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657" r:id="rId2"/>
    <p:sldId id="658" r:id="rId3"/>
    <p:sldId id="659" r:id="rId4"/>
    <p:sldId id="660" r:id="rId5"/>
    <p:sldId id="692" r:id="rId6"/>
    <p:sldId id="661" r:id="rId7"/>
    <p:sldId id="662" r:id="rId8"/>
    <p:sldId id="663" r:id="rId9"/>
    <p:sldId id="664" r:id="rId10"/>
    <p:sldId id="693" r:id="rId11"/>
    <p:sldId id="665" r:id="rId12"/>
    <p:sldId id="667" r:id="rId13"/>
    <p:sldId id="668" r:id="rId14"/>
    <p:sldId id="669" r:id="rId15"/>
    <p:sldId id="666" r:id="rId16"/>
    <p:sldId id="696" r:id="rId17"/>
    <p:sldId id="671" r:id="rId18"/>
    <p:sldId id="694" r:id="rId19"/>
    <p:sldId id="697" r:id="rId20"/>
    <p:sldId id="672" r:id="rId21"/>
    <p:sldId id="673" r:id="rId22"/>
    <p:sldId id="698" r:id="rId23"/>
    <p:sldId id="674" r:id="rId24"/>
    <p:sldId id="700" r:id="rId25"/>
    <p:sldId id="686" r:id="rId26"/>
    <p:sldId id="695" r:id="rId27"/>
    <p:sldId id="688" r:id="rId28"/>
    <p:sldId id="689" r:id="rId29"/>
    <p:sldId id="687" r:id="rId30"/>
    <p:sldId id="709" r:id="rId31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1" d="100"/>
          <a:sy n="51" d="100"/>
        </p:scale>
        <p:origin x="3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6:30:18.5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2212 10256 15135 0,'0'0'672'0,"0"0"144"0,-10-2-656 0,1 1-160 16,9 1 0-16,-9-2 0 0,9 2 1024 0,0 0 160 15,0 0 32-15,-9-2 16 0,9 2-288 0,0 0-64 16,0 0-16-16,0 0 0 0,4-10-144 0,3 3-16 15,5-4-16-15,3 2 0 0,3-2-32 0,2 2 0 16,2-1 0-16,3 2 0 0,3-2-144 0,3 4-16 16,0-2-16-16,5 4 0 0,3 3-32 0,3 1 0 15,2 1 0-15,-4 3 0 0,3 4-48 0,-3-2-16 16,-5 4 0-16,1 0 0 0,-4 6-192 0,-4-1-64 0,-4 2 0 0,-2 0 0 16,-5 4-128-16,-4 0 192 0,-4 2-192 15,-4 3 192-15,-4-2 32 0,-4 2 16 16,-5-1 0-16,-4 2 0 0,-3-2 32 0,-3 0 16 0,-1 2 0 0,-1-4 0 15,-2 0-32-15,1-1-16 0,-1-3 0 0,2-1 0 16,1-1-32-16,1-5 0 0,0 0 0 0,3-1 0 16,2-2-80-16,2 0 0 0,2-4-128 0,9-5 192 15,-9 5-192-15,9-5 144 0,0 0-144 0,0 0 128 0,0 0-128 0,9 7 0 16,4-2 0-16,-1-1 128 0,4-1-128 0,1 4 0 16,2-3 0-16,0 2 0 0,3 3 0 0,2 0 0 15,4 2 0-15,-2 4 0 0,2 4 0 0,-4-2 0 16,0 1 0-16,-4 3 0 0,-1 5 128 0,-5 2-128 15,-4 2 128-15,-4-3-128 0,-5 0 256 0,-4-1-16 16,-4 2-16-16,-6-4 0 0,-5 2 320 0,-3 1 64 16,-5-2 16-16,-3 3 0 0,-4-4 16 0,-1 3 0 15,-5-6 0-15,-3 2 0 0,-3 3-160 0,-4-6-32 16,-1-3 0-16,-1-2 0 0,1-4-160 0,4 1-32 16,3-6-16-16,1 2 0 0,1-4-240 0,7-3 0 15,4-2 128-15,4-2-128 0,2 0-176 0,2-3-80 16,3 0 0-16,3-3-16 15,2 0-288-15,4 0-48 0,2 0-16 0,6 0 0 16,3 2-1792-16,4 0-352 0,3-3-80 0</inkml:trace>
  <inkml:trace contextRef="#ctx0" brushRef="#br0" timeOffset="493.67">3332 11345 25167 0,'0'0'1104'0,"0"0"240"0,0 0-1072 0,0 0-272 16,-8 5 0-16,8-5 0 0,0 0 1392 0,0 0 208 15,0 0 64-15,0 0 0 0,0 0-624 0,0 0-112 16,-6-5-32-16,3 0 0 0,2-4-256 0,2 0-64 16,2-1-16-16,0 2 0 0,1-4-160 0,0 4-16 15,2-1-16-15,-2 4 0 0,1 0-128 0,-5 5-32 16,0 0 0-16,9-6 0 0,-9 6-32 0,0 0-16 0,0 0 0 0,0 0 0 16,0 0-160-16,0 0 0 15,3 12 0-15,-3 3 0 0,-3-1 0 0,-1-2 0 16,-1 1 0-16,2-1 0 0,-1-3 0 0,-1 1-176 0,-4-3 16 0,1 2 0 31,4-3-1920-31,4-6-384 0,-6 6-80 0</inkml:trace>
  <inkml:trace contextRef="#ctx0" brushRef="#br0" timeOffset="1434.04">4744 10097 13823 0,'0'0'1216'0,"0"0"-960"16,0 0-256-16,0 0 0 0,0 0 1104 0,0 0 176 15,0 0 48-15,0 0 0 0,-9 5-240 0,9-5-64 0,-12 4 0 0,2-2 0 16,10-2 96-16,-11 0 16 0,-1 0 0 0,1 0 0 15,0-1-176-15,-1 0-48 0,-1-2 0 0,2-1 0 16,0 2-96-16,-1-1-32 0,-1 1 0 0,1-1 0 16,-2-1-208-16,1 1-32 0,2 0-16 0,-1 0 0 15,1 0-160-15,-1 1-48 0,0 0 0 0,-1-3 0 16,-1 3-64-16,0 2 0 0,0 2-16 0,-1 0 0 16,1-2-80-16,0 2-16 0,-2 0 0 0,1 1 0 0,5-3-144 0,0 1 192 15,0 0-192-15,1 2 192 16,1-2-192-16,8-1 128 0,-9 3-128 0,2 0 128 0,7-3-128 0,-7 4 0 15,7-4 0-15,-10 4 128 0,10-4-128 0,-8 4 0 16,0 1 144-16,8-5-144 0,0 0 0 0,-7 5 0 16,7-5 0-16,0 0 128 0,-7 4-128 0,7-4 0 15,0 0 0-15,-7 10 0 0,7-10 160 0,-6 8-32 16,1 0-128-16,-2-1 192 0,1 0-192 0,-3 2 144 16,0-2-144-16,-2 5 128 0,1 1-128 0,-1 0 128 15,0 1-128-15,-2 1 128 0,3 2-128 0,-3 0 0 16,-2 0 0-16,2-2 0 0,1-1 0 0,-1 1 0 15,0 1 0-15,3-1 0 0,0 0 128 0,0 0-128 16,1 2 128-16,1-4-128 0,3-1 0 0,-2 2 0 16,2-1 128-16,1-2-128 0,2 1 0 0,0-3 0 15,2-9 0-15,2 13 0 0,1-1 0 0,2-4 0 16,-5-8 0-16,14 10 128 0,1-2-128 0,3 2 128 16,0-4-128-16,2 3 128 0,1-4-128 0,1-1 192 15,4 1-192-15,-1 1 192 0,3-2-192 0,0 4 0 16,-1-2 144-16,1 1-144 0,0 3 0 0,-1 0 0 0,-1 0 0 15,1 1 0-15,-2 2 0 0,-1 1 0 0,-1 1 0 0,0 1 0 16,-4-6 0-16,2 3 0 0,-2 1 0 0,-1-2 128 16,-2 4-128-16,-3-4 0 0,-3 3 0 0,-2-4 0 15,-1 3 176-15,0 0-48 0,-4 0 0 0,1-2 0 16,-4 1 96-16,-1 1 16 0,-4 4 0 0,-2-3 0 16,-1 2 96-16,-4-2 32 0,-2-2 0 0,-4 1 0 0,-2-1 16 0,-3 0 16 15,-1-3 0-15,-4 4 0 16,-3 4-16-16,-2-1-16 0,-1-6 0 0,-1 2 0 0,-2 1-80 0,-1-1-16 15,-1-5 0-15,1 3 0 0,0-6-112 0,-1 0-32 16,-2 0 0-16,4-4 0 0,2-2-128 0,3-2 0 16,0 3 0-16,5 0 0 15,3-1-400-15,1 0-64 0,4-2-16 0,5 1 0 16,4 0-1712-16,10 2-352 0,0 0-64 0</inkml:trace>
  <inkml:trace contextRef="#ctx0" brushRef="#br0" timeOffset="3068.68">5677 11675 12431 0,'0'0'544'0,"0"0"128"0,0 0-544 0,0 0-128 16,0 0 0-16,0 0 0 0,0 0 752 0,0 0 112 0,0 0 32 0,14 0 0 15,0 0-64-15,-1 0 0 16,1-2 0-16,1 2 0 0,0 0-80 0,0 0-32 0,-2 0 0 0,3 0 0 16,2 0 192-16,1 0 48 15,2 2 0-15,3 0 0 0,3-1-128 0,3 2-32 0,-1-2 0 0,4 0 0 16,4 2-176-16,4-1-48 15,2 1 0-15,4 1 0 0,1-3-64 0,1 1 0 0,-2 0-16 0,1 0 0 16,0-2-112-16,3 0-32 0,1 0 0 0,3 0 0 16,2 1-16-16,3 1 0 0,2-2 0 0,-1 1 0 15,-4 1-208-15,-1 2-128 0,0-4 128 0,-1 0-128 16,0 2 128-16,-1-1-128 0,2-1 160 0,0 0-160 16,0-1 176-16,-4 2-176 0,-5 1 192 0,-1 1-192 15,0-3 208-15,-2 0-64 0,-2-1-16 0,1-1 0 16,1 2 64-16,0 0 0 0,-3 0 0 0,1 0 0 0,0 0-64 0,-3 0 0 15,-2 0 0-15,-10 0 0 0,2 2-128 0,1-1 0 16,2 1 0-16,1 1 128 0,2-2-128 0,4 2 0 16,0-3 0-16,2 0 0 0,-2 0 128 0,1 0-128 15,-1 0 0-15,-2 0 128 0,-3 1-128 0,-1 0 0 16,-2 1 0-16,-2-2 0 0,-1-2 128 0,-1 2-128 16,-3 0 0-16,0 0 128 0,-1-1 32 0,-3 0 0 15,-1 1 0-15,-2 0 0 0,-2-3-32 0,-2 3 0 16,-2 0 0-16,1 0 0 0,-2 0 0 0,1 3-128 15,-3-2 192-15,1-1-64 0,-9 0 0 0,0 0-128 16,0 0 192-16,0 0-64 0,0 0 16 0,0 0 0 16,0 0 0-16,0 0 0 0,-10-5-16 0,-2 2-128 15,0 1 192-15,0 1-64 0,-2 1-128 0,-2 0 0 16,-2-2 0-16,-1 2 0 0,-2 0 0 0,1 0 128 16,-8 0-128-16,0-1 0 0,1 0 0 0,-2 1 0 15,-4-1 128-15,-1 1-128 0,-4 0 0 0,-3 1 0 16,-2 1 0-16,0-2 0 0,1 0 0 0,0 3 128 15,-1 1-128-15,-4-2 0 0,-3-2 128 0,-5 3-128 0,-3-1 128 0,-4 2-128 16,-3-1 144-16,1 1-144 0,-1 1 160 0,0-2-160 16,1 1 128-16,-1 0-128 0,-5-1 0 0,0 0 0 15,0 1 0-15,4-1 128 0,4-1-128 0,1 1 0 16,0-1 0-16,-2 0 0 0,1 0 0 0,0 1 0 16,0-1 0-16,2 0 0 0,3-2 0 0,2 2 0 15,2-1 0-15,6 2 128 0,2-1-128 0,3 4 0 16,-1-4 0-16,2 1 0 0,3-1 0 0,2 1 0 15,5-1 0-15,1 2 0 0,2-1 0 0,3-1 0 0,2-2 0 16,4 1 0-16,1 1 128 0,4-1-128 16,0 0 0-16,5-1 0 0,1 0 0 0,8 0 0 0,0 0 0 0,0 0 0 15,0 0-128-15,0 0 128 0,0 0 0 0,11 7-128 16,3-4 128-16,4 0 0 0,3-1-128 0,6 1 128 16,9-2 0-16,3 1 0 0,7-4 0 0,3 2 0 15,1-2 0-15,6 0 0 0,5 2 128 0,5-1-128 16,4 0 0-16,2 0 0 0,2-2 0 0,1 1 128 15,-2-3-128-15,0 2 0 0,0-1 0 0,2 3 0 16,5-2 128-16,-3 1-128 0,0-3 0 0,-4 2 0 16,-1 2 0-16,-1 1 0 0,-1 0 0 0,0 0 128 15,-2 0-128-15,-2 1 0 0,-6 2 0 0,-2-1 0 16,-2 2 0-16,-3 0-160 16,-6 1-368-16,-2 3-80 0,0-2-16 0,-3 5-11136 15,-4-3-2224-15</inkml:trace>
  <inkml:trace contextRef="#ctx0" brushRef="#br1" timeOffset="67430.35">12270 8906 7359 0,'0'0'656'0,"0"0"-528"15,0 0-128-15,0 0 0 0,0 0 944 0,0 0 144 16,0 0 48-16,0 0 0 0,0 0-384 0,0 0-80 16,0 0-16-16,0 0 0 0,1-8-112 0,-1 8-32 15,0 0 0-15,0 0 0 0,0 0-32 0,0 0-16 0,0 0 0 0,0 0 0 16,0 0-32-16,0 0-16 0,0 0 0 0,0 0 0 15,0 0 80-15,0 0 16 0,0 0 0 0,0 0 0 16,0 0-64-16,-6 3-16 0,0 2 0 0,6-5 0 16,0 0-112-16,-5 5 0 0,0-1-16 0,5-4 0 15,-4 5 16-15,4-5 0 0,0 0 0 0,-3 7 0 0,3-2-16 0,-1 3 0 16,1-2 0-16,1 1 0 16,-1-7-112-16,5 9 0 0,0-3-16 0,2 3 0 15,0-4 16-15,2 1 0 0,1 1 0 0,2-2 0 0,1 1-16 0,1 3 0 16,1-3 0-16,0 0 0 0,2-1-176 0,0-2 128 15,1 1-128-15,1 4 128 0,0-3-128 0,0-3 0 16,0 5 144-16,2-2-144 0,0-1 0 0,1-3 0 16,-2 2 0-16,1-2 0 0,-2 0 0 0,1 0 128 15,0 1-128-15,-1-2 0 0,3-2 144 0,-2 1-144 16,2 0 192-16,0-2-192 0,-2 1 192 0,2-3-192 16,0-2 192-16,0 3-192 0,0 2 128 0,1-1-128 15,-1 1 0-15,3-3 0 0,-3 0 0 0,4 1 0 16,-1 0 128-16,1-1-128 0,-2 0 0 0,0 2 0 15,-1 1 0-15,0-5 0 0,-3 1 0 0,-1 2 0 16,-1-2 0-16,0 1 0 0,-2 1 0 0,1-2 0 16,-2-3 0-16,-1 4 0 0,0-2 128 0,8 0-128 15,-5 0 0-15,-5 1 0 0,-2 0 128 0,3-1-128 16,-4-2 0-16,1 3 0 0,0-3 0 0,0 3 0 16,0-3 0-16,1 1 0 0,-3 2 0 0,3-3 0 15,-1 3 128-15,0-5-128 0,-1 5 0 0,1-3 0 0,0 2 0 0,2-2 0 16,-1 1 0-16,-1 2 0 0,-1-3 0 0,0 4 0 15,0-3 0-15,-3 2 0 0,2 1 0 0,-2-2 0 16,-2 1 0-16,1 2 0 0,-1-5 0 0,0 4 0 16,-4 5 128-16,0 0-128 0,0 0 0 0,0 0 0 15,1-4 192-15,-1 4-64 0,0 0 0 0,0 0-128 16,0 0 0-16,0 0 0 0,-6 0 0 0,-2 2 0 0,2 1 0 16,-3 3 0-16,-1 1 128 0,-1-2-128 0,1 4 0 15,0-3 0-15,1 2-128 0,-2 1 128 0,-2 2 0 0,3-2 0 16,-3 4 0-16,2-4 0 0,-4 2 0 0,1-2 0 15,0 3 144-15,0 0-144 0,0-3 192 0,-2 4-64 16,-1-4-128-16,-1 2 192 0,0 2 0 0,1-4-16 16,0 2 0-16,-2-2 0 0,0 2-32 0,-3 0 0 15,2-2 0-15,-3 2 0 0,-3-6 0 0,1 2 0 16,-1 0 0-16,0-3 0 0,-1 1-144 0,0 0 160 16,-1-3-160-16,2 0 160 0,-1-1-160 0,2 1 192 15,0-1-192-15,1 0 192 0,-1 2-192 0,2-2 0 16,1 0 144-16,3-1-144 0,-2-1 0 0,3 0 0 15,0-2 0-15,0 2 128 0,-1 1-128 0,1-1 0 16,1-1 0-16,1 1 0 0,0-3 0 0,1 1 0 16,1 0 0-16,0 0 0 0,0 0 0 0,0-1 128 15,-2-3-128-15,2 2 0 0,0 3 0 0,0-2 0 16,0-1 0-16,2 1 128 0,-1-2-128 0,-1-2 0 0,3 2 0 0,-2 2 0 16,-1-1 0-16,1 0 0 0,1 0 0 15,-1 1 0-15,1-4 0 0,0 1 0 16,1-2 0-16,3 1 0 0,-3 3 0 0,3-3 0 0,-1 2 0 0,0 1 128 15,0-4-128-15,1 3 0 0,2-4 0 0,-1 3 128 16,2 0-128-16,2 0 144 0,0 2-144 0,1-2 160 16,0 1-160-16,2 6 0 0,0-5 0 0,0 5 0 15,0-7 0-15,0 7 0 0,0 0 0 0,0 0 0 16,0 0 0-16,4-5 0 0,0 1 0 0,-4 4 0 0,0 0-144 0,7 0 144 16,2 0 0-16,-2 2 0 0,-1 2-160 0,0 3 160 15,1-2-128-15,0 0 128 0,1 4 0 0,0-2 0 16,-1 5 0-16,3-3-128 0,1 2 128 0,1-3 0 15,0 2-144-15,1-1 144 0,1 2 0 0,-1 2 0 16,5-3 0-16,0 1 0 0,2 1 0 0,1-3 0 16,-1 2 0-16,2-2 0 0,1 1 0 0,1-2 0 15,0 3 0-15,3-4 0 0,-5-1 128 0,3-2-128 16,-3-2 0-16,5 0 128 0,-1 0-128 0,0 1 128 16,1-2-128-16,1 0 128 0,1-1-128 0,-2 0 192 15,2 0-192-15,2-1 192 0,0-3-192 0,1 0 160 16,0 3-160-16,1-3 160 0,-4-2-160 0,2 1 0 15,-2 1 0-15,-2-4 128 0,-2 1-128 0,3 0 0 16,-3-1 144-16,2 1-144 0,-3 0 0 0,-1 0 0 16,0 3 0-16,-1-3 128 0,-1-1-128 0,0-2 0 15,0 4 128-15,-2-1-128 0,0-3 0 0,2 0 128 16,-2 1-128-16,0-1 0 0,0 2 0 0,-1 2 128 16,-2-3-128-16,1 1 0 0,-1-2 0 0,1 1 0 0,-3-2 0 0,0 5 0 15,-3-5 0-15,-1 5 128 16,-1-3-128-16,0 4 0 0,0-4 128 0,0 3-128 0,-5 1 160 0,1-3-160 15,0 3 0-15,0 2 0 0,-5 3 0 0,0 0-160 16,0 0 160-16,0 0 0 0,0 0 0 0,0 0-128 16,0 0 128-16,0 0-128 0,0 0 128 0,0 0-128 15,0 0 128-15,0 0 0 0,0 0 0 0,0 0 0 16,-4 7 0-16,-1 2 0 0,0-3 0 0,0 3 0 16,-4-4 0-16,0 1 0 0,-1 2 0 0,-1-2 0 15,0 2 0-15,-1 1 128 0,-2 2-128 0,-2-3 0 0,1 0 128 16,-3-1-128-16,-2 0 128 0,0 1-128 0,-1 1 160 0,1 3-32 15,-2-5-128-15,0 2 192 0,-3-2-192 0,1 2 176 16,-1-3-176-16,-1 5 160 0,1-4-160 0,-4 3 128 16,0-2-128-16,-1-1 128 0,-1 2-128 0,-4-3 0 15,0 2 144-15,-4-4-144 0,0 0 0 0,0-1 128 16,1 1-128-16,-1-1 0 0,4 1 0 0,-1-2 144 16,1 1-144-16,2-1 0 0,1-2 128 0,0 0-128 15,2 0 0-15,-2 0 0 0,-1 0 0 0,2-1 0 16,-2 0 0-16,1-2 0 0,2-1 128 0,2-3-128 15,1-1 0-15,4 4 0 0,2 0 128 0,0-2-128 16,4 4 0-16,0-1 0 0,3 0 0 0,1 2 0 16,2 1 0-16,2-1 0 0,0-3 0 0,3 2 0 15,-1 0 0-15,7 2 0 0,-5-2 0 0,5 2 0 16,-2-5 0-16,2 5 0 0,0 0 0 0,0 0 0 16,0 0-128-16,0 0 128 0,0 0 0 0,0 0 0 15,0 0 0-15,0 0 0 0,0 0 0 0,7 1 0 16,1 0-192-16,1 1 48 0,2 3 144 0,0 1-160 15,0-2 160-15,2 1-160 0,3 4 160 0,1-2 0 16,2 2 0-16,0-2 0 0,5-1-144 0,1 2 144 16,2-5-160-16,1 3 160 0,3 0 0 0,0-2 0 0,0-2 0 0,2-2 0 15,1 1 0-15,2-1 0 0,-1 0 0 0,2 0 0 16,1 0 144-16,2-1 32 0,-1 1 0 16,2-2 0-16,-2-5-176 0,2 2 192 0,-5 0-192 0,-1-2 192 15,1-2 0-15,-4-3 0 0,-1 3 0 0,0-1 0 16,-3 4-64-16,-1-2-128 0,-3 2 192 0,0 1-64 15,-5 1-128-15,0-2 192 0,-3 2-192 0,1 1 192 16,-6 1-192-16,1 0 160 0,-3 2-160 0,-2 0 160 0,-7 0-160 16,0 0 0-16,0 0 0 0,0 0 0 15,0 0-1248-15,0 0-288 0,-9 3-48 0,-2-1-13888 16</inkml:trace>
  <inkml:trace contextRef="#ctx0" brushRef="#br1" timeOffset="69081.75">10520 10772 6447 0,'7'-12'272'0,"-7"12"80"0,4-9-352 0,-1-2 0 16,-2 1 0-16,2-3 0 0,-1 3 1696 0,-1 1 272 16,1-1 48-16,-1 2 16 0,0 2-608 0,-1 6-112 15,0 0-32-15,-1-10 0 0,-2 2-256 0,3 8-48 16,0 0-16-16,-3-8 0 0,0 5-272 0,3 3-64 0,0 0-16 0,0 0 0 15,-9 0-32-15,9 0-16 16,-9 2 0-16,2 2 0 0,7-4-256 0,-8 11-48 0,2 3-16 0,-1 2 0 16,0-1-96-16,2-2-16 0,0 3 0 0,-1 4 0 15,5 2-128-15,0 5 0 0,1 1 0 0,1 2 0 16,0 2 0-16,2 2 0 0,1-1 128 0,1 0-128 16,0 7 0-16,3-2 0 0,0-1 0 0,3-2 0 15,1 1 0-15,1 0 0 0,0-3 0 0,1-5 0 16,1 0 0-16,2-7 0 0,0 1 0 0,1-3 128 0,0-3 112 0,1-2 16 15,1-1 0-15,2-5 0 0,0 1 48 0,0-6 16 16,1 0 0-16,3-2 0 0,-1-3-64 0,2-1 0 16,0-2 0-16,-1-5 0 0,1 0-64 0,0-2-32 15,-2-3 0-15,-1-3 0 0,-1 0-32 0,-3-2 0 16,-1-5 0-16,-1 1 0 0,-2-1-128 0,-1-1 128 16,-1 0-128-16,0-2 128 0,-3 0-128 0,1-2 128 15,-3 2-128-15,-1 1 128 0,1-1-128 0,0 3 0 16,-1 2 0-16,-1-1 0 0,1 2 0 0,0 2 0 15,-2 2 0-15,0 3 0 0,1 1 0 0,-1 4 0 16,-1-3 0-16,-1 3 0 0,1 1 0 0,-1 2 0 16,0 0 0-16,-4 7 0 0,2-4-192 0,-2 4 192 15,0 0-160-15,0 0 160 0,0 0-224 0,0 0 48 16,0 0 16-16,0 0 0 0,3 6 160 0,1 6-160 16,-2-3 160-16,-1 5-160 0,1 2 160 0,0 5 0 15,0 3-144-15,-1 0 144 0,0 4 0 0,0 0-144 16,-1 5 144-16,0 2 0 0,-1 2 0 0,-1 3 0 15,-1 4 0-15,0-1 0 0,0 6 0 0,-1-2 0 16,-1 5 0-16,0 0 0 0,1 1 0 0,-1 2 0 0,-2 3 128 16,1 0-128-16,0-1 0 0,-2 1 128 15,2 5-128-15,-3-5 0 0,0 1 128 0,1 2-128 0,-2-4 0 0,0 2 144 16,-1-1-144-16,0 1 0 0,-1-3 0 0,-1 0 128 16,0 1-128-16,2-1 160 0,-2 2-160 0,-2-4 160 15,-3-2-160-15,0-3 160 0,-2-1-160 16,0-4 160-16,-1 0-160 0,0-6 192 0,-5-1-192 0,2-2 192 0,1-2-16 0,2-1 0 15,-4-3 0-15,3-3 0 0,-1-8 80 0,0-2 32 16,0 2 0-16,-1-8 0 0,-2-6-96 0,1-4 0 16,-2-3-16-16,-2-3 0 0,-3-7-48 0,-1-1-128 15,-2 0 192-15,-2-7-64 0,0-3-128 0,-1-2 128 16,3-4-128-16,4-2 128 0,1 3 32 0,6-2 0 16,3-1 0-16,4 3 0 0,3 1-160 0,3-2 0 15,4 3 0-15,6-1 128 0,4 3-128 0,3-3 192 16,3 2-192-16,6-1 192 0,4 5-192 0,7-1 0 15,0-1-160-15,6 2 160 0,5 3-160 0,2 1 160 16,3 3-160-16,3 1 160 0,3 2-192 0,4 0 192 16,-1 4-208-16,4-1 80 0,3 3 128 0,-2 2 0 15,-3 1 0-15,-3 3 128 0,-3 6-128 0,-4-3-208 16,-5 1 48-16,-3 4 16 16,-5-2-736-16,-3 3-144 0,-3 0-16 0,-1 0-13344 0</inkml:trace>
  <inkml:trace contextRef="#ctx0" brushRef="#br1" timeOffset="69932.67">12247 10861 16575 0,'0'0'736'0,"0"0"160"0,0 0-720 0,0 0-176 15,0 0 0-15,0 0 0 0,0 0 816 0,0 0 128 16,0 0 16-16,0 0 16 0,0 0-304 0,0 0-64 15,0 0-16-15,0 0 0 0,0 0 176 0,0 0 16 16,0 0 16-16,10 2 0 0,1-1-64 0,3 1-16 16,2-2 0-16,7-3 0 0,1 2-176 0,4 0-32 15,4-1-16-15,5 0 0 0,2-2-112 0,4-1-32 16,1 1 0-16,1 0 0 0,0-3-80 0,3 0-16 16,4 2 0-16,2-2 0 0,2 0 32 0,1 3 0 15,1-6 0-15,-2 4 0 0,-2 1-96 0,-1-1 0 16,-1 0-16-16,-2 3 0 0,-3-2-176 0,-2-1 192 15,-1 3-192-15,0-2 192 0,-2-3-192 0,-4 2 128 16,-2 2-128-16,-4-1 128 0,-3 1-128 0,-1 3 0 16,-7-2 0-16,1 2 0 0,-4-3-176 0,-3 1-112 15,-1 1-32-15,-1 1 0 16,-3-1-480-16,-2 2-96 0,-1 0-32 0,-7 0 0 16,0 0-1872-16,0 0-368 0</inkml:trace>
  <inkml:trace contextRef="#ctx0" brushRef="#br1" timeOffset="70399.75">12468 11255 11055 0,'0'0'976'0,"0"0"-784"16,0 0-192-16,0 0 0 0,0 0 832 0,0 0 112 15,0 0 16-15,0 0 16 0,0 0-304 0,0 0-64 16,0 0-16-16,0 0 0 0,0 0 368 0,9 5 80 15,-1-1 16-15,1-2 0 0,1 1-48 0,1-2-16 16,3 0 0-16,3 1 0 0,2-1 32 0,1 0 0 16,3 2 0-16,-1 0 0 0,3 0-176 0,2-1-16 15,1 0-16-15,2-1 0 0,5 2-16 0,2-2 0 16,1 0 0-16,4 0 0 0,2-1-48 0,3-1-16 0,0 0 0 0,2 1 0 16,-5-3-96-16,2 2 0 0,0 0-16 0,-1 1 0 15,1 0-160-15,0-2-16 0,-2 2-16 0,0-1 0 16,-1-1-240-16,-4 2-64 0,-3-4 0 0,-2 4 0 15,-5-1-128-15,-3 2 0 0,-3-1 0 0,-4-1 0 16,-4 1-1280-16,-2-2-144 0,-2 2-32 0,-4 0-9616 16,-7 0-1920-16</inkml:trace>
  <inkml:trace contextRef="#ctx0" brushRef="#br1" timeOffset="79706.74">15153 11450 7359 0,'-10'11'320'0,"4"-6"80"0,-2-1-400 0,8-4 0 0,-8 6 0 0,3 2 0 15,5-8 1840-15,-7 5 272 0,7-5 64 0,0 0 16 0,-7 11-960 0,3-3-192 16,4-8-32-16,0 0-16 0,-6 10-32 0,6-10-16 16,-5 9 0-16,5-9 0 0,0 0-144 0,0 0-32 15,0 0 0-15,0 0 0 0,0 0-160 0,0 0-32 16,0 0-16-16,0 0 0 0,5-8-48 0,1-5-16 15,2-1 0-15,2-2 0 0,3-3-64 0,0-3-16 16,1-1 0-16,2-6 0 0,2-3-160 0,1-3-16 16,0-3-16-16,1-3 0 0,1 0-64 0,0-6-16 15,2-2 0-15,0-1 0 0,3-2-144 0,-1 0 128 16,-1-2-128-16,0 1 128 0,3 1-128 0,0-1 160 16,-1 0-160-16,0 4 160 0,-3 2-160 0,-2 0 0 0,3 1 144 15,-2 3-144-15,-3 3 0 0,-1-1 144 16,-3 0-144-16,0 3 0 0,-1 0 128 0,-1 3-128 0,-1 10 0 0,-2-2 0 15,-1 4 0-15,-2 3 0 16,1 3 0-16,-3 3 0 0,1 0 0 0,-1 6 0 16,-1-3 0-16,-4 11 0 0,0 0 0 0,0 0 0 0,0 0 0 0,0 0 0 15,0 0 0-15,10 9 0 0,-3-2 0 0,-1 7 0 16,0 5 0-16,1 1 0 0,-1 3 0 0,0 6-144 16,2 4 144-16,0 4 0 0,1 2 0 15,-2 3 0-15,0 5 128 0,4 2-128 0,3-1 128 0,-3 7-128 16,2 4 128-16,0 1-128 0,-2 4 128 0,1-2-128 0,-2 2 192 0,3-3-16 15,-3 3-16-15,0-4 0 0,-2-1 208 0,-3 0 32 16,-1-3 16-16,-1-2 0 0,0-5-144 0,-2-3-16 16,0-2-16-16,-1-2 0 0,0-3-112 0,0-4-128 15,0-2 176-15,0-13-176 0,0 2 0 0,2-3 0 16,-2-1 0-16,0 5 0 16,0-9-512-16,-2-1-48 0,1-7-16 0,1-6 0 15,0 0-1568-15,0 0-320 0,-10-9-64 0</inkml:trace>
  <inkml:trace contextRef="#ctx0" brushRef="#br1" timeOffset="79895.47">15227 11266 29487 0,'0'0'2624'0,"0"0"-2112"16,15-7-512-16,3 0 0 0,1 1 304 0,5-2-48 15,4 2-16-15,3-2 0 0,4 1 64 0,5-2 16 16,3 0 0-16,3-1 0 0,3-1-16 0,-2 0 0 0,-1 2 0 0,-3 0-9824 31,-3 4-1952-31</inkml:trace>
  <inkml:trace contextRef="#ctx0" brushRef="#br1" timeOffset="80874.16">16606 11217 7359 0,'0'0'320'0,"0"0"80"0,-11-2-400 0,2 2 0 15,9 0 0-15,-11 0 0 0,11 0 2048 0,-8 2 320 16,8-2 64-16,-8 5 0 0,8-5-1280 0,0 0-256 16,0 0-48-16,0 0-16 0,0 0-16 0,0 0-16 15,0 0 0-15,6 11 0 0,2-6-32 0,5-1 0 16,3 0 0-16,3-3 0 0,3-1-176 0,3 1-32 15,2-2-16-15,3 0 0 0,1-2-32 0,1 1 0 16,0-3 0-16,-1 0 0 0,0-3 0 0,-1 0-16 16,2-2 0-16,1 1 0 0,1-5 48 0,0 0 16 0,-1 0 0 15,0 2 0-15,-3-2-272 0,-2-2-48 0,-1 2-16 0,-3 3 0 16,-4-4-224-16,-2-2 176 0,-5-1-176 0,-2 2 160 16,-2-2-32-16,-3 2-128 0,-2-1 192 0,-2 0-64 15,-4 2-128-15,-2 3 160 0,-3-1-160 0,-2-1 160 16,-6 4-160-16,-4-2 0 0,-4 6 144 0,-1 1-144 15,-2 2 128-15,-2 4-128 0,-2 3 128 0,-2 5-128 16,-1 9 176-16,0 0-48 0,0 5 0 0,1 5 0 16,-1 0-128-16,1 6 0 0,-1 3 0 0,0 5 128 0,1-4-128 0,3 0 192 15,1 5-192-15,4 2 192 0,2-5 64 0,7 1 32 16,4-4 0-16,4 1 0 0,5-5-32 0,6-2 0 16,6-2 0-16,6-6 0 0,7-3-128 0,3-2-128 15,0-4 192-15,6-3-192 0,5-6 128 0,4-1-128 16,3-3 0-16,3-3 0 0,4-3 0 0,6-4-176 15,4-1 32-15,3-4 0 16,2-3-2064-16,-5 1-416 0</inkml:trace>
  <inkml:trace contextRef="#ctx0" brushRef="#br1" timeOffset="81556.82">17569 9630 14735 0,'0'0'1312'16,"0"0"-1056"-16,-3-5-256 0,3 5 0 0,0 0 1072 0,0 0 144 15,-3-10 48-15,3 10 0 0,5-10-432 0,3-4-64 16,2 0-32-16,1 2 0 0,2 1-80 0,4-2-16 16,3 2 0-16,3-1 0 0,1 0-176 0,1 2-32 15,2-2-16-15,0 2 0 0,-2 1 32 0,1-1 16 16,-2 2 0-16,-1 3 0 0,-4 1-176 0,-1 7-32 15,-4 1-16-15,0 0 0 0,-3 2-240 0,-2 4 0 16,-3 5 128-16,-2 6-128 0,-4 3 0 0,-1 5 144 16,-3 4-144-16,-5 1 128 0,-4 3 176 0,-1 1 16 15,-3 2 16-15,-4-1 0 0,0-2-144 0,-2 0-48 0,0 1 0 0,-3-5 0 16,0-2 176-16,0-2 48 0,5-4 0 0,2 1 0 16,2-5 240-16,3 0 48 0,4-4 16 0,2 0 0 15,8-4-240-15,0-4-48 0,0-9-16 0,12 10 0 16,1-5-240-16,4-1-128 0,5-3 160 0,2-2-160 15,3-2 144-15,3 1-144 16,1-2 128-16,-1-4-128 0,1 2 0 0,-2-3 0 0,-1 1 128 0,3-1-128 0,-1 2 0 0,1 0 0 16,-1-3 0-16,-2 4 0 15,-1-2-1344-15,-1 2-320 0,0-3-48 0,-2 3-12560 16</inkml:trace>
  <inkml:trace contextRef="#ctx0" brushRef="#br1" timeOffset="81908.14">19125 9070 21247 0,'0'0'944'0,"2"-13"192"0,-2 0-912 0,0 4-224 16,0 9 0-16,-2-11 0 0,2 11 688 0,-6-6 80 16,2 1 32-16,4 5 0 0,-11 2-320 0,-1 4-64 0,1 5-16 0,-1 0 0 15,0 6 384-15,-4 3 80 16,0 5 16-16,-1 5 0 0,1 4-400 0,-1 3-80 16,2 3-16-16,0 4 0 0,2 5 0 0,2 3-16 0,-2 0 0 0,4 1 0 15,1-4-112-15,3 3 0 0,3 0-16 16,2-2 0-16,2-2-80 0,5-6-16 0,-1-2 0 0,3 0 0 15,0-7 0-15,2-1 0 0,1-1 0 0,0-3 0 16,1-3-144-16,0-5 0 0,0-3 144 0,-1-1-144 16,2-2 0-16,-1-1-128 0,1-3 0 0,-1-6 0 15,-2 0-1280-15,-1-5-240 0,-1-3-48 0</inkml:trace>
  <inkml:trace contextRef="#ctx0" brushRef="#br1" timeOffset="82107.67">18458 9665 31839 0,'18'-8'1408'0,"0"2"304"0,6-2-1376 0,8 3-336 16,4-1 0-16,9 0 0 0,2 1 240 0,6-4-32 16,6 1 0-16,1-4 0 0,-1-1 192 0,1 2 48 15,0-2 0-15,-1 3 0 0,0 1-224 0,1 0-32 16,-1 4-16-16,1 1-10416 15,-3 2-2096-15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1-03-10T16:47:52.07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1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03-10T16:47:52.789"/>
    </inkml:context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6817 12913 0,'0'0'16</inkml:trace>
  <inkml:trace contextRef="#ctx1" brushRef="#br0">2082 10037 4607 0,'-1'-18'400'0,"2"9"-400"0,2 0 0 0,-1-1 0 16,2 3 1824-16,0 2 288 0,-2-4 48 0,1 4 16 15,-3 5-1088-15,0 0-224 0,0 0-32 0,0 0-16 16,0 0-64-16,0 0-16 0,0 0 0 0,0 0 0 15,0 0 0-15,0 0 0 0,0 0 0 0,0 8 0 16,0 5-160-16,-3 2-48 0,0 3 0 0,-1 4 0 16,-1 3-48-16,-2 3-16 0,-2 5 0 0,0 4 0 0,1 3-96 0,-1 4-32 15,1 1 0-15,0 3 0 0,1 3-336 0,3-1 144 16,1 6-144-16,2 2 0 0,1-1 128 0,3 0-128 16,3-4 0-16,3-2 0 0,0-2 0 0,2-9 0 15,5-4 0-15,-2-4 0 0,1-8 144 0,1-4 32 16,2-3 0-16,2-7 0 0,1-5 256 0,2-5 48 15,1-3 16-15,4-2 0 0,-2-6-208 0,2-4-32 16,-1-5-16-16,1 0 0 0,0 0-240 0,0-2 144 16,-1-3-144-16,-2 1 128 0,-2-6-128 0,-1 2 0 15,-3-5 144-15,-1 0-144 0,-2 0 0 0,-1 0 128 16,-1 1-128-16,-1 1 0 0,-4-1 0 0,0 0 0 0,-2 3 0 0,0 1 0 16,-1 6 0-16,0 3 0 15,0 3 0-15,-1 0 0 0,-2 5 0 0,1 3 0 0,-4 8 0 0,0 0 0 16,0 0 0-16,0 0 0 15,0 0 0-15,0 0 0 0,4 9 0 0,-1 1 0 0,-2 3 0 0,3 2 0 16,-2 6 128-16,0 2-128 16,-1 6 128-16,0 3-128 0,2 3 0 0,-3 6 0 0,-2 1 0 0,2 6 0 15,0 3 144-15,-1 6-144 0,-1 0 192 0,-1 8-192 16,-2 0 240-16,1 5-64 0,-4 4-16 0,-4 40 0 16,-1-11 64-16,-2-9 16 0,-2-9 0 0,-1-2 0 15,-3 1-48-15,-2-4 0 0,-1 1 0 0,0-6 0 16,0-4 32-16,-3-1 0 0,-1-2 0 0,-1-7 0 15,-2-3 32-15,2 1 0 0,-2-9 0 0,1-1 0 16,-1-3 160-16,3-8 32 0,0-9 16 0,14-13 0 0,-3 3 32 0,-4-3 0 16,0-4 0-16,-1 1 0 0,2-8-208 0,-3-2-32 15,-1-5-16-15,-2-3 0 0,3-7-240 0,-5-7 144 16,1-4-144-16,1-9 128 0,1-1-320 0,3-4-80 16,2-1-16-16,2-3 0 0,5-2 96 0,6 2 32 15,3 5 0-15,4-3 0 0,4-1 160 0,2 5-192 16,5 2 192-16,5 2-192 0,1 0 192 0,6 4-160 15,3-1 160-15,2 6-160 0,3 0 160 0,5 3 0 16,2 2-144-16,-1 3 144 0,1 2-192 0,-1 5 48 16,1 1 0-16,14 1 0 15,-3 2-2544-15,-10 3-496 0</inkml:trace>
  <inkml:trace contextRef="#ctx1" brushRef="#br0" timeOffset="377.51">3428 10268 11967 0,'-12'4'1072'0,"12"-4"-864"0,-6 1-208 0,6-1 0 0,0 0 2672 0,0 0 480 16,0 0 112-16,7 6 0 0,2 0-1984 0,3-4-384 15,2 1-96-15,3 0-16 0,2-2-224 0,1 0-48 16,4-1-16-16,2 0 0 0,-1-2-208 0,5-1-32 16,-4 0-16-16,-2 3 0 0,2-2-240 0,-2-1 0 15,-1 0-192-15,-2 1-8432 16,-1 1-1680-16</inkml:trace>
  <inkml:trace contextRef="#ctx1" brushRef="#br0" timeOffset="543.86">3438 10762 30399 0,'0'0'2704'0,"0"0"-2160"16,5 7-544-16,4 0 0 0,5 0 1136 0,5-2 112 15,6 4 32-15,0 0 0 0,2-3-640 0,1 2-128 16,1-4-32-16,3-3 0 0,1-2 96 0,2 0 32 16,3-5 0-16,3 0 0 0,4 1-352 0,-1-1-64 0,1-2 0 0,21-1-11840 15,-7-2-2352 1</inkml:trace>
  <inkml:trace contextRef="#ctx1" brushRef="#br0" timeOffset="4569.35">10622 6980 8287 0,'0'0'736'0,"0"0"-592"0,0 0-144 0,0 0 0 0,0 0 1072 0,0 0 176 16,0 0 32-16,0 0 16 0,0 0-240 0,0 0-48 15,0 0-16-15,0 0 0 0,0 0-64 16,0 0-16-16,0 0 0 0,0 0 0 16,0 0-128-16,0 0-16 0,2 9-16 0,-2-9 0 0,0 0-96 0,3 11-16 15,-1 1 0-15,-1-2 0 0,2 1-256 0,0 2-64 16,-3-13-16-16,6 14 0 0,4 4-32 0,3-3 0 15,1-3 0-15,2-1 0 0,2-1 48 0,4 0 16 16,1-6 0-16,2 0 0 0,3-1 112 0,2-2 0 16,1-1 16-16,-1-1 0 0,3-1-160 0,2 1-48 15,-2-1 0-15,2-1 0 0,-3-2 16 0,1-4 0 16,0 1 0-16,-9 1 0 0,2-1 0 0,2-5 0 16,1-1 0-16,2 2 0 0,0-1-128 0,15-7-16 15,-5 1-128-15,-14 6 192 0,-1-1-192 0,1 0 0 16,-2 1 0-16,-1-2 0 0,-2-2 128 0,0 0-128 15,-5 0 0-15,0-1 0 0,-3 1 0 0,-1 1 128 0,-3 4-128 16,-1 1 0-16,-2-1 0 0,1 3 0 16,-2-1 0-16,-1 3 0 0,-5 7 0 0,0 0 0 0,0 0 0 0,0 0 0 15,0 0 128-15,0 0-128 16,0 0 0-16,-5 5 0 0,-1 7 0 0,-2-1 0 16,1 4 0-16,-2 3 0 0,1-1 0 0,-2 1 0 0,-1-1 0 0,-3 2 0 15,1 2 0-15,-2-2 0 0,-3-3 0 0,-1 0 0 16,-2-1 128-16,1 1-128 0,-4 0 0 0,0-1 144 0,-2-2-144 0,2 1 0 15,-2 1 0-15,-13 3 128 0,4-2-128 0,2-1 160 16,-3-3-160-16,2 1 160 0,1 1-160 0,0 0 0 16,-2-6 0-16,1 3 0 0,-1-6 0 0,0 0 128 15,0-3-128-15,4-2 0 0,-3-1 128 0,2-1-128 16,2-1 0-16,2-2 128 0,1-4-128 0,1 1 128 16,2-4-128-16,1-1 128 0,2-4-128 0,2-3 128 15,0-5-128-15,2 1 128 0,2-2-128 0,2 3 128 16,3-6-128-16,2 6 128 0,3 1-128 0,2 3 0 15,1 2 0-15,2 0 0 0,0-1 0 0,3 2 0 16,1-1 0-16,-1 5 0 0,1 0 0 0,0 2-176 16,-1 2 176-16,0 1-128 0,-3 7 128 0,0 0 0 15,7-7 0-15,-7 7-128 0,0 0 128 0,0 0 0 0,0 0 0 16,0 0 0-16,0 0 0 0,11 4-160 16,-1 3 160-16,-3 3 0 0,-1 1-160 0,0-1 160 15,0 4-128-15,1 3 128 0,5 2 0 0,-1 1 0 16,2 4 0-16,1 0-128 0,1-3 128 0,1 0 0 15,2 6 0-15,1-3-128 0,0 0 128 0,2 1 0 16,0-5 0-16,2-1 0 0,1 0 0 0,2-2 0 16,-1-2 0-16,2-2 0 0,1-1 0 0,0 0 0 15,2-5 0-15,0-2 0 0,-1-1 0 0,3-3 0 0,-1-1 0 0,-6-1 0 16,1-4 224-16,2-1-32 0,1-1 0 0,2-3 0 16,-1 1-32-16,2-3-16 0,0-1 0 0,0-1 0 15,-3 0-144-15,0-3 160 0,0-2-160 0,-2 0 160 16,-4-2-160-16,1-1 0 0,-3 0 144 0,-2-2-144 15,-3-2 0-15,-1 1 144 0,2 0-144 0,-2 0 0 16,-3-2 128-16,0 3-128 0,0 2 0 0,-3 2 0 16,1 1 0-16,-1 4 0 0,-2-1 0 0,-2 6 0 15,-1 2 0-15,-1 2 0 0,-3 6 0 0,0 0 0 0,0 0 0 0,0 0-144 16,0 0 144-16,-7 6 0 0,-1 6 0 0,-3-1-160 16,0 2 160-16,1 4 0 0,0-2 0 0,-2 3-128 15,-2 2 128-15,0 0 0 0,0 3 0 0,-4 5 0 16,-2-2 0-16,-2 2 0 0,0-6 0 0,-1 3 0 15,-1 1 0-15,-2 0 0 0,-3 2 0 0,0-4 0 16,-2 0 0-16,1-2 0 0,-1-1 0 0,-13 8 0 16,2-7 176-16,2-3-176 0,3-1 240 0,2 0-64 15,-2-3-16-15,0-5 0 0,0-1-16 0,2-6 0 16,2-2 0-16,1-1 0 0,3-3-144 0,2 1 160 16,0-5-160-16,3-2 160 0,1-3-160 0,3-2 160 15,1 0-160-15,1-3 160 0,0-1-160 0,2-4 128 16,0-4-128-16,2-3 128 0,2 0-128 0,-1-6 0 15,-1-1 0-15,4 1 0 0,2 3 0 0,3 7 0 16,1 1 0-16,1 5 0 0,0 5 0 0,0 4-256 16,2-2 64-16,0 6 16 0,1 6 176 0,0 0-160 15,0 0 160-15,0 0-160 0,0 0 160 0,0 0-128 0,0 0 128 0,0 0-128 16,0 0 128-16,6 15-192 0,-2-3 192 0,1 2-192 16,-4 1 192-16,3 0 0 0,0-2-144 0,1 1 144 15,1 5 0-15,2 1 0 0,0-5 0 0,2 6 0 16,5-1-128-16,3 0 128 0,1-2 0 0,3 0 0 15,2-3 0-15,2 2 0 0,5 1 0 0,2-4 0 16,3 0 0-16,2-2 0 0,1-4 0 0,1-2 0 0,-1-2 0 0,2-3 0 16,1-3 0-16,-12-1 0 0,3-3 0 0,3 0 160 15,3-6-16-15,2 1 0 0,2-3 96 0,0-4 16 16,-1 0 0-16,0 0 0 0,-5 2-128 0,-1-1-128 16,-6 1 176-16,-3-1-176 0,-4 2 128 0,-4 3-128 15,-3 0 0-15,-3 4 0 16,-3-1-944-16,-2 5-240 0,-8 4-48 0,0 0-14320 15</inkml:trace>
  <inkml:trace contextRef="#ctx1" brushRef="#br0" timeOffset="7487.27">5226 11921 16927 0,'0'0'368'0,"0"0"80"0,0 0 0 0,0 0 48 0,0 0-496 0,0 0 0 0,0 0 0 0,0 0 0 16,0 0 576-16,0 0 32 0,2-8 0 0,2-1 0 16,0-1 272-16,1-4 48 0,0-1 16 0,3-3 0 15,-2-2-112-15,2-2-32 0,-1-5 0 0,2 2 0 16,1-4 32-16,0 0 0 0,1-5 0 0,-1-1 0 15,0-2-224-15,0-1-32 16,3-4-16-16,2 0 0 0,-2 1-176 0,1-3-48 16,-2-1 0-16,4-3 0 0,-1 0-208 0,1-1-128 15,1-6 128-15,1 1-128 0,-2-1 0 0,2 0 0 0,0-4 0 0,1 1 128 16,0-6-128-16,3 2 0 0,-5-4 0 0,3 1 128 16,-1 0-128-16,10-28 0 0,-1 13 0 0,-2 9 0 15,-1 9 0-15,-2-1 0 0,-3 6 0 0,0 4 0 16,1 2 0-16,0 8 0 0,1 0 0 0,-3 3 0 15,-4 3 144-15,0 3-144 0,3 2 192 0,0-1-192 16,0 0 0-16,0 3 0 0,-1 0 0 0,1 6 0 0,-3 3 128 0,-1 2-128 16,-1 1 0-16,0 2 0 0,1 1 0 0,-3 5 0 15,-2 2 0-15,0 3 0 0,0-2 0 0,-9 7 0 16,10-3 128-16,-10 3-128 0,11 0 0 0,0 3 0 16,-11-3 0-16,10 9 0 0,-1 1 0 0,0 5 0 15,0 3 0-15,1 2 0 0,-4 3 0 0,2 4 0 16,1 7 0-16,2 7 0 0,-1 4 0 0,3 8 0 15,-2 6 0-15,1 9 0 0,-1 2 0 0,-2-20-144 16,1 9 144-16,2 4 0 0,-1 9 0 0,3 0 0 16,-1 2 0-16,0 0 0 0,-1 1 0 0,1-3 0 15,-4-1 0-15,-2-2 0 0,1-4 0 0,-3-1 0 16,-1 1 144-16,0-4-144 0,-4-1 208 0,0-1-64 16,-1-5-16-16,-2-3 0 0,-2-4-128 0,-1 0 192 0,0-5-192 15,0 1 192-15,-1-6-192 0,0-1 0 0,0-1 0 0,-1-3 0 16,0-1 0-16,-1-3-320 0,2-6 48 0,-1 1 16 31,1 1-464-31,-1-2-96 0,0-2-16 0,2-3 0 16,1-3-1280-16,0-3-256 0,0 1-48 0,-2-7-16 0</inkml:trace>
  <inkml:trace contextRef="#ctx1" brushRef="#br0" timeOffset="7804.89">5538 11026 23151 0,'0'0'1024'0,"0"0"208"0,-1-5-976 0,1 5-256 16,0 0 0-16,0 0 0 0,8-1 544 0,1-3 64 16,2-3 16-16,4 4 0 0,4-1 128 0,5 1 16 15,6-1 16-15,1 1 0 0,3-2-32 0,4 1-16 16,1-1 0-16,4-2 0 0,4 2-416 0,3-1-64 16,2-2-32-16,3 4 0 0,2 2-224 0,-2-1 128 15,-3-3-128-15,-3 1 0 16,1 1-1152-16,-4-2-320 0,-3 2-64 0</inkml:trace>
  <inkml:trace contextRef="#ctx1" brushRef="#br0" timeOffset="8837.78">7455 11056 1839 0,'0'0'160'0,"0"8"-160"15,0-8 0-15,-1 9 0 0,-2-1 3264 0,2 2 640 16,1-1 112-16,3 2 16 0,-1 1-2672 0,2-4-528 16,0 4-128-16,5-3 0 0,0 1 0 0,5-4 0 15,1 3 0-15,3-5 0 0,1-1 48 0,4-2 16 16,1-1 0-16,4-1 0 0,5-2-16 0,2 0 0 16,3-3 0-16,1-2 0 0,3 1-112 0,-3-5 0 15,0 1-16-15,-1-2 0 0,1-3-144 0,-1-1-32 16,-3 1 0-16,1-1 0 0,-4 1-144 0,-1 0-48 15,-1 0 0-15,-2-1 0 0,-2 1-128 0,0 2-128 0,-5-1 192 16,1-1-192-16,-4 1 176 0,-4 1-176 0,0 0 160 0,-5 3-160 16,-3-5 192-16,-2 4-64 0,-3-2-128 15,-3 2 192-15,-4-2-16 0,-4 2-16 0,-1 0 0 0,-3 1 0 16,-4 3-160-16,-1-1 0 0,-3 3 144 0,-3 2-144 16,-3 4 0-16,-2 3 0 0,-4 0 0 0,0 4 0 15,-3 4 0-15,-1 6 0 0,-1 2 0 0,-3 1 0 16,-1 4 0-16,-2 4 256 0,1 4-64 0,0 1-16 15,4 3 32-15,2 2 16 0,1 1 0 0,2 4 0 0,5 3-32 16,3-3-16-16,3 3 0 0,5-4 0 0,4-1-32 0,5 1 0 16,2-2 0-16,4-2 0 0,2-2-144 0,7-2 160 15,2 1-160-15,5-4 160 0,3-4-160 0,4 1 192 16,5-5-192-16,4-1 192 0,4-5-64 0,5 0-128 16,6-3 192-16,3 0-64 0,2-5-128 0,2 0 160 15,0-5-160-15,-1-3 160 0,0-2-160 0,0-2 0 16,-1-2 0-16,0-4 0 15,3 1-1216-15,-1-2-320 0,-2-3-64 0,-4 1-13376 0</inkml:trace>
  <inkml:trace contextRef="#ctx1" brushRef="#br0" timeOffset="9344.95">9231 8828 11967 0,'0'0'1072'0,"0"0"-864"16,0 0-208-16,0 0 0 0,-3-5 976 0,3 5 160 15,-5-2 16-15,5 2 16 0,0 0-64 0,-4 3-16 16,-1 3 0-16,0 2 0 0,0 1-48 0,0 5-16 15,-4 8 0-15,0 3 0 0,-1 1-144 0,0 4-48 16,0 6 0-16,-2 3 0 0,-2 6-96 0,3-1-32 16,-3 6 0-16,0 2 0 0,0 3-176 0,3 2-32 15,0 0-16-15,3-1 0 0,-1-3-112 0,2 1-32 16,2-2 0-16,3-3 0 0,2-3 16 0,3-4 0 16,3-6 0-16,1-1 0 0,3-6-144 0,4-3-16 15,5-2-16-15,0-5 0 0,-1-2-48 0,3-2 0 16,0-2 0-16,3-1 0 0,-1-5-128 0,1-2 192 15,2-1-192-15,-1-2 192 16,1-4-1296-16,-2-2-256 0,-3-1-48 0,-2-4-8096 16,-2-1-1616-16</inkml:trace>
  <inkml:trace contextRef="#ctx1" brushRef="#br0" timeOffset="9538.95">8712 9502 28735 0,'0'0'1280'0,"10"-4"256"0,6-2-1232 0,5 1-304 0,6-2 0 0,7 0 0 16,3 0 416-16,3 1 32 0,2-4 0 0,3 1 0 0,5-3 192 0,2 2 32 15,1 0 16-15,5-3 0 0,4 1-352 0,29-6-64 16,-12 0-16-16,-5 4 0 16,-11 0-1536-16,-3-1-304 0</inkml:trace>
  <inkml:trace contextRef="#ctx1" brushRef="#br0" timeOffset="11674.84">6179 3985 9503 0,'0'0'416'0,"0"0"96"0,0 0-512 0,0 0 0 16,0 0 0-16,0 0 0 0,0 0 800 0,8-5 64 15,-8 5 16-15,0 0 0 0,0 0-160 0,0 0-16 16,0 0-16-16,0 0 0 0,10-2-208 0,-10 2-32 16,0 0-16-16,0 0 0 0,0 0-32 0,0 0 0 0,0 0 0 0,10 4 0 15,-10-4 80-15,10 7 16 0,-1-2 0 0,1 0 0 16,2 2 0-16,2-1 0 0,1-1 0 0,4 3 0 15,1-3-80-15,3-1-16 0,1 0 0 0,2 3 0 16,0-3-112-16,5 0-32 0,-1-2 0 0,2 2 0 16,0-1-96-16,1-2-32 0,1-1 0 0,3 0 0 0,4 0 0 15,1 0 0-15,0 0 0 0,-2-1 0 0,-1-2 80 16,-1 1 16-16,-5 2 0 0,-3-2 0 0,-2 0 32 0,-2-1 0 16,-3 1 0-16,-4 2 0 0,-5-2-64 0,-2 2-16 15,-12 0 0-15,0 0 0 0,0 0-32 0,0 0 0 16,0 0 0-16,0 0 0 0,0 0 48 0,-12 7 0 15,-2 0 0-15,-5-1 0 0,-6-3-64 0,0 2-128 16,0 2 192-16,-3-1-64 0,-4-1-128 0,1 2 192 16,-4-4-192-16,-1 1 192 0,0-1-64 0,1-2 0 15,1 0 0-15,2-1 0 0,1-1 16 0,5 0 0 16,0-3 0-16,3 0 0 0,3 2-16 0,1-2 0 16,1-3 0-16,3 4 0 0,2 0-128 0,3-1 160 15,2-1-160-15,8 5 160 0,0 0-160 0,0 0 0 16,0 0 0-16,0 0 0 0,0 0 0 0,0 0 0 15,0 0 0-15,9-6 0 0,3 2 0 0,3 0 0 16,1 0 0-16,4 3 0 0,1-1 0 0,3 0 0 16,3 0 0-16,2 2 0 0,3-2 0 0,1 1 0 15,0 0 0-15,-1 0 0 0,0-4 0 0,-2 2 0 16,-2 2 0-16,-1-2 0 0,-4 2 0 0,-3-2 0 0,-1 2 0 0,-4-1 0 16,-2-2 0-16,-2 0 0 0,-11 4 0 15,0 0 0-15,0 0 0 0,0 0 128 0,0 0-128 16,0 0 128-16,0 0 0 0,-12-4 0 0,-3-1 0 0,-7 0 0 15,-5 1-128-15,-6 2 192 0,-2 0-192 0,-4 2 192 16,1 0-192-16,0 2 128 0,0 3-128 0,1 0 128 16,0-3 48-16,2 2 0 0,-1 0 0 0,4 0 0 15,2-3-16-15,2 2 0 0,2-1 0 0,4 1 0 16,3-2-160-16,1 0 192 0,2 2-192 0,4-1 192 0,4 1-192 16,8-3 0-16,0 0 0 0,0 0 0 0,0 0 0 0,10 5 0 15,4-3 0-15,5 0 0 0,3-2 0 0,6 0 0 16,4 0 0-16,5-2 0 0,1 0 0 0,2 1 0 15,6-3 0-15,1 1 0 0,1-1 0 0,1 2 0 16,-2-2 0-16,-3 2 0 0,-4-1 0 0,-3 2 0 16,-6 0 0-16,-3-1 0 0,-2-2 0 0,-5 3 0 15,-3 0 0-15,-4 1 0 0,-5-1 0 0,-9 1 0 16,0 0 128-16,0 0-128 0,0 0 144 0,0 0-144 16,-10 1 160-16,-8 0-160 0,-6 2 192 0,-4-1-64 15,-5 0-128-15,-5 0 192 0,-5 2-64 0,-3 0-128 16,-1-1 176-16,2 1-176 0,3 1 304 0,0-1-48 15,5-1-16-15,2 2 0 0,1 1-48 0,2-1-16 16,3-2 0-16,3 2 0 0,3 1-176 0,4-1 0 0,6 3 144 0,1-2-144 16,3-2 0-16,9-4 0 15,0 0 0-15,0 0 0 0,0 0 0 0,0 0 0 0,6 5 0 0,4-1 0 16,3 0 0-16,4-2 0 0,0-2 0 0,4 0-128 16,0-1 128-16,0 0 0 0,-1 1 0 0,-3 0 0 31,0 1-1744-31,-3-2-272 0,-1-3-48 0</inkml:trace>
  <inkml:trace contextRef="#ctx1" brushRef="#br0" timeOffset="13074.62">10582 4068 911 0,'0'0'0'0,"-10"0"0"15,-1-2 0-15,-2 2 0 0,0-2 2560 0,2 1 448 16,0 0 64-16,3-1 32 0,-1 1-1776 0,9 1-368 16,-8-2-64-16,8 2 0 0,0 0-256 0,0 0-64 15,0 0 0-15,0 0 0 0,0 0-112 0,0 0-16 16,0 0-16-16,0 0 0 0,0 0 80 0,0 0 32 15,0 0 0-15,0 0 0 0,13 5 112 0,1-3 32 16,1 0 0-16,3-2 0 0,1 1-224 0,1 0-32 0,2 0-16 0,2 1 0 16,3-1-160-16,1-1-16 15,0 0-16-15,1-1 0 0,1-1-80 0,1 0-16 16,2 1 0-16,1-2 0 0,3-1 48 0,0-2 0 16,0 1 0-16,0-4 0 0,-2 0 80 0,1 3 32 15,-2-5 0-15,-1 1 0 0,0-2-16 0,-1-1 0 16,-3 1 0-16,-1 2 0 0,-2-4-64 0,0 2-16 0,-2 1 0 0,-1-1 0 15,-1-1-64-15,-3 3-128 16,-1-3 176-16,-3 3-176 0,-2 0 160 0,-3 0-160 16,-4 1 128-16,-1 0-128 0,-5 9 144 0,0 0-144 0,0 0 160 0,0 0-160 15,0 0 128-15,0 0-128 0,-6-5 0 0,-4 2 0 16,-4 3 0-16,-1 1 0 0,-3 3 0 0,0 4 0 16,-1-1 0-16,-1 5 0 0,-2-4 0 0,0 6 0 15,1 0 0-15,-2 2 0 0,-1-1 0 0,0 3 0 16,-2 0 0-16,0 0 0 0,-1-3 0 0,-2 1 0 15,-3 1 304-15,-1-1-48 0,-2 2 0 0,0-2 0 16,-2-2 96-16,0-4 16 0,2 1 0 0,-1-2 0 16,-2 0-144-16,2-3-32 0,1 2 0 0,-1-4 0 0,6-2-192 0,-1 1 128 15,2-2-128-15,-2 0 0 0,0-1 144 0,1-1-144 16,4-3 128-16,1 0-128 0,1-2 128 0,1-2-128 16,1 1 128-16,4-5-128 0,0 1 176 0,4 2-48 15,1-4-128-15,2 1 192 0,2-1-48 0,3-1-16 16,-3-1 0-16,4 1 0 0,1 1-128 0,1 2 0 15,-1-1 0-15,4 12 0 0,0-9 0 0,3 0 0 16,-3 9-160-16,0 0 160 0,0 0-128 0,11-2 128 16,0 2 0-16,0 2-144 0,2 3 144 0,2 1-208 15,1-1 80-15,2 3 128 0,1 1-144 0,2 3 144 16,-1-2 0-16,2 3 0 0,-1 1 0 0,3-4 0 16,3 0 0-16,0 1 0 0,1-3-128 0,1 1 128 0,0-3 0 0,2 1 0 15,-1-2 0-15,2-1 0 16,0-2 0-16,1 1 0 0,1-3 0 0,3-2 0 0,1 0 0 0,-1-3 0 15,2-3 0-15,0 2 0 0,-1-4 0 0,-1 1 0 16,-3-4 128-16,0 2-128 0,-1 0 0 0,-1-3 144 16,-1 0-144-16,-2-1 192 0,0-1-192 0,0 2 192 15,0-2-192-15,2 0 0 0,-4-3 0 0,-1-1 0 16,-4-3 0-16,1 1 0 0,-2-1 0 0,0 5 128 16,-3 2-128-16,-2 1 0 0,-2-1 0 0,-1 6 128 15,-3 1-128-15,-2 4 0 0,-8 5 0 0,0 0 128 0,0 0-128 0,0 0-176 16,0 0 48-16,2 13 0 0,-3-4 128 0,-3 3 0 15,-2 1 0-15,-4-1 0 0,-3 3 0 0,-2 3-128 16,-2 1 128-16,-1 0 0 0,0 1 0 0,-2-1 0 16,-3-1 0-16,0 0 0 0,-3 0 0 0,0-2 0 15,0 1 0-15,0-1 128 0,1-1 144 0,-1 2 48 16,1-3 0-16,-2-1 0 0,-2-3-48 0,1 1 0 16,1-3 0-16,3 2 0 0,1-5-272 0,0 1 128 15,0 1-128-15,4-5 0 16,3 1-1056-16,2-3-320 0,1-1-64 0,0-3-16 0</inkml:trace>
  <inkml:trace contextRef="#ctx1" brushRef="#br0" timeOffset="14091.83">6138 3978 11343 0,'0'0'496'0,"0"0"112"0,0 0-480 0,0 0-128 16,0 0 0-16,0 0 0 0,0 0 944 0,0 0 160 15,0 0 48-15,0 0 0 0,0 0-272 0,0 0-48 0,0 0-16 0,0 0 0 16,0 0-256-16,2 11-48 0,-2-3-16 16,2 3 0-16,-2 0-128 0,3 0-32 0,3 2 0 0,0-2 0 15,2 2-48-15,5 1-16 0,2 0 0 0,3-4 0 16,2 3 144-16,5-4 32 0,5-1 0 0,-1-1 0 16,1-2-192-16,2 1-16 0,1-3-16 0,0 1 0 15,5-4-32-15,-2 1-16 0,2 0 0 0,3 0 0 16,2-1 112-16,3-1 32 0,1 0 0 0,0-2 0 15,4 1 16-15,-3-2 16 0,-1-1 0 0,-5 0 0 16,-4 0-128-16,-2 1-32 0,-3-2 0 0,-1 2 0 0,-6 0-64 0,1-1 0 16,1-4-128-16,-4 4 192 0,-5-3-64 0,-1 3-128 15,-4 1 176-15,-3 1-176 0,-2-3 192 0,-9 6-192 16,9-2 192-16,-9 2-192 0,0 0 128 0,0 0-128 16,0 0 0-16,0 0 0 0,0 0 144 0,0 0-144 15,-7 9 0-15,-5-2 144 0,-3 4-144 0,-3-5 0 16,-1 3 144-16,-1-2-144 0,-1 4 0 0,0-5 144 15,-3 0-144-15,-2 2 0 0,-1-2 176 0,1 4-176 16,-5-2 160-16,1 2-160 0,0-5 384 0,-4 4-32 16,-1 1 0-16,-2-3 0 0,-3-1 0 0,1-2 0 15,0 0 0-15,0-2 0 0,3-2-352 0,0-1 0 16,2-1 0-16,-1-1 0 0,2-2 160 0,1-1-32 16,3 0-128-16,3 1 192 0,0-5-64 0,2 4-128 15,0-3 176-15,1 3-176 0,3-5 160 0,1 4-160 0,-2-5 128 0,7 1-128 16,1-3 0-16,2 1 0 15,1 2 128-15,2-1-128 0,3 2 0 0,3 4 0 16,2 6 0-16,0 0 0 0,0 0 0 0,0 0 0 16,0 0-176-16,0 0 176 0,11 1-160 0,3 3 160 15,1 5-192-15,3 0 192 0,2 2-176 0,1 2 176 0,0-3-160 0,1 3 160 16,0-3 0-16,4 1-144 0,1 1 144 0,2-1 0 16,0 2 0-16,2 2 0 0,-1 2 0 0,1-3 0 15,3-4 0-15,2 3 128 0,1-5 0 0,1 1 0 0,1-2-128 0,-1-1 0 16,-1-3-128-16,-2-2 128 0,-4 0-224 0,1-1 32 15,1-1 16-15,-2 0-14480 16</inkml:trace>
  <inkml:trace contextRef="#ctx1" brushRef="#br0" timeOffset="15678.11">6891 11970 11055 0,'0'0'480'0,"0"0"112"0,0 0-464 0,-2-5-128 16,-1-4 0-16,0 2 0 0,1-3 1840 0,-1 1 336 15,1-4 80-15,-1 2 16 0,2 0-1200 0,-1-3-240 16,1 0-64-16,1 2 0 0,0-6-112 0,0 3-16 15,0-1-16-15,1 1 0 0,1-1 48 0,-1 3 16 16,-1 3 0-16,3 0 0 0,-2 3 16 0,0 2 0 16,-1 5 0-16,0 0 0 0,0 0-144 0,0 0-32 15,0 0 0-15,3 10 0 0,0 3-160 0,1 5-48 16,-1 2 0-16,2 3 0 0,-1 2-176 0,-1 2-144 16,0 2 192-16,0 6-192 0,0-1 208 0,-1 2-64 15,-1 0-16-15,-1 3 0 0,0 1 32 0,-1 5 0 16,-2-1 0-16,-1 1 0 0,-1-5-160 0,1 2 160 15,-1 2-160-15,0-6 160 0,0-4-32 0,3-7 0 0,-1-3 0 0,1-4 0 16,-1-1 192-16,2-5 16 0,1-6 16 0,0-8 0 16,0 7-32-16,0-7-16 15,0 0 0-15,0 0 0 0,4-7 176 0,1-6 32 16,-3-5 16-16,2-3 0 0,0-2-336 0,-2-6-64 16,-2-2 0-16,2-1-128 0,-2-5 128 0,0-3-128 0,-2-3 0 0,2-2 0 15,-2-1 0-15,2-5 0 0,-3 1 0 0,3 3-144 16,0 1 144-16,1 6-160 0,1 4 160 15,2 4-160-15,-2 9 160 0,1 3-160 0,0 3 160 0,1 4-160 16,-2 8 160-16,-2 5-128 0,0 0 128 0,3 9-128 16,-3 6 128-16,-1 7-160 0,-1 6 160 0,0 0-160 15,-2 5 160-15,-1 4 0 0,0 5 0 0,-4 0-128 16,-2 1 128-16,0 3 0 0,-3-3 0 0,0 3 0 16,0-3 0-16,3 1-208 0,0-4 48 0,1-1 16 15,1 1-1904-15,3-6-368 0</inkml:trace>
  <inkml:trace contextRef="#ctx1" brushRef="#br0" timeOffset="18365.99">11364 10336 17503 0,'-1'-13'768'0,"2"7"176"0,0-3-752 0,2 2-192 16,-1-1 0-16,1 2 0 0,-1 1 1344 0,-2 5 256 15,0 0 32-15,0 0 16 0,5-5-816 0,-5 5-144 0,0 0-48 0,0 0 0 16,0 0-16-16,3 10-16 0,1-1 0 0,-2 5 0 16,1 2-192-16,-1 4-32 0,2 7-16 0,-3-1 0 15,2 5-48-15,0 4 0 0,0 6 0 0,0 5 0 16,-1 0 0-16,1 4-16 0,0 5 0 0,-2 0 0 16,-1-1-304-16,-1 0 160 0,-1-3-160 0,1-2 128 15,1-1 208-15,-5-3 48 0,1-3 0 0,0-1 0 0,0-5-48 0,1-1 0 16,-1-2 0-16,1-6 0 0,1-3-176 0,-1-1-32 15,1-4-128-15,0-3 192 0,0-3-192 0,1-3 0 16,-2-4-192-16,3-6 192 16,0 0-928-16,0 0-80 0,0 0-16 0,0 0-8544 15,-5-7-1712-15</inkml:trace>
  <inkml:trace contextRef="#ctx1" brushRef="#br0" timeOffset="18629.08">10625 10917 25791 0,'0'0'2304'0,"0"0"-1856"16,0 0-448-16,9-3 0 0,4 2 800 0,5 1 64 16,2-1 16-16,8 1 0 0,5-2-384 0,6 1-80 15,6 0-16-15,5-3 0 0,3 1 368 0,-1 1 64 0,4 1 0 0,0 2 16 16,0-1-368-16,1 2-80 0,2 3-16 0,0-1 0 15,2-1-176-15,-4 1-32 0,-3-2-16 0,-3 1 0 16,0 1-160-16,-4-2 0 0,-2 1 0 0,-1-2 128 16,-6 3-128-16,15 3 0 0,-8-2 0 0,-20-1-10560 15,0 0-2048-15</inkml:trace>
  <inkml:trace contextRef="#ctx1" brushRef="#br0" timeOffset="26484.15">12775 6760 11455 0,'0'0'512'0,"0"0"96"0,0 0-480 0,0 0-128 16,0 0 0-16,0 0 0 0,0 0 592 0,0 0 112 16,0 0 0-16,0 0 16 0,0 0-48 0,0 0-16 15,0 0 0-15,0 0 0 0,0 0-96 0,0 0-32 16,0 0 0-16,0 0 0 0,0 0-80 0,0 0-32 15,0 0 0-15,0 0 0 0,2 10-16 0,-2-10 0 16,0 0 0-16,3 13 0 0,-2-5-16 0,-1-8-16 16,4 10 0-16,0-1 0 0,-4-9-48 0,5 12 0 15,-1 1 0-15,1-3 0 0,0 1-48 0,2-1-16 16,2-4 0-16,2 2 0 0,0 2-80 0,3-1-32 16,2 2 0-16,1-1 0 0,0-5 112 0,0 3 32 15,2 4 0-15,2-7 0 0,2-2-160 0,0 4-128 16,-1-2 192-16,1 4-192 0,0-3 224 0,0-2-64 0,-1 0-16 15,-1 0 0-15,0-4 0 0,-2 1 0 0,0 1 0 16,0 0 0-16,-1-4-144 0,2 1 0 0,2-1 144 0,-7-2-144 16,0 0 192-16,0 0-48 0,2 3 0 0,7-3 0 15,-2-2-144-15,-8 3 192 0,1-1-192 0,1 3 192 16,1 0-192-16,1-2 0 0,1-2 144 0,1 3-144 16,0 0 0-16,-1-1 144 0,-1 0-144 0,0-1 0 15,0-1 128-15,0 0-128 0,1-1 0 0,-3-2 0 16,1 3 128-16,-1 0-128 0,0-3 0 0,-1 2 0 0,-1-4 0 0,1 2 128 15,-1-3-128-15,0 3 0 0,-1-2 128 0,2 2-128 16,-1-2 0-16,-1 2 0 0,-2-2 160 0,2 3-160 16,-2-4 128-16,1 5-128 0,-2-3 0 0,0 3 0 15,-1 1 0-15,0-4 0 0,-2 2 0 0,1 2 0 16,0-3 0-16,-2 2 0 0,0-2 0 0,1 0 0 16,-1-1 0-16,0 1 0 0,0 1 0 0,-1-3 0 15,1 2 0-15,-1-2 0 0,0 2 0 0,0-2 0 16,-1 4 0-16,0-3 0 0,0 1 0 0,-2-1 0 15,1 3 0-15,-1-2 0 0,-2 1 0 0,3 3 0 16,-3 4 0-16,0 0 0 0,0 0 0 0,0 0 0 16,0 0 0-16,0 0 0 0,0 0 0 0,0 0 0 15,0 0 0-15,0 0 0 0,0 0 0 0,0 0 0 16,-5 4 0-16,0 2 0 0,0 3-144 0,-2-3 144 16,1 4 0-16,0-1 0 0,-1 1 0 0,0-1-128 15,0 3 128-15,-2 2 0 0,0-3 0 0,1 2 0 16,-1 1 0-16,-4 0 0 0,1-3 0 0,1 3 0 15,-4 2 0-15,0 0 144 0,-3-1 0 0,-1 1 0 16,1-2 0-16,-1 2 0 0,0 3-16 0,-3-2-128 0,-1-2 192 0,0 0-64 16,-1 2-128-16,-1-2 160 0,-1-5-160 0,0 2 160 15,-1-1-160-15,2-3 128 0,-1 1-128 0,1-3 128 16,2 0-128-16,-1 2 0 0,1-2 144 0,-10 6-144 16,4-10 0-16,2-1 144 0,-1 1-144 0,2-1 0 15,4-1 144-15,0 0-144 0,2-1 0 0,2-1 144 16,3 2-144-16,1 0 0 0,0-1 0 0,-2-1 0 15,2-5 0-15,2 2 128 0,0 3-128 0,1-2 0 0,-1-4 0 0,1 2 0 16,1 1 128-16,1-3-128 0,-3 2 0 16,6-4 0-16,-2-1 0 0,2 0 0 0,0 2 0 0,-1-4 128 15,1-1-128-15,1 2 0 0,1-1 0 0,2 0 0 16,-1 2 128-16,-1-1-128 0,-1-2 0 0,3 3 0 16,-1 2 0-16,0 0 0 0,-2 3 0 0,0 1 0 15,1-5 0-15,-1 3 0 0,-1 1 0 0,0 1 0 16,-1 1 0-16,0 0 0 0,0 0 0 0,1 1 0 15,0-1 0-15,6 4 0 0,-8-3-128 0,8 3 128 16,-6-4 0-16,6 4 0 0,-8-6 0 0,8 6 0 16,0 0 0-16,0 0 0 0,-6-5 0 0,6 5 0 15,0 0 0-15,0 0 0 0,0 0-160 0,0 0 160 16,0 0 0-16,0 0-144 0,0 0 144 0,0 0-160 16,3 14 160-16,3-5-160 0,-6-9 160 0,11 11 0 15,-2-2 0-15,4 1-128 0,-2 1 128 0,0-3 0 16,5 3 0-16,0-1 0 0,3 2 0 0,0 5 0 15,0-4 0-15,2-3-128 0,-3-1 128 0,2-2 0 16,3 1 0-16,-3 0 0 0,-1-5 0 0,2 1 0 0,-1-1 0 16,2 1 0-16,-1-2 0 0,-4 1 0 0,2 1 0 0,1-2 0 15,2 1 0-15,2 0 0 0,-1 0 0 0,1 0 128 16,1 0-128-16,1 0 0 0,-1-2 0 0,3 3 0 16,-3-2 0-16,3 0 0 0,-3-4 0 0,-1 2 0 15,0-1 0-15,-1-3 0 0,-2 1 0 0,-3-1 0 16,1 0 0-16,0-4 144 0,-2-1-144 0,-2 2 0 15,3 0 144-15,6-1-144 0,-2-4 0 0,-10 7 144 16,1-6-144-16,-1 2 0 0,-1-3 0 0,0 2 128 0,1 1-128 0,-1-2 0 16,1 1 0-16,-2-2 0 0,0 2 0 0,0 1 0 15,0 0 0-15,1 0 0 0,-3-2 0 0,1 2 0 16,0-2 128-16,-1 3-128 0,1-1 0 0,-4 3 0 16,0-3 0-16,1 1 0 0,1-1 0 0,-2 3 0 15,1 1 0-15,0-3 0 0,1 1 0 0,-2 3 0 16,1-1 0-16,-2 1 0 0,0-1 0 0,-4 5 0 15,4-4 0-15,-4 4 0 0,2-8 0 0,-2 8 0 16,0 0 0-16,0 0 0 0,0 0 0 0,0 0 0 16,0 0-144-16,0 0 144 0,0 0 0 0,0 0-160 15,0 0 160-15,-5 7-128 0,0-4 128 0,-1 3 0 16,-1 1 0-16,1 0-128 0,0 1 128 0,-1 1 0 16,1 0 0-16,-2 0 0 0,1 0 0 0,-1 0 0 15,-1 2 0-15,-1 2-128 0,-4 0 128 0,4-3 0 16,-2-1 128-16,0 4-128 0,-2-2 0 0,0 0 0 15,-2 3 0-15,-1-1 0 0,-2-1 0 0,-3 0 0 0,-1 2 0 16,-2-2 0-16,1 0 0 0,-3 2 0 0,-2-5 0 0,-2 1 128 16,1 1-128-16,-3-1 0 0,0 1 128 0,-1-4-128 15,0-2 0-15,1 0 128 0,3-1-128 0,-15-1 0 16,8 0 0-16,5-2 0 0,3-1 0 0,4-2 128 16,2-2-128-16,3-1 0 0,-1-3 128 0,1 4-128 15,2-1 0-15,-1-4 0 0,0 2 0 0,1-5 128 16,0 3-128-16,2-3 0 0,1-4 0 0,-1 0 0 15,1-3 0-15,1 1 0 0,1 0 0 0,2 2 128 16,1-1-128-16,2 3 0 0,2 4 0 0,2-1 0 16,1 3 0-16,2-1-160 0,0 3 160 0,1 6 0 0,0 0-128 0,0 0 128 15,0-7 0-15,0 7 0 0,2-9-128 16,-2 9 128-16,6-5 0 0,-6 5 0 0,0 0 0 0,8-3-128 16,-8 3 128-16,12-4 0 0,-2 1 0 0,0 4-192 15,2 2 192-15,0 3-160 0,2-1 160 0,2 4 0 16,-1-2 0-16,3 2-128 0,2-1 128 0,-2 5 0 15,0 0-144-15,-2 1 144 0,4 0 0 0,0 2 0 16,0 0-144-16,-5-7 144 0,3 3 0 0,4 0 0 16,-1-2 0-16,3 1 0 0,3-2 0 0,2 3 0 15,2-3 0-15,2-1 0 0,4 1 0 0,1-1 0 16,0-5 160-16,3-1-32 0,-2-2 16 0,2-1 16 16,-1 0 0-16,2-2 0 0,-1-5 16 0,0 2 0 15,-1 1 0-15,1-3 0 0,1 1 0 0,0-2 0 16,0 0 0-16,-3-3 0 0,-1 2-176 0,-1-2 160 15,-4-1-160-15,-2 3 160 0,-2-2-160 0,-1 5 0 0,-4-5 0 16,2 5 0-16,-5-2 0 0,-2 4 0 0,-2-3 128 16,-2 3-128-16,-1 1 0 0,-3-1 0 0,0-1 144 0,-3 0-144 15,1 1 128-15,-1-1-128 0,-3 1 128 0,0 2-128 16,0 0 128-16,-1-4-128 0,0 2 128 0,-2 1-128 16,1-2 0-16,-2 1 144 0,1 0-144 0,-1-3 0 15,-1 8 0-15,0-5 0 0,0 5 0 0,0-4 0 16,0 4 0-16,0 0 0 0,-1-5 0 0,1 5 0 15,0 0 0-15,0 0 0 0,0 0 0 0,0 0 0 16,-7 0 0-16,7 0 0 0,-7 3 0 0,0-1 0 0,2 2 0 0,0 1 0 16,0 0 0-16,0-1-144 0,5-4 144 0,-4 6 0 15,-4 2 0-15,3-4 0 0,0 1 0 0,0 1 0 16,-1 1 0-16,-1-2 0 0,1 1 0 0,0-1 0 16,-2-1 0-16,2 1 0 0,1 0 0 0,-2 0 0 15,-2-3 0-15,1 1 0 0,0 1 0 0,0 3 0 16,1-5 0-16,-1-2 0 0,8 0 0 0,-6 0-240 15,-1 0 64-15,7 0 16 16,-6 0-608-16,6 0-128 0,-5-4-32 0,1-1-12960 0</inkml:trace>
  <inkml:trace contextRef="#ctx1" brushRef="#br0" timeOffset="28802.45">13905 5884 6447 0,'0'0'576'15,"0"0"-576"-15,2 8 0 0,1 2 0 0,-1-3 1408 0,-2-7 192 16,0 0 16-16,0 0 16 0,4 10-272 0,0-4-48 16,0 2-16-16,-4-8 0 0,0 0-416 0,0 0-96 15,8 5-16-15,-2-3 0 0,-6-2-80 0,8 0-32 16,0-1 0-16,1-1 0 0,0-5-80 0,0 2-32 15,0-5 0-15,0 2 0 0,0-2-144 0,0 1-16 16,-2-5-16-16,2 0 0 0,-1-1-80 0,-2 1-16 16,-1-2 0-16,-1-2 0 0,0-1 48 0,-4 0 0 15,0-3 0-15,0 2 0 0,-3-2 16 0,-2 2 16 16,-5-2 0-16,0-10 0 0,-1-1-48 0,-2 9-16 16,-1 4 0-16,0-1 0 0,0 2-112 0,-1 2-32 15,-3-2 0-15,-1 2 0 0,-2 2-144 0,-1 0 128 16,-4-1-128-16,1 1 128 0,-1 1-128 0,1 0 0 15,-2 1 0-15,-3-1 128 0,-3-2-128 0,-4 2 128 16,-4-3-128-16,-1 1 128 0,3-2-128 0,-2 1 0 16,-1 3 0-16,0 1 128 0,-1 0 752 0,0 4 144 15,-1-3 16-15,-3 5 16 16,-3-3-1632-16,-4-2-336 0,-2 3-64 0,2-2-16 0,0 2 992 0,1 0 0 0,-2 3 0 16,3 1 160-16,1-4-32 0,-1 4 0 0,-5-3 0 15,2 2 0-15,-3-1-128 0,2-2 0 0,0 4 144 0,3-4-144 16,0 3 0-16,3 2 144 0,1 0-144 0,-4-1 0 15,-1 2 0-15,-3-1 0 0,-1-1 0 0,1 0 0 16,2 0 0-16,3 2 0 0,1 3 0 0,0 0 0 16,2-1 128-16,-4-1-128 0,0 1 0 0,1 0 0 0,-1 0 0 0,-1 1 0 15,5 0 0-15,2 0 0 0,1 0 0 0,3 0 0 16,1 0 0-16,1 1 0 0,-4 0 0 0,1 0 0 16,-2-1 0-16,2 0 0 0,-3 0 0 0,2 0 0 15,2 2 0-15,0-1 0 0,0 0 0 0,-1 2 0 16,2-1 0-16,-1 3 0 0,-3 0 0 0,-2 1 0 15,-1-1 0-15,-1 2 0 0,-1-3 160 0,2 5-160 16,-1-3 128-16,2 2-128 0,1 0 128 0,1-3-128 16,0-2 128-16,-2 4-128 0,-4-2 128 0,-2-1-128 15,1 1 128-15,0 2-128 0,-1 0 128 0,2 2-128 0,0-3 0 16,0 3 128-16,0-1-128 0,0-1 0 0,-3 1 0 0,-1-3 0 16,1 0 0-16,2 0 128 0,1-2-128 0,4-2 0 15,0 1 0-15,4 1 0 0,1-2 128 0,-2-1-128 16,-2-1 0-16,0 1 0 0,0 0 0 0,1 0 0 15,1 0 0-15,-1 0 0 0,0 0 0 0,2 1 0 16,0-1 0-16,2 0 128 0,2-1-128 0,-2 1 0 16,-4-1 0-16,0-1 0 0,1 0 0 0,1 1 0 15,2-2 0-15,-1 1 0 0,3-2 0 0,0 1 0 16,2-1 0-16,1 3 0 0,2-1 128 0,-2-2-128 16,-1-1 0-16,1 1 0 0,-1 1 0 0,-1-2 0 15,1-2 0-15,1 2 0 0,1-4 0 0,3 2 0 16,1 2 128-16,1-2-128 0,2 1 128 0,2 0-128 15,-3-5 192-15,2-1-32 0,2 2-16 0,1-1 0 16,2 2 112-16,-1-1 0 0,-1 2 16 0,0-1 0 0,0 0-144 16,1-1-128-16,1 1 192 0,3-2-192 0,-1 0 160 15,2 0-160-15,1-5 128 0,2 3-128 0,1 1 144 0,2 0-144 16,0-5 160-16,4 2-160 0,-2 1 144 0,1 1-144 16,1 0 128-16,1-2-128 0,2-4 0 0,1 1 128 15,0 2-128-15,0 2 0 0,1 0 0 0,0 2 0 16,0-2 0-16,0 2 0 0,0 0 0 0,-1-2 0 15,2 0 128-15,-1 0-128 0,1 3 0 0,1-2 0 16,2 2 0-16,-3 2 0 0,1-3 0 0,-1 5 0 16,2-3 0-16,0 2 0 0,-1-2 0 0,2 3 0 15,0-1 0-15,0 8 0 0,0 0 0 0,0 0 0 0,0 0 0 16,0 0 0-16,0 0-128 0,0 0 128 16,0 0 0-16,0 0 0 0,0 0 0 0,0 0-176 0,0 0 176 0,2 10-128 15,-1 1 128-15,0-2 0 0,-1-9 0 0,3 14-128 16,-1-4 128-16,1 3-128 0,-2 1 128 0,1-1-128 15,1-4 0-15,0 2 0 0,-2-2 0 0,1 2 0 16,1-1-64-16,-1 2-16 0,-2-1 0 0,0 0 0 16,0 0 0-16,0 3 0 0,-5-4 0 0,3 3 0 15,-2 3-48-15,0 1 0 0,-1-3 0 0,-1-1 0 16,-1-1-64-16,1 4 0 0,0-2-16 0,-1 1 0 16,0-3 176-16,0 4 160 0,2 0-208 0,-2 0 80 15,-1-1 128-15,2-3 0 0,1 1 0 0,0 0 0 16,1 0 0-16,-3-4 0 0,2-1 0 0,5-8 0 15,-6 7 0-15,6-7 0 0,-9 4 0 0,1-1 0 16,8-3 0-16,-10-2 0 0,1-2 128 0,2 0-128 16,0-3 256-16,1-1-32 0,2-1 0 0,0-1 0 15,-1-5 144-15,0-2 16 0,1-1 16 0,1-2 0 16,0-2-64-16,2-3-16 0,1 1 0 0,0-4 0 16,0-1-96-16,2-4-32 0,2 1 0 0,1-1 0 0,0-3-48 0,2-1-16 15,-1 0 0-15,3 2 0 0,0 2-128 0,1 4 0 16,1-2 0-16,1 6 128 0,-2-5-128 0,3 8 0 15,-2 2 0-15,2 4 0 0,0 2 0 0,-2 1 0 16,-1 6 0-16,0 0 0 0,-10 7 0 0,12 0 0 16,-12 0 0-16,14 8 0 0,0 0-160 0,0 7 160 15,-2 6 0-15,0 7-144 0,1 3 144 0,1 4 0 16,-2 6-144-16,1 1 144 0,0 3 0 0,2-5 0 16,0 0 0-16,0 0 0 0,2 3 0 0,0-4 0 15,-1-4 0-15,3 0 0 16,1-1-880-16,6-2-48 0,2-3-16 0</inkml:trace>
  <inkml:trace contextRef="#ctx1" brushRef="#br0" timeOffset="30303.51">13382 11481 5519 0,'0'0'240'0,"0"0"64"0,0 0-304 0,0 0 0 0,0 0 0 0,0 0 0 0,0 0 1824 0,0 0 304 16,0 0 64-16,0 0 16 0,-5 4-1056 0,5-4-224 16,-5 2-32-16,1 3-16 0,4-5 64 0,-3 7 16 15,-1-3 0-15,4-4 0 0,0 0-64 0,0 0-16 16,0 0 0-16,0 0 0 0,0 0-96 0,0 0-16 15,0 0 0-15,0-4 0 0,1-5 32 0,3-8 0 16,0-3 0-16,2 3 0 0,2 0-288 0,3-6-48 16,4-6-16-16,2-6 0 0,-1-3-112 0,3-4-16 15,3-2-16-15,2-5 0 0,2-5-64 0,-1-6-16 16,2-1 0-16,-1-4 0 0,0-3-80 0,1-4-16 16,-1-3 0-16,1 5 0 0,0 4-128 0,-2 0 0 0,-1 1 144 0,12-29-144 15,-4 14 0-15,-4 9 0 0,-3 6 0 0,-2 8 0 16,-3 6 0-16,1 3 0 0,-2 6 0 0,0 3 0 15,-3 2 128-15,1 1-128 0,-3 3 128 0,0 3-128 16,-2 5 0-16,1 1 144 0,-3 5-144 0,3 1 0 16,-2 7 0-16,0 0 0 0,-1 4 0 0,-3 0 0 15,1 0 0-15,0 5 0 0,-8 2 0 0,10-2 0 16,-10 2 0-16,9 5 0 0,-2 3 0 0,1 2 0 16,0 3 0-16,-3 1 0 0,2 9 0 0,1 1 0 15,0 6 0-15,0 5 0 0,0 4 0 0,2 2 0 16,-1 3 0-16,1 6 0 0,-1 10 0 0,-1-16 0 0,3 10 0 0,-2 5 0 15,-2 2 144-15,-2 5-144 0,-4 1 192 0,1 1-48 16,0 2-16-16,-6-1 0 0,1-1 64 0,-2-2 0 16,1-3 0-16,-2-4 0 0,-2-4-48 0,2-4 0 15,0-1 0-15,2-5 0 0,-1-4-144 0,1-4 128 16,2-3-128-16,-1-3 128 0,0-6-128 0,2-1 0 16,0-1 0-16,2-3-176 15,-1-3-448-15,0-6-80 0,0 0-32 0,0-11 0 16,0 0-1904-16,0 0-384 0</inkml:trace>
  <inkml:trace contextRef="#ctx1" brushRef="#br0" timeOffset="30498.77">13640 10773 16575 0,'-25'1'1472'0,"16"1"-1168"15,0-1-304-15,0-1 0 0,9 0 2608 0,0 0 464 16,0 0 80-16,0 0 32 0,7 5-2400 0,4-1-464 15,3-2-112-15,4 1-16 0,4-1-64 0,4 0 0 16,0-4-128-16,4 0 192 0,2-2 192 0,3 0 48 16,7-3 0-16,3 0 0 0,3-2-144 0,4 2-32 0,4 2 0 0,-2-4 0 31,-3 2-1104-31,-3-2-240 0,-1 2-32 0</inkml:trace>
  <inkml:trace contextRef="#ctx1" brushRef="#br0" timeOffset="31137.27">14702 11176 18431 0,'0'0'1632'0,"-3"-8"-1312"0,3 3-320 15,3-1 0-15,1-3 768 0,2 1 64 0,5 1 32 0,0 0 0 16,1-3-352-16,4 3-80 0,0-5-16 0,2 3 0 16,1-2 336-16,3 3 64 0,0-2 16 0,4 4 0 15,-1-5-128-15,1 6-32 0,2 4 0 0,0 2 0 16,-3 2-320-16,0 2-64 0,0 5-16 0,-2 4 0 15,-2 3-272-15,-4 3 160 0,-5 2-160 0,-3 8 128 16,-2 7 48-16,-6 4 0 0,-4 4 0 0,-6 5 0 16,-7 2 80-16,-4 1 0 0,-5 2 16 0,-1-1 0 15,-5-1 112-15,-1-1 0 0,1-2 16 0,-2-2 0 16,-2-5 128-16,4-1 32 0,4 1 0 0,1-5 0 0,2-2-176 0,4-3-48 16,2-4 0-16,7-2 0 0,1-5-16 0,4-2-16 15,6-5 0-15,3-1 0 0,6 0-144 0,2-6-32 16,3 1 0-16,5-4 0 0,3-3-128 0,3 1 0 15,2-3 0-15,2-1 128 0,7 1-128 0,2 0 0 16,1 0 0-16,3 0 128 0,2-2-128 0,-1 0-256 16,0-2 64-16,-2-2 16 15,-3 0-2416-15,-3 0-480 0,33-17-112 0,-24 5-16 0</inkml:trace>
  <inkml:trace contextRef="#ctx1" brushRef="#br0" timeOffset="32171.5">16659 9634 11055 0,'0'0'976'0,"0"0"-784"15,0 0-192-15,0 0 0 0,0 0 1504 0,0 0 256 16,0 0 48-16,0 0 16 0,0 0-880 0,0 0-176 16,0 0-48-16,0 0 0 0,0 0-144 0,0 0-48 15,0 0 0-15,0 0 0 0,0 0 48 0,0 0 0 16,0 0 0-16,0 0 0 0,0 0 96 0,-7 15 32 15,-2 2 0-15,0 1 0 0,-1-2-192 0,0 5-48 16,-2 5 0-16,-1 1 0 0,-1 5-80 0,-1 2-32 16,0 2 0-16,-3 6 0 0,4 5-32 0,-2-2-16 15,-3 4 0-15,6-14 0 0,0 10-80 0,0-1-16 16,-2 6 0-16,-4 22 0 0,4-6-16 0,6-25-16 0,1 1 0 0,3 2 0 16,-1 0 144-16,2 0 48 0,0-3 0 0,3 1 0 15,1 1-96-15,1-4-16 0,2-3 0 0,1 2 0 16,1-1 32-16,2-1 0 0,0-3 0 0,2 0 0 15,0-2-32-15,7 11-16 0,2-5 0 0,-4-13 0 16,0-1-96-16,1 0-16 0,0-1 0 0,3-1 0 16,0-2-128-16,1-1 192 0,3-1-192 0,0-3 192 0,3 0-48 0,0-4 0 15,0 0 0-15,1-2 0 0,1-2-144 0,-1-3 0 16,1-3 144-16,-2-2-144 0,0-3-208 0,-3-2-112 16,0 1-32-16,-3-5 0 15,-2 0-1712-15,-2-2-352 0,-5-2-64 0</inkml:trace>
  <inkml:trace contextRef="#ctx1" brushRef="#br0" timeOffset="32438.11">15862 10533 14735 0,'0'0'640'0,"0"0"160"16,0 0-640-16,0-7-160 0,0 0 0 0,5 2 0 0,2 0 2992 0,4 1 560 15,3 1 112-15,8 1 32 0,1-1-2576 0,6-2-512 0,5 1-96 16,6 0-32-16,3-2 32 0,4-3 0 0,3 3 0 0,-1-3 0 16,-2 1-304-16,0-1-48 0,-1 2-16 0,0-2 0 15,-4 3-144-15,0 0 160 0,-4 0-160 0,1 1 160 31,-1 1-2528-31,-2 0-496 0</inkml:trace>
  <inkml:trace contextRef="#ctx1" brushRef="#br0" timeOffset="33105.81">17444 10359 16575 0,'0'0'1472'0,"-7"1"-1168"16,7-1-304-16,-5 4 0 0,5-4 832 0,-2 9 128 16,0-2 0-16,2 3 16 0,4-2-224 0,1 2-48 0,0-2-16 0,3 2 0 15,2-2-320-15,3 2-64 0,2-3-16 0,3 2 0 16,0-4 336-16,3-1 64 0,3 4 16 0,3-3 0 15,2-1 0-15,4 0 16 0,4-3 0 0,3-1 0 16,-2-1-80-16,1-3-32 0,1 0 0 0,-2-4 0 16,-3 1-192-16,1 0-32 0,-4-2-16 0,1 0 0 0,-4-3-192 0,-2-2-48 15,-2 1 0-15,-3 2 0 0,-3-5 0 0,-3 1-128 16,-2 0 192-16,-2 0-64 0,-3-2-128 0,-2 2 0 16,-2-2 144-16,-1-8-144 0,-4 1 0 0,-5 2 0 15,-4 4 0-15,-2 3 0 0,-3 2 0 0,-3 7-240 16,-3 0 64-16,-4 6 16 0,-4 6 16 0,-3 2 0 15,-3 4 0-15,7 2 0 0,-6 0 144 0,-4 8-160 16,-3 2 160-16,-3 7-160 0,-1-1 160 0,-1 6 0 16,-1 3 0-16,6 3 0 0,0 0 176 0,-1 4 16 15,5 2 0-15,3-1 0 0,4 1 96 0,5-1 32 16,4-5 0-16,4-3 0 0,6 1 144 0,5-4 48 16,4-3 0-16,5-1 0 0,3-7-208 0,5 2-48 15,3-7 0-15,5 0 0 0,4-2-256 0,4-1 128 16,3-1-128-16,6-2 0 0,1-6 128 0,5 1-128 15,9-4 0-15,0-1 0 0,1-6-176 0,0 0-80 16,2-5-32-16,-1 0-10432 16,1-1-2080-16</inkml:trace>
  <inkml:trace contextRef="#ctx1" brushRef="#br0" timeOffset="33556.12">18580 9429 25167 0,'0'0'1104'0,"0"0"240"0,0 0-1072 0,0 0-272 15,0 0 0-15,0 0 0 0,14 6 576 0,3-3 64 16,2 2 16-16,2-3 0 0,5-4-128 0,4 1-16 0,3-3-16 0,4 2 0 15,1-3 64-15,5 0 16 16,2-4 0-16,-3 2 0 0,-1-2-64 0,0 4 0 16,0 2 0-16,-1-5 0 0,-4 0-256 0,-1 2-48 15,-2-3-16-15,-3 4 0 0,0 1-192 0,-4-3-256 16,-2 0 48-16,-3 1-9728 16,-2-6-1952-16</inkml:trace>
  <inkml:trace contextRef="#ctx1" brushRef="#br0" timeOffset="33955.39">20042 8162 10127 0,'0'0'448'0,"0"0"96"0,0 0-544 0,0 0 0 16,0 0 0-16,0 0 0 0,-8 3 2672 0,1 3 416 15,-2 0 96-15,-1 6 16 0,-3-1-1824 0,0 3-352 16,-1 3-80-16,-1 1-16 0,0 5-160 0,-2 4-48 15,1 1 0-15,-2 5 0 0,0 3 48 0,1 3 0 16,2 5 0-16,1-1 0 0,1 5-320 0,3 4-48 16,1-2-16-16,2 1 0 0,-1 1-48 0,2 0-16 15,1-1 0-15,5 0 0 0,-4 1-144 0,3-4-48 16,1-3 0-16,2-2 0 0,2-1 64 0,1-5 0 0,1-3 0 16,2-5 0-16,1-2-192 0,2-2 0 0,3-2 0 0,3-4 0 15,-1-2 0-15,2-5 0 0,3 1 0 16,-2-1 0-1,0-7-1328-15,-2-3-288 0,1-1-64 0,-5-6-11760 0</inkml:trace>
  <inkml:trace contextRef="#ctx1" brushRef="#br0" timeOffset="34139.08">19510 8918 27647 0,'17'-10'1216'0,"0"7"256"0,5-3-1168 0,0 5-304 15,7 0 0-15,8 2 0 0,6 2 1040 0,7 1 160 16,5-3 16-16,2-1 16 0,3-4-720 0,1 0-160 16,1-1-32-16,0 0 0 0,-1-4-320 0,29-1 0 15,-11-2 0-15,-10 4-14784 16</inkml:trace>
  <inkml:trace contextRef="#ctx1" brushRef="#br0" timeOffset="35341.83">13454 7058 11967 0,'0'0'528'0,"0"0"112"0,0 0-512 0,0 0-128 16,0 0 0-16,0 0 0 0,0 0 1920 0,0 0 368 15,0 0 64-15,1 14 16 0,3 1-1472 0,-1-2-304 16,-3-13-48-16,7 11-16 0,-1 0 16 0,3 3 0 15,1-2 0-15,2 3 0 0,3 2 16 0,-1 0 0 16,1 1 0-16,3 3 0 0,2 3-144 0,7 0-32 16,-3 1 0-16,0 3 0 0,0-2-192 0,1 2-32 15,-1-4-16-15,2 6 0 0,2 5-144 0,2 1 160 16,-1 5-160-16,1-1 160 0,1-1-160 0,2 0 0 16,1 0 0-16,2 2 0 0,1 6 160 0,0-5-160 15,-3 0 192-15,2-1-192 0,-3-4 336 0,-3 0-32 0,1 0-16 16,-10-9 0-16,3-3 32 0,2 6 0 0,-2-2 0 0,4 0 0 15,-3 0-96-15,5-3-16 16,-1 2 0-16,1-3 0 0,2 3-48 0,0-3-16 0,0 3 0 0,-2-5 0 16,3-2-16-16,-2-1 0 0,-2-1 0 0,0 0 0 15,0 0 0-15,1 1-128 0,-2 0 192 0,0-1-64 16,0 0-128-16,-2 0 160 0,0 0-160 0,-1-1 160 16,0-1-160-16,1 1 0 0,-1-1 0 0,1-1 128 15,-1 1-128-15,1-3 0 0,-2 0 0 0,0 0 0 0,3 1 0 0,-3-2 128 16,-3-2-128-16,0 2 0 0,-1 2 0 0,-1-2 0 15,0 1 128-15,0 0-128 0,-1 0 0 0,-1-4 0 16,-1 0 0-16,-1 2 0 0,-1-2 0 0,-2 1 0 16,0-3 0-16,-1 1 128 0,-1-4-128 0,0 1 128 15,-1 3-128-15,0-4 128 0,-2 0-128 0,0 1 0 16,-1-2 0-16,-1 1 0 0,-5-5 0 0,5 7 128 16,-5-7-128-16,5 4 128 0,-5-4-128 0,0 0 0 15,0 0 0-15,0 0 0 0,0 0 128 0,0 0-128 16,0 0 128-16,0 0-128 0,0 0 0 0,0-6 0 15,-1-2 0-15,1 8 0 16,-4-7-1808-16,0-2-400 0,1 3-80 0,-2-3-10832 0</inkml:trace>
  <inkml:trace contextRef="#ctx1" brushRef="#br0" timeOffset="35790.19">14825 9080 14735 0,'-16'4'1312'0,"9"-2"-1056"0,0 1-256 0,-2 1 0 16,0 1 1760-16,1 2 288 0,-1 0 64 0,3 0 16 15,0-2-1632-15,2 2-336 0,4-7-160 0,0 0 160 0,0 0 208 0,2 10 32 16,3-2 16-16,3-1 0 15,-2-2 32-15,3-2 0 0,3 1 0 0,-1 2 0 0,2-2 96 0,1 0 32 16,1 2 0-16,0 2 0 0,2-5-192 0,-1 4-16 16,3 2-16-16,1-3 0 0,-1 3-96 0,0-1-32 15,4 2 0-15,-1-3 0 0,-1 1 32 0,3-3 16 16,3-1 0-16,-2 0 0 0,2-1-32 0,2 0-16 16,-1 0 0-16,0-3 0 0,-3-3 64 0,1-2 16 15,0-1 0-15,-1-2 0 0,1-3 48 0,1-2 16 16,-2-4 0-16,1-1 0 0,-1-1 96 0,2-1 32 15,0-3 0-15,-1-3 0 0,2-2-112 0,-1-7 0 16,-2 0-16-16,1-2 0 0,-6-3 16 0,1-3 0 16,-4 0 0-16,7-24 0 0,-4 8-176 0,-4 8-16 15,-2 12-16-15,-3 2 0 0,-2 3-176 0,-2 3 0 16,0 7 0-16,0 5 0 0,-3 5 0 0,-1 0-144 16,1 3 0-16,0 2 0 15,-1 0-1776-15,-3 9-336 0</inkml:trace>
  <inkml:trace contextRef="#ctx1" brushRef="#br0" timeOffset="37075.28">11049 7247 7359 0,'0'0'656'0,"0"0"-528"15,10-1-128-15,-10 1 0 0,11-2 1536 0,-1 1 256 16,-10 1 64-16,0 0 16 0,0 0-784 0,0 0-144 16,0 0-48-16,0 0 0 0,0 0-64 0,0 9 0 15,-1 4-16-15,-4-6 0 0,0 1 80 0,-4-2 32 16,-4 3 0-16,1 0 0 0,-4 5-224 0,0-1-64 0,-2-2 0 0,-1 2 0 15,-1-4-64-15,-3 1 0 16,-1 2-16-16,-1-5 0 0,0 2-112 0,0-1-32 0,-2 3 0 16,0-3 0-16,-1 2-128 0,-1-1-32 0,-1 2 0 0,-4-1 0 15,0 2-32-15,-1 1-16 0,-5-3 0 0,1 1 0 16,-2-3-48-16,0 2-16 0,-2-5 0 0,3 3 0 16,0-3-144-16,-1-1 160 0,1 2-160 0,0 2 160 15,2-3-160-15,0 0 192 0,-1 0-192 0,-2-1 192 16,-2 1-192-16,-3 1 128 0,2-3-128 0,0-2 128 15,0-2-128-15,2 1 128 0,1 0-128 0,3-2 128 0,0-3-128 16,2 0 192-16,1 1-192 0,-1 1 192 0,-1-4-192 0,2 3 0 16,-3 2 0-16,3-3 0 0,1-2 0 0,1 2 128 15,1-2-128-15,0 0 0 0,-1 2 0 0,3 3 128 16,1-2-128-16,-3-1 0 0,1 0 0 0,2 3 0 16,2 2 0-16,-1 0 0 0,-1-2 0 0,-1 1 0 15,-1-1 0-15,-1 1 0 0,1-1 0 0,-1 0 0 16,1 1 0-16,2 1 0 0,1 1 0 0,1 1 0 15,1 0 0-15,-1 1 0 0,2 0 0 0,-1 1 0 16,-1 4 0-16,1-2 0 0,-1 1-128 0,0 3 128 16,1 0 0-16,-2 0 0 0,-2 0 0 0,3-1 0 15,-4 4 0-15,4 1 0 0,1-1 0 0,0 1 0 16,2 1 0-16,1-1 0 0,-1-1 128 0,2 1-128 16,1 0 128-16,-1 2-128 0,2 1 160 0,2-2-160 15,0-1 192-15,0 2-192 0,-1 1 160 0,0 1-160 16,-1-1 128-16,2 2-128 0,0-2 192 0,3-2-32 15,-1-1-16-15,0 4 0 0,1 1 32 0,0 1 0 16,0-2 0-16,2 0 0 0,-5-3-48 0,5 2-128 0,1-3 192 0,2 0-64 16,-3 0-128-16,3 0 192 15,-1-2-192-15,3 1 192 0,0 0-192 0,0 1 0 0,2-5 0 0,6-9 0 16,-4 9 0-16,4-9 0 0,-4 9 128 0,4-9-128 16,0 0 0-16,0 0 0 0,0 0 0 0,0 0 0 15,0 0-272-15,0 0 16 0,0 0 0 0,0 0 0 16,0 0-1264-16,2-11-240 0,0-1-48 15,2 2-7472-15,-3-2-1504 0</inkml:trace>
  <inkml:trace contextRef="#ctx1" brushRef="#br0" timeOffset="37359.87">7599 7905 15663 0,'0'0'1392'0,"0"0"-1120"15,0 0-272-15,-9 4 0 0,1-4 1344 0,2 7 192 16,0 4 64-16,0-2 0 0,0 2-640 0,2 5-112 16,-2 0-16-16,0 3-16 0,-2-1-32 0,0 2 0 15,2 3 0-15,1 4 0 0,1 0-224 0,0 2-48 16,0-4-16-16,2 3 0 0,2-2-96 0,1 2-16 16,2-4 0-16,1 0 0 0,1-5-48 0,1-1-16 15,2-2 0-15,0 0 0 0,5-2 64 0,1-2 0 16,1-3 0-16,5 0 0 0,0-3 16 0,4 1 16 15,4-6 0-15,2-1 0 0,4-3-128 0,2 0-32 0,6-5 0 0,0-3 0 16,-1-6-256-16,2-1 0 0,3-1 128 0,1 0-128 31,0 1-1904-31,1 2-432 0,2-1-96 0</inkml:trace>
  <inkml:trace contextRef="#ctx1" brushRef="#br0" timeOffset="40491.85">16548 5296 9215 0,'0'0'816'0,"0"0"-656"0,0 0-160 0,-3-8 0 0,3 8 1120 0,0-6 192 15,0 6 32-15,-1-10 16 0,1 10-304 0,-2-8-64 16,1-2-16-16,1 10 0 0,-2-9-352 0,2 9-80 16,-3-8-16-16,3 8 0 0,-4-7 96 0,4 7 16 15,-5-4 0-15,5 4 0 0,0 0-80 0,0 0-16 16,-7 0 0-16,7 0 0 0,-9 3-64 0,0 2-16 16,0 4 0-16,1-3 0 0,-1 3-80 0,-1 0-32 15,-1 3 0-15,-5 0 0 0,-1 3 96 0,-1 2 32 16,0-1 0-16,-2 4 0 0,1 6-16 0,-4-2 0 15,0 3 0-15,-3-2 0 0,1 4-144 0,0 2-16 0,-3 3-16 16,2 3 0-16,-2 1-112 0,3 0-32 16,-2-1 0-16,2 1 0 0,-1 0-144 0,2 1 0 15,-1 1 144-15,4 4-144 0,1-1 0 0,0 4 0 16,1-4 0-16,2 5 128 0,3-2-128 0,4 2 0 16,1 2 128-16,4 1-128 0,1-4 160 0,3 4-32 15,3 2-128-15,1-16 192 0,1 5-192 0,3 0 144 16,0 1-144-16,4 0 128 0,2-3-128 0,1-1 0 15,0 0 144-15,1 0-144 0,2-4 0 0,-2-2 0 16,3 0 0-16,2-1 128 0,-2-2-128 0,0-2 0 16,-1-1 0-16,1-3 128 0,1 3-128 0,-1-4 0 0,0-4 0 0,0 1 0 15,0-1 0-15,-2-1 128 0,-2 0-128 16,-1-3 0-16,1 0 128 0,-3-2-128 0,-1-4 128 0,-2 2-128 16,1-4 128-16,-3-1-128 0,-1 2 160 0,-1-4-160 15,-4-4 224-15,0 0-48 0,0 0-16 0,0 0 0 0,0 0 112 0,0 0 32 16,0 0 0-16,0 0 0 0,-1-7-32 0,0-4 0 15,-3-1 0-15,-1 0 0 0,-2-4-128 0,0-1-16 16,-1-1-128-16,-1 0 192 0,3-2-192 0,-2-1 144 16,-1-1-144-16,0-1 128 0,0 0-128 0,1-5 0 15,-3 1 144-15,1-5-144 0,-1-2 0 0,1-2 128 16,-1 0-128-16,1-1 0 0,1 1 0 0,-2-17 0 16,2 2 0-16,1 8 0 0,0 1 0 0,2 4 0 15,1 1 0-15,2 0 0 0,0 1 0 0,2 1 0 16,-1-2 0-16,0 0 0 0,2 0 0 0,0 1 0 15,0 1 0-15,4-1 0 0,0 3 0 0,-1 0 0 16,4 0 0-16,-1 3-128 0,2 0 128 0,2 4 0 16,0-3 0-16,3 1-128 0,2 2 128 0,2 2 0 15,0-4-144-15,4 3 144 0,-1-3-128 0,2 3 128 16,-2-2-160-16,2 2 160 0,-3 0-208 0,0 0 48 0,0-2 16 0,0 1 0 16,0 4-48-16,1-4-16 0,1 3 0 0,-2 3 0 15,-3-3 0-15,-1 3 0 0,1 2 0 0,-2 4 0 16,1 0 64-16,-2 1 16 0,-1-2 0 0,2 4 0 15,-4-1-32-15,1 3 0 0,-4 0 0 0,-7 9 0 32,7-5-224-32,-7 5-32 0,0 0-16 0,0 0 0 0,0 0-1536 15,0 0-304-15,0 0-64 0,0 0-16 0</inkml:trace>
  <inkml:trace contextRef="#ctx1" brushRef="#br0" timeOffset="41994.98">20750 5057 4607 0,'-8'-8'400'0,"-1"-2"-400"15,2 3 0-15,-1-2 0 0,0 1 2272 0,2 2 368 16,0-2 80-16,1 3 16 0,-2-1-1488 0,7 6-288 16,-6-7-64-16,6 7-16 0,0 0-48 0,0 0-16 15,0 0 0-15,0 0 0 0,0 0-368 0,13 8-80 16,-1-2-16-16,2 7 0 0,3 0 176 0,1 3 48 16,1 2 0-16,4 4 0 0,1 2-192 0,1 0-48 15,3 4 0-15,-2 4 0 0,-1 3-112 0,2 5-32 16,-2 3 0-16,-1 4 0 0,0-1-64 0,-3 3 0 0,-6 2-128 15,-1 2 192-15,0 3-16 0,-1-1-16 0,-3 0 0 0,-1-1 0 16,-3 1 16-16,-2 0 0 0,-2 1 0 0,0-1 0 16,-4 1 16-16,0-1 0 0,-3-2 0 15,-3 0 0-15,-2 0 112 0,-1-2 16 0,-3-3 16 0,-2-1 0 16,-5-4 176-16,-2 1 48 0,-3-5 0 0,4 2 0 16,-3 1-96-16,0-3-16 0,-3-2 0 0,0 0 0 15,0 2-144-15,0-1-48 0,1-1 0 0,1-3 0 16,2 1-128-16,-2-3-128 0,-2-7 192 0,3 3-192 15,3-5 192-15,1 1-64 0,0-4 0 0,2-1-128 0,-1-2 192 16,6-7-64-16,-1 0 0 0,1-3-128 0,0 0 176 0,0-2-176 16,1 2 160-16,0-4-160 0,-1 1 160 0,2-1-160 15,0-2 160-15,1-1-160 0,3-2 144 0,-3-4-144 16,2 4 128-16,2-3-128 0,5-3 0 0,2-2 128 16,0 2-128-16,2-2 0 0,3 3 0 0,2-4 0 15,0 3 0-15,2-3 0 0,1 4 0 0,3-5 0 16,1 2 0-16,4-3 0 0,1-3 0 0,1-3 0 15,-1-5 0-15,3 3 0 0,1 0 0 0,0-2 0 16,1-6 0-16,0-1 0 0,5-1 0 0,-2-4 0 16,1-2 0-16,0-5 0 0,0-2 0 0,-1-1 0 15,-1 4 0-15,2-1 0 0,0-5 0 0,-1 1 128 16,-2 1-128-16,-2-3 0 0,-2 2 0 0,-1-3 128 16,0-2-128-16,-3 1 0 0,-2-1 0 0,-1 3 0 15,-3-3 0-15,-2 0 0 0,-1 3 0 0,-2 0 0 16,-1-2 0-16,-1 2 0 0,-1 2 0 0,-2-2 0 15,-2-4 0-15,-2 5 0 0,-2 2 0 0,0 1 0 16,-3 1 0-16,0 4 0 0,-3 1 0 0,0 4 0 0,-3 1 0 16,-1 2 0-16,-2 7-160 0,1-2 160 0,-2 1 0 0,0 5-144 15,-1-1 144-15,-3 0 0 0,-1 0-144 0,-1 3 144 16,3 1 0-16,0 2 0 0,1 0-144 0,1 1 144 16,1-1 0-16,2 2 0 0,-1 3 0 0,2-2 0 15,0 5-128-15,-2-2 128 0,-1 2 0 0,4 2 0 16,-1-5 0-16,2 5-128 0,1-1 128 0,0 2 0 15,1 1 0-15,1 1 0 0,-1 2 0 0,3-2 0 16,-1 1-128-16,1 1 128 0,8 0 0 0,0 0 0 0,-9 0 0 0,9 0-128 16,0 0 128-16,0 0 0 0,-9 1 0 0,9-1 0 15,0 0 0-15,0 0 0 0,0 0-160 0,5 13 160 16,2-3-128-16,2 2 128 0,1-1 0 0,2 3-160 16,4 1 160-16,0 3 0 0,2 4-144 0,2 3 144 15,3-1 0-15,0 4-144 0,0 0 144 0,1 4 0 16,2 1 0-16,0 5 0 0,2 6 0 0,0 4-160 15,0 1 160-15,-2-2 0 0,2 0 0 0,-3 4 0 16,0 3 0-16,0-2 0 0,-3 0 0 0,-1 1 0 16,-3 1 0-16,-1-1 0 0,-3-1 0 0,-1 3 0 15,-2-1 0-15,-3 1 0 0,-3 0 0 0,-2-3 0 16,-2-4 0-16,-4 3 0 0,-2-1 0 0,-4 0 0 16,-1 0 0-16,-2-3 0 0,-4 1 0 0,4-13 0 15,-6 4 0-15,-13 21 144 0,2-4 48 0,-3-7 16 16,1-2 0-16,-4 0 0 0,2-6 16 0,1-4 0 15,2-1 0-15,2-2 0 0,1-4-48 0,2-4-16 16,-2-2 0-16,11-8 0 0,0 2-160 0,2-1 128 0,0-3-128 0,3-3 128 16,2-4-256-16,4-4-64 0,5-3-16 0,0 0-10576 15,-3-14-2112-15</inkml:trace>
  <inkml:trace contextRef="#ctx1" brushRef="#br1" timeOffset="48825.35">13241 5529 12831 0,'0'0'576'0,"0"0"112"0,0 0-560 0,0 0-128 16,0 0 0-16,5-7 0 0,-1 2 768 0,1 1 128 15,-5 4 32-15,5-5 0 0,0-1-272 0,2 1-48 16,-1 0-16-16,1-3 0 0,-1 2 48 0,0 1 16 15,2-3 0-15,-1-1 0 0,-1-2 160 0,-1 3 16 0,1-2 16 0,-6 10 0 16,4-9-192-16,-4 9-32 0,0 0-16 0,5-10 0 16,-5 10-208-16,0 0-32 0,0 0-16 0,0 0 0 15,0 0-96-15,0 0 0 0,0 0-16 0,0 0 0 16,0 0-112-16,0 0-128 0,-5 7 176 0,-2 2-176 16,-1 3 224-16,-1-1-64 0,-1 4-16 0,-1 6 0 15,1 2 0-15,-1 3 0 0,-2 6 0 0,0 2 0 16,-1 3-144-16,0 4 192 0,0 5-192 0,2 0 192 15,-4 3-192-15,0 2 0 0,-2 1 144 0,0 3-144 16,-1 2 0-16,1 1 0 0,1 5 0 0,0-5 0 16,1-1 0-16,3 1 0 0,1 0 0 0,4-3 128 15,-1-1-128-15,2 0 0 0,2-2 0 0,3 1 0 16,2 2 0-16,1-8 0 0,1 0 0 0,2-4 128 16,0 2-128-16,4-7 0 0,-1-3 0 0,1 1 0 0,0-2 0 0,0-2 144 15,3-4-144-15,-1 1 0 0,-1-3 128 0,0-5-128 16,0 0 0-16,-1-4 0 0,1-1 128 0,-1-1-128 15,1-4 144-15,-2 2-144 0,0-4 176 0,-2 1-176 16,0-4 192-16,-4 0-192 0,-1-6 208 0,0 0-64 16,0 0-16-16,0 0 0 0,0 0 256 0,0 0 64 15,-5-8 0-15,-1 2 0 0,-1-5-48 0,1 1 0 16,-3 0 0-16,2-5 0 0,-2 0-144 0,1-3-48 16,0-1 0-16,1-2 0 0,-1 0-64 0,2-6-16 15,2 2 0-15,-1-6 0 0,1 1 0 0,2-6 0 16,-1-3 0-16,2-2 0 0,-2-2-128 0,1-4 192 15,0 0-192-15,1-2 192 0,1 0-192 0,3 0 0 0,0 6 0 0,3-1 128 16,-3 2-128-16,5-3 0 0,-2 2 0 16,2 1 0-16,1-1 0 0,0 2 0 15,0-4 0-15,3 1 0 0,0 2-128 0,1-1 128 0,1 2 0 16,-2 0 0-16,1-3 0 0,0 4 0 0,1-4 0 16,-2 5 0-16,2 2 0 0,0 2-144 0,0 0 144 0,0 6 0 15,3-1-128-15,2-10 128 0,-3 7 0 0,0 4 0 16,-1 6-160-16,-1 4 160 0,-1 0-128 0,-1 1 128 15,0 4-160-15,-1 3 160 0,-4 2-192 0,0 0 192 16,-2 2-192-16,-5 7 64 0,7-5 128 0,-7 5-208 16,0 0 208-16,0 0-192 0,0 0 192 0,0 0-192 15,0 0 64-15,0 0 128 0,0 0-208 0,0 0 80 16,-8 3 128-16,-2 2-160 0,0 3 160 0,-1-1-160 0,1 5 160 0,-1-1-128 16,-1 3 128-16,5 0-128 0,-1 1 128 0,-2 4 0 15,-1 2 0-15,-2 2-128 0,-1 6 128 0,0 4 0 16,-1 6 0-16,-1 2 0 0,1 7 0 0,0 3 0 15,-2 5 0-15,0 4 0 0,-3 6 0 0,1 3 0 16,3 3 0-16,-3-1-128 0,0-3 128 0,1-7 0 16,0 1 0-16,2 0 0 0,-1-2 0 0,2 0 0 15,1-4 0-15,1-3 0 0,2-2 0 0,1-3 0 0,3-1 0 16,1-4 128-16,1 0-128 0,2-3 0 16,1-2 0-16,2 1 0 0,0-3 0 0,4-3 0 15,1-2 0-15,1-5 0 0,2 2-208 0,2-4-64 16,4-3-16-16,2-5-9568 15,3-3-1920-15</inkml:trace>
  <inkml:trace contextRef="#ctx1" brushRef="#br1" timeOffset="49901.44">14900 5101 5519 0,'-6'-12'240'0,"2"4"64"0,0-5-304 0,0 1 0 16,1 0 0-16,1 1 0 0,2 3 1520 0,0-1 240 16,0 2 48-16,0 7 16 0,0 0-896 0,0 0-176 15,5-9-48-15,-5 9 0 0,0 0 16 0,0 0 0 16,0 0 0-16,0 0 0 0,0 0-240 0,0 0-48 15,10 9-16-15,-2 0 0 0,1 3-144 0,-3 2-16 16,1 0-16-16,2 7 0 0,-2 3 48 0,1 1 16 16,-2 3 0-16,1 8 0 0,-1 2-80 0,0 5-16 0,2 4 0 0,-2 4 0 15,1 2-80-15,-5 6 0 0,1 4-128 16,-1 0 192-16,0 3-192 0,-2 2 128 16,-3 1-128-16,0 2 0 0,1 0 160 0,-2 2-160 0,0-2 160 0,-1 1-160 15,-1-2 496-15,-1-4 0 0,1 2 0 0,4-21 0 16,-3 2 112-16,-2 5 32 0,0 3 0 0,-1-4 0 15,0-2-224-15,-1 3-32 0,0-2-16 0,-1-1 0 16,0-3-64-16,0-4-16 0,-1 1 0 0,-1-4 0 16,-1-2 16-16,1-2 0 0,-1-3 0 0,-1-2 0 0,0-3 128 0,-3-5 16 15,0 0 16-15,-1 1 0 0,0-5-64 0,0-2-16 16,-1-1 0-16,1 1 0 0,1-6-128 0,-1-5-16 16,0 1-16-16,3 1 0 0,0-4-80 0,3 3-16 15,-1-7 0-15,3 0 0 0,-1-1-128 0,2-1 160 16,1-2-160-16,2-3 160 0,1 0-160 0,1-6 160 15,0 2-160-15,4-4 160 0,1-3-160 0,3 0 0 16,3-4 0-16,0 0 0 0,5-5 0 0,4 2-144 16,-1-4 144-16,5 2 0 0,2-5 0 0,1 1-128 15,1-1 128-15,1-2 0 0,-1-3 0 0,-1-1 0 16,-2-1 0-16,0-1 0 0,-1-2 0 0,7-16 0 16,-5 4 0-16,0 1 0 0,-4-1 0 0,-2 3 0 15,-3-2 0-15,-1 3 0 0,0 0 0 0,0-5 0 16,-2 1 0-16,-2-4 0 0,-1-4 128 0,-2 1-128 15,-1 0 0-15,-3-2 144 0,-1 0-144 0,0-2 0 16,-2 6 0-16,-3-2 0 0,-2 4 0 0,0 4 0 16,-1 2 128-16,-1 3-128 0,-1 5 0 0,1 0 0 15,0 5 0-15,-1 4 0 0,-3 4 0 0,4 0 0 0,-1 4 0 16,0-1 0-16,1 2 0 0,0 1 0 0,0 0 0 16,2 2 0-16,0 2 0 0,2-2 0 0,0 2 0 0,-1-1 0 15,1-2 0-15,0 2 0 0,1 1 0 0,1 1 0 16,2 4 0-16,1 1 0 0,0 3 0 0,0 10-176 15,1-6 176-15,-1 6 0 0,0 0-144 0,0 0 144 16,0 0 0-16,0 0 0 0,0 0 0 0,0 0 0 16,0 0-160-16,5 12 160 0,1 5 0 0,-1 1-144 0,0 1 144 0,1 1 0 15,0 4 0-15,2 4-128 16,0-1 128-16,1 6 0 0,-1 4 0 0,1 2 0 0,2 6 0 0,-1 1 0 16,-3 6 0-16,3 2-128 0,-2 6 128 0,0 0 0 15,-3 5 0-15,0-1 0 0,0 5 0 0,-4 4 0 16,-1 0 0-16,-1 4 128 0,-4-2-128 0,1-2 192 15,-1 0-64-15,-4-6 0 0,1-5 128 0,-2 1 48 16,1-5 0-16,1-20 0 0,-1 3 16 0,0 1 0 16,-1-4 0-16,-1 0 0 0,1-1-160 0,0-3-32 15,0 2 0-15,2-6 0 16,-1-4-880-16,2-1-176 0,-1 1-32 0,3-5-14640 0</inkml:trace>
  <inkml:trace contextRef="#ctx1" brushRef="#br1" timeOffset="51154.29">13591 8993 10127 0,'0'0'896'0,"0"0"-704"16,2-6-192-16,-2 6 0 0,4-5 2096 0,-4 5 384 0,7-3 80 0,-1 0 0 15,0-4-1696-15,-6 7-352 0,0 0-64 0,0 0 0 16,0 0 192-16,0 0 32 0,0 0 16 0,0 0 0 15,0 0 0-15,0 0 0 16,0 0 0-16,0 0 0 0,-4 13-192 0,-2 0-48 0,-2-1 0 0,0 5 0 16,-5 1 32-16,0 1 0 0,-3 4 0 0,-2 1 0 15,0 9 32-15,-2 4 0 0,-3 2 0 0,-3 11 0 16,-2 3-128-16,0 7 0 0,-1 7-16 0,0 7 0 0,-3 6-112 0,3-4-32 16,-2 6 0-16,1 2 0 0,-3 2-224 0,0 4 0 15,0-1 128-15,1 3-128 0,2-3 0 0,-1 1 0 16,2 1 128-16,1 1-128 0,2-2 0 0,4 0 128 15,1-2-128-15,3-1 0 0,3-1 176 0,2-2-176 16,2-7 192-16,3 1-192 0,2 0 192 0,2-6-192 16,3-2 192-16,3-7-192 0,1 0 128 0,2-5-128 15,1-4 0-15,3-4 0 0,2-4 128 0,0-3-128 16,2-4 0-16,-1-4 0 0,2-3 128 0,2-5-128 16,-4-2 0-16,1-5 0 0,-2-3 0 0,0-4 128 15,-4-3-128-15,3-4 0 0,-2-3 336 0,1-6-32 16,-3-3-16-16,-1-4 0 0,-3-8 32 0,-4-4 16 15,0-3 0-15,-2-7 0 0,-4-2-144 0,1-3-16 0,-2 0-16 0,-1-4 0 16,-2-4-160-16,1 0 0 16,-1-2 144-16,1-3-144 0,0-2 0 0,-2 0 0 15,1 0 0-15,1-1 128 0,1-2-128 0,1-2 0 16,0-2 0-16,3 0 0 0,-1-4 0 0,2 1 0 16,0-7 0-16,4-3 0 0,-2-4 0 0,3 1 0 15,2-2 0-15,1 4 0 0,1 0 0 0,4 3 0 16,2 2 0-16,0 2 0 0,3 1 0 0,3 0 0 0,3 4-144 0,3 0 144 15,1 4 0-15,0 2 0 0,1 2-144 0,3-1 144 16,2 2 0-16,-1 4-128 0,-1 3 128 0,-2-2 0 16,-2 3 0-16,-2-2-128 0,0 4 128 0,-2 2 0 15,-1-1 0-15,3-11-128 0,-3 6 128 0,0 9 0 16,-5 2-176-16,-2 0 176 0,-3 3-160 0,1 4 160 16,-3-1-144-16,-1 5 144 0,-1 1-128 0,-2 5 128 15,1 4-192-15,-3 0 32 0,-1-1 16 0,-1 4 0 16,0 1 144-16,-2-1-192 0,0 4 192 0,4 7-192 0,0 0 192 0,-6-5 0 15,6 5-144-15,-7-2 144 16,7 2-128-16,0 0 128 0,-8 6-160 0,8-6 160 0,-3 8-192 0,-1 5 192 16,-2-3-208-16,1 3 80 0,-2 1 128 0,1 4-128 15,-3 0 128-15,2 1-128 0,-1 4 128 0,0 3 0 16,1 0 0-16,-4 5 0 0,5 4 0 0,-5 3-128 16,1 5 128-16,-2 5 0 0,-2 6 0 0,1 2 0 15,-3 7 144-15,-3 2-144 0,-2 6 256 0,0 7-64 16,-2 1-16-16,-2 6 0 0,-3 2-176 0,-4 10 192 15,0 2-192-15,3-10 192 0,1 0-192 0,1 0 0 16,0 0 144-16,2 0-144 0,1-4 0 0,2-1 128 16,2-2-128-16,3-6 0 0,3-5 0 0,6-2 144 15,1-6-144-15,5-2 0 0,3-4 0 0,7-2 0 16,3-4 0-16,4-9 0 0,4-3-256 0,5-3-128 16,6-2 0-16,4-5-10096 0,5-3-2000 15</inkml:trace>
  <inkml:trace contextRef="#ctx1" brushRef="#br1" timeOffset="52102.35">20899 7964 8287 0,'-17'-17'368'0,"8"6"80"0,-4 0-448 0,2-5 0 0,0-3 0 0,-1 1 0 0,1 1 1856 0,-1 0 304 15,1 1 48-15,1 0 16 0,-1 2-1024 0,1 3-208 16,1-3-32-16,2 2-16 0,-1 4 32 0,2-4 16 16,1 3 0-16,1 2 0 0,4 7-128 0,0 0-32 15,-4-7 0-15,4 7 0 0,0 0-288 0,0 0-64 16,0 0-16-16,0 0 0 0,0 0-288 0,0 0-176 16,10 8 192-16,4 3-192 0,0 3 256 0,1 3-64 15,2 2-16-15,3 4 0 0,3 7 16 0,3 3 0 16,2 3 0-16,0 2 0 0,0 4-192 0,2 6 128 15,2 1-128-15,-3 7 128 0,0 2-128 0,-2 4 192 16,-2 4-192-16,1 6 192 0,-1-1-192 0,-2 4 192 16,-3 5-192-16,-3-1 192 0,-2 3-48 0,-2-2 0 15,-3 5 0-15,-1-1 0 0,-5 2 128 0,-2 0 32 16,-2-2 0-16,-1 1 0 0,-5-2 16 0,1-22 16 16,-2 2 0-16,0 7 0 0,-5 1-16 0,0 4 0 15,-2 3 0-15,-2-3 0 0,0 2 48 0,-1-3 0 16,-1-2 0-16,-1 1 0 0,0-3 16 0,-1-2 0 0,-4 0 0 0,-2 0 0 15,0-5-32-15,-2 0 0 0,-3-4 0 0,1-1 0 16,-2-1-96-16,-1-2 0 0,-1 0-16 0,-2-1 0 16,-2 1-64-16,-2-2-16 0,2 0 0 0,-2-1 0 15,-4-3-160-15,0 0 128 0,-4-1-128 0,-1-4 128 16,2 1-128-16,2-3 0 0,-1-2 0 0,3 1 0 0,1-5 0 16,3 1 0-16,4-3 176 0,2 0-176 15,2-2 0-15,1-1 128 0,3-1-128 0,4-5 0 16,4 1 0-16,4-5 0 0,2-1 0 0,6-3 0 0,1-4 0 0,4-5 0 15,2-2-192-15,0-6 192 16,8-1-576-16,3-4 0 0,3-5 0 0,1-3 0 16,2-5-2176-16,1-1-448 0</inkml:trace>
  <inkml:trace contextRef="#ctx1" brushRef="#br1" timeOffset="53185.32">13371 7266 11967 0,'0'-5'1072'0,"-1"-5"-864"15,-1 1-208-15,2-5 0 0,0-1 688 0,0 1 80 16,0 1 32-16,2 2 0 0,-1-2-160 0,0 0-48 15,1 2 0-15,-1-2 0 0,0 4-272 0,0-2-64 16,2 1-16-16,-1 2 0 0,-2-1 16 0,0 1 16 16,2 2 0-16,-2-3 0 0,0 1 144 0,-2 0 32 0,2 1 0 0,-2-2 0 15,-1 2 160-15,2-2 32 0,1 1 16 0,-1 1 0 16,-2-5-48-16,2 2-16 0,0 1 0 0,-1-1 0 16,1 4-32-16,0-3-16 0,0 1 0 0,1 2 0 15,0 6-64-15,0 0-16 0,0 0 0 0,0 0 0 16,-3-8-16-16,3 8-16 0,0 0 0 0,0 0 0 15,0 0-288-15,0 0-144 0,0 0 160 0,0 0-160 0,4 9 128 0,1-1-128 16,3 3 0-16,0 0 144 16,3 6-144-16,0 1 160 0,2 1-160 0,2 2 160 0,3 2-160 0,2 0 128 15,2 6-128-15,2-1 128 0,3 3-128 0,-1 1 0 16,2 2 0-16,0 0 0 0,0 3 160 0,0-1-160 16,1-2 192-16,2 2-192 0,-3 2 272 0,4 0-48 15,-2 1-16-15,1 1 0 0,0-1-32 0,3-1-16 16,0 0 0-16,1-1 0 0,1 1-32 0,0-2 0 15,-1 0 0-15,-2-1 0 0,0 1 96 0,-2-1 16 16,-2 0 0-16,0 0 0 0,1-2 32 0,-1 2 16 16,0-4 0-16,2 4 0 0,0-2-160 0,2 0-128 15,0 0 144-15,0-1-144 0,0-2 128 0,1-1-128 16,1-1 0-16,-1-4 0 0,-3 1 192 0,-1-1-64 16,2-3-128-16,-3 1 192 0,3-2-32 0,-3-1-16 15,-2-1 0-15,0 0 0 0,0 0 16 0,-1 0 0 16,0-2 0-16,-2 1 0 0,-3-2-32 0,2 1 0 15,0-2 0-15,0-2 0 0,-3 1 16 0,-2 1 0 16,-1-4 0-16,-2 1 0 0,-1 2-144 0,-1-4 192 0,-2 2-192 0,-1-3 192 16,-2 2-192-16,0-4 128 0,-2 2-128 15,-2-3 128-15,2-1-128 0,-2 0 0 0,-4-4 144 0,0 0-144 16,0 0 0-16,0 0 144 0,0 0-144 0,0 0 0 16,0 0 128-16,0 0-128 0,0 0 0 0,0 0 0 15,0 0-192-15,0 0-112 0,0 0-16 0,0 0 0 31,-3-8-1760-31,2-1-352 0,-3 0-80 0</inkml:trace>
  <inkml:trace contextRef="#ctx1" brushRef="#br1" timeOffset="53669.39">15281 8062 23151 0,'0'0'1024'0,"0"0"208"0,0 0-976 0,0 0-256 16,0 0 0-16,-2 9 0 0,1-2 128 0,-2 3 0 15,2-1-128-15,1 3 192 0,1 2 192 0,2 0 48 16,-2 0 0-16,3 2 0 0,1 2 160 0,2 4 48 15,0-1 0-15,2 2 0 0,2 3 64 0,2 2 0 16,1 3 16-16,4 1 0 0,-1 1-208 0,2 3-64 0,2 2 0 0,8 13 0 16,-1-7-176-16,-10-16-32 15,0 1-16-15,-1 3 0 0,1-4 48 0,-1 0 16 16,-1-4 0-16,2 2 0 0,-1-3 160 0,-1-1 16 0,1-1 16 0,-5 0 0 16,0 0-32-16,-2-3 0 0,0-2 0 0,-2-1 0 15,-2-3-112-15,-1 0-16 0,0 4-16 0,-3-5 0 16,-4-1 176-16,-3 2 32 0,-2-2 16 0,-4 1 0 0,-3-2 32 15,-3 1 0-15,-5-3 0 0,-2 0 0 16,-4 1-48-16,-1 1-16 0,-6-3 0 0,0 4 0 0,-5-2-48 0,0 4 0 16,-2-4 0-16,-2 4 0 0,-1-3-256 0,-1 2-48 15,0-3-16-15,3 1 0 16,4-3-128-16,2 2 0 0,2-4-192 0,-5-2 192 16,8-4-1856-16,9-2-240 0,7-3-48 0,7 1-15840 15</inkml:trace>
  <inkml:trace contextRef="#ctx1" brushRef="#br2" timeOffset="61158.91">16523 5241 16527 0,'0'0'720'0,"4"-7"176"0,1 2-720 0,0 1-176 16,0-3 0-16,-5 7 0 0,6-6 128 0,-1 2-128 16,-2-1 192-16,0-1-64 0,-2 1 432 0,-1-2 80 15,-1 0 0-15,0 2 16 0,-2-3 496 0,1 2 112 16,-2 2 16-16,-1 0 0 0,0 0-432 0,-2 3-80 16,-2 0 0-16,0 2-16 0,1 0-128 0,-4 4-32 15,-2 0 0-15,-1 3 0 0,0 2-96 0,-2 3-32 16,-2 0 0-16,0 6 0 0,0 5-96 0,-3 1-32 15,-2 6 0-15,-1 2 0 0,-3 2-112 0,2 4-32 16,0 2 0-16,0 6 0 0,2 4-16 0,2 1-16 0,0 3 0 0,3 2 0 16,3 6-160-16,2 1 192 0,3 5-192 15,2 1 192-15,1 1-192 0,3 0 0 0,0-1 0 0,4-2 0 16,0 0 0-16,1 0 0 16,-2-1 128-16,1-3-128 0,0-3 0 0,1-6 0 0,0 1 144 0,2-4-144 15,1-7 128-15,1-1-128 0,-1-3 128 0,3-3-128 16,-1-1 160-16,2-3-32 0,2-2-128 0,1-1 192 15,3-5-64-15,0 4 0 0,1-6-128 0,1 0 192 16,0-2-192-16,1-5 144 0,-2-1-144 0,1-4 128 16,-3 2 0-16,1-2-128 0,-1-6 192 0,-2 3-64 0,-1-4 16 15,0-1 0-15,-3-3 0 0,-6-1 0 0,6 0 48 0,-6 0 16 16,5-5 0-16,0-1 0 16,-2-6 96-16,-2 0 16 0,-2-2 0 0,0-2 0 0,-2-4 64 0,-2 0 0 15,-1-4 16-15,-1 1 0 0,0-7-80 0,-1 0-32 16,-1-6 0-16,-1-2 0 0,-1-2-96 0,-2-5-32 15,0-2 0-15,1-4 0 0,-1-1-160 0,1 0 0 16,3 1 144-16,1 0-144 0,1 0 0 0,5-1 0 16,-2 3 0-16,3-1 0 0,3 4 0 0,2-1 0 15,1 4 0-15,3-4 0 0,3 1 0 0,3 1 0 16,1-2-144-16,4 3 144 0,3 0 0 0,1 2-144 16,0 0 144-16,2 0 0 0,2 3-160 0,1 2 160 0,1 0-128 0,0 4 128 15,-2 1-128-15,-2 3 128 16,2-3-128-16,-1 2 128 0,-1 2-224 0,3 0 32 15,-3 2 16-15,1 2 0 0,-2 2 0 0,0 2 0 16,-4 2 0-16,2 1 0 0,-2 0 48 0,-1 2 0 0,0 1 0 0,-3 2 0 16,-2-2 128-16,-3 4-160 15,-1 3 160-15,-2-4-160 0,1 4 160 0,-4 0 0 16,-5 7 0-16,0 0-128 0,2-7 128 0,-2 7 0 16,0 0 0-16,0 0 0 0,-6-2 0 0,-4 2 0 15,0 3 0-15,-4 3 0 0,-1 2 0 0,-3 0-160 0,-3 1 160 0,1-3 0 16,-2 4 0-16,1-2 0 0,-5 2 0 0,2-1 0 15,-1 2 0-15,-1 3 0 0,-2 0 0 0,1 0 0 16,-3 4 176-16,1 4-176 0,-3-1 192 0,2 3-192 16,-2 7 160-16,-1 3-160 0,-3 4 128 0,3 3-128 15,-1 6 0-15,1 3 128 0,0 2-128 0,2 7 0 16,2 6 0-16,4 4 0 0,1 1 128 0,2 1-128 0,3 0 0 0,1 9 0 16,3-2 0-16,3-6 0 0,3-1 0 0,1-1 0 15,-4-1 0-15,5-8 0 0,-1-3 0 0,3 1 0 16,0-7 0-16,2-5 0 0,1-1 0 0,2-6 0 15,2-3 0-15,3-4 128 0,-1-1-128 0,0-8 0 16,1-2 0-16,1-3 0 0,1-1 0 0,-1-4 128 16,0-3-128-16,1-3 0 0,-1-1 144 0,0-1-144 15,-6-6 160-15,0 0-160 0,8-4 320 0,-2-6-48 16,0-3 0-16,-1 1 0 0,-3-4-32 0,-1-2-16 16,1-5 0-16,-2-5 0 0,-2 2 0 0,1-8 0 15,-1-1 0-15,-3-7 0 0,-1 0-80 0,1-4-16 16,0-2 0-16,0-7 0 0,-1-4 0 0,2-2-128 0,1-6 192 0,3 3-64 15,2-2-128-15,-1-2 0 16,3 7 0-16,2-1 0 0,2 2 0 0,3-2 0 16,2 3 128-16,1 6-128 0,0 3 0 0,2 5-144 15,2-1 144-15,1 6-208 0,2 2 208 0,0 5 0 0,-2 3-160 16,2 3 160 0,-2 4-416-16,0 2-16 0,0 3 0 0,6-4 0 15,-4 7-1760-15,-5 5-368 0,-2 0-64 0</inkml:trace>
  <inkml:trace contextRef="#ctx1" brushRef="#br2" timeOffset="62560.15">20413 4973 2751 0,'-4'-6'256'15,"0"-1"-256"-15,2 1 0 0,-1-4 0 0,1 2 2432 0,-1-1 432 16,1 2 80-16,-1-2 32 0,-3 2-1424 0,2-1-272 16,0 0-64-16,2-1-16 0,2 9-160 0,-4-8-16 15,4 8-16-15,0 0 0 0,-5-6-240 0,5 6-32 16,-5-8-16-16,5 8 0 0,0 0-288 0,0 0-64 16,0 0-16-16,0 0 0 0,0 0-208 0,0 0-144 15,0 0 192-15,8 13-192 0,4-1 288 0,1-2-48 16,1 4-16-16,1-2 0 0,0 0-16 0,5 2 0 15,3 1 0-15,0 3 0 0,-1 1 0 0,1 6 0 16,1 6 0-16,-1 2 0 0,0 3 64 0,1 5 16 16,1 4 0-16,-1-1 0 0,-1 6-96 0,-1 2 0 15,-3 2-16-15,-1 1 0 0,-3 4-32 0,-1 1 0 16,-3-2 0-16,0 2 0 0,-3 2 48 0,1-5 16 16,-1 1 0-16,1-3 0 0,-4 0 96 0,-2-15 16 0,-1 1 0 0,-1 1 0 15,-1 3 144-15,-1-1 48 16,0 1 0-16,-3-3 0 0,-2 1-112 0,-2 0-16 0,-1-3 0 0,-1-1 0 15,0-1 16-15,-3 2 0 0,-1-1 0 0,-1-2 0 16,0-2-240-16,-2 2-160 0,-2-2 192 0,0-1-192 16,-1 0 208-16,-1 1-64 0,1-6-16 0,1 0 0 15,-2-1 16-15,1 0 0 0,-4-3 0 0,1 1 0 16,-1-6-16-16,-1 3 0 0,-2-3 0 0,-13 7 0 0,7-4-128 16,12-9 192-16,-2 1-192 0,0-1 192 0,0-4-192 15,0 3 0-15,0 0 144 0,-7 1-144 16,3-4 0-16,12-2 128 0,0 0-128 0,1-2 0 0,-2 1 0 0,6-2 128 15,1-2-128-15,2-1 0 0,0 1 0 0,7-3 0 16,0 0 0-16,0 0 0 0,0 0 0 0,0 0 0 16,0 0 0-16,0 0 0 0,0 0 0 0,9-5 0 15,1 0 0-15,2-5 0 0,1 1 0 0,1-3 0 16,-3-1 0-16,6 1 0 0,-1-5 0 0,2-1 0 16,1-2 0-16,3-1 0 0,0-1 0 0,3-1 0 15,1-5 0-15,2 1 128 0,0-3-128 0,1-1 144 16,4-3-144-16,11-14 160 0,-6 1-160 0,-14 16 0 15,1-1 0-15,11-21 128 0,-4 0-128 0,-13 16 0 16,-1-6 0-16,2-2 128 0,-2-3-128 0,0-1 128 16,-3 1-128-16,6-29 128 0,-3 4-128 0,-1 6 0 15,-5 3 144-15,0 6-144 0,-3-2 0 0,-2 3 0 16,-1 1 0-16,-5 1 0 0,-2 2 0 0,-3 1 0 16,-3-2 0-16,-3 5 0 0,3 3 0 0,-6 2 128 15,-1 3-128-15,-1 3 0 0,-4 0 0 0,1 5 0 0,-3 1 0 0,1 1 0 16,-2 6 0-16,1 2 0 0,4-1 0 0,-3 5 0 15,1 1 0-15,1 1-128 16,2 1 128-16,0-1 0 0,-1 3 0 0,0 0 0 0,2 0 0 0,1 0-128 16,0 2 128-16,2-1 0 0,1 0 0 0,1 3 0 15,1-1 0-15,1 2 0 0,3 1 0 0,1 2 0 16,1-3 0-16,3 9-128 0,-3-5 128 0,3 5 0 0,0 0 0 16,0 0-128-16,0 0 128 0,0 0 0 0,8-5-144 0,-8 5 144 15,11 0-160-15,0 2 160 0,3 1-128 0,3 3 128 16,1 4 0-16,1 4-144 0,0 5 144 15,3 4-128-15,0 3 128 0,3 4-128 0,-1 6 128 0,1 3 0 16,-1 6-144-16,0 6 144 0,1 6 0 0,-4 5 0 16,-2 5 0-16,-1 5 0 0,-4 3 0 0,-1 2 0 15,-4-3 0-15,-3 1 0 0,-3-1 0 0,-2-22 0 16,-1 1 0-16,-1 3 0 0,-3-1 128 0,0-1 0 16,-2-4 0-16,-2-3 0 0,-1-5 0 0,0-4-128 15,-1-2 192-15,0-2-64 0,1-7-128 0,0-2-272 16,-1-6 64-16,0-2-17296 0</inkml:trace>
  <inkml:trace contextRef="#ctx1" brushRef="#br2" timeOffset="63426.46">18023 5428 2751 0,'4'-16'256'0,"0"7"-256"16,0-4 0-16,0 0 0 0,1 2 2384 0,0-3 432 16,-4-1 96-16,0 2 16 0,-1 0-1520 0,-1-2-320 15,0 0-48-15,1-2-16 0,-4 4 112 0,0 2 16 16,-4-2 0-16,2 2 0 0,-2 2-160 0,0-1-32 16,-1 2 0-16,-2-2 0 0,-1 4-128 0,-1-2-48 15,-1 2 0-15,-1 3 0 0,-2-1-160 0,-2 3-48 16,-1 0 0-16,0 3 0 0,-2 2-128 0,0 1-48 15,-1 5 0-15,-1-1 0 0,-4 4-80 0,2 4 0 16,-2 0-16-16,0 6 0 0,0 4-112 0,7-7-32 0,-3 3 0 0,-1 6 0 16,-2 2-16-16,-1 4 0 0,0 6 0 0,-1 2 0 15,0 7-144-15,0-1 192 0,-1 0-192 0,4 2 192 16,0 3-192-16,3 0 0 0,2-2 0 0,2 0 0 16,1-1 0-16,4-2 128 0,2-2-128 0,4 2 0 15,0-2 0-15,4-7 128 0,2-2-128 0,0-1 0 16,2-1 128-16,3-4-128 0,1-4 0 0,2-2 128 15,3 0-128-15,2-2 160 0,3-4-160 0,2-2 160 0,1-4-32 0,4-3-128 16,2 3 192-16,3-1-64 0,2-5 32 0,3-1 0 16,0-3 0-16,5-3 0 0,1-1-32 0,2-3-128 15,3-5 192-15,23-5-64 0,-3-4 48 0,-20 1 0 16,3-3 0-16,-1-4 0 0,1-1 144 0,-1-1 48 16,2-3 0-16,-1 0 0 0,2-1-48 0,-2-3 0 15,0-1 0-15,-1-3 0 0,-2 1-96 0,0-2-32 16,-1-1 0-16,-4-1 0 0,-3-1-16 0,-5-2-16 15,-2 0 0-15,5-23 0 0,-7 10 224 0,-6 6 64 16,-3 3 0-16,-5 5 0 0,-5 2 0 0,-3 2 16 16,-6 2 0-16,-3 4 0 0,1 2-192 0,-5 6-32 15,-6-1-16-15,-3 5 0 0,-3 2-80 0,-6 3-16 16,-7 0 0-16,-3 2 0 0,-1 3-128 0,-5-2 0 16,0 4 0-16,1 2 0 15,-2 1-496-15,2 3 32 0,1 3 0 0,4 2 0 16,2 4-2112-16,5-1-432 0</inkml:trace>
  <inkml:trace contextRef="#ctx1" brushRef="#br2" timeOffset="64794.44">4392 15011 19343 0,'1'-9'848'0,"-1"9"192"0,0 0-832 0,5-7-208 16,-2 0 0-16,0-1 0 0,1 3 1232 0,0 0 208 15,-3 0 32-15,-1 5 16 0,2-8-272 0,-2 3-64 16,0 5-16-16,0 0 0 0,1-4-144 0,-1 4-32 0,0 0 0 16,0 0 0-16,0 0-400 0,0 0-96 0,0 0-16 15,1 14 0-15,0 4-160 0,-1 5-32 0,-1 0-16 0,0 5 0 0,0-1 48 0,-2 6 16 16,2 5 0-16,0 5 0 0,-1 4 0 0,0 4 0 15,0 1 0-15,-1 3 0 0,-1 3-96 0,-1 3-16 16,0-1 0-16,0-4 0 0,-2 1-192 0,0-4 144 16,-2-2-144-16,1-2 128 0,0-9-128 0,3 0 0 15,-2-4 144-15,0-2-144 0,0-4 0 0,3-5-240 16,-1 1 48-16,1-5 0 16,0-3-1904-16,2 0-368 0,-2-9-80 0,0 0-11472 15</inkml:trace>
  <inkml:trace contextRef="#ctx1" brushRef="#br2" timeOffset="65011.59">3677 15753 33279 0,'-6'-13'1472'0,"6"8"320"0,4-4-1440 0,0 4-352 16,5 3 0-16,6-2 0 0,5-4 160 0,6 2-32 15,3-6-128-15,8 5 192 0,6-3 96 0,6 1 16 0,6-1 0 0,5 3 0 16,2-2 192-16,2 2 32 0,-1-2 16 0,8 2 0 16,-2 5-352-16,2-2-192 0,2-1 192 0,25-1-192 15,-15-1 0-15,-39 4 0 16,1 1 0-16,5 1-10944 0,1-2-2208 0</inkml:trace>
  <inkml:trace contextRef="#ctx1" brushRef="#br2" timeOffset="66262.28">5779 16195 7359 0,'0'0'656'0,"-6"8"-528"0,6-8-128 0,-8 6 0 15,2 6 1216-15,-1-3 192 0,-1 1 64 0,3 1 0 16,0-2-528-16,0 3-112 0,1-5 0 0,0 3-16 15,1-1-176-15,0 4-48 0,-1-4 0 0,3 1 0 16,-2-1 160-16,0 1 16 0,0 2 16 0,0-2 0 16,-2 1 160-16,4-2 16 0,-1 1 16 0,0-2 0 0,0 2-144 0,-1-2-48 15,2 1 0-15,1-9 0 0,0 0-96 0,0 0-32 16,0 0 0-16,0 0 0 0,0 0 112 16,0 0 32-16,8-8 0 0,3 0 0 0,-1-4-96 0,3-4 0 15,1-1-16-15,1-4 0 0,2-3-368 0,-1-6-80 16,1-6-16-16,0-2 0 0,1-2-224 0,3-1 128 15,0-7-128-15,0-2 0 0,-2-5 272 0,1-2-32 16,0-8-16-16,2 1 0 0,-2-3-32 0,1-3 0 16,0 0 0-16,3-5 0 0,0 4-192 0,1 2 0 15,0 1 128-15,-1 0-128 0,0 2 0 0,2 1 0 16,-1 6 0-16,-1-1 0 0,-2 5 0 0,0 6 0 16,-2 0 0-16,0 2 0 0,-2 6 0 0,0 4 0 15,0 6-128-15,-3 6 128 0,-2-1-144 0,-2 5 144 16,-1 2-208-16,-2 3 80 0,-1 6 128 0,1 0 0 15,-2 4-144-15,1-1 144 0,-7 7-208 0,7 4 16 16,1 0 16-16,0 1 0 0,-2 5-16 0,0 0 0 16,1 4 0-16,2 3 0 0,-4 1 64 0,1 2 0 15,-1 3 0-15,2 6 0 0,-1 3 128 0,0 5-128 0,1 0 128 16,-1 2-128-16,0 7 128 0,2 1 0 0,0 5-144 0,0 6 144 16,1 5 0-16,0-2 0 0,1 5 0 0,1 2 0 15,0 1-128-15,0 0 128 0,-2-1 0 0,0 0 0 16,-2-2 0-16,-1-4 0 0,0-1 0 0,-1-2 0 15,1-1 0-15,-3-5 0 0,1-6 0 0,-1-6 0 16,-3-1 0-16,2-1 0 0,0-6 0 0,0 0 0 16,2-4 0-16,-3-7 0 0,2-3 0 0,-3-4 0 15,2-2-528-15,-3-5-144 0,0 0-32 0,1-8-13792 16</inkml:trace>
  <inkml:trace contextRef="#ctx1" brushRef="#br2" timeOffset="66448.31">5732 15860 29487 0,'0'0'2624'0,"0"0"-2112"16,0 0-512-16,0 0 0 0,3-7 736 0,4 2 32 16,4 2 16-16,4-4 0 0,4 2-656 0,4 0-128 15,5-3 0-15,4 1 0 0,4-1 0 0,3-1 208 16,6 2-16-16,3-2 0 0,5 2-192 0,6 0 144 15,-3-1-144-15,0 3-9696 0,-12-1-2016 0</inkml:trace>
  <inkml:trace contextRef="#ctx1" brushRef="#br2" timeOffset="67078.75">6964 16128 17503 0,'-10'-11'1552'0,"10"11"-1232"16,0 0-320-16,0 0 0 0,-2-6 1120 0,2 6 160 15,4-7 48-15,2 2 0 0,3 1-896 0,2-2-176 16,2 1-48-16,2-1 0 0,3-1 0 0,1 2 0 15,1 2 0-15,3 2 0 0,1-2 64 0,2 2 16 16,1 0 0-16,1 0 0 0,1 1 128 0,-1 1 32 16,-2 1 0-16,0 2 0 0,-6 3-256 0,-1 1-64 15,-3 5 0-15,-4-1 0 0,-2 2-128 0,-2 2 0 0,-3 3 0 0,-4 3 0 16,-2-3 0-16,-5 1 0 16,-3 0 0-16,-3 2 0 0,-2-2 0 0,0-2 0 0,-3 0 128 0,0 1-128 15,1 0 384-15,0-1 0 0,2-2 0 0,5 1 0 16,1-2 32-16,4 1 0 0,3-1 0 0,2 3 0 15,0-2-416-15,4 2 0 0,4 1 128 0,0 1-128 16,1-1 0-16,2 0 0 0,0 2 0 16,1-2 0-16,0-1 128 0,-1 1-128 0,0 0 192 0,-2 0-64 15,0 0 192-15,-2 1 48 0,-3 1 0 0,-3 0 0 16,-2-3 176-16,-2-2 32 0,-6 0 16 0,-3 0 0 16,-4 1 112-16,-5 1 0 0,-1-4 16 0,-7 1 0 15,-3-2-208-15,-2-2-32 0,-2 2-16 0,-1-4 0 16,1-1-336-16,-2-1-128 0,-1-1 0 0,-1-3 0 15,1-5-2208-15,0-4-544 0,-1-2-96 0</inkml:trace>
  <inkml:trace contextRef="#ctx1" brushRef="#br2" timeOffset="67695.75">8616 14533 2751 0,'-3'-4'256'16,"3"4"-256"-16,0 0 0 0,0 0 0 0,0 0 4704 0,0 0 896 16,-4 3 176-16,-2 2 48 0,1 0-4208 0,0 6-832 15,-2 1-160-15,2 2-48 0,-5 2 16 0,3 2 0 16,-1 2 0-16,-1 8 0 0,-2 0-16 0,2 5 0 16,-3 3 0-16,1 3 0 0,-1 4 0 0,2 2 0 15,0 4 0-15,1 5 0 0,0 4-240 0,3 6-48 16,-3-3-16-16,4-1 0 0,1 2-144 0,4 3-128 15,-2-3 144-15,2 2-144 0,0-5 128 0,2-1-128 0,-1-4 0 0,2-2 0 16,1-2 192-16,2-7-48 16,3 0-16-16,0-3 0 0,1-7 112 0,0-4 16 15,4-2 0-15,1-3 0 0,1-1-64 0,0-3-16 0,1 0 0 0,-1-6 0 16,1-9-176-16,-1 3 0 16,0 0 0-16,-2-6-176 15,0-2-416-15,0-4-96 0,0-4-16 0,-6 1 0 16,1-3-2304-16,-1-1-480 0,2-24-96 0,-6 7 0 0</inkml:trace>
  <inkml:trace contextRef="#ctx1" brushRef="#br2" timeOffset="67897.33">8049 15471 23039 0,'-24'-1'2048'0,"15"1"-1648"0,2 0-400 0,7 0 0 0,-6-3 1520 0,6 3 208 16,0 0 64-16,0 0 0 0,8-8-944 0,2 2-176 15,4 0-32-15,4-2-16 0,2 3-48 0,4-3 0 16,5 2 0-16,3 0 0 0,5-3 64 0,5 1 16 16,4-2 0-16,2 1 0 0,0-4-256 0,3-1-48 15,-1-1-16-15,2 2 0 0,1-1-336 0,2-1 0 16,1 0-160-16,-2 0 160 16,0-1-2624-16,-6 1-400 0</inkml:trace>
  <inkml:trace contextRef="#ctx1" brushRef="#br2" timeOffset="68647.57">9279 13749 13823 0,'0'0'608'0,"-6"-4"128"0,-4 0-592 0,1 0-144 16,0 0 0-16,1-2 0 0,1 0 1552 0,2-1 288 15,1 0 48-15,1-1 16 0,4-2-912 0,3 3-176 16,1-3-48-16,4 1 0 0,3 0-256 0,4 1-64 16,7-4-16-16,-1 3 0 0,3-3-48 0,3 0 0 15,3-1 0-15,-1 1 0 0,3-1 144 0,-1 0 32 16,1 3 0-16,-1 0 0 0,-2 4-112 0,1 3 0 16,-2-1-16-16,7 4 0 0,-7 5-272 0,-13 0-160 15,0 6 192-15,-4-3-192 0,-4 5 128 0,-4 2-128 16,-4 3 0-16,-5 1 0 0,-4 2 304 0,-4 1-48 0,-3 3-16 0,-4-2 0 15,-2 1 0-15,0 2 0 0,-2-4 0 0,1 1 0 16,0 1-48-16,3-1 0 0,1-3 0 0,3 2 0 16,4-3-64-16,4-1 0 0,2-2-128 0,2 1 192 15,4-5-192-15,0 2 176 0,4 0-176 0,2 0 160 16,3 0-32-16,2 2-128 0,5-2 192 0,0-2-64 16,3 1-128-16,2 2 192 0,-1 2-192 0,2-1 192 15,-3 1-192-15,0 1 128 0,-2 1-128 0,-1-3 128 16,-2 1 80-16,-3 1 16 0,-3 1 0 0,-2-2 0 0,-2-3 288 0,-4 3 48 15,-4-2 16-15,-3 0 0 0,-5 2 128 0,-3 1 48 16,-3 0 0-16,-2-2 0 0,-6-1-384 0,0-2-80 16,-1 0-16-16,-2 1 0 0,-3-5-272 0,-1 0 160 15,-3-2-160-15,1 0 128 16,-2-4-1216-16,4-3-240 0,2-2-48 0,6-1-10016 16,3 2-2016-16</inkml:trace>
  <inkml:trace contextRef="#ctx1" brushRef="#br2" timeOffset="69247.39">10897 14853 11967 0,'-3'-20'528'0,"3"12"112"0,0-2-512 0,0 2-128 16,0 2 0-16,0 1 0 0,0 5 3104 0,0 0 592 15,0 0 112-15,0 0 32 0,0 0-2368 0,0 0-480 16,0 0-96-16,6 8 0 0,-2-1-416 0,0 7-80 16,-2 3-16-16,-1 4 0 0,-1 2 176 0,0 5 16 15,-1 0 16-15,0 6 0 0,0 3-32 0,-2 5-16 16,-2-2 0-16,0 0 0 0,0 6-224 0,-2 1-32 16,1 6-16-16,-2 1 0 0,1-1-272 0,-5 2 128 15,2-3-128-15,-1-1 0 0,1-3 128 0,1-6-128 16,-2-1 0-16,0-3 0 15,3-9-256-15,2-1-144 0,-2-5-48 0,2-3 0 16,1-2-2400-16,0-3-480 0,-8 7-112 0,6-13-16 0</inkml:trace>
  <inkml:trace contextRef="#ctx1" brushRef="#br2" timeOffset="69414.17">10541 15398 28559 0,'0'0'1264'0,"7"-2"272"0,0-3-1232 0,5 0-304 0,3 0 0 0,5-3 0 0,7 3 768 0,1 1 112 16,6-2 16-16,6-2 0 0,3 3-208 0,4-3-48 15,5 1 0-15,2 0 0 0,0-1-112 0,2 1-16 16,-1-2-16-16,3 4 0 0,0 1-496 0,1 1 0 16,1-3 0-16,-3 1-10624 15,-1 3-2096-15</inkml:trace>
  <inkml:trace contextRef="#ctx1" brushRef="#br2" timeOffset="70299.08">13171 14342 18143 0,'0'0'800'0,"3"-7"160"0,-2-1-768 0,2 2-192 16,-3 6 0-16,0 0 0 0,0 0 448 0,0 0 32 16,0 0 16-16,0 0 0 0,0 0 48 0,0 6 16 15,0 7 0-15,-2 4 0 0,0 6 256 0,-1 10 48 16,-3 7 16-16,-2 4 0 0,1 3-176 0,-2 4-16 15,0 2-16-15,-1 7 0 0,-2 8-80 0,0 3-16 16,-2 4 0-16,-3 1 0 0,-2 4-288 0,-1-2-64 16,-3 2-16-16,1-4 0 0,-1 2-208 0,2-7 144 15,-2-4-144-15,0-3 128 0,0-10-128 0,3-5 192 16,3-5-192-16,2-7 192 16,1-2-576-16,4-8-128 0,2-1 0 0,3-7-8336 15,3-5-1664-15</inkml:trace>
  <inkml:trace contextRef="#ctx1" brushRef="#br2" timeOffset="70865.67">12993 14485 23903 0,'-8'-23'1056'0,"5"12"224"0,-1-5-1024 0,3-3-256 0,2 1 0 0,4-9 0 0,5 4 144 0,-1 10-16 16,5 0 0-16,5-2 0 0,3-1 0 0,5 4 0 15,3 1 0-15,2-1 0 0,0-2 48 0,3 4 0 16,3-1 0-16,2 8 0 0,4 0 64 0,3 4 16 16,4 3 0-16,1 2 0 0,2 6-256 0,-3 2 0 15,-3 4 0-15,0 3 0 0,-3 6 128 0,-5 5-128 16,-4 5 0-16,-6 2 0 0,-7 6 128 0,-6 2-128 15,-6-2 0-15,-4 4 144 0,-9-4-16 0,-5 1 0 16,-7-4 0-16,-5 1 0 0,-7-3 112 0,0-3 16 16,-7-3 0-16,-4-2 0 0,-5-6 272 0,-3 0 64 15,1-3 16-15,-1-4 0 0,2-3-96 0,1-3-32 16,4-3 0-16,2 0 0 0,2-5-288 0,5 0-48 16,5-2-16-16,3 0 0 0,5-3-128 0,3-3 0 15,4 3 0-15,9 0 0 0,0 0 0 0,0 0-256 16,9-4 64-16,4 3 16 0,5 2 176 0,4 6-208 15,5-1 80-15,2 7 128 0,4 4-160 0,3 2 160 16,2 3 0-16,2-2-144 0,-1 5 144 0,-3 1 176 16,-5 0-48-16,-1 3 0 0,-6 0-128 0,-3 0 192 15,-4 3-192-15,-4 0 192 0,-4-4 144 0,-6 0 48 16,1-5 0-16,-8 5 0 0,-3 1 336 0,-6 1 80 0,-5-2 16 0,-6-2 0 16,-5 3-320-16,-8-6-64 15,-4-1-16-15,-5 2 0 0,1-5-160 0,-4-1-16 0,-3-3-16 0,-4 1 0 16,-3 0-224-16,-4-2 0 0,-1-2 0 0,-1-3-160 15,0 1-208-15,6-6-32 16,3-4-16-16,6 0 0 0,5-1-448 0,4-2-96 0,6-4 0 16,4-1-16-16,7-2-1648 0,6 0-320 0,6-4-64 0</inkml:trace>
  <inkml:trace contextRef="#ctx1" brushRef="#br2" timeOffset="71333.23">15087 14460 21183 0,'1'-6'1888'0,"1"0"-1504"15,0-3-384-15,1 2 0 0,-2 0 1056 0,1 2 144 16,-2 1 16-16,0 4 16 0,0 0-480 0,0 0-112 0,0 0 0 0,0 0-16 16,-6 9-144-16,0 2-32 0,-2 6 0 0,0 2 0 15,1 5 144-15,-5 4 32 0,2 4 0 0,-1 2 0 16,-1 4-144-16,1 3-32 0,-1 6 0 0,0 5 0 15,0 1 0-15,-2 5 0 0,-1 0 0 0,-1 7 0 16,-4 1-224-16,1 3-48 0,-1 0-16 0,0 4 0 16,1-2-32-16,-2 3-128 0,1-3 192 0,1-2-64 15,2-5-128-15,2-4 0 0,2-5 0 0,5-3 0 16,1-1 144-16,5-9-144 0,2-4 160 0,2-3-160 16,3 0 192-16,3-6-64 0,2-2-128 0,0-3 192 15,2-4-192-15,-1-5-128 0,2-3 128 0,0-4-208 16,-1-6-1632-16,1-4-320 15,0-11-64-15,-2-1-11664 0</inkml:trace>
  <inkml:trace contextRef="#ctx1" brushRef="#br2" timeOffset="71516.23">14214 15397 32079 0,'0'0'704'0,"0"0"128"0,0 0 48 0,4-6 32 0,3-1-720 0,5 2-192 16,3-1 0-16,5 1 0 0,6 1 128 0,4-2-128 16,3-3 192-16,5 4-64 0,7-5 192 0,3 1 16 15,4 0 16-15,0 1 0 0,4-2-144 0,-2 2-16 0,-1-1-16 0,0 3 0 32,-4 0-1120-32,-2 1-208 0,-3-2-64 0</inkml:trace>
  <inkml:trace contextRef="#ctx1" brushRef="#br2" timeOffset="72906.42">13643 16150 17503 0,'0'0'1552'0,"0"0"-1232"16,0 0-320-16,0 0 0 0,0 0 1440 0,0 0 224 16,-3-9 64-16,2 2 0 0,1 7-752 0,4-6-144 15,1-4-16-15,3 2-16 0,-1-2-352 0,3 2-64 0,3-2 0 0,0 4-16 16,0-3 112-16,1 4 32 0,1 2 0 0,0 1 0 16,3 1-64-16,0 1-16 0,-1 0 0 0,1 1 0 15,-1 4-240-15,-2 3-64 0,-2 0 0 0,-2 1 0 16,-2 3-128-16,0 2 0 0,-5-4 0 0,-2 4 0 15,-2 0 192-15,-2 0 0 0,-2 1 0 0,-1 0 0 16,-3 1-192-16,1 0 0 0,-2-1 0 0,-1 2 0 16,-2-3 384-16,2-3 64 0,1 1 0 0,3 0 0 15,1-5-256-15,2 2-64 0,3-4 0 0,4 1 0 16,2 2-128-16,4-4 160 0,1 2-160 0,3 2 160 16,1-2-160-16,3 4 0 0,1-4 0 0,1 6 0 0,2-3 0 15,-1 4 0-15,3-2 0 0,-1 3 128 0,-2 0-128 0,-4 1 160 16,-1-1-160-16,-5 0 160 0,-4 3 160 0,-2 0 16 15,-7 5 16-15,-4-2 0 0,-4 2 288 0,-4-3 64 16,-5-1 16-16,-4 1 0 0,-3 0-32 0,-2 1-16 16,-2-3 0-16,-2 1 0 0,-1-2-384 0,0 1-80 15,1-5-16-15,-1-3 0 0,1-1-192 0,1-4-256 16,1-4 48-16,3-2 16 16,0-6-2432-16,5-1-464 0,4-7-112 0</inkml:trace>
  <inkml:trace contextRef="#ctx1" brushRef="#br2" timeOffset="73567.53">15425 13548 14735 0,'0'0'640'0,"0"0"160"0,-6-4-640 0,6 4-160 16,0 0 0-16,0 0 0 0,0-5 2000 0,2-2 368 16,5 4 80-16,2-1 16 0,3 0-1664 0,4-1-336 15,3-1-64-15,3 1-16 0,4-1 192 0,2 0 16 16,4 0 16-16,2 3 0 0,0-3-16 0,2 2 0 16,-2 1 0-16,-1 3 0 0,-2 2-208 0,-2 2-32 15,-2 3-16-15,-3 2 0 0,-3 5-336 0,-4 3 0 16,-4 2 0-16,-3 4 128 0,-6 2 784 0,-4 2 176 15,-8 4 16-15,-2 4 16 16,-7 0-1600-16,-2 1-320 0,-4-1-64 0,-5 1-16 0,-5-3 752 0,-1-2 128 0,-2-2 0 0,2 1 0 16,1-2 272-16,4-1-16 0,3-5-16 0,5-2 0 15,2-2 128-15,5-2 16 0,5 2 16 0,1-4 0 16,6-5-208-16,4 0-32 0,6 0-16 0,3 0 0 16,5-4-144-16,5-1 160 0,6-1-160 0,5 0 160 15,1-1-160-15,4 0 128 0,-2-2-128 0,3-2 128 16,-2 2-1024-16,-1 0-192 0,1 2-64 0,-3-2-13232 15</inkml:trace>
  <inkml:trace contextRef="#ctx1" brushRef="#br2" timeOffset="73868.14">16442 14876 23039 0,'0'0'1024'0,"0"0"192"0,0 0-960 0,6 14-256 16,-1 4 0-16,-1 1 0 0,-2 4 1280 0,-4 0 192 16,0 6 64-16,-2 0 0 0,-1 5-464 0,-2 2-96 15,-3 1-16-15,-1-2 0 0,-2 2-144 0,-2 4-48 16,1 0 0-16,-1-2 0 0,-3 0-272 0,0 2-64 0,2-4-16 0,-1 2 0 15,2 2-416-15,-1-3 128 0,3-6-128 0,0-2 0 16,3-3 0-16,-2 0 0 0,6-6 0 0,-2-1 0 31,3 0-2368-31,1-6-368 0,3-5-64 0,1-9-16 0</inkml:trace>
  <inkml:trace contextRef="#ctx1" brushRef="#br2" timeOffset="74048.6">15871 15395 32255 0,'0'0'2864'0,"0"0"-2288"15,5-8-576-15,4 3 0 0,4 1 848 0,3-1 64 16,5 0 16-16,3 1 0 0,4 0-736 0,6-3-192 16,4 0 0-16,6-2 0 0,4 0-144 0,1-1-64 15,1 0-16-15,0-3-10192 16,0-1-2032-16</inkml:trace>
  <inkml:trace contextRef="#ctx1" brushRef="#br2" timeOffset="75468.55">18274 14179 15663 0,'5'-7'1392'0,"-1"-1"-1120"15,-1-2-272-15,1 2 0 0,0 1 1200 0,-1 2 176 16,-3 5 32-16,0 0 16 0,7-4-608 0,-7 4-128 16,0 0-32-16,0 0 0 0,0 0-224 0,7 4-48 15,-4 2-16-15,0 4 0 0,-1 4 96 0,1 3 32 16,-3 2 0-16,-1 2 0 0,-2 11 32 0,2 2 16 15,-3 6 0-15,2 4 0 0,-2 6 0 0,-1 2 0 16,-3 3 0-16,0 1 0 0,-2 0 64 0,-2 3 16 0,-2 2 0 0,-2 7 0 16,0 0-208-16,-2 2-32 0,-2 1-16 0,-1-1 0 15,0-1-160-15,0-3-16 0,-2 0-16 0,3-5 0 16,1-4-176-16,1-2 128 0,4-3-128 0,0-6 128 16,3-3-128-16,1-3 0 0,1-4 144 0,2-5-144 15,1-3 0-15,1-1 0 0,1-2 0 0,2-5 128 16,-1-2-128-16,2 0-160 0,1-5 160 0,1-5-208 15,3 1-496-15,-3-4-112 0,-1-5-16 16,0 0 0-16,8-1-1808 0,-1-4-368 0,0-3-80 0</inkml:trace>
  <inkml:trace contextRef="#ctx1" brushRef="#br2" timeOffset="77069.8">18256 14257 13071 0,'0'0'576'0,"0"0"128"0,0 0-576 0,-1-4-128 0,1 4 0 0,0 0 0 15,-5-15 800-15,2 9 128 0,2-3 32 0,1 2 0 16,1-3-64-16,2 4 0 0,0-3 0 0,2 3 0 0,2-1-96 0,0-2-32 16,4 2 0-16,1-2 0 0,4 2-256 0,1-1-64 15,4 0-16-15,2-2 0 0,-1 0 0 0,14-7 0 16,-3 0 0-16,-9 6 0 0,3 1 0 0,3-3 0 16,2 2 0-16,3 2 0 0,0-1-144 0,3 3-32 15,5-3 0-15,-2 4 0 0,2 3 0 0,-3 1-16 16,2 2 0-16,-5 1 0 0,-2 2-240 0,0 3 128 15,-5 4-128-15,3-1 0 0,-6 2 0 0,-2 3 0 16,-3 3 0-16,-1-1 0 0,-3-2 0 0,-1 2 0 16,-3-1 0-16,-3 0 0 0,-1-1 0 0,-3-2 0 15,-1-2 0-15,0 1 0 0,-2-4 128 0,0 0-128 16,-1 2 176-16,-3-9-176 0,0 0 320 0,0 0-64 16,1 4 0-16,-1-4 0 0,0 0 48 0,0 0 0 15,0 0 0-15,0 0 0 0,-7-3-112 0,1 2 0 16,-3-3-16-16,0-2 0 0,0 0 0 0,-5-5 0 0,2 4 0 0,2 0 0 15,-2-3 16-15,-1 3 16 16,-2-2 0-16,0 2 0 0,-2 0-48 0,0 0-16 0,-1 4 0 0,-1-4 0 16,-2 6-16-16,0 1-128 0,-3 2 192 0,-3 5-64 15,-2-2-128-15,-15 9 128 0,1 1-128 0,15-7 128 16,0 2 0-16,-2 0-128 0,1 3 192 0,-3 3-64 16,-1 1 16-16,0 2 0 0,1 3 0 0,-4 4 0 15,1 1-144-15,-3 5 0 0,-2-1 0 0,2 4 0 16,-1-2 0-16,-1 6 128 0,0 1-128 0,-14 18 0 15,11-3 192-15,18-18-32 0,-1 2-16 0,-8 23 0 16,6-3 112-16,13-21 32 0,-1 3 0 0,5 1 0 0,1 7-96 16,2-2-32-16,2 1 0 0,2 2 0 0,1 1-160 0,3-3 0 15,2 0 0-15,3 3 0 0,0-4 0 0,2 0 0 16,2 2 0-16,2-4 0 0,-1 0 0 0,2-4 0 16,0-5 0-16,3-3 0 0,3 1 0 0,0-1 0 15,1-5 0-15,2-1 0 0,4-4 0 0,1 2 0 16,3-3 0-16,3-3 0 0,1-1 0 0,2-1 0 15,-1-3 0-15,1-4 0 0,2 1 0 16,1-3 0-16,2 1 0 0,1-5 0 0,1 0 0 0,2-2 0 16,4-1 0-16,3-1 0 0,0-1 0 0,1-3 0 15,-1 0 0-15,1-1 0 0,-4-5 0 0,1 1 0 16,-2-2 0-16,-2 1 0 0,-1 0 0 0,-4-2 0 16,-4 3-128-16,-3-2 128 0,-1 1-192 0,-4 1 48 15,-5 0 0-15,-4 2 0 0,-4 2 144 0,-4-2-160 16,-2 3 160-16,-1 0-160 0,-8 4 160 0,0 0 0 0,0 0 0 0,0 0 0 15,-5-5 0-15,-2 0 0 16,-3 2 0-16,-2 1 0 0,-4 1 0 0,-1-1-160 16,-5 2 160-16,0 0 0 0,-2 0 0 0,-4 0-128 0,2 0 128 0,-5 3 0 15,-2-1-128-15,-3 0 128 16,0-1-192-16,-4 3 192 0,-2-4 0 0,-5 1 0 0,-2 0 160 0,-2-1-32 16,-3 0-128-16,5 0 0 15,-5-1 0-15,4-4 0 0,-3 2 160 0,4-2-32 0,-2 0-128 0,3-2 192 16,-3-2-192-16,1-7 176 15,1 2-176-15,0-5 160 0,2-2-160 0,2-6 0 0,0 0 144 0,2-4-144 16,5 0 144-16,2 1-144 0,1-3 192 0,5-2-192 16,1 2 288-16,2-2-48 0,5-1-16 0,1-1 0 15,5 0-96-15,3-1 0 0,3-1-128 0,2-4 192 16,3-1-192-16,4 0 0 0,2 2 0 0,9-23 0 16,4 9 0-16,1 19 0 0,3-2 0 0,3-3 0 15,4-1 0-15,3 2-192 0,4-3 192 0,1 0-160 0,4-1 160 16,2 3 0-16,3 3-144 0,4 1 144 0,5 0 0 0,1 4-144 15,-1 1 144-15,2 2 0 0,0 2-160 0,-1 2 160 16,1 6-128-16,-1-1 128 0,1 3 0 0,0 1-160 16,1 2 160-16,-3 1 0 0,-3-1-320 0,-2 4 64 15,-6 3 0-15,-1-1 0 0,-4 1 32 0,-2 1 16 16,-2 4 0-16,-5 3 0 0,-1 0 0 0,-4-1 0 0,-4 4 0 0,-3-1 0 16,-2 1 64-16,-1 0 16 15,-4 0 0-15,-7-2 0 0,0 0 128 0,0 0 0 0,5 7 0 0,-5-7 0 16,0 0 0-16,0 0 0 15,0 0 0-15,-7 5 0 0,-1-1 0 0,-2-1 128 16,0 1-128-16,-6 0 128 0,1-1-128 0,-3-2 0 16,-2 3 128-16,-3-1-128 0,2 4 0 0,-4-2 0 0,0 4 0 15,-2-3 128-15,-3 2-128 0,-16 6 0 0,3 0 0 0,10-5 0 16,1 3 0-16,-4 4 0 0,0 3 0 0,-1 2 0 16,-5 3 0-16,-17 13 0 15,6-2 0-15,16-11 0 0,-6 6 0 0,-4 2 0 0,-3 4 0 16,-1 3 0-16,1 0 0 0,-3 2 0 15,4 6 0-15,2 0 0 0,2 0 0 0,-16 22 0 16,13-13 0-16,21-19 0 0,1 5 224 0,7 1 32 0,3-3 0 0,5 5 0 16,6-3-64-16,5-1-16 0,6 3 0 0,6-3 0 15,3 1-176-15,3-2 0 0,6-2 0 0,2 1 128 16,6-4-128-16,4 1 0 0,1-7 0 0,2 3 0 16,4 1 0-16,3-1 0 0,4-7 0 0,-2 2 0 0,1-4 0 15,-3-1-192-15,1 3 32 0,-1-3 16 16,-1-4-2560-16,-2 0-512 0,38 6-112 0,-17-10 0 0</inkml:trace>
  <inkml:trace contextRef="#ctx1" brushRef="#br2" timeOffset="78088.14">19503 15632 1839 0,'0'0'160'0,"0"0"-160"0,0 0 0 0,0 0 0 15,0 0 3776-15,0 0 736 0,-1 5 144 0,1-5 16 16,0 0-3136-16,0 0-640 0,6-1-128 0,2 0-32 16,0-3 144-16,4-1 16 0,-2-1 16 0,5 2 0 15,1 0 32-15,1-2 0 0,1-1 0 0,4 3 0 16,-1 1-192-16,5-2-48 0,-2 1 0 0,6 0 0 16,1 3-240-16,-2-2-48 0,-3-2-16 0,-2 2 0 15,-3 3-208-15,-2 2-64 0,-2 2 0 0,-3 1 0 16,-3 0-128-16,-3 2 0 0,-2 0 144 0,-1-1-144 0,-3 3 160 0,-4-1-32 15,-3 3-128-15,0-2 192 0,-2 1-64 0,-3 2 0 16,-3-2-128-16,0 2 192 0,-1-4 0 0,0 2-16 16,0-1 0-16,0 1 0 0,0-1-176 0,3 0 128 15,1 0-128-15,1 0 128 0,5-3-128 0,0 4 0 16,2-3 0-16,2 2 0 0,0-3 0 0,1 2 0 16,3-1 0-16,2 1 0 0,2 1 0 0,2-2 0 15,1 5 0-15,2-3 0 0,0 2 0 0,-1 1 0 16,0-1 0-16,0 3 128 0,1 1 128 0,-3-1 32 15,-2 2 0-15,0-1 0 0,-2 1 96 0,-1 1 0 16,-2-1 16-16,-1 0 0 0,-1-1 0 0,-2 1 0 16,-3 3 0-16,-1-1 0 0,-2-1 64 0,-2-1 16 15,-1 2 0-15,-3-3 0 0,-2-2-80 0,-2 1-16 0,-1 1 0 0,-1 3 0 16,-1-4-48-16,0-3-16 16,-6 1 0-16,2 1 0 0,-3-4-192 0,-1 2-128 15,-1-2 128-15,0 1-128 0,1-4 128 0,1-2-128 16,2-1 128-16,1-3-128 15,1-3-320-15,2-2-144 0,2-3-32 0,4-4 0 16,2-1-1776-16,1 0-352 0,3-2-80 0,4-4-12928 0</inkml:trace>
  <inkml:trace contextRef="#ctx1" brushRef="#br2" timeOffset="78570.16">20638 14174 23775 0,'0'0'1056'0,"0"0"224"0,0 0-1024 0,0 0-256 16,0-2 0-16,0 2 0 0,0 10 624 0,-1 4 80 16,-3 1 0-16,1 3 16 0,-2 4 0 0,-1 1 0 0,-2 3 0 0,2 6 0 15,-3 2-16-15,1 3-16 0,1 3 0 0,-1 4 0 16,2 1-48-16,-1 0 0 15,1 2 0-15,1 0 0 0,0 3-112 0,1 2-16 0,3 1-16 0,-2 0 0 16,1-1-256-16,2-4-48 0,0 0-16 0,0-1 0 16,1-5-176-16,3-1 128 0,2-6-128 0,2-1 128 15,-1-3 0-15,2-4-128 0,2 1 192 0,0-4-64 16,0-1 0-16,2-3 0 0,2-3 0 0,-1-2 0 16,0-6-128-16,0 1 0 0,0-5 0 0,0-1 0 15,-4-4-368-15,3-1-96 16,-3-2-32-16,0-3 0 0,-1-3-2320 0,-2 0-448 0,-2-4-112 0,-5-2-16 0</inkml:trace>
  <inkml:trace contextRef="#ctx1" brushRef="#br2" timeOffset="78736.45">20113 14952 19343 0,'0'0'1728'0,"4"-9"-1392"15,0 2-336-15,5 0 0 0,-1-2 2688 0,8 2 480 16,1-2 96-16,4 3 0 0,6-3-2576 0,2 1-528 15,4-5-160-15,5 4 0 0,1-3 448 0,5 2 16 16,0 1 0-16,3-3 0 0,0 2-144 0,0-1-16 16,0 2-16-16,0-3 0 15,0 3-1952-15,0 1-400 0,-1-1-80 0</inkml:trace>
  <inkml:trace contextRef="#ctx1" brushRef="#br2" timeOffset="79138.94">22362 14225 27807 0,'-8'-9'1232'0,"8"9"256"0,0 0-1184 0,-6 0-304 15,-1 2 0-15,0 1 0 0,-2 4 512 0,0 3 64 16,-1 4 0-16,-2 1 0 0,1 4 0 0,-2 3 16 16,0-1 0-16,2 6 0 0,0 0-16 0,0 5 0 15,1 1 0-15,0 2 0 0,0 3-96 0,5 0-32 16,-3-1 0-16,0 3 0 0,1-2-272 0,-1 4-176 15,4-8 192-15,-1 2-192 0,-1-3 0 0,0 1 0 16,-2-2 0-16,0 0 0 16,1-4-512-16,0-2-144 0,0-4-48 0,-1 3 0 15,2-6-1696-15,1-2-352 0,0-8-64 0,-2-3 0 0</inkml:trace>
  <inkml:trace contextRef="#ctx1" brushRef="#br2" timeOffset="79294.56">21887 14757 25791 0,'0'0'2304'0,"9"-2"-1856"0,3 1-448 0,2 1 0 16,2 0 1104-16,5 1 128 0,2 1 32 0,2-2 0 15,3 1-720-15,0-2-144 0,1 1-16 0,2-2-16 16,4-2-96-16,5-1-16 0,-1 2 0 0,2-1 0 16,-1 1-128-16,4-1-128 0,0-3 144 0,-1 3-144 15,-2-1-2304-15,-2-3-576 16</inkml:trace>
  <inkml:trace contextRef="#ctx1" brushRef="#br2" timeOffset="79738.19">23985 13615 21183 0,'0'0'944'0,"-1"-6"192"0,-6-8-912 0,5 4-224 15,-1 2 0-15,2 3 0 0,-2-3 1488 0,3 8 256 16,0 0 48-16,0 0 16 0,0 0-1136 0,0 0-224 16,-6 9-64-16,1 3 0 0,1 4 192 0,0-1 16 15,-1 6 16-15,0 4 0 0,0 3-128 0,1 5-32 16,-2 3 0-16,1 3 0 0,1 7-128 0,-2 0-16 16,-1 4-16-16,0 6 0 0,-1 7 16 0,-2 3 0 0,-3 5 0 15,0 5 0-15,-2 3-176 0,0 9-128 0,-3-3 144 0,4-8-144 16,-1-3 128-16,2-4-128 0,2-6 0 0,-1-8 144 15,2-4-144-15,2-4 0 0,3-5 0 0,-1-5-176 16,2-3-32-16,3-5-16 0,0-8 0 0,1-3 0 16,2-5-1952-16,1-7-384 0,-1 0-64 0,-2-7-32 0</inkml:trace>
  <inkml:trace contextRef="#ctx1" brushRef="#br2" timeOffset="80189.73">23504 13446 20271 0,'-2'-8'1792'0,"-1"2"-1424"15,2-3-368-15,1 2 0 0,1-2 1296 0,6 1 192 16,-1 3 48-16,3-3 0 0,4 2-992 0,3 2-192 15,3-2-32-15,5 2-16 0,3 1 176 0,2 2 32 16,3 1 16-16,4 0 0 0,1 3-16 0,4 3-16 16,3 3 0-16,7 4 0 0,3-1-240 0,3 5-64 0,-1 6 0 0,2 0 0 15,-1 0-192-15,1 4 0 0,1 3 0 16,0 7 0-16,1 3 0 0,-1 2 0 0,-2 5 0 0,-4 3 0 16,-5 8 0-16,-3 3 0 0,-7 4 0 0,-5 1 0 15,-4 7 0-15,-7 3-128 0,-2 1 128 0,1 37-208 16,-10-15 48-16,-7-38 16 0,-3 2 0 0,-3 1 0 0,-5-3 272 0,-3-1 64 15,-3-3 16-15,-2 1 0 0,-6-1 416 0,-6-1 80 16,-4-3 0-16,-3-3 16 0,-3-4 32 0,-2 0 0 16,-2-8 0-16,0 0 0 0,-2-2-176 0,-1-5-16 15,-2-4-16-15,-1 0 0 0,-1-4-304 0,-3-3-64 16,-3-2-16-16,2-4 0 0,1-4-160 0,3-6-272 16,2-2 64-16,1-2 16 15,3-3-576-15,5-6-96 0,2-3-32 0,6-2 0 16,1-1-1728-16,8-2-368 0,2-2-64 0,3 0-9424 0</inkml:trace>
  <inkml:trace contextRef="#ctx1" brushRef="#br2" timeOffset="81106.11">25295 14992 26079 0,'0'0'1152'0,"0"0"256"0,0 0-1136 0,0 0-272 0,-2-3 0 0,-1 2 0 16,3 1 336-16,0 0 16 0,0 0 0 0,0 0 0 16,4-3 32-16,2 1 0 0,3-2 0 0,7 3 0 15,-1-2 0-15,3 1 0 0,2-1 0 0,3 1 0 16,2 0 112-16,3 2 16 0,2 0 16 0,0 2 0 15,1 0-128-15,0 2-16 0,4 1-16 0,-6 4 0 16,-2-2-368-16,-3 4 144 0,-3-1-144 0,-4 1 0 16,-3 5 128-16,-5-1-128 0,-4 1 0 0,-5 2 0 0,-5 0 208 0,-5 0-64 15,-6-1-16-15,-4 0 0 0,-7 2-128 0,1-2 160 16,-2-3-160-16,0 1 160 0,1-1-160 0,2 0 0 16,2-4 0-16,2 3 0 0,4-2 0 0,5-1 128 15,1 0-128-15,2-2 0 0,2 1 0 0,5-1 0 16,2 3 0-16,2-3 0 0,5 2 0 0,2-3 0 15,1 5 0-15,3-1 0 0,4-1 0 0,1 6 0 16,5 0 0-16,1 0 0 0,3-6 0 0,-2 5 0 16,-1 3 0-16,-2-2 0 0,-3 0 208 0,-4 0 176 15,-1 1 16-15,-5-1 16 0,-2 1 352 0,-6 2 80 16,-2-3 16-16,-5 1 0 0,-2-3-128 0,-5 2-32 16,-4 2 0-16,-3-1 0 0,-7-3-192 0,-2-2-64 15,-1-3 0-15,-3 4 0 0,-3-4-48 0,0 2-16 16,1-1 0-16,-1-2 0 0,-1 0-192 0,0-1-64 15,-2-2 0-15,-4 0 0 0,1 2-128 0,0-5 0 0,5 2 0 16,1 0 0 0,5-4-896-16,1-1-192 0,5 3-64 0,2 1-11456 0,3-6-2304 0</inkml:trace>
  <inkml:trace contextRef="#ctx1" brushRef="#br2" timeOffset="85074.9">17170 7054 11807 0,'0'0'512'0,"0"0"128"0,5-7-512 0,-5 7-128 0,2-10 0 0,-2 10 0 16,0 0 784-16,4-7 144 0,-2-3 32 0,-2 10 0 0,0 0-304 0,4-8-48 15,-4 8-16-15,0 0 0 0,4-12-48 0,0 6-16 16,-4 6 0-16,0 0 0 0,2-11-16 0,-2 11 0 16,0 0 0-16,4-8 0 0,-4 8-96 15,0 0-32-15,1-9 0 0,-1 9 0 0,0 0-192 0,0 0-32 16,0 0-16-16,0 0 0 0,0 0-16 0,0 0-128 15,0 0 192-15,0 0-64 0,0 0-128 0,0 0 0 16,0 0 144-16,13 0-144 0,1 4 128 0,1 1-128 16,3-2 160-16,2-1-160 0,3-2 0 0,5 0 0 15,1 3 0-15,3-2-160 0,-1-1 160 0,0 0 0 16,1 0 0-16,0 0 128 0,0 2-128 0,-1-2 0 16,-1-1 0-16,0 1 128 0,1 3-128 0,-1 1 0 0,1-3 0 15,-2 0 0-15,-1-1 0 0,-3 1 0 16,-3 1 0-16,-3-1 128 0,-5 0-128 0,-4 2 0 0,-10-3 0 0,0 0 0 15,0 0 0-15,0 0 0 0,0 0 128 0,-13-3-128 16,-7 2 0-16,-4 0 0 0,-9-2 0 0,-3-2 0 16,-2 1 0-16,-2 0 0 0,-4 2 0 0,-1 1 0 15,-2-1 0-15,-3 2 128 0,-3 3-128 0,-2-2 0 16,-2-1 144-16,1 0-144 0,1 0 192 0,6 0-192 16,3 3 256-16,4-1-64 0,4 1-16 0,5 2 0 15,5 0-176-15,4-3 0 0,3 2 144 0,5 1-144 16,3-2 0-16,4 1 128 0,9-4-128 0,0 0 0 15,0 0 0-15,8 6 0 0,4 2 0 0,6-5 0 16,3 0 0-16,6 0 0 0,7 0 0 0,2 0 128 16,1-6-128-16,4 2 192 0,2 0-64 0,2 1 0 0,-2-1 128 0,-5-2 16 15,0 0 16-15,-5 1 0 16,-4 1 32-16,-4 1 16 0,-5 0 0 0,-4 1 0 16,-4 1-128-16,-12-2-16 0,0 0-16 0,8 9 0 0,-3 2-176 0,-5 0 0 15,-5-1 0-15,-3 3 0 0,-4 0-160 0,0-2-112 16,-2 2-32-16,0 1-8096 15,2 1-1632-15</inkml:trace>
  <inkml:trace contextRef="#ctx1" brushRef="#br2" timeOffset="86211.25">20039 6951 4607 0,'-18'-6'192'0,"7"0"64"0,-2 0-256 0,-2 1 0 16,0 1 0-16,0 0 0 0,-2 1 2256 0,1 0 416 16,-1-1 80-16,-1 3 0 0,-2 1-1664 0,1-1-352 15,1-1-64-15,1 1-16 0,2 1-208 0,3 0-64 16,1 0 0-16,4 1 0 0,7-1-80 0,0 0-32 0,0 0 0 0,0 0 0 15,0 0-112-15,0 0-32 0,0 0 0 0,10 5 0 16,5 1 112-16,8-1 16 0,9-2 0 0,2-3 0 16,3 0 80-16,2-1 32 0,3 0 0 0,0-4 0 15,-1 0-112-15,0 0-32 0,-1-6 0 0,0 6 0 16,-2 3-32-16,-1-1-16 0,-3 1 0 0,0-1 0 16,-2 2 80-16,-4 0 32 0,-4 1 0 0,-3 1 0 15,-6-2-128-15,-2 2-32 0,-13-1 0 0,0 0 0 16,0 0-128-16,0 0 0 0,0 0 144 0,-18 9-144 15,-9 0 0-15,-6-2 0 0,-5-4 0 0,-3 1 128 16,-2 1-128-16,-2 2 0 0,1-1 0 0,-2 4 0 16,-1-1 0-16,0 3 0 0,-1 0 0 0,1-3-128 15,0 1 128-15,10-4-160 0,8-1 160 0,5 5-160 16,4-1 16-16,7 1 0 0,4 2 0 0,6-3 0 0,3-9-48 0,6 14-16 16,5-5 0-16,5 1 0 0,6-5-48 0,4 1 0 15,6-2 0-15,4 0 0 0,1 0 256 0,1 0 0 16,0-1 0-16,1-1 0 0,2-4 0 15,2 5 0-15,2-1 0 0,-1 0 0 16,2 0-496-16,0 2-48 0</inkml:trace>
  <inkml:trace contextRef="#ctx1" brushRef="#br2" timeOffset="88944.88">6193 15777 4607 0,'0'0'192'0,"0"0"64"0,0 0-256 0,0 0 0 0,0 0 0 0,0 0 0 16,0 0 1280-16,0 0 224 0,-3-4 32 0,3 4 16 16,0 0-1168-16,0 0-256 0,0 0-128 0,0 0 160 15,5-9-160-15,-5 9 0 0,0 0 0 0,8-5 0 16,-8 5 0-16,6-5 0 0,-6 5 0 0,0 0 0 15,0 0 0-15,0 0 0 0,0 0 0 0,11-2 128 0,-11 2 96 0,11 2 16 16,-1 0 0-16,4-1 0 0,4 1 240 0,2 0 48 16,3-2 16-16,3 0 0 0,0-2 160 15,5 1 48-15,2 0 0 0,0 1 0 0,1 0-240 0,-2 0-64 16,0-1 0-16,3 1 0 0,5 0-224 0,0 0-48 16,0-2-16-16,-1 0 0 0,-1-2-160 0,-3 1 0 15,-5 0 0-15,-2 0 128 0,-2-1-128 0,-3 2 0 16,-3 2 0-16,-1 0-8128 0</inkml:trace>
  <inkml:trace contextRef="#ctx1" brushRef="#br2" timeOffset="95101.45">15773 14014 4607 0,'0'0'400'0,"0"0"-400"0,0 0 0 0,-7 7 0 16,-2-6 1408-16,9-1 208 0,-10 5 48 0,1-1 0 15,1-4-880-15,-1 0-160 0,0 0-48 0,0 4 0 16,1 1-128-16,-1-4-48 0,-1-1 0 0,-1 1 0 16,1 4-32-16,1 2-16 0,0-4 0 0,0 0 0 15,9-3 32-15,-8 4 16 0,1 5 0 0,7-9 0 16,0 0-48-16,0 0-16 0,0 0 0 0,0 0 0 15,0 0-144-15,0 0-16 0,0 0-16 0,0 0 0 16,10 9-32-16,3 1-128 0,1-5 192 0,1 0-64 16,1 0 32-16,0 0 0 0,-1-1 0 0,3-2 0 15,-1 1 48-15,2 1 16 0,0-2 0 0,-1 1 0 0,-2-2-32 0,-1-1 0 16,1-1 0-16,-1 1 0 0,-1 4 0 0,1 0-16 16,0-2 0-16,1 1 0 0,-1-6 48 0,-2 3 16 15,-3 4 0-15,-10-4 0 0,0 0 80 0,0 0 0 16,0 0 16-16,0 0 0 0,0 0-144 0,0 0-16 15,0 0-16-15,0 0 0 0,0 0-32 0,-12-1-128 16,0-2 192-16,-1 3-64 16,0 0-624-16,3 3-128 0,-1 2-16 0</inkml:trace>
  <inkml:trace contextRef="#ctx1" brushRef="#br2" timeOffset="96909.19">20710 14254 5519 0,'0'0'496'0,"3"-10"-496"0,0 1 0 16,-1-1 0-16,1 1 1216 0,0-1 160 0,0 3 32 0,2-4 0 15,-4 1-736-15,3 1-144 0,-4 9-16 0,0 0-16 16,5-15 16-16,-1 4 0 0,2-2 0 0,-1 4 0 16,1 0 160-16,-1 1 32 0,-2 1 16 0,-3 7 0 15,0 0-336-15,4-8-64 0,-1-3 0 0,-3 11-16 16,1-12 16-16,-1 5 16 0,0 7 0 0,0 0 0 16,-2-14-160-16,-1 5-48 0,3 9 0 0,0 0 0 15,-3-13 112-15,2 4 16 0,1 9 0 0,0 0 0 16,0 0 80-16,0 0 32 0,0 0 0 0,-1-9 0 15,1 9 144-15,0 0 16 0,0 0 16 0,0 0 0 16,0 0-240-16,0 0-48 0,0 0-16 0,0 0 0 16,0 0-80-16,6-5-16 0,-6 5 0 0,0 0 0 15,0 0 80-15,0 0 16 0,0 0 0 0,0 0 0 16,0 0 48-16,0 0 16 0,0 0 0 0,0 0 0 0,0 0-64 0,0 0-16 16,0 9 0-16,-2 3 0 0,2-12-32 0,-7 11 0 15,-2 2 0-15,1 1 0 0,-3 1-32 0,1 0-16 16,0 3 0-16,-1 1 0 0,-1 3-144 0,1-1 160 15,-1 3-160-15,3 3 160 0,-2-3-160 0,3 6 192 16,1-1-192-16,2 3 192 0,-2 1-192 0,2 0 192 16,1 1-192-16,-1 0 192 0,0 6-192 0,0-2 0 15,1-4 144-15,2 3-144 0,-1 1 0 0,1-1 0 16,-1-5 0-16,3 1 128 0,-2 2 0 0,0 0 0 16,1-1 0-16,2-2 0 0,3-2-128 0,-1 0 0 0,-1-1 0 15,2-1 128-15,1 4 0 0,0-6 16 16,0 1 0-16,2-2 0 0,-1 1-16 0,3-3 0 0,1 1 0 0,-1-1 0 15,1-6 32-15,0 1 0 0,0-1 0 16,1-2 0-16,-1 0 48 0,1 2 16 0,1-1 0 0,-1-2 0 16,2-1-32-16,-2-3-16 0,2 3 0 0,0 0 0 15,-1-2-48-15,4 2-128 0,-1 1 192 0,0-4-64 16,0 0-128-16,2 1 0 0,1-2 0 0,1 3 0 16,0-5 128-16,0 2-128 0,-1-1 0 0,1-2 128 15,0 2-128-15,0-4 0 0,0-2 144 0,-1 1-144 16,-2-1 0-16,1 1 128 0,-2-1-128 0,0-3 0 15,-1-3 0-15,2 2 144 0,-2 1-144 0,0-1 0 16,-3 0 128-16,0-1-128 0,-2 1 0 0,-9 2 0 16,11-3 0-16,-11 3 0 0,0 0 128 0,0 0-128 15,0 0 0-15,0 0 0 0,0 0 128 0,0 0-128 0,2-10 128 0,-2 10-128 16,0 0 192-16,0 0-192 16,-4-8 144-16,2-1-144 0,2 9 0 0,-4-5 144 0,4 5-144 0,-6-6 0 15,-1 2 0-15,7 4 128 0,0 0-128 16,-9-4 0-16,9 4 0 0,-9-2 0 0,2 1 0 0,7 1 0 15,-9-2 0-15,0 2 0 0,0 0-160 0,9 0 160 16,-10 2 0-16,1-1-144 0,-1-1 144 0,0 1 0 16,1-1 0-16,-4 1 0 0,0-1 0 0,-1 0 0 15,-2 0 0-15,-2 0 0 0,0 0 0 0,0 0 0 16,-2-1 0-16,0 0 0 0,-2 0 0 0,2-2 0 16,-3-2 0-16,3 1 0 0,-1-1 0 0,1 1 0 15,1-3 0-15,1 0 0 0,0-3 0 0,2 1 0 16,0-4 0-16,1 3 0 0,1-1 0 0,2-3 0 0,-1-4 0 0,1 0 128 15,1 1-128-15,1-3 0 0,0 0 0 0,1-3 0 16,1-2 0-16,3 1 0 0,0 1 0 0,1-3 0 16,0 2 128-16,2-2-128 0,-2 0 128 0,1-2-128 15,1 3 128-15,-1-3-128 0,1 1 128 0,0-2-128 16,1 2 0-16,1-5 128 0,0-2-128 0,0 2 0 16,-1-1 0-16,0 0 0 0,-1-6 0 0,2 2 0 15,0 0 0-15,2-1 0 0,0-2 0 0,2 0 0 16,0-3 0-16,1 2 0 0,1 3 0 0,1 0 0 15,0 1 0-15,3 1 0 0,2 1 0 0,-1 0 0 16,1 4 0-16,0-1 0 0,1 4 0 0,1 1-128 16,-1 5 128-16,0 1 0 0,-2 1 0 0,0 3-128 15,0 4 128-15,-2 2 0 0,-2 5 0 0,1 0 0 16,-2-2-304-16,-6 8 32 0,0 0 0 0,0 0 0 16,0 0-1360-16,0 0-272 15,0 0-48-15,0 0-11648 0</inkml:trace>
  <inkml:trace contextRef="#ctx1" brushRef="#br2" timeOffset="97400.33">20255 14885 13823 0,'0'0'608'0,"-10"0"128"0,10 0-592 0,-9-3-144 0,9 3 0 0,-10-1 0 16,3-1 1216-16,7 2 192 0,0 0 64 0,0 0 0 15,0 0-176-15,0 0-16 0,0 0-16 0,3-9 0 16,5 1-240-16,2 3-64 0,3 0 0 0,5 1 0 16,2-1-400-16,8-1-96 0,4 2-16 0,5-1 0 15,3-2 80-15,3 1 16 0,-1 1 0 0,7 4 0 16,-1-2-160-16,0 1-48 0,-1-1 0 0,0 3 0 16,-1 0-144-16,-1 0-48 0,-2-1 0 0,-1 1 0 0,-3 0-144 0,-3 0 0 15,-8-2 144-15,-5 2-144 0,-4 2 0 0,-7 2 0 16,0-2 0-16,-12-2 128 0,0 0-128 0,0 0 192 15,0 0-64-15,-9 8 0 0,-4 1 0 0,-6-3 0 16,-8 0 0-16,-3 1 0 0,-4-4-128 0,-2 3 0 16,-5 0 128-16,2-1-128 0,2-1 128 0,2 2-128 15,-1 1 128-15,4-2-128 16,2 1-592-16,3 3-192 0,2-3-48 0,3 3-13408 0</inkml:trace>
  <inkml:trace contextRef="#ctx1" brushRef="#br2" timeOffset="106989.96">16864 5471 11055 0,'5'-16'480'0,"0"3"112"0,2-1-464 0,0 0-128 15,2 1 0-15,0 1 0 0,-3 2 0 0,1 2-192 16,-1-5 64-16,0 6 0 0,-1-2 128 0,-1 2 0 16,-4 7 0-16,2-11 0 0,-2 1 0 0,-2-2 256 15,0 1-64-15,-2 2-16 0,-2 0 272 0,-2 3 48 16,-2 1 16-16,-2-3 0 0,-2 2-64 0,3 2-16 16,-3-3 0-16,-3 4 0 0,-2-1 0 0,2 1 0 15,-3 1 0-15,3-1 0 0,-2-2 64 0,-3 3 16 0,2-1 0 16,-2 1 0-16,2 0 176 0,2 1 32 0,1-2 16 0,1 5 0 15,-1 0-80-15,0 1-16 0,-1 2 0 0,-1 5 0 16,-2 0 64-16,4 4 16 0,-3 3 0 0,0 2 0 16,-1 2-144-16,0 6-48 0,1 1 0 0,-2 3 0 15,2 0-336-15,-2 0-64 0,-1-2 0 0,-2 5-128 16,-2 5 256-16,2 2-48 0,1 0-16 0,-2 2 0 16,1 3 48-16,3 2 0 0,3 1 0 0,1 4 0 15,1 3 16-15,4 5 0 0,3 1 0 0,2 3 0 16,3-5-80-16,2 2-16 0,3-3 0 0,4 0 0 15,-1 2-160-15,1-5 128 0,-1-1-128 0,3-3 128 16,1-2-128-16,1-7 160 0,-1-2-160 0,2 0 160 0,0-2-160 16,0-3 0-16,-1 0 0 0,1 0 0 15,0-3 0-15,1-3 128 0,1 1-128 0,1-3 128 0,2-5-128 0,-2-2 128 16,2 0-128-16,0-2 128 0,-1-4-128 0,0-1 0 16,-1 0 144-16,0-4-144 0,-2-1 0 0,0-4 144 15,-2 0-144-15,-8-5 0 0,0 0 240 0,0 0-64 16,0 0-16-16,0 0 0 0,6-8 224 0,-2-2 32 15,-5 0 16-15,-2-5 0 0,-1-3-96 0,-3-1-16 16,-3-3 0-16,1-4 0 0,-3-2-112 0,1-4-16 16,-1-2-16-16,0-3 0 0,-1-3-176 0,0-2 128 15,-1 0-128-15,2 2 128 0,-1-6-128 0,1 4 160 16,1-4-160-16,1 3 160 0,1-1-32 0,1 2-128 16,3 1 192-16,1-5-64 0,1 0-128 0,1-2 0 15,1 2 144-15,2-2-144 0,1-7 0 0,4 1 0 16,0 3 0-16,6 1 0 0,2 2 0 0,2 2 0 0,1-3 0 0,3 4 0 15,2 3 0-15,1 3-128 0,-1-1 128 0,1 0 0 16,0-1 0-16,0 3 0 0,1 2 0 0,2 2-128 16,2 0 128-16,0 1 0 0,-2 4 0 0,1 1-128 15,-3 5 128-15,-1 1 0 0,-1 0 0 0,-2 7 0 16,-1 4 0-16,-4-1-160 0,-2 6 160 0,-2 2 0 16,0 2-176-16,-11 2 176 0,0 0-160 0,0 0 160 15,0 0-144-15,0 0 144 0,0 0-128 0,0 0 128 16,0 0 0-16,0 0 0 0,-8 8 0 0,0 4-128 15,-1-2 128-15,-1 2 0 0,-2-5 0 0,-2 3 128 16,-3 3-128-16,-2 1 0 0,-3 3 0 0,-1 4 128 16,2 2-128-16,-6 1 144 0,0 5-144 0,-3 3 160 0,-1 4-160 15,1 3 128-15,-2 1-128 0,-1 3 128 0,0 1-128 0,0 3 128 16,0 2-128-16,2 5 128 0,0 5-128 16,4 1 0-16,3 6 144 0,2-3-144 0,3 1 0 0,3-5 128 15,2 4-128-15,1-4 0 0,3 0 160 0,1 2-32 16,1-1-128-16,3-7 192 0,1-1-64 0,2-6-128 15,1-2 176-15,1-3-176 0,2-1 192 0,3-5-64 16,7-3 0-16,2-3-128 0,5-5 0 0,6 0 0 16,6-3 0-16,7-7-144 15,10-3-1504-15,5-7-288 0,6-7-64 0</inkml:trace>
  <inkml:trace contextRef="#ctx1" brushRef="#br2" timeOffset="108207.94">20751 5162 4607 0,'-8'-20'192'0,"5"7"64"0,-2 1-256 0,1-2 0 16,0 2 0-16,0 1 0 0,-1-2 2704 0,1-1 496 15,-1 1 112-15,0 5 16 0,0-4-2576 0,-1 4-512 16,2-2-112-16,-3 1 0 0,0-3 0 0,2 3 16 16,0-4 0-16,0 2 0 0,-2-1 176 0,2 0 48 15,0 1 0-15,0 2 0 0,0-3 176 0,0 4 32 16,0-2 16-16,0 2 0 0,5 8 144 0,0 0 32 0,-9-7 0 0,9 7 0 15,-8-7-96-15,8 7-16 0,0 0 0 0,0 0 0 16,0 0-240-16,0 0-48 0,0 0-16 0,-4 9 0 16,4 1-160-16,3 3-48 0,2-1 0 0,3 3 0 15,2 5 240-15,-1 4 32 0,2 0 16 0,4 8 0 16,-1 3-32-16,3 1 0 0,-2 3 0 0,2 1 0 16,-1 2-144-16,2 0-48 0,0 6 0 0,0-1 0 15,-1 2-208-15,1-2 144 0,-1-1-144 0,-1 3 128 16,1 1 0-16,-2-3 0 0,-1-2 0 0,-1 1 0 15,-3 3 128-15,-1 1 0 0,-2 1 16 0,-3-4 0 16,0 0 32-16,-2 2 0 0,-2-2 0 0,-2 1 0 16,-2 1 16-16,-3 1 0 0,-5-4 0 0,-2 1 0 15,-1-4-48-15,-4 3 0 0,-3-7 0 0,1 1 0 16,-6-4-32-16,0 1-16 0,-2 3 0 0,0-6 0 0,-4 0 32 0,0-2 16 16,0 0 0-16,-1-3 0 0,1-2-112 0,0 0-32 15,0-5 0-15,2-1 0 0,-1-2-128 0,1-3 128 16,3-3-128-16,3-3 128 0,1 4-128 0,3-2 0 15,2-6 0-15,2 2 0 0,0 1 0 0,3-3 0 16,0 0 128-16,3-3-128 0,0-1 0 0,3 0 0 16,-1-2 0-16,9 0 0 0,0 0 0 0,0 0 0 15,0 0 0-15,0 0 0 0,0 0 0 0,1-12 0 16,4 2 0-16,5-4 0 0,4 0-160 0,5-3 160 16,3-4 0-16,2-1-144 0,3-2 144 0,6-1 0 15,0-1 0-15,4-4 0 0,3-3 0 0,0-2 0 16,-5-1 0-16,1-3 0 0,-2 1 0 0,-1-1 0 15,0-4 0-15,-3-1 0 0,-1-1 0 0,-1 1 0 0,-3-1 0 16,-2-1 0-16,-3-5 0 0,-2 2 0 0,-1-4 0 0,-3 1 128 16,-3 0-128-16,-5-4 0 0,0-2 0 0,-5-2 0 15,-4-1 0-15,-1 0 0 0,-2-5 0 0,-1 5 128 16,-1-1-128-16,-1 4 0 0,-1 3 0 0,-3 2 0 16,-1 3 0-16,-1 4 0 0,-3 1 0 0,2 6 0 15,-2 2 0-15,-1 3 0 0,-2 1 0 0,-2 3 0 16,-1 4 0-16,1 3 0 0,1 0 0 0,0 3 0 15,0-1 0-15,2 4 0 0,0 1 0 0,1 1 0 16,1 1 0-16,3 1-160 0,2-2 160 0,1 4 0 16,2 2-176-16,4-3 176 0,-2 3-160 0,3 1 160 15,5 8-192-15,0 0 192 0,0 0-208 0,0 0 80 16,0 0-64-16,12 5 0 0,0 1 0 0,6 2 0 0,4 2 192 16,2 4 0-16,0-2 0 0,3 6-128 0,2 4 128 15,3 1 0-15,3 3 0 0,0 5 0 0,0 2 0 0,1 6 0 16,3 7 0-16,-1 0 0 0,2 2 0 0,-1 4 0 15,-1 3 0-15,-1 2 0 0,-3 0 0 0,-2 4 0 16,-4 0 0-16,-2 3 0 0,-3-3 0 0,-2 2 0 16,-1-1 0-16,-3 2 0 0,-6 1 272 0,-3 0-16 15,-5 0 0-15,-5-3 0 0,-5 0 192 0,-6-2 48 16,-6 1 0-16,-5 1 0 0,-3-2-32 0,-7 2 0 16,-8-3 0-16,-6 2 0 0,-6 1-176 0,-3-1-32 15,-3 3-16-15,-1-3 0 0,0 2-240 0,1-4 0 16,-1 1 0-16,-2-1 0 15,-2-2-1328-15,3-2-352 0,3-1-80 0,3-6-15440 0</inkml:trace>
  <inkml:trace contextRef="#ctx1" brushRef="#br3" timeOffset="114445.44">23016 5212 21183 0,'0'0'944'0,"0"0"192"0,7-11-912 0,-2 2-224 0,-5 9 0 0,9-7 0 0,-1 0-256 0,3 3-112 16,0 0-16-16,1-2 0 0,-1-1 720 0,0 4 144 15,1-5 32-15,1 3 0 0,-5 1 16 0,1 0 16 16,-1-2 0-16,-8 6 0 0,10-5-128 0,-10 5-32 15,0 0 0-15,5-4 0 0,-5 4 0 0,0 0 0 16,0 0 0-16,0 0 0 0,0 0 240 0,0 0 32 16,0 0 16-16,-14-6 0 0,-5 3-304 0,-4 2-64 15,-3 1-16-15,-6 0 0 0,-4 1-160 0,-3 2-128 16,-4 0 192-16,2 0-192 0,-2-2 400 0,1 1-16 16,-3-2-16-16,2 0 0 0,0 0 64 0,1 0 16 15,-1-3 0-15,1 0 0 0,1 0-176 0,4 0-16 16,4 1-16-16,3 0 0 0,6 1-112 0,3 1-128 0,3 0 176 0,4 1-176 15,3 1 224-15,0-1-64 16,2 0-16-16,9-1 0 0,0 0-16 0,0 0 0 0,-9 5 0 16,9-5 0-16,-7 7-128 0,0-1 0 0,0 2 0 0,4-2 128 15,-4 4-128-15,3-1 0 0,2 2 0 0,-2-2 0 16,-2 3 0-16,-1 3 0 0,1 0 0 0,-2 4 0 16,1 3 160-16,-1-1 0 0,2 6 0 0,-1 0 0 15,1 6 0-15,1 0 0 0,0 0 0 0,0 4 0 16,-2 2 32-16,1 5 0 0,-2 3 0 0,2-3 0 15,-2 2-192-15,1 3 0 0,0 2 0 0,1 0 0 16,0 1 128-16,-3 0-128 0,1 0 0 0,-2 2 128 16,2-1-128-16,1-2 192 0,-2-3-192 0,1-1 192 15,2 3-32-15,2 1 0 0,2-2 0 0,-1-3 0 16,2-1 0-16,-1-2 0 0,1 5 0 0,1-6 0 0,0 0-160 0,0-3 192 16,-1-1-192-16,1-2 192 15,0 1-192-15,0-3 160 0,0-1-160 0,-3-5 160 0,2 2-160 16,-1-1 0-16,0-4 144 0,-1-1-144 0,-3-1 128 0,1 0-128 15,0 0 128-15,0 1-128 0,1-4 0 0,-2 0 144 16,-2-3-144-16,2 0 0 0,0-3 160 0,-1-1-160 16,0-2 128-16,0-3-128 0,1-1 144 0,-2-2-144 15,1 0 160-15,0 3-160 0,7-8 192 0,0 0-64 16,-7 3-128-16,7-3 192 0,0 0-192 0,0 0 176 16,0 0-176-16,0 0 160 0,0 0-160 0,0 0 0 15,0 0 144-15,0 0-144 0,0 0 0 0,0 0 0 16,0 0 0-16,16-3 0 0,2-2 0 0,1 2 144 15,1 2-144-15,5 0 0 0,1 0 128 0,2-1-128 0,2 0 0 0,3-1 0 16,6-4 208-16,4 3-64 0,5 1-16 0,6 1 0 16,6-1-128-16,4 1 0 0,4 2 0 0,0-2 0 15,1 1 0-15,2-1 0 0,3 3 0 0,2-1 0 16,3 1 0-16,0-1 0 0,-4 0 0 0,-3 1 0 16,-3 1 0-16,-3 1 0 0,-4 0 0 0,-1 0 0 15,-6 2 0-15,-5 1 0 0,-6-1 0 0,-3-2 0 31,-7 0-1152-31,-3 1-144 0,-3 0-48 0,-3-4-10352 0,-2-1-2064 0</inkml:trace>
  <inkml:trace contextRef="#ctx1" brushRef="#br3" timeOffset="115819.43">31291 5226 16575 0,'-2'-11'736'0,"2"11"160"0,0 0-720 0,0 0-176 16,1-7 0-16,-1 7 0 0,0 0 912 0,0 0 160 0,10-7 16 0,2 2 16 16,0 1-448-16,2-1-80 15,2-2-32-15,4 2 0 0,5 1 160 0,3-3 16 0,2-1 16 0,3 2 0 16,3-6 48-16,0 2 16 0,2 1 0 0,2-3 0 16,-1 4-224-16,3-4-32 0,0 1-16 0,0 1 0 15,-3-3-144-15,1 4-16 0,3-1-16 0,-4 4 0 16,-3-3-144-16,-4 2-16 0,-3-3-16 0,-4 4 0 15,-4 1 16-15,-4-1 16 0,-3-1 0 0,-2 3 0 16,-2-3 176-16,-2 3 48 0,-8 4 0 0,0 0 0 16,9-5-160-16,-9 5-16 0,0 0-16 0,0 0 0 15,0 0-240-15,0 0 144 0,0 0-144 0,0 0 128 16,0 0-128-16,0 0 0 0,0 0 0 0,3 10 0 16,-3 3 0-16,-2 2 0 0,-2 4 0 0,-2 4 0 15,2 4 0-15,-3 2 0 0,-1 5 0 0,-1 8 0 0,-2 1 0 0,-1 8 0 16,-3 8 0-16,1 3 0 0,-4 0 0 0,1 7 0 15,2 2 0-15,4 3 0 0,-3 2 0 0,2 0 0 16,2-2 0-16,2-2 0 0,2 1 0 0,2-3 0 16,0-7 0-16,3 2 0 0,4-4 128 15,-1-1-128-15,1-3 0 0,0-3 128 0,3-1-128 0,0 0 192 16,0-2-192-16,1-3 192 0,-2-1 32 0,0 2 16 16,-1-6 0-16,-1 4 0 0,0-5-112 0,0-1 0 15,-1-2-128-15,1-2 192 0,-3-4-192 0,0-1 176 16,0 1-176-16,0-1 160 0,0 1-32 0,0-5-128 15,-2-2 192-15,2-2-64 0,3 3-128 0,-2-4 160 16,0 1-160-16,1-2 160 0,-1-7-160 0,2 1 128 16,-2 0-128-16,-1-4 128 0,0 1-128 0,0-13 128 0,0 9-128 0,0-9 128 15,0 0 0-15,0 10-128 0,0-10 192 0,0 0-64 16,-3 9 48-16,3-9 0 0,0 0 0 0,0 0 0 16,0 0-48-16,-4 10 0 0,1-3 0 0,3-7 0 15,0 0 96-15,0 0 16 0,-9 3 0 0,9-3 0 16,-10 6 16-16,2-3 0 0,-1-1 0 0,1-1 0 15,-1 1-112-15,-2 0-16 0,-2-2 0 0,-1 0 0 16,0 0 0-16,-2 0 0 0,-1 0 0 0,0 0 0 16,-4 0 96-16,-2 2 16 0,-2 6 0 0,-2-4 0 15,-3-3-112-15,-1 3 0 0,1 2-128 0,-2 0 192 16,-2 0 32-16,-5 0 0 0,0-1 0 0,-3-2 0 16,-4-2 48-16,-1 3 16 0,2 1 0 0,-2-1 0 15,-1-3-32-15,5 0-16 0,4 2 0 0,2 0 0 16,1 4-64-16,2-2-16 0,1-1 0 0,0 1 0 0,2 1-160 0,1-2 0 15,-2 1 144-15,3 3-144 0,4-5 0 0,3 4 128 16,0 2-128-16,5-4 0 0,0 0 0 0,6 1 0 16,-1-2 0-16,3 0 0 0,2-3 0 0,7-1 0 15,0 0-144-15,0 0 144 0,0 0 0 0,0 0-176 16,0 0 176-16,0 0-128 0,0 0-80 0,0 0-16 16,0 0 0-16,0 0 0 15,0 0-416-15,0 0-64 0,0 0-32 0,0 0 0 16,12-2-2064-16,0-1-400 0,-1 1-96 0</inkml:trace>
  <inkml:trace contextRef="#ctx1" brushRef="#br3" timeOffset="117331.03">4448 18082 16575 0,'0'0'1472'0,"-4"-9"-1168"0,0 0-304 0,1-4 0 15,1 5 1024-15,1-3 160 0,-1 2 32 0,2-2 0 16,0-1-16-16,0 3 0 0,0-2 0 0,2 3 0 16,-2-2-560-16,0 10-128 0,0-6 0 0,0 6-16 15,0 0-112-15,0 0 0 0,0 0-16 0,0 0 0 16,0 0-112-16,0 0 0 0,0 0-16 0,0 0 0 15,-4 13-240-15,1 4 0 0,0 5 0 0,1 3 0 16,0 6 208-16,-1 4-48 0,1 5-16 0,-2 6 0 0,-1 1 128 16,0 5 32-16,-2 2 0 0,0 1 0 0,-1 0-80 0,-1-2-16 15,0-1 0-15,-1-2 0 0,0 1-16 0,0-3-16 16,1-5 0-16,0-1 0 0,-1-3-16 0,1-2 0 16,1-5 0-16,1-1 0 0,-1-2-160 0,-1-2 128 15,1-1-128-15,2-5 128 0,1-4-128 0,1 1 0 16,-1-4 0-16,3-4 0 15,2-10-1232-15,-3 10-288 0,3-10-48 0,0 0-11568 0</inkml:trace>
  <inkml:trace contextRef="#ctx1" brushRef="#br3" timeOffset="117582.06">3746 18654 23951 0,'0'0'2128'0,"3"-11"-1696"0,3 4-432 0,7-3 0 15,4 2 1408-15,8 2 208 0,5-3 48 0,7 4 0 16,5-2-1088-16,7 4-224 0,7-1-32 0,3 1-16 16,-1-1-176-16,0 1-128 0,-4 1 144 0,0 2-144 15,-2 0 160-15,-1 2-160 0,-3 0 160 0,-1 1-160 16,0-1 128-16,-4-1-128 0,-3 2 0 0,-1 1 0 15,-5-3 0-15,-1 3-208 0,-6-2 16 0,-4 1-13728 16</inkml:trace>
  <inkml:trace contextRef="#ctx1" brushRef="#br3" timeOffset="119533.77">5779 19294 12895 0,'0'0'1152'0,"0"0"-928"16,0 0-224-16,0 0 0 0,0 0 736 0,6-10 96 16,-1 1 32-16,0-4 0 0,0-1-352 0,3-2-80 15,-2-4-16-15,2 1 0 0,2-2 208 0,1 0 32 16,2-9 16-16,0 0 0 0,2-2 96 0,3-5 32 0,0 2 0 0,3-4 0 15,3 0-256-15,3-4-48 0,1-9-16 0,1-2 0 16,1 0-144-16,5-5-16 0,5-4-16 0,-2 4 0 16,-3-2-144-16,0 1-32 0,-2 2 0 0,-5 0 0 15,-2 7 0-15,-3 5 0 0,-3 8 0 0,-2 5 0 16,0 7-128-16,-5 2 0 0,-2 5 144 0,1 8-144 16,-6-1 224-16,0 7-32 0,-6 5 0 0,0 0 0 15,0 0 0-15,11 12-16 0,-4 5 0 0,0 10 0 16,-1 5-176-16,0 6 0 0,-1 3 0 0,0 8 0 15,-1 3 0-15,-1 6 0 0,-3 1 0 0,0 6 0 16,-2-1 0-16,0 2 0 0,-2 1 0 0,3-5 0 16,-3-1 0-16,2-5 0 0,-1-6 0 0,3-4 0 15,0-2 0-15,0-4 128 0,0-5-128 0,1-3 0 16,3-5 128-16,-4-2-128 0,0-3 0 0,-2-3 128 16,-1-4-128-16,2-2-192 0,-3-3 32 0,-1 0-8160 15,-2-4-1648-15</inkml:trace>
  <inkml:trace contextRef="#ctx1" brushRef="#br3" timeOffset="119716.72">5979 18876 15663 0,'0'0'688'0,"0"0"144"0,0 0-656 0,17-1-176 15,2 0 0-15,5 1 0 0,4 1 2672 0,8-1 496 16,3-1 96-16,4-1 32 0,4 1-2448 0,-2-2-480 15,-3-2-112-15,-3 2 0 0,1-1-256 0,-6 1 128 0,-2 1-128 0,-4 0-8384 32,-3 2-1744-32</inkml:trace>
  <inkml:trace contextRef="#ctx1" brushRef="#br3" timeOffset="120083.13">7022 18726 29999 0,'0'0'1328'0,"0"0"272"0,0 0-1280 0,1 14-320 0,0 0 0 0,2 1 0 15,-2 6 400-15,0-1 16 0,-1 2 0 0,2-2 0 16,0 2-32-16,1 3-16 0,-1-2 0 0,3-2 0 16,2-2-368-16,0 1 128 0,1-3-128 0,2-1 0 15,2-2 0-15,0-7-128 0,2-3 0 0,4-7 0 0,1 0-16 0,4-5 0 16,4-6 0-16,-1-1 0 0,0-3 144 0,0 0 0 15,2-1 0-15,-3 0 0 0,-5 0 128 0,-2 1-128 16,-4-1 128-16,-2 0-128 0,0 1 304 0,-2 3-16 16,-2 0 0-16,-2 6 0 0,-6 9 16 0,0 0 0 15,0 0 0-15,0 0 0 0,0 0 80 0,0 20 0 16,-4 6 16-16,-1 5 0 0,-5 2-64 0,-4 6-16 16,-4 5 0-16,0 6 0 0,-2 6 0 0,0-3-16 15,-7-2 0-15,2 1 0 0,-1 0-304 0,3-2 0 16,3-7 0-16,3-2 0 0,3-3 0 0,3-7 0 15,6-1-144-15,1-7 144 16,4-6-2096-16,1-4-336 0,-1-13-64 0</inkml:trace>
  <inkml:trace contextRef="#ctx1" brushRef="#br3" timeOffset="120600.19">8844 18241 19343 0,'-5'-13'848'0,"5"13"192"0,-2-8-832 0,2 8-208 16,-5-9 0-16,-2 4 0 0,-3 4 1680 0,-2 0 304 16,-6 1 48-16,-1 1 16 0,-3 3-1152 0,-3 2-240 15,-6 3-32-15,-3 2-16 0,-4 3-16 0,-2 3 0 16,2 1 0-16,-3 1 0 0,0-1-48 0,2-1-16 15,4 0 0-15,4-2 0 0,7-1-240 0,6 3-48 16,7 0-16-16,5-1 0 0,4-4-224 0,5 5 0 16,3 1 0-16,7 0 0 0,5 1 0 0,6 1 0 0,4 2-128 15,2-1 128-15,0-1 0 0,-1 5 0 0,0 1 0 0,-1 0 0 16,-3 0 128-16,2-1-128 0,-5 0 0 0,-5-1 0 16,-1-2 144-16,-5-1-144 0,-3-2 128 0,-4-1-128 15,-3-2 144-15,-5-1-144 0,-4 0 160 0,-3 0-160 16,-6 1 304-16,-5-5-48 0,-6 0 0 0,-2-3 0 15,0-2-128-15,-2-2-128 0,-1-4 144 0,3-4-144 32,2-3-1376-32,2-2-368 0,2-6-80 0</inkml:trace>
  <inkml:trace contextRef="#ctx1" brushRef="#br3" timeOffset="120824.95">9340 18450 26719 0,'0'0'2368'0,"8"-6"-1888"15,-8 6-480-15,10-1 0 0,-10 1 960 0,13 5 80 16,-6 4 32-16,-3 3 0 0,-1 5-544 0,-6 3-96 16,-3 2-32-16,-3 1 0 0,-5 6-160 0,-3-2-48 15,0 3 0-15,-1 2 0 0,-1-3-192 0,0 3 128 16,0 0-128-16,2 1 0 15,1-4-1216-15,0-1-320 0,2-4-80 0,3-5-11376 0</inkml:trace>
  <inkml:trace contextRef="#ctx1" brushRef="#br3" timeOffset="121166.85">9873 18521 12895 0,'-14'9'576'0,"7"3"112"0,1-1-560 0,0 7-128 0,-3 5 0 0,-1 0 0 16,-2 0 3808-16,0 5 736 0,-2-2 128 0,-2 1 48 15,0-4-3104-15,1-3-608 0,-1-2-128 0,4-3-32 16,0-2-464-16,2-7-112 0,2-1-16 0,8-5 0 16,0 0-48-16,0 0-16 0,0 0 0 0,2-12 0 15,3-6 80-15,5-1 16 0,4-2 0 0,4-1 0 16,1-1-288-16,4-3 160 0,2 3-160 0,3 2 128 0,1 2-128 15,0 0 0-15,2 1 0 0,-1 3 0 0,1 3 0 0,-3 5 0 16,-3 4 160-16,0 6-160 0,-4 2 256 0,1 7-64 16,-4 5-16-16,-4 7 0 0,-2 9 96 0,-4 4 32 15,-2 4 0-15,-5 3 0 0,-3-2-176 0,-3 3-128 16,-2-2 192-16,-1 3-192 0,-3-5 0 0,3 0 0 16,-3-4-240-16,4-1 80 15,2-2-2288-15,1-6-464 0,1-8-96 0</inkml:trace>
  <inkml:trace contextRef="#ctx1" brushRef="#br3" timeOffset="121484.9">11462 17867 20271 0,'2'-12'1792'0,"0"3"-1424"0,-2 9-368 0,0 0 0 15,-2-11 2048-15,2 11 320 0,-9-4 80 0,-3 4 16 16,-5 5-1136-16,-4 8-240 0,-4 7-32 0,-5 10-16 16,-3 5-352-16,-3 6-80 0,-3 6-16 0,-1 2 0 15,0 9-32-15,-1 0-16 0,-1 1 0 0,1 3 0 16,2-2-272-16,2 4-48 0,4 0-16 0,4 3 0 15,5 1-912-15,5-7-192 16,6-2-48-16,4-6 0 0,7-8-1584 0,5-8-320 0,5-1-64 0,5-11-5504 16,4-2-1104-16</inkml:trace>
  <inkml:trace contextRef="#ctx1" brushRef="#br3" timeOffset="121935.22">11687 18047 28671 0,'0'0'1280'0,"2"-7"256"0,3-5-1232 0,6 3-304 0,5 2 0 0,3 2 0 16,0-3 0-16,3 4 0 0,2 2 0 0,1 2 0 15,2 2 0-15,1 3 0 0,1 3 0 0,2 0 0 16,-1 3-192-16,1-1 192 0,-5 4-208 0,-1 0 80 16,-6 1 128-16,-3 3 0 0,-6 1 0 0,-5 2 0 15,-3 3 0-15,-7 4 0 0,-6 0 0 0,-4-2 0 16,-3 6 144-16,-4-5-144 0,-5-2 192 0,-1-3-192 16,0-3 304-16,1 0-48 0,4 3-16 0,2-3 0 15,3-5 288-15,3 0 64 0,3 0 16 0,5-4 0 16,3 1-256-16,1 1-48 0,3-12-16 0,8 10 0 0,1 1-288 0,2-3 0 15,2 2 0-15,2-2 0 16,3 2 0-16,1 0 0 0,1 4 0 0,1 2 0 0,-1 2 0 16,-2 3 0-16,-4 2 0 0,-1-1 0 0,-6-3 0 0,0 1 0 15,-6-4 0-15,-6 3 0 0,-5 1 192 0,-6 0 0 16,-3-3-16-16,-4 0 0 0,-2-1 64 0,-2-3 16 16,1-5 0-16,-1-1 0 0,0 1-256 0,0-6 144 15,2 1-144-15,1-6 128 16,1 0-1792-16,4-7-384 0,-4-11-64 0,8 0 0 0</inkml:trace>
  <inkml:trace contextRef="#ctx1" brushRef="#br3" timeOffset="122202.12">12962 17971 22111 0,'0'0'1968'0,"0"0"-1584"0,-5 4-384 0,-2 9 0 16,1 3 2944-16,-2 6 496 0,-2 1 96 0,-1 10 32 16,-5 1-2800-16,0 3-576 0,-2 1-192 0,-1 6 144 15,-3 1 112-15,2 6 0 0,-2 1 16 0,3 3 0 16,4-1-272-16,2 0 160 0,3 0-160 0,4 0 128 16,5-5-352-16,2-7-80 0,5-2-16 0,4-7 0 15,2-5-752 1,2-6-144-16,4-4-48 0,-2-1 0 0,1-7 272 0,-1-1 48 0,2-4 16 0,-4 1-7616 15,-1-3-1520-15</inkml:trace>
  <inkml:trace contextRef="#ctx1" brushRef="#br3" timeOffset="122384.72">12430 18463 25791 0,'0'0'2304'0,"16"-5"-1856"16,4 1-448-16,5-2 0 0,6 1 336 0,3 1-16 15,3 0-16-15,2-1 0 0,-2 0-176 0,3 1-128 16,2 3 144-16,2-2-144 0,1-2 288 0,4 3-32 16,3 0-16-16,3 1 0 0,3-2-240 0,-3 1 0 15,-5-2-192-15,-7-1 192 0</inkml:trace>
  <inkml:trace contextRef="#ctx1" brushRef="#br3" timeOffset="122735.57">13400 17554 18431 0,'-9'-5'1632'0,"9"5"-1312"16,0 0-320-16,0 0 0 0,0 0 928 0,0 0 112 16,0 0 32-16,7 13 0 0,4 2-304 0,6 5-48 15,3 5-16-15,8 6 0 0,8 4 80 0,2 3 16 16,2 2 0-16,0 7 0 0,-2 3-320 0,0 6-64 16,-5 5-16-16,-1 8 0 0,-2 6-144 0,-6 10-16 15,-6 6-16-15,-6 6 0 0,-7-1 0 0,-9 5 0 16,-6-2 0-16,-7 0 0 0,-1-7-64 0,-4-7-16 15,-3-6 0-15,-4-7 0 0,-4-6 32 0,-2-11 0 16,-2-11 0-16,-1-6 0 0,-2-4 128 0,3-5 16 16,2-6 16-16,3-4-10000 15,4-7-1984-15</inkml:trace>
  <inkml:trace contextRef="#ctx1" brushRef="#br3" timeOffset="123151.75">15251 17730 34559 0,'0'0'1536'0,"0"0"304"0,0 0-1472 0,0 0-368 0,0 0 0 0,-4 10 0 0,0 1 560 0,1 7 32 16,1 4 16-16,1 3 0 0,-2 7-320 0,0 5-64 15,-2 3-16-15,-1 7 0 0,0-1-16 0,0 4-16 16,-2 2 0-16,-1 1 0 0,-2-2-176 0,-2 0 128 15,0-3-128-15,-1 6 128 0,-2 3-288 0,-2-1-64 16,-1 0-16-16,0-3 0 16,1-3-2592-16,0-5-528 0,1-5-96 0,0-9-32 0</inkml:trace>
  <inkml:trace contextRef="#ctx1" brushRef="#br3" timeOffset="123279.33">14928 18309 28559 0,'10'-5'2544'0,"4"3"-2032"0,5 0-512 0,7 1 0 15,4 1 656-15,6 0 48 0,6 0 0 0,4-3 0 16,3 2-384-16,1-4-80 0,-5-1-16 0,2-1 0 31,-1 2-1104-31,0-1-208 0,0 2-64 0</inkml:trace>
  <inkml:trace contextRef="#ctx1" brushRef="#br3" timeOffset="123752.13">17357 17672 19343 0,'-4'-9'848'0,"4"9"192"0,0 0-832 0,0 0-208 0,0 0 0 0,0 0 0 16,0 0 400-16,0 0 48 0,0 0 0 0,0 0 0 15,0 0-448-15,0 0 0 0,0 0 0 0,0 0 0 16,5 8 0-16,-1 5 0 0,-6-1 0 0,-2 8 0 16,-4 5 672-16,-1 5 48 0,1 2 16 0,-4 9 0 15,-2 1 144-15,-1 10 16 0,-3 5 16 0,-4 9 0 16,-2 4-464-16,-5 4-112 0,-1 0-16 0,-2 3 0 15,-4 2-160-15,4-5-32 0,-1-6-128 0,4-5 192 16,0-5 32-16,3-6 0 0,2-7 0 0,4-8 0 16,3-6-224-16,6-7 128 0,0-3-128 0,7-7-8640 15,4-14-1792-15</inkml:trace>
  <inkml:trace contextRef="#ctx1" brushRef="#br3" timeOffset="124186.62">17184 17688 23039 0,'0'-22'2048'0,"4"8"-1648"16,4 3-400-16,7 2 0 0,8-1 1536 0,7 2 240 16,6-2 32-16,2 3 16 0,2-2-1296 0,3 4-256 15,4 3-48-15,0 1-16 0,0 1 96 0,2 2 16 0,5 4 0 0,-1 5 0 16,2 0 0-16,-3 2 0 0,-6 3 0 0,-6 5 0 15,-5 3-320-15,-9 1 160 0,-5 6-160 0,-9 0 128 16,-6 5-128-16,-9 3 0 0,-8 2-160 0,-8 6 160 16,-7 0-176-16,-7 0 176 0,-6-2-192 0,-6-3 192 15,-2-5 0-15,0-6 0 0,0-5 0 0,1 0 0 16,2-1 304-16,2-4 112 0,2 1 32 0,6 1 0 16,6-8 128-16,5 1 48 0,4-2 0 0,7 0 0 15,1-2-496-15,8-1-128 0,1 2 0 0,6 1 0 16,4-4 0-16,4 3-256 0,4 3 32 0,3 2 16 15,2 0 208-15,3 1-176 0,3 1 176 0,2 3-160 16,1 3 160-16,-2-1 0 0,0 3-144 0,-3-3 144 16,-1 3 0-16,-4-2 0 0,-3-1 0 0,-7-2 0 15,-5 1 0-15,-5-2 0 0,-4-4 0 0,-4-2 0 16,-6 0 0-16,-5-3 192 0,-6 1-64 0,-1-5 0 0,-4-1 16 0,-1-4 0 16,-4 1 0-16,2-4 0 0,-2-3-432 0,2-2-96 15,-2-6 0-15,2-2-10064 16,1-4-2016-16</inkml:trace>
  <inkml:trace contextRef="#ctx1" brushRef="#br3" timeOffset="124586.05">18159 18350 16575 0,'0'0'736'0,"0"0"160"0,0 0-720 0,4 11-176 0,-3-1 0 0,-1 4 0 16,0 7 2480-16,-2 2 464 0,-2 2 80 0,-2 0 32 16,-2 6-1760-16,2-1-336 0,-3-3-80 0,1 1-16 15,1-1-160-15,0-2-48 0,3-3 0 0,3-4 0 16,1-2-272-16,1-6-48 0,3 1-16 0,1-5 0 16,3 0-112-16,3-3-16 0,2-4-16 0,1-3 0 15,1-1-176-15,4-3 0 0,2-5 0 0,0-1 0 31,1-1-672-31,0 1-64 0,-1-4-16 0,-1 2 0 16,1-1-224-16,-2 1-48 0,-1-1-16 0,-2-1 0 0,-2 2 240 0,-1 3 48 0,-4 2 16 16,-2 1 0-16,-7 10 272 0,0 0 48 0,0 0 16 0,0 0 0 15,0 0 656-15,0 17 128 0,-1 4 16 0,-4 2 16 0,-4 3 448 16,-1 3 96-16,0 2 0 0,-3 6 16 0,-3 0-128 16,-4 2-16-16,-1-1-16 0,-3 2 0 0,-4-1-112 0,2 4-32 15,-2 2 0-15,6-3 0 0,-3-3-96 0,4-6 0 16,2 0-16-16,2-4 0 0,2-3-368 0,5-3-192 15,1-9 192-15,2 0-192 16,2-3-3072-16,5-11-736 0</inkml:trace>
  <inkml:trace contextRef="#ctx1" brushRef="#br3" timeOffset="125002.78">20161 17965 26255 0,'0'0'1152'0,"0"0"256"0,-6-5-1120 0,6 5-288 0,-9-4 0 0,-1 4 0 15,1 0 1296-15,-2 1 208 0,-1 3 32 0,-6 5 16 16,-2 1-656-16,-4 5-144 0,-5 3-32 0,-3 4 0 16,-4 3-224-16,-1 0-48 0,-2 6-16 0,2-1 0 0,1-2 96 0,5 4 32 15,-1-1 0-15,4-2 0 0,4 1-272 0,3 2-48 16,5-3-16-16,5 1 0 0,3-2-224 0,3-3 0 15,5 3-144-15,4-1 144 16,3-3-656-16,5 0-48 0,0-4 0 0,6 2-10288 16,0-3-2064-16</inkml:trace>
  <inkml:trace contextRef="#ctx1" brushRef="#br3" timeOffset="125323.03">20924 18162 25791 0,'-3'-10'2304'0,"0"-2"-1856"0,-4 3-448 0,0 2 0 15,-5 1 1440-15,-1 4 192 0,-2-1 32 0,-3 2 16 16,-4-3-912-16,-4 7-176 0,-3 1-32 0,-2 2-16 16,-4 4-176-16,-2 3-48 0,-1 7 0 0,0 3 0 15,0 0-16-15,3 2-16 0,5 0 0 0,6-4 0 16,3 6-112-16,10-4-32 0,4-4 0 0,6-1 0 15,8-3-144-15,4-1 0 0,4-3-160 0,7 2 160 16,3-5 0-16,3-2 0 0,3-2 0 0,2-3 0 16,0-2 176-16,1-3-176 0,2-5 160 0,-2 1-160 15,-2-3 272-15,1 2-32 0,-4-4-16 0,-2 2 0 16,-3 0 224-16,-2-2 64 0,-5-2 0 0,-3-1 0 16,-5-1-16-16,-4-3 0 0,-5 0 0 0,-3-1 0 0,-5-2-240 0,-5-3-64 15,-5 3 0-15,-1 2 0 0,-1 2-192 0,0 1-240 16,-2 1 48-16,0 2 16 15,3 1-1568-15,2 3-320 0,0 0-64 0</inkml:trace>
  <inkml:trace contextRef="#ctx1" brushRef="#br3" timeOffset="125670.03">21632 17956 29951 0,'0'0'1328'0,"0"0"272"0,-3-10-1280 0,1 2-320 0,2 8 0 0,0 0 0 16,-13-3 896-16,-2 2 112 0,-3 1 16 0,-1 3 16 16,-1-2-736-16,-1 3-160 0,2 1-16 0,2 3-128 15,1-2 176-15,4 4-176 0,0-1 160 0,5 4-160 16,3-1 0-16,4 0 0 0,4-1 0 0,3 4 0 16,2-1 192-16,4 0-48 0,1 2-16 0,4 2 0 15,-2 1-128-15,2 0 0 0,3 0 0 0,-1 1 128 16,-3 0-128-16,0 1 0 0,-4-2 0 0,-2-1 128 15,-1-1 64-15,-3 1 0 0,-4-1 0 0,-3-2 0 16,-2-1 272-16,-5 0 64 0,-4-1 16 0,-6-6 0 16,-5 3 96-16,-5-5 0 0,-6 2 16 0,1-3 0 15,-4-2-272-15,1-2-48 0,1 0-16 0,1-2 0 16,1-5-192-16,1 2-128 0,2-1 160 0,2-3-160 16,3 1-896-16,3-3-256 0,3 2-64 0,2-5-16 15,4-1-1440-15,4-2-272 0,4-1-64 0</inkml:trace>
  <inkml:trace contextRef="#ctx1" brushRef="#br3" timeOffset="125970.68">23223 17377 28559 0,'-7'-8'2544'0,"-3"0"-2032"0,-2-1-512 0,-4 5 0 16,-1 4 416-16,-7 3-16 0,-1 1 0 0,-6 4 0 15,-3 1 0-15,-2 8 0 0,1 3 0 0,-2 9 0 16,-3 7-48-16,2 2-16 0,0 7 0 0,4 0 0 16,2 8-112-16,4-1-32 0,3 1 0 0,-2 0 0 15,3 1-64-15,1 0-128 0,1 1 176 0,3 1-176 16,1 0 0-16,3-3-144 0,1-4-16 0,5-6 0 31,4-2-864-31,5-11-192 0,4-2-16 0,6-5-16 16,4-4-896-16,6-4-176 0,5-1-48 0</inkml:trace>
  <inkml:trace contextRef="#ctx1" brushRef="#br3" timeOffset="126437.11">23684 17784 24879 0,'-21'-24'2208'0,"12"9"-1760"0,3 1-448 0,3 4 0 0,3-3 1648 0,3 3 240 16,0 1 48-16,3 3 16 0,4-2-1568 0,3 3-384 15,1 0 0-15,1 1 0 0,3 3 0 0,0 2 0 16,1 3 0-16,1 0-176 0,-1-2 176 0,4 3-160 15,-1 7 160-15,-2-4-160 0,-1 1 160 0,-1 7 0 16,-4 0-144-16,-3 3 144 0,-4-1 0 0,-5 1 0 16,-4 0 0-16,-5 0 0 0,-6 2 0 0,-3 0 0 15,-3 3 0-15,-4-1 0 0,-4 0 0 0,1 1 0 0,-2-3 0 0,0-4 0 16,4 0 0-16,2-4 0 0,3-2 0 0,5 2 0 16,5-3 176-16,3 1 0 0,6-11 0 15,2 13 0-15,5 0-48 0,5-1-128 0,9 2 192 0,-1 0-64 16,3-2 0-16,2 3-128 0,2 3 192 0,0 0-64 15,-1 0-128-15,0 1 0 0,-3 0 0 0,-3 1 128 16,-1 3-128-16,-4-2 0 0,-3-3 0 0,-5 0 0 16,-2-1 400-16,-3-2 0 0,-5-2 0 0,-3 1 0 15,-6 1 272-15,-4-2 48 0,-3-6 16 0,-4 2 0 16,-3-3-320-16,0-3-64 0,-1-1-16 0,-1 0 0 16,0-5-208-16,-1 1-128 0,-2-2 160 0,2-6-160 15,2 0-384-15,5-6-192 0,3-2-16 0,6-2-10448 16,3-4-2080-16</inkml:trace>
  <inkml:trace contextRef="#ctx1" brushRef="#br3" timeOffset="126721.29">25267 17492 32255 0,'0'0'2864'0,"0"0"-2288"15,0 0-576-15,0 0 0 0,-10 7 896 0,-2 6 80 16,-6 2 16-16,-6 6 0 0,-6 7-672 0,-3 1-128 16,-4 5-16-16,-1 3-16 0,-1 5 144 0,-1 1 16 15,1 3 16-15,2 1 0 0,3 3-80 0,2 2 0 0,2 0-16 0,2 4 0 16,2 0-240-16,5 0 128 0,4-5-128 0,6-3 0 16,3-6 0-16,5-2 0 0,5 0 0 0,4-5-160 15,4-4 16-15,7-1 0 0,1 0 0 0,3-5 0 16,2-2-96-16,4-3-16 0,-1-2 0 0,2-5 0 31,0 0-224-31,-1-10-48 0,-1-1-16 0,-4-5-15328 0</inkml:trace>
  <inkml:trace contextRef="#ctx1" brushRef="#br3" timeOffset="126921.08">24418 17878 29487 0,'-25'-18'1296'0,"15"7"288"15,0 1-1264-15,3 3-320 0,7 7 0 0,0 0 0 0,0 0 2112 0,19 0 384 16,7 2 64-16,7 3 0 0,7 4-1984 0,11-3-416 16,8 3-160-16,3-3 128 0,2 3-128 0,2-2 192 15,0-4-192-15,6 1 192 0,4 3-192 0,6-4 0 16,2-1 0-16,-4-1 128 16,-6-1-576-16,-3 1-128 0,-1-2-32 0,0 0 0 15,1-1-2672-15,-6 1-544 0,-7-1-96 0</inkml:trace>
  <inkml:trace contextRef="#ctx1" brushRef="#br3" timeOffset="127355.57">25953 16705 30351 0,'-7'-15'1344'0,"7"15"272"0,-2-9-1296 0,2 9-320 0,0 0 0 0,0 0 0 15,0 0 352-15,10 1 0 0,3 4 0 0,3 7 0 0,3 0-352 0,8 9 0 16,0 5 0-16,7 5 0 0,5 3 0 0,2 7 0 16,5 5 0-16,2 6 0 0,0 2 0 0,-2 10 0 15,-3 6 0-15,-1 4 0 0,-1 3 800 0,-4 10 240 16,-5 4 48-16,-5 8 16 16,-4 6-1696-16,-4 1-352 0,-5 2-64 0,-5 3-16 0,-5-3 1024 0,-4-5 0 15,-1-6 256-15,-5-9-48 0,-2-4 32 0,-5-10 0 16,-3-7 0-16,-7-6 0 0,-5-5 592 0,-8-3 112 15,-8-3 16-15,-12-4 16 0,-12 0-352 0,-12-3-80 16,-12-1-16-16,-13-4-11744 16,-7-2-2352-16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6:50:10.100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11590 2812 9215 0,'0'0'816'0,"0"0"-656"15,0 0-160-15,0 0 0 0,0 0 1232 0,6-4 224 16,-6 4 32-16,6-6 16 0,-1 1-336 0,-2-1-64 16,4-2-16-16,-3 4 0 0,-4 4-224 0,5-5-48 15,-3-1-16-15,-2 6 0 0,0 0-192 0,0 0-32 16,0 0-16-16,0 0 0 0,0 0-176 0,0 0-16 16,0 0-16-16,-1 9 0 0,-3-3 16 0,-1 7 0 15,-3 1 0-15,-2 4 0 0,-2 2 32 0,-4 0 16 16,-3 3 0-16,-2 6 0 0,-2 4-16 0,-1 3 0 15,-4 1 0-15,-2 2 0 0,1 3-80 0,-5 5-32 16,0 3 0-16,-19 25 0 0,6-3-112 0,4-2-32 16,4-1 0-16,-4-3 0 0,1 0-144 0,0-1 192 0,-2-4-192 15,1 0 192-15,-4-3-192 0,15-18 128 0,-2 5-128 0,-3 1 128 16,0 4 16-16,0-1 0 0,2 1 0 16,-1-1 0-16,2-3 176 0,0-3 16 0,-1 2 16 0,4-4 0 15,3-2-64-15,0-1-16 0,2 0 0 0,2-2 0 16,1-2-144-16,3-2-128 0,1-3 144 0,0-3-144 15,1 2 144-15,1-4-144 0,1 2 128 0,1-5-128 16,1-3 128-16,1-2-128 0,0-3 128 0,2-1-128 0,-1 1 160 0,2-3-160 16,3 1 192-16,-4 3-192 0,1-4 128 15,4-3-128-15,1-2 0 0,-2 0 0 0,2 1 0 0,-2-3 0 16,2 0 0-16,5-3 0 0,0 0 0 0,0 0 0 16,0 0 0-16,0 0 0 15,-4-4-576-15,4 4 0 0,0-10-16 0,1 4 0 16,2-3-1552-16,0 1-304 0,1-3-64 0</inkml:trace>
  <inkml:trace contextRef="#ctx0" brushRef="#br0" timeOffset="334.52">10113 4318 21183 0,'0'0'1888'0,"0"0"-1504"0,0 0-384 0,0 0 0 0,-6 0 272 0,6 0-16 16,-4 7 0-16,0 2 0 0,0 3 64 0,2 2 16 16,-2 5 0-16,1 7 0 0,1 1 48 0,-1 3 0 0,1 3 0 0,-1 3 0 15,-1-1-16-15,1 1 0 0,-1 1 0 0,-1 0 0 16,0 0 80-16,0-1 0 0,-1 1 16 0,3-1 0 16,1-3-80-16,0-1-32 0,1-6 0 0,2 1 0 15,1-7 192-15,2-1 32 0,1-3 16 0,5-6 0 16,4-1 112-16,3-5 0 0,1-4 16 0,3-4 0 15,5-8-16-15,0 1-16 0,10-6 0 0,0-3 0 16,2-5-256-16,-1-1-48 0,2-3-16 0,-1 2 0 16,-1-2-224-16,-1 4-144 0,-3-3 192 0,-2 5-192 15,0-1 0-15,-2 2-272 0,-1 2 16 0,-2 1-10816 16,-1 1-2160-16</inkml:trace>
  <inkml:trace contextRef="#ctx0" brushRef="#br0" timeOffset="3185.86">10558 3209 11679 0,'0'0'512'0,"0"0"128"0,0 0-512 0,0 0-128 0,0 0 0 0,0 0 0 16,4-7 864-16,3 0 160 0,2 1 16 0,3-2 16 15,0 0-240-15,4 1-48 0,4-5-16 0,2-1 0 16,1 3-32-16,1-2 0 0,4-5 0 0,6-1 0 15,2-2-16-15,3-3-16 0,2-4 0 0,4 4 0 0,4-3-32 0,-4 0 0 16,-1-3 0-16,0 2 0 0,-1-2-64 0,3 5-16 16,-4 0 0-16,1 2 0 0,1 2-64 0,-1 0-32 15,0 1 0-15,-5-1 0 0,-1 3-96 0,-3 0 0 16,-2 4-16-16,-4 5 0 0,-3-3-48 0,0 6-16 16,-5 2 0-16,-1 1 0 0,-2 2-144 0,-2 3-32 15,-1 1 0-15,-2 2 0 0,0 5-128 0,-1 2 0 16,-3 1 0-16,0 4 128 0,-2-3-128 0,-1 3 0 15,-2 0 0-15,-2 7 0 0,-2 2 0 0,-3 5 0 16,-1-1 0-16,-3 4 0 0,-1-1 0 0,-2 2 0 16,-3 0 0-16,0 1 0 15,-1-1-1216-15,-1 2-288 0,0 0-48 0</inkml:trace>
  <inkml:trace contextRef="#ctx0" brushRef="#br0" timeOffset="4787.75">15176 2755 10127 0,'0'0'896'0,"8"-10"-704"0,-2 0-192 0,2 0 0 15,-2-4 1024-15,4 5 160 16,-2-1 32-16,2 4 16 0,-10 6-688 0,0 0-144 16,8-3-16-16,-8 3-16 0,8-7 0 0,-8 7 0 15,0 0 0-15,0 0 0 0,0 0 64 0,0 0 16 16,0 0 0-16,0 0 0 0,0 0-112 0,0 0-16 0,0 0 0 0,0 0 0 15,0 0-64-15,0 0-32 0,0 0 0 0,0 0 0 16,0 0 32-16,0 0 0 16,0 0 0-16,0 0 0 0,0 0 32 0,0 0 16 0,0 0 0 0,-6 9 0 15,6-9-64-15,-6 7-16 0,6-7 0 0,-5 11 0 16,0-2-48-16,1 2-16 0,-1-4 0 0,5-7 0 16,0 0-160-16,-5 12 0 0,1 2 144 0,0-3-144 15,4-11 0-15,-5 12 128 0,1 0-128 0,1-1 0 16,2 2 0-16,0 2 144 0,-3 2-144 0,3 0 0 0,1 4 224 0,0 0-64 15,0 6-16-15,1 2 0 0,2 8-16 0,-2 1 0 16,-1 2 0-16,1 0 0 0,-1 2 0 0,0 4-128 16,0-1 192-16,0 2-64 0,-2 3-128 0,-2 4 0 15,-1 3 144-15,-2 0-144 0,1 2 0 0,-2 3 144 16,0-5-144-16,0 3 0 0,-2 1 192 0,0-1-192 16,-2 2 192-16,1-2-192 0,-1-2 256 0,2-1-64 15,-1 2-16-15,0-6 0 0,0-1 80 0,1-3 32 16,0-1 0-16,0 1 0 0,-1-2 128 0,1-1 32 15,1-4 0-15,0-1 0 0,2-3-112 0,-1 0-16 16,1-1 0-16,-1-4 0 0,2-8-80 0,-1 3-32 16,2-1 0-16,-1 0 0 0,-2-4-16 0,3-2 0 15,2-2 0-15,0 0 0 0,-4 0-32 0,1-1-16 0,-2-1 0 0,3-2 0 16,-1 0-144-16,0 1 192 0,-1-1-192 0,3-9 192 16,1 2-64-16,-1-2-128 0,2-2 192 0,0 4-64 15,2-8-128-15,0 0 160 16,0 0-160-16,0 0 160 0,0 0-160 0,0 0-272 15,0 0 64-15,-1-12 16 16,1-2-816-16,1 5-144 0,0-3-48 0,0-2-8000 0,1-3-1600 0</inkml:trace>
  <inkml:trace contextRef="#ctx0" brushRef="#br0" timeOffset="5188.04">14492 4813 6447 0,'0'0'576'0,"0"0"-576"16,0 0 0-16,0 0 0 0,0 0 3200 0,-6 5 544 15,6-5 96-15,-4 11 32 0,1-2-2784 0,3 0-544 16,0 0-112-16,2 4-32 0,-1 1 64 0,3-1 16 15,1 2 0-15,4 8 0 0,0 0 32 0,-2-8 0 16,3 0 0-16,8 12 0 0,-3-1-16 0,-2-8 0 16,2 3 0-16,2 0 0 0,2 0-128 0,3-4-32 15,1 1 0-15,-1 0 0 0,0-3 96 0,0-1 16 16,0-2 0-16,3-1 0 0,-1-6 128 0,1-1 48 16,2-3 0-16,-2-2 0 0,5-3 64 0,-1-2 16 15,1-6 0-15,5-2 0 0,-1-5-128 0,0-4-32 16,1-2 0-16,-2-4 0 0,-2-3-208 0,0-1-32 15,-4-3-16-15,7-16 0 0,-6 6 32 0,-12 15 0 16,-2 0 0-16,-1 1 0 0,0-2-176 0,-2 1-16 0,-1 5-128 16,-1-1 192-1,-1 4-528-15,-2 5-112 0,-2 1-32 0,-3 4-10896 0,-3 3-2176 16</inkml:trace>
  <inkml:trace contextRef="#ctx0" brushRef="#br0" timeOffset="6040.54">14652 3391 5519 0,'0'0'496'0,"-6"10"-496"16,0-3 0-16,-2 2 0 0,3-4 1792 0,-2 4 272 16,0 0 48-16,0-2 16 0,2 1-944 0,0-1-192 15,-1 4-32-15,1-3-16 0,-1 3-304 0,2-2-64 16,0 1-16-16,4-10 0 0,0 0-48 0,-1 8-16 15,1-8 0-15,0 0 0 0,0 0 80 0,0 0 32 16,0 0 0-16,0 0 0 0,0 0 432 0,9-9 96 16,2-5 16-16,0-2 0 0,2-3-432 0,0-2-80 15,1-3 0-15,1-4-16 0,0 0-176 0,2-2-48 16,1-3 0-16,-1-6 0 0,1-6-48 0,0-1-16 16,1-4 0-16,1-4 0 0,1-7-112 0,0 2-32 15,1 2 0-15,2 0 0 0,2 3-192 0,-2 4 128 0,2 0-128 0,1 2 0 16,0-1 144-16,-1 1-144 15,1 6 128-15,-1 5-128 0,-4 6 176 0,0-1-48 16,-2 2-128-16,-1 6 192 0,-1 5-64 0,-1 4-128 0,-2 2 176 0,-1 4-176 16,-3-2 0-16,0 5 0 0,-11 6 0 15,10 0 0-15,-10 0 0 0,10 11 0 0,-1 2 0 0,1 6 0 16,0 6 0-16,-2 2-192 0,-1 3 192 0,4 7-192 16,-1 4 192-16,1 2 0 0,1-2 0 0,0 0-144 15,1-1 144-15,0-2 0 0,0-2 0 0,-1 2 0 16,1 1 0-16,1 0 0 0,-1-3 0 0,-1 0 0 15,0-3 0-15,1 0 0 0,1-1 0 0,1-2 0 16,1 2-192-16,2 0-128 0,0-1 0 0,0-1-14000 16</inkml:trace>
  <inkml:trace contextRef="#ctx0" brushRef="#br0" timeOffset="9134.54">19376 5026 11055 0,'0'0'976'0,"0"0"-784"16,0 0-192-16,0 0 0 0,-8-3 1120 0,8 3 176 16,0 0 48-16,-8 0 0 0,0 0-880 0,8 0-160 15,-7 2-48-15,7-2 0 0,-7 1-128 0,7-1-128 16,-8 0 144-16,8 0-144 0,-8 2 160 0,8-2-160 15,-7 2 160-15,7-2-160 0,0 0 192 0,0 0-64 0,-8 2-128 0,8-2 192 16,0 0-192-16,0 0 0 0,0 0 0 0,0 0 0 31,0 0-384-31,0 0-112 0,0 0-16 0,0 0-16 16,0 0-304-16,0 0-48 0,0 0-16 0,-2 7 0 0,2-7 448 0,0 0 96 0,0 0 16 0,0 0 0 16,0 0 336-16,0 0 0 0,0 0 0 0,0 0 0 15,0 0 0-15,0 0 0 0,0 0 0 0,6 10 0 16,-6-10 0-16,0 0 0 0,0 0 0 0,11 3-3456 15,-11-3-640-15</inkml:trace>
  <inkml:trace contextRef="#ctx0" brushRef="#br0" timeOffset="10091.53">19429 5040 6447 0,'0'0'576'0,"0"0"-576"15,0 0 0-15,0 0 0 0,0 0 1248 0,0 0 144 16,0 0 16-16,0 0 16 0,0 0-688 0,0 0-144 15,0 0-16-15,10-1-16 0,0-1-224 0,-10 2-32 16,0 0-16-16,12-5 0 0,-6 1 0 0,-6 4 0 16,9-7 0-16,-9 7 0 0,8-7-32 0,-1 0-16 15,-7 7 0-15,8-8 0 0,-2 2-64 0,-6 6-16 16,5-8 0-16,-5 8 0 0,7-8-32 0,-7 8-128 16,6-9 192-16,-6 9-64 0,0 0 0 0,7-8-128 15,-7 8 192-15,0 0-64 0,0 0 48 0,0 0 0 16,0 0 0-16,0 0 0 0,0 0 208 0,0 0 32 15,0 0 16-15,0 0 0 0,0 0 16 0,0 0 0 16,-6-5 0-16,6 5 0 0,0 0-16 0,-8-1 0 0,-3-2 0 16,3 3 0-16,-3 4-64 0,0 0-16 15,-3 0 0-15,-1 1 0 0,-2 0 0 0,-1 0 0 0,1 3 0 0,-1 2 0 16,-1-4-16-16,0 4 0 0,-3-1 0 0,2 4 0 16,1 2-80-16,-2 1 0 0,-2 1-16 0,1 4 0 15,-4 3 0-15,2 5 0 0,-1 2 0 0,-2 5 0 16,-1 4-32-16,1 6 0 0,-1 3 0 0,12-11 0 15,-1 8-80-15,-1 7-128 0,3 2 176 0,-1 1-176 0,3 3 0 0,1 0 0 16,1-2 0-16,2 1 0 0,1-4 0 0,3 2 0 16,2 3 0-16,0-5 0 0,2-4 0 0,2 0 128 15,3-1-128-15,1-4 0 0,1-3 192 0,2-3-64 16,2-1 0-16,2-4-128 0,-4-1 272 0,4-2-48 16,-2-4-16-16,0 2 0 0,0-5 16 0,1-2 0 15,-1-5 0-15,-1 0 0 0,-2-2 32 0,2-1 16 16,-3-5 0-16,0 3 0 0,-1-7-16 0,-5-5 0 15,0 0 0-15,0 0 0 0,0 0 16 0,0 0 0 16,0 0 0-16,-2-5 0 0,0-7 112 0,-3 1 32 16,-3-5 0-16,-1-3 0 0,-1-2-160 0,0-2-48 15,1 1 0-15,-4-15 0 0,-2-1 16 0,6 10 0 16,-1 2 0-16,0-9 0 0,0 0-48 0,1-5-16 16,1-2 0-16,0-1 0 0,2-3-160 0,2 1 0 15,2-4 0-15,-1 1 128 0,2 0-128 0,1-2 0 16,1-1 0-16,2 0 128 0,-1 1-128 0,6 0 0 15,-2-1 0-15,6 0 0 0,0 4-144 0,2 4 144 0,2-3 0 0,0 6 0 16,2 2-176-16,2 2 176 0,2 0-160 0,0 3 160 16,0 0 0-16,3 5 0 0,0-1-128 0,0 4 128 15,2-2 0-15,7-7 0 0,-3 7-160 0,-3 3 160 16,-3 5 0-16,-1 3 0 0,-3 5 0 0,-3 0 0 16,-1 3-192-16,1 0 192 0,-1 2-160 0,-1 2 160 15,-1-2-160-15,-2 2 160 0,0 0-160 0,-4 3 160 16,-9 1 0-16,9-4-144 0,-9 4 144 0,0 0 0 15,0 0 0-15,0 0 0 0,0 0 0 0,0 0 0 0,0 0 0 0,0 0 0 16,-10-4 0-16,-2 4 0 0,-2 4 0 0,-4 0 0 16,-2 2 0-16,-2 4 128 0,-1-2-128 0,-1 5 0 15,-1 1 0-15,0 4 0 0,-1 1 0 0,-2 2 0 16,-1 3 0-16,-2 4 0 0,2 2 0 0,0 1 0 16,-4 6 0-16,-1 6 0 0,-1 8 0 0,1 5 0 15,-4 5 0-15,2 9 0 0,3 8 0 0,10-21 0 16,0 4 0-16,2 10 0 0,2 7 0 0,2 3 0 15,3 2 128-15,4-5-128 0,4 1 128 0,3-1-128 16,3-6 128-16,4-3-128 0,1-4 0 0,6-4 144 16,3-7-144-16,3-4 0 0,1-6 0 0,5-6 0 15,1-1 0-15,8-5 0 0,-2-5 0 0,6-6-176 16,2-8 0-16,23 0-10944 16,4-9-2192-16</inkml:trace>
  <inkml:trace contextRef="#ctx0" brushRef="#br0" timeOffset="11326.03">31118 5174 9263 0,'0'0'400'0,"0"0"112"0,0 0-512 0,0 0 0 15,0 0 0-15,8-3 0 0,-8 3 1344 0,0 0 160 16,0 0 32-16,0 0 16 0,6-7-208 0,-6 7-32 16,0 0-16-16,0 0 0 0,0 0-128 0,0 0-16 15,0 0-16-15,0 0 0 0,0 0-368 0,0 0-80 16,0 0-16-16,12 4 0 0,1-1-192 0,1 1-32 16,-1 3-16-16,3 3 0 0,-2-1 96 0,4 5 32 15,2 2 0-15,4 4 0 0,0 5-160 0,3 0-16 16,0-1-16-16,1 5 0 0,1 4-80 0,-1 3-16 15,0 0 0-15,-3 2 0 0,-2 4-144 0,-1 2-128 16,-5-1 192-16,-3 4-192 0,-2-3 240 0,-3 3-64 16,-2 1-16-16,0-1 0 0,-3-2 32 0,-2-5 0 0,-2 1 0 15,0 0 0-15,0-3-16 0,-1-1 0 0,-3-2 0 0,0-4 0 16,-1-3 96-16,0 2 32 0,-1-4 0 0,-2 1 0 16,-1-2 16-16,0-1 0 0,-1-3 0 0,0-2 0 15,-2 1-80-15,1-4-16 0,1-3 0 0,0 1 0 16,1 0-224-16,1-2 176 0,2-3-176 0,1 0 160 15,5-9-160-15,-5 7 128 0,5-7-128 0,0 0 128 16,0 0 0-16,0 0-128 0,0 0 192 0,-5-7-64 16,1-3 144-16,1-3 32 0,2-3 0 0,2-2 0 15,0-1-96-15,2-5-16 0,0-4 0 0,-2 0 0 16,1 1-64-16,1-1 0 0,-1-4-128 0,2-2 192 16,1-3-64-16,-2 0-128 0,-1 1 176 0,1-1-176 15,-1 1 128-15,1-1-128 0,-2-1 0 0,-1-3 0 16,0 1 0-16,-1-1 0 0,-2-2 0 0,-3-2 0 0,0-2 128 15,-2 2-128-15,-2-4 0 0,-3 2 0 0,-1 0 0 0,-1 0 0 16,-1 3 128-16,-2-1-128 0,-1 5 0 0,-2 0-272 16,1 6 48-16,-2 2 16 0,-1 2 80 0,-1 4 128 15,-2 6-208-15,0-2 80 0,0 1 128 0,-2 1 0 16,2 4-144-16,-2 3 144 0,0 1-144 0,3-1 144 16,-1 4-192-16,5 0 192 0,2 4-144 0,2 1 144 15,2-1 0-15,2 4-144 0,3 1 144 0,1 1 0 16,1 2-144-16,8-3 144 0,0 0-176 0,0 0 48 15,0 0 0-15,6 10 0 0,1 0 128 0,6 0-208 16,5 2 80-16,2 0 128 0,3 1-192 0,2 2 192 16,3 0-160-16,2 3 160 0,-1 0-128 0,1 2 128 0,2 2 0 0,1 3-144 15,3 1 144-15,2 4 176 0,-1 5-48 0,3 2 0 16,4-2-128-16,-2 6 0 0,-2 5 0 0,-2-1 0 16,-3 4 128-16,-5 3-128 0,-4 1 0 0,-5 2 128 15,-4 3 0-15,-7 2 0 0,-1 0 0 0,-4 1 0 16,-5 2 128-16,-1-2 32 0,-4 0 0 0,-4-3 0 15,-3-5 0-15,-1-1 0 0,-2-5 0 0,-1-1 0 16,-6-4 80-16,-1-3 16 0,3-6 0 0,-2-1 0 16,-1-3-64-16,1-3-16 0,-1 2 0 0,2-7 0 15,2-2-304-15,3-1 160 0,0-3-160 0,6-2 128 16,3-8-2224 0,7-5-448-16</inkml:trace>
  <inkml:trace contextRef="#ctx0" brushRef="#br0" timeOffset="12543.06">20440 4843 20559 0,'0'0'896'0,"0"0"208"0,0 0-880 0,6 7-224 15,0-5 0-15,1 2 0 0,-1 0 432 0,2 1 32 16,-1 0 16-16,0-2 0 0,-7-3 320 0,9 3 64 15,0 3 16-15,3-1 0 0,-3-3 16 0,-1 3 16 16,-8-5 0-16,6 2 0 0,-6-2-320 0,0 0-64 16,0 0-16-16,0 0 0 0,8 6-112 0,-8-6-16 15,0 0-16-15,0 0 0 0,0 0 208 0,0 0 64 16,0 0 0-16,0 0 0 0,0 0-112 0,0 0-16 16,-9-5 0-16,-4 0 0 0,-1 0-176 0,4 0-32 15,-3-4-16-15,-1 2 0 0,-2-2-48 0,-10-1-16 0,2-2 0 0,1-2 0 16,0 0-16-16,8 3 0 0,-1-3 0 0,-2 0 0 15,0 0-48-15,-1 2-16 0,0-5 0 0,0 1 0 16,-1-2-144-16,0 0 0 0,1 0 0 0,0-1 0 16,0-1 0-16,0 0 192 0,1-3-64 0,2 0 0 15,-1 1 0-15,1-2-128 0,-1 0 192 0,-7-10-64 0,0 2-128 0,2 4 0 16,1 0 144-16,2 1-144 0,0-3 0 16,-3 3 0-16,3-2 0 0,-1 5 128 0,1-3-128 0,7 8 144 15,-3-3-144-15,-5-10 160 0,3 7-160 0,2-4 0 16,1 3 0-16,4 6 0 0,1-2 0 0,2 1 0 15,-2-1 0-15,-2-11 0 0,3 3 144 0,3 9-144 16,-1-2 160-16,1-11-160 0,1 2 144 0,1 2-144 16,2 1 128-16,1-4-128 0,0 1 0 0,0 9 0 15,1-3 128-15,2 0-128 0,1-5 0 0,0 1 0 16,-2-2 0-16,2-1 128 0,-1 1-128 0,-1 2 0 16,-1 0 0-16,2 1 0 0,-1 3 0 0,1-15 0 15,0 8 0-15,-2 11 0 0,0 1 0 0,-1 2 0 16,3-1 0-16,-2 3 0 0,0-1 0 0,0 1 128 15,1 1-128-15,-1-3 0 0,0 3 0 0,-1 9 0 0,-1-3 0 0,1 2 0 16,0-2 0-16,0 2 0 16,-1 1 0-16,1 7 0 0,-4-9 0 0,0 2 0 15,-1-1 0-15,2 4 0 0,3 4 0 0,0 0 0 16,-5-4 0-16,5 4 0 0,0 0 0 0,-7-5 0 0,-1 4 0 0,8 1 0 16,0 0-208-16,-6 0 80 0,6 0 128 0,-9 2-208 15,9-2-64-15,-6 4-16 0,6-4 0 0,-9 4 0 31,1-3-352-31,8-1-80 0,0 0-16 0,0 0 0 0,-10 8-1120 0,3-2-208 0,0-1-48 0,-3 4-16 16,-2-1-368-16,7-3-64 16,-2 0 0-16,-2 1-7952 0</inkml:trace>
  <inkml:trace contextRef="#ctx0" brushRef="#br0" timeOffset="13043">19061 3443 2751 0,'-9'10'256'0,"9"-10"-256"16,-5 5 0-16,-2 1 0 0,1 2 2592 0,2-3 480 15,-1 3 80-15,0 1 32 0,0-2-1520 0,1 2-320 16,-2-5-48-16,1 1-16 0,1 3-96 0,4-8-32 16,-4 3 0-16,4-3 0 0,0 0-48 0,0 0-16 15,0 0 0-15,0 0 0 0,0 0-48 0,0 0-16 0,0 0 0 0,-5-3 0 16,1-5-192-16,3 2-64 0,1 6 0 0,2-8 0 15,2-5-192-15,1-2-64 0,2 0 0 0,1-2 0 16,4-1-176-16,1-2-32 16,1 0-16-16,1-1 0 0,1 0-96 0,3-3-32 15,0 0 0-15,2-2 0 0,0-1 48 0,2 5 16 16,-2-4 0-16,1 2 0 0,3 1-64 0,-1-2-16 16,0 2 0-16,10-12 0 0,-2 5-16 0,-12 11 0 0,2 0 0 0,-2 0 0 15,-2 0-128-15,0 1 0 0,0 3 0 0,-3-2 0 16,0 1 0-16,2 2 0 0,-1 0 0 0,1 0 0 15,-3 2 160-15,0 3-160 0,0-2 192 0,-2 3-192 16,1-1 176-16,-1 4-176 0,2 3 160 0,2 0-160 16,-2 5 160-16,-5 0-160 0,0 3 160 0,0 4-160 0,1 5 0 15,4 8 0-15,0 3 0 0,-3-1 0 0,2 3 0 0,0-1 0 16,1 2 0-16,-4-7 0 0,1 0 0 0,2 5 0 16,1-4 0-16,4 13 0 0,-2-3 0 0,1-5 0 15,-1-2 0-15,2-4 0 0,-4-3 176 0,0-3-176 16,3-2 192-16,-6-5-192 0,-1 2 176 0,6-4-176 15,-1 2 160-15,0-6-160 0,0-1 0 0,3-2-160 16,1 0 0-16,-2-2-11664 16,-3-3-2320-16</inkml:trace>
  <inkml:trace contextRef="#ctx0" brushRef="#br0" timeOffset="14860.77">18855 7442 1839 0,'0'0'160'0,"0"0"-160"15,8 0 0-15,0 0 0 0,-2 0 2384 0,1 0 448 16,-1-2 96-16,-6 2 16 0,7-4-1760 0,-7 4-352 16,6-2-64-16,-6 2 0 0,0 0 16 0,5-5 16 15,0 2 0-15,-5 3 0 0,0 0-96 0,4-5 0 16,-4 5-16-16,0 0 0 0,0 0 64 0,0 0 16 0,0 0 0 0,0 0 0 15,-5-6 64-15,0 3 32 16,-3 2 0-16,0 2 0 0,-2 1-48 0,0 0-16 0,-6 3 0 0,-1-1 0 16,-3 0-224-16,-2 1-32 0,-2 0-16 0,-1 0 0 15,-2 1-80-15,-11 6-32 0,2-2 0 0,4 0 0 16,-2-5 48-16,1 2 16 0,1-2 0 0,2-1 0 16,0-2-208-16,1 1-32 0,1 0-16 0,3-3 0 15,1-3 0-15,2-1 0 0,3-1 0 0,1-4 0 0,2 0 64 16,3 0 16-16,2 3 0 0,2 1 0 0,1-7-32 15,0 6 0-15,8 6 0 0,-3-8 0 0,3 8-272 0,0 0 160 16,0 0-160-16,0 0 128 0,0 0-128 0,0 0 0 16,0 0 0-16,0 0-176 0,0 0 176 0,0 14-128 15,0 0 128-15,3 3-128 0,2-1 128 0,3 2-128 16,2 0 128-16,0 2-128 0,1 3 128 0,-5-3 0 16,2 7 0-16,-1 1 0 0,0 4 0 0,0 3 0 15,0 5 0-15,-1 3-128 0,-5 0 128 0,0 4 0 16,-1-1 0-16,-2 2 0 0,-2 2 0 0,-1 3 0 15,-1-2 0-15,-2-5 0 0,-1 1 0 0,-1-4 0 16,-1 0 0-16,-1-2 0 0,-1-2 0 0,-1-1 128 16,0-2-128-16,-5 14 176 0,2-10 16 0,5-14 0 15,1-3 0-15,-1-1 0 0,0 1-48 0,0-1 0 16,-1-3 0-16,1-1 0 0,-1 0-144 0,1-3 160 16,0-4-160-16,0 2 160 0,1-2-160 0,1-3 192 15,0 0-192-15,3-3 192 0,1-1-192 0,1-2 160 16,5-2-160-16,0 0 160 0,0 0 0 0,0 0 0 15,0 0 0-15,0 0 0 0,12-1-160 0,2 0 128 0,2-1-128 0,3 1 128 16,4 0 32-16,3 1 0 0,4 0 0 0,4 0 0 16,4 2-160-16,4 2 0 0,2-1 0 0,2 2 0 15,0-4 0-15,0 0 0 0,1-1 0 0,1 0 0 16,-1 2 144-16,0-2 0 0,-2 0 0 0,17 0 0 16,-11-2-144-16,-19 1 0 0,-1-1 0 0,1-2 0 15,-4 1-1728-15,-1-1-240 0,-2-1-32 0</inkml:trace>
  <inkml:trace contextRef="#ctx0" brushRef="#br0" timeOffset="15997.33">29479 7487 13823 0,'0'0'1216'0,"-12"-1"-960"0,2 1-256 0,10 0 0 16,-13-3 800-16,6 3 112 0,-5-1 32 0,12 1 0 15,-11-2-400-15,11 2-80 0,-10-2-16 0,10 2 0 16,0 0 96-16,0 0 16 0,-9-6 0 0,9 6 0 16,0 0 128-16,0 0 16 0,0 0 16 0,0 0 0 15,0 0-240-15,0 0-48 0,12-5-16 0,1 0 0 16,4 1 128-16,-2-2 32 0,1 1 0 0,4 2 0 16,1-2-64-16,3-3-16 0,2 3 0 0,3-1 0 15,3 0-16-15,2 0 0 0,3 4 0 0,5-4 0 0,2 0 80 0,0 4 16 16,-1-1 0-16,-3 0 0 0,1-5-208 0,-1 3-48 15,-4-4 0-15,0 4 0 0,-3 1-96 0,-1 2-32 16,-2-1 0-16,-2 2 0 0,-1-2 0 0,-3 2-16 16,-1 0 0-16,0 1 0 0,-5 1 16 0,1 3 0 15,-1 0 0-15,-2-2 0 0,-4 1-48 0,0-1 0 16,0 1 0-16,-2 3 0 0,-4-1-144 0,2 3 0 16,-3 1 0-16,0 3 0 0,-1 0 0 0,-2 4 0 15,-2 5 0-15,0 4 0 0,-1 1 0 0,-1 5 0 16,-2 4 0-16,0 1 0 0,3 6 0 0,-3 2 0 0,-4-4 0 0,2 5 0 15,-2 2 0-15,1 2 0 16,-2-5 0-16,-1 1 0 0,-2-3 0 0,2 3 0 0,0-3 0 0,1-3 0 16,3-2 0-16,0-3 0 0,1 1 144 0,2-4-144 15,-1-3 144-15,0 2-144 0,1-1 192 0,1-2-192 16,-1-2 320-16,2-2-32 0,1 0-16 0,0 2 0 16,-1-1-80-16,1-2-32 0,0-2 0 0,0 1 0 15,0-4 0-15,0-1 0 0,-2-2 0 0,2 0 0 16,0-2 32-16,-1-2 0 0,0 2 0 0,1-12 0 15,-6 9-48-15,0 0 0 0,6-9 0 0,-8 6 0 16,-3 2 64-16,1-3 16 0,0-1 0 0,-3 2 0 16,-1 0 96-16,-3-2 0 0,-6 1 16 0,0 2 0 15,-1-2-32-15,-3 1-16 0,-2 2 0 0,-4-2 0 16,-5 3-96-16,-2-3-32 0,-1-1 0 0,1 2 0 16,-2-2-32-16,4-1-128 0,2 1 192 0,4 0-64 15,6-1-352-15,3-3-80 0,2-1-16 0,5 0 0 16,4-4-2688-16,5-4-528 0</inkml:trace>
  <inkml:trace contextRef="#ctx0" brushRef="#br0" timeOffset="17245.78">30540 8264 15663 0,'0'0'1392'0,"-8"-1"-1120"0,8 1-272 0,0 0 0 16,-8 3 2400-16,8-3 416 0,0 0 96 0,0 0 16 16,0 13-2368-16,0-13-560 0,3 8 0 0,4-2 0 15,-7-6 0-15,11 6 160 0,-1-3-160 0,2 0 160 16,-2-3 128-16,3-2 32 0,1 1 0 0,2-2 0 0,2-2 128 0,4 2 16 15,2-3 16-15,2 1 0 0,4-2 16 0,3 0 0 16,4-3 0-16,2 1 0 0,2-3-240 0,1-1-64 16,-2 0 0-16,0-1 0 0,-2 2 0 0,1 0 0 15,2-2 0-15,0-2 0 0,-1-2-32 0,1 0-16 16,1 1 0-16,1 0 0 0,5-2-144 0,-4-2 160 16,-2 1-160-16,-4-2 160 0,-3-2-160 0,1 1 0 15,-4-5 0-15,-2 3 128 0,1-4-128 0,-1 3 160 16,1-2-160-16,-2 4 160 0,-1-5-160 0,-1 3 0 15,-2 0 0-15,-2-1 128 0,1-6-128 0,-2 1 160 16,-1 2-160-16,-2 1 160 0,-2-5-160 0,-2 1 160 16,0-1-160-16,-2-1 160 0,-3-4-160 0,0 1 160 15,1 3-160-15,-1-2 160 0,-3 0 16 0,1 1 0 0,0 1 0 0,-1-2 0 16,1-1-48-16,-2-2 0 0,-1 1 0 16,2 1 0-16,-2-2-128 0,1 4 128 0,-1-4-128 0,3 0 128 15,-3 1-128-15,0 0 0 0,0 0 0 0,-1-5 0 16,1 2 0-16,0 2 0 0,0-5 0 0,0 3 0 15,0 2 0-15,0-2 0 0,-1-2 0 0,1 3 0 16,0-4-176-16,0 3 176 0,2-2-128 0,-3 3 128 16,1-4-144-16,0 3 144 0,-1 2-160 0,1-3 160 15,0 1 0-15,2 1 0 0,-2-2-128 0,-1 19 128 16,0-2 0-16,1-4 0 0,-2-6 0 0,2 1 0 16,0-2 0-16,0 0 0 0,-1 0 0 0,3-28 0 15,1 14 0-15,-2 7 0 0,-1-1 0 0,1 3 0 0,-1 0 0 0,1-1 0 16,-1 1 0-16,3-1 0 0,-3 1 0 0,0 4 0 15,2 2 0-15,0 2-144 0,0 4 144 0,1 3 0 16,-2 0 0-16,1 2 0 0,0 2 0 0,0-5 0 16,-1-3 0-16,0 1 0 0,2-2 0 0,-2-2 0 15,0-2 0-15,-1 2-128 0,0 0 128 0,-1 0 0 16,-2 4 0-16,1 1 0 0,-1 1 0 0,-1 4 0 16,-1 3 0-16,0 1 0 0,0 0 0 0,-1-1 0 15,-1 2 0-15,2 0 0 0,-2-1 0 0,1-2 0 16,-1-1 0-16,-1-1 0 0,-1 1 0 0,2 2 0 15,-2-1 0-15,3-2-128 0,-3 0 128 0,0 2 0 16,0-2 0-16,-1 2 0 0,2 2 0 0,1 1 0 16,-2 0 0-16,2 1 0 0,-1 2 0 0,2 0 0 15,-2 2 0-15,2 2-128 0,0-1 128 0,-1 0 0 0,1 3-144 16,0-3 144-16,1 3 0 0,0 1-144 0,0-3 144 0,0 3 0 16,0-4 0-16,0 2 0 0,-1-1 0 0,1-2 0 15,0 1 0-15,-2-1 0 0,1-1 0 0,0 1 0 16,-2 0 0-16,-1 3 0 0,3 1 0 0,0-3 0 15,-2 0 0-15,1 3 0 0,-1-4-128 0,1 3 128 16,-1 0 0-16,1 0 0 0,-2 1 0 0,1-2 0 16,1 1 0-16,-1 1 0 0,1-4 0 0,0 1 0 15,0 2 0-15,1-2 0 0,-2 2 0 0,0 2 0 16,1-3 0-16,-2 5 0 0,-1-2 0 0,1 4 0 16,-1-2 0-16,5 7 0 0,-7-7 0 0,-2 3 0 15,0 1 0-15,4 2 0 0,-2 0 0 0,1 1 144 16,-4 1-144-16,0 1 0 0,-1 0 0 0,0 3 0 0,0-1 0 15,-12 7 0-15,2 3 0 0,4 0 0 0,-1 0 0 0,2 3 0 16,1-1 0-16,0 1 0 0,0-2 192 0,-2 0-64 16,3-2 0-16,0-2 0 0,2 2 0 0,-1 0 0 15,1-6 0-15,7-3 0 0,0 1-128 0,4 0 0 16,-4-1 144-16,5-4-144 0,0 0 0 0,0 0 144 16,0 0-144-16,0 0 0 0,0 0-208 0,6-1-160 15,3-2-16-15,3-2-16 16,2-1-2160-16,1-2-448 0</inkml:trace>
  <inkml:trace contextRef="#ctx0" brushRef="#br0" timeOffset="17580.08">32186 3316 22111 0,'-9'-13'1968'0,"5"7"-1584"0,4 6-384 0,-5-9 0 16,2 0 784-16,3 9 80 0,-6-5 16 0,6 5 0 16,0 0-384-16,0 0-80 0,-10 0-16 0,1 2 0 15,0 1-160-15,2 1-48 0,-2 2 0 0,1 2 0 16,-1 2 128-16,1 1 0 0,-1 2 16 0,0-2 0 16,0 2 0-16,4 1 0 0,-3 1 0 0,2-1 0 15,-1-1 48-15,1 2 16 0,0 0 0 0,-1 1 0 16,1-6-16-16,2 4-16 0,2 1 0 0,2 0 0 15,1-1-48-15,3-1 0 0,1 1 0 0,1 1 0 0,2 2 0 0,1-1-16 16,2-2 0-16,2-2 0 0,3 0-144 16,3 1-32-16,-1-5 0 0,4 3 0 0,-2 1-256 0,-8-5-64 15,4 0-16-15,3 3 0 16,2-3-1520-16,0 4-288 0,2-5-64 0</inkml:trace>
  <inkml:trace contextRef="#ctx0" brushRef="#br0" timeOffset="18347.47">31319 2725 18879 0,'-10'-13'832'0,"4"8"192"0,6 5-832 0,-9-4-192 0,0 3 0 0,0-1 0 16,0-3 288-16,0 4 16 0,2 1 0 0,7 0 0 15,-11 0 288-15,3 0 64 0,-1-1 16 0,9 1 0 0,0 0 272 0,-8 0 48 16,8 0 16-16,0 0 0 0,0 0-272 0,0 0-48 16,0 0-16-16,0 0 0 0,10 2-96 0,3 1-32 15,2-3 0-15,4 0 0 0,3 2-208 0,3 0-32 16,-2-1-16-16,4 0 0 0,2-1-288 0,-1 0 160 16,-3 0-160-16,-2 0 128 0,-2 1 0 0,-1 1 0 15,0-2 0-15,-1 0 0 0,-2 0 64 0,-2 0 0 16,-1 0 0-16,-1 2 0 0,-13-2 80 0,11 4 32 15,1 2 0-15,-12-6 0 0,7 9 80 0,0 3 32 16,-7-12 0-16,4 15 0 0,-3 0-160 0,-1 6-16 16,-1 0-16-16,-2 3 0 0,0 7-224 0,0 2 144 15,-1 3-144-15,-1 3 128 0,-3 3-128 0,0 4 0 16,0-1 0-16,-1 5 128 0,0 3-128 0,0 1 0 16,1 0 144-16,1 2-144 0,-1 3 0 0,5-1 0 0,2-1 0 15,1 2 128-15,0-6-128 0,1-3 0 0,2-1 0 0,2-5 128 16,-1 0-128-16,0-4 0 0,1-5 128 0,0 1-128 15,-1-2 128-15,0-1-128 0,-2-7 160 0,1 0-160 16,-1-3 320-16,-1-1-48 0,-1-2 0 0,0-3 0 16,0-2-16-16,0-1-16 0,0-3 0 0,0-1 0 15,0-10 0-15,-3 11 0 0,1-4 0 0,2-7 0 16,0 0-16-16,0 0 0 0,0 0 0 0,-5 8 0 16,-1-1 32-16,6-7 0 0,0 0 0 0,-8 2 0 15,1-2 16-15,7 0 16 0,-11 2 0 0,3 2 0 16,-3-3-48-16,3 1-16 0,-1 1 0 0,-3-1 0 15,-3-4 16-15,-3 2 0 0,-2-1 0 0,-3 1 0 16,-4 1 48-16,-3 1 16 0,-2-2 0 0,-4 1 0 16,-1 2-64-16,-1-2-16 0,0 1 0 0,-1 2 0 0,-1 4-224 0,4-3 176 15,-4 1-176-15,3-1 160 0,2-5-160 0,3 2 0 16,-2-2 0-16,7 1 0 16,4 0-944-16,5-1-208 0,3-2-64 0,5-1-11888 15,2-2-2384-15</inkml:trace>
  <inkml:trace contextRef="#ctx0" brushRef="#br0" timeOffset="20265.79">22126 2765 12031 0,'0'0'528'0,"0"0"112"0,0 0-512 0,0 0-128 0,0 0 0 0,0 0 0 15,0 0 832-15,-8-1 128 0,-1 1 16 0,0 1 16 16,0 2-144-16,9-3-16 0,-10 2-16 0,1 2 0 16,0-1-48-16,0-1-16 0,0-1 0 0,0 2 0 15,0-4 64-15,-1 2 16 0,-3 3 0 0,-3 1 0 16,-6-5-48-16,2-1 0 0,-4 1 0 0,1 0 0 0,0 0-64 0,-1-4-16 15,-2 0 0-15,-1 1 0 0,-3 2-64 0,1 0 0 16,0-2-16-16,0 2 0 0,-2-4-176 0,1 0-16 16,-1 1-16-16,2-3 0 0,1-1-48 0,2-2-16 15,2-2 0-15,1 0 0 0,1-1-32 0,0 1-16 16,3-3 0-16,2-1 0 0,2 2-80 0,2 2-16 16,1 1 0-16,1-1 0 0,3 5-208 0,2-1 176 15,6 8-176-15,0 0 160 0,0 0-160 0,0 0 0 16,0 0 0-16,0 0 0 0,0 0-192 0,0 0 192 15,0 0-192-15,0 0 192 0,0 0-176 0,6 13 176 16,-3 0-128-16,1-1 128 0,0 0 0 0,-1 2 0 16,-2 1 0-16,1 3 0 0,-2 1 0 0,-2 0-160 15,1 2 160-15,-2 5-160 0,-1 1 160 0,0 6 0 16,-2 0-144-16,2 5 144 0,-1 2 0 0,0 5 0 16,0-3 0-16,0 4 0 0,0-3 0 0,-2 4 0 15,4-3 0-15,-4 5 0 0,0-4 0 0,-1 5 0 0,-2 2 0 16,3 0 0-16,-1 0 0 0,-1-2 0 15,-1-3 0-15,-3 1 0 0,1 2 0 0,2-7 0 0,0 2 0 16,1-5 0-16,-1 2 128 0,2-1-128 0,1-6 128 0,2-10-128 16,0-1 176-16,-1 2-48 0,1 0-128 0,0-1 192 15,0-3 48-15,-1 3 0 16,-1-4 0-16,2-9 0 0,3 1 128 0,-2 2 16 16,2-7 16-16,2-8 0 0,0 0-16 0,0 0 0 0,0 0 0 0,0 0 0 15,0 0 0-15,0 0-16 0,0 0 0 0,2-6 0 16,1-5-144-16,0 4-32 0,6-5 0 0,3 3 0 15,-1-3-192-15,4 0 0 0,3 2-144 0,13-5 144 0,1 0-192 0,-1 3 192 16,2 2-208-16,2-1 80 0,-1 0 128 0,4 1-128 16,3 3 128-16,2-1-128 0,3 4 128 0,0 0-128 15,-3 4 128-15,-10 2-128 0,4 0 128 0,3 1 0 16,1 1 0-16,1 3-128 0,-1-1 128 0,1 5-192 16,-6-4 192-16,0 3-192 0,-3-1 192 0,-2 3 0 15,-3-5 0-15,-4 5-128 0,-4-5 128 0,-2 4 0 16,0-5 0-16,-4 3 0 0,-3-4 0 0,-2 1 0 15,-1 1 0-15,-2-2 0 0,-6-5 0 0,0 0 0 16,0 0 0-16,0 0 0 0,0 0 0 0,-1 6 0 16,-2 0 0-16,3-6 128 0,-6 4-128 0,-2-2 0 15,-1 0 0-15,-1-1 128 0,-3-1-128 0,-1 0 0 16,-2-1 0-16,-1 0 0 0,0 1 0 0,-3-1 0 16,0-1 0-16,-1 0 128 0,-5-3-128 0,2 0 0 15,-4 1 0-15,0-1 0 0,1-2 0 0,-13 0 0 16,0-1 0-16,6 0 0 0,0 3 0 0,11 0 0 15,-1 1 0-15,-17-2 0 0,0 2 0 0,15-1 0 16,-4 1-128-16,0 2 128 0,-3-1-128 0,1 1 128 0,1-2-128 16,4 0 128-16,-1 0 0 0,2 2-128 0,2 1 128 0,-10-3 0 15,2 1 0-15,5-2-128 0,3 0 128 0,4 2 0 16,1 1-144-16,2-1 144 0,3 0-160 0,3 0 160 16,0-2-144-16,4 2 144 0,7 3-128 0,-6-7 128 15,0 0-192-15,6 7 64 0,-3-5 0 0,3 5 0 16,-2-10 128-16,2 10 0 0,2-7-144 0,-2 7 144 15,2-9 0-15,-2 9 0 0,5-8 0 0,-5 8 0 16,4-11 0-16,-4 11 0 0,5-11 0 0,0 1 0 0,-1-1 0 0,0 1 0 16,-2-4 0-16,1 0 0 0,1-3 0 0,-3 1 0 15,0-3 144-15,2-1-144 0,-1 3 0 0,1-4 144 16,-2-2-144-16,2-3 0 0,1 0 144 0,-3 0-144 16,1-2 0-16,2-4 144 0,-1 0-144 0,-1-2 0 15,1-3 0-15,-1-1 0 0,-2 1 0 0,0-2 128 16,0-3-128-16,0-4 0 0,0-1 0 0,2 2 0 15,-2 5 0-15,2-4 0 0,1 4 0 0,1 2 0 16,-1-2 0-16,2 0 0 0,-1 3 0 0,0 1-144 16,-3 2 144-16,1 3 0 0,0 3 0 0,2 7 0 15,-4 0 0-15,1 5 0 0,2-1 0 0,-1 2 0 16,1 0-144-16,-1 5 144 0,1-2-128 0,1 6 128 16,-4 6 0-16,4-12-144 0,-1 2 144 0,1 1 0 15,-4 9-144-15,7-5 144 0,-2-2 0 0,1 2 0 16,-1 1 0-16,4-3 0 0,-9 7 0 0,9-5 0 0,0 2 0 0,0-1 0 15,-9 4 0-15,11-2 0 0,-1 0-224 0,0 2 80 16,2 2 144-16,2 1-160 0,0 0 160 0,4 0-160 16,2 6 160-16,0-1-192 0,6 2 192 0,2-2-192 15,0 2 192-15,3-1 0 0,2 1 0 16,2-4 0-16,-2 1 0 0,-1 0-160 0,2-2 160 0,-12-1-160 16,0 0 160-16,3 1 0 0,-1-2 0 0,-4-1 0 15,0 2 0-15,-1-2 0 0,-2 2 160 0,-2-1-160 16,-1-1 0-16,0 0 0 0,-4 0 0 0,-2 1 0 15,-8-3-2752-15,0 0-432 0</inkml:trace>
  <inkml:trace contextRef="#ctx0" brushRef="#br0" timeOffset="43748.64">1388 17544 11055 0,'0'0'976'0,"0"0"-784"15,-9-5-192-15,3-1 0 0,-1 0 1472 0,7 6 240 0,-5-5 48 0,5 5 16 16,-6-9-912-16,0 4-176 0,6 5-48 0,-4-10 0 16,-1 4-416-16,1-1-96 0,-1-1 0 0,4 3-128 15,1 5 160-15,-5-11-160 0,-1 5 128 0,6 6-128 16,-6-9 240-16,0 4-48 0,6 5 0 0,-12-5 0 16,0-1 0-16,-1 0-16 0,-1 3 0 0,1 1 0 15,-3-3-32-15,2-1 0 0,0 1 0 0,0 1 0 16,1-2 400-16,-2 1 80 0,1 1 16 0,0 0 0 15,0-1 160-15,1 2 32 0,-1 1 16 0,1 2 0 16,-1-1-96-16,2-1-32 0,-1 1 0 0,2-2 0 16,-1 1-208-16,3 1-32 0,2-2-16 0,7 3 0 15,0 0-48-15,0 0-16 0,0 0 0 0,0 0 0 16,0 0-192-16,0 0-32 0,12-4-16 0,6 0 0 0,0 2-160 16,5-1 0-16,0 2 0 0,5 1 0 0,0-4 0 0,5 3 0 15,5 0 0-15,4 1 0 0,2 1 0 0,8 0 0 16,5-1 0-16,3 3 0 0,1-1 0 0,2 0 0 15,-2-4 0-15,3 4 0 0,2-4 0 0,8 2 0 16,6 2 0-16,2-2 0 0,-2-2 128 0,2 2-128 16,3 0 128-16,7 2-128 0,6 0 0 0,-1-1 0 15,-5 2 0-15,1 1 0 0,0 2 0 0,5-1 0 16,5 3 0-16,-2 1 0 0,-4-3 0 0,3 4 0 16,0-1 0-16,-3 1 0 0,-2-1 320 0,-3 0-32 15,-1-5 0-15,1 2 0 0,0 2 112 0,-4-3 32 16,-5 0 0-16,-4 0 0 0,-4-1-112 0,-4-3 0 0,-2 2-16 15,-3-1 0-15,-1 1-48 0,-4-1 0 16,-5 0 0-16,-4-2 0 0,-6 0-128 0,-4 0-128 16,-5 0 144-16,-4 0-144 0,-4 0 128 0,-4-2-128 0,-4 0 0 0,-6 1 144 15,-4-2-144-15,-11 3 0 0,0 0 0 0,0 0 128 16,0 0-128-16,-1-7 0 0,-8-1 0 0,-5 3 0 16,-5 1 0-16,-8-4 0 0,-6 1-144 0,-3 2 144 15,-6-3-224-15,-5 3 64 0,-4 0 16 0,-8-3 0 16,-2 2 144-16,0 2 0 0,0 0 0 0,-4-2-128 15,-1 1 128-15,-4 2 0 0,-8 1 0 0,-2-3 0 16,-2 1 0-16,0 0 0 0,-1 3 128 0,-5-1-128 16,-5 1 0-16,-1 0 0 0,-2-3 0 0,0 3 128 15,-4 2-128-15,-4 2 0 0,-7-2 0 0,1 0-128 16,2 0-48-16,-6 1 0 0,-4-1 0 0,1 2 0 16,3-2-16-16,-1 1 0 0,1 1 0 0,2 1 0 0,3-2 64 0,5 1 0 15,4-3 0-15,-1 0 0 0,-3 0 128 0,4 0 0 16,8 1 0-16,5 0 0 0,6-2 0 0,-1 0 0 15,-3 3 0-15,8 1 0 0,6-2 0 0,34-1 128 16,-3 0-128-16,0-2 176 0,-1 0-48 0,3 2-128 16,2 0 192-16,4 0-64 0,3 0-128 0,-18 0 0 15,14-1 0-15,10 0 0 0,7 1 0 0,7 0 0 16,9 0 0-16,0 0-176 0,11-1-16 0,5-1-16 16,4 0 0-16,8 0 0 0,6-1 208 0,-12 4-192 15,10 1 192-15,6 2-192 0,7-1 192 0,10 1-144 16,9-1 144-16,6 3-128 0,3-4 128 0,76 2 0 15,-12 0 0-15,-7 0 0 0,-3 1 0 0,-2-3 0 0,-3-1 0 0,4 1 0 16,2 0 128-16,3 2 0 0,1 1 0 0,1-1 0 16,0 0 16-16,1 0 16 0,1-2 0 0,0 2 0 15,1-2 32-15,-1 1 0 0,-2 0 0 0,-1-1 0 16,3-1-64-16,-4 2-128 0,-4 1 192 0,-2-2-64 16,-5-2-128-16,-4 0 192 0,-4 0-192 0,-3-1 192 15,2 2-192-15,-9-2 128 0,-8 0-128 0,-8-2 128 16,-6 2-128-16,-4 0 0 0,-3 1 0 0,-7-2 128 15,-8 2-128-15,-9 0 0 0,-6 0 144 0,-7 0-144 16,-6 0 0-16,-8 2 128 0,-5-2-128 0,-5 0 0 16,-12 0 0-16,0 0 128 0,0 0-128 0,0 0 0 15,-15 0 0-15,-7 1 0 0,-1 0 0 0,-7-1 128 16,-10 0-128-16,-6 0 0 0,-7 0 0 0,-4 0 0 16,-5 0 0-16,-6 0 0 0,-4-1 0 0,-10 1 0 15,-7 4 0-15,-7-2 0 0,-2-2 0 0,-4 2 128 0,-5 0-128 0,-3-1 128 16,-7-1-128-16,-3 2 128 0,0-1-128 0,-7 0 176 15,-8 0-176-15,0 2 192 0,-1 1-192 0,0-3 0 16,0-1 0-16,4 0 128 0,2 0-128 0,3 0 160 16,-1-3-160-16,6 3 160 0,5 0-160 0,1 2 0 15,-2-1 144-15,7 2-144 0,6-2 0 0,6 0 0 16,5 2 0-16,2-1 0 0,4-1-128 0,6-1-64 16,8 0 0-16,9 4 0 15,8-1-240-15,6-1-48 0,5 0-16 0,4 0 0 16,8 2-1728-16,5-1-336 0,5 0-80 0</inkml:trace>
  <inkml:trace contextRef="#ctx0" brushRef="#br0" timeOffset="45715.65">22250 16081 6447 0,'-8'-3'576'0,"-1"3"-576"0,9 0 0 0,-10 0 0 16,10 0 2736-16,-9 0 432 0,9 0 96 0,0 0 0 15,0 0-1968-15,0 0-400 0,0 0-64 0,0 0-32 16,0 0 0-16,0 0 0 0,12-1 0 0,2 0 0 0,1 0 32 0,3-3 0 16,2 4 0-16,3-1 0 0,2-2-80 0,5 2-16 15,1-1 0-15,5 1 0 0,3 4-176 0,3-3-48 16,0-3 0-16,0 2 0 0,-1 0-128 0,1 1-48 16,1-3 0-16,3 2 0 0,2 0-48 0,5 1-16 15,5 0 0-15,0-3 0 0,4 0-80 0,-3 1 0 16,-1-2-16-16,5 3 0 0,1 1 0 0,6 1 0 15,5-1 0-15,-1 3 0 0,5-1-48 0,-4 1 0 16,-1 1 0-16,2-1 0 0,3-1 32 0,1 0 0 16,1 2 0-16,-1-3 0 0,-5-1-32 0,-1 2-128 15,2-2 192-15,2 3-64 0,-1 0-128 0,0-3 0 0,-5-1 144 0,-3-1-144 16,-6 5 128-16,-2-1-128 0,-2 0 128 0,-2-1-128 16,0-1 128-16,-4 1-128 0,-3 1 160 0,-5-1-160 15,-5-4 208-15,-3 2-48 0,-5 0-16 0,-5 1 0 16,-5 0-144-16,-1-2 160 0,-5 1-160 0,-2 0 160 15,-2 1-160-15,-12 0 128 0,0 0-128 0,0 0 128 16,0 0-128-16,0 0 160 0,-12-9-160 0,-3 3 160 16,-3 2-160-16,-6-1 0 0,-3 1 0 0,-8 1 0 15,-7 1-160-15,-10-1 160 0,-3-2-208 0,-2 1 80 16,-2 2 128-16,-3 1 0 0,0-1 0 0,-6 2-128 16,-3 0 128-16,-5 0 0 0,-4-1 0 0,0 2 0 15,1 2 0-15,-2-1 0 0,-6 2 0 0,-2 0 0 16,-4-3 0-16,2 2 0 0,1-2-144 0,1 3 144 0,-5 0 0 0,-2 0 0 15,-3-4 0-15,3 2 0 16,1 1 0-16,-2 0 0 0,-5 1 0 0,2-2 0 0,3-2 0 0,7 3 0 16,6 1 0-16,0-3 0 0,-4 2 0 0,6 0 0 15,4-3 0-15,9 3 0 0,7 2 0 0,6 0 0 16,8-1 0-16,3 4 0 0,3-2 0 0,7-3 0 16,4-1 0-16,7 1 0 0,6 1 0 0,4-3 0 15,14-1 0-15,0 0 0 0,0 0 0 0,0 0 0 16,0 0 0-16,18-5 0 0,6 2 0 0,4 1 0 15,4-2 0-15,7-1 0 0,3-4 0 0,8 4 0 16,8-1 0-16,12 3 128 0,9-1-128 0,4 0 160 16,1 1-160-16,6-2 160 0,4 2-160 0,9 3 128 15,6 1-128-15,1 2 128 0,-2 1-128 0,5-1 0 16,6 4 0-16,-1 2 0 0,-3-3 0 0,2 7 0 0,5-2 0 0,-5 2 128 16,-4-2-128-16,-1 0 0 0,-2 4 0 0,0 0 0 15,-2 2 128-15,-7-2-128 0,-9-3 128 0,-2 2-128 16,-2 2 128-16,-4-1-128 0,-5 0 128 0,-9-1-128 15,-11-5 128-15,-7 3-128 0,-5-5 128 0,-7 3-128 16,-7-3 192-16,-6 0-64 0,-7-2 0 0,-5-2 0 16,-15-3-128-16,0 0 160 0,0 0-160 0,0 0 160 15,-14 1-160-15,-7-2 0 0,-9 0 144 0,-4-4-144 16,-9-3 0-16,-11 2 0 0,-12 1 0 0,-5-3 0 16,-8 2 0-16,-1-3 0 0,-4 1 0 0,-8-1-128 15,-11 0 128-15,-2 3 0 0,1-6 0 0,0 4 0 16,0 4 0-16,-3-1 0 0,-1-6 0 0,4 6 128 0,3 3-128 0,2 2 176 15,-3 0-176-15,4-1 192 16,9-2-192-16,9 3 0 0,7 3 0 0,3-1 0 0,2-1 0 0,6-1 0 16,6-1 128-16,8 1-128 0,8 0 0 0,9 1 0 15,5-2 0-15,8 0 0 16,7 1 0-16,11 0 0 0,0 0 0 0,0 0 0 0,11-7 0 0,15 0-176 16,7 2 176-16,11-4-128 0,10 0 128 0,7-4 0 15,4 1-144-15,10 3 144 0,9 2 0 0,10-2 0 16,6 2 0-16,3-2 0 0,-1 4 0 0,4 1 240 15,6-2-64-15,-4-1-16 0,-3 1 80 0,-4 0 16 16,4 3 0-16,-3 0 0 0,-1-2-48 0,-7 0 0 16,-6 3 0-16,-4 1 0 0,-6 1-80 0,-1 0-128 15,-4 0 176-15,-7 0-176 0,-7 0 0 0,-7 0 0 16,-6 0 0-16,-7 0-144 16,-2 1-1872-16,-4 0-368 0,-6 2-80 0</inkml:trace>
  <inkml:trace contextRef="#ctx0" brushRef="#br0" timeOffset="47417.67">10427 17724 16575 0,'-22'-1'736'0,"10"-1"160"0,-1-1-720 0,2 1-176 0,3 0 0 0,8 2 0 16,0 0 2496-16,0 0 480 0,0 0 96 0,0 0 0 15,0 0-1984-15,13 2-416 0,3 0-80 0,7-2-16 16,4-2 48-16,5 0 0 0,2 2 0 0,3-2 0 15,2-2-208-15,6 1-32 0,3 0-16 0,5-1 0 16,2 0-128-16,7 1-32 0,6 0 0 0,0 0 0 16,0-3 80-16,2 2 16 0,2-1 0 0,7 4 0 15,3-2 48-15,4-2 16 0,0-1 0 0,3 0 0 0,3-1-16 0,8 2 0 16,9 1 0-16,3 0 0 0,3 0-160 0,0 2-16 16,-2-1-16-16,2-1 0 0,-3-1-160 0,1-1 0 15,2 2 0-15,5 0 128 0,3-3-128 0,2 2 0 16,1 2 0-16,1 1 0 0,0-2 128 0,0-1-128 15,-3 2 0-15,2 1 128 0,3-1-128 0,-2-1 0 16,-5-2 0-16,2 2 0 0,2 2 0 0,-1 0 128 16,-6-2-128-16,3 2 128 0,3-2 96 0,-3 3 16 15,-5-2 0-15,1 2 0 0,3 0 0 0,-4-1 0 16,0 2 0-16,-2 0 0 0,-1 0-240 0,0 0 144 16,-5 0-144-16,-3 0 128 0,-5 0-128 0,0 0 0 15,-1 2 0-15,-4-1 0 0,-6-1 0 0,-5 1 0 0,-2 1 0 0,-5-1 0 16,3 0 0-16,-8 3 0 0,-4-3 0 0,-6 0 0 15,-4 1 0-15,-7-1 0 0,-5 0 0 0,-5-1 0 16,-5 0-160-16,-7 0 160 0,-4 0-208 0,-6 0 80 16,-5 0 128-16,-3 0-192 0,-12 0 192 0,0 0-192 15,0 0 192-15,0 0 0 0,0 0 0 0,0 0 0 16,-17 2 0-16,-4-1 0 0,-5 0 0 0,-4-1 128 16,-5 0-128-16,-4-1 0 0,-8 0 0 0,-5-1 0 15,-8 1 0-15,-5-2 0 0,-3 2 0 0,-3-3 0 16,-4 2 0-16,-4-1 0 0,-6 1 0 0,-4 0-128 15,-4-1 128-15,-1 0 0 0,1-1 0 0,-7 2 0 16,-9-1 0-16,-1 1 0 0,-1-1 0 0,-3 1 128 16,-3-2-128-16,0 0 0 0,-4 0 128 0,-3 2-128 0,-3-1 0 15,-3 0 144-15,-2-2-144 0,-2 3 0 0,1-1 144 0,-3 2-144 16,-3 1 0-16,-3-1 144 0,-3 1-144 0,1 0 0 16,2-3 0-16,0 3 0 0,-3 0 0 0,4 2 0 15,5-2 0-15,0 1 0 0,-4 0 128 0,6-1-128 16,5 3 0-16,-1-1 128 0,-4-1-128 0,9 1 0 15,3 1 0-15,0 0 0 0,-2 0 0 0,6-2 0 16,2 0 0-16,3 0 0 0,4 2 0 0,1-1 0 16,1 0 0-16,7 0 0 0,3 1 0 0,6-2 0 15,2 2 0-15,3-3 0 0,6 0 0 0,8 0 0 16,6-2 0-16,7 2 0 0,7 0 0 0,9 0 0 16,6 0 0-16,8-1 0 0,6 0 0 0,7-2 0 15,4-1 0-15,12 4 0 0,0 0-128 0,0 0 128 0,14-6-160 0,8 1 160 16,4-4-208-16,11 4 48 0,6 1 16 0,11-3 0 15,9 0 144-15,12 2 0 0,9-1 0 0,5-1-128 16,7 1 128-16,8-3 0 0,9 2 0 0,6-2 0 16,3 2 0-16,9-2 0 0,7 2 0 0,0 2 0 15,-1-3 0-15,7 3 128 0,5 2-128 0,0 1 0 16,-5-2 128-16,5 2-128 0,5-1 160 0,-1 3-160 16,-1 3 192-16,-3-1-48 0,-4 3-16 0,-2-1 0 15,0-1-128-15,-5 3 0 0,-3 2 144 0,-8-5-144 16,0 1 0-16,-10 3 0 0,-6-2 0 0,-10 1 128 15,-6 3-320-15,-5-4-64 0,-4 0-16 0,-8 1 0 16,-7-2-2512-16,-9-3-496 16</inkml:trace>
  <inkml:trace contextRef="#ctx0" brushRef="#br0" timeOffset="48791.87">7986 18856 11055 0,'-14'-2'976'0,"-1"1"-784"15,0 0-192-15,0-2 0 0,-2 2 1712 0,3 0 288 0,0 0 64 0,0-1 16 16,0 0-1248-16,0 0-256 0,0 1-64 0,3 1 0 16,1 1-112-16,2-1-16 0,0-2-16 0,8 2 0 15,-8 0 80-15,8 0 32 0,-8 0 0 0,8 0 0 16,0 0 48-16,0 0 16 0,0 0 0 0,0 0 0 16,0 0-80-16,0 0-16 0,5 11 0 0,4-3 0 15,0 0 112-15,6-5 16 0,4 1 0 0,4 0 0 16,4 2 192-16,3-2 32 0,3 1 16 0,4 2 0 15,4-2-48-15,3-1-16 0,5 1 0 0,8 0 0 16,6-3-224-16,6 1-32 0,5 1-16 0,1-1 0 16,0-1-160-16,4 0-16 0,3 0-16 0,6-2 0 15,3-2-48-15,1 4-16 0,-1-1 0 0,5 0 0 16,3-1 0-16,3 0 0 0,2-1 0 0,1 1 0 0,1-1-32 0,3-1 0 16,4 0 0-16,2 0 0 0,-2 2-48 0,5-1-16 15,4 0 0-15,-2 0 0 0,-5-1-128 0,5 2 0 16,4 0 144-16,-3 0-144 0,-5 0 0 0,1 0 0 15,1-1 0-15,-1 1 128 0,-3 3-128 0,1-2 0 16,0-1 0-16,0 1 0 0,2 0 0 0,-7 3 0 16,-4-1 0-16,0-1 0 0,3 0 0 0,-7 0 0 15,-4 2 0-15,-6-2 0 0,-1-2 0 0,-2 0 128 16,-1 3-128-16,-5 0 0 0,-8-1 0 0,-7-1 0 16,-3-1 0-16,-5 0 0 0,-4 3 0 0,-4-2 0 15,-4-2 0-15,-3 1 0 0,-7 0 0 0,0 0 0 16,-9-1 0-16,-5-1 0 0,-5 0 0 0,-5-1 0 15,-5 2 0-15,-9 1-128 0,0 0 128 0,0 0-160 0,0 0 160 0,-10-8-160 16,-4 3 160-16,-7 0 0 0,-7-1 0 16,-7 2 0-16,-5 2 0 0,-4-2-128 0,-1 0 128 0,-4 0-128 15,-3 3 128-15,-4-2 0 0,-2 2 0 0,-11 0-128 16,-6-2 128-16,-2 1 0 0,-2-2 0 0,-1 3 0 16,-3 1 0-16,-7-2 0 0,-11 1 0 0,0 1 0 15,-1 0 0-15,-3 0 0 0,-5-1 0 0,-4 1 0 16,-4 0 0-16,-1 2 0 0,0 1 0 0,-4-2 0 15,-3-1 0-15,-1 3 0 0,-3-1 0 0,-1 1 0 16,-2-2 0-16,-2-1 0 0,-1 3 0 0,-1-1 128 16,2 2-128-16,-1 0 0 0,0-3 0 0,2 0 0 15,1 1 0-15,5-1 0 0,3 0 0 0,2 2 0 16,1-2 128-16,9-1-128 0,3-3 160 0,6 2-160 16,-2 0 0-16,10-2 0 0,8-1 0 0,8 1 0 15,6 0 0-15,6 1 0 0,3-1 0 0,8 2 0 0,3 1 0 0,10 0 0 16,7-2 0-16,9 1 0 0,6 0 0 0,8 0-128 15,14 1 128-15,0 0 0 0,0 0-176 0,0 0 176 16,19-4-160-16,12 1 160 0,11 2-192 0,9 0 192 16,7-2-208-16,10-2 80 0,7 0 128 0,11 1 0 15,12 2 0-15,10 0 0 0,10-3 192 0,12 4-16 16,12-3-16-16,4 2 0 0,4-3-32 0,11 2 0 16,9-1 0-16,10 0 0 0,3 3-128 0,4 1 0 15,0-4 0-15,4 3 128 0,1 1-128 0,2 4 0 16,2 0 0-16,2 1 128 0,1-3-128 0,-6 2 0 0,-6 5 0 15,1-3 0-15,2 1 0 0,-1 3-256 16,-1 0 48-16,-7 3 0 16,-8 1-1648-16,-1 4-320 0,-6-1-64 0</inkml:trace>
  <inkml:trace contextRef="#ctx0" brushRef="#br1" timeOffset="116934.73">11429 1218 7359 0,'0'0'656'0,"2"-7"-528"0,1 2-128 0,-1 0 0 16,-2 5 1248-16,0 0 224 0,2-8 32 0,-1 3 16 16,-1 0-496-16,-1-2-80 0,1 7-32 0,-3-6 0 15,2 1-64-15,-3-3-16 0,1 3 0 0,1 0 0 16,-2-1 48-16,0 3 0 0,-1 1 0 0,0 0 0 15,0 1-288-15,-4 0-48 0,-1 1-16 0,2 0 0 16,-1-1-176-16,-2 1-32 0,-2-2-16 0,-1 2 0 16,-1 0-128-16,-3 0-32 0,-2 0 0 0,-3 2 0 15,-1-1 48-15,-2 0 16 0,1 2 0 0,0 1 0 16,-2 2 48-16,-1-1 16 0,-1-1 0 0,-1 0 0 0,1 2-144 0,-13-1-128 16,8-2 192-16,12-1-192 0,1-1 0 0,-7 4 0 15,5-2 0-15,10 0 0 0,2-2 0 16,-1 1 0-16,2 1 0 0,1-2 0 0,2 0 0 0,7-1 0 15,-7 4 0-15,7-4 0 16,0 0 128-16,-2 7-128 0,0 2 0 0,4 1 0 0,0 2 0 0,6 1 128 16,-1 5-128-16,2 4 0 0,2-1 144 0,0 5-144 15,-1 5 0-15,0 5 144 0,-1 3-144 0,-1 3 0 16,-3-2 0-16,-1 2 128 0,0 6-128 0,-4-2 0 16,-3 1 0-16,-1 1 0 0,-2-2 0 0,-2 3 0 15,-1 3 0-15,0-1 0 0,1-6 0 0,-3 2 0 16,2-5 0-16,-2 0 0 0,1-4 352 0,-2-1-16 15,1 0 0-15,0-1 0 0,-2 0-16 0,-1 0-16 16,1-1 0-16,-1 1 0 0,0-2-176 0,0-5-128 16,1-1 192-16,1-2-192 0,0 0 160 0,2-4-160 15,3-2 128-15,0-1-128 0,5 0 208 0,0-2-32 0,2-2-16 0,4 6 0 16,1-5 96-16,2-4 0 0,3-6 16 0,5 3 0 16,4-5 208-16,7 2 32 0,0 2 16 0,6-2 0 15,4 3-208-15,2-3-32 0,2 3-16 0,4 0 0 16,0-4-272-16,-2 1 160 0,1-3-160 0,-2 0 128 15,-2-2 80-15,1 0 16 0,-3 2 0 0,-3-1 0 16,-1 3-64-16,-2-2-16 0,-2-4 0 0,-1 1 0 16,0 1-768-16,-3-2-144 15,-1-5-48-15,0 0-14960 0</inkml:trace>
  <inkml:trace contextRef="#ctx0" brushRef="#br1" timeOffset="117500.83">12217 1103 6447 0,'0'-13'576'0,"0"13"-576"15,1-8 0-15,2 2 0 0,-2-3 1840 0,1 3 256 16,0-3 48-16,0 1 16 0,2 3-736 0,2-3-144 0,2 2-16 0,2 1-16 16,-1-1-336-16,4 1-64 0,2 1-16 0,3-1 0 15,1 1-32-15,3 0-16 0,0 2 0 0,1-2 0 16,4 0-144-16,-2 3-16 0,0-1-16 0,-4 2 0 15,-1 0-352-15,-2 3-64 0,-1 1 0 0,-4 1-16 16,-5 1-48-16,0 4-128 0,0-1 192 0,1 4-64 16,-3 2 192-16,-1 3 48 0,-4 2 0 0,-1 6 0 15,-1 4-224-15,-4 5-144 0,-1 0 192 0,-5 3-192 16,4 7 0-16,-5 2 0 0,2 7 0 0,0 4 0 0,1-4 0 16,3 2 0-16,1-1 0 0,3-2 0 0,-1-1 0 0,3-1 0 15,3-1 0-15,0 1 0 0,2-2 0 0,1-2 0 16,3-5 0-16,0 1 0 0,0 2 128 0,1-6-128 15,0-1 0-15,1 1 0 0,-5-1 0 0,0 0 0 16,1-5 0-16,-4 1 0 0,-1-1 0 0,-2 0 0 16,-4 0 0-16,1-1 0 0,-3-6 0 0,-2-2 128 15,-2 2-128-15,-1-7 0 0,-3-1 816 0,-3-1 48 16,-3-1 16-16,-3 1 0 0,-1-3 16 0,-2-1 0 16,1 1 0-16,0 1 0 0,-1-3-512 0,2-3-112 15,1 2-16-15,3-4 0 0,1 3-256 0,2-6-176 16,3-1 32-16,-1-2-10736 15,7-2-2128-15</inkml:trace>
  <inkml:trace contextRef="#ctx0" brushRef="#br1" timeOffset="118434.81">14961 954 2751 0,'0'0'128'0,"6"-4"16"0,1-1-144 0,-1 1 0 0,-6 4 0 0,8-2 0 16,-8 2 2496-16,0 0 448 0,0 0 112 15,0 0 16-15,0 0-1680 0,0 0-336 0,0 0-64 0,0 0-16 16,0 0 96-16,0 0 16 0,0 0 0 0,-9 0 0 16,-1 0-496-16,1 1-80 0,-1 2-32 0,-4 0 0 15,-5 2-144-15,-2-1-16 0,0 0-16 0,-14 7 0 0,-1-2 16 0,9 0 16 16,-5-1 0-16,-2 1 0 16,-6-3-80-16,0 3-32 0,-2-3 0 0,-2 2 0 0,0 1-64 0,1-3-16 15,1 4 0-15,1-2 0 0,0 4-144 0,3-4 0 16,1 3 0-16,4 1 128 0,4 0-128 0,4 0 0 15,2 0 0-15,4-3 0 0,2 2 144 0,5-2-144 16,4 3 160-16,4 0-160 0,4 1 0 0,5 4 0 16,3 0-176-16,3 4 176 0,5 3-128 0,12 11 128 15,-1 0 0-15,-2 2 0 0,-4 2 0 0,-7-12 0 16,1 3 0-16,2 3 0 0,-3 4 0 0,1 0 0 16,0 1 0-16,1 3 0 0,-2 2-144 0,-2 0 144 15,-1 3 0-15,-2 0 0 0,-3 3 0 0,-2 1 0 16,-2-3 0-16,-2-4 0 0,-4 0 0 0,-2 2 0 15,-3-2 0-15,-5 19 0 0,-1-10 256 0,3-19 48 16,-2 3 16-16,1 1 0 0,-3 2 16 0,1-2 16 0,-5 0 0 0,1-3 0 16,-2 1-32-16,2-1 0 15,0-4 0-15,1 1 0 0,-1-3-16 0,3-3-16 16,-1 5 0-16,2-5 0 0,2-3-96 0,4-1-32 16,3-2 0-16,1 5 0 0,4-3 128 0,4-8 32 15,5-3 0-15,2 1 0 0,4 2 160 0,5-3 32 0,4 0 16 0,5-1 0 16,1-1-192-16,2-4-32 0,3-1-16 0,3-1 0 15,0-4-144-15,1-1-16 0,0-1-128 0,2-4 192 16,0 2-192-16,0-1 0 0,-2-2 0 0,18-1-160 16,-5-2-2176-1,-21 3-432-15</inkml:trace>
  <inkml:trace contextRef="#ctx0" brushRef="#br1" timeOffset="119151.2">16386 1082 13407 0,'0'0'592'0,"-6"3"128"0,-1-2-576 0,0-1-144 0,2 0 0 0,5 0 0 16,-7 4 736-16,1 0 112 0,6-4 32 0,0 0 0 16,0 0-272-16,0 0-48 0,0 0-16 0,0 0 0 0,0 0 128 0,10-1 32 15,3-3 0-15,6 0 0 0,1-1-320 0,2 1-48 16,-1-1-16-16,-5 2 0 0,0 0-176 0,1 0-144 15,-2 2 192-15,0-1-192 0,-2 1 0 0,1 0 0 16,-3 1 0-16,0 1 0 0,-4 2 0 16,0-1 0-16,-4 3 0 0,2 7 0 0,-3 2 480 0,-2 10-16 15,-3 5 0-15,-2-1 0 0,-3 3-160 0,0 4-48 16,0 1 0-16,2-4 0 0,-1 6-256 0,1 4 0 16,-3 6 128-16,4 2-128 0,-1 2 0 0,-1-3 0 15,5 3 0-15,-1 0 0 0,4 2 0 0,2 0 0 16,1 4 0-16,2-4 0 0,2-2 0 0,1-1 0 15,1 0 0-15,5 0 0 0,0 1 0 0,2-2 0 16,-1-3 128-16,1 1-128 0,-1-1 0 0,0-1 0 16,-4 0 0-16,0-6 0 0,-3-4 128 0,-2 1-128 15,-2-2 0-15,0 12 0 0,-2-11 432 0,-4-15-32 16,-1-1 0-16,-4 0 0 0,0-1 432 0,-4 0 64 16,-3-2 32-16,-2 0 0 0,-2 2-32 0,-2-2 0 15,-4-1 0-15,-2 1 0 0,-3 0-416 0,-1-4-96 16,-2-2 0-16,-1 1-16 0,2 0-368 0,-1-5 144 0,1 1-144 0,-8 0 0 31,8-7-928-31,7-1-288 0,6-6-64 0,8-6-13024 0</inkml:trace>
  <inkml:trace contextRef="#ctx0" brushRef="#br1" timeOffset="119951.31">19026 920 6447 0,'12'-5'576'0,"-6"1"-576"0,2 1 0 0,-1 2 0 16,0-3 1536-16,3 3 192 0,-3 0 32 0,2-1 16 15,-1 0-608-15,-2-2-112 0,-6 4-32 0,0 0 0 16,0 0-144-16,0 0-48 0,0 0 0 0,-2-6 0 16,-3 1 48-16,-4-3 0 0,-1 2 0 0,-4 2 0 15,1 0-336-15,-6 0-64 0,-5 3-16 0,-3 0 0 0,-4 1-48 0,-17 0-16 16,0 1 0-16,16 1 0 0,-1 2-32 0,-1-1-16 15,-2-1 0-15,-15 2 0 0,7 1-352 0,6 0 144 16,2-2-144-16,6-2 0 0,0-1 256 0,5 0-48 16,2 0-16-16,5 3 0 0,4-1-32 0,5 1-16 15,9-3 0-15,0 0 0 0,-10 3-144 0,10-3 0 16,0 0 0-16,0 0 0 0,0 0 0 0,5 12 0 16,3 1 0-16,2 1 128 0,1-3-128 0,1 4 128 15,-1 4-128-15,1 2 128 0,-2 0-128 0,0 2 0 16,-1 1 0-16,-3 6 128 0,-2 4-128 0,-3 0 0 15,-1 2 0-15,-2 3 0 0,-2 4 0 0,-3 6 0 16,-4 4 0-16,-3 1 0 0,-3 0 0 0,-5 2 0 16,-2 1 0-16,-2-3 0 0,-2-3 0 0,-2-3 0 15,-2 1 0-15,0 0 0 0,1 2 0 0,-1-3 288 16,5-5-48-16,2 0-16 0,-3-6 192 0,4 0 32 16,1-1 16-16,4-2 0 0,3-10-112 0,5 4-32 15,1-3 0-15,3 3 0 0,4-3-160 0,1 1-32 16,2-3-128-16,5-3 192 0,3 2 32 0,2-2 0 15,0 1 0-15,3-7 0 0,2 1 192 0,4 0 32 16,3 0 16-16,2-1 0 0,4-2-16 0,3 1 0 0,3-2 0 0,3-3 0 16,2-1-224-16,2 2-48 0,1-4-16 15,-1-1 0-15,-2 0-160 0,-1-2 160 0,0 1-160 0,16-2 160 32,-9 2-1216-32,-5-3-240 0,-6-1-48 0</inkml:trace>
  <inkml:trace contextRef="#ctx0" brushRef="#br1" timeOffset="120835.86">22934 884 4607 0,'-16'-5'400'16,"-1"0"-400"-16,-4 1 0 0,1 0 0 0,0 2 1904 0,2-2 288 15,-4 1 64-15,3 3 16 0,0-1-896 0,1 1-176 16,4 1-48-16,0 2 0 0,0-2-176 0,3 2-32 16,2-1-16-16,1 1 0 0,8-3-160 0,0 0-48 15,0 0 0-15,0 0 0 0,0 0-80 0,0 0 0 16,0 0-16-16,14-3 0 0,4 1 112 0,2-2 32 16,2-4 0-16,5 3 0 0,2-4-336 0,0 2-64 15,4-4-16-15,2 5 0 0,0 4-112 0,-1-1-32 16,1-5 0-16,-3 2 0 0,-3 1-208 0,-1 0 0 15,-3 4 0-15,-3 1 0 0,-4 2 0 0,-3 6-128 16,-2-2 128-16,-5 6-208 0,-1 0 208 0,-3 4-144 16,-2 5 144-16,-2 5-128 0,-4 7 128 0,-1 2 0 0,-4 8 0 15,-3 3 0-15,-1 3 0 0,-2 1 0 16,-2 4 0-16,1 4-128 0,-1-1 128 0,2 3 0 16,2 9 0-16,0-2 0 0,5-5 0 0,2-1 0 15,5-3 0-15,4-2 0 0,2-1 0 0,0-18 0 16,3 3 0-16,0 2 0 0,3-3 0 0,-1 2 0 15,0-4 0-15,0-2 0 0,2 0 0 0,-5-2 0 16,3-2 0-16,-2-3 0 0,2-4 0 0,-2-3 0 16,1-1 0-16,0-1 128 0,-2 0 0 0,1 0 0 0,-1-3 0 0,1-2 0 15,1 0 304-15,-1-6 64 0,-2 3 16 0,0-4 0 16,1 2-176-16,-2-2-16 0,-1 1-16 0,-2-1 0 16,-2-7-112-16,0 0 0 0,1 7-16 0,-1-7 0 15,-1 9 272-15,-1-4 48 0,-4 0 16 0,-1 2 0 16,-3-3 48-16,-2 2 16 0,-2 3 0 0,-4-5 0 15,-3 1-144-15,-2 1-32 0,-1-1 0 0,-4 3 0 16,-4-1-224-16,-2 0-48 0,-2 3-128 0,-1-4 192 16,-2 3-384-16,0-1-64 0,-3 0-32 0,0 0 0 15,0-1-2944-15,-2 0-592 0,-48 1-112 0,20-4-32 16</inkml:trace>
  <inkml:trace contextRef="#ctx0" brushRef="#br1" timeOffset="121753.21">22020 2660 10127 0,'0'0'896'0,"0"0"-704"16,0 11-192-16,0-11 0 0,0 0 1024 0,0 0 192 15,0 0 16-15,-3 15 16 0,4-1-288 0,-2-2-64 16,1-12-16-16,-5 13 0 0,-1-6 272 0,-1 1 64 16,-4-4 16-16,-1-1 0 0,0 1 64 0,-6-2 16 15,-2-4 0-15,-1 2 0 0,-2-1-304 0,-1-2-64 16,-4 0-16-16,-2-1 0 0,-3 3-288 0,0-5-64 16,-2-2-16-16,-1 2 0 0,-5 0-112 0,0 0 0 15,-1-1-16-15,2-3 0 0,0 3-144 0,2-4-32 16,1 4 0-16,3-3 0 0,1 2-48 0,2-1-16 15,1 5 0-15,3 1 0 0,4-1-16 0,4 2-16 16,4 2 0-16,2 2 0 0,2 2-160 0,2-2 0 16,9-2 0-16,-7 6 128 0,7-6-128 0,-2 13 0 0,1-4 0 0,2 1 0 15,1-1 0-15,2 0 0 0,1 2 0 0,2 0 0 16,-1 3 0-16,0 2 0 16,-1-1 0-16,1 2 0 0,0 1 0 0,0 3 0 0,-1 3 0 0,2 6 0 15,-5 1 0-15,1 6 0 0,-2 4 0 0,-2 3 0 16,-2 2-128-16,1 5 128 0,-3 2 0 0,-2 3 0 15,1 3 0-15,-4 2 0 0,2-1 0 0,-1-21 0 16,0 7 0-16,-2 0 0 0,-1 2 0 0,1 1 0 0,-2 0 0 16,1-1 0-16,-2 2 128 0,-2-6-128 15,0 1 128-15,1-4-128 0,1 4 128 0,1-6-128 0,0 1 144 0,0-6-144 16,2-2 160-16,2-5-160 0,0 1 416 0,2-6-16 16,2-1 0-16,2-2 0 0,0-4-16 0,1-2 0 15,1-4 0-15,1 0 0 0,0-3-48 0,1 4-16 16,0-6 0-16,-1-4 0 0,0 0 112 0,0 0 16 15,8-1 0-15,2-1 0 0,1 0-256 0,5-1-64 16,0-3 0-16,13 0 0 0,2-3-128 0,-9 6 160 16,0-1-160-16,9 2 160 0,2-3-160 0,3 1 0 15,2-1 0-15,2 1 128 0,2 1-128 0,0 0 0 16,3-2 0-16,-1 3 0 0,1 1 0 0,-3 2 0 16,-3 1 0-16,-2-1 128 0,-1 3-128 0,-3-3 0 15,-4 0 0-15,-2 0 0 16,-2-2-768-16,-5 0-176 0,-1 0-32 0,4-2-17280 0</inkml:trace>
  <inkml:trace contextRef="#ctx0" brushRef="#br1" timeOffset="122919.41">30536 2707 24703 0,'-6'-10'1088'0,"6"10"240"0,0 0-1072 0,0 0-256 15,0 0 0-15,0 0 0 0,6-5 368 0,3 1 16 16,1-4 0-16,3 4 0 0,2 0-160 0,4 2-32 0,3-3 0 0,6-2 0 16,2 2 64-16,5 2 16 0,2 0 0 0,2-1 0 15,4 2 240-15,3 0 64 0,0 0 0 0,-2 1 0 16,3-1-96-16,-5-1-16 0,-1-3 0 0,-2 4 0 15,-1-1-64-15,-1 1-16 0,-4-1 0 0,-2-1 0 16,-3-1-96-16,-2 0-32 0,-3 3 0 0,-1-1 0 16,-2-3 16-16,-1 2 0 0,-3 0 0 0,-4 3 0 15,0-2-16-15,-12 3 0 0,10 0 0 0,-10 0 0 16,0 0-80-16,0 0-32 0,0 0 0 0,0 0 0 16,0 0-144-16,6 8 160 0,-4 3-160 0,-2-2 160 15,-2 3-160-15,-1 4 0 0,0 3 0 0,-2 4 0 16,-1 8 0-16,-3-1 0 0,0 1 0 0,1 3 0 15,2 4 0-15,-1 3 0 0,0 0 0 0,2 3 0 16,2 7 0-16,1 1 0 0,0-2-144 0,6-1 144 0,0 2 0 0,0 1 0 16,-2-1 0-16,2-1 0 0,1-2 0 0,0-1 0 15,0 4 0-15,2-2 0 0,-2 2 0 16,1-5 0-16,2 1 0 0,-3 0 0 0,-1-6 0 0,1-2 0 16,0-1 0-16,0-4 0 0,0-2 0 0,0 0 0 15,0-4 128-15,-1 0-128 0,0 1 0 0,0-2 0 16,-2-3 0-16,1-1 0 0,-1-4 0 0,0 1 0 15,-2-3 0-15,0-1 0 0,0 1 128 0,-2 2-128 16,0-1 0-16,-1-3 144 0,-1-6 320 0,1 1 64 16,-4-2 16-16,2 2 0 0,-3-5 96 0,0-3 32 15,-4 0 0-15,-3 0 0 0,-3 0-16 0,-4-2 0 0,-2-2 0 16,-2 2 0-16,-5-4 48 0,-3 2 0 0,-4 1 0 16,0 1 0-16,-2 0-256 0,-1 1-64 0,0 3 0 0,-4-2 0 15,-2 1-112-15,0 1-16 0,-1-3-16 0,-1 3 0 16,2 5-240-16,3 1 0 0,2 1 0 0,6-2 0 31,5 4-848-31,5-4-112 0,1 1-32 0,6 3 0 16,3-4-1584-16,6 1-320 0,5-4-64 0</inkml:trace>
  <inkml:trace contextRef="#ctx0" brushRef="#br1" timeOffset="200675.45">1079 7122 11055 0,'0'0'480'0,"0"0"112"0,0 0-464 0,0 0-128 0,0 0 0 0,0 0 0 15,0 0 720-15,0 0 128 0,7 8 32 0,-2 1 0 16,0-4-112-16,1 1 0 0,3 2-16 0,1-4 0 0,3 2-144 0,2 1-32 16,3-5 0-16,5-1 0 0,1 1 144 0,6-2 32 15,3-2 0-15,9 2 0 16,5-1-224-16,9 0-32 0,4-3-16 0,4 0 0 0,3-1-176 0,7 0-48 16,3 0 0-16,5-1 0 0,3 1-128 0,0-1-128 15,-1-2 192-15,2 2-192 0,-1 0 160 0,-1 0-160 16,-2 2 128-16,-5 0-128 0,-6-2 0 0,-3 1 0 15,-5 1 128-15,0 0-128 0,-2 2 0 0,-3-1 0 16,-1 0 0-16,-3 2 128 0,-3 0-128 0,-6 0 0 16,-4-1 0-16,-4 1 0 0,-3 1 0 0,-5-1 0 15,-3 0 144-15,-5 1-144 0,-3 0 272 0,-4 0-16 16,-2 0 0-16,-6 0 0 0,-6 0 304 0,0 0 48 16,0 0 16-16,0 0 0 0,-11 1-240 0,-6 0-64 15,-1-2 0-15,-2 1 0 0,-5 1-320 0,-6-1 144 16,-5-1-144-16,-4 0 0 0,-5-2 128 0,-2 2-128 15,1 1 0-15,-3-3 0 0,-3 1 0 0,-2-1 0 16,1 1 128-16,-9 0-128 0,-6 0 0 0,-2-5 0 16,2 1 0-16,-6 0 0 0,3-1 0 0,1 2 0 15,-6 0 0-15,1-4 0 0,0 2 0 0,1-4 0 16,2 4 0-16,-28-6 0 0,19 5 0 0,11 1 0 0,8 3 0 16,5 2 0-16,5-1 0 0,6-3 0 0,5-1 0 0,6 3 0 15,4 3 0-15,7-1 0 0,5-3 0 0,5 3 0 16,4 2 0-16,10 0 0 0,0 0 0 0,0 0 0 15,0 0-128-15,17 7 128 0,8-2-208 0,8 1 80 16,10 3 128-16,9-6-160 0,9-3 160 0,8-2-160 16,6 1 160-16,10 1 0 0,8 0 0 0,7-1 0 15,5-2 0-15,4-1 0 0,0 3 0 0,-1-1 0 16,-1-1 0-16,-8 0 0 0,-8-4 0 0,-5 3 0 0,-8 1 0 0,0 0 0 16,-2-5 0-16,-6-2 0 0,-5-2 0 0,-7 1 0 15,-6-2 0-15,-5 2 128 0,-3 3-128 0,-9-1 144 16,-4 2-144-16,-6-2 160 0,-6 2 160 0,-5 4 16 15,-4 0 16-15,-10 3 0 0,0-10 160 0,-6 4 48 16,-5-5 0-16,-8 5 0 0,-9-3-304 0,-12 4-48 16,-8 2-16-16,-13 0 0 0,-13 0-192 0,-6-1 0 15,-6 2 0-15,-6 1 0 0,-3-1 0 0,-7 2 0 16,-7 0 0-16,-2 0 0 0,4-1 0 0,3 1 0 16,3 0 0-16,3 1 0 0,5-1 0 0,8 0 0 15,8 0 0-15,10 2 0 0,9-2 0 0,4 0 0 16,3 0 0-16,8 1 0 0,5 0 0 0,6 0 0 15,4 1 0-15,8 0-160 0,7-1-32 0,13-1-16 16,0 0 0-16,0 0 0 16,12 3-240-16,12-3-64 0,6-1 0 0,8-1 0 0,7 1 208 0,8-1 48 15,7 0 0-15,-14 1 0 0,8 0 256 0,9 0 0 16,5-1 0-16,2 1 0 0,3 0 0 0,-1-1 0 16,2 2 0-16,34 0 0 0,-11-1 0 0,-11 1 0 0,-10 0 0 0,-7-1 0 15,-6-2 0-15,-5 1 0 0,-7 1 0 0,-4-1 0 16,-4 2 192-16,-5 0-16 0,-3 0 0 0,-5-1 0 15,-9 0 64-15,-5-2 16 0,-5 2 0 0,-11 1 0 16,0 0 272-16,0 0 64 0,-16-3 16 0,-10 0 0 16,-6-3-144-16,-10 4-16 0,-6-1-16 0,-7 3 0 15,-8 2-432-15,-10 1 0 0,-9 0 0 0,-6 2 0 16,-3-1 0-16,-4 2 0 0,0 4 0 0,0-3 0 0,-2 0 0 0,8-2 0 16,8 2 0-16,7 2 0 0,7-2 0 0,3 4 0 15,8-5 0-15,8 2 0 0,7-5 0 0,7 1 0 16,5 3 0-16,5 0 0 0,3-2 0 0,7 4-176 15,5-3 48-15,9-6 0 16,0 0-320-16,0 0-48 0,14 6-16 0,11 1 0 16,5-2-128-16,11-1-48 0,7-4 0 0,9 0 0 0,9 0 432 0,11 0 64 15,6 3 32-15,8-3 0 0,3-4 160 0,1 1 0 16,2 3 0-16,3 3 0 0,4 1 0 0,-6 1 0 16,-10-3 0-16,-7 2 0 0,-7-1 0 0,-7 0 0 15,-9 0 0-15,-10 1 0 0,-7-2 0 0,-11 1-128 16,-4-3 128-16,-10-1 0 0,-7-3 0 0,-9 4 304 15,0 0-48-15,-18-7-16 0,-7 4 160 0,-8 0 48 16,-11 2 0-16,-8 0 0 0,-10 1-304 0,-9 1-144 16,-10 0 160-16,-11 0-160 0,-8 3 144 0,-6 6-144 15,-3 2 128-15,-7 0-128 0,-2 0 128 0,3-2-128 16,5 2 128-16,6 1-128 0,3 0 320 0,12-1-32 16,10-3 0-16,15-2 0 0,11 3-96 0,10-2-32 0,8 0 0 0,9-1 0 15,11-4-160-15,15-3-144 0,0 0 144 0,13 6-208 31,8-2-416-31,12-2-80 0,11 1 0 0,14-3-16 0,13-1 272 0,6-3 64 0,1-4 16 0,5 4 0 16,3 1 368-16,10-2-176 0,7 0 176 0,-3 1-128 16,1-1 128-16,-6 1 0 0,-5 4 0 0,-5-3-128 15,-10-3 256-15,-10 1 48 0,-9-2 16 0,-6 4 0 16,-6 0 448-16,-3 3 112 0,-8-1 16 0,-6 1 0 16,-6 1-256-16,-6 0-32 0,-3-1-16 0,-12 0 0 0,0 0-48 0,0 0-16 15,-13 7 0-15,-7 0 0 0,-11-4-64 0,-8 1-16 16,-8 0 0-16,-12 2 0 0,-12-2-176 0,-6-2-144 15,-3 1 192-15,-4 3-192 0,-4 2 144 0,-6 4-144 16,-7-1 0-16,4 3 144 0,1 1-336 0,6 1-64 16,5-2 0-16,0 3-10864 15,-2-2-2160-15</inkml:trace>
  <inkml:trace contextRef="#ctx0" brushRef="#br2" timeOffset="-201482.58">21828 4653 2751 0,'0'0'256'0,"0"0"-256"0,0 0 0 0,-7-8 0 15,1 2 576-15,6 6 64 0,-5-8 0 0,1-2 16 16,-1 2-320-16,3-1-64 0,-2 3-16 0,-1-2 0 16,-2 2 496-16,2 2 80 0,-4-1 32 0,0 3 0 15,-2-2-224-15,0 3-64 0,-1 1 0 0,-1 3 0 16,-2 0-160-16,-1 3-32 0,-1-1-16 0,1 3 0 15,0 1-48-15,-2-3 0 0,1 3 0 0,-4-4 0 16,-2 2 256-16,1 0 64 0,-1-3 0 0,-1 1 0 16,-1 2-48-16,0-2 0 0,0 1 0 0,0 0 0 15,3-2-16-15,0 1 0 0,2-1 0 0,-1 2 0 0,3-1 64 16,4 1 16-16,2-1 0 0,2-2 0 0,10-3-64 0,0 0-16 16,0 0 0-16,0 0 0 0,0 0-128 0,0 0-48 15,10 4 0-15,4 0 0 0,4-3 80 0,3-1 16 16,6 0 0-16,5 0 0 0,6 0-128 0,4 0-32 15,3-1 0-15,2-1 0 0,-1-1-144 0,4-1-16 16,2-2-16-16,5 2 0 0,4 1-160 0,4 1 192 16,2-1-192-16,1-2 192 0,-1-1-192 0,0 2 160 15,2-1-160-15,5 1 160 0,3 3-160 0,2 0 0 16,-3-1 0-16,-1 2 128 0,-2-1-128 0,3 0 0 16,3 0 0-16,4-1 0 0,3 2 0 0,-1-2 0 15,-6-2 144-15,1-1-144 0,0 1 192 0,4 2-48 0,2 0 0 16,2-2 0-16,-4-3-144 0,0 2 192 0,2 1-192 0,6 1 192 15,5 1-32-15,-6 1 0 0,-4-1 0 0,0 2 0 16,2 0-160-16,3 2 0 0,3-1 0 0,-5-1 128 16,-3-1-128-16,0-1 0 0,4 1 0 0,1 1 0 15,3 0 0-15,-4 0 0 0,-6-3 144 0,0 2-144 16,4 1 192-16,2 0-16 0,1 0-16 0,-4 1 0 16,-3 1 64-16,3 2 16 0,0 1 0 0,1 0 0 15,1-3-64-15,-4 1-16 0,-4-1 0 0,0 2 0 16,2-3-160-16,0 1 160 0,0-2-160 0,-5 0 160 15,-5 0-160-15,-2-2 0 0,0-1 144 0,1 0-144 16,2 1 128-16,-3-2-128 0,0 1 128 0,-4-1-128 16,-2-2 224-16,0 2-32 0,0 2 0 0,2-1 0 15,1 2-16-15,-1-3-16 0,3 1 0 0,-3 1 0 0,-2-1-160 16,0 2 128-16,0-1-128 0,3-1 128 16,2-2-128-16,0 2 0 0,1 1 0 0,-4 1 0 0,-5-1 0 0,3 1 128 15,-2 0-128-15,2-2 0 0,4-1 0 0,-3 2 0 16,0 1 128-16,-4-1-128 0,-2 0 0 0,-1 1 0 15,0-2 0-15,3 0 0 0,1 0 0 0,-3 1 0 16,0 2 0-16,-4 0 0 0,-4 0 0 0,2 2 128 16,-2-2-128-16,1-2 0 0,-3 2 0 0,5 0 0 15,-3 2 0-15,2 1 0 0,-5 0 0 0,0-2 0 16,-7-1 0-16,-1-1 0 0,-1 0 0 0,-3 1 128 16,-4 0-128-16,1-2 0 0,-4-1 0 0,0 1 0 15,-2 4 128-15,0-2-128 0,2-2 0 0,-4 2 128 0,-3 2-128 16,-3 1 128-16,0-1 0 0,-1-2-128 0,-1 0 192 0,-1 1-64 15,-3 0-128-15,-1 1 0 0,-2-2 0 16,-5 1 0-16,-7-1 0 0,0 0 0 0,0 0 128 0,0 0-128 16,0 0 0-16,0 0 0 0,0 0 0 0,0 0 0 15,0 0 0-15,0 0 0 0,0 0 0 0,0 0 0 16,-13 1 0-16,1 0 0 0,-2 1 0 0,0-2 0 16,0-3 0-16,-1 2 0 0,-3 0 0 0,-3 1 0 15,-1-2 0-15,-4 1 0 0,-3 1 0 0,0 0 0 16,-2-1 0-16,-1 1 0 0,-6 1 0 0,0 0 0 15,-3-1 0-15,-1 2 0 0,-3-2 0 0,-6 0 0 16,-5 0 0-16,-1 0 0 0,-1 2 0 0,-3 1 0 16,0-1 0-16,-3 3 0 0,-5-3 0 0,-6-1 0 15,-5-1 0-15,-4 1 0 0,-1 0 0 0,-3 3 0 0,-2-4 0 16,-4 1 0-16,-5 1 0 0,-3 0 0 0,2 2 0 0,-5-1 0 16,-5-1 0-16,-3-1 0 0,-4 2 0 15,1 1 0-15,0 0 0 0,1-1 0 0,-6 0 0 0,0 2 0 16,0 3 0-16,-2-3 0 0,-3 0 0 0,4 2 0 15,0-1 0-15,-2 0 0 0,-6 0 0 0,3-1 0 16,4 3 0-16,-2 1 0 0,-3-5 0 0,4 2 0 16,6 3 0-16,-4 0 0 0,-5-2 0 0,6 0 0 15,3 2 0-15,0 0 0 0,-3 2 0 0,0-1 0 16,3 4 0-16,1-1 0 0,3-3 0 0,-1 0 0 16,0 0-128-16,2 1 128 0,2 3 0 0,-2-3-176 15,-7-3 176-15,6 3-128 0,8 6 128 0,-5-3 0 16,-4 0-144-16,3 0 144 0,7-4 0 0,2 2 0 0,4 1-144 0,3 1 144 15,-2-4 0-15,6 3 0 0,4-2 0 0,-1 1 0 16,3 1 0-16,-1-2 0 0,-2-3-128 0,5 2 128 16,3-4 0-16,7 0-160 0,3 2 160 0,-3-4-128 15,-2 0 128-15,5 0-192 0,1-1 192 0,4 0-192 16,3-2 192-16,6 0-208 0,5 1 80 0,1-2 128 16,2 0-176-16,4 0 176 0,5 0-128 0,3 0 128 15,1 0-128-15,3 0 128 0,6-2-128 0,3 2 128 16,4-1 0-16,3 0-128 0,3 0 128 0,3-1 0 15,1-1-128-15,10 3 128 0,0 0-128 0,0 0 128 16,0 0-160-16,0 0 160 0,7-8-192 0,5-2 192 16,3 1-240-16,4-1 64 0,3 1 16 0,6 0 0 15,2 3 160-15,5-3-192 0,4 1 192 0,2 2-192 16,1-3 192-16,1 2-128 0,3-3 128 0,2 3-128 16,4-4 128-16,5 5 0 0,2-2 0 0,4 1-128 0,3-3 128 0,0 0 0 15,-2-4 0-15,2 3 128 16,4 0-128-16,6 2 144 0,4 1-144 0,0-2 160 0,-2-1-160 0,3-3 0 15,2 4 0-15,3 1 0 0,6 0 0 0,-1-1 0 16,0-6 0-16,3 4 128 0,2 3-128 0,5-3 128 16,3 2-128-16,-1-1 128 0,-6-3-128 0,3 5 0 15,4 0 0-15,2 3 0 0,-3-6 0 0,2 3 0 16,-2-1 0-16,5 3 0 0,7-4 0 0,-5 2 0 16,-3-3 0-16,5 0 0 0,6 3 0 0,-2-2 0 15,-4 3 128-15,3-3-128 0,3-1 128 0,-1 5 0 16,-2 2 0-16,-1-4 0 0,1 0-128 0,2 0 0 15,2 4 0-15,-1 1-176 0,-2-2 176 0,3 1 0 16,5 1 160-16,-6 0-160 0,-6-2 144 0,1 3-144 0,3 1 128 16,-2 0-128-16,-2-3 128 0,1-1-128 0,-1 2 128 0,0 0-128 15,-3-3 144-15,-1 2-144 0,-4 1 160 0,4 0-160 16,3 1 192-16,-3-2-64 0,-6 0-128 0,1 3 192 16,2 2-192-16,-3 0 144 0,1 0-144 0,-5-2 128 15,-3 0-128-15,0 1 0 0,3 1 0 0,-2-3 0 16,-6-1 0-16,-1 0 0 0,-3 2 128 0,1-1-128 15,-2 1 0-15,0-3 0 0,-2-2 0 0,-5 6 0 16,-1 0 0-16,-2 0 0 0,-3 1 0 0,3 1 0 16,1 0 0-16,-4-1 128 0,-8 0-128 0,0-1 0 15,-6-2 0-15,0 3 0 0,-5 3 128 0,-1-2-128 16,0-1 0-16,-3 0 0 0,-6 0 0 0,-4 0 0 16,-3 0 128-16,-4 0-128 0,-6-4 0 0,-3 4 128 15,-5 4-128-15,-3-1 0 0,-3 0 0 0,-4 0 0 0,-8-3 0 0,0 0 0 16,0 0 0-16,0 0 0 0,0 0 0 0,-5 10 0 15,-4-2 0-15,-4 1-176 0,-5-3 176 0,-5 2-192 16,-8-4 192-16,-4-1-192 0,-7 2 192 0,-4 2 0 16,-2-3-144-16,-6-2 144 0,-4 1 0 0,-2 0-144 15,-1 4 144-15,-6-3 0 0,-8-2 0 0,-4 2-128 16,-1 2 128-16,-3-2 0 0,1-4 0 0,-6 1 0 16,-7 2 0-16,-2 1 0 0,0 2 0 0,1-2 0 15,-3-4 0-15,-6 2 0 0,-5 2 0 0,0-1 0 16,1-1 0-16,-5-2 0 0,-8 0 0 0,1 0 0 15,1 0 0-15,-7 0 0 0,-4 0 0 0,-1 2 0 0,3-6 160 16,-4 3-32-16,-6-1-128 0,1 2-160 0,4-1 160 0,-5 0-208 16,-6 1 208-16,5-2 0 15,4 1 0-15,-4 1 0 0,-6 0 0 0,1 0 0 0,3-1 160 0,0 2-160 16,-2 2 0-16,0-2 0 0,1-2 0 0,0 1 0 16,0 1 0-16,-1 2 0 0,0 0 0 0,2 1 0 15,2-1 0-15,-1 2 0 0,-3 2 0 0,6-1 0 16,6-1 0-16,-2-2 0 0,-3 1 0 0,6-1 0 15,6-1 0-15,2 2 0 0,0 0 0 0,2 1 0 16,3-1 0-16,7-2 0 0,7 3 0 0,0 1 0 16,0-4 0-16,3 1 0 0,7-1 0 0,-1 3 0 15,1-2 0-15,1 2 0 0,0-3 0 0,2 1 0 16,8 1 0-16,-1 0 0 0,-2-1-144 0,3-1 144 16,2-1 0-16,3 0-160 0,3 1 160 0,5-2-128 15,4 1 128-15,1-1 0 0,1 0-144 0,4 0 144 16,3 0-144-16,4-1 144 0,6 1-192 0,3 0 192 0,1 0-160 15,2 0 160-15,7 0-128 0,1 2 128 0,0-1-128 0,1 1 128 16,-1-2-128-16,1 1 128 0,5-1 0 0,6 1-160 16,3-1 160-16,4 1 0 0,3-1-128 0,3 0 128 15,8 0 0-15,0 0 0 0,0 0 0 0,0 0-128 16,18 0 128-16,3 0 0 0,7-1 0 0,4 0-128 16,1 0 128-16,4-1 0 0,2 1-128 0,3 0 128 15,4 0 0-15,5 1 0 0,2 0-160 0,7 0 160 16,4 0-128-16,3-2 128 0,0 1 0 0,6 0-160 15,3-1 160-15,7 1 0 0,2-1-144 0,4-1 144 0,1-2 0 16,4 2-144-16,4 0 144 0,5-2 0 16,5 1 0-16,0 0 0 0,-2 1 0 0,4 1 0 0,6-2 0 0,-2 1 0 15,1 0 0-15,3 0 0 0,3 2 0 0,-2-3 0 16,4-1 0-16,1 2 0 0,0 1 0 0,0-1 0 16,-4 1 0-16,4-2 0 0,0-2 0 0,2 2 0 15,-1 1 0-15,0-2 0 0,1-2 0 0,-1 1 128 16,-1 1-128-16,-2 0 128 0,-1 0-128 0,4 1 128 15,4-2-128-15,0 1 128 0,-5 1-128 0,6-1 128 16,6-3-128-16,-4 3 128 0,0-1-128 0,4-2 128 16,4-1-128-16,-2 2 0 0,0 2 0 0,1-2 0 15,0-5 0-15,3 7 128 0,-1 0-128 0,-3-2 0 16,-3-3 0-16,1 2 0 0,3 6 0 0,-6-2 128 16,-5-2-128-16,-2 3 128 0,1 4-128 0,-6-1 128 15,-7-1-128-15,-7 1 128 0,-8 1-128 0,-5 3 128 16,-5 5-128-16,-7-4 0 0,-8 0 0 0,-12 2 0 15,-11-2-1856-15,-13 1-400 0</inkml:trace>
  <inkml:trace contextRef="#ctx0" brushRef="#br2" timeOffset="-198064.69">18248 8753 9215 0,'0'0'816'0,"0"0"-656"0,0 0-160 0,0 0 0 15,0 0 1008-15,0 0 160 0,0 0 48 0,0 0 0 16,0 0-384-16,4 12-64 0,-4-12 0 0,0 0-16 16,8 5-32-16,1-1 0 0,1-2 0 0,2 2 0 15,2-3 112-15,3-1 0 0,2 1 16 0,3-2 0 16,3-1-144-16,-2-2-16 0,4 1-16 0,1 2 0 15,2-3-128-15,2 2-32 0,-2-5 0 0,3 4 0 16,2 0-96-16,2 0-32 0,2 1 0 0,2-1 0 0,2 0-32 16,1 0-16-16,2 0 0 0,-1 0 0 0,-3 0-80 0,0-1-32 15,0 2 0-15,-1 0 0 0,0 1-96 0,1 1 0 16,1 0-128-16,3 0 192 0,2-1-192 0,2 0 176 16,2-1-176-16,-1 2 160 0,-5 0-160 0,2 0 0 15,2-1 0-15,-1 1 128 0,1 0-128 0,2 0 160 16,1 1-160-16,3-1 160 0,1 0 0 0,1-1 0 15,-8 0 0-15,4 0 0 0,-2-1 0 0,1 2 0 16,1 0 0-16,2 0 0 0,1-1 0 0,0 1 0 16,0 0 0-16,-1 0 0 0,0 0-160 0,-1 0 128 15,-3 0-128-15,1 3 128 0,2-2-128 0,3 0 128 16,-2 0-128-16,1-1 128 0,-2 0-128 0,0 0 128 0,1-1-128 0,-2 1 128 16,-2 0-128-16,2 1 128 0,-1 1-128 0,2-2 128 15,0 0-128-15,-2 0 0 16,-1-3 0-16,1 2 128 0,2 1-128 0,0-1 192 0,-2-2-192 0,3 3 192 15,3 1-64-15,0-1-128 0,0-1 192 0,-2 0-64 16,-4-3-128-16,2 3 0 0,5-1 144 0,1 2-144 16,2 0 0-16,1 0 0 0,-2-2 0 0,-1 1 128 15,-1-1-128-15,-2 1 0 0,0 1 0 0,0 0 128 16,1-2-128-16,0-1 0 0,5-1 128 0,-1 3-128 0,1-2 0 0,-3 1 0 16,-1-1 0-16,1 2 0 0,1 1 0 0,2-1 0 15,2 1 0-15,1-2 0 0,0 1 0 0,-2 1 0 16,-1 0 0-16,-1 0 0 0,3 0 0 0,2 3 128 15,2-1-128-15,1 2 0 0,-1-1 0 0,-3-1 128 16,-3 2-128-16,2-1 0 0,1-1 0 0,2-1 0 16,2 3 0-16,-2 0 0 0,2 1 0 0,-2-2 0 15,-2-2 0-15,2 1 0 0,2 3 0 0,0 1 0 16,0-3 0-16,-1-1 128 0,-1 0-128 0,-2 1 0 16,-1-2 0-16,4 2 0 0,2 0 0 0,2-1 0 0,-1-1 0 15,-3-1 0-15,-6 0 0 0,5 1 0 0,-4 0 0 0,3 1 0 16,2 0 0-16,0 1 0 0,-1-3 0 0,-3 0 0 15,-5 0 0-15,3 1 128 0,0 0-128 0,4 2 0 16,0-2 0-16,1 0 0 0,-3-1 0 0,-2 0 128 16,-6-1-128-16,2 1 176 0,2 0-176 0,1 0 192 15,0 0-192-15,1 0 192 16,-1-1-192-16,2-2 192 0,-3 2-192 0,-1 1 0 0,-2-1 0 0,-1 1 128 16,-1-1-128-16,2 1 0 15,3-2 0-15,-1 1 128 0,-1 0-128 0,-3-1 0 0,-1 2 0 0,0 0 0 16,1 0 0-16,0 0 0 0,1 2 0 0,-1-1 0 15,0 0 0-15,2 1 0 0,-4-2 0 0,-2 1 0 16,-4-1 0-16,2 0 0 0,-1 0 0 0,0 2 0 16,3 2 0-16,-3-1 0 0,-1-2 0 0,0-1 0 15,0 0 0-15,-2 0 0 0,-4 1 0 0,0-1 0 16,-1 0 0-16,4 0 0 0,-6 1 0 0,4 2 0 0,0-2 0 16,1 1 0-16,-3-2 128 0,0 0-128 15,1 1 0-15,-1-1 0 0,-5 0 0 0,-1 1 0 16,0 2 0-16,-2-3 0 0,1 0 0 0,-2 1 128 0,-2 0-128 0,4-1 0 15,-1 0 0-15,-3 0 0 0,-2-1 0 0,-1 1 0 16,-2-1 0-16,0 1 0 0,-2-3 0 0,0 2 0 16,-1 0 128-16,-1-1-128 0,-2 0 0 0,0 0 0 15,-1 1 0-15,1-1 0 0,-1-1 0 0,-2 2 0 16,1 1 0-16,0 0 0 0,0 0 0 0,0-3 0 16,-2 2 0-16,1 0 0 0,-2-2 0 0,1 1 0 0,-3 0 0 15,0 1 0-15,1 0 0 0,0 0 0 0,-2-1 0 0,2 1 0 16,2-1 0-16,0 0 0 0,-2 1 0 15,0 1 0-15,-1 0 0 0,0 0 0 0,-3-1 0 0,1 1 0 16,3 0 0-16,1-2 0 0,1 1 0 0,-1 0 0 16,0 0 0-16,0 1 0 0,-1-2 0 0,-1 1 0 15,-1 0 0-15,0 0 0 0,-1-3 0 0,-4 2 0 16,-7 2 0-16,10-2 0 0,-5-2 0 0,-5 4 0 16,0 0 0-16,0 0 128 0,0 0-128 0,0 0 0 15,0-6 0-15,0 6 0 0,0 0 128 0,-9-9-128 16,1 4 0-16,-4 0 0 0,1 0 0 0,-7 2 0 15,-4 1 0-15,-1 0 0 0,-1 1-128 0,-2 0 128 16,-6-2 0-16,-4 2-176 0,2-2 176 0,-6 2-128 16,0 0 128-16,-2 1 0 0,-4 1 0 0,0-1-128 15,-4 0 128-15,-5 0-128 0,-4 0 128 0,-3 0-128 0,-4 0 128 0,0 1 0 16,-3-1-144-16,3 3 144 0,-1-2 0 0,-6 0 0 16,-5 2 0-16,-1-2 0 0,0-1 0 0,0 2 0 15,2-1 0-15,-5-1 0 0,-4 0 0 0,-2 0 0 16,-2 0 0-16,1 0 0 0,1 0 0 0,-6-1 0 15,-6-1 0-15,-2 2 0 0,0-1 0 0,2 1 0 16,-2 0 0-16,0-1 0 0,-4-2 0 0,0-1 0 16,2 1 0-16,-3 1 0 0,-5 2 0 0,3 0 0 15,2-1 0-15,0 0 0 0,-1-1 0 0,-3 2 0 16,-1 0 0-16,0 0 0 0,1-1 0 0,-3 1 0 16,-4 1 0-16,1 1 0 0,5-2 0 0,-5 0-144 15,-5 1 144-15,1 3 0 0,3 1 0 0,-5-4 0 16,-5 0 0-16,1 2 0 0,2 0 0 0,-5 0 0 15,-4 0 0-15,2 2 0 0,4-1 0 0,-4 1 0 16,-4 0 0-16,2 3 0 0,2-2 0 0,-2 4-128 16,4-2 128-16,1 2 0 0,3-4 0 0,2 4 0 15,-2-2 0-15,1 1 0 0,2-3 0 0,2 2 0 16,3 1 0-16,-4-3 0 0,-6 2 0 0,3-3 0 16,3 4 0-16,-1-2 0 0,-4-4 0 0,1 3 0 15,0 3 0-15,1-4 0 0,2-1 0 0,1 5 0 16,0 0 0-16,0 1 0 0,-3-4-160 0,7 3 160 0,1-1-128 0,-2 3 128 15,-5 0-192-15,5 1 32 16,3 2 16-16,-2 3 0 16,0-3-384-16,4 2-80 0,2 3-16 0,2 2-9296 0,1-1-1856 0</inkml:trace>
  <inkml:trace contextRef="#ctx0" brushRef="#br3" timeOffset="-190442.84">18890 8663 11343 0,'-19'-3'496'0,"6"3"112"0,2 2-480 0,-3-1-128 0,-1-1 0 0,1 0 0 0,1-1 832 0,0-1 128 16,1 1 48-16,0 0 0 0,1 0-400 0,-1-2-80 15,1-2-16-15,1 2 0 0,0 0 0 0,-1 0-16 16,0 2 0-16,-1 1 0 0,2-1 64 0,0-1 16 16,-1 2 0-16,1 0 0 0,-2 0-208 0,2 2-48 15,1-1 0-15,1 3 0 0,1-1-80 0,7-3-32 16,0 0 0-16,0 0 0 0,0 0 112 0,-4 12 0 0,4-12 16 15,0 0 0-15,5 8 208 0,3-1 32 0,2-3 16 0,4-1 0 16,1-1 96-16,4 1 16 0,3-2 0 0,2 0 0 16,3-1-176-16,3 0-16 0,4 0-16 0,5 0 0 15,0 0-160-15,4 0-16 0,-1-1-16 0,3 1 0 16,2-1 16-16,2-1 0 0,1 1 0 0,6 0 0 16,2 0 0-16,4-1 0 0,2 2 0 0,2 2 0 15,-4-2-96-15,5-2-16 0,-1 1 0 0,7-2 0 16,-1 1-16-16,3-3 0 0,1 0 0 0,1 1 0 15,0 0-16-15,3-4-16 0,1 2 0 0,2-3 0 16,-1 5-160-16,-2 3 160 0,-3 0-160 0,0-3 160 16,-2-2-160-16,1 2 160 0,3 0-160 0,-3 2 160 15,-3-1-160-15,-1-2 128 0,0 1-128 0,-1 0 128 0,0 3-128 0,0 1 0 16,2-1 0-16,-5-1 0 0,-3 0 0 0,1-1 0 16,2 2 128-16,1 2-128 0,3-1 0 0,-1 3 0 15,-3-3 0-15,0 0 0 0,-5 0 0 0,1-3 0 16,1 1 0-16,2 2 0 0,3 2 0 0,0 1 0 15,-3-3 0-15,-2 1 0 0,-1 2 0 0,-1-2 0 16,1 2 0-16,3-1 0 0,3-1 0 0,1 2 0 16,-1 1 0-16,-1-3 0 0,-2-2 0 0,1 1 0 15,0 0 0-15,5 1 0 0,3-1 0 0,0 0 0 16,0 0 0-16,-3 1 128 0,1 2-128 0,1-1 0 16,2 2 0-16,2 0 0 0,-1 0 0 0,-2-2 0 15,-1 1 0-15,-3-1 0 0,2 2 0 0,4-1 0 16,3 1 0-16,-1-1 128 0,-3 2-128 0,1 3 0 0,0-4 0 0,3 0 128 15,4 1-128-15,-2 1 0 0,-4-2 0 0,-2-3 0 16,-1 2 0-16,3-1 0 0,4 1 0 0,-2 1 0 16,-2-2 0-16,-3 2 0 0,-2-1 128 0,0-1-128 15,-4-2 0-15,6 3 0 0,0 0 0 0,0 0 0 16,-3 0 0-16,1-2 0 0,-1 3 0 0,2-1 0 16,3 3 0-16,-1-3 0 0,-2 0 0 0,-1 1 0 15,-4-3 0-15,0 2 0 0,-3-1 0 0,4-1 0 16,3 1 128-16,0-2-128 0,-2-3 0 0,0-2 128 15,-4 4-128-15,2-1 0 0,0 0 0 0,2 1 0 16,2 1 0-16,0-2 0 0,-3 1 0 0,-2 1 0 16,1 0 0-16,2 0 0 0,4 1 128 0,-1 1-128 15,-1-2 0-15,-1 0 0 0,-6 0 0 0,-1 0 128 16,4 2-128-16,0 1 0 0,1-2 0 0,1 0 0 16,0-1 0-16,-4 0 0 0,-2-1 0 0,-1 1 0 0,-1-1 0 0,1 1 0 15,2-3 0-15,-2 2 128 0,-4 0-128 0,-1-1 0 16,-7-1 0-16,-1-1 128 0,-2 1-128 0,-2 1 0 15,0-2 0-15,1 3 0 0,-2-2 128 0,-2 0-128 16,-3 0 128-16,-1 0-128 0,-2 2 160 0,-1 0-160 16,-4 1 192-16,-5 0-192 0,0 0 128 0,-2 1-128 15,-2-1 0-15,-1 0 0 0,0 0 0 0,-1 0 0 16,-2 0 0-16,-4 1 0 0,-1 0 0 0,-4 2 0 16,-1-1 0-16,-4 1 0 0,-7-3 0 0,0 0 0 15,0 0 0-15,0 0 0 0,0 0 0 0,0 0 0 16,0 0-144-16,0 0 144 0,-5 11-128 0,-5 0 128 15,-4-4-128-15,-4 2 128 0,-1-2 0 0,-4 1 0 0,-2-3 0 0,-3 6-128 16,-3-5 128-16,-4 2 0 0,-5-1 0 0,-3-2 0 16,-5 3 0-16,-3-2 0 0,-5-3 0 0,0-1 0 15,-2 5 0-15,-5 0 0 0,-2-2 0 0,-3 3 0 16,-7-3 0-16,-5-1 0 0,-3 0 0 0,-1 2 0 16,0-3 0-16,-6-1 0 0,-8 1 0 0,-1-2 0 15,-1-1 0-15,1 1 0 0,-1-1 0 0,-4 2 0 16,-6-2 0-16,-2 1 0 0,0-1 0 0,-5 0 0 15,-6 0 0-15,-1 5 0 0,2-2 0 0,-6-2 0 16,-7 0 0-16,2 0 0 0,2 2 0 0,-4-2 0 16,-6-1 0-16,2 0 0 0,3 1 0 0,-3 2 128 15,-4 1-128-15,3-2 0 0,3 0 0 0,-3-1 0 16,-5-1 0-16,2 0 0 0,0 0 0 0,0 0 0 16,-6 0 0-16,0 0 0 0,2 0 0 0,-1 0 0 0,3 0 0 0,-1 0 0 15,-5 0 0-15,4 1 0 0,3 3 0 16,-4-2 0-16,-3 0 0 0,2 3 0 0,6-1 0 0,-3 1 0 15,-3-3 0-15,1 5 0 0,7-2 0 0,-4 1 0 16,1 0 0-16,1 0 0 0,1 0 0 0,5 0 128 16,-1-2-128-16,1 1 0 0,0 4 0 0,5-5 0 15,4 0 0-15,0 3 0 0,-3 0 0 0,1-2 0 16,7 1 0-16,-4 0 0 0,4 1 0 0,1-1 0 16,1-3 0-16,4-1 0 0,3 5 0 0,0-1 0 15,3-5 0-15,1 3 0 0,7 0 0 0,-1 1 128 16,-4 0-128-16,8-1 0 0,7-3 0 0,3 3 0 15,1 0 0-15,0 1 0 0,-2-4 0 0,5-1 0 0,5 0 0 16,6 0 0-16,1 1 0 0,3 1 0 0,1-2 0 0,4 0 128 16,0 0-128-16,5 1 0 0,5 0 0 0,4 0 0 15,2 1 0-15,4-2 0 0,3 0 0 0,2 0 128 16,2 0-128-16,1 0 0 0,1-2 0 0,4 1 0 16,2-1 0-16,3 0 0 0,2 0 0 0,3-2 0 15,2 1 0-15,5 1 0 0,3 1 0 0,3-1-128 16,2 1-32-16,8 1 0 0,0 0 0 0,0 0 0 15,0 0 32-15,0 0 0 0,12 1 0 0,6 1 0 16,3-2-16-16,10 0 0 0,4 0 0 0,7 0 0 16,7 0-16-16,4-2 0 0,3 0 0 0,5 2 0 15,5-1 160-15,8 1-208 0,11-2 80 0,4 0 128 16,2-5-272-16,5 5 64 0,7 1 16 0,4-2 0 16,3 0 192-16,5 0 0 0,3-1 0 0,6 0-144 15,6 0 144-15,3 0 0 0,6-1-144 0,3 0 144 0,5 1 0 0,6 2 0 16,4-1 0-16,3 0 0 0,1-3 0 0,7 4 0 15,5 3 0-15,2-2 192 0,2 0-192 0,4 1 192 16,0-3-192-16,5 2 192 0,1-2-192 0,3 1 0 16,5 2 0-16,-1 0 128 0,-2 0-128 0,-1-2 0 15,-2 0 0-15,3-1 0 0,2 1 128 0,3 1-128 16,0 2 128-16,-3 0-128 0,-3-2 176 0,-3 0-48 16,-5-3-128-16,4 2 192 0,0 2-32 0,-1 2-16 15,0-2 0-15,-7 0 0 0,-5 0-16 0,1 0 0 16,1-2 0-16,0 2 0 0,-1 2-128 0,-3-2 160 15,-6 0-160-15,3-2 160 0,-1 0-32 0,-1 4 0 16,-5 2 0-16,-3-1 0 0,-4-3-128 0,0 2 0 0,-1 5 0 0,-6 0 128 16,-4-3-128-16,-2 5 0 0,-3-1 0 0,-5-1 0 15,-6 1 0-15,-3-2 0 0,-2 3 0 0,-5-4 0 16,-7-1 144-16,-4 4-144 0,-7-3 160 0,-2 1-160 16,-3-2 0-16,-7 2 0 0,-8-3 0 0,-4 2 0 15,-4-1 0-15,-5 1 0 0,-9-3 0 0,-3 2 0 16,-3-1 0-16,-4-1 0 0,-4-2 0 0,-6 4 0 15,-5 0 0-15,-5-2 0 0,-4 2 0 0,-5 0 0 16,-4 1 0-16,-3-1 0 0,-12-4 0 0,0 0 0 16,0 0 0-16,0 0 0 0,0 0-160 0,0 0 160 15,-8 6-192-15,-5-2 64 0,-3-1 0 0,-3-2 0 16,-7-1 128-16,-5 1 0 0,-6 1 0 0,-5-2-128 16,-1-2 128-16,-4 2 0 0,-4 2-144 0,-3-4 144 15,-2 0 0-15,-2-3 0 0,-4 1 0 0,-7 1 0 16,-7 1-128-16,-1-1 128 0,0 2 0 0,-4-3 0 0,-1-1 0 15,-7 1 0-15,-6-1 0 0,-3-1 0 0,0 1 0 0,-5 1 0 16,-5-1-144-16,-4 0 144 0,-5 0 0 0,-3-3 0 16,-4 3 0-16,-4 0 0 0,-11-2 0 0,2 1-128 15,-4 1 128-15,-1 2 0 0,-3-4 0 0,-5 0 0 16,-7 2 0-16,2-2 0 0,1 2 0 0,-6 0 0 16,-6-6 0-16,-3 8 0 0,-2-1 0 0,2 1 0 15,3-2 0-15,-6 0 144 0,-7 1-144 0,-1 3 0 16,-1 2 0-16,1-1 128 0,3 0-128 0,-5 0 0 15,-2-1 0-15,-1 1 0 0,1 1 0 0,5 2 0 16,3-1 0-16,0 1 0 0,-3-2 0 0,3 2 0 0,3 1 0 16,9-1 0-16,7 0 0 0,-2 1 128 0,-3 2-128 0,6 0 0 15,6 0 0-15,1 1 0 0,1-3 0 0,3 0 0 16,6 2 0-16,6-1 0 0,3-2 128 0,4-2-128 16,3 5 0-16,2 2 0 0,3-4 0 0,3-2 0 15,5 3 0-15,1 2 0 0,-2-2 0 0,5 1 0 16,6 1 0-16,3-2 0 0,2 1 0 0,2 2 0 15,1-5 0-15,4 4 128 0,4 0-128 0,1-3 0 16,2-2 0-16,1 0 0 0,2 2 128 0,2 1-128 16,6-1 0-16,3-2 0 0,1 2 0 0,1-1 0 15,-1 0 0-15,0 0 0 0,-3 1 0 0,2-3 0 16,4 2 0-16,2-2 0 0,2-1-224 0,-1 1 80 16,-1 2-48-16,2 1 0 0,1-4 0 0,2 2 0 15,4 1 192-15,5-1 0 0,4 1-144 0,4 3 144 0,1-2 0 16,5 0 0-16,3 1 0 0,4 1 0 0,3-1-128 0,4 2 128 15,3-1 0-15,2-1 0 0,2-1 0 0,5 1 0 16,7-5 0-16,0 0 0 0,0 0 0 0,0 0-144 16,7 9 144-16,6-4 0 0,5 1 0 0,6-3 0 15,4-1 0-15,6 0 0 0,5-2 0 0,6 1 0 16,9-1 0-16,8 0 0 0,8-1 0 0,5-1-128 16,5-5 128-16,6 2 0 0,7 1 0 0,9-1 0 15,8-4 0-15,5 1 0 0,2-3 0 0,10 2 0 16,6-3 0-16,12 0 0 0,0-2 0 0,6 2 144 15,5-3-144-15,5 1 192 0,7-1-64 0,3 0 0 16,5 1 0-16,7-3 0 0,6 2 64 0,10-2 0 16,6 3 0-16,10 0 0 0,6 3 48 0,10-1 16 15,5 6 0-15,5-2 0 0,5 3-128 0,3 3 0 0,1-2-128 0,5-1 192 16,3 2-192-16,-3 2 128 0,1-1-128 0,-1 2 0 16,2 0 128-16,-4 0-128 0,-3 0 0 0,-3-2 0 15,-6 0 128-15,-2-2-128 0,-4-1 0 0,-6 2 0 16,-5-3 128-16,-5 1-128 0,-7 0 0 0,-5 4 0 15,-6 1 0-15,-15 1-128 0,-15-2-16 0,-8 2 0 32,-7-1-304-32,-12 5-64 0,-16-1-16 0,-7-3-10736 0,-5-4-2128 0</inkml:trace>
  <inkml:trace contextRef="#ctx0" brushRef="#br3" timeOffset="-186871.82">22078 4650 14735 0,'-16'-5'1312'0,"-2"1"-1056"0,1 2-256 0,2 1 0 15,2 1 912-15,-4-2 128 0,-1 1 32 0,1 1 0 16,2 0-304-16,1 0-64 0,1 0-16 0,3 0 0 16,1 0-192-16,0 0-48 0,9 0 0 0,-9 0 0 15,9 0-48-15,0 0-16 0,0 0 0 0,0 0 0 16,0 0-160-16,0 0-32 0,0 0-16 0,0 0 0 16,0 0 144-16,0 0 48 0,0 0 0 0,11 3 0 15,0-3-64-15,4 0-16 0,4 0 0 0,3 0 0 16,3-2 32-16,3 1 0 0,3-2 0 0,3 0 0 0,4 0-16 15,4-1 0-15,4 0 0 0,6-1 0 16,5-2 144-16,8 3 16 0,5-2 16 0,5-1 0 16,1 2-64-16,3 0-16 0,1-3 0 0,7 5 0 0,4 0-128 0,2 1-16 15,1-1-16-15,3-1 0 0,-1 2-112 0,8-1-128 16,5 2 176-16,0 0-176 0,-1 1 128 0,4-2-128 16,5 1 0-16,0 0 0 0,-3-1 0 0,6 2 160 15,3-1-160-15,1 1 128 0,1 0 32 0,3-2 0 16,5-1 0-16,-3 3 0 0,-2 1-32 0,1 1 0 15,5-2 0-15,-7 0 0 0,-6 0-128 0,1 2 160 16,2-4-160-16,-3 2 160 0,-4 2-32 0,-3-1-128 16,1-1 192-16,-3 0-64 0,1 0 16 0,-5 2 0 15,-5-1 0-15,-2 0 0 0,2-1-144 0,-2 0 128 16,-3 2-128-16,-3-2 128 0,-4 0-128 0,2 0 0 0,0 1 0 0,-1 0 128 16,-2-1-128-16,-2 0 0 0,-3-1 144 0,1 1-144 15,1 1 192-15,-1 0-16 0,-1 1-16 0,-3-1 0 16,-4 0-32-16,4 0 0 0,-3-1 0 0,1 0 0 15,0 0-128-15,-3 0 160 0,-1 0-160 0,-1 0 160 16,2-1-160-16,0 1 0 0,2 0 0 0,-3 0 128 16,-1 0-128-16,0 1 0 0,-3 3 0 0,0-1 128 15,4-2-128-15,-2 0 0 0,1 2 0 0,-4 1 0 16,-2 1 0-16,-2-1 0 0,1-2 128 0,0 1-128 16,-2 0 0-16,-1 0 0 0,-6 2 0 0,0-4 0 15,-4 1 0-15,-2-2 0 0,-3 0 0 0,0-3 0 16,-3 2 0-16,-2 0 0 0,0-2 0 0,-3 3 128 15,-2-1-128-15,-3-1 0 0,-5 1 0 0,-1 0 0 0,-2 0 0 16,-4-1 0-16,-3 2 0 0,-2-1 0 0,-1 1 0 0,-4 0 0 16,-1 0 0-16,-2 0 0 0,-1 0 0 0,0 0 0 15,-5 0 0-15,-6 0 0 0,0 0 0 0,7 0 0 16,-7 0 0-16,0 0 0 0,0 0 0 0,0 0 0 16,0 0-144-16,0 0 144 0,0 0-144 0,0 0 144 15,0 0-208-15,0 0 80 0,0 0 128 0,-11 5-208 16,-5-1 80-16,-4 1 128 0,-2-2-208 0,-6-2 80 15,-8-1 128-15,-3 0-208 0,-5 0 208 0,-4-3-176 16,-5 1 176-16,-6-2-160 0,0 1 160 0,-5 2-128 16,-3-1 128-16,-6 0-128 0,-3 1 128 0,-4 0 0 15,-4 1 0-15,-3 0 0 0,-2-1 0 0,-5 1 0 0,-6 1 0 16,0 0 0-16,-2-1 0 0,-2 3 0 0,-3 0-128 16,-5-1 128-16,-6-1 0 0,2 2 0 0,-2-3 0 0,-4 0 0 15,-7 0 0-15,0-3 0 0,-2 2 0 0,-5-2 0 16,-8 1 0-16,-1 0 0 0,-1 1 0 0,0 1 0 15,1 0 0-15,-4 0 0 0,-3 0 0 0,3 3 0 16,5-1 0-16,-2 1 0 0,-4 2 0 0,4-1 0 16,2-1 0-16,2 3 0 0,0-3 0 0,1 0 0 15,3 3 0-15,0-1 0 0,-2 0 0 0,-1-1 0 16,2 1 0-16,-3 0 0 0,-4 1 0 0,-3-3 0 16,2 4 0-16,2-1 0 0,2-2 0 0,-2-2 0 15,-1 1 0-15,5-1 128 0,5 1-128 0,3 1 0 16,-1-3 0-16,6 2 0 0,8-1 0 0,7 1 128 15,3-1-128-15,5 1 0 0,5 1 128 0,6-1-128 16,5 0 0-16,0 0 128 0,0-1-128 0,3 1 0 0,0 0 0 0,5 1 0 16,4-1 0-16,2 1 128 0,1-1-128 0,0 2 0 15,-1-2 0-15,4 0 0 0,1 0 0 0,4 2 0 16,6 3 0-16,2-3 128 0,-1 0-128 0,3 2 0 16,4-5 0-16,3 1 0 0,5-2 0 0,2 0 0 15,6-1 0-15,2 2 128 0,4-1-128 0,2 3 0 16,3-3 128-16,6 1-128 0,1 0 0 0,5-1 0 15,3 3 0-15,2-4 0 0,8 0 0 0,0 0 0 16,0 0 0-16,0 0 0 0,0 0 0 0,17-3-128 16,3 2 128-16,4 1 0 0,2-1 0 0,5-2-128 15,5-2 128-15,9 1 0 0,2 2 0 0,6-1-128 0,8-3 128 16,5-3 0-16,4 0 0 0,9-1-160 16,6 2 160-16,6-1 0 0,4 2 0 0,6-3 0 0,5 1 0 0,8 0 0 15,9 4 0-15,3-3 0 0,0-1 0 0,9 0 0 16,5 2 0-16,6 0 0 0,3-2 0 0,4 2 0 15,1-5 0-15,8 5 0 0,2-2 0 0,-2 2 0 16,-2-2 0-16,6 3 0 0,1 4 0 0,5-2 0 16,1-3 0-16,-4 4 0 0,-4 0 0 0,3-1 0 15,2 0 0-15,-2 2 0 0,-3-1 128 0,-3 2-128 16,-3 0 0-16,5 0 0 0,2 1 0 0,-4 0 0 16,-7 0 0-16,4 1 0 0,0 3 0 0,-1-1 0 15,0 1 0-15,-4 0 128 0,-5-1-128 0,1 2 0 16,0 2 208-16,-6-2-48 0,-4 2-16 0,-2 2 0 15,1-3-144-15,-5 2 192 0,-6-3-192 0,-2 1 192 16,-1 2-192-16,-6-4 160 0,-6-2-160 0,-1 1 160 0,-3 3-160 16,-3-2 0-16,-3-3 0 0,-5-1 128 0,-2-1-128 15,2 1 0-15,-1 1 0 0,-3-1 128 0,-4-1-128 0,-3-2 0 16,-3-1 0-16,-6 3 128 0,0 1-128 0,-2-1 0 16,-5-2 0-16,-5 1 0 0,-3-1 0 0,-7-1 0 15,-7-1 0-15,-2 2 0 0,-2-1 0 0,-3 0 0 16,-5-1 0-16,-3 2 0 0,-2-1 0 0,-6 2 0 15,-2 1 0-15,-3-2 0 0,-7 2 0 0,-4 0 0 16,-10 1-128-16,0 0 128 0,0 0-160 0,0 0 160 16,0 0-208-16,0 0 80 0,-15-6-80 0,-6 4-16 15,-3 1 0-15,-4-1 0 0,-2 2 48 0,-6 0 16 16,-2 0 0-16,-6 0 0 0,-5 2 160 0,-4-1-128 16,-6-1 128-16,-7 1-128 0,-9 0 128 0,-4-1-128 15,-2 0 128-15,-5 0-128 0,-6-1 128 0,-8 0 0 0,-8 0 0 0,-7-2 0 16,-4 1 0-16,-7-5 0 0,-9 2 0 15,-5 1-128-15,-1-2 128 0,-9-2 0 0,-9 5 0 0,-6-4-128 16,-5-2 128-16,-3 3 0 0,-1-3 0 0,-3 4-128 16,-6 0 128-16,-2 4 0 0,-5 1 0 0,-1 0 0 15,1 0 0-15,-1 1 0 0,0 1 0 0,-2 2-128 16,-3 6 128-16,-2-2 0 0,-4-2 0 0,3 5 0 16,1-4 0-16,7 3 0 0,6-1 0 0,-2 1 0 15,1 3 0-15,2-3 128 0,5 2-128 0,8 0 0 16,8 0 0-16,2-1 128 0,-2 3-128 0,8-1 0 15,7 1 0-15,3 0 0 0,-3 0 0 0,8 1 0 16,6 0 0-16,2 1 0 0,-1-5 0 0,6 3 128 16,6-1-128-16,-1-2 0 0,0-4 0 0,6 2-128 0,8 2 128 0,1-2 0 15,1 0 0-15,4-3 0 0,4 0 0 0,8 5 0 16,3-1 0-16,5 0 0 0,5 0 0 0,7-3 0 16,8-5 0-16,8 3 0 0,5 3 0 0,7-4 0 15,7-3 0-15,7 1 0 0,6 0 0 0,8-1 0 16,5 0 0-16,9-1-128 0,0 0 0 0,0 0 0 15,12-4 0-15,5-1 0 0,8-2-96 0,5-1-16 16,7 0 0-16,7 0 0 0,7 2 112 0,10-4 128 16,7-1-208-16,4-4 80 0,4-3 128 0,10 3-160 15,8 3 160-15,5-3-160 0,5-5 160 0,10 0-128 16,8 4 128-16,3-1-128 0,2 0 128 0,7 3-128 16,3 0 128-16,3-2-128 0,1 1 128 0,5 1 0 15,4 1-144-15,1-2 144 0,2-1 0 0,3-1 0 0,7 1 0 0,0 0 0 16,-1-3 0-16,2 3 0 0,-1-1 0 0,7 2 0 15,7 2 0-15,-3 1 160 0,-4-1-32 0,-1 4-128 16,-1-2 160-16,5 4-160 0,3 0 128 0,-4-1-128 16,-4 0 176-16,0 2-48 0,-2 1-128 0,2 2 192 15,0 3-192-15,-3 0 0 0,-3-1 0 0,0 1 0 16,-4 0 0-16,-4 3 128 0,-7-1-128 0,-3-1 0 16,-4 2 160-16,-5 1-160 0,-10 2 160 0,0-2-160 15,-3 0 0-15,-4 1 0 0,-10 0 0 0,0 0 0 16,2 1 0-16,-7 2 0 0,-4-3 144 0,-5 1-144 15,0 1 0-15,0-2 0 0,-1 2 0 0,-7 2 0 16,-5-4 0-16,-3 3 0 0,-4-3 0 0,-3-1 0 16,-4 0 0-16,-4 1 0 0,-7-1 0 0,-8-1 0 0,0 1 0 15,-8 3 128-15,-7-2-128 0,-5-3 0 16,-6 1 128-16,-1-1-128 0,-5 0 128 0,-2 0-128 0,-5-1 0 0,-9-1 0 16,0 0 0-16,0 0 0 0,0 0-144 0,0 0 144 15,0 0 0-15,0 0 0 0,-15 0-208 0,-3 2 64 16,-4-1 16-16,-3 2 0 0,-4-3 128 0,-4 0 0 15,-7 0 0-15,-5 0 0 0,-6 0-160 0,-3 2 0 16,-2-2 0-16,1 1 0 0,-4 1 160 0,-4-2 0 16,-6 0 0-16,-6 0 0 0,-5-2 0 0,-2 1 0 15,2 0 0-15,-5 0-192 0,-5 1 192 0,-7-2 0 16,-7 1 0-16,-4 0 0 0,-1-2 0 0,-8-1 0 16,-5 2 0-16,-3-1 0 0,1 1 0 0,-9-1 0 0,-5 4 0 0,-3-2 0 15,1-5 0-15,-5 3 0 16,-7 5 0-16,-2-4 0 0,-4-3 0 0,0 4 0 0,1 0 0 15,-7 1 0-15,-9 0 0 0,-1-2 0 0,-2 0 0 0,2-2 0 16,0 7 0-16,-5 0 0 0,-8 1 0 0,4 1 0 16,0-6 0-16,4 5 0 0,2 5 0 0,-1-3 0 15,-1 3 0-15,2-3 0 0,3 5 0 0,5-3 0 16,5 4 0-16,0-3 0 0,-4 1 0 0,4 3 0 16,9-2 0-16,0 2 0 0,0 0 0 0,5-3 0 15,5 1 0-15,4 2 0 0,3-2 0 0,5 2 0 16,6 0 0-16,4-3 0 0,2 0 0 0,8 0 128 15,9 3-128-15,5-2 0 0,2-6 0 0,7 3 0 16,7 1 0-16,7 2 0 0,5-2 0 0,5 3 0 16,3-5 0-16,5 4 0 0,3-5 0 0,8 0 0 15,6-1 0-15,8-1 0 0,4-1 0 0,6 2 0 0,3-1 0 0,6-1-240 16,4 0 64-16,10-3 16 0,-7 4-32 0,7-4 0 16,0 0 0-16,11 5 0 0,3-1 64 0,7-3 0 15,5-1 0-15,9-3 0 0,10-2 128 0,7-1 0 16,8-3-144-16,3-1 144 0,5-5-128 0,8 2 128 15,8 3-160-15,8-3 160 0,8 0 0 0,4-3-144 16,5-3 144-16,9 1 0 0,11 0 0 0,-1 2-160 16,4-1 160-16,7-1 0 0,6 0-144 0,4 3 144 15,4-1 0-15,4-1-144 0,2-1 144 0,2 2 0 16,9-1 0-16,4 0 0 0,-2-1 144 0,1 2-144 16,-3 4 192-16,6 0-192 0,4 0 144 0,-1 1-144 15,3 3 0-15,-3-3 144 0,-3 1 0 0,1 0 0 16,6 5 0-16,-3 2 0 0,-2-3 48 0,-3 1 0 0,-2 0 0 0,1 0 0 15,2 5 48-15,-3-3 16 0,-3 3 0 0,-2-1 0 16,-2 0-256-16,2 2 128 0,0 7-128 0,-5-6 0 16,-10-1 176-16,1 1-176 0,0 0 192 0,-4 1-192 15,-5 2 192-15,-5-1-64 0,-5-3 0 0,-3 2-128 16,-3 0 0-16,-4 0 0 0,-7-1 0 0,-3-2 0 16,-7 2 0-16,-3 0 0 0,1 1 0 0,-5-2 0 15,-5-2 208-15,-2 1-64 0,-3 2-16 0,1 1 0 16,1-1 48-16,-4 2 0 0,-6-1 0 0,1-1 0 15,-4 0-176-15,-1-1 0 0,0 1 144 0,-4 0-144 16,-5-2 0-16,-5 1 144 0,-5 1-144 0,-3 4 0 16,-4-6 128-16,-2 2-128 0,-7-1 0 0,0 1 0 15,-4-2 128-15,-3 0-128 0,-5 0 0 0,-3 0 0 16,-2-2 0-16,-4 2 0 0,-4-2 128 0,-5-1-128 0,-3-1 0 0,-11 4 0 16,0 0 0-16,0 0 0 0,0 0-256 0,0 0-128 15,0 0 0-15,-12 7-16 16,-6-5-2096-16,-1 5-432 0</inkml:trace>
  <inkml:trace contextRef="#ctx0" brushRef="#br3" timeOffset="-180335.4">18429 8901 13823 0,'-23'-10'1216'0,"-1"-2"-960"15,0 4-256-15,-2-4 0 0,-1-2 336 0,1 4 32 16,0-2 0-16,3 5 0 0,3-4 16 0,0 5 0 16,3 0 0-16,-1 1 0 0,1-1 64 0,3 0 0 15,1 2 16-15,2 2 0 0,2 0 112 0,9 2 32 16,-9 0 0-16,9 0 0 0,0 0-288 0,0 0-64 15,0 0-16-15,0 0 0 0,2 12-240 0,-2-12 0 0,10 6 128 0,6 2-128 16,3 0 208-16,5-6 0 0,4-1 0 0,9-3 0 16,6 1 192-16,5-3 48 0,4-3 0 0,3 4 0 15,1-3-64-15,4-1 0 0,2-1 0 0,5 3 0 16,5-2-64-16,3 1 0 0,6-4-16 0,-4 3 0 16,4-2 16-16,4 1 0 0,5 3 0 0,4-3 0 15,4 2-128-15,2 0-32 0,-1-2 0 0,9 3 0 16,7-5-160-16,-2 2 0 0,-2-1 144 0,3 2-144 15,9 2 0-15,-3-3 128 0,-3 0-128 0,1 1 0 16,3 2 0-16,1 0 0 0,-3-7 0 0,2 6 128 16,-2-2-128-16,1 2 0 0,-1-1 0 0,2 0 128 15,1 3 16-15,0 0 16 0,2-3 0 0,-6 1 0 16,-3 4-160-16,4-1 0 0,4-4 0 0,-6 4 128 0,-7 2-128 16,4 2 192-16,3 2-192 0,-4-1 192 0,-4-2-192 0,3 3 0 15,1 1 0-15,0-2 0 0,-1-2 0 0,-4 3 128 16,-4-1-128-16,7 3 0 0,5-1 0 0,-8-3 0 15,-8-1 0-15,0 3 0 0,6 2 0 0,-3-2 0 16,-3-3 0-16,1 3 0 0,-5 0 0 0,7-1 0 16,4 2 0-16,-5-1 0 0,-7-6 0 0,0 3 0 15,3 2 0-15,3-2 0 0,2-2 0 0,-5 0 0 16,-6-1 0-16,4 2 0 0,3 1 0 0,-3-1 0 16,-2-2 0-16,-1-1 0 0,-1 3 0 0,2 1 0 15,4 1 0-15,-2-1 0 0,-4-2 0 0,-2 1 0 0,-1-1 0 16,4 4 0-16,2 0 0 0,1-2 0 0,-2-2 0 0,-3 0 0 15,1 6 0-15,3-3 0 0,3 1 0 0,-4 0 0 16,-8-2 0-16,2 3 0 0,-3 0 0 0,3 1 0 16,2-1 0-16,-3-1 0 0,-9 1-128 0,0-1 128 15,-2 1 0-15,1 1 0 0,-1-3 0 0,-1 3 0 16,-3 2 0-16,-2-2 0 0,-6-3 0 0,-1 2 0 16,-3-1 0-16,0 1 0 0,1 1-160 0,-1-2 160 15,-2 0 0-15,-5 0 0 0,-3 3 0 0,-4 2 0 16,-3-2 0-16,-2-3 0 0,-1 1 0 0,-2-1 0 15,-2 3 0-15,-2-1 0 0,-2-1 128 0,0 1-128 16,0-1 0-16,-4 1 0 0,-3-1 0 0,-1-1 0 16,-3 0 0-16,-2 1 0 0,0 0 0 0,-3 3 0 15,-2-3 0-15,-1-1 0 0,-13-2 0 0,10 5 0 16,-10-5-128-16,6 8 128 0,-6-8 0 0,0 0-144 0,0 8 144 0,0-8-160 16,-7 10 160-16,-5-4-160 0,-3 1 160 0,-3 0 0 15,-3-2 0-15,-6-1 0 0,-2 1 0 0,-4-1 0 16,-3-2 0-16,-2 2 0 0,-3 0 0 0,-2 1 0 15,-3-1 0-15,-2-1 0 0,-3 0 0 0,-3 2 0 16,-8 1 0-16,-4-5 128 0,-2-1-128 0,-2 1 0 16,-3-1 0-16,-3 1-128 0,-4 1 128 0,-5-2 0 15,-4-2-144-15,-3 1 144 0,-2 0 0 0,-5-2-176 16,-5-1 176-16,-4-1-128 0,-5 0 128 0,2 4 0 16,-3-3 0-16,-4-2 0 0,-7-1 0 0,-2 4 0 15,0-4 0-15,-3 1 0 0,-2 0 0 0,-3-2 0 16,-2 3 0-16,-3 1-128 0,-4-4 128 0,-2 3 0 15,-4 2 0-15,2-5 0 0,6 3 0 0,-8 1 0 0,-6-1 0 0,4-1 0 16,4-1 0-16,-4 2 128 0,-7-2-128 0,1 0 0 16,3-3 0-16,1 4 0 0,2 2 0 0,-3-3 0 15,-4 1 0-15,5 4 176 0,6 0-176 0,-2 1 192 16,-6-1-192-16,2-2 160 0,9 1-160 0,-1 2 160 16,-1 1-160-16,3 0 0 0,3 0 0 0,0 1 0 15,-1 0 0-15,0-1 0 0,3-1 0 0,0 4 0 16,2 1 128-16,0-2-128 0,-1-1 128 0,6 2-128 15,5-1 0-15,0 1 0 0,-3-2 0 0,3 2 0 16,2 2 0-16,2-1 0 0,0-2 0 0,1 2 0 16,1 2 0-16,2-1 0 0,0 1 0 0,4 0 0 15,-2 0 0-15,6 1 0 0,4-2 0 0,-2 1 0 16,-5 0 0-16,6 5 0 0,5-6 0 0,4 4 0 0,2-3 0 16,0 2 0-16,1-1-128 0,0 1 128 0,5 2-144 0,1-2 144 15,1 2-192-15,1-3 192 0,1 4-256 0,6-4 48 16,4 2 16-16,5 1 0 0,5 4-112 0,1 0-16 15,-1-4 0-15,6 3 0 0,1-3 0 0,8-2 0 16,7 0 0-16,7-2 0 0,2 0 64 0,7 2 0 16,-1-3 0-16,7 3 0 0,5-1-32 0,3-2 0 15,5 0 0-15,10-5 0 0,-5 9 32 0,5-9 0 16,0 0 0-16,12 9 0 0,1 0 256 0,6-3-128 16,4 2 128-16,5-4 0 0,4 0 0 0,5 1 176 15,6 2 0-15,13-3 0 0,6-1-16 0,4-3 0 16,0-3 0-16,5 1 0 0,4 4-32 0,12-2 0 15,13-1 0-15,1 0 0 0,-2-3-128 0,8 3 192 0,6 1-192 0,4-4 192 16,3-3-32-16,5 5 0 0,3 2 0 0,5 0 0 16,1-4-32-16,7 1 0 0,4 1 0 0,1 1 0 15,1-2-128-15,4 1 192 0,8-1-192 0,2 2 192 16,1 2-48-16,3-1 0 0,3-4 0 0,5 3 0 16,3-3-144-16,5 4 0 0,2 3 0 0,0-6 0 15,0-2 0-15,4 0 0 0,2-4 144 0,7 5-144 16,3 2 144-16,0-1-144 0,-4-2 192 0,3-3-192 15,1 3 208-15,3-2-64 0,4-1-16 0,3 4 0 16,-3-3 176-16,2 3 16 0,-1 3 16 0,-3-2 0 16,-6 1 96-16,0-2 16 0,0-1 0 0,2 3 0 15,-2 4-32-15,2 0 0 0,1 1 0 0,-6 1 0 16,-5-1-160-16,2 2-16 0,2 2-16 0,-1-1 0 16,1 4-64-16,-5-1-16 0,-3 4 0 0,-6-4 0 15,1 0-144-15,-7-2 0 0,-1 5 0 0,-8-2 128 0,-7 3-128 0,-3-1-192 16,-7-5 32-16,-5 4 16 15,-7 2-448-15,-5-3-96 0,-6-1-16 0,-9-3 0 16,-9 2-1440-16,-8-2-288 0</inkml:trace>
  <inkml:trace contextRef="#ctx0" brushRef="#br3" timeOffset="-178967.66">21488 4659 13407 0,'0'0'592'0,"0"0"128"0,0 0-576 0,0 0-144 0,0 0 0 0,0 0 0 15,0 0 384-15,14 6 32 0,2 0 16 0,1-4 0 16,4 3 96-16,3-2 32 0,0-1 0 0,5 1 0 16,1-2-48-16,4 0 0 0,4-1 0 0,4 2 0 15,2-1-96-15,7 0-32 0,5 3 0 0,4-4 0 16,5-3-176-16,-3 1-32 0,2 1-16 0,4-1 0 16,6 1 96-16,3 0 32 0,9-3 0 0,-2 1 0 15,-4 0-32-15,2 0-16 0,5 1 0 0,4-4 0 16,7 1-32-16,-3 0 0 0,-3 0 0 0,5-1 0 0,3 1-64 0,3 1-16 15,1-2 0-15,-2-1 0 0,0 2-128 0,6-1 192 16,6 1-192-16,-5 1 192 0,-4-2 0 0,3-1 0 16,6 2 0-16,-1 1 0 0,-4-2 32 0,5 1 16 15,3 0 0-15,3-2 0 0,1 1-16 0,-3 1 0 16,-5-3 0-16,8 2 0 0,5 1 32 0,-5-1 0 16,-4 0 0-16,3 3 0 0,6-2-48 0,-4 1 0 15,-7 1 0-15,3 2 0 0,3-2-64 0,-4 2-16 16,-6 1 0-16,4-1 0 0,-2-3-128 0,0 3 128 15,0 2-128-15,0-1 128 0,-5-1-128 0,6-3 192 16,4 0-192-16,-5 3 192 0,-6 0-192 0,3-1 0 16,5 2 144-16,-2-1-144 0,-3 1 0 0,1-1 128 15,1 0-128-15,-2-1 0 0,1 2 0 0,-3 0 0 0,-5 0 0 0,5-1 128 16,4-3-128-16,-7 2 0 0,-7-2 0 0,1 3 0 16,-1 1 0-16,3-2 0 0,2 0 0 0,-5-1 128 15,-6-1-128-15,1 4 0 0,1 4 0 0,-1-1 0 16,-3-5 0-16,-2 2 0 0,-5 2 0 0,-2 0 0 15,-1 0 0-15,1-1 0 0,1-1 0 0,-9 0 0 16,-6 0 0-16,-5 0 0 0,-1-1 0 0,-3 1 0 16,-2 1 0-16,-1 0 144 0,-6-1-144 0,-1 0 0 15,-4 0 320-15,-5 0-32 0,-4-1-16 0,-6 1 0 16,-4-1-272-16,-3 1 0 0,-2 2 128 0,-6-1-128 16,-2-1 0-16,-2 2 0 0,-10-2 0 0,0 0 0 15,0 0 0-15,0 0 0 0,0 0 0 0,0 0 0 16,-12 9-240-16,-3-4 48 0,-5 0 16 0,-8 1 0 0,-8-2 0 0,-6-2 0 15,-3 1 0-15,-7 0 0 0,-6 2-128 0,-3-3-16 16,-2 1-16-16,-6-3 0 0,-2-2 80 0,-8 1 0 16,-9 0 16-16,-1 1 0 0,-1 1 240 0,-4 0 0 15,-1 2-160-15,-6-2 160 0,-4 0 0 0,-1 2 0 16,1-2 0-16,-7 1 0 0,-6-2 0 0,2 1 0 16,2 3 0-16,-7-2 0 0,-6-2 0 0,0 3 0 15,2-3 0-15,-6 0 0 0,-7 0 0 0,2 0 0 16,0 0 0-16,-7 1 0 0,-9 0 0 0,-1-1 0 15,3-2 0-15,-5 2 0 0,-5 0 0 0,-3 0 128 16,-5-2-128-16,6 2 0 0,4 0 0 0,-6 2 0 16,-7 0 0-16,-4 1 0 0,0-3 0 0,1 0 0 0,6 4 128 15,-5-1-128-15,-9 1 0 0,1-2 0 0,-2-1 0 0,2 1 0 16,3 2 0-16,-2 1 0 0,-3-2 0 0,1-1 128 16,0 1-128-16,8 1 0 0,2 1 0 0,-1-1 0 15,-1-2 0-15,0 3 128 0,3 3-128 0,8-2 0 16,9 1 0-16,-2 0 0 0,-6 0 128 0,7 3-128 31,5-3-1072-31,0 5-240 0,-1-3-48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6:51:08.116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12669 2292 10591 0,'0'0'464'0,"0"0"112"0,-9-7-576 0,3 0 0 16,0 1 0-16,6 6 0 0,-4-11 832 0,4 11 48 16,-3-9 16-16,3 9 0 0,-1-9-32 0,1 9 0 15,0-7 0-15,0 7 0 0,0 0-64 0,0 0-16 16,0 0 0-16,0 0 0 0,0 0-128 0,0 0-16 16,0 0-16-16,10-6 0 0,-10 6 112 0,10-2 32 15,1 0 0-15,0 2 0 0,0 0-128 0,2 0 0 0,0 0-16 0,5 0 0 16,5 0-16-16,2 0 0 0,3 2 0 15,5-1 0-15,3-1-192 0,6 4-32 0,8 2-16 0,6-3 0 16,4-3-96-16,4-2-16 0,2 1 0 0,4 0 0 16,2 1-80-16,6 0-32 0,3-2 0 0,2-1 0 15,-1-2-16-15,-25 2 0 0,8 2 0 0,8-2 0 16,7-2 64-16,4 1 0 0,1 1 0 0,4 0 0 16,-1 3 0-16,0-1 16 0,1 1 0 0,0 0 0 15,-1 0-64-15,-3 1-16 0,-1-1 0 0,3 4 0 0,2-2-128 0,-2 2 128 16,-3-1-128-16,-1-2 128 0,-3 1-128 0,-1 1 0 15,2-2 0-15,0 1 0 0,-7-2 128 0,0 0-128 16,-3-2 0-16,-2 4 128 0,-4-1 0 0,-2 1-128 16,1 0 192-16,-5-1-64 0,-3 1-128 0,-2-2 160 15,-7 0-160-15,-4-2 160 0,-4 1-160 0,-4 1 192 16,-5 0-192-16,-3 0 192 0,-5 0-64 0,-6 0 0 16,-3 0 0-16,-3 0 0 0,-5 0 64 0,-5 0 0 15,0 0 0-15,0 0 0 0,0 0 96 0,-6 3 32 16,-6 0 0-16,-3 0 0 0,-3-2-112 0,-2 3-16 15,-2 1 0-15,-4-1 0 0,-6-3-192 0,-1 0 176 16,-5 2-176-16,-2-1 160 0,-6-2-160 0,-3 0 0 16,-3 0 144-16,-4 3-144 0,-5-1 0 0,-3 5 0 15,-7-4 0-15,-3 0 128 0,-5-4-128 0,-2 2 0 16,-3 3 0-16,-5-2 0 0,-5 1 0 0,-1-2 0 16,0 0 0-16,-49 2 128 0,18-2-128 0,47 0 0 0,-3-2 0 0,-43 4 0 15,14 1 0-15,11 2 0 0,5-1 0 0,7-1 0 16,4-3 0-16,13-1 0 0,6 3 0 0,7 2 0 15,4-1 0-15,8-1 0 16,7 4 0-16,5 0 0 0,5-4 0 0,7 1 0 0,5-1 0 0,8 3 128 16,9-6-128-16,0 0 0 0,14 3 0 0,9 2-128 15,7-2 128-15,12 2 0 0,12-2 0 0,12-1-128 16,11-1 128-16,10 2 0 0,11-2 0 0,-28-1 0 16,9 0 0-16,9 0-128 0,7-1 128 0,4 0 0 15,0-2 0-15,3 3 0 0,1-1 0 0,2-2 0 0,2-3 0 0,8 2 0 16,-5 3 0-16,-11-2 0 0,2 0 0 0,-3-3 0 15,-3 3 0-15,-2 0 0 0,-2 3 0 0,-3-1 0 16,-3 0 144-16,-6-2-144 0,-5 1 176 0,-6 0-176 16,-3 2 160-16,-8 2-160 0,-3-1 128 0,-7 1-128 15,-3 0 0-15,-6 0 144 0,-5 1-144 0,-2-1 0 16,-10-1 0-16,-1 2 0 0,-4-3 0 0,-4 1 128 16,-12-1-128-16,0 0 0 0,0 0 0 0,0 0 0 15,0 0 0-15,0 0 0 0,0 0 0 0,0 0-224 16,0 0 48-16,-6 5 16 15,0-1-992-15,0 4-208 0,1-2-48 0,0 1-9424 16,5-7-1904-16</inkml:trace>
  <inkml:trace contextRef="#ctx0" brushRef="#br0" timeOffset="1609.23">618 2149 7359 0,'0'0'320'0,"0"0"80"0,0 0-400 0,0 0 0 0,0 0 0 0,0 0 0 16,0 0 1440-16,0 0 208 0,0 0 32 0,0 0 16 16,0 0-864-16,0 0-192 0,0 0-16 0,0 0-16 15,7-5-160-15,-7 5-48 0,12-3 0 0,-2 2 0 0,-10 1 32 0,8-1 0 16,1-1 0-16,1 1 0 0,0 0 0 0,3 1 0 15,2-4 0-15,3 1 0 0,1 0 48 0,21-1 16 16,1 1 0-16,2 2 0 0,-2 0-112 0,2-2 0 16,-3 2-16-16,0 0 0 0,1-3-240 0,0 1-128 15,-5 1 160-15,5-2-160 0,1 0 160 0,1 0-160 16,-1 2 160-16,1-1-160 0,1-1 0 0,-2 1 0 16,-4-4 0-16,-3 2 0 0,-2 0 128 0,-5-3-128 15,-2 1 0-15,-6 2 144 0,-3-4-144 0,-3 4 0 16,-2 0 144-16,-3 0-144 0,-9 5 192 0,0 0-16 15,0 0-16-15,0 0 0 0,0 0 256 0,0 0 48 16,-11 0 16-16,-10 2 0 0,-1 4-80 0,-9 1-16 16,-7 3 0-16,-4-2 0 0,-6 2-192 0,-1-4-64 15,-3 3 0-15,1-3 0 0,1 2 112 0,0 2 16 16,3-3 0-16,1 1 0 0,0-1 64 0,5 2 0 16,2-3 16-16,3-1 0 0,-1 0-176 0,5-1-32 15,5 0-128-15,6 0 192 0,2-3-192 0,3 0 0 16,2-1-192-16</inkml:trace>
  <inkml:trace contextRef="#ctx0" brushRef="#br0" timeOffset="3379.57">13370 4711 11567 0,'-12'0'512'0,"12"0"112"0,-10-1-496 0,2 1-128 16,1 0 0-16,-1 0 0 0,-1 0 688 0,-1 1 112 16,0 1 32-16,1 0 0 0,0 2-240 0,-1 0-32 15,2-2-16-15,1 1 0 0,0-1 80 0,2 2 16 0,5-4 0 16,0 0 0-16,0 0 80 0,0 0 32 0,0 0 0 0,0 0 0 16,0 0-144-16,8 6-32 0,3-3 0 0,10-2 0 15,4 1 80-15,6-2 16 0,3-2 0 0,8 1 0 16,7 0-208-16,10-2-32 0,7-1-16 0,5 1 0 15,4-3-128-15,8 3-32 0,7-1 0 0,8 1 0 16,9-2-64-16,2 3 0 0,-1-2-16 0,7 3 0 16,7 1-176-16,-2 0 192 0,-1-3-192 0,3 6 192 15,5 2-192-15,-4-4 0 0,-4-1 144 0,-2 1-144 0,0 2 0 0,0-2 0 16,-1-2 0-16,0 1 128 0,-3 2 16 0,4-2 16 16,-4-2 0-16,-5 1 0 0,-5 1 96 0,-1 0 0 15,-2 0 16-15,-1 1 0 0,-5 0-16 0,-6 2 0 16,-8 2 0-16,-1-2 0 0,-4 0-64 0,-4 0-32 15,-5-1 0-15,-24-1 0 0,0 3-160 0,-1-1 0 16,-2-2 144-16,-2-1-144 0,-7 3 0 0,-3-3 144 16,-5 0-144-16,-5 0 0 0,-3 0 176 0,-3 1-176 15,-2 0 160-15,-9-1-160 0,0 0 144 0,0 0-144 16,-9-2 128-16,-5-2-128 0,-7 1 128 0,-4-1-128 16,-4 2 128-16,-8-1-128 0,-8 2 0 0,-7 0 0 15,-4-1 128-15,-33 0-128 0,4 1 128 0,-1 1-128 16,-6 2 192-16,-4-2-64 0,-6-1-128 0,-5 0 0 15,0 1 0-15,-6 0 128 0,-9 0-128 0,-4-2 0 16,-1-1 144-16,-5 1-144 0,-5 1 0 0,1 1 0 16,2-1 0-16,-3 0 128 0,-3 1-128 0,4 2 0 15,8 2 0-15,-1 0 128 0,2-3-128 0,9 3 0 0,7 0 0 0,11 3 0 16,7 0 0-16,8-2 0 0,6 1 0 16,9 0 0-16,9 1 0 0,14 2 0 0,7-3 0 0,8 3 0 15,6-4 0-15,10 1 0 0,10 2 0 0,6-8 0 16,11 5 208-16,11 1-16 0,9 2-16 0,15-4 0 15,14-2-176-15,12 0 0 0,16-5 0 0,10 3 128 16,12 1-128-16,11-2 128 0,9-1-128 0,8 0 128 16,9 4 0-16,4-1-128 0,3-2 192 0,3-1-64 15,0 2 32-15,-4 0 0 0,-3-1 0 0,0-2 0 0,2-2 176 16,-6 3 48-16,-6 1 0 0,-4-1 0 0,-2 0-32 0,-47 2 0 16,4 0 0-16,5 0 0 0,0 0-128 0,0 0-32 15,-7 0 0-15,-5 0 0 0,-9 0-192 0,-8 2 144 16,-6 3-144-16,-6 2 128 0,-7-3-304 0,8-1-64 15,-19 1-16-15,-12 0-11520 16,-12 1-2320-16</inkml:trace>
  <inkml:trace contextRef="#ctx0" brushRef="#br0" timeOffset="4228.39">718 4768 4607 0,'0'0'400'0,"-7"-5"-400"0,-2 2 0 0,9 3 0 15,-5-3 2048-15,-2-1 336 0,1 2 64 0,0-1 16 16,-1 2-1136-16,1 1-240 0,-1-1-32 0,2 1-16 15,-5 0-272-15,10 0-64 0,0 0-16 0,0 0 0 16,0 0-272-16,0 0-48 0,10 5-16 0,-1-4 0 16,4-2 128-16,3-1 32 0,5 0 0 0,4 1 0 0,4-3-176 0,6-3-16 15,3 2-16-15,37-6 0 16,-8 2 80-16,-3-1 32 0,-4 1 0 0,-3 1 0 16,-4 2-64-16,1 2-16 0,-1-1 0 0,-2-1 0 0,-2 1 112 0,-2 2 0 15,-3-1 16-15,-5 0 0 0,-2 1-64 0,-7-1-16 16,-4 3 0-16,-5-2 0 0,-1 2-32 0,-5-1-16 15,-15 2 0-15,10 0 0 0,-10 0 0 0,0 0 0 16,0 0 0-16,-10 4 0 0,-7-1 240 0,-3 2 64 16,-6 3 0-16,-7-2 0 0,-9 1-320 0,1 1-64 15,-5-3-16-15,-3 3 0 0,4-1-240 0,-1 1 144 16,3 0-144-16,1-2 128 0,2 3-128 0,4 0 160 16,1 2-160-16,5-2 160 0,0 1-160 0,2-1 0 15,3 3 144-15,2-1-144 16,5-6-1152-16,2 3-320 0,1 1-48 0</inkml:trace>
  <inkml:trace contextRef="#ctx0" brushRef="#br0" timeOffset="6714.46">5349 6986 3679 0,'0'0'160'0,"0"0"32"0,-8 0-192 0,1 2 0 0,0-2 0 0,0 1 0 16,-2 2 2064-16,1-3 368 0,1 0 80 0,-4 0 16 16,-1 0-1312-16,-1 0-256 0,-1 0-48 0,4 0-16 15,-2-3-112-15,1 2-16 0,-1-1-16 0,2 4 0 0,0-4-112 0,1 1 0 16,0 0-16-16,0 0 0 0,1-1-144 0,-1 1-32 16,0 0 0-16,1 0 0 0,8 1-96 0,0 0-32 15,-5 0 0-15,5 0 0 0,0 0 96 0,0 0 16 16,0 0 0-16,0 0 0 0,0 0-48 0,0 0 0 15,9-3 0-15,2 2 0 0,3-4-192 0,4 2-32 16,5 2-16-16,2 0 0 0,3-1-144 0,2 1 128 16,0-2-128-16,17 1 128 0,-2-1-128 0,-1 3 0 15,1-1 144-15,2 0-144 0,2-2 0 0,5 1 128 16,0-1-128-16,0-1 0 0,-1-3 128 0,0 2-128 16,2 2 128-16,2-1-128 0,2 1 304 0,2 0-16 15,4 0 0-15,1 0 0 0,0-1-80 0,-1-3-16 16,-2 2 0-16,1 3 0 0,-1 1-32 0,2 1-16 15,3 0 0-15,-1 0 0 0,0 0-144 0,1 0 128 0,-2 0-128 0,-3 2 128 16,0 1-128-16,1-1 0 0,4-1 144 0,0-1-144 16,2-1 128-16,-1 0-128 0,-2-2 160 0,-1 3-160 15,-2 2 128-15,3 0-128 0,2-1 0 0,5-2 144 16,-3-1-144-16,-4-2 0 0,1 1 0 0,-1 2 128 16,-1 2-128-16,4-1 0 0,1-2 0 0,3-2 128 15,-8 0-128-15,0 0 0 0,0 3 144 0,2 1-144 0,1 0 128 0,0 0-128 16,1-1 128-16,-4-2-128 0,-4-2 144 0,1 3-144 15,0 0 192-15,2 2-192 0,1 3 192 0,2-2-64 16,-1-1 0-16,-5-1-128 0,-2 0 160 16,-2-2-160-16,2 1 128 0,-1 0-128 0,-5 0 128 0,4 2-128 15,0 2 128-15,2-2-128 0,-3-4 128 0,-2-1-128 16,-5 2 128-16,3-1-128 0,-1 2 128 0,-3 1-128 16,1-1 128-16,-1 0-128 0,2 2 128 0,-1-1-128 15,-1-1 128-15,0-1-128 0,-5 0 0 0,1 1 0 16,-1 1 0-16,1-2 0 0,-3-1 0 0,0 2 0 15,-3 2 0-15,3 0 0 0,0 2 0 0,0-2 0 16,0-3 0-16,-4 1 0 0,1 1 0 0,-2 1 0 16,-4 0 0-16,3 1 0 0,-4 1 0 0,1 1 0 15,0 0 0-15,-2-1 128 0,-1-2-128 0,0 0 0 0,1 2 144 0,-1 0-144 16,-3-1 0-16,1 1 144 0,-1-2-144 0,0 0 0 16,1 1 192-16,0-1-64 0,-1-1 0 0,0 1-128 15,-4 0 192-15,1 1-192 0,0-1 192 0,1 0-192 16,0 0 128-16,0 1-128 0,-1 1 0 0,0 0 0 15,2-1 0-15,-3 1 0 0,-2-1 0 0,3 0 0 16,2 0 128-16,-1-1-128 0,-1 2 0 0,-2-1 0 16,-3 0 0-16,1 1 0 0,-4-1 0 0,-1-1 0 15,-1 0 128-15,-4 0-128 0,-10 0 0 0,0 0 0 16,0 0 0-16,0 0 0 0,0 0 0 0,-10-7 0 16,-5 5-2464-1,-7-6-400-15,-20-3-80 0,0-3 0 0</inkml:trace>
  <inkml:trace contextRef="#ctx0" brushRef="#br0" timeOffset="7931.03">20005 7027 15663 0,'0'0'1392'0,"0"0"-1120"0,0 0-272 0,0 0 0 15,0 0 1104-15,0 0 176 0,13 5 16 0,2 0 16 16,3 4-496-16,5-1-112 15,3 2 0-15,6-5-16 0,5-1-240 0,4-2-64 0,7 0 0 0,7-2 0 16,7-2 208-16,5 0 48 0,4 3 0 0,4-1 0 16,4 0-96-16,8-1-16 0,4-3 0 0,3 2 0 15,3-2-48-15,1 0-16 0,1 3 0 0,6-2 0 16,7 1-192-16,1 0-32 0,2 2-16 0,2 0 0 0,6 0-224 0,-2 3 144 16,-3 1-144-16,5 2 128 0,6-1-128 15,-6 0 192-15,-4 3-192 0,3-3 192 0,3 0-64 0,0 3-128 16,-3-2 192-16,0 2-64 0,2-2 0 0,-2-1-128 15,-1 1 192-15,0 3-64 0,1-2 80 0,-1 0 16 16,-4-2 0-16,-1 3 0 0,-1 1 80 0,1-3 16 16,0 3 0-16,0-4 0 0,-3 2 0 0,2 1 0 15,2-2 0-15,-6-1 0 0,-2 0-192 0,0 0-128 16,5 1 144-16,-3-1-144 0,-6-2 144 0,2-1-144 16,-1 1 128-16,2 1-128 0,2-2 0 0,-4 2 128 15,-3-3-128-15,3 2 0 0,3-2 128 0,-4-1-128 16,-3 0 0-16,-2 0 128 0,-1 3-128 0,3-1 160 15,1-1-160-15,-1 1 160 0,-2-2-32 0,0 0-128 0,2 0 192 16,0 0-64-16,-3-2 0 0,-1 1-128 16,-3 1 192-16,3 0-64 0,2 0 64 0,-2 0 0 15,-2-1 0-15,-2 1 0 0,-3 0 16 0,2 2 16 16,-3 4 0-16,1-4 0 0,-6-3 16 0,-3 2 0 0,-3 3 0 0,3-2 0 16,-5 2-32-16,-3 1 0 0,-3-2 0 0,-2-2 0 15,-8 0 16-15,-4 1 0 0,-4-1 0 0,-3 3 0 0,-6 0-80 0,1 2-16 16,-1-4 0-16,-6 4 0 0,-6 0-128 0,-6-1 0 15,-4-1 144-15,-2 0-144 0,-3-2 0 0,-6 2 144 16,-11-4-144-16,0 0 0 0,0 0 0 0,0 0 0 16,0 0 0-16,-13 8-192 15,-5 2-1056-15,-9-4-208 0,-8-1-32 0,-11 2-9968 16,-7-4-1984-16</inkml:trace>
  <inkml:trace contextRef="#ctx0" brushRef="#br0" timeOffset="8832.41">597 6767 11055 0,'0'0'976'0,"-6"3"-784"16,-2-3-192-16,1 3 0 0,-2 2 832 0,0-1 112 15,-1-2 16-15,0 1 16 0,-2-1-336 0,3 1-80 16,-2 1-16-16,-1-2 0 0,2 1 160 0,-1 1 48 16,2 0 0-16,0 1 0 0,3-3 32 0,-1 1 16 15,2-1 0-15,5-2 0 0,0 0-240 0,0 0-48 16,5 9-16-16,4-4 0 0,4-4 240 0,5 1 48 15,3-2 16-15,9 0 0 0,5 0-48 0,-2 0-16 16,7-2 0-16,4 0 0 0,4-1-176 0,6 0-48 16,3-1 0-16,3 1 0 0,0 1-128 0,51-1-48 15,-13 1 0-15,-9-3 0 0,-5 1-80 0,-5 0 0 16,-5 0-16-16,-6-1 0 0,-5 1-240 0,-7 3 176 16,-4 0-176-16,-5 4 160 15,-5 4-1584-15,-7 0-320 0</inkml:trace>
  <inkml:trace contextRef="#ctx0" brushRef="#br0" timeOffset="10701.32">17323 10598 1839 0,'-8'0'160'0,"-7"-2"-160"0,-2 0 0 0,0 0 0 16,-2 1 2640-16,1 1 496 0,1-1 112 0,2 0 16 16,1-1-1952-16,1 2-384 0,3 2-80 0,3-2-16 15,-1 0-64-15,8 0 0 16,0 0-16-16,0 0 0 0,0 0-256 0,0 0-48 0,13 3-16 0,-2 1 0 16,4 0 128-16,4 1 16 0,6-1 16 0,4-4 0 15,3 0-64-15,2 0-16 0,3 0 0 0,17 0 0 16,1 0 0-16,2-1-16 0,0-1 0 0,8 2 0 15,8 2 80-15,2-2 0 0,0-2 16 0,2 2 0 0,3 0-160 16,6 2-48-16,4-1 0 0,0 2 0 0,0-5-192 0,2 2-64 16,1 2 0-16,4 0 0 0,6 1-128 0,-1-2 160 15,-7-2-160-15,2 1 160 0,2 3-32 0,4-1-128 16,1-4 192-16,1 0-64 0,-2 1-128 0,2 1 192 16,6 0-192-16,-3-2 192 0,-1-3 16 0,1 4 16 15,2 1 0-15,1 0 0 0,-6-3 16 0,5 2 0 16,-4 1 0-16,2 0 0 0,5 3 32 0,-1-2 16 15,-4 0 0-15,0 2 0 0,2 1-80 0,0-1-16 16,1-1 0-16,1 0 0 0,0 1-192 0,-3-2 128 0,-1 2-128 0,-2-2 0 16,-2 0 0-16,1 0 128 15,3 3-128-15,-5-2 0 0,-5-2 0 0,0 0 0 16,0 0 0-16,4 0 0 0,-1 1 128 0,-2 0-128 16,-2 2 0-16,1-2 144 0,4-1-144 0,-3-1 128 0,0 1-128 0,-1-2 128 15,-4 0-128-15,4 1 0 0,2 1 0 0,-3 0 0 16,-6-4 128-16,1 1-128 0,-1 2 0 0,5 0 128 15,1-1 32-15,-4 1 0 0,-1 0 0 0,-6 1 0 16,2-1 32-16,2 1 0 0,4-2 0 0,-7 1 0 16,-7-4-192-16,-1 1 0 0,-1 2 144 0,2 0-144 0,2 2 0 15,-2-1 128-15,-6-8-128 0,-3 4 0 0,-4 1 128 0,-1 4-128 16,-2 0 160-16,4 0-160 0,1-5 224 0,-3-1-48 16,-3 1-16-16,-4 2 0 0,0-1 0 0,-1 1 0 15,-3 1 0-15,0 1 0 0,-1 1-160 0,-2-1 160 16,-2-1-160-16,-3 1 160 0,-4 0-160 0,-3 2 0 15,-4 3 0-15,-1-3 128 0,-6-2-128 0,-2 1 0 16,-2 0 0-16,-3 0 128 0,-3 0-128 0,-1 3 0 16,-6 2 144-16,-2-3-144 0,-10-2 0 0,0 0 0 15,0 0 0-15,0 0 128 0,0 0-128 0,0 0-192 16,-12 1 64-16,-6-1 0 16,-6-2-1472-16,-4 1-304 0,-5-1-48 0,-8 2-8480 15,-10 0-1712-15</inkml:trace>
  <inkml:trace contextRef="#ctx0" brushRef="#br0" timeOffset="11533.54">764 10688 10127 0,'0'0'896'0,"0"0"-704"15,0 0-192-15,0 0 0 0,-5 6 1344 0,5-6 256 16,-4 5 32-16,0 0 16 0,4-5-608 0,0 0-112 15,-2 12-32-15,2-12 0 0,0 0-176 0,5 5-32 16,0-1-16-16,5 1 0 0,1-4 192 0,3 0 32 16,4 1 16-16,6-2 0 0,4-2-48 0,7 0-16 15,3-3 0-15,4 2 0 0,0 1-208 0,3 0-64 16,5 0 0-16,1 1 0 0,4-3-224 0,27-1-48 16,-7 2-16-16,-27 3 0 0,5 0-128 0,-3 0-32 15,0 0 0-15,-2 0 0 0,-1 1-128 0,-2-1 192 16,-1 0-192-16,0 0 192 0,-3 3-192 0,0 2 0 15,-1-1 0-15,13 5-14256 0</inkml:trace>
  <inkml:trace contextRef="#ctx0" brushRef="#br0" timeOffset="18771.59">12945 1994 2751 0,'0'0'128'0,"0"0"16"16,0 0-144-16,0 0 0 0,-11 4 0 0,11-4 0 0,0 0 1312 0,-10 3 224 16,10-3 64-16,0 0 0 0,0 0-960 0,-11 4-192 15,11-4-48-15,0 0 0 0,0 0 320 0,-11-4 64 16,11 4 16-16,-9-2 0 0,0-2-16 0,9 4 0 16,-10-3 0-16,10 3 0 0,-13-2-128 0,4 1-16 15,-1 1-16-15,0 0 0 0,10 0-240 0,-11 0-32 16,0 0-16-16,11 0 0 0,0 0 32 0,-10 1 0 15,10-1 0-15,-10 1 0 0,10-1 96 0,0 0 32 16,0 0 0-16,0 0 0 0,0 0-96 0,0 0-16 16,0 0 0-16,0 0 0 0,8 7-112 0,4 1-16 15,2-4-16-15,8 1 0 0,0 2-16 0,4-2 0 16,5-1 0-16,6 1 0 0,5 0 32 0,5-1 0 16,1-3 0-16,3 3 0 0,-2-2-32 0,3 1 0 15,1 1 0-15,4-2 0 0,3 1-16 0,1-2 0 16,-2 1 0-16,4 0 0 0,-4-1-16 0,0 0 0 0,-2 1 0 15,-2 3 0-15,-1-3-64 0,2-1-128 0,3 1 176 0,0 0-176 16,2 1 208-16,0-2-64 0,-2 0-16 0,-2 2 0 16,-1-2 16-16,1 0 0 0,0 1 0 0,2-1 0 15,-1-2 112-15,1-1 0 0,-2 0 16 0,4-3 0 16,-5 0 64-16,-1 2 16 0,-1-1 0 0,4-1 0 16,0 1-96-16,1 1 0 0,0-1-16 0,-2-3 0 15,-2 1-112-15,-3 1 0 0,-2-3-128 0,-1 3 192 16,0 3-192-16,-1-1 176 0,2 1-176 0,-1-2 160 15,-1 1-160-15,2 1 0 0,-4-1 0 0,-3 1 0 0,-2 0 0 0,-16 2 0 16,3 0 0-16,1-1 0 0,1 0 0 0,-1-2 0 16,3 2 128-16,-2 0-128 0,1 0 0 0,-1-1 0 15,-2 0 144-15,-1 0-144 0,-1 2 128 0,1 0-128 16,0 0 128-16,-3 0-128 0,-2 0 128 0,-2 0-128 16,-2 0 128-16,5 0-128 0,-4-1 128 0,-8 0-128 15,-2-3 128-15,2 0-128 0,0 2 128 0,-1-1-128 16,2 2 128-16,-3 0-128 0,2-1 0 0,-1 0 144 15,-1-1-144-15,-1-1 0 0,3 2 128 0,-2-1-128 16,-2 1 0-16,1 1 0 0,-2-3 128 0,3 2-128 16,-3 0 0-16,-6 2 0 0,7-1 128 0,2 1-128 0,-9 0 0 15,0 0 0-15,5-2 128 0,-5 2-128 16,0 0 0-16,0 0 0 0,0 0 144 0,0 0-144 16,0 0 0-16,0 0 144 0,0 0-16 0,0 0-128 15,0 0 192-15,0 0-64 0,0 0-128 0,0 0 128 16,0 0-128-16,0 0 128 0,-7-3-128 0,1 1 0 0,-3 1 144 0,-1 1-144 15,-1 1 0-15,2-1 128 0,-7 0-128 0,0 0 0 16,-3 2 0-16,-2 0 0 0,-1 1 0 0,-4 0 128 16,-6 1-128-16,-2-1 128 0,-3-2-128 0,-2 3 128 15,-3-2-128-15,-3 4 0 0,1-3 0 0,-20 2 128 16,7 1-128-16,4 0 0 0,2-4 0 0,0 2 0 16,-1-1 0-16,-1-1 0 0,-2 3 0 0,1-2 128 15,2-2-128-15,-1 3 0 0,0 1 0 0,-5 0 0 16,0-2 0-16,-4-2 0 0,-3 2 0 0,-1-2 0 15,-3 0 0-15,2 0 0 0,1 1 0 0,-1 1 0 16,-1 1 0-16,-1-1 128 0,-1-2-128 0,4 0 0 0,1 1 0 0,3-1 0 16,2 0 0-16,2 0 0 0,-1-1 0 0,2 2 0 15,-3 0 0-15,2 0 128 0,2-4-128 0,4 2 128 16,4 0-128-16,2 0 128 0,1-2-128 0,6 2 0 16,3 0 0-16,5 0 0 0,3 2 0 0,2 0 0 15,3-1 0-15,6-1 128 0,1 0-128 0,5 1 0 16,2 0 0-16,9-1 128 0,0 0-128 0,0 0 0 15,0 0 0-15,0 0 0 0,0 0 0 0,0 0 0 16,0 0 0-16,14-2 0 0,1-1 0 0,3 1 0 16,0 2 0-16,3-2 0 0,5 0 0 0,4 1 0 15,3 1 0-15,7-2 0 0,3 4 0 0,8 0 0 16,6-1 0-16,7 1 0 0,6-2 0 0,2 0 0 16,3-2 0-16,5 1-128 0,4 1 128 0,4-1 0 15,-1-2 0-15,2 1 0 0,-1-1 0 0,2 1 0 16,2 3 0-16,2-1 128 0,0 0-128 0,0 0 0 15,-2 1 0-15,2 2 0 0,1-1 0 0,-1 2 0 16,-4-1 0-16,-3-1 0 0,-5 0 0 0,1-1 0 0,-2 0 0 16,-1 0 0-16,-2-1 0 0,-26 0 0 0,3 0 0 0,3 2 0 15,2-2 0-15,0 2 0 0,2 1 0 0,26-1 0 16,-12 0 0-16,-32 0 0 0,-2-2 0 0,17 0 128 16,-10 0-128-16,-18 0 176 0,-6 0-176 0,3 0 192 15,-6 0-192-15,-2 1 192 0,-1 1-192 0,-3-1 192 16,-5-2-64-16,2 2-128 0,-4 0 192 0,-3 0-64 0,-6-1 0 15,0 0-128-15,0 0 192 0,0 0-64 16,0 0 32-16,-10 0 0 0,-3 0 0 0,-10-1 0 0,-5 1-160 0,7 0 160 16,-6 1-160-16,-5-1 160 0,-5 0-160 15,-5 0 128-15,-5 0-128 0,-5 0 128 0,-2-1-128 0,-30 0 128 16,5 0-128-16,1 1 128 0,1 1-128 0,-6-1 0 16,-3-1 144-16,-3-1-144 0,-2-1 128 0,-1 0-128 15,-4 2 160-15,-3-2-160 0,-3 1 128 0,-2-1-128 16,1 2 0-16,-6 0 144 0,-7-1-144 0,1-2 0 15,-1 2 0-15,-2-1 0 0,-3 2 0 0,0 0 0 16,0-4 128-16,5 0-128 0,1 2 0 0,10 1 0 16,0-2 0-16,14 0 128 0,8 0-128 0,8 2 192 15,5-2-192-15,9 1 192 0,7 1-48 0,5 0 0 16,6 1 0-16,8 0 0 0,7 1-144 0,5 0 160 16,7 1-160-16,4 0 160 0,12-1-160 0,0 0 0 15,0 0 0-15,5 7 0 0,5 2 0 0,8-2 0 16,6 3-192-16,8-2 192 0,6-2-160 0,8 1 160 15,7-3 0-15,5-3-144 0,7 1 144 0,9 1-160 16,5 0 160-16,6-1-160 0,7-1 160 0,-1-1 0 16,1 2 0-16,2-2 0 0,2 1 0 0,2-1 0 0,1 0 0 15,-1 1 0-15,0 0 0 0,-1 1 0 0,-1-2 0 0,-6 0 0 16,-4 0 0-16,-5 1 0 0,-2 0 0 0,-5 0 0 16,-1-2 0-16,-2 0 0 0,-3 0 0 0,-5-1 0 15,-5 1 0-15,-6-1 0 0,-8-1 0 0,-4-1 0 16,-6 2 0-16,-5 0 176 0,-5-1-48 0,-5 0 0 15,-5-1-128-15,-4 2 0 0,-10 2 0 0,0 0 0 16,0 0 0-16,-3-8 0 0,-6 3 0 0,-4-1 128 0,-5 2-128 0,-6 0 0 16,-8 1 144-16,-3 1-144 0,-5-2 0 0,-7 2 0 15,-6-2 0-15,-4 1 0 0,-4-1 0 0,0 2 0 16,-4-1 0-16,0 2 128 0,-1 0-128 0,-1 0 0 16,-2-1 0-16,0 1 128 0,1 0-128 0,4 1 0 15,6 0 0-15,-1 1 0 0,3 2 0 0,5-1 0 16,6-1 0-16,-1 3 0 0,1 0-192 0,3-2-16 15,4 2 0-15,1 0 0 16,3 2-2352-16,2-2-448 0</inkml:trace>
  <inkml:trace contextRef="#ctx0" brushRef="#br0" timeOffset="20356.58">13285 4555 7359 0,'-16'-5'320'0,"7"4"80"0,0-3-400 0,-1-3 0 16,0 2 0-16,-1 1 0 0,1-1 1856 0,-2 0 304 16,1 0 48-16,2 3 16 0,-1-2-1040 0,-2 0-208 15,-1 2-32-15,2-1-16 0,-3 0-144 0,1 2-16 16,1 1-16-16,0 0 0 0,1 0-304 0,2 0-48 15,-3 1-16-15,2 2 0 0,0 1-80 0,2 2-32 16,2-2 0-16,4 2 0 0,2-6-48 0,2 10-16 16,4-1 0-16,5 2 0 0,1 1 112 0,9 0 0 15,5-1 16-15,7 3 0 0,4-6 96 0,22 6 16 16,2-5 0-16,6 0 0 0,7 2-64 0,5-5 0 16,3-1 0-16,1-1 0 0,-1-4-128 0,6 1-48 15,2 3 0-15,6-2 0 0,-1-1 240 0,3-1 32 16,-3 0 16-16,4 0 0 0,4 1 32 0,-1-1 16 15,1-1 0-15,-1 0 0 0,-1-1-192 0,4 1-32 16,3-2-16-16,-3 1 0 0,-2-1-112 0,0 1 0 16,1 1-16-16,2-1 0 0,-3 2-176 0,-1 0 160 0,-3 0-160 15,2 0 160-15,2 0-160 0,-4 0 0 0,-6 0 144 16,-2 0-144-16,-4 0 0 0,1 0 128 0,-3 0-128 0,-5 0 0 16,-5 0 128-16,-27 0-128 0,2-1 128 15,1 0-128-15,0 1 128 0,-3-1-128 0,-3-1 128 0,0 1-128 16,-4-3 128-16,-5 2-128 0,-5-1 128 0,-4 1-128 15,-4-1 128-15,-3-1-128 0,-3-1 128 16,-4 1-128-16,-3 2 128 0,-5-1-128 0,-5 3 160 0,0 0-160 16,0 0 288-16,-5-6-32 0,-5 2-16 0,-7 0 0 15,-6 2-80-15,-5-2-16 0,-5-3 0 0,-3 4 0 0,-5 0-16 0,-6-1-128 16,-6-1 192-16,-30-1-64 0,0 1 64 0,-2-3 0 16,-7 2 0-16,-1 3 0 0,-2 1-64 0,-2-1-128 15,-4 1 192-15,-5 0-64 0,-3 1 0 0,-3 0-128 16,-2-3 192-16,-2 3-64 0,-3-1-128 0,4 2 0 15,2 2 0-15,-4-1-176 0,-4-1 176 0,3 3 0 16,4 0 0-16,2 4 0 0,1-3 0 0,4 1 0 16,2 1 0-16,6-1 0 0,6 1 0 0,4 3 0 15,4-2 0-15,6-1 0 0,8 2 0 0,9-3 0 16,7 5 0-16,22-6 0 0,1 1 0 0,3 1 0 16,3 1 0-16,6-4 0 0,4 2 0 0,4 1 0 15,6-3 0-15,6-3 0 0,0 0-176 0,19 9 176 16,9 0-208-16,13-3 80 0,11 2-16 0,16-2 0 15,16 5 0-15,13-5 0 0,7 2 144 0,13 2-160 16,11 2 160-16,5-1-160 0,0-2 160 0,3-3 0 16,4 0 0-16,-5 2 0 0,-7-4 0 0,0 0 0 15,3 1 0-15,-6-4-128 0,-6-1 128 0,2 1 0 16,0 2 0-16,-3-3 0 0,-5-8 128 0,-5 2 0 0,-5 4 0 0,-2 0 0 16,-4-6-128-16,-5 2 0 0,-11 0 128 15,-6-2-128-15,-10 4 0 0,-8 2 144 0,-3-2-144 0,-8 1 0 16,-11-1 144-16,-7 2-144 0,-8 1 0 0,-4 1 144 15,-10-4-144-15,-6 4 0 0,0 0 144 0,-6-3-144 16,-10 1 0-16,-6-2 0 0,-10 0 0 0,-8 2 0 16,-2-1 0-16,-6 3 0 0,-7-3 0 0,-7 2 0 15,-8 1 0-15,-6 1 0 0,-5 2 0 0,-6-3 0 16,-4 1 0-16,-7 2 0 0,-9-1 0 0,-7 3 0 0,-7-2 0 0,-6 1 0 16,1-2 0-16,-4 3 128 0,-2 2-128 0,0-2 0 15,-2 1 0-15,3 1 0 0,2-4 0 0,4 1 0 16,3 5 0-16,5-5 0 0,4-3 0 0,9 6 0 15,7 3 0-15,6-3 0 0,3 3 0 0,8-3 0 16,11-1 0-16,11 1 0 0,8 1 0 0,24-1 0 16,0-3 0-16,6 1 0 0,6 1 0 0,2 0-288 15,12-6 48-15,12 7 16 16,8-6-208-16,15 2-32 0,12-3-16 0,15-4 0 0,14-4 128 0,9-5 32 16,6-1 0-16,5 6 0 15,6 1-192-15,-4-2-48 0,-3 0 0 0,-5 0 0 16,-7 4-1872-16,-7 2-384 0</inkml:trace>
  <inkml:trace contextRef="#ctx0" brushRef="#br0" timeOffset="23559.62">19519 7102 13823 0,'0'0'608'0,"0"0"128"0,0 0-592 0,0 0-144 0,0 0 0 0,0 0 0 16,0 0 288-16,0 0 32 0,0 0 0 0,0 0 0 15,13 1-320-15,-3-1 0 0,3-1 128 0,1 0-128 16,1-2 0-16,0 0 0 0,-1 0 0 0,2 2 0 16,2-1 0-16,1 1 0 0,0 0 0 0,0-2 0 15,0 1 0-15,0 2 0 0,0-1 0 0,3 1 0 16,-2-3 0-16,0 6 0 0,-1-1 0 0,-1-1 0 15,-3-1 0-15,1 0 256 0,-1 0-48 0,3 2-16 16,-1-1 448-16,4-1 64 0,-3 0 32 0,-1 0 0 0,1-1-64 16,1 1-16-16,0 1 0 0,3-1 0 15,2-1-160-15,3-1-48 0,3 4 0 0,3-2 0 16,2-4-32-16,3-1-16 0,4 1 0 0,2 1 0 0,4 2-112 0,1 1-32 16,-2-4 0-16,1-2 0 0,0 1-128 0,5 2-128 15,-1-1 192-15,5 2-192 0,3-1 256 0,3 1-64 16,2-1-16-16,-3 1 0 0,-2 0 80 0,1 0 0 15,1-2 16-15,4 2 0 0,2 2 160 0,3 0 16 16,1-3 16-16,0 1 0 0,-4-1-16 0,2 2-16 16,1 1 0-16,4 0 0 0,3 0-64 0,-1 0-16 15,-2 0 0-15,0 0 0 0,0 0 16 0,4 0 0 16,4 1 0-16,-2 0 0 0,-2 1-96 0,-1-2-16 16,-3-2 0-16,2 2 0 0,3 2 16 0,1 0 0 15,5 1 0-15,-5-1 0 0,-6-4-80 0,0 2 0 0,0 2-16 0,1 1 0 16,4 0-176-16,-2-1 192 0,-3-2-192 0,-4 0 192 15,-2 0-192-15,2 0 0 0,3 0 144 0,1 0-144 16,1 1 128-16,-2-1-128 0,-4-1 128 0,2-1-128 16,-1 0 0-16,4 1 128 0,1-1-128 0,1 2 0 15,-2-1 128-15,-3-1-128 0,-3-1 128 0,-1 2-128 16,1 1 0-16,2 0 128 0,0 2-128 0,-2-3 0 16,-3-1 128-16,-4 0-128 0,-3 2 160 0,1 0-160 15,1-1 240-15,2 1-48 0,6 1-16 0,-2 1 0 16,-2-1-32-16,-1-1 0 0,0-3 0 0,-1 5 0 15,2 1 0-15,4 4 0 0,4-4 0 0,-1 3 0 16,1 0-144-16,-2-1 0 0,0 1 0 0,2 2 0 16,0-3 0-16,2-1 0 0,0 1 0 0,-2 3 0 15,-8-2 0-15,-3 0 0 0,3-2 0 0,1-1 0 0,0-1 0 0,1 2 128 16,-1 1-128-16,-1-1 0 16,-1-2 0-16,-2 2 128 0,2 0-128 0,-2 0 0 0,1-3 0 0,2 0 128 15,-1 2-128-15,-1-2 0 0,-2-1 128 0,0 3-128 16,-1-1 128-16,0 0-128 0,0-2 0 0,1 0 0 15,2 1 128-15,0 0-128 0,-4 0 0 0,-4 3 0 16,-3-2 0-16,-2 0 128 0,2-2-128 0,0 0 0 16,-3 0 0-16,4 0 0 0,-1 0 0 0,-1 0 0 15,-1 0 128-15,0 1-128 0,-3 1 0 0,-1-1 0 16,-2-1 0-16,1 1 0 0,-1 0 0 0,4-1 128 16,1 0-128-16,0 0 0 0,0 3 0 0,-2 1 0 15,0-3 0-15,-2 0 0 0,-6 1 0 0,0-1 0 0,0 0 0 0,0 0 0 16,-1 1 0-16,-1-1 128 15,1 1-128-15,0 1 0 0,1 0 0 0,-1-2 0 0,-3 0 128 0,-1 2-128 16,3-3 0-16,-3 0 0 0,-2 0 144 0,0 0-144 16,1 1 0-16,0 0 0 0,1 0 0 0,0 1 128 15,2 2-128-15,1 1 0 0,2-2 0 0,3 1 0 16,-2 0 0-16,0 2 0 0,1 0 0 0,-3-4 0 16,0 1 0-16,-2 0 0 0,0 2 0 0,-1-3 0 15,-1-1 0-15,2 0 128 0,-2-1-128 0,-1 3 0 16,2 1 0-16,-1 1 0 0,2-3 0 0,-2 1 0 15,-1-1 0-15,-1 1 0 0,1-2 0 0,-1-1 0 16,-2 0 0-16,-1 0 0 0,1 1 0 0,-2 2 0 16,-1 1 0-16,1-2 0 0,0 1 0 0,0-2 0 0,-2 2 128 0,4 1-128 15,0-1 128-15,1 1-128 16,-1 0 0-16,-2 1 0 0,-2 1 0 0,1-1-128 0,-2-1 128 0,-2-1 0 16,-1-2 0-16,-4 3 0 0,-2-2 0 0,-3 1 0 15,-2-3 0-15,1 0 0 0,-12 0 0 0,9 0 0 16,-9 0 0-16,9 1 128 0,-9-1-128 0,0 0 0 15,0 0 0-15,0 0 0 0,8-1 0 0,-8 1 0 16,0 0 0-16,0 0 128 0,0 0-128 0,0 0 0 16,0 0 0-16,0 0 0 0,0 0 0 0,0 0 0 15,0 0 0-15,0 0 0 0,0 0 0 0,0 0 0 16,-11 0 0-16,0 1 0 0,-1-2 0 0,2 0 0 16,-3 1 0-16,-1 1-128 0,-1 0 128 0,-4-1 0 15,-1 2 0-15,-2 0-128 0,-1 1 128 0,-1-2 0 0,-5-1 0 0,-3 0 0 16,1-1 0-16,0 1 0 0,-4-2 0 0,-2 1 0 15,-1 0 0-15,0 0 0 0,0-1 0 0,-3 2 0 16,-4-1 0-16,-5 0 0 0,-2-1 0 0,-1 1 0 16,-2 1 0-16,0 1 0 0,-2 1 0 0,0-1 0 15,0 0 0-15,-2 1 0 0,-4 1 0 0,-2-3 176 16,-1-2-176-16,-3 2 0 0,-1 1 0 0,3 2-176 16,2-2 176-16,-4 0 0 0,-6-2 0 0,0 1 0 15,-2 0 0-15,1 0 0 0,1 0 0 0,-3 0 176 16,-2 0-176-16,-5 0 0 0,-6-1-160 0,2-1 160 15,3 1 0-15,0 1 0 0,-3 0 0 0,-4-2 0 16,-2-2 0-16,4-3 0 0,2 1 0 0,-2 3 160 16,-2 2-160-16,0-1 0 0,0-3 0 0,6 1-176 15,3 4 176-15,-3-3 0 0,-3 1 0 0,0-2 0 16,0-1 0-16,1 0 0 0,3 3 0 0,-5 0 0 16,1-4 0-16,-1-2 0 0,1 3 0 0,1 0 0 0,1 2 0 15,-3 1 0-15,-6-2 0 0,2 1 0 0,-3-3 0 0,4 2 0 16,1 3 0-16,-2-2 0 0,-3 0 0 0,4 1 0 15,3 0 0-15,0-1 0 0,0-2 0 0,-3 1 0 16,-3 0 0-16,3 1 0 0,4-1 0 0,1 1 0 16,0-1 128-16,-5 1-128 0,-2-2 0 0,4-1 0 15,3 3 0-15,0-1 0 0,-2 1 0 0,-4-2 0 16,-2 1 0-16,5 1 0 0,4 0 0 0,-6-1 0 16,-7-3 0-16,2 3 0 0,1 1 0 0,2-1 0 15,1-1-144-15,-3 2 144 0,-3-3 0 0,2 4 0 0,2-2 0 16,3-2 0-16,-1-1-128 0,1 0 128 15,-3 3 0-15,8 0 0 0,6 0 0 0,1-3 0 0,2-1 0 0,-3 6 0 16,1 0 0-16,-1 1 0 0,2 1 0 0,3-1 0 16,5-2 0-16,-5 2 0 0,-6-2 0 0,3 2 0 15,2-1 0-15,0 0 0 0,3 2 0 0,-5 0 0 16,-3 0 0-16,1 0 0 0,2-2 0 0,2 0 0 16,1 2 0-16,1 0 0 0,-2 0 0 0,0 0 0 15,0 0 0-15,3 0 0 0,1 2 0 0,4 0 0 16,2 0 0-16,1 0-144 0,-2-2 144 0,1 1 0 15,2 1 0-15,4 0-128 0,2 2 128 0,4-1 0 16,4-2 0-16,-1 0 0 0,0 3 0 0,2 0 0 16,2 1 0-16,2 0 0 0,1 4 0 0,2 0 0 15,2-4 0-15,4 1-128 0,1-1 128 0,3-1 0 16,2 1 0-16,4 1 0 0,2-2 0 0,3-2 0 0,-1 0-128 16,2 1 128-16,2-2 0 0,2 0 0 0,5-1 0 0,3 0 0 15,0 0 0-15,3 0 0 0,8 0 0 0,0 0 0 16,0 0 0-16,0 0 0 0,0 0-128 0,0 0 128 15,0 0 0-15,0 0 0 0,0 0-160 0,13-2 160 16,3 0-128-16,3 1 128 0,2 0-144 0,1 1 144 16,4 0-160-16,3 0 160 0,3 0-160 0,3 0 160 15,6 1-160-15,5 0 160 0,5 1 0 0,3-2-144 16,6 2 144-16,5 2 0 0,4-3-128 0,3 1 128 16,3-2-128-16,6-2 128 0,8 1 0 0,2-2-128 15,4 3 128-15,3-1 0 0,0-1 0 0,7-1 0 16,7 3 0-16,0-1 0 0,-3 1-160 0,6 0 160 15,4 0-192-15,-1 1 192 0,1 0 0 0,5 2-128 0,-1-2 128 0,5-1 0 16,-5 0 0-16,9-1 0 0,4 0 0 0,0-1 0 16,-5 0 0-16,5-1 0 0,8 2 0 0,-1-2 0 15,-2 1 0-15,6-2 0 0,1 0 0 0,9 2 0 16,-4 0 0-16,1 1 0 0,0 0 0 0,1 0 0 16,4 1 0-16,-5 1 176 0,-2 1-48 0,3 0-128 15,2 2 128-15,-3-1-128 0,-7 2 0 0,-2-1 0 16,-1-2 128-16,-7 1-128 0,-4 0 0 0,-4-1 0 15,-5 4 128-15,-8-4-128 0,-8-1 0 0,-5 2 0 16,-4-1 176-16,-9 1-176 0,-8 1 160 0,-11-2-160 16,-10 0 0-16,-8-1 0 0,-6 3 0 0,-6-2 0 15,-7 1-288 1,-4 1-160-16,-9-1-16 0,-6 0-16 0,-4-1-2528 0,-11-2-496 0</inkml:trace>
  <inkml:trace contextRef="#ctx0" brushRef="#br0" timeOffset="24576.09">20210 6590 7359 0,'0'0'656'16,"0"0"-528"-16,0 0-128 0,0 0 0 15,0 0 1024-15,-4 9 160 0,4-9 32 0,0 0 16 0,0 0-336 16,0 0-80-16,0 0-16 0,0 0 0 0,0 0-32 0,0 0 0 15,-5 6 0-15,5-6 0 0,0 0-48 0,0 0-16 16,0 0 0-16,0 0 0 0,0 0 112 0,0 0 16 16,-2 12 0-16,4-5 0 0,-2-7-192 0,5 12-48 15,-1-3 0-15,5 3 0 0,-1-4-176 0,6 2-32 16,0-4-16-16,4 6 0 0,4-2 80 0,2 0 0 16,4 0 16-16,4-1 0 0,1 1 16 0,2-2 0 15,2 2 0-15,1-3 0 0,0-2 96 0,3 2 32 16,2-3 0-16,6-1 0 0,-2 0-32 0,4 0-16 15,2-3 0-15,2 3 0 0,2-1-144 0,-4-2-32 16,-2-1 0-16,-1-3 0 0,-1 3-192 0,-2 1-32 0,-4 1-16 16,-2 2 0-16,-3-7-144 0,-1 2 128 15,-3 1-128-15,-1 0 128 0,-1-2-128 0,0 2-256 0,-3-3 64 0,-3 3 16 32,-1 4-272-32,-2-1-64 0,-1-2-16 0,-1 1-9696 0,0 1-1936 0</inkml:trace>
  <inkml:trace contextRef="#ctx0" brushRef="#br0" timeOffset="25217.39">23406 6712 12895 0,'0'0'1152'0,"0"0"-928"0,0 0-224 0,0 0 0 15,0 0 1120-15,0 0 176 0,0 0 48 0,0 0 0 16,0 0-432-16,0 0-80 0,0 0 0 0,0 0-16 16,12 4-240-16,1 1-64 0,-1 1 0 0,4 1 0 15,0 4 112-15,4-2 16 0,2 2 0 0,5 2 0 16,-1-2-96-16,6 2-16 0,0 0 0 0,1-3 0 16,0 0-80-16,4-2 0 0,2 2-16 0,2-5 0 15,1 0 16-15,4 3 0 0,2-3 0 0,4 1 0 16,2 2-128-16,-1-6-32 0,0-3 0 0,-1 0 0 0,1 1 160 0,-3 0 48 15,4 1 0-15,-1-1 0 0,2 0-32 16,-2-1 0-16,-1 1 0 0,-2 0 0 16,-3-3-272-16,-6-2-48 0,-6 0-16 0,-3 0 0 0,-4-1-128 0,-3-1 192 15,-4 2-192-15,-2 3 192 0,-3-2-192 0,-2 0 128 16,-4 2-128-16,-10 2 128 0,11-6-128 0,-11 6-224 16,0 0 48-16,0 0 16 15,0 0-2208-15,0 0-432 0,0 0-80 0,-11-5-32 16</inkml:trace>
  <inkml:trace contextRef="#ctx0" brushRef="#br0" timeOffset="25924.32">26762 6580 18431 0,'-15'-12'1632'0,"6"8"-1312"0,0 2-320 0,-1-1 0 16,0 2 720-16,2 1 80 0,-2 1 16 0,10-1 0 16,-10 9-288-16,1-1-48 0,0 2-16 0,4 3 0 15,2-2-112-15,2 2-32 0,2 2 0 0,3-1 0 16,3-2 272-16,3 2 48 0,6 2 16 0,2-2 0 15,0-2 112-15,4 2 32 0,3-1 0 0,4 3 0 16,3 0-64-16,0 0-16 0,0-4 0 0,3 3 0 16,3 1-224-16,2 0-48 0,0-2-16 0,2-1 0 15,2 2-48-15,-1-1 0 0,4 0 0 0,-1-4 0 16,-2-1 0-16,-2-4 0 0,-1-1 0 0,-1 1 0 16,0-1-96-16,2-3-32 0,-4-1 0 0,0 0 0 15,0 0-128-15,1-2-128 0,1-2 192 0,-1 0-192 16,-6 0 192-16,0 1-64 0,-2-6 0 0,-3 1-128 15,-4 0 176-15,-4-2-176 0,-2 4 160 0,-3-3-160 0,-2 4 144 16,-3-3-144-16,-1 1 128 0,-2 2-128 0,-7 5 0 0,0 0 0 16,7-8-224-16,-7 8 80 15,0 0-1040-15,0 0-208 0,0 0-32 0,0 0-8992 16,0 0-1792-16</inkml:trace>
  <inkml:trace contextRef="#ctx0" brushRef="#br0" timeOffset="26660.59">29219 6746 20271 0,'0'0'1792'0,"0"0"-1424"16,-6-10-368-16,6 10 0 0,0 0 336 0,0 0 0 15,0 0 0-15,0 0 0 0,0 0 0 0,0 0 0 16,0 0 0-16,0 0 0 0,0 0-112 0,3 11-32 15,-1 3 0-15,3-1 0 0,4 2 240 0,2 2 32 16,1-1 16-16,8 2 0 0,4 1 160 0,4 0 48 16,4 0 0-16,1-1 0 0,5 0-128 0,0-1-32 15,2-2 0-15,-1 3 0 0,3-3 0 0,3 0 0 16,0-6 0-16,5 4 0 0,2 2-32 0,3-5-16 0,2-1 0 0,-2-1 0 16,-2 1 32-16,0-3 0 0,2 2 0 0,0-3 0 15,-1-5-32-15,5 2 0 0,-1-1 0 0,2-1 0 16,-1-1-144-16,-3 1-16 0,-3 1-16 0,0-2 0 15,-2-1-48-15,-1-3 0 0,-2-2 0 0,2 1 0 16,2-6-64-16,-5 5 0 0,-3-5-16 0,-3 5 0 16,-3-3-16-16,-4 2 0 0,-3-3 0 0,-2 3 0 15,-2-5 0-15,-2 7 0 0,-1-2 0 0,-2 3 0 16,-3-1 32-16,0-2 16 0,0 0 0 0,-4 2 0 16,-2 2-80-16,-1 2-128 0,-4-1 176 0,-8 3-176 15,8-4 160-15,-8 4-160 0,0 0 128 0,0 0-128 16,5-7 128-16,-5 7-128 0,0 0 0 0,0 0 128 15,0 0-128-15,-4-7 0 0,-2 2-160 0,-3 0 160 16,-1 3-464-16,-1 0 0 0,-3 1 0 16,0 2 0-16,-2 3-1728 0,2 3-352 0,0-4-64 0,0 4-12560 15</inkml:trace>
  <inkml:trace contextRef="#ctx0" brushRef="#br0" timeOffset="35283.94">17324 10445 9151 0,'0'0'400'0,"0"0"96"0,0 0-496 0,0 0 0 0,-11-1 0 0,2 2 0 0,2 3 448 0,7-4-16 15,-11 4 0-15,11-4 0 0,-9 3 16 0,1 3 0 16,1-3 0-16,7-3 0 0,0 0 80 0,-12 0 32 16,2 3 0-16,1-1 0 0,9-2 96 0,-9 3 32 15,1 1 0-15,0 0 0 0,0-2-96 0,8-2-16 16,-10 5 0-16,3-1 0 0,-4-3 112 0,2 2 16 15,1-1 0-15,-1 1 0 0,-2-3-80 0,1 1-16 16,-1-1 0-16,1 2 0 0,-2-1-80 0,2-1-16 16,-1-4 0-16,0 4 0 0,1 3 64 0,0-2 16 15,1-1 0-15,-1 0 0 0,10 0-160 0,-8 2-48 16,8-2 0-16,-11 3 0 0,2-3-80 0,9 0-32 16,0 0 0-16,0 0 0 0,0 0-80 0,0 0 0 15,0 0-16-15,0 0 0 0,0 0-176 0,10 9 160 16,0-2-160-16,3 5 160 0,4-7-160 0,3 8 192 0,0-1-192 0,7 1 192 15,0 0-192-15,5 2 0 16,2-1 0-16,3-1 128 0,0 1-128 0,1 1 0 0,-1 1 0 0,-2 1 128 16,-2 0-128-16,2-2 0 0,1-3 0 0,0 0 0 15,-2-1 0-15,2-2 128 16,1 1-128-16,2-4 0 0,2-1 128 0,1 2-128 0,0-3 128 0,0-3-128 16,0-1 352-16,0-1-16 0,0 0 0 0,-2 1 0 15,0-2-48-15,-2 1-16 0,0-1 0 0,0-1 0 16,0 3-272-16,0-1 128 15,-1 0-128-15,-1-2 0 0,-2-1 160 0,-1 2-160 0,-1-5 128 0,-5 1-128 16,-3 0 160-16,-1-2-160 0,-3 2 192 0,-1 1-192 0,-4-4 288 0,-5 4-48 16,1 2-16-16,-1-3 0 0,-1 1 16 0,-2 1 0 15,0 0 0-15,-1-1 0 0,-1 1-64 0,-5 4-16 16,0 0 0-16,0 0 0 0,0 0 0 0,0 0 0 16,0 0 0-16,0 0 0 0,0 0-32 0,0 0-128 15,0 0 192-15,0 0-64 0,0 0-128 0,0 0 0 16,0 0 0-16,-1 9 0 0,0-3 0 0,-1 1 0 15,2-7 0-15,-2 9 0 16,0-3-528-16,0 5-48 0,1 2 0 0,-2-3 0 16,1 3-2432-16,2-13-512 0,-6 13-80 0,6-13-32 0</inkml:trace>
  <inkml:trace contextRef="#ctx0" brushRef="#br0" timeOffset="36501.12">23549 10409 5519 0,'0'0'496'0,"-4"-11"-496"0,-1 2 0 0,0-2 0 16,0 3 1600-16,0-1 240 0,-3 3 32 0,3-2 16 16,-1 3-672-16,-1 3-128 0,1-4-16 0,6 6-16 15,-8-6-144-15,2 1-16 0,6 5-16 0,-6-4 0 16,6 4-176-16,-7-5-16 0,7 5-16 0,0 0 0 15,0 0-160-15,0 0-16 0,0 0-16 0,0 0 0 0,-6 8-288 0,6-8-48 16,-1 10-16-16,4 1 0 0,4 2 64 0,3-1 16 16,3 3 0-16,3 3 0 0,3-1 48 0,3 2 16 15,-1 3 0-15,9-2 0 0,-2-1-80 0,1 0-32 16,-1-1 0-16,0 0 0 0,-1 0-160 0,0-2 128 16,4 0-128-16,1-2 128 0,1 1 144 0,2-2 32 15,2-1 0-15,4-2 0 0,3 1 192 0,1-5 32 16,-1 2 16-16,0-3 0 0,-2-1-32 0,0-2 0 15,-2-3 0-15,1 0 0 0,-2-2-64 0,1 0-32 16,-1-4 0-16,1-1 0 0,1 2-144 0,-1-3-16 16,-5 4-16-16,-2-5 0 0,2 0-48 0,-6-2-16 15,-1 2 0-15,-5 1 0 0,-3-5-32 0,-1 1 0 0,-1 1 0 0,-1-2 0 16,-5 2-16-16,2 3-128 16,-1-1 192-16,1 2-64 0,-1-2-128 0,-3 5 0 15,-10 5 144-15,0 0-144 0,8-4 0 0,-8 4 0 0,0 0 0 0,0 0 128 16,0 0-128-16,0 0 0 15,0 0 0-15,0 0 0 0,-11 7 0 0,0 3 0 0,1-4 0 0,-3 6 0 16,0-1 0-16,-1 2 0 0,0 1 0 0,0-3 128 16,-2 2-128-16,-3 1 0 0,-4 0 0 0,0-3 0 15,-2 0 0-15,-3 0 128 16,-5-3-128-16,-2 3 128 0,1-1 0 0,-2 3 0 0,-1-4 0 0,1 0 0 16,-3 0-128-16,3-2 144 0,-3-2-144 0,0-1 160 15,-3 0-160-15,0-3 192 0,-2-1-192 0,-3 0 192 16,0-4-192-16,1 2 160 0,1-2-160 0,3 0 160 15,2-5-160-15,0 1 0 0,2-8 144 0,1 4-144 0,3 0 0 0,0-1 144 16,-3-2-144-16,4 1 0 16,2-4 160-16,2 2-160 0,0-2 128 0,3 2-128 0,2 2 0 15,4 0 128-15,1-2-128 0,4 5 0 0,1 2 0 0,2 1 0 16,3 3 0-16,2 1 0 0,2 2 0 0,5 2 0 16,0 0-128-16,0 0 128 0,0 0 0 0,0 0-176 15,0 0 176-15,0 0-128 0,0 0-48 0,0 0 0 16,0 0 0-16,11 8 0 0,2 3 48 0,1-2 0 15,2 1 0-15,5 3 0 0,3-2 128 0,0 2 0 16,4 2 0-16,5-1-128 0,4-1 128 0,0 1 0 16,1 0-144-16,1 0 144 0,-1-3 0 0,6 1 0 15,0-1 128-15,4-3-128 0,3 2 288 0,1-5-32 16,-1 0 0-16,-1-2 0 0,-2 2 64 0,-1-5 0 16,-4-4 0-16,0 1 0 0,-1 0-96 0,0 0-16 15,-1-2 0-15,-4-1 0 0,-2-1-208 0,0 3 128 16,-2-2-128-16,-4 1 0 15,-4 2-1392-15,-3 1-368 0,-3 2-80 0</inkml:trace>
  <inkml:trace contextRef="#ctx0" brushRef="#br0" timeOffset="37371.26">16958 10388 14223 0,'0'0'624'0,"-9"4"144"0,0-1-624 0,0 5-144 15,0 4 0-15,2-1 0 0,0-2 912 0,1 4 160 16,5-2 16-16,0 0 16 0,2 2-352 0,3-3-80 16,1 2-16-16,4 2 0 0,2 0-48 0,3-2-16 15,4 2 0-15,3 0 0 0,5 2-64 0,2-2-16 16,2-2 0-16,5 1 0 0,3-1-64 0,3-2-32 16,4 2 0-16,1 0 0 0,1-2 48 0,19 4 16 15,-5-1 0-15,-2-6 0 0,-2 0 192 0,3-1 32 16,1-3 16-16,1 0 0 0,0 2-16 0,0 1 0 15,-4-4 0-15,-2-1 0 0,-3-2-176 0,-2 0-32 16,-3 0-16-16,0-1 0 0,-1-2-112 0,-2 2-32 16,-3-2 0-16,-5 2 0 0,-3-2-96 0,-5-3-32 15,-3 0 0-15,-3 2 0 0,-4 0 0 0,-2 1 0 16,-1 0 0-16,-5-5 0 0,-2 0-32 0,0 3-16 16,-1-1 0-16,-2 2 0 0,-2 0-32 0,-4 5-128 15,0 0 192-15,4-7-64 0,-4 7-128 0,0 0 0 16,2-8 0-16,-2 8 0 15,0 0-1536-15,0 0-192 0,0 0-48 0,0 0-13392 0</inkml:trace>
  <inkml:trace contextRef="#ctx0" brushRef="#br0" timeOffset="38438.21">23011 10533 15375 0,'0'0'672'0,"0"0"160"0,0 0-672 0,0 0-160 16,0 0 0-16,0 0 0 0,0 0 576 0,0 0 64 16,8-9 32-16,-1 4 0 0,4 0-368 0,-3 0-80 0,4 1-16 0,1 1 0 15,-1 1-32-15,4-1-16 0,0-1 0 0,2 2 0 16,-2-3 128-16,1 1 32 16,1-1 0-16,0 0 0 0,-2 5 144 0,-2 1 48 0,1 3 0 0,1 0 0 15,1-1-48-15,1 5 0 0,0 2 0 0,1 3 0 16,0-3 0-16,1 4 0 0,2 3 0 0,1-2 0 15,1-1 112-15,3-3 0 0,2 2 16 0,0-2 0 16,-1 0 48-16,3 1 16 0,-1-3 0 0,-1 1 0 16,1-2 176-16,-4 2 48 0,1-1 0 0,0 0 0 15,-1-3-240-15,1 2-64 0,-1-2 0 0,-4-1 0 16,4 0-272-16,-2-2-64 0,0-2-16 0,-1-1 0 16,2 0-16-16,2 0 0 0,1-2 0 0,-1-1 0 15,-2-2-16-15,1 1-16 0,-1 1 0 0,2-6 0 0,-3 1-32 0,1 3 0 16,0-1 0-16,-4-1 0 0,-1-6 48 0,2 5 16 15,0-4 0-15,-2 3 0 0,-1-2 48 0,-1-3 0 16,-2 1 0-16,0 3 0 0,-1 0-80 0,-1 2-16 16,-1-2 0-16,-2 2 0 0,-3-3-32 0,-1 5-128 15,1 0 192-15,-8 6-64 0,0 0-128 0,8-7 160 16,-3 2-160-16,-5 5 160 0,0 0-160 0,0 0 0 16,0 0 0-16,0 0 0 0,0 0 0 0,0 0 0 15,0 0 0-15,0 0 0 0,0 0 0 0,0 0 0 16,0 0 0-16,0 0 0 0,0 0-144 0,0 0 144 0,0 0-192 0,0 0 192 15,-3 9-256-15,3-9 48 16,0 0 16-16,-4 12 0 0,3 0-128 0,-2-5 0 0,1 5-16 0,2-12 0 31,0 0-176-31,0 0-16 0,-3 9-16 0,-2 1 0 16,5-10-1056-16,0 0-192 0,-5 10-64 0,0 0-7840 16,5-10-1568-16</inkml:trace>
  <inkml:trace contextRef="#ctx0" brushRef="#br1" timeOffset="67972.81">318 1136 9215 0,'-4'-3'816'15,"-4"-2"-656"-15,1-3-160 0,-1 3 0 0,0-2 976 0,1 2 176 16,2 1 16-16,0 1 16 0,5 3-112 0,0 0-32 16,-5-1 0-16,5 1 0 0,0 0-192 0,-6 3-32 15,1 2-16-15,2 2 0 0,0 0-96 0,-1-1-32 16,3 4 0-16,0 0 0 0,1 4-272 0,1 3-48 16,0 2-16-16,2 3 0 0,-1 3-80 0,2-1-32 15,2 3 0-15,1-1 0 0,2 5-32 0,0 1-16 16,0-4 0-16,1-2 0 0,1-4-48 0,2-5 0 15,0-7 0-15,1-3 0 0,-4-5 672 0,2-7 128 0,2-8 32 16,0-6 0-16,0-7 192 0,0-2 64 16,0-6 0-16,-1-5 0 0,2-10-400 0,-1-5-80 15,0-7-16-15,3-5 0 0,1-1-400 0,-1 6-96 16,1 4-16-16,-3 13 0 0,2 1-208 0,1-2 0 0,-4 4 0 0,2 5 0 31,0 1-2000-31,-2 6-400 0,-2 5-80 0</inkml:trace>
  <inkml:trace contextRef="#ctx0" brushRef="#br1" timeOffset="68590.07">291 3101 18431 0,'0'0'1632'0,"-5"6"-1312"0,-1 2-320 0,2-3 0 16,4-5 912-16,0 13 112 0,4 2 32 0,-1 4 0 16,3 3-528-16,1 3-96 0,-2 5-32 0,2 3 0 15,-1-1 64-15,-1 0 16 0,0 1 0 0,-1-1 0 16,0 1-96-16,1-5 0 0,-1-1-16 0,-1-7 0 15,3-2 112-15,-4-3 32 0,3-6 0 0,-5-9 0 16,0 0 320-16,8-8 80 0,-1-6 16 0,1-6 0 0,1-4-96 0,-1-7-32 16,-2-1 0-16,0-3 0 0,1-6-368 0,-4-5-80 15,3 8-16-15,-3-4 0 0,0-6-208 0,1-2-128 16,-2 1 128-16,3 1-128 0,2 6-256 0,-2 0-112 16,1 1-16-16,2-9-16 15,1 10-2464-15,0 5-480 0</inkml:trace>
  <inkml:trace contextRef="#ctx0" brushRef="#br1" timeOffset="69224.12">554 5159 13823 0,'0'0'608'0,"0"0"128"0,-2-4-592 0,0-4-144 16,0 1 0-16,1 0 0 0,-2 0 736 0,3 2 112 16,0-2 32-16,0 1 0 0,0 1 192 0,0 5 32 15,0 0 16-15,0 0 0 0,0 0-80 0,0 0-16 16,0 0 0-16,8 11 0 0,-2 1-256 0,2 4-48 16,-1 4-16-16,2 5 0 0,0-2-288 0,0-1-64 15,1 8-16-15,3-2 0 0,0 1-32 0,-3 1-16 16,1 0 0-16,1 0 0 0,-1 1 32 0,3 3 16 15,-3-6 0-15,10 9 0 0,-12-22-48 0,0-2-16 16,0-7 0-16,1-2 0 0,0-5 240 0,1-6 32 16,2-4 16-16,2-8 0 0,3-7 48 0,2-5 16 15,-4-8 0-15,7-15 0 0,-6 12-384 0,0-4-80 0,-1-1-16 0,2 3 0 16,-3-5-144-16,1 2 0 0,-2-1 0 0,0 1-176 31,5-9-1296-31,-3 8-256 0,-2 4-48 0</inkml:trace>
  <inkml:trace contextRef="#ctx0" brushRef="#br1" timeOffset="69874.16">637 8785 18431 0,'-1'3'1632'16,"-5"0"-1312"-16,4 5-320 0,1-3 0 0,1 4 848 0,2 2 112 15,2 2 0-15,2 4 16 0,2 2-608 0,1 2-128 16,2 7-32-16,3-1 0 0,0 5 384 0,12 26 80 15,-6-6 16-15,-5-19 0 0,2 3-192 0,-2-3-48 16,0 0 0-16,3-2 0 0,-1-1-64 0,-2-4 0 16,0-5-16-16,-3-7 0 0,0-1 416 0,1-7 96 15,1-3 16-15,-1-11 0 0,-1-6 256 0,9-16 64 16,-3-9 16-16,-2-8 0 0,1-5-144 0,-2-2-16 16,-1-2-16-16,2-7 0 0,-2 2-560 0,2-3-112 15,-1 0-32-15,3-2 0 0,1 1-192 0,1 4-32 16,2 5-128-16,2 2 192 15,3 1-1184-15,2 4-240 0,1 6-48 0,3 1-15760 0</inkml:trace>
  <inkml:trace contextRef="#ctx0" brushRef="#br1" timeOffset="74216.13">22557 14617 3679 0,'0'0'160'0,"-7"-4"32"0,-2-1-192 0,0-3 0 0,1 2 0 0,2-2 0 15,0 2 368-15,-2-1 16 0,-1-5 16 0</inkml:trace>
  <inkml:trace contextRef="#ctx0" brushRef="#br1" timeOffset="74895.14">22059 14492 10303 0,'-20'1'448'0,"7"-2"112"0,0-1-560 0,-1-2 0 16,-3 0 0-16,0 0 0 0,2 2 752 0,0-1 32 15,-1 1 16-15,2-1 0 0,-1 3-240 0,1 1-48 16,-2-1-16-16,-2 0 0 0,0 0-240 0,-1 0-64 15,-3 2 0-15,3-4 0 0,-4 1 128 0,2 1 32 16,-2 1 0-16,0 1 0 0,0-1 80 0,-1 1 16 16,-2-2 0-16,0 3 0 0,-1-1 48 0,0 2 16 15,1-4 0-15,2 0 0 0,1 0 64 0,2 0 0 16,-2 2 16-16,4-2 0 0,3-2-32 0,1 1-16 0,2-2 0 0,1 2 0 16,1 0-176-16,2 0-48 0,0-3 0 0,9 4 0 15,0 0-32-15,0 0-16 0,0 0 0 0,0 0 0 16,0 0 64-16,0 0 16 0,0 0 0 0,0 0 0 15,0 0 80-15,0 0 16 0,10 10 0 0,3-4 0 16,2-2-192-16,4 1-48 0,3 2 0 0,6-5 0 16,4 6-80-16,5-3-128 0,2-4 176 0,3 0-176 15,-1 1 240-15,3-1-64 0,4 0-16 0,3 0 0 16,3-1 32-16,4 0 16 0,7 0 0 0,1 0 0 16,0 0-32-16,0 0-16 0,-1-2 0 0,4 2 0 15,-2 1-32-15,7-1-128 0,5-1 192 0,-4 0-64 16,-4-2 0-16,0 2-128 0,4 0 192 0,4-2-64 0,3 0 0 0,1 2 0 15,-2 0 0-15,1-2 0 0,-2 1 0 0,2-2-128 16,4 0 192-16,-1 3-64 0,1 1-128 0,-3-1 128 16,-6-2-128-16,4 3 128 0,0 3 0 0,3-1 0 15,0 2 0-15,-4-3 0 0,-4-2 0 0,-1 2-128 16,-1 2 192-16,2 1-64 0,5-1-128 0,-4-1 192 16,-5-2-192-16,-1 0 192 0,-1 0-32 0,1 1 0 15,2 2 0-15,1-1 0 0,1 1 0 0,-6-2 0 16,-4-1 0-16,-1-1 0 0,-1-1-160 0,1 2 160 15,3 0-160-15,1 2 160 0,-2-1-160 0,-3-1 192 16,-3 0-192-16,-1 0 192 0,-2 4-192 0,0-2 128 16,-1-2-128-16,2 3 128 0,3 6-128 0,-2-2 128 15,-3 0-128-15,-3-4 128 0,-2 0-128 0,-3 1 192 0,-2 5-192 0,-3-5 192 16,-1-1-32-16,-4 0 0 0,-3-2 0 0,-1 4 0 16,-1-1 0-16,-4 1 0 0,-5-1 0 0,-3 1 0 15,-3-2-32-15,-4-1-128 0,-3 3 192 0,-11-5-64 16,0 0-128-16,9 5 0 0,-9-5 144 0,0 0-144 31,0 0-1024-31,-6 7-288 0,-3-1-48 0,-12 4-9648 0,-11 0-1920 0</inkml:trace>
  <inkml:trace contextRef="#ctx0" brushRef="#br1" timeOffset="76278.17">1172 16184 19807 0,'-24'-10'880'0,"10"5"176"0,-1 0-848 0,1-2-208 16,0 1 0-16,2 1 0 0,-1-3 304 0,3 3 16 15,-1-4 0-15,2 3 0 0,-2 1-320 0,0-2 0 16,1 1 128-16,1 1-128 0,0-3 0 0,0 2 0 16,-1 1 0-16,0-1 0 0,-4 0-272 0,1 3-16 15,-1-2 0-15,2-1 0 16,-5 4-192-16,3-1-32 0,0 0-16 0,3 0 0 0,-1 2 272 0,1-3 64 0,-2 0 16 0,3 2 0 16,0-1 176-16,0 2 192 0,0-3-32 0,1 0-16 15,1 0 496-15,2 3 80 0,6 1 32 0,-8-1 0 16,8 1 16-16,0 0 0 0,-9 0 0 0,9 0 0 15,0 0-432-15,0 0-80 0,0 0 0 0,0 0-16 16,0 0 96-16,12 11 32 0,2-4 0 0,1-1 0 16,0-1 192-16,5-1 32 0,2 1 16 0,5-1 0 15,-1 0-352-15,4-1-64 0,1 0 0 0,4 2-16 16,0-1-176-16,1 1 128 0,0-3-128 0,0 1 128 16,1 1-128-16,5 2 0 0,1-1 144 0,4-1-144 15,4 1 0-15,5 3 128 0,4-4-128 0,-2-2 0 16,0-3 144-16,0 0-144 0,3-1 192 0,3 2-192 0,3-1 240 15,4 0-64-15,4-2-16 0,0-1 0 0,-2 2 80 16,0-1 16-16,1 2 0 0,4 0 0 0,4-1-64 0,-2 0 0 16,0-1 0-16,-1 2 0 0,0-3 0 0,1 1-16 15,3-1 0-15,1 1 0 0,2 1 16 0,-2-3 16 16,-4 1 0-16,1 1 0 0,5 1-48 0,-2 0-16 16,2-1 0-16,-1-4 0 0,-4 1-16 0,2 5-128 15,2-3 192-15,4-1-64 0,0 2 32 0,-2 1 0 16,-5-1 0-16,0 3 0 0,-2-1-32 0,4 1-128 15,3 0 192-15,-4 0-64 0,-2 0 32 0,-2 0 0 16,-1 0 0-16,4 1 0 0,2-1 32 0,-1 0 16 16,-6-1 0-16,2-2 0 0,0 1 48 0,1-3 16 15,1 1 0-15,-1 1 0 0,-1-1-16 0,-4-2-16 16,-2 0 0-16,-3-1 0 0,0 1 0 0,1 1 0 0,1 0 0 0,-1-3 0 16,-3 2 16-16,-3 0 0 0,-3-1 0 0,-2 2 0 15,-2 3-112-15,3-1-16 0,0-2 0 0,1 2 0 16,-1 1-128-16,-2-1 0 0,-3 2 0 0,0 0 0 15,-3-2 0-15,0-1 128 0,-2 2-128 0,3-1 0 16,-3 1 0-16,-1 0 128 0,1 2-128 0,-5-1 0 16,0-1 0-16,-3 2 0 0,0 1 128 0,-1-1-128 15,-4-1 0-15,2 1 0 0,-6 1 0 0,4 1 0 16,0 1 0-16,-2 1 0 0,-3 1 0 0,-1 0 0 16,-2-1 0-16,-2 2 0 0,-2 1 0 0,-4-2 0 15,-1 1 0-15,-3 2 0 0,2-5 0 0,-2 4 0 16,0 0 0-16,-3-2 0 0,0 3 0 0,0-2 0 15,-3 0 0-15,-1 0 0 0,-1-1 0 0,1-1 0 0,-5 1 0 16,3 1 0-16,-3-2 0 0,0 2 0 0,-6-6 0 0,8 8 0 16,0-4 0-16,-8-4 0 0,7 9 0 0,0 0 0 15,-7-9 0-15,7 6 0 0,0 3 0 0,0-4 0 16,-7-5 0-16,0 0 0 0,7 6 0 0,-7-6 0 16,0 0 0-16,0 0 0 0,0 0 0 0,0 0 0 15,0 0 0-15,0 0 0 0,0 0 0 0,0 0-176 16,0 0 176-16,-13-2-192 0,2-1-128 0,-1 1-16 15,-1 0-16-15,1 0 0 16,-1-3-992-16,-1 4-208 0,0 2-48 0,-4 1-14048 0</inkml:trace>
  <inkml:trace contextRef="#ctx0" brushRef="#br1" timeOffset="79414.72">6348 19840 7359 0,'-11'2'656'0,"-2"1"-528"0,-1-3-128 0,-1 0 0 16,-2 1 1488-16,1 0 272 0,2 0 48 0,-3 2 16 15,-1-2-848-15,0 1-160 0,4-4-48 0,0 1 0 16,2 2-32-16,0-1-16 0,2 0 0 0,1 0 0 16,2 0 144-16,-1 0 32 0,-1 2 0 0,9-2 0 15,-8 3-208-15,8-3-48 0,-7 2 0 0,7-2 0 16,0 0-128-16,0 0-16 0,0 0-16 0,0 0 0 15,6 12 32-15,2 0 0 0,2-6 0 0,7 3 0 16,4-3 192-16,5-2 64 0,0 0 0 0,6 2 0 16,2-3-368-16,5-2-64 0,-1 0-16 0,2-1 0 15,4 0-160-15,3 0-32 0,2-1-128 0,7 1 192 16,6 0-64-16,4 0-128 0,2 0 176 0,-1-1-176 16,-1-2 160-16,2 2-160 0,0-1 128 0,6 2-128 15,6 0 192-15,-1 0-64 0,-2 0 0 0,2 0 0 0,0-2 32 16,4 2 0-16,3 0 0 0,1 0 0 0,-4-2-32 0,4 0 0 15,-1 1 0-15,5 0 0 0,1 0 64 0,0-1 16 16,-2-1 0-16,-1 0 0 0,0-1-16 0,3 3-16 16,3 0 0-16,-4 1 0 0,-3-3-176 0,-1 1 160 15,-2 0-160-15,3 0 160 0,2 0-16 0,-4-1 0 16,-1-1 0-16,-5 0 0 0,-1 1-144 0,0 1 128 16,1 2-128-16,-4-3 128 0,-1-3-128 0,-3 2 0 15,-5 0 0-15,-3 1 0 0,-3-2 0 0,-2 2 128 16,0-1-128-16,-2 3 0 0,-2-2 0 0,-6 2 128 15,-7-3-128-15,-2 2 0 0,-7-1 0 0,-2 2 0 16,-5 0 128-16,-2 1-128 0,-1 0 0 0,-2 0 0 0,-4 1-192 16,-4 1 192-1,-1 2-1728-15,-3 0-208 0,-9-4-48 0</inkml:trace>
  <inkml:trace contextRef="#ctx0" brushRef="#br1" timeOffset="80782.13">15824 19714 14335 0,'-10'-5'640'0,"5"1"128"0,0-3-624 0,5 7-144 16,-6-6 0-16,-1 1 0 0,1-1 608 0,1 1 96 15,0 1 0-15,5 4 16 0,-5-5-384 0,5 5-80 16,-6-5 0-16,6 5-16 0,0 0 144 0,0 0 16 16,-6-4 16-16,6 4 0 0,0 0 208 0,0 0 32 15,0 0 16-15,0 0 0 0,0 0-96 0,0 0 0 16,15 0-16-16,1 1 0 0,0-1 0 0,3 0 0 16,2-1 0-16,4 1 0 0,4-2-48 0,4 2 0 15,2-1 0-15,4 1 0 0,3 1-32 0,6 1-16 16,4-1 0-16,3-1 0 0,1 0 32 0,0 1 0 15,0 1 0-15,2-1 0 0,2 0-48 0,4-1 0 16,4 0 0-16,5 0 0 0,2 0-80 0,0 3-32 0,0-7 0 0,3 3 0 16,5-1-96-16,4 1-32 0,2 0 0 15,1 1 0-15,-3-2-16 0,1 1-16 0,2 1 0 0,2 0 0 16,1-1-32-16,-2 1 0 0,-3 0 0 16,1 0 0-16,2 0 32 0,0 0 0 0,0-1 0 0,1 2 0 15,-1 0 16-15,2 3 0 0,1 1 0 0,0 1 0 16,0-3-16-16,-2 2 0 0,-1 1 0 0,6-2 0 15,1 0-176-15,-2 0 0 0,2 0 0 0,-1 1 128 16,-1-1-128-16,4-3 0 0,1-1 144 0,-3 1-144 16,-2-1 0-16,-1 1 0 0,0 1 0 0,2-2 128 15,-4-2-128-15,-3 1 0 0,-4 0 0 0,-2 1 0 16,-1 1 0-16,-1-1 0 0,2-2 0 0,-5 0 128 16,-6 0-128-16,-2 1 0 0,-3-3 128 0,4 2-128 15,0 2 0-15,-1 0 0 0,-2 0 0 0,-2-1 128 16,-1 0-128-16,-1 1 0 0,-1 0 0 0,1 1 128 0,2-1-128 15,-1-2 128-15,-4 0-128 0,-3 1 128 0,-2 1-128 0,0-1 0 16,-2 0 0-16,1-2 0 0,0 3 0 0,0-1 144 16,1-1-144-16,-4 0 0 0,-4 1 128 0,-4-1-128 15,-3 0 0-15,0 1 0 0,-2-1 0 0,-1 1 0 16,0 0 0-16,1 1 0 0,-1 1 144 0,1 2-144 16,0-1 0-16,0-1 144 0,-2-1-144 0,-1 0 0 15,-3 0 0-15,-1-1 0 0,-1 1 0 0,0 0 0 16,-1 1 0-16,2 1 0 0,-1-1 0 0,0-1 0 15,-4 0 128-15,2 2-128 0,2 1 128 0,0-2-128 16,-1-1 192-16,-1 2-64 0,-2-1 16 0,0 1 0 16,-1 1 0-16,-2-2 0 0,-2 0-144 0,-1 1 192 0,-2 2-192 0,5-2 192 15,-2-1-192-15,0 1 0 0,0 1 0 16,1 1 128-16,3 0-128 0,-3 0 0 0,0-2 0 0,2 1 0 16,1 2 0-16,1 0 0 0,0-2 0 0,0-1 0 15,2 1 0-15,0 1 0 0,1-2 128 0,-2 1-128 16,-2-6 0-16,-1 2 0 0,0 2 0 0,-1-1 0 15,4-1 0-15,1 0 0 0,0-1 0 0,2 2 0 16,0 2 0-16,1 0 128 0,0 2-128 0,1-3 0 16,-1 0 0-16,3 2 0 0,-1-2 0 0,1 1 0 15,-3-2 0-15,-1-2 0 0,-3 1 0 0,0 1 0 16,2 0 0-16,-1 0 0 0,-1-1 0 0,2 1 0 16,-2 1 0-16,0-1 0 0,-2 0 0 0,1 0 0 15,0 0 0-15,0 1 0 0,-1 1 0 0,-2-2 0 16,-1-2 0-16,-3 2 0 0,-4 0 0 0,-1 0 0 0,-2-1-400 0,-3 1 32 15,-11 0 16-15,0 0 0 16,0 0-1712-16,0 0-352 0,0 0-64 0,-11 6-16 0</inkml:trace>
  <inkml:trace contextRef="#ctx0" brushRef="#br1" timeOffset="87020.14">8100 18331 20271 0,'0'0'1792'0,"0"0"-1424"0,0 0-368 0,0 0 0 15,-8 4 192-15,8-4-16 0,0 0-16 0,-6 11 0 16,-1-2-160-16,2 4 128 0,1-1-128 0,1 2 128 15,-1 3 128-15,0 2 32 0,0 3 0 0,0-2 0 0,0-2 96 16,2 2 32-16,1-2 0 0,-1 0 0 0,1-2 32 0,2-4 16 16,2-2 0-16,2 0 0 0,-5-10 112 0,0 0 0 15,9 6 16-15,-9-6 0 0,10 1 96 0,0-2 16 16,3-1 0-16,1-6 0 0,0 0-64 0,2-2 0 16,2 0 0-16,3-5 0 0,-1-2-240 0,3 1-48 15,2-2-16-15,-1 1 0 0,6-2-208 0,-4 2-128 16,1 1 160-16,0 4-160 0,-4-2 0 0,-2 0 0 15,0 4 0-15,-4 2 0 16,-1 3-1168-16,-2 0-336 0,-3 1-64 0,2 3-11856 0</inkml:trace>
  <inkml:trace contextRef="#ctx0" brushRef="#br1" timeOffset="87293.18">8190 18652 22863 0,'-6'-14'1008'0,"4"7"208"0,2-6-960 0,2-1-256 0,0-1 0 0,2-4 0 16,1-3 416-16,3-2 32 0,2-5 16 0,2-1 0 15,6 0-96-15,1-2-32 0,2-2 0 0,2 2 0 16,3-1-128-16,1 1-16 0,0-1-16 0,1 0 0 15,0 4-48-15,2 1-128 0,2-1 192 0,0 6-64 16,-1 3 0-16,2 3-128 0,2 2 192 0,-1 2-64 0,0 7-128 0,2-1 0 16,-2 2 0-16,-3 4 0 15,1 2-464-15,-6 3-32 0,0 2 0 0</inkml:trace>
  <inkml:trace contextRef="#ctx0" brushRef="#br1" timeOffset="87836.75">9697 17834 3679 0,'-6'-12'160'0,"1"3"32"0,-1-5-192 0,-2 2 0 0,0-1 0 0,1-1 0 16,-1 3 3712-16,3 2 704 0,0 0 144 0,5 9 32 15,0 0-2832-15,-10-3-560 0,2 3-112 0,1 5-32 16,-2 4-464-16,0 7-80 0,0 1-32 0,2 4 0 16,0-1-224-16,0 3-64 0,0 2 0 0,2-1 0 15,0 3 128-15,2-4 32 0,3-1 0 0,3-2 0 16,-1-1-112-16,3-4-32 0,3-2 0 0,1-7 0 15,4 1 176-15,1-6 48 0,1-6 0 0,4-3 0 16,1-6 224-16,4-4 48 0,3-4 16 0,5-1 0 0,-3-5-336 16,3 4-64-16,0-3 0 0,-3 4-16 0,-2 4-304 0,-6 0 0 15,-2 0 0-15,-4 5 0 0,-4 2 0 0,-4 6 0 16,-7 6 0-16,0 0 0 0,0 0 0 0,5 14 0 16,-3 4 0-16,-5 5 0 0,-6 6 0 0,-4 7 0 15,-3 4-192-15,-2 5 192 0,-1 0 0 0,-4 5 0 16,0 2 0-16,-1 3 0 0,-1 1 0 0,-1-2 0 15,-2 0 0-15,2-3 0 0,-1-6 176 0,2-1-32 16,0-9 0-16,4-4 0 0,0-5 368 0,4-3 80 16,3-4 16-16,1-5 0 0,3-1-416 0,1-8-192 15,1-2 160-15,8-3-160 0,-6-4 0 0,2-6-320 16,2-2 64-16,0-2 0 16,2-4-512-16,2 1-80 0,1-2-32 0,4 0 0 15,-2 1-1248-15,4 1-256 0,1 2-48 0</inkml:trace>
  <inkml:trace contextRef="#ctx0" brushRef="#br1" timeOffset="88180.17">10413 17869 14735 0,'0'0'1312'0,"0"0"-1056"15,0 0-256-15,0 0 0 0,0 0 1184 0,0 0 176 0,14 2 48 0,3-1 0 0,4-1-528 0,3 1-112 16,2 0 0-16,-1 3-16 0,3-4-320 0,1 0-64 16,4 0-16-16,-1 0 0 0,-1 0-208 0,-1 3-144 15,-2-3 192-15,-1 1-192 16,-3 2-400-16,-4-2-192 0,-4 1-48 0</inkml:trace>
  <inkml:trace contextRef="#ctx0" brushRef="#br1" timeOffset="88347.62">10466 18164 20271 0,'0'0'896'0,"0"0"192"0,0 0-880 0,16 3-208 0,4 1 0 0,2-4 0 16,1-4 1472-16,6 1 256 0,1-1 64 0,6 1 0 16,2-6-1088-16,5-3-224 0,2 1-32 0,3 2-16 31,3-2-1232-31,-2 3-240 0,0-2-48 0</inkml:trace>
  <inkml:trace contextRef="#ctx0" brushRef="#br1" timeOffset="88887.4">11950 17785 12895 0,'2'-8'1152'0,"-2"8"-928"0,0 0-224 0,3-9 0 16,1 1 1040-16,-4 8 176 0,5-6 16 0,-3-2 16 15,-2 8-464-15,0-9-80 0,-2-4-32 0,-3 3 0 16,-4 1 176-16,0 0 48 0,-1 1 0 0,0 4 0 15,-2-1-224-15,-1 5-32 0,-1 5-16 0,-2 0 0 16,-3 2-176-16,0 5-48 0,-2 3 0 0,0 3 0 16,-1 6-128-16,2 4-16 0,-4-2-16 0,2 3 0 15,2-1-16-15,2 1 0 0,3-1 0 0,3-1 0 16,5 1-32-16,2-4 0 0,2-3 0 0,4-2 0 0,3-1-64 0,5-3 0 16,3-1-128-16,3-2 192 15,1-3-192-15,5 0 176 0,0-6-176 0,5 0 160 0,-1-3-352 0,2-1-80 16,-1-3-16-16,1-1 0 15,-1 0-1536-15,0-2-304 0,11-7-64 0,-4 2-16 0</inkml:trace>
  <inkml:trace contextRef="#ctx0" brushRef="#br1" timeOffset="89072.88">12165 18079 21183 0,'0'0'1888'0,"0"0"-1504"0,2 15-384 0,1 2 0 16,-1 1 880-16,-2-1 96 0,-1 1 32 0,-2 1 0 16,0 2-304-16,0-1-64 0,-2 2-16 0,-1-3 0 15,-1-2-432-15,0 1-64 0,-1 1-128 0,2-3 176 16,-3-1-320-16,1-2-64 0,1-5-16 0,0 4-7776 16,1-6-1536-16</inkml:trace>
  <inkml:trace contextRef="#ctx0" brushRef="#br1" timeOffset="89538.48">12903 17812 11055 0,'0'0'480'0,"-4"-10"112"0,-5 1-464 0,3 0-128 16,0 3 0-16,6 6 0 0,-9-4 2160 0,0 3 400 16,0 2 96-16,-1 3 16 0,-2 2-1696 0,0 6-336 15,-2 0-64-15,-1 5 0 0,-3 2-112 0,1 3-16 16,-1-1 0-16,2 6 0 0,3-3-64 0,0 5 0 0,1-3-16 0,2 0 0 15,2 1-128-15,4-4-32 0,2-1 0 0,2-1 0 16,2-3-16-16,2-4-16 0,1-3 0 0,3 0 0 16,-1-5 176-16,6-1 32 0,0 0 16 0,3-7 0 15,2-4 128-15,2 1 32 0,1-4 0 0,0 1 0 16,2-5-176-16,-4-1-48 0,2 0 0 0,-2 0 0 16,-3 0-176-16,1-1-32 0,-3-2-128 0,-2-1 192 15,-1-1-192-15,-3 0 144 0,-4-1-144 0,0 0 128 16,-4-3 16-16,-4-3 0 0,2 2 0 0,-6-1 0 15,-1-1-144-15,-1 3 128 0,-1 0-128 0,0 6 128 16,0 4-416-16,0 0-96 0,-1 4 0 0,1 3-16 16,-1 2-1312-16,2 4-256 15,0 3-48-15,1 1-16 0</inkml:trace>
  <inkml:trace contextRef="#ctx0" brushRef="#br1" timeOffset="89787.84">13107 17515 20671 0,'0'0'912'0,"0"0"192"0,-11-4-880 0,0 3-224 15,1 1 0-15,0 2 0 0,-1 3 512 0,0 4 64 16,-4 1 16-16,0 4 0 0,-2 5-128 0,0 7-16 16,1-1-16-16,-1 7 0 0,2 1-64 0,0 5-16 15,2 0 0-15,-2 6 0 0,0 0 32 0,-1 4 16 0,2 1 0 0,0-2 0 16,0-4-240-16,0-1-160 0,1-4 192 0,0-1-192 15,1-3 144-15,1-3-144 0,1-3 0 0,1 0 144 16,-1-6-144-16,1-1 0 0,0-2 0 0,3-5 0 31,0-1-1712-31,3-5-208 0,0 3-64 0</inkml:trace>
  <inkml:trace contextRef="#ctx0" brushRef="#br1" timeOffset="90048.72">13296 18185 22111 0,'0'0'1968'0,"0"0"-1584"16,0 0-384-16,0 0 0 0,0 15 1152 0,-3-1 160 15,0 1 32-15,-4 3 0 0,-3 3-688 0,2 4-128 16,-2-4-16-16,0 0-16 0,-3 0-240 0,1 2-64 16,2-3 0-16,-1 1 0 0,2-3-192 0,2-3-256 15,-1-4 48-15,4 1-12688 0</inkml:trace>
  <inkml:trace contextRef="#ctx0" brushRef="#br1" timeOffset="90316.41">13902 17708 24879 0,'0'0'2208'0,"0"0"-1760"0,0 0-448 0,-5 11 0 16,-1 1 480-16,-1 3 16 0,-1 4 0 0,-5 1 0 15,0 3-208-15,-1 0-32 0,0 3-16 0,1 2 0 16,1-3-48-16,0 2 0 0,1-3 0 0,1 3 0 16,1-3-192-16,1 0 0 0,-1-1 0 0,7-3 0 31,-1-1-400-31,3-2-176 0,0-3-48 0,3-7 0 0,-3-7-1104 0,0 0-240 0,0 0-32 16,0 0-16-16</inkml:trace>
  <inkml:trace contextRef="#ctx0" brushRef="#br1" timeOffset="90451.97">13737 17996 17103 0,'0'0'752'0,"14"2"160"0,1-1-720 0,6 0-192 16,1 1 0-16,6 0 0 0,-2-2 144 0,6 0 0 16,-1-2 0-16,2-1-7888 0</inkml:trace>
  <inkml:trace contextRef="#ctx0" brushRef="#br1" timeOffset="90749.24">14821 17849 25279 0,'0'0'1120'0,"0"0"224"0,-4-11-1072 0,1 3-272 0,-1-1 0 0,0 3 0 15,4 6 240-15,-9-5-16 0,-1 2 0 0,0-1 0 16,-5 3 32-16,-2 6 0 0,-3 1 0 0,-2 1 0 16,-1 3-256-16,0 0 0 0,-2 3 0 0,3 1 0 15,1 2 128-15,2 2-128 0,2 1 176 0,3 2-176 16,3-2 160-16,2 0-160 0,2 0 128 0,4-1-128 16,0-3 272-16,3 0-16 0,3-4-16 0,-1 0 0 0,5 0-16 0,1-2 0 15,0 0 0-15,3-3 0 0,3 2-224 0,0-4 0 16,-1-4-144-16,4 0 144 15,0-2-1728-15,3-3-240 16</inkml:trace>
  <inkml:trace contextRef="#ctx0" brushRef="#br1" timeOffset="91055.97">14847 18105 23951 0,'0'0'2128'0,"0"0"-1696"0,6-8-432 0,0 0 0 16,3 3 576-16,4 1 48 0,1-1 0 0,1-1 0 15,2 1-496-15,-1 2-128 0,2-3 0 0,0 2 0 16,-2 0 0-16,1 3 128 0,-2 0-128 0,-1 1 0 16,-2 1 256-16,-12-1-32 0,10 6 0 0,-4 6 0 15,-2-1-48-15,-4 2-16 0,-3 4 0 0,-3 3 0 16,-4 5 48-16,-4-2 16 0,-4 4 0 0,-1-3 0 15,-1-1-64-15,1 0-16 0,1-2 0 0,1-2 0 16,2-2 336-16,5-3 64 0,2-1 16 0,4-1 0 16,4-12-112-16,4 13-32 0,5-5 0 0,3-3 0 15,0-3-416-15,6-3-144 0,2-3 0 0,5-2-9440 16,0-4-1872-16</inkml:trace>
  <inkml:trace contextRef="#ctx0" brushRef="#br1" timeOffset="91475.06">15592 17787 14735 0,'0'0'640'0,"0"0"160"0,-3-9-640 0,1 2-160 16,2 7 0-16,0 0 0 0,0 0 1328 0,-6-5 224 16,-4 4 48-16,3 4 16 0,-5 3-688 0,2 0-144 0,-3 5-16 0,-1-1-16 15,-1 4-96-15,1 3-16 0,0 4 0 0,3-1 0 16,2-1-32-16,4 4-16 0,2-3 0 0,4 1 0 16,3-2-128-16,4 0-16 0,2-3-16 0,5 1 0 15,3-3 80-15,2-5 0 0,3-2 16 0,4 0 0 16,2-5-32-16,0 1-16 0,1-3 0 0,-1-1 0 15,-1-2-208-15,-3 1-32 0,2-6-16 0,-4-1 0 16,-3-1-32-16,-1-2-16 0,-2-2 0 0,-3 2 0 16,-3 0-48-16,-1 0-128 0,-2-4 192 0,-3 1-64 15,-2-1 64-15,-3-1 0 0,-2 1 0 0,0 0 0 16,-3 0 16-16,-3 0 16 0,-2 2 0 0,-1 2 0 16,-3 0-224-16,-3 1-128 0,-1 1 128 0,-1 2-208 15,0 4-320 1,0 0-64-16,-4 1-16 0,3 1-9632 0,-1 1-1936 0</inkml:trace>
  <inkml:trace contextRef="#ctx0" brushRef="#br1" timeOffset="91841.18">15839 17366 16575 0,'0'0'1472'0,"0"0"-1168"0,0 0-304 0,0 0 0 15,0 0 1152-15,-2 8 192 0,-2 4 16 0,0 6 16 16,-3 1-160-16,-1 8-16 0,-2 2-16 0,0 4 0 15,-2 4-208-15,1 6-32 0,-2 2-16 0,3 6 0 16,-3-3-144-16,1 0-16 0,-2 3-16 0,0 2 0 16,-3 3-288-16,1-2-48 0,0-3-16 0,2-3 0 15,0-4-256-15,3 0-144 0,1-5 160 0,2-6-160 16,2-6 0-16,2-1 0 0,0-5 0 0,3-3 0 31,1-6-576-31,2-2 0 0,-2-10 0 0,7 12-8960 0,-7-12-1792 0</inkml:trace>
  <inkml:trace contextRef="#ctx0" brushRef="#br1" timeOffset="92307.33">16270 18138 21183 0,'0'0'1888'0,"12"-7"-1504"0,-1 0-384 0,3 1 0 15,2 3 640-15,1-4 64 0,0 2 16 0,-1 1 0 16,1 4-272-16,-2-1-48 0,-1 0-16 0,0 1 0 16,-1 1 0-16,-2 2 0 0,-2 3 0 0,-2 3 0 15,-2 0 0-15,-3 4 0 0,-3 2 0 0,-3 4 0 16,-2 1-128-16,-2 2-16 0,-3 2-16 0,-2-1 0 16,-1 2 224-16,-1 3 32 0,-2-5 16 0,2-1 0 15,1-4 272-15,2-1 48 0,4 0 16 0,2-2 0 16,0-2-128-16,5 0 0 0,1-13-16 0,7 8 0 15,2 0-496-15,4-4-192 0,2-4 176 0,6-7-176 16,2-1-944-16,3-4-272 0,6 1-64 16</inkml:trace>
  <inkml:trace contextRef="#ctx0" brushRef="#br1" timeOffset="92641.3">17407 17586 21935 0,'0'0'960'0,"0"0"224"0,10-1-944 0,-10 1-240 0,13 5 0 0,-6 2 0 15,-7-7 1088-15,7 13 160 0,-2 0 32 0,-3 6 16 16,0 5-320-16,-2 0-64 0,-2 4-16 0,1 3 0 16,-2 4-128-16,1 1-48 0,-2-1 0 0,0 6 0 15,0 1-192-15,-1 0-32 0,0 1-16 0,0-2 0 16,0 0-480-16,0-2 128 0,0-1-128 0,2-5 0 15,0-6-800 1,0-4-208-16,-1-4-32 0,-1-4-8464 0,3-2-1696 0</inkml:trace>
  <inkml:trace contextRef="#ctx0" brushRef="#br1" timeOffset="92806.25">17053 18007 31439 0,'0'0'1392'16,"0"0"288"-16,16-5-1344 0,1 1-336 0,6 1 0 0,7 2 0 0,4 0 448 0,5-1 0 16,3 1 16-16,4-1 0 0,2-5-256 0,3 2-48 15,0 0-16-15,0-4 0 16,0 2-1008-16,1-5-208 0,-3 2-32 0</inkml:trace>
  <inkml:trace contextRef="#ctx0" brushRef="#br1" timeOffset="93308.01">18570 17277 3679 0,'0'0'320'0,"0"0"-320"15,0 0 0-15,0 0 0 0,0 0 4368 0,0 0 816 16,0 0 144-16,-6 6 48 0,-1 6-3936 0,2 2-784 15,0 1-144-15,0 3-48 0,-3 3 224 0,1 5 32 16,0 4 16-16,2 2 0 0,1 0-240 0,3 2-48 16,1-1-16-16,1 0 0 0,4 0-112 0,2-2-32 15,2-7 0-15,3 0 0 0,5-3-48 0,2-4-16 16,1-5 0-16,3-2 0 0,4-4 192 0,3-2 32 16,3-5 16-16,4-3 0 0,4-2 240 0,1-7 64 0,4-1 0 15,-4-4 0-15,-3-3-352 0,-2-1-64 0,0-6-16 0,-2 5 0 16,1-2-208-16,-4-2-128 0,0-2 160 0,-4 0-160 15,-3-6 128-15,-1 1-128 0,-2 0 0 0,-3-2 0 16,-3 2 0-16,0 2-128 0,-4 4-16 0,0 1 0 31,-5 1-464-31,0 0-96 0,-2 5 0 0,-1 1-16 16,-3 4-1808-16,-1 1-352 0</inkml:trace>
  <inkml:trace contextRef="#ctx0" brushRef="#br1" timeOffset="93608.57">18984 17112 26207 0,'0'0'1152'16,"0"0"256"-16,-6-5-1136 0,6 5-272 0,-8-3 0 0,1 6 0 0,-2 3 1056 0,-1 3 160 15,-3 2 16-15,-2 7 16 0,-4 1-320 0,-3 7-64 16,-2 4-16-16,1 7 0 0,-4 1-48 0,2 7-16 16,2 0 0-16,1 8 0 0,2 2-112 0,1 6-32 15,1-1 0-15,0 5 0 0,2 0-432 0,2 2-80 16,0-1-128-16,1-6 176 0,2-5-176 0,2-3 0 16,4-4 0-16,1-6 128 0,1-5-288 0,3-5-64 15,3-2-16-15,2-7 0 16,1-1-816-16,2-3-160 0,1-5-48 0,1-3-9376 0,3-7-1888 0</inkml:trace>
  <inkml:trace contextRef="#ctx0" brushRef="#br1" timeOffset="93873.4">19493 18005 23951 0,'-8'12'1056'0,"3"1"224"0,-1 4-1024 0,-3 9-256 0,-1 6 0 0,-2 3 0 0,-3 2 3488 0,-2 0 640 16,0 0 128-16,-4-2 32 0,0 0-3104 0,3-1-608 15,0-4-128-15,5 1-32 0,1-4-416 0,3-1-272 16,-1-3 32-16,2-1 16 15,2-4-2560-15,-1-4-512 0,3-4-96 0</inkml:trace>
  <inkml:trace contextRef="#ctx0" brushRef="#br1" timeOffset="95093.08">19997 2114 21183 0,'2'-14'1888'0,"-2"14"-1504"0,0 0-384 0,14-3 0 16,2-1 528-16,6 1 48 0,2 3 0 0,9 4 0 16,5-1-320-16,7-1-64 0,4-1-16 0,10 3 0 15,7-1-176-15,4-2 0 0,1-2 144 0,4 1-144 16,4-1 0-16,4 1 128 0,8 0-128 0,3-2 0 15,2 0 0-15,5-1 144 0,2 2-144 0,5-2 0 16,6 1 320-16,2-3-64 0,0 0 0 0,6 1 0 16,6-2 304-16,-1-1 48 0,-2 1 16 0,6-3 0 15,5 1-32-15,-3-2 0 0,-2 1 0 0,4-2 0 16,3 2-160-16,2-3-48 0,-1 0 0 0,3 2 0 0,0-2-80 0,6 4-32 16,1 1 0-16,-2 3 0 0,-2-1-32 15,4 1-16-15,4 2 0 0,-1-3 0 0,-5 1-80 0,4 2-16 16,7 4 0-16,-5-1 0 0,-6-1 16 0,0 0 0 15,2 1 0-15,-3 1 0 0,3-2-144 0,-5 0 0 16,-7 0 0-16,3-2 0 0,0 1 0 0,-4 1 0 16,-5-1 0-16,-2-1 0 0,1 0 0 0,-3 2 0 15,-4 1 176-15,2 2-176 0,-1-2 192 0,-1 2-48 16,-5 0-16-16,-4 6 0 0,-3-1-128 0,2 2 0 16,3-1 0-16,-8 4 0 15,-13-2-2160-15,-4-3-352 0,28 3-80 0,-25-8-16 0</inkml:trace>
  <inkml:trace contextRef="#ctx0" brushRef="#br1" timeOffset="96159.12">20294 17346 23439 0,'0'0'1024'0,"0"0"240"0,1-12-1008 0,-1 3-256 0,0-2 0 0,1 3 0 15,-1 8 880-15,3-10 128 0,-3 10 16 0,2-8 16 16,-2 8-160-16,0 0-48 0,0 0 0 0,0 0 0 16,0 0-192-16,0 0-64 0,0 0 0 0,0 14 0 15,0 4-128-15,-4 6-16 0,2 2-16 0,-3 6 0 16,1 3-160-16,1 3-16 0,-3 3-16 0,0 5 0 16,-2 0-224-16,-1 2 128 0,-1 1-128 0,0-4 0 15,-2-2 0-15,0-5 0 0,1-3 0 0,1-5 0 16,0-3-976-16,0-3-96 0,0-4-16 0,1-6-8480 15,1-1-1696-15</inkml:trace>
  <inkml:trace contextRef="#ctx0" brushRef="#br1" timeOffset="96281.08">19916 17778 29423 0,'0'0'1296'0,"0"0"288"0,10 4-1264 0,5-2-320 16,6 1 0-16,0 2 0 0,4-1 608 0,1-1 64 15,3 3 16-15,6 0 0 0,3-2-384 0,4 0-80 16,1 2-16-16,2-1 0 0,2-3-208 0,1 4-128 16,1-1 128-16,-3-2-9712 0,-4-4-1808 0</inkml:trace>
  <inkml:trace contextRef="#ctx0" brushRef="#br1" timeOffset="96810.21">21309 17075 18431 0,'0'0'1632'0,"-4"-9"-1312"16,-1 3-320-16,5 6 0 0,-4-9 1280 0,4 9 192 16,0 0 48-16,0 0 0 0,-6-5-624 0,6 5-112 15,0 0-16-15,0 0-16 0,0 0-192 0,0 0-48 16,0 0 0-16,0 0 0 0,-2 16-176 0,0 2-32 15,2 4-16-15,3 6 0 0,1-3-48 0,2 7-16 16,4 5 0-16,-1 0 0 0,2 1-224 0,1 1 176 16,1 2-176-16,3-2 160 0,1-2-160 0,2-4 0 0,2-6 0 0,1-1 0 15,0-4 320-15,3-3 16 0,3-1 16 0,1-3 0 16,2-5 160-16,0-1 48 0,3-5 0 0,2-3 0 16,3-1-176-16,0-4-48 0,2-2 0 0,1-5 0 15,2-3-112-15,-1-2-32 0,-2 0 0 0,0-2 0 16,-3-2-64-16,-4-1 0 0,-1 0-128 0,-4 1 192 15,-2-2-192-15,0-1 144 0,-2 1-144 0,-2 2 128 16,-3 2-128-16,-1 0-144 0,-1 3 144 0,-1 0-208 31,-3 0-384-31,1 1-80 0,-4 0-16 0,0 1 0 0,-4 4-2256 16,-2-1-464-16,-2-8-96 0,-3 18-16 0</inkml:trace>
  <inkml:trace contextRef="#ctx0" brushRef="#br1" timeOffset="97194">21960 16859 23263 0,'0'0'1024'0,"-10"2"224"0,2 2-992 0,-2 0-256 0,-1 5 0 0,-2 2 0 16,3 5 592-16,-2 4 80 0,-2 5 16 0,3 2 0 16,-2 5 112-16,2 3 32 0,-1 9 0 0,2 4 0 15,-1 4 0-15,-1 8 0 0,2 3 0 0,-3 3 0 16,-2 1-192-16,0 5-48 0,-3 2 0 0,1 2 0 15,0-4-320-15,0-2-64 0,1-4-16 0,-1-2 0 16,1-8-48-16,-1-1-16 0,3-5 0 0,0-3 0 16,1-5-128-16,4-2 160 0,1-6-160 0,2-2 160 31,4-7-1568-31,3-4-320 0,4-6-64 0</inkml:trace>
  <inkml:trace contextRef="#ctx0" brushRef="#br1" timeOffset="97628.61">22245 17991 11967 0,'0'0'528'0,"0"0"112"0,-7-5-512 0,7 5-128 16,0 0 0-16,0 0 0 0,0 0 1856 0,0 0 352 0,0 0 64 16,0 0 16-16,12-4-768 0,-2 3-160 15,1 1-16-15,3 1-16 0,2 5-192 0,1-4-48 0,4 1 0 0,-2 2 0 16,1 2-320-16,2 1-80 0,-2 3-16 0,-1 1 0 15,-1-2-192-15,-3 4-32 0,-1-1-16 0,-4 3 0 16,-3 3-112-16,-5 2-32 0,-3-1 0 0,-3 2 0 16,-2-3 144-16,-3 1 16 0,-3-1 16 0,1 0 0 15,-2-4 176-15,2 1 16 0,-1 0 16 0,7-3 0 16,0-4 80-16,3 2 16 0,2-11 0 0,6 9 0 16,4 0-272-16,7-4-48 0,6 0-16 0,5 0 0 15,3-3-160-15,5-4-16 0,3-2-16 0,3 2 0 16,2-3-240-16,4 0 0 0,4-4 0 0,3 4 0 15,1-4-1184-15,2 1-336 0,-1-1-64 16</inkml:trace>
  <inkml:trace contextRef="#ctx0" brushRef="#br1" timeOffset="98672.75">21213 4810 20271 0,'16'-11'1792'0,"2"8"-1424"0,5 1-368 0,7 1 0 0,8 1 1536 0,9 1 256 16,11 0 32-16,4 0 16 0,4-1-1136 0,6 2-208 15,9-1-48-15,7-1-16 0,10 1-176 0,3-2-16 16,0 0-16-16,10-2 0 0,9 1-64 0,2-5-16 15,2 1 0-15,7-4 0 0,11 3-16 0,2-4-128 16,0-1 192-16,6 0-64 0,7-2-128 0,3 1 128 16,-1 0-128-16,4-2 128 0,1-1-128 0,4 0 160 15,1 1-160-15,-1 2 160 0,-2-2 256 0,3 0 48 16,4 1 16-16,5 0 0 0,5-3 128 0,-4 3 32 0,-3-1 0 16,3 1 0-16,4 0-176 0,3 4-16 0,3-1-16 0,-1 0 0 15,-2 1-112-15,-2-1-32 0,-2 2 0 0,1-1 0 16,0 2-144-16,-3 0-16 0,0 5-128 0,-7 0 192 15,-4-2-192-15,-3 1 128 0,1 3-128 0,-5 1 0 16,-4 0 0-16,-2 0 0 0,-7-1 0 0,-2 1 0 31,1 2-528-31,-7 2-208 0,-6-4-32 0,-4 3-9984 0,-4 2-2000 0</inkml:trace>
  <inkml:trace contextRef="#ctx0" brushRef="#br1" timeOffset="99628.54">23490 17285 20671 0,'-9'-11'912'0,"9"11"192"0,0 0-880 0,-2-10-224 0,-1 4 0 0,3 6 0 15,0 0 960-15,0 0 160 0,0 0 32 0,0 0 0 16,0 0-272-16,0 0-48 0,0 0-16 0,-3 15 0 16,0 2-128-16,-1 3-32 0,-1 4 0 0,0 7 0 15,-3 1-160-15,2 4-48 0,-2 4 0 0,1 0 0 0,-1 7-272 0,1-1-176 16,-6 3 192-16,1-1-192 0,1-2 128 0,0 1-128 16,0-3 0-16,4-3 0 15,0-6-320-15,2-4-160 0,0-4-32 0,3-6-8704 16,2-3-1744-16</inkml:trace>
  <inkml:trace contextRef="#ctx0" brushRef="#br1" timeOffset="99796.04">23042 17737 34095 0,'0'0'3024'0,"0"0"-2416"16,0 0-480-16,12 0-128 0,2 0 176 0,8 0 16 0,6 1 0 15,2-3 0-15,4-4-192 0,5-1 0 0,5 3 0 0,6-3 0 16,3 2 0-16,3 2 0 0,1-1 0 0,-1 0 0 31,-1 2-1072-31,-7-1-288 0,-3 1-64 0,-2 1-8048 0,-1-1-1600 0</inkml:trace>
  <inkml:trace contextRef="#ctx0" brushRef="#br1" timeOffset="100246.16">24270 16914 21183 0,'0'0'1888'0,"0"0"-1504"15,0 0-384-15,0 0 0 0,0 0 480 0,0 0 32 16,0 0 0-16,1 10 0 0,-1 2-176 0,1 4-16 16,0 3-16-16,1 1 0 0,-1 4 176 0,1 5 32 15,2 3 16-15,0 5 0 0,0 1-208 0,1 4-32 16,0 5-16-16,3-4 0 0,2 3 16 0,1-5 0 0,-1-3 0 0,7-2 0 15,1-5-32-15,1-3 0 0,5-6 0 0,1-3 0 16,2-6 192-16,6-4 16 0,0-3 16 0,4-1 0 16,-1-8 96-16,2-4 32 0,-1-2 0 0,-3-4 0 15,-2-5-160-15,1 1-16 0,4-4-16 0,-4-3 0 16,-3 0-240-16,0 1-48 0,1-5-128 0,0 3 192 16,-2-4-192-16,-5 1 128 0,0-3-128 0,-1 3 0 15,-2 4 0-15,-4 1 0 0,-3-4 0 0,-2 4 0 31,-3 4-768-31,-4 2-80 0,-1-1-32 0</inkml:trace>
  <inkml:trace contextRef="#ctx0" brushRef="#br1" timeOffset="100530.08">24759 16883 28223 0,'0'0'1248'0,"0"0"256"0,-10 1-1200 15,0 6-304-15,1 3 0 0,-1 6 0 0,-2 2 224 0,-1 5-16 16,-1 6 0-16,-1 2 0 0,-1 3 192 0,-3 7 48 16,-4 2 0-16,0 7 0 0,-4 2 144 0,-1 4 48 15,-2 2 0-15,-1 6 0 0,1-1-64 0,0 5 0 16,4 1 0-16,4 1 0 0,0 0-320 0,5-4-64 15,1-2 0-15,4-4-16 0,4-8-176 0,3-4-256 0,1-5 64 16,3-2 16 0,2-7-1904-16,3-6-384 0,1-6-80 0</inkml:trace>
  <inkml:trace contextRef="#ctx0" brushRef="#br1" timeOffset="100979.73">25013 17822 23951 0,'-14'-9'2128'0,"5"3"-1696"0,-1-5-432 0,1-1 0 16,3 3 576-16,2-2 48 0,4 11 0 0,-1-9 0 0,1-1-320 0,5 3-64 15,4-3-16-15,3 5 0 0,5 0 208 0,2-1 32 16,4 2 16-16,4 3 0 0,2 2 192 0,0 3 32 16,-1 2 16-16,-1 0 0 0,-2 3-400 0,-4 4-96 15,-2 1-16-15,-7 0 0 0,-2-1-80 0,-3 2 0 16,-3 5-128-16,-3-2 192 0,-5-1 128 0,-2 0 0 16,-3 3 16-16,-3-3 0 0,-3 1 192 0,-1 0 48 15,-2 0 0-15,0-1 0 0,2 0-16 0,3-3 0 16,0 0 0-16,8-4 0 0,5-10-176 0,1 13-48 15,3 0 0-15,5-6 0 0,4 5-64 0,5-1-16 0,2-1 0 0,3 7 0 16,0 3-112-16,1 2-16 0,1 2-128 16,-2 0 192-16,-1 5-192 0,-2-2 0 0,-2 1 0 0,-5-1 0 15,-1 1 0-15,-7-4 128 0,-2 2-128 0,-7-1 0 16,-5-1 144-16,-7 1-16 0,-7-5 0 0,-5-2 0 16,-3-1-368-16,-4-10-80 0,-6-2 0 0,-5-8-16 31,-5-6-2496-31,1-12-496 0</inkml:trace>
  <inkml:trace contextRef="#ctx0" brushRef="#br1" timeOffset="102046.8">19461 7534 19343 0,'0'0'1728'0,"0"0"-1392"15,0 0-336-15,0 0 0 0,10-1 2288 0,7 0 384 0,4 1 80 0,7 0 0 16,5 0-1968-16,7 0-400 0,5 0-64 0,11 0-32 16,7 0 80-16,8-2 16 0,8-3 0 0,7-2 0 15,6-5-128-15,8 3 0 0,8-1-16 0,6 0 0 16,3-5-240-16,8 2 0 0,6 4 128 0,2-3-128 15,2-2 0-15,7 3 128 0,5 0-128 0,1 3 0 16,2-2 144-16,3 3-144 0,1-4 128 0,6 4-128 16,4-3 128-16,-3 2-128 0,2-4 128 0,0 2-128 15,4 3 256-15,5-3-48 0,2 2 0 0,0-1 0 16,0 1 304-16,2 3 48 0,3-1 16 0,3 2 0 16,-2 2 16-16,1 0 16 0,-3-2 0 0,2-1 0 15,3 2-160-15,2 1-48 0,-1 1 0 0,-2 0 0 16,-4 0-128-16,2 1-16 0,3 0-16 0,3 0 0 15,1 1-80-15,-3 1-16 0,-2 0 0 0,-2-2 0 0,1 0-144 0,-1 0 0 16,1 2 144-16,-5-1-144 0,-1-1 0 16,-8-1 144-16,-1 0-144 0,-5 1 0 0,-1 1 128 0,-2 0-128 15,-7-1 0-15,-1 0 0 0,-1 3 0 0,-5-2 0 16,-7-1 128-16,-1 1-128 0,1 1 0 0,-5-1 0 16,-6-1 0-16,-1 0 0 0,-3 0 128 0,-7 0-128 15,-7-1 0-15,-1-1 0 0,-5 2 0 0,-7 0 0 16,-6-2 0-16,-10-3 0 0,-5 2 144 0,-8 0-144 15,-4 0 0-15,-6 0 144 0,-4 3-144 0,-5 0 0 16,2 0 0-16,-6 0 0 0,-6-1 0 0,-6 1 0 0,-3 0 0 16,-4 0 0-1,-3 0-1424-15,-7 0-320 0,-5 0-64 0</inkml:trace>
  <inkml:trace contextRef="#ctx0" brushRef="#br1" timeOffset="102930.71">26751 17132 28559 0,'-7'-15'2544'0,"4"9"-2032"16,-1-3-512-16,1 5 0 0,3 4 480 0,0 0 0 0,0 0 0 0,0 0 0 15,-5 9-64-15,0 6-16 0,0 3 0 16,-1 3 0-16,1 5-112 0,1 0-32 0,1 8 0 0,-1 0 0 16,2 3 128-16,-1 5 32 0,1 2 0 0,-1 4 0 15,-1-1-96-15,-1 6 0 0,-1 1-16 0,0 0 0 16,-2-1-304-16,0-3 128 0,1-3-128 0,0-7 0 15,2-2 0-15,0-3-144 0,0-2-16 0,0-8 0 32,-1-2-1728-32,1-5-352 0,-2-5-64 0</inkml:trace>
  <inkml:trace contextRef="#ctx0" brushRef="#br1" timeOffset="103080.65">26274 17658 16575 0,'0'0'1472'0,"0"0"-1168"0,0 0-304 0,14-6 0 16,4 0 3328-16,5 2 592 0,5 4 128 0,6 1 32 0,8 2-3104 0,4-1-608 16,7 1-128-16,6-1-32 0,3 2-32 0,-2 0-16 15,-3 1 0-15,-2-1 0 0,-3 0-160 0,-1-1-176 16,-3 4 48-16,-1-5 0 16,-4 0-2368-16,-1-2-448 0</inkml:trace>
  <inkml:trace contextRef="#ctx0" brushRef="#br1" timeOffset="103514.76">27813 16738 26719 0,'0'0'2368'0,"-2"-9"-1888"0,2 9-480 0,0 0 0 16,0 0 704-16,0 0 32 0,0 0 16 0,-1 14 0 16,1 3-512-16,0 3-112 0,-3 0 0 0,3 8-128 15,0 4 272-15,3 5-48 0,-2 2-16 0,1 2 0 16,2 4-64-16,3-1-16 0,2 4 0 0,3-3 0 15,-2 1 0-15,6-7-128 0,0-1 192 0,2-4-64 0,1-3 0 16,4-6-128-16,1 2 192 0,4-7-64 0,3-2 320 0,3-5 64 16,3-7 16-16,2-1 0 0,4-3-48 0,2-4-16 15,-2-3 0-15,2-1 0 0,-3-6-192 0,-4 1-32 16,-1 0-16-16,-3-6 0 0,-1-1-48 0,-1-2-16 16,-2-3 0-16,1-1 0 0,-2 0-32 0,-1-5 0 15,-5-2 0-15,0-3 0 0,-2-3-128 0,-2 1 128 16,-2 2-128-16,-4 5 128 0,-3-2-416 0,-1 6-96 15,-4-1 0-15,-4 6-16 16,-1 1-1776-16,-1 2-368 0,-7 1-64 0</inkml:trace>
  <inkml:trace contextRef="#ctx0" brushRef="#br1" timeOffset="103780.9">28338 16710 30399 0,'0'0'2704'0,"0"0"-2160"0,-5 12-544 0,0 2 0 15,-5 3 1040-15,2 6 112 0,-4 1 0 0,-1 7 16 16,-2 4-720-16,-3 5-128 0,-2 3-48 0,-3 2 0 16,-3 4 144-16,1 2 32 0,-6 4 0 0,1 2 0 15,-2 4-144-15,3 2-32 0,1 5 0 0,3-3 0 16,2-1-144-16,5 5-128 0,1-2 192 0,5-3-192 15,1-2 0-15,4-3 0 0,3-3-160 0,4-3 160 16,4-1-2272-16,5-9-336 0,0-2-64 16,2-8-16-16</inkml:trace>
  <inkml:trace contextRef="#ctx0" brushRef="#br1" timeOffset="104198.12">28979 17728 13823 0,'0'0'1216'0,"0"0"-960"0,0-9-256 0,0 9 0 16,0 0 4096-16,0 0 784 0,0 0 160 0,-2 13 16 15,-2 5-3648-15,0 5-720 0,-1 0-160 0,-3 2-16 16,-1 3-48-16,0-1 0 0,1-1 0 0,-1 4 0 15,-2-5-32-15,4 0-16 0,4 0 0 0,1-6 0 16,4-5-112-16,2-4-32 0,2 1 0 0,7-6 0 0,1-2-80 16,4-3 0-16,1-4-16 0,3-2 0 0,3-7-384 0,2-2-80 15,2-3-16-15,0 0 0 16,-1-1-2080-16,-1-1-432 0,-2 2-64 0,-1-1-6496 16,3 1-1296-16</inkml:trace>
  <inkml:trace contextRef="#ctx0" brushRef="#br1" timeOffset="104365.68">29599 17730 15663 0,'0'0'688'0,"0"0"144"0,-6 14-656 0,-2 2-176 16,1 3 0-16,-5 5 0 0,0 4 4224 0,-4 5 832 15,0 5 144-15,-7 4 48 0,-2 8-3216 0,-2 3-640 16,-4 3-128-16,1 0-32 0,-1 0-496 0,1-4-96 16,-1-1-32-16,6-1 0 0,3-7-288 0,5 0-64 0,1-4-16 15,6-2 0 1,2-4-1824-16,6-2-352 0,2-6-80 0,5-4-14640 0</inkml:trace>
  <inkml:trace contextRef="#ctx0" brushRef="#br1" timeOffset="107817.65">14650 12404 18543 0,'0'0'816'0,"0"0"176"0,0 0-800 0,0 0-192 15,0 0 0-15,12-3 0 0,2 2 560 0,0 0 64 16,3-1 16-16,2 1 0 0,1 1-304 0,3-2-48 0,3-1-16 16,3-1 0-16,3 0-16 0,6 1-16 15,4-1 0-15,5 0 0 0,5-2-112 0,4 1-128 0,4-1 176 0,3-1-176 16,1 2 128-16,2 0-128 0,5-3 0 0,6 3 0 16,6 4 0-16,4-2 0 0,-1 2 0 0,4 0 0 15,4-2 160-15,8 3-160 0,6 3 128 0,1-2-128 16,-1 0 0-16,8 2 0 0,4-2-144 0,2 3 144 15,0 0 0-15,9 1 224 0,7-2-16 0,2 0 0 16,-3-2 336-16,11 1 64 0,5-1 16 0,3-1 0 16,-1-1 16-16,5-2 16 0,5 0 0 0,5 0 0 15,6-2-32-15,-1-1-16 0,3 1 0 0,3-2 0 16,2 2-288-16,5 1-48 0,4-1-16 0,2-2 0 16,3 2-112-16,3-1-16 0,-4-2-128 0,2 5 192 15,3-3-192-15,0-1 128 0,1 1-128 0,5-2 0 16,3 3 0-16,1 1 128 0,-8-2-128 0,-2 1 0 0,-3 1 0 15,2 1 0-15,2-1 128 0,1-2-128 0,3 1 0 16,3 1 128-16,-6-1-128 0,-5-1 0 0,-5-1 0 0,2-2 0 16,2 2 0-16,2-2 0 0,1-1 0 0,1 1 0 15,0 1 0-15,-6 1 0 0,-8-5 128 0,3 3 16 16,2 0 16-16,3 6 0 0,1-4 64 0,-3 3 16 16,-3 2 0-16,-1-1 0 0,-2-1-112 0,0-1-128 15,1 4 176-15,0 0-176 0,2 0 128 0,-6-3-128 16,-6-1 0-16,0-2 0 0,-3 4 0 0,6 0 128 15,-5 3-128-15,-4-1 0 0,-11-2 128 0,-3 2-128 16,0 2 0-16,-8-2 0 0,-7 0 0 0,-4-2 0 16,-4 3 0-16,-10 0 0 0,-6-1 128 0,-8 1-128 0,-1 4 0 15,-12-2 0-15,-13-2 0 0,-9 0-176 0,-6 0 0 0,-10 1-9952 16,-9 2-2000-16</inkml:trace>
  <inkml:trace contextRef="#ctx0" brushRef="#br1" timeOffset="109769.16">3502 8376 10127 0,'14'-3'896'0,"5"-2"-704"0,8-1-192 0,3 1 0 15,3 1 1200-15,5-1 208 0,7 4 32 0,7-1 16 16,8 2-1120-16,6 0-208 0,4 0-128 0,3 2 128 0,4 1-128 0,4 1 0 16,6-1-128-16,5 2 128 0,6 5 0 0,-42-8 0 15,9-2 0-15,9 4 0 0,10 0 0 0,7 2 0 16,8-2 0-16,5 0 0 0,3 1 0 0,106 4 0 16,-29-3 0-16,-20 1 0 0,-15-3 0 0,-1-3-128 15,1-1 128-15,0 2 0 0,-2 1 0 0,3-3 192 16,4-4 0-16,4 3-16 0,2 1 272 0,0-1 48 15,0-3 16-15,5-3 0 0,3 1-176 0,5 1-16 16,2-1-16-16,1-1 0 0,-2-2-112 0,4 0-32 16,5-3 0-16,4 4 0 0,1 1-160 0,-1 0 192 15,-5 2-192-15,2-5 192 0,4 0-192 0,3-3 0 16,1 4 0-16,2 1 0 0,2 2 0 0,-3-4 0 16,-4 0 0-16,3 1 0 0,4-1-432 0,2 2 48 0,-1 2 0 15,-6-1 0-15,-8 2 16 0,-4 2 16 0,-2-4 0 0,-2 6 0 16,0 1 112-16,-6 4 32 0,-7 0 0 0,-3 1 0 15,-5 3 208-15,0 1 0 0,-4 3 0 0,-3-2-4816 16,-2 1-960-16</inkml:trace>
  <inkml:trace contextRef="#ctx0" brushRef="#br2" timeOffset="-101438.4">28183 2244 3679 0,'0'0'320'0,"13"-5"-320"0,-3-3 0 0,2 5 0 16,-2 0 1744-16,1-1 288 0,2-2 48 0,0 3 16 15,-1 1-1520-15,0-1-320 0,-1 1-48 0,1-2-16 16,-3-1-192-16,0 0 0 0,-1 1 128 0,-8 4-128 16,8-8 0-16,-8 8 0 0,0 0 0 0,0 0 0 15,8-4 0-15,-8 4 0 0,0 0 0 0,0 0 0 16,0 0 400-16,0 0-16 0,10 9 0 0,-10-9 0 16,0 0 96-16,10 7 16 0,-2 0 0 0,1 1 0 15,-9-8 128-15,12 8 16 0,0-1 16 0,2-2 0 16,1 0 32-16,4 2 0 0,1-3 0 0,7-3 0 15,4 0-80-15,9 2-16 0,7-1 0 0,10 3 0 16,10-1-208-16,2-3-32 0,5-4-16 0,2-1 0 16,3 1-208-16,5 2-128 0,4 0 160 0,0-2-160 15,1-2-784-15,-3-3-256 0</inkml:trace>
  <inkml:trace contextRef="#ctx0" brushRef="#br2" timeOffset="-100788.39">29513 4678 12895 0,'-8'-7'1152'0,"8"7"-928"16,0 0-224-16,0 0 0 0,0 0 688 0,0 0 80 15,0 0 32-15,0 0 0 0,0 0 96 0,17 2 32 0,4 1 0 0,4-1 0 16,3-1-32-16,10 1-16 0,4 0 0 0,6 2 0 16,7-4-320-16,4 0-64 0,2 0-16 0,2 1 0 15,-6 2-272-15,4-3-48 0,1 1-16 0,3 0 0 16,1-1-144-16,0 0-256 0,0 0 64 0</inkml:trace>
  <inkml:trace contextRef="#ctx0" brushRef="#br2" timeOffset="-99836.43">21732 7454 11055 0,'-5'3'976'16,"0"-2"-784"-16,3-1-192 0,2 0 0 0,0 0 800 0,0 0 112 0,0 0 32 0,19 1 0 15,2-3-528-15,6-1-96 0,4 3-32 0,4-2 0 16,8-2-32-16,7 0 0 0,5-4 0 0,1 2 0 16,-2 1-128-16,7-3-128 0,5 5 144 0,9 0-144 15,8 0 0-15,3 0 0 0,1-2 0 0,3-2 0 16,3 1 0-16,12-2 0 0,6 3 0 0,2-1 0 16,-4-7 0-16,13 2 0 0,13 2 0 0,-3-4 0 15,1 0 0-15,8 2 0 0,9-4 0 0,7-2 0 16,3 1 128-16,4-2-128 0,-1-1 0 0,10 1 0 0,7 1 128 0,2 2-128 15,-3 1 0-15,-1 3 0 0,-5-3 0 0,7 2 128 16,4 5-128-16,1 0 0 0,0 2 0 0,-9 3-160 16</inkml:trace>
  <inkml:trace contextRef="#ctx0" brushRef="#br2" timeOffset="-96818.51">18783 10730 11343 0,'-14'-12'496'0,"7"7"112"0,-2-6-480 15,0 4-128-15,3-1 0 0,-1 1 0 0,3 1 896 0,-2-2 144 16,0 4 48-16,6 4 0 0,0 0-512 0,0 0-80 0,0 0-32 16,0 0 0-16,-5-6-144 0,5 6-48 15,0 0 0-15,0 0 0 0,0 0-112 0,0 0-32 0,0 0 0 0,0 0 0 16,0 0 0-16,0 0 0 0,0 0 0 0,11 0 0 16,3 0 0-16,1 1 0 0,3 2 0 0,1-3 0 15,3-1 112-15,2 2 16 0,4 1 0 0,4-2 0 16,0-1-256-16,1 0 0 0,0 0 0 0,3 1-160 15,3 0 160-15,4 0 0 0,-1-2 0 0,5 2 0 16,5 3 0-16,5-1 128 0,3 2-128 0,-2 1 0 16,-2 2 0-16,3-1 0 0,0 4 0 0,4-3 0 15,0-2 0-15,7 2 0 0,5 0 0 0,0 1 0 16,-4-1 0-16,3 0 0 0,2 1 0 0,8-3 0 16,9 0 0-16,-1 2 0 0,-5-7 0 0,1 1 128 15,0 0-128-15,6-1 0 0,6 0 0 0,-2 0 128 16,-4 0-128-16,1 4 0 0,2-1 0 0,4-2 128 15,0 0-128-15,0 0 0 0,-2-1 0 0,1 3 0 16,7-1 0-16,-4 0 128 0,-4-1-128 0,1-1 0 0,2 0 0 0,2 0 0 16,3 0 0-16,-6 1 0 0,-7 1 0 0,6-1 128 15,2 0-128-15,-3 0 0 0,-1 1 0 0,-3-1 0 16,-1 3 0-16,4-1 128 0,2-1-128 0,-3-2 0 16,-4 0 0-16,-3 0 0 0,2 1 0 0,3-1 0 15,3 0 0-15,-4-1 128 0,-8 1-128 0,-2-2 0 16,-1 1 0-16,8 1 128 0,0 0-128 0,-5 0 0 15,-6-2 0-15,-1-1 0 0,1 2 0 0,5 1 0 16,2 1 0-16,-5-1 0 0,-7 0 0 0,-1 0 0 16,-2 0 0-16,3 0 0 0,2 0 0 0,0 0 0 0,-2 0 0 0,-5 0 0 15,-6 3 0-15,-2-3 0 16,-1 0 0-16,3 2 0 0,0 1 0 0,1-3 128 0,-1 0-128 16,-6 0 0-16,-4 0 0 0,-2 1 0 0,-1-2 0 0,-3 1 0 15,-1 1 0-15,-3 0 128 0,0-1-128 0,-2 0 0 16,0 0 0-16,-3 2 0 0,-3-1 0 0,-3-1 128 15,-5-3-128-15,-2 2 0 0,-3 1 0 0,-3 0 0 16,-2 0 0-16,-2 0 0 0,-2 0 0 0,-3 3 128 16,-2-2-128-16,-9-1 0 0,10 1 0 0,-10-1 128 15,0 0-128-15,0 0 0 0,0 0 0 0,0 0 0 16,0 0 0-16,0 0 0 0,0 0 0 0,-4-6 0 16,-5-3-192-16,-1 5 64 0,-4-1 0 0,-2 0 0 15,-3-1-32-15,-7 0 0 0,-4 3 0 0,-5-2 0 16,-3-1-32-16,-3 1 0 0,-2 4 0 0,0-1 0 15,1-4-80-15,-2 3-32 0,-2-2 0 0,-1 3 0 16,0 0-80-16,-5 0-32 0,-7-3 0 16,-3 3 0-16,-3-3 64 0,0 2 16 0,-1-1 0 0,1 1 0 0,1 0 336 0,-10 1-176 15,-11-1 176-15,-2 0-128 0,2 2 128 0,-3 0 0 16,4 0 0-16,-8-2 0 0,-10 2 0 0,3 1 0 16,-3 4 0-16,0-3 0 0,-4-1 0 0,-2 1 192 15,-4-1-32-15,2 3-16 0,4-2-144 0,-6 2 0 16,-9-1 0-16,4 2 0 0,5 1 0 0,-6-1 0 15,-9 1 0-15,2 2 0 0,8-1 0 0,-6-1 0 16,-7-2 0-16,6 4 0 0,4-3 0 0,-4 1 128 16,-6 1-128-16,3-1 128 0,4 2-128 0,-2 0 0 15,1-3 0-15,0 2 0 0,4 4 0 0,-1-6 0 16,-1 4 0-16,2 0 0 0,3-5 0 0,4 2 192 0,3 2-32 0,-1-2 0 16,-1 1 80-16,4 2 16 0,3-3 0 0,0 1 0 15,-1 1-256-15,3-2 176 0,2 1-176 0,7 2 160 16,5-3-160-16,-1 0 0 0,-3-1 0 0,7 0 128 15,4-1-128-15,7 0 0 0,3-2 0 0,2 2 128 16,4 2-128-16,-1-3 0 0,0-2 0 0,8-1 0 16,5-1 128-16,5-4-128 0,6 3 192 0,2-1-64 15,1 3-128-15,6-3 0 0,4-4 0 0,3 3-176 16,0 2 176-16,4-3 0 0,0 0 160 0,3 1-160 16,1-3 192-16,1 2-64 0,3-1-128 0,1-2 192 15,0 3-192-15,1-2 0 0,1 1 0 0,-2 2 0 16,1-5 0-16,0 4 0 0,-1-2 0 0,0 1 0 15,-1 2-192-15,1-2-96 0,-1 0-16 0,-1 2 0 16,3-1-144-16,-1 2-48 0,2 1 0 0,-2 0 0 0,3-3 288 0,2 4 48 16,0-1 16-16,1 0 0 0,2-3-64 0,1-1-16 15,0 3 0-15,1 3 0 16,4 1-736-16,-9-1-160 0,9 1-32 0,-9-2 0 16,1 0 160-16,8 2 32 0,0 0 0 0,-7 0 0 0,7 0 720 0,0 0 240 15,-6 5 0-15,6-5-160 0,0 0 160 0,0 0 0 16,0 0 0-16,0 0-128 0,0 0 0 0,0 0 0 15,0 0 0-15,0 0 0 0,0 0 336 0,0 0 80 16,0 0 16-16,0 0 0 0,0 0 368 0,0 0 80 16,10 2 16-16,1 1 0 0,-1-2-192 0,2 0-16 15,-1-1-16-15,1 0 0 0,-1 0-240 0,-1 2-48 16,-10-2-16-16,12 2 0 0,-12-2-240 0,11 0 0 16,-11 0 0-16,0 0 0 0,0 0 0 0,0 0 0 15,10 0 0-15,-10 0 0 0,0 0 160 0,0 0-160 0,0 0 160 0,8-7-160 16,-8 7 128-16,2-7-128 0,-2 7 0 15,6-9 144-15,-6 9 64 0,5-7 16 0,-5 7 0 0,5-10 0 16,-3 3 48-16,-2 7 16 0,0 0 0 0,5-6 0 16,0-2-96-16,-5 8 0 0,0 0-16 0,7-5 0 15,-7 5-176-15,7-10 160 0,-3 4-160 0,-4 6 160 16,9-5 32-16,-9 5 0 0,13-6 0 0,0 3 0 16,0 0-16-16,3 2 0 0,0-2 0 0,3 2 0 15,3-2-176-15,3 0 0 0,2 1 144 0,2 0-144 16,-2-2 144-16,1 0-144 0,1-2 192 0,3 2-192 15,2 0 176-15,3 3-176 0,1-2 160 0,6 1-160 16,-1-2 224-16,4 3-48 0,4 1-16 0,2-3 0 0,-1-1 32 0,1-1 0 16,1-5 0-16,1 8 0 0,-1 3 0 0,10-1 0 15,2-1 0-15,1-2 0 0,4 2 32 0,1 0 16 16,-1-5 0-16,4 4 0 0,2 2-96 16,7 1-16-16,5 0 0 0,-2-2 0 0,0-1-128 0,4 0 0 15,1 5 0-15,5-1 128 0,5 0-128 0,-2 2 0 16,-1-2 0-16,5 1 0 0,7 0 0 0,-2 1 0 15,-1 1 0-15,3-1 0 0,1-3 0 0,2 3 0 16,-2 0 0-16,0 1 0 0,1-2 0 0,3-1 0 16,3 1-160-16,-3 1 160 0,-7 1 0 0,6 0-144 15,5-1 144-15,-3-1 0 0,-7-3 0 0,3 2-128 16,4-1 128-16,-4 3 0 0,0-3 0 0,-2 3 0 16,0 0 0-16,3 3 0 0,-3-4 0 0,-1 1 0 0,-6-2 0 0,5 3 0 15,6 2 0-15,-6-4 0 0,-6 1 0 0,2 1 0 16,4 2 0-16,-1-4 0 0,-3 1 0 0,-2 0-128 15,-4 1-16-15,5-1 0 0,4 1 0 0,-6-1 0 16,-8 0-32-16,-2-2 0 0,1 0 0 0,1-2 0 16,5-2 16-16,-6 1 0 0,-7 0 0 0,-3-3 0 15,-5 0 160-15,2 0 0 0,2 2 0 0,-7-1 0 16,-5 1 0-16,-5-2 0 0,-6 3 0 0,-1-1-128 16,-4 2 128-16,2 0 0 0,1 0 0 0,1 0 0 15,-1 0 240-15,-4 2-32 0,-5-1 0 0,-3-1 0 16,-2 1-80-16,-2 2 0 0,-3-1-128 0,-2-1 192 15,-3-1-192-15,-2 0 128 0,-1 0-128 0,-1 2 0 16,-3-1 128-16,-1 0-128 0,-5-1 0 0,-3 2 0 0,-5-2 144 16,0 0-144-16,-12 0 128 0,0 0-128 0,0 0 0 0,0 0 0 15,0 0 0-15,0 0 0 0,0 0 0 0,-16-3 0 16,-1 2 0-16,-6-2 0 0,-3 1 0 0,-3-1 0 16,-3 3 0-16,-2 0 0 0,-3-2 0 0,-4-1 0 15,-2-1 0-15,-5 4 0 0,-5 0 0 0,-7 0 0 16,-5-1 0-16,-1 1 0 0,0 0 0 0,-2-1 0 15,0-2 0-15,-6-1 0 0,-6 3 0 0,-4 1 0 16,-4 0 0-16,-1 0 128 0,3-3-128 0,-7 1 0 16,-7-1 0-16,3 3 0 0,1-1 0 0,0 0 0 15,3 1 0-15,-6-1 0 0,-10-2 0 0,3 0 0 16,2 6 0-16,-4-3 0 0,-5 0 0 0,-1 0 0 16,-1 3 0-16,-3-2 0 0,1 0 0 0,-1 0 0 0,-3-1 0 15,0 2 0-15,3 1 0 0,-5 4 0 0,-6-3 0 0,4-2 0 16,1 3 0-16,-4 2 0 0,0-2 0 0,-1-1 0 15,5 2 0-15,-4 2 0 0,-2-3 0 0,4 5 0 16,7-4 0-16,-4 4 0 0,-6-3 0 0,3 0 0 16,5 3 0-16,-2 2 0 0,-3-4 0 0,8 2 0 15,3-4 0-15,5 2 0 0,-2-1 0 0,6-2 0 16,6 0 0-16,6 1 0 0,5-4-128 0,2 1 128 16,3-3-384-16,6 0-16 0,4 0 0 0,7 0 0 31,4-3-80-31,6 1-16 0,9-2 0 0,2 0 0 0,4-1 336 0,1 1 160 0,3-4-160 0,3 3 160 15,2 1 0-15,1-3 0 0,3 1 0 0,3 2 0 16,5-3 0-16,0 2 0 0,3 1 0 0,3 2 0 16,-3 1 0-16,4 1 0 0,2 2 0 0,0-1-192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6:54:25.24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92D050"/>
    </inkml:brush>
    <inkml:brush xml:id="br5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11608 5591 11967 0,'0'0'1072'0,"-3"-7"-864"16,3 7-208-16,-2-10 0 0,1 3 1360 0,1 7 240 0,0 0 32 0,-2-10 16 16,0 3-576-16,-3 3-112 15,5 4-32-15,-5-7 0 0,-3 0-160 0,2 5-16 0,-2-2-16 0,-1 0 0 16,3 0-80-16,-3 2-16 15,0-1 0-15,-3 3 0 0,4 0-64 0,-4 0 0 0,-1 3-16 0,1 1 0 16,-2-1-16-16,-2 5 0 16,-1-2 0-16,-1 7 0 0,-1 2-144 0,0 2-16 0,0-1-16 0,-2 5 0 15,1 3-48-15,0 4 0 0,-2-1 0 16,2 4 0-16,-1 6 64 0,0 4 0 0,-1 2 0 0,2 2 0 16,1 3-192-16,-3 5-48 0,1 2 0 0,0 1 0 15,0-3-144-15,0 1 128 0,2 2-128 0,3-3 128 16,0-3-128-16,2 0 160 0,-1-4-160 0,4 1 160 15,-1 1 112-15,3-3 32 0,2 1 0 0,3-4 0 16,3 2 64-16,1-2 16 0,2-3 0 0,2 2 0 16,0 1-128-16,1-4 0 0,1-2-16 0,3-2 0 0,3-1-64 0,-5-10-16 15,5 3 0-15,7 14 0 0,2-3-32 0,2-5-128 16,1-2 192-16,2 0-64 0,-1-5-128 0,6 2 160 16,-2-4-160-16,3-3 160 0,-2-1-160 0,2 0 0 15,1-2 0-15,1-2 0 16,2-2-384-16,0-6-96 0,-2 1-32 0,0-6 0 15,1-2-1600-15,-4-2-320 0,-1-3-64 0,-4-4-11808 16</inkml:trace>
  <inkml:trace contextRef="#ctx0" brushRef="#br0" timeOffset="797.13">12377 5154 12207 0,'0'0'528'0,"0"0"128"0,0 0-528 0,0 0-128 16,0 0 0-16,0 0 0 0,-6-8 912 0,6 8 160 16,-5-8 16-16,5 8 16 0,0 0-160 0,0 0-48 15,0 0 0-15,0 0 0 0,0 0-336 0,0 0-80 16,0 0-16-16,0 0 0 0,0 0-176 0,0 0-32 15,0 0-16-15,0 0 0 0,0 0 96 0,-2 12 32 16,2-2 0-16,2 4 0 0,0-1-16 0,1 3 0 16,-1-1 0-16,3 7 0 0,2 1 0 0,1 0 0 15,1 3 0-15,0 1 0 0,0 5 0 0,1 2 0 16,2 2 0-16,-1 2 0 0,-1 6-48 0,1 2-16 16,0 3 0-16,-1-2 0 0,-1 1 96 0,-1 3 32 15,-2 1 0-15,-2-1 0 0,-2-2 48 0,1 3 16 16,-1 0 0-16,0 2 0 0,-2-1 32 0,-2 3 16 15,1-2 0-15,-3-1 0 0,-1-2-144 0,-1-2-48 16,0 0 0-16,-5-1 0 0,1 0 96 0,0 2 16 16,-1-4 0-16,-1-1 0 0,-2 2-16 0,0-3 0 15,0-1 0-15,0 1 0 0,-1-4-48 0,0 2-16 16,0 0 0-16,-1-3 0 0,0 3-64 0,0-3-16 0,1-3 0 0,0-2 0 16,-3 4 32-16,0-5 16 0,2-1 0 0,-1 2 0 15,1 3-48-15,1-1-16 0,-2-2 0 16,-2 1 0-16,-1 0-64 0,-2-1-16 0,0-3 0 0,2-2 0 15,1 0 32-15,-1-2 0 0,-3 0 0 0,1-2 0 16,4 1 0-16,-2-6 0 0,1-1 0 0,1 0 0 16,0 0-32-16,2 0 0 0,-2-3 0 0,5-1 0 15,1-1 48-15,0-2 0 0,1 0 0 0,1-2 0 16,-1-4-64-16,4 0-16 0,0 1 0 0,7-7 0 16,0 0 32-16,-3 5 16 0,3-5 0 0,0 0 0 0,-9 4-48 0,9-4-16 15,0 0 0-15,0 0 0 0,0 0-144 0,0 0 128 16,0 0-128-16,0 0 128 0,0 0-128 0,0 0 0 15,-2 9 0-15,2-9 0 0,0 0 0 0,0 0 0 16,0 0 0-16,0 0 0 0,0 0 0 0,0 0-192 16,0 0 0-16,0 0 16 15,0 0-1680-15,0 0-320 0,0 0-80 0,0 0-16592 16</inkml:trace>
  <inkml:trace contextRef="#ctx0" brushRef="#br0" timeOffset="2303.98">1673 9485 12959 0,'0'0'576'0,"2"-7"112"0,-2-5-560 0,3 5-128 0,-3 7 0 0,4-12 0 16,-3 0 768-16,0 3 128 0,1-3 32 0,-2 5 0 16,0-4-80-16,0 5-16 0,0-3 0 0,1 3 0 15,-1-3 64-15,0 9 16 0,-1-8 0 0,1 8 0 0,0 0-224 0,0 0-48 16,0 0-16-16,0 0 0 0,0 0-176 0,0 0-48 15,-8 8 0-15,3 3 0 0,-3 8-144 0,2 4-48 16,-1 5 0-16,1 5 0 0,-2 5-32 0,3 6-16 16,0 6 0-16,3 5 0 0,-1 5-160 0,3 0 0 15,3-2 0-15,1-1 128 0,1-3-128 0,4-7 0 16,2-5 0-16,2-7 0 0,-1-4 0 0,4-5 0 16,1-5 144-16,0-5-144 0,-2-6 224 0,3-1-32 15,2-5 0-15,2-5 0 0,2-7 96 0,2-1 16 16,0-5 0-16,2-1 0 0,1-4 64 0,1-4 16 15,-4 0 0-15,-1-3 0 0,0 3-208 0,-2-5-48 16,-3 1 0-16,-2-3 0 0,-5 2-128 0,2-2 128 16,-2 0-128-16,-2 3 128 0,-2-3-128 0,1 6 0 15,0-2 0-15,-1 6 128 0,-1 2-128 0,1 5 0 16,0 4 0-16,-9 9 0 0,0 0 0 0,12 5 0 16,0 6 0-16,-2 5 0 0,-2 6-160 0,-5 3 160 15,1 7 0-15,0 5-144 0,0 6 144 0,-2 5 0 16,-2 13 0-16,0 5 0 0,-3 11 0 0,-4 3 0 15,-3 5 0-15,1-21 0 0,-1 9 0 0,-1 5 0 0,-3 3 0 0,-2 0 0 16,1-2 224-16,0-1-32 0,-2-6 0 0,-1-7 0 16,-1-3-16-16,-1-4-16 0,1-5 0 0,-1-2 0 15,-2-8 416-15,0-1 64 0,0-6 32 0,0-6 0 16,0-1-144-16,1-3-16 0,0-3-16 0,1-7 0 16,-2-4-48-16,1-4-16 0,-1-5 0 0,2-4 0 15,1-8-32-15,0-1 0 0,-5-8 0 0,1-4 0 16,1-6-400-16,2-1 0 0,-1 0-224 0,4-3 80 0,4 4 144 0,3 1-208 15,2 1 80-15,3 3 128 0,5 1-256 0,3 4 80 16,2 3 16-16,4 0 0 0,2 0-32 0,6 3-16 16,4 1 0-16,5 6 0 0,2-5 48 0,2 3 16 15,3 3 0-15,3-1 0 16,3 3-1712-16,4-2-352 0,3-1-64 0</inkml:trace>
  <inkml:trace contextRef="#ctx0" brushRef="#br0" timeOffset="2692.77">3302 9483 9215 0,'0'0'816'15,"0"0"-656"-15,0 0-160 0,0 0 0 0,0 0 3376 0,13 1 640 16,2-1 128-16,4 1 16 0,3-1-3216 0,3 2-656 16,3-1-128-16,3-1-32 0,2 0 112 0,4-1 16 15,2-1 0-15,1 0 0 0,0 1-128 0,-2-2 0 16,-3-2-128-16,-1 2 192 16,-1 2-1600-16,-4 1-320 0</inkml:trace>
  <inkml:trace contextRef="#ctx0" brushRef="#br0" timeOffset="2859.49">3408 9995 32255 0,'0'0'2864'0,"18"1"-2288"16,2 1-576-16,5 0 0 0,5 2 208 0,3-1-64 15,2-2-16-15,3-2 0 0,2-5 0 0,-1 3-128 16,-2-6 192-16,3 2-9920 15,1-2-2000-15</inkml:trace>
  <inkml:trace contextRef="#ctx0" brushRef="#br0" timeOffset="3420.51">4504 10273 12895 0,'-12'9'576'0,"12"-9"112"0,-6 11-560 0,1-1-128 16,5-10 0-16,-7 6 0 0,7-6 2016 0,0 0 368 15,0 0 80-15,0 0 16 0,0 0-1056 0,0 0-208 16,0 0-32-16,2-13-16 0,1-2 32 0,4-7 0 16,0-2 0-16,4-5 0 0,0-1-560 0,3-5-96 15,1 0-32-15,3-3 0 0,1-7-256 0,0-1-48 16,0-5-16-16,0-2 0 0,-1-3 16 0,0-5 0 15,2-2 0-15,-2-7 0 0,0-8 16 0,0 1 0 16,-3-2 0-16,1-1 0 0,1 2-32 0,2 3-16 0,3 8 0 16,-3 12 0-16,-2 6-176 0,1 9 128 0,-2 5-128 15,4 5 128-15,-2 7-128 0,-1 6 0 16,-1 1 0-16,0 9 0 0,-2-1 0 0,0 7 0 0,0 3 0 0,-1 7-176 16,-2 2 176-16,2 8-160 0,1 7 160 0,-1 6-160 15,-2 5 32-15,1 4 0 0,-7 6 0 0,0 5 0 16,-3 5 128-16,2 3-128 0,0 4 128 0,1 1-128 15,1 3 128-15,1-1 0 0,0-7 0 0,0 0-128 0,-1-8 128 0,0-5 0 16,2-2 0-16,-2-6 0 0,0-6 0 16,0-4 0-16,-2-1 0 0,-2-2 0 15,0 0-1632-15,-2-4-288 0,-2-2-64 0</inkml:trace>
  <inkml:trace contextRef="#ctx0" brushRef="#br0" timeOffset="3609.31">4565 9755 27647 0,'0'0'2448'0,"11"5"-1952"15,0-1-496-15,5-2 0 0,2 1 416 0,4-2-16 16,4 2 0-16,2 0 0 0,5-3 256 0,-1-1 48 16,-1-1 16-16,5-1 0 0,2 1-48 0,2-2-16 15,0 0 0-15,2 0 0 0,0-1-656 0,1 2 0 16,2-3 0-16,-5 2-10080 15,-1 1-1952-15</inkml:trace>
  <inkml:trace contextRef="#ctx0" brushRef="#br0" timeOffset="3804.97">5742 9916 31615 0,'-3'31'1408'0,"2"-5"272"0,1 6-1344 0,-1 5-336 0,1 3 0 0,-2 3 0 16,-1-1 528-16,-3 3 48 0,-1-1 0 0,-2 0 0 0,0-3-272 0,1-12-48 15,2 0-16-15,-4 16 0 16,-2-7-3072-16,1-5-624 0</inkml:trace>
  <inkml:trace contextRef="#ctx0" brushRef="#br0" timeOffset="4354.28">6009 9679 18543 0,'0'0'816'0,"0"0"176"0,-7 6-800 0,7-6-192 0,-5 11 0 0,3-3 0 16,0 2 512-16,4-1 64 0,0 1 16 0,6 3 0 15,-1-5-48-15,4 0-16 0,1-1 0 0,4-1 0 16,1 2 256-16,1-4 48 0,4-3 16 0,3-1 0 16,4-1 96-16,4-1 16 0,-1-3 0 0,1-4 0 0,0 2-320 0,0-5-64 15,-1 1-16-15,0 1 0 0,0-3-208 16,-4 0-32-16,-5-1-16 0,-3-1 0 0,-1-1-112 0,-3-2 0 16,-2 0-16-16,-2 1 0 0,-3 2-48 0,-4 0-128 15,-1-2 192-15,-7 5-64 0,-1-1 80 0,-5 0 16 16,-2 3 0-16,-3 0 0 0,-2 5-96 0,-4 2-128 15,-4 3 176-15,-1 7-176 0,-2 4 128 0,0 4-128 16,0 7 0-16,-3 1 0 0,0 6 0 0,-1 3 0 16,1 5 128-16,1 6-128 0,-1-1 0 0,5 2 0 15,1 2 0-15,6-3 0 0,4-5 0 0,6-2 0 16,4-2 0-16,6-3 0 0,3-2 0 0,4-5 0 16,3-1 0-16,8-4 0 0,5-4 144 0,5-4-144 15,1-1 0-15,3-5 144 0,4-1-304 0,3-4-64 16,0-5-16-16,3-6-9920 0,1 0-1984 0</inkml:trace>
  <inkml:trace contextRef="#ctx0" brushRef="#br0" timeOffset="4771.72">7367 8285 12895 0,'-7'-6'1152'0,"7"6"-928"16,0 0-224-16,0 0 0 0,-9-2 2000 0,9 2 368 15,0 0 64-15,-10 7 0 0,0 3-1216 0,1 3-256 16,-4 1-64-16,2 5 0 0,-1 5 0 0,-2 4-16 16,-1 5 0-16,0 0 0 0,-2 2-208 0,2 4-32 15,0 4-16-15,3 7 0 0,-1 1-320 0,2 1-64 16,3-1-16-16,3-2 0 0,3 2-224 0,2-3 176 16,2-4-176-16,3-4 160 0,3-3 80 0,2-3 16 15,2-6 0-15,0 0 0 0,4-3 96 0,1-3 32 16,2-1 0-16,2 0 0 0,-1-4-96 0,2-4-16 15,-1-2 0-15,1-5 0 0,-2 2-272 0,1-4-192 16,-4-4 16-16,1-3-10016 16,-4-3-2016-16</inkml:trace>
  <inkml:trace contextRef="#ctx0" brushRef="#br0" timeOffset="4933.1">6900 8941 32303 0,'0'0'1424'0,"0"0"304"0,0 0-1376 0,11 2-352 0,4-1 0 0,8 1 0 16,3 1 480-16,4 0 32 0,3-1 0 0,4 2 0 16,2-2 112-16,6 0 16 0,3-1 16 0,6-2 0 15,2-2-224-15,1-3-48 0,0-1-16 0,-2 1 0 16,-2 0-1520 0,-2 1-320-16,-4-2-48 0</inkml:trace>
  <inkml:trace contextRef="#ctx0" brushRef="#br0" timeOffset="6089.03">8871 9155 20847 0,'1'-13'912'0,"-1"13"208"0,0 0-896 0,7-7-224 16,-7 7 0-16,0 0 0 0,0 0 960 0,0 0 160 15,0 0 32-15,0 0 0 0,5 15-288 0,-3 4-48 0,-3 5-16 0,-1 3 0 16,-1 3-80-16,1 7-16 15,-1 4 0-15,-1 2 0 0,0 0-64 0,-1 4-32 16,0 0 0-16,-1 5 0 0,1 3-176 0,-2 0-48 0,1 2 0 0,0-1 0 16,-2-2-224-16,3-15-160 0,-1 1 192 0,-1 0-192 0,1 2 176 15,1-7-176-15,-3-2 160 0,2-4-160 0,1-1 0 0,1-5 0 16,0-1 0-16,0 6 0 16,-1-10-1680-16,1-8-288 0,4-10-48 0,0 0-16 0</inkml:trace>
  <inkml:trace contextRef="#ctx0" brushRef="#br0" timeOffset="6271.78">8303 9884 26719 0,'0'0'2368'0,"0"0"-1888"16,18 7-480-16,2-5 0 0,7 1 1664 0,3-1 224 16,3 1 48-16,4 2 16 0,4 0-976 0,3-4-192 15,3-2-32-15,4 1-16 0,4 0-288 0,5-2-48 16,2-6-16-16,-1 2 0 0,-1-1-112 0,-2-2-16 15,2 2-16-15,-3-2 0 16,0 3-944-16,-3-2-176 0,-1 2-32 0,-19 3-15344 0</inkml:trace>
  <inkml:trace contextRef="#ctx0" brushRef="#br1" timeOffset="9942.39">13610 5012 11055 0,'0'0'976'0,"0"0"-784"15,6-8-192-15,1 1 0 0,-1 2 1472 0,-6 5 256 16,9-6 64-16,-9 6 0 0,0 0-704 0,0 0-144 16,0 0-32-16,0 0 0 0,6-7-96 0,-6 7-32 15,0 0 0-15,0 0 0 0,0 0-16 0,0 0 0 16,-10 4 0-16,1 3 0 0,0-1-240 0,-1 0-48 16,1 4-16-16,-2 1 0 0,1 6-48 0,-1 6-16 15,0 1 0-15,-2 4 0 0,-1 0-48 0,2 7-16 16,0 2 0-16,2 3 0 0,-4 5-16 0,1 3 0 15,1 5 0-15,-2 6 0 0,0 3-192 0,0 4-128 16,0 2 160-16,0-1-160 0,1 2 128 0,2 1-128 16,-1 1 0-16,3-3 144 0,3-2 32 0,2 1 0 15,-1-4 0-15,2-2 0 0,3-4 144 0,3-1 48 16,2 0 0-16,4-1 0 0,1-2 0 0,4-2 0 16,1-1 0-16,3-5 0 0,2 2-48 0,3-3-16 15,-1-1 0-15,2-4 0 0,4 1-96 0,0-3-16 16,-3-2 0-16,2-2 0 0,0 0-32 0,0-1-16 0,0-3 0 0,0 2 0 15,-1-2-144-15,0-4 128 0,1-2-128 0,1 0 128 16,1-4-128-16,3-2 0 0,2-6 0 0,4 2 0 16,3-4-592-16,2-3-112 0,4-3 0 15,2-6-16-15,0-6-2544 0,0 0-512 16,13-8-112-16,-6-8-16 0</inkml:trace>
  <inkml:trace contextRef="#ctx0" brushRef="#br1" timeOffset="10558.93">15478 5066 16927 0,'0'0'752'0,"-3"-13"144"0,-1 4-704 0,4 9-192 0,-3-12 0 0,2 3 0 16,1 9 832-16,0 0 128 0,-1-9 16 0,1 9 16 16,0 0-208-16,0 0-32 0,0 0-16 0,0 0 0 0,0 0-224 0,10 0-32 15,-1 4-16-15,1 6 0 0,0 1-160 0,2 7-48 16,-1 4 0-16,3 2 0 0,3 1-96 0,0 6-32 16,1 4 0-16,1 3 0 0,3 6 128 0,-3 3 0 15,0 2 16-15,0 3 0 0,1 3 32 0,1 2 0 16,-1 5 0-16,-1-3 0 0,-2 1 128 0,-1-1 16 15,-2-4 16-15,-1 2 0 0,-6-1 224 0,1 3 32 16,-2 2 16-16,-3-3 0 0,-3-2-16 0,-1-1 0 16,-2-1 0-16,-3 0 0 0,-2-2-128 0,-2 1-16 15,-4-1-16-15,-1 2 0 0,-4-1 80 0,0-1 0 16,-4-3 16-16,-1-4 0 0,-3 4-80 0,0-1 0 16,-2-2-16-16,0 1 0 0,-2-7-176 0,1 4-48 15,1-1 0-15,1-5 0 0,-2 1 48 0,4-2 0 16,-2 0 0-16,1 0 0 0,0-1-192 0,2-3-48 15,1-3 0-15,0-1 0 0,-1-3-144 0,4-1 160 16,0-2-160-16,4-1 160 0,-1-3-160 0,3-2 0 16,2-1 0-16,1-6 0 15,2-1-736-15,1-4-224 0,1-1-64 0,8-4 0 16,-8 4-2048-16,0-4-432 0,-3-7-80 0,11 7 0 0</inkml:trace>
  <inkml:trace contextRef="#ctx0" brushRef="#br1" timeOffset="12709.16">5892 3842 12319 0,'0'0'544'0,"0"0"112"0,0 0-528 0,0 0-128 15,0 0 0-15,0 0 0 0,0 0 704 0,0 0 128 16,0 0 0-16,0 0 16 0,0 0-16 0,0 0 0 16,0 0 0-16,0 0 0 0,0 0-256 0,0 0-48 15,0 0-16-15,0 0 0 0,9-3 0 0,-9 3 0 0,10 0 0 0,1 0 0 16,2 2-48-16,-2 4-16 16,2 0 0-16,2 6 0 0,4-3-96 0,3 3-32 15,2-3 0-15,4 4 0 0,5 3-64 0,4 1-32 0,4-3 0 16,2-3 0-16,1 0 176 0,2 1 48 0,-3-2 0 0,2 3 0 15,-1-8-64-15,0 2 0 0,-3-4 0 16,3 0 0-16,0-2-16 0,1-1-16 0,-1-1 0 0,2-2 0 16,1-3 32-16,-1 0 16 0,-3-1 0 0,0-3 0 15,-1 0-32-15,-1-1-16 0,-1-3 0 0,-3 3 0 16,1 0-64-16,-1 1-16 0,0 2 0 0,-2-1 0 16,-2 0-272-16,-2 3 0 0,-1-3 0 0,-5 3 0 15,0-3 0-15,-4 3 0 0,-3-2 160 0,-3 3-160 16,-2 2 128-16,-3 3-128 0,-1 2 0 0,-9-2 128 0,0 0-128 0,0 0 160 15,0 0-160-15,0 0 160 0,0 0-160 0,0 0 0 16,1 12 0-16,-1-12 128 0,-5 10-128 0,0 1 0 16,-5-3 0-16,-2 3 128 0,-3 0-128 0,-2-2 192 15,-2 0-192-15,-2-1 192 0,-4 0-192 0,0 0 128 16,0 3-128-16,-6-2 128 0,-3 3 48 0,-2-2 0 16,-1 3 0-16,-1-1 0 0,-1-4-176 0,-2 2 192 15,-5-1-192-15,-1 3 192 0,-4-5-192 0,2 3 160 16,1-2-160-16,-1 1 160 0,2-5-32 0,-1-1-128 15,3 0 192-15,2 1-64 0,0-2-128 0,0 1 160 16,1-3-160-16,0 0 160 0,-1-3-160 0,2-2 160 16,0-1-160-16,5-2 160 0,-1-3-160 0,5 2 128 15,0-2-128-15,5-1 128 0,5 1-128 0,1-3 160 16,3-2-160-16,3 2 160 0,1-1-160 0,3 1 192 16,1 2-192-16,3-1 192 0,2 3-192 0,1-2 0 15,0 3 0-15,2 3 0 0,2 6 0 0,0 0-224 16,0 0 80-16,0 0 16 0,1-5 128 0,-1 5 0 15,0 0 0-15,0 0 0 0,0 0 0 0,14 7-192 0,0 6 192 0,0 0-192 16,0-2 0-16,5 6 0 0,2 2 0 0,4 1 0 16,3 3 192-16,4 1-192 0,2 6 192 0,4-5-192 15,4-1 64-15,1 0 0 0,1-2 0 0,1-1 0 16,1-4 128-16,1-2 0 0,0-1-144 0,1-2 144 16,1-1 0-16,-1-2 0 0,0-5 0 0,-1-2 0 15,0-3 0-15,-2-1 128 0,-4-4-128 0,2 1 128 16,-4 0 32-16,-1-2 0 0,-2-2 0 0,-2 0 0 15,1 0-16-15,-2-4 0 0,-2 2 0 0,0-1 0 0,-3 0-144 0,1 1 160 16,-5-1-160-16,-1 0 160 0,-3 3-160 0,-2-1 0 16,-4 3 144-16,-1-2-144 0,-4 2 0 0,-2 4 128 15,-7 3-128-15,0 0 0 0,0 0 0 0,0 0 128 16,0 0-128-16,0 0 0 0,0 0 0 0,0 0 0 16,0 0 0-16,0 0-128 15,-8 2-1408-15,-3 3-256 0,-1-1-64 0</inkml:trace>
  <inkml:trace contextRef="#ctx0" brushRef="#br1" timeOffset="13827.41">10211 10425 20271 0,'0'0'1792'0,"0"0"-1424"16,1-9-368-16,2 1 0 0,1-2 736 0,1 2 80 16,1-4 16-16,3-1 0 0,2-4-256 0,3-2-32 15,2-4-16-15,3-2 0 0,1-7 64 0,4-2 16 16,-1-2 0-16,2-3 0 0,1-8-128 0,9-23-32 15,-3 1 0-15,0 2 0 0,-5-3-64 0,-2-1 0 0,1-4-16 16,-2 1 0-16,1-1-128 0,1 8-32 0,-2 6 0 0,0 6 0 16,0 6-80-16,-1 7 0 0,0 2-128 0,0 6 192 15,-2 5 64-15,1 8 16 0,-2 4 0 0,1 1 0 16,-2 7-272-16,-2 2 0 0,-3 4 0 0,0 6 0 16,0 4 0-16,-1 4 0 0,0 3 0 0,-2 6 0 15,-1 4-176-15,1 5 176 0,-3 4-192 0,0 2 192 16,-3 2-144-16,0 1 144 0,-1 5 0 0,0 3-144 15,-3 3 144-15,0-3 0 0,-1 2 0 0,-1 2 0 0,-1-4 0 0,-1 1 0 16,2 0 0-16,-2-3 0 0,-1 1 0 0,2-16 0 16,1 3 0-16,-2 1 0 0,1-7 128 0,0 4-128 15,2-6 128-15,0 1-128 0,-1-3-192 0,-2-2-96 16,3-3-32-16,0-1-8992 16,0-3-1808-16</inkml:trace>
  <inkml:trace contextRef="#ctx0" brushRef="#br1" timeOffset="14000.38">10573 9937 18431 0,'0'0'1632'0,"0"0"-1312"16,0 0-320-16,0 0 0 0,12-2 2960 0,8 1 528 15,4 0 96-15,2 1 32 0,2-1-2016 0,3-2-416 16,2-2-80-16,5-3-16 15,6 2-1584-15,0-2-320 0,1 2-64 0,-1 1-16 16,1-3-1168-16,-6 2-240 0</inkml:trace>
  <inkml:trace contextRef="#ctx0" brushRef="#br1" timeOffset="14343.71">11666 9962 34719 0,'0'0'1536'0,"0"0"320"0,8 4-1472 15,2 3-384-15,3 0 0 0,-4-3 0 0,1 3 0 0,0 3 128 16,2-1-128-16,-5 3 0 0,3 2 128 0,-3 0-128 16,-1-2 128-16,-1 4-128 0,-1-1 0 0,-4 3 144 15,-1 2-144-15,-2 2 0 0,-4 3 240 0,-4-1-64 16,-5 3-16-16,-1-3 0 0,0 2 16 0,-1 0 0 15,0 0 0-15,1-1 0 0,1-5 208 0,-1 2 64 16,5 0 0-16,-2-3 0 0,5-4 0 0,0-2 0 16,5-1 0-16,2-3 0 0,2 1-128 0,3-2 0 15,4-4-16-15,2 0 0 0,1-3-48 0,2-1-16 16,6-4 0-16,0 2 0 0,4 0-112 0,1 0 0 16,1-1-128-16,0-1 192 15,0-3-1008-15,0 0-208 0,0 0-32 0,-1-3-16 16,-1 2-1808-16,1-3-352 0</inkml:trace>
  <inkml:trace contextRef="#ctx0" brushRef="#br1" timeOffset="15483.96">13349 8697 4767 0,'0'0'208'0,"0"0"48"0,0 0-256 0,0 0 0 15,0 0 0-15</inkml:trace>
  <inkml:trace contextRef="#ctx0" brushRef="#br1" timeOffset="20115.34">12814 9035 19343 0,'0'0'1728'0,"1"-8"-1392"0,-2-3-336 0,1 11 0 15,0 0 704-15,0 0 80 0,-2-10 16 0,2 10 0 16,-4-9 352-16,4 9 80 0,0 0 16 0,0 0 0 16,-10-1-544-16,0 4-128 0,-1 0 0 0,0 8-16 15,-2-1 16-15,0 4 0 0,2 3 0 0,-2 6 0 16,-2 5-240-16,2 4-32 0,2 5-16 0,-1 1 0 0,1 3 96 0,0 6 0 16,-2 1 16-16,1 9 0 0,0 1-32 0,2-1-16 15,-3 1 0-15,3 6 0 0,1-2-176 0,1 0-48 16,6-7 0-16,-1-2 0 0,2-2 64 0,2-3 16 15,2-2 0-15,3-5 0 0,2-4 112 0,3-2 0 16,3 1 16-16,3-7 0 0,0-5 0 0,1-3 0 16,0-4 0-16,1 1 0 0,0-5-80 0,4-3-32 15,0-5 0-15,0-2 0 0,0-1-224 0,-3-3 0 16,2-3 128-16,-1-5-128 16,-3 0-432-16,-3-3-128 0,-2-2-16 0,-3-2-16 15,-1-5-2368-15,-4 1-480 0</inkml:trace>
  <inkml:trace contextRef="#ctx0" brushRef="#br1" timeOffset="20307.16">12406 9649 25791 0,'-10'2'2304'0,"10"-2"-1856"0,-8 0-448 0,8 0 0 16,0 0 1232-16,0 0 160 0,0 0 16 15,0 0 16-15,12-3-560 0,3-1-112 0,3 0-32 0,6-2 0 16,3 2-192-16,3-1-32 0,6 0-16 0,1-4 0 16,-2 2-160-16,2-2-16 0,1 0-16 0,0-1 0 15,-1 3-288-15,3 0 160 0,-2 4-160 0,-1-2 128 16,0 0-2896-16,-2-3-592 0</inkml:trace>
  <inkml:trace contextRef="#ctx0" brushRef="#br1" timeOffset="20982.1">13738 9757 9215 0,'0'0'816'0,"-6"2"-656"0,-4-4-160 0,1 5 0 0,0 1 1248 0,-1 0 224 0,-2-3 32 0,1 3 16 0,0 1-128 15,2 1-32-15,0-2 0 0,2 1 0 0,1 1 80 0,6-6 16 16,-6 8 0-16,3 3 0 0,6-2-448 0,2 3-96 16,1-3-16-16,6 1 0 0,3-1 16 0,3 0 0 15,1-6 0-15,5 5 0 0,-1-2-144 0,3-2-48 16,4 0 0-16,0-3 0 0,1-2-208 0,0-2-32 15,2 0-16-15,0-1 0 0,-1-3-96 0,-2 1-32 16,-3 0 0-16,-1-3 0 0,-4 0-16 0,0-5-16 16,-1-1 0-16,-1-2 0 0,-3-1-80 0,-3-1-16 15,-3-1 0-15,-1 0 0 0,-3-2-80 0,-2 2 0 16,-5 5-128-16,-3-2 192 0,-3-2-192 0,-3 1 0 16,-8 0-144-16,-2 4 144 0,-6 3-320 0,-2 6 48 15,-5 2 0-15,-1 3 0 0,-4 3 64 0,1 6 16 16,-4 6 0-16,2 8 0 0,0 4 32 0,2 6 16 15,-2 3 0-15,3 1 0 0,0 3 144 0,3 2-192 16,3-2 192-16,4 1-192 0,-1 3 192 0,6-2 0 16,4-3 0-16,4-4 0 0,7-3 0 0,5-2 224 15,4-2-48-15,5 2-16 0,5-6 160 0,5-1 48 16,2 1 0-16,5-6 0 0,0-6-32 0,5 0 0 0,-2-6 0 0,6-1 0 16,1-5-160-16,5-1-48 0,1-3 0 0,3-1 0 31,0-3-1008-31,2-3-208 0,0-3-32 0,0 1-9984 0,0-1-2000 0</inkml:trace>
  <inkml:trace contextRef="#ctx0" brushRef="#br1" timeOffset="21715.99">14375 8918 8287 0,'0'0'368'0,"0"0"80"0,-9 4-448 0,9-4 0 16,-11 4 0-16,2-1 0 0,9-3 3520 0,-8 6 640 15,8-6 112-15,-5 10 16 0,5-10-2432 0,0 0-512 16,8 10-80-16,-1-2-32 0,-7-8-96 0,16 4-32 15,2 1 0-15,4-1 0 0,4-3-448 0,0-1-80 16,1-1-32-16,4 1 0 0,0 0-288 0,3 0-48 16,0-3-16-16,0-2 0 0,0-1-48 0,-2-4-16 15,-4 2 0-15,-2 0 0 0,-1 1-400 0,-1-2-96 0,-2 0-16 16,-2 0 0 0,-5 0-2672-16,-1-2-528 0</inkml:trace>
  <inkml:trace contextRef="#ctx0" brushRef="#br1" timeOffset="22066.39">15500 8238 21183 0,'0'0'1888'0,"0"0"-1504"15,-2-7-384-15,2 7 0 0,0 0 1296 0,0 0 192 16,0 0 48-16,0 0 0 0,-9 2-640 0,0 3-112 16,-1 3-16-16,1 2-16 0,-1 6-176 0,-1 4-16 15,0 7-16-15,-1-2 0 0,1 4-32 0,0 2 0 16,0-2 0-16,-1 8 0 0,-1 6 64 0,3 0 0 16,-2 6 0-16,6-5 0 0,-2 3-224 0,3-4-32 15,2 3-16-15,1-7 0 0,2 0-112 0,3-1 0 16,1-5-16-16,2-3 0 0,0-3 80 0,4-3 32 15,2-4 0-15,2-2 0 0,2-1 48 0,1-2 16 16,1-1 0-16,2-3 0 0,2-4-144 0,2-2-16 16,-1-3-16-16,2-2 0 0,-1-1-176 0,0-3 0 15,1-2 0-15,-1 0 0 16,-1-5-528-16,-6 1-192 0,-3-5-48 0,-2 2 0 16,-5-1-2208-16,-3 2-448 0</inkml:trace>
  <inkml:trace contextRef="#ctx0" brushRef="#br1" timeOffset="22235.43">15092 8627 24879 0,'-15'0'1088'0,"15"0"256"0,0 0-1088 0,0 0-256 0,0 0 0 0,0 0 0 16,0 0 1344-16,10 2 224 0,3-1 32 0,3-1 16 16,5-3-704-16,4 1-144 0,5-1-16 0,5 0-16 15,2-4-160-15,2 2-16 0,4 1-16 0,2-2 0 16,1-2-544-16,7 3 0 0,3-1 0 0,0 3-15616 15</inkml:trace>
  <inkml:trace contextRef="#ctx0" brushRef="#br1" timeOffset="24434.28">16953 9315 17727 0,'3'-11'784'0,"0"6"176"0,2-4-768 0,1 2-192 15,0-3 0-15,-1 2 0 0,1-2 1440 0,1 3 256 16,-2-2 48-16,-1 2 16 0,-2-3-96 0,-2 10 0 16,0 0-16-16,0 0 0 0,1-6-320 0,-1 6-64 15,0 0-16-15,0 0 0 0,0 0-560 0,-1 11-112 16,-1 2-32-16,-2 6 0 0,-4 7-192 0,-1 4-32 16,0 3-16-16,0 9 0 0,-1 0-64 0,-1 8-16 15,-1 2 0-15,0 4 0 0,-2 5-32 0,-2 3-16 16,0 4 0-16,-1-3 0 0,-2 1-176 0,0 1 160 15,0-5-160-15,3-1 160 0,0-6-160 0,2-7 0 0,4-3 144 0,-1-6-144 16,4-3 0-16,1-3 0 0,2 0 0 0,3 3 0 31,0-14-448-31,1-1-176 0,1-7-16 0,2-7-16 16,-3-7-2000-16,0 0-400 0,0 0-80 0,5-12-10192 0</inkml:trace>
  <inkml:trace contextRef="#ctx0" brushRef="#br1" timeOffset="24618.49">16295 10052 31839 0,'0'0'1408'0,"10"-1"304"0,4-7-1376 0,6 3-336 15,5 3 0-15,7-3 0 0,6-2 736 0,7 2 80 16,3 0 16-16,13-4 0 0,7 3-176 0,3-6-16 16,1 0-16-16,3 2 0 0,1-2 16 0,3 6 16 15,1-2 0-15,-1 2 0 0,-4-1-496 0,-5 0-160 16,-9 2 0-16,-4 2 0 15,-5 3-2640-15,-6-1-640 0</inkml:trace>
  <inkml:trace contextRef="#ctx0" brushRef="#br2" timeOffset="29339.28">17810 5333 12895 0,'0'0'1152'0,"0"0"-928"15,0 0-224-15,0 0 0 0,0 0 1296 0,0 0 224 16,0 0 32-16,0 0 16 0,0 0-304 0,0 0-64 15,0 0-16-15,0 0 0 0,-8-4-320 0,0-1-64 0,0 2-16 16,-1 2 0-16,-1 1-240 0,-2 0-48 16,-2-2-16-16,-2 2 0 0,-4 2-32 0,0 2 0 15,-4-2 0-15,-3 4 0 0,-3-3-16 0,-3 4-16 16,-2 3 0-16,0-4 0 0,-1 3-176 0,-1-3-48 16,-1 6 0-16,-2-6 0 0,1-2-48 0,-1-1-16 15,-1-1 0-15,2-1 0 0,1 2 80 0,1 0 16 16,1-3 0-16,3 1 0 0,0-2 32 0,4 2 0 0,2 1 0 0,3-2 0 15,2-3-16-15,2 0 0 0,0 0 0 0,2 3 0 16,0-3-32-16,2 1 0 0,-1 1 0 0,4 1 0 16,3 3-208-16,0 0 144 0,1 0-144 0,9-3 128 15,-9 4 0-15,9-4-128 0,-5 14 192 0,4-3-64 16,1 1 32-16,4 3 0 0,1 0 0 0,1 2 0 16,-1 2-160-16,3 2 0 0,-1 6 0 0,1 4 0 15,-2 0 0-15,1 5 0 0,-2 0 0 0,-1 5 0 16,-2 6 0-16,-2 2 128 0,-2 0-128 0,-3 5 0 15,-2 4 0-15,0 2 0 0,-4 5 0 0,1-4 0 16,0 0 0-16,-3 0 0 0,-2-1 0 0,-3-3 0 0,-1-4 0 16,-1-1 0-16,-2-1 0 0,2-3 0 0,0-6 0 0,-1 3 128 15,2-3-128-15,1-5 128 0,2-4 64 0,6-13 16 16,1 3 0-16,-1 12 0 0,1-4-32 0,1-6-16 16,2-2 0-16,2-1 0 0,0-4-32 0,3-1 0 15,1-5 0-15,1-2 0 0,0 2 0 0,-1-12-128 16,0 0 192-16,5 6-64 0,-5-6 0 0,11 8-128 15,-2-5 192-15,-1-1-64 0,3-2-128 0,1 0 160 16,1-2-160-16,4 4 160 0,2 0-160 0,2 2 0 16,3 0 144-16,4 2-144 0,3-2 0 0,2 2 0 15,3 2 0-15,0-4 0 0,3 0 0 0,0-2 0 16,2-3 0-16,-2 1 128 0,-1-1-128 0,0-2 0 16,-5 0 0-16,2 1-128 15,-1-6-1776-15,-1 2-336 0,-1 0-80 0</inkml:trace>
  <inkml:trace contextRef="#ctx0" brushRef="#br2" timeOffset="30322.03">21546 5352 6447 0,'0'0'576'0,"0"0"-576"0,0 0 0 0,-9-3 0 0,9 3 1296 0,-7-6 160 0,7 6 16 0,0 0 16 16,-6-8-480-16,1 2-112 0,5 6 0 0,0 0-16 15,0 0 16-15,-1-10 0 0,-2 2 0 0,3 8 0 0,3-10-64 16,-3 10-16-16,1-10 0 0,-1 10 0 0,6-8-48 0,2 3 0 16,5-1 0-16,-1 1 0 0,1 2-192 0,2-1-32 15,3-1-16-15,4 1 0 0,-1-1-96 0,3 3-32 16,4-1 0-16,0-1 0 0,0 2-128 0,0-1-16 16,1 1-16-16,-1 1 0 0,-1 1-48 0,0 0-16 15,0 1 0-15,-2 0 0 0,-3 0-48 0,-2 2-128 16,-2-1 192-16,-3 4-64 0,-1-4 48 0,-5 2 0 15,-9-4 0-15,9 9 0 0,-3 0-48 0,-2 2-128 16,-4-11 192-16,0 12-64 0,-3 0 64 0,0 2 0 16,-1-5 0-16,-1 3 0 0,0 3-16 0,-2 1 0 15,0 5 0-15,-1 2 0 0,0 2-176 0,2-1 0 16,-2 3 144-16,1 5-144 0,0 6 0 0,0 4 0 16,-3-2 0-16,-1 9 0 0,1 5 0 0,0 1 0 0,-3 1 0 0,1 0 0 15,-1 2 0-15,1 5 0 16,0-1 0-16,0 3 0 0,2 0 0 0,0-4 0 15,1 1 0-15,1 0 0 0,1-7 0 0,4-1 0 0,1 0 0 16,2-3 128-16,0-3-128 0,1-5 0 0,0 0 0 0,2-1 128 16,-3-5-128-16,4-4 144 15,-3-2-144-15,-1-1 160 0,-1 2 192 0,-1-7 32 16,0 1 16-16,2-3 0 0,-1 0 160 0,-2-3 16 0,0-2 16 0,1-4 0 16,1-2 160-16,-1-3 16 0,0 2 16 15,-2 0 0-15,2-3-96 0,-4 2-32 0,-1-5 0 16,-3 1 0-16,-3 2 80 0,-4-2 16 0,-4 4 0 0,-5-3 0 15,-3 0-240-15,-4 1-32 0,-6-3-16 0,-3 4 0 16,-3-1-16-16,-1 2-16 0,-2-3 0 0,0 5 0 16,0-2-240-16,1 1-32 0,1-2-16 0,4 3 0 15,2 0-144-15,4 0 0 0,0-1 0 0,4-3 0 16,4-2-1200-16,2-3-160 0,-1-3-48 0,1 0-11728 16,2 2-2352-16</inkml:trace>
  <inkml:trace contextRef="#ctx0" brushRef="#br2" timeOffset="32740.32">18028 10483 12207 0,'-10'9'528'0,"5"0"128"0,0 0-528 0,1-2-128 0,-1 0 0 15,1 3 0-15,0-2 640 0,1 3 112 16,-1-2 16-16,1 1 0 0,1-3 240 0,2-7 48 0,0 0 16 0,0 0 0 16,1 8-128-16,-1-8-32 0,0 0 0 0,0 0 0 15,8 2-208-15,1-1-32 0,1-4-16 0,1-4 0 16,-2-3-48-16,6-9-16 0,2 3 0 0,-1-4 0 15,2-11-48-15,1 2-16 0,0-1 0 0,0-6 0 16,4-7-208-16,0 0-32 0,4-8-16 0,2-1 0 16,2-4-16-16,0-6-16 0,1-3 0 0,-1-5 0 0,-2-3-112 0,-2 0 0 15,-2-1-128-15,6 4 192 0,-2 0-64 16,-1 5-128-16,-2 8 176 0,1 10-176 0,-4 8 128 0,0 7-128 16,-4 4 0-16,-4 2 0 0,0 7 0 0,-2 7 0 15,-4-1 0-15,-1 5 0 0,-8 8 0 0,0 0 0 16,0 0 0-16,7 16-144 0,-2 3 144 0,-2 6-128 15,-1 2 128-15,0 6-128 0,-2 6 128 0,1 6 0 16,-2-1 0-16,-1 6 0 0,1 2 0 0,0 5 0 16,-2 5 0-16,1 1 0 0,-1 1 0 0,1 0 0 15,0 1 0-15,0-5 0 0,-1-7 0 0,1-1 0 16,-1-1 0-16,1-3 0 0,-2-7 0 0,0-3 144 16,2-4-144-16,-1-1 160 0,3-3-160 0,-1-6 0 15,-2-4 0-15,1-2 128 16,-1-3-464-16,2 0-112 0,2-4 0 0,-1-11-8512 15,0 0-1680-15</inkml:trace>
  <inkml:trace contextRef="#ctx0" brushRef="#br2" timeOffset="32913.39">18175 10251 16575 0,'0'0'736'0,"0"0"160"0,0 0-720 0,0 0-176 0,0 0 0 0,0 0 0 15,15 5 2896-15,3-3 560 0,4-1 96 0,4-2 32 16,7 0-2848-16,3-3-560 0,3-1-176 0,0-5 0 16,2-3 208-16,1 3-32 0,1 0-16 0,-1 1-9024 15,0-3-1808-15</inkml:trace>
  <inkml:trace contextRef="#ctx0" brushRef="#br2" timeOffset="33424.44">19041 10430 19007 0,'0'0'832'0,"0"0"192"0,-7-4-832 0,2-1-192 15,5 5 0-15,0 0 0 0,-2-9 576 0,2 4 80 16,3-3 16-16,1 3 0 0,2 0-416 0,4-1-64 16,2-1-32-16,0 5 0 0,2-2 288 0,2 0 64 0,2 2 16 0,1 0 0 15,0 1-16-15,0 4 0 16,-1 1 0-16,-2 3 0 0,-1-2-288 0,-5 3-64 0,-10-8-16 0,12 11 0 15,-4 5-16-15,-2-1 0 0,-5 0 0 0,-1 0 0 16,-1-1 272-16,-2 3 48 0,1-1 16 0,-3-2 0 16,-2-2 192-16,1-2 48 0,0 4 0 0,1 0 0 15,1-4-320-15,1 1-48 0,2 2-16 0,1-3 0 16,1 2-320-16,2 3 144 0,-1-1-144 0,2 4 0 0,1 0 144 0,0 2-144 16,0-1 0-16,-2 1 144 0,-1-1-144 15,-3 3 160-15,-3 0-160 0,-2-1 160 0,-4 0 208 0,-3 0 32 16,-5 0 16-16,-1 1 0 0,-4 3 224 0,7-9 64 15,-4-2 0-15,-1 1 0 0,1 1-320 0,-3-2-64 16,0-2-16-16,0-3 0 0,0-2-304 0,0-1 0 16,1-5 0-16,-10-2 0 15,4-8-2112-15,4-2-464 0,3-9-112 0</inkml:trace>
  <inkml:trace contextRef="#ctx0" brushRef="#br2" timeOffset="33957.62">19980 9286 20383 0,'0'0'896'0,"0"0"192"0,0 0-864 0,0 0-224 15,-6 13 0-15,4-1 0 0,-2 6 320 0,-1 6 32 16,0 2 0-16,-1 5 0 0,-2 1 416 0,0 5 96 16,3 1 16-16,0 0 0 0,-2 2-128 0,1 7-32 15,1 5 0-15,0 1 0 0,-1-1-192 0,1 2-32 16,1-2-16-16,1 0 0 0,1 0-272 0,2-4-48 15,1-3-16-15,2-6 0 0,-2-3-144 0,5-6 0 16,1 0 144-16,0-6-144 0,2-3 144 0,1-4-144 0,1-6 192 0,0 1-192 16,2-7 0-16,-2-1 0 15,-11-4 0-15,12 0 0 16,-2 0-1120-16,-10 0-336 0,7-8-64 0</inkml:trace>
  <inkml:trace contextRef="#ctx0" brushRef="#br2" timeOffset="34065.33">19694 10111 18719 0,'0'0'832'0,"11"-3"160"0,3 1-800 0,4-2-192 0,2-3 0 0,6 2 0 15,0-3 0-15,6-3 128 0,4-4-128 0,0 0 0 16,1-2 176-16,-1 1-176 0,-3-1 192 0,-1-2-5824 16,-4-2-1168-16</inkml:trace>
  <inkml:trace contextRef="#ctx0" brushRef="#br2" timeOffset="34524.61">20280 8746 18431 0,'0'0'1632'0,"10"-9"-1312"15,2 0-320-15,5-1 0 0,3 1 400 0,2-3 16 16,1 5 0-16,0-2 0 0,3 2 64 0,1 0 16 16,1 2 0-16,-4 0 0 0,-2-3-48 0,-1 7-16 0,1 5 0 15,-3 2 0-15,-4-1-288 0,1 6-144 16,-2 0 160-16,-4 4-160 0,-5 1 0 0,-3 5 0 15,-4 3 0-15,-3 0 0 0,-2-1 144 0,-3 5-144 0,-1 0 128 0,-1 0-128 16,0-8 656-16,0 2 48 0,-2-1 16 16,1 1 0-16,2 0-48 0,1-3-16 0,1 0 0 0,3-3 0 15,3-2-256-15,3-4-48 0,3 2-16 0,0-3 0 16,1 1-96-16,3 3-32 0,1-3 0 0,1 2 0 16,0 2-80-16,0-1-128 0,0-1 176 0,-3 2-176 15,-2-4 128-15,-1 1-128 0,-3 3 0 0,-3 0 0 16,-2-1 0-16,-1 1 0 0,-3-1 0 0,-3-3 0 0,-2 1 128 0,-1 2-128 15,-3-3 0-15,3 0 0 16,1 2-288-16,1-6-160 0,2-2-48 0,11-4-12912 16</inkml:trace>
  <inkml:trace contextRef="#ctx0" brushRef="#br2" timeOffset="34733.44">20995 9555 22799 0,'-4'21'1008'0,"2"-5"208"0,-1 3-960 0,2 4-256 15,-2 5 0-15,0 4 0 0,0-3 912 0,-5 3 144 16,1 0 32-16,-1-1 0 0,-1-3-336 0,-1 2-64 16,3-4-16-16,-2 1 0 0,2-3-480 0,0-2-192 15,-1-1 176-15,3-2-176 0,-1-2-160 0,0-3-128 16,1-1-32-16,0-2-8192 15,5-11-1664-15</inkml:trace>
  <inkml:trace contextRef="#ctx0" brushRef="#br2" timeOffset="34884.64">20637 9888 26719 0,'0'0'2368'0,"11"2"-1888"0,2-4-480 0,3 2 0 16,3-1 320-16,6 1-48 0,3-3 0 0,2 3 0 0,3-3-48 15,4 0-16-15,2 1 0 0,2-1 0 16,0-6-208-16,-3 3 0 0,-3-3 0 0</inkml:trace>
  <inkml:trace contextRef="#ctx0" brushRef="#br2" timeOffset="35228.49">22024 8803 13823 0,'0'0'1216'0,"0"0"-960"15,0 0-256-15,-7 7 0 0,0 5 1312 0,0 4 224 16,-2 6 32-16,0 6 16 0,0 1-496 0,-1 7-112 0,-1 4-16 0,-1 2 0 16,2 7-128-16,-1 4-48 0,-1 4 0 0,0 4 0 15,-1 5-80-15,-2 6-32 0,-4 1 0 0,-2 2 0 16,0 0-352-16,-2 3-64 0,-1-3 0 0,2-4-16 16,2 1-240-16,2-7-160 0,4-9 32 0,0-9 0 15,1-6-464 1,4-9-96-16,2-4-16 0,2-7 0 0,2-8-1376 0,3-13-288 0</inkml:trace>
  <inkml:trace contextRef="#ctx0" brushRef="#br2" timeOffset="35660.61">21854 9138 25279 0,'0'0'1120'0,"7"-10"224"0,-3 4-1072 0,3-3-272 16,3 1 0-16,6 1 0 0,4-1 160 0,3 4-32 16,1-2 0-16,4 1 0 0,4 0 80 0,0 0 16 15,-2 1 0-15,-1 3 0 0,-1 1 16 0,-1 6 0 16,-4 0 0-16,2 6 0 0,-4-1-240 0,-4 7 128 16,0 7-128-16,-4 0 0 0,-4 2 0 0,-4 4 0 15,-5 6 0-15,-3 4 0 0,-3-1 0 0,-3 0 0 16,-5 0 0-16,1 0 0 0,-2-3 128 0,0-6-128 15,-1-4 0-15,0-4 144 0,3-1 160 0,0 0 16 16,1-1 16-16,2-2 0 0,2-1 48 0,3-3 0 0,0-4 0 0,2 2 0 16,3 2-112-16,3 0-16 0,1 3 0 0,1 1 0 15,-2-3-128-15,5 0-128 0,0 1 192 0,-1-3-192 16,1 1 128-16,0 1-128 0,-2 2 0 0,-1-1 0 16,-2-2 192-16,-2 0-192 0,-1-3 192 0,-1 4-192 15,-6 2 272-15,-3 1-48 0,-3 0-16 0,-4 1 0 16,-6-7 240-16,-1 1 32 0,-8-1 16 0,-3-3 0 15,-4 0-80-15,0-1-16 0,-1-1 0 0,3-3 0 16,2-1-400-16,2-1-144 0,0-1 0 0,3 0 0 16,5 1-1504-16,3-2-288 0,3-1-64 0,5-1-11776 15</inkml:trace>
  <inkml:trace contextRef="#ctx0" brushRef="#br2" timeOffset="36109.58">22397 10207 22111 0,'0'0'1968'0,"0"0"-1584"0,0 0-384 0,0 0 0 15,10-1 960-15,-10 1 96 16,14-1 32-16,-1 2 0 0,0 0-304 0,0 4-48 0,-2-1-16 0,0 3 0 16,1-5-112-16,-12-2-32 0,10 8 0 0,-2-1 0 15,-2 4-224-15,-2 1-48 16,-3-3-16-16,-1 4 0 0,-2-2-32 0,-1 1 0 16,-1-2 0-16,-1 0 0 0,-1 3 192 0,-1 0 16 0,1-6 16 0,2 3 0 15,0-2-64-15,1 2-16 0,1-2 0 0,2-8 0 16,0 0-240-16,5 10-160 0,2-1 192 0,0 0-192 15,-7-9 128-15,12 7-128 0,-1 6 0 0,1-4 0 16,-2 2 0-16,-3 3 0 0,0-1 0 0,-2 0 0 16,-1-2 0-16,-3 1 0 0,-1 5 0 0,-1 0 0 15,-4 0 128-15,-4-2-128 0,-3 0 0 0,-3 2 0 16,-3-2 128-16,-2-4-128 0,-3 1 0 0,1 0 0 0,-3 0 144 0,0 2-144 16,-3 1 0-16,-3-1 144 0,3-6-272 0,-1-1-64 15,2-2-16-15,3-2 0 16,1-3-1984-16,3-3-400 0</inkml:trace>
  <inkml:trace contextRef="#ctx0" brushRef="#br2" timeOffset="36562.53">23255 9072 19343 0,'0'0'1728'15,"0"0"-1392"-15,0 0-336 0,0 0 0 0,0 0 1472 0,-4 17 208 16,2 2 48-16,-2 5 16 0,-1 5-1088 0,-4 3-208 16,3 2-64-16,-3 4 0 0,0 1 128 0,-3 3 32 15,4 6 0-15,-5 5 0 0,0 2-48 0,-2 2-16 16,0-1 0-16,1 4 0 0,0-2-160 0,2-2-48 15,1 1 0-15,3-1 0 0,1 3-144 0,3-7-128 16,4-9 144-16,4-6-144 0,1-7 0 0,2-4 0 16,2-5 0-16,3-3 0 0,0-5 0 0,4-4 0 15,-2-5 0-15,1-6 0 16,-1-4-992-16,0-3-96 0,1-2 0 0,-2-2-11920 0</inkml:trace>
  <inkml:trace contextRef="#ctx0" brushRef="#br2" timeOffset="36727.64">23016 9804 25791 0,'0'0'2304'0,"0"0"-1856"0,0 0-448 0,0 0 0 15,0 0 640-15,9-6 48 0,3 0 0 0,2 1 0 16,1-2-528-16,4-2-160 0,4 2 0 0,0-5 0 16,2 1 160-16,2-1-160 0,-1-4 128 0,2 2-128 15,0 1-192-15,-1 1-112 0,-3-5-16 0,0 0-12080 16</inkml:trace>
  <inkml:trace contextRef="#ctx0" brushRef="#br2" timeOffset="37126.42">23546 8560 23903 0,'0'0'1056'0,"2"-8"224"0,3-2-1024 0,4 3-256 16,5 3 0-16,2-1 0 0,2 1 272 0,2 1 16 15,1 1 0-15,0 1 0 0,1-1 128 0,-1 1 32 16,-2 0 0-16,-1 2 0 0,-3 5-192 0,-1 6-48 15,-2-1 0-15,-4 3 0 0,-3 1-208 0,-2 3 0 16,0 5 0-16,-4 3 0 0,-4-4 0 0,-2 5 0 16,-2 4 192-16,-1-1-48 0,-3-3-144 0,1 1 0 0,-1-7 0 0,2 4 0 15,-2 0 320-15,3-3 96 0,1-3 16 0,2-4 0 16,4-1 112-16,3 0 32 0,2-4 0 0,5 0 0 16,0-3 0-16,3-2 0 0,3-4 0 0,2-1 0 15,4-3-320-15,3 1-48 0,1-2-16 0,1-1 0 16,0-4-960-1,0 4-192-15,2-3-32 0,-3 1-13088 0</inkml:trace>
  <inkml:trace contextRef="#ctx0" brushRef="#br2" timeOffset="37409.5">24184 9299 23039 0,'0'0'2048'0,"0"0"-1648"16,-6 14-400-16,0 1 0 0,1 3 752 0,-2 6 64 16,1 2 16-16,-3 5 0 0,-1-2 16 0,-2 2 16 15,-2 2 0-15,-1 1 0 0,0 2-160 0,-2 0-48 16,1 3 0-16,1-3 0 0,1 0-272 0,0-3-48 15,1 1-16-15,3-4 0 0,1-5-320 0,1 3-192 16,1-3 32-16,0-2 0 16,1-1-1648-16,1-4-336 0,2-4-64 0,-1-4-9824 0</inkml:trace>
  <inkml:trace contextRef="#ctx0" brushRef="#br2" timeOffset="37540.67">23898 9689 13823 0,'0'0'1216'0,"14"0"-960"0,2-2-256 0,4 1 0 16,2 1 2624-16,6 1 496 0,6 1 80 0,1-2 32 15,2-3-2688-15,0-1-544 0,-1 1 0 0</inkml:trace>
  <inkml:trace contextRef="#ctx0" brushRef="#br2" timeOffset="38710.92">25632 9140 12031 0,'12'-12'528'0,"-5"8"112"0,-7 4-512 0,13-10-128 16,-4 3 0-16,-1-4 0 0,0 4 912 0,-1-6 160 16,-2 3 16-16,-1-2 16 0,-4 2 192 0,-2 1 48 15,0-3 0-15,-1 3 0 0,1-4 64 0,-3 3 32 16,-3 1 0-16,-1 8 0 0,0 2-624 0,-3 3-128 0,-6 5-32 0,-3 1 0 16,0 4-288-16,-7 5-64 15,-1 4-16-15,-2 6 0 0,-2 7 96 0,-1 4 0 0,-3 5 16 16,3-1 0-16,-2 5-64 0,-2 3-16 0,-2 2 0 0,-2 2 0 15,-1 3-160-15,5 1-32 0,5-3-128 0,5-3 192 16,5 0-192-16,7-5 0 0,4 0 0 0,8-5 0 16,6-7 0-16,4-1 0 0,6-5 0 0,5-4 0 15,7 0 0-15,6-6 0 0,1-3 0 0,5-4 0 16,2-4 0-16,0-2 128 0,0-3-128 0,2-2 0 16,2-2 0-16,1-1 0 0,2 0-208 0,0 0-9392 15,1-3-1888-15</inkml:trace>
  <inkml:trace contextRef="#ctx0" brushRef="#br2" timeOffset="39112.58">25744 9968 27695 0,'0'0'1216'0,"10"-5"272"0,0-2-1184 0,3 3-304 16,1 1 0-16,3 1 0 0,-3-2 0 0,1 0 0 15,1 3 0-15,1 1 0 0,-3 4 288 0,1 0 0 16,0-2 0-16,-1 3 0 0,-1 1-128 0,-5 0-32 16,-8-6 0-16,5 14 0 0,-4 2-128 0,-2-1 0 15,-4 2 144-15,0-1-144 0,-6 0 176 0,1-1-48 16,1 3 0-16,-2-1 0 0,1 1 96 0,0-1 16 0,1-1 0 0,1 1 0 15,3-1 32-15,-3 2 16 0,3-4 0 0,3 3 0 16,1-1-160-16,2 2-128 0,1 0 144 0,2-2-144 16,2 0 0-16,2 0 128 0,0 1-128 0,-1 2 0 15,0-2 0-15,-2 3 0 0,-1 0 0 0,-3 0 0 16,-2-1 0-16,-2 3 0 0,-1-3 0 0,-3 0 0 16,-4 1 208-16,0 1-48 0,-5 2-16 0,-4-1 0 0,-5-2 16 0,-5-3 0 15,-1 0 0-15,-5-6 0 0,-2 1-304 0,1-7-64 16,2-3-16-16,2-3-14320 15</inkml:trace>
  <inkml:trace contextRef="#ctx0" brushRef="#br2" timeOffset="39528.36">26563 8987 5519 0,'0'0'496'0,"0"0"-496"0,0 0 0 0,0 0 0 16,0 0 3152-16,0 0 544 0,4 8 96 0,-6-1 32 16,-2 6-2288-16,-2 1-448 0,-3 1-80 0,-2 7-32 15,-3 1 128-15,-4 4 32 0,1 4 0 0,-3 5 0 16,1 5-176-16,2 0-48 0,2-1 0 0,-1 3 0 16,2 2-256-16,1-1-48 0,0 3-16 0,4-4 0 15,3-1-256-15,2-4-48 0,2 2-16 0,3-3 0 0,4-3-128 0,3-5-16 16,2-6-128-16,1-1 192 0,5-2-192 0,-1-5 128 15,1-2-128-15,2-5 0 0,1-1 0 0,2-3-160 16,-2-3 0-16,0-3 0 16,-2-3-2144-16,-1-4-448 0,-5 1-64 0</inkml:trace>
  <inkml:trace contextRef="#ctx0" brushRef="#br2" timeOffset="39671.89">26170 9607 23951 0,'0'0'2128'0,"0"0"-1696"15,2-8-432-15,5 1 0 0,2 3 800 0,5 1 80 16,3 1 16-16,4-2 0 0,3 1-640 0,0-1-128 16,5-5-128-16,2 3 176 0,1-1 16 0,3-3 0 15,5 0 0-15,3-2 0 0,1 0-192 0,2 4 0 16,1-1-160-16</inkml:trace>
  <inkml:trace contextRef="#ctx0" brushRef="#br2" timeOffset="39979.08">27255 9140 24879 0,'12'-2'2208'0,"-1"-1"-1760"16,2 0-448-16,1 3 0 0,0 1 352 15,0 6-16-15,-1-1 0 0,-3 8 0 0,-2 3 96 0,-3 3 16 16,-2 3 0-16,-3 5 0 0,-2 1 192 0,-3 5 32 16,-2 3 16-16,-1 6 0 0,-5-1-48 0,-2 1 0 15,-2-2 0-15,-1 0 0 0,0-3-128 0,1 0-16 16,-1-1-16-16,1 2 0 0,0-3-352 0,3-6-128 16,0-2 0-16,1 2 144 15,0-5-752-15,3-1-160 0,0-2-16 0,1-7-8928 16,0-5-1776-16</inkml:trace>
  <inkml:trace contextRef="#ctx0" brushRef="#br2" timeOffset="40140.62">26961 9619 18431 0,'0'0'816'0,"0"0"160"0,0 0-784 0,12 0-192 15,2 0 0-15,1 2 0 0,3 2 2144 0,3-4 384 16,4 1 80-16,6-1 16 0,3 2-1792 0,5-1-368 15,5-1-64-15,1-1-16 0,5-3-144 0,-4-1-48 16,-2-2 0-16,2 2 0 16,0-1-1728-16,-2 0-336 0</inkml:trace>
  <inkml:trace contextRef="#ctx0" brushRef="#br2" timeOffset="40463.61">28692 8757 5519 0,'0'0'240'0,"0"0"64"0,0 0-304 0,-9 6 0 16,0-2 0-16,0 5 0 0,0 4 4032 0,-1 6 768 15,-1 6 128-15,-2 2 48 0,-1 6-3440 0,-1 6-672 16,-2 7-144-16,-1 1-16 0,3 5-16 0,0 3 0 16,-2 1 0-16,0 5 0 0,0 1 144 0,-2 3 16 15,-3 5 16-15,1-6 0 0,-3-2-512 0,1 0-96 16,1 2-32-16,-1-5 0 0,0-5-224 0,4-6-128 16,4-2 128-16,4-9-208 15,0-8-752-15,4-2-160 0,4-10-32 0,2-8-11872 0</inkml:trace>
  <inkml:trace contextRef="#ctx0" brushRef="#br2" timeOffset="40787.47">28126 8852 19343 0,'5'-10'1728'0,"4"4"-1392"0,4-3-336 0,5 3 0 15,6-3 2160-15,6 2 352 0,6 4 80 0,3-3 16 16,7 1-1904-16,-3 2-368 0,3 0-80 0,1 3 0 0,3 0 208 0,2 3 48 16,1 3 16-16,4 5 0 0,4 6-80 15,-1 6 0-15,-4 6-16 0,-5-1 0 0,-5-1-240 0,-4 6-64 16,-3 5 0-16,-6 1 0 0,-9 6-128 0,-7-1 0 16,-7 5 144-16,-8 1-144 0,-7 4 0 0,-7 3 0 15,-9-1 0-15,-3-1 0 0,-3-2 0 0,-6-4 0 16,-5-7 0-16,-5-1 0 0,-5 0 320 0,-4-3 0 15,-7-3 0-15,2-3 0 0,-1-5 0 0,2 2 0 16,2-3 0-16,1 2 0 0,1-2-320 0,-3-4 0 16,0-3 0-16,5-5 0 15,6-3-1952-15,6-7-464 0,9-3-80 0</inkml:trace>
  <inkml:trace contextRef="#ctx0" brushRef="#br2" timeOffset="41380.51">29161 9888 27871 0,'0'0'1232'0,"0"0"256"0,0-12-1184 0,5 3-304 15,3 2 0-15,6 4 0 0,3-1 0 0,4 0 0 16,3 0 0-16,6 0 0 0,5 3 0 0,2-2 0 16,-2 2 0-16,-1 2 0 0,-1 2 208 0,-1 3 144 15,-4 3 32-15,-1 1 0 0,-4 3-64 0,-3 2-16 16,-3 3 0-16,-5 3 0 0,-4-4-160 0,-3 1-16 16,-7-1-128-16,-5-1 192 0,-4 3 320 0,-3 2 48 0,-4-1 16 0,-2 0 0 15,-3-3-176-15,0-2-16 16,-3-1-16-16,4-1 0 0,1-3 160 0,3 3 48 15,3-2 0-15,5-2 0 0,5 2-96 0,4 0-16 16,2 0 0-16,5 2 0 0,3-1-208 0,4 4-64 16,2 1 0-16,3 3 0 0,0 0-192 0,2 4 176 0,-1 1-176 15,1 5 160-15,0-1-160 0,-4 3 0 0,-3 1 0 0,0-2 128 16,-6-1 16-16,-1-2 0 0,-4 1 0 0,-5-4 0 16,-2 3 224-16,-5-2 32 0,-7 2 16 0,-2-4 0 15,-5-1 0-15,-4-2 0 0,-4 2 0 0,-3-6 0 16,-3-5-560-16,-3-1-112 0,-1-5-32 0,0-3 0 15,2-5-2896 1,-2-5-576-16</inkml:trace>
  <inkml:trace contextRef="#ctx0" brushRef="#br2" timeOffset="43699.25">17777 5169 11967 0,'0'0'1072'0,"0"0"-864"0,0 0-208 0,0 0 0 16,0 0 1024-16,0 0 176 0,0 0 16 0,0 0 16 15,10 7-512-15,-10-7-96 0,0 0-32 0,0 0 0 0,7 7-32 0,-7-7-16 16,0 0 0-16,0 0 0 0,0 0 48 0,0 0 16 15,0 0 0-15,0 0 0 0,-11 5 48 0,-3-3 16 16,-4-3 0-16,-2 1 0 0,-4 1-192 0,-2 1-32 16,-2-2-16-16,-2 1 0 0,-3 0-256 0,-3-1-48 15,-1 2-128-15,2-4 192 0,0 1 80 0,0 0 16 16,-3 1 0-16,2-2 0 0,2-1-80 0,-1-2-16 16,0 1 0-16,2 0 0 0,2 0-192 0,2-2 176 15,0-1-176-15,2 4 160 0,2-4-160 0,1 2 0 16,-1 1 0-16,0 1 0 0,1-3 0 0,2 5 128 15,2 0-128-15,0 2 0 0,1 3 0 0,-1 0 0 16,3-2 0-16,1 2 0 0,4 0 0 0,2 1 0 16,-1-1-128-16,5 0 128 0,0 2 0 0,2 3 0 0,0 2 0 15,1-2 0-15,2 4 0 0,1 0 0 0,0 2 0 16,3 4 0-16,-1 4 0 0,2 0 0 0,1 1 0 0,2 4 0 16,-1-1 0-16,2 3 0 0,-1 2 0 0,3 2 0 15,-3 4 128-15,-1 6-128 0,-2 4 0 0,-2 1 128 16,-2 2-128-16,-1 3 0 0,-1-1 0 0,-3 0 0 15,-3-2 0-15,-2 3 0 0,-2 2 0 0,0-1 0 16,-1 3 0-16,-2-2 0 0,1 1 0 0,-3-4 0 16,-3-2 0-16,-1 0 0 0,1-3 0 0,0 3 128 15,-1 0-128-15,1 0 128 0,-2-2-128 0,1-3 128 16,-2 2-128-16,4-3 192 0,-1-5-192 0,-1-3 192 16,3 0-32-16,1-2 0 0,0-6 0 0,2-4 0 15,2 1 160-15,2-2 48 0,-1-5 0 0,3 0 0 16,0 0-176-16,3-3-48 0,1-2 0 0,0-2 0 0,5-1-144 15,0 1 0-15,2-5 144 0,-2-7-144 16,8 11 0-16,4-4 128 0,0-2-128 0,4 2 0 0,1-2 0 0,7-3 0 16,3 1 0-16,5-2 0 0,1-1 0 0,5-1 128 15,4 0-128-15,5-1 0 0,3 0 0 0,3-2 0 16,-2-4 0-16,4 1 0 16,0-4-1360-16,3 4-240 0,0-2-64 0</inkml:trace>
  <inkml:trace contextRef="#ctx0" brushRef="#br2" timeOffset="44998.59">19096 8730 19007 0,'0'0'832'0,"9"-9"192"0,-9 9-832 0,6-7-192 15,-6 7 0-15,0 0 0 0,0 0 512 0,0 0 64 16,0 0 16-16,0 0 0 0,0 0-336 0,0 0-80 16,0 0-16-16,-10 9 0 0,1 1 160 0,-3 3 16 0,-5-4 16 0,-2 2 0 15,-5-3 160-15,-5 3 16 0,-7 0 16 0,-5 0 0 16,-7 0-256-16,-3-2-48 0,-2 1-16 0,-2-2 0 15,-2 3-224-15,0 2 176 0,1-3-176 0,-3 3 160 16,-2-4-160-16,2 1 192 0,3-1-192 0,5-2 192 16,5-3 0-16,4-1 0 0,5 1 0 0,3 1 0 15,2-2-192-15,5 0 0 0,5 1 144 0,2 1-144 16,4-1 0-16,6-2 128 0,1 1-128 0,9-3 0 16,-8 4 128-16,8-4-128 0,0 0 128 0,-2 8-128 15,2-8 128-15,4 9-128 0,2 3 160 0,2 1-160 16,-1-3 0-16,3 4 0 0,0 1 0 0,1 4 0 15,-5 1 0-15,2 6 0 0,-2 2-128 0,0 1 128 0,-1-1 0 16,-2 4 0-16,-4 2 0 0,-2 7 0 0,-2 6 0 16,-3 2 0-16,0 6 0 0,-1 1 0 0,-5 0 0 0,-2 1 0 15,-1 8 0-15,-2-3 0 0,-3 2 0 16,-1-1 0-16,-2 3 0 0,-3-2 0 0,-3-4 0 0,1 1 144 16,-2 2-16-16,1-2 0 0,1-5-128 0,-1 1 0 15,5-1-160-15,-2-4 160 0,0-2 0 0,1-3 0 16,0 0 0-16,4-5 0 0,3-1 0 0,2-5 160 15,6-4-160-15,0 0 192 0,3-7 48 0,5 0 16 16,3-6 0-16,2-2 0 0,3-1 16 0,3 0 16 16,2-2 0-16,5-1 0 0,1-2-32 0,5-2-16 15,4 1 0-15,2-3 0 0,2 2 16 0,2-3 16 16,3 2 0-16,4 1 0 0,2-3 32 0,6 3 0 0,3-3 0 16,2 1 0-16,1 0-48 0,2 0-16 0,3 3 0 15,6-4 0-15,6 3-112 0,5-4 0 0,11-1-128 16,1-2 192-16,1-3-192 0,1 4-240 0,4 2 48 0,3-5-14912 15</inkml:trace>
  <inkml:trace contextRef="#ctx0" brushRef="#br2" timeOffset="46066.72">29482 8289 10127 0,'0'0'896'0,"0"0"-704"0,0 0-192 0,0 0 0 0,0 0 1488 0,-2-5 272 15,2 5 48-15,0 0 16 0,0 0-608 0,1-10-128 16,2 2-32-16,3-2 0 0,0 3 80 0,6 0 16 15,2-3 0-15,2 2 0 0,2-3-496 0,4 5-80 16,3-1-32-16,3 2 0 0,5 3-272 0,2-2-48 16,-1-1-16-16,5 0 0 0,6 3-16 0,-2 0 0 15,-4 1 0-15,2-1 0 0,-4-3 48 0,-3 3 0 16,-3 0 0-16,-5 4 0 0,-1-1-112 0,-4 2-128 16,1 0 176-16,-3 1-176 0,-6 1 0 0,-1 5 0 0,-3-1 0 15,-1 4 0-15,-3 4 128 0,-1-2-128 0,-3-1 0 16,-1 9 0-16,-1 2 0 0,-2 7 0 0,-1 3 0 0,1 5 0 15,-3 3 0-15,1 2 0 0,-1 5 0 0,0 5 0 16,-2-2 0-16,2 5 0 0,-1 0 0 0,4 4 0 16,0 1 0-16,0 3 0 0,2 1 0 0,1-2 0 15,1 2 0-15,3 1 0 0,1 0 0 0,3-5 0 16,0-1 0-16,3-5 0 0,3 3 0 0,1 1 0 16,3-1 0-16,2 2 0 0,2-2 0 0,1-2 0 15,0 6 0-15,2-6 0 0,-1-1 0 0,1 1 0 16,-3-3 0-16,1 0 0 0,0 0 128 0,-1-2-128 15,-1 1 0-15,0-5 128 0,-4 1-128 0,1-2 0 16,-1-5 288-16,-3-1-48 0,-1-5-16 0,-3 0 0 16,-1-3 224-16,-2-3 64 0,0-2 0 0,-2-4 0 15,-2 1 96-15,0-7 32 0,-2-3 0 0,-1-2 0 0,-1-4-112 0,0 2-16 16,-1-4 0-16,-1 0 0 0,3-8-64 0,-8 8-32 16,-2 0 0-16,-2-3 0 0,1 0 128 0,-2 1 32 15,-2-6 0-15,-2 3 0 0,-2 1-112 0,-3-2-16 16,-4-2 0-16,1 1 0 0,-1 1-112 0,0 0-16 15,-5-2-16-15,1 1 0 0,-2 2-48 0,-1 0-16 16,-2 0 0-16,0-1 0 0,-2 0-112 0,3 1-128 16,1-1 176-16,0 3-176 0,-1-1 0 0,4 0 0 15,1 0 0-15,1 0 0 0,4-2-128 0,1 1-144 16,4 1-32-16,5-3-12512 16,2-2-2512-16</inkml:trace>
  <inkml:trace contextRef="#ctx0" brushRef="#br3" timeOffset="50628.67">23521 5249 2751 0,'0'0'256'0,"0"0"-256"16,0 0 0-16,0 0 0 0,0 0 720 0,0 0 112 15,0 0 0-15,0 0 16 0,0 0-704 0,10-1-144 16,-10 1 0-16</inkml:trace>
  <inkml:trace contextRef="#ctx0" brushRef="#br3" timeOffset="51686.66">23609 5162 4607 0,'0'0'400'0,"0"0"-400"0,0-6 0 0,-3-3 0 15,2 0 1920-15,0 3 288 0,1 6 64 0,0-10 16 16,0 2-976-16,0-1-192 0,0 9-32 0,2-7-16 16,1-2-192-16,-2 2-48 0,0-2 0 0,0 2 0 15,1-5 32-15,-2 5 0 0,0-3 0 0,0 2 0 16,0-2-160-16,0 10-48 0,-2-8 0 0,2 8 0 16,-3-7-144-16,3 7-16 0,0 0-16 0,0 0 0 15,-8-5-208-15,8 5-32 0,0 0-16 0,-9 0 0 16,-1 2-96-16,-2 1-128 0,2 2 176 0,0-2-176 15,0 3 160-15,0 2-160 0,-3 0 128 0,0 5-128 16,1-2 224-16,0 1-32 0,0-1-16 0,-1-1 0 16,0 3 64-16,0 2 16 0,1-1 0 0,-1-1 0 0,0 1-48 15,2 0 0-15,-2 1 0 0,0 3 0 0,-1 2 32 16,4 1 0-16,0 0 0 0,-3 3 0 0,-2 1 64 0,2 0 16 16,1 3 0-16,1-1 0 0,0 1-64 0,2 2-16 15,0-1 0-15,0 2 0 0,0-1-240 0,1 0 176 16,0-1-176-16,0 3 160 0,-1-1-160 0,1 0 0 15,-1 1 144-15,0 1-144 0,0 1 128 0,-1 0-128 16,1-1 128-16,-1-1-128 0,1 0 192 0,1 0-16 16,-1-1-16-16,2 0 0 0,0 2-16 0,0 1 0 15,0 1 0-15,3-2 0 0,1 0-144 0,0-4 192 16,2 3-192-16,-1-2 192 0,2 3-64 0,0-2-128 16,2 2 192-16,0-3-64 0,3-4-128 0,-1 2 160 0,1 2-160 15,0 0 160-15,2-1-160 0,2 1 160 0,0-1-160 0,1 1 160 16,0-1-160-16,3-2 192 0,-2 1-192 0,0-3 192 15,2 3-192-15,-4-4 0 0,-1 2 0 0,2 0 128 16,-3 1-128-16,4 0 128 0,-4-2-128 0,1 2 128 16,0-2-128-16,-1 1 128 0,0-4-128 0,-1 0 128 15,-2 4-128-15,1-2 192 0,0-4-192 0,-1 0 192 16,1-1-192-16,-1-1 192 0,-1 0-192 0,0-3 192 16,-2 1-192-16,3-4 192 0,0-3-192 0,0 3 192 15,-3-5-48-15,-1-7 0 0,0 0 0 0,0 0 0 16,4 13 48-16,-4-13 0 0,0 0 0 0,0 0 0 15,0 0-16-15,0 0 0 0,0 8 0 0,0-8 0 16,0 0-32-16,0 0 0 0,0 0 0 0,0 0 0 16,-7-6-16-16,7 6-128 0,-5-5 192 0,0-2-64 15,-1 0-128-15,1 2 160 0,0-5-160 0,2 4 160 0,3 6-160 16,-5-10 128-16,0 2-128 0,-1-2 128 0,-1 2-128 0,1-2 0 16,0 2 0-16,-1-3 0 0,-2-2 0 0,0 1 0 15,0-4 0-15,3 1 0 0,-1 0 0 0,-1 1 0 16,-1 2 0-16,0-3 0 0,0-1 0 0,2-1 0 15,-1-1 0-15,2-1 0 0,0 0 0 0,1-1 0 16,2-4 0-16,-1 1 0 0,1 0 0 0,2-4 0 16,1-1 0-16,1-2 0 0,-1-1 0 0,4 1 0 15,0-3 0-15,1-3 0 0,0-2 0 0,0-4 0 16,1 4-144-16,0-2 144 0,0 2 0 0,0 3 0 16,1-1 0-16,-2 1 0 0,0-2-128 0,0 1 128 15,-1 6 0-15,0 2 0 0,-1-3 0 0,2 2 0 16,0 3 0-16,1-2 0 0,-4 4 0 0,3-4-128 0,0 2 128 0,2-1 0 15,-1 0 0-15,-1 1 0 0,1-1 0 0,1-1 0 16,0 0 0-16,4 0 0 0,0 3 0 0,0-2 0 16,0 3 0-16,0 2 0 0,3-5-128 0,1 5 128 15,2 0 0-15,-1-3 0 0,0 2-128 0,0 0 128 16,1-4 0-16,-2 3-160 0,0 0 160 0,0-2-128 16,-1 2 128-16,0-2 0 0,-1 0 0 0,0 5-128 15,-2 0 128-15,-1 1-192 0,-1 2 192 0,-2 3-192 16,2 1 48-16,-3 0 0 0,-1 1 0 0,-1 3 0 15,0-3-176-15,1 7-16 0,-5 6-16 0,2-9 0 16,-2 9-32-16,0 0 0 0,0 0 0 0,0 0 0 16,0 0-192-16,0 0-32 0,-7-4-16 15,-1 5 0-15,0 6-1408 0,-1 3-272 16,-2 4-64-16,1 1-6592 0,-4-2-1296 0</inkml:trace>
  <inkml:trace contextRef="#ctx0" brushRef="#br3" timeOffset="52538.28">23878 5026 19231 0,'0'0'848'0,"3"-11"176"0,2 3-816 0,-1-3-208 0,1 0 0 0,-2 0 0 16,1 2 592-16,0 2 80 0,0-3 16 0,-2 1 0 15,-2-4 112-15,0 4 32 0,0 9 0 0,-3-13 0 16,-3 1 64-16,0 3 0 0,-1-1 16 0,-2 3 0 16,-2 0-368-16,0 2-80 0,-2 2-16 0,-2 2 0 15,-4 3-80-15,-1 6-32 0,-2 2 0 0,0 3 0 16,2-3-64-16,-4 4-16 0,-3 3 0 0,1-1 0 15,-1 1 112-15,-2 0 16 0,-3 2 0 0,1 2 0 16,2 4-48-16,1 1 0 0,3-5 0 0,1 3 0 16,2 3-112-16,3-3-32 0,1 3 0 0,3-2 0 15,3 3-192-15,0-2 176 0,-1 2-176 0,0-3 160 16,4-1-160-16,0 3 0 0,1-2 144 0,1 2-144 0,1-4 0 16,1 2 0-16,1-2 0 0,-1-2 128 0,1 1-128 0,-1 0 0 15,1 0 0-15,-1-3 0 0,3-1 0 0,-1-1 144 16,0 0-144-16,3-3 0 0,0 0 256 0,3-1-48 15,0 0-16-15,-1-1 0 0,4 1 0 0,1 2-16 16,-2-2 0-16,4-2 0 0,0 3-176 0,5 0 160 16,-2-4-160-16,0 3 160 0,-2 1-160 0,1-1 192 15,3-2-192-15,-2 0 192 0,1-4-192 0,-1 4 0 16,0 2 0-16,0-2 128 0,0 2-128 0,-2 1 128 16,-1-2-128-16,-1 0 128 0,-1 1-128 0,0-2 0 15,-2 2 0-15,0 1 128 0,-3 0-128 0,0 0 128 16,-4 3-128-16,0-1 128 0,-2-2-128 0,-2 1 160 0,-1-2-160 0,-6-2 160 15,-1 2 16-15,-2 2 0 0,-3-1 0 0,-1-1 0 16,-1 1 32-16,0 0 16 0,-7-5 0 0,0 2 0 16,2 2-64-16,1-3-16 0,1 3 0 0,0-4 0 15,-1-5-16-15,2-2-128 0,1 3 192 0,0-1-64 16,2 0-128-16,1 0 0 0,1-2 0 0,3 2 128 16,2 0-128-16,1 1 0 0,2-1 0 0,3 0 0 15,7-4 0-15,-7 9 0 0,7-9-128 0,-4 7 128 16,4-7 0-16,-1 14 0 0,2 0-144 0,3-2 144 15,-4-12 0-15,8 14 0 0,1 2-128 0,0 1 128 16,5-1 0-16,-3 3 0 0,-1 0 0 0,2 2 0 16,-2 0 0-16,-3 6 0 0,-1 0 0 0,-1 4 0 15,-2 2 0-15,0 3 0 0,-2 1 0 0,1 0 0 16,-2 5 0-16,0 0 0 0,-2-4 0 0,2 0 0 0,2 3 0 16,0-2 0-16,3 2 0 0,3-3 0 0,2-1 0 15,5 1 144-15,3-1-144 0,4-3 192 0,1-2-192 0,4 0 160 16,5-1-160-16,5-1 160 0,4-5-160 0,5 0 0 15,3-2 0-15,6 4 128 0,3-3-128 0,-1 0-176 16,3-3 48-16,-1-5 0 16,-3-1-1552-16,2-2-304 0,6 0-64 0,2-4-14144 0</inkml:trace>
  <inkml:trace contextRef="#ctx0" brushRef="#br3" timeOffset="53436.48">32346 5079 17391 0,'0'0'768'0,"0"0"160"0,0 0-736 0,-6-6-192 16,6 6 0-16,-9-3 0 0,9 3 704 0,-8-3 96 16,8 3 32-16,-8-2 0 0,8 2-288 0,0 0-48 15,-8-3-16-15,8 3 0 0,0 0-128 0,0 0-32 16,0 0 0-16,0 0 0 0,-4-5-144 0,4 5-48 16,0 0 0-16,0 0 0 0,0 0 80 0,0 0 16 15,1-5 0-15,-1 5 0 0,2-4 48 0,-1-1 16 16,-1 5 0-16,0 0 0 0,0 0-128 0,0 0-32 15,0 0 0-15,0 0 0 0,0 0-128 0,0 0 0 16,0 0 0-16,0 0 0 0,4-9 0 0,-4 9 0 0,0 0 0 0,0 0 0 16,0 0 0-16,0 0 0 0,0 0 0 0,0 0 0 15,0 0 0-15,0 0 0 0,0 0-160 0,0 0 160 32,0 0-1632-32,-5 1-224 0</inkml:trace>
  <inkml:trace contextRef="#ctx0" brushRef="#br3" timeOffset="55433.65">26612 4985 18543 0,'0'0'816'0,"0"0"176"0,-7-3-800 0,7 3-192 16,0 0 0-16,0 0 0 0,0 0 464 0,0 0 48 15,0 0 16-15,0 0 0 0,0 0-272 0,0 0-48 16,0 0-16-16,9-5 0 0,1-3 256 0,1 4 64 16,2 2 0-16,2-2 0 0,3 0-80 0,2-2-16 0,-1 1 0 0,3 1 0 15,2 0 64-15,-1-1 16 0,4 1 0 0,-2 1 0 16,2-4-176-16,-1 0-48 0,1 1 0 0,1 1 0 16,1 0 48-16,2 3 16 0,-2 2 0 0,-1 2 0 15,-1 1-112-15,2 3-32 0,0-2 0 0,-1 2 0 16,-1 2-192-16,0 0 0 0,-2 0 128 0,-1 0-128 15,-2 2 0-15,1-1 0 0,-3 4 0 0,0-3 0 16,-1 3 0-16,-1 1 0 0,-1 1 0 0,-1 2 0 16,-1 0 128-16,3 1-128 0,-2-1 0 0,0 0 0 15,1 0 176-15,-2 1-176 0,-1 0 192 0,0-1-192 16,1 2 192-16,-2 2-64 0,-2-2 0 0,-1 1-128 16,2 3 272-16,-3 2-48 0,-3-3-16 0,0 0 0 15,0 2 16-15,-3 1 0 0,-1-2 0 0,-2 4 0 0,-2-3-16 16,0 1 0-16,-2 2 0 0,-1 0 0 15,-3 1 32-15,1 2 0 0,-2-2 0 0,0 3 0 0,-1 2-48 0,-1 1 0 16,1 2 0-16,1-1 0 0,3 0-192 0,0-4 144 16,1 2-144-16,1 0 128 0,3 1-128 0,1 0 0 15,0-1 0-15,2-4 0 0,1-1 128 0,-1-4-128 16,3 2 0-16,-2-3 128 0,-1-3 0 0,2 1 0 16,1-3 0-16,-1 0 0 0,0 1 128 0,1-1 0 15,0 1 16-15,1-4 0 0,1-1-80 0,-1 0 0 16,2-2-16-16,-1-2 0 0,2 0-176 0,-1-2 192 15,1 2-192-15,-2-4 192 0,-7-6 0 0,11 3 0 16,-11-3 0-16,12 3 0 0,0 3-192 0,-1-6 160 16,-1-6-160-16,0 5 160 0,-10 1-32 0,11 0-128 15,-2-1 192-15,-9 1-64 0,12-4-128 0,-4-2 128 0,0-2-128 0,-8 8 128 16,0 0-128-16,0 0 0 0,8-4 0 0,-8 4 128 16,0 0-128-16,0 0 0 0,0 0 0 0,0 0 0 15,0 0 0-15,0 0 0 0,0 0 0 0,0 0 0 16,0 0 0-16,0 0 128 0,0 0-128 0,0 0 0 15,0 0 0-15,0 0 128 0,-6 8-128 0,0 1 0 16,-1-4 0-16,2 4 0 0,0-3 0 0,5-6 0 16,-6 8 0-16,1 1 0 0,1 0 0 0,1 0 0 15,3-9 0-15,-3 15 0 0,-1 0 0 0,2-1 0 16,2-1 0-16,0 1 0 0,0-3 0 0,2 2 0 16,0 3 0-16,0 1 0 0,-4 2 0 0,5 1 0 15,1-1 0-15,-1 4 0 0,1 0 0 0,1 0 0 16,2-3 0-16,0 3 0 0,1-2 0 0,0-1 0 15,1 4 0-15,-1-1 0 0,1-4 0 0,0 3 0 0,-1-3 0 0,-1 0 0 16,1-1 0-16,-2-1 0 0,-2 1 0 16,0-1 0-16,-1-2 0 0,-2 0 128 0,-2-5 0 0,-1 3-128 15,1-3 192-15,-3 4-64 0,-1 1 64 0,-2 3 16 16,-4 1 0-16,0 0 0 0,-2-2 64 0,-2 1 16 16,-3-1 0-16,-1 1 0 0,-1 0-32 0,-2 1-16 15,-1-2 0-15,-1 2 0 0,-4 1-16 0,0 0 0 16,0 2 0-16,-1-4 0 0,-2-2 32 0,2 0 0 15,1 1 0-15,-1-1 0 0,-1-2-96 0,-1 0-16 16,-1-3 0-16,0 2 0 0,1-2-144 0,-1-3 192 16,0-1-192-16,2-2 192 0,2-2-64 0,1-3 0 15,0-1 0-15,2-1 0 0,2 2-128 0,1-2 0 16,2-2 0-16,0-2 128 0,4-1-128 0,-1 0 0 0,1 0 0 0,4 4 128 16,0-2-128-16,2-1 0 0,0 1 0 0,1 3 0 15,9 2 0-15,-8 0 0 0,8 0 0 0,0 0 0 16,-10-4 0-16,10 4 0 0,-5-5 0 0,5 5 0 15,0 0 0-15,0 0 0 0,0 0-128 0,0 0 128 16,0 0-240-16,0 0 32 0,0 0 0 0,0 0 0 31,0 0-176-31,0 0-16 0,0 0-16 0,0 0 0 16,0 0-992-16,0 0-192 0,0 0-32 0,0 0-16 16,0 0-1408-16,0 0-272 0</inkml:trace>
  <inkml:trace contextRef="#ctx0" brushRef="#br3" timeOffset="56973.57">26118 7028 2751 0,'0'0'256'0,"0"0"-256"0,0 0 0 0,-7-5 0 0,1 2 3072 0,6 3 576 16,0 0 128-16,0 0 0 0,0 0-2400 0,0 0-480 15,0 0-112-15,0 0-16 0,0 0-64 0,0 0 0 16,0 0-16-16,0 0 0 0,0 0 80 0,0 0 32 15,14-2 0-15,0 2 0 0,0 0-176 0,4 0-48 16,1 2 0-16,3 0 0 0,2 1-48 0,2-1-16 16,2-1 0-16,2 1 0 0,-2-2-144 0,3 0-48 15,0 0 0-15,1 0 0 0,2-2 80 0,-1-1 16 16,3-1 0-16,-1 1 0 0,1 2 80 0,-2 0 16 16,0-1 0-16,-3-1 0 0,-3-4-192 0,-4 1-48 0,-4 0 0 15,-2 0 0-15,-4 4-112 0,-2 1-32 0,-1 1 0 0,-11 0 0 16,0 0 32-16,0 0 0 0,6-5 0 0,-6 5 0 15,0 0 48-15,0 0 16 0,0 0 0 0,-9 2 0 16,-3 2 0-16,-4 1 0 0,-1 3 0 0,-6-5 0 16,-4 3 32-16,-3 0 0 0,-3-2 0 0,-2 0 0 15,1-1-16-15,-3 4 0 0,-1-4 0 0,0 3 0 16,-2-3 48-16,2 1 16 0,-4-1 0 0,2-2 0 16,-1-1 16-16,0 0 16 0,1-3 0 0,1 1 0 15,3-3-112-15,1 1-32 0,3 1 0 0,3 0 0 16,3-6-64-16,1 1-128 0,3-3 176 0,2 2-176 15,5-1 192-15,4 1-192 0,-1-3 192 0,5 3-192 16,2 3 128-16,5 6-128 0,-7-9 0 0,7 9 0 16,0 0 0-16,0 0 0 0,0 0 0 0,8-7 0 0,0 1 0 15,3 1 0-15,2 2-160 0,2 4 160 16,1 5 0-16,4-1 0 0,0 2-144 0,1 2 144 0,4-2 0 0,1 3 0 16,5-3 0-16,1 4 0 0,1 1 0 0,0-2 0 15,-2 1 0-15,3-4-160 0,-1-2 160 0,1 1 0 16,-1-4 0-16,0 4 0 0,0 0 0 0,0-1 0 15,-1-2 0-15,0-1 0 0,-2-1 0 0,-1 1 0 16,1-2 0-16,-1-2 0 0,-1 0 0 0,-3-1 0 16,-2 1 0-16,-3-2 0 0,-3-1 0 0,-2 0 0 15,-2 1 0-15,0-2 128 0,-4 1-128 0,-9 5 0 16,0 0 0-16,0 0 0 0,0-9 0 0,0 9 0 16,0 0 0-16,-14-7 128 0,-3 5-128 0,-3-1 0 15,-6 2 0-15,-3 1 0 0,-3 1 0 0,-1 3 0 16,-2-1 0-16,-2 0 0 0,0 0 0 0,-1-1 0 0,0 0 0 0,2 0 0 15,0 2 0-15,1 1 0 0,-2-2 0 0,3-1 0 16,2-2 0-16,1 0 192 0,1-1-64 0,4 1 0 16,5 0-128-16,3 0 0 0,3-3 0 0,5 0 128 15,-1 0-128-15,11 3 0 0,0 0 0 0,0 0 0 16,0 0 0-16,0 0 0 0,0 0 0 0,0 0 0 16,0 0-224-16,0 0-64 0,0 0-16 0,0 0 0 31,0 0-2224-31,11-2-448 0,-1 0-96 0,0 1 0 0</inkml:trace>
  <inkml:trace contextRef="#ctx0" brushRef="#br3" timeOffset="58157.75">31731 6986 15663 0,'-14'6'688'0,"4"-4"144"0,-2 1-656 0,1-1-176 0,1 3 0 0,0 3 0 15,1-2 1024-15,0 3 192 0,0-3 16 0,3 1 16 16,6-7-656-16,0 0-128 0,0 0-16 0,0 0-16 16,-4 10 176-16,4-10 32 0,0 0 16 0,0 0 0 15,11 6-32-15,2 1-16 0,1-2 0 0,4-1 0 16,2 1-160-16,4 0-48 0,3-1 0 0,2-3 0 15,0 0-144-15,4 0-48 0,1-1 0 0,1-1 0 16,3 0-80-16,0 1-128 0,1-3 176 0,-5 0-176 16,0-4 304-16,-2 1-48 0,-2-3-16 0,-3 1 0 15,-3 2-80-15,-11 1-16 0,1 0 0 0,0 1 0 16,-1-4-144-16,-1 2 192 0,-1 1-192 0,-1-3 192 16,-3 2-64-16,5-4-128 0,-7 3 192 0,-5 7-64 0,0 0-128 0,-3-1 192 15,0-1-192-15,-6 0 192 0,-3 2-192 0,1 2 0 16,-3 0 0-16,-1 1 0 0,-2 2 0 0,-15 6 0 15,3 3 0-15,0-2 0 0,-2 0 0 0,1 2 192 16,-1 3-192-16,-1-1 192 0,-1 1-192 0,2-2 128 16,0-2-128-16,1 0 128 0,0-1 192 0,1-2 16 15,1 1 16-15,0-3 0 0,2 0 48 0,0-3 16 16,2 2 0-16,1-1 0 0,1-2-144 0,2-3-16 16,0 0-16-16,-1 1 0 0,2-2-64 0,2-2-16 15,-1 0 0-15,4 0 0 0,2-1-32 0,2-2 0 16,1-1 0-16,9 6 0 0,0 0 0 0,0 0 0 15,0 0 0-15,0 0 0 0,0 0-128 0,0 0 0 0,7-5 0 0,5 2 0 16,4-1 0-16,3 4 0 0,4-2 0 0,2 2 0 16,2 2 0-16,4-1 0 0,5 2 0 0,3-2 0 15,1-1 0-15,4 1 0 0,1 0 0 0,3 1 0 16,-1-2 0-16,0 0 0 0,-1 0 0 0,-3 0 0 16,-3 0 0-16,-2-3 0 0,-1 1 0 0,-17-2 0 15,3 2 0-15,1 0 0 0,1-2 0 0,0 3 0 16,-3-2 0-16,-1 2 0 0,-5 0 0 0,8-2 0 15,-8 3 0-15,-6 0 0 0,-10 0 128 0,0 0-128 16,0 0 0-16,-9 7 0 0,-3-4-192 0,-3 2 192 31,-3 2-1968-31,-2-3-272 0,-2 2-48 0</inkml:trace>
  <inkml:trace contextRef="#ctx0" brushRef="#br3" timeOffset="61476.85">3721 13285 1839 0,'0'0'160'0,"0"0"-160"0,5-11 0 0,-2 6 0 16,-3 5 2368-16,4-10 432 0,-4 10 80 0,4-9 32 15,-1-2-1360-15,-2 2-272 0,-1-2-48 0,0 0-16 0,1 1 192 0,0-1 48 16,-2 2 0-16,1 0 0 0,0 9-176 0,4-8-16 16,-4 1-16-16,0 7 0 0,0 0-480 0,0 0-80 15,0 0-32-15,0 0 0 0,0 0-336 0,0 0-80 16,8 7-16-16,-3 2 0 0,-1 4 0 0,-1 5 0 15,0 2 0-15,-1 8 0 0,0 1 160 0,0 7 16 16,0 3 16-16,-1 4 0 0,1-1 96 0,-2-9 32 16,0 6 0-16,-1 8 0 0,0 0-176 0,-2 5-48 15,-1 2 0-15,-1 2 0 0,0-1-192 0,0-2-128 16,0 1 160-16,-3-7-160 0,1-1 128 0,-1-4-128 16,-3-4 0-16,2-3 144 0,0-4-304 0,0-2-64 15,1-6-16-15,1-4 0 16,-5-3-1632-16,6-2-336 0,-2-5-64 0</inkml:trace>
  <inkml:trace contextRef="#ctx0" brushRef="#br3" timeOffset="61676.77">3163 13979 25791 0,'0'0'1152'0,"0"0"224"0,0 0-1104 0,8-7-272 0,5 3 0 0,5-3 0 15,5-1 2288-15,7 1 400 0,6-6 64 0,8-1 32 16,3 1-2080-16,7 0-432 0,3-2-80 0,2 0 0 16,2 0-192-16,-3 2 0 0,-1 2 0 0,-1-2 0 15,-2 1 0-15,-2 3 0 0,-4 4 0 0,-1-1-16256 16</inkml:trace>
  <inkml:trace contextRef="#ctx0" brushRef="#br3" timeOffset="63644.68">4942 14215 2751 0,'0'0'256'0,"0"0"-256"0,0 0 0 0,0 0 0 15,0 0 1664-15,0 0 304 0,0 0 48 0,0 0 16 16,0 0-960-16,0 0-192 0,0 0-48 0,0 0 0 16,0 0 64-16,0 0 0 0,0 0 0 0,5 5 0 15,-5-5 176-15,0 0 32 0,0 0 16 0,0 0 0 16,0 8-384-16,-1 1-80 0,0-4-16 0,1-5 0 0,-3 7 112 0,3-7 16 15,0 0 0-15,0 0 0 0,0 0-224 0,0 0-32 16,0 0-16-16,0 0 0 0,0 0 16 0,0 0 0 16,0 0 0-16,0 0 0 0,0 0-112 0,6-3-16 15,1-3 0-15,0 3 0 0,2-8 128 0,2 4 0 16,0-5 16-16,2-2 0 0,-1-1-160 0,4-3-48 16,-2 1 0-16,3-5 0 0,2-2-144 0,2-3-48 15,-2-3 0-15,3-5 0 0,-1 0-128 0,2-1 128 16,0-3-128-16,0-3 128 0,-2-1-128 0,1-1 128 15,1-3-128-15,7-18 128 0,1 6-128 0,-3 2 0 16,-8 2 0-16,3 2 0 0,0 0 0 0,-1 0 0 16,-1 1 0-16,2 2 0 0,0 5 0 0,1-2 0 15,-2-4 0-15,1 4 0 0,-2 5 0 0,0 2 0 16,-4 1 0-16,1 2 0 0,1-2 0 0,2 8 0 16,-2 2 0-16,-3 5 0 0,-2 0 0 0,0 5 0 15,-1 1 0-15,-1 1 0 0,0 6 0 0,-1-3 0 16,2 1-128-16,-3 3 128 0,-1 1 0 0,0 4-144 15,-1 5 144-15,-1 0 0 0,-7 0-192 0,0 0 192 16,10 14-192-16,1-1 192 0,-4-2-176 0,-2 8 176 0,0 9-160 0,1 1 160 16,-1 4 0-16,0 7 0 0,1 6 0 0,2 3 0 15,-1 3-144-15,2 4 144 0,1 1-128 0,-1 2 128 16,0 1 0-16,0-2 0 0,-1-1 0 0,1-1-128 16,-3-4 128-16,-1-16 0 0,-2 1 0 0,2 1 0 15,-3-1 0-15,2 1 0 0,-3 0 128 0,1-5-128 16,-1-1 0-16,-1-2 144 0,0 0-144 0,0-6 0 0,0-1 0 0,1-2 0 15,-1-2 0-15,0-1 0 16,0-3-544-16,1-1-112 0,-1-1-32 16,0-5-8784-16,0-8-1744 0</inkml:trace>
  <inkml:trace contextRef="#ctx0" brushRef="#br3" timeOffset="63883.47">5313 13723 24879 0,'0'0'1088'0,"0"0"256"0,0 0-1088 0,0 0-256 16,8-4 0-16,3 1 0 0,2-4 1280 0,6 2 192 16,4 3 32-16,5 0 16 0,4-2-752 0,3 1-160 15,5 1-32-15,3 1 0 0,1-1-112 0,2 0-16 16,-1 2-16-16,-2 0 0 0,-4 2-272 0,1-1-160 15,-5 0 192-15,12 2-192 16,-6-1-2112-16,-8-2-512 0,4-5-128 0,-8 5 0 0</inkml:trace>
  <inkml:trace contextRef="#ctx0" brushRef="#br3" timeOffset="64563.74">6467 13654 6447 0,'0'0'272'0,"0"0"80"0,0 0-352 0,0 0 0 0,7-7 0 0,-2-2 0 0,0 1 2928 0,-5 8 512 15,6-9 96-15,-1 3 32 16,-5 6-1728-16,8-5-352 0,-2-1-64 0,-6 6-16 0,0 0-320 0,9-4-80 16,-9 4-16-16,0 0 0 0,0 0-208 0,0 0-32 15,9 4-16-15,-9-4 0 0,7 9 0 0,-4 3 0 16,-3 1 0-16,0 9 0 0,-1 0-384 0,-1 5-80 16,-2 4-16-16,-1 2 0 0,0 2 96 0,0 1 16 15,-1 1 0-15,3-2 0 0,0 1-32 0,2 0 0 16,1 0 0-16,1-14 0 0,3-4-128 0,1-2-16 15,3-2-16-15,0 2 0 0,4-5-16 0,2-2 0 16,1-4 0-16,8-1 0 0,-1 0-32 0,3-7 0 16,4-1 0-16,3-2 0 15,2-6-448-15,-1 2-80 0,-2-4-32 0,-1-1 0 16,-3 0-1600-16,0 0-320 0,-4 1-64 0,-3 0-7024 16,-1 0-1408-16</inkml:trace>
  <inkml:trace contextRef="#ctx0" brushRef="#br3" timeOffset="64779.75">7005 13790 23951 0,'0'0'1056'0,"0"0"224"0,0 0-1024 0,0 0-256 16,0 0 0-16,-4 9 0 0,1 5 1680 0,-1 3 288 0,0 1 48 0,0 5 16 16,0 5-1040-16,-2 5-208 0,-2 1-32 0,4-7-16 15,-3 6-80-15,1 4-16 0,-2 3 0 0,-2 2 0 16,-2-2-48-16,0 4-16 0,1 2 0 0,1 0 0 15,1-3-304-15,0-1-64 0,2-2-16 0,2 0 0 16,2-3-1792-16,3-7-352 16,0-6-80-16,4-5-16 0,0-2-832 0,2-9-160 0</inkml:trace>
  <inkml:trace contextRef="#ctx0" brushRef="#br3" timeOffset="65280.5">8463 13049 9215 0,'-9'-8'400'0,"0"5"96"0,-3 0-496 0,-2 0 0 16,-2 0 0-16,0 2 0 0,-2 2 3488 0,-4 5 608 0,-4 0 112 0,0 2 16 15,-3 3-2976-15,-1 4-608 0,-5 1-112 0,1 3-16 16,-2 2-80-16,3 2-16 0,2 0 0 0,1 1 0 15,6-3 240-15,5 5 48 0,4-2 16 0,5-4 0 16,3-1-272-16,5 0-48 0,2 0-16 0,4 1 0 16,4-3-256-16,4 1-128 0,1-1 0 0,3-1 128 15,3 2 16-15,-5-4 0 0,3 0 0 0,1 2 0 0,1 2 48 16,0 1 0-16,-2 3 0 0,0-4 0 0,-2-2 0 0,-2 2 16 16,-3 0 0-16,0-2 0 0,-3 0 144 0,-4-2 32 15,-4 1 0-15,-4 0 0 0,-5 0 112 0,-3 1 16 16,-3-2 16-16,-5-3 0 0,-3 6-208 0,-5-4-64 15,-4 1 0-15,-1-5 0 0,-2 2-256 0,0-5 0 16,1-1 0-16,-13 0 0 16,7-6-1056-16,8-4-320 0,4-3-64 0,10-5-14048 0</inkml:trace>
  <inkml:trace contextRef="#ctx0" brushRef="#br3" timeOffset="65508.74">8997 13202 9215 0,'0'0'400'0,"0"0"96"0,3 10-496 0,-1 3 0 16,-1 5 0-16,-1 3 0 0,-1 5 3952 0,-4 4 688 15,-1 3 144-15,-1 2 16 0,-2 0-2992 0,1-7-592 16,-8 1-128-16,0 2-32 0,-3 3-464 0,-2 3-80 0,-4-3-32 0,-6 12 0 31,6-10-1312-31,6-8-272 0,4-5-48 0,3-6-11952 0</inkml:trace>
  <inkml:trace contextRef="#ctx0" brushRef="#br3" timeOffset="65863.78">9411 13366 25791 0,'-3'14'2304'0,"-1"-1"-1856"0,-1 1-448 0,-2 7 0 0,0 2 880 0,0-5 80 15,-2 4 0-15,-2 3 16 0,-3 0 48 0,-1 1 16 16,-2-1 0-16,-1-3 0 0,2 1-272 0,-2-4-64 16,3-3-16-16,1-2 0 0,1 0-272 0,3-7-48 15,2-4-16-15,8-3 0 0,0 0-160 0,0-7-16 0,4-5-16 0,4-4 0 16,2-3-16-16,10-10 0 15,1-3 0-15,2-1 0 0,3-2-144 0,1 6 0 16,0 0 144-16,1 2-144 0,3 2 0 0,-1 3 0 16,-5 3 0-16,-1 4 128 0,-1 3 0 0,0 9 16 15,0 5 0-15,-2 8 0 0,-1 6 48 0,-3 5 16 0,0 6 0 0,-8-2 0 16,-2 5-80-16,-2 6-128 0,-1 5 176 0,-4-2-176 16,-2 2 160-16,-3 4-160 15,-2-5 128-15,0 1-128 0,-2-3-208 0,1-4-128 0,2-4-32 0,2-4 0 31,1-1-2528-31,5-6-512 0,0-8-112 0</inkml:trace>
  <inkml:trace contextRef="#ctx0" brushRef="#br3" timeOffset="66214.98">11233 12352 27583 0,'0'0'1216'0,"0"0"256"0,0 0-1168 0,0 0-304 15,0 0 0-15,0 0 0 0,-1 11 0 0,-7 4 0 16,-6 4 0-16,-4 8 0 0,-3 9 320 0,-5 6 0 15,-3 1 0-15,-4 5 0 0,-4 6 144 0,-4 3 48 16,-3 8 0-16,1 1 0 0,-1 2 96 0,3 5 32 16,-1 0 0-16,2 4 0 0,1-2-320 0,4-2-64 0,6 1-16 0,11-20 0 15,2-1-240-15,3 0 128 16,6-2-128-16,-1-3 0 0,5-7 0 0,6-5 0 0,2-7-176 16,9 4 176-1,5-6-1440-15,5-15-160 0,4-9-48 0,5-9-11600 0</inkml:trace>
  <inkml:trace contextRef="#ctx0" brushRef="#br3" timeOffset="66630.45">11586 12791 16575 0,'-15'-11'736'0,"6"3"160"16,2-2-720-16,1 3-176 0,6 7 0 0,2-11 0 0,3 3 2864 0,4 2 528 15,3 1 128-15,4 2 0 0,1-1-2816 0,1 0-576 16,5-1-128-16,1 2 0 0,3 2 0 0,1 1 144 16,0 1-144-16,1 6 192 0,-1 0-192 0,-2 6 160 15,-4 0-160-15,-3 4 160 0,-2 4-160 0,-6 2 0 16,-4 1 0-16,-5 5 0 0,-4-1 0 0,-6 3 0 16,-5 0 176-16,-1 2-176 0,-5-2 192 0,-3-2-48 15,-3-1-16-15,0-4 0 0,0 4 112 0,0-4 16 16,4-3 0-16,-1-2 0 0,6-1 320 0,3-4 64 15,3 1 0-15,5-4 16 0,0-1-336 0,2 3-64 16,6-4 0-16,0 2-16 0,2 0-240 0,4 0 0 16,0 2 0-16,3-1 0 0,0 5 0 0,2 1 0 15,2 1 0-15,-2 5 0 0,0-2 0 0,-3 2 0 16,-1 2 0-16,-6-6 0 0,-1-1 0 0,-5 2 0 16,-3 5 0-16,-2-4 0 0,-6 0 144 0,-2 1-16 0,-4 2 0 0,-3-3 0 15,-2 0 0-15,-3-2-128 0,-3-1 192 0,-1-2-64 16,1-3-288-16,-2-3-64 15,0-6-16-15,-9-5-15344 0</inkml:trace>
  <inkml:trace contextRef="#ctx0" brushRef="#br3" timeOffset="66914.67">12564 12671 33343 0,'-13'6'1472'0,"4"2"320"0,-2 7-1440 0,-2 4-352 0,-1 10 0 0,-1 7 0 0,-3 3 160 0,0 3-32 16,-2 3-128-16,1 0 192 0,0 5-16 0,0 2-16 16,-2 1 0-16,2 2 0 0,0 5-160 0,3 0 160 15,-1-2-160-15,7-1 160 0,-1-2-160 0,5-16 0 0,5 2 0 16,1 0 0-16,4-6 0 0,2 1 0 15,3-4 0-15,3-6 0 0,0 0 0 0,4-5-176 16,1-3 48-16,4-4 0 16,2-4-288-16,1-1-48 0,1-6-16 0,1-5-9360 15,3-4-1872-15</inkml:trace>
  <inkml:trace contextRef="#ctx0" brushRef="#br3" timeOffset="67080.48">12147 13323 28959 0,'-12'-3'1280'0,"12"3"272"0,0 0-1232 0,0 0-320 0,0 0 0 0,0 0 0 16,0 0 288-16,11 7 0 0,3-1 0 0,5-1 0 15,2-2-96-15,11-3-32 0,4-2 0 0,6-2 0 16,3 1 80-16,9-2 16 0,5-4 0 0,6-2 0 16,3-1-1152-16,0-2-240 15,28-8-32-15,-14 4-16 0</inkml:trace>
  <inkml:trace contextRef="#ctx0" brushRef="#br3" timeOffset="67448.66">13335 12105 10127 0,'0'0'896'0,"0"0"-704"15,0 0-192-15,9 5 0 0,1-1 3424 0,3 7 656 0,2 0 128 0,1 5 16 16,4 8-3040-16,2 3-608 0,2 6-128 0,5 3-32 16,4 6-80-16,0 5-16 15,0 6 0-15,0 2 0 0,0 4 256 0,-1 7 32 0,0 8 16 0,-4 6 0 16,-4 3 16-16,1 3 16 0,-2 5 0 0,-5 1 0 15,-4-1-224-15,-5-1-48 0,-5 3-16 0,-4-32 0 16,-4 6-32-16,-4 2 0 0,-6-5 0 0,-2 3 0 16,-5-6 448-16,-3 0 96 0,-1-6 16 0,-4-1 0 15,-3-6-176-15,-1-3-16 0,-4-5-16 0,0-3 0 16,0-5-688-16,2-3-224 0,-1-7 0 0,2-6-11760 16,-1-7-2352-16</inkml:trace>
  <inkml:trace contextRef="#ctx0" brushRef="#br3" timeOffset="68232.35">15311 13063 10127 0,'0'0'448'0,"0"0"96"0,0 0-544 0,0 0 0 16,0 0 0-16,0 0 0 0,0 0 3312 0,0 0 544 15,0 0 112-15,0 0 32 0,0 0-2464 0,0 12-480 16,-2-2-96-16,1 5-32 0,-1 3 64 0,-2 6 16 16,-3 3 0-16,1 5 0 0,0 1-176 0,-2 5-16 15,0 3-16-15,1 3 0 0,-1 2-192 0,3-12-32 0,-2 3-16 0,1 5 0 16,0 1-304-16,0 0-64 0,1 2-16 16,-2-4 0-16,1-1-176 0,1 1 0 0,0-3-160 0,0-5 160 31,0-6-784-31,1-2-64 0,0-6-16 0,1-5 0 15,1-1-2080-15,2-13-432 0</inkml:trace>
  <inkml:trace contextRef="#ctx0" brushRef="#br3" timeOffset="68392.42">14920 13478 33807 0,'0'0'1488'0,"0"0"320"0,0 0-1440 0,13 4-368 16,0-1 0-16,6 3 0 0,4 4 256 0,5-1-32 15,4 2 0-15,-6-6 0 0,7 1-224 0,21 2 0 16,-2-3 128-16,1 4-128 16,1-5-1056-16,0-2-256 0,3 1-48 0</inkml:trace>
  <inkml:trace contextRef="#ctx0" brushRef="#br3" timeOffset="68798.67">17455 12733 25567 0,'0'0'1136'0,"0"0"224"0,-9 4-1088 0,2 7-272 16,3 2 0-16,-3 5 0 0,0 5 512 0,0 3 32 15,0 7 16-15,-2 4 0 0,-1 6-80 0,-2 3-16 16,-2 5 0-16,0-1 0 0,0 0 0 0,-1 4 0 15,-3 3 0-15,-1 1 0 0,0 1 112 0,4-11 32 16,-2 3 0-16,-3 4 0 0,-3 1-416 0,0-2-64 16,0 2-128-16,1-1 176 15,0-4-1264-15,3-4-240 0,2-5-48 0,5-9-7712 16,1-8-1536-16</inkml:trace>
  <inkml:trace contextRef="#ctx0" brushRef="#br3" timeOffset="69282.28">17264 12741 23951 0,'4'-21'1056'0,"1"7"224"0,2-2-1024 0,4-2-256 0,4-2 0 0,6 1 0 16,2 1 1168-16,3 1 176 0,1-2 48 0,3 1 0 15,4-1-1056-15,0 2-208 0,1 1-128 0,2 2 160 16,0 4 64-16,3 0 16 0,4 4 0 0,2 4 0 0,0 2-32 0,-2 4 0 16,-2 0 0-16,-5 6 0 15,-4 4-208-15,-4 3 0 0,-3 0 0 0,-7 5 0 0,-7-2 0 0,-1 7-160 16,-8 2 32-16,-6 4 0 0,-8 2 128 0,-3 2-160 16,-3-1 160-16,-8 4-160 0,-4-1 16 0,-4-3 0 15,-5-4 0-15,0-1 0 0,-4-3 144 0,5-1-160 16,0-3 160-16,14-9-160 0,2 1 352 0,3 0 64 15,3 2 0-15,3-3 16 0,5-1-80 0,4-1-32 16,4 1 0-16,6 1 0 0,2-1-160 0,7 1 0 16,3 1 144-16,8 4-144 0,3 2 0 0,5-1 0 15,2 3 0-15,-1 3-192 0,0-3 320 0,0 4 64 16,-2-2 16-16,-2 2 0 0,-4-4 160 0,-4 4 16 16,-4-2 16-16,-5 1 0 0,-6-2 96 0,-5 0 16 15,-5 1 0-15,-6-3 0 0,-6 3 128 0,-7-4 16 16,-2 0 16-16,-6 0 0 0,-7-2-176 0,-3 0-48 15,-5-2 0-15,-3-3 0 0,-3-1-320 0,-1-1-128 0,2-3 0 16,1-2 0 0,0-6-976-16,6 0-304 0,2-4-48 0,3-1-9392 15,4-6-1888-15</inkml:trace>
  <inkml:trace contextRef="#ctx0" brushRef="#br3" timeOffset="69783.67">18536 13518 21183 0,'0'0'1888'0,"0"0"-1504"16,0 0-384-16,-3 11 0 0,2 5 832 0,-2 2 112 16,-1 0 16-16,-1 2 0 0,0 4-272 0,0 0-48 15,-1 2-16-15,1 2 0 0,0-3 112 0,1 2 32 16,0 2 0-16,3-2 0 0,1 1-160 0,4-5-32 16,1-2 0-16,2-2 0 0,3-2-304 0,3-3-64 15,1-7-16-15,3 2 0 0,0-5-192 0,4-3 128 16,2-3-128-16,1-3 0 15,0-7-480-15,1-2-192 0,1-2-32 0,-2-2-16 16,-1-2-2048-16,0-1-416 0,-3 1-80 0,-2 2 0 16,-2-1 1376-16,-4-1 288 0,0 0 48 0,-1-1 16 15,-4 2 64-15,1 3 0 0,-2 2 16 0,1 1 0 0,-2 4 1824 0,-1 4 352 0,-4 5 80 0,0 0 16 16,0 0 1376-16,-2 11 288 0,0 5 48 0,-2 3 16 16,-4 2-544-16,2 6-96 0,-4 6-32 15,0 5 0-15,-4 5-272 0,-3 4-64 0,-2 7-16 0,-3 2 0 16,-2 0-336-16,-1 1-64 0,-3-1-16 0,0-2 0 15,0 0-80-15,2-3-32 0,-1-7 0 0,4 2 0 16,4-5-608-16,2-5-112 0,3-4-16 0,4-1-16 16,4-8-2608-16,3-4-512 15,3-7-96-15</inkml:trace>
  <inkml:trace contextRef="#ctx0" brushRef="#br3" timeOffset="71285.05">24210 12061 31327 0,'4'-28'2784'0,"-1"12"-2224"16,1 2-560-16,-1 2 0 0,-1 3 640 0,-2 9 0 15,0 0 16-15,-3 9 0 0,-4 7-384 0,-6 7-80 16,-6 5 0-16,-5 6-16 0,-4 4-176 0,-5 11 0 16,-5 4 0-16,-1 6 128 0,-2 5-128 0,-1 3 0 15,-2 2 0-15,0 4 0 0,2 3 0 0,0 2 128 0,1 6-128 16,-1-2 0-16,0 2 0 0,4-9 128 0,1-8-128 0,9-7 0 15,6-5 0-15,11-7 0 0,4-5 0 0,7-8 0 16,8-7-192-16,5-7 0 0,6-3-16 0,5-5 0 16,5-9-1392-16,5-4-256 0,3-5-64 15</inkml:trace>
  <inkml:trace contextRef="#ctx0" brushRef="#br3" timeOffset="71734.92">24623 12217 32255 0,'-4'-17'2864'0,"7"8"-2288"16,0 1-576-16,8 3 0 0,1-3 144 0,5 3-144 15,3 2 0-15,3 1 144 0,1 2-144 0,2 1 0 16,0 2 0-16,2-1 0 0,0 3 0 0,3 5 0 15,-3 0 160-15,-2 4-160 0,0 2 0 0,-4 3 0 0,-5 2 0 0,-4 5 0 16,-5 3 0-16,-3 0 0 16,-7 1 0-16,-4-1 0 0,-7 5 0 0,-3-2 0 15,-6 0 0-15,-3-1 0 0,-3 2 0 0,0-1 0 16,4-1 0-16,0-7 0 0,2-1 144 0,2-4-144 16,4 0 0-16,2-5 144 0,4 0 48 0,5-1 0 0,4 3 0 15,3-1 0-15,5-3-192 0,4 2 0 0,3 1 0 0,4 2 0 16,2 0 0-16,2 2 0 0,2-1 0 0,-4-1 0 15,1 1 0-15,0 2 0 0,1 4 0 0,0 1 0 16,-3 0 0-16,-3 0 0 0,-3-1 0 0,-3 2 0 16,-5 0 288-16,-5-3-32 0,-5 3 0 0,-4-2 0 15,-4 0 256-15,-2 1 32 0,-6-3 16 0,-4-2 0 16,-2-1 48-16,-3-2 16 0,0-1 0 0,-2-3 0 0,-2-5-272 0,1-2-48 16,-2-2-16-16,2-4 0 0,0-6-288 0,3-1-304 15,2-4 64-15,-5-10 16 16,10-2-2160-16,5 2-432 0,4-3-96 0</inkml:trace>
  <inkml:trace contextRef="#ctx0" brushRef="#br3" timeOffset="72052.16">25949 12181 23039 0,'-9'-9'2048'0,"9"9"-1648"15,-8-2-400-15,-3 2 0 0,-1 4 2688 0,0 7 464 0,-4 7 96 0,-3 5 16 16,-5 6-2624-16,-4 7-512 16,-4 7-128-16,1 1 0 0,-2 1 128 0,-2 3 0 15,0 2 0-15,4 1 0 0,4 1 32 0,3 5 0 0,3 0 0 0,2 2 0 16,3 0-160-16,9-18 128 0,0 9-128 0,4-3 128 15,1-2-128-15,5-3 0 16,3-2 0-16,3-2 0 0,3-8-192 0,3 0 48 16,3-4 0-16,3-2 0 0,3-6-48 0,3-6 0 0,2-4 0 0,12-2 0 15,-5-6-2480-15,-6-7-496 0,4-12-96 16,-11 1-32-16</inkml:trace>
  <inkml:trace contextRef="#ctx0" brushRef="#br3" timeOffset="72234.81">25260 12720 15663 0,'-9'-2'1392'0,"3"-3"-1120"16,3-4-272-16,3 9 0 0,0 0 4480 0,13-4 832 15,-1-1 160-15,6 1 32 0,4 1-4416 0,2 2-880 16,6 1-208-16,6-2 0 0,6-1 128 0,6 1 16 16,7 0 0-16,5 0 0 0,5-5 16 0,-2 2 0 15,-1-1 0-15,3-3 0 16,1 3-1776-16,3-2-368 0,3 3-64 0,0 0 0 0</inkml:trace>
  <inkml:trace contextRef="#ctx0" brushRef="#br3" timeOffset="72937.03">26723 11604 15663 0,'0'0'688'0,"0"0"144"0,-4-11-656 0,4 3-176 15,0 8 0-15,5-7 0 0,3 3 1232 0,2-1 224 0,4 0 32 0,2 3 16 16,1 2-576-16,3 0-112 16,2-1-32-16,2 2 0 0,-1 2 16 0,5 3 0 15,0 1 0-15,4 5 0 0,3 2 112 0,5 4 32 16,0 5 0-16,7 5 0 0,5 6-432 0,3 7-64 0,1 2-32 0,-4 8 0 16,-4 5-160-16,2 4-48 0,-3 3 0 15,-2 5 0-15,-3 1-80 0,-6 5 0 0,-4 1-128 0,-4 3 192 16,-4 2 0-16,-5-4 0 0,-6-4 0 15,-8 2 0-15,-6 2 128 0,-7 1 0 0,-2-6 16 0,-5-1 0 16,-6-2 240-16,-1 0 64 0,-4-5 0 0,-2-4 0 16,-1-4 128-16,-2-2 48 0,1-2 0 0,8-14 0 15,-3 1-48-15,-3 1 0 0,-4 4 0 0,-1-5 0 0,-2-1-208 16,-2-1-48-16,-1-2-16 0,1-2 0 0,1-1-112 0,0-2-32 16,0 0 0-16,-14 9 0 0,7-4-96 15,9-7 0-15,2-1-16 0,5-7 0 0,3-3-80 0,5-3-16 16,2 0 0-16,3-3 0 0,0-4-144 0,8-2 0 15,6-4 144-15,0 0-144 0,0 0 0 0,0 0 0 16,0 0 0-16,0 0 0 0,0 0-192 0,10-9 32 16,2-2 16-16,0 3 0 15,2-2-400-15,2 3-80 0,0 0-16 0,2 2 0 16,0 0-2256-16,2 0-464 0,2 2-96 0,0 0 0 0</inkml:trace>
  <inkml:trace contextRef="#ctx0" brushRef="#br3" timeOffset="75870.24">5119 11795 14047 0,'5'-10'624'0,"-5"10"128"0,6-8-608 0,-1 2-144 16,-1-3 0-16,0 1 0 0,1 2 912 0,-2-3 160 15,-2 3 16-15,-1-1 16 0,-1 1-320 0,-1 1-64 0,2 5-16 0,-3-8 0 16,-4 2-240-16,2 1-48 16,-3 0-16-16,0 2 0 0,-4 1-64 0,-1-1-16 0,-2 2 0 0,0 1 0 15,-2 0 256-15,0 2 32 16,-4 2 16-16,0 4 0 0,-1-1-112 0,-2 6-32 0,-3 1 0 0,0 4 0 15,0 5-160-15,-4 0-48 0,-2 3 0 16,0 1 0-16,1 4 112 0,0-1 32 0,3-1 0 0,1 2 0 16,1 3-160-16,3-3-16 0,4-3-16 15,3 1 0-15,2-3-224 0,4 4 0 0,2-2 128 0,2 0-128 16,4-3 0-16,1 2 0 0,4 2 0 0,1-4 0 16,4 3 0-16,2-3 0 0,1-1 0 0,3 4 0 15,2 1 0-15,3-1 0 0,1-4 0 0,-1 3 0 16,2-2 0-16,0 2 0 0,3-3 0 0,-1 3 0 15,-1-4 128-15,0-1-128 0,-6 0 176 0,1 2-176 0,0-1 288 0,-2 1-48 16,-3 2-16-16,-2-3 0 0,-1-1-48 0,-5 4-16 16,0-6 0-16,-3 3 0 0,-3 1 96 0,0 0 32 15,-6 0 0-15,-3 2 0 0,0-3 0 0,-5 0 0 16,-2 1 0-16,-1-3 0 0,-7 0-128 0,-2-2-32 16,2-3 0-16,-1 1 0 0,0-3-128 0,3-4 128 15,-3 1-128-15,1-4 128 0,2 0-128 0,0-1 0 16,3-3 0-16,2 0 0 0,4-3 0 0,1 0 0 15,1-1 0-15,4-1 0 0,4 1 0 0,6 1 0 16,0 0 0-16,0 0 0 0,0 0-320 0,7-4 48 16,2 0 16-16,2 1 0 0,3 1 128 0,3 2 128 15,0 0-192-15,4 2 192 0,0-2-176 0,2 3 176 16,0 1-160-16,0-1 160 0,-3 1 0 0,-1 3 0 16,-1 0-128-16,-1 5 128 0,-4 2 0 0,-2 2 0 15,-1-1 0-15,-4 3 0 0,-2-1 0 0,-4 2 0 16,-2 1 0-16,-2 0 0 0,0 4 0 0,-5-2 160 15,-5 2-160-15,-4 2 192 0,-2-1-48 0,-4 3 0 16,-3 0 0-16,-3 2 0 0,-3 4-16 0,-3 3-128 16,-2 3 192-16,-1 4-64 0,-3 1-128 0,-3 5 0 0,1 6 144 15,-3 2-144-15,-2 0 0 0,6-1 128 0,4 0-128 16,4 4 0-16,6-1 0 0,6-1 128 0,4-1-128 16,6 2 0-16,6-2 0 0,6 1 0 0,4 1 0 0,9-3 0 15,2-3-144-15,7 0 0 0,6-2 0 0,5-5 0 16,5-1-1056-1,3-2-208-15,5-2-32 0,3-5-12368 0</inkml:trace>
  <inkml:trace contextRef="#ctx0" brushRef="#br3" timeOffset="77254.97">27724 11304 16575 0,'0'0'736'0,"0"0"160"0,0 0-720 0,-3-7-176 15,3 7 0-15,0 0 0 0,0 0 1168 0,0 0 208 16,0-8 32-16,0 8 16 0,7-6-608 0,3-2-128 15,3 3-32-15,5-4 0 0,2 1 144 0,6 2 32 16,4-4 0-16,1 4 0 0,1-3-256 0,-1 2-64 16,4 0 0-16,-1 4 0 0,2-2-208 0,-1 4-48 15,-1 0-16-15,0 2 0 0,-3 0-240 0,0 7 0 16,-1 3 0-16,-2 3 0 0,-5 0 0 0,0 5 128 16,-6 3-128-16,-5 1 0 0,0 3 240 0,-5 4-48 15,-3 4-16-15,-4 0 0 0,-1 2-176 0,-5 2 160 16,-1-2-160-16,-2 2 160 0,-1 1-32 0,0 0-128 15,-2 1 192-15,0 2-64 0,2 0-128 0,2-4 0 16,4-1 144-16,3-2-144 0,2-2 0 0,4-2 144 16,4-1-144-16,5-2 0 0,0-6 256 0,4 0-64 15,1-2-16-15,3-2 0 0,2-3 144 0,1-1 16 0,1-1 16 0,0-3 0 16,0 1-96-16,0-2 0 0,2 0-16 16,2-4 0-16,-2 0-96 0,1 0-16 0,-3-1 0 0,0-3 0 15,-1-1-128-15,-2 0 0 16,-2-1 144-16,-6 0-144 0,-2 0 128 0,-13 1-128 0,0 0 160 0,0 0-160 15,0 0 256-15,0 0-32 0,0 0-16 0,-13-2 0 16,-4 2-48-16,1 3-16 0,-2-1 0 0,-1 3 0 16,-1 2-144-16,-1 0 0 0,1 5 0 0,-4-2 128 15,1 2-128-15,1-2 0 0,2 1 0 0,0 4 0 16,2-1-160-16,4 3 160 0,1-1-208 0,3-2 80 0,2 0 128 0,4 3-192 16,2 1 192-16,4-2-192 0,2 1 192 0,4 1-128 15,2 3 128-15,3 1-128 0,1 2 128 0,4 0 0 16,3 1-144-16,1 5 144 0,1 3 0 0,0 0 0 15,1 0-144-15,0 2 144 0,-1 2 0 0,2 1 0 16,-1 1 0-16,-1 2 144 0,-2 0 0 0,-4 1 0 16,-1 3 0-16,-2-1 0 0,-4-2 48 0,-4 3 16 15,-2-6 0-15,-3 4 0 0,-2 3 48 0,-3-3 16 16,-4 2 0-16,-2-3 0 0,-2 1 160 0,-4-5 16 16,-4-1 16-16,0 0 0 0,-2-6 224 0,-2 1 32 15,-5-1 16-15,-2 2 0 0,-2 0-304 0,-3-1-64 16,2-2-16-16,1 2 0 0,0 0-352 0,0-4 0 15,0 1 0-15,0 0 0 16,0-2-1504-16,-1 5-368 0,-6-3-80 0</inkml:trace>
  <inkml:trace contextRef="#ctx0" brushRef="#br4" timeOffset="84094.64">29317 7256 18143 0,'0'0'800'0,"-11"0"160"0,-1-4-768 0,2 4-192 0,1 0 0 0,-1 0 0 0,2 0 576 0,-2 3 80 16,3-1 16-16,-3 2 0 0,2 0-160 0,-2-3-16 15,2-1-16-15,-1 3 0 0,9-3 144 0,-9 3 16 16,9-3 16-16,0 0 0 0,0 0 48 0,0 0 16 16,0 0 0-16,0 0 0 0,0 0-80 0,0 0 0 15,10 2-16-15,4-1 0 0,3 3-16 0,6-4 0 16,5-1 0-16,4 1 0 0,6 3-64 0,2 0-16 16,4-3 0-16,3 0 0 0,1-1-208 0,5 2-32 15,5 0-16-15,4 0 0 0,4-1 48 0,3 0 16 16,2 0 0-16,1 0 0 0,2 0-80 0,1 2-32 15,1-1 0-15,4 3 0 0,3 3-224 0,-2-3 144 16,-3-1-144-16,1 1 128 0,-1 1-128 0,2 1 0 16,2 4 0-16,-6-3 128 0,-6-2-128 0,0 1 0 15,-3-2 0-15,-3 1 0 0,-3 4 128 0,-1-3-128 0,1-1 128 16,-3 0-128-16,-1-1 0 0,-5-1 0 0,-3-3 0 0,-1 2 0 16,0 1 0-16,-1 1 0 0,-2 1 0 0,3-2 0 15,-1 1 0-15,-1 0 0 0,-2 1 0 0,0-1 0 16,-2-1 0-16,-3-1 0 0,-5-1 0 0,-3 1 0 15,-2 1 0-15,-14 1 0 16,3-1 0-16,0-2 0 0,1 0 0 0,-1 2 0 0,0-2 0 0,-2 0 128 16,-1-1-128-16,9 0 0 0,-7 0 0 0,-4 0 128 15,-3 0-128-15,-10 0 0 0,0 0 0 0,0 0 128 16,0 0-128-16,0 0 0 0,0 0 0 0,0 0 128 16,0 0 0-16,0 0-128 0,0 0 192 0,0 0-64 15,-10-5-128-15,-2 3 0 0,0-1 0 0,-2-1 0 0,-3 2 0 16,7 1 0-16,-3-2 0 0,-1 2 0 15,-2 0 0-15,-1-1 0 0,-2 0 0 0,-1-1 0 0,-8-1 0 16,-26-1 0-16,4 1 0 0,-3-2 0 0,-4-4 0 0,-1 2 0 16,-2-1 0-16,-1 4 0 0,-4-2-176 0,-2 0 176 15,-8 0-128-15,-1-2 128 0,-7 2 0 0,0 0 0 16,-2 0 0-16,-4 1 0 0,-4 0 0 0,-2 1 0 16,-5 0 0-16,-1-2 0 0,3 5 0 0,-3-1 0 15,-4 2 0-15,4 1 0 0,2-1 0 0,4 2 0 16,5 0 0-16,3 2 0 0,1-1 0 0,8 1 0 15,4-3 0-15,8 4 128 0,5 1-128 0,5-2 0 16,5 1 0-16,4 1 0 0,4-2 0 0,2-2 144 16,3-1-144-16,4 1 0 0,2-2 192 0,8-1-192 0,3-1 192 15,4-2-192-15,0 4 160 0,3 1-160 0,3-5 128 16,2 3-128-16,9 2 0 0,0 0 0 0,0 0 0 0,0 0 0 16,0 0 0-16,0 0 0 0,7-7 0 0,9 3 0 15,4-1 0-15,9 1 0 0,7-1 0 0,4 2 0 16,9 2 0-16,3-1 0 0,2-1 0 0,7 1 0 15,6-1 0-15,4 2 0 0,9-2 0 0,4 2 128 16,2-2-128-16,6 1 0 0,2 1 0 0,5 2 128 16,3-1-128-16,2 0 0 0,1-1 144 0,2 2-144 15,1 1 0-15,-1 0 0 0,-5-2 0 0,-3 0 128 16,-3-2-128-16,-2 2 0 0,2 2 0 0,-6-2 0 16,-5-2 0-16,-2 2 0 0,-4 0 0 0,-3 2 0 15,-4-1 0-15,-4 3 128 0,-6-3-128 0,-6 2 0 16,-7-1 144-16,-7-2-144 0,-6 0 192 0,-8 3-192 15,-5-1 0-15,-5 1 0 0,-6-2 0 0,-12-1 0 0,0 0 0 0,0 0 0 16,0 0 176-16,0 0-48 0,0 0-128 0,0 0 176 16,-14 3-176-16,-2-1 192 0,-4 2-192 0,-7-2 0 15,-5-3 0-15,-5 4 128 0,-3 1-128 0,-8 1 0 16,-4-5 0-16,-5 0 0 0,-5 0 0 0,-3 2 0 16,-4 1 0-16,-7-3 128 0,-6 0-128 0,-7-3 0 15,-4 1 144-15,-4 0-144 0,-2 0 128 0,-6 2-128 16,-9-5 128-16,0 3-128 0,0 6 176 0,-3-2-48 15,-3-2 0-15,2 0 0 0,1 3 0 0,1 1-128 16,2-1 192-16,1 2-64 0,3-3-128 0,8 5 0 16,5-2 0-16,3 1 0 0,2 2 0 0,10-4 0 15,7-1 128-15,10 4-128 0,9-1 0 0,9-2 0 0,9-2 0 16,9 4 0-16,9-5 0 0,6 0 0 0,14-1 0 16,0 0 0-16,0 0 0 0,14-10 0 0,7 4 0 0,6-3 0 15,7 1-160-15,8-1 160 0,10 1 0 0,9 3-144 16,10 0 144-16,7 1-128 0,2-1 128 0,6 2-128 15,4-1 128-15,11 3 0 0,4 1-144 0,5 0 144 16,-1-3 0-16,5 3 0 0,6 4 0 0,-2-2 0 16,-1-2 0-16,0 0 0 0,-1 0 0 0,-2 0 0 15,-6 0 0-15,-4 0 0 0,-5 0 0 0,-2 0 0 16,-2 0 0-16,-6 0 0 0,-6-2 0 0,-4-1 0 16,-5 1 0-16,-7 0 0 0,-5 2 0 0,-5 3 0 15,-3 0 0-15,-10-3 0 0,-6-2 0 0,-6 0 0 16,-8 2 0-16,-6-2 0 0,-5 0 128 0,-13 2-128 15,0 0 0-15,0 0 0 0,-10 0 144 0,-3-1-144 16,-7-1 0-16,-10 1 144 0,-8-1-144 0,-6-2 0 0,-8 1 0 16,-6 1 0-16,-6-1 0 0,-11-1-192 0,-9-1 192 15,-10 0-176-15,-6 0 176 0,-4-3-160 0,-5 3 160 0,-8 2 0 16,-8-4 0-16,0 1 0 0,-4 3 0 0,-2 1 0 16,-3-3 0-16,1 1 0 0,4 4 0 0,4-1 0 15,3-1 0-15,8 2 128 0,7 7-128 0,9-4 144 16,7-1-144-16,8 0 160 0,7 1-160 0,11 1 0 15,9 1 144-15,10-1-144 0,8-2 0 0,9 2 0 16,6 1 0-16,9-1 0 0,5-2-224 0,9-2 32 16,0 0 16-16,0 0 0 0,20 0-16 0,6 0 0 15,4-1 0-15,10 0 0 0,8-1 192 0,10 0-160 16,6-3 160-16,11 2-160 0,5 0 160 0,13 0 0 16,11 2-144-16,7 1 144 0,4 0 0 0,10 1-144 0,8 2 144 15,-2-2 0-15,-5-1 0 0,0 2 0 0,0 1 0 16,-5-1 0-16,-7 1 0 0,-5-3 0 0,-6 0 0 0,-5 1 0 15,-5 0 0-15,-7-1 0 0,-4-2 0 0,-7-2 0 16,-8 2 0-16,-5-2 192 0,-6 3-16 0,-6-1-16 16,-8 1 32-16,-4-2 16 0,-8 0 0 0,-7 0 0 15,-5 2 0-15,-9 0 0 0,-9 1 0 0,0 0 0 16,0 0-48-16,-13-6-16 0,-7 1 0 0,-5 0 0 16,-6 1-144-16,-7 2 0 0,-10-1 0 0,-6 0-176 15,-6-3 48-15,-11 3 0 0,-10-1 0 0,-5 1 0 16,-11-2 128-16,-5 0 0 0,-2 0-144 0,-9 1 144 15,-8 0 0-15,-6 1 0 0,-1-2 0 0,-6 3 0 16,-4 1 0-16,2 1 0 0,1-4 0 0,0 5 0 16,0 3 0-16,8 1 0 0,6-1 0 0,7 4 0 0,5-3 0 0,11 1 0 15,9 2 0-15,11-1 128 0,10 4-128 0,9-2 0 16,6-1 144-16,8-2-144 0,10-3 0 0,9 2 0 16,7-2 0-16,19-3 0 0,0 0-192 0,0 0 32 15,21 0 16-15,7-1 0 0,8-4-48 0,9 0 0 16,5-2 0-16,12 0 0 0,10 0 0 0,12 3-16 15,12-2 0-15,5 2 0 0,2 2 48 0,8-1 16 16,10 2 0-16,-2 1 0 0,2 1 144 0,3 2 0 16,3-1 0-16,-3 1-128 0,-9 1 128 0,2-2 0 15,-4 1 0-15,-3 0 0 0,-1 0 0 0,-12 0 0 16,-8-3 0-16,-5 3 0 0,-6 1 0 0,-4-1 144 16,-5-2-16-16,-6 2-128 0,-4-2 208 0,-8 0-64 15,-7 0-16-15,-6 3 0 0,-6-1-128 0,-8-2 192 0,-7-1-192 0,-6 0 192 16,-11 0-192-16,0 0 0 0,0 0 144 0,0 0-144 15,-11-1 128-15,-6 1-128 0,-4-2 128 0,-7 2-128 16,-9 0 0-16,-6 0-256 0,-8-1 32 0,-7-3 16 16,-4-1 16-16,-5 3 16 0,-4-2 0 0,-4-1 0 15,-5 1 176-15,-7 0 0 0,-7-1 0 0,-3-1-128 16,1 1 128-16,-6 1 0 0,-6-1 0 0,-1-2 0 16,1 4 0-16,1 0 0 0,3 3 0 0,3 0 0 15,2 0 0-15,6 1 0 0,7 2 0 0,8 2 0 16,7 1 0-16,8-1 0 0,4 2 0 0,7 0 128 15,5-3-128-15,11 1 0 0,10 0 0 0,8-2 0 16,8-2 0-16,10-1 0 0,0 0 0 0,0 0 0 0,20 3 0 0,7-5-192 16,7 0 192-16,8-3-192 0,6 0 192 0,7 0-192 15,5 0 192-15,10-2-192 0,9 3 192 0,8 2 0 16,10 2 0-16,5-1 128 0,1 1-128 0,6 1-128 16,5 0 128-16,1 3-192 0,-2-2 192 0,2 4 0 15,1-1 0-15,-4-3 0 0,-8 1 0 0,-3-2 0 16,-6 0 0-16,-2 2 128 0,-4 1 0 0,-5-2 0 15,-4-1 0-15,-7 1 0 0,-3-1 0 0,-6 0 0 16,-7 1 0-16,-4 0 0 0,-4 1-128 0,-9-1 0 16,-8-2 0-16,-6 0 0 0,-7 0 0 0,-7 0 0 15,-12 0 0-15,0 0 0 0,0 0 128 0,0 0-128 16,-8-4 128-16,-10 2-128 0,-4 1 0 0,-6-1-192 16,-6 2 32-16,-4 0 0 15,-6 0-448-15,-1 0-96 0,-4 0 0 0,0 2-10432 0,-2-2-2064 0</inkml:trace>
  <inkml:trace contextRef="#ctx0" brushRef="#br4" timeOffset="85504.9">29199 5347 26719 0,'-10'-12'1184'0,"10"12"240"0,-8-5-1136 0,2-1-288 16,6 6 0-16,-7-3 0 0,-3 0 208 0,3 0-16 15,-2 2 0-15,9 1 0 0,-9-3-192 0,0-1 176 16,-2 3-176-16,3 2 160 0,-2 1 112 0,0 1 32 15,-1 0 0-15,1 0 0 0,0 2 96 0,-3 2 32 0,2 1 0 0,-4 5 0 16,-2-2 80-16,-2 6 32 0,-3 4 0 0,-2 3 0 16,-2 0-144-16,-5 6-16 0,-4-2-16 0,0 3 0 15,1 6 80-15,0 4 0 0,-1 0 16 0,2 1 0 16,1 6-128-16,4-2-16 0,1-1-16 0,2 4 0 16,6-2-112-16,3 5-32 0,2 3 0 0,2 3 0 15,2-1-160-15,4 2 160 0,2-1-160 0,3 1 160 16,1-6-16-16,4 2 0 0,2-3 0 0,2 1 0 15,0 3 16-15,3-1 0 0,-1-3 0 0,0 0 0 16,1-4 32-16,2 2 16 0,0-3 0 0,-2-1 0 16,-1-1-16-16,1-1-16 0,-3-1 0 0,3-3 0 15,0 0 16-15,1-2 0 0,-1-2 0 0,3-1 0 0,2 1-64 16,2-1-128-16,1-3 192 0,4 0-64 0,4-3-128 16,2-1 0-16,2-1 0 0,2-1 0 0,0-4 0 15,2-3-256-15,0 0 48 0,3-4 0 16,2-2-1408-16,5-5-288 0,3-1-48 0,8-4-13920 15</inkml:trace>
  <inkml:trace contextRef="#ctx0" brushRef="#br4" timeOffset="86461.47">32593 5168 14735 0,'-4'-8'1312'0,"0"3"-1056"0,4 5-256 0,-5-10 0 16,1 3 832-16,4 7 96 0,0 0 32 0,0 0 0 16,0 0-32-16,0 0 0 0,0 0 0 0,0 0 0 15,0 0-224-15,0 0-32 0,0 0-16 0,0 0 0 16,12 4 0-16,1 6 0 0,-5 2 0 0,4 7 0 15,1 5-128-15,3 3-16 0,3 4-16 0,5 6 0 16,2 1-192-16,-10-16-48 0,5 3 0 0,3 2 0 16,-1 4-80-16,3 6-32 0,1 7 0 0,0 3 0 15,-3 6-144-15,18 49 0 0,-13-15 144 0,-6-16-144 16,-3-12 128-16,-11-25-128 0,-9-34 160 0,0 0-160 0,0 0 240 0,0 0-48 16,0 0-16-16,0 0 0 15,0 0 144-15,0 0 48 0,0 0 0 0,0 0 0 0,0 0 80 0,0 0 0 16,0 0 16-16,0 0 0 0,0 0-32 0,0 1000-16 15,-10-959 0-15,-4 3 0 0,-4-1 80 0,-2 6 16 16,-2-1 0-16,-1 0 0 0,-2 2-16 0,10-26 0 16,-3 5 0-16,-2 0 0 0,-3 1-96 0,-1 0-16 15,-2 1 0-15,1-2 0 0,-2 1-80 0,-20 25-32 16,8-8 0-16,3-6 0 0,3-6 0 0,2 1 0 16,1-4 0-16,2-3 0 0,0 0-16 0,0-5 0 15,1 0 0-15,1-1 0 0,1-4-64 0,13-6-32 16,-2-3 0-16,-1 2 0 0,-1 0-160 0,1-1 160 15,1 0-160-15,1-3 160 0,-1 0-160 0,-6 4 128 16,5-3-128-16,5-3 128 0,1 1-128 0,9-7 0 0,0 0 144 0,0 0-144 16,0 0 0-16,0 0 128 0,0 0-128 0,0 0 0 15,0 0 0-15,0 0-160 0,0 0 16 0,0 0 0 32,0 0-528-32,0 0-96 0,11-6-32 0,1 3 0 15,-1-1-1904-15,3 0-384 0,0-5-80 0</inkml:trace>
  <inkml:trace contextRef="#ctx0" brushRef="#br4" timeOffset="87630.19">2674 16764 11967 0,'2'-8'1072'0,"-1"-5"-864"16,0 2-208-16,1-1 0 0,-1-3 1072 0,1 2 160 15,1 2 48-15,-2-2 0 0,-1-2-160 0,1 2-32 16,1 4 0-16,-2-1 0 0,2 3-128 0,-2 7-48 16,-2-11 0-16,2 11 0 0,0-7 32 0,0 7 0 15,0 0 0-15,0 0 0 0,0-7-48 0,0 7 0 16,0 0 0-16,0 0 0 0,0 0-256 0,2 8-48 15,-2 2-16-15,0 4 0 0,-2 18-128 0,2 2-16 16,-2 4-16-16,2 2 0 0,-1 2-288 0,1 2-128 0,0 6 0 0,0 3 128 16,0 2-128-16,1 2 160 0,1 4-160 0,-2-1 160 15,0 1-160-15,4 2 0 0,-3 0 144 0,0-1-144 16,-1-4 0-16,0 0 144 0,-1-4-144 0,0-2 0 16,-1-3 160-16,0-2-160 0,2-5 128 0,-2-4-128 15,0-3 0-15,-1 0 0 0,1-5 0 0,-2-4 0 31,-1-2-736-31,2-4-80 0,0-6-16 0,-1-2-8992 0,4-12-1808 0</inkml:trace>
  <inkml:trace contextRef="#ctx0" brushRef="#br4" timeOffset="87896.19">2118 17549 26719 0,'0'0'2368'0,"0"0"-1888"16,0 0-480-16,0 0 0 0,0 0 1072 0,0 0 112 15,12-4 32-15,1 2 0 0,1-2-688 0,5 0-128 16,5 2-16-16,3-2-16 0,4 0 80 0,5-2 32 16,6 0 0-16,4 0 0 0,6-2-240 0,3 1-48 15,5 0-16-15,-7-1 0 0,-1 1-176 0,1 0 0 16,1 0 144-16,2 3-144 0,-5-3 0 0,1 0 0 15,1 2 0-15,1-1 128 0,-1 1-352 0,-5 1-64 16,-2-1-16-16,-5-1-9888 16,-2 1-1984-16</inkml:trace>
  <inkml:trace contextRef="#ctx0" brushRef="#br4" timeOffset="88500.01">5029 16198 23951 0,'-6'-5'2128'0,"0"1"-1696"15,0 1-432-15,6 3 0 0,-8-3 400 0,3 0 0 16,-3 1 0-16,2 0 0 0,6 2-64 0,-10 2-16 0,-2 0 0 0,1 1 0 16,1 0 128-16,0 1 32 0,0 4 0 0,-2 2 0 15,-1 3-304-15,-1 3-176 0,-1 2 192 0,0 2-192 16,0 6 256-16,-3 4-64 0,-3 5-16 0,0 0 0 15,-2 8 384-15,-1 6 80 0,-5 4 0 0,-1 4 16 16,1 7-64-16,-1-1-16 0,-2 7 0 0,3 3 0 16,1 3-160-16,2 2-32 0,-3-1-16 0,5 5 0 15,1-2-112-15,3 2-32 0,1-3 0 0,5 1 0 16,5-2 32-16,2-2 16 0,7 0 0 0,4-5 0 16,5-1-112-16,2-5-32 0,3 0 0 0,2-3 0 15,7-2-128-15,1-3 0 0,2-2 0 0,4-2 0 16,-1-5 0-16,5-3-224 0,6 1 48 0,0-6 16 15,2-4-2112-15,1-4-416 0</inkml:trace>
  <inkml:trace contextRef="#ctx0" brushRef="#br4" timeOffset="90031.13">5504 18078 14735 0,'-15'13'640'0,"7"-5"160"0,-1 0-640 0,0 2-160 0,0-2 0 0,-3 5 0 16,2 1 2960-16,3-7 560 0,3 1 128 0,2-3 0 15,-2 0-2576-15,4-5-528 0,0 0-96 0,0 0-32 16,0 0 256-16,-1-8 48 0,1-4 16 0,1-1 0 0,2-5-400 0,2-2-80 16,1-4 0-16,3-3-16 0,1-1-112 0,3-5-128 15,2-1 176-15,2-3-176 0,0-1 192 0,2-1-192 16,0-2 192-16,3-3-192 0,1-3 288 0,0 0-48 15,2-2-16-15,8-20 0 0,-2 5 32 0,-3 2 16 16,-2 5 0-16,-3 4 0 0,-5 1-128 0,0 1-16 16,2-3-128-16,-4 5 192 0,-1 3-192 0,1-1 128 15,2 4-128-15,-3-1 0 0,-2 3 128 0,1 2-128 16,1 1 0-16,2 3 144 0,-3 2-144 0,1 0 0 16,0 1 0-16,-1 5 128 0,2-1-128 0,0 7 0 15,1 0 0-15,-1 5 0 0,-1 0 0 0,1 6 0 16,-1-1 0-16,0 4 0 0,2-1 0 0,-5 5-144 15,1 1 144-15,-1 2 0 0,-2 0-160 0,1 2 160 0,1 2-128 0,-2 5 128 16,0 0-128-16,-1 5 128 16,-3 3-128-16,2 5 128 0,-3 5 0 0,0 1 0 15,1 3 0-15,-1 6 0 0,0 4 0 0,1 5 0 16,-1 2 0-16,-2 3 0 0,0 2 0 0,0 4 0 0,0 3 0 0,0 1-128 16,-2 3 128-16,-1 3 0 0,0-2 0 0,0 1 0 15,-1-1 0-15,1-3 0 0,-1 3 128 0,-2-5-128 16,1-3 192-16,0-4-48 0,-2-4 0 0,2-1 0 15,1-6-144-15,-1-3 160 0,2-3-160 0,2-4 160 16,0-6-160-16,2 0 0 0,-1-7 144 0,2-3-144 16,-3-2-1216-16,3-5-304 0,-5-9-64 0,0 0-13120 15</inkml:trace>
  <inkml:trace contextRef="#ctx0" brushRef="#br4" timeOffset="90265.49">5623 17742 35935 0,'0'0'3200'0,"0"0"-2560"0,3-6-512 15,6-2-128-15,5 3 272 0,4 3 48 16,2-3 0-16,7-2 0 0,4-2-320 0,3-2 0 0,1-1-128 0,5 4 128 15,0-8-336-15,5 2 16 0,2-1 16 0,2 4 0 32,2-3-2176-32,5 0-432 0,-3-2-96 0</inkml:trace>
  <inkml:trace contextRef="#ctx0" brushRef="#br4" timeOffset="90845.14">7219 17585 21183 0,'0'0'1888'0,"-7"-4"-1504"0,7 4-384 0,0 0 0 16,0 0 2704-16,0 0 480 0,0 0 80 0,11-3 32 16,1-1-2240-16,3-2-448 0,1 1-96 0,4 0 0 15,2-3-272-15,2 3-48 0,0-4-16 0,1 2 0 0,0-1-176 0,-1-2 0 16,-1 0 0-16,1 1 128 0,0-1-128 0,-1 2 0 16,-3-2 0-16,-1 4 0 15,-4 2-1872-15,1-3-256 0,-2 1-48 0,-3 1-11392 16</inkml:trace>
  <inkml:trace contextRef="#ctx0" brushRef="#br4" timeOffset="91271.06">7047 17648 26719 0,'-15'5'2368'0,"1"3"-1888"15,-3 1-480-15,5-2 0 0,0 4 1744 0,2 4 256 0,1 0 48 0,2 0 16 16,-4 3-1472-16,2 0-288 0,1 2-64 0,1-2-16 16,2-3-224-16,1 2 0 0,2-2 0 0,0-1 0 15,2 0 0-15,2-2 0 0,0 0 0 0,2 2 0 16,4 0 0-16,-1-4 0 0,4 2 0 0,3-3 0 16,5 0-192-16,1 1 64 0,2 0 128 0,2 1-208 15,2 0 208-15,4 1 0 0,0 1 0 0,3-2-144 16,0 2 144-16,3 4 0 0,1-1 0 0,0 3 0 15,-2 0 0-15,1 3 0 0,-3-2 0 0,-1-1-128 16,-3 3 128-16,-1-3 0 0,0 1 128 0,-3-1-128 16,-2-1 320-16,-3 1 0 0,-2-1 0 0,-3 0 0 15,-2 0 192-15,-4-1 48 0,-3 0 0 0,-2-1 0 16,-4 4 16-16,-2-1 16 0,-6-2 0 0,-2 1 0 0,-7 1-144 16,-4-1-16-16,-5-1-16 0,-2 0 0 0,-5 0-208 15,-4-3-32-15,-3-3-16 0,-5 1 0 0,-3-5 0 16,-3 4 0-16,0-5 0 0,2 2 0 0,2-5-416 0,1-1-64 15,1-2-32-15,5-2 0 16,3-3-2720-16,4-4-528 0</inkml:trace>
  <inkml:trace contextRef="#ctx0" brushRef="#br4" timeOffset="96420.69">9587 16776 24703 0,'-15'-9'1088'0,"6"6"240"0,0-1-1072 0,0 0-256 0,0 0 0 0,0 0 0 16,0 2 208-16,-1-2-16 0,0 0 0 0,-3 0 0 16,-1-1-32-16,0 1-16 0,-1 1 0 0,-4-2 0 15,-5-7 112-15,0 3 0 0,-2 0 16 0,-1 3 0 0,2 0-32 0,-2 2-16 16,-4 2 0-16,-3 5 0 0,-1 3-224 0,-2 3 0 16,-1 3 0-16,-3 2 0 0,-2 2 0 0,-1 5 128 15,-6 1-128-15,3 0 0 0,-1-2 0 0,7 3 0 16,4 1 0-16,5-2 0 0,4-3 128 0,7 1-128 15,3 1 0-15,4-1 144 0,5 2-144 0,5-3 0 16,3-3 144-16,5 0-144 0,2-1 0 0,6 0 144 16,2 2-144-16,3-2 0 0,5 1 192 0,3 2-192 15,5 0 192-15,3 0-192 0,2-3 256 0,2 3-48 16,-1 0-16-16,-3 1 0 0,-3 1-192 0,-2-1 144 16,-4-1-144-16,-1 2 128 0,-4 1-128 0,-2 0 160 0,-4 3-160 15,-3-2 160-15,-5-1 32 0,-1 5 16 16,-6-2 0-16,0 0 0 0,-6-1 288 0,-5 0 48 0,-4 0 16 15,-9 4 0-15,-8-2-80 0,-8 3-16 0,-9-4 0 0,-2 0 0 16,-2-1-240-16,-1 0-48 0,-1-4-16 0,2 0 0 16,3-1-160-16,5-2 128 0,1-3-128 0,6-7 128 31,3-2-1152-31,5-5-256 0,5-4-32 0</inkml:trace>
  <inkml:trace contextRef="#ctx0" brushRef="#br4" timeOffset="96744.33">10325 17030 27647 0,'-11'12'2448'0,"5"-4"-1952"16,-5 3-496-16,1 7 0 0,1 3 384 0,-1 9-32 16,-1-2 0-16,-1 6 0 0,-2 4-192 0,-1 4-32 15,1-1-128-15,-1 2 192 0,0 1-192 0,-1-3 0 16,2 1 128-16,2 1-128 0,0-3 0 0,5-1 0 0,-4-1 0 0,4 0-8640 31,-1-5-1824-31</inkml:trace>
  <inkml:trace contextRef="#ctx0" brushRef="#br4" timeOffset="97184.86">10894 17262 25791 0,'-14'16'2304'0,"-3"3"-1856"16,2 3-448-16,0 3 0 0,-1 0 752 0,1 3 48 15,0 1 16-15,-2 3 0 0,3-1-272 0,2-4-48 16,-1-3-16-16,3-2 0 0,1-3-304 0,2-4-176 15,1-3 192-15,6-12-192 0,0 0 176 0,0 0-176 16,0 0 160-16,0 0-160 0,10-7 144 0,2-4-144 16,-1-2 128-16,4-6-128 0,3-6 0 0,1 0 0 15,2-3 128-15,3 2-128 0,1-5 0 0,4 3-176 16,3-2 48-16,0-1 0 0,4 5 128 0,-1-4 0 16,-1 6 0-16,-2-3 0 0,-1 5 0 0,2 1 0 15,-3 6 0-15,1 2-128 0,-3 6 304 0,0 4 64 16,-4 7 16-16,3 4 0 0,-3 9 0 0,0 4 0 0,0 3 0 15,-2 0 0-15,-5 9-256 0,-1 1 0 0,-5 2 0 0,-2 2 0 16,-3 5 0-16,-6 3-128 0,0-3 128 0,-5 3 0 16,0 4-144-16,-2-8 144 0,-6-3-208 0,1-1 80 31,1-2-944-31,-2-5-176 0,2-4-32 0,1-5-16 0</inkml:trace>
  <inkml:trace contextRef="#ctx0" brushRef="#br4" timeOffset="98252.8">13249 16298 15663 0,'0'0'688'0,"0"0"144"0,0 0-656 0,0 0-176 0,-8-1 0 0,8 1 0 15,-9 0 512-15,9 0 64 0,-10 3 0 0,1-1 16 16,0-3-240-16,9 1-48 0,-10 5-16 0,0-3 0 16,-1 1-32-16,-1 1 0 0,2 0 0 0,-1 1 0 15,-2 0-96-15,0 1-32 0,-5 3 0 0,2-1 0 16,-1 2 256-16,0 1 64 0,-4 3 0 0,1 3 0 15,1 1 96-15,0 2 32 0,-2 0 0 0,1 4 0 16,-2-2-128-16,3 0 0 0,0 1-16 0,0 2 0 16,0 3-144-16,1 0-32 0,1-1 0 0,-1 2 0 15,0 4-112-15,1 0-16 0,1 0-128 0,1 3 192 16,-1-1-64-16,2 3 0 0,0 2-128 0,-1-2 192 16,0 1-32-16,2 4-16 0,4 1 0 0,-1 0 0 15,3-1 80-15,-4 3 16 0,4-5 0 0,0-3 0 0,1 1-80 0,1-1-16 16,1-1 0-16,0-1 0 0,2-2 0 0,1 1 0 15,1-2 0-15,1 0 0 0,0 1 48 0,2-1 0 16,-1-5 0-16,2 1 0 0,1-1 0 0,1-1 16 16,1-4 0-16,2-2 0 0,0 2 176 0,1-2 48 15,0-2 0-15,1 1 0 0,2 0-64 0,1 2-16 16,1 0 0-16,2-2 0 0,-2-1-32 0,3-1 0 16,3-2 0-16,4 1 0 0,-1-3-160 0,1 0-32 15,1-2-128-15,0 1 192 0,1-1-192 0,0-1 0 16,-1-6 0-16,2 1-160 15,2-3-1104-15,0-3-208 0,2 0-64 0,0-8-12560 0</inkml:trace>
  <inkml:trace contextRef="#ctx0" brushRef="#br4" timeOffset="98538.2">12054 17065 28559 0,'0'0'1264'0,"0"0"272"0,8-8-1232 0,6 1-304 0,6 3 0 0,5 2 0 15,3 1 784-15,5 1 112 0,8 0 0 0,4 1 16 16,3 2-448-16,7 0-80 0,6-1-32 0,3 2 0 0,4-3-160 0,-2 0-48 15,1 1 0-15,-3-1 0 0,-1-1-144 0,1 0 0 16,-1 0 0-16,1 0 0 0,1 0 0 0,-4 0-176 16,-4-1 16-16,-2 1 0 15,-2 0-1920-15,-2 0-384 0,-1 1-80 0</inkml:trace>
  <inkml:trace contextRef="#ctx0" brushRef="#br4" timeOffset="99070.38">15599 16831 28559 0,'0'0'1264'0,"0"0"272"16,0 0-1232-16,0 0-304 0,0 0 0 0,0 0 0 0,-6 14 1536 0,2 4 240 15,2 2 48-15,0 7 16 0,2 2-1520 0,0 5-320 16,2 1 0-16,-2 3 0 0,0 5 0 0,1 4 0 15,0 4 0-15,-1 1 0 0,-1 0 0 0,0 5 0 16,-1 2 0-16,1 3 0 0,-2-1 0 0,1-1 0 16,-2-2 0-16,2-2 0 0,-2-5 0 0,1-7-176 0,1-3 176 0,-1-5-160 31,1-3-560-31,0-4-112 0,1-7-32 0,1-5-8912 0,0-3-1776 16</inkml:trace>
  <inkml:trace contextRef="#ctx0" brushRef="#br4" timeOffset="99287.13">15292 17544 39103 0,'0'0'1728'0,"6"-5"368"0,4-1-1680 0,7 2-416 0,4 2 0 0,10 2 0 16,6 0 0-16,3 0 0 0,9-1 0 0,7-1 0 15,7-1 0-15,4-1 0 0,2 0 0 0,5 1 0 16,-3 0 0-16,4-1 0 0,1-1 0 0,3 0 0 16,0 0-320-16,-5-3-160 0,-7 5-32 0,-3 0 0 15,-6-1-2512-15,-10-2-512 0</inkml:trace>
  <inkml:trace contextRef="#ctx0" brushRef="#br4" timeOffset="99787.73">18366 16413 31263 0,'0'0'1392'0,"0"0"272"0,0 0-1328 0,0 0-336 0,-8 2 0 0,8-2 0 0,-6 18 0 0,0 4 144 16,0 2-144-16,-2 8 0 0,-1 4 160 0,0 9-160 16,0 1 128-16,1 3-128 0,-1 5 128 0,-1 2-128 15,-2 7 128-15,1 3-128 0,-2 8 0 0,-1 3 0 16,-3 1 128-16,-2 5-128 0,0-2 0 0,-4 3 0 16,3 1 0-16,-2-4 0 0,1 2 0 0,0-9 0 15,1-7 128-15,1-5-128 0,3-2 0 0,2-8 0 16,2-10 0-16,5-2 0 15,1-6-544-15,4-4-32 0,1-8-16 0,3-4-13040 0</inkml:trace>
  <inkml:trace contextRef="#ctx0" brushRef="#br4" timeOffset="100371.4">18171 16544 27871 0,'-21'-21'1232'0,"11"6"256"0,0-1-1184 0,4-1-304 0,2-1 0 0,4 3 0 15,2 1 384-15,5 1 0 0,3-3 16 0,4 0 0 0,4 4-96 0,6 4-32 16,5-2 0-16,5 4 0 0,5-3-272 0,3 4 0 16,2 1 0-16,2 3 0 0,-2-1-128 0,1 2 128 15,1 0 0-15,1 3-144 0,-2 2 144 0,2 4 0 16,2-2 0-16,-1 7 0 0,-1 2 0 0,-1 1 0 16,-4 4 0-16,-5 2 0 0,-6 5 0 0,-4 0 0 15,-2 2 0-15,-4 7 0 0,-5 5 0 0,-7 4 192 16,-2-3 0-16,-7 4-16 0,-4 4-176 0,-5 1 192 15,-6 3-192-15,-6-2 192 0,-5 0-64 0,-9-1-128 16,-5 2 192-16,-7-6-64 0,-7-3 0 0,1-6-128 16,-2-2 192-16,2-3-64 0,-1-1 64 0,3 0 16 15,4-3 0-15,2-3 0 0,-1 0 96 0,5-1 16 0,6-7 0 0,5-2 0 16,6-1-320-16,6-6 0 16,6 0 128-16,7-1-128 0,5-9-128 0,9 11-96 0,6 0-16 0,5-3 0 15,7 4-112-15,5-4-32 0,2 2 0 0,3 0 0 16,2 4 384-16,3 2 240 0,3 3-48 0,0 4 0 15,-1 5 64-15,1-1 0 0,2 0 0 0,-2-1 0 16,-3 0-32-16,-3-3 0 0,-6 3 0 0,-7-3 0 16,-6 1-80-16,-6 1-16 0,-6-4 0 0,-8-1 0 15,-5 1 176-15,-11 0 16 0,-8 0 16 0,-13 0 0 16,-12-2-80-16,-6 2 0 0,-5-1-16 0,-6-1 0 16,-6-2-240-16,-7-1 0 0,-7-1 128 0,3-4-128 15,4-1 0-15,5-3-288 0,6 0 64 0,7-3 16 16,7-1-1552-16,7-1-304 0,5-2-64 0,9-5-11632 15</inkml:trace>
  <inkml:trace contextRef="#ctx0" brushRef="#br4" timeOffset="101021.42">20665 17634 34959 0,'-14'-9'1536'0,"5"6"336"0,-1 0-1488 0,1 3-384 0,-4 1 0 0,0 3 0 15,-1 2 192-15,-2-1-16 0,-3 2-16 0,-3 2 0 16,-2 0-160-16,-3 3 0 0,-3 0 0 0,-1-3 0 15,-1 1 0-15,2-3 0 0,-2 4 0 0,0-2 0 16,1 1-144-16,0-3 144 0,2 4-192 0,2-4 192 16,2 3-256-16,1-1 64 0,7 0 16 0,-1-4 0 15,3 0 176-15,4 2-208 0,2-4 80 0,0 1 128 16,9-4-144-16,0 0 144 0,-7 5 0 0,7-5 0 16,0 0 0-16,0 0 0 0,0 0 0 0,0 0 0 15,2 9 0-15,-2-9 0 0,0 0 192 0,7 12-48 16,1-6 32-16,0 2 0 0,-2 1 0 0,0-3 0 15,-6-6-176-15,4 13 0 0,-3-2 144 0,-1 0-144 16,-2 3 0-16,-3 3 0 0,-4-2 0 0,-4 4 0 16,-6 0 0-16,-2 2 0 0,-2-2 0 0,-3 0 0 0,-3 1 0 0,0 1 0 15,-2-1 0-15,6-1 128 0,1 0-128 0,3 0 0 16,1 0 0-16,5-2 0 0,-1-3 0 0,6 0 0 16,4-2 0-16,2 2 0 0,2-4 0 0,2 2 0 15,3-1 0-15,5-2-128 0,2 3-192 0,3-3-48 16,2 2 0-16,4 0 0 0,4-3 192 0,1 2 48 15,4-2 0-15,4 3 0 0,0-2 128 0,1 3 0 16,1-2 160-16,-1 3-160 0,-2 1 128 0,-1 0-128 16,1-1 0-16,-2 4 0 0,-2 0 192 0,-2 2-48 15,-2 1-16-15,-4 0 0 0,-2-1 0 0,-5 0-128 16,-2 2 192-16,-3-1-64 0,-3-1 64 0,-4 0 0 16,-5 2 0-16,-6-2 0 0,-3-3 64 0,-5 2 0 15,-5-2 16-15,-4 2 0 0,-4 0 0 0,-4-1 0 0,-4-2 0 0,-3 0 0 16,-5-3 32-16,-3-2 0 0,-3 0 0 0,1-5 0 15,-2-4-304-15,2 0 128 0,1-1-128 0,2-2 0 32,3-7-1152-32,1 1-352 0,5-3-64 0,-1-6-16 0</inkml:trace>
  <inkml:trace contextRef="#ctx0" brushRef="#br4" timeOffset="101456.27">22372 17024 28559 0,'-21'-9'2544'0,"9"5"-2032"16,-6 2-512-16,0 1 0 0,-5 2 1088 0,-1 5 128 16,0 3 32-16,-5 3 0 0,-2 4-1040 0,-4 3-208 15,-5 3 0-15,0 1 0 0,-4 5 0 0,4 1 0 16,-1 3 0-16,2-2 0 0,-1 3 144 0,2 3 48 0,2 2 16 0,2 0 0 15,2 1-80-15,1 0 0 0,3 0-128 0,3 3 192 16,4-1-192-16,3-2 0 0,4 0 128 0,4-1-128 16,2-1 0-16,7-4 0 0,5-2 0 0,3-2 0 15,6-6-208-15,4-1-96 0,3-3-16 0,5-3 0 32,5-1-1648-32,5-2-336 0,6-6-64 0</inkml:trace>
  <inkml:trace contextRef="#ctx0" brushRef="#br4" timeOffset="101855.54">23406 17239 21183 0,'-29'4'1888'0,"10"0"-1504"16,-6-1-384-16,1 6 0 0,-1 3 2624 0,1 3 464 15,-1 8 96-15,1 0 16 0,-2 2-2624 0,2 6-576 16,0 3 0-16,2 2 0 0,3-1 0 0,4 1-128 16,1-1 128-16,5 0 0 0,5 0 0 0,4-2 0 15,5-4 0-15,8-2-128 0,1-4 128 0,5-3 0 16,2-3 0-16,3-3 0 0,2-8 0 0,4 1 144 15,1-4-16-15,5-3-128 0,1-3 432 0,1-6-32 0,0 1 0 0,2-3 0 16,-2 2-48-16,2-4-16 0,-2-2 0 0,-2-2 0 16,-3-1 48-16,-5-1 0 0,-4-2 0 0,-5 0 0 15,-3-3 96-15,-5 1 32 0,-5 1 0 0,-2-4 0 16,-4 1-112-16,-1 2-16 0,-2-3 0 0,-6 5 0 16,-2 2-384-16,-2 2 0 0,-2 1 0 0,0 6-176 31,0-3-1232-31,-2 4-240 0,-1 1-48 0,3 1-14208 0</inkml:trace>
  <inkml:trace contextRef="#ctx0" brushRef="#br4" timeOffset="102272.95">24965 17027 14735 0,'-18'-12'1312'0,"4"6"-1056"16,-7-6-256-16,-1 5 0 0,-2-1 3984 0,-3 6 752 15,-3 2 128-15,-7 6 48 0,-8-1-4016 0,-4 1-896 16,-6 5 0-16,0-3 0 0,-1 4-352 0,3 2 32 16,1-3 0-16,5 5 0 15,4 0-128-15,6 3 0 0,2 5-16 0,7-3 0 0,6-1 160 0,5 0 48 16,6 1 0-16,7-1 0 15,6 3-304-15,9-2-48 0,6 0-16 0,6-1 0 0,3 2 624 0,4 3 0 0,4 1 0 0,5 2 0 16,1-4 304-16,3 4 128 0,3-4 16 0,3 1 16 16,0 1 160-16,4-2 16 0,0 1 16 0,-6-1 0 15,-5-2-160-15,-3-2-48 0,-5-1 0 0,-3-1 0 16,-6-1-128-16,-4-1-48 0,-5-2 0 0,-6 3 0 16,-6 1-80-16,-6-2-32 0,-6-1 0 0,-7-1 0 15,-8 3 64-15,-5-3 16 0,-6 0 0 0,-8-1 0 16,-11-2-112-16,-4 0 0 0,-5 2-128 0,-2-4 192 15,0 2-192-15,1-3 144 0,4 2-144 0,3-5 128 16,0-1-352-16,4-1-80 0,1-1-16 0,8-2-14816 16</inkml:trace>
  <inkml:trace contextRef="#ctx0" brushRef="#br4" timeOffset="103323.79">26934 16048 13823 0,'0'0'608'0,"0"0"128"0,-13 0-592 0,2 2-144 0,-1 5 0 0,0 3 0 0,-5 9 4448 0,-1 6 864 15,-1 2 160-15,-1 5 32 16,-3 2-4480-16,0 2-1024 0,-2-1 0 0,-1 7 0 0,0 4 0 0,-1 1 0 16,0 5 0-16,0 7 0 0,-1 0-144 0,1 6 144 15,-3 0 0-15,2 1 0 0,-1 2 0 0,2-4 0 16,3 3 0-16,3-1 0 0,0-4 0 0,3 0 224 16,3-3-16-16,3-7 0 0,3-4 256 0,5-2 48 15,4 1 16-15,4-5 0 0,1-2-144 0,7-3-16 16,4-2-16-16,3-2 0 0,1 0-112 0,6-3-32 15,4-6 0-15,4-2 0 0,4-3-80 0,6-1-128 16,3 0 176-16,9-7-176 16,0-1-256-16,1-7-144 0,-1-6-48 0,1-3 0 15,-1 1-1776-15,1 0-352 0,-1-4-80 0,-1 3-10912 0</inkml:trace>
  <inkml:trace contextRef="#ctx0" brushRef="#br4" timeOffset="103557.26">26202 16990 37775 0,'0'0'1664'0,"10"-9"368"0,1 1-1632 0,6 4-400 0,4-1 0 0,5 3 0 0,3 1 784 0,4 1 80 15,3 0 16-15,6 0 0 0,5 0-688 0,5-2-192 16,5 1 0-16,8-2 128 0,3 1-128 0,2-1 176 16,-3 0-176-16,1 0 192 15,5-1-672-15,0 2-128 0,2-2-32 0,0-1 0 16,-1 2-2224-16,-4-1-448 0,-1 2-80 0</inkml:trace>
  <inkml:trace contextRef="#ctx0" brushRef="#br4" timeOffset="104693.42">28583 15171 32255 0,'-9'-15'2864'0,"4"8"-2288"16,-2 1-576-16,7 6 0 0,0 0 256 0,0 0-48 16,-4-9-16-16,4 9 0 0,0 0-192 0,0 0 0 15,0 0 0-15,12 6 0 0,1 3 0 0,2 3 0 16,3 6-144-16,3-2 144 0,5 2 0 0,3 6 0 15,4 0 0-15,4 5 0 0,2 1 0 0,2 4 160 16,-1 7-160-16,-3-1 128 0,-1 3-128 0,-2 3 0 16,-4 3 144-16,-1 0-144 0,-1 4 0 0,-3 5 0 15,-2-1 0-15,-3 0 0 0,-2 2 0 0,-1 3 128 0,-3-2-128 16,-2 4 0-16,-4-4 144 0,1 1-144 0,-5-1 192 0,0 1-192 16,-4 2 304-16,0-2-48 0,-3 2-16 0,-1-4 0 15,-1 1 64-15,-1 1 16 0,-4-2 0 0,-2-1 0 16,-2-1 16-16,-1 2 16 0,-4-2 0 0,0-4 0 15,-3 2 96-15,-2 0 32 0,1-1 0 0,-2 2 0 16,-2-2-96-16,-1-1 0 0,-4-1-16 0,-1-1 0 16,-1 1-48-16,-2-4-16 0,-1-2 0 0,1 1 0 15,-1-6 32-15,1-2 16 0,2-1 0 0,1-1 0 16,0-4 32-16,3 0 0 0,-1-1 0 0,1 1 0 16,2-4-64-16,-1-1 0 0,-4-2 0 0,-1 1 0 15,-2-3-112-15,4 1-16 0,-2-2-16 0,5-4 0 16,1-1-32-16,3 0 0 0,2-2 0 0,2-3 0 15,5-3 16-15,2 0 0 0,1-5 0 0,3 0 0 0,2 2-160 16,8-7 0-16,0 0 0 0,0 0 0 0,0 0 0 0,0 0 0 16,0 0 0-16,0 0 0 0,0 0 0 0,12 0-320 15,0 0 48-15,1-2 16 16,2-1-928-16,1-1-176 0,1-1-48 0,3 1 0 16,0-4-1904-16,3 1-384 0</inkml:trace>
  <inkml:trace contextRef="#ctx0" brushRef="#br5" timeOffset="111095.34">4500 10695 5519 0,'0'0'496'0,"0"0"-496"0,0 0 0 0,0 0 0 16,0 0 2352-16,0 0 368 0,0 0 80 0,0 0 16 15,0 0-1856-15,0 0-384 0,0 0-64 0,0 0 0 16,0 0-192-16,0 0-48 0,2-10 0 0,-2 10 0 16,0 0 176-16,0 0 48 0,0 0 0 0,0 0 0 15,0 0 0-15,0 0 0 0,0 0 0 0,0 0 0 16,0 0-16-16,0 0 0 0,0 0 0 0,0 0 0 15,0 0-64-15,0 0-16 0,0 0 0 0,0 0 0 16,0 0 112-16,0 0 0 0,0 0 16 0,0 0 0 0,0 0-224 0,8-5-48 16,-8 5-16-16,11-1 0 0,1 0 144 0,2 1 16 15,1 2 16-15,3 1 0 0,0 1-16 0,2 1 0 16,0-3 0-16,6 2 0 0,0-1-16 0,4-1-16 16,-2 1 0-16,1 2 0 0,1-4-112 0,3-1 0 15,3-1-16-15,2-1 0 0,0-1-32 0,2 0 0 16,2 2 0-16,2-2 0 0,3 1-80 0,0-2-128 15,0-1 176-15,-4 2-176 0,-2 1 160 0,0 0-160 16,1 1 128-16,0-1-128 0,-2-1 160 0,1-1-160 16,2 2 192-16,-2 0-192 0,2 1 0 0,0 1 0 15,1 0 0-15,-4 0 0 0,-4 0 0 0,-2 1 0 16,-3-1 0-16,-1 3 0 0,-1 1 0 0,-1-2 160 16,-1 2-160-16,-1-3 192 0,-4 1-192 0,0-2 192 0,-2 0-192 0,-2 2 192 15,2-2-32-15,-2 0 0 0,-2 0 0 0,-1 0 0 16,-1 0 32-16,0 0 0 0,-2 0 0 0,-1-1 0 15,-11 1 64-15,10-3 0 0,-1 2 16 0,-9 1 0 16,0 0 0-16,9-4 0 0,-9 4 0 0,7-5 0 16,-7 5 16-16,0 0 0 0,0 0 0 0,0 0 0 15,0 0-288-15,0 0 128 0,7-5-128 0,-7 5 0 16,0 0 0-16,0 0 0 0,0 0 0 0,0 0 0 31,-6-5-416-31,6 5-96 0,-8-4 0 0,8 4-16 0,-13 0-2032 16,3 3-384-16,10-3-96 0</inkml:trace>
  <inkml:trace contextRef="#ctx0" brushRef="#br5" timeOffset="112514.52">10150 10839 14735 0,'0'0'1312'0,"0"0"-1056"16,0 0-256-16,0 0 0 0,0 0 1344 0,0 0 192 16,0 0 64-16,0 0 0 0,0 0-608 0,11 3-112 15,1-5-32-15,-1 4 0 0,2-2-80 0,0 0-32 16,1 0 0-16,1 0 0 0,3 0-224 0,-1-2-32 16,3 1-16-16,0 0 0 0,2 0-96 0,3-1-32 15,0 0 0-15,2 0 0 0,2 1-32 0,2 1-16 0,2 0 0 0,-1 0 0 16,-2-1-128-16,1 1-32 0,-1-1 0 15,3 1 0-15,2-2 32 0,0 2 0 0,-1 0 0 0,3 2 0 16,4-4 0-16,0 4 0 0,2 0 0 0,1 3 0 16,1-3-32-16,-2-1 0 0,-1-1 0 0,1 1 0 15,2 2-128-15,-1-3 128 0,2 0-128 0,2 0 128 16,4 1-128-16,2-1 128 0,-1 0-128 0,-2 0 128 16,-1 0 0-16,-1 0-128 0,-1 0 192 0,2 0-64 15,0-1 48-15,2 1 0 0,1 0 0 0,2 0 0 16,1 0 0-16,-3-2 0 0,-1 1 0 0,-1 1 0 15,0 1-48-15,0-1 0 0,0-1 0 0,-2 0 0 16,3 0-128-16,2-1 160 0,0 0-160 0,0 0 160 16,-3 2-160-16,-2-1 128 0,1-1-128 0,-2 2 128 15,2 0 0-15,-2 0-128 0,-1 0 192 0,1 0-64 0,1 1 0 0,0 0 0 16,-1 0 0-16,-2 1 0 0,-3-2-128 0,1 0 128 16,-2 4-128-16,-2-3 128 0,0-1 0 0,-1 0-128 15,0 0 192-15,2 0-64 0,-2 0 32 16,1 0 0-16,-3-1 0 0,-2 1 0 0,0 0-32 0,-5 0 0 15,-2 0 0-15,-1 0 0 0,-3-2-128 0,-1 2 160 16,0 2-160-16,-4-2 160 0,-4 0-16 0,-1 0 0 16,-1 0 0-16,-2 1 0 0,1 1-16 0,-2 0 0 15,-10-2 0-15,10 0 0 0,-10 0 128 0,9 2 0 16,-9-2 16-16,0 0 0 0,0 0 48 0,0 0 0 16,0 0 0-16,0 0 0 0,0 0-64 0,0 0 0 15,0 0 0-15,0 0 0 0,0 0-128 0,0 0-128 0,0 0 144 16,0 0-144-16,0 0 0 0,0 0 0 0,0 0 0 0,0 0 0 31,0 0-624-31,0 0-16 0,0 0 0 0,0 0 0 16,0 0-2160-16,0 0-432 0,-12-1-96 0</inkml:trace>
  <inkml:trace contextRef="#ctx0" brushRef="#br5" timeOffset="114849.56">17646 11098 1839 0,'-10'3'0'0,"2"2"160"0,2 0-160 0,-2 0 0 0,2-2 0 0,-1 2 0 15,7-5 1536-15,-5 4 288 0,5-4 48 0,0 0 16 0,-5 3-1168 0,5-3-224 16,0 0-48-16,0 0-16 0,0 0 96 0,0 0 32 15,0 0 0-15,0 0 0 0,0 0 48 0,4 14 16 16,-4-14 0-16,6 13 0 0,-6-13-240 0,7 8-64 16,0 2 0-16,2-4 0 0,-9-6 80 0,12 10 16 15,0-2 0-15,0 0 0 0,-1-1 144 0,3-3 16 16,3 2 16-16,2 2 0 0,0-3 80 0,1 3 16 16,2-3 0-16,3-1 0 0,3 0-48 0,1-2 0 15,-1 2 0-15,2 0 0 0,0-3-80 0,2 2-32 16,2-2 0-16,4 0 0 0,0 2-176 0,6 0-32 15,-2 1-16-15,3-1 0 0,5-3-304 0,2 2 160 16,0 0-160-16,0-2 128 0,-3-2-128 0,0 2 0 0,1 0 144 16,1 3-144-16,-1-1 0 0,4 2 144 0,0-3-144 0,1 1 0 15,1-1 128-15,-3 0-128 0,-2-1 0 0,1-1 0 16,1 0 0-16,0 1 0 0,0 0 0 0,6 0 0 16,1-2 128-16,-1 1-128 0,1-1 0 0,-2 0 0 15,-2 1 0-15,3-1 0 0,-2-1 0 0,2 2 0 16,3 1 0-16,0 0 0 0,0-2 0 0,-2 0 0 15,-3-1 0-15,3 1 128 0,-3 2-128 0,3 0 0 16,2-1 192-16,2 1-192 0,1 0 192 0,-3 0-192 16,-2 0 144-16,-3-2-144 0,3 0 0 0,-1 1 144 15,5 1-144-15,2 0 0 0,4-2 0 0,-3 1 128 16,-2-2-128-16,-1 2 0 0,-1-1 0 0,1-1 0 16,-1 1 160-16,5 0-160 0,3 1 192 0,-2 0-192 15,-6-1 0-15,2 1 0 0,-1 1 0 0,3-2 0 0,-1-2 0 16,3 0 0-16,2 1 0 0,-5 0 0 0,-6-1 0 0,-1-3 0 15,1 2 0-15,2 2 0 0,2-1 0 0,2-1 0 16,4 1 0-16,-3-1 0 0,-3-2 0 0,-2 1 0 16,-2 2 0-16,4 0 0 0,0-2 0 0,6 1 0 15,0 1 0-15,-1-1 0 0,-4-5 0 0,-1 2 0 16,3-1 0-16,0 3 0 0,0 4 0 0,3-5 0 16,3 1 0-16,-2-1 0 0,-8-3 176 0,1 4-32 15,0-2 0-15,2 3 0 0,4 1-16 0,2-1-128 16,3-2 192-16,-4 0-64 0,-5-2-128 0,-1 2 160 15,4-3-160-15,1 6 160 0,1 4-160 0,1-1 160 16,-1-6-160-16,-1 2 160 0,-2 0-160 0,-2 2 0 0,1 0 144 0,4-1-144 16,4 0 0-16,-5 0 144 0,0 2-144 15,-4-2 0-15,-1-4 144 0,-1 3-144 0,1 3 0 0,4-1 144 16,4 2-144-16,-2-3 160 0,-2-2-160 0,-4 2 160 16,-3 0-160-16,0 0 0 0,2 4 0 0,1 0 0 15,3-2 0-15,-3-1 0 0,-3-1 128 0,-2 2-128 16,-2-1 0-16,2 1 0 0,1-1 144 0,2 2-144 15,0 3 0-15,1 0 128 0,-2-2-128 0,-4-2 0 16,-4-1 0-16,-1 0 0 0,1 2 0 0,1 0 128 16,0-1-128-16,2 2 0 0,2 0 0 0,-2 0 0 15,0-4 0-15,-2 1 0 0,-3-1 0 0,0 4 0 16,1 0 144-16,1 0-144 0,-1 0 192 0,2 0-192 16,1 2 160-16,-1 0-160 0,-2-2 128 0,-1 1-128 15,-2-1 128-15,2 0-128 0,0 0 0 0,1 0 128 0,2 0-128 0,2 0 0 16,2-3 0-16,0 3 128 0,-4 0-128 0,0-1 0 15,-3-1 0-15,2 2 0 0,0 1 128 0,0 1-128 16,2 1 128-16,2-1-128 0,0-2 192 0,-3 0-64 16,-4-2 0-16,-2 2 0 0,2-1 0 0,-1 1-128 15,-2 0 192-15,4 3-64 0,1 4-128 0,1-5 128 16,-1 1-128-16,-1-1 128 0,-3 0-128 0,0 2 0 16,-4-2 0-16,2 1 128 0,0-2-128 0,0 3 0 15,0 3 0-15,-2-3 0 0,4-1 0 0,0-2 0 16,-3-2 0-16,-3 1 0 0,-2 2 128 0,-2-1-128 15,1-1 0-15,-2 2 128 0,-1 0-128 0,-2 3 0 16,0-1 144-16,-2-1-144 0,-1-5 176 0,-3 5-48 16,-3 5 0-16,0-6 0 0,-2-2 32 0,-5 3 0 15,-5-1 0-15,-1 2 0 0,0 0-160 0,-5 2 160 0,-8-6-160 0,0 0 160 16,7 9-160-16,-5 3 0 0,-3-5 0 0,-4 3 0 31,-4-1-1024-31,-1 3-176 0,-5 3-32 0,-4-1-13424 0</inkml:trace>
  <inkml:trace contextRef="#ctx0" brushRef="#br5" timeOffset="118216.55">4993 14851 19343 0,'0'0'848'0,"0"-8"192"0,0 8-832 0,5-10-208 16,-5 10 0-16,10-7 0 0,-1-1 256 0,3 1 0 15,0 2 0-15,2-1 0 0,0 1 112 0,4 1 16 16,0-5 16-16,3 4 0 0,2 0 0 0,3-2 0 16,-1 4 0-16,1-2 0 0,-2 1-224 0,0-3-48 15,0 5-128-15,3-3 192 0,-3 0-192 0,1-2 0 16,2 2 0-16,1 3 0 0,0-2 0 0,1-1 0 16,2 0 0-16,-1 2 0 0,2 3 160 0,2 0-160 15,3 0 160-15,1-1-160 0,0 1 0 0,-1-1 0 0,-4-1 0 0,0 1 0 16,0-3 304-16,0 2-48 0,3-1 0 0,1 3 0 15,1 3-16-15,3 2-16 0,1-5 0 0,2 4 0 16,3-1-224-16,0 0 176 0,2-1-176 0,-2-2 160 16,-2-1-160-16,2 2 0 0,2 5 0 0,0-3 128 15,3-1-128-15,4-1 0 0,4-1 0 0,0 2 0 16,-2 2 0-16,1-4 0 0,-2-4 0 0,0 3 0 16,0 1 0-16,4 1 0 0,4 2 0 0,3-3 0 15,-1-1 0-15,-1-1 0 0,1 2 0 0,-2 2 0 16,1-4 0-16,0 1 128 0,3 2-128 0,2-1 0 15,-1-1 0-15,-1 0 0 0,-4-2 0 0,2 1 0 16,-2 3 0-16,3 0 0 0,5-3 0 0,1-2 0 16,-2 0 0-16,-1 3 0 0,-1 2 0 0,-1 0 0 0,1 1 0 0,5-1 0 15,5 2 0-15,-3-3 0 0,-8-4 0 0,2 1 0 16,2 1 0-16,2-1 0 0,1 3 0 0,3 0 0 16,-3-6 0-16,1 1 0 0,-2 0 0 0,0 3 0 15,2 1 0-15,0 0 0 0,7-6 0 0,-4 1 0 16,-2 0 0-16,-3 1 0 0,0 1 0 0,5 0 0 15,4 0 0-15,-4-3 0 0,-1-1 0 0,-2 3-144 16,1-4 144-16,3 5-208 0,3 4 208 0,-1-1 0 16,-2-3 0-16,-2-2-144 0,-4-1 144 0,1 5 0 15,2-1 0-15,2 2 0 0,0-5 0 0,-4-1 0 16,-6-2 0-16,-1 3 0 0,-1 2 0 0,3 0 0 16,-1 1 0-16,0-1 0 0,-1-1 0 0,-3 3 0 0,-4 1 0 15,-1-1 0-15,0-2 0 0,2 3 0 0,0 1 0 0,3 0 0 16,3-3 0-16,-6 0 0 0,-5 1 0 0,-1 1 0 15,0 2 0-15,0-1 0 0,-1 0 0 0,3 0 0 16,2 0 0-16,-2 0 0 0,-1 2 0 0,0-3 0 16,-2-1 0-16,-1-1 0 0,-1 2 0 0,3 0 0 15,2-2 0-15,2 2 0 0,1-2 0 0,-2 2 0 16,-5 0 0-16,-1-1 0 0,1 2 0 0,1 0 0 16,0 0 0-16,2 2 0 0,5-1 0 0,0-1 0 15,1-1 0-15,-5-1 0 0,-1 1 0 0,0 1 0 16,-1-1 0-16,4 0 0 0,-1-1 0 0,4 1 0 15,2 1 144-15,-3-1-144 0,-3-3 192 0,1 3-192 16,0 1 0-16,3 0 0 0,2 1 0 0,1-1 0 16,0-1 208-16,0-1-64 0,-4 2-16 0,1 0 0 0,0 0 48 15,3 0 0-15,0-1 0 0,2 0 0 0,3 1 48 0,-2-1 16 16,-3-1 0-16,2 1 0 0,0 0-48 0,3 0 0 16,3-1 0-16,0-2 0 0,-1 2-32 0,-1-1-16 15,-1 1 0-15,0 1 0 0,-1-1-144 16,6 1 192-16,3-2-192 0,-3 2 192 0,-3-1-192 0,-2 0 128 15,1 1-128-15,3 0 128 0,2 1-128 0,-1 1 0 16,1 0 0-16,-3 1 128 0,-2 0-128 0,1 1 0 16,1 1 0-16,3-3 0 0,1 1 0 0,-2 1 0 15,-2-1 0-15,-3 2 0 0,0 0 0 0,3-1 0 16,3 0 0-16,1 0 0 0,0 1 0 0,-3-2 0 16,-1 1 0-16,3-2 0 0,-3 3 0 0,2-2 0 0,1-2 0 15,1 2 0-15,-4-1 128 0,-3 2-128 16,-1-2 0-16,3 1 128 0,4 1 80 0,-2-1 16 0,-1-2 0 0,-1 0 0 15,-1 0-96-15,0 3-128 0,-2 1 176 0,5 0-176 16,-1-3 192-16,0 0-64 0,-2 0 0 0,0 1-128 16,0-1 144-16,1 2-144 0,2-2 0 0,-1 0 144 15,0 0-144-15,-3-1 0 0,0-1 144 0,-3 0-144 16,0 2 0-16,4 4 0 0,3-2 0 0,-1-2 128 16,-3 0-128-16,-1-1 0 0,-2-1 0 0,1 0 0 15,-3 1 0-15,3-2 0 0,1 2 0 0,-1-3 128 16,-4 0-128-16,1-1 0 0,-4 3 0 0,3 1 0 15,3 0 160-15,-2 0-32 0,1-1-128 0,-2 1 192 16,-5-3-192-16,0 2 144 0,0 2-144 0,2-2 128 16,0 0-128-16,0-1 160 0,2-1-160 0,-3 0 160 15,-5 0-160-15,1 1 128 0,-2-2-128 0,0-2 128 16,-1 3-128-16,5 1 160 0,0-1-160 0,0 2 160 0,-2-3 32 0,-1-1 16 16,-5 2 0-16,2 0 0 0,2 0-208 0,-2-1 0 15,0-1 128-15,3 1-128 0,3 1 0 0,1-3 128 16,-7 1-128-16,0 0 0 0,-3 3 160 0,2-2-160 15,-2-1 160-15,1 1-160 0,0-1 176 0,2 2-176 16,0 0 192-16,0-4-192 0,-2 1 192 0,-3 1-192 16,0-2 192-16,-1 2-192 0,0 0 176 0,0 0-176 15,1 1 160-15,2-1-160 0,3 1 144 0,1-1-144 16,-2-1 128-16,-3 3-128 0,-2 0 128 0,-1 1-128 16,2 1 0-16,-1-1 128 0,-1-4-128 0,2 3 0 15,5 1 0-15,-1-1 0 0,-1-2 0 0,-2 1 0 16,-6 1 0-16,-2 1 0 0,-2-3 0 0,-1-1 0 0,2 3 0 0,0 0 0 15,-2 2 0-15,3 0 0 0,1-1 0 0,0 1 0 16,-2 0 0-16,-3-2 0 0,3 1 128 0,-4 0-128 16,-4 1 0-16,-2 1 128 0,0 0-128 0,0 0 128 15,0-2-128-15,-1 0 0 0,-1 0 0 0,-1-1 0 16,-2 2 0-16,4-2 0 0,-4 3 160 0,1-1-160 16,-2-1 192-16,1 0-192 0,-1 2 192 0,2-1-192 15,0-1 160-15,-2 0-160 0,-1 0 128 0,-2 0-128 16,-2 1 128-16,1-1-128 0,-2-1 0 0,-2 2 128 15,1 0-128-15,0 1 0 0,0 0 0 0,0-2 128 16,-2 1-128-16,2 1 0 0,0 0 144 0,-2 0-144 16,-1 0 0-16,1 0 0 0,-2-1 0 0,0 1 128 15,0 0-128-15,1 0 0 0,1-2 0 0,1 2 0 16,0 2 0-16,-1-2 0 0,-3 0 0 0,1 0 0 16,-2 0 0-16,2 0 128 0,-3 0-128 0,0 0 0 0,-1-2 0 0,-1 1 144 15,-1 1-144-15,1-1 0 16,-9 1 144-16,10 0-144 0,0-1 0 0,-10 1 144 0,9 0-144 0,-9 0 0 15,0 0 0-15,9 2 128 0,-9-2-128 0,0 0 0 16,0 0 0-16,7 3 0 0,-7-3 0 0,0 0 0 16,0 0-128-16,0 0 128 0,0 0-224 0,0 0 32 15,0 0 0-15,0 0 0 0,0 0-128 0,-2 11-32 16,-3-4 0-16,5-7 0 16,0 0-224-16,-10 11-32 0,-2-5-16 0,2-1 0 15,-3-1-416-15,1 1-96 0,-4-1-16 0,-1-3-8320 16,-3 1-1680-16</inkml:trace>
  <inkml:trace contextRef="#ctx0" brushRef="#br5" timeOffset="120701.9">5804 19435 8287 0,'0'0'368'0,"-8"-5"80"0,-2 1-448 0,0 1 0 0,-1 0 0 0,3 2 0 16,0-6 1360-16,8 7 192 0,0 0 48 0,-9-3 0 15,1-2-832-15,0 1-144 0,-1-3-48 0,9 7 0 16,0 0 0-16,-6-3 0 0,6 3 0 0,-7-4 0 16,2 0 160-16,5 4 32 0,0 0 0 0,0 0 0 15,0 0 0-15,0 0 0 0,0 0 0 0,0 0 0 16,0 0-352-16,12-6-64 0,0 2-16 0,5 0 0 15,2 3-16-15,1-2-16 0,2-2 0 0,-1 0 0 16,2 0-32-16,3 0 0 0,2-2 0 0,2 2 0 16,2 0-80-16,4-2-32 0,0 2 0 0,6-1 0 15,4 0-160-15,4 0 192 0,4-3-192 0,1 1 192 16,-5 1-192-16,2-4 160 0,-1 1-160 0,3 3 160 16,2 3-160-16,6-3 0 0,6 1 144 0,-2 1-144 0,-1-3 0 15,0 1 0-15,-1-2 0 0,3 1 0 0,-1 4 0 16,6-4 0-16,8 1 0 0,-4 1 0 0,-3-3 0 0,1 4 0 15,1-3 0-15,3 3 0 0,4 1 0 0,0-1 0 16,-2-2 0-16,2 3 0 0,-1 1 0 0,6-1 0 16,2-1 0-16,1 2 0 0,-1-3 0 0,0-1 0 15,-1 3 0-15,3 0 0 0,4 0 0 0,-1 1 0 16,-2-2 0-16,-1 1 0 0,1 1 0 0,5-2 0 16,4-4 0-16,-3 5 0 0,-2-2 0 0,-2 0 0 15,-2 1 0-15,4 2 0 0,3 0 0 0,-3-2 0 16,-3 0 0-16,1 3 0 0,3-1 0 0,1 1 0 15,0-3 0-15,-3 1 0 0,-2 0 0 0,3 3 0 16,4-2 0-16,-3 2 0 0,-3 0 0 0,-1-2 0 16,-1-1 0-16,4 2 0 0,6 0 0 0,-4 1 0 0,-5-1 0 0,1 0 0 15,1 1 0-15,3 0 0 0,5-3 0 0,-5 1 0 16,-5 0 0-16,2 1 0 0,3 0 0 0,0 1 0 16,-2-2 0-16,0 0 0 0,-2 2 0 0,4 0 0 15,2 1 0-15,-2 0 0 0,-1-1 0 0,-3 1 0 16,0 0 0-16,5 1 0 0,5 0 0 0,-5-1 0 15,-5 0 0-15,0 0 0 0,3 0 0 0,2 0 128 16,4 0 32-16,-3-1 16 0,-3-2 0 0,3 3 0 16,3 0-16-16,-1 0 0 0,-4 0 0 0,0 0 0 15,-2 2-160-15,7-1 160 0,2 0-160 0,-4 0 160 16,-5-1-160-16,0 3 0 0,2-2 0 0,1 1 0 16,0-2 0-16,1 0 128 0,0 0-128 0,0 0 0 0,7 0 128 15,-4 0-128-15,-5 0 0 0,-3 0 128 0,2 0-128 0,-2 0 0 16,7 0 0-16,-7 0 0 15,-2 0 0-15,0 3 0 0,1-1 0 0,1 1 0 0,1 0 0 0,-2 2 0 16,-4-1 128-16,2 0-128 0,0 0 0 0,1-2 0 16,-3 2 0-16,2-2 128 0,-4 1-128 0,1 2 0 15,1 1 0-15,0 0 0 0,0-4 0 0,1 2 0 16,-5-2 0-16,2 3 0 0,2-1 0 0,-4-2 0 16,3-1 0-16,-2-1 0 0,-3 1 144 0,1-1-144 15,3 0 160-15,-2 0-160 0,-1-1 160 0,-1 1-160 16,1 0 160-16,-1 0-160 0,0-1 128 0,1 1-128 15,2-2 0-15,-3 0 0 0,-4-1 0 0,2 3 128 16,1-4-128-16,-1 2 0 0,0-1 0 0,-3 1 128 16,-3-3-128-16,0 0 0 0,-3 2 144 0,0 1-144 0,4-1 128 0,-2 2-128 15,-2-3 192-15,-1 3-64 16,-3 1 0-16,-1-3 0 0,-2 1-128 0,1-1 160 0,3-1-160 0,0 3 160 16,-4-3-160-16,2-1 0 0,-4 1 144 0,2 0-144 15,1 3 128-15,0-4-128 0,3 0 128 0,-1 0-128 16,-6 1 0-16,-1 0 0 0,-1-1 0 0,-1 1 0 15,0 2 0-15,3-1 0 0,6 1 0 0,-4 0 0 16,-5-5 0-16,-2 3 0 0,-2 3 0 0,1-2 0 16,2-2 128-16,-1 3-128 0,2-1 128 0,1 2-128 15,0-1 0-15,-3 1 0 0,-3-3 0 0,1 2 0 16,-3-1 0-16,1 1 0 0,-1-1 0 0,4 1 0 16,3 0 0-16,0 0 0 0,1-2 0 0,-5-1 0 15,-4 1 0-15,1 0 0 0,-1 3 0 0,3-1 0 16,1 0 0-16,1 0 0 0,3-1 0 0,-2 1 0 0,-3-2 0 0,1 1 0 15,-4-3 0-15,1 2 0 0,1 2 0 0,2 0 0 16,0 5 0-16,2-3 0 0,2-3 0 0,-2 1 0 16,-4-3 0-16,-3 0 0 0,1 2 0 0,1-1 0 15,1 2 0-15,1 0 0 0,5 2 0 0,-1-1 0 16,-1-4 0-16,-2 1 0 0,-4-1 0 0,-1 0 0 16,2 0 0-16,0 1 0 0,0 0 128 0,2 3-128 15,2-1 128-15,0-1-128 0,-1-2 224 0,0 0-32 16,-4-1 0-16,0-2 0 0,0 4 0 0,-1 3 0 15,1 0 0-15,3-2 0 0,-1 0 0 0,2 0 0 16,-3 3 0-16,-1-3 0 0,-3-1-192 0,0 3 0 16,-1 0 0-16,-2-1 0 0,-1 2 0 0,4 0 0 0,-1 0 0 0,0 0 0 15,2 0 0-15,-4-1 176 16,-4-1-176-16,1-2 160 0,-4 1-160 0,2 2 0 0,-2 0 0 0,1-1-176 16,-1 2 176-16,-1 0 0 0,-1 2 0 0,0-1 0 15,0-1 0-15,-2 0 0 0,1-1 0 0,-3-1 0 16,-2 1 0-16,-2 1 128 0,-3-2-128 0,0-2 128 15,-2 4-128-15,-1 0 0 0,-1 0 0 0,-3 0-128 16,-2-3 128-16,-1 3 0 0,-2 3 128 0,-2-2-128 16,0-1 160-16,-2 3-32 0,-10-3-128 0,11 2 192 15,-11-2-192-15,0 0 0 0,0 0 0 0,7 9 0 16,-3 3-592 0,-4 0-16-16,-4-4 0 0,-4 5-14816 0</inkml:trace>
  <inkml:trace contextRef="#ctx0" brushRef="#br3" timeOffset="133127.1">20910 13072 19343 0,'0'0'1728'0,"-1"-10"-1392"0,1 10-336 0,-4-9 0 16,3-2 464-16,-1 3 32 0,1-2 0 0,1 5 0 16,0 5 80-16,0-9 0 0,1 1 16 0,-1 1 0 15,0 7-192-15,0 0-32 0,-2-9-16 0,-1 1 0 16,-1 2 144-16,-1 1 16 0,-1-4 16 0,-2 4 0 16,0 1 32-16,-3 0 0 0,0-2 0 0,-3 2 0 15,0 0-32-15,-3 0 0 0,0 1 0 0,-5 1 0 16,-2 6-160-16,-4 1-48 0,-3 0 0 0,0 7 0 15,-2-1-128-15,-2 7-48 0,0 5 0 0,0 0 0 16,-2 2-16-16,-2 3 0 0,0-1 0 0,3 2 0 0,7 3 64 0,2 1 16 16,0 2 0-16,6 0 0 0,0 0-208 0,5 1 0 15,2-4 0-15,4-2 0 0,5 0 0 0,2-5 0 16,3 2 0-16,4-4 0 0,4-4 0 0,2-2 0 16,3 0 0-16,2-2 0 0,3-2 0 0,2 1 128 15,0 1-128-15,4-2 0 0,3-6 0 0,2 2 0 16,2-4-144-16,-1 0 144 15,2-5-688-15,-3-1-32 0,-2 0-16 0,0-3-8608 16,-2 0-1728-16</inkml:trace>
  <inkml:trace contextRef="#ctx0" brushRef="#br3" timeOffset="133511.04">21352 12926 28559 0,'-23'-6'1264'0,"8"5"272"0,-3 1-1232 0,1 2-304 0,-1 4 0 0,-1 3 0 16,-2 5 640-16,1 4 64 0,0 4 0 0,-2 1 16 16,2 2-368-16,2-2-80 0,3 1-16 0,-3 3 0 15,1-2-112-15,5 3-16 0,0-5-128 0,3 2 192 16,3-3-64-16,6-2 0 0,4 1-128 0,3-2 192 15,5-5 0-15,3 0-16 0,3-4 0 0,4 0 0 16,2-5 96-16,4-2 32 0,2-6 0 0,2-1 0 16,2-1-32-16,1-5 0 0,0-1 0 0,2-2 0 15,0-4 48-15,0 1 0 0,-3-2 0 0,-2 3 0 0,-4-2-64 0,-5 0-16 16,-4-1 0-16,-5 1 0 0,-7 2 48 0,-2 2 16 16,-3-3 0-16,-6 2 0 0,-2-2 208 0,-6 5 32 15,-4 2 16-15,-3-2 0 0,-4 2-352 0,-1 1-64 16,-7 4-16-16,1 2 0 0,-1 1-288 0,1-1-64 15,0 4-16-15,4 0 0 16,-1 3-1888-16,3 2-384 0,3-4-80 0,6 2-12720 0</inkml:trace>
  <inkml:trace contextRef="#ctx0" brushRef="#br3" timeOffset="133927.66">22326 12813 16575 0,'-10'-5'1472'0,"4"1"-1168"0,-1-5-304 0,0 3 0 16,-1-4 3248-16,2 5 592 0,0 3 112 0,0 1 16 16,-3 2-2560-16,-1 1-528 0,-1 1-112 0,-1 4 0 15,-1-1-448-15,-1 1-96 0,-2 3-16 0,-1 2 0 16,0 2-80-16,-2 3-128 0,-3 1 176 0,2-1-176 15,-1 3 240-15,5 1-64 0,-1 0-16 0,6 0 0 16,-1-1 64-16,5 1 16 0,3-2 0 0,5 0 0 16,3 1-48-16,4 1-16 0,2-4 0 0,2 2 0 15,5-1 16-15,2 0 16 0,1-1 0 0,1 0 0 0,-1-3 80 0,2 3 16 16,-2 1 0-16,3-2 0 0,-1-2-80 0,-3 1-16 16,-3-3 0-16,-2-1 0 0,-2-1 16 0,-4-2 0 15,-2 2 0-15,-4-2 0 0,-2-8 192 0,-5 15 32 16,-3-2 16-16,-6-2 0 0,-5 1-48 0,-4-1-16 15,-2-3 0-15,-4 2 0 0,-3-2-144 0,-4-2-16 16,-3-1-16-16,-2 0 0 0,-2-2-64 0,0 0-16 16,1 0 0-16,1 2 0 15,2-4-1056-15,2 1-224 0,1-1-32 0,3 1-11344 16,2 1-2272-16</inkml:trace>
  <inkml:trace contextRef="#ctx0" brushRef="#br3" timeOffset="168050.63">2207 19481 20783 0,'-13'-11'448'0,"3"0"112"0,0 8 16 0,1-4 0 0,9 7-448 0,0 0-128 0,-9-2 0 0,9 2 0 0,-9-2 0 0,9 2 176 16,0 0-176-16,0 0 192 0,-5 9-192 0,5-9 0 15,2 11-160-15,3-1 160 16,2-4-608-16,3 3-32 0,3-3 0 0</inkml:trace>
  <inkml:trace contextRef="#ctx0" brushRef="#br1" timeOffset="175055.48">14249 5634 8287 0,'0'0'736'0,"0"0"-592"0,0 0-144 0,0 0 0 16,0 0 704-16,0 0 128 0,0 0 0 0,0 0 16 16,-6 5-400-16,6-5-96 0,0 0-16 0,0 0 0 15,0 0 64-15,-3 9 16 0,3-9 0 0,0 0 0 16,0 0-16-16,0 0 0 0,-2 10 0 0,2-10 0 16,0 0 16-16,0 0 0 0,0 0 0 0,5 10 0 15,-5-10-16-15,0 0 0 0,0 0 0 0,0 0 0 16,11 3-160-16,-11-3-48 0,12-5 0 0,-5 0 0 15,1-2 0-15,-2-3 0 0,0 3 0 0,-3-5 0 16,1-2-16-16,0 1-16 0,0-2 0 0,-2-1 0 16,2-3-160-16,-1 0 160 0,-1-2-160 0,1-2 160 15,-2 0-160-15,-1-1 0 0,0-4 0 0,-1 3 0 0,-2-3 0 0,-1 3 0 16,-2-3 0-16,-2 1 0 0,0-1 0 0,0 2 0 16,-4-1 0-16,0 4 0 0,-4 0 0 0,-1-1-144 15,-6 2 144-15,-4 3 0 0,-2 1 0 0,-2 0 0 16,-2 3 0-16,-1 0 0 0,0 1 128 0,-1 2 16 15,0 0 16-15,-2 0 0 0,-1 2 0 0,0 1 0 16,-4 2 0-16,1 1 0 0,-5-1 96 0,-3 1 32 16,-5-3 0-16,1 1 0 0,1 2 32 0,0-3 0 15,0 4 0-15,1 1 0 0,0-1-112 0,-3 0-16 16,-3 2 0-16,-1-1 0 0,-3-1 0 0,-1 0-16 16,3 0 0-16,2-3 0 0,0 5-48 0,-1-1 0 15,0 1 0-15,-4 1 0 0,-4-1-128 0,1-1 0 16,1 2 144-16,2-1-144 0,1 2 0 0,2 1 128 0,1 1-128 15,-4-1 0-15,-6-1 0 0,2 0 0 0,1-1 0 0,2 0 0 16,2 1 0-16,2-1 0 0,2-1 0 0,-4 3 0 16,-4 0 0-16,0 0 0 0,2 0 0 0,3 1 0 15,0 3 0-15,3-3 0 0,0-1 0 0,0 1 0 16,-2 0 0-16,-2 1 0 0,-2-2 0 0,2 0 0 16,4 0 0-16,1 2 0 0,1 1 160 0,2-1-160 15,0 3 304-15,-2-1-48 0,-4-1 0 0,1-1 0 16,-1 3-48-16,2 2-16 0,0-3 0 0,3 2 0 15,2 0-16-15,4-2-16 0,1 1 0 0,1 3 0 16,-6-3-160-16,2 0 160 0,2-1-160 0,2 0 160 16,3-2-160-16,2 1 0 0,3-2 0 0,1 3 0 15,1-2 0-15,0 2 0 0,0-1 0 0,0 1 0 0,-1-3 0 16,-4 0 0-16,-1-1 0 0,0 0 0 16,3-1 0-16,1 0 128 0,-1 1-128 0,3 0 0 0,-1 0 0 0,1 0 0 15,1 0 0-15,2 0 0 0,-1 2 128 0,1 1-128 16,-1 0 0-16,-1 2 128 0,-1-1-128 0,-5-2 128 15,2-2-128-15,1 0 128 0,1 0-128 0,1-2 0 16,1 4 144-16,-1-2-144 0,0 0 0 0,2 1 128 16,1 1-128-16,0 1 0 0,-1-2 0 0,-2 0 144 15,-2 2-144-15,-1-3 0 0,-1-3 192 0,2 2-64 16,0-3 0-16,2 2-128 0,2-1 224 0,1 1-64 16,0-1-16-16,1-1 0 0,3 2-16 0,-2-1-128 15,3 2 192-15,0 0-64 0,2 0-128 0,-3 1 128 16,-3-4-128-16,-1 2 128 0,1 2-128 0,0-3 0 0,0-2 144 0,3-2-144 15,1-3 0-15,4 4 144 0,-1-2-144 0,0 0 0 16,1 1 160-16,0-5-160 0,3 3 128 16,0 2-128-16,1-1 128 0,1-2-128 0,0 0 0 0,1 0 128 15,1-4-128-15,1 1 0 0,-1 0 0 0,2-1 128 16,-1-2-128-16,-2 1 0 0,0-2 0 0,1 0 0 16,1 1 0-16,1-1 0 0,-2 0 0 0,2-1 0 15,0 0 0-15,2 0 0 0,0-1 128 0,2 0-128 16,-1 0 0-16,2 0 0 0,3 0 144 0,-1-1-144 15,-2-2 0-15,3-1 144 0,1 3-144 0,1-1 0 16,0 1 0-16,-1 0 0 0,2-1 0 0,0 2 0 16,1 3 0-16,1-1 0 0,-2 1 0 0,1-1 0 15,1 2 0-15,-1 2 0 0,2 2 0 0,0-2 0 16,0 4 0-16,-1-2 0 0,0 1 0 0,2 10 0 16,-3-9 0-16,1-1 0 0,2 10 0 0,-3-8 0 15,3 8 0-15,-2-9 0 0,2 9 0 0,0 0 0 0,0 0-128 0,0 0 128 16,0 0 0-16,0 0-144 0,0 0 144 0,0 0-208 15,0 0 80-15,0 0 128 0,0 0-208 0,0 0 80 16,0 0 128-16,-7 9-208 0,2 1 208 0,1 3 0 16,-1 0-160-16,1-1 160 0,-1 1 0 0,0 5-144 15,-2 2 144-15,-1 3 0 0,-1 0 0 0,0 5-128 16,2-3 128-16,-4 7 0 0,1 2 0 0,0-2 0 16,0 1 0-16,2 0 0 0,-1 3 0 0,0-2 0 15,1-1 0-15,0-1 0 0,2-2 0 0,-1 1 0 16,-2 1 0-16,4-4 0 0,-2-2 0 0,0 1 0 0,1 0 0 15,1-4 0-15,0-3 0 0,-2-2 0 0,1-3 0 16,0-1 0-16,-1 1 0 0,2-6 0 0,5-9 0 0,-5 9 144 16,5-9-144-16,0 0 0 0,0 0 144 0,0 0-144 15,0 0 160-15,-9-8-32 0,0 0-128 16,6-4 192-16,0-1-192 0,0-3 128 0,1-3-128 0,1-5 0 16,1-2 0-16,0-4 128 0,0-2-128 0,1 1 0 15,0-2 0-15,2 0 0 0,1-1 0 0,-2 0 0 16,-1-1 0-16,3 0 0 0,-1-1 128 0,-1-1-128 15,2 0 0-15,0 1 0 0,-3-1 0 0,3 1 0 16,-1-1 128-16,-1 2-128 0,1-1 0 0,-1 3 144 16,-1 3-144-16,1 2 0 0,-1-3 0 0,2 4 0 15,-2-1 144-15,1 6-144 0,1-3 160 0,-1 5-160 16,-2 0 0-16,3 1 128 0,-2 2-128 0,2 3 0 16,2 1 0-16,-1 1 0 0,1-1 0 0,-1 5 0 15,-4 8 0-15,7-7 0 0,-7 7 0 0,10-4 0 0,1 3-208 0,-1 2 64 16,1 3 16-16,3 3 0 0,1 1 128 0,1 5-208 15,0-1 80-15,3 2 128 0,3 4-144 0,1 0 144 16,0-1 0-16,3 0 0 0,0 1-144 0,3 1 144 16,3-1 0-16,1 1-144 0,2-1 144 0,1-2 0 15,-3 0 160-15,0 0-160 0,-2-1 336 0,-1 3-16 16,1-1-16-16,-1-1 0 0,1-4 208 0,-1 0 64 16,-2 2 0-16,0 0 0 0,-1-1-64 0,-1 0-16 15,2 1 0-15,-1 0 0 0,0-5-48 0,-1 2-16 16,1-1 0-16,-1 2 0 0,-4-1-128 0,0-2-32 15,0 2 0-15,-2-3 0 0,-2 0-272 0,0-3 160 0,-1 0-160 0,-1 3 128 16,-2-3-128-16,-3 0 0 0,-1-2 0 0,0 0 0 31,-10-3-480-31,11-3-80 0,-11 3-16 0,7-3 0 16,-7 3-2416-16,5-10-480 0</inkml:trace>
  <inkml:trace contextRef="#ctx0" brushRef="#br1" timeOffset="176623.65">25787 2132 15663 0,'-5'-16'688'0,"3"7"144"0,2 9-656 0,0 0-176 0,0 0 0 0,0 0 0 15,7-8 944-15,3 6 144 0,1 0 48 0,0 2 0 0,2 2-800 0,2-1-144 16,4-1-48-16,3 1 0 0,2-1 80 0,4 1 16 15,2-1 0-15,5 0 0 0,2 0 112 0,6 0 32 16,5 0 0-16,2 0 0 0,0-1-128 0,0 1-32 16,-3-2 0-16,0-1 0 0,1-1-48 0,1 2-16 15,-2-1 0-15,2 1 0 0,0 0 16 0,-2 0 0 16,-5-1 0-16,-3 0 0 0,-6 0-48 0,-4 2 0 16,-5-1 0-16,-3 2 0 0,-7 0 0 0,-14 0 0 15,0 0 0-15,0 0 0 0,0 0 160 0,0 0 32 16,-12-2 0-16,-8 1 0 0,-9-2-320 0,-9 3 0 15,-11 3 0-15,-3-2 0 0,-2 0 0 0,-4 2 0 16,-1 1 0-16,-4 2 0 0,-3-4 0 0,-5 2 0 0,-7 0 0 0,2 0 0 16,1-2 0-16,5 1-304 0,7-2 64 0,3 0 16 15,2 1 224-15,4-1 0 0,6 0 144 0,6 1-144 16,5-2 0-16,9 1 0 0,8 0 0 0,7 3 0 16,3-2 0-16,10-2 0 0,0 0 0 0,0 0 0 15,13 6 0-15,8-3-128 0,10 0 128 0,6-3-208 16,4 2 208-16,7-4 0 0,1-1 0 0,7-2 0 15,4 3 0-15,11-2 128 0,6-1-128 0,4 1 0 16,1 0 144-16,0 0-144 0,-2-1 0 0,-2 3 144 16,0 0-144-16,-3 2 0 0,-4 0 0 0,-9 3 128 15,-8 1-128-15,-11-2 160 0,-7 1-160 0,-8-1 160 16,-8 2-160-16,-6 0 0 0,-4 2 0 0,-10-6-176 16,0 0 176-16,0 0 0 0,-10 6 0 0,-8-1 0 15,-6 0 0-15,-10 0 0 0,-10-1 0 0,-8 1 0 0,-6 0 0 16,-7-1-128-16,-4-3 128 0,-1 3 0 0,-1-1 0 0,-6 3 0 15,-8-3 0-15,1-3 0 0,2 0 0 0,5 0 0 16,3 2 0-16,5-1 0 0,7-2 0 0,4-1 144 16,4 2-144-16,9-1 160 0,8 1-160 0,9 0 0 15,6 0 144-15,8 1-144 0,14-1 0 0,0 0 0 16,0 0 0-16,14 9-128 0,9-1 128 0,9-3-192 16,6 0 192-16,6 0-192 0,5-4 192 0,4-2 0 15,6 0 0-15,7 1 0 0,5 0-192 0,6 0 64 16,6-3 0-16,-2 2 0 0,-3 0 128 0,-3 1 0 15,-4 2 0-15,-4 3-128 0,-4-2 128 0,-9 2 0 16,-8-1 0-16,-10 0 0 0,-11-4 0 0,-10 0 0 16,-15 0 0-16,0 0 128 0,-9-8 224 0,-15 2 48 15,-14-3 16-15,-8 1 0 0,-11 1-80 0,-5 0-16 0,-7 2 0 0,-8-1 0 16,-10 1-96-16,-4 0-32 0,-7-4 0 0,1 4 0 16,3 2-64-16,0 2-128 0,-1-2 176 0,8 1-176 15,9 0 192-15,10 2-192 0,10 3 192 0,7 1-192 16,9 5 128-16,4 2-128 0,6 4 0 0,2 3-8736 15,2 6-1824-15</inkml:trace>
  <inkml:trace contextRef="#ctx0" brushRef="#br1" timeOffset="206628.54">23278 650 6447 0,'0'0'576'0,"0"0"-576"0,0 0 0 0,0 0 0 16,-4 7 1024-16,4-7 112 0,0 0 16 0,0 0 0 16,0 0-896-16,0 0-256 0,0 0 0 0,0 0 128 15,0 0 80-15,0 0 32 0,0 0 0 0,0 0 0 0,0 0 48 0,0 0 16 16,0 0 0-16,0 0 0 0,0 0-48 0,-5 7 0 16,5-7 0-16,-5 5 0 0,5-5 336 0,-5 9 64 15,-1 0 16-15,6-9 0 0,0 0 128 0,-4 6 32 16,4-6 0-16,0 0 0 0,-3 12-128 0,2-5-32 15,1-7 0-15,0 0 0 0,0 0-64 0,0 0-16 16,0 0 0-16,0 0 0 0,0 0-48 0,11-6-16 16,0-4 0-16,3-2 0 0,-2-4-208 0,1-3-64 15,0-5 0-15,1 0 0 0,0-1 16 0,-3 9 0 16,-1-4 0-16,4-5 0 0,0 0-272 0,2-2 128 16,-4 2-128-16,2 2 0 0,0-2 128 0,10-17-128 0,-5 5 0 15,-2 4 0-15,-2 4 0 0,-2 4 0 0,-3 4 0 0,-1 0 0 16,-3 7 0-16,-1 3 0 0,-1 5 0 0,-4 6 0 15,3-9 176-15,-3 9-32 0,0 0 0 0,0 0 0 16,-3 11 112-16,-1 4 32 0,-1 2 0 0,0 2 0 16,1 1-288-16,-1 3 128 0,-1 3-128 0,0-2 0 15,1 3 128-15,-2 2-128 0,3 3 0 0,2-13 0 16,-2 5 0-16,0 2 0 0,0-1 0 0,2 0 0 16,1-2 0-16,-1 1 0 0,2 3 0 0,3 11 0 15,2-6 0-15,0-9 0 0,1-6 0 0,1 0 0 31,0-3-384-31,1-4-192 0,0-1-48 0,-8-9 0 16,10 2-688-16,-3 2-144 0,-7-4-16 0</inkml:trace>
  <inkml:trace contextRef="#ctx0" brushRef="#br1" timeOffset="206897.98">23269 562 16575 0,'0'0'1472'0,"0"0"-1168"16,0 0-304-16,0 0 0 0,0 0 992 0,0 0 144 16,0 0 16-16,0 0 16 0,13 3-544 0,0-2-112 15,-3-1-32-15,3-1 0 0,2-2 96 0,3 0 32 0,1-4 0 0,1 1 0 16,2 0-160-16,0-5-48 0,3 6 0 0,-3-2 0 15,5 0-400-15,-3 2 0 0,-1-2 0 0,-2 4 0 32,-2-1-736-32,-2 3-32 0,1 0 0 0</inkml:trace>
  <inkml:trace contextRef="#ctx0" brushRef="#br1" timeOffset="207261.89">23790 580 2751 0,'0'0'128'0,"0"0"16"16,0 0-144-16,0 0 0 0,0 0 0 0,5 9 0 0,-5-9 4864 0,12 8 960 16,1-4 176-16,-2 1 32 0,0 1-4496 0,2-2-896 15,0 0-176-15,0 1-32 0,1 2-192 0,-2 1-48 16,1 1 0-16,0-1 0 0,-3 2-64 0,-1-1 0 15,-3 2-128-15,-1 2 192 0,-1-2-48 0,-4 3-16 16,-1-1 0-16,-3-2 0 0,-1 2 288 0,-1 1 48 16,-3-4 16-16,0 2 0 0,-1 0 32 0,1-2 16 15,-2 1 0-15,4-2 0 0,1-1-224 0,6-8-48 16,-7 6-16-16,7-6 0 0,0 0-112 0,0 0 0 16,0 0-128-16,0 0 192 0,0 0-48 0,12 7-16 15,-2-3 0-15,4-4 0 0,0-1-128 0,2-1 0 16,-2 0 144-16,1-1-144 0,1 2 0 0,-1 0-320 0,0 0 64 0,1-2 16 31,-3 0-1520-31,0 1-304 0,0-4-64 0</inkml:trace>
  <inkml:trace contextRef="#ctx0" brushRef="#br1" timeOffset="207712.38">24258 548 21183 0,'0'0'1888'0,"0"0"-1504"0,0 0-384 0,0 0 0 0,0 0 704 15,0 0 64-15,0 0 0 0,0 0 16 0,0 0-784 0,8 9 0 16,-8-9 0-16,12 4 0 0,1-3 0 0,0-1 128 15,1-3 0-15,1-4-128 0,2 5 128 0,-1-2-128 16,-1-1 0-16,1-1 0 0,-2-1 0 0,2 3 160 16,-2-2-160-16,-1 1 128 0,0 0 64 0,-3 1 16 15,-1-4 0-15,-9 8 0 0,7-6 240 0,-7 6 32 16,5-6 16-16,-5 6 0 0,0 0 112 0,0 0 32 16,-1-7 0-16,-1 2 0 0,-2 3-32 0,-3-1 0 15,-1-1 0-15,-1 4 0 0,-5 3-176 0,0 1-48 16,0 2 0-16,-3 3 0 0,-1 0-256 0,-1 4-128 15,0-2 0-15,-15 14 128 0,6-2-128 0,4 0 0 0,2-1 144 0,6-1-144 16,4-2 224-16,2-2-32 0,5-2 0 0,2 0 0 16,3-2-48-16,4 1-16 0,3-1 0 0,1-5 0 15,4-1-128-15,2-4 0 0,1-3 0 0,4-3 0 16,3-2 0-16,3 0-272 0,4 0 32 0,3-3 16 31,0 1-1616-31,1-4-320 0,1 1-64 0</inkml:trace>
  <inkml:trace contextRef="#ctx0" brushRef="#br1" timeOffset="208187.52">24739 341 26079 0,'-12'-5'1152'0,"12"5"256"0,-10 1-1136 0,10-1-272 0,0 0 0 0,0 0 0 16,0 0 384-16,0 0 0 0,0 0 16 0,0 0 0 15,0 0 0-15,13-3 0 0,1-1 0 0,2 0 0 16,2-5-176-16,4 3-32 0,2-3-16 0,1 4 0 16,1 2-176-16,0-1 0 0,1-1 0 0,0 2 0 15,-1 0-144-15,-1 0-112 0,-4 1-32 0,-2-1 0 16,0 0-1440 0,-5 5-272-16,-1 1-64 0</inkml:trace>
  <inkml:trace contextRef="#ctx0" brushRef="#br1" timeOffset="208646.46">25448 71 4607 0,'0'0'192'0,"0"0"64"16,6-9-256-16,1 2 0 0,-7 7 0 0,5-10 0 0,1 4 2256 0,-1-3 416 0,-5 9 80 0,4-8 0 16,-4 8-1584-16,0 0-320 0,3-6-64 0,-3 6-16 15,0 0 32-15,0 0 0 0,0 0 0 0,0 0 0 16,0 0-160-16,0 0-16 0,0 0-16 0,0 0 0 15,0 0 192-15,-3 9 32 0,-1 0 16 0,-1 3 0 16,-1 4-320-16,-2 3-64 0,-2 2-16 0,1 3 0 16,-1 1-80-16,-9 18-32 0,4-2 0 0,3-11 0 15,2-1 160-15,2-7 16 0,1-3 16 0,3 1 0 16,3-1 48-16,2-1 0 0,1-3 0 0,5-1 0 16,0 2-192-16,5-5-48 0,-1-3 0 0,5-2 0 0,3 2-112 0,1-6-32 15,5-2 0-15,-1 0 0 16,4-1-192-16,0-4 0 0,-1-1 128 0,1 0-128 15,0-2-432-15,0-1-128 0,-1-2-16 0,-4 3-16 16,-3-4-1792-16,0 3-368 0,-6-1-64 0,-2 2 0 0</inkml:trace>
  <inkml:trace contextRef="#ctx0" brushRef="#br1" timeOffset="208832.81">25119 221 36911 0,'0'0'1632'0,"0"0"352"0,10-7-1600 0,8 3-384 0,5 2 0 0,3 1 0 15,3 1 0-15,5-3 0 0,2-1 0 0,8-2 0 16,4 2 0-16,5-1 0 0,4-5 128 0,1 2-128 31,-1-1-400-31,-4 2-176 0,-3 2-16 0</inkml:trace>
  <inkml:trace contextRef="#ctx0" brushRef="#br1" timeOffset="213750.82">18844 471 11455 0,'0'0'512'0,"0"0"96"0,0 0-480 0,0 0-128 0,0 0 0 0,0 0 0 16,0 0 832-16,4 5 160 0,1 0 32 0,2 1 0 15,4-3-144-15,-2 1-32 0,4 0 0 0,2-2 0 16,2 2-96-16,2-3-32 0,1 1 0 0,2-1 0 16,0 0-176-16,4 0-32 0,2-1-16 0,1 2 0 0,-1 0-176 0,2 1-48 15,0 1 0-15,-1-3 0 0,0 0-112 0,-1 0-32 16,-1 1 0-16,7-2 0 0,-6 0-256 15,-10 0-64-15,0 0-16 0</inkml:trace>
  <inkml:trace contextRef="#ctx0" brushRef="#br1" timeOffset="214224.18">19702 186 11679 0,'0'0'512'0,"0"0"128"0,0 0-512 15,0 0-128-15,0 0 0 0,0 0 0 0,0 0 640 0,0 0 96 16,-2 5 32-16,-1 7 0 0,3-12-160 0,-2 6-32 15,-2 4 0-15,4-2 0 0,-1 2 0 0,1-2 0 16,0 2 0-16,1-1 0 0,2 2-32 0,0-2-16 16,1 3 0-16,1 2 0 0,0-4-272 0,0 0-64 15,2 3-16-15,-1-5 0 0,0 3-176 0,1-5 160 16,0-1-160-16,1 1 160 0,0-2-16 0,-1-1 0 16,1-2 0-16,1 0 0 0,-2-1-144 0,1-1 0 15,1-1 0-15,0-1 0 16,0-5-1728-16,0 2-368 0</inkml:trace>
  <inkml:trace contextRef="#ctx0" brushRef="#br1" timeOffset="214400.31">19968 232 14111 0,'0'0'624'0,"-4"8"128"0,-1 2-608 0,0 1-144 0,-1 2 0 0,-1 1 0 16,1 0 768-16,0 4 112 0,-2 1 16 0,2-1 16 15,-1 3-32-15,0 2-16 0,-2 2 0 0,-1 3 0 16,-2-3-144-16,3 1-16 0,-1-2-16 0,-1 8 0 15,2-5-448-15,1-2-96 0,3-4-16 0,1-5 0 16,2-2-128-16,0-4-176 0,4 2 48 0</inkml:trace>
  <inkml:trace contextRef="#ctx0" brushRef="#br1" timeOffset="-214646.34">20077 756 6447 0,'0'0'576'15,"0"0"-576"-15,0 0 0 0,0 0 0 0,0 0 1664 0,0 0 240 16,2-8 32-16,-1 2 16 0,0-1-976 0,2-3-192 16,-1 3-32-16,1-5-16 0,1 1-96 0,-1-2 0 15,1-2-16-15,1-2 0 0,0-1-176 0,3-1-48 16,0-1 0-16,1-2 0 0,1-1-48 0,-1 3-16 16,1-4 0-16,0-5 0 0,3 0-192 0,-1 2-144 15,2-1 192-15,0 4-192 0,0 2 144 0,4-5-144 0,-3 5 0 0,-1 2 144 16,-1 4-144-16,-4 3 0 0,0 4 0 0,-1 2 0 15,-2 3 0-15,-6 4-144 0,6-1 144 0,-6 1 0 16,0 0-128-16,7 5 128 0,-2 2 0 0,-1 1 0 16,-2 2 0-16,1 0 144 0,-2 3 16 0,0 2 0 15,-1 3-160-15,-1 0 0 0,-3 2 0 0,-1 7 0 0,0-2 0 16,0 3 0-16,0-2 0 0,0-1 0 0,1 2 0 0,0 0 0 16,0-2-192-16,3-5 192 0,1-2-384 0,-3-3 64 15,3-3 0-15</inkml:trace>
  <inkml:trace contextRef="#ctx0" brushRef="#br1" timeOffset="-214485.66">20197 508 16415 0,'0'0'720'0,"0"0"160"0,0 0-704 16,8 6-176-16,-1 2 0 0,2-4 0 0,1-1 576 0,2 1 96 15,0-1 16-15,1-1 0 0,2-2-192 0,-2 0-48 16,2 0 0-16</inkml:trace>
  <inkml:trace contextRef="#ctx0" brushRef="#br1" timeOffset="-213975.09">20624 487 11807 0,'0'0'512'0,"0"0"128"0,0 0-512 16,0 0-128-16,0 0 0 0,0 0 0 0,0 0 704 0,0 0 112 16,8 2 16-16,1-2 16 0,1-2-240 0,1 1-48 15,1 0-16-15,-1-3 0 0,0 3-80 0,1 1-16 16,-3 1 0-16,0 3 0 0,-2-2-256 0,0 2-48 15,-4 1-16-15,0 4 0 0,-3-2 0 0,0 3-128 16,0-1 192-16,-4 3-64 0,-1 1 112 0,-1 0 16 16,-2 1 0-16,-2 1 0 0,-1 3 192 0,-1-3 64 15,-1-3 0-15,3-1 0 0,1 0 176 0,2-2 32 16,-1 0 16-16,3-4 0 0,2 2-208 0,3-7-32 16,0 0-16-16,0 0 0 0,6 6-224 0,2-2-32 0,4-2-16 0,1 0 0 15,2-4-80-15,1 1-128 0,1 0 176 0,1 0-176 31,-1-2-352-31,1 0-176 0,-1 0-48 0,-1 1 0 16,1-1-1744-16,-2-1-368 0</inkml:trace>
  <inkml:trace contextRef="#ctx0" brushRef="#br1" timeOffset="-213526.61">20975 454 2751 0,'0'0'256'0,"0"0"-256"15,0 0 0-15,0 0 0 0,0 0 1456 0,0 0 240 16,0 0 48-16,7 3 16 0,1 0-528 0,-2-2-96 16,5-1-32-16,-4 0 0 0,5-1-368 0,-1-1-80 15,1 0-16-15,-4 0 0 0,1-1-128 0,0-2-16 0,0-2-16 0,0 3 0 16,-1-1-112-16,-1-1-32 0,0 1 0 0,2-4 0 16,-4 0-144-16,0 3-48 0,-1-3 0 0,-1 4 0 15,-3-3 48-15,-2 3 16 0,-1 1 0 0,-2-3 0 16,-2 3 48-16,-2 1 0 0,0 2 0 0,-1 1 0 15,-2 1-256-15,1 2 0 0,-2 1 0 0,-1 3 0 16,0 1 192-16,3 2-64 0,-2 0-128 0,0 4 192 16,0 3 112-16,1 2 16 0,-1-1 0 0,3-1 0 15,1 1 160-15,0 4 32 0,3 1 16 0,3-6 0 16,3 0-272-16,3-3-48 0,2 1-16 0,2-2 0 16,4-4-48-16,1 0-16 0,4-6 0 0,1 5 0 15,2-3-448-15,2-1-80 0,-2-1-32 0</inkml:trace>
  <inkml:trace contextRef="#ctx0" brushRef="#br1" timeOffset="-213205.4">21186 238 3679 0,'0'0'320'0,"0"0"-320"0,0 0 0 0,0 0 0 0,0 0 2096 0,0 0 336 0,0 0 80 0,0 0 16 16,9 2-1424-16,-2-1-272 0,4 0-64 0,1 0-16 15,2-1-160-15,3-1-16 0,-1 1-16 0,2 1 0 16,1 2-272-16,0-2-48 0,-1-1-16 0,0 0 0 16,-3 2-224-16,0-1 176 0,1-1-176 0,-4 0 160 15,1 0-1056-15,1 0-192 0</inkml:trace>
  <inkml:trace contextRef="#ctx0" brushRef="#br1" timeOffset="-206675.54">21631 343 2751 0,'0'0'256'0,"0"0"-256"16,0 0 0-16,0 0 0 0,0 0 2384 0,5 5 432 0,-5-5 96 0,7 2 16 15,2 1-1328-15,0-1-256 0,1 0-48 0,2 0-16 16,1-2-272-16,1 0-64 16,2-2-16-16,2 2 0 0,0-2-160 0,1 2-48 15,0-1 0-15,-1 1 0 0,-1 0-480 0,1 0-112 0,-1 0 0 0,-2 0-128 16,0-1 0-16,-1 2 0 0,-2-2 0 0,-2-1-192 16</inkml:trace>
  <inkml:trace contextRef="#ctx0" brushRef="#br1" timeOffset="-206083.51">22815 174 10479 0,'0'0'224'0,"0"0"48"0,0 0 16 0,0 0 16 0,0 0-304 0,0 0 0 0,0 0 0 0,0 0 0 15,0 0 384-15,0 0 0 0,0 0 16 0,0 0 0 16,0 0-208-16,0 0-32 0,-1-6-16 0,1 6 0 15,0 0 112-15,0 0 0 0,0 0 16 0,0 0 0 16,-1-6 176-16,1 6 16 0,0 0 16 0,0 0 0 16,0 0-160-16,-1-6-16 0,-1 1-16 0,2 5 0 0,0 0-160 0,0 0-128 15,0 0 192-15,0 0-192 16,0 0 288-16,0 0-48 0,0 0-16 0,0 0 0 0,0 0 160 0,0 0 16 16,0 0 16-16,9-3 0 0,0 1-32 0,0-2 0 15,0 0 0-15,2 1 0 0,-2 3-160 0,1-1-32 16,-1-1-16-16,1-1 0 0,-1 0-176 0,0 0 0 15,0 0 0-15,-1 1 128 0,-1-1-128 0,0 3 0 16,-7 0 0-16,7-1 128 0,-7 1-288 0,8-3-64 16,-8 3-16-16,0 0 0 15,0 0-1536-15,0 0-304 0</inkml:trace>
  <inkml:trace contextRef="#ctx0" brushRef="#br1" timeOffset="-205606.89">22682 200 14047 0,'0'0'624'0,"0"0"128"0,0 0-608 0,0 0-144 0,-6 4 0 0,-1-3 0 15,1 3 768-15,0 0 128 0,-3 1 32 0,0-1 0 16,-1 0-144-16,-2 1-16 0,-1 0-16 0,1-1 0 15,-2-2-192-15,0 2-48 0,-2 0 0 0,1 0 0 16,0-2-96-16,1 1-32 0,1 0 0 0,2 0 0 16,1 2-144-16,1-1-48 0,1-2 0 0,3 2 0 0,5-4 0 15,0 0-16-15,0 0 0 0,1 9 0 0,-1-9 64 0,5 7 16 16,2 0 0-16,0 2 0 0,2-4-96 0,1 3-16 16,3-3 0-16,-1 1 0 0,2 2-144 0,0-4 192 15,0 1-192-15,-3 2 192 0,2-2-192 0,-1 3 0 16,0 1 0-16,-2-4 128 0,0 4-128 0,0-1 0 15,-1 0 0-15,3 1 0 0,-3 4 0 0,-2-3 0 16,1 2 0-16,-1 2 0 0,-1-4 0 0,-1 3 0 16,0-2 0-16,-3-2 0 0,0 2 192 0,-2-3-64 15,-2 2 0-15,0-2 0 0,-3 2 192 0,-2-1 48 16,-2 2 0-16,-2-2 0 0,-3 0 16 0,-1-3 0 0,-2 3 0 0,2-2 0 16,-3-4-64-16,-3 1-16 15,-2-2 0-15,-1-2 0 0,-1-2-112 0,2-2-32 16,2 1 0-16,1-1 0 0,-1 1-160 0,1 0 128 15,5-5-128-15,-1 3 128 16,1-3-736-16,1 2-160 0,1 1-16 0</inkml:trace>
  <inkml:trace contextRef="#ctx0" brushRef="#br1" timeOffset="-202492.08">19016 292 2751 0,'0'0'256'15,"0"0"-256"-15,0 0 0 0,0 0 0 0,0 0 1424 0,0 0 240 16,0 0 64-16,0 0 0 0,0 0-704 0,0 0-144 16,0 0-32-16,0 0 0 0,0 0-160 0,0 0-48 15,4-7 0-15,-4 7 0 0,0 0-192 0,4-6-32 16,-4 6-16-16,3-4 0 0,-3 4-112 0,0 0-32 0,0 0 0 0,0 0 0 15,7-4-16-15,-7 4-16 0,0 0 0 0,0 0 0 16,0 0-32-16,5 7-16 16,-3 3 0-16,1 0 0 0,-2 4 16 0,1 4 16 0,-2 0 0 0,0-1 0 15,-2 4-80-15,1 2 0 0,0 2-128 0,-1-3 192 16,0 1-48-16,-1-2-16 0,1 1 0 0,-2 2 0 16,3-2 176-16,-2-5 16 0,1-3 16 0,-1 2 0 15,1-6-16-15,0-1 0 0,1-3 0 0,1-6 0 0,0 0-64 0,0 0 0 16,0 0-16-16,0 0 0 0,0 0 80 0,0 0 32 15,0 0 0-15,0 0 0 0,3-8-112 0,-1-2-32 16,1 0 0-16,-1-3 0 0,2 2 0 0,0-1 0 16,0-2 0-16,-1-2 0 0,1-1 16 0,-1 2 0 15,2-4 0-15,-1-1 0 0,0-1-224 0,-1-1 0 16,1-4 0-16,1 3 0 0,0 0 0 0,3-5 0 16,-2 7 0-16,1 2 0 0,-2 2 0 0,-1 2 0 15,-1 2 0-15,0 6 0 0,-3 7 0 0,0 0 128 0,0 0-128 0,0 0 0 16,0 0 0-16,0 0 0 15,0 0 0-15,-5 5 0 0,-3 5 0 0,2-1-192 16,-1 3 192-16,0 5-208 0,-1 2 208 0,1-1 0 16,2 5 0-16,-2 3-144 0,1 0 144 0,-1 2 0 15,1-4 0-15,0 4 0 0,-2-5 0 0,-1 5 224 16,2-3-48-16,0-4-16 0,1-5 80 0,1-1 16 0,1-5 0 0,0 1 0 16,0-2-256-16,3-2 0 0,1-7 128 0,0 0-128 15,0 0 128-15,0 0 0 0,0 0-128 0,0 0 192 16,0 0-192-16,0 0 176 0,0 0-176 0,0 0 160 31,0 0-736-31,0 0-160 0,0 0-32 0</inkml:trace>
  <inkml:trace contextRef="#ctx0" brushRef="#br1" timeOffset="-198585.02">16098 653 1839 0,'0'0'160'0,"0"0"-160"15,0 0 0-15,0 0 0 0,2-5 2368 0,2-4 432 16,0 2 80-16,0-2 32 0,-1 2-1824 0,2-3-384 0,0 0-64 0,2-3 0 16,2 1-48-16,1 2 0 15,-1-5 0-15,2 0 0 0,-2-2-208 0,0 2-32 0,0-5-16 0,1-1 0 16,0 0-64-16,2-2-16 15,-1-1 0-15,1 2 0 0,-2 2-128 0,1-7-128 0,-1 3 144 0,-1 3-144 16,-1 1 128-16,0 1-128 16,-2 1 0-16,0 3 0 0,-1 2 0 0,-1 6 0 0,-4 7 0 0,0 0 0 15,0 0 0-15,0 0 0 0,0 0 0 0,5 5 0 16,-1 7 0-16,0 6 0 0,-2-2 0 0,0-4 144 16,-1 5-16-16,-1 3-128 0,0 4 192 0,2-1-64 15,-2 9-128-15,0 0 128 0,0-1-128 0,0 4 128 16,-2 0 0-16,2 1 0 0,-1-3 0 0,-1 5 0 15,1-5 0-15,1-2-128 0,1-8 192 0,1-2-64 16,-1-3-128-16,1-3 160 0,1-1-160 0,1-5 160 16,1 0-432-16,1-3-96 0,-1-2-16 0</inkml:trace>
  <inkml:trace contextRef="#ctx0" brushRef="#br1" timeOffset="-198400.39">16120 556 9215 0,'0'0'400'0,"0"0"96"0,0 0-496 0,0 0 0 15,0 0 0-15,7 4 0 0,2-2 1648 0,1 1 224 16,1-2 48-16,3 1 16 0,0-1-864 0,4-1-176 16,1-1-48-16,3-1 0 0,1 1-384 0,-1 0-80 15,1-1 0-15,-1 2-16 16,0-2-1392-16,-1-1-288 0</inkml:trace>
  <inkml:trace contextRef="#ctx0" brushRef="#br1" timeOffset="-198016.85">16633 598 12895 0,'0'0'1152'0,"7"4"-928"0,5-2-224 0,-1 0 0 16,2-1 448-16,1-1 32 0,-3 0 16 0,3-1 0 15,-1-4 368-15,2 0 80 0,-2-4 16 0,3 2 0 0,1-2-432 0,0 2-80 16,-3-3 0-16,0-1-16 0,-2 1-112 0,0 1 0 16,-3-5-16-16,-1 2 0 0,-1 0-16 0,-5 2 0 15,-2 1 0-15,0-1 0 0,-2 1 96 0,-3 0 32 16,-2 4 0-16,-2-1 0 0,-3 3-128 0,-1 3-32 15,-5 1 0-15,-5 7 0 0,0 1-256 0,-2 4 160 16,-2 3-160-16,1-1 128 0,0 2-128 0,-4 5 192 16,2 0-192-16,4 4 192 0,3-2 16 0,5-1 16 15,2-3 0-15,4-1 0 0,3-1-224 0,3-1 0 16,3-3 0-16,4 0 0 0,1-2 0 0,3-1 192 16,3 0-48-16,3-5-16 0,2-1-128 0,1 2-224 15,4-5 48-15,1 1 16 16,4-2-1552-16,0-1-304 0</inkml:trace>
  <inkml:trace contextRef="#ctx0" brushRef="#br1" timeOffset="-197655.84">16803 308 9215 0,'0'0'816'0,"0"0"-656"15,0 0-160-15,0 0 0 0,0 0 1760 0,0 0 320 16,0 0 64-16,0 0 16 0,8 2-976 0,-1-2-192 16,1-2-32-16,1 1-16 0,1 1-304 0,0-1-64 15,0-2-16-15,3 2 0 0,0 0-224 0,1-1-32 16,0 1-16-16,0 1 0 0,-2 0-288 0,1 0 0 16,-1 0 0-16,-1 0 0 0,2 0 0 0,-4 0 0 15,1 0 0-15</inkml:trace>
  <inkml:trace contextRef="#ctx0" brushRef="#br1" timeOffset="-197249.72">17361 41 11455 0,'0'0'512'0,"0"0"96"0,0 0-480 16,0 0-128-16,0 0 0 0,0 0 0 0,0 0 640 0,0 0 96 15,0 7 32-15,-1 4 0 0,-2-2 64 0,-1 6 32 16,1 2 0-16,-3 1 0 0,1 1-256 0,0 0-48 16,0-1-16-16,1 1 0 0,2 0 64 0,-1 0 16 15,2-3 0-15,0 2 0 0,0 0-176 0,1 1-16 16,0 0-16-16,-2 1 0 0,2-2-208 0,0-4-32 16,0 1-16-16,0 2 0 0,0-2-160 0,0 2 160 15,3-3-160-15,-1-3 160 0,1 0-32 0,2 5 0 16,1-7 0-16,1 0 0 0,0-4-128 0,1 0 0 15,0 0 0-15</inkml:trace>
  <inkml:trace contextRef="#ctx0" brushRef="#br1" timeOffset="-197095.4">17153 275 18879 0,'0'0'832'0,"0"0"192"0,10 1-832 15,1 2-192-15,2 2 0 0,2 3 0 0,2-4 656 0,2 1 96 0,2 1 16 0,2-2 0 16,0-3-288-16,3 2-48 0,0-3-16 0,2 0 0 16,3 0-240-16,0 1-48 0,1 0-128 0</inkml:trace>
  <inkml:trace contextRef="#ctx0" brushRef="#br1" timeOffset="-195129.03">16348 808 1839 0,'0'0'0'0,"0"0"160"0,0 0-160 0,0 0 0 15,0 0 0-15,0 0 0 0,0 0 1648 0,0 0 288 16,0 0 64-16,0 0 16 0,0 0-656 0,0 0-128 15,0 0-16-15,0 0-16 0,0 0-320 0,0 0-64 16,0 0-16-16,0 0 0 0,0 0-160 0,0 0-48 16,0 0 0-16,8 0 0 0,-1-1-192 0,2-2-32 0,1 2-16 0,2 1 0 15,-1 1-96-15,3 2-32 16,1-2 0-16,2 0 0 0,-2 2-224 0,0-1 128 0,1 2-128 0,-1 0 0 16,-2 1 128-16,-2-1-128 15,-2 2 0-15,0 3 0 0,-3-3 0 0,-1 3 128 0,-2-2-128 0,-3 4 0 16,-3 0 176-16,-2 2-16 0,-2 1 0 0,-2-2 0 15,-3-1 192-15,-2 4 32 0,0-2 16 0,-1-2 0 16,-1 2 16-16,0 0 0 0,1-4 0 0,1 2 0 16,3-5-128-16,0 2-32 0,4-3 0 0,0 0 0 15,4 0-256-15,3-5 128 0,0 0-128 0,0 0 0 16,0 0 208-16,7 4-64 0,3-4-16 0,3 0 0 16,2-1-128-16,2-2 160 0,-1 2-160 0,3-1 160 15,1-1-160-15,-1 0 160 0,1 2-160 0,3-1 160 16,0-1-160-16,1 2 0 0,0-2 0 0,0 2 0 15,0 1-256-15,0-182-144 0,-1 365-32 16</inkml:trace>
  <inkml:trace contextRef="#ctx0" brushRef="#br1" timeOffset="-193364.81">26480 156 6447 0,'0'0'272'0,"-11"4"80"0,0 2-352 0,4-2 0 16,-2 0 0-16,9-4 0 0,-8 7 2000 0,8-7 336 15,-5 8 64-15,5-8 16 0,0 0-1568 0,0 0-304 16,7 10-64-16,0-5-16 0,3-2 304 0,6-1 48 16,1 1 16-16,8-1 0 0,3 3-64 0,6-2 0 15,1-2 0-15,5 2 0 0,-3 0-192 0,1 0-32 16,-1 1-16-16,0-3 0 0,-1 0-272 0,0 1-64 16,-2-2-16-16,-1 1 0 0,0 0-384 0,-3 0-80 15,-4-1-16-15</inkml:trace>
  <inkml:trace contextRef="#ctx0" brushRef="#br1" timeOffset="-193225.9">26418 498 20207 0,'0'0'896'0,"0"0"192"0,0 0-880 16,6 11-208-16,4-2 0 0,-1-3 0 0,5-3 720 0,5 1 112 0,4 0 0 0,5 1 16 15,5-2-144-15,4-1-48 0,2 0 0 0,3-1 0 16,0 1-464-16,-1-1-192 0,-2-1 176 0</inkml:trace>
  <inkml:trace contextRef="#ctx0" brushRef="#br1" timeOffset="-192647.09">28431 17 9215 0,'0'0'816'15,"0"0"-656"-15,-7 5-160 0,0-1 0 0,-2-1 1088 0,0 2 176 0,-6 2 32 0,0 0 16 16,-3 2-208-16,-1-1-32 0,-3 5-16 0,-5 1 0 15,-1 4-288-15,-2 0-64 0,0 0-16 0,-1 1 0 16,1-2-176-16,1 2-48 0,2 1 0 0,0-1 0 16,4 1-336-16,3 2-128 0,3-1 0 0,5 2 0 15,2-3 208-15,6-3-48 0,2-1-16 0,5 1 0 16,2-1 256-16,3-2 48 0,2-1 16 0,3 1 0 16,2-5-64-16,6 1-16 0,1-1 0 0,3-1 0 0,1-7-80 0,2 0-32 15,1-1 0-15,3-1 0 0,2 0-16 16,1-4-16-16,-1-3 0 0,-9 3 0 0,1-6 32 0,2-1 16 15,-2-3 0-15,4 0 0 0,-1-2 208 0,1-1 32 16,0 0 16-16,5-6 0 0,-4 0 128 0,-6 3 32 16,-5 1 0-16,-4 0 0 0,-5-5-96 0,-5-1-16 15,-3 1 0-15,-4-2 0 0,-4 6-208 0,-7-1-32 16,-2 0-16-16,-4 5 0 0,-4 1-336 0,-4 4 0 0,-3 1 0 0,0 5 0 31,-2 5-992-31,1 1-224 0,-3 1-32 0</inkml:trace>
  <inkml:trace contextRef="#ctx0" brushRef="#br1" timeOffset="-186993.63">28802 621 4607 0,'0'0'192'0,"0"0"64"0,0 0-256 0,-7 10 0 0,0-5 0 0,7-5 0 16,0 0 2016-16,-6 9 352 15,6-9 80-15,-4 6 16 0,4-6-1440 0,0 0-272 0,-1 12-64 0,1-12-16 16,0 0-32-16,0 0 0 0,0 0 0 0,0 0 0 16,10 2 128-16,-10-2 32 0,12-5 0 0,-2 0 0 15,-1 0-80-15,0-5-16 0,-2 1 0 0,3-4 0 16,2 1-144-16,1-1-48 0,0-4 0 0,3 1 0 15,0-2-224-15,1-1-48 0,-2-1-16 0,-6 6 0 16,1-4-224-16,2-2 128 0,0-5-128 0,0 0 0 16,0-2 176-16,4 1-176 0,-1-2 192 0,15-22-192 15,-3 4 192-15,-4 7-64 0,-4 2 0 0,0 4-128 16,-2 4 128-16,-3 6-128 0,-3 5 0 0,-1 4 0 16,-2 3 0-16,-2 1 0 0,-1 4 0 0,-5 6 0 15,0 0 0-15,0 0 0 0,0 0 208 0,0 0-64 0,0 0-144 0,7 11 0 16,-6 3 0-16,0 2 0 0,-1 4 0 0,1 1 0 15,1-1 0-15,-1 6 0 0,2-2 0 0,-1 1-192 16,2-3 32-16,-2-2 16 0,1 0 144 0,0 2 0 16,-1-2 0-16,-1 5 0 0,-2-3 0 0,1-6 0 15,-1 1 0-15,0 5 0 0,-2 1 0 0,0 1 224 16,0-2-48-16,-1-1-16 0,0 1-160 0,-2 15 0 16,-2-9 0-16,3-5 0 0,1-4 0 0,0-3 0 15,1-4 0-15,0-1 0 0,3-11-288 0,0 0-96 16,0 0 0-16,0 0-16 15,0 0-672-15,-8 4-128 0,8-4-16 0,-7-4-16 0</inkml:trace>
  <inkml:trace contextRef="#ctx0" brushRef="#br1" timeOffset="-186775.73">28937 508 17503 0,'0'0'768'0,"0"0"176"0,0 0-752 0,0 0-192 0,0 0 0 0,0 0 0 15,12-1 576-15,-1-2 64 0,0-2 32 0,2 0 0 16,0 0-272-16,1 0-48 0,2-3-16 0,3 4 0 16,2 0-16-16,-1-1-16 0,-1 2 0 0,2 0 0 15,0 0-176-15,2 2-128 0,0 0 144 0</inkml:trace>
  <inkml:trace contextRef="#ctx0" brushRef="#br1" timeOffset="-186301.04">29508 576 7359 0,'0'0'656'0,"0"0"-528"0,0 0-128 0,0 0 0 0,0 0 2160 0,0 0 400 0,0 0 64 0,0 0 32 16,0 0-1488-16,0 0-288 0,0 0-64 0,0 0-16 15,13 4 32-15,-2-4 0 0,0 0 0 0,-11 0 0 16,11 2-256-16,0-1-64 0,-1 0 0 0,-10-1 0 16,10 5-304-16,-10-5-64 0,9 9-16 0,-4 3 0 15,-5-12 48-15,0 12 0 0,-3 1 0 0,-1 2 0 16,-4-1 192-16,-1-1 32 0,-1 0 16 0,-1 2 0 16,-5 0-176-16,4 0-48 0,-5-2 0 0,4 1 0 15,1 0 48-15,0-1 0 0,1-4 0 0,4 2 0 16,1-2-112-16,6-9-128 0,0 13 176 0,0-13-176 15,8 11 432-15,1-3-32 0,1-3 0 0,3 1 0 16,2-2 144-16,3-1 32 0,2-1 0 0,3 1 0 0,2-2-336 0,3-1-64 16,4 0-16-16,1 0 0 0,1-1-160 0,2-1 128 15,0 1-128-15,-2-1 128 16,-2-1-512-16,-4 0-96 0,0-3-32 0,-4 1 0 16,-3-1-2448-16,-2-5-496 0</inkml:trace>
  <inkml:trace contextRef="#ctx0" brushRef="#br1" timeOffset="-185752.76">30215 268 9215 0,'0'0'816'0,"0"0"-656"16,0 0-160-16,0 0 0 0,0 0 1456 0,12 3 256 0,0-1 48 0,0-1 16 16,2 0-848-16,3-1-160 15,1-1-48-15,1 0 0 0,-1-1-240 0,2-1-48 0,3-1-16 0,0 0 0 16,-2 1-160-16,0 2-16 0,-3 0-16 0</inkml:trace>
  <inkml:trace contextRef="#ctx0" brushRef="#br1" timeOffset="-185581.75">30202 479 26719 0,'0'0'2368'15,"0"0"-1888"-15,0 0-480 0,11 8 0 0,2-4 480 0,0 3 0 0,2-1 0 0,3-2 0 16,2-2-240-16,6 1-48 0,2-2-16 0,1-1 0 16,0 0 16-16,3 1 0 0,1-2 0 0,-3 0 0 15,-4-2-1424-15,-2 1-288 0,-4-3-48 0</inkml:trace>
  <inkml:trace contextRef="#ctx0" brushRef="#br1" timeOffset="-184957.66">31571 185 13823 0,'0'0'1216'0,"0"0"-960"0,-3-8-256 0,3 8 0 16,0 0 592-16,0 0 80 0,-7-2 16 0,7 2 0 15,-10-3-48-15,-2 6-16 0,-1 4 0 0,2-3 0 16,-4 1-96-16,-2 3-16 0,-2-2 0 0,0 6 0 16,-1-1-80-16,-2 3-32 0,-3-1 0 0,-2 3 0 0,-1 3 224 0,-1 4 32 15,2 3 16-15,13-6 0 0,0 4-144 0,1 2-16 16,1 2-16-16,2-4 0 0,2 1-272 0,3-3-48 16,2-3-16-16,1 16 0 0,7-8 352 0,4-5 64 15,2-8 0-15,3 0 16 0,1-2 176 0,7-4 48 16,0 0 0-16,3-4 0 0,3 1-240 0,3 0-32 15,0-2-16-15,1-3 0 0,1-2-240 0,-1-4-48 16,-2-1-16-16,2 2 0 0,-5-5-32 0,0 1-16 16,1-5 0-16,0 0 0 0,-2 0 64 0,1 3 16 15,-3-2 0-15,-1-1 0 0,-3 1-16 0,-1 1 0 16,-2-4 0-16,-6 0 0 0,-3-1-48 0,-4 10 0 16,-3-7 0-16,2 0 0 0,-3 0 272 0,-3 0 48 15,-2-2 16-15,-3 1 0 0,-3 0-80 0,-15-12-32 0,2 6 0 16,-1 4 0-16,-2 3-272 0,0 5-144 0,1 0 160 0,2 4-160 15,1 1 0-15,2-1 0 0,0-1 0 0,3 3 0 32,0 1-528-32,3-1-112 0,0 1 0 0,2-1-16 15,2 3-2736-15,11 0-560 0</inkml:trace>
  <inkml:trace contextRef="#ctx0" brushRef="#br1" timeOffset="-182113.84">23254 950 7359 0,'0'0'656'0,"0"0"-528"16,0 0-128-16,0 0 0 0,0 0 608 0,0 0 96 15,0 0 0-15,0 0 16 0,0 0-64 0,0 0-16 16,0 0 0-16,0 0 0 0,0 0-352 0,0 0-80 16,-8 5-16-16,8-5 0 0,-5 12 160 0,1-3 32 15,2 2 0-15,1-2 0 0,2 2 64 0,0-3 0 16,-1-8 16-16,4 11 0 0,1-3 80 0,1 2 16 15,2-5 0-15,2 3 0 0,3-3-80 0,0-1-16 16,3 0 0-16,4 1 0 0,5-1-48 0,4-1-16 16,3 2 0-16,3 1 0 0,3-1-400 0,2-4 0 15,0 0 0-15,1-1 0 0,-3-2 0 0,2 0 0 0,-1-1 144 0,0-3-144 16,0 3 416-16,-1-1 16 0,0 1 0 0,1 1 0 16,-1-2 144-16,-2 1 16 0,-4 1 16 0,-3 1 0 15,-2-1-320-15,-4 1-64 0,-4 1-16 0,-3-1 0 16,-2 1-208-16,-2 1 176 0,-5-1-176 0,-7 0 160 15,7 0-160-15,-7 0-256 0,0 0 64 0,0 0 16 16,0 0-1728-16,0 0-336 0</inkml:trace>
  <inkml:trace contextRef="#ctx0" brushRef="#br1" timeOffset="-181286.53">20154 753 2751 0,'0'0'256'0,"-5"6"-256"15,-2 1 0-15,1-1 0 0,6-6 2000 0,-6 4 368 16,6-4 64-16,-7 6 0 0,7-6-1296 0,-5 9-272 0,5-9-48 0,-2 9-16 16,2 1-96-16,0-10 0 0,2 10-16 0,4 1 0 15,3 0-64-15,0-5-16 0,3 0 0 0,2 1 0 16,2-2-80-16,5 2-16 0,1-1 0 0,4-1 0 15,1-2-192-15,3 0-32 0,1-3-16 0,2 0 0 16,0 0-64-16,2 0-16 0,1-1 0 0,-2-1 0 0,0-1 208 16,2-2 48-16,0-1 0 0,-1 1 0 0,0-1 32 15,-2 0 16-15,-3 1 0 0,1 1 0 0,-2-1-256 16,-1-1-48-16,-3 1-16 0,-1 1 0 0,-2-3-48 0,-3 1 0 16,-1 1 0-16,-4-3 0 15,1 2-544-15,-3 2-112 0,-4-1-32 0</inkml:trace>
  <inkml:trace contextRef="#ctx0" brushRef="#br1" timeOffset="-173083.56">13967 7086 2751 0,'0'0'256'0,"0"0"-256"15,0 0 0-15,0 0 0 0,-5-3 2336 0,5 3 416 16,-6 0 96-16,-1-1 16 0,1-4-1600 0,-3 2-320 16,1 3-64-16,2 1-16 0,-2 1-144 0,1 2-16 15,-2-3-16-15,0 1 0 0,-1 1-64 0,0-2-16 16,-2 0 0-16,2 1 0 0,0-1 80 0,1-1 16 15,3 0 0-15,-1 0 0 0,2 0-256 0,5 0-32 16,0 0-16-16,0 0 0 0,0 0-208 0,0 0-64 16,0 0 0-16,0 0 0 0,13-3-128 0,-2 2 0 15,5 1 0-15,4-1 128 0,5-4-128 0,6-2 128 16,3 4-128-16,6-1 128 0,4 0-128 0,3-2 0 16,3 1 0-16,1 1 0 0,-1 0 0 0,-1-2 0 15,0 0 0-15,1 1 0 0,1 0 128 0,-2 3 0 16,1-1 0-16,-2 1 0 0,-2 0 0 0,-4 0 0 0,-5-1 0 0,-4 0 0 15,-5 1-128-15,-3 1 0 16,-3 0 0-16,-4 1 128 0,-6 0-128 0,-2 0 0 0,-4 0 0 0,-6 0 0 16,0 0 0-16,0 0 0 0,0 0 0 0,-7 5 128 15,-4 0-128-15,-2-1 160 0,-4 2-160 0,-5 2 160 16,-8-5-32-16,-1 3 0 0,-8 0 0 0,-1 0 0 16,-3-1-128-16,-2 3 0 0,1-3 0 0,-2 1 0 0,-2 2 0 0,-2-4 0 15,-1-2 0-15,0 1 0 0,2-2 0 0,0 2 0 16,1-1 160-16,5 0-160 0,2-2 208 0,4 1-64 15,4-1-16-15,4 2 0 0,2 0-128 0,7-2 0 16,0 0 0-16,6 0 0 0,4 0 128 0,10 0-128 16,0 0 0-16,0 0 128 0,6 0-128 0,8-2 0 15,4 1 0-15,6-1 0 0,1 0 0 0,8 0 0 16,5-1 0-16,4 1 0 0,4 2 0 0,0-2 0 16,1 1 0-16,1 0 0 0,1 1-128 0,1-3 128 15,0 0 0-15,1-1 0 0,1 2 0 0,-1 2 0 16,-3 0 0-16,-2-1 0 0,-6-1 128 0,-3 0-128 15,-5 2 128-15,-5 0-128 0,-6 0 224 0,-3-1-32 16,-4 1-16-16,-5-1 0 0,-3 1-16 0,-6 0 0 16,0 0 0-16,-6 1 0 0,-5 0-16 0,-5 1 0 15,-9-2 0-15,-3 0 0 0,-6 1-16 0,-6 1-128 16,-2 4 192-16,-2-3-64 0,-2 0 64 0,-2-1 0 16,-2 1 0-16,-1 0 0 0,-1 0 0 0,1-1 0 15,1-1 0-15,1 1 0 0,4 0-32 0,1 0 0 16,6 2 0-16,5-1 0 0,5 0-160 0,5 0 0 15,5-1 144-15,7 1-144 0,3 2 0 0,8-5 0 0,0 0 0 0,9 4 0 16,5-2 0-16,8 0 0 0,6-1 0 0,5 0 0 16,8-1 0-16,1 2 0 0,3-2 0 15,2 0 128-15,3 0-128 0,2-2 0 0,3 2 0 0,2-1 0 16,3 0 0-16,-1 1 0 0,2 0 0 0,-5 1 0 16,0 0 0-16,-6-1 0 0,-6 2 0 0,-6-1 128 15,-5 0-128-15,-6 0 128 0,-6 2-128 0,-6-2 128 16,-5 0-128-16,-10-1 176 0,0 0-176 0,-5 6 192 0,-7-3-192 0,-4 2 160 15,-7 2-160-15,-5-2 160 0,-4 0-160 0,-6 0 0 16,-6 1 0-16,-3-2 0 0,-3 1 0 0,0 2 0 16,1-4 0-16,1 1 0 0,-1 0 0 0,5 2 0 15,3-2 0-15,6-1 0 0,0-1 0 0,3 1 0 16,3-1 0-16,4 2 0 0,3-5 128 0,7-2-128 16,3 1 128-16,5-1-128 0,7 3 0 0,0 0 128 15,6-3-128-15,4 1 0 0,3 0 0 0,5 0 0 16,2 1 0-16,6-1 0 0,0 0-160 0,5 4 160 15,-2 0 0-15,3 1-144 0,1 1 144 0,0-2 0 16,0 2 0-16,0 1-128 16,0-1-576-16,0-2-128 0,-1 2 0 0,11 0-16 0</inkml:trace>
  <inkml:trace contextRef="#ctx0" brushRef="#br1" timeOffset="-144363.22">10027 11134 11967 0,'0'0'1072'16,"0"0"-864"-16,0 0-208 0,0 0 0 15,0 0 368-15,9 9 16 0,-9-9 16 0,10 9 0 16,1 1-144-16,-3-4-16 0,2 1-16 0,-2-1 0 0,-8-6-224 0,14 4 0 16,0 1 128-16,-2 1-128 0,3-1 128 0,2-1 0 15,1-4-128-15,1 1 192 0,0 3 48 0,3-3 0 16,-1-2 0-16,3 1 0 0,2 0-48 0,4 0 0 15,5-2 0-15,1 0 0 0,1 0 32 0,3-1 0 16,2 1 0-16,-2-1 0 0,0 1 96 0,3-2 0 16,0 1 16-16,2 0 0 0,3-1-48 0,3 0-16 15,3-2 0-15,4 3 0 0,-1 2-16 0,-1-1 0 16,-3-4 0-16,-2 1 0 0,2 2-256 0,2 2 0 16,-2 1 0-16,8-1-144 0,6-2 144 0,-5 2 0 15,-1 0 0-15,1-2 0 0,-2 0 0 0,0 1 128 16,-1 0-128-16,6 3 0 0,4 0 0 0,-1 1 0 0,0-8 0 0,-3 4 0 15,-2 1 0-15,0 2 0 0,-1 0 0 0,5 0 0 16,4-3 0-16,1 1 0 0,-4-2 0 0,-2 1 0 16,0-2 0-16,-2 2 224 0,-1 1-48 0,5 0-16 15,4 1-160-15,-1-1 0 0,-3-3 0 0,-3 3 128 16,0-1-128-16,-3 2 0 0,-2 3 0 0,3-2 0 16,2-1 0-16,-3 0 128 0,-2-1-128 0,-7 0 0 15,-3-3 0-15,-6 0 128 0,-3 1-128 0,-2 1 0 16,-4 3 0-16,-2-1 0 0,-3 0 0 0,1 3 0 15,-3 0 128-15,-4 0-128 0,-4 0 0 0,-1-2 128 16,-5-2 0-16,-14 1 0 0,9 1 0 0,-9-1 0 16,0 0 288-16,0 0 48 0,0 0 16 0,0 0 0 15,-14 0 96-15,-5 0 32 0,-5-3 0 0,1 3 0 0,0 3-48 16,2-3-16-16,-1-1 0 0,-5-2 0 0,-6 0-368 0,-7 3-176 16,-7 4 160-16,-7-1-160 0,-4-4 0 0,-7-1 0 15,-1-2 0-15,1 1-160 16,0 0 160-16,0 1 0 0,-1-1 0 0,-4 3 0 0,-7 0 0 0,-2 0 0 15,-2-3 0-15,-1 2 0 0,1-1 0 0,-4 2-128 16,-4 1 128-16,-1-2-128 0,-3-7 128 0,1 3 0 16,2 2 0-16,-7-2 0 0,-4 5 0 0,-1-3 0 15,2-4 128-15,-1 5-128 0,1 4 0 0,-1-2 0 16,-4-2 0-16,3-1 0 0,4-1 0 0,-1 3 128 16,-1 0-128-16,1-2 128 0,1-2-128 0,6 0 0 15,4 1 128-15,-1 3-128 0,-2 1 0 0,2-3 144 16,6-3-144-16,7 2 0 0,5 0 128 0,2 4-128 0,3 2 0 15,5-4 0-15,1 0 0 0,7-1 0 0,0 2 0 0,8 0 0 16,4-3 160-16,6-1-160 0,3 1 128 0,5 2-128 16,5 0-160-16,4 1-112 0,5-2-32 0,4 2 0 15,9 1-32-15,0 0-16 0,0 0 0 0,0 0 0 16,17-5 80-16,3 3 16 0,4-1 0 0,3 2 0 16,3-1 96-16,8 2 32 0,7 3 0 0,7-2 0 15,5-2 128-15,3 0 0 0,1-2-144 0,3 4 144 16,3 5 0-16,8 0 0 0,4-4 0 0,5 0 0 15,0-2 0-15,2 1 0 0,2 4 0 0,6-2 0 16,6-2 0-16,-2-2 160 0,-3-2-160 0,2 3 160 16,2 4-160-16,5-2 0 0,4-5 144 0,-1 0-144 15,-4 3 128-15,5 1-128 0,5 1 160 0,-2-4-160 0,-6-1 128 16,1 3-128-16,-1 2 0 0,0-2 144 0,4-5-144 0,-6 4 0 16,-1 1 0-16,-1 1 0 15,2 0 192-15,-2-1-64 0,-7-1 0 0,-7 0 0 0,-4 3-128 0,1 5 0 16,0-2 0-16,-5-4 0 0,-7-2 0 0,-3-1 0 15,-8 0 0-15,-4 2 0 0,-6 2 0 0,-4 0 0 16,-4-2 0-16,-2 1 0 0,-4 1 0 0,-4 0 0 16,-3-5 0-16,-4 3 128 0,-5 3 0 0,-6-3-128 15,-2 0 192-15,-13 0-64 0,0 0-128 0,0 0 0 16,0 0 0-16,-10 2 0 0,-5-2 0 0,-4-1 0 16,-7 0 0-16,-3 1 0 0,-7-2 0 0,-2 0 0 15,-2-3 0-15,-6 4 0 0,-4 2 0 0,-2 3-176 16,-4-2 176-16,-6 1-128 0,-8-2 128 0,-1-1 0 15,0 0 0-15,-3 0 0 0,-2-1 0 0,-7 2 0 0,-2 2 0 0,-3-2 0 16,-2-4 0-16,0 3 0 0,1 3 192 0,-9-1-64 16,-8 5-128-16,3-3 0 0,0-4 0 0,2 2 0 15,-5 3 160-15,-1 0-32 0,-3-2-128 0,3-1 192 16,3 3-192-16,-3-1 128 0,-3-2-128 0,5 0 0 16,7-2 128-16,6 3-128 0,1-2 0 0,0 0 0 15,2 0 128-15,5-1-128 0,5-1 0 0,5 2 144 16,6 3-144-16,0 0 0 0,0 1 0 0,3-1 0 15,3-8 0-15,6 3 0 0,7-2 0 0,6 2 0 16,6-1-208-16,6-1 16 0,3-1 16 0,6 4 0 16,5 0-16-16,5-1 0 0,3-2 0 0,9 3 0 15,0 0-96-15,0 0-32 0,13-5 0 0,6 0 0 16,6 1 64-16,6 1 16 0,4 1 0 0,10 1 0 16,8-4 240-16,8-1 0 0,6-5-160 0,5 5 160 0,-1 3 0 15,8 1 0-15,4-6-144 0,9 5 144 0,6 0 0 0,1-1 0 16,-1-5 0-16,7 4 0 0,10 1 0 0,-1-2 0 15,-2 0 0-15,5 2 0 0,4 1 0 0,1-2 0 16,0-1 0-16,1 5 0 0,0 2 0 0,3-1 0 16,0-1 128-16,0 1-128 0,-1 6 0 0,-1 2 0 15,2-5 0-15,-3 2 0 0,-1 3 128 0,-1-3-128 16,-1-1 0-16,-7 1 0 0,-8 1 128 0,2 0-128 16,2 0 0-16,-6 1 144 0,-6-1-144 0,-9 1 192 15,-8-2-192-15,-4 2 192 0,-2 4-192 0,-3-3 128 16,-6 1-128-16,-8-4 128 0,-8 0-128 0,-5 2 0 15,-6 0 144-15,-5 2-144 0,-5-3-240 0,-7-1-112 16,-5 1-32-16,-6-2 0 0</inkml:trace>
  <inkml:trace contextRef="#ctx0" brushRef="#br5" timeOffset="-109355.95">11088 7229 5519 0,'0'0'496'0,"0"0"-496"15,-10 2 0-15,0 0 0 0,-2 2 1472 0,1 1 192 16,-2-4 32-16,2 0 16 0,-1-1-992 0,1 0-192 16,-2 0-32-16,3 0-16 0,-2-1-16 0,1 0 0 15,0-3 0-15,0 3 0 0,3 0 256 0,-3-1 48 16,1 2 16-16,1 0 0 0,2-1-96 0,7 1-32 16,-11-2 0-16,11 2 0 0,-7 0-176 0,7 0-32 15,-9 0-16-15,9 0 0 0,0 0 80 0,0 0 32 16,0 0 0-16,0 0 0 0,0 0 80 0,11 0 16 15,5 0 0-15,4 0 0 0,4 0-272 0,3-2-48 16,2 1-16-16,5 0 0 0,2-2-128 0,1-1-32 16,1 1 0-16,-9 0 0 0,3 2-144 0,5-1 0 0,2-1 0 15,4-2 0-15,4-1 128 0,3 3-128 0,2-2 0 0,22-3 128 16,-11 3-128-16,-22 1 192 0,2-1-192 0,1 1 192 16,0 0-192-16,1 2 192 0,-1-1-192 0,1-1 192 15,-2 2-192-15,-3 1 160 0,-1-1-160 0,8 2 160 16,-12 2-160-16,-14-1 0 0,-5-1 0 0,-1 0 0 15,-1 1 128-15,-4 0-128 0,1 2 0 0,-11-3 128 16,0 0 0-16,0 0 0 0,0 0 0 0,0 0 0 16,0 0 112-16,-4 5 16 0,-3 0 0 0,-1 3 0 0,-4-4-64 15,-3-1-16-15,-5 2 0 0,-3 2 0 0,-5-3 16 0,-2-2 0 16,-5 1 0-16,-2 1 0 0,-2 1-32 0,-3 0 0 16,-3-1 0-16,-20 4 0 0,4-1 16 0,19-2 0 15,-6 1 0-15,-4-1 0 0,-4-1-16 0,-1 1 0 16,0 2 0-16,-23 1 0 0,10 4-32 0,7-3 0 15,4 1 0-15,5 0 0 0,5-4-128 0,3 1 0 16,3 0 0-16,16-3 0 0,2 1 0 0,2 2 0 16,1-3 128-16,4-2-128 0,3-1 0 0,4 2 0 15,3-1 144-15,8-2-144 0,0 0 144 0,0 0-144 16,5-3 192-16,6 0-192 0,5 3 0 0,5-1 0 16,5-2 0-16,6 1 0 0,3-5 0 0,5 5 0 15,-2-1 0-15,5-2-144 16,1-1-720-16,1 1-144 0,1 1-16 0,21-4-16 0,-5 3 1648 0,-22 3 336 15,0-2 64-15,4-1 16 0,-2 1-832 0,-1 0-192 16,-1 2 0-16,-1-2 0 0,-3-1 0 0,-2 1 128 0,-1 1-128 0,-1 2 0 16,-3-1 128-16,-3 0-128 15,-5 2 0-15,0-1 144 0,-6 0-144 0,-1-2 128 16,-4 2-128-16,-4 0 128 0,-6 1 32 0,0 0 0 0,0 0 0 0,0 0 0 16,-7 2-32-16,-5 2-128 0,-3-1 192 0,-4-1-64 15,-4-1-128-15,-4 3 0 0,-3 3 0 0,-3-2 128 16,-3-2 0-16,-3 4 0 0,-4 0 0 0,-22 1 0 15,4 1 64-15,21-5 0 0,-2 1 0 0,-2 2 0 16,-2 1-48-16,3 1 0 0,1-1 0 0,-14 3 0 0,9-6-144 0,18-1 0 16,5-2 0-16,1 2 128 15,2 0-128-15,5-1 0 0,3-3 144 0,3 1-144 0,10-1 0 0,0 0 0 16,0 0 0-16,14-1 0 0,4 1 0 0,3-2 0 16,7-1 0-16,4-4 0 0,5 2-128 0,2 3 128 15,6-2-128-15,1-3 128 0,5 1 0 0,1 1 0 16,2-3 0-16,0 3-128 0,-2-1 128 0,-1-2 0 15,-2 4 0-15,0 1 0 0,-4-2 0 0,-1 2 0 16,-5 0 0-16,-2 1 0 0,-4 1 0 0,-5 1 0 16,-5-3 0-16,-7 3 0 0,-3 1 0 0,-5 1 0 15,-8-2 128-15,0 0-128 0,-11 3 192 0,-6 1-48 16,-6 0 0-16,-5 0 0 0,-4 0-144 0,-5 3 0 16,-5 2 0-16,-7-1 128 0,-5 1-128 0,-6-3 128 15,-1 3-128-15,-1-4 128 0,-1 0-128 0,2 2 0 16,0-2 144-16,3 2-144 0,6 3 160 0,4 2-32 15,3-4-128-15,7-1 192 0,7 1-192 0,4-4 0 16,5-1 128-16,7 1-128 0,5 0 0 0,10-4 0 16,0 0 0-16,0 0 0 0,15-1 0 0,7-3 0 15,4-1 0-15,5 1 0 0,3-1 0 0,6-1 0 0,3-1 0 16,5 3-160-16,4-2 160 0,3 1 0 0,3 1 0 0,24-6 0 16,-10 1 0-16,-26 3 0 0,0 1 0 0,-2 1 0 15,-1-1 0-15,-1 0 0 0,-6 1 0 0,-3 1 0 16,-4 2 0-16,3-1 0 0,-13-1 0 0,-10 3 0 15,-9 0 0-15,0 0 0 0,0 0 160 0,-9 5-160 16,-6-2 0-16,-6 0 128 0,-5 4-128 0,-9-2 0 16,1 0 0-16,-10 4 128 0,-5-3-128 0,-3 1 0 15,-5 0 0-15,-1-4 128 0,-1-1-128 0,3 2 0 0,4 2 0 0,6 0 0 16,7 0 0-16,6 0 0 0,6-2 0 0,6-1 0 16,3 0 0-16,5 0 0 0,5-2 0 0,8-1 0 15,0 0 0-15,0 0 0 0,11-2 0 0,5-1 0 16,7-2-160-16,5 4 160 0,5-2-144 0,4-1 144 15,7 2-160-15,3-2 160 0,3 0-128 0,1-2 128 16,0 0 0-16,1 0-144 0,0 1 144 0,0-1 0 16,-1 1 0-16,-2 2-128 0,-2 1 128 0,-5-1 0 15,-6-1 0-15,-6 2 0 0,-3-1 0 0,-8 2 0 16,-5 0 0-16,-4 1 0 0,-10 0 224 0,0 0-32 16,0 0 0-16,-7 1 0 0,-8-2-16 0,-6 1-16 15,-4 0 0-15,-3 0 0 0,-4 0-32 0,-4 0 0 16,-3 1 0-16,-3 0 0 0,-1-1-128 0,-3 0 128 15,-1 0-128-15,-22-1 128 0,11 1-128 0,20 0 128 16,2-1-128-16,-13-2 128 16,7-4-960-16,7 0-208 0,6 2-48 0</inkml:trace>
  <inkml:trace contextRef="#ctx0" brushRef="#br5" timeOffset="-106937.43">4370 10797 12831 0,'0'0'576'0,"0"0"112"0,0 0-560 0,-10 0-128 16,0-1 0-16,10 1 0 0,-9 0 832 0,0 0 128 0,0 0 16 0,9 0 16 16,0 0-32-16,0 0-16 0,-10 0 0 0,10 0 0 15,0 0 80-15,0 0 0 0,0 0 16 0,-6-4 0 16,6 4-272-16,0 0-64 0,0 0-16 0,0 0 0 15,0 0-336-15,10-4-64 0,5 2-16 0,2-1 0 16,2-1 32-16,3 3 0 0,5 1 0 0,5 0 0 16,5-1-96-16,6 1-16 0,7 0 0 0,3 1 0 15,4 3-64-15,5 0-128 0,2-3 176 0,5 2-176 16,4-2 144-16,6 0-144 0,3-1 0 0,-2 0 144 0,-4-1-144 16,-25 0 160-16,3-1-160 0,6 2 160 0,5 0-160 15,2 0 0-15,3-1 0 0,-5 1 0 0,-1-1 0 0,-2 1 128 16,-2-3-128-16,1 2 0 0,-2-2 128 0,-3 3-128 15,2-1 0-15,-6 0 128 0,-3 0 0 0,-4-1 0 16,-5 2 0-16,-1 2 0 0,-4-2 96 0,-4 1 16 16,-5 1 0-16,-2 2 0 0,-3-1-64 0,-5-1-16 15,-3 2 0-15,-4 0 0 0,-3 5 96 0,-6-9 0 16,0 0 16-16,0 4 0 0,0-4 48 0,-5 8 16 16,-4-1 0-16,-3-1 0 0,-6 2-48 0,-3-4-16 15,0-1 0-15,-3 3 0 0,-3-1-16 0,-1-2 0 16,-4 0 0-16,-5 1 0 0,-3-2 32 0,-2 2 0 15,-1-1 0-15,-3-1 0 0,-2-1-64 0,-2 1-16 16,-2-1 0-16,-4-1 0 0,-4 3-80 0,-1-2-128 16,-4-2 176-16,-29-1-176 0,9 2 128 0,8 0-128 15,7 2 0-15,0-1 0 0,-1-4 128 0,1 2-128 16,0 0 0-16,5-1 0 0,4 1 128 0,4 0-128 16,3 0 0-16,2 1 0 0,3 0 0 0,2 0 0 0,2-2 0 0,3 2 0 15,5 0 0-15,3 2 0 16,6-2 0-16,4 2 0 0,3-2 0 0,6 3 0 0,3-1 0 15,12-2 0-15,0 0 0 0,0 0 0 0,0 0 0 0,0 0 0 16,16 4 0-16,11 0 0 0,8-4-144 0,7 1 144 16,8 2-128-16,3-3 128 0,4-2-128 0,6 2 128 15,4-1-128-15,6 0 128 0,5-3-128 0,0 0 128 16,-1-1 0-16,-24 1-128 0,4-2 128 0,5 1 0 16,5 1 0-16,3-1-128 0,3-3 128 0,-2 5 0 15,-4-2 0-15,-1-3 0 0,1 2 0 0,-4-2 0 0,-2 2 0 0,-1 0 0 16,-2-4 144-16,21 1-144 0,-15 1 0 0,-27 2 0 15,-4 3 0-15,-3-2 0 0,-2 1 0 0,-3 0 0 16,-4 1 144-16,-2 2-144 0,-4-1 192 0,-3 0-48 16,-4 1-16-16,-8 1 0 0,0 0-128 0,0 0 192 15,0 0-192-15,-10 0 192 0,-1 0-192 0,-7 0 0 16,-2 0 144-16,-7 0-144 0,-5 0 128 0,-5 0-128 16,-5-3 160-16,-3 6-160 0,-2-2 208 0,-7 2-48 15,-2-1-16-15,-1 0 0 0,-4-1-16 0,-5 0-128 16,-4-1 192-16,-1 1-64 0,-2 1-128 0,-33 2 160 15,13-1-160-15,8-1 160 0,2-2-160 0,4 0 0 16,4 1 0-16,5 0 0 0,7-1 0 0,2 0 0 16,5 0 128-16,4 1-128 0,3 1 0 0,4-2 0 15,0 1 0-15,6-1 0 0,2-3 0 0,5 3 0 16,6-1 0-16,4 1 0 0,4 0 0 0,5 1 0 16,3 1 0-16,10-2 0 0,0 0 0 0,0 0 0 15,0 0 0-15,18-2-176 0,6 2 48 0,8 0 0 16,10 0 0-16,5 2 0 0,10-1 0 0,4-1 0 0,7-1 0 0,5 1 0 15,6-2 128-15,1 2-160 0,3 2 160 0,-27-2-160 16,5-2 160-16,4 1 0 0,2 1 0 0,4-1 0 16,4 0 0-16,-4-1 0 0,-5 1 0 0,-1-1 0 15,-3 0 0-15,-3 1 0 0,-4 0 0 0,-6-1 0 16,1 0 0-16,-6 1 0 0,-4-1 0 0,-6 2 0 16,-4-1 0-16,-3 0 0 0,-5 0 128 0,-6 1-128 15,-3 0 176-15,-5-2-48 0,-8 2 0 0,0 0 0 0,-7-1 64 0,-4 1 0 16,-4 0 0-16,-8-3 0 0,-7 1-192 0,-4-1 0 15,-3 2 0-15,-7 0 128 0,-3 1-128 0,-7 0 0 16,0 1 144-16,-35 2-144 0,4-2 0 0,27 0 0 16,0 0 0-16,-34 5 128 0,10-3-128 0,2 2 0 15,1-1 128-15,3 1-128 0,2-1 0 0,9-1 144 16,3-1-144-16,5 2 0 0,2 0 0 0,5-2 0 16,6 1 0-16,1 0 0 0,4 0 128 0,4 0-128 15,6-2 0-15,6 2 0 0,5-1 0 0,7 1 0 16,11-3 0-16,0 0 0 0,0 0-160 0,8 2-32 15,9 1-16-15,10 1 0 0,10 1-32 0,8-3 0 16,6-2 0-16,9 0 0 0,6 2 80 0,8-2 16 16,4 0 0-16,3 1 0 0,-1-2 144 0,-27-1 0 15,6 2-144-15,3 0 144 0,4 0 0 0,1-1 0 16,1 0 0-16,-4-3 0 0,-3 0 0 0,-3 0 0 16,-5 2 0-16,-6-1 0 0,-2-4 0 0,-6 2 0 15,-3 1 128-15,-6-3-128 0,-4 2 288 0,-6 1-32 16,-4 2 0-16,-3-2 0 0,-5-1 64 0,-8 5 0 0,0 0 0 0,-5-5 0 15,-7 1-96-15,-4 0-16 0,-7-2 0 0,-6 2 0 16,-4 2-208-16,-6-1 0 0,-3 2 128 0,-6-1-128 16,-7-1 0-16,-4 1 0 0,-6 1 0 0,-32 1 0 15,12 3 0-15,4 0 128 0,2 0-128 0,3 0 0 16,2-2 0-16,4 1 0 0,3 2 128 0,4 0-128 16,4-4 0-16,4 1 0 0,5 1 0 0,3 0 0 0,3-1 0 0,4 1 128 15,4 0-128-15,5 1 0 0,7-1 0 16,5 2 0-16,5-3 0 0,14-1 0 15,0 0-160-15,0 0-32 0,10 8 0 0,7 2 0 0,4-2-32 0,10 1-16 16,8-3 0-16,9 0 0 0,6 1 240 0,4-2-192 16,7-1 192-16,9 1-192 0,5 0 192 0,-1-1-144 15,-1-2 144-15,-25 1-128 0,4 1 128 0,1 1 0 16,1-2 0-16,3-1 0 0,0 3 0 0,-2 0 0 16,-4-4 0-16,17 2 0 0,-13-1 0 0,-25-1 0 15,-1 1 128-15,-3-1-128 0,-2-1 176 0,-2 0-48 16,-3-1 0-16,5-2 0 0,-9 3 128 0,-9 0 0 15,-2-1 16-15,-8 1 0 0,0 0 0 0,0 0 0 16,0 0 0-16,0 0 0 0,-11-5-48 0,-3 0-16 16,-3 1 0-16,-6 1 0 0,-5 0-208 0,-3-2 128 15,-3 2-128-15,-4-1 0 0,-4 2 128 0,-4-2-128 16,-4-3 0-16,1 2 144 0,-1 3-144 0,-20-5 0 16,8 2 0-16,7 3 128 0,7 1-128 0,4 1 0 15,2 0 0-15,4 1 0 0,2-1 0 0,4 1 0 0,4 2 0 16,4 0 0-16,1 1 0 0,4-1 0 15,3 1-144-15,3-1 144 0,1 3 0 0,4-3 0 0,8-3-128 0,0 0 128 16,0 0-336-16,0 0-16 0,0 0 0 0,0 0 0 31,0 0-224-31,0 0-64 0,0 0 0 0,0 0 0 16,12 2-192-16,2-1-32 0,2-1-16 0,-2 0 0 0,-2-1-2352 16,1 1-480-16</inkml:trace>
  <inkml:trace contextRef="#ctx0" brushRef="#br5" timeOffset="-105782.89">11162 7454 10127 0,'0'0'896'0,"0"0"-704"16,-7 3-192-16,0-1 0 0,-1 1 1248 0,-1-1 224 15,0 1 32-15,-1-2 16 0,-1-1-432 0,-1 1-96 16,0 1-16-16,0-1 0 0,2-2 96 0,1-1 16 0,1 1 0 0,8 1 0 16,0 0-48-16,0 0 0 0,0-6 0 0,7-2 0 15,2 4-272-15,3-1-48 0,5 0-16 0,3-2 0 16,4 0-320-16,6 2-80 0,4 0-16 0,4 0 0 16,4 2-32-16,5 0 0 0,5-2 0 0,3 1 0 15,2 0-64-15,0 0-32 0,2-4 0 0,-3 5 0 16,-2 0-160-16,0 2 160 0,-3 1-160 0,-3-3 160 0,-2 1 128 15,-4-2 32-15,-3 0 0 0,8 0 0 0,-25 3 32 16,-5 1 16-16,-3 1 0 0,-3 1 0 0,-4-1-96 0,-7-1-16 16,0 0 0-16,-6 4 0 0,-9 5-96 0,-8-3-32 15,-7 2 0-15,-19-2 0 0,1-1 0 0,12 0-128 16,-6-1 192-16,-4 1-64 0,-2-1 0 0,-3 3-128 16,-2-1 192-16,-22 2-64 0,11-1 112 0,29-6 16 15,2-1 0-15,2 0 0 0,8 3-32 0,3 0 0 16,5 0 0-16,4 1 0 0,5-3-224 0,6-1 144 15,0 0-144-15,0 0 128 0,13 0-128 0,6 1 160 16,6 1-160-16,6-2 160 0,4-3-16 0,2-2 0 16,4-1 0-16,2 2 0 0,2 1-144 0,0-1 0 15,1 2 0-15,1-1-176 0,-4 1 176 0,1 1 0 16,-2-1 0-16,-6 2 0 0,-4 0 0 0,-10 0 0 16,-6 0 0-16,-4 0 0 0,-12 0 288 0,0 0-16 0,-9 0 0 0,-8 0 0 15,-7 0-16-15,-6 3-16 16,-5-1 0-16,-3 1 0 0,-4-1-240 0,-2 2 144 15,-2-1-144-15,-1-2 128 0,-3 0-128 0,1 1 0 16,-1 0 0-16,7-2 128 0,2-2 48 0,7-1 0 16,5-1 0-16,5-1 0 0,5 3-48 0,3-1 0 15,4 1 0-15,3-1 0 0,4-1-128 0,5 4 0 0,0 0 0 0,0-9 128 16,5 3-128-16,2-2 0 0,4 2-160 0,8-2 160 31,2-1-512-31,-3 6-16 0,4-2 0 0,2 1 0 0,1 1-1984 16,3 2-400-16,1 1-80 0</inkml:trace>
  <inkml:trace contextRef="#ctx0" brushRef="#br5" timeOffset="-104418.89">4518 11028 6447 0,'0'0'272'0,"0"0"80"0,0 0-352 0,0 0 0 16,-9-3 0-16,2-1 0 0,2 0 2288 0,5 4 384 15,0 0 80-15,-4-10 0 0,2 2-1616 0,-1-3-336 16,1 2-64-16,1-3-16 0,-1 2-448 0,1 1-80 16,0-1-32-16,-1 5 0 0,2 5 32 0,0 0 0 15,0 0 0-15,0 0 0 0,0 0 272 0,0 0 64 16,11-2 16-16,0-1 0 0,0 1-128 0,5 0-32 15,3 2 0-15,6 0 0 0,6 0 0 0,7-2 0 16,4-1 0-16,2-1 0 0,1 2-128 0,4-2-48 16,5-5 0-16,4 4 0 0,7-1-64 0,0-1-16 0,4 2 0 15,-5 1 0-15,-4-6 16 0,-1 4 0 0,-1-4 0 0,-6 5 0 16,2 0 112-16,-6-2 0 0,-1 2 16 0,-5 3 0 16,-7-1 96-16,-4 0 16 0,-4 0 0 15,-7 1 0-15,-4 1-64 0,-4 2-16 0,-12-1 0 0,0 0 0 16,-8 8 80-16,-8-2 0 0,-8 1 16 0,-8 2 0 15,-11 0-160-15,-3-1-48 0,-6-3 0 0,-3 4 0 16,-2 0-32-16,-3 4-16 0,-1-4 0 0,-4 2 0 16,-6 3 64-16,4-4 16 0,4 1 0 0,8 0 0 0,2-3 160 15,11 1 48-15,9-3 0 0,9 0 0 0,6 2-160 0,8-4-16 16,10-4-16-16,0 0 0 0,9 0-240 0,9-2 0 16,7-1 0-16,10-2 0 0,7 0 0 0,7 1-128 15,8-4 128-15,4 0-160 0,3-7 160 0,0 2 0 16,-3 2-144-16,1-3 144 0,3 0 0 0,-2 3 0 15,0-1 0-15,-8 2 0 0,-5 4 416 0,-8 2 0 16,-8-2 0-16,-8 2 0 0,-8 2 0 0,-8 1 0 16,-10 1 0-16,0 0 0 0,-13 0-112 0,-7 3-32 15,-8 1 0-15,-8 1 0 0,-6-3-272 0,-2-1 0 16,-2 2 128-16,-1-1-128 0,-1 2-240 0,1 1-96 16,2-2-32-16,1-3-11200 15,-1-3-2240-15</inkml:trace>
  <inkml:trace contextRef="#ctx0" brushRef="#br5" timeOffset="-103622.7">6007 8469 4607 0,'0'0'400'0,"0"0"-400"16,-3-7 0-16,0 2 0 0,3 5 1472 0,0 0 192 15,-5-6 64-15,1 1 0 0,4 5-1200 0,-5-4-224 16,5 4-48-16,-4-8-16 0,0 3-240 0,4 5 0 16,0 0 0-16,-1-8 0 15,0-3-320-15,0 5-96 0,2-3-32 0,1 2 0 16,1-1-528-16,-1 2-112 0,0 0-32 0,-2 6 0 0,0 0 688 0,0 0 144 15,0 0 32-15,5-9-2176 0</inkml:trace>
  <inkml:trace contextRef="#ctx0" brushRef="#br5" timeOffset="-102567.56">5979 8358 12783 0,'0'0'560'0,"-6"-4"128"0,0 0-560 0,6 4-128 0,0 0 0 0,-4-10 0 15,-1 3 640-15,3-5 80 16,1 1 32-16,0 0 0 0,0-3-272 0,1-1-48 16,1-4-16-16,1-1 0 0,2 0-64 0,1-5-16 15,3 1 0-15,2 1 0 0,0-3-112 0,4 1-32 16,3 1 0-16,1-2 0 0,2 1 0 0,3 1 0 0,2 3 0 0,5-2 0 16,1 0-32-16,4-4-16 0,0 2 0 0,1-2 0 15,-2 6-144-15,0-1 0 0,1-2 144 0,0 2-144 16,1 1 0-16,1 0 128 0,0 3-128 0,2 1 0 15,2-1 0-15,-1 1 128 0,2 1-128 0,3 1 0 16,-1-1 0-16,0 4 0 0,-4-4 0 0,1 1 0 16,0-1 0-16,1 2 128 0,1 0-128 0,1 3 0 15,1 0 0-15,3 2 0 0,4-2 0 0,0 4-128 16,2-3 128-16,-5 4 0 0,0-3 0 0,-1 3 0 0,0-1 0 0,2 2 0 16,1 3 0-16,2 3-128 0,0 1 128 0,2 2 0 15,-2-3 0-15,-3 1 0 0,-3 0 0 0,1 1 0 16,1 1 0-16,-1 3 0 0,-1 1 0 0,1 3 0 15,3-1 0-15,-3 1 0 0,3-1 0 0,-2-1 0 16,-4-2 0-16,-3 1 0 0,1-4 0 0,1 3 0 16,0 2 0-16,1-1 0 0,-1 2 0 0,1-2 0 15,-1 2 0-15,3-5 0 0,0 1 0 0,-4-1 0 16,-2-1 0-16,0 5 0 0,1-1 0 0,-3 2 0 16,-1-2 0-16,2-2 0 0,0 2 0 0,2-3 0 15,3 0 0-15,-1 2 0 0,1-2 0 0,-2 2 0 16,0 0 0-16,-1-2 0 0,-5 1 0 0,1-1 0 15,2-3 0-15,-2 2 0 0,0 2 0 0,1 2 0 16,1-4 0-16,-1 0 0 0,2-1 0 0,-2 4 128 16,-1-6-128-16,0 3 0 0,-5 0 144 0,-1-2-144 15,0 3 192-15,-2-2-192 0,1-1 192 0,-2 0-64 16,-1-2 0-16,1 1-128 0,-1-1 192 0,0 0-64 16,-1 0 0-16,4 0-128 0,-2-1 176 0,0-1-176 15,2 1 160-15,-5 0-160 0,2 0 160 0,0-3-160 16,-1-3 160-16,0 2-160 0,-1 3 192 0,-2-5-48 0,-2 1-16 15,2 1 0-15,-1-3-128 0,-8 3 192 0,1 1-192 0,0-1 192 16,1-2-48-16,-1 2 0 0,1-4 0 0,8-3 0 16,-2 1 64-16,-3 2 16 0,-1-2 0 0,2 0 0 15,2 2-80-15,-3-1-16 0,-4 3 0 0,2-2 0 16,0 0 32-16,-3 3 0 0,2-5 0 0,-2 1 0 16,2 1 32-16,-1-2 0 0,-3-4 0 0,-2 4 0 15,2 0-16-15,-3 3 0 0,-2-1 0 0,-1 2 0 0,4-3-48 0,-4 2 0 16,0-1 0-16,-1 3 0 0,-6 6-128 0,6-4 0 15,-6 4 144-15,0 0-144 0,7-8 0 0,-7 8 0 16,5-7 0-16,-5 7 128 0,0 0-128 0,0 0 0 16,0 0 0-16,0 0-128 15,0 0-448-15,0 0-64 0,-8 7-32 0,3 1-10768 16</inkml:trace>
  <inkml:trace contextRef="#ctx0" brushRef="#br5" timeOffset="-92377.26">9975 10826 14735 0,'-17'2'640'0,"7"0"160"0,0 3-640 16,-1 0-160-16,1-1 0 0,0 5 0 0,-3-3 800 0,5 2 128 15,-3 1 32-15,1-3 0 0,0 3-528 0,1-4-112 16,9-5 0-16,0 0-16 0,-7 0 400 0,7 0 96 16,0 0 16-16,0 0 0 0,0 0 48 0,0 0 16 15,0 0 0-15,13-2 0 0,3 0-256 0,0 0-48 16,2-2-16-16,4 3 0 0,2-3-176 0,3 3-48 15,-1-1 0-15,3 1 0 0,1 0-32 0,4-2-16 16,4 1 0-16,2-1 0 0,1 2-64 0,7-2-16 16,2 0 0-16,5 0 0 0,2-1 112 0,2-1 0 15,-3 1 16-15,5 1 0 0,2-1 32 0,6-1 0 16,3 1 0-16,5 0 0 0,0 3-144 0,-1-3-32 16,1-2 0-16,0 2 0 0,3 1-192 0,3 2 0 15,2 0 128-15,-2-4-128 0,-5 0 0 0,-1 1 0 16,-2 0 128-16,1 4-128 0,3 0 0 0,-3-1 0 15,-2-2 0-15,-3 3 0 0,-2-1 192 0,-3-2-48 16,-3 3-16-16,1 0 0 0,-2 0 80 0,0 0 16 16,-2 0 0-16,-5 0 0 0,-7 0-64 0,-2 0-16 15,2 0 0-15,-5 3 0 0,-3-3 0 0,-3 1 0 0,-4-1 0 0,-3 1 0 16,-2 1-144-16,-4-1 0 0,-6 2 0 0,-5-2 0 16,-13-1 0-16,0 0 160 0,0 0-160 0,0 0 160 15,0 0-16-15,-14 2 0 0,-6 0 0 0,-6-1 0 16,-2 0 16-16,-4 2 0 0,-6-3 0 0,-5 3 0 15,-4 0-32-15,-6-2 0 0,-6 2 0 0,-4-1 0 16,-5 1-128-16,-6 3 192 0,3-3-192 0,-4 1 192 16,-4 5-192-16,-6-3 160 0,-5 2-160 0,-3 0 160 0,-1-1-160 0,0 0 128 15,0 4-128-15,-1-1 128 0,-2-4-128 0,6 4 0 16,3-2 144-16,3 3-144 0,2-2 176 0,3 1-48 16,4-1 0-16,6 1 0 0,8 2-128 0,4-3 0 15,2 1 0-15,12-1 0 0,3 2 0 0,6 2 0 16,5 1 0-16,6-3 0 0,4-4 0 0,6 0 0 15,5-2 0-15,9-5 0 0,0 0-224 0,0 0 32 16,17 6 0-16,7 0 0 0,6-1 64 0,12-2 128 0,9-1-208 16,13-1 80-16,12-1 128 0,8 0 0 0,7 0-144 15,7 2 144-15,6 1 0 0,8-1 0 0,6-4-144 0,-1 4 144 16,-2 2 0-16,3-2 0 0,4 1 0 0,-5-1 0 16,-9-2 0-16,-1 1 0 15,-2 3 0-15,-2-6 0 0,0-1 0 0,-5 1 224 16,-5 2-64-16,-3 0-16 0,-2 1-16 0,-4-1 0 15,-5 0 0-15,-4 0 0 0,-9 0-128 0,-7 0 128 16,-5-1-128-16,-6 2 128 0,-3 1-128 0,-6 2 0 16,-3-2 0-16,-10 0 128 0,-3-1-128 0,-8 1 0 15,-15-2 0-15,0 0 128 0,0 0 0 0,-11-2 0 16,-11 0 0-16,-8-1 0 0,-8-2-128 0,-8 0 0 16,-7 0 0-16,-8 2 0 0,-9 3 0 0,-10-2 0 0,-9-2 0 0,-4 0 0 15,-4 2 0-15,-6 0 0 0,-9 1 128 16,-2 1-128-16,-9-1 224 0,-4 2-32 0,-7 3-16 0,-1-1 0 15,-1-1-48-15,-2 1-128 0,-3 0 192 0,7 0-64 16,7 0-128-16,4-1 0 0,3-2 0 0,11 1 0 16,9-1 0-16,11 2 128 0,6 1-128 0,9 1 0 15,7-2 0-15,8-1 128 0,9-1-128 0,6 0 0 0,8-1 0 0,8-5-176 16,8 4 16-16,10 2 0 16,10 0-256-16,0 0-48 0,16 2-16 0,12 0 0 0,8 0 80 0,15-4 16 15,9-1 0-15,14 2 0 0,11 0 224 0,15 1 160 16,15 0-192-16,4 0 192 0,4 0-144 0,10 0 144 15,8 0 0-15,-1 1-144 0,-2 0 144 0,2-1 0 16,1-1 0-16,-1 2 0 0,-4 2 0 0,-1 1 0 16,-4-4 0-16,-4 3 0 0,-4-1 128 0,-1-1 16 15,-3 3 0-15,-7-2 0 0,-9 0 112 0,-6 3 32 0,-7-2 0 0,-7 1 0 16,-9-3-48-16,-12 1-16 0,-11-2 0 0,-12 0 0 16,-10 0-32-16,-10 1 0 0,-7-1 0 0,-12 0 0 15,0 0 64-15,-10 0 16 0,-9 0 0 0,-16 0 0 16,-12-3 48-16,-15 0 16 0,-13-1 0 0,-9 0 0 15,-9-1-208-15,-12 0-128 0,-12 0 128 0,-8 0-128 16,-1 2 144-16,-10 1-144 0,-9-1 192 0,-1 2-192 16,-1-2 160-16,-3 1-160 0,-1 2 128 0,-1 0-128 15,5 1 0-15,7 0 0 0,8 1 128 0,9-1-128 16,9 3 0-16,8-2 0 0,6-1 0 0,14 1 128 16,11 3-128-16,10-1 0 0,8 2 0 0,10 0 0 15,9-2-272-15,10-1 16 0,9-1 0 0,7 1 0 31,12-3-304-31,0 0-48 0,14 0-16 0,12 0 0 0,8-2 96 0,11 1 16 0,9-1 0 0,17 0 0 0,18 1 320 0,9 0 192 16,4-3-192-16,14 2 192 0,12 4 0 0,6-2 0 16,3 0 0-16,5 4 144 0,7-2 16 0,-5 5 0 15,-7-1 0-15,-1-1 0 0,0-2 0 0,-8 1 0 16,-10 3 0-16,-2-4 0 0,-3-2-16 0,-7 3 0 16,-8 0 0-16,-11 2 0 0,-8-2-16 0,-8-2-128 15,-7 1 192-15,-11 1-64 0,-11 1-128 0,-10-3 160 16,-12-2-160-16,-7 2 160 0,-13-2-16 0,0 0 0 15,-17-4 0-15,-10 1 0 0,-12 1 128 0,-11-1 32 16,-13 1 0-16,-9-2 0 0,-15-1-176 0,-11-2-128 16,-11 1 144-16,-12 2-144 0,-8-1 128 0,-10 0-128 15,-8 1 0-15,-8-1 0 0,-4 0 0 0,0 2 0 0,3 1 0 16,0-1 0-16,1 2 0 0,12 0 0 0,7 2 0 0,6 0 0 16,7-1 0-16,11 3 128 0,13 1-128 0,11 1 0 15,11-1 0-15,9-2 0 0,8 3 0 0,12-1 0 16,10 1 0-16,10-4-208 0,8-1 32 0,11 2 16 31,9-2-304-31,14 0-64 0,10-2-16 0,13 1 0 0,12 0 128 0,14-3 32 0,8 0 0 0,17 0 0 16,15 1 208-16,10-1 176 0,7 0-208 0,11 4 80 15,10 1 128-15,2-1 0 0,-1 0 0 0,4 0 0 16,3 0 0-16,-5 3 0 0,-6-2 0 0,2 0 0 16,1 1 0-16,-6-1 176 0,-7-1-48 0,-1 2 0 15,-1 2 80-15,-10 0 16 0,-11 0 0 0,-7 0 0 16,-6-2-32-16,-11 1-16 0,-11-4 0 0,-13 3 0 15,-11 1-48-15,-13 0-128 0,-10-1 192 0,-10-2-64 16,-13 0 64-16,0 0 0 0,-18 1 0 0,-13-1 0 0,-11-3 0 16,-14 0 16-16,-12 0 0 0,-11 1 0 0,-10 0-208 15,-15 1 0-15,-13-2 0 0,-9 1 0 16,-6-4 0-16,-11 2 0 0,-10 1 0 0,-5 2 0 0,-3 2 0 0,-3 2 0 16,-4 1 0-16,-1 1 0 0,-3-2 0 0,8 3 0 15,8 0 0-15,8 3 0 0,9 3 0 0,13-3 0 16,10 0 0-16,12-1 0 0,6 2 0 0,15-2 0 15,13 2 0-15,16-4 0 0,12-1 0 0,13 0-160 16,10-1 0-16,19-4 0 16,0 0-336-16,15 3-64 0,13-3-16 0,16-2 0 0,19 0 208 0,13-1 48 15,14 0 0-15,14-1 0 0,12 0 176 0,10 0 144 16,7 2-192-16,8-3 192 0,6-1 0 0,-1 4 0 0,-3-2 0 0,5-1 0 16,2-1 0-16,-7 2 0 0,-7 0 0 0,-1-1 144 15,-1 1 176-15,-12 2 48 0,-10 3 0 0,-11-2 0 16,-7-2-48-16,-14 0 0 0,-11-2 0 0,-16 3 0 15,-13 3-128-15,-14-1-16 0,-10 0-16 0,-16 0 0 16,0 0 160-16,-21-5 48 0,-13 0 0 0,-15-1 0 16,-16 2-96-16,-12 0-16 0,-9 0 0 0,-17-2 0 15,-15 2-256-15,-7 1 0 0,-4 2 0 0,-11 1 0 16,-9-2 176-16,2 4-176 0,-1 10 160 0,7-1-160 16,6 2 256-16,9-6-32 0,10 1-16 0,7-2 0 15,9 5-80-15,12-3 0 0,13 4-128 0,9-7 192 16,10-4-1136-1,13 1-224-15,10 0-48 0,9-4-17680 0</inkml:trace>
  <inkml:trace contextRef="#ctx0" brushRef="#br5" timeOffset="-88824.77">14234 7219 11679 0,'0'0'512'0,"-9"0"128"0,-1 0-512 16,0 0-128-16,1 0 0 0,0 0 0 0,-2-1 896 0,0 1 176 16,3 1 16-16,-4-1 16 0,2-1-112 0,0 1-32 15,-2-1 0-15,5 1 0 0,-3 0 96 0,3 0 16 16,-2-2 0-16,9 2 0 0,-7-1-176 0,7 1-48 16,0 0 0-16,0 0 0 0,0 0-208 0,0 0-64 15,0 0 0-15,0 0 0 0,15-1-224 0,4-2-48 16,4-1-16-16,6 1 0 0,2 0 32 0,4-1 0 15,2 0 0-15,2 1 0 0,3-3-160 0,2 4-32 0,-1-1 0 0,5 1 0 16,3-1 80-16,1 1 16 16,-1-2 0-16,1 3 0 0,0-1-48 0,-2 2-16 15,-3 0 0-15,-4 2 0 0,-5-1 0 0,-5 3 0 0,-2-2 0 0,-5 1 0 16,-3 2-160-16,-8 3 128 0,-3-2-128 0,-3 0 128 16,-9-6 48-16,0 0 0 0,-5 12 0 0,-5-1 0 15,-6-3-176-15,-5-1 128 0,-6 1-128 0,-5 0 128 16,-5 3 32-16,-2-2 0 0,-3 1 0 0,-5 2 0 15,-4-4 48-15,-2 4 16 0,-2-4 0 0,2 0 0 16,4-4 48-16,-1 3 16 0,1-2 0 0,4-1 0 16,3-2-16-16,3 2 0 0,4-2 0 0,3 0 0 15,5-2-128-15,4 0-16 0,6-3-128 0,4 2 192 16,3-2-64-16,10 3 0 0,0 0-128 0,1-7 192 0,-1 7-192 0,17-8 128 16,4 3-128-16,5-3 0 0,2 1 0 0,5 0 0 15,4-2 0-15,2 6 0 0,3-2 0 0,1-3 0 16,0 2 0-16,3 1 0 0,0-1 0 0,-3 4 0 15,-2-2 0-15,-3 2 0 0,-3 0 0 0,-7 1 0 16,-5 1 0-16,-5 0 0 0,-4-1 0 0,-14 1 0 16,0 0 0-16,0 0 0 0,0 0 0 0,-14 2 0 15,-8 0 0-15,-7-1 0 0,-6 0 0 0,-7-1 0 16,-8 0 0-16,1 0 0 0,-4 0 0 0,-3 1 0 16,-2 1 0-16,-3-2 0 0,-4-2 128 0,0 1 0 15,1 0-128-15,4-3 192 0,4-1 80 0,8-1 16 16,6 0 0-16,3 0 0 0,6 1 48 0,11 1 16 0,4-3 0 15,6 0 0-15,6 0-160 0,5-4-48 16,3 3 0-16,8-4 0 0,7 1-144 0,5 1 128 16,4-3-128-16,3 1 128 0,7 0-128 0,6-2 0 0,5 2 0 0,6 2 0 15,6-1-128-15,3 2 128 0,0-3 0 0,-2 2 0 16,-3 2 0-16,-3 5 0 0,-3 0 0 0,-4-1 0 16,-5-1 0-16,-9 3 0 0,-8-1 0 0,-7 2 0 15,-7 0 0-15,-11 1 0 0,0 0 0 0,0 0 0 16,-10 2-144-16,-8 1 144 0,-8 1 0 0,-7-1 0 15,-7 2 0-15,-2-2-128 0,-2-3 128 0,-3 2 0 16,-4 1 0-16,-4 1 0 0,-3 1 0 0,3-3 0 16,-1-2 0-16,7 3 0 0,3 0 0 0,8 2 0 15,7 0 0-15,8-1 0 0,6-2 0 0,5-1 144 16,12-1-144-16,0 0 0 0,0 0 144 0,0 0-144 16,17-2 0-16,5-2 144 0,5 0-144 0,6 2 0 0,5-2 0 0,7 1 0 15,6 1 0-15,-2-2 0 0,1-1 0 16,2 0 0-16,1 1 0 0,1 0 0 0,-3 2 0 0,-2 2 0 15,-2 3 0-15,-9 0 0 0,-5-1 0 0,-8 1 0 16,-11 3 0-16,-3 2 0 0,-11-8 0 0,0 0 0 16,-8 13 0-16,-7-3-144 0,-9 1 144 0,-5-2 0 15,-8 3 0-15,-5-1 0 0,-3-2 0 0,-2 1 0 16,0-5 0-16,-4 2 0 0,-2 0 0 0,2-2 0 16,3 2 0-16,1 0 0 0,5-3 0 0,6 1 0 15,6-1 0-15,7 2 128 0,9-2-128 0,4 0 144 16,10-4-144-16,0 0 160 0,0 0-160 0,13 1 0 0,3-2 144 15,7-2-144-15,4 0 0 0,4-1 128 16,2-3-128-16,7 4 0 0,2-2 0 0,0-2 0 0,1 2 0 0,0 0 0 16,0 3 0-16,-2-4 0 0,0 3 0 15,-4-1 0-15,-3 1 0 0,-1 3 0 16,-6 0 0-16,-4 0 0 0,-7 0 0 0,-3 0 0 0,-13 0 0 0,0 0 0 16,0 0 0-16,0 0 0 0,0 0 0 0,-13 10 0 15,-5-2 0-15,-3 0 0 0,-5-2 0 0,0-2 0 16,-2 0 0-16,-5-1 128 0,-3 0-128 0,0 1 0 15,0-2 0-15,0 0 128 0,0 1-128 0,3 1 0 16,0-1 0-16,4 2 144 0,4-1-144 0,3-2 0 16,3 2-816-16,4 1-272 0,1 0-48 0,2-1-16624 15</inkml:trace>
  <inkml:trace contextRef="#ctx0" brushRef="#br2" timeOffset="-79168.08">17491 5018 6159 0,'0'0'256'0,"7"0"80"0,1-2-336 0,0 2 0 15,-1 0 0-15,2-1 0 0,-3-2 784 0,2 1 96 0,0-1 16 0,-1 0 0 16,0-2 128-16,0 2 16 0,-7 3 16 15,10-3 0-15,-3 0-176 0,0-1-48 0,0 3 0 0,-1-1 0 16,1 1-368-16,-7 1-80 0,7 0 0 0,1 0-16 16,-8 0-144-16,7 1-32 0,-7-1 0 0,0 0 0 15,8 2 192-15,-8-2 16 0,0 0 16 0,6 2 0 16,-6-2 416-16,8 4 64 0,-3 0 32 0,-5-4 0 16,0 0-32-16,0 0-16 0,0 0 0 0,0 0 0 0,0 0-432 0,3 6-96 15,-3-6-16-15,0 9 0 16,0-9-32-16,-4 6-16 0,-1 3 0 0,-2-2 0 0,0-1 80 0,-3 2 16 15,-3-2 0-15,-2 0 0 0,-3 2-32 0,-3-3 0 16,-3 0 0-16,-2 3 0 0,-4-3-160 0,-3 2-16 16,-2-2-16-16,-1-1 0 0,-3 1-32 0,1-1 0 15,-3-3 0-15,0-1 0 0,1 0 64 0,-1-1 16 16,0-1 0-16,2 0 0 0,-2 0-80 0,2-1 0 16,-2 1-128-16,2-1 192 0,1-3-192 0,2 2 144 15,0-1-144-15,8 1 128 0,2-2 80 0,4 2 16 16,4 0 0-16,4 3 0 0,4-3-32 0,3 3 0 15,7 1 0-15,0 0 0 0,0 0-192 0,0 0 0 16,0 0 0-16,0 0 0 0,7 1 0 0,2 0 0 16,1 1 0-16,2-1 0 0,-1 0 0 0,2-1 0 15,-2 1 0-15,5 2 0 0,-4-2 128 0,-4 0-128 16,-1 1 0-16,1 2 0 0,0-2 0 0,-2 1 0 16,-6-3 0-16,5 5 0 0,2 2 0 0,-4 1 0 0,0 2 0 0,1 4 0 15,-3 3 0-15,-1-5 0 0,0 5 0 0,-3 2 0 16,1 4 0-16,-2 6 0 0,0 2 0 0,-1 4 0 15,-1 3 0-15,-1 3 0 0,0 6 0 0,-2 1 0 16,0 6 0-16,0 2 0 0,-1 3 0 0,0-1 0 16,-2 1 128-16,0 1-128 0,-1-4 0 0,-1 1 0 15,0 3 144-15,0 1-144 0,1-4 128 0,-1-2-128 16,2-2 128-16,0-1-128 0,2 2 128 0,0-6-128 16,1-5 176-16,1 0-48 0,2 1-128 0,0-6 192 15,-1-1 16-15,2-2 0 0,-1-2 0 0,1-1 0 0,-2-3 32 16,1 3 0-16,-2 0 0 0,-1-4 0 0,2-3-64 0,-3-3-16 15,-3 1 0-15,-4 6 0 0,2-5-32 0,2-4-128 16,2-6 192-16,1-1-64 0,-2-1 0 0,4-5 0 16,1 1 0-16,7-8 0 0,0 0-128 0,0 0 128 15,0 0-128-15,0 0 128 0,0 0 0 0,0 0 0 16,0 0 0-16,10-5 0 0,3-2-128 0,4-2 128 16,3 1-128-16,4-3 128 0,0 2-128 0,3-1 0 15,6 4 0-15,5-2 0 0,5 3 0 0,7 1 0 16,1 2 0-16,2-4 0 0,-1-2 0 0,3 7 0 15,2 1-144-15,-4 3 144 0,1 3 0 0,-2-1 0 16,0-3 0-16,-1-1 0 0,-2 2 0 0,0 1 0 16,-5 0 0-16,-3 2 0 0,-5-3 0 0,-2 2 0 15,-1 1 0-15,-3-1 0 0,-3-1 0 0,-3 0 128 16,-3-2-128-16,-2 3 0 0,-4-1 0 0,-1-1 128 16,-1 0-128-16,-3 3 0 0,-10-6 0 0,10 6 0 15,-10-6 0-15,8 6 0 0,-8-6 0 0,0 0 128 0,0 0-128 0,0 0 0 16,0 0 0-16,-8 9 176 0,-1-6-176 0,-2-1 160 15,-5 0 32-15,2-1 0 16,-3 0 0-16,-4-1 0 0,-2-2-48 0,-3 0 0 0,-6 2 0 0,0 2 0 16,0-1-144-16,-3 0 0 0,-3-1 0 0,-2 0 0 15,-2 0 0-15,-1 0 0 0,0-1 0 0,-2 1 128 16,5 2-128-16,-4 0 0 0,1 3 0 0,1-2 0 16,3 3 0-16,-3 1 0 0,1-2 0 0,1 2 0 15,-1 0 0-15,4-3 0 0,-2 1 0 0,3 3 0 0,4-3 0 0,0-1 0 16,5-3 0-16,1 2 0 0,2 0 0 0,2 1 0 15,3 0 0-15,1 0 0 0,1-2 0 0,3 0 0 16,1 0 0-16,3-4 0 0,1-2 0 0,9 4 0 16,0 0 0-16,0 0 0 0,-9-4 0 0,5-1 0 15,2-5 0-15,2 10 128 0,1-8-128 0,1-3 0 16,1-1 0-16,1 2 0 0,1-4 0 0,1-2 0 16,-1-5 128-16,3 2-128 0,1-3 0 0,1-3 0 15,0 0 0-15,2-5 0 0,-1-3 0 0,1 0 128 16,-2-5-128-16,1-4 0 0,-1-5 128 0,2 0-128 15,-1-5 128-15,2-4-128 0,0-1 0 0,-1-5 128 16,2-6-128-16,2-2 0 0,0-3 0 0,1-1 0 16,0 4 128-16,0 1-128 0,1 5 0 0,-2-3 0 15,0 3 0-15,-2 0 0 0,-2-3 0 0,1 10 0 16,-2 4 0-16,-2 5 0 0,-1 4 0 0,-2 0 0 16,-2 6 0-16,-3 4 0 0,-1 3-160 0,-2 1 160 15,-2 2 0-15,-1 5-144 0,-3 3 144 0,-1 1 0 16,0 2 0-16,-1 1-128 0,-1-1 128 0,-2 2-160 0,-2-2 160 0,-2 5-160 15,1-1 160-15,-2 1-192 0,-2 5 192 16,2-2-192-16,1 3 192 0,2 3-192 0,2 2 192 0,2 0-192 16,0-2 192-16,4 3 0 0,7 0 0 0,0 0-128 15,-9 4 128-15,9-4 0 0,0 0 0 0,0 0-128 16,0 0 128-16,9 7-128 0,3 2 128 0,4-4-128 16,4 0 128-16,7 2 0 0,4-2-144 0,4 0 144 15,3 1 0-15,4-2 0 0,3-1 0 0,2-2 0 16,2 0 0-16,2-1 0 0,1-2 0 0,3 2 0 15,2-3 0-15,2 2 0 0,0-2 0 0,0 0 0 0,-4 0-144 0,-1 2 144 16,1-1 0-16,-19 2 0 0,2-1 0 0,-1 0 0 16,1 1 0-16,-3 0 0 0,-2 0 0 0,-5 0 0 15,-2 1 0-15,-7 2 0 0,-1-1 0 0,-4 1 0 16,-4 2 0-16,-3-1 0 16,-3 0-1456-16,-4-4-272 0,-1 10-64 0,-7 1-14480 0</inkml:trace>
  <inkml:trace contextRef="#ctx0" brushRef="#br2" timeOffset="-77450.13">21115 5138 9215 0,'0'0'400'0,"-9"-5"96"0,2-2-496 0,2 3 0 0,5 4 0 0,0 0 0 16,-5-5 2480-16,5 5 400 15,0 0 64-15,0 0 32 0,0 0-1808 0,0 0-352 16,0 0-80-16,7-9-16 0,-1 4 0 0,4-2 0 0,2 1 0 0,2 1 0 16,1 1-208-16,6-2-32 0,5-1-16 0,3 0 0 15,2-5-80-15,2 0-32 0,3 3 0 0,4-3 0 16,3 5-112-16,4-2-32 0,3 4 0 16,-3-3 0-16,-4 0 16 0,0 5 0 0,-1-4 0 0,-2 2 0 15,-2 0 32-15,-3 1 16 0,-2 0 0 0,-1 4 0 0,-1 0-16 16,-5 3-16-16,1-2 0 0,-7 3 0 0,-1 0-32 0,-2 2 0 15,-4 2 0-15,-3-2 0 0,-3 6-208 0,0-2 176 16,-3 6-176-16,-3 6 160 0,-2 2 16 0,-3 2 0 16,-4 3 0-16,-2 5 0 0,-4 4 64 0,-3 5 16 15,-4 3 0-15,-1 5 0 0,-1 1-128 0,3 4-128 16,-2 4 176-16,2 2-176 0,0-3 128 0,1 4-128 16,0 1 0-16,1 1 0 0,0-3 0 0,1 4 0 15,2 3 0-15,3-3 0 0,1 0 0 0,0-1 0 16,2-4 0-16,0 1 0 0,-1-2 0 0,1-1 0 15,4 2 128-15,-3-5-128 0,3 0 0 0,1-1 0 16,1 0 0-16,1-5 0 0,2-1 144 0,2-4-144 16,4 1 0-16,-1-4 144 0,1 1-144 0,0-5 0 15,-3-3 144-15,2-6-144 0,2 0 128 0,-5-2-128 16,1 0 128-16,-2-3-128 0,-1 2 128 0,1-4-128 16,1-4 128-16,-1 1-128 0,0-3 192 0,2-2-16 15,-2-3-16-15,-1 0 0 0,0-3 96 0,0-8 0 16,0-182 16-16,0 364 0 0,-4-172-32 0,4-10-16 15,-6 6 0-15,-2-1 0 0,-1-3 48 0,-2-2 16 16,-2-2 0-16,-2 2 0 0,-2-4-32 0,-3 2 0 0,-5 1 0 0,-2-2 0 16,-2 1-112-16,-2-2-16 0,-2-1-128 15,0 1 192-15,-2 5-192 0,-1-1 144 16,-2 0-144-16,-2 1 128 0,-2 2-128 0,0 1 0 0,1-3 0 0,-3 0 0 16,-1 1 0-16,1-1 0 0,0-1 128 0,4 0-128 15,4 0 0-15,1 0 0 0,5-1 0 0,3-1 0 16,3 1 0-16,4-1 0 0,3-4 0 0,4 5 0 15,2 2 0-15,1-1 0 0,10 0 0 0,0 0 0 16,0 0-192-16,0 0 16 0,0 0 16 0,9-6 0 16,2-4 160-16,3 2-160 0,0-1 160 0,6 2-160 0,2 0 160 0,3 0-128 15,3 2 128-15,5-2-128 0,6 0 128 0,2 3 0 16,1-1-144-16,2-2 144 0,-1 2 0 16,3 3 0-16,2-2 0 0,2-1 0 0,-2 1 0 0,0 2 0 15,0-1 0-15,1 0 0 0,-4 2 0 0,0-3 0 16,-4 2 0-16,-2 1 128 0,-5-1-128 0,-1 1 0 15,-2-1 0-15,-3 2 0 0,-3 0 128 0,-2 0-128 16,-4 2 0-16,-1-1 128 0,-1 1-128 0,-5-1 0 16,1 1 0-16,-3 1 0 0,-10-3 0 0,10 1 0 15,-10-1 0-15,0 0 0 0,0 0 0 0,0 0 0 16,0 0 128-16,0 0-128 0,0 0 0 0,0 0 0 16,0 0 0-16,0 0 0 0,0 0 0 0,0 0 0 15,0 0 0-15,0 0 0 0,-10-4 0 0,10 4 0 16,-9-6 0-16,2-3 128 0,3-2-128 0,-1-3 0 15,0 0 144-15,1-5-144 0,0-7 0 0,0-4 0 0,0-6-160 0,2-5 160 16,1-7-288-16,-2-4 48 0,3-5 16 0,4-4 0 16,0-7 64-16,2 0 16 0,2-2 0 0,1-1 0 15,-1 1 0-15,3 1 0 0,-2 2 0 0,-1-3 0 16,1-1 144-16,-1 2 0 0,-3 7-144 0,1 1 144 16,-1 0 0-16,-1-3 0 0,-2 7 0 0,-2 0 0 15,0-3-128-15,0 5 128 0,-2 1 0 0,1 2 0 0,1 6 0 16,-1 0 0-16,-1 4-144 0,1 3 144 15,1-2 0-15,1 4 0 0,1 7-128 0,0 1 128 0,0 6 0 0,1 0-160 16,4 4 160-16,0 1-128 0,2 4 128 0,-1 1-128 16,0 1 128-16,-1 4-128 0,1-1 128 0,-3 4-128 15,-1-1 128-15,-4 6-128 0,0 0 128 0,0 0 0 16,0 0 0-16,0 0-128 0,5-9 128 0,-5 9-128 16,0 0 128-16,0 0-128 0,0 0 128 0,0 0 0 15,0 0-144-15,0 0 144 0,0 0 0 0,0 0 0 16,-3 10 0-16,-1-1 0 0,4-9-128 0,-5 10 128 15,5-10 0-15,-5 8 0 0,5-8 0 0,-6 10 0 16,6-10 0-16,-8 6 0 0,1 0 0 0,7-6 0 16,-9 8 0-16,0-3 0 0,0-1 0 0,0 1 0 15,0-2 0-15,0-1 0 0,0-1 0 0,-1 1 0 16,0-1 0-16,0-1 128 0,0 0-128 0,-2 0 0 16,1-1 0-16,-2 1 128 0,0 0-128 0,-3 0 0 15,-2-3 0-15,0 3 128 0,-1 0-128 0,0 0 0 16,0-2 0-16,0-2 128 0,-1-1 0 0,1 0-128 15,-4-2 192-15,1-2-64 0,0 3-128 0,1-3 0 16,2 3 144-16,0-1-144 0,0 1 0 0,0 2 128 16,0 3-128-16,1-2 0 0,2 1 0 0,4 1-208 0,0 1 16 0,3 0 16 31,9 0-2368-31,0 0-464 0</inkml:trace>
  <inkml:trace contextRef="#ctx0" brushRef="#br2" timeOffset="-73755.92">19043 8621 3679 0,'10'3'320'0,"1"-2"-320"16,1-1 0-16,2-1 0 0,1-1 2208 0,-1 4 368 16,1-1 80-16,-1-1 16 0,-1-3-1248 0,1 2-240 15,-3 0-48-15,2-3-16 0,-1 0-128 0,-2 2-32 16,-10 2 0-16,10-3 0 0,-10 3-64 0,0 0-32 16,0 0 0-16,0 0 0 0,0 0-160 0,0 0-48 15,0 0 0-15,0 0 0 0,0 0-112 0,-14 5-32 0,-3 4 0 16,0 0 0-16,-6 4-128 0,-5-4-48 0,-7 2 0 0,-3 0 0 15,-4-2 48-15,-5 3 0 0,-5-2 0 0,-5 1 0 16,-3 2 112-16,18-5 16 0,-5 2 16 0,-4-1 0 16,-2 1-16-16,-3-2-16 0,-2 2 0 0,0-4 0 15,4 2-48-15,3-3 0 0,5-3 0 0,4 1 0 16,7-1-80-16,2 1-32 0,2-3 0 0,4 0 0 16,2-1-176-16,3-1-32 0,5 1-128 0,1 0 192 15,2-3-192-15,2 3 176 0,3-3-176 0,0-1 160 0,2 0-32 0,2 1 0 16,-1 0 0-16,5-1 0 0,1 5-128 0,0 0 160 15,-3-5-160-15,3 5 160 0,0 0-160 0,0 0 0 16,0 0 0-16,0 0 0 0,0 0 0 0,0 0 0 16,0 0 0-16,0 0 0 0,0 0-192 0,4 8 192 15,-4-8-160-15,5 10 160 0,-1 4 0 0,-2 4-144 16,1 1 144-16,-3 4 0 0,0 3 0 0,-3 5 0 16,0 7 0-16,-1 4-128 0,-3 2 128 0,0 5 0 15,-3 1 0-15,-2 6-128 0,-1 3 128 0,-2 4 0 16,-1 1 0-16,-2 1 0 0,-2 0 0 0,1-2 0 15,-1 3 0-15,0 2 0 0,-2-2 0 0,1-1 0 16,1 1 0-16,-1-7 0 0,2 1 0 0,1-4 0 16,1-3 0-16,0-4 0 0,0-2 0 0,2 1 0 15,1-1 128-15,-2 0-128 0,-1-5 0 0,2 1 0 16,0-2 0-16,1-3 0 0,2-1 0 0,0 0 128 16,0 0-128-16,2-2 128 0,0-3-128 0,1-1 0 0,1-6 128 15,2-1-128-15,0 0 176 0,2-5-48 0,0-2 0 0,-1-2 0 16,0-3 0-16,0 0-128 0,1-2 192 0,0-2-64 15,-1 2-128-15,4-3 192 0,-2-2-192 0,3-5 192 16,0 0-192-16,0 0 160 0,0 0-160 0,0 0 160 16,0 0-160-16,0 0 192 0,9-2-192 0,2 1 192 15,2-1-192-15,2-1 0 0,3-5 0 0,4 3 0 16,1 3 0-16,2-3 0 0,2-3 0 0,3 4 0 16,3 3 0-16,4 0 0 0,3 1 0 0,0 1 0 0,6 3 0 0,0 0 0 15,0 2 0-15,2-2 0 0,4 2 0 0,1 1 0 16,2-4-144-16,2 1 144 0,2 2 0 0,-5 2 0 15,1-2 0-15,-4 3 0 0,-3-2 0 0,-2 3 0 16,2-5 0-16,-4-1 0 0,-5 0 0 0,0 1 0 16,-2-2 0-16,-1 0 0 0,-2 1 0 0,-2-2 0 15,-3-2 128-15,-1 0-128 0,-2 2 0 0,-1-2 0 16,-3 0 128-16,-3-2-128 0,-4 1 0 0,-2 1 0 16,-5 0 0-16,0 1 0 0,-8-1 0 0,0 0 128 15,0 0-128-15,0 0 0 0,0 0 0 0,0 0 144 16,-10 0-144-16,-4 4 128 0,-3 0-128 0,-2-1 0 15,-4 0 0-15,-4 0 0 0,-3-2 0 0,-2 3 0 16,1-1 128-16,-4-1-128 0,0-1 0 0,-3 3 0 16,-2 3 0-16,-2-1 0 0,-2-2 0 0,-3 1 0 15,-3 2 0-15,-1-3 0 0,1 0 0 0,-1 1 128 16,-1 0-128-16,1-2 0 0,0-1 0 0,1 1 0 16,2-1 128-16,1 0-128 0,5-2 0 0,-1 0 0 15,2 0 0-15,4-2 0 0,5 0 0 0,1-2 0 0,3-1 0 0,-7-4 128 16,7 3-128-16,13-1 0 0,0 1 0 0,2 1 0 15,2-4 0-15,2 1 0 0,1-3 128 0,2 2-128 16,1-6 0-16,1 1 0 0,1 1 0 0,3-1 0 16,0-2 0-16,3-2 0 0,0-1 0 0,2 0 0 15,-2-3 0-15,4 0 0 0,0-2 0 0,1-2 0 16,1-1 0-16,1-5 0 0,0-1 0 0,0-4 0 0,-1-2 0 0,3-3 0 16,-2-4 0-16,0-3 0 15,3-9 128-15,7-29-128 0,-1 3 0 0,2 2 128 0,-1 1-128 0,2 2 0 16,-2 3 0-16,3-2 0 0,0 2 0 0,0 6 0 15,-2 7 0-15,-1-1 0 0,0 4 0 0,-3-1 0 16,0 4 0-16,2 3 0 0,1 0 0 0,-2 3 0 16,-3 4 0-16,2 0 0 0,-2 3-144 0,-1 2 144 15,-1 2 0-15,0 5 0 0,-2-1-128 0,0 4 128 16,0-1 0-16,-3 4 0 0,-2-1-160 0,0 2 160 16,0 4-128-16,-1 1 128 0,-2-1-128 0,-3 3 128 15,-1 2-128-15,-1 1 128 0,0 1-128 0,-1 1 128 16,-3 7-128-16,1 0 128 0,-2 3-144 0,2 2 144 15,-1 1-160-15,6 3 160 0,-9-8-128 0,1 4 128 16,2 3 0-16,6 1-144 0,-7-3 144 0,7 3 0 16,0 0 0-16,0 0-128 0,0 0 128 0,0 0 0 15,0 0 0-15,0 0-128 0,0 0 128 0,13 0-128 16,5 0 128-16,3 0-128 0,3-1 128 0,4 0-160 16,1-3 160-16,7 3-160 0,2 1 160 0,0-2 0 15,3-1 0-15,2-1 0 0,1-3 0 0,2 2-128 0,1-1 128 0,3 2 0 16,4 2 0-16,2 0 0 15,0 2 0-15,0 0-128 0,-3-3 128 0,-4 1 0 16,-5 1 0-16,-1 1 0 0,-3 3 0 0,-3 0 0 0,-6 1 0 0,-1 0 0 16,-5-2 0-16,-3 2 0 0,-3-1 0 0,-3 2 0 15,-3 0 0-15,-3 1 0 0,-2 1 0 0,-8-7 0 16,0 0 0-16,0 0 0 0,0 0 0 0,-8 7 0 16,-1 1 0-16,-2 0 0 0,-2-5 0 0,-1 1 0 0,-4 1 0 0,-2-1 0 15,-4 0 0-15,-4 1 0 16,-4 1 0-16,-2-1 0 0,-4-3 0 0,-7 0 128 0,-1 1-128 0,-7 2 0 15,-5-3 0-15,0 2 0 0,0-2 0 0,-1 1 128 16,1 1-128-16,0 0 0 0,-2-1 128 0,1-1-128 16,2-1 128-16,1 2-128 0,3-1 0 0,3 3 128 15,6-1-128-15,14-1 0 0,-3-1 0 0,3 2 0 16,1 3 0-16,2-2 0 0,2-3 0 0,2 2 0 16,2-1 0-16,4 2 128 0,-1-2-128 0,3 0 0 15,2 0 0-15,3-1 0 0,3 2 0 0,0-2 0 16,7-2 0-16,0 0 0 0,0 0 0 0,0 0 0 15,0 0-144-15,5 4 144 0,4-1 0 0,0-1-176 16,1 1 176-16,4 1-128 0,-2-1 128 0,2-1 0 16,0-1 0-16,-2-1 0 0,-2 1 0 0,-10-1 0 15,10 3 0-15,-10-3 0 0,10 2 0 0,-10-2 0 16,9 3 0-16,-9-3 0 0,0 0 0 0,5 11 0 16,-2 2 0-16,-3 0-128 0,-3 2 128 0,-2 4-128 15,-2 3 128-15,-1 2-128 0,-2 3 128 0,0 4-128 16,-3 5 128-16,-1 1-128 0,-3 1 128 0,0 6 0 0,-4 6 0 15,0 3-128-15,-1 3 128 0,-1 3 0 0,-1 8 0 0,0-3-128 16,0 0 128-16,-2 6 0 0,-2 2 0 0,2 1 0 16,1 0 0-16,1 0 0 0,-1-1 0 0,8-23-128 15,0 6 128-15,-2 1 0 0,-2 1 0 0,2 3 0 16,3-3 0-16,-1-1 0 0,1-1 0 0,0-2 0 16,1-2 0-16,0-5 144 0,2-1-144 0,0-2 0 15,1-2 160-15,0-4-160 0,2-4 128 0,1-5-128 16,1 0 128-16,2-6-128 0,1-2 0 0,1-4 128 0,0-2-128 15,3-5 192-15,0 3-192 0,1-6 192 0,0-6-64 0,0 0 0 16,0 0 0-16,0 0 0 0,6 5-128 0,2-2 160 16,1-4-160-16,0-1 160 0,1 4-160 0,1-2 128 15,2 0-128-15,1 1 128 0,2-2-128 0,4-3 0 16,0 1 0-16,3 2 0 0,3-2 0 0,4 3 0 16,1 2 0-16,5 0 0 0,2 1 0 0,4 1-176 15,4-2 176-15,1-1-192 16,3-1-2144-16,0 0-432 0,2-1-96 0,2-5-16 0</inkml:trace>
  <inkml:trace contextRef="#ctx0" brushRef="#br2" timeOffset="-71746.41">28809 8200 21183 0,'-18'-6'944'0,"12"2"192"0,6 4-912 0,0 0-224 16,0 0 0-16,0 0 0 0,0 0 752 0,0 0 96 15,10-1 32-15,4 1 0 0,4 0-432 0,3 0-64 16,5-3-32-16,3 2 0 0,4 0 96 0,2 0 32 16,0-2 0-16,3 0 0 0,4 1-112 0,1-1-32 15,2-3 0-15,4 0 0 0,5-1 144 0,-4-3 32 16,1 3 0-16,-4-2 0 0,-4 6-80 0,-2-2-16 15,-4-3 0-15,-1 3 0 0,-2 0-160 0,-1-1-16 0,-3 1-16 0,-2 2 0 16,-2 2-96-16,-1 0 0 0,1-1-128 0,-3 1 192 16,-4-3-48-16,0 3-16 0,-1 0 0 0,-3 1 0 15,-1 1 0-15,-2 4-128 0,-1 0 192 0,-1-1-64 16,0 0-128-16,0 3 128 0,-2 0-128 0,-1 4 128 16,2 1-128-16,0 0 0 0,0 2 144 0,-1 3-144 15,-3 3 144-15,1-1-144 0,1 4 192 0,-1 5-192 16,2 0 160-16,-3 5-160 0,1 3 128 0,2 3-128 15,-1 6 0-15,2 5 0 0,-1 4 128 0,-1 1-128 16,2 0 0-16,-1 4 0 0,-2 3 0 0,3-1 0 16,0-1 0-16,4 2 0 0,2 4 0 0,4-3 0 15,1-1 128-15,3-2-128 0,-1-3 128 0,-1 1-128 16,1 3 144-16,0-1-144 0,-2 1 160 0,2-1-160 0,-1 0 176 16,0 2-176-16,-2-5 192 0,-3 0-192 0,-1 6 176 15,1-5-176-15,-2 2 160 0,-2-3-160 0,0-5 224 0,2 1-48 16,0 2-16-16,0-2 0 0,2-2-32 0,0-2-128 15,-2-1 192-15,0-1-64 0,0 3 112 0,-2-2 16 16,2-6 0-16,1 0 0 0,1-2 0 0,-1 0 16 16,0-2 0-16,0-1 0 0,-2 0-64 0,1-3-16 15,-2-1 0-15,5 0 0 0,-1-5-32 0,-2 0-16 16,-3-3 0-16,1 1 0 0,-2-6-16 0,1-1-128 16,-5-1 192-16,2-1-64 0,-2-5-128 0,1-3 128 15,-1 1-128-15,-6-10 128 0,0 0-128 0,0 0 192 16,0 0-192-16,0 0 192 0,0 0-64 0,0 0-128 15,0 0 192-15,-6 8-64 0,-2-3 0 0,-2-1-128 16,-1-3 192-16,-2-1-64 0,-4-1-128 0,1-2 128 0,-5 3-128 0,-1-1 128 16,-1-2-128-16,-3 2 0 0,1 0 0 0,-1-2 128 15,-2 3-128-15,-3 0 0 0,-5 0 0 0,-2 3 0 16,0-2 0-16,-4 0 0 0,-4-1 0 0,-1 3 0 16,0 1 0-16,-1-2 0 0,-1 2 0 0,4-1 0 15,3-1 0-15,1 1 0 0,-3 1 0 0,0-1 0 16,2 0 0-16,3 0 0 0,2-1 0 0,3-1 0 15,2-2 0-15,4 1 0 0,1 0 0 0,5 0 0 16,1 0 0-16,5 0 0 0,2-1 0 0,1 0 128 16,4-2-128-16,3 2 0 0,6 1 0 0,0 0 0 15,-7-8-192-15,7 8 192 0,0-6-160 0,3 2 160 16,-3 4-176-16,8-8 176 0,2 2-192 0,4 2 192 16,3 0-192-16,5 1 192 0,4 0-192 0,3 2 192 0,3-2-128 0,4 2 128 15,4 0 0-15,3-1 0 0,2-1 0 16,-1-4-128-16,-2 2 128 0,2 3 0 0,1-2 0 0,1-1 0 15,-1 1 0-15,1 3 0 0,-1-2 0 0,-1 3 0 16,-1-1 0-16,-3-1 0 0,-5-1 0 0,-3-1 0 16,-6 1 0-16,-5-1 0 0,-2-1 0 0,-2-2 0 15,-3 2 0-15,-3 2 0 0,-11 3 0 0,0 0 0 16,10-4 0-16,-10 4 0 0,0 0 128 0,0 0-128 16,0 0 0-16,0 0 0 0,-1-12 0 0,-3 4 0 15,-2-1 0-15,-2 4 0 0,1-4 0 0,-1 1-128 16,-1-3 128-16,0 3-160 0,0 0 160 0,2-1 0 15,-1-5-144-15,2 1 144 0,-1 0 0 0,2-1 0 16,3-2 0-16,-1-1 0 0,-2-1-256 0,1-2 80 0,-2-5 16 0,2-2 0 16,2-5-32-16,-1 0 0 0,-1 1 0 0,2-8 0 15,-1-2 16-15,1-8 0 0,-1-5 0 0,1-1 0 16,-1 2 16-16,0-5 0 0,1-3 0 0,-1-1 0 16,1 4 160-16,-2-5 0 0,-2 4 0 0,-2 1 0 15,-1 1 0-15,-1-1 0 0,-4 1 128 0,1 1-128 16,-2 2 0-16,0 1 0 0,0-2 0 0,-1-1 0 15,2-1 0-15,-1 1 0 0,1 3 128 0,1 1-128 16,2-1 0-16,-2 3 0 0,0 1 0 0,3 5 0 16,0-4 0-16,3-1-128 0,-2 5 128 0,0-1-192 15,0 2 192-15,0 6 0 0,1 2 0 0,-1-1 0 16,-2 3 0-16,0 0-160 0,0 1 160 0,1 3 0 16,0-3 0-16,0 4-128 0,0 3 128 0,-2 3 0 0,2-1 0 15,0 0 0-15,0 2 0 0,1 2 0 0,1 1 0 0,2 0 0 16,0 0 0-16,-2 1 0 0,3 4 0 0,1 1 0 15,0 0 0-15,2 0 0 0,-1 1 0 0,2-2 0 16,0 3 0-16,-1 1 0 0,1 1 0 0,1 2 0 16,-1 0 0-16,-1-2 0 0,2 8 0 0,-2-8 0 15,-3-2 0-15,1 4 0 0,4 6 0 0,0 0 0 16,-6-5 0-16,-1-3 0 0,1 3 0 0,0 1 0 16,6 4 0-16,-8-6 144 0,-1 2-144 0,-1 0 0 15,-3 2 144-15,-2-2-144 0,-5 3 144 0,1 1-144 16,-4 0 192-16,-2-3-192 0,-1 2 160 0,-3 0-160 15,-2-1 128-15,-2 1-128 0,-3 0 176 0,0 0-48 16,-1-1-128-16,-1 1 192 0,-2-2-16 0,3 1-16 0,-2-2 0 16,-1 3 0-16,0 0-32 0,2 1-128 0,2 2 192 0,4-1-64 15,3-1-128-15,5 0 0 0,2 3 0 0,3-2 0 16,3 0 0-16,3 1 0 0,2-1 128 0,11-1-128 16,0 0 0-16,0 0 0 0,0 0 0 0,0 0 128 15,0 0-128-15,11 0 0 0,3 0 0 0,4-1 0 16,3-2-384-16,6 2-16 0,-1-2 0 0,5 2 0 31,4 0-2672-31,-1 0-544 0</inkml:trace>
  <inkml:trace contextRef="#ctx0" brushRef="#br2" timeOffset="-69676.55">17372 7018 6447 0,'0'0'576'0,"0"0"-576"0,0 0 0 0,0 0 0 16,0 0 960-16,0 0 96 0,0 0 16 0,0 0 0 15,0 0-384-15,0 0-80 0,0 0-16 0,0 0 0 16,0 0 112-16,0 0 32 0,0 0 0 0,0 0 0 16,0 0-80-16,0 0-16 0,0 0 0 0,7 7 0 15,-7-7-144-15,6 5-48 0,3 0 0 0,0 1 0 0,0 0-16 0,0 0-16 16,3 0 0-16,1 0 0 0,0-2-16 0,2 0 0 15,5 4 0-15,-2-2 0 0,1-2-80 0,0 0-32 16,0-1 0-16,2 0 0 0,0-1 144 0,1 0 16 16,1-2 16-16,1 0 0 0,1 0 64 0,2 0 16 15,-1-2 0-15,0 1 0 0,1 0-304 0,0 1-64 16,-2-1-16-16,-1-3 0 0,-1 0 0 0,0 1 0 16,-1 2 0-16,-2 0 0 0,3 0 32 0,-3-3 0 15,1-1 0-15,-4 2 0 0,1-2-48 0,-1 3 0 16,-1-2 0-16,-1-1 0 0,1 1-144 0,-5 1 192 15,1 2-192-15,-2-2 192 0,-1 1-64 0,0-2 0 0,-2 2 0 0,-7 2 0 16,0 0 64-16,0 0 0 16,0 0 0-16,0 0 0 0,0 0-32 0,0 0 0 0,0 0 0 0,0 0 0 15,0 0-160-15,0 0 128 0,0 0-128 0,0 0 128 16,0 0-128-16,0 0 0 0,0 0 144 0,0 0-144 16,0 0 0-16,-6 6 144 15,6-6-144-15,0 0 0 0,-5 4 128 0,-2-2-128 0,2 2 0 0,0 0 0 16,5-4 0-16,-6 4 0 0,-1-2 0 0,7-2 0 15,-6 4 0-15,0-3 0 0,6-1 0 0,-5 2 0 16,-3 0 0-16,2 1 0 0,-1 2 0 0,1-3 0 16,0 1 128-16,-1-2-128 0,7-1 0 0,-6 3 0 15,6-3 128-15,-5 2-128 0,0 1 0 0,0 1 0 0,-2-2-176 16,7-2-80-16,0 0-32 0,0 0 0 16,0 0-2448-16,0 0-480 0</inkml:trace>
  <inkml:trace contextRef="#ctx0" brushRef="#br2" timeOffset="-68477.21">20554 7003 7359 0,'0'0'656'0,"0"0"-528"16,0 0-128-16,0 0 0 0,0 0 992 0,0 0 160 0,0 0 48 0,8 13 0 16,-1-1-400-16,1-1-80 15,2-1-16-15,-1-4 0 0,1 2-128 0,2-2-16 16,-1-1-16-16,2 3 0 0,1-3 160 0,2-1 48 0,2 1 0 0,2 1 0 15,5-3 112-15,0 0 32 0,3 1 0 0,4 1 0 16,3-1-128-16,1-1 0 0,0 1-16 0,0-2 0 16,3 2-224-16,-3-2-32 0,-1 1-16 0,-2-3 0 15,-5-1-160-15,-8-1-16 0,3 1-16 0,1-3 0 16,-1 1-32-16,0-3-16 0,-2 1 0 0,0-2 0 16,-1 2 64-16,-1 0 16 0,0-2 0 0,-1 1 0 0,-3 0-80 15,-1-2-16-15,-1 4 0 0,-2-1 0 0,0-1 32 16,-4 1 0-16,0-1 0 0,-2 0 0 0,-5 6 0 0,0 0 0 15,0 0 0-15,0 0 0 0,0 0-128 0,-5-2 0 16,5 2-128-16,-8-3 192 0,0 0-192 0,1 3 0 16,-2 2 0-16,0-1 0 0,-1 0 0 0,-2 3 0 15,1 2 0-15,-2-2 0 0,0 1 0 0,-1 2 0 16,-1-2 0-16,-8 2 0 0,2 4 128 0,-2-5-128 16,-3 3 0-16,1-4 0 0,0 1 0 0,-1 2 0 15,-1-4 0-15,-2 1 0 0,-3 0 160 0,1-3-160 16,-2 1 160-16,-2-2-160 0,-2-181 0 0,2 360 0 15,-1-180 0-15,3 0 0 0,1 0 0 0,2-1 0 16,-1 0 0-16,2-2 0 0,2-2 128 0,3 0-128 16,3 1 0-16,0-3 0 0,1 0 0 0,1 1 128 15,1-3-128-15,2 1 0 0,0-3 0 0,6 2 128 16,1-2-128-16,4 3 0 0,0-4 128 0,3 4-128 16,2 8 0-16,0-9 0 0,2-1 0 0,-2 10 0 15,5-8 0-15,-5 8 0 0,7-5 0 0,-7 5 0 16,11-7 0-16,-11 7-160 0,13 2 160 0,-2 2-128 0,-1-2 128 0,2 2-128 15,-2 4 128-15,1 0-128 0,2 0 128 0,0 3-128 16,1 1 128-16,2-2 0 0,2 2 0 0,-4-7-128 16,3 1 128-16,2 2 0 0,1-2 0 0,3 3-128 15,0-5 128-15,5 2 0 0,0 2 0 0,0-5 0 16,1 3 0-16,3-3 0 0,0 2 0 0,1-2 0 16,0-2 0-16,0 2 128 0,-2-2-128 0,1 0 128 15,0-1-128-15,-2 0 0 0,0 0 128 0,-2 0-128 16,-2 2 128-16,0-1-128 0,-2 0 160 0,-1 0-160 0,-3 3 0 0,-1-1 0 15,-2-1 0-15,-3 2 0 16,-5 1-368-16,0 2-160 0,-2-2-48 0,0 6-8960 16,-7-11-1792-16</inkml:trace>
  <inkml:trace contextRef="#ctx0" brushRef="#br2" timeOffset="-62289.95">17437 5291 9215 0,'0'0'816'0,"0"0"-656"0,0 0-160 0,0 0 0 16,12-3 944-16,-2 1 144 0,-10 2 48 0,11 0 0 16,1 2-496-16,0-2-112 0,-1-2-16 0,0-1 0 15,1 2 0-15,-1 1 0 0,-1 0 0 0,0-1 0 16,0-3 0-16,1-1 0 0,-1 1 0 0,1 0 0 16,-1-1-64-16,1-3 0 0,-3 2-16 0,3 1 0 15,-1 0-128-15,0 1-32 0,0 0 0 0,0-1 0 16,1 1-16-16,-11 4 0 0,8-2 0 0,-8 2 0 15,0 0 160-15,0 0 32 0,11-1 0 0,-11 1 0 16,0 0-64-16,0 0 0 0,0 0 0 0,0 0 0 16,0 0 176-16,0 0 16 0,0 0 16 0,0 0 0 15,0 0-208-15,-8-4-64 0,2 0 0 0,6 4 0 0,-9-3-64 0,9 3 0 16,-10-1-16-16,-1-1 0 0,1 0-96 0,-1 2-16 16,-2 2 0-16,-1 1 0 0,-1 1-128 0,-2 0 192 15,-2 0-192-15,0 3 192 0,-2 0-192 0,-1 0 192 16,0 1-192-16,-1-3 192 0,-1 0 0 0,-2 2 0 15,-4-1 0-15,-1-1 0 0,1-1 64 0,-1-2 0 16,-4 0 16-16,1-1 0 0,-2 1-16 0,1 0-16 16,-1-1 0-16,-1 0 0 0,-1 4-112 0,3-2-128 15,0 1 176-15,2-4-176 0,-1 0 176 0,0 0-176 16,3 0 160-16,2-3-160 0,3 2 176 0,4 0-176 16,1-3 192-16,5 1-192 0,2 1 128 0,1-1-128 15,2 2 0-15,2 0 0 0,9 1 0 0,0 0 128 16,0 0-128-16,0 0 0 0,0 0 128 0,0 0-128 15,0 0 0-15,0 0 0 0,0 0 128 0,0 0-128 0,0 0 0 0,0 0 0 16,0 0 144-16,0 0-144 0,0 0 0 0,0 0 144 16,9 7-144-16,-3 5 0 0,-6-12-160 0,5 14 160 15,0 2 0-15,-2 3-144 0,-3 3 144 0,-2 1 0 16,0 2 0-16,-1 1-160 0,-1 5 160 0,-1 6 0 16,-1 4 0-16,-2 5 0 0,-1-3 0 0,-1 7 0 15,-2 3 0-15,-1 0-128 0,-2 2 128 0,-1 2 0 16,-1 8 0-16,1-3 0 0,-1 2 0 0,-4-3 0 15,5-1 0-15,-2-3 0 0,1-4 0 0,2-1 0 16,2-3 0-16,2 0 0 0,1 1 0 0,1-6 0 16,1-2 0-16,2-5 0 0,1-4 0 0,1-1 0 15,1 1 160-15,2 0-16 0,0-4 0 0,1-2 0 0,0 1-144 0,0-3 192 16,0 1-192-16,0-3 192 0,2-3-192 16,1 0 128-16,-2-3-128 0,2 1 128 0,-2-1-128 0,3 0 128 15,-3-2-128-15,3-1 128 0,0-1-128 0,1-1 128 16,0 0-128-16,1-6 128 0,-6-6 0 0,14 8-128 15,3-3 192-15,1-4-64 0,-1 1 16 0,1-1 0 16,1-1 0-16,3 0 0 0,2 0-144 0,1 0 192 16,2 0-192-16,4 0 192 0,0-1-192 0,5 1 0 15,1-2 144-15,1 4-144 0,0 0 0 0,-1 1 0 16,-3-1 0-16,3 3 0 16,3-2-1024-16,0-2-256 0,-2-1-64 0,4-2-13840 0</inkml:trace>
  <inkml:trace contextRef="#ctx0" brushRef="#br2" timeOffset="-61205.03">21262 5119 20895 0,'0'0'928'0,"-9"-2"192"0,2-5-896 0,7 7-224 0,-9-1 0 0,9 1 0 15,-9 0 384-15,9 0 16 0,0 0 16 0,0 0 0 16,0 0-144-16,0 0-16 0,0 0-16 0,0 0 0 16,0 0 144-16,12 0 48 0,2 0 0 0,4-1 0 15,1-3-48-15,3 1-16 0,1-2 0 0,6-1 0 16,2 1-240-16,3-1-128 0,1-3 128 0,4 2-128 0,1-4 128 0,1 3-128 16,-2-1 128-16,1 2-128 15,-2-1 176-15,0 3-48 0,0 1 0 0,0-2 0 0,-2 1 16 0,1 1 0 16,0 1 0-16,-2 2 0 0,-2 1 0 0,-1 1 0 15,-1 2 0-15,-5 1 0 0,-2 5 0 0,-2 1 0 16,-3 4 0-16,-1 2 0 0,-4 2-144 0,-3 2 160 16,-1 2-160-16,-2 2 160 0,-2-1-160 0,-2 4 0 15,-4 3 0-15,-1 3 0 0,-3 3 144 0,-1 3-144 16,-1 1 160-16,-3 2-160 0,2-2 144 0,-1 7-144 16,-4-1 128-16,-1 4-128 0,-1-2 128 0,3 2-128 15,-3 0 0-15,1 0 128 0,2-4-128 0,-1 0 160 16,1 3-160-16,0 3 160 0,-1 2-160 0,2-1 128 15,-1-3-128-15,0-2 128 0,1 1-128 0,0 2 192 16,0-5-192-16,1 0 192 0,1 1-64 0,6-5 0 0,-2-2 0 16,3 2 0-16,1-2 0 0,0-2 0 0,0 1 0 0,1-3 0 15,4-3 64-15,-1 1 0 0,-2-4 0 0,1-4 0 16,-1 3-32-16,1-2 0 0,0-1 0 0,-3-5 0 16,0-3 16-16,0-2 0 0,0 0 0 0,-3-5 0 15,2 2 112-15,-2-5 32 0,-1-1 0 0,4-7 0 16,-6 7-192-16,0 0-128 0,-2-1 192 0,8-6-192 15,-10 4 240-15,1 1-64 0,-1 2-16 0,-2-3 0 16,1-1-32-16,-2 1-128 0,-1 3 192 0,2-5-64 16,-4 2-128-16,0 0 0 0,-2 1 144 0,-1 0-144 15,0 0 0-15,-2 3 0 0,1-5 0 0,-1-1 128 16,-2-2-128-16,-1 0 0 0,-2 1 128 0,-3 1-128 16,-2 2 0-16,1 1 0 0,-2-1 0 0,0 0 0 15,-2 1 128-15,1 3-128 0,1-6 128 0,0 1-128 16,1 2 176-16,-1 1-48 0,-1-2 0 0,1 1 0 0,3-1-128 15,-2 1 0-15,2-1 0 0,0 0 128 0,-4 1-128 0,2 1 0 16,3-3 0-16,3-1 0 16,2-1-848-16,3-1-208 0,1-2-32 0,5-1-14272 15</inkml:trace>
  <inkml:trace contextRef="#ctx0" brushRef="#br2" timeOffset="-60455.41">21177 5190 18431 0,'-3'-10'1632'0,"2"1"-1312"0,1-3-320 0,4 3 0 16,-3-1 464-16,3 3 32 0,1-2 0 0,-5 9 0 0,8-7-320 0,-1-2-176 15,4 4 192-15,-1-2-192 0,0 0 128 0,1 2-128 16,1-4 0-16,2 1 0 0,-2-5 272 0,5 3-48 15,-2-1-16-15,3 3 0 0,1-2 80 0,1 4 16 16,2-3 0-16,3 1 0 0,2-3-64 0,1 2-16 16,1-3 0-16,2 1 0 0,1-1-16 0,-2-1 0 15,-3 1 0-15,2 2 0 0,-2-4-32 0,-3 5-16 16,0 0 0-16,-1 5 0 0,-3-1 16 0,-1 3 0 16,-2 0 0-16,-3 1 0 0,-1 1 80 0,-2 4 0 15,-3 2 16-15,-1-1 0 0,-7-5-112 0,7 14-32 16,-4 0 0-16,0 4 0 0,-3 2-128 0,-1 3 192 15,-3 4-192-15,-1 2 192 0,-2 4-192 0,-1 4 160 0,-1 3-160 16,-2 3 160-16,1 0-160 0,0 5 0 0,0-1 0 16,2 4 0-16,2 1 0 0,0 2 0 0,1 4 0 0,1-1 0 15,1-2 0-15,2 1 0 0,1 0 0 0,1 0 0 16,2 2 0-16,-1 1 128 0,3-5-128 0,2 2 0 16,-1 0 0-16,2-1 0 0,-2-2 128 0,0-3-128 15,1-4 0-15,-2 1 128 0,1-2-128 0,-1 2 128 16,0 3-128-16,2-2 0 0,-2-2 0 0,1 2 0 15,1-1 0-15,-2 2 0 0,0 0 160 0,1-4-160 16,0-2 272-16,2-2-48 0,-2 3-16 0,2-6 0 16,-2-3-48-16,2-5-16 0,0-2 0 0,1-2 0 15,-1-1 112-15,1-5 0 0,-1-1 16 0,0-1 0 16,-1-1 96-16,0-2 16 0,-2-5 0 0,-2 2 0 16,-3-12-176-16,3 12-16 0,-3-3-16 0,-1 1 0 15,1-10-48-15,-7 7-128 0,0-1 192 0,-5 3-64 16,-2-1 48-16,-2 0 0 0,-3-3 0 0,-4 3 0 0,-3-3 64 15,-2-1 16-15,-2 0 0 0,-2 3 0 0,-1-3-32 0,1 3 0 16,-3 0 0-16,-1-3 0 0,-2-4-224 0,-3-1 0 16,-1-2 0-16,-1-2-10400 15,-3 0-2048-15</inkml:trace>
  <inkml:trace contextRef="#ctx0" brushRef="#br2" timeOffset="-59570.96">17867 5145 10127 0,'-4'-8'448'0,"3"3"96"0,0 0-544 0,-2 2 0 16,-1 1 0-16,4 2 0 0,0 0 3648 0,-7 7 640 16,-2 0 112-16,-1-1 16 0,-2 2-3520 0,-6-2-720 15,-2 0-176-15,-5 3 0 0,-3-4 0 0,-3 2 0 16,-2-1 144-16,-5-1-144 0,-4 2 176 0,-1-1-48 15,-1-1 0-15,-1 1 0 0,-4-1 128 0,1-3 32 16,0 0 0-16,0-2 0 0,4 0-112 0,2 0-32 16,5-2 0-16,1-5 0 0,0 1-144 0,4 2 160 0,0-3-160 0,3 2 160 15,1 2-160-15,2 2 0 0,-1 1 0 0,1-2 0 16,4 1 0-16,1 1 0 0,2-1 0 0,0 1 0 16,4 1 0-16,2 2 0 0,2-1 0 0,2 2 0 15,9-4 0-15,0 0 0 0,-7 9 0 0,4-1 0 16,0 4 0-16,3 2 0 0,0 3 0 0,3 1 0 15,0 1 0-15,1 2 0 0,0 1 0 0,0 6 0 16,-2 0 0-16,2 5 0 0,-2 1 0 0,0 6 0 16,-1 4 0-16,-1 2 0 0,-1 3 0 0,0 4 0 15,-2 0 0-15,-1 2 0 0,-1 0 0 0,-2 3 0 16,-2 1 0-16,-1 0 0 0,-3 4 0 0,2 0 0 16,-1-6 0-16,-1 0 0 0,2-2 144 0,-1-3-144 15,0-3 272-15,-1 1-16 0,-1-2 0 0,1-2 0 16,2 1 256-16,-1-5 64 0,1 0 0 0,1 1 0 15,0-6-112-15,1 0-16 0,0-1 0 0,-1-2 0 0,1-1-224 0,-1-3-48 16,2-2-16-16,-1 0 0 0,2-4-32 0,0-3-128 16,1-6 192-16,1-1-64 0,3-1 48 0,2 1 0 15,-2-4 0-15,2-10 0 0,0 0-16 0,0 0 0 16,0 0 0-16,13 4 0 0,-1-2 0 0,2 0 0 16,3-4 0-16,1 0 0 0,-2 0-160 0,7-1 128 15,2-5-128-15,5 3 128 0,1 2-128 0,6 1 192 16,5-3-192-16,4 2 192 0,1 1-192 0,1 0 128 15,2 0-128-15,2 2 128 0,3-1-128 0,3 1 0 16,3-2 0-16,3 2 0 0,-1 0 0 0,0 2 0 16,-4-1 0-16,1 3 0 15,-1 1-656-15,-5 2-64 0,-4 0-16 0,-2 3-9728 0,0-2-1952 0</inkml:trace>
  <inkml:trace contextRef="#ctx0" brushRef="#br5" timeOffset="11996.24">5311 14608 9215 0,'-5'-9'816'0,"1"1"-656"0,1-1-160 0,1 4 0 15,2 5 176-15,0 0 0 0,0-5 0 0,0 5 0 16,0 0-176-16,0 0 128 0,0 0-128 0,0 0 128 15,6-5-128-15,-6 5 0 0,0 0 0 0,0 0 0 16,0 0 224-16,4-6 16 0,-2 2 0 0,-2 4 0 16,0 0 80-16,0 0 32 0,0 0 0 0,0 0 0 15,0 0-224-15,0 0-128 0,0 0 128 0,0 0-128 0,0 0 0 0,-5 10 0 16,5-10 0-16,-5 10 0 0,5-10 0 0,-6 7 128 16,6-7-128-16,-8 11 0 0,-1-6 128 0,1 4-128 15,-1-3 128-15,-2 5-128 16,3-1-336-16,-1 2-144 0,-1 2-32 0,-1-2 0 15,4-1-416-15,-3 2-96 0,3-3 0 0,0 2-16 16,0-7 288-16,-2 2 64 0,-1-2 16 0,1 2 0 0,0 0 672 0,-3-1 0 16,-1 1 0-16,1 1 0 0,1-2 752 0,0 4 80 15,-1-2 0-15,-1 2 16 0,2 0-448 0,1 2-80 16,0-1-32-16,1-5 0 0,2 1-288 0,7-7 0 16,-8 7 0-16,8-7 0 0,-8 6 528 0,8-6 0 15,0 0 0-15,-6 6 0 0,6-6 368 0,0 0 80 0,0 0 16 16,-4 10 0-16,4-10-288 0,0 0-64 0,4 12-16 0,-4-12 0 15,0 0-160-15,11 8-16 0,2 1-16 16,-1-4 0-16,4-3 80 0,-1-1 32 0,5-2 0 0,4 1 0 16,3-3-176-16,4 1-48 0,0-4 0 0,2 3 0 15,2-1-160-15,-1 1-32 0,2 1-128 0,-1-2 192 16,5 1 16-16,2 2 0 0,0 0 0 0,5 1 0 16,5 0 0-16,4 1 0 0,3 0 0 0,0 1 0 15,-3-2-16-15,2-2-16 0,3 1 0 0,4 0 0 16,2 0 48-16,5-2 16 0,3 2 0 0,-2-2 0 15,0 1-48-15,-1-3 0 0,3 1 0 0,3 1 0 16,6-1 64-16,-2 2 0 0,-2-3 0 0,3 1 0 16,0-1-32-16,6-3 0 0,6 2 0 0,0 1 0 15,-1 2-64-15,-1-3-16 0,-1-2 0 0,3-1 0 16,8 3-144-16,-4 1 128 0,-5-1-128 0,2 1 128 16,3 2-128-16,0-1 192 0,2 0-192 0,-1 2 192 15,-5-1-192-15,4 1 192 0,2 1-192 0,-2 1 192 0,-3-3-192 0,0 2 0 16,-2 2 144-16,4 0-144 0,5-1 176 15,-6-1-48-15,1 1 0 0,-2 0 0 0,0 3-128 0,3-2 192 16,2 0-192-16,-5 3 192 0,-3 2-192 0,3-1 0 16,1-5 0-16,1 3 0 0,-2 1 0 0,-2 1 128 15,0-3-128-15,0 2 0 0,6 0 0 0,-2-3 0 16,-6 3 128-16,-2 1-128 0,-4-1 0 0,6-2 0 16,4 5 0-16,-4 2 128 0,-6-3-128 0,2 3 128 15,-1-4-128-15,3 1 128 0,6 2-128 0,-3-4 0 0,-3 1 0 0,2 4-176 16,2-3 176-16,5 2 0 0,2-4 0 15,-2-2 0-15,-3 2 0 0,3 0 0 16,4 0 0-16,2-3 128 0,-1 0-128 0,-1 0 0 0,-1 1 0 16,3-2 0-16,4 0 0 0,-3-2 0 0,-6 2 0 0,3-2 0 15,3-1 0-15,-1-1 0 0,1-1 0 0,-2 3 0 16,-1-2 0-16,5-1 0 0,4 0 0 0,-3 1 0 16,-3-1 0-16,4-1 0 0,7-1 0 0,-2 2 0 15,-4-1 0-15,3 2 0 0,0 1 0 0,2 0 0 16,-4-2 0-16,2 0 0 0,-2 1 0 0,3-1 128 15,5 0-128-15,-6 1 0 0,-4 0 0 0,2 3 0 16,4-2 0-16,-2-2 0 0,-6 0 0 0,0 1 0 16,1 3 0-16,2-3 176 0,0-2-176 0,-2 1 192 15,-3-1-64-15,2-1-128 0,7 2 192 0,-2-2-64 16,-8-5 16-16,3 2 0 0,4 2 0 0,-1-5 0 0,-1 3 32 0,0-3 0 16,0 4 0-16,1-1 0 15,0 0 16-15,-1 1 16 0,-2-2 0 0,4 2 0 16,4-3-64-16,-3 1-16 0,-3 1 0 0,0-4 0 0,-1 1 16 0,0 2 0 15,-1-3 0-15,2 2 0 0,-5 1-144 0,6-2 0 16,2-1 0-16,-4 1 0 0,-5 3 0 0,3-2 128 16,1-1-128-16,2 3 0 0,-2-4 160 0,-3 2-160 15,-1 2 192-15,4-3-192 0,2 3 256 0,0 0-64 16,-3 2-16-16,4-3 0 0,3-2-176 0,-2 3 0 16,-4-1 0-16,1 2 0 0,3-3 0 0,-4 3 0 15,-1 1 0-15,-3-4 128 0,-1 4-128 0,3-2 0 16,4 1 0-16,-4-2 0 0,-8-4 0 0,2 5 0 15,1-2 0-15,0 4 128 0,-2-2-128 0,2-1 160 0,-8-2-160 16,3 4 160-16,3 7-160 0,-1-1 0 0,-5 1 0 16,0-5-176-16,-6 2 176 0,8 3 0 0,1 0 0 0,-3 1 0 15,-4-8 0-15,0 3 0 0,0 2 0 0,4 0 0 16,2-1 0-16,-3-1 0 0,-6-2 0 0,0 1 0 16,-3 3 0-16,6 0 0 0,3-4 0 0,-6 2 0 15,-6-3 0-15,0 1 0 0,0 3 0 0,0-2 0 16,2 0 0-16,-5 1 128 0,-1-2-128 0,-1 3 128 15,0-2-128-15,-3 3 0 0,-4 0-128 0,3 3 128 16,4-2 0-16,-3-1 0 0,-4-2 0 0,-3 2 0 16,-1 3 0-16,-6-2 0 0,-1 1 0 0,2-2 0 15,1 1 0-15,-3 2 0 0,-1 0 0 0,-4 0 176 16,-6 1-176-16,-1 0 0 0,1-3 0 0,-5 4 0 16,-2 2 0-16,-2-1 0 0,-3 1 0 0,1 1 0 0,-1 0 0 0,-2-1 0 15,-4 3 0-15,-3 0 0 0,-1-2 0 0,-3-2-144 16,-2 3 144-16,-5 0 0 0,-4-2-176 0,-10-3 176 15,0 0-160-15,0 0 160 0,0 0-160 0,0 0 160 16,-9 9-160-16,-4 0 160 0,-3-5-192 0,-7 2 192 16,-4 3-208-16,-5-3 80 0,-3-2 128 0,-6-1 0 15,-3-3-144-15,-5 2 144 0,-4 2 0 0,-4-4 0 16,-3 0 0-16,-7 1 0 0,-6 3-144 0,1 0 144 16,-2-2 0-16,-1 1 0 0,-4 1 0 0,-7 0-128 15,-5 3 128-15,-3-4 0 0,0-1 0 0,-2-1 0 16,-5 3 0-16,-3-1 0 0,-4-4-128 0,0 1 128 15,1 1 0-15,-6 1 0 0,-9 2 0 0,0 1-128 16,0-2 128-16,-4 1 0 0,-7-2 0 0,2 3 0 16,1-1 0-16,-3 1 0 0,-8-2 0 0,2 3 0 0,2-1 0 0,-4 0 0 15,-6-2 0-15,1 3 0 0,0-2 0 0,-1 2 0 16,-5 2 0-16,0-3 0 0,-3 3 0 0,2 1 0 16,3-3 0-16,-5 3 0 0,-6-3 0 0,2 4 0 15,0-1 0-15,-4 0 0 0,-1-3 0 0,-4 3 0 16,-1-2 0-16,3-1 0 0,3 3 0 0,-3-1 0 15,-2 2 0-15,-6-4 0 0,-4 4 0 0,2-1 0 16,5 3 0-16,-3-3 0 0,-1 1 0 0,-2-1 0 16,-5 2 0-16,5 2 0 0,7-3 0 0,-4 0 0 15,-3-1 0-15,-2 0 0 0,-4 1 0 0,8-1 0 16,5 0 0-16,-1 0 0 0,-1-4 0 0,-3 4 0 16,-3-2 0-16,7 5 0 0,5-6 0 0,-1 3 0 15,-4-4 0-15,-1 0 0 0,0 4 0 0,5-4 0 0,3-2 0 0,-3 1 0 16,-3 1 0-16,2 0 0 0,2 2 0 0,2 0 0 15,0-6 0-15,-2 1 0 0,4 10 0 0,3-4 0 16,4-1 0-16,0 0 0 0,-2-5 0 0,2 3 0 16,3 8 0-16,-1-8 0 0,1-1 0 0,-4 3 0 15,0 0 0-15,4 2 0 0,4-3 0 0,-1 0 128 16,-3 1-128-16,6-1 0 0,5 3 0 0,-2-4 0 16,-4-1 0-16,4 0 0 0,7 2 0 0,0-2 0 15,-2-2 0-15,4 3 0 0,5-2 0 0,-3 2 0 16,-2-4 0-16,4 2 0 0,5 3 0 0,-3-1 0 15,0-7 0-15,5 6 0 0,5 1 0 0,-3-4 0 16,-4 2 0-16,6-1 0 0,6-1 0 0,-2 4 0 0,-3-1 0 0,1-2 0 16,5-4 0-16,4 2 0 0,1 0 0 0,2-1 0 15,-2 0 0-15,3-1 0 0,5 1 0 0,-2-3 0 16,-3 4 0-16,5 0 0 0,5-1 0 0,5 1 0 16,1 0 0-16,0 1 0 0,-4 1 0 0,4 0 0 15,3-1 0-15,5 1 0 0,1 2 0 0,-1 1 0 16,-4-2 0-16,3 4 0 0,2-3-128 0,5-1 128 15,4 5 0-15,1-2-192 0,1-2 192 0,-3 4-160 16,-3-3 16-16,4 1 0 0,5 1 0 0,4-2 0 16,1 0 144-16,3 1-128 0,4-1 128 0,-1-1-128 15,0 1 128-15,0 1 0 0,1-2 0 0,1 1 0 16,5 2 0-16,1-1-128 0,5-1 128 0,1 5-128 16,2-2 128-16,2 2 0 0,2-1 0 0,1 1 0 15,1-2 0-15,0 2-160 0,-1-2 160 0,0 2 0 16,3-3-128-16,0 4 128 0,1-6 0 0,2 0 0 0,4 5 0 0,1-4-128 15,1 3 128-15,2-2 0 0,1 0 0 0,2 1-128 16,2 4 128-16,0-5 0 0,1-1-160 0,2 3 160 16,2-1-128-16,0 1 128 0,1-2-192 0,2 1 32 15,6-8 16-15,0 0 0 0,0 11-64 0,5 1-16 16,-1 0 0-16,3-3 0 0,4 0-64 0,3-1-16 16,3 1 0-16,5-3 0 0,2 0 64 0,9 2 16 15,5-4 0-15,8 0 0 0,5-2 224 0,1-2 0 16,3-2-160-16,3 2 160 0,5 1 0 0,5 0 0 15,7-1 0-15,5 0 0 0,7-2-144 0,0-1 144 16,1 1 0-16,7 0 0 0,5 0 0 0,6-5-128 16,2 0 128-16,8 2 0 0,2-2 0 0,4 1 0 0,7-4 0 0,4 1 0 15,4 5 128-15,2-5-128 0,3-3 0 0,6 1 144 16,6 4-144-16,-2-2 0 0,-1-3 144 0,4 4-144 16,6-5 0-16,0 5 0 0,1-1 0 0,0 2 0 15,5-5 0-15,3 5 0 0,4-4 0 0,0 6 0 16,-1-2 0-16,1 0 0 0,3 2 0 0,4-2 128 15,2 0-128-15,0 2 0 0,1-1 0 0,-4 1 0 16,1 1 0-16,2 0 0 0,3-2 0 0,2 1 128 16,2 1-128-16,-5-1 0 0,-4 1 0 0,5-1 0 15,3 2 0-15,3-2 0 0,2 0 128 0,-5 3-128 16,-1 0 0-16,-1 1 0 0,0 1 0 0,2 0 0 16,1 0 0-16,-1 0 0 0,0 1 0 0,-6 1 128 15,-5-1-128-15,0-1 0 0,3 0 128 0,1 0-128 0,-2 0 128 16,-3-1-128-16,-8-1 160 0,0 0-160 15,5 2 224-15,0-3-48 0,0 1-16 0,-6 1 0 0,-6-2 64 0,0 2 16 16,5-1 0-16,-3 1 0 0,-2 1-64 0,1 0-16 16,0 0 0-16,1 0 0 0,-1 0 0 0,-5 0 0 15,-6 0 0-15,2 0 0 0,3-1-160 0,-3 0 0 16,-3 1 0-16,-3-2 0 0,-5 0 0 0,2-1 0 16,-2 1 0-16,-4-2 0 0,-3 1 0 0,-2 0 0 15,-3-3 176-15,0 0-176 0,-4 1 0 0,-3 2 0 16,-2-5 0-16,2 0 0 0,-5 2 208 0,1-2-48 15,-2 3-16-15,-1 1 0 0,-1-1-16 0,-5 0-128 16,-4 1 192-16,4-1-64 0,1-1-128 0,-6 1 128 16,-5-1-128-16,-2 0 128 0,-1 2-128 0,2 1 0 0,3-1 0 15,-6-3 0-15,-7 4 0 0,0 0 128 0,1 2-128 0,-1-1 0 16,1-5 0-16,-5 0 128 0,-8 1-128 0,-1-2 0 16,-2 3 0-16,-2 2 0 0,5-5 128 0,-6 2-128 15,-6 1 0-15,-3-4 128 0,-6 1-128 0,-1 0 128 16,0 5 48-16,-3 1 0 0,1 2 0 0,-1-1 0 15,-1-2 0-15,-2 0 0 0,-5-1 0 0,-3 1 0 16,-4-3-176-16,-1 1 192 0,-2-1-192 0,-2 3 192 16,-2 2-16-16,-5-2 0 0,1 1 0 0,-5 0 0 15,-1 5 16-15,-2-2 0 0,-1 2 0 0,-1-3 0 16,-3 0-48-16,-1 0 0 0,-3 2 0 0,0 1 0 16,-2-4-144-16,-8 1 0 0,9 1 0 0,-9-1 128 15,0 0-128-15,0 0 0 0,0 0 0 0,0 0-176 16,3 12-320-16,-7 1-64 15,-4-4-16-15,-5 0-10176 0,-3-6-2048 0</inkml:trace>
  <inkml:trace contextRef="#ctx0" brushRef="#br5" timeOffset="13613.45">24198 7242 6447 0,'-10'-5'272'0,"3"5"80"0,-6 1-352 0,0 0 0 16,-1-1 0-16,1 0 0 0,1 3 1232 0,-2-1 176 15,-1 1 48-15,-1-2 0 0,1-2-768 0,1 1-160 16,-1 0-16-16,2 1-16 0,0 1-32 0,2-1 0 16,-2-1 0-16,2-1 0 0,-1 2 48 0,1 1 0 0,-2 0 0 15,-1 0 0-15,1 2 0 0,2 0 0 0,0 1 0 0,0-1 0 16,1 0-144-16,1-3-32 0,-1 0 0 0,1 2 0 15,-2-1 176-15,3 1 16 0,8-3 16 0,-7 2 0 16,7-2 80-16,0 0 16 0,0 0 0 0,0 0 0 16,0 0-128-16,0 0 0 0,0 0-16 0,0 0 0 15,10 7-112-15,3-5-32 0,2-1 0 0,5 1 0 16,4-1-96-16,4 1 0 0,4 0-16 0,6-2 0 16,5 0-48-16,4-2 0 0,2-1 0 0,-1 0 0 15,-2 1 96-15,2 0 16 0,2 0 0 0,3 1 0 16,4-3-112-16,4 1-32 0,4 1 0 0,0-1 0 15,-2 1-160-15,0-2 128 0,-1-1-128 0,-1 2 128 16,1 1-128-16,3-1 0 0,1-1 0 0,0 3 128 0,-2 0-128 0,-4-1 0 16,-3 1 0-16,-1 0 0 0,-2-2 0 0,4 3 0 15,1-1 0-15,0 1 0 0,-6 0 0 0,-1 0 0 16,-1-1 0-16,-4-1 0 0,-4 1 0 0,1 1 0 16,-2 0 0-16,0 0 128 0,-2 1-128 0,1 2 0 15,1-2 0-15,-3 2 128 0,-2-1-128 0,-3 0 0 16,-6-1 0-16,-1 3 0 0,-3-3 0 0,-3-1 0 15,-4 0 0-15,-3 0 0 0,-3 4 0 0,-1-3 0 16,-10-1 0-16,0 0 128 0,0 0-128 0,0 0 0 16,0 0 0-16,0 0 128 0,0 0-128 0,0 0 0 15,0 0 0-15,-5 12 128 0,-2-6-128 0,-4-2 0 0,-7 0 144 16,-1-1-144-16,-3 0 0 0,1 1 144 0,-5-2-144 0,-3 1 0 16,-3-3 128-16,2 0-128 0,-5 0 0 0,0 0 0 15,-3 1 0-15,-2 2 0 0,3 0 0 0,-3 0 0 16,-3-1 0-16,-6-2 0 0,-3 0 128 0,-8 0-128 15,-4 0 0-15,-3 2 0 0,0-1 0 0,2 2 0 16,3 3 0-16,-5-1 0 0,-7-1 0 0,-1 1 0 16,0-1 144-16,4 0-144 0,2-1 0 0,6 2 144 15,3 2-144-15,0-3 0 0,3-3 144 0,2-1-144 16,4 0 0-16,6 0 144 0,4-1-144 0,7-1 0 16,3 2 128-16,7 0-128 0,5-1 0 0,4-1 0 15,3-4 160-15,12 6-160 0,0 0 128 0,0 0-128 16,0 0 192-16,8-7-32 0,6-3-16 0,6 2 0 15,7-2-144-15,5 2 0 0,8-2 0 0,7 4 128 16,4-3-128-16,3 1 0 0,1 1-192 0,6-4 192 16,3 1 0-16,7 1 192 0,8 3 0 0,1-3 0 0,3 4-48 15,-2-3 0-15,-1 3 0 0,4 3 0 0,5-1 0 0,-3 1 0 16,-3 0 0-16,-8 2 0 0,-8 0-144 0,-6 4 0 16,-6-1 0-16,-5-1 0 0,-7 2 0 0,-5 1 0 15,-6-1 0-15,-4 0 0 16,-5 1-576-16,-6 1-128 0,-3-1-48 0,-14-5-9152 15,11 4-1824-15</inkml:trace>
  <inkml:trace contextRef="#ctx0" brushRef="#br5" timeOffset="15515.22">29251 7360 5519 0,'0'0'496'0,"0"0"-496"15,-11-2 0-15,1 0 0 0,2 2 1280 0,8 0 144 16,-10 2 48-16,2-2 0 0,-2-2-528 0,10 2-112 16,-8-1 0-16,-1 2-16 0,9-1-96 0,0 0-16 15,-9 3 0-15,9-3 0 0,0 0-96 0,0 0-32 16,0 0 0-16,0 0 0 0,0 0-80 0,2 10-32 15,-2-10 0-15,9 6 0 0,1-1 64 0,3 3 16 16,2-3 0-16,4 2 0 0,2-1-112 0,5-1-32 16,1 0 0-16,4 3 0 0,4-4-48 0,3 1-16 15,2-2 0-15,1 3 0 0,0-4 48 0,3 1 0 16,6 0 0-16,3 4 0 0,5-2-64 0,1 2-16 16,5 4 0-16,-1-8 0 0,1 0-304 0,-2 0 0 15,2-5 0-15,2 7 0 0,1 2 192 0,3-1-64 16,1 0 0-16,-3-3-128 0,-6-2 0 0,0 0 0 0,-1-1 0 0,-1 0 0 15,2 2 0-15,1 0 0 0,0 2 0 0,-1-3 0 16,-2-4 128-16,-1 0-128 0,-6 0 0 0,0 3 0 16,1 2 128-16,-3 0-128 0,-6 0 0 0,4-1 0 15,-4-1 0-15,-1 0 0 0,-2-1 0 0,-4-1 0 16,-5 1 0-16,-3 1 128 0,-2 0-128 0,-1-1 0 16,-2-1 128-16,0 2-128 0,-4-1 0 0,1 1 0 15,-4 0 144-15,-1 0-144 0,0-1 0 0,-2 0 144 16,-1 1-144-16,-2 0 0 0,-2-2 0 0,-10 2 0 15,10 0 0-15,-10 0 160 0,0 0-160 0,9 2 160 16,-9-2-160-16,0 0 0 0,0 0 144 0,0 0-144 16,0 0 160-16,0 0-32 0,0 0-128 0,0 0 192 15,0 0-64-15,0 0-128 0,-10-7 176 0,-1 4-176 0,0 0 0 0,0 2 0 16,-2 1 0-16,-1 0 0 16,-3-3 0-16,-2 2 0 0,-2 1 0 0,-1 0 0 0,-1 0 0 0,0 1 0 15,-2 2 0-15,-4-2 0 0,-4 2 0 0,-3-1 0 16,-2-1 0-16,-4 3 0 0,-4-3 0 0,0 2 0 15,1-1 0-15,-2 0 0 0,-2-1 0 0,4 2 0 16,-2 0 0-16,-4 2 0 0,-7-2 0 0,-3-2 0 16,-5 1 0-16,-1-1 0 0,0 0 0 0,2 0 0 15,1 1 0-15,-1-2 0 0,-3 0 0 0,-3 0 0 16,-2-2 0-16,5 2 0 0,-1 0 0 0,5 2 0 16,6-1 0-16,-2 0 0 0,-6 3 0 0,4-4 0 15,1-1 0-15,2 1 0 0,3 2 0 0,3 1 0 0,-3-2 0 16,5 0 0-16,-1-1 0 0,0 0 0 0,0 0 0 0,1-1 0 15,0-1 0-15,5-1 0 0,6 2 0 16,4-2 0-16,6 2 128 0,4 0-128 0,5 1 0 0,3 0 0 16,1 0 0-16,6 0 0 0,2 0 0 0,9 0 0 15,0 0 0-15,0 0 0 0,0 0 0 0,0 0 0 16,0 0 0-16,0 0 128 0,0 0-128 0,16 0 0 16,2-2 128-16,3 1-128 0,1-1 0 0,5 0 0 15,5 2 128-15,3 2-128 0,7-1 0 0,4-1 0 16,2-3 0-16,2 2 128 0,0-3-128 0,3 0 0 15,2 2 144-15,4 1-144 0,5 1 0 0,6-2 144 16,2 0-144-16,2-1 0 0,-1-4 144 0,2 3-144 16,2 0 0-16,3 3 0 0,3-1 0 0,-1-1 128 15,-3-5-128-15,0 4 0 0,-4 2 0 0,1 0 128 16,-2 1-128-16,1 1 0 0,-3 0 0 0,-5 1 0 16,-8-1 0-16,0 2 0 0,-1-1 0 0,-3 3 0 0,-3 1 0 15,-1 2 0-15,-2-3 0 0,0 1 0 0,-7 2 0 0,-4-4 0 16,-4 0 0-16,-3 0 0 0,-6-3 0 0,-2 2 128 15,-4 2-128-15,-2-2 0 0,-2 0 0 0,-3 0 0 16,0 1 0-16,-12-3 0 0,0 0 0 0,0 0 0 16,0 0 0-16,0 0 128 0,0 0-128 0,0 0 0 15,0 0 0-15,-12 6 0 0,-1-1 0 0,-5-1 0 16,-4-3 0-16,-5 1 0 0,-8-2 0 0,-2 0 0 16,-6-3 0-16,-3 3 0 0,-4-1 0 0,0-2 0 15,-4-4 0-15,-2 2 0 0,0 3 0 0,-9 0 0 16,-6-1 0-16,-4-3 0 0,-4-1 0 0,2 1 0 15,-1 1 0-15,2 1 0 0,-1 2 0 0,-2-1 0 0,-3-4 0 0,2 0 0 16,2 1 0-16,4 1 0 0,4 3 0 0,-1 2 0 16,-4 0 0-16,2-1 0 0,2 0 0 0,4-2 0 15,2 1 0-15,4 2 0 0,2-1 0 0,2 1 0 16,-1 0 0-16,3-2 0 0,3 0 0 0,6-3 0 16,6 0 0-16,6 2 128 0,5-5-128 0,6 5 128 15,4 1-128-15,7 1 0 0,3-1 0 0,9 2 0 16,0 0 0-16,0 0 0 0,0 0 0 0,10-2 0 15,6-3 0-15,7 0 0 0,5 4-144 0,10 0 144 16,9 1 0-16,6-3-144 0,1 0 144 0,6 0 0 16,3 0 0-16,2 3-128 0,6 4 128 0,8-2 0 15,5 1 0-15,3 1 0 0,-1-2 0 0,2 5 0 0,2-2 0 0,5 1 128 16,6-1-128-16,-2-1 144 0,-5-1-144 16,3 0 128-16,2 1-128 0,-3 1 128 0,-3-2-128 0,-4 1 192 15,-4-1-192-15,-1 5 192 0,0-2-192 0,-4 5 0 16,-4-5 144-16,-7 0-144 0,-9 1 0 0,-6-1 128 15,-1 3-128-15,-6 0 0 0,-4 4-160 0,-5-3-96 16,-5 1-32-16</inkml:trace>
  <inkml:trace contextRef="#ctx0" brushRef="#br5" timeOffset="25772.26">11136 14211 10127 0,'0'0'896'0,"-3"-6"-704"0,3 6-192 0,0 0 0 16,-3-8 1936-16,3 8 368 0,0 0 64 0,0 0 0 16,0-9-1472-16,0 9-320 0,0-3-48 0,0 3-16 15,0 0-336-15,0 0-176 0,6-9 160 0,-6 9-160 16,0 0 192-16,0 0-64 0,12-2-128 0,-12 2 192 15,9-6 0-15,0 5 0 0,-9 1 0 0,0 0 0 16,12 0 128-16,1 1 0 0,0 0 16 0,-2 4 0 16,-1 4-80-16,3-4 0 0,0 0-16 0,2 2 0 15,0-3-16-15,3 2 0 0,0 0 0 0,2-2 0 0,3 1 144 0,4 2 16 16,2-4 16-16,0 0 0 0,3-2-16 0,1 2-16 16,3-2 0-16,-2 0 0 0,-1 1-48 0,-1-2 0 15,0 0 0-15,1 0 0 0,1 0-48 0,0 0-16 16,1-2 0-16,-1 1 0 0,1-2-64 0,2 1 0 15,1-1-16-15,2 0 0 0,-1-4-48 0,-1 0-128 16,-1-9 192-16,-1 5-64 0,-3 3-128 0,0-3 0 16,0 1 144-16,-1-1-144 0,0 3 0 0,-4-1 0 15,0 4 0-15,-1-3 128 0,0-1-128 0,0 1 176 16,-2 1-176-16,-1 0 192 0,-3-3-192 0,-2 4 0 0,-1-7 0 16,-2 6 0-16,-1-4 0 0,-2 4 0 15,-3-2 0-15,-1 4 0 0,-1 0 0 0,-8 5 0 0,0 0 0 0,0 0 0 16,0 0 0-16,0 0 0 0,0 0 0 0,0 0 0 15,0 0 0-15,0 0 0 0,0 0 0 0,-12 6 0 16,1 6 0-16,-1-6 0 0,0-2 0 0,-1 5 0 16,-1 2 0-16,-1 0 0 0,-3 2 0 0,0-5 0 15,0 2 0-15,-1-2 0 0,-1 2 0 0,0-3 0 16,-1 4 0-16,-2-3 0 0,2 3 0 0,-2-1 0 16,-2 3 0-16,-1 1 0 0,1-3 144 0,-2 2-144 15,-1-1 0-15,-2-3 144 0,-2 3-144 0,-3-5 0 16,-1 1 176-16,-1-2-176 0,-3 3 160 0,3-4-160 15,1 0 192-15,0 3-64 0,0-3-128 0,2-2 192 16,0-2-64-16,3 0 0 0,3-1-128 0,2 0 192 0,-1-2-192 0,0-1 144 16,-1-3-144-16,2-3 128 15,-1 2-128-15,1-1 0 0,2 0 144 0,0-2-144 0,0 0 176 0,1-3-48 16,0-5 0-16,4 3 0 0,1-2-128 0,1 2 0 16,1-3 0-16,2 2-176 0,2 2 176 0,-2 1-128 15,3-2 128-15,0 2-128 0,1 0 128 0,0-1-160 16,1 0 160-16,0 3-160 0,0 2 160 0,1-2 0 15,1 2-144-15,0 0 144 0,0 4 0 0,0 1 0 16,1-4 0-16,0 5 0 0,6 3-144 0,0 0 144 16,-9-3 0-16,9 3 0 0,0 0-144 0,0 0 144 15,0 0 0-15,0 0-144 0,0 0 144 0,0 0-128 16,0 0 128-16,0 0-128 0,-3 10 128 0,3-10 0 16,0 0-144-16,7 12 144 0,2 0 736 0,2 2 224 15,3-4 32-15,-1 2 16 16,1-3-1600-16,2 1-320 0,2 0-64 0,1-1-16 0,1 1 768 0,3-2 224 0,1 2 0 0,4-1 0 15,3 1 0-15,2-4 0 0,3 0 0 0,-2 0 0 16,0 1 0-16,-1 2 0 0,0-5 0 0,0-1 0 16,0-3 0-16,0 2 0 0,2 2 0 0,-1-4 128 15,0-2-128-15,3-1 0 0,1 2 144 0,0-3-144 16,2-2 128-16,1-2-128 0,-3-1 160 0,0 0-160 16,-3-1 0-16,-2 1 128 0,-1-2-128 0,0 3 0 15,0-5 0-15,-2 3 128 0,1-1-128 0,-2-2 0 16,-4-1 0-16,3 1 128 0,-2-2-128 0,1 1 0 15,-5 1 0-15,0 2 0 0,-2-3 0 0,-1 2 0 16,-2 4 128-16,-2-4-128 0,-2 3 0 0,-2-2 0 16,0 1 0-16,-4 1 128 0,0-1-128 0,-1 3 0 15,-1 3 0-15,-5 4 0 0,0 0 128 0,0 0-128 0,0 0 0 0,0 0 0 16,-6-6 0-16,-1 5 0 0,7 1 0 0,-11 4 0 16,-1-1 0-16,0 2 0 0,-2 4-144 0,-3 0 144 15,1 4 0-15,-2-2-144 0,-1 2 144 0,0 1 0 16,-2-1 0-16,0 0 0 0,-1 3 0 0,-1-2 0 15,-1 0 0-15,0 1 0 0,-1 3 128 0,-1-1 16 16,-2-3 0-16,0 0 0 0,0 0 32 0,-1 1 0 16,-3-1 0-16,-1-3 0 0,-2 2 0 0,-4-4 0 15,-1 1 0-15,2-4 0 0,2-1-48 0,0-1 0 16,3-2 0-16,-1 0 0 0,-2 1-128 0,3-2 0 16,0-1 0-16,2-1 128 0,1-1-128 0,-3 1 0 15,0 1 144-15,0-2-144 0,0-5 0 0,1-2 128 0,3 3-128 16,0-4 0-16,1 2 0 0,3-3 128 0,0-1-128 0,4 3 0 15,0 4 0-15,2-2 0 0,2 0 0 0,0 0 0 16,3 0 0-16,1 3 0 0,2 1 0 0,1-5 0 16,1 2 0-16,1 3 0 0,8 3 0 0,0 0 0 15,-5-9-144-15,-1 4 144 0,2 1-160 0,4 4 160 16,0 0-256-16,0 0 64 0,0-10 0 0,0 10 0 16,0 0 192-16,0 0-144 0,0 0 144 0,10-5-128 15,-2-1 128-15,2 1 0 0,-10 5 0 0,10 0 0 16,-10 0 0-16,10 0-128 0,0 0 128 0,1 2 0 15,-1 5 0-15,0-2-128 0,1 0 128 0,2 2 0 16,0 0 0-16,1 3-128 0,1-1 128 0,2 1 0 16,0-5 0-16,2 3 0 0,1 2 0 0,1-3 0 15,2-1 0-15,1-4 0 0,2 2 0 0,-1 0 0 0,0 2 0 0,1-3 0 16,-2-2 0-16,0 0 0 0,-2 0 0 16,1 2 0-16,1 2 0 0,0-1 0 0,-1-5 0 0,1 1 0 15,0 2 0-15,0-1 0 0,2 1 128 0,-1-2-128 16,1-3 160-16,0 3-160 0,0 1 0 0,0-2 0 15,1-6 0-15,2 0 0 0,1 1 0 0,-3-4 0 16,0-3 0-16,-1 1 0 0,-2-4 0 0,0-1 0 16,-1 0 128-16,1-1-128 0,0-1 0 0,-1 1 0 15,-1 0 128-15,-1 2-128 0,1-1 0 0,-3 1 0 16,-1-1 0-16,-2 1 0 0,-1-2 0 0,1 1 0 16,-2 2 0-16,1 1 0 0,-2-1 0 0,-2 1 0 0,-2 2 0 15,-1 3 0-15,-2-2 0 0,0 3 0 16,1-1 0-16,-2 3 0 0,-5 6 0 0,0 0 0 0,0 0 0 0,0 0 0 15,0 0 0-15,0 0 0 0,0 0 0 0,0 0 0 16,0 0 0-16,0 0 0 0,-7-1 0 0,-3 1 0 16,-1 1 0-16,-3 3 0 0,-3 0 0 0,1 2 0 15,-1-1 0-15,-1 3 0 0,-1 1 0 0,-1 3 0 16,-2-1 176-16,-2 1-176 0,-2-2 192 0,-2 2-192 16,-2 1 160-16,1-2-160 0,-1 2 128 0,-5 1-128 15,-2 0 0-15,-1-3 128 0,-1 1-128 0,2 0 0 16,0-3 0-16,2 1 128 0,0-6-128 0,3 3 0 15,3 0 0-15,3 0 0 0,0-4 0 0,3 2 0 32,3-1-1408-32,3-2-192 0,3-2-64 0</inkml:trace>
  <inkml:trace contextRef="#ctx0" brushRef="#br5" timeOffset="28123.68">23844 13618 6447 0,'-15'-9'272'0,"3"1"80"0,-2 2-352 0,1 1 0 16,3-2 0-16,1 1 0 0,-1 1 2464 0,3-1 416 16,7 6 96-16,-9-7 16 0,1 3-1872 0,8 4-368 15,0 0-80-15,0 0-16 0,0 0-208 0,0 0-64 16,0 0 0-16,0 0 0 0,0 0-64 0,0 0-32 0,0 0 0 0,0 0 0 15,0 0 112-15,9 3 32 16,-9-3 0-16,14 4 0 0,0 2 112 0,0 3 32 0,1-3 0 0,3 4 0 16,3 1-112-16,5 0-16 0,3 2 0 15,5-3 0-15,5 3 32 0,5-1 0 0,6-3 0 0,-1 1 0 16,3-7 128-16,3 0 32 0,1-1 0 0,6 1 0 16,8 0-160-16,4 0-32 0,3 0 0 0,-2-3 0 15,-3 0-224-15,-1-2-48 0,0 1-16 0,1 1 0 16,1 1-160-16,-2-1 0 0,-4 0 144 0,-4-2-144 15,-7-5 0-15,-3 2 128 0,-2 0-128 0,-2-1 0 16,0 2 0-16,0 0 0 0,3 2 0 0,-2-2 128 16,-7-1-128-16,-1 0 0 0,-4 1 0 0,-3-5 0 15,-6 1 0-15,-1-1 0 0,-3 3 0 0,-3 0 0 16,-1-3 0-16,-3 4 0 0,-4 0 0 0,0 0 0 16,-4 0 0-16,-3 1 0 0,0-1 0 0,-7 5 128 0,0 0-128 15,0 0 0-15,0 0 0 0,0 0 128 0,-9-7-128 0,-2 3 0 16,-3 3 0-16,-2 2 0 0,-1 1 0 0,-2 2 0 15,-3 3 0-15,-1 1 128 0,-6 3-128 0,0-3 0 16,-7 1 0-16,-4-2-128 0,-5 6 128 0,-4-3 0 16,0 2 0-16,0 0 0 0,-2 0 0 0,1 2 0 15,2 0 0-15,-5-1 128 0,-6-6-128 0,-3 5 0 16,-4-5 0-16,1 3 0 0,3-3 256 0,2 0-32 16,3-2 0-16,0-2 0 0,-2 1 32 0,-2 0 0 15,-3 1 0-15,5-3 0 0,-1-1-256 0,4-1 176 16,4-2-176-16,4-2 160 0,1-3-160 0,1 0 0 15,3-3 144-15,1 2-144 0,2-3 0 0,2 1 128 16,-3-5-128-16,6 1 0 0,4-3 0 0,2 2 0 0,2-2 0 0,3 2 128 16,4 4-128-16,5-2 0 0,-1 5 0 0,5-2 128 15,-3 2-128-15,4 1 0 0,1 2 0 0,9 5-128 16,-9-4 128-16,9 4 0 0,0 0 0 0,0 0 0 16,0 0 0-16,0 0-128 0,0 0 128 0,0 0-128 15,12 8 128-15,-1 3 0 0,0-2 0 0,5 4-128 16,1-2 128-16,5 2 0 0,3 1 0 0,3 1-128 15,4 1 128-15,5-3 0 0,2-3 128 0,6 3-128 16,-1-4 0-16,1 1 0 0,2-4 0 0,1 2 0 16,6-4 144-16,5 1 16 0,8-1 0 0,2 0 0 15,3-3-32-15,-1 1 0 0,-3 1 0 0,4 0 0 16,1-3-128-16,2 2 192 0,2 3-192 0,-4-2 192 16,-5-3-192-16,0 1 0 0,-4 1 0 0,-1-3 0 15,0-4 0-15,0-1 0 0,2 2 0 0,-3 1 0 16,-7-2 0-16,-5-1 0 0,-7 1 0 0,-2 0 0 15,-3-3 0-15,-4 3 0 0,-3-1 0 0,-4-1 0 0,-1 4 0 0,-5 1 0 16,-3 0 0-16,-2-1 0 0,-4 3 0 0,-2 0 0 16,-10 0 0-16,0 0 0 0,0 0 0 0,0 0-176 15,0 0 176-15,0 0-128 0,-12 5 128 0,-4 2 0 16,-1 0 0-16,-4-2-128 0,-2 2 128 0,-1 3 0 16,-2-2 0-16,-4-2 0 0,0-2 0 0,-4 0-128 15,-2 3 128-15,-6-1-128 0,-4 1 128 0,-1 0 0 16,-5 1 0-16,3-2 0 0,-1 1 0 0,-1-3 0 15,-1 1 0-15,-1 1 0 0,-5-2 0 0,-3 0 0 0,-5 0 0 16,0-3 128-16,0 3-128 0,4-3 0 16,1 1 0-16,5-2 0 0,-1-1 0 0,1-1 192 0,0-5-64 15,4 2 0-15,1-1 16 0,3-2 16 0,4 3 0 0,6-4 0 16,4 0-160-16,2-3 0 0,2 1 0 0,3-1 128 16,1-4-128-16,4 4 0 0,1 0 0 0,3 0 128 15,-1 1-128-15,3 3 0 0,1-5 0 0,-1 5 0 16,4-1 0-16,0 3 0 0,2 1 0 0,1-2 0 15,9 7 0-15,0 0 0 0,-6-5 0 0,6 5 0 16,0 0-192-16,0 0 192 0,0 0-160 0,0 0 160 16,0 0-160-16,12 8 160 0,2 0-160 0,4-2 160 15,3 3-144-15,0-1 144 0,2 2-128 0,4-3 128 16,1 4 0-16,5-5 0 0,1 0 0 0,7 3-128 16,3-4 128-16,8 2 0 0,3-4 0 0,2 0 0 15,2-2 128-15,-1-1-128 0,1 0 128 0,3-1-128 16,3-2 128-16,5 0-128 0,5-1 160 0,-4 0-160 0,-4 0 128 0,-3-1-128 15,-6-4 0-15,-2 4 144 0,-4 1-144 0,2-1 0 16,-3 1 0-16,-3 1 0 0,-1-4 0 0,-4 0 0 16,-3 3 0-16,-6-1 0 0,-4-4 0 0,-3 4 0 15,-5 0 0-15,-2-2 0 0,-5 2 0 0,-3 1 0 16,-2-1 128-16,-10 5-128 0,0 0 0 0,0 0 0 16,0 0 0-16,0 0 0 0,0 0 0 0,0 0 0 15,-12 9 0-15,0 0 0 0,-4 0 0 0,-1-3 0 16,-9 2 0-16,0-3 0 0,-5 1 0 0,-3 2 0 15,-8-4 0-15,0 1 0 0,-1 1 0 0,-2-1 0 16,1 2 0-16,-3 2 0 0,-2-4 0 0,-2 0 0 16,-3 1 0-16,-5-2 0 0,-4 1 0 0,-2 1 0 0,3-1 0 0,1-2 0 15,3 0 0-15,5-2 0 0,2 0 0 0,2-1 0 16,-2-2 0-16,1 0 0 0,2 0 0 0,5 0 128 16,2-1-128-16,5-2 0 0,2-1 0 0,5 3 0 15,5-2 0-15,1-2 0 0,1 2 0 0,6 1 0 16,2-1 0-16,5 1 0 0,0-1 0 0,9 5 0 15,0 0 0-15,0 0 0 0,0 0 0 0,0 0 0 16,6-6 0-16,6 1 0 0,5 4 0 0,6 3 0 16,4-1 0-16,5 5 128 0,5-3-128 0,7 2 128 15,3 3 80-15,4-3 16 0,1-1 0 0,-2 0 0 16,-2 0 0-16,2-1 0 0,-1 1 0 0,1 1 0 16,-2 0-96-16,0-1 0 0,-2-1-128 0,-6 1 192 15,-7 1-192-15,-4 1 0 0,-4-2 0 0,-3-2 0 16,-6 1-224-16,-4-2-96 0,-12-1 0 0,0 0-16 15,0 0-1968-15,0 0-400 0,-12-2-80 0</inkml:trace>
  <inkml:trace contextRef="#ctx0" brushRef="#br5" timeOffset="31894.27">29452 13098 18431 0,'0'0'1632'0,"-3"-5"-1312"0,1-3-320 0,2 8 0 16,0 0 656-16,0 0 64 0,0 0 16 0,0 0 0 16,0 0-608-16,11-2-128 0,-11 2 0 0,12-2 0 15,-12 2 0-15,12 0 0 0,-1-1 0 0,-1-2 0 16,-10 3 336-16,13-1-16 0,-2 0-16 0,0 0 0 16,1-2 144-16,1-1 48 0,-1 0 0 0,2 2 0 15,4 1-96-15,1-1-16 0,1 0 0 0,5-2 0 16,0-2-32-16,3 2-16 0,4 0 0 0,6-4 0 15,-1 1-80-15,5-2-32 0,1-1 0 0,0 0 0 16,-2-1-32-16,-1 0-16 0,1 1 0 0,2-2 0 16,1 2-176-16,3 3 128 0,-2-4-128 0,2 2 128 0,3-3-128 15,-3 2 0-15,-2-2 0 0,-5-3 128 0,1-3-128 0,-3 3 0 16,0 0 0-16,2-2 0 0,-2-1 0 0,0-1 128 16,4 3-128-16,0 0 0 0,2 0 0 0,1-2 0 15,-2-2 128-15,-1-2-128 0,-1 1 0 0,-2 0 0 16,0 1 0-16,3-2 0 0,1-4 0 0,2-1 0 15,1-1 0-15,3 3 128 0,3-3-128 0,2 1 0 16,0-4 0-16,-1-3 0 0,-5 0 0 0,-1 1 0 16,-1 0 0-16,1 1 0 0,-4-2 0 0,-1 0 0 15,-1 0 0-15,-1-1 0 0,1-4 0 0,-3-3 0 16,-4-1 0-16,-1 3 0 0,-3-2 0 0,-2 0 128 16,-3 1-128-16,-2-5 0 0,-1 3 0 0,-1-4 0 0,1-1 0 15,-11 21 0-15,2-5 0 0,2-3 0 0,0-6 0 0,2-1 0 16,-2-5 0-16,0 1 0 0,-1 2-176 0,11-34 176 15,-6 12-240-15,-3 1 48 0,-6 0 0 0,-2-1 0 16,-3 2 32-16,-2 3 16 0,-5 2 0 0,0 6 0 16,-2 3 144-16,-2 1 0 0,-5 0 128 0,4 0-128 15,-3-5 144-15,-2-3-144 0,-1 0 192 0,0 1-192 16,-1 0 144-16,-3 5-144 0,2 5 0 0,6 18 144 16,-1-3-144-16,-2-5 0 0,0-5 0 0,-1 2 128 15,-1-4-128-15,1 0 0 0,-2-2 0 0,-14-35 0 16,2 11 0-16,2 12 0 0,-1 4 0 0,-1 2 0 15,2 1 0-15,-2 5 0 0,-1-2 0 0,2 3 0 16,0 0 0-16,1 2 0 0,1-1 0 0,-1 2 0 0,1 0 0 16,-2 3 0-16,0-1 0 0,1-1 0 15,-2 2 0-15,2 1 0 0,-1 2 0 0,-2 2 0 0,0 2-144 0,-3 1 144 16,-4-3 0-16,-2 2 0 0,-1 2 0 0,-1 0-128 16,1 5 128-16,1-4 0 0,0 2 0 0,0-2 0 15,0 4 0-15,2-1 0 0,0 1 0 0,1 2 0 16,1 2-128-16,-3-3 128 0,0-1 0 0,-4 2 0 15,-2-1 0-15,1 2 0 0,2 0 0 0,1 2 0 16,1 1 0-16,-1 1 0 0,-1 1 0 0,0 2 0 16,3-1 0-16,-1 0 0 0,-1-2-144 0,-3 2 144 15,-1 0 0-15,-3-1-144 0,-2 3 144 0,2-1 0 16,-1 0 0-16,3 1 0 0,-2 1 0 0,3 0 0 16,2 0-128-16,-4 2 128 0,-1 0 0 0,-2 2-128 0,-3-3 128 0,-1 2 0 15,-1-2 0-15,1 2 0 16,2 0 0-16,2 2 0 0,0 0 0 0,1 2 0 0,0 2 0 0,-2 1-128 15,-6-2 128-15,0 1 0 0,-5-3 0 0,5 1 0 16,0-3 0-16,3 4 0 0,-2 3 0 0,2 0 0 16,0 1 0-16,-2 0 0 0,-4-1 0 0,-2-1 0 15,1-3 0-15,-1 3 0 0,1-2 0 0,3 1 0 16,-1 7 0-16,1-1 0 0,0 2 128 0,-3-3-128 16,0-3 0-16,-2-3 144 0,3 2-144 0,2 0 0 15,2 1 0-15,6 1 0 0,0 1 0 0,2 2 0 16,1-3 160-16,-3 0-160 0,0-3 128 0,0 1-128 15,-2-1 0-15,2 3 0 0,2 0 0 0,-1 0 0 16,0 2 0-16,2-1 0 0,0 3 0 0,1 1 0 16,-3-1 0-16,-2-2 0 0,0 1 0 0,0-3 0 15,1-3 0-15,-1 3 0 0,4-1 0 0,2 1 0 0,3 0 0 0,2 0 0 16,2 0 0-16,1 0 0 0,-1 0 128 0,-2 1 0 16,-1-1 0-16,-1 0 0 0,0 0 0 0,1 0-128 15,1 0 192-15,1 0-64 0,0 0-128 0,0 0 192 16,0 0-192-16,3 1 192 0,3 2-192 0,-2-1 128 15,3 1-128-15,-2-1 128 0,0-2-128 0,-3 0 0 16,3 0 0-16,-1-2 128 0,-1-1 128 0,2 2 0 16,5 1 16-16,0-1 0 0,2-3 112 0,2 2 0 15,2-1 16-15,1 2 0 0,1-2-128 0,3 3-16 16,1-1-16-16,0 0 0 0,-1-1-240 0,1 1 144 16,1-1-144-16,2 0 128 0,-1-2-128 0,2 2 0 15,0-3 0-15,0 1 128 0,-2-1-128 0,3-3 160 0,1 3-160 0,-1 0 160 16,0-4-32-16,2 2 0 0,1-5 0 0,0 2 0 15,-3 0 0-15,2-2-128 0,1 1 192 0,0-4-64 16,1-2-128-16,0 1 128 0,-2-1-128 0,3-1 128 16,2-1-128-16,-1-1 0 0,-1 0 0 0,3-3 128 15,0-4-128-15,1 5 192 0,0 2-192 0,1-3 192 16,0 2-192-16,1-1 160 0,-2 2-160 0,0 1 160 16,0 0-160-16,0-1 0 0,2 3 0 0,-2-1 0 15,-2 0 0-15,0 2 0 0,2 0 0 0,-1 2 0 16,-3 0 0-16,2 3 0 0,-2-3 0 0,1 5 0 15,1 3 0-15,2 6 0 0,-4-8 0 0,4 8 0 16,-4-9 0-16,4 9 0 0,0 0 0 0,0 0 0 16,-5-6 0-16,5 6 0 0,0 0-144 0,0 0 144 15,0 0 0-15,0 0 0 0,0 0-128 0,0 0 128 16,-7 2 0-16,0 2 0 0,-2 5-128 0,6-1 128 16,-3 3 0-16,1 1 0 0,-1 3 0 0,0-1 0 0,-2 1-128 0,-1-1 128 15,0 0 0-15,-2 1 0 0,-1 2 0 0,1 1 0 16,-1-1 0-16,-2 2 0 0,3 0 0 0,-4 2 0 15,0-1 0-15,-1 2 0 0,1-2 0 0,0 4 0 16,0 4 0-16,-1-4 0 0,2 1 0 0,-2-1 0 16,-2-1 0-16,1 2 0 0,3-3 0 0,0-2 0 15,0-1 0-15,2 1 0 0,-1 2 0 0,-1-3 0 16,0-1 0-16,0 0 0 0,-1-1 0 0,1-1 0 16,2-2 0-16,-2-3 0 0,2-6 0 0,0 1 0 15,2 1 0-15,1-3 0 0,0-3 0 0,2 0 0 0,7-1 0 0,0 0 0 16,0 0 0-16,-7-5 144 15,2-5-144-15,3 1 128 0,0-2-128 0,0 2 192 0,4-5-192 16,2-3 192-16,1-2-192 0,2 1 0 0,-2 1 0 0,2-3 128 16,1 0-128-16,1-1 0 0,1 1 0 0,0 0 0 15,0-1 0-15,1-1 0 0,0 0 0 0,2-1 128 16,-1 2-128-16,1 0 0 0,0 0 0 0,1-3 0 16,0 1 0-16,1 1 0 0,2 1 0 0,-1-2 0 15,-1 1 0-15,1 2 0 0,0-1 0 0,-1 2 0 16,1 3 0-16,-1-1 0 0,-1 1 0 0,1 1 0 15,-1 1 0-15,1 2 0 0,-3-1 0 0,1 5 0 16,-1-4 0-16,2-1 0 0,0 6 0 0,0-2 0 16,-1 3-128-16,0 2 128 0,-3-3 0 0,0 4 0 15,0-1 0-15,0 2 0 0,-10 2-144 0,12-1 144 16,-2 1 0-16,0 1 0 0,-10-1 0 0,13 3 0 16,-2 1 0-16,-1 3 0 0,-1-1 0 0,0 1 0 0,1 3 0 0,-1-1-128 15,3 0 128-15,-2 4 0 0,0 0 0 0,2 0 0 16,2 1 0-16,-2 0 0 0,1-1 0 0,0 0 0 15,1 0-128-15,1-1 128 0,-1-3 0 0,1 3 0 16,2-3 0-16,-2 1 0 0,0-4 0 0,-1 4 0 16,1-2 128-16,-1 1-128 0,-1-3 0 0,-1 2 128 15,-2 1-128-15,0-3 0 0,1 5 160 0,-1-3-160 16,-2 0 160-16,0-3-160 0,-8-5 256 0,9 7-64 16,-9-7 0-16,7 9 0 0,-7-9-192 0,0 0 0 15,0 0 0-15,0 0 0 0,8 8 208 0,-8-8-48 16,0 0-16-16,0 0 0 0,0 0-144 0,0 0 0 15,0 0 0-15,0 0 0 0,0 0 0 0,0 0 160 0,0 0-160 0,0 0 160 16,0 0-160-16,-6-1 0 0,-2-1 144 0,8 2-144 16,-8-2 0-16,8 2 0 0,-9-3 0 0,2 3 0 15,7 0 0-15,-8 2 0 0,8-2 0 0,-8 1 0 16,8-1 0-16,0 0 0 0,-10 2 0 0,10-2 0 16,0 0 0-16,-7 3-160 0,7-3 160 0,-10 5-208 15,10-5-48-15,-7 4-16 0,7-4 0 0,-7 4 0 31,7-4-128-31,-9 5-32 0,9-5 0 0,-8 6 0 16,8-6-320-16,-8 5-64 0,8-5-16 0,0 0 0 16,0 0-1856-16,0 0-368 0,0 0-80 0,0 0 0 0</inkml:trace>
  <inkml:trace contextRef="#ctx0" brushRef="#br5" timeOffset="36478.73">5684 19448 5519 0,'-20'-4'496'0,"6"2"-496"15,-2-1 0-15,0-1 0 0,1-1 2048 0,1 1 320 16,0 1 64-16,3-1 16 0,1-3-1200 0,-1 2-240 15,2 2-48-15,2-3-16 0,0 0-64 0,7 6-16 16,-6-6 0-16,6 6 0 0,0-9-224 0,0 9-32 16,3-9-16-16,2 1 0 0,0 1-208 0,4 2-32 15,0-3-16-15,3 3 0 0,2 1 0 0,4 0 0 16,4 0 0-16,2 1 0 0,3-2 0 0,2-1 0 0,3 3 0 16,-1-1 0-16,2-1 32 0,2-4 0 0,0 3 0 0,3 0 0 15,3 0-48-15,2 1 0 0,4 1 0 0,3 0 0 16,3 3 16-16,3 0 0 0,1-2 0 0,1-1 0 15,-4-1 0-15,4 2 0 0,0 0 0 0,2-1 0 16,2 3-64-16,7-2-16 0,-1 1 0 0,1-1 0 16,-2 0-48-16,1-3-16 0,2 3 0 0,2 1 0 15,3 2-32-15,3 0-16 0,2-1 0 0,1 0 0 16,-1 1-144-16,5 0 160 0,0 0-160 0,3-1 160 16,1-2-160-16,-1 0 0 0,-3 0 0 0,3 1 0 15,2 0 0-15,0-1 0 0,0-1 144 0,1 2-144 16,-2 1 0-16,2-2 0 0,2 1 0 0,-1-1 128 0,-2 2-128 15,1-2 0-15,-3 3 0 0,5-1 0 16,2 1 160-16,-1 0-32 0,-1-1-128 0,-1 1 192 0,-5 1-48 16,11-1-16-16,3 0 0 0,-4 1 0 0,-3 0 0 0,2 3-128 15,0 0 192-15,4 1-64 0,0-2-128 0,-1-2 192 16,0-2-192-16,3 3 192 0,2 2-192 0,-1-1 0 16,-1-6 144-16,1 3-144 0,1 4 0 0,3-2 0 15,1-4 0-15,-1 2 0 0,-2 2 0 0,3 0 0 16,3-1 0-16,-3 0 128 0,-3 1-128 0,0-1 0 15,0 1 0-15,-1 1 0 0,3 1 0 0,-4-2 0 16,-3-2 0-16,3 3 128 0,-1 2-128 0,2-3 0 16,-3-4 0-16,-2 2 0 0,-1 2 0 0,3 1 0 15,2-3 0-15,-2 0 0 0,-5 1 0 0,1 0 0 16,1 3 0-16,1-4 128 0,0-1-128 0,0-3 0 16,-2 2 0-16,1 0 128 0,1 2-128 0,-1-2 0 0,-3-2 0 15,-1 0 0-15,0 2 0 0,3 0 0 0,2 1 0 0,-1-3 0 16,-5 1 0-16,-2-5 0 0,1 2 0 0,2 0 0 15,0-1 0-15,-1 0 0 0,-4 0 0 0,1-2 128 16,-2 4-128-16,2-4 0 0,1 3 0 0,-2-5 0 16,-5 4 0-16,-1 0 0 0,-2-1 0 0,4 1 0 15,3-2 0-15,0 3 0 0,-7-3 0 0,-1 1 0 16,-1-3 0-16,4 3 0 0,3-2 0 0,-1 3 0 16,-2-5 0-16,-3 3 128 0,-1 2-128 0,1-1 0 15,4-2 0-15,0 2 0 0,-5-5 0 0,1 6 0 16,-3-3 0-16,2 3 0 0,0-2 0 0,5 2 128 15,0-2-128-15,-3 1 0 0,-2 3 0 0,1 0 0 0,1 1 0 16,2 0 0-16,1 1 128 0,-2-5-128 16,-3 2 128-16,-1 2-128 0,-2 0 160 0,4-1-160 0,5 1 176 0,-2 0-176 15,-3-1 192-15,-1-2-192 0,1 0 176 0,0 3-176 16,1 1 160-16,1-1-160 0,-4-1 128 0,1-3-128 16,-1 4 0-16,-2 2 144 0,0 2-144 0,2 0 0 15,-1-4 0-15,0 0 128 0,-2 3-128 0,-4 0 0 16,-3-2 0-16,4 3 0 0,3 0 0 0,-2-1 128 15,1 0-128-15,-2-2 0 0,0 0 0 0,-2 3 0 16,-1 0 0-16,4 0 0 0,2 0 0 0,0-1 0 16,-1 0 0-16,-2 0 0 0,1 1 0 0,-2 2 0 15,0 2 0-15,1 0 0 0,3-4 128 0,-5 0-128 16,1 0 128-16,-2 4-128 0,1-2 0 0,1 2 0 16,2 4 0-16,-1-2 0 0,1-5 0 0,-5 2 0 15,-2-3 0-15,0 2 0 0,0 5 0 0,4 2 0 0,3-6 0 16,-2 2 0-16,-4 2 0 0,0-5 0 0,-3 1 0 0,1 1 0 15,0 0 0-15,1 1 0 0,1-2 0 0,1-1 0 16,-3 0 0-16,-3 1 0 0,-2-1 0 0,-1 2 0 16,2-1 0-16,0-2 128 0,2 0-128 0,-2 3 0 15,-2-5 0-15,-1 1 128 0,-5 0-128 0,2 0 0 16,-2 1 128-16,1 0-128 0,-2 2 0 0,2-2 128 16,3 2-128-16,1-2 0 0,-2 0 0 0,-2 0 0 15,-4 1 0-15,-2-1 0 0,0-1 0 0,1 3 0 16,-2-2 0-16,1 1 0 0,2 0 0 0,-1-1 0 15,0 1 0-15,-4 0 0 0,-1-1 0 0,-4 2 0 16,-2-2 0-16,0 1 0 0,-1 1 0 0,3-1 0 16,-5 0 0-16,2 0 0 0,0 0 0 0,1-1 0 0,0 1 0 0,0 0 0 15,1-1 0-15,-4 1 0 0,-1 0 0 0,0-1 0 16,-5 0 0-16,0 3 0 0,0-1 0 0,-1-1 0 16,0-1 0-16,-1-1 0 0,0 0 0 0,-3 0 0 15,1 2 0-15,-1-1 0 0,0-1 0 0,-2 1 0 16,0 0 0-16,-1 1 0 0,0-2 0 0,0 1 0 15,-2 0 0-15,0 3 0 0,-2-1 0 0,-2-1 0 16,2-2 0-16,-1 1 0 0,-2-1 0 0,-1 0 0 16,-2 0 0-16,1 2 0 0,-1-1 0 0,-2 0 0 15,-9-1 0-15,9 2 0 0,-9-2 0 0,11 0 0 16,-11 0 0-16,0 0 0 0,0 0 0 0,11-2 0 16,-11 2 0-16,0 0 0 0,0 0 0 0,0 0-144 15,0 0 144-15,0 0 0 0,0 0-208 0,-9-1 64 16,-4-2 16-16,-1 2 0 0,-4 1 128 0,-3 0-208 0,-5 0 80 0,-4 0 128 15,-5 0-192-15,-2-1 192 0,-2 1-160 0,-2-3 160 16,1 1-128-16,-3-2 128 0,-2 1 0 0,-1 1-144 16,-1-1 144-16,-5 1 0 0,-6-2 0 0,-6-1-128 15,-3 1 128-15,-3 2 0 0,-1-2 0 0,-2 1-128 16,1-2 128-16,-10 1 0 0,-7 1 0 0,0-1-128 16,2-1 128-16,2 3 0 0,-1 0 0 0,-3-1 0 15,-3 2 0-15,1-3 0 0,4-3 0 0,1 0 0 16,1 5 0-16,-4-6 0 0,-5 2 0 0,1-1 0 15,3-2 0-15,0 2-160 0,1-2 160 0,-4 0-160 16,-3-6-160-16,-2 2-16 0,7 5-16 0,5 1 0 16,1 0 48-16,4 2 16 0,-1-4 0 0,8 3 0 0,6-2 288 15,6 5-128-15,3 1 128 0,6 1 0 0,3 1-352 16,4 1 32-16,3 2 16 0,5-1 0 16,4 2-144-16,7-2-48 15,5-2 0-15,7 1 0 0,5 1-80 0,10-2-32 0,0 0 0 0,11 0 0 16,7 0 32-16,8 0 16 0,7-1 0 0,5-1 0 0,4-5 336 0,6 1 64 15,5 0 16-15,8-2 0 0,7 4 336 0,8 2 64 16,10-6 0-16,2 2 16 0,-1 0 128 0,5 4 32 16,8 1 0-16,1-3 0 0,6-1 224 0,1 3 48 15,1 5 16-15,7-2 0 0,5-3-176 0,-2 0-32 16,-3 4-16-16,6-1 0 0,5 2-256 0,-1-1-48 16,-4-2-16-16,4 4 0 0,6 1-176 0,-5-4 160 15,-7-2-160-15,3 2 160 0,4 2-160 0,-4 1 192 0,-4-1-192 0,-1 3 192 16,3-1-192-16,-2 2 128 0,-1-2-128 0,-2 3 128 15,-2 5-128-15,-2-1 0 0,-1-5 0 0,-7 3 0 16,-6 0 0-16,-3 3 0 0,-2-4 0 0,-4 0-176 16,-5-2-176-16,-7 2-32 0,-7-3-16 0,-6 3 0 15,-4-4 144-15,-7 2 48 0,-5-1 0 0,-4-1 0 16,-8-1 16-16,-4 0 0 0,-5 1 0 0,-8-3 0 16,-6 1-16-16,-13-3 0 0,0 0 0 0,0 0 0 31,0 0-1648-31,-19 1-320 0</inkml:trace>
  <inkml:trace contextRef="#ctx0" brushRef="#br5" timeOffset="37947.3">29798 16954 25791 0,'-21'-2'2304'0,"7"3"-1856"0,-1 1-448 0,0 1 0 15,1 2 688-15,1 3 32 0,2-3 16 0,1 1 0 16,4 2-736-16,6-8 0 0,0 0 0 0,0 0-208 16,0 0 208-16,6 10 192 0,6-1-48 0,2-3 0 15,3 1 16-15,3-4 0 0,2-1 0 0,4 0 0 16,4 1-160-16,1-1 0 0,1 2 144 0,1-4-144 15,2 0 0-15,1-2 128 0,1 0-128 0,4 1 0 16,2-2 0-16,4 1 0 0,2 1 0 0,3-3 128 16,1-4-128-16,0 2 0 0,1-1 128 0,-5-3-128 15,-2 0 0-15,2 1 128 0,0-2-128 0,2-1 0 16,1-2 0-16,0-1 144 0,2 1-144 0,0-1 0 0,-3 1 128 16,-2 0-128-16,-5-3 0 0,-1 0 0 0,1-1 0 15,0-3 128-15,2-3-128 0,2 3 0 0,0 2 128 0,3-3-128 16,0-6 0-16,0 3 0 0,-2-3 128 0,0 1-128 15,-2-2 0-15,1 1 0 0,2-4 0 0,2-1 0 16,-1 1 0-16,2-1 0 16,3 1 128-16,-1-2-128 0,-1 0 0 0,-4-3 0 0,-2 0 0 0,-22 17 0 15,3-6 0-15,4 0 0 0,1-5 0 0,2-5 0 16,-1 0-160-16,1-3 160 0,0 0-192 0,26-35 192 16,-14 16-192-16,-8 5 192 0,-9 3 0 0,-3 0 0 15,-2-3 0-15,-2-4 0 0,-1-3 0 0,0 2 0 16,-2-5 0-16,-8 33 0 0,1-5 0 0,1-1 0 0,-1-5 0 15,1-1 0-15,1-2 0 0,-1-6 0 0,0-3 0 0,12-48 0 16,-8 21 0-16,-1 11 0 0,-2 11 0 16,-2-1 0-16,-2 1 0 0,-1-2 128 0,1-6-128 0,-4 0 0 15,1 1 0-15,-2 2 0 0,-2 6 128 0,1-1-128 16,3-4 0-16,0-2 0 0,-1-4 0 0,-1-3 0 16,3-2 0-16,-6 53 0 0</inkml:trace>
  <inkml:trace contextRef="#ctx0" brushRef="#br5" timeOffset="39215.71">32956 10737 30111 0,'-3'-33'1344'0,"-2"-5"256"0,-4-2-1280 0,4-9-320 0,-2-3 0 0,1-5 0 0,2-4 0 0,-1 0 0 15,-1 5 0-15,1 5 0 0,-1 7 0 0,0-2 0 16,-2 3 0-16,1-4 0 0,-2-2 0 0,1 1 0 16,-1-3 0-16,4 22 0 0,-1-2 0 0,-2-2 0 15,1 0 0-15,0 0 0 0,-2 2 0 0,1 1 0 16,-1-1 0-16,-7-30 128 0,2 6-128 0,2 8 0 15,2 1 0-15,-1 5 128 0,0-2-128 0,1 5 0 16,0 2 0-16,1 6 0 0,-1-1 0 0,1 5 0 0,0 2 0 0,0 3 0 16,-1 1 0-16,1 0 0 0,1 1 0 0,1-1 0 15,-1-1 0-15,2-1 0 0,-3 1 0 0,2-2 128 16,0-1-128-16,-1 2 0 0,-1 2 0 0,0-1 0 16,2 1 0-16,-2 1 0 0,-3-1 0 0,2 2 0 15,0 0 0-15,0 1 0 0,-4 1 0 0,2-1 0 16,0 2 0-16,0-1 0 0,-1 2 128 0,2 1-128 15,0 2 176-15,0-2-48 0,0 1 0 0,1 2 0 16,0-1-128-16,-1 2 128 0,1-3-128 0,0 5 128 16,0-3-128-16,5 6 128 0,-1-1-128 0,-2-3 128 15,0 3-128-15,-1-4 0 0,0 1 0 0,1 2 128 16,-1-4-128-16,-9-7 0 0,1 3 0 0,3 0 0 16,0-2 0-16,3 1 0 0,-4-1 0 0,2 0 0 0,0 3 128 0,1 0-128 15,-2-2 0-15,1-1 128 0,0-3-128 0,0 2 160 16,1-1-160-16,-1 2 160 0,2-2-160 0,-1 0 0 15,-1 3 144-15,3 0-144 0,0 1 0 0,1 2 0 16,0-3 0-16,2 0 0 0,-1 1 0 0,4 7 128 16,-1-1-128-16,-1-1 0 0,1 0 0 0,0 0 144 15,0 0-144-15,-2 1 0 0,1-2 160 0,-4-5-160 16,2 0 128-16,0 2-128 0,3 5 0 0,0 1 128 16,1-1-128-16,1 0 0 0,1 3 0 0,0 3 0 15,-1-3 0-15,3 5 0 0,0 0 0 0,0 0 0 16,0 0 0-16,0 0 0 0,0 0 0 0,0 0 0 15,0 0 0-15,0 0 0 0,0 0-144 0,-9 7 144 16,0 4 0-16,9-11 0 0,-8 12-128 0,0 0 128 0,-1-1 0 0,1-1 0 16,-2 3 0-16,1-3 0 0,-1 0 0 0,0 4 0 15,0-4 0-15,1 1 0 0,-6-2 0 0,2-1 0 16,2 0 0-16,-2 0 0 0,1-4 0 16,1 1 0-16,0 1 0 0,0-1 0 0,1-2 0 0,0-1 0 15,1 1 128-15,3 0-128 0,-6 0 0 0,6-2 144 16,0-1-144-16,2-1 0 0,0 1 144 0,0-3-144 15,2 0 128-15,0-1-128 0,0 1 160 0,1 1-160 16,-1-3 224-16,1 1-48 0,-2-1-16 0,2 1 0 16,0-1-160-16,1-3 160 0,-1 3-160 0,1-4 160 15,0 0-160-15,1-2 128 0,0 3-128 0,0-2 128 16,3 3-128-16,0-5 160 0,-1-1-160 0,0 3 160 16,1-1-160-16,1-1 0 0,-1 0 0 0,1-5 0 15,0 1 128-15,2 0-128 0,-2 4 0 0,0 0 128 16,0-3-128-16,0 2 0 0,0 2 0 0,0-2 0 0,-1-1 0 0,2 4 0 15,-1-3 0-15,1-2 0 0,-4 2 0 0,3 3 0 16,-1-3 0-16,1 6 0 0,-1-2 0 0,1 2 0 16,0-3 0-16,-5 10 0 0,5-7 0 0,0-1 0 15,-5 8 0-15,0 0 0 0,5-8 0 0,-5 8 0 16,0 0 0-16,0 0 0 0,0 0 0 0,0 0 0 16,0 0 0-16,0 0 0 0,0 0-128 0,0 0 128 15,0 0 0-15,0 0 0 0,0 0 0 0,0 0 0 16,0 0-144-16,8 7 144 0,-8-7 0 0,0 0 0 15,8 11 0-15,-2-2 0 0,0 0 0 0,-6-9-128 16,7 10 128-16,-2 2 0 0,0 0 0 0,0-2 0 0,-1 1 0 0,1 0 0 16,0-2 0-16,1 4 0 0,1-3 0 0,0 3 0 15,1-3 0-15,2 0 0 0,1 3 0 0,2 1 0 16,0-2 0-16,3 1 0 0,1-2 0 0,2-2 0 16,3 3 0-16,-2-3 0 0,-1 2-128 0,0-3 128 15,0-1 0-15,0 0 0 0,0 3 0 0,0-4 0 16,-2 2 0-16,-2-2 0 0,-1-2 0 0,-3 4 0 15,0-3 0-15,-2 0 0 0,-9-5 0 0,0 0 0 16,0 0 0-16,0 0 128 0,7 9-128 0,-7-9 0 16,0 0 0-16,0 0 0 0,0 0 128 0,0 0-128 15,0 0 0-15,0 0 0 0,-6 9 0 0,6-9 0 16,-8 5 0-16,-2-1 0 0,-1-4-176 0,-2-2 176 16,-4-2-896-1,1-1-48-15,-2 3-16 0</inkml:trace>
  <inkml:trace contextRef="#ctx0" brushRef="#br3" timeOffset="45672.29">23984 4882 22511 0,'0'0'992'0,"0"0"224"0,0 0-976 0,0 0-240 0,0 0 0 0,0 0 0 0,-8-6 512 0,8 6 64 15,0 0 16-15,0 0 0 0,0 0-304 0,-6-6-64 16,2-3-16-16,4 9 0 0,0 0 64 0,0-10 16 16,0-3 0-16,0 1 0 0,0-1-16 0,1 0 0 15,-2 3 0-15,1 1 0 0,-4-1-272 0,0 1 128 16,-1-1-128-16,-3 5 0 0,-2 4 304 0,-2 1-48 16,-4 0-16-16,0 1 0 0,-1 4 80 0,-3 5 0 15,-4 0 16-15,-3 3 0 0,3 1-16 0,0 2 0 16,-2 0 0-16,0 2 0 0,-2 2 0 0,0 1-16 15,1 2 0-15,2 1 0 0,-1-4-176 0,2 0-128 16,1-1 192-16,3 0-192 0,3 1 144 0,3 1-144 16,3-1 0-16,1 2 144 0,2-3-144 0,2 0 0 0,-1 0 144 15,4-1-144-15,0-2 128 0,2 1-128 0,-1-3 160 0,5 3-160 16,1 1 272-16,1 0-32 0,1-3-16 0,3 3 0 16,0-1-224-16,3-1 144 0,-2-2-144 0,2 3 128 15,1-5-128-15,0 0 0 0,0 1 144 0,-1 2-144 16,0-1 0-16,0-3 0 0,-1 1 0 0,1-2 128 15,-2 3-128-15,1-1 0 0,-1-3 0 0,-1 1 0 16,-2 0 0-16,0 2 0 0,-2 2 0 0,-1-1 0 16,-2-3 0-16,-2 1 128 0,0-11-128 0,-4 10 0 15,-1 2 0-15,-2 1 128 0,-2-3-128 0,-5 1 0 16,-3-2 256-16,-6 1 0 0,-3 2-16 0,-5-5 0 16,1 0 64-16,-5 0 16 0,-2-2 0 0,1 3 0 15,-3-3-128-15,4-1-32 0,2 0 0 0,4 1 0 16,2-4-160-16,1-2 192 0,2-3-192 0,3 0 192 0,3 0-192 15,3 0 0-15,1-2 144 0,2 2-144 16,5 1 0-16,7 3 0 0,0 0 0 0,0 0 0 0,0 0 0 0,0 0 0 16,0 0 0-16,11 6 0 0,4 1-144 0,6 0 144 15,-1 3-160-15,3-1 160 0,0 4 0 0,2-3-144 16,3 0 144-16,-3 4 0 0,0 5 0 0,-2-1 0 16,-3 0 0-16,0 1 0 0,-5 0 0 0,1 0 0 15,-4 2 0-15,-1 0 0 0,-4 2 0 0,-2-2 0 16,0 0 0-16,-3 3 0 0,-2 2 0 0,-2-3 0 15,-4-2 0-15,-2 0-128 0,-1 2 128 0,-2-1 0 16,-3-3 0-16,-1 1 0 0,-2 0 0 0,-3 5 144 16,-3-1-144-16,-1 0 160 0,0 1 16 0,0 1 0 15,-1 6 0-15,0-2 0 0,-3-3-48 0,-1 3 0 16,0 1 0-16,3 1 0 0,1 3-128 0,3 2 0 0,3-1 0 0,5 0 128 16,5 3-128-16,4 1 0 0,3 3 0 0,4 2 0 15,3-7 0-15,5 4 0 0,3 4 0 0,4-4 0 16,2-2 0-16,6 4 0 0,6-4 0 0,2 0 0 15,1-5 128-15,4 1-128 0,3-4 128 0,5-1-128 16,4 0 144-16,1-4-144 0,5 2 160 0,0-8-160 16,3-3 0-16,-1 0 0 0,-3-5-128 0,-2-3 128 31,0 1-2800-31,2-6-448 0</inkml:trace>
  <inkml:trace contextRef="#ctx0" brushRef="#br3" timeOffset="46670.65">26620 5079 23327 0,'0'0'1024'0,"-3"-11"224"0,2-1-992 0,2 3-256 0,3-1 0 0,3 3 0 15,0-3 304-15,6 1 16 0,1-2 0 0,4 2 0 16,3-3-112-16,1 1-16 0,2-2 0 0,4-1 0 15,2-2 208-15,2-1 48 0,0 1 0 0,2-1 0 16,-1 2-80-16,2 4-16 0,0-1 0 0,0 7 0 0,-5 1-32 0,2 5-16 16,0 2 0-16,-3 1 0 0,-2 2-176 0,-2 4-128 15,-3 3 144-15,-3 4-144 0,-1 4 0 0,-2 2 128 16,-3 2-128-16,-4 10 0 0,-3 5 160 0,-2 5-16 16,-3 7 0-16,-1 3 0 0,-1 2 16 0,-2 4 0 15,-2 1 0-15,1 2 0 0,2-4-160 0,3-1 192 16,3 0-192-16,5-5 192 0,2-7-192 0,5-2 0 15,0-4 0-15,2-2 128 0,0-2-128 0,1-2 128 16,1-2-128-16,5-3 128 0,1-7 64 0,1 1 16 16,-1-4 0-16,2-3 0 0,0-7 128 0,0 0 32 15,5-6 0-15,-1 0 0 0,0-2-64 0,-2-3-16 0,0-3 0 16,-3 0 0-16,1-5-96 0,-3 2-32 16,-5-5 0-16,-2 1 0 0,-3-4-160 0,-2-2 160 0,-3-1-160 0,-3 0 160 15,-1 2-16-15,-3 2 0 0,0 1 0 0,-2 4 0 16,-1 9 144-16,-5-10 32 0,-1 5 0 0,6 5 0 15,-12 1-64-15,0 4 0 0,-1 4 0 0,-4 0 0 16,1 0-256-16,-2 6 0 0,2-1 0 0,-1 0 0 16,0 2 0-16,2 0 0 0,0-1 0 0,0 3 0 15,-2 2 0-15,2 2 0 0,2 1 0 0,2 1 0 16,-1-1 0-16,5 2 0 0,-1-2 0 0,2 0 0 16,1 4 0-16,1-2 0 0,-1 6 0 0,3-4 0 15,1 0 0-15,0-4 0 0,1 0 0 0,2 3 0 16,4-2 0-16,1 4 0 0,2-3 0 0,3 6 0 15,0-2 0-15,3 0 0 0,2 3 0 0,0 4 0 16,-1-2 0-16,-1 0 0 0,2-1 0 0,-1 4 0 0,-2-1 128 16,2-3-128-16,-1-3 0 0,-1 5 0 0,-3-2 192 0,1 0-192 15,-3-3 192-15,0 1-192 0,-3 2 304 16,-1 0-48-16,-1 1-16 0,-2-3 0 0,-3-5 144 0,-4 3 16 16,0-1 16-16,-5 0 0 0,-6-3 144 0,-5 3 16 15,-7-6 16-15,-6 3 0 0,-8-1 48 0,-8-3 16 16,-5 3 0-16,-6 1 0 0,-2-4-128 0,-7 0-16 15,-4 0-16-15,-3 0 0 0,-3-4-240 0,1-1-64 16,4-4 0-16,5-3 0 0,5-4-192 0,3-6 0 16,3-7 0-16,3 1 0 15,4-9-1744-15,9 0-240 0,7-3-64 0,7-4-17024 0</inkml:trace>
  <inkml:trace contextRef="#ctx0" brushRef="#br3" timeOffset="48355.32">27811 11260 16991 0,'0'0'752'0,"0"0"144"0,-8-3-704 0,8 3-192 0,0 0 0 0,-10 2 0 16,0-1 176-16,1 3 0 0,0-2 0 0,0 2 0 16,-1-3-48-16,0 2-128 0,0-1 192 0,0 0-64 15,1-1 256-15,-1-1 32 0,-1 0 16 0,1 4 0 0,1-2 256 0,-1 1 48 16,-3-3 16-16,1 2 0 0,0 2-16 0,1 1 0 16,-1-1 0-16,2-1 0 0,1-1-224 0,9-2-64 15,0 0 0-15,0 0 0 0,0 0 0 0,0 0-16 16,0 0 0-16,0 0 0 0,0 0 272 0,0 0 48 15,10-2 16-15,3-4 0 0,2-1-432 0,6 2-80 16,2-2 0-16,5 0-16 0,5 2-112 0,2-3 0 16,1 0-128-16,-1 3 192 0,2-1-192 0,0 3 128 15,0 1-128-15,1 1 0 0,0-1 128 0,0 1-128 16,1 0 0-16,1 3 0 0,0 1 160 0,-1 3-160 16,-1 3 160-16,-2 0-160 0,-2 3 128 0,-2 1-128 15,-4 1 0-15,-3 0 0 0,-4 2 0 0,-2 2 0 16,-3 2 0-16,-1 5 0 0,-3-2 0 0,-2 5 128 0,-4-1-128 0,0 3 0 15,-3-3 144-15,0 1-16 0,-2 2 0 0,-1-2 0 16,-1 2 48-16,-2 1 0 0,0 1 0 0,-3 1 0 16,0 0 80-16,-3 0 0 0,2 2 16 0,-4 0 0 15,4 2-32-15,-1-1-16 0,-1-3 0 0,2 1 0 16,2-3-96-16,2-1 0 0,2-1-128 0,2-5 192 16,2 1-192-16,2-1 0 0,3-4 128 0,3-1-128 15,1 2 144-15,2-4-16 0,3-3 0 0,3-1 0 16,3-4 128-16,1 1 32 0,0-5 0 0,2-2 0 15,-1-1-64-15,2 0-16 0,1-2 0 0,2-2 0 16,1 0-80-16,1-1 0 0,-4-3-128 0,-2-3 192 16,4 4-192-16,-4-4 128 0,0 1-128 0,-3-3 0 0,-3 3 128 15,0-3-128-15,-4 4 0 0,-2 0 0 16,-2 0 128-16,-2 4-128 0,-2-4 0 0,-8 7 0 0,0 0 0 0,0 0 128 16,5-9-128-16,-5 9 0 0,0 0 0 0,0 0 176 15,0 0-176-15,-9-3 160 0,-2-3-32 0,-2 6-128 16,-2 4 192-16,-2 0-64 0,-6-3-128 0,1 3 192 15,-3 4-192-15,1-1 192 0,-1 4-192 0,-1 0 0 16,0 4 0-16,2 2 128 0,2-1-128 0,3 3 0 16,2 2 0-16,5 0 0 0,3 4 0 0,0-1 0 15,1 6 0-15,4-2 0 0,3 4 0 0,1 1 0 16,3 0-144-16,2 1 144 0,4 1 0 0,1 0 0 16,4 0 0-16,1-1 0 0,3 1 0 0,2 4 0 15,0-3 0-15,0 3 0 0,0-1 0 0,0 1 0 16,1 2 0-16,-2-2 0 0,-3-3 0 0,-1 1 0 0,-2-3 0 0,-1-1 0 15,-2 0 0-15,-1 0 0 16,-4 0 0-16,-1 1 144 0,-3 0 48 0,-4-1 16 0,-2-2 0 0,-5 2 0 16,-4 3 224-16,-6 0 32 0,-4-3 16 0,-4 1 0 15,-7-5 176-15,-5-2 48 0,-6 1 0 0,-4 0 0 16,-3 2-192-16,-1 0-16 0,1-4-16 0,-2 2 0 16,-2-4-320-16,-3 1-160 0,-4 1 160 0,-2-5-160 31,3-4-912-31,2-3-288 0,3-4-48 0,-2-3-12080 0,-2-7-2416 0</inkml:trace>
  <inkml:trace contextRef="#ctx0" brushRef="#br3" timeOffset="49772.08">5532 11651 20271 0,'-1'-9'1792'0,"-2"-2"-1424"0,2 2-368 0,0 0 0 16,-2 4 1184-16,0-4 160 0,1 4 48 0,-2 1 0 15,4 4-640-15,0 0-128 0,-5-5-32 0,-4-1 0 16,-1 1-240-16,-1 1-48 0,-2-1-16 0,-4 2 0 16,0 2-160-16,-4 1-128 0,-3 1 144 0,-1 4-144 15,-2 0 0-15,-6-1 128 0,-7 1-128 0,-3 2 0 16,-3 0 0-16,3 5 128 0,0-2-128 0,2 1 0 16,1 2 256-16,3-1-64 0,1 5 0 0,3 0 0 0,1-2 64 0,4 4 0 15,2 3 0-15,-2 4 0 0,-1 0-80 0,2 3-16 16,-1-3 0-16,2 4 0 0,2 3-160 0,1 0 160 15,1 0-160-15,4-2 160 0,4-1-160 0,4 2 0 16,2-3 0-16,5 2 0 0,5-2 0 0,4-1 0 16,3 2 0-16,4 2 0 0,2-3 128 0,4 2-128 15,1-2 0-15,4-3 128 0,2 4-128 0,1-3 128 16,-1 1-128-16,0-2 128 0,-3 0-128 0,-1-2 0 16,3 3 144-16,-2-3-144 0,-1-1 0 0,0 2 144 15,-2-3-144-15,-2 3 0 0,-1 1 160 0,-3-3-160 16,-3 4 128-16,-2-2-128 0,-3-2 176 0,-2 2-48 15,-4-2-128-15,-4 1 192 0,-2 1 112 0,-4 0 16 0,-4 4 0 16,-3-4 0-16,0 2 48 0,-4-3 16 0,0 0 0 16,-1 3 0-16,0-3-176 0,1 1-16 0,-2-4-16 0,-1-2 0 15,0-3-176-15,-2-2 192 0,-1-3-192 0,3-1 192 16,0-5-192-16,1 0 0 0,-1 0 144 0,2-3-144 16,3-4 0-16,2-2 128 0,-1 0-128 0,4 2 0 15,1-2 0-15,2-2 0 0,-2-1 0 0,4 2 0 16,0-2 0-16,4 1 0 0,-3 0-144 0,5-3 144 15,3 9 0-15,-3-9 0 0,3 9-144 0,0 0 144 16,0-14 0-16,0 14 0 0,0 0 0 0,8-6 0 16,-8 6 0-16,11-6 0 0,-2 2 0 0,3 3 0 15,0 1 0-15,-2 2-128 0,2-1 128 0,2 3 0 16,-1 3 0-16,1-1 0 0,0 3-128 0,-3-2 128 16,0 4 0-16,-2-3 0 0,-2 5 0 0,-1 1 0 15,0 1 0-15,-1 7-128 0,-2 0 128 0,-4 1 0 0,-3 3 0 0,-2 0 0 16,-3 4 0-16,-2 3 0 0,-3 3 0 0,-2 2 0 15,-3 0 0-15,0 1 0 0,-4 0 128 0,0-1-128 16,-1 0 176-16,0 6-176 0,-2 0 368 0,1 3-48 16,1 2 0-16,-2 2 0 0,2 0 0 0,1 5 0 15,0-3 0-15,2-1 0 0,-1 2-64 0,3-1 0 16,0 0-16-16,3 1 0 0,0-1-240 0,7 2 0 16,3 3 128-16,4-4-128 0,0-3 0 0,6-3 0 15,4-1 0-15,4-4 0 0,4 2 0 0,3-2 0 16,4 4 0-16,3-3 0 0,4 2-128 0,4-4-32 15,5 2 0-15,8-3 0 16,4 0-544-16,9 0-96 0,9-3-32 0,4-7-15680 0</inkml:trace>
  <inkml:trace contextRef="#ctx0" brushRef="#br3" timeOffset="52323.7">23931 7228 3679 0,'0'0'320'0,"0"0"-320"16,0 0 0-16,0 0 0 0,0 0 1472 0,0 0 208 16,0 0 48-16,-8-1 16 0,8 1-1312 0,0 0-272 0,-9-5-160 0,9 5 192 15,-8-3-192-15,8 3 160 0,-9-2-160 0,9 2 160 16,-9-4 416-16,9 4 96 0,0 0 16 0,-9-3 0 16,9 3 192-16,-9-4 32 0,9 4 16 0,0 0 0 15,0 0-208-15,0 0-32 0,0 0-16 0,0 0 0 16,0 0-160-16,12-3-16 0,2 1-16 0,4 1 0 15,1 0 160-15,5-1 16 0,4 1 16 0,5 1 0 16,5 0-192-16,4 0-32 0,1 0-16 0,0 0 0 16,-1-1-176-16,2 0-48 0,1-1 0 0,1 1 0 15,0 0-48-15,3 0-16 0,5-2 0 0,2 3 0 16,2-1 32-16,2-2 0 0,0-1 0 0,2 2 0 16,-1 1 96-16,5-2 32 0,4-1 0 0,1 2 0 15,5 2-112-15,-3-2-32 0,-4 1 0 0,-1 1 0 16,2 1-160-16,5 3 160 0,4 1-160 0,-2-2 160 15,-4 1-160-15,-4-1 0 0,-6 3 0 0,-1-1 0 0,-1-2 0 0,0 3 128 16,0-1-128-16,-1-3 0 0,-3-2 0 0,-4 0 0 16,-5 0 128-16,-5 0-128 0,-2 0 0 0,-3 0 0 15,-3 1 0-15,-2-1 128 0,-2 0-128 0,-3 0 0 16,-3 2 0-16,0-1 0 0,0 2 0 0,-3-1 0 16,-5-1 0-16,-1 3 0 0,-4-1 144 0,0 1-144 15,-3-3 160-15,-9-1-160 0,0 0 144 0,0 0-144 16,0 0 128-16,0 0-128 0,0 0 160 0,7 5-160 15,-7-5 192-15,0 0-192 0,0 0 160 0,0 0-160 16,0 0 128-16,0 0-128 0,0 0 160 0,0 0-160 16,-1 10 192-16,1-10-192 0,-6 6 0 0,-2 3 0 15,-2-4 0-15,-3 0 0 0,-3 1 0 0,-2-3 128 0,-3 0-128 0,0-1 0 16,-5 4 128-16,-2 0-128 16,-2-2 0-16,-3-2 0 0,-4 1 0 0,-2 1 128 0,-2 2-128 0,-6-4 0 15,-5 1 208-15,-3 0-64 0,-6 0-16 0,-2 2 0 16,-5-2 48-16,-2 0 0 0,2 2 0 0,-10 0 0 15,-8-5-48-15,-2 0-128 0,-1 0 192 0,1 2-64 16,2 3-128-16,-4 0 0 0,-7-3 144 0,7-4-144 16,6 0 0-16,9-1 144 0,6 3-144 0,6 0 0 15,3 2 144-15,7 0-144 0,4-1 0 0,6 1 144 16,5-1-144-16,7-1 0 0,6-1 0 0,6 2 0 16,4 3 128-16,4-3-128 0,11-1 0 0,0 0 128 15,0 0-128-15,0 0 0 0,14 1 0 0,9-1 0 16,10-2 0-16,8-3-176 0,6-2 176 0,5 2-128 15,4-2 128-15,5 0-128 0,5 1 128 0,9-3-128 16,8 5 128-16,1-3-192 0,0-1 192 0,0 3-192 0,2-5 192 0,2 6 0 16,7 1 0-16,-5 0 0 0,-3-5 0 0,-3 4 0 15,-3 0 0-15,0-1 0 0,3 4 0 0,-5-2-128 16,-3 1 128-16,-7-1 0 0,-8 3 0 0,-5 0 0 16,-5 0 0-16,-8 0 0 0,-7 0 0 0,-5 0 0 15,-5 0 0-15,-8 2 0 0,-7-2 0 0,-11 0 0 16,0 0 0-16,0 0 0 0,-11 0 0 0,-11-2 0 15,-3 0 0-15,-10 2-192 0,-5 0 192 0,-8 0-160 16,-6 0 160-16,-12 0-160 0,-5 0 160 0,-7-2 0 16,-2 0 0-16,-4 3-128 0,-4 0 128 0,-7 2-192 15,-8-2 192-15,0 1-192 0,0 0 192 0,1 2 0 16,-3 1 0-16,1 0 0 0,1 4 128 0,7 2 64 16,7 2 16-16,4-3 0 0,3 0 16 0,5 2 0 0,7-3 0 0,11 1 0 15,8-4-224-15,6 5 128 0,5-4-128 0,9 1 0 16,7-4 0-16,7-2 128 0,6-1-128 0,11-1 0 15,0 0-128-15,0 0-80 0,14-3-16 0,9-4 0 16,9 2-96-16,10 1-32 0,10-2 0 0,10-2 0 16,10-2 112-16,5 0 32 0,0-3 0 0,2 6 0 15,5-1 208-15,4 2-192 0,5-3 192 0,-6 1-192 16,-5 2 192-16,-4-2 0 0,-1 4 0 0,-1 3 0 16,-1 1 0-16,-5 0 0 0,-7 0 144 0,-7 1-144 15,-7-2 0-15,-9 1 0 0,-5 3 0 0,-7-1 0 16,-7 2 0-16,-6 1 144 0,-6-1-144 0,-9-4 192 15,0 0-32-15,-9 2 0 0,-10 2 0 0,-9 1 0 16,-7 0 64-16,-12-1 16 0,-12 1 0 0,-7-3 0 0,-11-5-48 0,-5 0-16 16,0 2 0-16,-10 1 0 0,-7 0 16 0,-5-1 16 15,-3 0 0-15,2 1 0 0,0 2 48 0,2-1 0 16,2-2 0-16,7 2 0 0,8 3-48 0,13 3 0 16,7-2 0-16,7 2 0 0,7 1-208 0,5-2 176 15,10 3-176-15,9-4 160 0,8-2-160 0,7-2 0 16,13-1 0-16,0 0 0 0,13 4 0 0,8-1 0 15,10-6-160-15,7-1 160 0,7-1-224 0,4 0 48 16,10-4 16-16,7 4 0 0,9-3 160 0,6 2 0 16,5 1 0-16,2-3-128 0,0 2 128 0,2 1 0 15,4 0 0-15,-1 1-128 0,-1 1 128 0,-5 1 0 16,-3 1 0-16,-1 2 0 0,-1 1 0 0,-3 4 0 16,-5 0 0-16,-9-2 0 0,-6-3 0 0,-8 3 0 15,-6 0 192-15,-7 1-64 0,-5-2-128 0,-9 0-160 0,-6 0 160 0,-8-1-208 16,-10-2 208-16,0 0 0 0,-10 8 0 0,-10-4 0 15,-10-1 0-15,-8 1 0 0,-8 3 160 0,-13-5-160 16,-14 2 128-16,-4 0-128 0,-5 0 0 0,-3-2 128 16,-3 1-128-16,-8-2 160 0,-10-2-160 0,3 1 160 15,3 1 16-15,3 1 0 0,3 2 0 0,4-1 0 16,5-1-16-16,11 0 0 0,11-1 0 0,11 3 0 16,8-1-160-16,11 5 192 0,9-2-192 0,10-2 192 15,14-4-192-15,0 0 0 0,10 4-192 0,12 1 192 16,12 0-256-16,13-2 64 0,13 1 0 0,9-2 16 15,7-2 16-15,7 0 0 0,2-1 0 0,10 1 0 16,5 2-16-16,2-2 0 0,-1-1 0 0,-1 5 0 16,-1 1 176-16,3 0 0 0,1 4-144 0,-8-3 144 15,-10-2 0-15,-3 6-176 0,-10 2 176 0,-1 3-128 16,-3 2-1792-16,-7-2-368 0,14 5-64 0,-31-6-16 0</inkml:trace>
  <inkml:trace contextRef="#ctx0" brushRef="#br4" timeOffset="58449.98">28890 5344 23327 0,'-15'-7'1024'0,"5"2"224"0,-2-6-992 0,1 5-256 15,-1 0 0-15,0 2 0 0,-1 1 544 0,-1 3 64 16,1 2 16-16,2 1 0 0,-1 5-176 0,2 0-16 0,0 2-16 16,0-1 0-16,0 2 112 0,1 1 32 15,0 0 0-15,3 4 0 0,0 1-208 0,-1 2-32 0,-1-1-16 0,2 6 0 16,0 0-96-16,-2 7-16 0,-1 1 0 0,0 5 0 15,-1 5 112-15,0 2 16 0,-3 6 0 0,3 4 0 16,0 3-32-16,-3 8 0 0,-1 8 0 0,0 4 0 16,3 5-288-16,-1 3 128 0,1 4-128 0,2-4 0 15,1-1 128-15,4 0-128 0,1-7 0 0,1 1 0 16,4-2 0-16,0-5 0 0,1-3 0 0,-1-5 0 16,2-3 240-16,0-3-64 0,1-6-16 0,0-3 0 15,1-2 16-15,1-5 0 0,2-6 0 0,1 1 0 16,1-3 16-16,2-4 0 0,-2-2 0 0,3-4 0 15,3-2-48-15,1-3 0 0,1-3 0 0,-1-2 0 16,-2-7-16-16,1 2-128 0,-1-5 192 0,-3-3-64 16,-2-3 80-16,1-5 16 0,-1 1 0 0,-1-8 0 0,-3-5 112 0,-2-1 32 15,-1-5 0-15,-2-3 0 0,1-6-112 0,-5-2-32 16,0-3 0-16,1-2 0 0,-2-1-80 0,-1-6-16 16,2-3 0-16,-2-3 0 0,-1-1-128 0,-2-6 0 15,1-8 144-15,1 1-144 0,1-5 0 0,-2 2 0 16,-2-1 0-16,2 2 128 0,-1 1-128 0,0 6 0 15,-2-3 0-15,3 9 0 0,0 2-128 0,3 1 128 16,1 3-128-16,4 1 128 0,1 1 0 0,3 5-128 16,4 1 128-16,4 2 0 0,2-5 0 0,5 3-128 15,3 1 128-15,0 3 0 0,3-1-128 0,1-1 128 16,2 3-128-16,1 3 128 0,-3 2-144 0,-1 1 144 16,1 1-160-16,-1 3 160 0,-1 6-256 0,-1 2 64 15,0 4 0-15,0 0 0 0,-1-1 0 0,-4 3 16 0,-2 0 0 0,-3-1 0 16,-1 9 176-16,-1-1-192 0,-3 3 192 15,-10 5-192-15,0 0 192 0,0 0 0 0,0 0 0 16,0 0 0-16,0 0 0 0,0 0 0 0,0 0 0 0,-6 8 0 16,-5 1 0-16,0-2 0 0,-2 5 0 0,-3 2 0 15,-3-2 0-15,-2 5 0 0,0 2 0 0,-3 4 128 16,-4 0 16-16,-2 5 16 0,1-2 0 0,-3 7 0 16,-2 3 0-16,-3 6 0 0,-3 4 0 0,-2 3 0 15,0 1-160-15,-2 8 192 0,0 3-192 0,1 9 192 16,1 5-192-16,2 8 0 0,2 1 0 0,5 4 0 15,4 1 0-15,3 2 0 0,4 1 0 0,4-6 0 16,5-3 0-16,7-1 0 0,6-3 0 0,4-3 0 16,4-3 0-16,3-5 0 0,1-2 0 0,7-10 0 15,2-3 0-15,4-6 0 0,3-6 0 0,4-5 0 0,2 0-384 0,6-6 32 16,3-4 16-16,8-5 0 16,5-3-1952-16,3-5-384 0,1-7-80 0</inkml:trace>
  <inkml:trace contextRef="#ctx0" brushRef="#br4" timeOffset="59545.61">32306 5073 16575 0,'-9'-15'736'0,"2"6"160"0,2-5-720 0,0 2-176 15,1 0 0-15,1 0 0 0,-1 0 912 0,1 3 160 16,2 0 16-16,1 9 16 0,0 0-176 0,0 0-32 15,0 0-16-15,2-9 0 0,-2 9-144 0,7-6-32 16,-7 6 0-16,6-3 0 0,2 6-384 0,1 0-64 16,1-1-32-16,4 4 0 0,1 3-32 0,4 2 0 15,3 4 0-15,21 22 0 0,2 5 64 0,-4 11 16 16,0 11 0-16,-5 8 0 0,-2 8-128 0,2 1-16 16,-2 6-128-16,-4 16 192 0,-2 12-64 0,-15-51-128 15,0 6 176-15,-2 13-176 0,-2 14 208 0,-2 1-64 16,-4 0-16-16,-1 3 0 0,-2 4 0 0,-3-2 0 0,1-6 0 0,-5-6 0 15,1-8 16-15,-9 68 0 0,-1-34 0 0,2-23 0 16,2-18 128-16,-2-13 32 0,-2-10 0 0,0-5 0 16,-1-6-48-16,-3-5 0 0,-3-5 0 0,-2-4 0 15,-3-7-16-15,-3-3-16 0,-1-3 0 0,2-4 0 16,-4-1 144-16,2-6 16 0,0-1 16 0,17-1 0 16,-2-4 160-16,2 1 16 0,0-1 16 0,2-1 0 15,2-2-288-15,0-3-64 0,3 3-16 0,-4-10 0 16,6 1-224-16,3 3 0 0,5-3 0 0,5-3 0 15,1-2 0-15,-1 6 0 0,4-3 0 0,1-3 0 16,4-2 0-16,0-1 0 0,6-6 0 0,-1-2-160 16,2-4 160-16,20-32 0 0,-6 7 0 0,-2 7 0 15,-5 1 0-15,-2 1 0 0,-4-6 128 0,-1-4-128 0,-1-6 272 0,1-4-16 16,-2-4 0-16,1 3 0 0,-1 4-256 16,1 1 128-16,-2-2-128 0,-8 26 0 0,-1-10 0 15,1-4 0-15,-2-2 0 0,0 1 0 0,-2-3 0 0,-2 1 0 16,-2 0 0-16,-2-57-144 0,-4 18-48 0,-2 54-16 15,-4-1 0-15,-2-1 0 0,-3 3 64 0,-2 2 16 16,-4-3 0-16,0 2 0 0,-1-1 128 0,-20-32-208 16,5 15 80-16,2 8 128 0,1 10-192 0,1 6 192 15,1 5-192-15,-1 3 192 0,2 4-176 0,0 3 176 16,0 3-128-16,2 2 128 0,2-1 0 0,12 12-160 16,-1-4 160-16,0 4 0 0,1-2 0 0,2 2-128 15,1 1 128-15,2 2 0 0,0 0 0 0,-1 1-192 0,9 1 192 0,0 0-160 16,2 9-32-16,1-1 0 0,4 1 0 0,3 7 0 15,4 3 48-15,4 7 0 0,2 5 0 0,4 6 0 16,4 7 144-16,27 41-208 0,-7-7 80 0,-6-7 128 16,-4-2-160-16,-3 7 160 0,-6 12 0 0,-2 2-144 15,-3 1 144-15,-1 9 0 0,-4 0 0 0,-3 8 0 16,-3 5 0-16,-4-9 0 0,-3-6 0 0,-3 3 0 16,-6 2 128-16,-2-4 16 0,-4-10 0 0,-5-10 0 15,-4-8 192-15,-2 0 48 0,-2 0 0 0,-2-3 0 16,-4-6 48-16,-3-4 16 0,-5-4 0 0,0-11 0 15,1-8-160-15,0-4-32 0,1-7 0 0,1-2 0 16,3-4-128-16,14-8-128 0,0-4 192 0,1 2-192 16,-2-5-800-1,3 0-272-15,1-3-48 0</inkml:trace>
  <inkml:trace contextRef="#ctx0" brushRef="#br4" timeOffset="61930.99">4975 16293 30399 0,'-38'5'2704'0,"14"5"-2160"0,-2-1-544 0,2 9 0 15,-2 6 0-15,0 3 0 0,1 6 0 0,1 4 0 16,1 4 368-16,-1 3 64 0,1 1 16 0,0 2 0 15,-3-2 16-15,2 5 16 0,-1 3 0 0,1 13 0 16,0 13-64-16,11-32-16 0,-1 7 0 0,0 12 0 16,-1 7-160-16,1 8-48 0,1 6 0 0,1 6 0 15,2 5-192-15,-7 85 176 0,5-29-176 0,4-25 160 16,3-9-160-16,4-18 0 0,1-11 0 0,4-8 128 16,0-8-128-16,6-7 128 0,-2-7-128 0,4-2 128 15,0-8 0-15,2-8-128 0,-3-4 192 0,2-4-64 0,-2-5 64 16,1-7 0-16,0-3 0 0,0-3 0 0,-5-3 64 0,1-8 32 15,-8-6 0-15,0 0 0 0,0 0 32 0,0 0 16 16,0 0 0-16,0 0 0 0,3-16 128 0,-6-5 32 16,-1-2 0-16,-5-7 0 0,-2-7-128 0,-3-4-32 15,-3-6 0-15,1-1 0 0,-2-8-144 0,-1-1-48 16,0-2 0-16,0-2 0 0,1-5-144 0,-1-2 0 16,-1-1 0-16,1-2 0 0,1-3 0 0,1-1 0 15,5-5 128-15,1 0-128 0,0-3 0 0,3 2 0 16,3-3 0-16,3 4 0 0,0 0 0 0,5 1-144 15,2-3 144-15,4 5-160 0,2-3 160 0,5 1 0 16,0-1-144-16,7 0 144 0,3 1-208 0,3-1 16 16,1 3 16-16,6 2 0 0,1 4-96 0,3 5-32 0,2 3 0 0,2 6 0 15,-1 2 48-15,-1 3 0 0,-3 0 0 16,-3 5 0-16,-1 1 80 0,0 8 32 0,-1 3 0 0,-2 5 0 16,0 5 16-16,-2 5 0 0,-1 2 0 0,-3 4 0 15,-2 3-80-15,-1 5-16 0,-3 5 0 0,-2 2 0 16,-3 3 0-16,-2 3 0 0,-4-2 0 0,-9-5 0 15,5 11 224-15,-3-1 0 0,-3 3 0 0,-3 1 0 16,-2 0 0-16,-4 2 128 0,-4 1 16 0,-4 2 0 16,-4 5 48-16,-1 0 0 0,-6 6 0 0,-4 0 0 15,0 4-64-15,-2 3 0 0,-2 4 0 0,-1 1 0 16,-1 6 16-16,0 1 0 0,-3 5 0 0,-1 7 0 16,-2 1-16-16,6 6 0 0,1 4 0 0,2 7 0 15,3 2-128-15,3 8 160 0,4 7-160 0,6 4 160 16,2 6-160-16,5 3 0 0,3 4 0 0,4 0 0 0,5-2 0 0,1-3 0 15,2-5 0-15,4-4 0 0,3-1 0 0,2-7 0 16,-1-4 0-16,5-7 0 0,-1-6 0 0,1-7 0 16,2-6 0-16,-1-4 0 0,0-5 0 0,1-7 0 15,1-7 0-15,1-4 0 0,3-3 0 0,-1-7 128 16,1-5-128-16,-2-4 0 0,-2-3 0 0,2-7 128 16,-2 0-128-16,-4-5 0 0,-1-4 160 0,-3 1-160 15,-1-7 192-15,-1 0-192 0,-6-6 256 0,1-2-64 16,-2-4-16-16,-2-6 0 0,-4-4 32 0,-2-2 16 15,-2-7 0-15,-3-1 0 0,-6-6-96 0,0 0-128 16,-1 0 176-16,0-3-176 0,-1-6 128 0,-3-6-128 16,2 0 0-16,-3-7 0 0,1-4 0 0,3-3 0 15,0-1 0-15,1-2 0 0,0-1 0 0,2-2 0 0,1 2 0 16,3 1 0-16,3 3 0 0,2 5-144 0,2 2 144 0,3 3-128 16,1 2 128-16,0-1-128 0,5 2 128 0,2 3-128 15,3-4 128-15,2 4 0 0,2-4-144 0,4 2 144 16,0-3-144-16,5 2 144 0,-1 1-192 0,4 3 192 15,4 1-256-15,1 6 48 0,0 1 16 0,2 5 0 16,1 1-32-16,-4 5 0 0,-5 2 0 0,1 3 0 16,-5 3 80-16,-1 5 16 0,-3 6 0 0,-4 4 0 15,-1 3 128-15,-2 4-128 0,-3 2 128 0,-5 9-128 16,0 0 128-16,0 0 0 0,-1 13 0 0,-4 5 0 16,-7 5 0-16,0 11 0 0,0 12 0 0,-8 10 0 15,-2 6 0-15,-4 18 0 0,-1 10 0 0,-2 15 0 16,-1 10 0-16,1 14 176 0,0 9-16 0,1 10 0 0,0 6-16 15,3-2 0-15,3 2 0 0,2-4 0 16,1-5-144-16,3-7 128 0,5-6-128 0,5-9 128 0,2-8-128 0,6-7 0 16,7-5 0-16,8-10 128 15,7-12-1040-15,6-6-224 0,11-11-32 0,6-7-10288 16,12-6-2064-16</inkml:trace>
  <inkml:trace contextRef="#ctx0" brushRef="#br4" timeOffset="63164.5">28042 15009 8287 0,'0'-17'368'0,"2"5"80"0,-1 2-448 0,3-1 0 0,1 3 0 0,-5 8 0 15,10-4 4912-15,1 2 896 0,1 5 176 0,2 1 32 16,1 3-4896-16,3 2-992 0,3-2-128 0,5 6-144 16,2 3 144-16,4 3 0 0,4 2 0 0,6 4 0 15,3 2 128-15,-4 5 0 0,-1 2 0 0,1 3 0 16,0 0-128-16,-2 3 192 0,0 11-64 0,0 4 0 15,-1 3 112-15,-3 10 16 0,0 4 16 0,-4 6 0 16,-1 3 128-16,-5 8 32 0,-3 4 0 0,-6 8 0 0,-3 6-16 16,-2 0 0-16,-4 1 0 0,-4 1 0 0,0-1 0 0,-3-1 0 15,-1-5 0-15,-1-3 0 0,0 3-48 0,-2-6-16 16,0 1 0-16,-2-7 0 0,-3-2-48 0,0-7-16 16,-2 1 0-16,-3-5 0 0,-3-1-80 0,-2-4-16 15,-2-6 0-15,-2-5 0 0,-2 1 80 0,-1-7 16 16,-1-3 0-16,-2-7 0 0,0-3 64 0,-1-5 16 15,1-2 0-15,0-6 0 0,1-2-32 0,0-7 0 16,0 0 0-16,0-5 0 0,-1-2-144 0,0-6-16 16,-2-7-16-16,2-3 0 0,-2-7-160 0,6 0 0 15,1-7 144-15,1-5-144 0,3-7 0 0,2 0 0 16,4-1 0-16,4-5-192 0,1-2 192 0,5-6-208 0,3-1 80 0,3-6 128 16,3-1-208-16,5-3 80 0,4-5 128 0,5-3-208 15,4 0 32-15,7-7 16 0,1-4 0 0,9 1 0 16,-1-6-48-16,2-4-16 0,-2-7 0 0,-1-1 0 15,2-3 80-15,-2-3 16 0,0 0 0 0,0 1 0 16,0-2 128-16,-1 2 0 0,-3-1 0 0,1 2 0 16,-2 0-128-16,-3 4 0 0,-3 2 0 0,-5 7 0 15,-7 1 128-15,-4 4-192 0,-4 1 192 0,-6 0-192 16,-6 1 192-16,-5 1 0 0,-4 3 0 0,-5 6 0 16,-8 0 0-16,-2 4 0 0,-4-2 0 0,-3 2 0 15,-1 6-144-15,2 4 0 0,-5 6 0 0,5 0 0 16,0 4 144-16,6 5-160 0,2 4 160 0,3 5-160 15,0 3 160-15,3 7 0 0,0 3 0 0,5 3-128 16,3 4 128-16,4 4 0 0,9 2-144 0,0 0 144 0,-6 7-144 0,4 4 144 16,5 4-192-16,2 6 192 0,3 3-128 0,2 9 128 15,4 5 0-15,1 7 0 0,0 0 0 0,3 9 0 16,1 5 192-16,2 7-48 0,0 6 112 0,3 5 32 16,0 5 0-16,1 8 0 0,-1 9-16 0,0 4 0 15,0 5 0-15,1 3 0 0,-3-2 160 0,1-1 16 16,-1-1 16-16,-2-1 0 0,-1 0 144 0,-4-1 32 15,-5-4 0-15,-5-1 0 0,-3-3-256 0,-9 1-64 16,-5-7 0-16,-5 1 0 0,-3-1-192 0,-7-2-128 16,-5-1 128-16,-5 0-128 15,-6-2-1616-15,-6-5-400 0,-10 1-80 0</inkml:trace>
  <inkml:trace contextRef="#ctx0" brushRef="#br4" timeOffset="65699.73">5630 19495 11967 0,'-10'-8'528'0,"3"2"112"0,1 0-512 0,1-3-128 0,5 9 0 0,-1-8 0 15,2-1 4064-15,4 3 784 0,1 0 144 0,4-2 48 16,4 2-3696-16,4-1-752 0,4-3-144 0,2 2-16 15,7-2-208-15,-1 3-32 0,1-4-16 0,2 1 0 16,1 0-176-16,5-1 0 0,1 2 144 0,0 0-144 16,5 3 0-16,3 2 0 0,4 1 0 0,3-2 0 15,3 0 0-15,1 1 0 0,-2-2 0 0,2 3 0 0,0 2 0 0,4 1 0 16,5 3 0-16,5-2 0 0,3-2 192 0,1-1-48 16,-2 0 0-16,4 2 0 0,3 1 208 0,7 0 32 15,6 1 16-15,0-1 0 0,-1 1 112 0,5 0 0 16,7-2 16-16,1 0 0 0,6-2-16 0,0 0 0 15,3 2 0-15,2-3 0 0,5-3-64 0,3 2-32 16,1-1 0-16,4 0 0 0,-1-3-256 0,6-2-160 16,1 5 192-16,2-5-192 0,-1 1 128 0,5-2-128 15,-5 0 0-15,3 0 0 0,-1 6 0 0,2-1 0 16,5 2 0-16,-4 0 0 0,-3-4 128 0,4 3-128 16,2 3 0-16,-1 0 0 0,-4 1 0 0,4-1 128 15,5-1-128-15,-2 1 0 0,0 4 128 0,2-2-128 0,1-2 0 0,3 4 0 16,1 2 0-16,0-2 0 0,-1-2 0 0,2 0 0 15,4-1 0-15,2 2 0 0,-3 1 0 0,1 0 0 16,0-1 0-16,2 1 0 0,0-1 0 0,0 3 0 16,-5-2 0-16,1 1 0 0,2-2 0 0,-1 4 0 15,-3 3 128-15,1-3-128 0,-1-1 0 0,0 3 0 16,2 0 0-16,-2-1 0 0,-3 2 0 0,2-3 0 16,3 2 0-16,-5 2 0 0,0 0 0 0,-3-1 0 15,5-4 0-15,1 2 0 0,-1 2 0 0,-1-4 0 16,-3-3 128-16,3 3-128 0,-1 2 0 0,-5-2 0 15,-3-2 128-15,3 1-128 0,1-2 0 0,-5 2 0 16,-2 2 0-16,0-4 0 0,3-2 0 0,-2 3 0 16,-4 2 0-16,1 0 0 0,1-4 0 0,0 2 0 0,-4 4 0 0,3-4 0 15,0-2 0-15,1 1 0 0,1 2 0 16,0-1 0-16,-3-3 0 0,4 2 0 0,2 2 128 0,-4-3-128 16,-4-3 0-16,0 5 0 0,3 0 0 0,-5-2 0 15,-3-2 0-15,3 2 0 0,2 1 128 0,-2-1-128 16,-7-4 0-16,3 3 0 0,4 1 0 0,-4-3 0 15,-4 0 128-15,1 0-128 0,3 0 0 0,-2 1 0 16,-5-2 0-16,-1 3 0 0,5 0 176 0,-8 1-176 16,-1-3 160-16,-3 3-160 0,3 1 192 0,-4-2-64 15,-4 0-128-15,-2 1 192 0,-3 2-192 0,4 0 128 16,2 0-128-16,-4-2 0 0,-6-1 144 0,0 1-144 16,1 1 128-16,-4-1-128 0,-3-1 0 0,-2 0 0 0,-7-3-192 15,1 1 192-15,-2 3-144 0,-3-2 144 0,-5-2 0 16,-5-1 0-16,-6 4 0 0,-3-2-128 15,-6 0 128-15,-1 1 0 0,-3 4 0 0,-2 0 0 0,-4-2 0 0,-3 0 0 16,-6-4 0-16,-3 1 0 0,-8 0 0 0,-4 0 0 16,-4-1-144-16,-3-1 144 0,-6 1 0 0,1 0-144 15,-12 4 144-15,0 0 0 0,0 0 0 0,0 0 0 16,-12-7 0-16,-3-1-128 0,-7 4 128 0,-6-1 0 16,-6 0-144-16,-7 0 144 0,-4 1-160 0,-7-1 160 15,-6 0-128-15,-1 1 128 0,-6 2 0 0,-5-1-144 16,-8 1 144-16,-7-3-160 0,-8-2 160 0,-2 3-160 15,0-4 160-15,-12 1 0 0,-11-2 0 0,-4 0-128 16,-3-1 128-16,-6 1-160 0,-10-3 160 0,-4 3-160 16,-1-3 160-16,-7 2-192 0,-7 0 192 0,-5-3-192 15,-7 2 192-15,-3-2 0 0,-2 2 0 0,-6 0-128 0,0-1 128 0,-7 0 0 16,-9 2 0-16,-2-3 0 0,-4 1 0 0,-3 3 0 16,0-1 0-16,-2 2 0 0,-1-1 0 0,-5 2 0 15,-6-1 0-15,-5 3 0 0,-1 1 0 0,-4 3 0 16,1-3 0-16,-3 0 0 0,-1 4 0 0,0-1 0 15,-2 0 0-15,-1 1 0 0,-3 0 0 0,3 0 0 16,2-2 0-16,1 2 128 0,1 2-128 0,0-1 0 16,-1 0 0-16,2 2 0 0,1-2 0 0,-1 1 0 15,-4-2 0-15,2 2 0 0,0-1 0 0,3 3 0 16,0 0 0-16,3 2 0 0,3-2 0 0,2 0 0 16,3 1 128-16,6 2-128 0,6 0 160 0,1 0-32 15,3-2-128-15,1 3 192 0,0 2-192 0,3-5 0 0,1 2 128 0,9-2-128 16,8 0 0-16,-2 2 0 0,-5-1 0 0,4-3 0 15,1 6 0-15,7-2 0 0,5 0 0 0,2 3 0 16,-2-2 0-16,4 2 0 0,2-2 0 0,7 1 0 16,6-3 0-16,2 4 0 0,-3-3 0 0,7 4 0 15,9 0 0-15,-4 0 0 0,0-4 0 0,1 3 0 16,9 4-128-16,1-2 128 0,-2-1 0 0,7 2 0 16,8-2-160-16,-3 1 160 0,-2-1-128 0,9-1 128 15,8 3-160-15,3 0 160 0,1-3-192 0,6 2 192 16,4-2-192-16,8 0 192 0,4 0-192 0,7-1 192 15,5 4-192-15,5-4 192 0,1 1-192 0,10-4 192 16,5-1-192-16,7 1 64 0,7-2 128 0,6 3-208 16,2-1 80-16,8-3 128 0,6 2-208 0,4-2 80 15,8-3-32-15,0 0 0 0,0 0 0 0,12 11 0 16,5-6 0-16,10-1 0 0,4 1 0 0,7-2 0 0,11-1 160 0,7 0 0 16,5-1 0-16,5-1 0 0,8-1 0 0,9-1 0 15,8-1 0-15,8-2 0 0,6 1 0 0,6-1 0 16,5 0 160-16,9-3-160 0,6 2 128 0,6 2-128 15,7-2 0-15,3 0 0 0,3-2 0 0,8 0 0 16,8 2 0-16,3 3 0 0,0-3 0 0,7 0 0 16,3-1 0-16,8-3 0 0,6 4 0 0,4-3 0 15,6 1 0-15,3 1 0 0,0 2 0 0,3-2 0 16,2-3 0-16,2 2 0 0,7-2 0 0,3 4 0 16,0-3 0-16,2 4 0 0,3 1 0 0,1-1 0 15,1-3 0-15,2 5 0 0,2-2 0 0,0-3 0 16,1 2 0-16,-1-3 0 0,-1 0 128 0,1-4-128 0,2 3 0 15,2-2 144-15,-1 0-144 0,2 3 128 0,2-1-128 16,-1 1 128-16,-1-3-128 0,1 5 0 0,0-3 0 0,-1 1 0 16,-1-3 0-16,0 1 0 0,-1 2 128 0,1-1-128 15,-1 1 0-15,-4-3 0 0,-1 3 144 0,-5-2-144 16,-2 0 0-16,-2-1 0 0,-5-2 0 0,1 0 128 16,2 3-128-16,-2-1 0 0,-4-2 0 0,-3 2 0 15,-1 0 0-15,-4-1 0 0,-3 2 0 0,-5 1 0 16,-2-3 192-16,-4 3-16 0,-2 1-16 0,-3 4 0 15,-2 0 80-15,-7 1 16 0,-7-1 0 0,0 1 0 16,0-2-256-16,-2 5 144 0,-3 2-144 0,-7-2 128 16,-6-3-128-16,0 1 0 0,-1 3 0 0,-6-1 0 15,-9-2 0-15,-1 1 0 0,1-2 128 0,-10-1-128 16,-10-1 0-16,-1-1 0 0,0 6 0 0,-5-2 0 16,-8-4 0-16,-5-1 0 0,-6 3 0 0,-1 3 0 15,-1-2 0-15,-4-1 0 0,-7 0 0 0,-4 2 128 0,-5-1 0 0,-5-1-128 16,-3 1 192-16,-2 2-64 0,0-1 96 0,-7 2 16 15,0-4 0-15,-9 0 0 0,-5 1 80 0,-3 1 0 16,-3 0 16-16,-2-2 0 0,-3 3-128 0,-1 1-16 16,-4 1-16-16,-1 0 0 0,-3 1 16 0,-2 1 16 15,-3 1 0-15,-2-1 0 0,-1-1-208 0,-2 0 0 16,-10-1 128-16,9 3-128 0,-9-3 0 0,0 0 0 16,0 0 0-16,0 0 0 0,0 0 0 0,0 0 0 15,0 0 0-15,0 0 0 0,0 10 0 0,0-10 0 16,0 0 0-16,0 0 0 0,0 0 0 0,-5 10 0 15,-1-1 0-15,6-9 0 0,0 0 0 0,0 0 0 0,-7 6 0 0,7-6 0 16,-8 10 0-16,8-10 0 0,0 0 0 0,-6 8 0 16,6-8 0-16,-5 10 0 0,5-10 0 0,0 0 0 15,0 0 0-15,-7 8 0 0,2-1 0 0,5-7 0 16,0 0 0-16,0 0-160 0,0 0 160 0,0 0-128 16,-3 11 128-16,3-11 0 0,0 0 0 0,0 0 0 15,0 0 0-15,-3 11 0 0,0-5 0 0,3-6 0 16,0 0 0-16,0 0 0 0,0 13 0 0,2-8 0 15,-2-5 0-15,0 0-128 0,0 0 128 0,0 0 0 16,0 0-144-16,0 0 144 0,0 0-160 0,0 0 160 16,0 0-304-16,0 0 48 0,0 0 0 0,0 0 0 31,0 0-160-31,0 0-32 0,0 0 0 0,0 0 0 16,-14-1-368-16,4-3-80 0,-1-1 0 0,-1-1-16320 0</inkml:trace>
  <inkml:trace contextRef="#ctx0" brushRef="#br4" timeOffset="76509.77">1628 16835 2751 0,'-12'-9'128'0,"3"1"16"16,-3 1-144-16,2-1 0 0,1 4 0 0,9 4 0 0,-7-5 4912 0,7 5 944 15,0 0 192-15,0 0 32 0,0 0-4976 0,0 0-1104 16,0 0 0-16,0 0 0 15,0 0-736-15,0 0-32 0,6 8 0 0,-6-8 0 16,9 9-368-16,0-3-80 0</inkml:trace>
  <inkml:trace contextRef="#ctx0" brushRef="#br2" timeOffset="80493.75">25886 5642 14735 0,'2'-13'1312'0,"-2"13"-1056"0,1-9-256 0,-1 9 0 15,4-10 944-15,-4 10 128 0,0 0 16 0,7-6 16 16,-7 6-192-16,7-6-32 0,-7 6-16 0,0 0 0 16,0 0-336-16,0 0-64 0,0 0-16 0,0 0 0 15,0 0 16-15,0 0 0 0,0 0 0 0,0 0 0 16,0 0-32-16,0 0-16 0,0 0 0 0,0 0 0 16,-10 2 32-16,-1 0 0 0,4 1 0 0,-5 2 0 15,1 4-64-15,1 1 0 0,-2 3 0 0,1 3 0 16,-2 1-16-16,0 2-16 0,-2 1 0 0,0 7 0 15,0 2-32-15,1 3 0 0,1 1 0 0,2 4 0 16,0 1-64-16,3 4 0 0,0 1-16 0,2 2 0 16,-1 7-112-16,1-3-128 0,-1 1 176 0,5 2-176 0,1 3 128 15,1-2-128-15,1-1 0 0,4-4 0 0,-1-2 0 0,2 2 160 16,1-1-160-16,1-1 128 0,1-5 0 0,3 0-128 16,0-1 192-16,2 0-64 0,0-4 0 0,0-2-128 15,0-5 192-15,0-1-64 0,-1 1-128 0,0-5 160 16,0-2-160-16,-1-1 160 0,0-3-32 0,-1-1-128 15,2-3 192-15,-4 0-64 0,1-5 0 0,-1 1 0 16,-2-5 0-16,-7-5 0 0,9 6 128 0,-9-6 0 16,0 0 16-16,0 0 0 0,0 0 64 0,0 0 16 15,0 0 0-15,5-11 0 0,-3-3 64 0,-5-2 16 16,1 0 0-16,-3-1 0 0,-3 5-176 0,0-5-16 0,1-2-16 16,-1 0 0-16,-2 0-96 0,1-1 0 15,0 1-128-15,0-2 192 0,2-3-192 0,-1 0 144 0,0-5-144 16,2-2 128-16,0 3-128 0,-1-4 0 0,1-2 0 0,2-3 0 15,0-3 0-15,0 0 0 0,-1 3 0 0,4-1 0 16,0-2 0-16,-1 1 0 0,1-5 0 0,1 6 0 16,0 2 0-16,1 3 0 0,1 3 0 0,-1-2 0 15,3-2 0-15,1 3 0 0,0 3 0 0,3-2 0 16,-2 3 0-16,2 3 0 0,1 2 0 0,-1 4 0 16,3 1-160-16,0-1 160 0,-1 0 0 0,2 0-144 15,-1 0 144-15,1 2 0 0,-1 2-144 0,-1 2 144 16,-2 1 0-16,-1 1-144 0,0 1 144 0,2-4 0 15,-2 0-176-15,0 2 176 0,-1 0-160 0,-2 4 160 16,-4 7-192-16,0 0 192 0,0 0-208 0,0 0 80 16,0 0-32-16,0 0 0 0,-3-7 0 0,3 7 0 15,0 0-16-15,-6-3 0 0,0 2 0 0,6 1 0 0,-11-1 176 0,11 1-192 16,-9 1 192-16,9-1-192 0,0 0 32 0,-8 4 0 16,1 1 0-16,7-5 0 0,-11 5-32 0,2 0 0 15,0 1 0-15,3 1 0 0,-2 4 192 0,2-2-128 16,-1 4 128-16,1-2-128 0,0 3 128 0,-2 4-128 15,-2 1 128-15,1 5-128 0,1 0 128 0,1 5-128 16,-2 1 128-16,0 7-128 0,0 6 128 0,0 0-128 16,0 3 128-16,-1 1-128 0,0 5 128 0,1 1 0 15,-1-3 0-15,1-1 0 0,0-3 0 0,3 0 0 16,0-2 0-16,5 1 0 0,1-6 0 0,4-1 0 16,1-3 0-16,5-2 0 0,-2-1 0 0,5-7 0 15,2 2 0-15,-1-3 0 0,0-1-288 0,1 0-32 0,2-2 0 0,0-4 0 31,5-6-2080-31,-2 1-416 0,3-2-96 0,3-6-9472 0</inkml:trace>
  <inkml:trace contextRef="#ctx0" brushRef="#br2" timeOffset="81545.7">27011 5656 19519 0,'-10'-13'864'0,"10"13"176"0,-5-8-832 0,5 8-208 15,0 0 0-15,-7-7 0 0,-1 2 688 0,8 5 80 16,0 0 32-16,-6-5 0 0,6 5-32 0,0 0-16 16,0 0 0-16,0 0 0 0,0 0-240 0,0 0-32 15,0 0-16-15,0 0 0 0,0 0-80 0,2 8 0 16,2 5-16-16,2 1 0 0,-1-1 32 0,3 5 16 0,3 2 0 0,2 3 0 15,0 1-16-15,2 5 0 0,2-1 0 0,-1 5 0 16,1 4-64-16,-2 5-16 0,-1 0 0 0,-1 5 0 16,-2-1-144-16,-2 3-48 0,-3 1 0 0,-1-2 0 15,0 3 64-15,-5-1 0 0,-1 0 0 0,-1-1 0 16,-2-7 16-16,-3 2 16 0,-1 1 0 0,-4-2 0 16,3 0 160-16,-2-5 48 0,-1-3 0 0,0-2 0 15,-2 1 0-15,1-2 0 0,-2-1 0 0,-2 0 0 16,1-6-176-16,2 5-48 0,1 3 0 0,0-4 0 15,1-2-208-15,0-4 176 0,3-3-176 0,3 0 160 16,1 3-160-16,2-5 0 0,1-3 144 0,0-3-144 16,1-1 0-16,2-2 144 0,-1-9-144 0,5 9 0 15,-5-9 192-15,0 0-192 0,13 1 192 0,-1-1-192 16,-1-4 192-16,-1-6-192 0,-1-4 192 0,3-2-192 0,3-3 192 0,-1-2-192 16,0 0 192-16,1-2-192 0,-1-4 128 0,1 4-128 15,-1 4 0-15,0-3 0 0,0-2 128 0,-1 1-128 16,-2 1 0-16,2-3 0 0,0 2 0 0,-2 2 0 15,-1-2 0-15,2-1 0 0,-3 1 128 0,1 0-128 16,-1-5 0-16,-2 0 0 0,-3-5 128 0,3 0-128 16,-2-3 0-16,0 1 0 0,-3-1 0 0,0-2 0 15,-2-4 128-15,-2 0-128 0,1 0 0 0,-3-5 0 16,-2 3 0-16,-2-4 0 0,1-1 0 0,-4 6 0 16,1-1 0-16,-1 3 0 0,-3 3 0 0,-1 2 0 15,-1 2 0-15,1 1 0 0,0 0 0 0,-2 5 0 0,3 1 0 16,-1 3 0-16,-1 4 0 0,0-2 0 0,1-1 0 15,4 1-144-15,-3 3 144 0,3 3 0 0,1 1 0 16,1 1 0-16,-1 0 0 0,1 1-160 0,2 4 160 0,-1 1 0 16,-1 2-144-16,3 0 144 0,6 6 0 0,0 0-144 15,-7-3 144-15,7 3-160 0,0 0 160 0,0 0-160 16,-3 10 160-16,3 1-192 0,3 1 192 0,5 3-192 16,2 2 64-16,2 2 0 0,0 1 0 0,5 5 0 15,3 1 128-15,3 1 0 0,1 5 0 0,2 3 0 16,3 6 0-16,0 3-128 0,-1 2 128 0,-1 3-192 15,-3-2 192-15,1 1 0 0,-3 4 0 0,1-1 0 16,0 1 0-16,-3-3 0 0,-2 2 0 0,-3 0 0 16,-3-3 0-16,-1 3 0 0,-2 1 0 0,0-1 0 15,-4-2 0-15,-1-6 0 0,-2-3 0 0,-2 1 128 16,-2-3 0-16,-2-2 0 0,-4-3 0 0,1-1 0 0,-3-2 112 0,-3-1 16 16,-4-2 16-16,1 1 0 0,-5-4-16 0,0-1-16 15,-6-1 0-15,0-2 0 0,-4 0-80 0,0-1-16 16,-1-2 0-16,-1-6 0 0,2 1 16 0,1-3 0 15,4-4 0-15,-1-4 0 0,0-1-160 0,3-1 0 16,4 0 0-16,3-6 0 0,2 2-320 0,4 0-64 16,2-4 0-16,4 0 0 15,2-2-1408-15,4 2-272 0,4-4-64 0,4 2-8528 16,4 1-1696-16</inkml:trace>
  <inkml:trace contextRef="#ctx0" brushRef="#br2" timeOffset="82878.4">31833 5699 12895 0,'-3'-6'1152'0,"3"-1"-928"0,0-2-224 0,0 4 0 15,0-4 1360-15,3 3 240 0,-1 1 32 0,2-3 16 16,-1 3-816-16,-3 5-176 0,2-9-16 0,-2 9-16 16,3-6 16-16,-2 1 16 0,-1 5 0 0,0 0 0 0,4-8-80 15,-4 8 0-15,0 0-16 0,0 0 0 0,0 0-80 0,0 0-16 16,0 0 0-16,0 0 0 0,-10 10-144 0,-2 2-48 15,3-1 0-15,-2 4 0 0,-2 3-16 0,0 3-16 16,1 3 0-16,-2 1 0 0,0 4-96 0,-1 2-16 16,-3 3 0-16,1 3 0 0,2 4-128 0,1 1 0 15,0 2 144-15,1 4-144 0,2 3 0 0,2 3 144 16,-1-2-144-16,2 0 0 0,2 0 192 0,1 1-64 16,1 1 0-16,1-6-128 0,1-1 320 0,4 0-64 15,-2-1 0-15,2 0 0 0,0-6-16 0,1 2-16 16,1 0 0-16,-2-4 0 0,1-3-16 0,-1-1 0 15,2-6 0-15,-1 3 0 0,-1 2-16 0,2-7 0 0,-2 2 0 0,1-2 0 16,-1 2 0-16,2-7-16 0,-1 0 0 0,1-4 0 16,-2-1-16-16,1-1 0 0,-1-1 0 0,1-3 0 15,-1 1-16-15,1-6 0 0,-3-6 0 0,0 0 0 16,0 0 48-16,0 0 16 0,0 0 0 0,0 0 0 16,0 0 0-16,0 0 0 0,0 0 0 0,0 0 0 15,0 0 64-15,-5-6 16 0,0-7 0 0,-2 3 0 16,0-4-112-16,-1-1-32 0,-1-3 0 0,0 0 0 15,-1 0-144-15,-1 0 128 0,-2-1-128 0,0 2 128 16,-1-4-128-16,2-4 0 0,-2-2 0 0,1-2 128 16,-4 1-128-16,3-5 0 0,0-1 0 0,2-3 0 15,-5-5 0-15,4-5 128 0,2-5-128 0,2 1 0 16,2 0 0-16,3 1 0 0,2-1 128 0,4 2-128 16,0 1 0-16,3 3 0 0,0-1 0 0,4 6 0 0,1-2-144 15,2 1 144-15,-3 2 0 0,1 6 0 16,3 6-128-16,-1-1 128 0,1 1 0 0,1-1 0 0,-1 0-144 0,2 0 144 15,2 3 0-15,-2 0-144 0,-2 4 144 0,-2 3 0 16,0 2 0-16,2 1 0 0,-1-1-128 0,0 4 128 16,0-2-128-16,-1 2 128 0,-1 5-128 0,-1-2 128 15,0 0-128-15,0 1 128 0,-1 3 0 0,-8 5 0 16,10-4 0-16,-10 4-128 0,7-5 128 0,-7 5 0 16,8-6 0-16,-8 6 0 0,0 0 0 0,0 0 0 15,0 0 0-15,0 0 0 0,0 0 0 0,0 0-160 16,0 0 160-16,-5 11 0 0,0 1-128 0,-4 0 128 15,0 6 0-15,0 1 0 0,0 2-144 0,-2 4 144 16,-2 2 0-16,2 6-144 0,-2 4 144 0,2 5 0 0,-1 0 0 0,2 6-128 16,0 0 128-16,1 3 0 0,0 0-144 0,4 2 144 15,0 2 0-15,1 0-144 0,0-2 144 0,2 0 0 16,-1-2 0-16,3 1 0 0,1-1 0 0,2-5 0 16,-2-2 0-16,4-6 0 0,0 1 0 0,2-4 0 15,0 0 0-15,0-2 0 0,0-5 0 0,2 0 0 31,1-6-480-31,3-1-96 0,1-3 0 0,3-4-16 16,2-1-2672-16,1-5-544 0</inkml:trace>
  <inkml:trace contextRef="#ctx0" brushRef="#br2" timeOffset="83863.02">32299 5626 6447 0,'0'0'576'0,"-2"-5"-576"0,-1 2 0 0,2-4 0 15,1 7 3200-15,0 0 544 0,0 0 96 0,0 0 32 16,4-5-2800-16,-2 3-560 0,3-1-128 0,2 2 0 16,0 1 208-16,2 1 48 0,0 2 16 0,1 0 0 15,8 11-112-15,0 2-32 0,-2 0 0 0,1 3 0 16,-1 2-64-16,1 1-32 0,-2 6 0 0,1 0 0 15,-1 4 48-15,-1 4 16 0,1 3 0 0,0-1 0 16,-2 0-112-16,-3 2-32 0,-1 2 0 0,-1 7 0 16,-3 8-80-16,-3 7-32 0,-2 0 0 0,-1 0 0 15,0-4-32-15,-4-5 0 0,-3-6 0 0,0 1 0 16,1-4 128-16,-1 3 32 0,-1 2 0 0,2 0 0 16,-2-5-160-16,1-2-48 0,0-4 0 0,1-4 0 15,-2-2-16-15,3-4 0 0,1-6 0 0,-1-1 0 0,0-4 0 16,0-1-128-16,-1-2 192 0,1 0-64 0,-2-1-128 15,2 1 160-15,-2-2-160 0,1-2 160 0,-1-1-160 0,-1 1 160 16,3-3-160-16,-2 0 160 0,2-4-160 0,-2 1 192 16,1 0-192-16,7-6 192 0,-9 4-192 0,9-4 0 15,0 0 144-15,0 0-144 0,0 0 0 0,-9-2 144 16,9 2-144-16,0 0 0 0,-3-9 128 0,3 9-128 16,2-9 0-16,-1-3 0 0,4 1 0 0,0 0 0 15,1-5 0-15,2 4 0 0,0-2 0 0,-1 1 0 16,2-4 128-16,0 1-128 0,1-2 0 0,0-4 0 15,-1-4 0-15,0-1 0 0,0-5 128 0,0-3-128 16,-1-2 0-16,-1-4 0 0,1-3 0 0,-2 0 0 0,-2-3 0 0,0 5 0 16,0-1 0-16,-3 1 0 0,-4 0 0 15,0-6 0-15,-1-7 0 0,-4-1 0 0,-1-2 0 0,2 5 0 16,-1 3 128-16,-1 3-128 0,0 6 144 0,-1 4-144 16,0 4 0-16,0 2 0 0,-2 0 0 0,3 3 0 15,-2-4 0-15,1 3 0 0,0 1 0 0,-1-1 0 16,1 1 0-16,0-1 0 0,1 3 0 0,4 12 0 15,0-2-144-15,-1-1 144 0,-1 0-208 0,1 1 80 16,0 1 0-16,0 1 0 0,1 1 0 0,-4-7 0 16,3 6 128-16,1 3 0 0,1 4 0 0,4 7-128 15,0 0 128-15,0 0-192 0,0 0 192 0,0 0-192 16,0 0 192-16,0 0-208 0,3 14 80 0,3 4 128 16,-1 2-192-16,2-4 192 0,0 4-160 0,5 4 160 15,0 7-144-15,4 0 144 0,1 2-128 0,2 4 128 16,2 1-128-16,14 35 128 0,-7-8-128 0,-6 2 128 0,-5 3 0 15,-6 1 0-15,-3 2 0 0,-5-4 0 0,0-2 0 0,-4-8 0 16,-3-1 0-16,-4 4 0 0,-2 0 0 0,-3 4 0 16,-2-1 144-16,-1-4-144 0,-1-8 304 0,-2-7-48 15,-1-4-16-15,-1-4 0 0,0-1-32 0,9-18 0 16,0 3 0-16,-2 3 0 0,-2-1-48 0,1 2-16 16,1 0 0-16,1-1 0 0,-2 0-144 0,-8 16 0 15,4-12 144-15,5-6-144 16,3-5-1344-16,2-6-320 0,4-5-80 0</inkml:trace>
  <inkml:trace contextRef="#ctx0" brushRef="#br2" timeOffset="107863.2">550 6600 12783 0,'0'0'560'0,"0"0"128"0,0 0-560 0,0 0-128 15,0 0 0-15,0 0 0 0,3 6 832 0,-2 1 144 16,-1 0 32-16,0-7 0 16,-1 7-144-16,1-7-32 0,-3 7 0 0,3-7 0 0,-3 5 0 0,3-5 0 0,-6 4 0 0,1 1 0 15,0 0-80-15,5-5-32 0,0 0 0 0,-5 6 0 16,0-3-224-16,0 1-48 0,5-4-16 0,-8 5 0 15,3-1-48-15,-1-1 0 0,0-1 0 0,6-2 0 16,-7 3 160-16,1-1 32 0,-2-2 0 0,2 0 0 16,0-1 0-16,6 1 16 0,-7-5 0 0,2 1 0 15,0-4 64-15,0 1 16 0,1-1 0 0,0-2 0 16,2 0-224-16,1-2-64 0,-1 0 0 0,1-2 0 16,2 2-192-16,2-2-64 0,-2 0 0 0,3 2 0 0,1 0-128 0,0-3 0 15,4 1 144-15,2-3-144 0,1 2 0 0,-6 8 0 16,3-2 0-16,0 0 0 0,1-4 0 0,-1 7 0 15,0 1 0-15,0 1 0 0,-2 4 0 0,-7 0 0 16,0 0 0-16,9 11 0 0,-2 2 0 0,-2 0 0 16,-3 1 0-16,-2 1 0 0,0 3 0 0,-6 1 0 15,-2 1 0-15,-1 0 0 0,-3 3 0 0,-3-1 0 16,-3-3 0-16,0-1 0 0,-2 0 144 0,-2-2-144 16,0-1 192-16,1-5-192 0,-1 1 256 0,2-6-64 15,1-3-16-15,1-3 0 0,0-4 112 0,3-7 32 16,1 0 0-16,2-5 0 0,2-2 16 0,3-2 16 15,0 0 0-15,4 1 0 0,1-2-352 0,4 3 128 16,0-1-128-16,4-8 0 0,3 6 0 0,-1 8 0 16,2-1 0-16,3 2 0 0,3-1 0 0,1 0 0 15,1 3-144-15,1 2 144 0,-1-1 0 0,-1 4 0 16,0 3-144-16,-2 3 144 0,0 1 0 0,-2 6 0 16,-13-7 0-16,10 16 0 0,-3 3-160 0,-6 2 160 15,-5 0-128-15,-1 1 128 0,-8-1 0 0,1 4 0 16,-5 1 0-16,-1-2-128 0,-1 3 128 0,-1-5-192 0,-2-1 192 0,1-3-192 15,0-3 192-15,2-2 0 0,1-7 0 0,6-2 0 16,-1-3 144-16,2-2-144 0,2-4 192 0,1-4-192 16,2-1 352-16,1-5-32 0,1-2-16 0,2-4 0 15,2-5-176-15,4 10-128 0,3-1 192 0,2 1-192 16,1-2 0-16,2 0 0 0,2 2 0 0,3 0 0 0,-1 1 0 16,6 0 0-16,1 5 0 0,-4-1 0 0,0 6 0 15,-1 3 0-15,-3 2 0 0,-3 4 0 0,-12-4 0 0,0 0 0 16,8 16-160-16,-4 1 160 0,-6-1 0 0,-5 2 0 15,-3 1 0-15,-2 0 0 0,-2 0 0 0,-3 0 0 16,-2-1 0-16,-1 0 128 0,-2-2 48 0,5-5 0 16,0-3 0-16,0 0 0 0,1 0 80 0,2-4 32 15,1-4 0-15,1 0 0 0,1-6 64 0,1-4 16 16,2-2 0-16,3-1 0 0,1-4-128 0,3 1-32 16,2-1 0-16,3-1 0 0,1 3-208 0,2 4 0 15,2 1 0-15,2-3 0 0,2 4 0 0,-1-1 0 16,2 3 128-16,0 0-128 0,-1 2 0 0,1 1 0 15,0 1 0-15,-3 3 0 0,-2 3-144 0,-9-3 144 16,0 0-208-16,0 0 80 0,0 0 128 0,0 16-128 16,-2 1 128-16,-5-3-128 0,-1 0 128 0,-3-1 0 15,0-1 0-15,-2-4 0 0,2 1 0 0,1-4 0 16,-1-2 0-16,1-1 0 0,-1-2 0 0,2-1 0 16,0-2 0-16,0-2 128 0,0-2-128 0,-1-1 0 0,1-2 0 15,2 2 128-15,0-3-128 0,2 3 0 0,0-1-176 0,1 3 176 31,0-4-1520-31,3 3-208 0,-1 2-32 0</inkml:trace>
  <inkml:trace contextRef="#ctx0" brushRef="#br2" timeOffset="109780.68">31762 6936 10815 0,'0'0'480'0,"0"0"96"0,0 0-448 0,0 0-128 0,0 0 0 0,0 0 0 16,0 0 608-16,0-9 96 0,-2 2 32 0,2 7 0 15,0 0-80-15,0 0-16 0,0 0 0 0,0 0 0 16,0 0-144-16,0 0-48 0,-5-7 0 0,5 7 0 15,-9-5-64-15,9 5 0 0,-9-2-16 0,1 4 0 16,8-2-16-16,-9-2 0 0,1 4 0 0,8-2 0 16,-10 2 64-16,2-1 16 0,8-1 0 0,-9 0 0 15,0 6 96-15,9-6 32 0,-8 6 0 0,8-6 0 0,-8 4-48 0,8-4 0 16,-6 9 0-16,-1-2 0 0,7-7-176 0,0 0-32 16,-4 10-16-16,4-10 0 15,0 0-96-15,0 0 0 0,0 0-16 0,11 12 0 0,-1-2 192 0,1-5 32 16,3-1 16-16,0-2 0 0,4-3 96 0,4 1 32 15,-2-1 0-15,4 1 0 0,1-4-176 0,1 2-48 16,-1-5 0-16,5 3 0 0,1 1-80 0,0-1-32 16,-3-4 0-16,0 1 0 0,-4-4-80 0,1 2 0 15,-1-2-128-15,-2 3 192 0,-3-2-192 0,0 4 176 16,-1-3-176-16,-1 1 160 0,-2 2-160 0,0-2 192 16,-1 2-192-16,0-2 192 0,-1 2-192 0,-7 3 0 15,0-2 144-15,1 0-144 0,-2 3 0 0,-5 2 128 16,5-3-128-16,-5 3 0 0,4-2 128 0,-4 2-128 15,0 0 160-15,0 0-160 0,0 0 160 0,0 0-160 0,0 0 160 16,0 0-160-16,-4 0 0 0,-2 0 128 0,-1 1-128 0,0 3 0 16,-2 2 0-16,0 0 0 0,0 1 0 0,-1 2 0 15,-9 1 0-15,0 0 0 0,1 0 0 0,0 2 0 16,-1 0 0-16,0-1 0 0,-1 0 0 0,-2 0 0 16,0-2 128-16,-2 1-128 0,0-4 0 0,1-1 144 15,-4 5-144-15,3-5 128 0,0 3-128 0,3-5 128 16,-1 1-128-16,3 0 0 0,0 0 144 0,0 0-144 15,1-3 0-15,-1-1 0 0,-1 0 0 0,2 1 128 16,0 0-128-16,1-1 0 0,5-1 0 0,-1-1 128 16,-1-3-128-16,1 1 0 0,2 0 0 0,-1-1 128 15,5-3-128-15,0 3 0 0,1 1 128 0,6 4-128 16,-8-11 0-16,1 4 128 0,7 7-128 0,0 0 0 16,0 0 0-16,0 0 0 0,-5-6 0 0,5 6 0 0,0 0 0 0,0 0 0 15,0 0 0-15,0 0 0 0,0 0 0 0,0 0-128 16,0 0 128-16,2 9 0 0,-2-9 0 0,8 8-128 15,0 3 128-15,0-2 0 0,1 1 0 0,3 2-128 16,2-5 128-16,0 5 0 0,1-3 0 0,4 3 0 16,4 0 0-16,-3-3-128 0,1 1 128 0,0-4 0 15,3 1 0-15,1-1 0 0,-3-4 0 0,3 0 0 16,0-4 128-16,2 0-128 0,-1-3 272 0,0-2-16 16,-1 2 0-16,1-1 0 0,-2 0-80 0,-3 2-32 15,1-1 0-15,-4-3 0 0,0 3-144 0,-3-3 128 16,-1 2-128-16,-3 1 128 0,-1-3-128 0,1 3 0 15,-4 1 0-15,-7 4 0 0,7-7 0 0,-7 7 0 0,6-7 128 0,-6 7-128 16,0 0 0-16,0 0 0 0,0 0 0 0,0 0 0 16,0 0 0-16,0 0 0 0,0 0 0 0,-10 7 0 15,1 2 0-15,0-4 0 0,-1 1 0 0,1-1 0 16,-1-2 0-16,-3 1 0 0,2-1 0 0,-3 2 0 16,-3-1 0-16,1-1 0 0,-1 1 0 0,2-2 0 15,0 1 0-15,-3-2 128 0,1-1-128 0,3 3 0 16,2-1 0-16,1-1 0 0,-3 2 128 0,5-2-128 15,9-1 0-15,0 0 0 0,0 0 0 0,0 0 0 16,0 0-576-16,0 0-64 0,0 0 0 0,0 0 0 16,14 4-2048-16,-1 0-400 15</inkml:trace>
  <inkml:trace contextRef="#ctx0" brushRef="#br2" timeOffset="119487.58">31553 5755 12895 0,'0'0'1152'0,"0"-9"-928"16,1-3-224-16,2 5 0 0,-2-2 896 0,-1 9 128 16,4-8 16-16,1 3 16 0,-1-2-736 0,-4 7-128 0,5-7-48 0,1 0 0 15,-1-2 96-15,1 4 16 0,-6 5 0 0,5-8 0 16,1 3 96-16,-6 5 32 0,0 0 0 0,0 0 0 15,4-1 96-15,-4 1 32 0,0 0 0 0,0 0 0 16,0 0 64-16,0 0 32 0,0 0 0 0,0 0 0 16,0 0-32-16,0 0 0 0,2 14 0 0,-2 0 0 15,-1 2-144-15,0 2-48 0,-2 0 0 0,-1 5 0 16,-1 1-192-16,0 5-32 0,0 1-16 0,-2 5 0 16,-1 2-144-16,-1 3 128 0,0 0-128 0,0 0 128 15,3 2-128-15,0 2 0 0,-1-5 0 0,2 2 128 16,0 1 32-16,4-2 0 0,-1 1 0 0,4 2 0 15,0-2 144-15,2-3 16 0,0 0 16 0,1 0 0 16,1-1 0-16,3-3 0 0,3-2 0 0,-1 0 0 16,1-4-32-16,-1 0-16 0,0-4 0 0,2-1 0 15,-1-1-96-15,-1-2-32 0,0 1 0 0,0 0 0 0,-1-2-160 0,1 0 0 16,1-1 144-16,-1 0-144 0,1 1 0 0,-2-2 144 16,-1 1-144-16,1-3 0 0,0-1 128 0,0 2-128 15,0-5 0-15,0-2 0 16,1 1-384-16,-1-5-144 0,0 0-32 0</inkml:trace>
  <inkml:trace contextRef="#ctx0" brushRef="#br2" timeOffset="119971.74">32342 5595 4607 0,'0'0'192'0,"0"0"64"16,0 0-256-16,0 0 0 0,0 0 0 0,0 0 0 0,13 5 3552 0,-1 0 672 16,3 5 128-16,1 0 16 0,2 4-3024 0,1 5-592 15,0 5-128-15,3 6-32 0,1 4-208 0,1 1-32 16,0 6-16-16,-2 6 0 0,-1 0-48 0,-2 3-16 15,-2-1 0-15,-2 9 0 0,-1 6-128 0,-2 4-16 16,-2 0-128-16,-4 1 192 0,-3-3-64 0,-3-1-128 16,-2-5 176-16,0-1-176 0,-4 6 448 0,-1-5 0 15,1 0-16-15,-2-6 0 0,-2-4 160 0,-1-4 48 16,-3-7 0-16,-2-2 0 0,-1-4-384 0,-3-1-64 16,0-4 0-16,-3 0-16 15,2-2-1648-15,-2 1-336 0,-14 9-64 0,5-6-16 0</inkml:trace>
  <inkml:trace contextRef="#ctx0" brushRef="#br2" timeOffset="121821.88">376 6707 16175 0,'0'0'704'0,"-9"-1"176"0,0-2-704 0,9 3-176 0,0 0 0 0,0 0 0 16,-7-4 448-16,7 4 48 0,-5-5 16 0,2-4 0 16,2 0-240-16,1-3-32 0,0 0-16 0,2-1 0 15,4-2-224-15,-3 2 0 0,1 3 0 0,1-2 0 16,0-1 0-16,0 4 0 0,-1-2 0 0,0 3 0 16,1-2 0-16,-5 10 0 0,0 0 0 0,0 0 0 15,0 0 0-15,0 0 0 0,-11-3 0 0,-2 6 0 0,-4 4 288 0,-2 2-32 16,-2 5-16-16,7-6 0 0,-3 3 432 0,-1 3 96 15,1-1 0-15,-1 1 16 0,0 0 160 0,0 0 16 16,2-4 16-16,-8 8 0 0,7-8-80 0,7-5 0 16,10-5-16-16,0 0 0 0,2-7-160 0,6-6-16 15,4-2-16-15,4-2 0 0,2-2-688 0,-5 10-320 16,3-4 16-16</inkml:trace>
  <inkml:trace contextRef="#ctx0" brushRef="#br2" timeOffset="123357.88">11056 7468 4607 0,'14'1'400'0,"7"-1"-400"16,5-1 0-16,9 0 0 0,5 1 1584 0,7 1 224 15,3 0 48-15,2 2 16 0,0 1-1248 0,0 0-256 16,0-3-48-16,0 0-16 0,-1-2 32 0,3 1 16 16,0 0 0-16,4 2 0 0,-3 2 240 0,-23 1 48 15,4 0 16-15,3-2 0 0,4 3-400 0,2 2-96 16,-2-3-16-16,2 1-7440 0</inkml:trace>
  <inkml:trace contextRef="#ctx0" brushRef="#br2" timeOffset="123849.69">14258 7316 21999 0,'-18'-16'960'0,"10"9"224"0,-1 2-944 0,9 5-240 15,-5-5 0-15,5 5 0 0,0 0 336 0,0 0 32 16,10-2 0-16,4 1 0 0,2 1-368 0,3 0 128 0,5-1-128 0,3 1 0 16,6 0 0-16,3 1-192 15,1 0 32-15,5 1 0 16,3 1-1600-16,7 3-320 0</inkml:trace>
  <inkml:trace contextRef="#ctx0" brushRef="#br2" timeOffset="124390.7">18093 7659 12831 0,'0'0'576'0,"0"0"112"0,0 0-560 0,0 0-128 0,0 0 0 0,0 0 0 15,0 0 848-15,0 0 144 0,10-1 32 0,2-1 0 16,1 1-320-16,2 0-48 0,3 0-16 0,2-2 0 16,2 0-352-16,5 3-80 0,7 3-16 0,4 0 0 15,5-6-192-15,5 3 128 0,2 3-128 0,3-1 0 16,2 2-160-16,3-2-128 0,5 1-32 0,9 1 0 15,9 1-576-15,2-1-128 0,-4-3-32 0,-2 0 0 16</inkml:trace>
  <inkml:trace contextRef="#ctx0" brushRef="#br2" timeOffset="124890.82">24829 7302 11055 0,'-3'-12'976'16,"1"5"-784"-16,2-2-192 0,0 9 0 0,0 0 2592 0,5-8 480 16,3 4 80-16,2-1 32 0,1 3-2272 0,3 0-448 15,3 2-80-15,2 0-32 0,0-1-352 0,4 0 0 16,2 1 0-16,3 1 128 0,3 0-128 0,4 1 0 15,7-1 0-15,5 0 0 0,3 6-320 0,-1-5-16 16,2 2-16-16,4 0-6496 16,2 5-1280-16</inkml:trace>
  <inkml:trace contextRef="#ctx0" brushRef="#br2" timeOffset="125425.53">29488 7525 17103 0,'16'-5'752'0,"-1"1"160"0,3 1-720 0,4-5-192 0,4 6 0 0,6-2 0 15,6 0 720-15,6-1 112 16,4 1 32-16,7 1 0 0,6 0-240 0,5-1-48 15,1-5-16-15,3 4 0 0,1 4-176 0,4 1-48 0,1 1 0 16,7-1 0-16,5-3-336 0,1 2 128 0,-2 1-128 0,5 4 0 16,3 0 0-16,3 2 0 0,-1 2 0 0,1-1 0 31,-3 5-464-31,5 3-176 0,6 0-16 0</inkml:trace>
  <inkml:trace contextRef="#ctx0" brushRef="#br2" timeOffset="140385.92">465 6591 17503 0,'-12'-5'1552'0,"-4"1"-1232"0,5-2-320 0,-1 2 0 16,2 2 1440-16,0 0 224 0,-1 0 64 0,0 0 0 16,0 0-1104-16,0-1-224 0,-3 2-32 0,-3 1-16 15,-1 0-176-15,-1 0-48 0,0-1 0 0,8 0 0 16,-5-1-128-16,0 0 0 0,-1-1 0 0,1-2 128 15,-2-2 64-15,0 0 0 0,3-4 0 0,-13-10 0 16,8 1 16-16,4-5 16 0,5-2 0 0,5-4 0 0,4 3-80 0,5-3-16 16,5-2 0-16,0 0 0 0,5-2-128 0,1 6 192 15,0 0-192-15,1 6 192 0,2 3-192 0,-2 3 128 16,0 4-128-16,-6 8 128 0,1 0-128 0,1 4 0 16,3 2 144-16,-3 4-144 0,-1 0 0 0,2 7 0 15,-2 0 0-15,3 22 0 0,-7 0 0 0,-5 4 0 16,-5 1 0-16,-3 2-128 0,-6-4 128 0,5-18 0 15,-3 0 0-15,-2 0 128 0,1-1 96 0,-2-2 32 16,0-2 0-16,0-3 0 0,1-1 320 0,-9 0 64 16,4-1 0-16,6-8 16 0,2-2 48 0,2-4 16 15,2-5 0-15,2-2 0 0,1-2-304 0,3 0-64 16,3-1-16-16,2 0 0 0,3-2-336 0,0 2 144 0,3 3-144 0,0 1 0 16,-1 1 0-16,2 3 0 0,-1 4 0 0,1 1 0 15,0 2 0-15,-4 2 0 0,-1 3 0 0,1 4-144 16,-2-2 144-16,-2 7-192 0,-1 2 192 0,-3 1-192 15,-4 2 192-15,-2 2 0 0,1 2 0 0</inkml:trace>
  <inkml:trace contextRef="#ctx0" brushRef="#br2" timeOffset="141535.89">23792 7398 8287 0,'0'0'736'0,"0"0"-592"15,0 0-144-15,0 0 0 0,0 0 1008 0,0 0 160 16,0 0 48-16,0 0 0 0,0 0-560 0,0 0-96 16,9-5-32-16,3 3 0 0,4 2-32 0,4-3-16 15,3-1 0-15,5-1 0 0,2-1-32 0,-11 2 0 16,3-1 0-16,3 0 0 0,3 0-144 0,1-3-48 16,6 2 0-16,-2 2 0 0,1 0-256 0,32-6 0 15,-9 2-128-15,-1 1 128 0,0 3 0 0,3 3 0 16,2-2 0-16,1 1 0 0,-1-3 0 0,-4 2 0 0,-3 2 128 0,-2-1-128 15,-5 1 0-15,0 1 0 0,-3 0 0 0,0 3 0 16,-1 1-256-16,-5 1-96 0,-4-3-32 0,-2 2 0 31,-5 4-464-31,-4 0-112 0,-4-2 0 0</inkml:trace>
  <inkml:trace contextRef="#ctx0" brushRef="#br2" timeOffset="142136.94">29645 7429 19343 0,'47'-7'1728'0,"14"0"-1392"0,10 0-336 0,7 4 0 16,2-6 0-16,5 4 0 0,4 3 0 0,9 2 0 0,9 2 288 0,0-2 32 16,-1 0 16-16,4 2 0 0,5 7-336 0,1-3 0 15,-5-2-192-15,-2 4-8832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6:58:02.37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21551 176 6447 0,'0'0'576'0,"0"0"-576"0,0 0 0 0,9 4 0 0,-1-2 2432 0,4 1 384 0,1-2 80 0,2 2 16 16,3-1-1520-16,2 1-304 0,2-2-64 0,0-1-16 15,3 4-400-15,-1 0-80 0,1-2-16 0,1 2 0 16,-1-1-512-16,-1-1 0 0,-1 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7:04:32.73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1305 5409 14847 0,'-12'1'656'0,"12"-1"144"0,-12 2-640 0,1 0-160 15,1 2 0-15,1-1 0 0,1 0 1168 0,8-3 208 16,-11 3 32-16,11-3 16 0,0 0-208 0,0 0-64 15,0 0 0-15,0 0 0 0,0 0-112 0,0 0-16 16,0 0-16-16,15 0 0 0,3-1 16 0,2-1 16 16,4-1 0-16,5 0 0 0,5 0-336 0,1 1-64 15,3 1 0-15,2-4-16 0,-1-1-256 0,0-2-48 16,3 1-16-16,-3 0 0 0,-5-1-80 0,-1 4-16 16,-4 2 0-16,-2 2 0 0,-3-3-208 0,-4 3 144 15,-3 0-144-15,-3 4 128 16,-3 0-960-16,-3-1-208 0,-8-3-48 0,0 0-8864 15,2 14-1776-15</inkml:trace>
  <inkml:trace contextRef="#ctx0" brushRef="#br0" timeOffset="216.88">1706 5460 24767 0,'0'0'1088'0,"0"0"240"0,0 0-1072 0,5 9-256 0,-5-9 0 0,4 14 0 16,-2 4 1504-16,0 1 240 0,-2 2 48 0,-2 5 16 15,1-1-384-15,-2 6-80 0,-2 3 0 0,2 2-16 16,-1-1-544-16,-1 6-96 0,0 3-32 0,-4 2 0 16,1 6-432-16,0 2-96 0,0 0 0 0,-1 2-128 0,-2 0 0 15,3 1 0-15,1 0 0 0,0-3 0 16,-1-3-528-16,-1-4-224 0,4-3-32 0,-3-7-16 16,1-5-768-16,-1-7-160 0,3-1-16 0,1-2-7856 15,-2-7-1552-15</inkml:trace>
  <inkml:trace contextRef="#ctx0" brushRef="#br0" timeOffset="384.1">1234 6618 21183 0,'-11'10'1888'0,"7"1"-1504"15,0-2-384-15,2 2 0 0,-1-3 1440 0,3-8 224 16,3 14 32-16,2-1 16 0,2-4-448 0,5 0-96 16,2-7-16-16,6 2 0 0,4-2-384 0,4-4-96 15,4-3-16-15,4 0 0 0,2-5-272 0,2 1-64 16,0-4-16-16,-1 2 0 0,-6 1-304 0,0-6 0 0,-1 1-208 0,-1 0 80 31,-2 2-2608-31,1 1-512 0</inkml:trace>
  <inkml:trace contextRef="#ctx0" brushRef="#br0" timeOffset="683.92">3033 5391 25279 0,'0'0'1120'0,"0"-11"224"0,-5-2-1072 0,-2-1-272 16,0 0 0-16,-5 5 0 0,-2 2 1024 0,-3 3 128 16,-4 3 48-16,-3 2 0 0,-1 5-752 0,-2 4-128 15,-2 4-48-15,-2 7 0 0,-1 4-112 0,2 6-32 16,-2 3 0-16,2 7 0 0,2 4 128 0,-2 2 0 15,1 5 16-15,3 4 0 0,3 4 16 0,1 1 0 16,0 5 0-16,3 4 0 0,3 4-288 0,6-3 0 16,1-2 0-16,2-7 0 15,5-2-1728-15,2-11-416 0,2-3-80 0,2-9-16 16,0-7 0-16,4-7 0 0,-2-5 0 0</inkml:trace>
  <inkml:trace contextRef="#ctx0" brushRef="#br0" timeOffset="827.78">2231 6305 23951 0,'0'0'2128'0,"0"0"-1696"16,11 1-432-16,2 1 0 0,1-2 1024 0,4 4 128 15,3-2 32-15,6-2 0 0,4-1-640 0,5 0-128 16,5-3-32-16,6-1 0 0,3-2-192 0,1-3-32 0,-2 1-16 0,1-4-13456 16</inkml:trace>
  <inkml:trace contextRef="#ctx0" brushRef="#br0" timeOffset="1351.88">4771 5893 18431 0,'0'0'816'0,"0"0"160"0,0 0-784 0,0 0-192 0,0 0 0 0,0 0 0 16,-2 14 1952-16,0 4 352 0,-2 0 64 0,-1 5 0 16,-4 2-1200-16,1 3-240 0,-1 6-48 0,-1 5-16 15,-4 0-208-15,3 0-32 0,-1 0-16 0,1-1 0 16,-1 2-192-16,1-1-32 0,-2-6-16 0,4 0 0 16,-1 1-368-16,3-7 0 0,-2-2 0 0,4-6 0 15,-3-4-1536-15,3-4-368 0,5-11-80 0,0 0-10960 16</inkml:trace>
  <inkml:trace contextRef="#ctx0" brushRef="#br0" timeOffset="3636.14">4851 5395 2751 0,'0'0'128'0,"0"0"16"0,5-8-144 0,-1-2 0 15,-4 10 0-15,0 0 0 0,0 0 2432 0,3-7 464 16,-3 7 96-16,0 0 16 0,3-11-1568 0,-3 11-304 15,0 0-64-15,0 0-16 0,0 0 32 0,0 0 16 16,0 0 0-16,0 0 0 0,-5 12-272 0,0 6-64 0,1 1-16 0,-1 9 0 16,-2 1-192-16,1 8-48 0,0 7 0 0,-1 3 0 15,0 5 48-15,-1 7 0 0,-1 2 0 0,0 8 0 16,-1-2-144-16,-1 5-32 0,-2 3 0 0,-1-3 0 16,-1-8-192-16,-2-1-32 0,1-9-16 0,4-3 0 15,2-8 96-15,0-6 16 0,1-5 0 0,0-4 0 16,-1-5 160-16,2-4 32 0,2 0 16 0,2-4 0 15,0-1-256-15,4-14-48 0,0 0-16 0,0 0 0 16,0 0-144-16,0 0 0 0,7-12 0 0,-1-2 0 0,0-3-160 0,1-3-16 16,-2-2 0-16,0-6 0 0,1 0 0 15,2-2 0-15,1-3 0 0,0 0 0 0,0-3 48 0,1 0 0 16,0 1 0-16,3-2 0 0,-2-2 128 0,1-1 0 16,-2-1 0-16,0 0 0 0,1-3 0 0,1 4 0 15,-1-4 0-15,1 2-128 0,-1-3 128 0,1 3 0 16,0 4 0-16,1-1 0 0,0 1 0 0,1 4 0 15,0 0 128-15,0 2-128 0,1-1 144 0,0 7-144 16,3 0 192-16,0 5-192 0,2 4 256 0,-2 1-64 16,0 6-16-16,-1 3 0 0,-1 3 32 0,-1 5 16 15,-1 5 0-15,-1 6 0 0,-2 6-224 0,-2 3 128 16,-5 6-128-16,-2 6 0 0,-3 6 0 0,-1 2 0 16,-4 4 0-16,-2-2 0 0,-5 4 0 0,-1-5 0 15,0-4 0-15,-3-3 0 0,0-1 144 0,-3-1-144 16,-1-4 128-16,-3 0-128 0,0 0 192 0,-1-3-64 15,1-2 0-15,1-3 0 0,1-4 0 0,1-4-128 0,3-2 192 0,3 1-64 16,1-6-128-16,3-4 128 0,2 1-128 0,9-3 128 16,0 0-128-16,0 0-176 15,0 0 48-15,0 0 0 0,0 0-160 0,11 0-32 0,2 3 0 0,5 3 0 16,2 2 160-16,4 4 32 0,0 1 0 0,4 2 0 16,4 6 128-16,1 1 0 0,0 3-144 0,0 4 144 15,2-1 0-15,-2 1 0 0,-5 2 0 0,-3-6 0 16,-2 2-1088-16,0-4-112 0,-3-6-16 15,-2-4 0-15,-4-4-1392 0,-3-7-272 0</inkml:trace>
  <inkml:trace contextRef="#ctx0" brushRef="#br0" timeOffset="3869.22">5570 5478 22111 0,'0'0'1968'0,"0"0"-1584"16,0 0-384-16,1 12 0 0,3 2 816 0,-1 5 80 16,-3 6 0-16,-2 0 16 0,-1 6-256 0,0 3-48 15,-3 0-16-15,1 3 0 0,-2 2-352 0,0 5-80 16,0 0-16-16,0 1 0 0,-1 3 0 0,-1 2 0 16,2-3 0-16,0-4 0 0,3 0-144 0,2-7 0 15,-1-7 0-15,2-5 0 16,0-2-528-16,1-8-96 0,-2-4-16 0,2-10 0 15,0 0-512-15,0 0-128 0,0 0 0 0</inkml:trace>
  <inkml:trace contextRef="#ctx0" brushRef="#br0" timeOffset="4011.14">5487 5972 16991 0,'0'0'752'0,"14"-2"144"0,2 2-704 0,1 0-192 0,1 0 0 0,3-2 0 15,0-1 896-15,3 0 128 0,2 2 48 0,0-3 0 16,1-4-544-16,0 2-96 0,1 2-32 0,-4-6 0 15,-4 1-704-15,1-4-144 0,-2-2-16 0,-1 1-16 16</inkml:trace>
  <inkml:trace contextRef="#ctx0" brushRef="#br0" timeOffset="4185.72">6033 5497 10127 0,'0'-17'448'0,"2"11"96"0,-2 6-544 0,0 0 0 16,0 0 0-16,0 0 0 0,0 0 3264 0,0 0 560 15,-5 11 96-15,0 10 32 0,-2 4-2160 0,-2 7-416 16,-3-2-96-16,3 7 0 0,-2 4-624 0,-1 0-112 15,-3 2-32-15,0 1 0 0,0 2 64 0,-1-1 16 16,1-2 0-16,1 3 0 0,1-5-48 0,5 4-16 16,-3-4 0-16,4-5 0 15,-1-1-1632-15,3-6-336 0,0-6-64 0,1-5-16 16,2-4-1232-16,-2-5-240 0</inkml:trace>
  <inkml:trace contextRef="#ctx0" brushRef="#br0" timeOffset="5019.97">6657 5441 17327 0,'0'0'768'0,"0"0"160"0,4-5-736 0,-2-3-192 16,-2 8 0-16,0 0 0 0,-2-4 1296 0,-5 1 240 16,0 1 32-16,-5 4 16 0,-2 0-496 0,-2 2-80 15,-5 6-32-15,0 0 0 0,-2 3-272 0,-11 10-64 16,3 0-16-16,3 2 0 0,1 1 48 0,6 1 16 15,3-2 0-15,4 1 0 0,1-4-144 0,7 0-32 16,2-1 0-16,4-2 0 0,3 2-128 0,2-4-16 16,2 0-16-16,2 3 0 0,2-5 16 0,2 1 0 15,-1-2 0-15,-2-2 0 0,2 0-128 0,0 2-32 16,1-1 0-16,0 2 0 0,-7 0-208 0,-1 2 176 16,-1-2-176-16,-4 0 160 0,-4 0 96 0,-6 7 32 15,-3-3 0-15,-3-1 0 0,-5-2 48 0,-2 0 16 16,1-1 0-16,-5-2 0 0,-4-6-192 0,-2 1-32 15,-2-3-128-15,-2-4 192 16,1 2-1616-16,3-3-336 0,3-3-64 0,8 2-13872 0</inkml:trace>
  <inkml:trace contextRef="#ctx0" brushRef="#br0" timeOffset="5333.98">7904 5768 20271 0,'0'0'1792'0,"0"0"-1424"15,0 0-368-15,0 0 0 0,0 0 1216 0,-4 13 192 16,0 3 16-16,2 2 16 0,-3 1-256 0,2 1-48 16,-1 0-16-16,2 4 0 0,-1 3-208 0,2 0-32 15,1 1-16-15,-3-3 0 0,1 2-384 0,1-4-80 16,2 2-16-16,0-3 0 0,0-3-384 0,2-4-256 16,-1-3 48-16,-2-12-9744 15,0 0-1952-15</inkml:trace>
  <inkml:trace contextRef="#ctx0" brushRef="#br0" timeOffset="5475.03">7662 5635 30399 0,'0'0'1344'0,"0"0"288"0,0 0-1312 0,0 0-320 16,0 0 0-16,0 0 0 0,-2 10 720 0,4 2 80 0,0-4 16 0,1 0 0 31,4-1-1488-31,-1 0-288 0,2-1-64 0</inkml:trace>
  <inkml:trace contextRef="#ctx0" brushRef="#br0" timeOffset="5769.91">8675 5666 32479 0,'0'0'1440'0,"-7"5"288"0,-2-1-1376 0,-3 2-352 16,0 6 0-16,-11 1 0 0,-3-1 160 0,1 2-32 15,0 0-128-15,7-1 192 0,-1-2-64 0,0 3-128 16,1 3 176-16,4-1-176 0,0-1 128 0,4-2-128 16,3 1 0-16,4 0 0 0,3 3 0 0,2-2 0 15,3-1 0-15,4 0 0 0,-1 0 160 0,2 0-32 16,0 1 0-16,3 0 0 0,-2-1 0 0,-1 1-128 16,-2-1 192-16,0 3-64 0,-5-1 160 0,-1-2 32 15,-4-1 0-15,-3 6 0 0,-5-1 224 0,-4 0 48 16,-1-4 16-16,-4-1 0 0,-7-2-304 0,0-3-64 15,-1-3-16-15,7-4 0 16,-3-1-1696-16,0-4-320 0,3-1-80 0</inkml:trace>
  <inkml:trace contextRef="#ctx0" brushRef="#br0" timeOffset="6188.8">10355 5694 26031 0,'0'0'1152'0,"-6"-5"240"0,1-3-1120 0,-1 3-272 16,-2 0 0-16,0-3 0 0,-4 3 560 0,-1 1 48 15,-3-2 16-15,-2 2 0 0,-1 0-192 0,-1 3-48 16,-1 1 0-16,-2 1 0 0,-1 4 144 0,0 4 32 15,0 2 0-15,1 1 0 0,0 4 0 0,0-1 0 16,2 1 0-16,2 3 0 0,2 2-304 0,6 2-64 16,3-2-16-16,3 3 0 0,2-3-48 0,3-4-128 15,4-3 192-15,5-2-64 0,1-2 32 0,2-4 0 16,-1-3 0-16,2-4 0 0,1-3 272 0,2-2 48 16,3-6 16-16,1 1 0 0,-3-2 16 0,2-1 0 15,2-4 0-15,-2 0 0 0,-4 3-176 0,-1 2-16 16,-1 3-16-16,-2 0 0 0,-1 4-48 0,1 3 0 15,-1 4 0-15,-1 3 0 0,2 4 0 0,0 2 0 16,1 3 0-16,-1-2 0 0,2 7-128 0,0-2-128 16,-2 1 144-16,3 0-144 15,3-3-608-15,2 3-224 0,2 0-32 0,2-4-11104 16,0-7-2208-16</inkml:trace>
  <inkml:trace contextRef="#ctx0" brushRef="#br0" timeOffset="6971.8">12177 5598 19343 0,'-6'11'1728'0,"0"4"-1392"16,-3 5-336-16,4 7 0 0,0 0 1904 0,-2 7 304 15,0 8 64-15,-2 2 16 16,-4 3-1168-16,-4 0-224 0,2 4-64 0,-4 3 0 0,-2 3-192 0,-4 0-32 15,-3-5-16-15,8-12 0 0,-2 1-160 0,0 3-48 16,-4-1 0-16,2-4 0 0,0-3 80 0,2-3 16 16,3-6 0-16,1-2 0 0,1-5 224 0,1-4 64 15,4-5 0-15,4-2 0 0,3-6-160 0,5-3-32 16,0-11 0-16,4-1 0 0,1-11-128 0,4-4-48 16,2-5 0-16,11-19 0 0,1-1-272 0,-2 3-128 15,3-3 128-15,2-4-128 0,-1-5 0 0,2 1 0 16,0-4 0-16,2 3 0 0,1-1 192 0,1 7-64 15,-1 7 0-15,2 6 0 0,0 8-128 0,-2 7-176 16,2 6 48-16,1 5 0 0,-2 7 0 0,-2 9 0 16,0 8 0-16,-1 5 0 0,-5 7-64 0,-3 4 0 15,-4 9 0-15,-7 2 0 0,-7 3-128 0,-7 2-16 16,-5 8-16-16,-8-3 0 16,-5 2-128-16,-1-3-32 0,-1-6 0 0,-2-5 0 15,-2-5-640-15,3-9-144 0,5-3-32 0,2-8-9152 16,2-8-1824-16</inkml:trace>
  <inkml:trace contextRef="#ctx0" brushRef="#br0" timeOffset="7241.28">12796 5554 15663 0,'4'14'1392'0,"-1"1"-1120"0,-3 3-272 0,0 2 0 15,-3 4 2048-15,1 6 368 0,-3 0 64 0,-3 2 16 0,-2 5-1200 0,-4 1-224 16,0 0-48-16,0 0-16 0,0-1-160 0,-4-1-16 15,3-6-16-15,-2-7 0 0,2-4 416 0,2-2 96 16,2-7 16-16,2-3 0 0,9-7-320 0,0 0-64 16,0 0-16-16,0 0 0 0,4-16-304 0,1-3-48 15,5-3-16-15,0-6 0 0,2-2-320 0,0 1-80 16,5-4-16-16,-1-1 0 0,2 0-160 0,4 2 0 16,2 2 0-16,1-1 128 0,3 3-128 0,2 4 0 15,0 4 0-15,2 2 0 16,3 4-1344-16,1 5-160 0,0 0-32 0,2 6-9984 15,0 1-2016-15</inkml:trace>
  <inkml:trace contextRef="#ctx0" brushRef="#br0" timeOffset="7589.08">14182 5595 17503 0,'-12'-3'1552'0,"5"3"-1232"0,-3 1-320 0,-6 4 0 16,-1 1 1744-16,-5 1 304 0,-5 6 48 0,-3 5 16 15,-3 3-1296-15,-7 6-256 0,-2 1-48 0,-3 6-16 16,-5 6-16-16,1 0 0 0,-2 0 0 0,4-1 0 16,3-2 336-16,8-3 64 0,5-2 16 0,9-1 0 15,10-7-400-15,5-3-80 0,6-4-16 0,6-3 0 0,7-7-400 0,4-1 0 16,6-9 0-16,7-6 0 0,3-5 128 0,7-4 0 15,-1-5 0-15,4 1 0 16,0-8-816-16,1 1-160 0,-1 0-48 0,-1-3 0 0,-3 3 1824 0,-2 1 352 16,-3-4 80-16,-5 4 16 0,-4 4-640 0,-5 4-128 15,-5 1-32-15,-5 2 0 0,-4 3-336 0,-5 5-80 16,-5 0-16-16,-5 6 0 0,-7 1-352 0,-6 2-80 16,-3 2-16-16,-4 0 0 15,0 2-2128-15,-1 1-448 0</inkml:trace>
  <inkml:trace contextRef="#ctx0" brushRef="#br0" timeOffset="8021.91">14617 5459 11055 0,'0'0'480'0,"-9"5"112"0,-3 2-464 0,1 0-128 15,-4 3 0-15,-2 3 0 0,-1 1 2448 0,-3 5 480 0,-2 5 80 0,-4 2 32 16,-2-1-2128-16,-2 4-416 0,0 1-96 0,-2 3-16 16,-2 3 224-16,3 5 32 0,3-2 16 0,1-1 0 15,4-1 144-15,4-4 32 0,5-2 0 0,4-8 0 16,8-3-224-16,4-5-32 0,4-1-16 0,8-8 0 16,6-2-192-16,2-5-48 0,3-2 0 0,3-5 0 15,1-8 48-15,5-4 0 0,3-7 0 0,1 2 0 16,1-4 64-16,1-1 16 0,1-1 0 0,0-4 0 0,-2 1 64 15,-2-5 32-15,-2-3 0 0,-1-2 0 0,-1-5-32 0,-3-6 0 16,-2-1 0-16,-3-7 0 0,-2-1-240 0,-7 15-48 16,0-7-16-16,1 1 0 0,-4 0-208 0,0 7 144 15,-3 7-144-15,-2 10 128 0,0 6-128 0,-5 5 0 16,1 10-160-16,-3 10 160 0,0 0-176 0,-11 19 176 16,-4 14-192-16,0 5 192 0,-2 4-192 0,0 5 192 15,-1 4-192-15,1 5 192 0,0 5-160 0,0 4 160 16,-2-3-128-16,2 4 128 15,0 3-496-15,4-1-16 0,1-3 0 0,6-3 0 16,2-7-2688-16,9-5-560 0,3-8-96 0</inkml:trace>
  <inkml:trace contextRef="#ctx0" brushRef="#br0" timeOffset="8288.44">15243 5647 23951 0,'-12'14'2128'0,"3"-4"-1696"0,0 1-432 0,-3 5 0 16,-3 3 544-16,4 5 32 0,-3 0 0 0,0 3 0 16,-2 1-160-16,4-3-32 0,2 0 0 0,1-3 0 15,4 0 240-15,1-6 32 0,1-1 16 0,3-2 0 16,0-3 96-16,3-2 32 0,2-5 0 0,3-2 0 16,2-4 32-16,2-4 16 0,4-1 0 0,1-3 0 15,2-6-64-15,1-2-16 0,-3-1 0 0,2-2 0 16,-2 0-64-16,-2-3-32 0,-2 0 0 0,-2 2 0 15,0-3-288-15,-3 2-64 0,-1 4-16 0,-1 1 0 0,-1 2-304 0,-1 2 0 16,0 3 0-16,-2 2-144 16,1 0-1328-16,-2 5-272 0,0 0-48 0,1-1-14992 15</inkml:trace>
  <inkml:trace contextRef="#ctx0" brushRef="#br0" timeOffset="8622.4">16246 5606 10127 0,'0'0'896'0,"0"0"-704"16,0 0-192-16,0 0 0 0,0-6 4032 0,0 6 768 16,-5-5 144-16,-2 1 48 0,-2 1-2800 0,-4 2-544 15,-5 0-112-15,-10 2-32 0,0 2-1008 0,0-1-208 16,-2 1-32-16,-3 3-16 0,-3-1-240 0,-2 5 0 15,1-1 0-15,0 5-160 0,3 1 160 0,1 2 0 16,1-1 0-16,5 1 128 0,5-2 64 0,6 2 0 0,6-1 16 16,5 2 0-16,5 0 48 0,5-2 0 0,5 0 0 0,6-1 0 15,3-1 176-15,3-4 32 0,4 0 16 0,2-6 0 16,2 0-144-16,-6-3-16 0,4 0-16 0,2-1 0 16,0-1-304-16,2-1 128 0,0-1-128 0,1 0 0 15,0-2 0-15,-3-1-256 0,1-2 32 0,10-7 0 16,-6 0-1600-16,-4 0-320 0,-6-2-64 0,-8 6-12544 15</inkml:trace>
  <inkml:trace contextRef="#ctx0" brushRef="#br0" timeOffset="8890.1">17036 4885 26719 0,'0'0'2368'0,"2"-6"-1888"16,-2 6-480-16,0 0 0 0,0 0 848 0,0 0 80 16,-4 9 16-16,-1 5 0 0,-5 1-336 0,0 5-64 15,-4 5-16-15,-3 6 0 0,0 2 48 0,-4 7 0 16,0 2 0-16,-1 6 0 0,0 2-144 0,2-2-32 16,0 3 0-16,2-2 0 0,1 2-224 0,2-1-48 15,0-1-128-15,1 2 192 16,1-1-1040-16,2-2-224 0,1-5-32 0,1-2-16 15,0-7-160-15,1-3-16 0,2-3-16 0,-2-10 0 16,2-6-304-16,0-2-64 0</inkml:trace>
  <inkml:trace contextRef="#ctx0" brushRef="#br0" timeOffset="9027.29">16344 5509 15663 0,'0'0'688'0,"0"0"144"0,0 0-656 0,4-8-176 0,5 2 0 0,4 4 0 16,3-3 3200-16,4 2 624 0,6 2 112 0,-5 2 32 15,5-2-3040-15,3-1-608 0,3 0-112 0,6 1-16 0,5 1-192 0,4 0 0 16,2 0 0-16,-1 0-9104 16,-2-1-1744-16</inkml:trace>
  <inkml:trace contextRef="#ctx0" brushRef="#br0" timeOffset="9672.92">17970 5836 8287 0,'0'0'368'0,"0"0"80"0,0 0-448 0,0 0 0 16,0 0 0-16,1 9 0 0,0 1 5024 0,1 5 928 16,-2 3 176-16,0 3 32 0,0 4-4304 0,0 4-880 15,0 4-160-15,0 3-48 0,-2 2-272 0,0 1-64 16,-1 5-16-16,0-4 0 0,-4 2 32 0,0 3 0 15,-4-5 0-15,-3 1 0 0,-1-3-240 0,-4-3-32 16,-3-4-16-16,-2-3 0 0,-1-6-160 0,-2-3-192 16,1-3 32-16,-1-4-10720 0,0-6-2128 0</inkml:trace>
  <inkml:trace contextRef="#ctx0" brushRef="#br0" timeOffset="10257.45">20591 5255 17903 0,'-4'-14'784'0,"2"3"176"0,-3-2-768 0,-1 2-192 16,-1-2 0-16,-3 0 0 0,-3 2 1232 0,-2-2 208 15,-3-1 32-15,-2 1 16 0,-5 5-528 0,-1 1-128 16,-7 2 0-16,1 5-16 0,-1 6-256 0,-3 2-48 16,-1 9-16-16,-2 2 0 0,-2 2 0 0,2 7 0 15,2 4 0-15,3 0 0 0,3 3-16 0,3 0 0 0,5-2 0 0,6-1 0 16,3-1-288-16,6-5-64 0,7-5-128 16,3-2 192-16,8-2-192 0,3-3 128 0,2-1-128 0,4-8 0 15,2-3 352-15,3-2-32 0,3-2 0 0,1-1 0 16,1-6 32-16,0 2 0 0,-1 0 0 0,0 0 0 15,-3 0-224-15,-2 3-128 0,-2 1 128 0,-4 3-128 16,-3 6 128-16,0 3-128 0,-1 6 160 0,-3 11-160 16,-2 3 384-16,-4 6-32 0,-6 5 0 0,-1 4 0 15,-5 0-96-15,-3 1-32 0,-6 0 0 0,-2 2 0 0,-4 1 112 16,-4-1 32-16,-3 1 0 0,-3 1 0 0,-5-5-112 0,0-1 0 16,-2-3-16-16,1-5 0 0,-7-4-112 0,0-4 0 15,0-4-128-15,3-4 192 0,3-5-416 0,3-4-96 16,4-8 0-16,5-2-16 15,4-4-2208-15,4-8-432 0,5-5-96 0</inkml:trace>
  <inkml:trace contextRef="#ctx0" brushRef="#br0" timeOffset="10590.85">20989 5315 24927 0,'0'0'1104'0,"-5"11"240"0,-2 6-1088 16,-2 5-256-16,-2 0 0 0,-2 5 0 0,-2 4 512 0,0 2 64 0,-4-2 0 0,3 1 0 16,1 1 32-16,1 0 16 0,2-1 0 0,3-3 0 15,1-4-16-15,3-5 0 0,1-2 0 0,3-3 0 16,1-4-160-16,0-11-16 0,6 7-16 0,3-2 0 15,3-3 288-15,-1-3 64 0,3-4 16 0,2-1 0 16,2-6 48-16,1-1 0 0,0-3 0 0,0-2 0 16,-1-3-512-16,0-1-112 0,0-2-16 0,-2-4 0 0,1 0-192 0,-3 1 144 15,-3-3-144-15,1 3 128 0,-5 0-128 16,5 4-224-16,-3 3 48 0,-4 1 16 16,0 1-1152-16,0 3-224 0,1 0-64 0,-2 3-9024 15,-1 3-1792-15</inkml:trace>
  <inkml:trace contextRef="#ctx0" brushRef="#br0" timeOffset="10924.12">21392 5326 21183 0,'0'0'944'0,"0"0"192"0,0 0-912 0,0 0-224 15,6 9 0-15,6-5 0 0,-1 0 1728 0,2 0 288 16,2-4 64-16,0-4 16 0,2-1-1568 0,1-1-304 16,-2-6-64-16,2 1-16 0,-4-3 48 0,0 1 0 15,-1-2 0-15,-3 1 0 0,-3 1-64 0,0-1-128 16,-2-1 192-16,-1 2-64 0,-2 3 240 0,-2-3 32 16,-1 2 16-16,-3 3 0 0,-2-1 48 0,-6 5 16 0,1 4 0 0,-6 4 0 15,-4 5-480-15,-3 0 0 0,-2 5 0 16,-2 5 0-16,-1 6 0 0,1 1 0 0,1 6 0 0,3 1 0 15,1-3 0-15,4 3-160 0,3 0 160 0,4-1-192 16,3-3 192-16,5-3 0 0,4-1 0 0,4-1 0 16,1-3-128-16,4-5 0 0,3-4 0 0,4-3 0 15,3-3-2176-15,7-5-448 0</inkml:trace>
  <inkml:trace contextRef="#ctx0" brushRef="#br0" timeOffset="11342.81">22424 4977 11055 0,'0'0'976'0,"0"0"-784"16,1-8-192-16,0-1 0 0,-1 0 2240 0,0 2 416 15,0 7 80-15,-6-3 16 0,-2-1-1488 0,-2 3-304 16,-1 1-48-16,-3 3-16 0,-1-1-320 0,-3 5-80 16,-4 3-16-16,1 0 0 0,-1 4 16 0,0 4 0 15,2 1 0-15,1 1 0 0,1-1-208 0,4 3-32 0,4-1-16 0,4 2 0 16,1-1-112-16,3 0-128 0,4-3 176 0,3 0-176 16,1-3 192-16,4-1-64 0,3-1 0 0,2 0-128 15,3 2 320-15,1-6-32 16,1 1-16-16,2 2 0 0,0-3-80 0,-1 3-32 0,-2 0 0 0,3-3 0 15,-4 1-160-15,-4 4 0 0,1-2 0 0,-5-1 0 16,-4 0 0-16,-3 2 128 0,-6-4-128 0,-3 3 0 16,-4 0 352-16,-5-2-16 0,-3 3 0 0,-1-1 0 0,-5-4 64 15,-3 1 16-15,-2 0 0 0,-2-1 0 0,2-5-176 0,-4 0-48 16,0 1 0-16,1-3 0 0,0 0-192 0,3-2 0 16,2-2 0-16,3 0 0 15,3-4-2496-15,3-1-560 0</inkml:trace>
  <inkml:trace contextRef="#ctx0" brushRef="#br0" timeOffset="11758.26">23473 4793 12895 0,'-17'-7'576'0,"9"7"112"0,-2 0-560 0,-1 3-128 16,-1 2 0-16,0 0 0 0,-2 0 1152 0,-2 3 192 16,-1-3 32-16,-1 2 16 0,-2 4-240 0,0-3-64 0,1 4 0 0,0 2 0 15,-1 0-192-15,1 0-64 0,0 1 0 0,2 0 0 16,2 1-192-16,4 0-64 0,2-2 0 0,4 0 0 15,3 1-240-15,2 2-48 0,2 1-16 0,4-1 0 16,4 2 96-16,0 1 16 0,3-1 0 0,1 1 0 16,1-1-80-16,3 0-16 0,-1 3 0 0,-1-2 0 15,1 2-128-15,-1 2-32 0,-2-1 0 0,-1-2 0 0,-4 0 32 16,-2-2 0-16,-4 4 0 0,-3-4 0 16,-3-3 384-16,-4-1 80 0,-3 2 16 0,-7-3 0 0,-5 0 128 0,0-3 16 15,-9-2 16-15,-1 1 0 0,-5-3-448 0,-5-2-96 16,-5-1 0-16,-19 1-11216 15,7-5-2240-15</inkml:trace>
  <inkml:trace contextRef="#ctx0" brushRef="#br0" timeOffset="13441.85">25866 4790 11055 0,'-4'0'976'0,"0"0"-784"15,2-1-192-15,-2 1 0 0,-1 0 1056 0,5 0 160 16,-4 4 48-16,-1-2 0 0,5-2-144 0,-4 4-32 16,-1-2 0-16,5-2 0 0,0 0-384 0,-4 4-96 15,4-4-16-15,0 0 0 0,0 0-208 0,0 0-64 16,-5 3 0-16,5-3 0 0,0 0 64 0,0 0 0 16,0 0 0-16,0 0 0 0,-3-3-96 0,3 3-16 15,0 0 0-15,-2-6 0 0,1-5-144 0,2 3-128 16,-1 8 144-16,4-10-144 0,-4 10 0 0,3-8 0 0,-3 8-208 0,0 0 64 15,3-9-160-15,-3 9-16 16,0 0-16-16,0 0 0 0,0 0 0 0,0 0 0 0,0 0 0 0,0 0 0 16,0 0 64-16,0 0 16 15,0 0 0-15,0 0 0 0,0 0 256 0,0 0 0 0,0 0-128 0,0 0 128 16,0 0 0-16,0 0 0 16,0 0 0-16,0 0 0 0,0 0 0 0,0 0 272 15,0 0-48-15,0 0-16 0,0 0 160 0,0 0 16 0,0 0 16 0,3-7 0 16,-3 7 32-16,-1-11 0 0,1 4 0 0,0 7 0 15,0 0-112-15,0 0 0 0,-2-5-16 0,2 5 0 16,-6-7-16-16,0 4 0 0,1 0 0 0,-4 3 0 16,-3-3 32-16,2 2 0 0,-4 0 0 0,0 1 0 15,-2 0-96-15,-2 0-16 0,-1 1 0 0,-4 3 0 16,-4 0-16-16,1 6 0 0,-1 0 0 0,-2 4 0 16,-2 3-192-16,2 2 0 0,0 1 128 0,-1 4-128 15,0 0 0-15,2 8 144 0,-1 2-144 0,3 3 128 0,2 1-128 0,1 2 0 16,-1 0 0-16,5 1 0 0,4-4 0 0,6-5 0 15,4-3 0-15,7-1 0 0,5-5 0 0,4-5 0 16,3-6 0-16,4-4 0 0,1-4 0 0,4-7 0 16,1-4 176-16,5-6-176 0,2-4 224 0,2-2-48 15,2-2-16-15,2-6 0 0,-1 2-16 0,1-5 0 16,-2 2 0-16,-2-1 0 0,-3 1-16 0,-5 3-128 16,-2 2 192-16,-4-1-64 0,-4 1 80 0,-2 4 16 15,-3 2 0-15,-2 5 0 0,-3 3 0 0,-5 9 0 16,2-9 0-16,-2 9 0 0,0 0-64 0,4 11-16 15,-4 5 0-15,0 1 0 0,-1 5-144 0,1 6 0 16,1-1 0-16,2 4 128 0,-2 0-128 0,3-3 0 16,1 2 0-16,1-4 0 0,2-1 0 0,2-3 0 15,1-1-192-15,2 0 192 16,1-2-1984-16,1-5-256 0</inkml:trace>
  <inkml:trace contextRef="#ctx0" brushRef="#br0" timeOffset="14233.87">27971 4646 16575 0,'-10'-10'1472'0,"5"1"-1168"0,0 2-304 0,0-3 0 16,0 2 656-16,5 8 80 0,0 0 16 0,0 0 0 15,-9 0 144-15,9 0 48 0,-9 4 0 0,1 7 0 16,2-1-160-16,-3 6-16 0,0 3-16 0,0 6 0 16,-1 2-208-16,1 7-32 0,1 4-16 0,1 5 0 15,-1 2-160-15,-1 2-16 0,-1-1-16 0,-1 6 0 16,-2 5-96-16,-4 5-16 0,-4 3 0 0,-2-3 0 16,-2 5-32-16,-3-5-16 0,2-1 0 0,1-5 0 15,-1-8 0-15,5-3 0 0,3-10 0 0,0-1 0 0,2-8 176 16,2-2 16-16,2-6 16 0,3-5 0 0,3-5-64 0,6-8-16 15,0 0 0-15,0 0 0 0,1-11 32 0,3-3 0 16,1-4 0-16,1-6 0 0,3-5-96 0,0-3-16 16,-2-7 0-16,1-2 0 0,1-1-192 0,3-5 0 15,1 1 128-15,2-5-128 0,0-3 0 0,4-5 0 16,1 7 128-16,6-1-128 0,2-3 0 0,2 8 0 16,1 2 0-16,2 5 0 0,-1 4-160 0,-2 2 160 15,-1-1-128-15,-1 4 128 0,-1 6 0 0,1 0-128 16,-1 3 128-16,1 5 0 0,-3 2 0 0,1 6 0 15,-1 2 0-15,0 6-128 0,-2 0 128 0,-2 5-208 16,-4 3 80-16,-3 6 128 0,-5 3-384 0,-2 5 32 0,-5 4 16 0,-4 6 0 16,-7 0 144-16,-4 1 16 15,-4 2 16-15,-3 0 0 0,-3 1 160 0,-5 0 0 16,-1 1 0-16,-1-5 0 0,-3-2 128 0,1-2-128 16,0-2 160-16,0-4-160 0,0-2 0 0,1-5 0 0,0-6 0 0,4-3 0 31,3-4-1728-31,4-4-304 0,1-1-48 0,10-4-9936 0</inkml:trace>
  <inkml:trace contextRef="#ctx0" brushRef="#br0" timeOffset="14575.83">28530 4625 11055 0,'0'0'976'0,"-3"10"-784"0,-1 4-192 0,-1 0 0 0,-2 2 1808 0,1 5 320 16,1 3 64-16,0 1 16 0,0 7-1168 0,-3 1-224 16,-1 2-48-16,-1-1-16 0,-3 0 224 0,-2-1 48 15,-3 2 16-15,-2-2 0 0,1-2-128 0,0 2-16 16,0-6-16-16,2-3 0 0,2-5-64 0,1-6-16 16,4-4 0-16,3-3 0 0,7-6-144 0,0 0-16 15,0 0-16-15,0 0 0 0,4-11 32 0,3-6 16 16,2 0 0-16,4-8 0 0,-1 0-352 0,1 1-64 15,-1-2 0-15,2 2-16 0,0-4-240 0,3 2 144 16,1-5-144-16,-1 6 128 0,0-2-128 0,1 4 0 0,1-2 0 0,2 3 0 16,0 3 0-16,2 2 0 15,0 3-192-15,2 4 192 16,0-1-1360-16,2 6-160 0,0 0-16 0,-7 3-13328 0</inkml:trace>
  <inkml:trace contextRef="#ctx0" brushRef="#br0" timeOffset="14893.32">29107 4695 23903 0,'-13'6'1056'0,"2"2"224"0,0 1-1024 0,-2 2-256 0,2 4 0 0,-3 3 0 15,-3 5 0-15,1 4 128 0,-2-3-128 0,0 1 0 16,-1 2 480-16,1-2 0 0,2 2 0 0,2-4 0 0,2-3-64 0,3 1-16 15,4-2 0-15,3-2 0 0,3-1-80 0,5-5-32 16,6-5 0-16,3 1 0 0,4-5 32 0,2-4 0 16,0-8 0-16,3 2 0 0,0-5 64 0,2 1 32 15,1-5 0-15,-2-1 0 0,-3-1-112 0,-1 0-32 16,-2-2 0-16,-2 2 0 0,-3-2-16 0,-4 2 0 16,-4 0 0-16,-2 1 0 0,-3 2-32 0,-2-1-16 15,-7 1 0-15,0 2 0 0,-4 2-208 0,-2 3 0 16,-2 4 0-16,-2 0-160 15,-3 3-576-15,2 2-112 0,0 1-32 0,8 0-13072 0</inkml:trace>
  <inkml:trace contextRef="#ctx0" brushRef="#br0" timeOffset="15377.38">29870 4535 12895 0,'0'0'576'0,"0"0"112"0,0 0-560 0,0 0-128 0,0 0 0 0,0 0 0 16,0 0 1824-16,0 0 336 0,-10-2 64 0,-1 2 16 15,-3 2-1648-15,-2 1-320 0,-1 6-64 0,-3 0-16 16,0 1 448-16,-1 2 96 0,-5 2 16 0,-1 5 0 16,-3 4-64-16,1 1-16 0,1 4 0 0,0 2 0 15,0 8-288-15,1 4-64 0,0-1-16 0,1 0 0 16,-1-4-304-16,8-3 160 0,1-5-160 0,8 0 128 0,5-6-128 0,5-4 0 15,6-5 0-15,4-5 128 0,4 0-128 0,7-6 0 16,0-6 144-16,3-6-144 0,2 0 0 0,2-5 144 16,1-1-144-16,2-4 0 0,-1-3 0 0,2-2 0 15,-2 1-240-15,1-1 80 16,-1-2-224-16,0 0-64 0,-2-3 0 0,0 0 0 0,0-3 80 0,-2-2 16 16,0-1 0-16,-3-3 0 15,-2-6-64-15,-1-1-16 0,-3-1 0 0,-2-3 0 0,-2-8 272 0,0-4 160 16,-1-5-192-16,1 4 192 0,1 1 0 0,-1 11 0 15,-3 1 0-15,-1 14 144 0,0 8 0 0,-3 8 0 16,-2 5 0-16,-2 4 0 0,-2 10 160 0,0 0 16 16,0 0 16-16,-5 14 0 0,-1 2-80 0,-3 7-32 15,0 6 0-15,-1 3 0 0,0 5-80 0,-3 6-16 0,2 2 0 0,-1 4 0 16,-2 3 16-16,0 2 0 0,0 1 0 0,-1 4 0 16,-3 6 112-16,2 4 0 15,3-2 16-15,-1-2 0 0,0 1-272 0,4-6 0 16,2-7-176-16,6-3 176 15,0-8-2640-15,5-11-432 0</inkml:trace>
  <inkml:trace contextRef="#ctx0" brushRef="#br0" timeOffset="15678.43">30318 4749 22111 0,'-13'18'976'0,"4"-3"208"16,3 1-944-16,-1 1-240 0,1 3 0 0,0 2 0 0,0 5 320 0,0-1 0 16,1 0 16-16,2-3 0 0,2-1 128 0,2-2 32 15,3-2 0-15,4 2 0 0,2-5 176 0,2-2 32 16,-1-8 16-16,2-4 0 0,3-4 176 0,2-4 16 16,1-4 16-16,3-3 0 0,-2 2 0 0,0-4 0 15,-2-3 0-15,-1-4 0 0,-1-1-384 0,-2 1-80 16,0-4-16-16,-2 3 0 0,-3-4-64 0,-2 3 0 15,-2-6-16-15,-2 7 0 0,-2 1-240 0,-1 2-128 16,-1 4 160-16,-1 4-160 0,1 1-128 0,0 4-128 16,-2 0-32-16,3 8 0 15,-3-6-1808-15,3 6-352 0,0 0-80 0</inkml:trace>
  <inkml:trace contextRef="#ctx0" brushRef="#br0" timeOffset="15978.19">31164 4527 17503 0,'0'0'1552'0,"0"0"-1232"0,0 0-320 0,-5 1 0 0,-1 2 1824 0,-4-1 304 0,-1 7 64 0,-1-1 16 16,-2 3-1488-16,-4-1-288 0,-2 3-64 0,-5 1-16 15,0 4 176-15,-4 1 48 0,-3 0 0 0,0 3 0 16,0 2-32-16,-8 15 0 0,4-6 0 0,8 0 0 0,4-3-192 0,6 0-32 16,6-2-16-16,3-3 0 0,5-4-80 15,4-2-16-15,5-4 0 0,3-7 0 0,4 1-208 0,5-4 0 16,4-1 128-16,7-3-128 0,4-4 0 0,4-1-256 16,1-2 48-16,-1-3 16 15,3-4-1552-15,-4-1-304 0,-2 2-64 0</inkml:trace>
  <inkml:trace contextRef="#ctx0" brushRef="#br0" timeOffset="16245.17">31997 3942 26719 0,'-17'14'2368'0,"-4"7"-1888"0,-4 3-480 0,0 7 0 15,-2 5 0-15,1 6 0 0,-1 5-128 0,2 5 128 16,0 2 528-16,4 1 224 0,2 4 32 0,2 2 16 16,2 0-272-16,1 3-48 0,3-1-16 0,0 2 0 15,1-3-336-15,3-2-128 0,-4-3 0 0,4-5 0 16,-2-2-2336-16,2-8-560 15,1-7-112-15</inkml:trace>
  <inkml:trace contextRef="#ctx0" brushRef="#br0" timeOffset="16430.83">31167 4607 30399 0,'0'0'1344'0,"9"-4"288"15,5 2-1312-15,3-1-320 0,5 1 0 0,5-1 0 0,6 3 1088 0,6 0 128 16,7-1 48-16,3-1 0 0,5 1-560 0,3 1-96 16,3-1-32-16,2 0 0 0,4-1-336 0,4 2-80 15,3 0-16-15,-4 0 0 16,-4 0-1712-16</inkml:trace>
  <inkml:trace contextRef="#ctx0" brushRef="#br0" timeOffset="18333.12">10719 4012 9215 0,'0'0'816'0,"-9"-1"-656"0,9 1-160 0,-11-1 0 16,2 1 1456-16,-1 2 256 0,1 1 48 0,0 1 16 15,0-2-400-15,9-2-80 0,-6 9-16 0,1-3 0 16,5-6-368-16,-5 12-80 0,0 0 0 0,2 1-16 15,1 1-208-15,4 1-32 0,-2 3-16 0,0-1 0 0,3-1-48 0,1 1 0 16,-1 2 0-16,2 1 0 0,-1-1-176 0,1 2-32 16,2-4-16-16,-1 2 0 0,-1-1 0 0,0 4 0 15,2-1 0-15,-5 0 0 0,1-3 0 0,-1-1 0 16,2 1 0-16,0-1 0 0,-3-6 928 0,3 2 176 16,-2 0 32-16,1-5 16 15,-3-8-1440-15,4 12-480 0,-4-12 0 0,5 8 0 0,-5-8 480 0,0 0 256 16,11 7-16-16,-1-3-16 0,2-4 16 0,1-1 0 0,1-2 0 0,3-3 0 15,2-1-48-15,4 1 0 16,3-3 0-16,2 4 0 0,2-3-192 0,3 2 0 16,3-2 0-16,1-2 0 0,1-1 0 0,3 1 128 15,2-2-128-15,-1 3 0 0,2-3 0 0,3 4 0 16,4-1 0-16,2 2 0 0,3-6 0 0,2 1 0 16,-2 2 0-16,2-1-160 0,0 4 160 0,5-3 0 0,0 3 0 15,6-2-128-15,3 6 128 0,2-1 0 16,-3-5 0-16,0 4-128 0,-1 2 128 0,2 3 0 0,1 0 0 15,1-2 0-15,-2 0 0 0,0-1-128 0,-4-1 128 0,0 6 0 16,-2-2 0-16,1 3-128 0,1 3 128 0,0-3 0 16,1 1 0-16,-4 0 0 0,-2-1 0 0,1-1-128 15,-1-1 128-15,3 2 0 0,-1 2 0 0,1 0 0 16,2-2 0-16,-1-2 0 0,-3-1 0 0,0 1 0 16,1 2 0-16,3 1 0 0,2 2 0 0,1-2 0 0,0-3 0 0,1 0 0 15,-3-1 0-15,0 1 0 0,-1 3 0 0,3 3 0 16,1-2 0-16,0-4 0 0,3-2 0 0,-1 1 0 15,-2 1 0-15,2 0 0 0,2 2 0 0,2-2 0 16,1-1-144-16,-1-1 144 0,-1-2 0 0,-1 1-176 16,-1 2 176-16,3 0-128 0,0 1 128 0,1-1 0 15,-1-1 0-15,0-2 0 0,1 1 0 0,3 2 0 16,2 3 0-16,-2-1-128 0,-2-4 128 0,0 1 0 16,-2 0 0-16,-1 3 0 0,0 2 0 0,-1 1 0 15,0 0 128-15,-1-2-128 0,-4-4 0 0,2 1 0 16,-1 2-160-16,1 0 160 0,-1 0 0 0,-1-1 0 15,-1-1 128-15,0 0-128 0,-1-5 0 0,-1 1 0 16,-4 1 0-16,2 3 0 0,3 0 0 0,1-2 0 16,-2-1 0-16,-2 0 0 0,-2 2 0 0,-3-2 0 15,-3 2 0-15,2 0 0 0,0-1 0 0,4 0 0 16,-2 1 0-16,-4-3 0 0,-3-1 0 0,0 0 0 16,-2 1 0-16,-1 3 0 0,-2 1 0 0,-1 0 0 0,-3-2 0 15,1 2 0-15,-5 2 0 0,4-2 0 0,-4 0 0 0,-3-2 0 16,-6 0 0-16,1 0 0 0,-2 2 0 0,-1 0 0 15,-2-1 0-15,-2 1 0 0,-4 0 0 0,-2 0 0 16,0 1 176-16,-4 1-176 0,-1-2 192 0,-1 0-192 16,-2 1 0-16,-1-1 0 0,0-1 0 0,-1 1 0 15,-2 0 160-15,0 0-160 0,-9 0 128 0,9-2-128 16,-9 2 128-16,9-2-128 0,-9 2 0 0,0 0 128 16,7-8-128-16,-7 8 0 0,8-7 0 0,-2 2 0 15,-6 5 208-15,9-9-32 0,-1 2-16 0,1-3 0 0,0 1-160 0,1-2 128 16,3 2-128-16,-1-3 128 0,2 1 64 0,1 0 16 15,1-3 0-15,-1-4 0 0,-1 0 48 0,0-1 16 16,0 0 0-16,0-1 0 0,-4-1-80 0,-1 1 0 16,-1 2-16-16,-1 4 0 0,-2-1-176 0,0 3 0 15,0 5 144-15,-5 7-144 0,3-12 0 0,-3 12 0 16,0-5 0-16,0 5-192 16,0 0-1440-16,0 0-288 0,0 0-64 0,-4 10-13280 0</inkml:trace>
  <inkml:trace contextRef="#ctx0" brushRef="#br1" timeOffset="27086.32">3107 10361 16287 0,'0'0'720'0,"0"0"160"0,-7-2-704 0,2-2-176 0,0-1 0 0,5 5 0 16,0 0 848-16,0 0 144 15,-4-5 32-15,0 1 0 0,4 4-80 0,-5-3-16 16,5 3 0-16,0 0 0 0,-5-2-224 0,5 2-64 15,0 0 0-15,0 0 0 0,-5 0-224 0,5 0-48 0,-10 7-16 0,5 2 0 16,-1-1-96-16,-1 6 0 0,1 4-16 0,0 3 0 16,-2 8-48-16,0 2 0 0,-1 3 0 0,0 6 0 15,1 4 0-15,-1 5-16 0,2 3 0 0,2 1 0 16,3 2-176-16,2 1 0 0,1-3 144 0,4-2-144 16,3-5 0-16,4-6 0 0,2-4 0 0,5-6 128 0,2-5-128 15,0-4 0-15,4-8 128 0,0-3-128 16,0-7 224-16,2-2-32 0,1-5 0 0,1-5 0 0,3-4 48 0,2-6 0 15,3-5 0-15,-1-3 0 0,-2-6-112 0,2-2 0 16,-1-2-128-16,-2 0 192 0,-2-1-192 0,1-3 0 16,-4 1 0-16,-3 0 0 0,-1 3 128 0,-5-2-128 0,-1 2 0 15,-1 2 0-15,-2 1 128 0,-1 4-128 16,-3 6 0-16,2 3 0 0,-4 1 0 0,-1 7 0 0,-2 3 0 0,-1 6 0 16,-5 4 0-16,0 0 0 15,5 13 0-15,-1 6 0 0,-2 4 0 0,0 9 0 0,-2 5 0 0,-2 5 0 16,0 9 0-16,-1 8 0 15,0 10 0-15,-3 5 0 0,-2 7 128 0,-1 5-128 0,-2 7 0 0,-1 4 144 16,-5 3-16-16,-2 3 0 16,-1-5 0-16,-7 1 0 0,0-3 32 0,-2-2 0 0,0-5 0 0,-4-2 0 15,-3-3 384-15,2-5 80 0,-2-7 16 0,-2-2 0 16,0-4 64-16,-1-1 32 0,1-5 0 0,-2-7 0 16,-2-4-144-16,0-9-16 0,-1-3-16 0,2-6 0 15,2-8-240-15,2-6-32 0,0-4-16 0,3-8 0 16,2-5-144-16,4-6-128 0,0-6 144 0,2-4-144 15,0-6 0-15,5-6 0 0,1 0-128 0,4-3 128 0,2 3-192 16,4-2 192-16,2-4-192 0,6 1 192 0,2 4-192 16,3 3 192-16,5-2-192 0,3 4 192 0,7 4-208 0,5 1 64 15,3 1 16-15,3 3 0 0,6 1-32 0,5 4 0 16,4-2 0-16,5 2 0 16,1 2-1152-16,1 3-224 0,-2-1-64 0,-2 2-14176 15</inkml:trace>
  <inkml:trace contextRef="#ctx0" brushRef="#br1" timeOffset="27502.23">4661 10538 24879 0,'8'0'2208'0,"3"1"-1760"0,5 2-448 0,3-1 0 0,3-2 880 0,6 3 80 16,0 3 32-16,7-2 0 0,2 0-672 0,3-2-144 16,3 0-32-16,3 0 0 0,1-2-144 0,3-2 160 15,-2-2-160-15,-6 1 160 0,-2 2-352 0,-5 1-64 16,-2 0 0-16,-5 0-12480 15</inkml:trace>
  <inkml:trace contextRef="#ctx0" brushRef="#br1" timeOffset="27657.77">4904 11075 23951 0,'-11'17'1056'0,"7"-12"224"0,4-5-1024 0,0 9-256 15,2-1 0-15,3 1 0 0,2-3 1536 0,4 2 240 16,3 0 48-16,5-3 16 0,3-1-1216 0,5 0-240 15,2-1-64-15,5-2 0 0,4-4 0 0,3 1-16 16,2-3 0-16,2 0 0 0,-1 1-176 0,2-5-128 16,0 1 144-16,22-4-9904 15,-3 4-1984-15</inkml:trace>
  <inkml:trace contextRef="#ctx0" brushRef="#br1" timeOffset="29586.73">7734 9142 18431 0,'-9'0'1632'0,"0"1"-1312"15,9-1-320-15,-12 3 0 0,2-3 832 0,-1 3 80 16,-2 3 32-16,0 0 0 0,-2 3-368 0,5 0-80 16,-5-1-16-16,-2 2 0 0,-1 3-176 0,-1-1-48 15,-2 4 0-15,-1 3 0 0,-2 1 0 0,-3 7 0 16,-1 3 0-16,-5 7 0 0,-2 2 64 0,-2 6 16 16,-1 2 0-16,-1 5 0 0,1 9-96 0,1 5-32 15,1 4 0-15,-1 14 0 0,1 5-80 0,6-3-128 16,4 6 176-16,1 2-176 0,1 5 160 0,1 15-160 15,2-3 128-15,0 43-128 0,4-22 160 0,2-9-160 16,6-12 192-16,4-40-192 0,1 3 208 0,7 6-64 16,-2-14-16-16,3 5 0 0,1 7 16 0,5-2 0 15,3-2 0-15,5 1 0 0,4 3-144 0,6-3-176 16,5-2 48-16,7-2-8464 16,7-1-1696-16</inkml:trace>
  <inkml:trace contextRef="#ctx0" brushRef="#br1" timeOffset="30688.62">16089 9215 6447 0,'0'0'576'0,"-9"-5"-576"16,1-2 0-16,2 1 0 0,-1-3 1552 0,2 0 208 16,0 4 32-16,5 5 16 0,-2-10-496 0,2 10-96 15,0 0-32-15,-3-8 0 0,3 8-336 0,4-11-64 16,-4 11-16-16,0 0 0 0,8-7-304 0,2 2-64 15,1-1-16-15,2 3 0 0,1 3-192 0,5 3-64 16,5-1 0-16,3 6 0 0,2-3 64 0,4 8 0 16,3-2 0-16,1 5 0 0,-1-1 64 0,6 3 32 0,2 2 0 0,3 3 0 15,0 4-80-15,5-1-16 0,5 3 0 0,3 7 0 16,2 3-48-16,-5 6-16 0,-1-1 0 0,-3 6 0 16,1 3-128-16,-1 6 128 0,-4 6-128 0,1 3 128 15,0 4-128-15,0 1 0 0,-2 0 0 0,-4 0 0 0,-2 2 0 0,-5 2 0 16,-1-5 0-16,-2 3 0 0,0-5 192 0,-3 0-64 15,-2-1 0-15,-2-2 0 0,-3 2 336 0,-2-1 64 16,-2-6 16-16,-5 6 0 0,0 0 32 0,-1 0 0 16,-3-6 0-16,-3 4 0 0,-2-3 64 0,-3 1 32 15,-1-1 0-15,-5 0 0 0,-3-2-80 0,-3-1-16 16,-4-3 0-16,0 0 0 0,-2 1 96 0,-3-4 16 16,1-2 0-16,-4 0 0 0,1 1-112 0,-3-3-32 15,-1 1 0-15,-3-4 0 0,0-1-96 0,3 1 0 16,-2-5-16-16,-1 0 0 0,-2 1-144 0,-2-2-32 15,-2-3 0-15,-1 0 0 0,0-1-128 0,0-1-128 16,3-3 192-16,0 0-192 0,2-2 128 0,1-3-128 16,1 0 0-16,3-6 0 0,3-2 0 0,3-3 0 15,4-4-160-15,4-6 160 16,10-7-2432-16,0 0-352 0</inkml:trace>
  <inkml:trace contextRef="#ctx0" brushRef="#br1" timeOffset="33558.37">11621 3971 11167 0,'0'0'496'0,"0"0"96"0,0 0-464 0,0 0-128 15,0 0 0-15,0 0 0 0,0 0 704 0,0 0 112 16,0 0 16-16,0 0 16 0,7-3-240 0,1-1-48 15,0 0-16-15,0 2 0 0,1-2-32 0,1 0 0 16,3 0 0-16,-1 2 0 0,2-1-48 0,1 3-16 16,1-1 0-16,3 1 0 0,3-2-64 0,1 2 0 15,2 2-16-15,5-1 0 0,3 0-64 0,1 2-16 0,3-2 0 0,2 0 0 16,2 2 0-16,1 1 0 0,0-3 0 0,2 2 0 16,2-2-64-16,2 1-16 0,2 2 0 0,2 1 0 15,4-2-64-15,2 1-16 0,2-2 0 0,0 2 0 16,0 1 0-16,1 0 0 0,1-2 0 0,5 0 0 15,5 1 0-15,0 1-128 0,2-1 192 0,2-1-64 16,-2-1-128-16,6 2 0 0,2 1 144 0,0-1-144 16,2-2 128-16,29 5-128 0,-14-2 160 0,-5-1-160 0,-2 2 0 15,-1 3 0-15,-1-3 0 0,-1 5 0 0,-6-4 0 0,0 6 0 16,2-4 0-16,-1 1 0 0,1-1 128 0,-3 0-128 16,-4-4 0-16,-1 4 144 0,-4-4-16 0,4 2 0 15,6 0 0-15,-4-5 0 0,-7 0-128 0,2 0 0 16,-4 1 0-16,4 3 0 0,1-1 0 0,0-2 160 15,0-1-16-15,-3-1 0 0,-5 1-144 0,0 0 0 16,-4 3 0-16,3-1 0 0,2 0 0 0,-2-1 160 16,-3-3 16-16,-4 1 0 0,-7 3-176 0,-3-2 0 15,0-1 0-15,-5 2 0 0,-4 0 0 0,-2 0 0 16,-3 2 0-16,-2 0 0 0,-3-2 0 0,-4 1 208 16,-3 2-48-16,-4-2-16 0,-5-1-144 0,-4-2 0 15,-10-1 0-15,9 2 0 0,-9-2 128 0,0 0-128 16,0 0 0-16,0 0 128 0,0 0 16 0,0 0 0 15,0 0 0-15,0 0 0 0,-10 5 80 0,1 1 16 16,-2-4 0-16,-1-1 0 0,0-1-80 0,-4 0-16 16,0-2 0-16,2-1 0 0,-1-1-144 0,-2 2 0 15,-2-2 144-15,-1 2-144 0,-3-2 0 0,0 2 0 0,-5 1 0 16,0 1 0-16,-4-4 0 0,-3 2 0 0,-3-1 0 0,-7 1 0 16,-3 0 0-16,-8-1 0 0,-4-6 0 0,-3 5 0 15,-5 1 0-15,-4 1 0 0,-7-2 0 0,-6 2 0 16,-7-2 0-16,1 1 0 0,-3 2 0 0,-6 0 0 15,-4-1 0-15,-3 1 0 0,-2 0 0 0,-1 2 0 16,-4 2 0-16,-1-1 0 0,-2-2 0 0,4 0 0 16,3 3 0-16,0-2 0 0,-1-2 0 0,31-1 0 15,0 1 0-15,-3 0 0 0,-1 1 0 0,-2-1 0 0,-2-2 176 0,3-1-48 16,4 0 0-16,2 2 0 0,1-1-128 0,2 2 0 16,0-3 0-16,2 0 0 0,4 2 128 0,5-2-128 15,6 2 0-15,4-1 128 0,4 0-128 0,5 2 0 16,6-1 0-16,2 0 0 0,2 1 0 0,7 0 0 15,2 0 0-15,4-1 0 0,4 1 0 0,4 0 0 16,2 1 0-16,4 0 0 0,9 0 0 0,0 0 0 16,0 0 0-16,0 0 0 0,13 0 0 0,5 0 0 15,6 0 0-15,3 0 0 0,6-1 0 0,5-1 0 16,8 1 0-16,6 0 0 0,7-1 0 0,8 0 0 16,6-1 0-16,5 1 0 0,2-2 0 0,5 1 0 15,5-3 0-15,4 2 0 0,4 0 0 0,42 1 0 16,-12-1 0-16,1 1 0 0,3 1 0 0,-1-1 0 15,-5-1 0-15,5 2 0 0,6-1 0 0,-5 2 0 16,-6 0 0-16,2 1 0 0,3 1 0 0,-5 2 0 16,-6-1 0-16,0-1 0 0,5 3 0 0,-7 0 128 0,-6 1-128 15,-1-1 128-15,1 2-128 0,-4 2 0 0,-7-2 0 16,-4 2 0-16,-6 1 0 0,-4-2 0 0,-2 6 0 0,-5 0-176 16,-4-6 176-16,-8 2 0 0,-5-4 0 0,-8 3 0 15,-4 1 0-15,-8-1 0 0,-7 0 0 0,-7-2 0 16,-5-1 0-16,-5 2 0 0,-5-3 0 0,-6 2 0 15,-8-6 0-15,0 0 128 0,0 0-128 0,-13 6 128 16,-5-4-128-16,-3-2 128 0,-9-2-128 0,-3-1 128 16,-6 3-128-16,-4 0 0 0,-4 3 0 0,-7-3 0 0,-8-3 0 0,-2-1 0 15,-2 2 144-15,-4-2-144 0,-2 0 0 0,-6 1 0 16,-5 3 0-16,-8-1 0 0,-3-5 0 0,-1 1 0 16,-3 1 0-16,-5 1 0 0,-8 0 0 0,1-2 0 15,-2-1 0-15,-2 0 0 0,-6 4 0 0,-3-2 0 16,-3 0 0-16,-4 1 0 0,1 2 0 0,-4-3 0 15,-1-1 0-15,-2 3 0 0,-3 2 0 0,41-2 0 16,-8 1 0-16,-6-3 0 0,-7 3 0 0,1-2 0 16,1 1 0-16,2-1 0 0,1 2 0 0,4 1 0 15,3-1 0-15,9 0 0 0,5 1 160 0,7 0-160 16,3 0 128-16,8 0-128 0,5 0 160 0,8 0-160 16,6-2 192-16,7 0-192 0,5 0 144 0,9 1-144 15,6-1 0-15,4 0 144 0,5 2-16 0,6 0-128 16,0 0 192-16,5-1-64 0,3-1 0 0,1 2-128 15,5 0 192-15,0 0-64 0,0 0-128 0,0 0 0 16,0 0 0-16,0 0 0 0,0 0 0 0,9-2 0 16,1 1 0-16,5 1 0 0,-1 0 0 0,6 0 0 15,8 1 0-15,5 1 0 0,6-2 0 0,6-2 0 0,6 1 0 16,8 0 0-16,4 1 0 0,7-1 0 0,6-1 0 16,7 0 0-16,6-2-128 0,3 1 128 0,2 1 0 0,6 1 0 15,6-1 0-15,37 0-144 0,-17-1 144 0,-8 1 0 16,-6-1 0-16,0 3 0 0,-1 0 0 0,-5 4 0 15,-7 0 0-15,1-3 0 0,0 0 0 0,-3 1 0 16,-5-2 0-16,-3-2 0 0,-6 1 0 0,0 1 0 16,-3 0 0-16,-3 1 0 0,-3 1 0 0,-5-2 0 15,-10 0 0-15,-4 2 0 0,-5 2 0 0,-7 2 0 0,-6-3 0 0,-6 2 0 16,-5-1 0-16,-6 2 0 0,-2-2 0 0,-8 1 0 16,-10-5 0-16,0 0 0 0,-6 9-176 0,-7-4 176 15,-5 0-160-15,-6 0 160 0,-5-2 0 0,-7-1-144 16,-6 1 144-16,-3 1 0 0,-5 1 0 0,-8-2 0 15,-10 0 0-15,-3 0 0 0,-3-1 0 0,-3 1 0 16,-5 0 0-16,-7 1 0 0,-8-1 0 0,-4 1 224 16,-2-2-48-16,-4 1-16 0,-7 0 16 0,-2 0 0 15,-2-3 0-15,1 0 0 0,-1 3 176 0,-1-3 32 16,-1-2 16-16,35 2 0 0,-3 2 48 0,-3-2 16 16,-5 0 0-16,2-2 0 0,3 0-208 0,2 0-64 15,1 2 0-15,3-1 0 0,0-1-192 0,6-1 144 16,5 1-144-16,7-1 128 0,3 0-128 0,8 0 0 15,5-2 144-15,11 2-144 0,2 1 0 0,7-1 0 16,6 0 0-16,6 1 0 0,5-2 0 0,5 3 0 16,9 1 0-16,0 0 0 0,0 0 0 0,12-4-192 15,8 0 192-15,6 2-192 0,9-2 192 0,8-1-128 16,4 1 128-16,11 1-128 0,11 0 128 0,5-3 0 0,3 0 0 0,7 2 0 16,9-1 0-16,5-1 0 0,5 2 0 0,42 0-128 15,-13 0 128-15,-1 1 0 0,1 1 0 16,-5 1 0-16,-6 0 0 0,2 1 0 0,3 0 0 0,-5 1 0 15,-8 0 0-15,-1 2 0 0,-3-1 0 0,-3 1 0 16,-5 0 0-16,-3-1 0 0,-5 3 0 0,-2 1 0 16,1 0 0-16,-6 0-160 0,-4 2 160 0,-5-2-160 15,-6 3-672-15,-3-2-128 0,-2 6-16 0,-1-3-14208 16</inkml:trace>
  <inkml:trace contextRef="#ctx0" brushRef="#br1" timeOffset="35916.11">7842 12029 11055 0,'-7'6'976'0,"-2"-2"-784"15,2 0-192-15,-2 1 0 0,1 1 1776 0,3-1 304 16,-3 2 64-16,3-1 16 0,-1-3-1008 0,6-3-192 16,0 0-32-16,0 0-16 0,-6 5-144 0,6-5-48 15,0 0 0-15,0 0 0 0,0 0 32 0,0 0 0 16,5-7 0-16,2-5 0 0,2-5-352 0,5-5-64 15,7-3-16-15,0-7 0 0,1-5-80 0,3-5-32 16,3-5 0-16,3-3 0 0,-1-5-16 0,2-4 0 16,-2-5 0-16,4-4 0 0,0-3-16 0,1-5-16 15,2-7 0-15,0-1 0 0,0-5 80 0,2-12 16 16,0 0 0-16,-1 3 0 0,-3 0-256 0,1 3 144 16,-2 4-144-16,2 4 128 0,-1 6-128 0,0 5 0 15,-1 7 0-15,0 9 0 0,-1 7 0 0,0 7 0 16,1 2-176-16,-4 5 176 0,-2 5 0 0,-3 6 0 0,0 4 0 15,-3 4 176-15,-3 2-176 0,-2 4 0 16,-3 4-160-16,-1 0 160 0,-2 6 0 0,-1 1-144 0,-1 3 144 0,-1 4 0 16,-1 1-144-16,1 7 144 0,-2 3-160 0,1 4 160 15,-1 1-176-15,1 8 176 0,-2 6-192 0,-2 10 192 16,1 5-192-16,0 8 64 0,0 4 128 0,0 7-208 16,-2 4 208-16,2 7 0 0,1 1-160 0,0-1 160 0,3 2 0 0,-3-1 0 15,-3 2-144-15,2-2 144 16,-1 2 0-16,1 2 0 0,-4-4 0 0,1 3 0 15,-1-7 0-15,-3-2 0 0,-2 1 0 0,-2 1 0 0,-2-6 0 16,-3-10-240-16,1-5 32 0,-1-3 0 16,1-7-1872-16,2-4-368 0,-11 27-80 0,3-25-16 0</inkml:trace>
  <inkml:trace contextRef="#ctx0" brushRef="#br1" timeOffset="36114.42">8084 11133 35007 0,'0'0'1552'0,"0"0"320"0,0-5-1488 0,4 2-384 16,6 1 0-16,4 0 0 16,7-3-912-16,5 1-256 0,7 2-48 0,6-3-16 0,4 0 976 0,1-3 256 0,3-6 0 0,3 1 0 15,2 1-208-15,5-4 48 16,2 2 16-16,3-1-13296 0</inkml:trace>
  <inkml:trace contextRef="#ctx0" brushRef="#br1" timeOffset="36425.1">10186 10082 23039 0,'-3'-16'1024'0,"0"7"192"0,3 9-960 0,0 0-256 16,0 0 0-16,0 0 0 0,0 0 720 0,0 0 112 15,-3 18 0-15,-5 4 16 0,-7 2-208 0,-1 3-32 16,1 6-16-16,-3 6 0 0,-1 7-192 0,-1 1-32 16,0 4-16-16,-2 6 0 0,-3 5-80 0,-1 2-16 15,1 3 0-15,7-17 0 0,-4 8-80 0,1 7-32 16,-1 6 0-16,4-1 0 0,1-1-144 0,4-3 0 15,3 0 144-15,2-5-144 0,4-1 0 0,4-8 0 16,2-5 0-16,3-1 0 16,1-7-320-16,7 12-96 0,-2-11-16 0,-1-19 0 15,0-3-1616-15,1-4-320 0</inkml:trace>
  <inkml:trace contextRef="#ctx0" brushRef="#br1" timeOffset="36596.76">9255 11004 5519 0,'0'0'240'0,"0"0"64"0,4-9-304 0,7-2 0 0,3 2 0 0,7 0 0 16,7 3 4704-16,3-6 880 0,4 0 176 0,3 0 48 16,1 0-4656-16,6-2-944 0,-3 0-208 0,6 1 0 31,3-4-320-31,29-11-96 0,-5 5-16 0</inkml:trace>
  <inkml:trace contextRef="#ctx0" brushRef="#br1" timeOffset="36992.51">10488 9299 25791 0,'0'0'2304'0,"14"-7"-1856"16,8 3-448-16,-1 2 0 0,2 1 0 0,3-1-208 16,0 2 16-16,2 3 0 0,0-2 192 0,0 4 0 15,0 2 0-15,0-2 0 0,-4 2 0 0,-2 3 0 16,-6-3 0-16,0 4 0 0,-4 6 0 0,-5 2 0 15,-9 1 0-15,-3 6 0 0,-5 0 0 0,-3 3 0 16,-6-1-144-16,-2 4 144 0,-2-1 0 0,-1-2 0 0,0 1 0 0,-3 1 0 16,0-6 208-16,3 5 80 0,0-4 16 0,4 1 0 15,3-3 352-15,4-2 80 0,4-2 16 0,4 2 0 16,4-2-256-16,4-1-48 0,3-4-16 0,0 2 0 16,6-2-240-16,-2 0-64 0,4 1 0 0,2-6 0 15,4-6-128-15,1 1-176 0,5 1 48 0,-1-1-8928 16,2-2-1776-16</inkml:trace>
  <inkml:trace contextRef="#ctx0" brushRef="#br1" timeOffset="37242.61">11542 10289 26431 0,'0'0'1168'0,"-7"16"240"0,0 5-1120 0,0 5-288 15,2 5 0-15,-2 6 0 0,-2 5 496 0,-1 2 32 16,-2 6 16-16,-2 2 0 0,2 0-160 0,0-14-48 16,2 4 0-16,-1 5 0 0,-1 3-96 0,1-2-32 15,-1 0 0-15,1 0 0 0,-2-3-208 0,3 2-160 16,-2-1 32-16,2-3-8800 15,0-6-1760-15</inkml:trace>
  <inkml:trace contextRef="#ctx0" brushRef="#br1" timeOffset="37435.33">10915 10842 27871 0,'18'-2'1232'0,"-7"2"256"0,10 2-1184 0,4-2-304 0,6 0 0 0,0 0 0 0,4 0 288 0,2 0 0 16,2-2 0-16,4-1 0 0,3-4-288 0,25 0 0 15,-3-5 0-15,-7 1-12800 16</inkml:trace>
  <inkml:trace contextRef="#ctx0" brushRef="#br1" timeOffset="37726.42">12706 9799 20271 0,'-5'8'1792'0,"0"7"-1424"16,-1 9-368-16,-1 9 0 0,1 12 1568 0,-2 3 240 16,-2 7 48-16,-3 8 16 0,-3 6-1376 0,-1 1-288 0,0 1-48 0,-5 3-16 15,0 0 16-15,6-20 0 0,-5 7 0 0,0 7 0 16,-5 5-32-16,4 2 0 16,-4 3 0-16,1-1 0 0,1 5-320 0,-1-6-64 0,3-5 0 0,1-6-8048 15,3-7-1600-15</inkml:trace>
  <inkml:trace contextRef="#ctx0" brushRef="#br1" timeOffset="38227.82">12274 10005 23439 0,'4'-19'1024'0,"1"5"240"0,4-4-1008 0,2-2-256 15,3-2 0-15,3 5 0 0,2 1 256 0,2 4 0 16,2 2 0-16,8-3 0 0,2 3-256 0,4-1 0 16,2 8 0-16,4 0 0 0,1 2 176 0,0 2-16 15,1 4 0-15,-1 3 0 0,0 3-160 0,1 7 0 16,-1 5 144-16,0 6-144 0,-1 6 0 0,-7 0 0 15,-6 3 0-15,-11 2 0 0,-6-1-256 0,-8 7 0 16,-6 2-16-16,-8-1 0 0,-7 0 0 0,0-5 0 16,-2 0 0-16,-2-4 0 0,-2-2 272 0,-1-8 272 0,-2-4-48 15,-1-1-16-15,-2 2 560 0,1 2 128 16,0-3 0-16,1 1 16 0,2-4-240 0,3-2-48 16,2-1-16-16,6-7 0 0,4 3-400 0,0 1-80 0,1 1 0 0,2 1-128 15,1 1 0-15,4 0 0 0,2 2 0 0,3 2 0 16,1 5 0-16,4-2 0 0,1 4-176 0,4-1 176 15,1 1-144-15,0 4 144 0,3-1 0 0,5 11-144 16,-4-4 144-16,-9-13 0 0,-1 0 0 0,-1 2 0 16,-3-4 0-16,-5 0 0 0,0 1 128 0,-6-3-128 0,-3-2 320 0,-3-1-16 15,-3 1 0-15,-3-3 0 0,0 0 208 0,-3-2 64 16,-3 0 0-16,-3-5 0 0,-4 1-272 0,0-1-48 16,-5-6-16-16,-1-2 0 15,-2-3-656-15,-17-3-128 0,5-6-32 0,21 2-13664 16</inkml:trace>
  <inkml:trace contextRef="#ctx0" brushRef="#br1" timeOffset="38560.79">13862 10071 21183 0,'0'0'1888'0,"0"0"-1504"16,0 0-384-16,-4 17 0 0,-3 2 848 0,-1 4 112 0,-4 6 0 0,-3 3 16 16,-2 2-320-16,0 4-64 0,-1-1-16 0,-1 5 0 15,-2 9-16-15,-2 2-16 0,-3 2 0 0,2 2 0 16,-3 2-32-16,9-14-16 0,-2 8 0 0,-1 1 0 15,-3 3-272-15,3 3-48 0,-1 2-16 0,2-1 0 16,-1-1-160-16,4-4 192 0,0-5-192 0,2-5 192 16,2-4-192-16,3-4 0 0,1-6 0 0,1 8 0 15,5-13-416-15,3-12-112 0,1-2-32 0,1-7-8416 16,-2-6-1696-16</inkml:trace>
  <inkml:trace contextRef="#ctx0" brushRef="#br1" timeOffset="38729.12">13170 10868 22111 0,'0'0'976'0,"0"0"208"0,13-2-944 0,-3 0-240 16,3 4 0-16,3-2 0 0,3 1 1040 0,4-1 176 16,3-1 16-16,2-2 16 0,3 4-960 0,5-2-288 15,3-1 128-15,3-1-128 16,7-1-1088-16,-1-3-304 0</inkml:trace>
  <inkml:trace contextRef="#ctx0" brushRef="#br1" timeOffset="38984.33">14749 10515 24879 0,'0'0'2208'0,"-5"10"-1760"0,2 4-448 0,-3 5 0 0,-2 3 1072 0,-2 6 128 15,-4-3 16-15,3 1 16 0,-2 2-464 0,-10 19-80 16,-1-4-32-16,9-13 0 0,-2 5-384 0,1 0-80 16,-1 1 0-16,1-1-16 0,-1 1-176 0,1 1 0 15,-1-2 0-15,2 1 128 16,-2-2-2448-16,3-6-496 0</inkml:trace>
  <inkml:trace contextRef="#ctx0" brushRef="#br1" timeOffset="39178.49">14111 10998 24063 0,'0'0'1072'0,"7"1"208"0,4-3-1024 0,3 0-256 15,7 0 0-15,2 1 0 0,-1-1 160 0,3 2-32 16,2 0 0-16,3 0 0 0,3 0-128 0,3-1 0 16,2-1 144-16,22-1-144 0,-2 2 0 0,-17-1 0 15,3 0 0-15,2-4 0 16,-1-1-1296-16,-1-2-336 0</inkml:trace>
  <inkml:trace contextRef="#ctx0" brushRef="#br1" timeOffset="39561.33">16068 10299 20271 0,'0'0'1792'0,"-10"0"-1424"16,-4 0-368-16,1 2 0 0,-3 2 1152 0,-4 5 144 16,-5 3 48-16,-4 4 0 0,-4 3-656 0,-8 5-128 15,-6 7-32-15,-6-1 0 0,-4-4-192 0,0 6-32 16,-3 4-16-16,1 6 0 0,2 5 224 0,1 5 64 16,2 4 0-16,-2 7 0 0,2-1-112 0,9 3-16 15,0-4 0-15,11 2 0 0,7-5-48 0,14-20-16 16,6 5 0-16,4 19 0 0,10-10 64 0,5-20 16 15,9-1 0-15,7 0 0 0,7 2 192 0,7-7 48 16,8-1 0-16,28 8 0 0,3-6-208 0,1-4-48 16,3-3 0-16,-2-7 0 0,1-7-320 0,-4-2-128 15,-1 0 0-15,-2-2 0 16,1 0-992-16,-2-4-288 0,-3-1-64 0,-7-2-14656 0</inkml:trace>
  <inkml:trace contextRef="#ctx0" brushRef="#br1" timeOffset="41262.65">17632 4052 3679 0,'0'0'320'0,"0"0"-320"0,0 0 0 0,0 0 0 16,0 0 1056-16,0 0 144 15,0 0 16-15,0 0 16 0,2-8-288 0,-2 8-64 0,0 0-16 0,0 0 0 16,0 0-32-16,0 0 0 0,0 0 0 16,-9 4 0-16,1 3-240 0,-1 4-48 0,-2 1-16 0,3 0 0 15,-1 2 176-15,2 1 16 0,2-2 16 0,3-2 0 16,2 3-288-16,1 1-48 0,3-1-16 0,3 3 0 16,4-2-160-16,3 3-32 0,3-2-16 0,7-2 0 15,6-2 240-15,3-3 48 0,7-2 16 0,6-3 0 0,3-1-160 0,0-3-16 16,-1-3-16-16,6-1 0 0,2-2-96 0,1 1 0 15,3 0-16-15,3-7 0 0,5-4 80 0,-5-1 0 16,-2 0 16-16,0-1 0 0,-1 1-48 0,-2 1-16 16,-2 0 0-16,0 0 0 0,0-2-208 0,-2 0 176 15,-1 1-176-15,-3-3 160 0,-9-1-160 0,1 2 0 16,-3 1 144-16,-3 1-144 0,0 0 0 0,-3 1 144 16,-1 0-144-16,0 1 0 0,1-1 144 0,0 0-144 15,-4-1 0-15,3 1 144 0,-6-1-144 0,4 1 160 16,-4-1-160-16,-4 3 160 0,-3-1-160 0,-1 0 0 15,-3 1 0-15,-2 4 0 0,-3-1 128 0,-2 6-128 16,-8 5 0-16,0 0 128 0,0 0-128 0,0 0 192 16,0 0-192-16,0 0 192 0,0 0-192 0,-7 13 192 15,-4 2-192-15,-3 3 192 0,-3 2-192 0,-3 5 160 16,-7-4-160-16,-2 5 160 0,1 0-160 0,-5 2 192 16,-3 3-192-16,-2 3 192 0,0 2-64 0,-1-1-128 0,-1 0 192 0,0-4-64 15,-1-3 160-15,-1 0 32 16,-1-4 0-16,-4 4 0 0,-2-2 128 0,-1-1 16 0,-3-4 16 0,1-4 0 15,2-1-192-15,0-2-32 0,-3 1-16 0,2-1 0 16,-3 0-112-16,0-4 0 0,0-1-128 0,1-7 192 16,2-3-48-16,4 0-16 15,3-3 0-15,2-2 0 0,1-1-128 0,3 1 0 0,3-4 144 0,5 2-144 16,1-2 144-16,1 1-144 0,-1-2 192 0,1-5-192 0,2-1 176 16,3-2-176-16,2-4 160 0,3-3-160 0,3 2 176 15,-1-3-176-15,2 1 192 0,3-2-192 0,1 1 160 0,2-3-160 16,0 2 128-16,3 1-128 0,3 7 0 0,-1 1 0 15,2 3 0-15,1 4 0 0,0 3 0 0,0-1 0 16,0 3 0-16,0 7 0 0,0 0 0 0,0 0-224 16,0 0 80-16,0 0 16 0,0 0 128 0,0 0-160 15,0 0 160-15,1 13-160 0,2 0 160 0,-1 1-208 16,1 1 80-16,3 1 128 0,4 1-144 0,3 2 144 16,1 0 0-16,4 4 0 0,1 1-192 0,6-1 192 15,7-3-192-15,3 3 192 0,-1 3-176 0,4-4 176 16,3 3-160-16,2-1 160 0,3-3 0 0,3 2 0 15,5 3 0-15,3-9 0 0,3-5 0 0,2-2 0 0,-4-6 0 16,1 0 0-16,-3-3 0 0,-2-1 0 16,1 0 128-16,2-1-128 0,2-2 0 0,-2-1 0 15,0-5 0-15,-6 1 0 0,-4-3 128 0,-1 2-128 16,-2-3 0-16,-2 2 0 0,-1-3 0 0,-3-1 0 16,-1 1 128-16,-2 0-128 0,1-2 160 0,-2-1-32 15,-4-1 0-15,1-1 0 0,-1-1-128 0,-4-2 0 16,-3-2 0-16,-2 1 0 0,-4-1 0 0,-3 4 0 15,-2-1 176-15,-2 2-176 0,-1 2 0 0,-3 2 128 16,-1 2-128-16,-1 5 0 0,-3-2 0 0,-1 9 0 0,2-7 0 0,-2 7 0 16,0 0 0-16,0 0 0 0,0 0 0 0,0 0 0 15,-12 2 0-15,2 1 0 0,1 4-160 0,0-2 160 16,0 0 0-16,-1 1 0 0,0-1 0 0,-1 4-128 16,-3 1 128-16,-2 2 0 0,0-5 0 0,2 2 0 15,0-2 0-15,1-1 0 0,0 0 0 0,4 0 0 16,-1-3 0-16,1 2 0 0,1 1 0 0,0-3 0 15,8-3-1696-15,-9 4-304 0,9-4-64 0</inkml:trace>
  <inkml:trace contextRef="#ctx0" brushRef="#br1" timeOffset="43363.34">18946 10687 13823 0,'-8'0'1216'0,"1"0"-960"15,-2 1-256-15,-1 0 0 0,-2 2 1248 0,1-2 208 16,-3 1 32-16,0 1 16 0,1 2-736 0,1 1-128 16,-1 0-48-16,1-1 0 0,1 2 64 0,2-2 16 15,4 2 0-15,1 0 0 0,2-2-176 0,0 4-48 16,6 0 0-16,2 1 0 0,3-1-48 0,12 6-16 15,0-6 0-15,-2-1 0 0,7-3 16 0,2 0 0 16,2 2 0-16,3-4 0 0,4-1 0 0,8-1 0 16,2-1 0-16,6-1 0 0,2-1 16 0,3 0 0 0,2-3 0 0,-3 1 0 15,0-2-160-15,-3-3-48 0,-2 0 0 0,-1-3 0 16,-3 2 16-16,-2-4 0 0,-2 0 0 0,-3 1 0 16,-3-1-96-16,-5-1 0 0,-1-1-128 0,-4-1 192 15,-1-1-64-15,-6 3-128 0,-3-3 176 0,2-6-176 16,-6-1 192-16,-6 2-64 0,-7 1 0 0,-3 2-128 15,-5 2 192-15,-3-1-192 0,-5-3 192 0,1 10-192 16,-5-2 128-16,-4-1-128 0,-5 2 0 0,-15-5 0 16,0 4 128-16,-1 3-128 0,1 2 0 0,11 6 0 15,-5 2 0-15,-3 3 128 0,-5 5-128 0,-4 0 0 0,-6 7 0 0,-1 3 0 16,0 2 0-16,0 5 0 0,0 4 192 0,2 1-64 16,-2 6 0-16,2 4-128 0,0-2 192 0,-2 5-192 15,-1 6 192-15,-1-1-192 0,5 2 176 0,2 1-176 16,4 2 160-16,5 3-160 0,5 0 144 0,7-1-144 15,3 0 128-15,8-1-128 0,6-2 256 0,7-4-48 16,6-1 0-16,8 1 0 0,7-5 0 0,6 0 0 16,7-4 0-16,5 0 0 0,7-6-80 0,4-3 0 15,6-2-128-15,2-2 192 0,1-5-64 0,2-2-128 16,2-1 176-16,2-6-176 0,4-3 176 0,3-2-176 16,6 1 160-16,-2-6-160 0,-2-2 0 0,34-8 0 15,-12 0 0-15,-6-4-160 16,-3 2-2528-16,-3-3-512 0</inkml:trace>
  <inkml:trace contextRef="#ctx0" brushRef="#br1" timeOffset="43930.61">20460 8734 15663 0,'-18'-11'688'0,"12"3"144"0,1-2-656 0,4 1-176 16,3-1 0-16,4 4 0 0,5-1 2048 0,5 0 368 16,7 0 80-16,2-3 0 0,3 2-1984 0,0-3-512 15,2 1 0-15,3-2 0 0,3 1 192 0,3 2-64 16,-1-1-128-16,2 2 192 0,4 3 112 0,0 0 16 15,-3 1 0-15,-2 3 0 0,-2 0-80 0,-5 2-16 16,-7 3 0-16,-6 3 0 0,-6 1-224 0,-7 7 128 16,-6 6-128-16,-3 1 0 0,-9 4 288 0,-6 2-32 15,-6 4-16-15,-5 1 0 0,-5 1 64 0,-3 2 16 0,-4-2 0 16,2-1 0-16,2-3 0 0,0 2 0 0,1 0 0 0,6-3 0 16,2-5 272-16,6 2 64 0,5-2 16 15,3-2 0-15,5 0-240 0,6-6-48 0,3 0-16 0,4 0 0 16,4 0-192-16,6-1-48 0,1-1 0 0,4 0 0 15,6 0 48-15,3-2 0 0,5-3 0 0,4-1 0 16,4-1-176-16,5-6 0 0,2-1 144 0,0-1-144 16,0-4-1136-16,1-4-288 0,0 0-64 0,21-10-16 15</inkml:trace>
  <inkml:trace contextRef="#ctx0" brushRef="#br1" timeOffset="44297.75">22158 7946 24191 0,'0'0'1072'0,"0"0"208"0,3-8-1024 0,-3 8-256 16,0 0 0-16,0 0 0 0,0 0 272 0,0 0 0 16,-10 7 0-16,-2 7 0 0,-2 5 32 0,-1 1 0 15,-2 6 0-15,1 4 0 0,-1 3 144 0,1 4 48 16,-3 8 0-16,-3 4 0 0,-2 2-48 0,1 6 0 0,0 5 0 0,2 1 0 16,-2 0-112-16,2 1-16 15,4 2-16-15,1 3 0 0,2-2-160 0,5-2-16 0,2 1-128 0,2-6 192 16,4-4-32-16,2-17-16 0,3-1 0 0,3 0 0 15,3-1 112-15,3-1 0 0,2-3 16 0,6-5 0 16,3 1-64-16,4-5-16 0,5-2 0 0,1-3 0 16,2-1-432-16,1-7-80 0,-2-1-32 0,0-7-9312 15,-2-3-1872-15</inkml:trace>
  <inkml:trace contextRef="#ctx0" brushRef="#br1" timeOffset="44497.51">21460 8749 33855 0,'-7'-16'1504'0,"7"16"304"0,4-12-1440 0,6 5-368 16,4-2 0-16,7 4 0 0,9 1 0 0,4 2-192 16,3-5 32-16,7 3 0 0,7 1 160 0,8-3 0 15,3-4 0-15,13 4 0 0,7 2 0 0,1-1 0 16,-3 4 128-16,7-3-10016 15,4-2-2016-15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7:05:26.05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16962 10732 5519 0,'0'0'496'0,"0"0"-496"15,0 0 0-15,0 0 0 0,-8-2 1712 0,2-1 240 16,0-2 48-16,-1 1 16 0,7 4-736 0,-7-2-160 16,-1 1-32-16,2-2 0 0,-1-2-256 0,1 0-64 15,6 5-16-15,-9-4 0 0,0 1 32 0,1 1 16 16,2-2 0-16,-2 3 0 0,0-2 96 0,-1 2 32 15,-1 0 0-15,1-1 0 0,-3 0-160 0,5 1-48 16,-4 1 0-16,2 1 0 0,2 0-112 0,-3-1-32 0,10 0 0 0,0 0 0 16,-10 3-64-16,10-3-32 0,0 0 0 0,0 0 0 15,-6 9-160-15,6-9-16 0,0 0-16 0,0 0 0 16,0 0-32-16,0 0 0 0,11 6 0 0,0 0 0 16,3-1 32-16,3-1 0 0,3 0 0 0,3 0 0 15,1-2-128-15,4 3-32 0,2-1 0 0,3-2 0 0,0-1-128 16,3-1 128-16,1 0-128 0,4-1 128 15,1 1-128-15,5-3 192 0,-2 0-192 0,5 2 192 0,-1-1-16 0,2 2 0 16,1-3 0-16,-1-1 0 0,-1 1-176 0,3-5 192 16,3 2-192-16,1 3 192 0,2 0-192 0,-2 1 0 15,-2-3 0-15,-2 2 0 0,-1 2 0 0,-2-2 0 16,-3 0 0-16,0-4 0 0,1 2 0 0,0 3 128 16,0 0-128-16,-1 0 0 0,1-2 0 0,-2-1 0 15,-3 0 0-15,1 4 0 0,3-1 0 0,-2 2 0 16,-2 0 0-16,4 2 0 0,1-2 0 0,2 2 128 15,-3 1-128-15,4 0 0 0,-4 1 176 0,0-1-48 16,-4-1-128-16,2 1 192 0,-1-1-192 0,1 1 0 16,-1 2 0-16,4-2-160 0,3-3 160 0,1 0 0 15,0-2 0-15,-1 2 0 0,-4 0 0 0,3 0 0 16,-1-1 0-16,1 1 0 0,0-1 0 0,2 1 0 16,1 0 0-16,2-3 0 0,1 1 0 0,-2 0 144 15,0 1-144-15,-1 0 0 0,1 1 160 0,0 1-160 16,0 2 128-16,0-2-128 0,3 0 0 0,3 2 128 15,0-2-128-15,-2 2 0 0,0-1 0 0,-2 1 0 16,-4-2 128-16,5 0-128 0,0-1 0 0,0 3 0 0,-1 1 0 0,0-2 128 16,-1-2-128-16,-1 3 0 0,-3 1 0 0,-1-1 0 15,-2-3 0-15,0 3 128 0,5 3-128 0,-4-2 128 16,-1 0-128-16,1 2 0 0,-1-1 0 0,-1 0 128 16,-1 3-128-16,0-2 0 0,2 3-192 0,-4 0 192 15,0-4 0-15,0 4 0 0,2-1 0 0,-3 1 0 16,-4-2 0-16,2 0 0 0,1-1 0 0,-4-2 0 15,-3-3 0-15,-1 0 0 0,-1-1 0 0,-10 0 0 0,1-1 0 0,1 0 0 16,2 1 144-16,10 0-144 0,-4-3 0 16,-10 2 128-16,1-2-128 0,0 0 0 0,-1-1 0 0,10 0 144 15,-4 1-144-15,-3-3 0 0,-2 1 128 0,-1 1-128 16,-3 3 0-16,-1-2 0 0,-2-2 0 0,-1 3 0 16,1 1 0-16,-3-1 0 0,-3 0 0 0,1 0 0 15,0 1 128-15,-12 1-128 0,0 0 0 0,0 0 0 16,11 1 0-16,-11-1 0 0,0 0 0 0,0 0 0 15,0 0 0-15,0 0 0 0,7 7 0 0,-7-7 0 16,0 0 0-16,0 0 0 0,0 0 0 0,0 0 0 16,-2 13 0-16,2-13 0 0,0 0 0 0,-7 7 0 15,0 1 0-15,-2-4 0 0,-1-1 0 0,-2 2 0 16,1-2 128-16,-3 0-128 0,-3-2 0 0,-2 1 0 16,-4-2 128-16,-1 0-128 0,-3-1 0 0,-3 1 0 15,-4-1 128-15,-2 1-128 0,-2-3 0 0,0 1 0 0,-3-2 128 0,-2 3-128 16,-4-1 0-16,-3 1 0 15,-2 0 0-15,-5-2 0 0,1 1 0 0,-4-1 0 0,-1-3 0 0,-4 3 0 16,1 2 0-16,-4 0 0 0,-3 1 0 0,-3-1 0 16,-1-1 0-16,0 1 0 0,0 1 0 0,2 0 0 15,-2 1 0-15,-3 2 0 0,-3-1 0 16,-1 0 0-16,2-1 0 0,1 3 0 0,3 1 0 0,-3-3 0 16,1 1 0-16,-1-1 0 0,0 0 0 0,1-1 0 15,3 1 0-15,0 0 0 0,2 0 0 0,-4 0 0 16,-1-2 0-16,0 0 0 0,3-2 0 0,0 2 0 15,-1 2 0-15,-2-2 0 0,-1-2 0 0,-1 1 0 0,-1-2 0 16,1 0 0-16,2 1 0 0,1 2 0 0,-3 2 0 16,0-2 0-16,-3 0 0 0,3 0 0 0,4 1 0 0,-1 4 0 15,2-1 0-15,0-2 0 0,-1 1 0 0,1-1 0 16,4-2 0-16,25 2 0 0,-5 0 0 0,-2 0 0 16,-3-1 0-16,-2 1 0 0,-2 0 0 0,0-1 0 15,2-2 0-15,2 1 0 0,2 2 0 0,2 1 0 16,1-1 0-16,2 3 0 0,2-1 0 0,1-1 0 15,3-1 0-15,1 1 0 0,4-1 128 0,2 2-128 16,3-3 0-16,5 1 0 0,1-1 0 0,6 0 0 16,3-2 0-16,3 2 0 0,2-1 0 0,4 1 0 15,0-1 0-15,9 0 0 0,0 0-176 0,0 0-80 16,0 0-32-16,0 0 0 16,13-1-2160-16,5 0-432 0,5-2-96 0</inkml:trace>
  <inkml:trace contextRef="#ctx0" brushRef="#br0" timeOffset="1732.93">23284 10614 10127 0,'0'0'896'16,"0"0"-704"-16,0 0-192 0,0 0 0 0,0 0 1424 0,0 0 256 15,0 0 48-15,0 0 16 0,0 0-848 0,0 0-192 16,0 0-16-16,0 0-16 0,0 0 64 0,0 0 16 16,0 0 0-16,0 0 0 0,0 0 96 0,0 0 32 15,0 0 0-15,0 0 0 0,0 0-80 0,0 0-16 16,0 0 0-16,7 9 0 0,2-3-224 0,1 3-48 15,-1-2-16-15,2-1 0 0,2 3-96 0,2 0-16 16,3 0 0-16,4-6 0 0,3 1-64 0,6 3-32 16,4-1 0-16,3 0 0 0,0 2-32 0,6-2-16 15,-4 1 0-15,2 0 0 0,-2-4 0 0,2-1 0 16,1 1 0-16,1-2 0 0,1-1 16 0,3 0 0 16,3 0 0-16,-2 0 0 0,2-1-256 0,-2 0 128 15,-2-1-128-15,-2 1 0 0,-1-1 128 0,-2 0-128 16,-2 0 0-16,0 0 144 0,-2-1-144 0,1 0 0 15,3-1 0-15,0 2 0 0,-2-1 0 0,-2 3 0 16,-1 0 0-16,-3-1 0 0,-2-2 0 0,-6 0 0 16,1-1 128-16,0 3-128 0,-2 1 0 0,-8 0 0 15,-2 1 144-15,0-2-144 0,-1-2 0 0,0 2 0 16,-2-3 0-16,-2 0 128 0,-1 2-128 0,0 0 0 0,-9 2 128 16,0 0-128-16,0 0 0 0,0 0 144 0,0 0-144 0,0 0 0 15,0 0 144-15,0 0-144 0,0 0 0 0,0 0 144 16,-8 3-144-16,-1 1 0 0,-1-2 0 0,-7 2 0 15,5 0 0-15,-4 1 0 0,0 0 0 0,-2 1 0 16,-1 3 0-16,-1-1 0 0,-2-2 0 0,-2 2 0 0,-3-3 0 16,0 1 0-16,1 2 0 0,-5-3 0 0,-1 0 160 0,-1 1 0 15,-2-2 0-15,-1 3 0 0,-1 0 16 0,-1-3 0 16,0-1 0-16,-1 0 0 0,-1 2-176 0,0-1 160 16,-2-1-160-16,0-2 160 0,0 2-160 15,-4 0 160-15,-1-1-160 0,4-2 160 0,3 0-160 0,1 0 0 16,5 0 144-16,2-2-144 0,1 0 128 0,3 1-128 15,0-3 160-15,3-1-160 0,1-2 144 0,1 1-144 16,1 0 128-16,-1-3-128 0,2 2 128 0,2-3-128 16,0 1 128-16,1 2-128 0,1 0 160 0,1-3-160 15,3 1 192-15,0-1-192 0,-1 3 0 0,3 1 0 16,1 3 0-16,2-1 0 0,2-1 0 0,1 0 0 16,0-2 0-16,5 7 0 0,0 0 0 0,0 0 0 15,0 0 0-15,0 0 0 0,-5-5 0 0,5 5 0 16,0 0-208-16,0 0 80 0,0 0 128 0,0 0 0 15,0 0 0-15,0 0-128 0,0 0 128 0,0 0 0 16,12 3 0-16,1 2 0 0,0 1 0 0,-1-1 0 16,1 5-192-16,1-1 64 0,0 4 128 0,4-2 0 15,0 1 0-15,3 2 0 0,2-4 0 0,3 3 0 16,0 1 0-16,2-4 0 0,0-1 0 0,4 2 0 0,2-6 0 0,6 0 0 16,-2 4 0-16,6-4 0 0,5-1 0 0,0 0 0 15,1 0 0-15,1-3 144 0,-3-2-144 0,2-2 0 16,0-1 128-16,-1 1-128 0,-5 0 0 0,3-1 0 15,2 1 128-15,-2-1-128 0,-2 0 0 0,0 1 0 16,-2-2 128-16,-4-1-128 0,-3 1 0 0,-4-2 0 16,-3-1 128-16,-9 4-128 0,1-4 0 0,0 3 0 0,0 1 0 15,-1 2 0-15,-5-1 0 0,2-1 0 0,-3 1 128 0,-3 0-128 16,-2 2 0-16,-1-2 0 0,-8 3 128 0,0 0-128 16,0 0 0-16,0 0 0 0,0 0 0 0,0 0 0 15,0 0 0-15,-7 4 0 0,0-1 0 0,-2 3 0 16,-3-2 0-16,-7 2 0 0,2 4 0 0,-1-5 0 15,-1 5-128-15,-3-2 128 0,-1 4 0 0,-3-4 0 16,-2 5 0-16,0-4 0 0,-5 2 0 0,-3 2 0 16,-1-3 0-16,-2 2 0 0,-2-7 0 0,0 4 0 15,1-3 0-15,-2 4 0 0,0-5 0 0,0-1 0 16,0-1 0-16,-4 2 0 0,-2-1 176 0,-2-2-176 16,-1-3 160-16,-1-3-160 0,5-4 128 0,4 3-128 15,2-4 0-15,3 1 144 0,1-1-144 0,3 0 128 16,2 0-128-16,3 0 128 0,2-2-128 0,1 0 128 15,-2-1-128-15,1 0 128 0,3 2-128 0,0-3 0 16,-2-1 0-16,2 4 0 0,1-4 0 0,4 3 0 16,3 1 0-16,3 3 0 0,4 1 0 0,9 6 0 15,0 0 0-15,0 0 0 0,0 0-192 0,0 0 192 0,10 4-192 0,8 2 192 16,5-1-240-16,4 0 80 16,3 4 16-16,4-1 0 0,5 4 144 0,2-5-128 0,3 2 128 0,7-3-128 15,3-1 128-15,8 3 0 0,6-2 0 0,3 1-128 16,0-2 128-16,0-3 0 0,1-2 0 0,-3 1 128 15,0-1-128-15,2 3 176 0,3-1-176 0,-3 1 192 16,-5 1-192-16,-3 0 128 0,-5-2-128 0,-5 1 128 0,-7-1-128 0,-5 5 0 16,-4 0 0-16,-7 6 0 15,-3-4-2144-15,-8 4-464 0</inkml:trace>
  <inkml:trace contextRef="#ctx0" brushRef="#br0" timeOffset="23666.21">1491 14149 4607 0,'0'0'400'0,"0"0"-400"0,0 0 0 0,8 2 0 16,-8-2 1792-16,0 0 288 0,6 2 48 0,-6-2 16 16,0 0-720-16,0 0-144 0,0 0-16 0,0 0-16 15,6 2 80-15,-6-2 16 0,0 0 0 0,0 0 0 16,0 0-112-16,0 0-16 0,0 0 0 0,0 0 0 15,0 0-432-15,0 0-80 0,0 0-32 0,0 0 0 16,0 0-272-16,0 0-48 0,-7-1-16 0,-1 1 0 0,-1-1-16 0,-2-2 0 16,-2 2 0-16,-1 0 0 0,-1 2-64 0,-8 1 0 15,-1-2-16-15,0 6 0 0,-1 0-16 0,0 0 0 16,2 7 0-16,7-7 0 0,-5 3-48 0,0 1-16 16,0 2 0-16,1 1 0 0,1-1-160 0,-3 2 128 15,3 2-128-15,2-1 128 0,-3 0-128 0,3 2 0 16,1-2 0-16,2 1 0 0,3 1 0 0,2 1 0 15,5-3 0-15,3 6 0 0,5-3-160 0,2-6 160 16,4 2 0-16,3-3-144 0,2 2 144 0,3 2 0 16,2 0 0-16,5 2 0 0,1 1 0 0,2 1 0 15,0-1 0-15,1 2 0 0,1 1 0 0,0 6 0 16,-1-4 0-16,1 2 0 0,-4 1 0 0,1-3 0 16,-3 5 0-16,-2-4 0 0,-4 3 0 0,-3-1 0 0,-1 0 0 0,-3-2 0 15,-1-3 0-15,-3 0 0 16,-5 0 0-16,-2 1 128 0,-1 2 128 0,-4-2 16 0,-3-1 16 0,-3 0 0 15,-3 2 112-15,-4-3 32 0,-2 0 0 0,1-2 0 16,-2 0-112-16,-3-2-32 0,0-2 0 0,-1-3 0 16,2 1-48-16,0 1-16 0,-3-5 0 0,5-2 0 15,-2-1-48-15,1-2-16 0,2-5 0 0,1-3 0 16,1 0-160-16,0-1 192 0,1-6-192 0,3-2 192 16,1-3-192-16,4-1 0 0,3-5 0 0,4 1 0 15,4-2 0-15,1-1 0 0,6 2 0 0,3 0 0 16,2-2 0-16,2 3-192 0,2-1 64 0,5-2 128 15,0 0-160-15,4 3 160 0,2-6 0 0,1 2-144 16,2-2 144-16,0 2 0 0,0-5 0 0,-1 1 0 0,-3 4 0 0,-3-1 224 16,-3 3-48-16,-1 1-16 0,-3-2 176 0,-4 3 48 15,-4 2 0-15,-3 0 0 0,-4-1-64 0,-3 4-16 16,-3-1 0-16,-2 1 0 0,-2 1-160 0,-6 0-16 16,1 0-128-16,-2 2 192 0,-1 1-368 0,-1 3-80 15,-1-3 0-15,1 3-16 16,0-1-2080-16,4 1-400 0,0 2-96 0</inkml:trace>
  <inkml:trace contextRef="#ctx0" brushRef="#br0" timeOffset="24270.63">2049 13827 13823 0,'0'0'1216'0,"0"0"-960"0,5-5-256 0,-1-1 0 16,0 1 1568-16,-4 5 272 0,0-3 48 0,0 3 16 16,0 0-336-16,0 0-64 0,0 0-16 0,-7 0 0 0,0 2-464 0,-1 1-112 15,1 5-16-15,-1 0 0 0,-1 3-96 0,-1 1-32 16,-2 3 0-16,2 3 0 0,0 2-80 0,0 0-32 16,-2 2 0-16,1 1 0 0,-2 7-272 0,1-4-64 15,-1 0-16-15,3 0 0 0,0-1-176 0,1 1-128 16,2-7 144-16,2-3-144 0,0-7 192 0,1 1-48 15,3-3-16-15,1-7 0 0,0 0 208 0,0 0 48 16,9-5 0-16,4-7 0 0,-2 1 64 0,6-6 32 16,-1-2 0-16,1-4 0 0,0 0-288 0,0 2-64 15,-2-2-128-15,-1 0 192 0,0 1-192 0,-4 1 128 16,1 0-128-16,1-7 0 0,-4 8 128 0,-4 9-128 16,-1 2 0-16,0 2 0 0,0 0 128 0,-3 7-128 15,0 0 0-15,0 0 0 0,0 0 128 0,-6 12-128 16,0 4 0-16,-7 5 144 0,-2 1-144 0,4-7 0 0,-3 7 0 0,-2-1 128 15,0 4-128-15,-2-3 160 16,-1 1-160-16,1 1 160 0,1-3-160 0,3-5 0 16,1 0 0-16,3-6 128 0,-1 1-128 0,6-2 0 15,2-1 0-15,-1-4 128 0,4-4-128 0,-3-3-176 16,3 3 48-16,0 0 0 16,-2-13-1872-16,2-3-368 0,0-1-80 0,4 10-16 0</inkml:trace>
  <inkml:trace contextRef="#ctx0" brushRef="#br0" timeOffset="24982.86">2524 13588 15663 0,'0'0'1392'0,"0"0"-1120"0,0 0-272 0,0 0 0 0,0 0 1040 0,0 0 160 16,-1-3 16-16,1 3 16 0,0 0-576 0,8 1-112 15,-2 3-32-15,3-1 0 0,3 0 0 0,1 3-16 16,7 5 0-16,-1-3 0 0,1 4-32 0,2 3 0 16,0 2 0-16,15 8 0 0,-1 4-144 0,-12-8-16 15,0 7-16-15,3 2 0 0,0 6 0 0,1 6 0 16,-2 1 0-16,1 8 0 0,1 6-96 0,-3 6-32 16,-2 0 0-16,-2 4 0 0,-5 3 336 0,-3 0 64 15,-2 2 16-15,-4-2 0 0,-4-4 240 0,-3 0 48 16,-3-1 16-16,-4-5 0 0,-5 0-80 0,-4-3-16 15,-3-6 0-15,-1 1 0 0,-2-2-160 0,-3-2-48 16,-6-6 0-16,1 0 0 0,-6-3-336 0,-1-1-80 16,0-1-16-16,-2-3 0 15,-3-3-656-15,-1-4-128 0,-2-3-16 0,5-3-15872 0</inkml:trace>
  <inkml:trace contextRef="#ctx0" brushRef="#br0" timeOffset="25983.36">4601 14094 19519 0,'0'0'864'0,"-7"2"176"0,-5-5-832 0,4 4-208 15,0 3 0-15,0 5 0 0,1-3 832 0,-4 6 112 16,4-2 16-16,-3 5 16 0,2 6-352 0,0 0-80 0,1 5-16 0,0 0 0 15,2 4-48-15,3-8-16 16,-1 5 0-16,1 0 0 0,0 2-48 0,4-2-16 0,0 2 0 0,3-4 0 16,4 2-208-16,1-5-32 15,3-2-16-15,1-2 0 0,3-4 80 0,0-3 16 0,4-6 0 0,8-1 0 16,-4-3 304-16,-7-3 64 16,1-3 16-16,3-5 0 0,-1-1-48 0,1-1-16 0,-2-5 0 0,1 1 0 15,-1-1-336-15,-1-1-64 16,0 1-16-16,-3-1 0 0,-1 0-144 0,-3 1 160 0,0 1-160 0,-1-1 160 15,0 2-160-15,-3 1 192 0,0 1-192 0,-3 7 192 16,1-2-192-16,-6 8 0 0,0 0 0 0,7 8 128 16,-2 0-128-16,1 7 0 0,-2 4 0 0,0 9 0 15,0 2 0-15,-4 11 192 0,0 2-192 0,-2 9 192 16,-1 6 0-16,-5 5 16 0,-2 2 0 0,-4 4 0 16,-3-2-16-16,-3 0 0 0,-2-3 0 0,-2 0 0 15,-1-9 528-15,-4-2 112 0,-3-6 0 0,-1-3 16 0,-3-3-208 0,3-6-64 16,1-3 0-16,2-4 0 15,2-6-256-15,2-6-48 0,2-4-16 0,3-2 0 0,0-9-256 0,4-2 0 16,0-8 0-16,2-1 0 16,0-5-576-16,3-2 0 0,1-3-16 0,2-3 0 15,2-3-2416-15,4 3-464 0,1 1-112 0</inkml:trace>
  <inkml:trace contextRef="#ctx0" brushRef="#br0" timeOffset="26387.75">5851 13643 7359 0,'0'0'656'0,"0"0"-528"15,0 0-128-15,0 0 0 16,0 0 3776-16,0 0 704 0,0 0 160 0,0 0 32 0,0 0-2992 0,0 0-592 15,5 6-112-15,-5 6-16 0,0-2-144 0,-4 5-32 16,2 2 0-16,-2 3 0 0,-1 2-144 0,0 3-16 16,-2 1-16-16,0 3 0 0,-2 0-208 0,-5 14-32 15,2-6-16-15,6-14 0 0,0-1-352 0,1 0 0 16,0-1 0-16,2-3 128 16,0-3-480-16,2-5-96 0,1-1 0 0,0-9-9328 15,5 2-1856-15</inkml:trace>
  <inkml:trace contextRef="#ctx0" brushRef="#br0" timeOffset="26570.44">6132 13722 26719 0,'-10'19'2368'0,"5"-8"-1888"0,-2 3-480 0,1 5 0 15,-2 4 768-15,-2 1 64 0,1 6 16 0,-1-2 0 16,-1 2 176-16,-2 2 16 15,0-2 16-15,1 0 0 0,0-1-800 0,-1-2-256 0,2 1 160 0,2-6-10128 16,0-2-2016-16</inkml:trace>
  <inkml:trace contextRef="#ctx0" brushRef="#br0" timeOffset="27150.97">6574 14472 13823 0,'-11'11'608'0,"11"-11"128"0,0 0-592 0,0 0-144 15,0 0 0-15,0 0 0 0,5 5 2624 0,4-1 480 16,4-1 96-16,4-2 32 0,5-1-2080 0,5-1-432 16,3-2-80-16,4-1 0 0,5-2 16 0,0-3 16 15,0 3 0-15,5-4 0 0,1-3-192 0,21-5-32 16,-5 4-16-16,-22 3 0 0,3 4-432 0,1-3 0 16,3 1 0-16,-5-1 0 15,-1 2-2176-15,-5-3-512 0</inkml:trace>
  <inkml:trace contextRef="#ctx0" brushRef="#br0" timeOffset="27601.41">8078 13740 24879 0,'0'0'2208'0,"0"0"-1760"0,0 0-448 0,-5 11 0 16,0-1 1152-16,0 2 128 0,-2 4 48 0,1 3 0 15,0 2-896-15,-3 2-176 0,2 4-48 0,0-1 0 16,-2 2 64-16,1-1 16 0,1 1 0 0,2-3 0 16,-1 0-96-16,4-3-32 0,-1-2 0 0,6-2 0 15,-1-4-160-15,4-1 0 0,1-7 0 0,2 1 0 16,0-6 128-16,4-2-128 0,2-3 0 0,1-1 128 0,2-4-128 0,1-1 192 15,0-6-192-15,2 0 192 0,-1-1-192 16,2 1 128-16,-3-2-128 0,1 0 128 0,-1-1-128 0,0 0 0 16,-1 0 0-16,-3-3 128 0,-2-2-128 0,0 4 0 15,-2-1 144-15,-1 4-144 0,-1 3 0 0,-1 4 0 16,-3-1 0-16,-1 6 0 0,-4 5 0 0,0 0 128 16,-3 8-128-16,-1 6 0 0,-1 4 224 0,-1 3-32 15,-3 6 0-15,-2 1 0 0,-3 6 0 0,-2 3-16 16,0 4 0-16,-2 1 0 0,0 6-176 0,-1 4 128 15,-2 2-128-15,0-1 128 0,1-2-128 0,0 0 0 16,-1-3 0-16,3 0 0 0,1-6 0 0,1-1-144 16,4-6 0-16,3-2 0 15,1-5-2432-15,2-5-496 0</inkml:trace>
  <inkml:trace contextRef="#ctx0" brushRef="#br0" timeOffset="27968.26">8825 14324 6447 0,'0'0'576'0,"-3"7"-576"0,-4 3 0 0,1 0 0 16,0 5 5264-16,-1 3 944 0,2 4 192 0,-3 3 48 15,-2-1-4656-15,0 4-944 0,0-1-176 0,1 2-32 16,-1-5-256-16,-4 9-64 0,2-3 0 0,7-15 0 15,3 0-160-15,3-1-32 0,2-4-128 0,2-5 192 16,1-2-192-16,3-4 128 0,1-3-128 0,5-4 0 16,2-2 320-16,2-5-48 0,3-2 0 0,-1-2 0 15,1 0-16-15,-2-1-16 0,1 1 0 0,-4 1 0 0,1 4-240 0,-3 2 0 16,-2 5 128-16,-1 2-128 0,-5 5 0 0,1 5 0 16,-3 5 128-16,-1 7-128 0,-2 4 208 0,-1 5 0 15,-2 8 0-15,-4 3 0 0,-3 3-16 0,-3 5 0 16,-4-2 0-16,-3 4 0 0,-2-4-192 0,-3 4 0 15,-3-3 0-15,-2 3 0 0,4-5 0 0,-1 1 0 16,1-4 0-16,-7 11 0 16,4-13-944-16,12-16-176 0,3-3-32 0,-4-4-9152 15,2-6-1808-15</inkml:trace>
  <inkml:trace contextRef="#ctx0" brushRef="#br0" timeOffset="28335.25">9958 13231 31103 0,'0'0'1376'0,"0"0"288"0,-5 7-1344 0,0 3-320 15,0-3 0-15,-2 10 0 0,1 3 592 0,0 3 48 16,-2 6 16-16,-1 2 0 0,-1 1-48 0,-1 3-16 16,0 3 0-16,1 0 0 0,-4 1-80 0,2-3 0 15,-1 1-16-15,0-1 0 0,2 0-240 0,0-5-64 16,1 2 0-16,1-5 0 0,3-1-368 0,1-4-80 15,4-4 0-15,-1-1-16 16,2-6-2416-16,2-5-464 0,-2-7-112 0,0 0 0 0</inkml:trace>
  <inkml:trace contextRef="#ctx0" brushRef="#br0" timeOffset="28750.24">10332 14448 31615 0,'0'0'1408'0,"0"0"272"0,0 0-1344 0,0 0-336 15,11-4 0-15,2 1 0 0,5 3 528 0,2-1 48 16,4 0 0-16,5-2 0 0,3-1-128 0,2-2-32 16,2 1 0-16,1 0 0 0,2-3-112 0,3 2-32 15,-1 1 0-15,2-3 0 0,2 2-272 0,-1-1 0 16,2-1 0-16,-2 0 0 16,0-2-2112-16,-5 3-368 0,-2 0-80 0</inkml:trace>
  <inkml:trace contextRef="#ctx0" brushRef="#br0" timeOffset="29285.88">11628 13787 28559 0,'0'0'1264'0,"8"-8"272"16,0 2-1232-16,3-4-304 0,3 2 0 0,2-2 0 15,4 2 704-15,-5 4 64 0,5-2 32 0,3 1 0 0,2-1-528 0,3-5-96 16,3 4-32-16,1-6 0 16,1-1 96-16,0 3 16 0,0-2 0 0,-1-2 0 0,-3 1-256 15,-4 0 144-15,-2 1-144 0,-4-1 128 16,-4 1-128-16,-2 4 192 0,-4-3-192 0,-3 5 192 0,-3 0-16 0,-3 7 0 15,0 0 0-15,-9 0 0 0,-5 1-176 0,-5 4 192 16,-5 0-192-16,-18 10 192 0,-3 1-48 0,14-6 0 16,-5 4 0-16,-17 7 0 0,3 5 16 0,3-2 0 15,3 3 0-15,3-1 0 0,1 0 32 0,15-7 0 16,-3 5 0-16,1-1 0 0,2 2-192 0,1 1 0 16,2-2 144-16,3 1-144 0,4-2 0 0,3 0 0 15,5-4 0-15,3 4 0 0,7 1-144 0,0-2 144 16,5-1-160-16,3 0 160 0,3 0 0 0,3-2-144 15,2 2 144-15,1-2 0 0,1 0 0 0,-2 0 0 16,-1 1 0-16,-2 1 0 0,-1 1 128 0,-2 0-128 16,-4-2 128-16,-3 1-128 0,-1-2 192 0,-5 0-48 0,-2-1 0 0,-3-2 0 15,-4-1 64-15,-3 2 16 0,-3-2 0 0,-4-3 0 16,-5-1-64-16,-3 1-16 0,-5-6 0 0,3-1 0 16,-3 0-400-16,2-4-64 0,1-2-32 0,1-4 0 31,2-1-2272-31,3-1-464 0</inkml:trace>
  <inkml:trace contextRef="#ctx0" brushRef="#br0" timeOffset="29792.76">12303 13968 18431 0,'0'0'816'0,"0"0"160"0,0 0-784 0,-2 7-192 15,-2 3 0-15,-1 0 0 0,1 5 2816 0,-4 3 528 16,-1 3 112-16,-1 3 0 0,0 1-2592 0,0 3-528 16,0-3-96-16,1 3-32 0,0-1 48 0,1 1 16 15,2-2 0-15,2-1 0 0,2-2 112 0,3-4 0 16,1-3 16-16,5 0 0 0,2-7-160 0,3-1-48 16,5-4 0-16,2-4 0 0,3-1 64 0,0-7 0 0,4-2 0 0,2-4 0 15,2 2 128-15,3-2 48 16,4-3 0-16,-1 0 0 0,-2-5-288 0,1 0-144 0,-2-1 160 0,-3 2-160 15,-2-4 128-15,-1 2-128 0,-3 2 0 0,-1 1 144 16,-2 3-144-16,-3 3 0 0,-1 6 0 0,-2 1 0 16,-2 6 192-16,-2 4-32 15,-2 6-16-15,-1 1 0 0,-2 7-16 0,-2 6 0 0,-2 3 0 0,1 9 0 16,-3 5-128-16,-4 8 160 0,-4 2-160 0,-2 6 160 16,-4 7 0-16,-4 3 0 0,-2 2 0 0,-3 2 0 15,-2-1 0-15,-4-3 0 0,-4-1 0 0,-2-4 0 16,-2-3 352-16,-1-6 64 0,1-6 0 0,-1-3 16 15,1-5 48-15,2-4 0 0,0-5 0 0,2-3 0 16,3-4-448-16,1-7-192 0,2-6 160 0,2-5-160 0,0-5 160 0,3-6-160 16,-1-4 160-16,1-3-160 15,3-6 0-15,2-3 0 0,2-1 0 0,4-4 0 0,3 1-384 0,4-2 48 16,4 2 0-16,3 0 0 16,3 6-112-16,4 0-32 15,3 2 0-15,2 2 0 0,2 0-1312 0,-1 0-272 0,3 3-48 0,11-3-14464 16</inkml:trace>
  <inkml:trace contextRef="#ctx0" brushRef="#br0" timeOffset="30207.41">13910 14004 18831 0,'0'0'832'0,"-6"1"176"0,-1-1-816 0,7 0-192 0,-6-1 0 0,6 1 0 16,0 0 1104-16,0 0 176 0,0 0 48 0,0 0 0 0,0 0-112 0,0 0 0 15,0 0-16-15,14-3 0 0,1-2-192 0,-2 3-48 16,2-2 0-16,3 2 0 0,2-1-304 0,4-1-64 15,3-2-16-15,2 1 0 0,3 1-384 0,1-2-192 16,0 2 160-16,-4 1-160 16,-2 2-1152-16,-2 0-336 0,-3-1-64 0</inkml:trace>
  <inkml:trace contextRef="#ctx0" brushRef="#br0" timeOffset="30367.62">13932 14460 30399 0,'0'0'2704'0,"8"7"-2160"16,3-5-544-16,3 1 0 0,2-1 2352 0,8 2 352 16,7 0 80-16,4-3 16 0,5-5-2192 0,3 1-432 15,0-2-176-15,22-2 128 16,-4-4-1104-16,-4 1-240 0,-2 1-32 0,1-3-16 0</inkml:trace>
  <inkml:trace contextRef="#ctx0" brushRef="#br0" timeOffset="32479.09">15625 13782 21183 0,'0'0'1888'0,"0"0"-1504"15,0 0-384-15,0 0 0 0,0 0 304 0,0 0-16 16,0 0 0-16,0 0 0 0,0 0 448 0,0 0 96 0,0 0 0 0,0 0 16 16,0 0-240-16,0 8-48 15,0 5-16-15,0 2 0 0,0 7-112 0,-2 0-32 16,1-1 0-16,0 6 0 0,0-2-16 0,-1 6-16 0,1 2 0 0,1-3 0 16,-4 0-112-16,2 1 0 0,-1-1-16 0,2-1 0 15,0-4 0-15,1 1 0 0,1-6 0 0,1-2 0 0,2 0 64 16,3-3 16-16,1-4 0 0,9 5 0 0,2-5-128 0,-4-7 0 15,4-4-16-15,3-4 0 0,1 0 0 0,2-6 0 16,1-3 0-16,3-1 0 16,1-3-560-16,0-1-96 0,-2-4-32 0,11-6 0 15,-6-1-2384-15,-14 13-496 0</inkml:trace>
  <inkml:trace contextRef="#ctx0" brushRef="#br0" timeOffset="32692.16">16226 13793 21183 0,'0'0'1888'0,"0"0"-1504"16,-5 3-384-16,1-1 0 0,4-2 1488 0,-4 10 240 15,0 4 32-15,-1 3 16 0,0 3-816 0,-2 2-144 16,-4 2-48-16,1 5 0 0,-1 3-32 0,-2 3-16 16,-1 4 0-16,-1 1 0 0,-3 7-208 0,0-1-32 15,-2 4-16-15,0 1 0 0,-2 2-208 0,0 0-64 0,-1 2 0 0,2-2 0 16,1 1-192-16,3-3 0 0,3-6 128 0,0 1-128 31,3-8-832-31,3-3-224 0,3-5-32 0,2-7-8752 0,2-4-1744 0</inkml:trace>
  <inkml:trace contextRef="#ctx0" brushRef="#br0" timeOffset="33057.12">17285 13455 23039 0,'0'0'1024'0,"-5"-4"192"0,-3 0-960 0,2 2-256 16,-1-1 0-16,0 6 0 0,-1-1 608 0,-3 3 80 15,-1 6 16-15,-1 0 0 0,0 7-352 0,-3 3-64 16,0 5-16-16,-3 2 0 0,-2 2 16 0,1 7 0 16,-2 4 0-16,-1 3 0 0,-2 7 144 0,1 4 16 15,0 2 16-15,2 4 0 0,2 1-128 0,-1 3-16 16,1 1-16-16,2 2 0 0,4 0-304 0,3-4 128 16,3-2-128-16,3-5 0 0,4-3 128 0,3-5-128 15,4-7 0-15,2-2 0 0,5-7 0 0,2-3 0 16,3-6 0-16,4 0 0 15,3-5-320-15,4-6-112 0,3-3-16 0,1-5-12688 0</inkml:trace>
  <inkml:trace contextRef="#ctx0" brushRef="#br0" timeOffset="33321.11">17806 13681 23039 0,'0'0'2048'16,"-6"0"-1648"-16,-2 1-400 0,0 2 0 0,1 3 1328 0,-2 5 176 16,-3 3 32-16,-2 6 16 0,-1 4-976 0,0 6-192 15,-2 2-32-15,0 4-16 0,-3 1 112 0,1 2 0 16,0 4 16-16,0 3 0 0,1 4-48 0,1-2-16 16,-1 3 0-16,-6 24 0 0,6-5-224 0,9-25-48 15,0 0-128-15,3-1 192 0,2-4-336 0,0-2-80 16,4-2-16-16,0-5 0 15,0 0-1584-15,0-10-320 0,3-3-64 0,-2-4-10016 0</inkml:trace>
  <inkml:trace contextRef="#ctx0" brushRef="#br0" timeOffset="33445.97">17439 14440 1839 0,'0'0'160'0,"7"-5"-160"16,3 2 0-16,4-3 0 0,5 0 4640 0,4 1 896 15,-5-4 176-15,4 1 48 0,2 0-4320 0,3 1-864 16,0-3-160-16,3 1-7328 16,-1-1-1456-16</inkml:trace>
  <inkml:trace contextRef="#ctx0" brushRef="#br0" timeOffset="33824.46">18102 13478 11967 0,'-10'-5'1072'15,"7"2"-864"-15,1 1-208 0,2 2 0 0,0-8 2624 0,2 3 464 16,3 1 112-16,4-1 0 0,4 0-2304 0,2 1-480 15,3 0-96-15,4 1 0 0,1 0 176 0,6-1 32 16,4 2 16-16,1 0 0 0,1 2 48 0,-2 3 16 16,-2-1 0-16,10 7 0 0,-9 5-416 0,-14-5-64 15,-4 3-128-15,-2 2 176 0,-3 5-176 0,-4 1 0 16,-2-1 0-16,-4 7-176 0,-3 1 32 0,-3 0 0 16,2 0 0-16,-4-3 0 0,-1-2 144 0,1-1-192 15,0-3 192-15,2-1-192 0,0-5 320 0,4 0 48 16,3 0 16-16,2-3 0 0,2 0 0 0,6-4 16 15,2 0 0-15,2-2 0 0,3-4-208 0,4-1 0 16,2-1 128-16,1-1-128 16,1-4-1936-16,2 2-432 0</inkml:trace>
  <inkml:trace contextRef="#ctx0" brushRef="#br0" timeOffset="34155.79">18908 14323 29663 0,'0'0'1312'0,"0"0"272"0,0 0-1264 0,0 0-320 16,8 4 0-16,2 1 0 0,2-1 208 0,4 1-16 16,0-1 0-16,3-4 0 0,3 0 16 0,5-2 0 15,1-1 0-15,3-5 0 0,2 0 96 0,3-1 16 16,0 3 0-16,0-3 0 0,4 2-320 0,-2 0-176 16,-2 0 32-16,-1 2 0 15,0-2-2320-15,-6 1-464 0,22-4-80 0,-20 1-32 0</inkml:trace>
  <inkml:trace contextRef="#ctx0" brushRef="#br0" timeOffset="34522.79">19694 13911 20271 0,'0'0'1792'0,"8"0"-1424"0,1-4-368 0,1 2 0 16,2-1 864-16,2 2 96 0,1 0 32 0,11 1 0 16,-1 0-432-16,-7 1-96 0,1 2-16 0,1 0 0 0,1 4 144 0,-1-1 32 15,-1 4 0-15,-3 0 0 0,0 4-384 0,-4 4-80 16,-1 3-16-16,-4 3 0 0,-2-1 16 0,-3 0 0 16,-4 6 0-16,-4-3 0 0,-4 5 64 0,-4 1 16 15,-4-3 0-15,-4 4 0 0,-4 3-48 0,-1-1 0 16,0 3 0-16,-1-2 0 0,0-2-64 0,3 1-128 15,1-1 176-15,2-2-176 0,3-7 160 0,4 0-160 16,2-3 128-16,6-3-128 0,3 0 128 0,2-4-128 16,4-1 0-16,3-5 128 0,1 2 32 0,6-8 0 15,2 0 0-15,2-2 0 0,3 2-160 0,3-5 0 16,2 0 0-16,4-3 0 16,2-3-1248-16,2-1-224 0,1-1-64 0,-1 0-10976 0</inkml:trace>
  <inkml:trace contextRef="#ctx0" brushRef="#br0" timeOffset="34789.42">20661 13763 20271 0,'0'0'1792'0,"0"0"-1424"0,0 0-368 0,-3 10 0 15,-2-3 1648-15,1 7 256 0,-2 7 48 0,-2 3 16 16,0 1-1264-16,-4 6-240 0,-2-1-48 0,0 6-16 16,-2 2 16-16,-2 3 0 0,-1-1 0 0,-2 2 0 15,4 1 64-15,-1-1 16 0,3 4 0 0,2 0 0 16,3 0-176-16,3-2-16 0,4 2-16 0,0 14 0 0,3-11-288 0,4-16-144 16,1-2 16-16,1-2 0 15,3-2-1504-15,0-6-288 0,1 1-64 0,-2-6-10544 16</inkml:trace>
  <inkml:trace contextRef="#ctx0" brushRef="#br0" timeOffset="34937.23">20144 14420 30287 0,'0'0'1344'0,"0"0"272"0,7-4-1296 0,3 1-320 15,3 1 0-15,2-2 0 0,4 3 240 0,3-1-32 16,2 0 0-16,5-1 0 0,7 1-208 0,2-5 144 15,1 2-144-15,21-5 128 16,-6-3-720-16,-21 7-160 0,1-4-16 0</inkml:trace>
  <inkml:trace contextRef="#ctx0" brushRef="#br0" timeOffset="35260.99">21168 14406 24879 0,'0'0'2208'0,"0"0"-1760"16,0 0-448-16,11 0 0 0,5 0 1392 0,-1 0 192 16,4 0 32-16,3 0 16 0,3 0-928 0,4 0-192 15,4-2-48-15,3 1 0 0,1-1-336 0,1-1-128 16,0-2 0-16,0-1 144 16,-5-1-1296-16,-1 2-272 0,-3-4-48 0,-1 4-11536 0</inkml:trace>
  <inkml:trace contextRef="#ctx0" brushRef="#br0" timeOffset="35591.93">22293 13849 27647 0,'0'0'2448'0,"-6"9"-1952"0,-1-2-496 0,1 9 0 16,0 2 416-16,-1 3-16 0,0 6 0 0,-1 5 0 16,-1 7-240-16,0 2-160 0,0 2 192 0,-1 3-192 0,0-2 448 0,-2 3-32 15,1 4 0-15,0-1 0 0,-2-1-128 0,-1 2-32 16,-1 2 0-16,1 0 0 0,-2-4-256 0,2-3 0 15,0-3 0-15,2-6 0 16,2-1-960-16,-2 7-160 0,5-11-32 0,5-16-7552 16,4-3-1536-16</inkml:trace>
  <inkml:trace contextRef="#ctx0" brushRef="#br0" timeOffset="36074.22">22368 13208 17327 0,'-10'-7'768'0,"10"7"160"0,-8-9-736 0,3 2-192 0,5 7 0 0,0 0 0 16,-2-6 768-16,2 6 112 0,3-8 16 0,5 5 16 16,-8 3-400-16,15 0-96 0,1 1-16 0,0 3 0 0,2 3-112 0,3 1-32 15,5 3 0-15,3-2 0 0,4 2 48 0,3 1 0 16,1 2 0-16,-1 9 0 0,3 3 48 0,-11-5 16 15,3 5 0-15,5 4 0 0,3 6-32 0,3 8 0 16,3 3 0-16,-1 4 0 0,1 7-176 0,-3 2-32 16,-4 8-128-16,-6 1 192 0,-7 3-64 0,-3 1 0 15,-6 2-128-15,-6-1 192 0,-3 0-192 0,-7-3 176 16,-4-1-176-16,-8 30 160 0,-3-12 288 0,1-36 64 16,-5-4 16-16,-5 1 0 0,-5-5 256 0,-3 1 48 15,-1-6 16-15,-4 2 0 0,-2-2-96 0,-2-4-32 16,-1-5 0-16,0 1 0 0,-1-1-448 0,-2-2-80 15,-3-3-32-15,2-2 0 0,1-4-432 0,-18 4-96 16,14-11-16-16,19-9-9984 0,6 1-2016 0</inkml:trace>
  <inkml:trace contextRef="#ctx0" brushRef="#br0" timeOffset="36907.3">24304 13932 18303 0,'0'0'816'0,"0"0"160"0,0 0-784 0,2-7-192 0,-2 7 0 0,0 0 0 15,-2-6 960-15,2 3 128 0,0 3 48 0,-4-2 0 0,0-1-368 0,-2 2-80 16,-2-2-16-16,-2 1 0 0,-3 1 32 0,-3 1 0 15,-3 1 0-15,-4 1 0 0,-1 4 0 0,-3-1 0 16,-3 2 0-16,-3 3 0 0,-2 3-464 0,1 0-96 16,0 3-16-16,-2 3 0 0,0 4 64 0,6-1 0 15,3-2 0-15,6 1 0 0,2 0-192 0,-1 8 160 16,10-6-160-16,8-9 160 0,3 2-160 0,4-1 0 16,3-1 0-16,10 6 0 0,3-3 896 0,-3-8 128 15,2 3 48-15,4-3 0 16,3 1-1632-16,2 2-320 0,3-2-64 0,0 3-16 0,0-3 768 0,-3 0 192 15,-4 3 0-15,-4-3 0 0,-1 3 0 0,-6 1 0 16,-4-4 0-16,-2 6 128 0,-7-2 160 0,-3-4 32 16,-2-1 16-16,-4 4 0 0,-3-5-32 0,-6 2-16 15,-4-5 0-15,-5 4 0 0,1-3-80 0,-3 2-16 16,-3-3 0-16,1-3 0 0,0 1-192 0,1-3 0 16,1 1 0-16,3-1 0 15,1-1-1344-15,5 1-304 0,2-1-64 0,4-4-12048 0</inkml:trace>
  <inkml:trace contextRef="#ctx0" brushRef="#br0" timeOffset="37158.22">24947 14032 34783 0,'-5'14'1536'0,"0"-1"320"0,-3 1-1472 0,2-2-384 0,-3 6 0 0,-1 5 0 15,-2 1-336-15,0 5-144 0,-2-1-32 0,-2 3 0 0,1 1 832 0,0-4 144 16,1 1 48-16,-4 0 0 0,2-3-320 0,0-1-48 16,1-1-16-16,1-2 0 15,1-4-512-15,2-2-128 0,1-3 0 0,-2-1-16 16,2-1-2096-16,10-11-400 0,0 0-96 0</inkml:trace>
  <inkml:trace contextRef="#ctx0" brushRef="#br0" timeOffset="37508.48">25173 14097 24879 0,'0'0'2208'0,"-6"10"-1760"0,0 1-448 0,-3 3 0 16,-1 3 608-16,-2 2 32 0,-1 3 16 0,-1 3 0 16,0-2-32-16,-1 2-16 0,-1 3 0 0,-1-2 0 15,-1-1 48-15,1-2 16 0,0 0 0 0,2-4 0 16,1-3-176-16,1-2-48 0,4-1 0 0,0-4 0 16,7-1 96-16,2-8 16 0,0 0 0 0,0 0 0 15,6-9 16-15,3 0 16 0,0-5 0 0,5-4 0 16,2-1-144-16,6-3-16 0,-2-2-16 0,6 3 0 15,3-1-256-15,3 2-160 0,-2 1 192 0,3-2-192 16,-1 1 0-16,-1 5 0 0,-1 0 0 0,-2 3 0 16,-1 6 160-16,-1 3-160 0,0 6 128 0,-1 4-128 15,-2 7 0-15,-2 5 0 0,-5 3 0 0,-2 5 0 0,-4-1 0 0,-5 5-192 16,-3 1 0-16,-5-2 16 16,-3-3-1504-16,-3 0-304 0,-3 1-64 0</inkml:trace>
  <inkml:trace contextRef="#ctx0" brushRef="#br0" timeOffset="38542.51">27119 13405 19343 0,'0'0'1728'0,"0"0"-1392"15,0 0-336-15,0 0 0 0,0 0 880 0,0 0 96 16,0 0 32-16,0 0 0 0,0 0-624 0,0 0-128 16,0 0-32-16,-5 7 0 0,-1-2 128 0,1 2 32 15,1 2 0-15,-5 9 0 0,2 0 208 0,1-3 48 16,0 6 16-16,0 0 0 0,-2 7-64 0,-3 14-16 16,-1 1 0-16,-2 4 0 0,-1 3-128 0,-3 1-16 15,2 1-16-15,-2 1 0 0,-1 2-48 0,-1 3-16 16,-1-2 0-16,1-2 0 0,-2-2 48 0,3-5 16 15,4-5 0-15,7-11 0 0,1-1 32 0,2 0 0 0,2 2 0 16,4-4 0-16,3 0-256 0,4-4-64 0,2 2 0 0,3-5 0 16,-1-2-128-16,6 0 192 0,0-2-192 0,0-2 192 15,5-9-192-15,1 2 128 0,2-2-128 0,2-3 128 16,0-3-128-16,0-1 0 0,-1-2 0 0,0-1-176 31,1-5-464-31,-2 3-112 0,-1-4-16 0,-4 1 0 0,-1-4-2064 0,-3 1-432 0,8-14-64 16,-16 6-32-16</inkml:trace>
  <inkml:trace contextRef="#ctx0" brushRef="#br0" timeOffset="38759.26">26433 14003 20271 0,'0'0'1792'0,"5"-9"-1424"16,5 4-368-16,4 0 0 0,5-2 2512 0,8 4 432 15,4 0 96-15,10 2 16 0,7-1-2032 0,7 0-416 16,1-3-80-16,2 1-16 0,-4 0 128 0,-13 3 0 16,6-3 16-16,32-2 0 0,-4 2-368 0,-22 1-80 15,3 1-16-15,0-2 0 16,-1-1-976-16,23 0-208 0,-9 2-32 0,-9 1-16 0</inkml:trace>
  <inkml:trace contextRef="#ctx0" brushRef="#br0" timeOffset="42061.62">2106 17062 8287 0,'0'0'736'0,"0"0"-592"16,-9-4-144-16,3-1 0 0,6 5 2176 0,-5-6 384 15,5 6 96-15,-4-6 16 0,0-2-1296 0,4 8-256 16,-5-6-48-16,-1 1-16 0,-3-3-496 0,-1 3-112 15,-2-2 0-15,0 2-16 0,-4 2 64 0,-3 0 16 16,-5 3 0-16,-3 1 0 0,0 4-304 0,-4 4-48 16,-3 0-16-16,-2 5 0 0,-2 4-144 0,1 5 0 15,0 6 0-15,-2 3 0 0,-3 1 0 0,2 4 0 16,0 3 0-16,0 2 128 0,2 3 0 0,5-1 0 0,4 8 0 0,5 1 0 16,5-1-128-16,5 1 160 0,5-1-160 0,5-1 160 15,5-6-160-15,4-2 0 0,3-9-160 0,5-6 160 16,2-1-160-16,4-7 160 0,4-5-160 0,6-5 160 15,0-2-128-15,6-7 128 0,0-3 0 0,1-6-144 16,-2 1 144-16,2-6 0 0,-1-2 0 0,0-3 0 16,-1-4 0-16,-2 2 0 0,-3 0 0 0,-3-3 0 15,-5 0-128-15,-3 1 0 0,-5 3 0 0,-3 0 0 16,-5 0 128-16,0 1 144 0,-6 2-16 0,-3 0-128 16,-2 2 384-16,-2 2-48 0,-2 3 0 0,-2-1 0 15,0 3-16-15,0 3 0 0,1 2 0 0,1 1 0 16,-1 2-320-16,11-1 0 0,0 0 0 0,0 0 128 15,0 0-128-15,0 0 0 0,0 0-128 0,13 5 128 16,2 0 0-16,4-1-128 0,4 0 128 0,4-2 0 16,2 1 0-16,3-1-160 0,1 3 160 0,-1 2 0 0,0-3 0 15,-4-1 0-15,-2 6 0 0,-3 0 0 0,-4 4 0 0,-1 1-128 16,-1 2 128-16,-5 4 0 0,-2 2 0 0,-2 3-192 16,-7 1 192-16,1 0-160 0,-5 0 160 0,-5 0-128 15,-1 0 128-15,-2-1-128 0,-3 0-48 0,-1 0 0 16,-2-4 0-16,5-3 0 15,-2-1-2096-15,1 0-416 0</inkml:trace>
  <inkml:trace contextRef="#ctx0" brushRef="#br0" timeOffset="42380.19">2566 17485 4607 0,'0'0'192'0,"-8"4"64"15,-1-2-256-15,9-2 0 0,-8 8 0 0,3 5 0 0,1 2 5888 0,3 3 1152 0,-3 3 208 0,4 1 48 16,1 5-5808-16,2-3-1168 0,-2 3-320 0,4-4 128 16,3 0-128-16,1-2 0 0,0 2 0 0,1-4 0 15,2-2 0-15,2-4 0 0,3-3 0 0,-1-4-128 31,2-1-496-31,-1-6-80 0,-2-5-32 0,2-2 0 0,-1-5 176 0,1 0 48 0,-1-4 0 0,1-2 0 16,0 0 512-16,0-2 176 0,-4 1 0 0,-2 1 0 16,-2 0 464-16,0 0 112 0,-3 1 16 0,1 1 0 15,-2 1-16-15,-1 1 0 0,-3 3 0 0,0 2 0 0,0-1-416 0,1 3-80 16,0-1 0-16,-2 9-16 16,3-6-1408-16,-3 6-288 0,0 0-48 0</inkml:trace>
  <inkml:trace contextRef="#ctx0" brushRef="#br0" timeOffset="42763.38">3436 17456 12895 0,'0'0'1152'0,"0"0"-928"0,0 0-224 0,0 0 0 15,0 0 3200-15,11 4 608 0,2-3 112 0,-3 2 32 16,2-2-2960-16,-1 2-592 0,0-3-112 0,3-3-32 16,2-1-256-16,-2 1 0 0,-2-1 0 0,1-4 0 15,-3 2 0-15,0-1 0 0,-2-3 0 0,0 3 0 16,-4-4 128-16,-4 11-128 0,1-10 0 0,-2-1 0 16,-5 2 160-16,-1 1-160 0,-3 2 128 0,-3 0-128 15,-2 0 240-15,-3 4-48 0,-2-1 0 0,-2 5 0 16,-1 0-48-16,0 5-16 0,-1 4 0 0,0 0 0 15,0 1-128-15,0 4 0 0,-1 3 0 0,1 2 0 16,4 2 0-16,2-2 0 0,2 0 0 0,2-1 0 16,1 0 0-16,4 1 0 0,4 0 0 0,2 1 0 15,2-2-144-15,4 1 144 0,2-2 0 0,1-2 0 0,3 0-240 0,0-2 64 16,5-2 16-16,0-2 0 16,1 2-544-16,3 0-96 0,1-4-32 0,1 2-11104 15</inkml:trace>
  <inkml:trace contextRef="#ctx0" brushRef="#br0" timeOffset="43145.19">4388 17413 21183 0,'-10'-9'1888'0,"2"7"-1504"0,-1-2-384 0,0-1 0 15,-1 2 2160-15,0 2 352 0,0 1 80 0,-3 0 16 16,-2 0-1968-16,-3 0-400 0,-2 0-80 0,-3 0-16 16,-3 0-144-16,1 1 0 0,-2 0 0 0,1 3 0 15,-2 0 0-15,2 0 128 0,3 2-128 0,6 2 0 16,3-3 0-16,3 1-272 0,4 1 32 0,7-7 16 31,0 0-512-31,0 0-96 0,4 9-32 0,4 1 0 16,5-4 96-16,5 3 32 0,2-1 0 0,7 2 0 0,0-3 544 0,2 4 192 0,0-4-144 0,-1 5 144 15,-2-3 0-15,-4 2 0 0,-1 2 0 0,-3-3 0 16,-3 3 240-16,-2 1 80 0,-2 0 0 0,-5 2 16 16,-2-2-48-16,-4 0-16 0,-2 1 0 0,-5-1 0 15,-3-2 48-15,-3 0 0 0,-3 2 0 0,-4-2 0 0,-6 3 0 16,-1-2 16-16,-1-4 0 0,-1 0 0 0,3-7-336 0,-1 1 0 16,0-2 0-16,4-4-8672 15,0 0-1616-15</inkml:trace>
  <inkml:trace contextRef="#ctx0" brushRef="#br0" timeOffset="43529.05">5051 17327 23615 0,'0'0'1040'0,"0"0"224"0,8-11-1008 0,-2 5-256 0,-6 6 0 0,0 0 0 16,0 0 640-16,0 0 96 0,-2-9 16 0,-4 5 0 15,-5 4-576-15,-1 3-176 0,-6 1 0 0,-2 2 0 16,-3 0 0-16,0 5 0 0,-3-2 0 0,5 3 0 16,0 0-128-16,4-1 128 0,0 2 0 0,3 1-144 15,3 1 144-15,2-2 0 0,4-1 0 0,3 4-128 16,6-6 128-16,4 4 0 0,-1 0 0 0,5 1-128 15,1-1 128-15,3-1 0 0,2 1 160 0,0 0-160 16,-2-2 208-16,0 0-48 0,-5 2-16 0,-2 2 0 16,-4 1-144-16,0-2 0 0,-5 0 144 0,-3-2-144 15,-3 0 128-15,-4 3-128 0,-3-2 128 0,-3-2-128 0,-5 1 144 16,-2 2-144-16,-2-3 192 0,1 0-192 0,-3-2 160 16,1-5-160-16,-1 2 128 0,3-4-128 15,-2-3-1040-15,6-3-304 0</inkml:trace>
  <inkml:trace contextRef="#ctx0" brushRef="#br0" timeOffset="43813.56">5454 17581 29487 0,'0'0'1296'0,"0"0"288"0,0 0-1264 0,9 7-320 0,1 2 0 0,1-2 0 15,-1-3 752-15,1 1 80 0,3-2 32 0,-1-1 0 16,-2-2-624-16,1-2-240 0,-2-1 176 0,-1-4-176 31,0 1-320-31,-3 0-144 0,-2-6-48 0,-2 2 0 16,0 1-368-16,-4-2-80 0,-1-1 0 0,-1-1-16 0,-1 1 752 0,-2 2 224 0,-3-2 0 0,0 4 0 16,-1 0 0-16,-2 5 240 0,-1 2-16 0,1 2 0 15,-1 2-96-15,0 5 0 0,0 0-128 0,0 5 192 16,2 0-192-16,0 2 0 0,1 1 0 0,2 2 0 15,0 1-160-15,1 2 160 0,3 1-128 0,3 0-8288 16,0-2-1648-16</inkml:trace>
  <inkml:trace contextRef="#ctx0" brushRef="#br0" timeOffset="44280.88">6062 17550 20271 0,'-22'9'1792'0,"8"-4"-1424"15,-3 3-368-15,-1 3 0 0,-1 3 1264 0,0 3 176 16,1 3 32-16,0-1 16 0,2 3-688 0,-1-1-144 16,1 4-16-16,0-1-16 0,4 0-464 0,1-2-160 15,2-5 0-15,4 0 144 0,3-6-144 0,2 1 0 16,0-12 0-16,7 5 0 0,1 0 0 0,4-3 0 0,0-5 0 0,4-1 0 15,1-4-240-15,4-5 80 0,2 1 16 0,1-1 0 16,0-5 144-16,1-2 0 0,2-2 0 0,1-1 128 16,1 1 192-16,2-6 64 0,2 0 0 0,0-3 0 15,-1 1-64-15,-1-1-16 0,0-1 0 0,-1-2 0 16,0-2-96-16,-5 0-16 0,-2-1 0 0,-2-5 0 16,-1-3-16-16,-3-4-16 0,0-5 0 0,-2 1 0 15,0-3 32-15,-3-1 16 0,-3-4 0 0,0 4 0 16,-2 2 176-16,0 8 16 0,0 6 16 0,0 11 0 15,-4 8-288-15,1 7-128 0,-1 7 0 0,-3 8 128 16,0 0-128-16,-2 14 0 0,-3 7-192 0,2 4 192 16,-4 8-176-16,0 5 176 0,0 5-128 0,0 4 128 15,-2 6 0-15,0 4-160 0,-1 6 160 0,1 7 0 16,-4 1-448 0,2 1 32-16,0-3 0 0,4-2 0 0,0-4-144 15,4-3-16-15,1-5-16 0,5-6 0 0,1-3-1600 0,2-8-320 0</inkml:trace>
  <inkml:trace contextRef="#ctx0" brushRef="#br0" timeOffset="45280.57">7843 17189 23039 0,'0'0'2048'15,"-9"5"-1648"-15,3 4-400 0,1-1 0 0,-3 5 1248 0,2 1 160 0,-3 2 48 0,0 6 0 16,0 2-752-16,0 4-160 0,1-3-32 0,3 7 0 16,1 2-144-16,1 3-48 0,-1 0 0 0,3 1 0 15,2-1-160-15,6 1-32 0,4 3-128 0,3-4 192 16,-2-9-192-16,4-2 128 0,0-5-128 0,4-5 0 15,1-4 160-15,0-3-160 0,2-4 160 0,-1-3-160 16,-2-2 160-16,2-2-160 0,1-5 160 0,1-3-160 16,1 1 144-16,2-3-144 0,-3-4 128 0,0 1-128 15,-1-5 128-15,-1-1-128 0,-3 0 0 0,-1 2 128 16,-1-2-128-16,-1 2 0 0,-2-2 0 0,-2 3 0 16,0 0 0-16,-2 0 0 0,-1-2 0 0,-3 2 128 0,-2 2 80 15,0 4 16-15,0-2 0 0,-1 5 0 0,-3 9-224 0,0 0 0 16,0 0 128-16,0 0-128 0,0 0 0 0,-1 14-192 15,-1 4 48-15,-2 4 0 0,-1 3 144 0,0 1-128 16,0 4 128-16,-2 4-128 0,-2 5 128 0,0 2 0 16,-1 4 0-16,0 1 0 0,-1 1 0 0,-5 5 0 15,-1 8 0-15,-4 2 0 0,-2 0 0 0,-2 3 0 16,-4 0 0-16,-2 0 0 0,-2-2 0 0,-1-3 176 16,-2 2-16-16,1-6 0 0,-2-6 160 0,0-3 48 15,1 0 0-15,2-12 0 0,1-7 352 0,4-2 80 16,3-7 16-16,5-4 0 0,2-7-272 0,3-4-48 15,2-6-16-15,3-4 0 0,1-8-192 0,1-5-32 16,1-5-16-16,3-7 0 0,1-2-240 0,3-2 0 16,1-2-192-16,4 0 192 15,1 0-512-15,4 3 0 0,1 4 0 0,3 5 0 0,2-2 96 0,2 6 32 0,0 3 0 0,2 3 0 16,6 6 224-16,1-1 160 0,6 3-192 0,1 3 192 16,0 2-224-16,0 2 64 0,-1 1 16 0,0 2 0 31,-2-1-1952-31,2 1-384 0</inkml:trace>
  <inkml:trace contextRef="#ctx0" brushRef="#br0" timeOffset="45571.9">9095 17441 31263 0,'0'0'1392'0,"9"-4"272"0,2-1-1328 0,4 1-336 16,3 4 0-16,3 2 0 0,2 1 0 0,2 0 0 15,2-2 0-15,4 2 0 16,6-1-704-16,1 1-128 0,1-2 0 0,-4-1-12176 0</inkml:trace>
  <inkml:trace contextRef="#ctx0" brushRef="#br0" timeOffset="45720.86">9232 17886 34095 0,'13'-1'3024'0,"6"1"-2416"0,6-3-480 0,8 2-128 16,12 0 256-16,2-1 16 0,4 0 16 0,0-2-15728 15</inkml:trace>
  <inkml:trace contextRef="#ctx0" brushRef="#br0" timeOffset="47799.52">11330 16577 9215 0,'0'0'816'0,"0"0"-656"0,0 0-160 0,3-10 0 16,-3 10 1456-16,5-7 256 0,-5 7 48 0,7-10 16 15,-7 10-608-15,5-8-112 0,-5 8-32 0,2-10 0 16,-2 10 0-16,0-6 0 0,0 6 0 0,-2-7 0 16,2 7 64-16,-8-5 0 0,1 3 0 0,-4 1 0 15,-1-1-272-15,-2 5-48 0,-3 2-16 0,1 4 0 16,-1-2-320-16,-3 7-64 0,-3 3-16 0,-2 6 0 15,-1 5-176-15,-2 4-48 0,-1 4 0 0,-4 4 0 16,-5 7-128-16,-3 2 192 0,0 6-192 0,2 6 192 16,2 1-192-16,4 6 0 0,3 3 0 0,5 1 0 0,3 2 0 0,4 0 0 15,4-2 0-15,4 1 0 0,2-3 768 0,5-3 192 16,3-1 16-16,5-7 16 0,2-6-752 0,4-1-240 16,5-4 128-16,3-7-128 15,2-5-816-15,5-5-208 0,2-5-64 0,5-5 0 16,5-3-512-16,4-5-128 0,0-4 0 0</inkml:trace>
  <inkml:trace contextRef="#ctx0" brushRef="#br0" timeOffset="48315.96">11563 17935 18431 0,'0'0'1632'0,"0"0"-1312"0,0 0-320 0,6-8 0 16,0 2 672-16,1-1 64 0,4-5 16 0,0 1 0 16,1 0-256-16,0-6-48 0,5-2-16 0,1-5 0 0,1-2 208 0,1-4 32 15,2-2 16-15,0-2 0 16,1-4-64-16,1-2-16 0,-1 0 0 0,2-7 0 0,0-6 64 0,2-1 16 16,-1-3 0-16,2-6 0 0,2-5-48 0,-1-4-16 15,-5-1 0-15,1 3 0 0,1 2-320 0,-5 10-64 16,-2 6-16-16,-1 7 0 0,-3 10-224 0,-1 7 144 15,-2 2-144-15,-2 11 128 0,-4 6-128 0,-6 9 0 16,7-4 0-16,-7 4 0 0,0 0 0 0,7 16 0 16,0 4-128-16,-1 4 128 0,-2 8-176 0,2 5 48 15,1 1 0-15,-1 5 0 0,-1 4 128 0,0 4 0 16,0 1-144-16,-1 4 144 0,1 4-320 0,-1 3 0 16,-4-2 0-16,0 4 0 15,0-2-352-15,-3-4-64 0,2-5-16 0,0-6 0 16,1-2-16-16,0-7 0 0,0-6 0 0,-1-1 0 15,-1-7 128-15,2-3 32 0,-1-2 0 0,-1-8-10176 0</inkml:trace>
  <inkml:trace contextRef="#ctx0" brushRef="#br0" timeOffset="48483.63">11659 17455 31103 0,'0'0'1376'0,"0"0"288"0,0 0-1344 0,0 0-320 0,14-1 0 0,2-3 0 16,5-1 0-16,7-2 0 0,5-1 0 0,6-3 128 16,4 0-128-16,7 0 0 0,4-2 0 0,0 1 0 15,-5 2 0-15,-2-1-240 0,-3-1 64 0,-2 3-13520 16</inkml:trace>
  <inkml:trace contextRef="#ctx0" brushRef="#br0" timeOffset="48851.11">13220 16781 20207 0,'0'0'896'0,"0"0"192"0,-3-6-880 0,3 6-208 0,0 0 0 0,0 0 0 16,-10 0 928-16,1 1 144 0,0 4 16 0,-4 7 16 15,-1 0-528-15,-1 6-96 0,-3 4-32 0,-2 5 0 16,-3 6-32-16,-1 5-16 0,0 1 0 0,0 6 0 16,1 4 32-16,1 2 0 0,2 1 0 0,2 7 0 15,2-3-128-15,0-1-32 0,2 3 0 0,3-4 0 16,1-4-272-16,3-3 128 0,4-6-128 0,3-6 0 15,3-2 0-15,6-5 0 0,1-1 0 0,4-8 0 16,3-2 0-16,2-4-272 0,1-2 16 0,3 0 16 16,3-8-80-16,0-3 0 0,4-3-16 0,-1-6-12272 15</inkml:trace>
  <inkml:trace contextRef="#ctx0" brushRef="#br0" timeOffset="49035.39">12771 17319 25791 0,'0'0'2304'0,"-3"-9"-1856"15,1-5-448-15,4 3 0 0,5 2 512 0,-1-1 16 16,6-1 0-16,3-1 0 0,5 0-528 0,4 2 0 16,6-5 0-16,3 1 0 0,3-1 128 0,10 2-128 15,3-1 0-15,-1-1 0 16,-1 1-992-16,-4 0-256 0</inkml:trace>
  <inkml:trace contextRef="#ctx0" brushRef="#br0" timeOffset="49400.46">13497 16344 24815 0,'0'0'1088'0,"6"-8"256"0,4 1-1088 0,3 2-256 0,2 0 0 0,7 1 0 0,2 0 544 0,4 1 48 16,-1-4 16-16,1 4 0 0,0 0-128 0,1 1-32 15,-1 2 0-15,-1 2 0 0,-2 1-176 0,-1 7-32 16,-4-1-16-16,-3 4 0 0,-2 4-224 0,-7 2 0 15,-3 1 0-15,-4 7 0 0,-3 1 0 0,-5 3 0 16,-4 5 0-16,-3 0 0 0,-4-1 0 0,3 1 0 16,-2-1 0-16,1-4 0 0,2-4 160 0,1 1-160 15,3-6 160-15,2-2-160 0,3-4 256 0,3 1-32 16,2-3-16-16,2-3 0 0,2 0-80 0,4 1-128 16,2-3 176-16,3 1-176 0,1-5-208 0,5-4-160 15,2-2-16-15,1-3-12944 0</inkml:trace>
  <inkml:trace contextRef="#ctx0" brushRef="#br0" timeOffset="49683.42">14515 16952 27007 0,'0'0'1200'0,"0"0"240"0,-1 10-1152 0,-2 4-288 0,1 2 0 0,-2 3 0 15,0 9 224-15,-2 2-16 0,-3 4 0 0,-3 3 0 16,-2 0-48-16,-1 3-16 0,-1 2 0 0,-5-2 0 16,0 0 48-16,0 1 0 0,1-3 0 0,2-2 0 0,5-2-192 0,1-1 0 15,0-2 0-15,5-1 128 16,-1 1-2784-16,2-7-560 0,-3 9-112 0,4-13-32 0</inkml:trace>
  <inkml:trace contextRef="#ctx0" brushRef="#br0" timeOffset="49835.97">14247 17344 3679 0,'0'0'320'0,"9"-5"-320"15,1 0 0-15,4 0 0 0,5-2 5328 0,5 0 1008 16,5 5 192-16,3-3 32 0,1-1-5280 0,1 1-1040 0,1 0-240 0,2 1-8064 16,-1 1-1616-16</inkml:trace>
  <inkml:trace contextRef="#ctx0" brushRef="#br0" timeOffset="50135.25">15534 16586 14735 0,'0'0'1312'0,"0"0"-1056"16,-2 11-256-16,-2 3 0 0,0 3 2432 0,-1 4 416 15,-1 3 96-15,-2 8 0 0,-2 1-2208 0,0 4-448 16,-3 1-96-16,0 4 0 0,-3 3-64 0,-2-2-128 16,-1 4 192-16,0 4-64 0,0 2 128 0,0 2 0 15,-2 2 16-15,0-4 0 0,-2-1-272 0,1 0 0 16,0 1-176-16,4-9-11920 0</inkml:trace>
  <inkml:trace contextRef="#ctx0" brushRef="#br0" timeOffset="50585.42">15344 16846 26719 0,'0'0'2368'0,"0"-10"-1888"0,0 10-480 0,6-8 0 15,2-3 624-15,4 5 16 0,5-2 16 0,3 2 0 16,4-1-528-16,4 0-128 0,3 0 0 0,3 2 0 16,3 0 0-16,4 3 0 0,2 2 0 0,1-2 0 15,2 1 160-15,-5 4 0 0,-2 4 0 0,-4 1 0 16,-5 4-160-16,-3 2 160 0,-3 4-160 0,-6 3 160 16,-5-1-160-16,-6 2-176 0,-4 2 48 0,-7 4 0 15,-6-2-64-15,-6 2 0 0,-5 2 0 0,-5-5 0 0,-4 5 32 0,-3-3 0 16,-10 2 0-16,-2-6 0 0,-1-1 160 0,4-4 224 15,4-2-48-15,7-1-16 0,5-1 368 0,6-1 80 16,5-1 16-16,6-1 0 0,5 2-352 0,5-2-64 16,4 1-16-16,8 2 0 0,1-3-192 0,6 2-128 15,4-1 128-15,4 4-208 0,4 0 64 0,4 2 16 16,1-1 0-16,-2 3 0 0,-1 2-16 0,-4-2 0 16,-6 1 0-16,-3 1 0 0,-3 1 144 0,-6-1 0 15,-2-2-144-15,-6 0 144 0,-6-1 0 0,-3 0 0 16,-5 0 0-16,-6-2 0 0,-7-3 272 0,-6 1 32 15,-7-2 0-15,-5-3 0 0,-3-2-96 0,-1-4-16 16,2-2 0-16,0-2 0 0,2-2-384 0,2-2-64 16,2-5-32-16,3 1-9056 0,3-3-1792 15</inkml:trace>
  <inkml:trace contextRef="#ctx0" brushRef="#br0" timeOffset="50933.67">16839 16826 24879 0,'0'0'2208'0,"0"0"-1760"0,0 0-448 0,0 0 0 0,0 0 864 0,0 0 96 15,0 0 0-15,3 11 16 0,-4 2-608 0,-3 5-128 16,-3 3-32-16,-5 6 0 0,-4 1 32 0,-2 5 0 16,-2 3 0-16,-1 4 0 0,-4 5 80 0,1-2 32 15,0 3 0-15,1-2 0 0,1 5-16 0,2 1 0 16,1 1 0-16,2 0 0 0,3-1-144 0,4-3-16 16,5-4-16-16,2-4 0 0,3-4-160 0,4-5 128 15,4-2-128-15,3-5 128 0,3-4-128 0,4-4 0 16,2-2 0-16,4-5-176 15,2-5-336-15,2-4-64 0,4-3 0 0,-3-3-13536 0</inkml:trace>
  <inkml:trace contextRef="#ctx0" brushRef="#br0" timeOffset="51104.14">16422 17344 33055 0,'0'0'1472'0,"0"0"288"0,7-8-1408 0,6 2-352 0,5 3 0 0,2 0 0 16,2 1 128-16,3 2-128 0,3-2 128 0,4 1-128 16,2-2 128-16,7 0-128 0,5 1 160 0,-2-5-160 31,2-2-1040-31,-3-1-304 0,-5-1-64 0</inkml:trace>
  <inkml:trace contextRef="#ctx0" brushRef="#br0" timeOffset="51397.87">17697 16949 34095 0,'0'0'1504'0,"0"0"320"0,0 0-1456 0,3 14-368 16,0 3 0-16,-2 0 0 0,-1 2 0 0,-2 6 0 16,-3-1 0-16,-3 4 0 0,2-2 0 0,-3 6 0 0,-1 0 0 15,-2-2 128-15,-2 4-128 0,0-4 0 0,1-1 128 0,1-1-128 16,-1 1 0-16,2-1 128 0,-2 0-128 0,0 0 0 31,2 2-1216-31,-1-2-320 0,2-6-64 0,1-1-12096 0</inkml:trace>
  <inkml:trace contextRef="#ctx0" brushRef="#br0" timeOffset="51578.56">17501 17300 23951 0,'0'0'1056'0,"0"0"224"0,11-6-1024 0,1 0-256 0,3 3 0 0,3 1 0 16,1 2 2496-16,4 0 448 0,2 0 96 0,3 2 16 15,1-1-3056-15,7-1-512 0,6-3-160 0,1 1-32 0,-1-1 576 0,-1-1 128 16,-4-4 0-16,-2 1-9648 16,1-4-1888-16</inkml:trace>
  <inkml:trace contextRef="#ctx0" brushRef="#br0" timeOffset="51918.14">19104 16927 26719 0,'-9'-7'1184'0,"9"7"240"0,-12-10-1136 0,3 5-288 0,-3 2 0 0,-3 4 0 15,-5 1 384-15,-4 3 32 0,-6 1 0 0,-6 0 0 16,-6 6 32-16,-5-1 0 0,-1 5 0 0,0 3 0 15,-2 5 112-15,-1 0 16 0,-1 4 16 0,3 2 0 16,-1 5 256-16,2 3 48 0,-1 3 16 0,5-1 0 16,2-3-304-16,8 0-64 0,7-2-16 0,10 1 0 15,7-2-528-15,6-2 0 0,7-4 0 0,7-1 0 16,8-6 192-16,5 0-192 0,9-2 192 0,6-4-192 16,7-2 240-16,5-3-64 0,0 0-16 0,6-6 0 15,1-1-720-15,2-3-144 16,5 0-16-16,3-3-10112 0,1-2-2032 0</inkml:trace>
  <inkml:trace contextRef="#ctx0" brushRef="#br0" timeOffset="52769.46">19189 16275 15087 0,'0'0'656'0,"0"0"160"0,-5-8-656 0,1-1-160 16,0-4 0-16,3 3 0 0,1 10 960 0,0-13 144 15,0 0 48-15,2 3 0 0,2-3-320 0,3 5-64 16,-1 0-16-16,3 3 0 0,1 0-96 0,1 1-16 16,2 1 0-16,2 2 0 0,2 0-96 0,3 1-32 0,4 0 0 0,2 1 0 15,1 3 48-15,1 4 0 0,3-2 0 0,-1 5 0 16,-2 1-160-16,-1 3-16 0,0 3-16 0,1 2 0 15,1 1-208-15,1 5-32 0,-2 5-128 0,0 2 192 16,-2 5-192-16,0 4 0 0,-2 2 128 0,-1 7-128 16,-2 5 0-16,0 4 0 0,-2-2 0 0,0 3 0 15,-1 2 160-15,-2-4-160 0,-3 5 160 0,1-4-160 16,-3 3 144-16,-1-3-144 0,-2-3 128 0,-3-2-128 16,-5-4 336-16,-1 1-16 0,-2 2 0 0,-3-1 0 15,-3-3 96-15,-4 0 16 0,-3 0 0 0,1-2 0 16,-7-1-16-16,-1-4 0 0,-1-2 0 0,-3-1 0 15,-1-4-96-15,-1-2-32 0,-1-2 0 0,-5 1 0 0,2-4 96 16,-1-3 32-16,0-3 0 0,-1-2 0 0,0 0 16 0,0-4 0 16,1 0 0-16,2-2 0 0,0 0-256 0,7-2-48 15,3 0-128-15,5-3 192 0,4-4-192 0,4-3-160 16,9-3 32-16,0 0 0 16,0 0-560-16,-1-8-96 0,5-6-32 0,2-2-10176 15,4-2-2032-15</inkml:trace>
  <inkml:trace contextRef="#ctx0" brushRef="#br0" timeOffset="53418.79">21454 16200 13823 0,'0'0'1216'0,"-8"-7"-960"16,0-1-256-16,-1 1 0 0,0 1 912 0,0 3 144 15,0 1 32-15,0 2 0 0,9 0-352 0,-11 0-64 16,-1 2-16-16,2-1 0 0,0 3 128 0,-2 2 32 16,0 0 0-16,-1 2 0 0,-1 4 112 0,-3 2 32 15,2 1 0-15,-5 4 0 0,0 1-384 0,-3 4-80 0,-2 7-16 0,0 3 0 16,-2 6-32-16,-2 5-16 0,-4 4 0 0,0 5 0 15,0 7-64-15,0-2-16 0,0 0 0 0,2 5 0 16,2 2-48-16,2-2-16 0,2 2 0 0,2-3 0 16,2 5-96-16,1-2-32 0,3-4 0 0,1 2 0 15,2-5 0-15,3-1 0 0,5-5 0 0,2-1 0 16,4-5-160-16,4 0 160 0,6-5-160 0,4 0 160 16,4-4-160-16,6 0 0 0,5-7-160 0,8-2 160 15,7-2-704 1,14-1-32-16,5-5-16 0,7-2-13264 0</inkml:trace>
  <inkml:trace contextRef="#ctx0" brushRef="#br0" timeOffset="54603.56">30068 15725 13823 0,'2'-8'608'0,"-2"8"128"0,0 0-592 0,7-6-144 16,-7 6 0-16,13-2 0 0,1 0 1840 0,4 5 336 15,3 3 64-15,4-1 0 0,0 2-1488 0,2 4-304 16,3 2-64-16,7-1-16 0,6 4-112 0,1 0-32 15,0 3 0-15,3 3 0 0,-2 5-224 0,-2 1 128 16,0 5-128-16,-1 3 0 0,-1 5 128 0,-2 4-128 0,-2 7 0 0,-3 1 0 16,-5 2 0-16,2 2 0 0,-3 5 0 0,-3-1 0 15,-4 7 0-15,-5 0 0 0,-3 1 144 0,-5-3-144 16,-3 1 336-16,-5 1-16 0,-4-1 0 0,-3-2 0 16,0 1 256-16,-5-4 64 0,-3 3 0 0,-1-4 0 15,-2-1 112-15,-1-4 16 0,-2-3 16 0,-1 2 0 16,-3-2-80-16,0 1 0 0,-3-5-16 0,-1 0 0 15,-2-1-112-15,1 0 0 0,0-7-16 0,-1-1 0 16,-1-3-240-16,-1-4-32 0,1-1-16 0,2-3 0 16,-2-4-272-16,4-3 0 0,-3-1 0 0,3-1-144 15,2-7-2400-15,2-2-464 0</inkml:trace>
  <inkml:trace contextRef="#ctx0" brushRef="#br0" timeOffset="56454.32">23726 17100 18591 0,'0'0'832'0,"-9"-7"160"0,-2-3-800 0,-1 3-192 15,-2-2 0-15,-3 4 0 0,-1-4 640 0,-1 4 64 16,-3 1 32-16,-4 4 0 0,-1 0-208 0,2 2-32 16,-2 2-16-16,1 3 0 0,-2 1-160 0,1 3-16 15,0-1-16-15,2 4 0 0,-1 3 256 0,5-1 48 16,2 2 16-16,3 0 0 0,4-1-80 0,3-1-16 15,4 2 0-15,2 0 0 0,3-2-240 0,5-2-48 16,2 0-16-16,5 0 0 0,2 1-80 0,3-2-128 16,2-3 176-16,3 3-176 0,0-3 208 0,3 2-64 0,-3 0-16 0,0-3 0 15,0 3-128-15,-2-3 128 0,-2 3-128 0,-3 2 128 16,-1-5 128-16,-3 3 32 0,-3 0 0 0,-3 0 0 16,-1 0 112-16,-5 1 32 0,-6-4 0 0,-2 2 0 15,-1-2 48-15,-2 0 16 0,-5-1 0 0,-2 1 0 16,-3-4-240-16,0 2-32 0,-3 0-16 0,1-5 0 15,0 1-464-15,1-2-80 0,4-1-32 0,3-1 0 32,2-3-1520-32,2 0-304 0,3-5-64 0</inkml:trace>
  <inkml:trace contextRef="#ctx0" brushRef="#br0" timeOffset="56682.19">23897 17233 10127 0,'0'0'896'0,"0"0"-704"15,0 0-192-15,0 0 0 0,0 0 3520 0,-7 7 656 16,-1 0 144-16,3 4 32 0,-4-1-3136 0,0 3-608 16,-1 2-128-16,-2 3-32 0,1 1-160 0,0 0-32 15,-2 0-16-15,0-1 0 0,0-2-48 0,1 2-16 16,0 0 0-16,2-3 0 15,0 1-672-15,5-5-128 0,0 0-16 0,5-11-7536 16,-4 11-1488-16</inkml:trace>
  <inkml:trace contextRef="#ctx0" brushRef="#br0" timeOffset="57072.12">24167 17189 19343 0,'-7'8'1728'0,"1"3"-1392"0,-3 5-336 0,0 0 0 16,0 3 528-16,0-1 48 0,-2 2 0 0,2 1 0 16,-2-2 192-16,-2-1 32 0,0-1 16 0,0 2 0 15,1 1 80-15,3-3 32 0,-1-3 0 0,2-1 0 16,2-3-288-16,6-10-48 0,0 0-16 0,0 0 0 15,0 0-48-15,0 0-16 0,0 0 0 0,0 0 0 16,10-5-48-16,1-3-16 0,1-6 0 0,2 0 0 0,2-1-208 0,2 3-48 16,-1-2-16-16,0-2 0 0,0 1-176 0,-1 2 0 15,0 4 0-15,-1-2 0 0,-1 3 0 0,-1 1 0 16,-2 3 0-16,-1 3 0 0,-10 1 0 0,12 9 0 16,-2 1-192-16,-5 4 192 0,0 3-208 0,-1 4 80 15,0 2 128-15,-4 2-208 0,0-3 208 0,-4 2 0 16,0 3-160-16,-1-5 160 0,-4 4-144 0,-1-3 144 15,-2-3-192-15,2 0 192 16,0 0-768-16,2-5-64 0,0 0 0 0,1-4-8320 16,5-4-1680-16</inkml:trace>
  <inkml:trace contextRef="#ctx0" brushRef="#br0" timeOffset="57389.21">24862 16593 11967 0,'-9'4'1072'0,"-1"5"-864"0,-2 6-208 0,-2 6 0 16,-1 0 2320-16,-1 3 432 0,0 7 64 0,-1-2 32 15,0 3-1696-15,1 1-352 0,0 2-64 0,4 4-16 0,-1 0-48 0,4 0-16 16,0 3 0-16,4-1 0 16,0 3-176-16,2 0-32 0,3 0-16 0,0-2 0 0,0-5-272 0,3-4-160 15,-1-5 192-15,2 0-192 16,3-8-240-16,-1-1-144 0,-2-2-48 0,1-3 0 16,3-5-1488-16,-8-9-288 0,0 0-64 0,0 0-16 0</inkml:trace>
  <inkml:trace contextRef="#ctx0" brushRef="#br0" timeOffset="57537.49">24332 17107 26719 0,'0'0'2368'0,"13"-3"-1888"16,3-2-480-16,6 5 0 0,3 4 816 0,8 0 64 16,3 2 16-16,7-3 0 0,5-1-640 0,3-1-128 15,1 1-128-15,-3-2 176 0,-5-2-176 0,1 1 0 0,0-1 0 0,0 0-13504 16</inkml:trace>
  <inkml:trace contextRef="#ctx0" brushRef="#br0" timeOffset="58489.7">28129 16952 11967 0,'-12'-7'528'0,"6"2"112"0,-3-1-512 0,0-3-128 0,-1 3 0 0,0-2 0 16,-2 3 1856-16,1 1 352 0,-1 2 64 0,1 0 16 16,-2 2-1408-16,2 2-288 0,-1-1-48 0,0 3-16 15,-2 1 112-15,0 2 0 0,-4 1 16 0,0 3 0 16,-2 2 48-16,-3 1 0 0,-1 4 0 0,-4 1 0 16,-3 3-128-16,1 0-32 0,1 8 0 0,-1-1 0 15,2 3-208-15,2 2-32 0,2-6-16 0,2 2 0 16,4 2-32-16,5 1-16 0,5-7 0 0,4 0 0 15,4-1 0-15,7 1 0 0,6-4 0 0,6-2 0 16,5-3-240-16,7-2 144 0,4-2-144 0,7-2 128 0,7 1-304 16,-1-6-64-16,0-1-16 0,-2 0 0 15,-4-2-2496 1,-3-3-512-16,13-3-112 0,-5-2-16 0</inkml:trace>
  <inkml:trace contextRef="#ctx0" brushRef="#br0" timeOffset="58822.62">28528 17098 25631 0,'0'0'1136'0,"-9"-3"224"0,0 1-1088 0,-1 3-272 0,-3 2 0 0,0 2 0 15,-2 6 240-15,-5 3-16 0,-4 1 0 0,0 3 0 16,-2 4-224-16,1-3 176 0,-3 0-176 0,4 0 160 15,6 1-160-15,3-2 192 0,4 0-192 0,6-2 192 16,5-3 64-16,7-3 32 0,5 3 0 0,7-5 0 16,4-1 32-16,5-3 16 0,0 0 0 0,3-3 0 15,-1-1 64-15,-2-2 16 0,0-1 0 0,-1-2 0 16,-2-4-192-16,-2 1-32 0,-2-2-16 0,-4 3 0 16,-1-5 128-16,-4 1 16 0,-5-2 16 0,-4-1 0 15,-4-4 160-15,-3 2 16 0,-1-3 16 0,-7 2 0 16,-4 1-272-16,0 0-64 0,-2 1-16 0,-1 4 0 15,-1-3-704-15,-1 4-144 0,1 1-32 16,0 4 0-16,-2-3-2704 16,3 3-560-16</inkml:trace>
  <inkml:trace contextRef="#ctx0" brushRef="#br0" timeOffset="59139.73">28888 17014 19343 0,'0'0'1728'0,"-6"-5"-1392"16,0-2-336-16,-1 2 0 0,-2 3 1648 0,-3 1 256 16,-2-1 48-16,-2 2 16 0,-2 3-1280 0,-1-1-256 15,0 3-48-15,-2 1-16 0,0-1 208 0,4 5 64 16,-3-1 0-16,2 2 0 0,3-2-176 0,1 3-16 16,5-1-16-16,3-1 0 0,2 3 80 0,4 2 0 15,2-5 16-15,3 3 0 0,3 2-224 0,0-1-48 0,2-1-16 0,1-2 0 16,1 2-112-16,0 0-128 0,0 3 176 0,-2 0-176 15,0-2 128-15,-3 2-128 0,-4-1 0 0,0 1 0 16,-3-2 0-16,-3 0 0 0,-2-1 0 0,-2 4 0 16,-3-3 192-16,-3-1-64 0,-2-1 0 0,-2 2-128 15,-2-1 176-15,-1-4-176 0,-2 0 160 0,2-4-160 16,-1-1 0-16,4-3-336 0,3-2 48 0,2-3 16 31,2-5-2192-31,1-1-432 0</inkml:trace>
  <inkml:trace contextRef="#ctx0" brushRef="#br0" timeOffset="59458.77">29392 16471 18431 0,'0'0'1632'0,"0"0"-1312"0,0 0-320 0,-6-5 0 0,6 5 1520 0,-12 0 224 15,0 5 48-15,-2 3 16 0,-3 6-832 0,-2 2-160 16,-2 2-48-16,-2 6 0 0,-3 7-144 0,2 2-48 16,-1 1 0-16,0 4 0 0,1 3-112 0,5 3-16 15,3-3-16-15,2 5 0 0,5-4-96 0,4 0-16 16,1 2 0-16,4-2 0 0,4-2-144 0,3-2-48 0,4 1 0 15,1-7 0-15,1-3-128 0,1-3 0 0,1-2 0 0,3-5 0 32,1-1-480-32,-1-6-80 0,-3-3-16 0,-1 1-8816 0,0-5-1760 0</inkml:trace>
  <inkml:trace contextRef="#ctx0" brushRef="#br0" timeOffset="59617.15">28922 16940 19343 0,'0'0'848'0,"6"-6"192"0,3-4-832 0,4 5-208 0,2 0 0 0,3-1 0 16,1 4 2640-16,3 1 496 0,6 1 80 0,2 0 32 15,4 0-2576-15,5 0-512 0,2 1-160 0,6 1 0 16,2 4 0-16,4-4 0 0,-1 2-224 0</inkml:trace>
  <inkml:trace contextRef="#ctx0" brushRef="#br0" timeOffset="60292.54">25496 16631 17903 0,'14'0'784'0,"-5"-1"176"0,4 0-768 0,1 0-192 15,1-2 0-15,0 2 0 0,2-1 1712 0,-3 2 288 16,2 0 64-16,-3 2 16 0,-3 2-528 0,-10-4-96 0,12 3-32 0,-12-3 0 15,7 7-336-15,-2 3-64 0,-5-10 0 0,2 15-16 16,-1 0-304-16,-4 6-48 0,-2 2-16 0,-1-1 0 16,-2 5-192-16,1 0-32 0,-2 3-16 0,2 5 0 15,-3 2-128-15,3-2-16 0,-2 3-16 0,0-1 0 16,0 1-80-16,1 0-16 0,1-2 0 0,0 2 0 16,2-2-144-16,1-3 0 0,1-1 0 0,0-5-176 31,1-5-352-31,0-2-80 0,1-3-16 0,0-4 0 15,-1-3-2560-15,2-10-512 0,0 0-96 0</inkml:trace>
  <inkml:trace contextRef="#ctx0" brushRef="#br0" timeOffset="60473.72">25195 16980 35935 0,'8'-5'3200'0,"3"-1"-2560"0,3-1-512 0,4 0-128 0,2 5 544 0,4-1 96 16,4 2 0-16,3-1 16 0,2-1-240 0,6 0-48 15,6 1-16-15,7 1 0 0,6-2-96 0,2 2 0 16,1 2-16-16,-4 2 0 16,-3-1-720-16,-6 2-144 0,0 1-16 0,-3-1-16688 0</inkml:trace>
  <inkml:trace contextRef="#ctx0" brushRef="#br0" timeOffset="63193.31">21816 16478 13823 0,'0'0'1216'0,"0"0"-960"0,0 0-256 0,0 0 0 15,0 0 2016-15,0 0 352 0,0 0 80 0,0 0 16 16,0 0-1296-16,0 0-256 0,0 0-48 0,0 0-16 15,-4 11-224-15,-1-1-48 0,-1 4-16 0,2 4 0 0,-2 2 16 0,-2 8 0 16,3 4 0-16,-1 0 0 0,-2 6-144 0,1 0-32 16,-1 3 0-16,-2 4 0 0,0 1-144 0,-2 4-16 15,-1 4-16-15,-1 0 0 0,2-1-224 0,-2-1 128 16,1-1-128-16,-1-5 0 0,-1-3 144 0,3-5-144 16,-2-2 128-16,0-4-128 0,-2-3 128 0,4 0-128 15,4-5 128-15,0-2-128 0,0-3-192 0,2-4-112 16,2-2-16-16,2-3-16 15,2-10-1632-15,0 0-320 0,0 0-64 0,0 0-9280 0</inkml:trace>
  <inkml:trace contextRef="#ctx0" brushRef="#br0" timeOffset="63643.3">21617 16522 21423 0,'-7'-9'944'0,"7"9"208"0,0 0-928 0,0 0-224 0,-2-5 0 0,2 5 0 16,0 0 640-16,0 0 64 0,9-5 32 0,1 0 0 15,1 2-240-15,3 1-48 0,3-1-16 0,2 2 0 16,3 0-64-16,2 1-16 0,1 2 0 0,3 2 0 15,3 5-48-15,0 0-16 0,2 5 0 0,4 4 0 0,3-1-160 0,-2 6-128 16,0 7 144-16,-5-2-144 16,-2 2 0-16,-4 3 128 0,-4 3-128 0,-2 1 0 15,-4 4 0-15,-1 5 144 0,-4-1-144 0,-1 0 128 0,-5-4-128 0,-1 4 0 16,-2-3 0-16,-5 0 0 0,0 1 0 0,-2-4 208 16,-5 1-48-16,0-1-16 0,-5-3 208 0,0 2 32 15,-2-1 16-15,-3-2 0 0,-3-2 16 0,-3-1 0 16,-5-2 0-16,-1-3 0 0,-4 0 80 0,-2-3 16 15,1 0 0-15,-3-2 0 0,0-3 32 0,-2-1 16 16,1-1 0-16,-2 0 0 0,-2-6-48 0,-1 1-16 16,-4 1 0-16,-3-8 0 0,-4-3-208 0,4-3-32 15,4-3-16-15,3 2 0 0,6-6-80 0,6-1-16 16,4-2 0-16,6-3 0 0,5 0-144 0,7-4-256 0,3-3 64 0,4 0 16 31,4-2-1712-31,7 3-352 0,4 2-64 0</inkml:trace>
  <inkml:trace contextRef="#ctx0" brushRef="#br0" timeOffset="64543.8">26845 16471 18431 0,'0'0'1632'0,"-10"8"-1312"15,-2 3-320-15,1 2 0 0,-2 3 784 0,-1 4 96 16,-1 1 16-16,-3 3 0 0,-1 7-224 0,0 2-32 16,-1-3-16-16,-1 6 0 0,3 5-320 0,1 1-64 15,-1 5-16-15,1-2 0 0,2 2-80 0,1-3-16 16,3 3 0-16,2-5 0 0,1-2 144 0,3 0 32 16,1-6 0-16,2-4 0 0,0 1 48 0,1-3 16 0,0-5 0 0,1-3 0 15,0 2-80-15,2-3-16 0,1-4 0 0,0-1 0 16,0 0 96-16,4-4 16 0,0 0 0 0,4-2 0 15,0-2 112-15,2-2 16 0,2 0 16 0,3-1 0 16,1-2-176-16,4 0-32 0,1 0-16 0,1 2 0 16,-1-3-176-16,1 1-128 0,-1-1 144 0,0-1-144 15,-3 1 0-15,1 0 0 0,-2 1 0 0,1-1 0 16,-1 0 0-16,-2 0 128 0,3 0-128 0,1 0 0 16,-2-1 0-16,1 1 0 0,-2 1 0 0,-3 0 0 31,-2 1-640-31,-2-1-128 0,-12-1-32 0,10-1-8560 0,-10 1-1712 0</inkml:trace>
  <inkml:trace contextRef="#ctx0" brushRef="#br0" timeOffset="64742.81">26687 17024 31327 0,'0'0'2784'0,"0"0"-2224"15,0 0-560-15,9-6 0 0,3-1 608 0,2 5 16 16,2 2 0-16,6 0 0 0,3 0-624 0,1 0 0 16,-1-1-192-16,-1-1 64 0,3 0 128 0,-2-2 0 15,-2 1 0-15,0 1 0 16,-3 1-1376-16,-3-2-192 0,-3 2-32 0,-4-2-11488 0</inkml:trace>
  <inkml:trace contextRef="#ctx0" brushRef="#br0" timeOffset="64938.68">26556 16671 5519 0,'18'-13'240'0,"-3"4"64"0,3-5-304 0,6 1 0 0,7 3 0 0,4 0 0 15,5 4 5872-15,-2-2 1104 0,1 0 240 0,1 3 32 16,-2-2-5536-16,0 0-1120 0,5 2-208 0,-1-1-64 15,0 0-320-15,4-1 128 0,-3-2-128 0,3 4-9712 16,-3-2-1984-16</inkml:trace>
  <inkml:trace contextRef="#ctx0" brushRef="#br0" timeOffset="125353.03">24010 9384 8287 0,'0'0'736'0,"0"0"-592"16,0 0-144-16,7-9 0 0,-7 9 1152 0,3-10 192 15,-3 10 32-15,0 0 16 0,-2-11-816 0,2 11-176 16,0 0-16-16,-5-10-16 0,-2 5-112 0,7 5 0 16,-5-6-16-16,5 6 0 0,0 0-240 0,-10-4 176 15,10 4-176-15,-10-3 160 0,10 3-160 0,-10-2 0 16,1 2 0-16,9 0 0 0,-10 0 0 0,1 0 0 15,0-1 0-15,0 1 0 0,9 0 0 0,-10 2 128 16,0-2-128-16,1 0 128 0,9 0-128 0,-12 1 160 16,1 1-160-16,0-1 160 0,-2-1 256 0,0 0 48 15,0 0 16-15,1 0 0 0,0 0 48 0,-2 1 16 16,0 2 0-16,-2 1 0 0,-1-1-128 0,-2 4-32 16,-2-1 0-16,-2-1 0 0,-1 2-48 0,-1 3-16 0,-3-1 0 0,-2 1 0 15,-1-1-64-15,2 1-32 0,2 3 0 0,0-1 0 16,-1 5-16-16,0 2 0 0,1 5 0 0,0 4 0 15,-1 5-208-15,3 4 128 0,1 5-128 0,3-1 0 16,0-2 0-16,2 5 0 0,1 0 0 0,1 5 0 16,1 5 0-16,1 0 0 0,1 0 0 0,3-5 0 15,4-6 0-15,2 5 0 0,2-3 0 0,4 1 0 16,2-5 0-16,2 2 0 0,1 1-144 0,5-2 144 16,-3-1 0-16,5-4 0 0,2-2 0 0,1-3 0 15,-1-1 0-15,3-2 0 0,1-4 0 0,4 2 0 16,2-3 0-16,4-2 160 0,1-4-160 0,1-2 192 15,4-2 64-15,3 0 32 0,5-4 0 0,2 2 0 16,-1-8 0-16,3 1 0 0,-1-2 0 0,0-3 0 16,1-2-96-16,0-2-32 0,1-1 0 0,1-5 0 15,2 0-160-15,1-6 192 0,1 0-192 0,-3-3 192 16,-1-3 32-16,-6-4 16 0,-6-1 0 0,-5-6 0 0,-1-3 368 0,-3-1 80 16,-2-2 16-16,-2-3 0 0,-2-1-48 0,-5-4 0 15,-1-2 0-15,-1-4 0 0,-6-7-288 0,0 3-64 16,-6 1-16-16,0 2 0 0,-4 1-96 0,-3 4-32 15,-4 4 0-15,-1 3 0 0,-1 6-160 0,0 3 0 16,-3 3 0-16,2 1 0 16,-3 2-384-16,1 2-128 0,-3 5 0 0,0 3-9472 15,1 3-1872-15</inkml:trace>
  <inkml:trace contextRef="#ctx0" brushRef="#br0" timeOffset="126187.27">23429 9667 13823 0,'0'0'1216'0,"0"0"-960"15,0 0-256-15,0 0 0 0,4-6 1008 0,0 1 144 16,-1-2 48-16,-1 1 0 0,-2 6-304 0,3-9-64 15,-3 0-16-15,0-2 0 0,-2-1-368 0,0-3-64 16,-2-3 0-16,-1-1-16 0,-3-1 32 0,-1-3 16 16,-1 0 0-16,-1 2 0 0,-6-6-48 0,-1 3-16 15,-1 1 0-15,-2-3 0 0,-2 2-176 0,0 1-48 16,-2-5 0-16,-2-1 0 0,-2 1-128 0,-2-1 160 16,-4 2-160-16,-5 2 160 0,-4 2-160 0,0 3 192 15,3 2-192-15,-1-3 192 0,-2-3-64 0,1 4-128 16,1 2 192-16,-5 5-64 0,-1 1-128 0,-6-2 0 0,-4-3-160 15,-2 1 160-15,2-2 0 0,-1 3 0 0,1 1 0 0,2 0 0 16,1-2-128-16,-2 4 128 0,-4 2 0 0,-1-2-144 16,-4 2 144-16,2 1-160 0,3 1 160 0,0 0-160 15,0 2 16-15,-1-1 0 0,-7-1 0 0,0 3 0 16,-2-1-160-16,3-1-16 0,0 2-16 0,3-4 0 16,1 1 160-16,-4-3 48 0,-3 5 0 0,0-2 0 15,1 2 128-15,1 2 0 0,2-1 0 0,3 0 0 16,3-1 0-16,-2-1 128 0,-3 4-128 0,-3-1 176 15,2 2 16-15,2 0 16 0,4-2 0 0,4 2 0 16,1 0 16-16,1 2 0 0,-5-1 0 0,4 1 0 16,2-1-224-16,2-1 0 0,0 1 0 0,5 1 0 15,-1 0 0-15,4 1 0 0,1-1 0 0,0 2 0 0,-1-1 144 16,0 0-16-16,-2 1 0 0,0 1 0 0,-2 1-128 0,5 0 128 16,3 5-128-16,2-3 128 0,1 2-128 0,1 2 128 15,-1-2-128-15,1 3 128 0,4 3-128 0,2 1 128 16,-1-1-128-16,0 3 128 0,-5 2-128 0,2 0 128 15,1-1-128-15,-2 3 128 0,2 2-128 0,4 3 0 16,1-2 0-16,3-3 0 0,2-1 0 0,-1 4 160 16,2 1-160-16,2-2 160 0,1-1-160 0,-1 0 128 15,1-1-128-15,3 2 128 0,1 2-128 0,-1 1 192 16,0-6-192-16,1 0 192 0,-1 2-192 0,0-2 0 16,2 0 144-16,-1 0-144 0,-2-8 0 0,1 5 0 15,3-1 0-15,0 0 128 0,0-1-128 0,2-2 0 16,1-5 0-16,0 5 128 0,1 1-128 0,1-2 0 15,2-1 0-15,2-5 0 16,4-6-1984-16,0 0-304 0</inkml:trace>
  <inkml:trace contextRef="#ctx0" brushRef="#br0" timeOffset="126470.39">18189 9170 29775 0,'-20'9'1312'0,"10"-3"288"0,1 2-1280 0,0 1-320 0,2 5 0 0,1 4 0 0,-2 1 0 16,4 1-144-16,2 2 16 0,0 2 0 0,4-4 128 0,1 2 0 16,5-2 0-16,1 0 0 0,2 3 0 0,2-2 0 15,2-1 0-15,4-2 0 0,2-2 0 0,3 0 0 16,0-4 0-16,5 1 0 0,2-2 0 0,3-3 0 15,-1 1 0-15,3-5 0 0,-3-4-320 0,2-1 32 16,2-3 0-16,3-1 0 16,-1 0-352-16,3 2-64 0,0-1 0 0,2-3-11136 15</inkml:trace>
  <inkml:trace contextRef="#ctx0" brushRef="#br0" timeOffset="127371.02">23174 9643 20847 0,'0'0'912'0,"0"0"208"0,9-4-896 0,0-1-224 0,-2 1 0 0,1 0 0 15,-8 4 0-15,11-3 176 0,0-5-176 0,-4 2 160 16,0 1-160-16,-1-4 128 0,0 2-128 0,-1-4 128 16,-2-1-128-16,-1 1 0 0,0-2 0 0,-2 2 0 15,-2-3 176-15,1-1-48 0,-1 2-128 0,-2-4 192 16,-1-2 240-16,-3 0 32 0,-1-1 16 0,-1 0 0 15,-3 1-160-15,2-2-48 0,-4 1 0 0,-3-3 0 16,-3 0-48-16,0 1-16 0,-2-3 0 0,-2 3 0 16,-3 1-48-16,-2-1-16 0,1-2 0 0,0 5 0 15,0 1 48-15,-2 0 0 0,1 1 0 0,-2-2 0 16,-1-2-192-16,0 5 0 0,0 6 0 0,-3-4 0 16,-2-4 0-16,-4 1 0 0,-2-1 0 0,-2 1 0 15,-1-4 128-15,1 1-128 0,1 1 0 0,1 2 128 0,0 3-128 0,2 3 192 16,-3 0-192-16,2-1 192 0,-2 6-192 0,-3-1 160 15,1 2-160-15,0 3 160 0,1-2-160 0,3 3 128 16,0-2-128-16,1 2 128 0,0 5-128 0,3-2 0 16,-1 2-192-16,-1 1 192 0,-1 4 0 0,1 0 0 15,-3 2 0-15,1 1 0 0,1-1 0 0,0 3 0 16,4-1 128-16,1 2-128 0,0 6 192 0,2 0-64 16,-1 1 0-16,2 2 0 0,1 0 16 0,0-2 0 15,-2 1 0-15,0 1 0 0,-2-1 96 0,0 1 16 16,2 2 0-16,0-1 0 0,5-3-16 0,-1 5 0 15,2-3 0-15,1 3 0 0,0-4-48 0,1-2 0 0,1 0 0 16,1-1 0-16,3-1-192 0,0 2 144 0,2-4-144 16,2 1 128-16,3-3 0 0,1 2 0 0,1-3 0 0,1-1 0 31,2-5-640-31,4 3-144 0,1-6-32 0,5-5-12736 0</inkml:trace>
  <inkml:trace contextRef="#ctx0" brushRef="#br0" timeOffset="127600.47">20376 9471 32255 0,'-14'5'2864'0,"1"2"-2288"0,2-1-576 0,2 6 0 15,0 0 0-15,4 1 0 0,1 1 0 0,2 1 0 0,0 3 0 0,5-1 0 16,2-2 0-16,5-4 0 0,4-1 0 0,4 1-192 15,2-5 48-15,6 0 16 16,3 1-288-16,3-3-48 0,2-3-16 0,2 0 0 16,-3-2-576-16,2 1-112 0,4-3-32 0,-3-2 0 15,4-2-1680-15,2 3-320 0</inkml:trace>
  <inkml:trace contextRef="#ctx0" brushRef="#br0" timeOffset="128171.85">23534 9821 8287 0,'0'0'368'0,"0"0"80"0,0 0-448 0,0 0 0 0,0 0 0 0,0 0 0 15,0 0 3616-15,0 0 640 0,10-5 128 0,-10 5 32 0,7-9-3152 0,0 3-624 16,-2-5-128-16,-1 3-32 0,-3-5-272 0,-1-2-48 15,-3 2-16-15,1-1 0 16,-2-3 16-16,-2 0 0 0,-1-1 0 0,-4-1 0 16,1 0 96-16,-3-4 32 0,-1-1 0 0,0 1 0 0,0-4-32 0,-1 4 0 15,-2-4 0-15,1 2 0 0,-2-4-16 0,-1 3-16 16,-1-2 0-16,-2 4 0 0,2 3-96 0,-3-1 0 16,1-1-128-16,0 3 192 0,1 2-64 0,-5 4-128 15,-1 4 176-15,-3-2-176 0,0 2 176 0,-2 0-176 16,-4 5 160-16,3 0-160 0,0 2 0 0,2 2 0 15,-1 1 0-15,0 3 0 0,0 3 0 0,3-1 0 16,1 3 0-16,-1 1 0 0,0 3 0 0,1 0 128 16,0 3-128-16,0 2 0 0,0 0 144 0,1 4-144 0,-1 3 128 0,3-3-128 15,-2 0 160-15,3 0-160 0,1 0 192 16,4 3-192-16,2 0 160 0,2 1-160 0,1 1 128 0,1-6-128 16,2 1 128-16,2-1-128 0,0-1 128 0,4-1-128 15,1-3 0-15,2 0-176 0,-1 2 16 0,3-4 0 31,0-3-2400-31,0-10-496 0</inkml:trace>
  <inkml:trace contextRef="#ctx0" brushRef="#br0" timeOffset="128439.41">21961 9632 34095 0,'-15'-8'1504'0,"15"8"320"16,-9-3-1456-16,9 3-368 0,0 0 0 0,0 0 0 0,0 13 560 0,5 1 32 16,5-1 16-16,4 2 0 0,3-2-320 0,3 1-64 15,4-2-16-15,4 1 0 0,3-4 32 0,2 1 0 16,1-2 0-16,2 2 0 0,1-2-112 0,1 1 0 16,1-4-128-16,2 2 192 0,1-2-192 0,2-1 0 15,3 0 0-15,0 0 0 0,0 1 0 0,-3-1 0 16,-6-2 0-16,-1-2 0 15,-4 1-400-15,-2-1-128 0,1-1-32 0,-5 1 0 16,0 0-1888-16,-6 0-384 0,0-1-80 0</inkml:trace>
  <inkml:trace contextRef="#ctx0" brushRef="#br0" timeOffset="131157.01">21351 17961 16703 0,'0'0'736'0,"0"0"160"0,0 0-720 0,0 0-176 0,0 0 0 0,0 0 0 16,0 0 320-16,0 0 48 0,0 0 0 0,0 0 0 16,0 0-176-16,0 0-16 0,0 0-16 0,0 0 0 15,0 0-160-15,12 2 128 0,-12-2-128 0,11 4 128 0,-11-4-128 0,0 0 0 16,9 4 0-16,-9-4 0 0,9 3 0 0,-9-3 0 16,6 5 0-16,-6-5 0 0,0 0 0 0,0 0 0 15,9 5 0-15,-9-5-176 0,0 0 176 0,10 6 0 16,0-3 0-16,-10-3 0 0,0 0 0 0,12 3 0 15,0 0 0-15,1 0 0 0,0-1 288 0,1 1-16 16,1-2 0-16,3-1 0 0,2-1-64 0,2-1-16 16,1 1 0-16,0-1 0 0,1 0-64 0,0 2 0 15,1 0-128-15,1 0 192 0,-1-1-64 0,1 0-128 16,-1-2 176-16,0 2-176 0,0 1 160 0,-1 1-160 16,-3-1 128-16,2 0-128 0,0 0 0 0,-4 1 0 0,0 2 128 15,-1-2-128-15,-3-1 0 0,-3 2 0 0,-2 1 0 0,-10-3 0 16,0 0 0-16,0 0 0 0,0 0 0 0,0 0 0 15,0 0 0-15,-10 5-176 0,-2-1 48 0,-4 0 0 16,-1 1 128-16,0-2 0 0,-3-2 0 0,1 0 0 16,-1 1 0-16,1-2 144 0,-3 0-16 0,1 1-128 15,-2 0 336-15,-1 0-32 0,-2 1-16 0,2 0 0 16,0 2-48-16,1-3-16 0,0-1 0 0,2 3 0 16,3-2-224-16,0 2 0 0,5-2 128 0,2 1-128 15,2 1 0-15,9-3 0 0,0 0 128 0,0 0-128 16,0 0 0-16,10 2-208 0,4-2 32 0,3 0 16 15,2 0 160-15,2-2 0 0,2 1-144 0,3-1 144 16,-1 1 0-16,2 0 0 0,1 0 0 0,0-1 0 16,0 1 0-16,1 1 192 0,-1-1-32 0,2-2 0 0,2 2 288 15,-1 0 48-15,-1-3 16 0,-2 3 0 0,1 1 0 0,-3 0 16 16,-5 0 0-16,-3-2 0 0,-3 5-288 0,-3-2-64 16,-12-1-16-16,0 0 0 0,0 0-160 0,0 0 0 15,0 0 0-15,0 0 128 0,-14-1-128 0,-8 0 0 16,-6-1 0-16,-5 0 0 0,-1-1 0 0,-5 1 0 15,-2-1 0-15,1-2 0 0,2 0 0 0,0 1 0 16,0 3 0-16,4-3 0 0,1 0 192 0,2 3 16 16,3 2 0-16,3 1 0 0,2 1-80 0,4 0-128 15,2-2 176-15,5 0-176 0,1 2 0 0,11-3 0 16,0 0 0-16,0 0 0 0,0 0 0 0,8 13-192 16,2-6 0-16,7 2 0 0,-1-5 0 0,5 1 16 15,2 1 0-15,2 0 0 16,3-4-416-16,2 2-96 0,1 0-16 0</inkml:trace>
  <inkml:trace contextRef="#ctx0" brushRef="#br0" timeOffset="133414.82">26386 17544 11167 0,'0'0'496'0,"0"0"96"0,0 0-464 0,0 0-128 16,-6-4 0-16,6 4 0 0,-7-7 448 0,7 7 64 15,-9-3 0-15,9 3 16 0,-9-3-272 0,2 2-64 16,-2 0-16-16,9 1 0 0,-9-1-176 0,-1 1 128 16,-4 0-128-16,5 0 128 0,0 0-128 0,9 0 128 15,-11 1-128-15,1 1 128 0,1-2-128 0,0 3-144 0,0 1 144 0,0 1-208 32,0-1-592-32,1 0-112 0,0-1-32 0,0 4 0 15,-1-4-144-15,0 1-48 0,-1 1 0 0,1 2 0 0,3-2 608 0,6-5 112 0,-8 7 32 0,3 2 0 16,5-9 384-16,-1 9 128 0,2 3 0 0,4-2 0 15,0-4 592-15,5 6 128 0,3-3 32 0,2 2 0 16,4-2-304-16,3 2-48 0,2-4-16 0,3 2 0 16,2-4-160-16,2 0-32 0,-1-1-16 0,3-1 0 15,0-1 80-15,1 0 32 0,1 1 0 0,-1 1 0 16,-1-1 0-16,5 2 0 0,-1-2 0 0,3 1 0 16,-1 0 48-16,0-2 16 0,-1-2 0 0,-3 3 0 15,-5-2-160-15,-2 2-16 0,-4-1-16 0,-2-1 0 16,-3 1-160-16,-4 0-128 0,-2-1 192 0,-3 2-192 0,-10-3 192 0,0 0-192 15,0 0 192-15,0 0-192 0,0 0 0 0,-10-3 0 16,-3 0 0-16,-3 0 0 0,-5 2 0 0,-3 0 0 16,-4-2 0-16,-3-2 0 0,-5 1 192 0,-2 0 16 15,-3 2 16-15,3-1 0 0,2-3 176 0,1-1 48 16,-1 4 0-16,5-2 0 0,0 2-240 0,4 0-32 16,4 1-16-16,1 2 0 0,2 1-160 0,4 2 0 15,3-1 0-15,1 2 0 0,1-1 0 0,11-3 0 16,-6 5 0-16,6-5-6224 15,0 0-1136-15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7:08:07.08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1972 7002 12031 0,'0'0'528'0,"0"0"112"0,7-4-512 0,1 1-128 0,1 1 0 0,-2-3 0 0,0 1 608 0,0 0 96 16,1 0 0-16,0-1 16 0,-2 0-112 0,3 1-32 16,-3 0 0-16,2-2 0 0,-2 2 16 0,0 1 0 15,1 0 0-15,-1-1 0 0,1-1-96 0,-7 5-32 16,0 0 0-16,0 0 0 0,0 0-80 0,0 0 0 16,0 0-16-16,0 0 0 0,0 0 192 0,3 9 32 15,0-1 16-15,-1 4 0 0,-2 5-96 0,-2-1 0 16,-1 2-16-16,-2 2 0 0,-2 5-208 0,-2 3-32 15,0 0-16-15,-1 3 0 0,1 1-240 0,-3 4 0 16,1-1 0-16,-1 1 0 0,0-2 0 0,-1-1 0 16,2-4 0-16,-2 1 0 0,3 0 0 0,0-4 0 15,1-2 0-15,1-1 0 0,2-4 208 0,1-1-48 16,0-2-16-16,1-3 0 0,0-1 240 0,4 0 32 16,-1-3 16-16,1 1 0 0,0-10 32 0,1 8 16 15,4 1 0-15,-5-9 0 0,10 2-96 0,2 1 0 16,-1-1-16-16,4-2 0 0,2-1-192 0,1-2-48 15,1 1 0-15,10-3 0 0,0-2-128 0,-1 2 0 0,0 1 0 16,0-2 128-16,1 2-128 0,2 0 0 0,2 2 0 0,-3-2 0 16,3 0 0-16,2 2 0 0,2-1 0 0,2 3 0 15,3 0 0-15,2 0 0 0,1-1 0 0,-1 1 0 16,-2 0 0-16,2 0 0 0,-1-1 160 0,0 1-160 16,-2 0 0-16,1 0 0 0,-2-2 0 0,3 2-192 15,5 0 192-15,1 0 0 0,1 0 0 0,-2 0 0 16,-4 0 0-16,1 2 0 0,1-1 0 0,-2 1 0 15,-1 1 0-15,3-3 0 0,1-1 0 0,3-1 0 16,-1 0 0-16,1 1 0 0,0-2 0 0,-3-1 0 0,-3-2 0 0,1 2 0 16,0 3 0-16,2-2 0 0,-1 0 0 0,2-1 128 15,3 1-128-15,1 2 0 0,0-2 0 0,-1 2 0 16,-1-4 0-16,-1 0 0 0,0 1 128 0,-1 0-128 16,-1 2 0-16,3-1 0 0,3-1 0 0,0 2 0 15,0-2 0-15,-1 1 0 0,-3 1 0 0,0-1 0 16,-4 0 0-16,0 0 0 0,-1 1 0 0,2 0 0 15,-1 2 0-15,3 0 0 0,4 0 0 0,-1 0 0 0,-2 0 0 0,-2 0 0 16,-2-2 144-16,-1 0-144 0,0 4 0 0,-1-1 144 16,-1-1-144-16,1 3 0 0,3 0 0 15,-1 1 0-15,1-4 0 0,0 1 128 0,0-1-128 16,-3 2 0-16,-2-2 0 0,-1 1 0 0,1 0 128 0,-2 0-128 16,2 2 0-16,-4 1 0 0,2-4 0 0,1 1 0 15,2 0 0-15,0 2 0 0,-4-3 0 0,1 0 0 16,1 0 0-16,-2-3 0 0,-3 2 0 0,0 0 128 15,-1 1-128-15,2 0 0 0,-3 1 0 0,1 0 0 16,0 2 0-16,2-3 0 0,1 1 0 0,0-1 0 16,-1 0 0-16,1-1 0 0,0-2 0 0,-1 2 128 15,-3-3-128-15,-1 2 0 0,-1 0 144 0,0 1-144 16,-1-1 160-16,1 0-32 0,-3-1-128 0,0 1 192 16,0 1-48-16,2 0-16 0,1-2 0 0,1 1 0 15,-1 0-128-15,2 0 0 0,0-3 0 0,2 2 0 16,-3 1 0-16,-2-1 0 0,-1 1 0 0,1-1 0 0,-3-2 0 0,1 2 0 15,0 1 0-15,2 1 0 0,-1-2 176 0,-1 2-48 16,-1-2-128-16,1 2 192 0,1 1-192 0,0 0 0 16,3-1 0-16,-2-2 0 0,0 1 0 0,-1-1 0 15,-1 2 0-15,1-3 0 0,-2 0 0 0,-1-2 0 16,0 1 0-16,0 2 144 0,2 3-144 0,-1 0 160 16,-3-1-160-16,0 1 160 0,3 0-160 0,-3 0 0 15,3 0 144-15,1 0-144 0,1 0 0 0,-1 0 128 16,-2 0-128-16,-1 0 0 0,3-1 0 0,-3 1 0 15,3 1 0-15,-2-2 128 0,-1-3-128 0,-1 0 0 16,-1 0 0-16,1 2 0 0,2 0 0 0,-1 2 144 0,-1-2-144 0,0 1 160 16,-1 1-160-16,2 0 0 0,-5 0 0 15,4 0 0-15,1 0 0 0,0 0 0 0,-3 0 0 0,3 0 0 16,-3 0 0-16,1 0 0 0,0 0 0 0,0 1 0 16,-4 0 160-16,0 0-160 15,-1 1 192-15,-1-2-192 0,-1 0 160 0,-1 0-160 0,1 0 128 0,-2 0-128 16,-3-2 176-16,0 2-48 15,2-1-128-15,-1 1 192 0,-1-1-64 0,-2 1-128 0,-9 0 176 16,9 0-176-16,-9 0 128 0,10 0-128 0,-10 0 0 0,10-1 0 16,-10 1 144-16,0 0-144 0,0 0 0 0,10 0 144 15,-10 0-144-15,11-5 128 16,-11 5-128-16,6-7 128 0,-1 2-128 0,1-3 192 0,-6 8-192 0,4-7 192 16,-4 7 16-16,4-9 16 0,-1-1 0 0,-1-2 0 15,3 3 0-15,-4-2 0 0,1 0 0 0,0-1 0 16,1-3 32-16,-1 0 16 0,1-2 0 0,-1-1 0 15,2-1 16-15,1-1 0 0,0-2 0 0,2-1 0 16,-2 2-96-16,1 0-32 0,1 1 0 0,-2 1 0 16,0 3-160-16,-2 0 160 0,1 6-160 0,0-1 160 0,-1 1-160 0,-1 2 128 15,-2 8-128-15,0 0 128 0,1-13-128 0,-1 6 0 16,-1-2 144-16,1 9-144 16,0 0-800-16,0 0-224 0,0 0-64 0,0 0-11008 15,-2-8-2192-15</inkml:trace>
  <inkml:trace contextRef="#ctx0" brushRef="#br0" timeOffset="1469.02">10506 6708 1839 0,'0'0'0'0,"0"0"160"0,0 0-160 0,0 0 0 16,9-6 0-16,-9 6 0 0,11-2 2976 0,-11 2 560 16,0 0 112-16,10 0 32 0,-10 0-2208 0,0 0-448 15,8 7-96-15,-8-7-16 0,8 6-432 0,-8-6-96 16,6 13 0-16,-3-2-16 0,-1 3 80 0,-1 2 0 15,-1 1 16-15,0 4 0 0,0 4 128 0,-1 2 32 16,-1 2 0-16,0 0 0 0,1 3-176 0,1 1-16 16,-3-1-16-16,1-9 0 0,-2 6-80 0,-1 0-16 15,-1 2 0-15,2 1 0 0,-1-3 80 0,0 0 16 16,0 0 0-16,-2 12 0 0,0-6 0 0,-1 1 0 0,2-9 0 16,2-1 0-16,0 0-144 0,1-1-16 0,1-4-16 0,-1-2 0 15,1-2-112-15,1 0 0 0,1-4-128 16,0-3 192-16,0 1-64 0,1-2 0 0,-1-9-128 0,0 0 192 15,4 12-64-15,-4-12-128 0,6 7 176 0,-6-7-176 16,0 0 208-16,10 9-64 0,-1-6-16 0,2-2 0 16,-11-1 128-16,14-1 0 0,0-1 16 0,0 0 0 15,-1-1-32-15,2-2-16 0,1 0 0 0,0 0 0 0,2-2-96 0,2 0 0 16,2 1-128-16,1-3 192 0,0 3-192 16,2-3 144-16,-1 2-144 0,7 3 128 0,-2-2 32 0,4 2 0 15,5 0 0-15,4 2 0 0,0-6-160 0,1 3 192 16,-1 3-192-16,0-2 192 0,0 1-192 0,0 1 0 15,0 2 144-15,1 5-144 0,0-1 0 0,3 1 0 16,3 1 0-16,1-2 0 0,2-4 0 0,-2 0 0 16,-3-1 0-16,1 1 0 0,1 3 0 0,-1 0 0 15,0 0 0-15,4-2 0 0,3 5 0 0,2-3 0 0,0-2 0 0,-1 0 0 16,-5 2 0-16,-2-1 0 16,-4 1 0-16,0 2 0 0,-2 0 0 0,-2-1 0 0,-2 1 0 0,2 1 0 15,1-2 0-15,-2 3 144 0,-3 3-144 0,0-5 0 16,-1-1 0-16,-5 3 0 0,3 0 0 0,-7 0 0 15,-1-3 0-15,-3 0 0 0,-3 0 0 0,-1 2 0 16,-1-1 0-16,-3-2 0 0,-1-1 0 0,-1 1 0 16,-2-2 0-16,1-1 0 0,-2-3 0 0,-1 0 0 15,-9 3 0-15,10-5 128 0,0-6-128 0,-2 1 160 16,-2-5 176-16,1-3 48 0,-1-2 0 0,0-4 0 16,-1-2 160-16,0-6 32 0,-1-2 16 0,-1-4 0 15,-2-4-192-15,-1-2-32 0,4 2-16 0,-2-3 0 16,1 1 32-16,1 3 0 0,0 2 0 0,-1 6 0 15,3 1 96-15,0 1 32 0,0 7 0 0,1-1 0 0,-1 1-272 0,0 1-48 16,3 1-16-16,-1 7 0 16,-2 0-176-16,1-1 0 0,-1-2 0 0,0 3 0 0,-1 3 0 0,0 1 0 15,0-1 0-15,-1 5 0 16,-4 7-1488-16,0 0-288 0,0 0-48 0,0 0-15968 16</inkml:trace>
  <inkml:trace contextRef="#ctx0" brushRef="#br0" timeOffset="2835.34">5538 10618 22223 0,'0'0'976'0,"-6"-3"224"0,2 1-960 0,4 2-240 16,-5-3 0-16,5 3 0 0,0 0 512 0,-6 5 64 15,2 2 16-15,-1-2 0 0,-2 2-208 0,1 6-32 16,0 4-16-16,-1 3 0 0,1 3 96 0,0 4 16 16,-1 4 0-16,1 7 0 0,1 2-80 0,0 8-16 15,-2-2 0-15,1 9 0 0,0 6-128 0,2-2-32 16,1 6 0-16,3-4 0 0,3 1-192 0,2-3 128 15,1-4-128-15,6-7 0 0,-1-6 192 0,3-4-48 16,1-5-16-16,3-4 0 0,1-8 192 0,4-6 16 16,4-5 16-16,5-2 0 0,-2-5 208 0,6-4 32 15,2-5 16-15,-1-3 0 0,-2-9-128 0,3-3-32 16,2-4 0-16,-3-3 0 0,-2-6-192 0,0-3-64 16,-2-2 0-16,-3-4 0 0,-2-1-192 0,0-3 144 15,-2 2-144-15,-2-2 128 0,-3 1-128 0,0 3 0 0,-4-2 0 0,1 4 0 16,-4 3 0-16,1 5 0 15,-1 7 0-15,-1 0 0 0,-1 5 0 0,-2 4 0 16,-1 4 0-16,-2 4 0 0,-2 4-128 0,-5 5 128 16,0 0 0-16,0 0 0 0,4 10 0 0,-1 6 0 0,-3 4-144 0,-2 8 144 15,-1 4 0-15,-2 7-128 0,-3 4 128 0,2 8 0 16,-6 5-144-16,3 9 144 0,-2 2 0 0,-2 8-144 16,0 7 144-16,-2 4 0 0,-1 4 0 0,-3 13 0 15,-1 3 0-15,4-11 0 0,-3 4 0 0,0-1-128 16,-4 3 128-16,0-7 0 0,0 0 0 0,-2-4 0 15,-1-5 128-15,1-2 0 0,-2-6 0 0,1-3 0 0,-1-2 160 0,-1-2 32 16,-4-3 16-16,-1-8 0 0,-1 1 112 0,-1-7 0 16,0-3 16-16,1-4 0 0,0-7 16 0,3-6 0 15,0-2 0-15,-1-8 0 0,2-6-304 0,-1-5-176 16,1-8 192-16,1-7-192 0,-1-6 192 0,-1-7-192 16,-4-7 192-16,0-10-192 0,-2-5 192 0,3-4-192 15,2-4 192-15,8 1-192 0,2-3 0 0,7 0 0 16,6 5 0-16,5 2 0 0,5 5 0 0,6 5 0 15,4 0-192-15,6 6 192 0,3-2 0 0,4 7 0 16,5-1 0-16,3 5 0 0,1-1-128 0,5 4 128 0,4 3 0 0,5 0-144 16,2 8 16-16,0 0 0 15,5 2 0-15,1 2 0 16,0 0-2800-16,-8 2-544 0</inkml:trace>
  <inkml:trace contextRef="#ctx0" brushRef="#br0" timeOffset="3319.66">7456 10962 22863 0,'0'0'1008'0,"0"0"208"0,-2 7-960 0,2-7-256 15,0 9 0-15,2-3 0 0,-2-6 448 0,7 3 32 16,4 2 16-16,4-2 0 0,5-3 208 0,2-2 64 0,3-1 0 0,18-3 0 15,3 3-256-15,3-4-32 0,5-1-16 0,-18 3 0 16,4 0-128-16,0 1-16 0,1 0-16 0,0 1 0 16,1-4-432-16,-4 3-96 0,-1 2-16 0,-4 1-12944 15</inkml:trace>
  <inkml:trace contextRef="#ctx0" brushRef="#br0" timeOffset="3520.18">7463 11476 20271 0,'0'0'1792'0,"0"0"-1424"15,0 0-368-15,12 6 0 0,4 1 4864 0,3 3 912 16,5-3 176-16,3 5 48 0,3-6-4640 0,8-1-912 16,7 2-192-16,4-5-48 0,5-3 144 0,4-3 32 15,3-4 0-15,5 3 0 0,2 0-384 0,3-4 0 16,5 0 0-16,27-6-12944 15,-14 0-2704-15</inkml:trace>
  <inkml:trace contextRef="#ctx0" brushRef="#br0" timeOffset="6238.77">9819 12453 20271 0,'0'0'896'0,"0"0"192"0,-6-1-880 0,0 0-208 16,6 1 0-16,0 0 0 0,0 0 608 0,-5-1 80 15,0-2 16-15,2-3 0 0,0-2-192 0,2-2-48 16,1-2 0-16,1-4 0 0,1-3 208 0,0 2 32 16,1-3 16-16,-1-3 0 0,2-2-208 0,1-3-32 15,3-2-16-15,1-3 0 0,1-3-208 0,5-18-64 16,0 1 0-16,3-4 0 0,1-6-16 0,2 1-16 16,-1-4 0-16,2-9 0 0,-2-8 80 0,-1 8 16 15,0 2 0-15,1 0 0 0,2-3 64 0,0 0 0 16,1 1 16-16,-2 1 0 0,2 0-16 0,-1 4-16 15,-1 5 0-15,5 3 0 0,-2-3-128 0,0 6-32 16,0 3 0-16,0 0 0 0,-1 1-144 0,-3 4 0 0,1 0 144 0,-3 4-144 16,-2 2 0-16,2-2 144 15,1 3-144-15,-4 0 0 0,-1 2 128 0,-1 1-128 16,0 1 0-16,-3 4 0 0,1 5 0 0,-1 1 0 16,1-1 0-16,-2 6 0 0,-2 1 0 0,1 5 0 0,-3 1 0 0,0 5 0 15,-1-1 0-15,0 4 0 16,-3 4 0-16,1 2 0 0,-2 4 0 0,0 0 0 15,0 0-128-15,0 0 128 0,0 0 0 0,2 10 0 0,-1 5-160 0,1 4 160 0,-2 3 0 0,0 5 0 16,0 3 0-16,2 2 0 0,0 5-160 0,1 5 160 16,-1 1 0-16,3 5-144 0,-1 1 144 0,3 0 0 15,2 6 0-15,4 29 0 0,0-4 0 0,-4-29-128 16,0 8 128-16,1 2 0 0,-1 6 0 0,4 4 0 16,-3-3 0-16,0 5 0 0,0-1 0 0,0 1 0 15,-2-2 0-15,0 0 0 0,1-2 0 0,-2-2 0 16,1 3 0-16,-1-4 0 0,0-1 0 0,0-5 144 15,-1-1 0-15,-1 1 0 0,1-8-144 0,-1-2 192 16,0-1-192-16,0 0 192 0,-1-10-192 0,-1-1 128 16,0-1-128-16,-1-6 128 0,-2-6-128 0,0-1 0 15,0-3 0-15,-2-4 128 0,1-1-384 0,0-6-64 16,-3 1-32-16,-1-6 0 16,0-1-1632-16,5-4-336 0,-23-8-64 0,3-3-16 0</inkml:trace>
  <inkml:trace contextRef="#ctx0" brushRef="#br0" timeOffset="6433.14">9767 11622 32255 0,'0'0'2864'0,"0"0"-2288"0,10-2-576 0,8 2 0 16,6 2 304-16,6-2-48 0,3-4-16 0,5-1 0 15,4-1 32-15,5-4 16 0,5-1 0 0,5-1 0 16,5-4-32-16,12-1 0 0,4-4 0 0,27-5 0 16,-12 7-880-1,-8 2-176-15,-7 2-32 0</inkml:trace>
  <inkml:trace contextRef="#ctx0" brushRef="#br0" timeOffset="20448">13743 10810 11567 0,'0'0'512'0,"0"0"112"0,0 0-496 0,0 0-128 0,0 0 0 0,0 0 0 16,0 0 896-16,0 0 144 0,0 0 48 0,0 0 0 15,0 0-288-15,0 0-48 0,0 0-16 0,0 0 0 16,0 0-240-16,0 0-48 0,0 0-16 0,-1 7 0 16,1-7 0-16,3 8 0 0,-2 0 0 0,1 1 0 0,4-3-176 0,0 3-48 15,0-3 0-15,4 4 0 16,3-1-208-16,1 4 144 0,1-5-144 0,3 2 128 0,1 3-128 0,13 3 192 16,0-2-192-16,0-1 192 0,4-1-64 0,-9-5 0 15,1 3 0-15,6-1 0 0,3 0 16 0,1-5 0 16,-1-1 0-16,0 0 0 0,1 2-144 0,-1-4 192 15,-3 1-192-15,1-2 192 0,0 0-192 0,1-2 192 16,0-2-192-16,16 1 192 0,-4-2 0 0,-18 1 0 16,5-4 0-16,-3 0 0 0,-2-5-192 0,-1 0 192 15,-2 1-192-15,0-2 192 0,-1-1-192 0,0 1 160 16,-3 1-160-16,-2-1 160 0,0 0-160 0,-2 2 0 16,-3-1 0-16,0-2 0 0,0 0 128 0,-1-2-128 15,-2 2 0-15,4-6 128 0,-5 2-128 0,-2 2 0 16,-2 1 0-16,-5 2 0 0,-1 2 0 0,-2-1 192 15,-5-1-192-15,-1 2 192 0,-2 4-192 0,-2-4 0 0,-2 2 0 0,-5-3 0 16,-4 3 0-16,2 1 0 0,-2 3 0 0,-5-4 0 16,-3 2 128-16,0 2-128 0,-2 2 128 0,-1 3-128 15,-3-2 128-15,-3 2-128 0,-3 1 0 0,-1 2 128 16,0 1 48-16,1 3 0 0,1 4 0 0,2 2 0 16,1-1 0-16,0 5 0 0,-2 1 0 0,0 2 0 15,1 2 16-15,10-5 16 0,-3 5 0 0,-3 3 0 16,-1-1 48-16,-1 2 16 0,5 2 0 0,0-2 0 0,2 7-64 15,1 1-16-15,1 1 0 0,2 2 0 0,2 1-192 0,0 2 0 16,4 2 0-16,1 1 0 0,0-2 256 0,4 2-64 16,3 0 0-16,3-2 0 0,3 2 32 0,3-3 0 15,2 1 0-15,2-2 0 0,7 0 48 0,1-3 16 16,2 1 0-16,3-3 0 0,4-2-80 0,4-2-16 16,2 1 0-16,5-6 0 0,4 2-32 0,3-5-16 15,2 0 0-15,1-3 0 0,3-1 0 0,5-1 0 16,-1-7 0-16,26 3 0 0,-9-4 16 0,-19-3 0 15,6-3 0-15,3 0 0 0,4-2-160 0,24-2 0 16,-9-1 0-16,-6-5 0 16,-3 2-352-16,-1-2-96 0,-4-1-32 0,0-4 0 15,2 2-1408-15,-3-3-288 0,-6-1-48 0</inkml:trace>
  <inkml:trace contextRef="#ctx0" brushRef="#br0" timeOffset="21265.6">15433 8639 11967 0,'0'0'528'0,"0"0"112"0,0 0-512 0,0 0-128 16,0 0 0-16,0 0 0 0,0 0 1232 0,6-10 224 15,0 1 32-15,6-1 16 0,2 1-896 0,4 0-176 0,1 1-48 0,7-2 0 16,4 2-256-16,3 0-128 0,5 0 128 0,-1-4-128 16,1 4 320-16,1-4 0 0,-1 2-16 0,-2 2 0 15,-4 4 16-15,0 2 0 0,-1-3 0 0,-3 4 0 16,-2 7-192-16,-7-1-128 0,-1 0 144 0,-6 4-144 15,-4-1 128-15,-4 3-128 0,-6-1 0 0,-3 4 144 16,0 0 112-16,-5 3 32 0,-3-3 0 0,-1 4 0 16,-1 1-16-16,-3 0 0 0,-3-3 0 0,-1 1 0 15,2-2 128-15,1 1 32 0,1 1 0 0,3 0 0 0,1-4-208 0,4 3-32 16,3-4-16-16,5 0 0 16,3 1-176-16,4 2 160 0,3-4-160 0,3 3 160 0,2 2-160 0,2 0 192 15,4 1-192-15,3-1 192 0,2 2-192 0,-1 0 128 16,1-1-128-16,-1 3 128 0,-2-1-128 0,0 2 0 15,-4 1 0-15,-3 3 0 0,-3-4 320 0,-6 3 16 16,0 1 16-16,-6-8 0 0,-5-2 432 0,-5 10 96 16,-4-3 16-16,1-7 0 0,-5 3-160 0,-14 6-32 15,-3 2 0-15,9-9 0 0,-3 0-288 0,-6 2-64 16,-2 1-16-16,-5-1 0 0,-2-5-176 0,1-2-32 16,5 1-128-16,0-1 192 0,4-3-192 0,4 0 0 15,5-4 0-15,3-1 0 16,1-2-1280-16,1-2-336 0,7-6-80 0,8-2-12368 0</inkml:trace>
  <inkml:trace contextRef="#ctx0" brushRef="#br0" timeOffset="21681.65">17306 7980 18431 0,'-9'-10'1632'0,"9"10"-1312"16,-6-2-320-16,0 0 0 0,1 1 992 0,-3 1 128 16,-1 1 32-16,-6 3 0 0,1 4-256 0,4-2-64 15,-3 4 0-15,0 1 0 0,1 1-128 0,-4 5-48 16,4 2 0-16,-2 4 0 0,-2 3-176 0,2 1-32 15,-1 4-16-15,2 0 0 0,1 4-224 0,-7 18-32 16,0-2-16-16,2 6 0 0,1-1-160 0,-1 0 128 16,1 3-128-16,0-1 128 0,2 0-128 0,0-2 128 15,2-4-128-15,3-4 128 0,1 0 80 0,3-4 16 16,1-4 0-16,3-2 0 0,2-4 304 0,3-2 64 16,2-4 16-16,1-8 0 0,0 4-224 0,1-2-32 15,5-3-16-15,-1 0 0 0,4-1-96 0,0-2-32 16,1 2 0-16,0-5 0 0,3-5-208 0,0-2 0 15,1 0 0-15,1-3 0 16,-2-3-256-16,1-4-160 0,2-4-32 0,-4 1 0 16,0-6-1616-16,-1 0-336 0,-4 1-64 0,-3-5-10144 0</inkml:trace>
  <inkml:trace contextRef="#ctx0" brushRef="#br0" timeOffset="21865.44">16465 8804 28447 0,'0'0'1264'0,"0"0"256"0,8-5-1216 0,4-1-304 0,2 1 0 0,7 2 0 16,4 2 592-16,9-1 64 0,3 1 16 0,10 0 0 0,5 0 32 0,2-2 16 16,0 1 0-16,5-1 0 0,1-1 80 0,2 2 16 15,1-5 0-15,5 4 0 0,5-3-320 0,-4 0-64 16,-3-4-16-16,-3 5 0 0,-4-3-416 0,-7 2-176 16,-6 2 16-16,-4-2-10976 15,-4 1-2176-15</inkml:trace>
  <inkml:trace contextRef="#ctx0" brushRef="#br0" timeOffset="23482.73">5344 4546 17503 0,'-9'-11'1552'0,"9"11"-1232"0,-6-6-320 0,6 6 0 16,-6-7 512-16,6 7 64 0,0 0 0 0,0 0 0 16,0 0 64-16,0 0 32 0,0 0 0 0,0 0 0 15,0 0-416-15,0 0-96 0,0 0-16 0,0 0 0 16,-3 10-144-16,0 1 0 0,2-2 144 0,1 3-144 15,4-2 0-15,-1 1 144 0,5 2-144 0,-2-4 0 16,2 2 192-16,2-2-64 0,2 0 0 0,0-2-128 16,1 0 352-16,4-2-32 0,-1-1-16 0,2 1 0 15,4-1 128-15,-2-1 16 0,2-1 16 0,2-1 0 16,1 3-16-16,3 0-16 0,3 0 0 0,2-2 0 16,0-2-272-16,2 0-160 0,3-1 192 0,-1-3-192 15,0-1 256-15,0 0-64 0,0-4-16 0,-2 2 0 0,-2-1-32 0,1-2 0 16,-1 0 0-16,2 1 0 0,2-4-144 15,0 3 192-15,0-3-192 0,-2-1 192 0,-2 1-192 0,-1 2 128 16,-3-3-128-16,-2 3 128 0,-3 2-128 0,-2-1 0 16,-3 3 0-16,-3-2 128 0,-2 2-128 0,0 3 0 15,2-3 0-15,-6 4 128 0,-10 3-128 0,10 0 0 16,-10 0 0-16,0 0 0 0,0 0 0 0,8 9 0 16,-6-1 0-16,-1 3 0 0,-1-2 0 0,-2 2 0 15,-3 2 0-15,-2-3 0 0,-1 3 0 0,-1-2 0 16,-3 0 0-16,2 3 0 0,-3 3 0 0,-2-2 0 15,-3 0 0-15,-1-1 0 0,-1 2 0 0,-6 1 0 16,-5 1 0-16,-5 1 128 0,-3 0 64 0,-2-1 0 16,0-1 0-16,1-1 0 0,-2-2 16 0,1 1 16 0,0-1 0 0,2-1 0 15,0 1 32-15,-2 0 16 0,-1 0 0 0,0-5 0 16,0 0-80-16,1-4-32 0,-1-1 0 0,4-3 0 16,3-1-160-16,0-1 160 0,2 0-160 0,2-1 160 15,0 1-160-15,2 0 160 0,1-2-160 0,0-1 160 16,2-1-160-16,0 0 0 0,-3 0 0 0,2-4 128 15,3 2-128-15,1-4 0 0,2 4 0 0,1-5 128 16,0 3-128-16,2-2 0 0,3 1 0 0,2 1 0 16,0-5 0-16,3 4 0 0,1-2 0 0,0 2 0 15,3 1 0-15,3-1 128 0,-2 4-128 0,5 6 0 16,-1-9 0-16,1 9 0 0,0 0 0 0,3-9-176 16,-3 9 176-16,5-5-128 0,-5 5 128 0,10-5-128 15,-10 5 128-15,14 0-208 0,1 0 80 0,2 5 128 0,0 0-208 16,1 0 80-16,1 3 128 0,2-2-208 0,-1 4 80 15,2 0 128-15,2 2-208 0,0-3 80 0,-1 2 128 0,1-2 0 16,1 0-144-16,3 2 144 0,2-3 0 16,1 2 0-16,1-3-144 0,2 4 144 0,2-2 0 0,2 1-192 15,3-5 192-15,2 0-160 0,2-1 160 0,-2 0 0 16,-1-5 0-16,-2-3 0 0,-1-3 0 0,0 2 0 16,2-1 0-16,-2 1 0 0,-1-1 0 0,2-3 0 15,-2 1 0-15,1-2 128 0,0 3-128 0,0-4 176 16,-3 2-176-16,-2-4 192 0,-3 1-64 0,-1 0 0 15,-4-2 0-15,-2 0 0 0,-1 2-128 0,0 1 128 16,-1-1-128-16,-3 3 128 0,-3-3 0 0,-2 3-128 16,-2 1 192-16,-2 1-64 0,-4-2-128 0,-6 9 128 15,5-7-128-15,-5 7 128 0,0-10-128 0,0 10 0 16,0 0 0-16,-7-6 0 16,-5 3-464-16,1 1-128 0,-6 5-32 0,-3 1-13680 0</inkml:trace>
  <inkml:trace contextRef="#ctx0" brushRef="#br0" timeOffset="26169.17">12387 9834 13823 0,'0'0'1216'0,"0"0"-960"0,0 0-256 0,-4 9 0 15,4-9 272-15,-6 11 16 0,0-2 0 0,-1 4 0 16,1 1 448-16,-2 1 96 15,-1-1 0-15,-1 4 16 0,0 1-160 0,0 4-48 16,-2-1 0-16,0 8 0 0,-4-2 112 0,1 3 16 0,0 5 0 0,5-11 0 16,0 6-112-16,-3 2-16 15,0 3 0-15,0 0 0 0,2 3-64 0,-2 1-32 16,1 6 0-16,-2-2 0 0,-2 4-48 0,0 0-16 0,-1-2 0 0,1 3 0 16,-2 2-80-16,0 2-16 0,-1 3 0 0,-9 27 0 15,3-13-144-15,9-27-48 0,1 5 0 0,1 1 0 16,2 1 96-16,0 1 16 0,1 0 0 0,2 0 0 15,0-3 176-15,5 1 32 0,-1 0 16 0,2-6 0 16,2 1-272-16,2-4-48 0,3 2-16 0,3-1 0 0,0-4-192 16,3 1 0-16,3-4 128 0,2-1-128 15,4-1 0-15,3-3 144 0,2-1-144 0,-1-4 128 0,2 1 0 0,2-3 0 16,0-8 0-16,1-1 0 16,0 0 160-16,1-8 32 0,4 0 0 0,0-4 0 0,1 2-128 0,2-8-32 15,-2-2 0-15,1 1 0 0,0-4-160 0,1 2 0 16,-2-3-192-16,1-1 192 15,-4 1-704-15,0-3 0 0,-3-1-16 0,-3-1 0 16,-4-1-1600-16,-2-2-320 0,-3-2-64 0</inkml:trace>
  <inkml:trace contextRef="#ctx0" brushRef="#br0" timeOffset="26519.23">11359 10862 11967 0,'0'0'528'0,"0"0"112"0,0 0-512 0,0 0-128 0,0 0 0 0,5-4 0 16,2 0 3136-16,5-1 576 0,3 3 128 0,3 0 32 16,4 0-2144-16,4 1-448 0,6-2-64 0,19-1-32 15,-3-2-48-15,-12 2-16 0,4 0 0 0,6-2 0 16,5 2-368-16,5 2-80 0,5-2-16 0,1-1 0 0,-2-2-240 16,-1 1-48-16,-1 1-16 0,-2-1 0 0,-1-1-224 0,-1 2-128 15,0 0 128-15,-2 1-128 16,-3 2-816-16,-2 0-224 0,-2 1-48 0,12 0-14736 15</inkml:trace>
  <inkml:trace contextRef="#ctx0" brushRef="#br0" timeOffset="29086.96">9128 4545 5519 0,'-11'-2'496'16,"11"2"-496"-16,-9 0 0 0,9 0 0 0,-8-3 1392 0,0 1 176 16,8 2 32-16,0 0 16 0,0 0-592 0,0 0-128 15,0 0-32-15,0 0 0 0,0 0-48 0,0 0-16 16,0 0 0-16,0 0 0 0,0 0-112 0,0 0-32 15,0 0 0-15,7 12 0 0,2-1-240 0,3-2-48 16,0 1-16-16,2-2 0 0,1 1 64 0,5-2 16 16,-1 4 0-16,4-4 0 0,1 3-48 0,4 1 0 0,4-1 0 15,1-3 0-15,0 4-128 0,3-4-16 0,2 3-16 0,0-2 0 16,-6 2 32-16,4-3 0 0,0-1 0 0,1 3 0 16,-1-4 0-16,-1 4 0 0,5-3 0 0,2-1 0 15,4 0 16-15,-2-2 16 0,3-4 0 0,-1-2 0 16,-3-2-288-16,-1 1 0 0,-1 0 0 0,1-1 0 15,-2-4 128-15,1 3-128 0,-2-3 192 0,2 3-192 16,0-3 144-16,-1 1-144 0,0 2 0 0,-3-3 144 16,1 1-144-16,-5-1 0 0,0 3 0 0,-5-3 128 15,-3 2-128-15,-1-2 0 0,1 0 0 0,-4-1 0 16,-2 2 0-16,-1 4 128 0,-3-5-128 0,-2 4 0 16,-2 1 0-16,0-1 0 0,-4 1 128 0,-7 4-128 15,0 0 176-15,0 0 0 0,0 0 0 0,0 0 0 16,0 0-176-16,0 0 192 0,0 0-192 0,0 0 192 0,0 0-192 0,0 0 128 15,-6 9-128-15,-3-2 128 0,-1 2-128 0,-2-1 0 16,1 5 144-16,-4-4-144 0,-3 3 0 0,1-4 144 16,1 1-144-16,-3 1 0 0,-3 1 128 0,1 0-128 15,-6-2 0-15,0 4 0 0,-3-3 160 0,-2 1-160 16,-2 2 128-16,-2-4-128 0,-1 0 176 0,0-3-48 16,0 2-128-16,-1-2 192 0,0 1-16 0,0 1-16 15,0-3 0-15,1 6 0 0,-2-6-16 0,-3 0 0 16,-2-5 0-16,0 2 0 0,-2 2-16 0,3-4-128 15,1-4 192-15,1 2-64 0,2-1-128 0,0 1 192 16,-2-2-192-16,1-1 192 0,4 1-192 0,-4-1 128 16,-1 1-128-16,0-6 128 0,-3-5-128 0,5 3 0 0,2 0 0 0,3 0 128 15,2 1-128-15,3-2 0 0,1 0 0 0,2 4 128 16,-2 0-128-16,3 3 0 0,2-3 0 0,1 2 0 16,2 2 0-16,1-2 0 0,1 2 0 0,2 1 0 15,-1-1 0-15,1-1 0 0,-2 1 0 0,3 2 0 16,2 1 0-16,1-2 0 0,2 1 0 0,3 1 0 15,7 2 0-15,0 0 0 0,0 0-144 0,0 0 144 16,0 0 0-16,0 0-160 0,0 0 160 0,0 0-128 16,0 0 128-16,12 11-192 0,2-3 192 0,2 2-192 15,0-4 192-15,2 3-128 0,0-2 128 0,1 4-128 16,0-2 128-16,1 4 0 0,6-4-144 0,-1 3 144 16,2 3 0-16,1 1 0 0,0-1-144 0,3-2 144 15,4-2 0-15,0 1 0 0,2-4 0 0,3 4 0 16,2-4 0-16,1 0 0 0,-4-2 0 0,1-1 0 0,-2-2 0 0,1 1 128 15,1-4-128-15,-1 0 0 0,-1-1 160 0,3 1-160 16,2 1 160-16,0-1-160 0,-1-4 176 0,1 1-176 16,1-1 192-16,-2 0-192 0,-4-5 144 0,1 3-144 15,0-4 0-15,0 3 144 0,-1 5-144 0,-1-2 0 16,-4-1 0-16,4 1 128 0,2-1-128 0,-3-4 0 16,-3 1 144-16,0 2-144 0,0-3 0 0,-3 3 128 15,-4-3-128-15,-2 2 0 0,-3-1 0 0,-2 0 128 16,-2 3-128-16,-2-1 0 0,-2 3 128 0,-2-1-128 15,0 3 128-15,-11 1-128 0,10-3 0 0,-10 3 0 16,0 0 0-16,0 0-192 0,0 0 192 0,0 0 0 16,0 0 0-16,-8 7 0 0,-2-1 0 0,0 0 0 15,-4-3 0-15,-1 3 0 0,-3 2 0 0,-3-2 0 0,0 1 0 0,-6-1 0 16,-2-2 0-16,-3 0 0 0,0-1 128 0,-3 4-128 16,-1-3 144-16,-1 1-144 0,0 2 192 0,-1-3-192 15,-2-1 128-15,-1-1-128 0,1 1 0 0,-1 3 0 16,-4-1 144-16,1 0-144 0,-3 0 0 0,-1-3 144 15,-2-6-144-15,3 1 0 0,0 1 144 0,1-2-144 16,0 1 0-16,3 1 0 0,1-2 0 0,-1 2 128 16,-2 0-128-16,-1-3 0 0,-1-4 128 0,4 2-128 15,1 0 0-15,5 0 144 0,2 2-144 0,2-2 0 16,3 0 0-16,4 3 0 0,2 0 0 0,1-1 0 16,2-3 0-16,5 4 0 0,2 1 0 0,4-1 0 15,1 1 0-15,9 3 0 0,0 0 0 0,0 0 0 16,0 0 0-16,0 0 0 0,0 0-144 0,15 3 144 15,5 3-160-15,6-2 160 0,2 1-192 0,5 3 192 0,2-1-160 0,7 5 160 16,5 0-128-16,3 0 128 0,6-2-160 0,0-2 160 16,-3 2-192-16,4-1 192 0,3 2-320 0,2-2 32 15,5 1 16-15,1-2 0 16,3 0-640-16,-2-5-128 0,-5 2-32 0</inkml:trace>
  <inkml:trace contextRef="#ctx0" brushRef="#br0" timeOffset="31715.37">12819 8701 1839 0,'0'0'0'0,"0"0"160"0,0 0-160 0,0 0 0 0,0 0 0 0,0 0 0 0,3 12 1040 0,-3-12 176 15,4 10 48-15,-4-10 0 0,0 0-352 0,0 0-64 16,0 0-16-16,0 0 0 0,2 11 16 0,-2-11 0 15,0 0 0-15,0 0 0 0,0 0-80 0,1 12-32 16,-1-12 0-16,0 0 0 0,-1 9 32 0,1-9 16 16,0-182 0-16,-6 374 0 0,6-192-80 0,-7 5-32 15,7-5 0-15,0 0 0 0,-8 5-144 0,8-5-16 16,-12 1-16-16,12-1 0 0,0 0 64 0,0 0 16 16,-7-4 0-16,7 4 0 0,-6-5 64 0,5-4 32 0,4 0 0 0,1-1 0 15,1 0-144-15,1-1-16 0,0 0-16 0,4 0 0 16,3 0-304-16,1 0-64 0,3-3-128 0,3 2 192 15,2 0-192-15,3 1 0 0,0-2 128 0,5 4-128 16,-2-3 0-16,1 0 0 0,1 3 0 0,0 0 0 16,-2 0 0-16,-3 1 0 15,-2 1 0-15,-1 5 0 0,-2-2 0 0,-1 1 0 0,-4-2 0 0,0 5 0 16,1 5 0-16,-2 2 0 0,-4 0 0 16,-1 3 0-16,0 1 0 0,-2 4 0 0,-2 5 0 0,-1 3 0 15,-1-1 0-15,-5 1 0 0,-1 3 0 16,-2-2 0-16,-1 4 0 0,-1-1 0 0,-3 5 0 0,0 1 0 15,-4 1 128-15,-2 3-128 0,0-4 0 0,-2 3 144 16,-1 1-144-16,-1-2 192 0,-2-3-192 0,0 0 192 16,-1-2-48-16,1 1 0 0,0-6 0 0,2 1 0 0,-1 0 48 0,0-4 0 15,2-3 0-15,-2 0 0 0,2 0-64 0,1-1-128 16,1 0 192-16,0-2-64 0,2-2-128 0,1 1 192 16,0-6-192-16,2 0 192 0,2-4-192 0,1 0 160 15,0 0-160-15,9-5 160 0,-8 2-160 0,8-2 192 16,0 0-192-16,0 0 192 0,-11-7 0 0,11 7 16 15,0 0 0-15,-5-9 0 0,3-2 112 0,0 2 0 16,2 9 16-16,3-13 0 0,1-1-112 0,2 3-32 16,2-2 0-16,2 3 0 0,1 2-192 0,2 3 144 15,0-4-144-15,1 4 128 0,2 2-128 0,1-2 0 16,3 2 0-16,2 2 0 0,2-1 0 0,3 2 0 16,1 2 0-16,1-1 0 0,1 0 0 0,0 1 0 15,-1 1 0-15,0 2 0 0,0-1 0 0,1 4 0 16,-2-2 0-16,2-1 128 0,1 3-128 0,-1-3 0 0,1 0 144 0,-2 0-144 15,-1 2 128-15,0-4-128 16,0 2 160-16,-2 1-160 0,-1-4 160 0,-3 1-160 16,-1 2 160-16,-1-2-160 0,-1 1 192 0,-1-1-64 15,-4-2-128-15,-1 0 192 0,-3 1-192 0,-10-2 0 16,0 0 0-16,0 0-10672 16,6 6-2208-16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7:08:49.38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13809 9554 5519 0,'0'0'240'0,"0"0"64"0,-2-11-304 0,2 11 0 16,0 0 0-16,0-8 0 0,-3-5 1472 0,5 6 256 15,-2 7 32-15,2-11 16 0,-2 4-880 0,0 7-192 16,0-10-16-16,0 3-16 0,0 7 256 0,0 0 48 16,-2-11 16-16,2 11 0 0,0 0-80 0,0 0-16 15,0 0 0-15,0 0 0 0,-8-4-176 0,8 4-32 16,-9 3-16-16,9-3 0 0,-9 6-224 0,3 2-32 15,6-8-16-15,-6 8 0 0,-1 4-80 0,2 2 0 16,5-4-16-16,0 1 0 0,3 3-96 0,2 0-16 0,2-1 0 0,4 1 0 16,1 1 96-16,3-2 16 15,3-1 0-15,3 2 0 0,2 1 0 0,3 0 0 0,2-5 0 0,4 0 0 16,1-1-48-16,0 1-16 0,4-4 0 16,1 1 0-16,1-2-48 0,1-1 0 0,-2-3 0 0,0-2 0 15,0-1 64-15,-1-1 0 0,-1-2 0 0,-1-3 0 16,1 2-64-16,-2-4 0 0,1-2 0 0,-2 0 0 15,1-2-64-15,-4 2-128 0,-3 2 176 0,-1-1-176 16,-2 0 160-16,-3-1-160 0,-3 2 128 0,-3 1-128 16,-3-3 160-16,-3 3-160 0,-3-3 192 0,-1 3-192 0,-2-2 320 15,-3 11-64-15,0-7 0 0,0 7 0 16,-5-9 0-16,5 9-16 0,-13-3 0 0,-1 2 0 0,-3 2-240 0,0 1 144 16,-3 2-144-16,3 3 128 0,0-2-128 0,2-1 0 15,1 1 0-15,1 0 0 0,1-1 0 0,1-3 0 16,2 1 0-16,9-2 0 0,-10 2 0 0,10-2 0 15,-9 4 0-15,9-4-176 16,0 0-1584-16,0 0-320 0,0 0-64 0,0 0-16 0</inkml:trace>
  <inkml:trace contextRef="#ctx0" brushRef="#br0" timeOffset="1184.91">10016 12329 10943 0,'0'0'480'0,"0"0"96"0,-5-2-448 0,-1 1-128 0,0 0 0 0,1 1 0 15,-2-1 832-15,7 1 160 0,-6-3 32 0,0 2 0 16,-1-3-336-16,0 3-64 0,-1 1-16 0,2 0 0 15,-1 0 48-15,1 0 16 0,-2 1 0 0,1 2 0 16,-2-2 272-16,0 1 48 0,-1 1 16 0,-1-2 0 0,1 3-96 0,1 0-16 16,-1 1 0-16,1-1 0 0,0-2-256 0,2 2-64 15,0 1-16-15,7-5 0 0,0 0-240 0,0 0-32 16,0 0-16-16,8 7 0 0,4 0 16 0,4 1 0 16,6-4 0-16,6-1 0 0,5 0 96 0,5-2 32 15,2-1 0-15,23 0 0 0,-2 0-160 0,2 0-48 16,1-2 0-16,5 0 0 0,2 2-208 0,-3 0 0 15,-3-3 0-15,-1 1 0 0,-1 0 144 0,0-1-144 16,0-1 128-16,-2 2-128 0,0 1 0 0,-4-1 0 16,-2 1 0-16,-5 0 0 0,-6 1 240 0,-2 0-48 15,-4 0 0-15,-2 2 0 0,-7 1-48 0,-4-1-16 16,-2 2 0-16,-4-1 0 0,-5-1 32 0,-2 1 0 16,-12-3 0-16,0 0 0 0,0 0-32 0,0 0 0 15,0 0 0-15,-3 10 0 0,-6-5 0 0,-5 0 0 16,-5-4 0-16,-4 2 0 0,-3 5-128 0,-6-5 0 15,-5 1 144-15,-4 3-144 0,-2-2 144 0,-8 2-144 16,-7 2 192-16,-1-5-192 0,-4-1 320 0,-3 2-32 0,-2 5-16 0,1-3 0 16,0 2-96-16,-2-5-32 0,-1 1 0 0,3-1 0 15,3 1 16-15,22-4 0 0,-2 1 0 0,2 0 0 16,1 2 16-16,4 2 0 0,3-2 0 0,3 1 0 16,5 0-176-16,4-1 0 0,6-1 144 0,5 1-144 15,11-4 0-15,0 0 0 0,8 1 0 0,5 0 0 16,5 0 0-16,18-2-208 0,6-3 48 0,7 3 16 0,7 1 144 15,6 1 0-15,6 2 0 0,4-4 0 0,-1-3 0 0,0 0 0 16,-2-1 0-16,-2 2-128 16,2 1 128-16,-2-1 0 0,-2 2 0 0,-3-2 0 0,-3 0 0 0,-2-4 0 15,-5 2 160-15,-5 3-160 0,-5-1 256 0,-4 2-64 16,-6 2 0-16,-4-1 0 0,-9-1-16 0,-5 1-16 16,-4 2 0-16,-10-2 0 0,0 0 64 0,0 0 16 15,-15 2 0-15,-8 0 0 0,-8 3-16 0,-7 3 0 16,-6-3 0-16,-11 4 0 0,-8 0-48 0,-9 0-16 15,-5 0 0-15,-3-4 0 0,-2 1 48 0,1 2 16 16,4 7 0-16,2-6 0 0,1-3-32 0,6-2 0 16,7 2 0-16,25 1 0 0,-4-1-192 0,5 0 0 15,0 1-192-15,-4-1 192 16,10 0-2368-16,10 1-352 0,7-5-80 0,12-2-16 0</inkml:trace>
  <inkml:trace contextRef="#ctx0" brushRef="#br0" timeOffset="2402.61">17698 12545 20559 0,'-14'-1'896'0,"14"1"208"0,-10 2-880 0,1-1-224 0,1-1 0 0,8 0 0 15,-6 9 688-15,6-9 80 0,0 0 32 0,-5 7 0 16,5-7-432-16,0 0-96 0,0 0-16 0,7 10 0 15,-7-10 304-15,18 4 48 0,8 1 16 0,2 0 0 16,5-8 208-16,7 1 64 0,4-2 0 0,5 1 0 16,3 1-368-16,4-1-64 0,4-2-16 0,7 3 0 0,6 0-256 0,6 0-64 15,2-2-128-15,1-2 192 0,-1 1-192 0,0 1 144 16,-4 0-144-16,1-1 128 0,-3 1 16 0,1 0 0 16,-6-1 0-16,-4 3 0 0,-2 3 112 0,-2 1 0 15,-2 1 16-15,-2 0 0 0,-2-1-96 0,-4 1-32 16,-3 2 0-16,-7-4 0 0,-7-1-16 0,-4 1 0 15,-5 0 0-15,-5 1 0 0,-6-2 112 0,-4 0 16 16,-11 0 0-16,0 0 0 0,0 0-64 0,0 0 0 16,-14 4 0-16,-6 3 0 0,-7 0-32 0,-7 0-16 15,-7 1 0-15,-7-4 0 0,-9-2 0 0,-2-1 0 16,-3-1 0-16,-3 4 0 0,-3 0 112 0,-2-1 0 16,-4-3 16-16,-3 0 0 0,-6-2 64 0,2 2 16 15,0 0 0-15,3 3 0 0,0-2-64 0,4 2-16 16,3-1 0-16,6-2 0 0,8-2-96 0,8-1-32 15,5 6 0-15,9-3 0 0,4-2-144 0,5 1 0 16,5 1 144-16,7-1-144 0,5 2 0 0,9-1 0 16,0 0 0-16,0 0 0 0,0 0 0 0,14-2 0 0,8-1-192 0,5-1 64 15,4 2 128-15,8 0-208 16,6 4 80-16,11-1 128 0,7-2-176 0,4-1 176 0,3-1-128 0,4 3 128 16,2 3 0-16,3 1 0 0,-1 0 0 0,0-1-128 15,-2-1 128-15,-5-2 0 0,-3 1 0 0,-3 1 0 16,-3-1 0-16,-1 2 0 0,-1 2 0 15,-2-5 0-15,-2-8 0 0,-8 4 0 0,-7 0 0 0,-5 2 0 16,-5-2 0-16,-4 1 0 0,-5-2 0 0,-4 5 0 16,-6 0 0-16,-12 0 0 0,0 0 0 0,0 0 0 15,0 0 0-15,-15 0 0 0,-7 0 0 0,-7 0 0 0,-9-1 0 0,-10 0 0 16,-10-2-160-16,-8-1 160 0,0 2-128 0,-6-1 128 16,-4-2 0-16,-7 4 0 0,-5 4 0 0,-2-2 0 15,-4-2 0-15,1 1 0 0,3-2 0 0,2 4 0 16,0 1 0-16,3-1 144 0,7-4 0 0,8 2 0 15,6 2 0-15,9-1 0 0,8 1-144 0,9 4 160 16,6-3-160-16,8 0 160 0,5 2-160 0,8 1 0 16,11-6 0-16,0 0 0 0,0 0 0 0,16 3 0 15,7-2-192-15,11-1 192 0,8-1-256 0,9-2 64 16,9 2 0-16,10 0 16 0,9-2 176 0,3-1 0 16,1-2 0-16,0 2-128 0,-1 4 128 0,5-1 0 0,-2-3 0 15,0 0 0-15,-5-1 0 0,-4 3 0 16,-1 3 0-16,0 0 0 0,0-3 0 0,-2-1 144 15,-5-1-16-15,-4 3-128 0,-6 0 176 0,-4 0-176 16,-6-3 160-16,-6 5-160 0,-5 4 0 0,-4 1 128 16,-5 0-128-16,-4-3 0 15,-4 2-1200-15,-6 3-272 0,-6-2-64 0</inkml:trace>
  <inkml:trace contextRef="#ctx0" brushRef="#br0" timeOffset="4037.09">2358 13970 1839 0,'-19'-2'0'0,"9"0"160"16,1-4-160-16,9 6 0 0,0 0 0 0,0 0 0 0,0 0 5248 0,0 0 1008 0,5-7 208 0,4 5 32 15,2-1-5200-15,3 1-1040 0,3-5-256 0,4 3 0 16,3 3 0-16,7 0 0 0,2-2 0 0,6 2 0 16,3 0 0-16,-1-2 0 0,1 2 0 0,3 1 0 15,3 1 0-15,4 3 0 0,4-3 0 0,7 3 0 16,9 0 0-16,0 1-176 0,1-1 176 0,3 0-208 16,4-2 208-16,6 2 0 0,7-1-160 0,2 0 160 15,5-3 192-15,-1 0 96 0,2 2 32 0,9-4 0 16,4 0 176-16,4-1 32 0,-3-1 16 0,5 2 0 0,6-2-224 15,1-1-32-15,-1 0-16 0,4 1 0 0,3 2-128 0,-2-2-16 16,0-1-128-16,1 1 192 0,3 0-192 0,-3 2 176 16,-6-1-176-16,4 0 160 0,3 2-160 0,-6 1 0 15,-4 0 144-15,0 1-144 0,3 3 128 0,-4-1-128 16,-8-1 160-16,-1 1-160 0,2 1 256 0,-2-2-64 16,-1 2 0-16,-3-1 0 0,-6-1 64 0,0-1 0 15,0 4 0-15,-5-2 0 0,-7 1-64 0,-6-2-16 16,-3 1 0-16,-2 2 0 0,-1-1-32 0,-6 0 0 15,-5-2 0-15,-3 1 0 0,-6-2-144 0,-3 4 0 16,-4 3 0-16,-3-4 0 0,-2-3 0 0,-4 1 0 16,-4 1 176-16,-2-2-176 0,-4-1 0 0,-5-1 128 15,-4-2-128-15,-6 1 0 0,-5 3 128 0,-4-2 0 16,-9 1-128-16,0 0 192 0,0 0 176 0,-5-7 16 0,-4 0 16 16,-9 2 0-16,-9-2 48 0,-5-2 0 0,-6 4 0 0,-5-2 0 15,-3-1-160-15,-5 2-32 0,-4-3 0 0,-8 1 0 16,-3-2 16-16,-9 1 0 0,-10-2 0 0,0-1 0 15,-4 2-112-15,-4-1-32 0,-5-1 0 0,-5 3 0 16,-5-2-128-16,-6 2 192 0,-3-2-192 0,-8 4 192 16,-6 0-192-16,-1 2 0 0,-1-1 0 0,-2 1 128 15,-1 0-128-15,1 3 0 0,2-1 0 0,-3 2 0 16,-4-2 0-16,1 3 0 0,2 2 0 0,4-2 0 16,0-2 0-16,0 2 0 0,3 3 0 0,2-3 0 15,1 2 0-15,3 1 0 0,4-2 0 0,0 2 0 16,-2 2 0-16,8-1 0 0,4-3 0 0,1 3 0 15,-3 0 0-15,7 1-144 0,6 1 144 0,6-1 0 16,5-1-144-16,3 0 144 0,2 0 0 0,8-1-144 0,7 1 144 16,9 1 0-16,7-1 0 0,8-3 0 0,6 1 0 0,6 0-160 15,6 1 160-15,9-2 0 0,5 0-336 0,12-1 32 16,0 0 16-16,0 0 0 16,12 8-96-16,7-3-32 0,6 0 0 0,9 1 0 0,8-2 176 15,10 1 48-15,11 2 0 0,8-2 0 0,6-3 192 0,7 2 0 16,4-1 0-16,12 0-144 0,8 1 144 0,6-2 0 15,1-1-144-15,9 0 144 0,8 2 0 0,3-2-144 16,3-1 144-16,6 1 0 0,4-1 0 0,2-1 0 16,-1 0 0-16,5-1 0 0,5 1 0 0,0 0 0 15,2 0 0-15,-1 1 0 0,-2 0 0 0,2 0 0 16,3 0 0-16,-3 0 0 0,-2 0 144 0,0 2-144 0,4 1 128 0,-3-1-128 16,-4 5 176-16,-4-4-48 0,-6-1-128 0,-1 0 192 15,1 1-192-15,-8 2 0 0,-9-3 0 0,-2 1 0 16,-3-2 0-16,-8-1 0 0,-5 0 0 0,-9 0 0 15,-8 0 0-15,-6 0 0 0,-3 0 0 0,-8 0 0 16,-8 0 0-16,-8 0 0 0,-11-1 0 0,-6 0 0 16,-6-1 0-16,-6 0 0 0,-8-2 0 0,-7 1 0 15,-4 2 0-15,-12 1 0 0,0 0 128 0,0 0-128 16,-8-4 144-16,-6-1-16 0,-9 0 0 0,-5 0 0 16,-5 0-128-16,-10-1 0 0,-9-2 0 0,-12 3 128 15,-2-4-128-15,-8 3 0 0,-6 2 0 0,-7-2 0 16,-9 0 0-16,-7 4 0 0,-6 1 128 0,-7-2-128 15,-7-2 0-15,-7 4 0 0,-4 2 0 0,-7-1 0 16,-6 0 0-16,-4 4 0 0,-8 1 0 0,-5 1 0 16,-11 6 0-16,-2-2 0 0,-5 4-192 0,1 2 192 15,-2 2-1360-15,-4 1-160 0,-7 2-16 0,1 4-8256 16,0 3-1632-16</inkml:trace>
  <inkml:trace contextRef="#ctx0" brushRef="#br0" timeOffset="12777.05">23535 13451 7487 0,'-14'-4'320'0,"6"2"80"0,8 2-400 0,-11-4 0 0,1-1 0 0,-1 2 0 16,4 1 800-16,-3 1 80 0,1-1 16 0,1 1 0 16,-2 1-384-16,2 1-80 0,-3 1-16 0,5 0 0 15,-6-1-48-15,3 1-16 0,-1-1 0 0,2 1 0 16,8-2 352-16,-8 2 64 0,1-1 0 0,7-1 16 15,0 0-160-15,0 0-48 0,0 0 0 0,0 0 0 16,0 0-192-16,0 0-64 0,0 0 0 0,0 0 0 16,0 0 112-16,13 4 16 0,2-3 0 0,4 2 0 15,3-1-304-15,6 1-144 0,5-2 160 0,5 0-160 16,4-1 352-16,2-1-32 0,2 0 0 0,2-2 0 16,3-2 64-16,5 0 16 0,4 1 0 0,6 0 0 15,5 2-112-15,-1-2-32 0,-2 0 0 0,0 2 0 0,-4 0-256 0,3 2 128 16,4 0-128-16,4 2 0 0,2-1 0 0,-4 0 0 15,-4-1 0-15,0 0 0 0,2-1 128 0,4 0-128 16,4 1 0-16,-1-2 0 0,-1 1 0 0,-5 1 0 16,-2-2 128-16,1 2-128 0,3 0 0 0,6 1 0 15,-1 1 0-15,-5 2 0 0,-5 1 0 0,1 0 128 16,0-1 0-16,3 5-128 0,2-3 256 0,1 2-64 16,-4 0-16-16,-2-3 0 0,-4 0-176 0,1 0 0 15,-1-1 144-15,2 0-144 0,1 1 128 0,0 0-128 16,-3-3 160-16,-4 0-160 0,-4 0 256 0,2 1-32 15,0-1-16-15,1 2 0 0,1-2 128 0,2 1 32 0,-2 0 0 0,0-2 0 16,-3-1-112-16,-1-1 0 0,1-1-16 0,0 1 0 16,1 2-48-16,4-1 0 0,-1 0 0 0,1 0 0 15,-6 0-48-15,-2 2-16 0,-2-1 0 0,0-1 0 16,-2 0-128-16,2 1 0 0,-1 2 144 0,1-2-144 16,-1-2 144-16,2-1-144 0,-4 0 192 0,-3-1-192 15,-4 2 256-15,2-3-64 0,1-1-16 0,-1 1 0 16,1 3 16-16,0 1 16 0,1-2 0 0,2 0 0 15,-2-2-16-15,0 1 0 0,-4 1 0 0,-1 1 0 16,1-1 32-16,1 0 0 0,-1 1 0 0,3 1 0 16,3 3-48-16,-1-2-16 0,2-2 0 0,-1 1 0 15,-2 2 32-15,-1-2 0 0,-2-1 0 0,0 2 0 16,0 2 0-16,1 2 16 0,0-1 0 0,1 2 0 16,-2 0-16-16,1-2-16 0,1 0 0 0,-2 2 0 0,-3-1-32 0,-3-1 0 15,-2-1 0-15,0 0 0 0,1 0-144 0,-3 5 128 16,1-3-128-16,-2-1 128 0,1 1-128 0,0-2 128 15,-2 0-128-15,2 1 128 0,-1-2-128 0,-2 1 0 16,1-1 0-16,-3-2 128 0,-2-2 0 0,0 1 0 16,-2-1 0-16,-2 2 0 0,-1 0 0 0,-2 0 0 15,2-1 0-15,-3 0 0 0,1 0-128 0,-2-1 128 16,1 1-128-16,-2 0 128 0,0 1-128 0,-2-2 160 16,1 1-160-16,1 1 160 0,-3-1-160 0,3 1 128 15,1 0-128-15,0 0 128 0,1 1-128 0,2 0 0 16,-3-1 0-16,0 2 0 0,0-2 0 0,0 1 0 15,-1-1 0-15,0 0 0 0,-1-1 0 0,1 1 0 16,-3 0 0-16,1 0 0 0,-2 0 0 0,2 0 0 16,-1-2 0-16,2 1 0 0,0 4 0 0,-4-3 0 0,3 0 128 15,-2 0-128-15,1 0 0 0,-1 0 0 0,-1 0 0 0,-1 0 0 16,0 0 0-16,-1 0 0 0,2-2 0 0,-3 2 0 16,-1 2 0-16,-9-2 0 0,9-2 128 0,-9 2-128 15,9 0 0-15,-9 0 128 0,0 0-128 0,9 2 128 16,-9-2-128-16,0 0 0 0,0 0 0 0,9 1 128 15,-9-1-128-15,0 0 0 0,0 0 0 0,6 6 0 16,-6-6 0-16,5 9-144 0,-5-9 0 0,0 0 0 31,4 12-1744-31,-2 0-352 0,-2 2-64 0,-1-1-13008 0</inkml:trace>
  <inkml:trace contextRef="#ctx0" brushRef="#br0" timeOffset="13976.82">642 15585 23039 0,'-31'-9'2048'0,"14"6"-1648"0,0-3-400 0,4 4 0 16,-2-1 624-16,5 2 32 0,2-1 16 0,8 2 0 16,0 0-240-16,0 0-48 0,0 0-16 0,0 0 0 15,2-9-240-15,1 2-128 0,4 1 160 0,4-3-160 0,3 1 0 0,5-3 0 16,4 0 0-16,-8 4 0 0,4 1 0 0,6-3 0 15,3 1-128-15,6-3 128 0,5 3 0 0,6-2 0 16,3 2 0-16,47-8 0 16,-13 2-128-16,-3 4 128 0,-4 1 0 0,2 3 0 0,3-3 0 0,0 1 0 15,0-1 0-15,0 3 0 0,-3-2 144 0,2 0 48 16,1 3 0-16,2-2 0 0,3 2 112 0,-3 0 16 16,-2 0 16-16,0 1 0 0,1 0 80 0,3 0 16 15,0 2 0-15,-6-2 0 0,-7 1-176 0,-4 2-48 16,-3 1 0-16,-3 1 0 0,-3-1-16 0,-2 0 0 15,-4 0 0-15,-3 0 0 0,-5 0 144 0,-6-1 32 16,-5 0 0-16,-9-2 0 0,-3 2 128 0,-7-2 16 16,-4-2 16-16,-10 5 0 0,0 0-32 0,0 0-16 0,0 0 0 15,-23-2 0-15,-8-1-112 0,-7 2-32 16,-10 0 0-16,-5-1 0 0,-8 2-208 0,-4 0-128 0,-4 0 128 0,-5 3-128 16,-7-1 0-16,-5 0 144 0,-7-2-144 0,3 2 0 15,-1 3 208-15,-4 0-64 0,-9 2-16 0,3 0 0 16,5-4 0-16,2 1-128 0,6 3 192 0,2 0-64 15,0-3-128-15,8 6 128 0,4-1-128 0,8 1 128 16,7-4-128-16,12 3 0 0,4-3 0 0,10-1 0 16,4 1 0-16,10-3 0 0,6 0 0 0,13-3 0 15,0 0-144-15,0 0-64 0,11 8-16 0,10-1 0 16,8-3-16-16,7 0 0 0,4-3 0 0,15 0 0 16,8-1 240-16,11-1-144 0,4-3 144 0,3 0-128 15,4-3 0-15,11 0 0 0,4 1 0 0,5-2 0 16,2 2-1408-16,6 0-288 0,7-2-48 15</inkml:trace>
  <inkml:trace contextRef="#ctx0" brushRef="#br0" timeOffset="15211.67">15027 15166 9215 0,'0'0'400'0,"-5"-8"96"0,5 8-496 0,-2-7 0 0,0-1 0 0,2 8 0 15,0 0 3088-15,0 0 528 0,0 0 96 0,9-8 32 16,0 3-2688-16,1 0-544 0,3 1-96 0,0 2-32 16,2-3-160-16,4 3-32 0,1 1-16 0,5 0 0 15,0-2-48-15,3 0 0 0,4 1 0 0,-1 1 0 16,1 4 64-16,3-2 16 0,4-2 0 0,4 4 0 16,3 1-64-16,6 1-16 0,7 5 0 0,5-5 0 15,6-2 64-15,1 1 0 0,1-2 0 0,-1 6 0 16,4 0 64-16,7 1 32 0,9-7 0 0,-4 3 0 15,-1 4 160-15,-1-1 16 0,0 3 16 0,5-3 0 0,5-1-32 0,0-2 0 16,-5 2 0-16,0 0 0 0,0-3-80 16,3 0-32-16,2 0 0 0,-1 1 0 0,-3-3-48 0,-1 2-16 15,2-1 0-15,-2 1 0 0,3-3-96 0,-3 3-32 16,-5-2 0-16,-1 1 0 0,-2-2-144 0,2 0 0 16,8-1 0-16,-8 2 0 0,-3-4 128 0,-2 2-128 15,-2 2 0-15,2-4 128 0,5 2-128 0,-2-1 0 16,-9 0 0-16,0 0 128 0,-3-1-128 0,0 2 0 15,1-1 0-15,0 0 0 0,-1-2 0 0,-2 2 0 16,-3 0 0-16,-1 1 0 0,-2 0 0 0,3 2 0 16,-1-2 128-16,3 3-128 0,-1-2 0 0,3 0 0 15,-2-2 0-15,0 2 0 0,-1 2 0 0,3-2 0 16,1 2 0-16,2-1 0 0,2-1 0 0,-1 2 0 16,-3 3 0-16,-1-3 0 0,-1-2 0 0,4 2 128 0,3-1-128 0,0 1 128 15,-1 2 0-15,1-1-128 0,-3-2 192 0,1 2-64 16,1 1-128-16,1-1 0 0,5 0 144 0,-4 1-144 15,-1 2 0-15,0-1 0 0,0 0 0 0,1 0 128 16,3-2-128-16,1 2 0 0,-2 3 0 0,0-1 128 16,1 1-128-16,1-2 0 0,4 5 0 0,0-4 128 15,-5 4-128-15,0-4 0 0,-2 1 0 0,0-3 0 16,0 3 0-16,2-1 0 0,0-2 0 0,-3 2 128 16,-1-5-128-16,-3 4 0 0,0 2 0 0,0-3 128 15,1 2-128-15,-1-4 0 0,2-2 0 0,-4 2 0 16,-6 2 0-16,3-2 0 0,-3-3 0 0,4 3 0 15,2 0 160-15,0 0-32 0,-4-2-128 0,-3-2 192 16,0-2 32-16,-4-2 0 0,1 0 0 0,0 3 0 0,1-2-32 0,-3-2-16 16,-1-4 0-16,-3 4 0 0,-6 3 0 0,-3-1 0 15,-5-2 0-15,2 1 0 0,-4 0 32 0,-5 3 16 16,-3 0 0-16,-4 1 0 0,-5-1-224 0,-5 1 128 16,-2 2-128-16,-4-1 0 15,-10-1-704-15,0 0-256 0,0 0-32 0,-7 13-10080 16,-7 0-2032-16</inkml:trace>
  <inkml:trace contextRef="#ctx0" brushRef="#br0" timeOffset="19305.73">17538 8718 35007 0,'-24'-22'1552'0,"11"8"320"0,0-1-1488 0,3 5-384 16,1-1 0-16,3 8 0 0,6 3-128 0,0 0-112 15,0 0-16-15,-7 12 0 0,7-1 256 0,0 1 0 16,0-3 0-16,5 3-144 0,2 3 144 0,-1 0 0 15,2 0 0-15,2-1-128 0,1 2 128 0,0-1 0 16,-5 0 0-16,0 0 0 0,1-1 0 0,-2-2 0 16,0 0 0-16,0 2 0 0,-1-1 0 0,1-1 0 15,0-1 0-15,1-3 0 0,-6-8 0 0,8 12 0 16,-1-1 0-16,1-3 128 0,-8-8-128 0,12 2 0 0,-1-2 128 0,0-2-128 16,0 2 320-16,1-3-16 0,1-5 0 15,0 2 0-15,1-5 80 0,1 0 0 0,3-5 16 0,1-6 0 16,0-6 0-16,4-3 0 0,1-4 0 0,4-5 0 15,0-1-16-15,1-8 0 0,0-2 0 0,4-3 0 16,3-2-96-16,1-3-32 0,-2-3 0 0,4-2 0 16,1-3 0-16,5 4-16 0,4 0 0 0,6-2 0 15,3 1-240-15,2-2 144 0,1 2-144 0,4 0 128 16,1-4-352-16,7 6-80 0,4 2-16 0,1 1-11808 16,2 0-2368-16</inkml:trace>
  <inkml:trace contextRef="#ctx0" brushRef="#br0" timeOffset="66480.62">11276 7157 7359 0,'0'0'656'0,"0"0"-528"0,0 0-128 0,0 0 0 15,0 0 1408-15,0 0 256 0,0 0 64 0,0 0 0 16,0 0-784-16,0 0-160 0,0 0-16 0,0 0-16 16,12 2 64-16,-1 1 16 0,0-2 0 0,2-1 0 15,0 0 48-15,1 0 16 0,1 0 0 0,3 0 0 16,2 0-256-16,2 0-32 0,1-1-16 0,2 1 0 15,1-3-144-15,2 2-48 0,2 1 0 0,3-2 0 16,-2-1-112-16,0-1-32 0,2 2 0 0,2-2 0 16,0 1-80-16,1-2-32 0,-2-2 0 0,6 0 0 15,2-4-144-15,1 3 192 0,-1-2-192 0,1 1 192 0,-2-4-192 0,1 3 0 16,-4 1 144-16,0-2-144 0,-1 1 0 0,0-3 144 16,-2 2-144-16,1 0 0 0,-1-1 128 0,1 0-128 15,1 1 0-15,-4-4 0 0,-1-1 0 0,-1 1 0 16,0 0 128-16,-3-2-128 0,-3 2 0 0,-2-3 0 15,-2-3 0-15,-4 5 0 0,0 2 128 0,-3 2-128 16,0 0 0-16,-3 3 0 0,-2 4 0 0,0 0 0 16,-9 5 0-16,10-2 0 0,-10 2 0 0,0 0 0 15,0 0 0-15,7 7 0 0,-7-7 0 0,2 9 0 16,-3 1-160-16,-2 0 160 0,1 4 0 0,-3 2 0 16,-4-1-144-16,0 0 144 0,-1 2 0 0,-2 2 0 15,0 0 0-15,-5 1 0 0,-1 1 0 0,-2-1 0 16,-5 1 0-16,-3-1 0 0,0-4 176 0,-4 1-176 0,-3-2 192 0,0 0-192 15,-1 3 208-15,1-3-64 0,-1-1-16 0,-1-2 0 16,-2-1 16-16,-1-3 0 0,1 2 0 0,-3-3 0 16,-5 1 16-16,0-4 0 0,-4 0 0 0,3-2 0 15,1-2 48-15,1 0 16 0,3 0 0 0,1 0 0 16,-1 0-224-16,2 0 128 0,4 0-128 0,-1 1 0 16,2 2 128-16,5-3-128 0,-1 0 0 0,5 3 0 15,6-1 0-15,2 1 0 0,3-1 0 0,5 2 0 31,2 0-1760-31,9-4-288 0</inkml:trace>
  <inkml:trace contextRef="#ctx0" brushRef="#br0" timeOffset="68216.12">5447 4510 4607 0,'-10'-11'400'0,"3"6"-400"0,1-4 0 0,0 1 0 16,-2 2 1328-16,2-4 176 0,-1 2 32 0,1-2 16 15,-4 5-928-15,2-3-192 0,-2 2-48 0,2 2 0 16,-3-1-384-16,-1 1 128 0,1 0-128 0,1 1 0 16,-2-5 272-16,1 3-16 0,-2 1-16 0,0 3 0 15,2-3 208-15,1-1 32 0,0 1 16 0,1 3 0 16,0 1-32-16,9 0 0 0,0 0 0 0,-6 6 0 16,0 3-208-16,6-9-64 0,2 13 0 0,2-3 0 15,2 1 144-15,5-2 32 0,5 3 0 0,1-1 0 0,1-1 80 16,4 3 32-16,2 0 0 0,1-4 0 0,2 0-96 15,4-3 0-15,2-2-16 0,2-2 0 0,2-3 80 0,2-4 0 16,2 1 16-16,2-3 0 0,3 0-80 0,1-2 0 16,0 0-16-16,-2-1 0 0,-2-4-48 0,0-1-16 15,-1 0 0-15,0-1 0 0,-3 5-112 0,0 1-32 16,-4-3 0-16,2 4 0 0,-1-1-160 0,-5 4 0 16,-1-3 144-16,-4 2-144 0,-3-3 0 0,0 4 144 15,-5 2-144-15,-5-1 0 0,-2 0 0 0,-2 1 0 16,-9 4 0-16,0 0 0 0,0 0 176 0,0 0-176 15,0 0 160-15,0 0-160 0,6 9 0 0,-2 1 128 16,-4 2-128-16,-2-2 0 0,-4 1 0 0,0 2 0 16,-2 1 0-16,-2 0 0 0,-4 0 0 0,-3-4 0 0,-4 2 128 0,-2-1-128 15,-2-2 160-15,-3 2-16 0,-1-2 0 0,-4 3 0 16,2-1-144-16,-1-1 0 0,-2 3 0 0,0-4 0 16,-2 0 0-16,3 0 0 0,-3-2 0 0,-2-2 0 15,1 0 0-15,-1 2 0 0,1-5 0 0,-1 0 128 16,-1-4-128-16,2 2 128 0,1-1-128 0,2-1 128 15,1-5-128-15,1 2 0 0,1 0 144 0,1-4-144 16,2 0 0-16,2-1 128 0,0 1-128 0,2-2 0 16,2 2 0-16,2-3 0 0,-1 2 0 0,1 3 128 15,4 0-128-15,4 0 0 0,0 2 0 0,0-1 128 16,5 0-128-16,7 6 0 0,0 0 0 0,0 0 0 16,0 0-160-16,0 0 160 0,0 0-192 0,0 0 192 15,0 0-368-15,0 0 48 0,14 6 0 0,1 0 0 0,3-3 128 0,0 2 48 16,1 2 0-16,1-3 0 0,2 2 144 0,2 2 0 15,0-3-144-15,3 2 144 0,1 2 0 0,-1-4 0 16,3 2-144-16,1-2 144 0,1-3 0 0,4 1 0 16,1-3 0-16,1-3 0 0,0-1 288 0,0 1 16 15,2-1 0-15,-2-1 0 0,-3-3-160 0,2-3-16 16,1 0-128-16,0 0 192 0,-1-4-32 0,1 0-16 16,1 1 0-16,-1 1 0 0,0-2-144 0,0-1 0 15,0 1 144-15,-5 4-144 0,-2 2 0 0,-5-3-160 16,-3 3 16-16,-4 1-12064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7:09:18.67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7271 11383 16575 0,'0'-19'736'0,"0"11"160"0,1-4-720 0,0-1-176 16,2-2 0-16,1 2 0 0,0-2 1392 0,1 2 240 16,0 4 48-16,5-4 16 0,0 2-784 0,-1 3-144 15,-1-2-48-15,-5 5 0 0,2 1 16 0,-5 4 0 16,4-4 0-16,-4 4 0 0,7-1-208 0,-7 1-32 16,6 7-16-16,0 1 0 0,-1 6-224 0,-2 6-64 15,-2 5 0-15,-1 4 0 0,-1 4 128 0,0 5 32 16,-1 6 0-16,1 0 0 0,-1 4-96 0,-1 6 0 0,4-15-16 15,1 6 0-15,0-3-240 0,3 0 128 16,3 1-128-16,1-3 0 0,3 0 0 0,1-3 0 16,1-7 0-16,7 6 0 0,4-7 0 0,-2-7 224 0,0-7-32 15,1-4-16-15,3 1 0 0,-1-6 0 16,3-5 0-16,1-2 0 0,0-4-48 0,1-5-128 16,-1-3 192-16,-1-5-64 0,1-2-128 0,-5-3 0 0,-2 0 0 0,-3 0 0 15,-2-5 0-15,-3 2 0 0,-1-4 0 0,-2 0 0 16,-3-2 0-16,0-1 0 0,0 1 0 0,-2-1 0 15,1 0 0-15,-1 4 0 0,5 0 0 0,-1 6 0 16,-1-1-144-16,3 6 144 0,-1 7 0 0,2 0 0 16,-3 8-192-16,0 3 64 0,1 0 128 0,-1 7-208 15,1 6 208-15,-2 5 0 0,-1 1 0 0,-2 7-144 0,2 4 144 0,-1 4 0 16,1 4 128-16,-4 7-128 16,-1 2 0-16,-3 6 0 0,-1 7 0 0,-1 2 0 0,-4 4 0 0,-4 5-128 15,-4 2 128-15,-2 4-128 0,-3 6 304 0,-2 2 64 16,-8 0 16-16,-1 7 0 0,-3 1 144 0,-3-2 48 15,-1-1 0-15,-8-1 0 0,-3 2-48 0,-1-4 0 16,-2 1 0-16,1-5 0 0,-2-2-144 0,4-4-16 16,1-5-16-16,2-4 0 0,1-5 256 0,2-9 48 15,3-5 16-15,3-5 0 0,2-7-192 0,4-4-32 16,2-6-16-16,3-6 0 0,1-6-112 0,2-3-32 16,0-10 0-16,2-4 0 0,0-7 144 0,1-5 16 15,2-9 16-15,-1-4 0 0,2-9-336 0,2-9 0 16,-2-1 0-16,5-1-128 0,4 2-16 0,3-2 0 15,4 0 0-15,5 3 0 0,4 6 144 0,1 3-208 16,6 2 80-16,4 2 128 0,5 4-192 0,4 3 192 16,6 4-192-16,6 2 192 0,2 3-208 0,2 1 80 0,-2 0 128 15,2 0-208 1,0 6-1664-16,1-2-336 0,-3 4-64 0</inkml:trace>
  <inkml:trace contextRef="#ctx0" brushRef="#br0" timeOffset="417.66">9160 11609 23039 0,'-13'-7'2048'0,"9"3"-1648"16,4 4-400-16,0 0 0 0,-1-1 2240 0,1 1 352 16,0 0 80-16,9 2 16 0,4 1-1920 0,4-1-368 15,1-2-80-15,6 2 0 0,7-2-320 0,4 0 0 0,5-2 0 0,11-3 0 16,-2-1 128-16,5-2-128 0,-2 1 0 0,1 3 0 16,-1 0 0-16,0 1-192 0,2 1 16 0,-2 2 16 31,-1 4-1728-31,-6-1-352 0,-4 3-64 0</inkml:trace>
  <inkml:trace contextRef="#ctx0" brushRef="#br0" timeOffset="576.35">9338 11932 15663 0,'-33'15'1392'0,"21"-8"-1120"0,1 2-272 0,2-2 0 0,2 3 3792 0,7-1 704 16,4 5 144-16,6-1 32 0,7-3-3328 0,6 0-672 15,6-4-128-15,8-3-32 0,5-4-160 0,8 0-32 16,3-2-16-16,7 2 0 0,4-2-176 0,13-3-128 15,3-3 144-15,2-1-10672 16,0 1-2144-16</inkml:trace>
  <inkml:trace contextRef="#ctx0" brushRef="#br0" timeOffset="2318.04">11632 12831 3679 0,'0'0'320'0,"-5"6"-320"15,0-2 0-15,0-1 0 0,5-3 2432 0,-7 2 432 16,2-1 80-16,5-1 0 0,-5 0-1312 0,5 0-272 16,0 0-48-16,0 0-16 0,-7-3-304 0,3-4-64 15,1 0-16-15,2-1 0 0,0-3-80 0,1-3-32 16,1-3 0-16,3-1 0 0,0-2-144 0,3-4-16 16,2-6-16-16,3-4 0 0,0-3-192 0,4-5-48 15,1-3 0-15,4-8 0 0,0-1-64 0,3-5 0 0,2-2-16 0,1-6 0 16,2-2 16-16,4-6 0 15,1-2 0-15,6-10 0 0,-1 1-160 0,-3 3-32 0,-1-3 0 0,1-2 0 16,1 0-128-16,0 1 0 0,-1-2 0 0,1 1 128 16,1 0-128-16,2 3 0 0,-1 8 0 0,2 0 0 15,1 4 0-15,-2 5 0 0,0 2 0 0,-3 7 0 16,-4-1-144-16,-1 6 144 0,-6 5 0 0,0 2 0 16,-3 6 0-16,-1-1 0 0,1 4 0 0,5-12 0 15,-7 7 704-15,-5 6 256 0,-2 6 64 0,-1 6 0 16,-2 4-1664-16,1-1-320 15,-2 6-64-15,-1 4 0 0,-3 2 784 0,2 5 240 0,-8 5 0 0,5-1 0 0,-5 1-176 0,7 1 176 16,1 5-128-16,1 6 128 0,-3 1-176 0,1 3 176 16,-1 6-208-16,0 2 80 0,1 6 128 0,-1 5-208 15,2 2 80-15,-1 3 128 0,-2 8-160 0,4 0 160 16,-1 2 0-16,0 6-144 0,-1 5 144 0,1 3 0 16,1 4-144-16,-2 5 144 0,1 1 0 0,-2 3 0 15,2-1 0-15,-2 7 0 0,-1 1 0 0,1 2 160 16,-1 2-16-16,-2 0 0 0,0-3-144 0,1-2 128 15,0-1-128-15,-2-2 128 0,1 0-128 0,1-7 0 16,1-3 144-16,-3-8-144 0,-1 0 176 0,2-5-48 16,2 1 0-16,-1-2 0 0,-2-6 0 0,3-1 0 15,1-7 0-15,-3-3 0 0,-1 4 0 0,0-2-128 0,-1-4 192 0,1-4-64 16,0-1-128-16,1-9 0 16,-1-2 0-16,1-3 0 0,-2-2-128 0,0-2 128 15,2 0-160-15,-2-7 160 16,-1-7-576-16,0 0-32 0,0 0 0 0,-6 0 0 15,0-1-1744-15,-1-3-336 0</inkml:trace>
  <inkml:trace contextRef="#ctx0" brushRef="#br0" timeOffset="2651.56">11682 12136 26719 0,'-11'-4'2368'0,"8"1"-1888"15,-1-1-480-15,4 4 0 0,0 0 384 0,0 0-32 16,9-3 0-16,3-3 0 0,5 3-176 0,6 0-48 15,7-3 0-15,6-2 0 0,7 3 272 0,8-4 48 16,6 2 16-16,7-4 0 0,-3 1-16 0,4-1 0 16,2 3 0-16,4-2 0 0,4 4-192 0,-1-3-32 15,-2 2-16-15,6-3 0 0,-3 3 112 0,-5 3 0 16,0 1 16-16,3-1 0 0,0 1-160 0,-4 1-48 16,-7 1 0-16,-5 1 0 0,0 1-304 0,-5 2-64 15,-6-1-16-15</inkml:trace>
  <inkml:trace contextRef="#ctx0" brushRef="#br0" timeOffset="13159.18">14390 11318 20271 0,'0'0'896'0,"-5"5"192"0,0 0-880 0,1 4-208 0,4-1 0 0,2 1 0 0,0-2 688 0,3 5 80 15,3-2 32-15,3 3 0 0,2-4-224 0,5 1-64 16,2-3 0-16,6 2 0 0,2-4-48 0,5-1-16 15,4-4 0-15,2-1 0 0,3 0-32 0,0-4-16 16,2-3 0-16,22-6 0 0,-7-1 0 0,-20 5 0 16,5-1 0-16,0-3 0 0,3 1-208 0,-4-3-64 15,2 2 0-15,11-10 0 0,-13 3-128 0,-18 7 128 16,-2-3-128-16,-1 0 128 0,-2 2-128 0,-2-1 128 16,-2-2-128-16,-2 0 128 0,0 0 64 0,-6 1 0 15,-2-1 0-15,-3 1 0 0,-1-3 192 0,-4-2 32 16,-3 2 16-16,-4-3 0 0,-1 3-112 0,-4-1-32 15,-4 2 0-15,-1 4 0 0,-3 2-288 0,-15 2 0 16,-2 3 0-16,10 7 0 0,-5 0-192 0,-3 2 192 16,-1 3-208-16,-2 5 80 0,-1 0 128 0,-2 5 128 15,1 3-128-15,-2 6 176 0,-1 6-176 0,-2 3 0 16,-4 4 0-16,-1 1 0 0,1 3-128 0,2 7 128 16,1 0 0-16,3 4 0 0,4 1 0 0,5 2 0 0,3-1 0 0,3 3 0 15,6-3 0-15,3 1 0 0,3 1 0 0,5-2 0 16,3-1 0-16,5-1 288 15,3-4-48-15,6-1-16 0,5-1-224 0,8 0 176 0,3-3-176 0,3-1 160 16,4-5-160-16,6-1 0 0,5-4 0 16,8 0 0-16,6-6 176 0,2-3-48 0,4-4-128 15,1-4 192-15,2-5-48 0,5 0-16 0,4-7 0 0,3-2 0 16,0-5 32-16,2-3 0 0,-3 1 0 0,-4-7 0 31,2-3-1296-31,0-2-256 0,0-1-48 0</inkml:trace>
  <inkml:trace contextRef="#ctx0" brushRef="#br0" timeOffset="13710.5">15962 9837 27007 0,'0'0'1200'0,"0"0"240"0,0 0-1152 0,0 0-288 16,0 0 0-16,0 0 0 0,5 7 272 0,1-2 0 15,4 0 0-15,4-1 0 0,3-3-48 0,3 2-16 16,3-2 0-16,6-1 0 0,5-3 192 0,5 1 48 16,1 1 0-16,2-3 0 0,0-3-80 0,1 2-16 15,1-1 0-15,0-2 0 0,1 3-176 0,0 0-48 16,0-1 0-16,1 1 0 0,-1 1-128 0,1-4-224 15,-3 1 48-15,-1 2 16 16,-5-4-2128-16,14-2-416 0</inkml:trace>
  <inkml:trace contextRef="#ctx0" brushRef="#br0" timeOffset="14242.43">17517 9060 17503 0,'-23'-12'768'0,"11"5"176"0,-1 1-752 0,4 0-192 0,0-3 0 0,4 3 0 0,1-2 2080 0,4 8 384 15,0 0 80-15,8-9 16 0,3-2-1840 0,6 2-352 16,5-1-80-16,4 2-16 0,4-2-272 0,3 2 0 16,2-1 0-16,7 6 0 0,6-2 192 0,5-1-32 15,0 3 0-15,2 0 0 0,-2 3 32 0,-1 3 0 16,-4 0 0-16,-3 8 0 0,-7 3-192 0,-6-2 0 16,-7 6 144-16,-7 5-144 0,-8 1 0 0,-6 4 0 15,-9-4 0-15,-4 6 0 0,-6-1 0 0,-3 1 0 16,-2-1 0-16,-5-2 0 0,-3 2 192 0,1-3 0 15,0-1 16-15,3-1 0 0,2-1 32 0,6 0 0 16,4 0 0-16,4 0 0 0,3 1-112 0,5 2-128 16,3-5 176-16,5 2-176 0,2 0 128 0,4-2-128 15,1 0 0-15,4-1 0 0,4 3 0 0,1 4 0 16,1-3 0-16,1 4 0 0,-2-3 0 0,1 4 0 16,-3-1 0-16,-3 2 0 0,-2-1 0 0,-2-2 0 15,-5 1 0-15,-5-3 0 0,0 3 240 0,-6-6-64 16,-4-2-16-16,-5 0 0 0,-4 1 704 0,-5-4 144 0,-4 0 16 15,-5-2 16-15,-8 2-144 0,-4-1-48 0,-6-1 0 0,-5-3 0 16,-2-2-464-16,-2 0-112 0,-2-3-16 0,2-1 0 16,3-1-400-16,5-2-96 0,5-5-16 0,5-3 0 15,4-2-2800-15,5-5-560 16</inkml:trace>
  <inkml:trace contextRef="#ctx0" brushRef="#br0" timeOffset="14626.4">19620 8524 12895 0,'-8'-6'1152'0,"1"2"-928"16,-1 0-224-16,0 6 0 0,-1 3 3088 0,-1 1 576 16,0 6 112-16,-3 2 32 0,-2 3-2720 0,-3 6-560 15,-3 8-96-15,-3 4-32 0,-2 7 32 0,-1 8 0 16,1 3 0-16,-1 6 0 0,-2 6-32 0,3 4 0 16,0 6 0-16,2 3 0 0,3 5-144 0,7-2-16 0,3 3-16 0,4 5 0 15,5-4 32-15,6-7 16 16,6-7 0-16,6-3 0 0,5-8 176 0,7 0 48 0,6-8 0 15,8-2 0-15,1-6-144 0,0-7-32 0,-1-3 0 0,-1-7 0 16,-4-2-96-16,-2-6-32 0,-1-2 0 0,-13-9 0 31,2-3-1168-31,9 0-240 0,-3-8-64 0,-7-1-8752 0,-5-3-1744 0</inkml:trace>
  <inkml:trace contextRef="#ctx0" brushRef="#br0" timeOffset="14793.97">18968 9658 31327 0,'28'-9'1392'0,"-3"4"272"0,13 1-1328 0,14-2-336 15,12 1 0-15,12 2 0 0,16 2 416 0,2 0 16 16,1-3 0-16,4 0 0 0,7 2-176 0,1-1-16 16,-2 1-16-16,1 0 0 0,-5 4-224 0,6 0 0 15,-2-2 128-15,-8 0-15120 16</inkml:trace>
  <inkml:trace contextRef="#ctx0" brushRef="#br0" timeOffset="18296.21">7959 16495 4607 0,'0'0'400'0,"-9"-2"-400"15,2 1 0-15,7 1 0 0,0 0 5504 0,0 0 1008 16,0 0 208-16,0 0 32 0,0 0-4944 0,0 0-976 16,0 0-208-16,0 0-48 0,0 0-224 0,16 0-48 15,0-2-16-15,4 0 0 0,5-2-48 0,1-2-16 16,3 0 0-16,5-4 0 0,2 3-224 0,8 0 144 15,3-2-144-15,5 2 128 0,1-2 0 0,1 4-128 16,-4 1 192-16,2-2-64 0,2-1-128 0,-2 3 0 16,0-1 144-16,0 2-144 0,2-1 0 0,-2 2 0 15,-3 1 0-15,-4 0 128 0,-3 0-336 0,-7-1-64 16,0-1-16-16,-4 3 0 16,0-2-2480-16,-4 1-496 0</inkml:trace>
  <inkml:trace contextRef="#ctx0" brushRef="#br0" timeOffset="18746">9532 15648 32255 0,'0'-18'2864'0,"4"0"-2288"0,4 0-576 0,2 3 0 15,2-2 432-15,5 5-32 0,3 0 0 0,3 1 0 16,4 3-224-16,2-1-48 0,2 4-128 0,4-1 192 0,6 2-192 0,1 3 0 16,4 3 0-16,1 3 0 0,-3-1-144 0,-4 1 144 15,-6 4 0-15,-6 1-144 16,-4 4-64-16,-5 4-16 0,-6 0 0 0,-6 0 0 16,-3 2-224-16,-5 2-32 0,-5 1-16 0,-6-1 0 0,-4-1 496 0,-5 0-144 15,-2 0 144-15,-2-1 0 0,-3 2 0 0,0-2 224 16,1 0-32-16,4-2 0 0,6 1 0 0,4 0 0 15,4 0 0-15,7 0 0 0,4 0-192 0,7 2 0 16,5-1 0-16,5 2 0 0,5-1 0 0,4 5-192 16,3 3 192-16,0 1-160 0,2-2-80 0,2 4-16 15,0 1 0-15,2 2 0 0,-1 0 256 0,-4 2-192 0,-1-1 192 16,-1 0-192-16,-5 1 192 0,-2 0 0 16,-4-2 0-16,-2-1 0 0,-10 0 288 0,-2 0 96 0,-5 1 32 0,-7-1 0 15,-9-3 288-15,-5 2 48 0,-5-3 16 0,-3 1 0 16,-7-1 0-16,-4 1 0 0,-6-1 0 0,-4-3 0 15,-2 1-128-15,-4-4 0 0,-3 0-16 0,-1 0 0 16,1-3-352-16,5-4-64 0,6 1-16 0,2-5 0 16,4-4-368-16,6-2-80 0,4-3 0 0,6-1-16 31,3-3-2032-31,5-3-416 0,4-6-80 0</inkml:trace>
  <inkml:trace contextRef="#ctx0" brushRef="#br0" timeOffset="19113.2">11322 16084 32991 0,'0'0'1472'0,"0"0"288"0,10-4-1408 0,3 2-352 16,2 2 0-16,8 2 0 0,5 0 0 0,7 2 128 0,6-1-128 0,5-1 0 16,3-4 0-16,6-1 0 0,4-1 0 0,4 0-128 15,3 3 128-15,11-3 0 0,5-3 0 0,-3 2 0 16,-5-3 0-16,-2 2 0 0,-1 1 0 0,2-2 0 15,-1 3 0-15,1 1 0 0,-3 0 0 0,-8-1 0 16,-6-1 0-16,-5 3 0 0,-4 0 0 0,-5 1-192 31,-4 1-1424-31,-8 0-304 0,-3 0-48 0</inkml:trace>
  <inkml:trace contextRef="#ctx0" brushRef="#br0" timeOffset="19347.29">11491 16499 34847 0,'18'-6'1536'0,"0"3"320"0,7-2-1472 0,7 0-384 16,6 3 0-16,6-1 0 0,3 0 688 0,6 3 64 15,2-2 16-15,8 1 0 0,5-1-448 0,0-1-64 16,-1-1-32-16,-2 1 0 0,-3 1-224 0,-2 0 0 15,-3 1 0-15,-2 1 0 16,-1-2-912-16,0 0-288 0,-2 0-48 0,-6-2-9392 16,-6-1-1888-16</inkml:trace>
  <inkml:trace contextRef="#ctx0" brushRef="#br0" timeOffset="19664.02">12502 15259 23951 0,'0'0'2128'0,"0"0"-1696"0,0 0-432 0,-2 16 0 16,2 2 2416-16,0 9 400 0,0 6 64 0,-1 7 32 15,-3 2-2368-15,-1 10-544 0,-1 4 0 0,-4 4 0 16,-4 4 128-16,0 3 16 0,-3 4 16 0,-1 5 0 16,-2 3-32-16,-3 6-128 0,0 3 192 0,-5 1-64 15,0 0-128-15,2 0 128 0,1-8-128 0,0-1 128 0,2-6-128 0,4-4 128 16,1-9-128-16,3-2 128 0,1-5-128 0,1-6 128 16,7-2-128-16,1-5 128 15,1 1-1872-15,1-5-384 0,7-7-80 0</inkml:trace>
  <inkml:trace contextRef="#ctx0" brushRef="#br0" timeOffset="19997.39">14600 15668 20271 0,'-10'6'1792'0,"-1"6"-1424"0,-1 3-368 0,2 8 0 16,1 10 4016-16,1 9 720 0,1 6 160 0,0 5 32 15,-3 2-4000-15,3 5-800 0,-2 6-128 0,1 3 0 16,-1-1 0-16,0 3 0 0,0 2 0 0,2-4 0 16,-1-5-400-16,1 1 32 0,-1-9 16 0,2-4 0 15,0-11-2032 1,3-3-416-16,-1-7-80 0</inkml:trace>
  <inkml:trace contextRef="#ctx0" brushRef="#br0" timeOffset="20230.25">13815 16283 13823 0,'-2'-8'1216'0,"4"0"-960"16,1-1-256-16,6 2 0 0,5-2 4880 0,5 4 944 15,4 1 176-15,6 2 32 0,6 1-4800 0,9 1-960 16,10 1-272-16,7-1 0 0,9-3 128 0,2 1-128 0,4 3 0 0,6-1 0 15,3 0 0-15,3-2 0 0,4-3 0 0,-3-3 0 32,-4 2-1296-32,1 2-368 0,-2 0-80 0,-1-5-12416 0</inkml:trace>
  <inkml:trace contextRef="#ctx0" brushRef="#br0" timeOffset="20714.78">15842 15388 38527 0,'-1'-23'1712'0,"3"11"336"0,2 1-1632 0,4 1-416 16,4 5 0-16,2 0 0 0,5-1 0 0,6 2-192 15,1 3 0-15,5 1 16 0,3-3 32 0,6 2 0 16,4 2 0-16,6 2 0 0,4-1-48 0,0 2 0 16,-2 2 0-16,-3 1 0 15,-2 0-256-15,-3 5-48 0,-5 2-16 0,-7 2 0 16,-3 3-304-16,-6 2-64 0,-7 3-16 0,-4 4 0 16,-6-3 16-16,-4 3 0 0,-6-2 0 0,-4 0 0 0,-2-1 880 0,-2 1 0 15,-2 0 0-15,1 0 0 0,0-2 592 0,1-2 48 16,3 1 0-16,6 2 0 0,3-6-208 0,1 7-48 0,4 3 0 0,5 3 0 15,5-5-256-15,6 4-128 0,2 4 0 0,5 2 128 16,2 6-128-16,6 2 0 0,2-3 0 0,1 3 0 16,-1-4 0-16,3-1 0 0,-4 5 0 0,0-5 0 15,-3 5-128-15,-1-3 128 0,-4 0 0 0,-4 4 0 16,-5-1 144-16,-4 0 112 0,-5-7 0 0,-8 3 16 16,-3 3 496-16,-9-3 80 0,-8 1 32 0,-11 2 0 15,-10-1 112-15,-15 4 32 0,-16 0 0 0,-10-3 0 16,-12-1-384-16,-10 1-64 0,-10 2 0 0,-13-1-16 15,-12-1-368-15,-12 2-64 0,-8 1 0 0,-4-3-128 32,-4 5-1152-32,-9-4-320 0,-8 1-80 0</inkml:trace>
  <inkml:trace contextRef="#ctx0" brushRef="#br0" timeOffset="22349.01">14810 13320 17503 0,'0'0'1552'0,"-5"-5"-1232"16,-2 1-320-16,1 0 0 0,0-1 880 0,1-2 112 15,1 2 32-15,1-4 0 0,1 0-80 0,2 0-16 16,1 0 0-16,3-5 0 0,-3-2-480 0,4-1-80 15,2-3-32-15,1-2 0 0,3-6-160 0,0 1-48 16,2-4 0-16,1 0 0 0,0-1 16 0,1 2 0 16,0 2 0-16,0 4 0 0,-3 7-144 0,-2 3 0 15,0 4 0-15,-1 2 0 0,0 5 288 0,-1 3-32 0,-2 5 0 16,0 4 0-16,2 6 64 0,0 5 16 0,-3 3 0 0,0 6 0 16,0 1-208-16,0 1-128 0,-1 1 128 0,0 4-128 15,-2-1 128-15,1 1-128 0,-1 2 160 0,2-1-160 16,0 0 0-16,0-4 128 0,-1-3-128 0,3-4 0 15,-1-1 0-15,2-3 0 0,2-3 128 0,3-1-128 16,-2-2-288-16,3-2-96 16,0-4-32-16,3 0 0 0,-2-3-2240 0,1-1-448 0</inkml:trace>
  <inkml:trace contextRef="#ctx0" brushRef="#br0" timeOffset="22699.26">14923 13320 25567 0,'0'0'1136'0,"0"0"224"0,3 10-1088 15,0 3-272-15,4 0 0 0,3 0 0 0,3 0 384 0,4 3 32 16,4-2 0-16,5-3 0 0,4-1 80 0,1 6 16 16,2 4 0-16,6 2 0 0,-1-2-128 0,2 0-32 15,4 3 0-15,17 8 0 0,-4 2-352 0,-27-16 128 16,7 4-128-16,5 2 0 0,5 0 0 0,4 3 0 15,0 1 0-15,2 3-192 0,2-2-128 0,52 24-16 16,-13-10-16-16,-4-9 0 0,2-5-16 0,-7-8 0 16,-5-3 0-16,-1-4 0 0,-2-5 112 0,6-3 32 0,6 0 0 15,-2-3 0-15,-3-3 64 0,3-1 16 0,-1-2 0 16,6 0 0-16,4-1 0 0,0 0 0 0,-6-3 0 0,-1 4 0 16,-3 2 144-16,5-2 0 0,3 0 0 0,-4 3 0 15,-5 2 0-15,-39-1 0 0,7-1 0 0,8 1 0 16,5 2-240-16,4 3-16 0,-1-1 0 0,0 0-7168 15,0-1-1424-15</inkml:trace>
  <inkml:trace contextRef="#ctx0" brushRef="#br0" timeOffset="23183.11">19987 14090 13823 0,'0'0'1216'0,"0"0"-960"16,-6-3-256-16,6 3 0 0,-5 6 2880 0,0 2 512 16,-2 4 128-16,1 6 0 0,0 4-2832 0,-2 6-688 0,-1 1 0 0,-2 5 0 15,0 3 128-15,-4 3-128 0,0 1 144 0,-2 0-144 16,-2 4 240-16,0-3-48 0,-1 3-16 0,1-3 0 16,2-5-32-16,2-3 0 0,2-6 0 0,3-5 0 15,5-6 48-15,0-6 0 0,4-2 0 0,1-9 0 16,0 0 400-16,9-13 96 0,1-3 16 0,3-6 0 15,2-4-336-15,3-4-64 0,1-4-16 0,0 1 0 16,2-1-288-16,1-1 0 0,0 1 128 0,0 1-128 16,1 1 0-16,-1 2 0 0,0 6 0 0,-3 2 0 15,0 4 0-15,-2 7-144 0,0 1 144 0,0 6-128 0,-4 4 128 0,1 5-160 16,2 6 160-16,-5 5-160 0,-2 0 160 0,-3 4-160 16,1 2 160-16,-6 2-160 15,0 3 32-15,-1-2 0 0,-2 5 0 0,-1 3 0 16,-1 2-1664-16,2 1-320 0,-2-3-64 0</inkml:trace>
  <inkml:trace contextRef="#ctx0" brushRef="#br0" timeOffset="23483.77">20710 14221 29887 0,'-17'12'1328'0,"9"-6"272"0,-5 7-1280 0,-1 3-320 15,-2 3 0-15,-1 3 0 0,-1 0 0 0,-1 1 0 16,0 3 128-16,-1-3-128 0,-2 0 0 0,0 2 0 16,1 0 128-16,2 1-128 0,3-2 0 0,4 1 160 0,3-3-160 0,4-4 128 15,5-8-128-15,5 2 192 0,4-7-192 0,4 1 192 16,5-6 64-16,2-5 0 16,3-2 16-16,2-6 0 0,2-1 16 0,2-4 0 0,2-3 0 0,-1 0 0 15,1 2-96-15,-2 0 0 16,-2-4-16-16,-3 0 0 0,-3 2 176 0,-2-1 32 15,-3-3 16-15,-7 2 0 0,-3 0 16 0,-2 3 0 0,-4-2 0 0,-4 2 0 16,-2 2-176-16,-3 3-48 0,-3-1 0 0,-2 2 0 31,-1 0-496-31,-1 5-96 0,-1-1-32 0,-1 5-10256 0,4-4-2064 0</inkml:trace>
  <inkml:trace contextRef="#ctx0" brushRef="#br0" timeOffset="23716.94">21268 13441 14735 0,'18'-18'640'0,"-9"11"160"0,1-2-640 0,2 2-160 15,-1 5 0-15,1 2 0 0,-1 1 2064 0,-2 7 384 16,-3 2 80-16,2 6 16 0,-4 7-1456 0,-2 6-304 16,-2 4-48-16,-2 6-16 0,-2 0-304 0,-1 3-64 15,-4 4-16-15,-5 22 0 0,-1-7-112 0,5-17-32 16,-2 0 0-16,-1 6 0 0,-1-2-64 0,0 0 0 15,0 2-128-15,2-1 192 16,-1-5-1632-16,3-2-336 0,0-6-64 0,0-5-5584 16,-1-4-1104-16</inkml:trace>
  <inkml:trace contextRef="#ctx0" brushRef="#br0" timeOffset="23854.26">20858 14018 23039 0,'0'0'2048'0,"11"-1"-1648"0,5 2-400 0,4 0 0 15,5 1 768-15,5-1 80 0,4 1 16 0,4 5 0 16,4-2-528-16,5-3-96 0,5 1-32 0,7-3 0 31,5-3-720-31,4 0-160 0</inkml:trace>
  <inkml:trace contextRef="#ctx0" brushRef="#br0" timeOffset="24303.66">23208 13127 32255 0,'-6'10'2864'0,"-1"8"-2288"16,0 7-576-16,2-3 0 0,-3 12-160 0,-2 7-144 16,-1 9-16-16,-3 5-16 0,-3 5 336 0,-2 3 0 15,-3 4 0-15,-2 0 0 0,-2 4 0 0,-15 40 0 16,1-14 192-16,14-31-64 0,-4 4-128 0,0 2 0 0,-2 2 0 0,3-4 0 31,2-7-432-31,4-8-160 0,4-8-48 0,5-11 0 0,4-6 336 0,3-11 64 16,1-7 16-16,6-5 0 0,0-7 608 0,8-11 128 15,2-7 32-15,4-4 0 0,7-6-96 0,0 2-32 0,2-7 0 0,4 1 0 16,-1-1-416-16,6 4 0 0,3-2 0 0,0 6 0 16,2-1-144-16,0 7 144 0,0 6-192 0,-3 5 192 15,-2 5 0-15,-3 6 0 0,-2 4 0 0,-3 8 0 16,-2 6 0-16,5 16 0 0,-4 2 0 0,-12-12 0 16,-5 4 0-16,0 19 128 0,-2-7-128 0,-4-10 144 15,-4 7-144-15,2 4 0 0,-5-2 0 0,-2 0 0 16,4-1-2480-16,0-4-416 15</inkml:trace>
  <inkml:trace contextRef="#ctx0" brushRef="#br0" timeOffset="25652.12">23892 14267 14735 0,'-8'7'1312'0,"-4"0"-1056"16,-5 5-256-16,-2 4 0 0,0 2 3376 0,-1 2 608 15,-2 4 128-15,-1 2 32 0,-1-3-3200 0,0 3-640 0,0 0-128 0,-2 2-32 16,5-3-16-16,3 1-128 16,4-2 192-16,5-4-64 0,8-5-128 0,5-4 192 0,6-1-192 0,5-5 192 15,5-4 48-15,13-5 16 16,0-7 0-16,-8 2 0 0,3-4-256 0,3-1 176 0,2 0-176 0,0-4 160 16,3-3-160-16,-3 0 160 15,-1 1-160-15,-4 0 160 0,-4-1-160 0,-4 1 0 0,-4 1 144 0,-5 0-144 16,-5 1 240-16,-4 3-32 0,-5 1 0 0,-5 4 0 15,0 2 32-15,-5 3 0 0,-2 0 0 0,-1 1 0 16,1 2-240-16,1-1 0 0,1 3 0 0,5-2 0 16,1-1 0-16,7 3 0 0,-1-8-160 0,3 3 160 15,5-1-512 1,3-3-32-16,4 1 0 0,5 0 0 0,4 1 112 0,6 0 32 0,0-1 0 0,2 3 0 0,2-4 80 0,-1 5 32 16,-2 0 0-16,2 3 0 0,-2 0 288 0,2 3-128 15,-1 2 128-15,-2 5 0 0,-1 2 0 0,-3 6 128 16,-3 2 0-16,-3 3 16 0,-2 1-144 0,-6 1 0 15,-1 1 144-15,-3 3-144 0,-6-3 144 0,-2 3-144 16,-5-2 192-16,1 1-192 0,-5-5 224 0,0-1-64 16,0-5-16-16,0-2 0 0,1 0 400 0,1-6 80 15,2 0 16-15,6-8 0 0,0 0-288 0,0 0-48 16,0 0-16-16,0-12 0 0,2-3 224 0,3-2 32 16,2 0 16-16,0-3 0 0,2 0-384 0,3 0-176 15,2-2 160-15,0-1-160 0,2 2 0 0,3-1-208 16,3 2 16-16,1-1 0 0,-2 6 64 0,2 1 128 15,-1 7-208-15,0 0 80 0,-2 5-64 0,0 3 0 16,-5 7 0-16,1 0 0 0,-4 5 0 0,0 2-16 16,-2 3 0-16,-1 0 0 0,-1 4 48 0,-1-2 16 15,1 0 0-15,-2 3 0 0,1 3-32 0,0-5 0 16,2-2 0-16,1-4 0 0,2-2 176 0,2-5 0 16,3 3 0-16,3-7 0 0,0-1 272 0,3-5 96 0,1 0 16 0,5-3 0 15,2-4-64-15,0 1-16 16,2-3 0-16,1-2 0 0,-3 0-304 0,-1-2 0 0,-3 0 0 15,-1-2 0-15,-4-2 0 0,9-7 0 0,-4 3 128 0,-12 10-128 16,-1 2 0-16,1-1 0 0,2 4 0 0,-4-2 0 16,-1 5 0-16,0 3 0 0,-2 3-192 0,0 1 48 15,-2 4-128-15,-3 6-32 0,1 1 0 0,-2 5 0 16,-1 1-80-16,-1 4 0 0,-1 2-16 0,1 3 0 16,-2 4 400-16,0-2 0 0,2 2 0 0,1 0 0 0,-1-7-176 15,3 1-48-15,1-5-16 0,4 2 0 0,1-4 240 16,2-3 0-16,1-4 0 0,4-3 0 0,3 1 0 0,5-3 0 15,-1-2 0-15,0-5 160 0,1-1-160 0,-1-6 0 16,3 2 0-16,-4-4 0 0,-1 0 144 0,-2-2-144 16,-2-4 160-16,-1 3-160 0,-3 1 192 0,-3 2-64 15,1-4-128-15,-3 3 192 0,-1 4-64 0,0-1 0 16,-2-2-128-16,-1 3 192 0,0-2-192 0,-1 3 0 16,-5 5 0-16,4-5 0 0,-3-2 0 0,1 0-208 15,-2 1 64-15,-2 0 16 0,2 6-192 0,-2-7-48 16,-1 2 0-16,1-1 0 15,-2 1-32-15,1 0-16 0,-3-4 0 0,1 1 0 0,0-5 32 0,-1 3 0 16,-2-1 0-16,0-2 0 0,1 2 192 0,-4-1 32 16,3 1 16-16,-5-1 0 0,1 0 144 0,4 5 0 15,0 0 0-15,2 1 0 0,-2-1 0 0,0 0 0 16,4 4 128-16,-1-6-128 0,2 1 128 0,3 8-128 16,0-4 160-16,2-2-160 0,1-2 192 0,2 3-64 15,2-2-128-15,2-1 192 0,3-2-192 0,0 2 0 16,0-6 0-16,8-1 0 0,-1 4 0 0,-3 2 0 0,0 1 144 0,3-2-144 15,0 2 240-15,2-1-48 0,5 3 0 0,0-3 0 16,-1 3 144-16,3 2 32 0,3-2 0 0,-1 0 0 16,2 4-192-16,-4-1-48 0,1-3 0 0,-1 2 0 15,-3 0-128-15,0 2 0 0,-4-2 0 0,0-2 0 16,-1 2 128-16,-2 1-128 0,-4 3 0 0,0-1 128 16,-2 0-128-16,1 1 192 0,-5 1-192 0,-8-1 192 15,6 3-64-15,-1 2-128 0,-5-5 192 0,1 11-64 0,-2 1-128 0,-3-1 128 16,-3 4-128-16,-1 2 128 0,-3 2-128 0,-1 1 128 15,-1 2-128-15,1 1 128 0,-2-2-128 0,1 2 0 16,0-1 0-16,3 1 0 0,3-3 0 0,-4 3 0 16,4-5 0-16,5-6 0 0,4 0 0 0,2-1 0 15,2 2 0-15,4-4 0 0,2-4 0 0,-4-4 0 16,4 0 144-16,2-2-144 0,1-4 128 0,3 0-128 16,0 0 128-16,1-3-128 0,-1 2 0 0,-2 2 0 15,-1-6 0-15,1 5 0 0,-4 2 0 0,0 2 0 16,-3 2 0-16,-2 3 0 0,-2 8 0 0,0 0 0 15,-3 7 0-15,-2 6 128 0,-4-1-128 0,-4 7 0 16,-2 4 0-16,-3 2 128 0,-3 1 48 0,-4 5 16 16,-3 0 0-16,-5-2 0 0,-2 5 80 0,-4-2 32 15,-7 6 0-15,-3-6 0 0,-3 1-112 0,-1-2-32 16,1 1 0-16,0-4 0 16,2-3-928-16,3 0-176 0,7-6-32 0,5-7-13952 0</inkml:trace>
  <inkml:trace contextRef="#ctx0" brushRef="#br0" timeOffset="26168.31">29015 14178 27759 0,'-10'-15'1216'0,"2"7"272"0,-2 3-1184 0,1 4-304 16,-3-2 0-16,-4 3 0 0,-4 2 320 0,-17 1 16 0,-3 6 0 0,12-4 0 15,-3 1-208-15,-4 4-128 16,-2 0 160-16,-15 9-160 0,6-3 256 0,10 2-64 16,4 0 0-16,13-5 0 0,1 3-64 0,-4 6 0 15,7 0-128-15,2 0 192 0,6 0-192 0,4-7 0 16,4-1 0-16,5 13 0 0,2-5 0 0,5 0 0 15,1 5 0-15,3-4 0 0,0 1 192 0,1 0-48 16,-1-2-16-16,-7-3 0 0,-1 3-128 0,1 8 160 0,-4-3-160 0,-3-3 160 16,-6-2 96-16,-4-3 0 0,-5-2 16 0,-3-3 0 15,-5-1 464-15,-4-4 96 0,-6 2 0 0,-4-5 16 16,-5-4-368-16,-3-4-80 0,-7-4-16 0,5-2 0 16,6 0-384-16,6-2 0 0,5-3-144 0,8-2 144 15,6 0-2432 1,8-2-384-16</inkml:trace>
  <inkml:trace contextRef="#ctx0" brushRef="#br0" timeOffset="27003.43">29488 14509 27647 0,'0'0'2448'0,"-13"10"-1952"16,-1 6-496-16,-1 2 0 0,-2 0 784 0,-1 1 64 15,-1 1 16-15,0 1 0 0,1-2-592 0,4 0-112 16,4-1-32-16,5-4 0 0,1 1 144 0,0 6 32 16,3-3 0-16,5 0 0 0,5-3-64 0,5 1-16 15,2-4 0-15,-2-2 0 0,4-4 192 0,4-1 32 16,3-2 16-16,12-3 0 0,-5-6-208 0,-3 0-32 16,-2-3-16-16,0-1 0 0,-5-7-64 0,3-1-16 15,-5-1 0-15,-2-1 0 0,-3-3-128 0,-1 0 128 16,-6 0-128-16,-2-2 128 0,-2-1-128 0,-4 1 0 15,-5-4 0-15,-3 5-176 0,-3-6-64 0,-3 9-16 0,0 0 0 16,-4 4 0-16,-4 3 48 0,4 1 0 0,-1 7 0 16,0 2 0-16,0 1 16 0,3 6 16 0,2-1 0 0,0 1 0 31,4-1-304-31,10-2-64 0,0 0-16 0,0 0 0 16,0 0 80-16,0 0 16 0,15-7 0 0,4-6 0 0,2-1 176 0,6-2 32 0,5-5 16 0,1 1 0 15,6-4-80-15,3-3 0 0,4 2-16 0,1-5 0 16,1-1 176-16,-2-5 160 0,2-3-208 0,-3-2 80 15,-4-5 128-15,1 0 0 0,0-3 0 0,-2-7 128 0,0-5 0 0,0 0 16 16,1-4 0-16,1 4 0 0,-1 0 128 0,-6 10 32 16,-4 8 0-16,-5 10 0 0,-4 8-32 0,-5 7 0 15,-7 5 0-15,-10 13 0 0,0 0-144 0,0 0-128 16,-18 13 144-16,-6 8-144 0,-7 11 0 0,-6 6 0 16,-6 5 0-16,0 10 0 0,-2 4 0 0,0 5-160 15,-4 8 160-15,1 5-128 0,1 6 128 0,1-2 0 16,-2 2 0-16,4-4 0 0,4-7 0 0,7-9 128 15,8-5-128-15,6-7 176 0,6-4-48 0,6-7-128 16,5-3 192-16,7-3-64 0,6-6 64 0,2-5 0 16,4-3 0-16,4-3 0 0,5-5 256 0,3-6 48 15,5-5 16-15,3-4 0 0,1-5-256 0,2-3-32 16,3-4-16-16,-11 7 0 0,3-4-208 0,21-4 0 16,-2 1 0-16,-4 1 0 0,-1 8 0 0,-3 1 0 15,-6 3 144-15,0 4-144 0,-6 5 0 0,-5 6 0 16,-1 1-192-16,-4 4 192 0,-3 4-192 0,-4 2 192 15,-4-3-192-15,-4 2 192 0,-3 5-192 0,-4 2 192 0,-5 2-160 0,-3-4 160 16,-4 3-240-16,2-11 48 0,-1 1 16 0,-1-2 0 16,2-1 176-16,-3 1 0 0,2-5 0 0,3-2 128 15,6-10 320-15,0 0 64 0,0 0 0 0,0 0 16 16,0 0 32-16,0 0 0 0,7-14 0 0,3 4 0 16,3-3-336-16,1 2-64 0,1 3-16 0,1 1 0 15,-1 1-144-15,3 4 0 0,-3-1-160 0,0 6 160 16,-2 2-160-16,1 8 160 0,-1 1-160 0,-1 5 160 0,-2 1-160 15,1 4 160-15,-1 5-160 0,-1 5 160 0,-2-1-368 16,1 0 32-16,0 5 0 0,-2-14 0 16,5-4-32-16,-3 3 0 0,2 3 0 0,2 1 0 15,-1-1-608-15,-1-6-128 0,0-5-32 0,-1-3 0 16,-2-3-384-16,-7-9-80 0</inkml:trace>
  <inkml:trace contextRef="#ctx0" brushRef="#br0" timeOffset="27324.42">31126 13262 21183 0,'0'0'944'0,"0"0"192"0,-4 11-912 0,-1 6-224 0,-2 3 0 0,-4 8 0 15,-3 3 2064-15,-6 5 368 0,-7 8 80 0,-4 0 16 0,-8 2-1536 0,0-2-304 16,-2 2-64-16,2-4-16 0,1 1-192 0,2-2-32 15,1-2-16-15,7 1-10224 16,2-5-2032-16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6:31:48.10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10680 2547 1839 0,'0'0'0'0,"6"-7"160"0,-1-2-160 0,1 3 0 16,-1-4 0-16,0 3 0 0,1-1 2416 0,0 1 448 16,-1 1 80-16,1-3 32 0,-1 4-1760 0,-5 5-336 15,6-9-80-15,0 4-16 0,-6 5-192 0,0 0-32 16,0 0-16-16,8-4 0 0,-8 4-96 0,0 0-32 16,0 0 0-16,0 0 0 0,0 0-48 0,0 0-16 15,8 8 0-15,-3 3 0 0,-3 2 64 0,-2 1 16 16,0 5 0-16,0 4 0 0,0 0 48 0,0 2 16 15,0 2 0-15,0 3 0 0,-1 5-224 0,0-5-32 16,-2 1-16-16,1 3 0 0,-2 3 80 0,0 0 16 16,-1 2 0-16,0-1 0 0,0-2 0 0,0-3 16 15,0-1 0-15,-1-3 0 0,3-5-96 0,-1-4-32 16,1-1 0-16,1-1 0 0,-1-1-80 0,2-2-128 16,0-4 176-16,1-2-176 0,1 1 272 0,-1-10-48 0,0 0-16 0,0 0 0 15,0 0 176-15,8 6 16 0,-8-6 16 16,10 0 0-16,-10 0-112 0,12-4-32 15,0-1 0-15,-2-2 0 0,-1 2-144 0,1-4-128 0,-1 2 192 0,4-3-192 16,1 3 0-16,1-2 0 0,0 2 0 0,3 2 0 16,4-3 0-16,2 2 0 0,1-1 0 0,4-2 0 15,4 2 0-15,1-5 0 0,-1 2 0 0,2 1 0 16,2-2 0-16,1 2 0 0,-1-1 0 0,2 3 0 16,3-2 0-16,3 3 0 0,1 1 0 0,1-3 0 15,1 2 0-15,0 3 0 0,1 1 0 0,-1-3 0 0,-1 1 0 0,4-1 0 16,0 0 0-16,3-1 0 0,7 2 0 0,2 1 0 15,0 2 0-15,-3 1 0 0,-5 1 0 0,-2 0 0 16,0 2 0-16,-2-2 0 0,-1-2 0 0,-1 1 0 16,0 3 0-16,-1 2 0 0,-1-2 0 0,-4 0 0 15,-3 0 0-15,-12-1 0 0,-3 1 0 0,2 0 0 16,1 0 0-16,-2 1 0 0,-2-3 0 0,1 3-144 16,-5 0 144-16,0 1 0 0,-1-1 0 0,-1-1 0 15,-1 1 0-15,-2 3 0 0,-2-2 0 0,-1 1 0 16,1 2 0-16,-2-3 0 0,1 1 0 0,-3 0 0 15,-3-2 0-15,1 1 0 0,-7-5 0 0,5 7 0 16,-5-7 0-16,0 0 0 0,0 0 0 0,0 0 0 16,0 0 0-16,0 0 128 0,0 0-128 0,0 0 0 15,3 5 0-15,-3-5 0 0,0 0 0 0,0 0 0 16,0 0 0-16,0 0 0 0,0 0 0 0,0 0 144 16,0 0-144-16,0 0 160 0,0 0-160 0,0 0 160 15,0 0-160-15,2-9 160 0,-1 1-160 0,2-2 192 16,-1 1-192-16,2-6 192 0,-2-3 64 0,4-1 32 15,-3 0 0-15,2-3 0 0,-1-2 64 0,0-1 16 0,0-7 0 0,1-2 0 16,0-4-48-16,0-2 0 0,-1-1 0 0,0-2 0 16,1 3 0-16,-3-2-16 0,3-3 0 0,2 4 0 15,-1 5 16-15,0 0 0 0,0 3 0 0,-1 4 0 16,-2 5-128-16,3 2-32 0,-4 5 0 0,-1 2 0 16,-1 1-160-16,-1 5 0 0,-1 0 0 0,-2 6 0 15,4 3-160-15,-7 0-112 0,-4 1-32 0,-6 9 0 16,1 3-2224-16,-2 5-448 0</inkml:trace>
  <inkml:trace contextRef="#ctx0" brushRef="#br0" timeOffset="5583.86">943 11921 13071 0,'-6'-7'576'0,"6"7"128"0,0 0-576 0,0 0-128 16,0 0 0-16,0 0 0 0,0 0 592 0,0 0 96 0,0 0 16 0,0 0 0 16,0 0-240-16,7-3-32 0,0-2-16 0,0-1 0 15,2 3-32-15,0 0-16 0,0-1 0 0,1-1 0 16,2 1 96-16,0 2 32 0,2 1 0 0,2-2 0 15,-4 0 16-15,4 0 16 0,0 1 0 0,3 1 0 16,2 0-80-16,0 1-32 0,1 0 0 0,3 0 0 16,2 1-96-16,2 0 0 0,0 1-16 0,16 1 0 15,1-1-48-15,-1 0-16 0,-3 0 0 0,0-1 0 0,-2 0-48 0,0 0-16 16,0 1 0-16,2-1 0 0,0-1 48 0,2 0 16 16,2 0 0-16,2 1 0 0,1 0 32 0,0 1 16 15,2-2 0-15,0 2 0 0,-4-2-32 0,0 0-16 16,0-2 0-16,2 2 0 0,2 0-48 0,1 0 0 15,2 4 0-15,-1-3 0 0,2 0-32 0,-2-1-16 16,-1-1 0-16,-1 0 0 0,-3-1 0 0,6 0 0 16,-1-1 0-16,3 2 0 0,1 0-144 0,3-2 128 15,2 1-128-15,-2 0 128 0,-4 0-128 0,1-2 0 16,1 0 0-16,3 0 128 0,1 2-128 0,0-1 0 16,2-1 0-16,-2-1 0 0,-2 1 0 0,-1 2 0 15,0-1 128-15,1 1-128 0,2-2 0 0,1 3 0 16,4 0 0-16,-4-1 0 0,1 1 0 0,-1 0 0 0,-3-1 0 0,2 1 0 15,3 1 0-15,1 0 0 0,3 0 0 0,-4 0 0 16,-1-1 0-16,1 0 0 0,-1-2 0 0,1-1 0 16,2 2 0-16,2 0 0 0,1 1 0 0,-2 0 128 15,-2-2-128-15,-2 2 0 0,-3-3 0 0,1 0 0 16,2 2 0-16,2-1 128 0,1 5-128 0,-1-2 128 16,-1-2-128-16,-1 2 192 0,-1 0-192 0,-2-1 192 15,3 0-192-15,1 1 0 0,3 0 0 0,0 0 128 16,-1 0-128-16,-3 0 0 0,0 1 0 0,0-1 128 0,0-2-128 0,0 2 192 15,5 0-192-15,-2 0 192 0,1-2-192 0,-3 2 0 16,-3-1 0-16,0 0 0 0,0-2 128 16,3 1-128-16,-1 2 0 0,2 0 128 0,3 0-128 0,-3 0 0 15,-3 0 0-15,0-2 0 0,-4 1 128 0,4 0-128 16,0 0 0-16,3 1 128 0,0 0-128 0,-3 0 128 16,-5 0-128-16,1 0 128 0,-1-2 64 0,0 2 0 15,1 0 0-15,1 2 0 0,1-1-192 0,0 0 160 16,0 2-160-16,-3 0 160 0,-1-1-160 0,1 0 128 15,-2 0-128-15,2 1 128 0,3 1-128 0,0 0 0 16,3-3 0-16,-6 1 0 0,-2-2 0 0,-1 0 0 16,4 1 128-16,-1 0-128 0,0 0 0 0,2-1 192 15,0 0-192-15,-1 0 192 0,-3 0-192 0,5 0 0 0,-6 0 0 0,0 0-176 16,-1 0 176-16,3 2 0 0,3-2 0 16,1 1 128-16,0 0-128 0,-2-1 0 0,-3-1 0 0,-1 1 0 15,3-1 0-15,0 1 0 0,-1 1 0 0,2 0 0 16,1-1 0-16,1 0 0 0,-3 0 0 0,-1 0 0 15,-1 0 0-15,1 1 0 0,1 1 0 0,0 0 0 16,2 2 0-16,2-1 0 0,-2-1 0 0,-2-1 0 16,-2-1 0-16,0 2 0 0,-2-1 0 0,1 0 0 15,4 1 0-15,-1 0 0 0,2 2 0 0,-3-2 128 16,2 0-128-16,-2-2 0 0,-1 0 0 0,-1 1 0 16,1 0 0-16,-3 2 0 0,3-1 0 0,1 1 0 15,0 1 0-15,-2-2 0 0,-2-1 0 0,-2 1 0 16,0-2 0-16,-1 2 0 0,-3-2 0 0,1 3 0 0,2-2 0 15,-1 0 0-15,2 1 0 0,1-1 0 0,0 1 0 16,-4 0 0-16,-2-1 0 0,1 0 128 0,2-1-128 0,-1 2 0 16,1-2 0-16,1 0 0 0,2 0 0 0,0 1 0 15,0-1 0-15,-1 1 0 0,-3 0 0 0,1 1 0 16,0-2 0-16,-2 1 0 0,-1 1 0 0,1 2 0 16,1-2 0-16,2-1 128 0,0 0-128 0,-1 0 0 15,-3 2 0-15,-3-2 0 0,-2-1 0 0,0 1 0 16,0 1 0-16,1 0 0 0,0 2 0 0,2-1 0 15,-4-1 0-15,2 1 0 0,-1 2 0 0,2 0 0 16,-1-3 128-16,0 2-128 0,-6-4 0 0,-1 1 144 16,0 1-144-16,-1-1 0 0,-2-1 128 0,-1 0-128 15,1 0 0-15,-3 0 0 0,-1 1 128 0,2 1-128 16,-4-2 0-16,1 0 0 0,0 0 0 0,-3 0 128 16,-3 1-128-16,2-1 0 0,-2-1 144 0,-2 1-144 0,-3 0 0 0,0 0 144 15,-4 0-144-15,-2 0 0 0,-1-2 0 0,-9 2 0 16,0 0 0-16,10 2 0 0,-10-2 0 0,0 0 0 15,0 0 0-15,0 0 0 0,0 0 0 0,0 0 0 16,0 0 0-16,0 0 0 0,-10 10 0 0,-1-5 0 16,-3 0 0-16,-3 0 0 0,-2-2 0 0,-1-1 0 15,-3 2 0-15,-2-2 0 0,-5-2 0 0,0 0 0 16,-2 2 0-16,2 0 0 0,-5 1 0 0,-2-2 0 16,-1-1 0-16,-1 3 0 0,-2 0 128 0,-2 0-128 15,-5-2 0-15,-3 0 0 0,-5-1 0 0,3 0 128 16,-1 0-128-16,-2 0 0 0,-1-1 0 0,1 1 0 15,-1 4 0-15,-4-1 0 0,-4-3 0 0,-4 0 0 0,-1-2 0 16,1 1 0-16,-3-2 0 0,1 3 0 0,-3 3 0 0,-1-3 0 16,-6-3 0-16,0 2 0 0,1 0 0 0,1 1 0 15,1 1 0-15,-4 3 0 0,-7-1 0 0,1-2 0 16,2-1 0-16,-1 2 0 0,2 0 0 0,-5 0 0 16,-7-1 0-16,2-1 0 0,-1-1 0 0,2 2 0 15,4 3 0-15,-6 0 0 0,-4-5 0 0,4-2 0 16,0 2 144-16,1 2-144 0,-5 3 0 0,-1-3 0 15,-2-2 0-15,3 1 0 0,2 3 0 0,-4-2 0 16,-3-1 128-16,1 0-128 0,2-1 0 0,0-1 0 16,-1 4 0-16,0-2 128 0,0-2-128 0,3 2 0 15,3-1 0-15,-4 0 0 0,-6-2 128 0,1 2-128 16,5-2 128-16,2 2-128 0,2 1 0 0,-1 0 0 0,-2-2 0 16,2 0-128-16,2 2 128 0,1-1 0 0,0 1 0 0,-2-1 0 15,1-2 0-15,3-1 0 0,4 3 0 0,-1 2 0 16,-5 3 0-16,3-4 0 0,-1-1 0 0,4 1 0 15,4 1 0-15,-2 1 0 0,-3-1 0 0,1-1 0 16,1-3 0-16,7 2 0 0,0 1 0 0,-1 0 0 16,-2 0 0-16,1-4 0 0,-3 2 0 0,5 2 0 15,2 0 0-15,0 2-128 0,-1 2 128 0,-1-3 0 16,-3-1 0-16,3 0-128 0,-1 2 128 0,9-1 0 16,0 0 0-16,-2 0 0 0,-4-1 0 0,2 0 0 15,-1 0 0-15,5 0 0 0,1 2 0 0,1 0-128 16,0 1 128-16,-4-1 0 0,-3 1-144 0,2-2 144 15,2 0 0-15,3 3-176 0,3 0 176 0,-2 0-128 16,-5 0 128-16,-2-2 0 0,4-1 0 0,3 2 0 16,2 0 0-16,2 0 0 0,2 2 0 0,-3 0 0 0,-1-1 0 0,0-1 0 15,1-4 0-15,2 1 0 0,4 2 0 0,-1 3 0 16,3 0 0-16,1-2 0 0,-3-3 0 0,0 0 0 16,0-1 0-16,0 1 0 0,1 0 0 0,3 1 0 15,4 0 0-15,-1 2 0 0,-2 0 0 0,-1 3 0 16,-1-4 0-16,2-2 0 0,2-1 0 0,0 1 0 15,2 0 0-15,2 1 0 0,3 0 0 0,0-1 0 16,-1 0 0-16,-2-1 0 0,-1 0 0 0,2-2 0 16,-5-1 0-16,3 2 0 0,1 1 0 0,4-1 0 15,3 1 0-15,1 1 0 0,1-1 0 0,0 1 0 16,-1 1 0-16,0-1 0 0,0-1-128 0,0 0 128 0,2 1-128 16,0-3 128-16,5 0-160 0,0 0 160 15,2-1-192-15,3 1 192 0,2 2-160 0,3 0 160 0,0 1-128 0,2 0 128 16,3 0-192-16,2 0 32 0,1 0 16 0,0-2 0 15,1 0 144-15,-1 1-128 0,2-1 128 0,-1 2-128 16,5-2 128-16,1 1 0 0,0-1 0 0,2 1-128 16,8 1-48-16,0 0 0 0,0 0 0 0,0 0 0 15,0 0-32-15,0 0-16 0,0 0 0 0,0 0 0 16,0 0 16-16,15 6 0 0,3-1 0 0,0-2 0 16,-3 1 80-16,4-2 128 0,0 0-208 0,3 1 80 15,1 3 128-15,2-3 0 0,3 1-144 0,1 3 144 16,6-4 0-16,2 2 0 0,1 4 0 0,5-2 0 15,4 2-192-15,3-3 192 0,2 0-192 0,0 1 192 16,-1-4-128-16,3 0 128 0,3 1 0 0,6 1 0 16,2 3 0-16,3-5 0 0,3 1-144 0,1-1 144 15,-1 1 0-15,1-2 0 0,3-1 0 0,4 1 0 0,6 0 0 0,0-1 0 16,-1-1 0-16,1 0 0 0,4-1-128 0,2 1 128 16,5 0 0-16,-2-1 0 0,-3 0 0 0,0-1 0 15,4 2 0-15,3 0 0 0,1 0 0 0,-1-1 0 16,-2-1 0-16,3 2 0 0,4 1 0 0,-2 0 0 15,-1-3 0-15,1-2 0 0,0 2 0 0,6 0 0 16,2-1 128-16,-5 0-128 0,-1-1 0 0,3 0 0 16,3 3 0-16,-1-1 0 0,-3-1 0 0,2 0 0 15,1 0 0-15,2 0 0 0,3-4 128 0,-1 3-128 16,-4 2 0-16,3-1 0 0,5 2 0 0,-4 0 128 16,-3-6-128-16,2 5 0 0,1 3 0 0,0-1 0 15,-2-2 128-15,1 0-128 0,-2 2 0 0,3 0 0 0,1 0 0 0,0 0 0 16,-5 0 0-16,2 2 0 0,3 0 0 0,-1-2 0 15,-4-2 0-15,1 0 0 0,3 1 0 0,-2 1 0 16,-2-1 0-16,3 0 0 0,-3-1 0 0,4 1 0 16,2 1 0-16,-4-1 0 0,-5-3 0 0,1 3 0 15,2 1 0-15,-2-2 0 0,-1-1 0 0,-4 1 0 16,0 1 0-16,2 0 0 0,5-2 0 0,-5-1 0 16,-7 2 0-16,0 1 0 0,-1-1 0 0,2 2 0 15,1-1 0-15,-4-1 0 0,-4-1 0 0,0 2 0 16,0 1 0-16,2 0 0 0,-3-2 0 0,-3-1 0 15,-3-2 0-15,1 3 0 0,2 1 0 0,1 0 0 16,-1-1 0-16,-3 0 0 0,-4-4 0 0,-3 3 0 16,0 2 0-16,3 0 0 0,0 1 0 0,-1-3 0 0,-4 0 128 15,-1 0-128-15,0-2 0 0,0 2 144 16,-1 0-144-16,3 2 0 0,0-5 0 0,-4-1 0 16,-4 2 0-16,-3 2 0 0,1-3 0 0,3 4 0 0,-2 1 0 0,0-2 0 15,-1 1 0-15,-6-2 0 0,-3-1 0 0,-1 1 0 16,1 0 0-16,-3 3 0 0,-3-2 0 0,2 1 128 15,0-2-128-15,-1 1 0 0,1 2 0 0,-2-1 0 16,-7-1 0-16,-1 0 0 0,-2 1 192 0,0 1-64 16,-3-2 0-16,1 3 0 0,-3-1 0 0,1 1-128 15,0 1 192-15,-3 2-64 0,2-2-128 0,-2-1 0 16,-1-1 144-16,-3 1-144 0,-2 1 128 0,-2-1-128 16,-3-1 128-16,-2 1-128 0,-2 0 144 0,-1 1-144 0,-2 0 192 0,0-1-192 15,-3 0 208-15,0 0-64 0,-1 0-16 0,1 0 0 16,-2 0 48-16,-10 0 0 0,0 0 0 0,11 1 0 15,-11-1 0-15,0 0 0 0,0 0 0 0,0 0 0 16,0 0 0-16,0 0 0 0,0 0 0 0,0 0 0 16,0 0-176-16,0 0 192 0,0 0-192 0,0 0 192 15,0 0-192-15,0 0-176 0,0 0 48 0,0 0 0 32,0 0-1904-32,-7 8-368 0</inkml:trace>
  <inkml:trace contextRef="#ctx0" brushRef="#br0" timeOffset="9584.7">2630 2381 9215 0,'0'0'816'0,"0"0"-656"15,5-10-160-15,-5 10 0 0,4-7 1152 0,-4 7 192 16,5-11 32-16,-5 11 16 0,4-7-608 0,-4 7-112 16,0 0-32-16,0 0 0 0,2-10-16 0,-2 10-16 0,0 0 0 0,0 0 0 15,0 0-32-15,0 0 0 16,0 0 0-16,0 0 0 0,0 0-128 0,0 0-16 0,0 0-16 0,-4 3 0 15,1 5 32-15,-1 0 0 16,0 2 0-16,1 1 0 0,1 5 112 0,1 4 16 16,-1 5 16-16,2 21 0 0,2-1-128 0,-1-5-16 0,-1-2-16 0,2 3 0 15,2 0-192-15,0-4-48 0,-4-1 0 0,0 0 0 16,-1-3 0-16,-2-4-16 0,3-2 0 0,-2 0 0 16,-1-1 80-16,1 0 32 0,-1-1 0 0,1-2 0 15,-1-3-32-15,2-1 0 0,-3-2 0 0,3-3 0 16,-2-3 0-16,1-2-16 0,-1 2 0 0,3-11 0 15,0 8 0-15,0-8 0 0,3 9 0 0,-3-9 0 16,0 0-96-16,7 5-16 0,-7-5 0 0,10 4 0 0,-1-3 0 0,3-1-128 16,-2-1 192-16,1 1-64 0,1 1 0 0,1-2-128 15,0-3 192-15,4 3-64 0,1-1-128 0,1-1 128 16,4-1-128-16,1 2 128 0,3-1-128 0,-2 2 0 16,3 0 144-16,0-1-144 0,2 1 0 0,2 1 0 15,1-1 0-15,2 0 128 0,1-1-128 0,3 0 0 16,-6 0 0-16,1 1 0 0,0-1 0 0,2 0 0 15,1 1 0-15,0 1 0 0,-1 0 0 0,3 0 128 16,-1 0-128-16,4 1 0 0,1 2 0 0,1-1 0 16,1 0 0-16,-3 0 0 0,-1 0 0 0,0-1 0 15,3 0 0-15,-1 0 0 0,-4 1 0 0,5-2 0 16,-3 2 0-16,4 1 0 0,1-2 0 0,1-1 0 16,-1 0 0-16,1 0 0 0,-3 0 0 0,-2 0 0 15,1 0 0-15,0 1 0 0,1 0 0 0,0 2 0 16,-1-2 0-16,3 1 0 0,1 0 0 0,1-1 0 0,-1-1 0 0,-1-1 0 15,-3 0 0-15,1 0 0 0,-1-1 0 0,0 2 0 16,0 0 0-16,2 0 0 0,1-1 0 16,1 1 0-16,1-3 0 0,0 2 0 0,1 0 0 15,-4 0 0-15,-2-2 0 0,3 1 0 0,-3 0 0 16,2 0 128-16,3-1-128 0,1 1 0 0,0 0 128 0,1 1-128 16,-2-1 0-16,-1-1 0 0,0 2 0 0,-1-2 0 15,-2 1 0-15,0-2 0 0,-1 1 0 0,0 2 0 16,0 0 0-16,2 0 128 0,-1-1-128 0,2 2 176 0,-2-1-176 15,1 1 0-15,-3-1-192 0,0-1 192 16,-2 1 0-16,-1 0 0 0,0-3 0 0,-1 3 0 0,-1 0 0 0,1 1 0 16,2 0 0-16,-1 0 0 0,0 0 0 0,1 0 0 15,0 0 0-15,-1 0 0 0,-1 0 0 0,-5 0 0 16,1 0 0-16,-1 0 0 0,0 1 0 0,0 0 0 16,-1-1 0-16,0 3 0 0,2-2 0 0,0 0 0 15,2 0 0-15,0-1 0 0,-2 0 0 0,3-1 0 16,3 0 0-16,-5 0 0 0,-2-3 0 0,0 3 0 15,0-2 0-15,0 2 0 0,-1-1 0 0,-2 1 0 16,1 0 0-16,1 0 0 0,-3-1 0 0,4 1 0 16,0 0 0-16,0-3 0 0,-1 1 0 0,1 1 0 15,1-1 0-15,-5 2 0 0,-2-3 0 0,-2 1 0 16,0-1 0-16,0 1 0 0,0-1 0 0,0 3 0 16,-4-1 0-16,1-2 0 0,1 1 0 0,-2 1 128 15,-3-1-128-15,1 1 0 0,0-1 0 0,0 2 0 16,0-3 0-16,2 3 0 0,-1-1 0 0,-1 1 0 15,0 0 0-15,0 1 0 0,-1-1 0 0,0 1 0 16,1-2 0-16,0 2 0 0,1-2 0 0,-2 2 0 16,-4-2 0-16,1 1 0 0,-1 0 0 0,0 1 0 15,-1 0 128-15,2 1-128 0,-2-2 0 0,1 1 0 16,1 0 0-16,-1 0 0 0,0-1 0 0,-1-1 0 16,1 0 0-16,1 1 0 0,-3-1 0 0,0 2 0 0,1 0 0 0,0 0 0 15,-1-2 0-15,2 1 0 0,0-2 0 0,0 3 0 16,-1-1 0-16,1 1 0 0,0 0 0 0,0 0 0 15,1 0 0-15,1 0 0 0,-4 0 0 0,1 0 0 16,-2 0 0-16,1-2 0 0,-2 2 0 0,0 0 0 16,2 0 0-16,-1 2 0 0,0-1 0 0,1-1 0 0,-12 0 0 15,10 0 0-15,-1 1 0 0,-9-1 0 0,9 3 0 0,-9-3 0 16,11 2 0-16,-11-2 0 0,9 5 128 0,-9-5-128 16,9 4 0-16,-9-4 128 0,8 5-128 0,-8-5 0 15,0 0 0-15,9 5 0 0,-9-5 0 0,9 7 0 16,-2-3 0-16,-7-4 0 0,0 0 0 0,0 0 128 15,9 3-128-15,-9-3 0 0,6 4 0 0,-6-4 0 16,11 3 0-16,-11-3 0 0,0 0 0 0,10 6 0 16,-10-6 0-16,10 3 0 0,-10-3 0 0,10 3 0 15,-1 0 0-15,-9-3 0 0,9 5 0 0,0-2 0 16,0-2 0-16,-9-1 0 0,0 0 0 0,10 2 0 16,-10-2 128-16,11 0-128 0,-11 0 0 0,9 2 0 15,-9-2 0-15,10 0 0 0,-10 0 0 0,11 1 0 16,-11-1 0-16,8 2 0 0,-8-2 0 0,0 0 0 15,9 2 0-15,-9-2 0 0,9 2 0 0,-9-2 0 16,0 0 0-16,0 0 0 0,0 0 0 0,9 4 0 16,-9-4 0-16,0 0 0 0,0 0 144 0,0 0-144 15,0 0 160-15,0 0-160 0,0 0 0 0,0 0 0 16,0 0 0-16,0 0 0 0,0 0 0 0,0 0 128 16,6-8-128-16,-6 8 0 0,6-6 144 0,-6 6-144 0,2-10 128 0,2 0-128 15,-3-4 144-15,2 0-144 0,-1-1 160 0,1-3-160 16,-1-1 256-16,1-2-32 0,1 0-16 0,-3-2 0 15,3-3 32-15,0 4 0 0,-2-1 0 0,2 4 0 16,-1 1-240-16,-1 1 144 0,1 2-144 0,-2 0 128 16,-1 2-128-16,0 4 0 0,0 9 0 0,0-10 0 15,1 4 0-15,-1 6 0 0,0 0-160 0,0 0 160 16,0 0-1584-16,0 0-208 0,0 0-64 0,0 0-13184 16</inkml:trace>
  <inkml:trace contextRef="#ctx0" brushRef="#br0" timeOffset="10921.97">10798 2595 10127 0,'0'0'448'0,"0"0"96"0,0 0-544 0,0 0 0 16,12 2 0-16,-12-2 0 0,9 3 1728 0,-9-3 256 0,0 0 32 0,8 6 16 16,-8-6-1072-16,8 12-224 0,-4-3-32 0,-2 2-16 15,1 3-224-15,-6 0-32 0,1 0-16 0,-1 4 0 16,0 1-224-16,-3 4-32 0,-1-3-16 0,-1 4 0 0,-1 3 112 0,0-2 32 16,0 5 0-16,1-1 0 0,-3 3 16 0,1-1 0 15,0 1 0-15,1-5 0 16,2 0-80-16,0-5-16 0,1-1 0 0,1-5 0 0,-2-2 224 0,1-1 32 15,4-2 16-15,-2 1 0 0,-1-6-32 0,5-6-16 16,0 0 0-16,0 0 0 0,-4 9-96 0,4-9-16 16,0 0 0-16,0 0 0 0,0 0 0 0,0 0-16 15,0 0 0-15,11-2 0 0,1-5 784 0,-2 2 144 16,4-1 48-16,-1-1 0 0,1 2-960 0,1 2-176 16,0-4-144-16,3 3 192 15,2 1-960-15,1 0-176 0,4-3-32 0,2 2-16 0,-1 1 848 0,4 1 144 16,-1-1 0-16,3-1 128 0,-1 1-128 0,2 0 0 15,-1-1 0-15,4 2 0 0,-1-2 0 0,1-1 0 16,2 2 0-16,3 1 128 0,1-1-128 0,2 2 0 16,1-2 0-16,2 2 0 0,1-3 0 0,-1 0 0 15,-2 1 0-15,-1 0 0 0,2 1 0 0,0 0 0 16,-2-1 0-16,3 1 128 0,0 1-128 0,0 1 0 16,-1 0 0-16,0 1 0 0,-1 1 0 0,-1 1 0 15,-5 0 0-15,0-1 0 0,3-2 0 0,-3 3 0 0,-1-1 0 16,0 2 0-16,-1 1 0 0,0-1 0 0,-1-3 0 0,0 3 0 15,-3-1 0-15,1 2 0 0,-1-1 0 0,-2-3 0 16,-4 0 0-16,-2-1 0 0,-1 0 0 0,-1 2 0 16,-3-1 0-16,1 0 0 0,-2-1 0 0,-1 1 0 15,-2-1 0-15,-1 2 0 0,-2-2 0 0,1 0 0 16,-1 0 0-16,-2 0 0 0,-1 0 0 0,-10 0 128 16,11 0-128-16,-1 0 0 0,-10 0 128 0,0 0-128 15,0 0 0-15,10-2 144 0,-10 2-144 0,0 0 0 0,0 0 144 0,0 0-144 16,0 0 0-16,8-2 144 0,-8 2-144 0,0 0 0 15,0 0 0-15,5-7 128 0,-2-1-128 0,-3 8 0 16,4-9 144-16,0 0-144 0,-1 1 128 0,-1-2-128 16,1 2 128-16,-1-6-128 0,-1-2 224 0,2-2-32 15,-2 0 0-15,-1-2 0 0,4-3 112 0,-1-7 16 16,-1-2 0-16,2-4 0 0,1-2 64 0,0-3 32 16,-1-1 0-16,0-2 0 0,0 3-80 0,-1-1-16 15,1 2 0-15,-1 4 0 0,-1 4-192 0,-2 7-128 16,-2 6 160-16,-1 1-160 0,-1 1 0 0,1 3 0 15,-4 3 0-15,1 1 0 0,-2 6-256 0,2 0-112 16,-2 2-16-16,8 2 0 16,-9 5-2160-16,0 1-432 0,-2 11-96 0,0 2 0 0</inkml:trace>
  <inkml:trace contextRef="#ctx0" brushRef="#br0" timeOffset="15858.28">12993 4973 7359 0,'0'0'320'0,"-10"1"80"0,-1-1-400 0,2-1 0 0,9 1 0 0,0 0 0 0,0 0 1888 0,0 0 288 16,0 0 64-16,0 0 16 0,0 0-1328 0,0 0-272 16,0 0-48-16,0 0-16 0,0 0-192 0,0 0-32 15,0 0-16-15,11 4 0 0,-11-4-128 0,13 0-32 16,-1 0 0-16,-2 1 0 0,-10-1 0 0,10 3 0 15,-10-3 0-15,10 2 0 0,0 1 64 0,-10-3 16 16,10 7 0-16,2-1 0 0,-12-6 112 0,10 8 0 16,1 0 16-16,1 3 0 0,-1-2-16 0,1 4 0 15,-1 0 0-15,3-2 0 0,0 2-96 0,1 2-32 16,1 0 0-16,-1-1 0 0,3 2 0 0,2-2 0 16,-1 0 0-16,1-4 0 0,2 0 64 0,2 0 16 15,0-2 0-15,1 1 0 0,1-2-64 0,-2 0-16 16,2 0 0-16,0 0 0 0,4-2 48 0,-2 1 0 15,0-2 0-15,1-2 0 0,1 2 16 0,0-1 0 16,-5-3 0-16,0 1 0 0,0-1-128 0,0-1 0 16,0-2-16-16,1-1 0 0,-2-1-16 0,1-2 0 15,0-1 0-15,0 0 0 0,-2 1 0 0,1 0 0 16,0-3 0-16,0 4 0 0,2-4-32 0,-1 2-128 0,-1-2 192 16,-2 2-64-16,-2-2-128 0,1 1 0 0,2-2 144 15,-3 3-144-15,-2-2 0 0,-3 4 0 0,0-3 0 0,-2 2 128 16,-2-3-128-16,-1 4 0 0,1-4 0 0,-4 2 128 15,-2-2-128-15,0 4 0 0,1 1 0 0,-6 5 128 16,0 0-128-16,6-9 144 0,-6 9-144 0,4-7 160 16,-4 7-160-16,0 0 128 0,0 0-128 0,0 0 128 15,0 0-128-15,0 0 0 0,0 0 0 0,0 0 0 16,0 0 0-16,0 0 0 0,0 0 0 0,0 0 0 16,0 0 128-16,-10 7-128 0,-1 3 0 0,2-1 128 0,-1 2-128 0,0-2 0 15,0 1 0-15,-1 3 0 0,-2-2 0 0,-1 2 128 16,-4 1-128-16,1-1 128 0,-2-3 0 0,-1 3-128 15,0-1 192-15,-1-1-64 0,1 1-128 0,-3-3 160 16,-1 1-160-16,0-2 160 0,0 2 16 0,-2-1 0 16,0 2 0-16,-2 0 0 0,0-4-48 0,-3 1 0 15,-1 1 0-15,2-2 0 0,-1 2-128 0,-2-4 128 16,-4-1-128-16,1 1 128 0,0-1-128 0,0-4 0 16,0-2 0-16,3-4 128 0,5 3-128 0,0-2 0 15,1-1 144-15,3-2-144 0,2-1 0 0,2-3 144 16,-4 1-144-16,3 1 0 0,4-4 128 0,-1 0-128 15,1-2 0-15,2 1 0 0,0-1 144 0,2-1-144 16,0-2 0-16,2 1 144 0,-1 2-144 0,2 0 0 16,0-1 0-16,0 1 0 0,1 2-144 0,1 4 144 15,3-1 0-15,0 3 0 0,-1-1-144 0,2 5 144 16,4 4 0-16,-3-7-144 0,0 2 144 0,3 5 0 16,0 0 0-16,0 0 0 0,0 0-128 0,0 0 128 0,0 0-128 0,0 0 128 15,0 0-128-15,0 0 128 0,0 0-128 0,9 10 128 16,1-4-128-16,1 7 128 0,3-2-128 0,0 2 128 15,0 1 0-15,0 0-160 0,4-1 160 0,0 1 0 16,5 0-128-16,1 1 128 0,2-1 0 0,4-1 0 16,1-1 0-16,2 2 0 0,2-1 0 0,2-1 0 15,1 0 0-15,1 1 0 0,-1-4 0 0,0 2 0 16,1-2 0-16,-4 3 0 0,-3-6 0 0,2 2 0 16,1-3 144-16,-1-3-144 0,-1 1 128 0,-1-1-128 15,1-3 144-15,-1-1-144 0,1-2 160 0,0-5-160 0,0 4 224 0,-1-3-48 16,-1-5-16-16,0 1 0 0,1-1 32 0,-6-1 16 15,0-2 0-15,-5 0 0 0,0 1 80 0,-4 0 16 16,-1-2 0-16,-2 3 0 0,-3-1-48 0,-2 1-16 16,-3 1 0-16,-3 3 0 0,3 0-112 0,-3 4 0 15,-3 6-128-15,-1-8 192 0,1 8-192 0,0 0 0 16,-8-4 0-16,8 4 0 16,-10-1-976-16,1 3-192 0,1 6-48 0,-1-3-15152 0</inkml:trace>
  <inkml:trace contextRef="#ctx0" brushRef="#br0" timeOffset="18994.39">8892 15942 18191 0,'0'0'800'0,"-8"-3"176"0,8 3-784 0,-6-4-192 0,0-1 0 0,6 5 0 0,-7-8 976 0,7 8 160 16,-9-4 16-16,9 4 16 0,-5-5-416 0,5 5-96 15,0 0-16-15,-5-9 0 0,5 9-16 0,0 0-16 16,-3-6 0-16,3 6 0 0,0 0-80 0,0 0-16 16,0 0 0-16,0 0 0 0,0 0 32 0,8-6 0 15,-8 6 0-15,11-6 0 0,1 3-96 0,-1 1 0 16,2 0-16-16,3 1 0 0,2-1-64 0,1 0-16 15,-1 1 0-15,1 2 0 0,1-1 0 0,5 4 0 16,0-2 0-16,2 1 0 0,1-3-80 0,2 2-16 0,2 1 0 16,4-2 0-16,2 0-32 0,4 3-16 0,1-1 0 0,3 0 0 15,-1-1-16-15,2-1-16 0,-2 3 0 0,3-2 0 16,3 1 0-16,4-1 0 0,-3 1 0 0,5-2 0 16,3 2-48-16,1-1 0 0,-3 0 0 0,1 0 0 15,-1 2-128-15,1-1 192 0,-1-1-192 0,1 1 192 16,2 0-48-16,-2 3 0 0,2-4 0 0,-2 1 0 15,-3-2 48-15,1-1 16 0,0 1 0 0,0 2 0 16,1-1 0-16,1 1 0 0,4 1 0 0,-1-2 0 16,-2 1-48-16,-1 0-16 0,2 3 0 0,-1-1 0 15,-3-2-144-15,6 0 0 0,0 1 144 0,1 1-144 16,-1 0 0-16,0-2 0 0,-4-3 0 0,1 1 128 16,2 3-128-16,-2-2 0 0,4 2 0 0,-1-3 0 15,1-1 0-15,-3 0 0 0,-4 0 0 0,1 0 0 16,2-1 0-16,-1 1 0 0,-2 0 0 0,0 0 128 0,2 0-128 0,-2 0 0 15,-3-1 0-15,-1-2 128 0,-5 2-128 0,0 1 0 16,0 0 0-16,-2 1 0 0,-5-1 0 0,2 3 0 16,2-1 0-16,-3-1 0 0,-3-1 0 0,-2 0 0 15,-4 2 0-15,-1-2 0 0,-4 0 0 0,-6 1 0 16,0-2 0-16,-3 1 128 0,-4 1-128 0,-1-1 0 16,-2 0 128-16,-2 0-128 0,-1 1 160 0,-9-1-32 15,11 3-128-15,-11-3 192 0,0 0-48 0,10 2-16 16,-10-2 0-16,0 0 0 0,0 0-128 0,0 0 0 15,0 0 0-15,0 0 0 0,7 8 0 0,-7-8 0 0,0 0 0 0,0 0 0 16,1 9 0-16,-1-9 0 0,-1 10 0 16,1-10 0-16,0 0 0 0,0 0 0 15,-3 8 0-15,3-8 0 0,-7 10 0 0,7-10 0 0,-5 6 0 0,5-6 0 16,-7 10 0-16,7-10 0 0,0 0-128 0,-7 8 128 16,-1-2-320-16,8-6 16 0,-6 9 0 0,-1-4 0 31,7-5-1456-31,-9 8-288 0,0 0-64 0</inkml:trace>
  <inkml:trace contextRef="#ctx0" brushRef="#br0" timeOffset="20946.97">16016 16011 10127 0,'-16'-6'896'0,"4"-1"-704"0,1 2-192 0,-2 1 0 15,0-1 1728-15,3 0 304 0,-1 1 64 0,3 2 16 16,-1-1-720-16,4 1-144 0,0-1-32 0,5 3 0 16,0 0-384-16,0 0-96 0,0-7-16 0,0 7 0 15,4-7-160-15,5 0-48 0,2 0 0 0,2 4 0 16,2-6-208-16,3 4-48 0,4 1-16 0,3-3 0 15,3 2-48-15,4 1 0 0,6-1 0 0,3-1 0 16,3 1 48-16,2 0 0 0,2-4 0 0,3 4 0 16,5 0-96-16,-3-3-16 0,-2 3 0 0,6 0 0 15,7 0-128-15,3 1 0 0,2 0 0 0,-3 3 0 16,1 0 128-16,-1 1-128 0,1-2 0 0,4 2 128 16,2 2 64-16,2 0 0 0,0 0 0 0,0 0 0 15,-2 1 128-15,2-1 48 0,-1 3 0 0,4-1 0 16,4-3-32-16,-2 3 0 0,-3 3 0 0,1-2 0 15,-1-3-112-15,6 1-32 0,5 2 0 0,-1 0 0 0,0-3-48 16,-1 0-16-16,1 0 0 0,3 2 0 0,4 1-128 0,-1-2 0 16,-4-1 144-16,-3-1-144 15,5-1 0-15,3 3 144 0,4 0-144 0,-2-2 0 0,-6-1 128 0,2 0-128 16,-1 0 0-16,2 1 0 0,1-1 208 0,-2 1-64 16,-1-1-16-16,-3 4 0 0,6-1-128 0,-2-1 128 15,-1 0-128-15,-1 0 128 0,-3 1-128 0,1 2 192 16,-1-1-192-16,2-2 192 0,0 1-192 0,-2 0 160 15,0 4-160-15,0-3 160 0,-2-3-160 0,1 1 0 16,5 0 144-16,-4-1-144 0,-3-1 0 0,3 0 0 16,2 1 0-16,-2-1 0 0,-3 1 0 0,-1-1 0 15,1 0 0-15,1 2 128 0,3 0-128 0,-2 0 0 16,-1-1 0-16,-3 0 0 0,-5 0 0 0,2 1 0 0,1-2 0 0,3 0 128 16,2 0-128-16,-3 0 0 0,-3-2 0 0,0 1 0 15,2 0 0-15,1 1 0 0,2-1 0 0,-3-1 128 16,-6-2-128-16,0 3 176 0,-1-1-176 0,2 2 192 15,4-2-192-15,1 1 0 0,-4 0 0 0,-1-2 0 16,-5 1 0-16,0-2 0 0,0 0 192 0,4 3-64 16,4 0-128-16,-4-2 0 0,-1 3 144 0,-2-2-144 15,1-5 128-15,3 5-128 0,2 0 160 0,-2 1-160 16,-2-1 128-16,-2 0-128 0,-2 0 0 0,0-1 144 16,-1 2-144-16,3-2 0 0,4 2 0 0,-2 0 0 15,-5-2 0-15,-2 2 0 0,-2 0 0 0,-2 1 0 16,1-2 0-16,3 2 0 0,3 2 0 0,-1-4 0 15,-3 2 0-15,0-1 0 0,-2 0 0 0,-1 0 0 16,1-2 0-16,1-1 128 0,2 3-128 0,-1 0 0 16,-1-1 0-16,-3 0 0 0,-3-1 0 0,0 0 0 0,1-4 0 0,2 3 0 15,2 2 128-15,1 1-128 0,1-2 0 0,-4 2 0 16,-3 0 0-16,-2-2 0 0,0 0 0 0,-1 0 0 16,0 1 0-16,1 1 128 0,2 1-128 0,-3 0 0 15,-3-1 144-15,-1 0-144 0,-2-1 0 0,-1 2 128 16,2 0-128-16,0-1 0 0,2-3 0 0,-1 3 128 15,1 1-128-15,-1 0 0 0,-4 0 0 0,0 0 0 16,-3 0 0-16,-2 0 0 0,3-1 0 0,-1 1 0 16,-3 0 0-16,3 0 0 0,1-2 0 0,-2 2 0 15,2 0 0-15,-3 0 128 0,0 0-128 0,-2 3 0 16,-3 1 128-16,-1-2-128 0,-1 1 0 0,1-2 128 0,-1-2-128 0,2 1 0 16,-4 0 0-16,4 1 128 0,-3-1-128 0,-2 4 0 15,0-4 0-15,-1 1 0 0,-1 2 0 0,-3 2 128 16,-3-5-128-16,0 4 128 0,-3-1-128 0,-3 1 128 15,-4-1-128-15,1 2 0 0,-2-1 0 0,-4-1 0 16,0 0 0-16,-10-3 0 0,8 5 0 0,-8-5 0 16,0 0-272-16,5 9-32 0,-5 2 0 0,-3-2 0 31,-1 3-1344-31,-3-2-272 0,-5 3-48 0,-3-1-12880 0</inkml:trace>
  <inkml:trace contextRef="#ctx0" brushRef="#br0" timeOffset="23147.13">2828 17482 9215 0,'0'0'816'0,"-5"-5"-656"0,-1 1-160 0,1-4 0 0,1 3 1200 0,4 5 208 15,-3-5 32-15,1 0 16 0,2 5-784 0,-4-8-160 16,-2 3-16-16,1-2-16 0,-1-2-128 0,3 2-32 15,0-2 0-15,1 3 0 0,-1-4-32 0,1 2-16 16,2 8 0-16,-4-10 0 0,0 4-272 0,1-2 160 16,0 2-160-16,-1 2 128 0,4 4 32 0,-5-5 0 15,5 5 0-15,-9-6 0 0,1 2 256 0,8 4 48 16,-11-3 16-16,11 3 0 0,-11-2 160 0,11 2 16 16,-10-2 16-16,10 2 0 0,-10-3-48 0,10 3-16 15,-10-2 0-15,10 2 0 0,0 0-144 0,0 0-16 0,0 0-16 0,0 0 0 16,0 0-176-16,0 0-48 0,0 0 0 0,0 0 0 15,0 0-48-15,13 2-16 0,3-2 0 0,2 0 0 16,1 0-16-16,7 0 0 0,1-2 0 0,5 2 0 16,3 0-128-16,3 2 128 0,4 0-128 0,5-1 128 15,2-1-128-15,2-1 0 0,0-1 144 0,1 0-144 16,1 1 176-16,3 0-48 0,3 1 0 0,4 2 0 16,2 2 32-16,3-1 0 0,-2-2 0 0,1-1 0 15,-1 0 80-15,3 1 16 0,1 0 0 0,6 2 0 16,5 0 16-16,-1-1 16 0,-1 3 0 0,-1-2 0 15,3-2 96-15,4 0 0 0,3 2 16 0,0-1 0 16,-4 1-192-16,2 1-32 0,0-1-16 0,3 0 0 16,4 0 0-16,-1 0 0 0,-5 4 0 0,2-3 0 0,-3-3-160 15,3 3 160-15,5-1-160 0,-4 3 160 0,-1-4-160 0,0 1 128 16,-4-1-128-16,5 1 128 0,3-1-128 16,-3 5 160-16,-5-4-160 0,-1 0 160 0,0-3-160 15,0 1 128-15,5 2-128 0,-1-1 128 0,-3 0-128 0,-1-2 128 16,-1 0-128-16,0-2 128 0,3 1-128 0,-3 0 0 15,-2-2 144-15,0 2-144 0,-2-2 0 0,0 1 0 16,1-4 0-16,-2 0 128 0,-1 1-128 0,-6 0 0 16,-1-1 0-16,0 1 0 0,-4 0 0 0,1-2 128 15,3 2-128-15,-4 1 0 0,2-2 0 0,-5 1 0 16,-3 1 0-16,-3-1 128 0,-2-2-128 0,-2 1 0 16,0 4 0-16,1-2 0 0,-1-1 0 0,-1 1 0 0,-3 0 0 0,-6 1 0 15,-4-3 0-15,-2 4 0 16,-1-1 0-16,-4 1 128 0,-4-3-128 0,-3 0 0 0,-1 3 0 0,-5 0 128 15,-4-1-128-15,-3 2 128 0,-12 1-128 0,0 0 128 16,7-3-128-16,-7 3 0 0,0 0 128 0,0 0-128 16,0 0 160-16,-12-3-32 0,-7 0-128 0,-4 2 192 15,-3-2-192-15,-3 2 0 0,-3 4 0 0,-6-2 0 16,-4 0 0-16,-5 2-128 0,-5-3 128 0,-3 0 0 16,-3 0 0-16,1 0 0 0,-5 0 0 0,-2 1 0 15,-3 1 0-15,-2 1 0 0,-7-3 0 0,-3 0 0 16,1 0 128-16,-2 0-128 0,-1 1 176 0,-7 3-176 15,-7-1 0-15,0 0 0 0,-1-3 0 0,-2 3 0 16,-2 1 0-16,-3-2 0 0,-5 1 0 0,1-1 0 16,2 2 0-16,-6 0 0 0,-6-1 0 0,0-2 0 15,3 0 128-15,-1 2-128 0,-2 1 0 0,0-1 0 0,-2-1 0 0,1 0 0 16,1 1 0-16,0-1 0 0,0 0 0 0,5 0 0 16,0 2 0-16,0-2 0 0,-2 1 0 0,5-2 0 15,2 0 0-15,0 2 0 0,0 0 0 0,3-1 0 16,2 2 0-16,6-2 0 0,2 1 0 0,3-2 0 15,-1 2-128-15,5-2 128 0,5 2 0 0,7 0-192 16,5 0 192-16,5 0-192 0,4-2 192 0,6-1 0 16,2 1 0-16,5 0 0 0,2-1-160 0,8 2-32 15,6-2-16-15,6 1 0 0,5 0-64 0,6-1-16 16,4 0 0-16,11 0 0 0,0 0-48 0,0 0-16 16,0 0 0-16,13 10 0 0,4-3 32 0,8 0 16 15,7-2 0-15,6 2 0 0,5-1 304 0,4-1-192 16,4-2 192-16,6 1-160 0,6-2 160 0,5 2 0 0,7 0 0 0,5-2 0 15,4 2 0-15,4 0 0 0,0 0 0 0,6 0 0 16,6-1 0-16,2 1 0 0,1 0 128 0,3 1-128 16,4-1 128-16,4 0-128 0,3-1 160 0,0 3-160 15,-3-1 0-15,6-2 0 0,5 1 0 0,-1 1 0 16,-2-1 0-16,4-1 0 0,2-1 0 0,-2 3 0 16,-4 0 0-16,3-1 0 0,2-1 0 0,-4-1 0 15,-3 1 0-15,-3 1 0 0,0-2 0 0,1 1 0 16,-1-2 0-16,-5-1 0 0,-4 0 0 0,0 0 0 15,0 0 128-15,-7 0-128 0,-7 0 0 0,-3-1 0 16,-5-1 0-16,-1 1 0 0,-2 0 0 0,-5 1 0 16,-11-1 0-16,-4-2 128 0,-4 1-128 0,-3 0 0 15,-4 1 0-15,-4 0 144 0,-5-2-144 0,-4 2 128 16,-5-2-128-16,-5 1 0 0,-7-3 0 0,-6 1 128 0,-4 1-128 16,-12 3 0-16,0 0 0 0,-4-8 128 0,-9 0 48 0,-5 3 0 15,-4-3 0-15,-9 3 0 0,-8 1-176 0,-6 0 128 16,-4 1-128-16,-7 1 128 0,-5 1-128 0,-9 1 0 15,-9 1 0-15,-8-1 0 0,0 0 0 0,-5 3 0 16,-2 1 0-16,-9-2 128 0,-12 0-128 0,-4-1 0 16,0 1 0-16,-8 2 0 0,-11-1 0 0,-1 2 0 15,-2-1 0-15,-7-1 0 0,-8 3 0 0,-6 0 0 16,-3-1 0-16,0 1 0 0,0 1 0 0,-7-2 0 16,-6 0 128-16,-1 2-128 0,-3-1 0 0,3 2 0 15,2-1 0-15,-1 2 0 0,-7 0-160 0,-1 2-16 0,0 1 0 16,6 5 0-1,3 5-1632-15,4-2-336 0,2-5-64 0,5 5-10848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7:10:20.32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3657 6713 9215 0,'0'0'816'0,"0"0"-656"16,0 0-160-16,4-4 0 0,0-5 1600 0,-1 3 304 16,1 1 48-16,-1-3 16 0,-1 3-576 0,1-1-112 15,-1-3-32-15,0 4 0 0,-1-3-128 0,-1 8-32 16,0 0 0-16,0 0 0 0,0 0-272 0,0 0-64 15,0 0-16-15,0 0 0 0,0 0-208 0,-3 11-32 16,-2 3-16-16,0 2 0 0,0 4-272 0,0 5-48 16,0 8-16-16,-4 3 0 0,3 4-144 0,-2 4 0 15,1 2 144-15,-1 5-144 0,0 2 0 0,3 3 144 16,0 0-144-16,4 1 0 0,1-2 0 0,4-3 0 16,3-2 0-16,3-6 0 0,3-7 0 0,2-4 0 15,2-7 0-15,1-6 0 0,0-5 192 0,3-3 48 16,5-10 0-16,2-3 0 0,2-9 224 0,3-6 48 15,1-4 16-15,3-5 0 0,3-3-304 0,-2-4-64 16,0-4-16-16,-1-3 0 0,-2-2-144 0,-3 1 128 16,-4-5-128-16,-4 2 128 0,-1 1-128 0,-3-4 160 15,-2-2-160-15,-1 2 160 0,-2-1-160 0,0 5 0 16,1 0 0-16,-1 4 128 0,-2 8-128 0,-2 2 0 16,0 6 0-16,0 5 0 0,-3 2 0 0,0 9 0 0,0 1 0 15,-8 5 0-15,5 10-144 0,-1 4 144 0,-3 5 0 0,0 5 0 16,-2 7 0-16,-2 4 0 0,-2 3 0 0,1 9 0 15,-1 4 0-15,-2 8 0 0,-3-1 0 0,-2 8 0 16,-1 2 0-16,1 8 0 0,-2 3 0 0,0 5 0 16,1-2-128-16,-2 2 128 0,0 1 0 0,-3-6 0 0,-1 0 0 15,-4 2 0-15,-1-2 128 0,-11 19-128 0,5-15 352 0,1-14-32 16,1-8 0-16,-2-6 0 0,0-5 0 0,7-19 0 16,-2 4 0-16,-5-2 0 0,-1 1-128 0,-2-1-16 15,1-1-16-15,-3-3 0 0,7-8 96 0,-3-2 32 16,-2-3 0-16,-3-4 0 0,0-2 128 0,-3-5 32 15,2-4 0-15,0-2 0 0,-6-7-96 0,6-8-16 16,4-5 0-16,-2-14 0 0,10-3-128 0,10 1-16 16,8-1-16-16,7 3 0 0,6 2-176 0,8-1 0 15,6 0 0-15,6-1-176 0,5 3 176 0,5 2-160 16,6 2 160-16,5-2-160 0,5 0 16 0,0 1 0 16,2 0 0-16,-1 3 0 15,-1 1-2864-15,4 3-576 0</inkml:trace>
  <inkml:trace contextRef="#ctx0" brushRef="#br0" timeOffset="383.74">5123 6789 21423 0,'0'0'944'0,"0"0"208"0,-5 8-928 0,5-8-224 16,5 5 0-16,1 3 0 0,4 1 1072 0,7-4 160 15,2 1 48-15,4-1 0 0,0-1-352 0,2-1-64 16,4-2-16-16,0-1 0 0,2-1-352 0,2-1-80 16,1 0-16-16,2 0 0 0,-1 2-400 0,1-1 0 15,-2-1 0-15,-1 2-9072 16,-1 1-1744-16</inkml:trace>
  <inkml:trace contextRef="#ctx0" brushRef="#br0" timeOffset="530.48">5266 7228 25279 0,'-7'14'1120'0,"7"-14"224"0,-3 6-1072 0,4 2-272 16,3 2 0-16,6 5 0 0,1-1 416 0,-1-7 32 15,2-2 0-15,5-1 0 0,2-2 176 0,4-4 32 0,5-2 16 0,1-1 0 16,4 0-480-16,19-8-192 0,-1 0 176 0,-1 2-13280 15</inkml:trace>
  <inkml:trace contextRef="#ctx0" brushRef="#br0" timeOffset="1667.78">6657 7867 12895 0,'0'0'1152'0,"0"0"-928"0,0 0-224 0,0 0 0 0,0 0 864 0,0 0 128 15,1-9 32-15,4-5 0 0,4-6 208 0,3-5 48 16,2-7 16-16,-3 5 0 0,2-5-272 0,3-8-64 16,2-5-16-16,1-4 0 0,1-5-240 0,2-4-32 15,-2-4-16-15,15-38 0 0,-2 1-208 0,-13 33-64 16,-1-11 0-16,12-42 0 0,-3 6-64 0,-2 8-32 16,1 3 0-16,0 9 0 0,-1 8-96 0,0 13-32 15,-5 8 0-15,2 11 0 0,0 7-160 0,-4 4 0 16,-2 9 0-16,-3 6 128 0,-2 8-128 0,1 3 0 15,-1 7 0-15,-2 5 0 0,0 5 0 0,3 7-144 16,-3 2 144-16,1 8 0 0,-1 5-192 0,-1 3 192 16,-1 8-192-16,-2 6 192 0,1 6-160 0,-1 5 160 15,0 5-128-15,-1 6 128 0,1 8 0 0,-3 1-160 16,8 2 160-16,-4 0 0 0,1 1 0 0,-2-24 0 16,3 4 0-16,4 29 0 0,1-11 0 0,-4-28 0 15,0 0 0-15,0-2 0 0,2-3-128 0,-2-2 128 0,0-1 0 0,0-4 0 31,-1-2-640-31,1-3 0 0,-2-2-16 0,-2-6-11568 0</inkml:trace>
  <inkml:trace contextRef="#ctx0" brushRef="#br0" timeOffset="1838.62">6925 7270 20271 0,'0'0'1792'0,"0"0"-1424"15,0 0-368-15,18-3 0 0,3-3 1376 0,5-4 208 16,3 1 32-16,5-2 16 0,5-5-1392 0,5 1-240 16,4-2-128-16,5 1 128 0,2-2 0 0,-16 7 0 15,0-5 144-15,22-8-7824 16,-4 0-1584-16</inkml:trace>
  <inkml:trace contextRef="#ctx0" brushRef="#br0" timeOffset="2202.63">9122 6711 24879 0,'-3'-9'2208'0,"3"9"-1760"0,0 0-448 0,-5-8 0 15,-1-1 416-15,-3 5 0 0,-1 3 0 0,-2 4 0 16,-3 3 192-16,-4 0 32 15,-5 6 16-15,-2-3 0 0,-4 3-80 0,-5 2 0 16,-1 0-16-16,-4 7 0 0,-1-1-208 0,6 2-32 0,4-3-16 0,14-4 0 16,1 0-176-16,-3 7-128 0,7-2 192 0,4 2-192 15,8-2 0-15,4-5 0 0,3-2-192 0,10 7 48 16,3 0 144-16,-2-7-128 0,4 0 128 0,14 9-128 16,3-3 128-16,-3-1-128 0,0-1 128 0,-4 1-128 15,-5 0 128-15,-3-1 0 0,-4-1 0 0,-3-3 0 0,-5 0 0 0,-4-1 0 16,-4-3 0-16,-4 1 0 15,-5 3 192-15,-6-3 32 0,-6 4 0 0,-4 1 0 0,-5-2 256 0,3-5 48 16,-7 3 16-16,-19 2 0 0,-2-3-544 0,3-2-320 16,2-2 32-16,5-3-9648 15,4-3-1936-15</inkml:trace>
  <inkml:trace contextRef="#ctx0" brushRef="#br0" timeOffset="2453.59">10180 6517 20271 0,'-6'7'1792'0,"-3"3"-1424"16,-2 3-368-16,2 3 0 0,1 5 2224 0,1 4 368 0,-4 5 80 0,-1 6 16 15,-2 1-2144-15,-3 4-416 0,3 4-128 0,-1 1 0 16,-2 0 160-16,0 0-16 0,-2-1 0 0,0 4 0 16,-3-2-144-16,2 0 0 0,-1-3 144 0,6 1-9200 15,1-5-1840-15</inkml:trace>
  <inkml:trace contextRef="#ctx0" brushRef="#br0" timeOffset="2818.86">10770 6670 17503 0,'0'19'1552'0,"-2"4"-1232"16,-1 4-320-16,-2 6 0 0,-4 5 1472 0,-4 6 256 15,-4-1 32-15,-5 6 16 0,-2 3-464 0,-3 0-96 16,-1-2 0-16,2-5-16 0,-4-1-480 0,6-9-80 15,3-8-32-15,3-4 0 0,1-8-112 0,7-4-32 16,1-6 0-16,9-5 0 0,0 0 96 0,1-13 16 16,6-7 0-16,4-4 0 0,4-5-208 0,5-1-48 15,2-5 0-15,3 0 0 0,-1-1-320 0,4-2 0 16,2-3 0-16,2 3 0 0,0 1 0 0,2 3 0 16,2 1 0-16,4 7 0 0,4 6 0 0,-1 5 128 15,-1 6-128-15,-4 8 0 0,-1 8 0 0,-7 7 0 16,1 7 0-16,-6 4 0 0,-3 8 0 0,-6 7 128 0,-3 3-128 0,-4 3 0 15,-3 3 0-15,-3 4 144 0,-4 5-144 16,-3 0 0 0,-1 2-240-16,-3-3-144 0,-1-2-48 0,3-6-9888 0,1-9-1984 0</inkml:trace>
  <inkml:trace contextRef="#ctx0" brushRef="#br0" timeOffset="3152.93">12682 5686 2751 0,'0'0'128'0,"-11"1"16"0,-3 2-144 0,-2 2 0 16,0 8 0-16,-3 7 0 0,-3 7 5216 0,-5 10 1008 16,-4 6 208-16,-4 8 32 0,0 5-4736 0,-1 6-944 15,-2 8-192-15,-1 5-32 0,-2 5-144 0,3 0-32 16,1 4 0-16,3 5 0 0,1 2-256 0,5 3-128 16,2 2 128-16,7-6-128 0,5-2 0 0,7-11-224 15,5-6 32-15,9-11 0 16,5-10-496-16,5-10-80 0,1-8-32 0,5-6 0 15,1-9-992-15,4-9-208 0</inkml:trace>
  <inkml:trace contextRef="#ctx0" brushRef="#br0" timeOffset="3552.09">12911 6177 23951 0,'-7'-18'1056'0,"7"8"224"0,6-2-1024 0,4-3-256 16,2-1 0-16,7 0 0 0,6 4 144 0,4 1-16 15,3 1-128-15,2 4 192 0,0 2-192 0,-1 2-240 16,-1 2 48-16,-1 3 16 0,-1 1 176 0,-2 8 128 16,-1 0-128-16,-4 7 176 0,-6 6-176 0,-4-1 0 15,-3 6 144-15,-5 1-144 0,-5 1 240 0,-5 3-32 16,-6 7 0-16,-4-3 0 0,-4 3 48 0,-2 0 0 15,-2-4 0-15,0-2 0 0,-1-5-256 0,0-1 128 16,0-2-128-16,5-5 0 0,2-4 512 0,6 0 0 16,3-1 0-16,7-2 0 0,4 1-64 0,4-2-16 15,6 2 0-15,1 2 0 0,5 1-272 0,0 3-160 16,-1 1 192-16,2 0-192 0,1-1 0 0,-1 5 0 16,0 0 0-16,-2 1 0 0,-3-2 0 0,-2 1 0 15,-9 4 0-15,-3-6 0 0,-1 1 0 0,-5-4 0 16,-8 1 0-16,-1 0 0 0,-2-3 0 0,-3-1 0 15,-3-3-160-15,-1-4 160 0,0-4-192 0,-1-2 192 0,-1-6-192 16,3-2-12816-16</inkml:trace>
  <inkml:trace contextRef="#ctx0" brushRef="#br0" timeOffset="3852.88">14163 5840 2751 0,'0'0'128'0,"-12"2"16"0,0 7-144 0,-1 0 0 16,0 5 0-16,-2 7 0 0,-3 9 5360 0,-2 4 1040 15,1 3 192-15,-1 9 64 0,-2 7-5216 0,0 6-1040 16,-1 1-208-16,-1 4-32 0,0 0 64 0,1 7 16 15,0 9 0-15,3-3 0 0,0-4-240 0,4 1 176 16,6 1-176-16,4-5 160 0,3-4-160 0,3-9 0 16,3-10 0-16,1-9 0 0,6-2 0 0,0-4 0 15,1-9 0-15,3-4 0 0,2-5-336 0,2-7 48 16,-2-2 16-16,1-5-7920 16,-2-5-1600-16</inkml:trace>
  <inkml:trace contextRef="#ctx0" brushRef="#br0" timeOffset="4002.12">13478 6708 20271 0,'0'0'1792'0,"0"0"-1424"0,0 0-368 0,10-6 0 15,3 1 576-15,6 2 32 0,2 3 16 0,10-1 0 16,3 1-464-16,6-1-160 0,1-3 0 0,5-4 144 16,3 2-144-16,3-4 0 0,2 1 0 0,10-3-6688 15,6 1-1376-15</inkml:trace>
  <inkml:trace contextRef="#ctx0" brushRef="#br0" timeOffset="4337.1">14520 5354 6447 0,'0'0'576'0,"0"0"-576"15,15 0 0-15,6 4 0 0,4 5 3072 0,3 1 496 16,3 6 96-16,2 5 32 0,3 6-2864 0,1 3-560 16,-1 8-112-16,1 7-32 0,0 6 384 0,-1 9 80 15,1 6 16-15,-1 9 0 0,-4 7 96 0,-6 9 0 16,-3 5 16-16,-6 8 0 0,-11 4 144 0,-7 2 32 15,-7-1 0-15,-7-1 0 0,-3-2-112 0,-8-7-16 16,-4-10 0-16,-1-4 0 0,-9-9-416 0,5-9-96 16,-2-8 0-16,0-6-16 0,-1-8-112 0,2-2 0 0,2-6-128 0,-1-10-9408 15,1-3-2000 1</inkml:trace>
  <inkml:trace contextRef="#ctx0" brushRef="#br0" timeOffset="4737.35">16858 6033 27647 0,'0'0'2448'0,"0"0"-1952"15,0 0-496-15,7-2 0 0,-7 2 272 0,0 0-32 16,12 5-16-16,-5 9 0 0,-2 5 208 0,-1 6 32 15,-1 7 16-15,-1 5 0 0,0 6 48 0,-2 5 16 16,-2 11 0-16,1 3 0 0,-3 4-160 0,-1 5-48 16,-2 4 0-16,-5 5 0 0,-1 0-48 0,-2-1-16 0,-3 3 0 0,1-2 0 15,-1 1-464-15,-1-6-80 0,-3-5-32 0,2-5 0 32,1-8-2800-32,-2-9-560 0</inkml:trace>
  <inkml:trace contextRef="#ctx0" brushRef="#br0" timeOffset="4903.87">16312 6796 25791 0,'14'1'2304'0,"5"-1"-1856"16,6 0-448-16,4 1 0 0,5 2 576 0,8-2 0 16,5 2 16-16,9-3 0 0,8-2-208 0,5 0-32 15,4-7-16-15,1-1 0 0,-2-3 0 0,2 3 0 16,1-2 0-16,-19 1-13632 15</inkml:trace>
  <inkml:trace contextRef="#ctx0" brushRef="#br0" timeOffset="5237.49">18969 5349 24879 0,'0'0'2208'0,"0"0"-1760"0,-8 4-448 0,1 4 0 15,-2 4 144-15,0 9-144 0,0 8 160 0,-2 7-160 16,-3 3 400-16,-2 11-16 0,1 7 0 0,-6 9 0 16,-2 3-192-16,0 6-32 0,-1 3-16 0,-2 9 0 15,1 4-144-15,-1 7 192 0,1 4-192 0,-2 2 192 0,1 2-192 0,-1-2 0 16,1-5 0-16,4-4 128 16,0-6-2448-16,5-12-496 0,3-15-112 0</inkml:trace>
  <inkml:trace contextRef="#ctx0" brushRef="#br0" timeOffset="5688">18509 5629 26719 0,'1'-22'2368'0,"4"8"-1888"16,5-2-480-16,8-2 0 0,6 3 288 0,6 1-32 15,5-3-16-15,7 5 0 0,3 3-240 0,8-3-192 16,8 3 48-16,3-2 0 0,-5 1 144 0,5 3 0 16,2 6-144-16,5 6 144 0,0 8 0 0,2 2 0 15,-5 3 0-15,-4 5 0 0,-11 7 0 0,-6 5 128 16,-6 3-128-16,-10 4 0 0,-10 5 0 0,-9 2 0 0,-7 2 0 0,-8 4 0 16,-10 2 0-16,-6 0-224 0,-6-2 80 0,-8-2 16 15,-10-1 128-15,-7-7 0 0,-7-1 0 0,-2-6 128 16,4-4 448-16,1-6 80 0,1-1 32 0,6-1 0 15,3 2 304-15,8-5 64 0,5 0 16 0,7-1 0 16,5-2-720-16,5-4-144 0,5-3-16 0,9 0-16 16,5 0-592-16,5 4-112 0,4-2-32 0,5 3 0 15,5 1-48-15,6 1-16 0,1 6 0 0,3 1 0 0,1-2 384 0,-2 5 80 16,0 2 16-16,-1 4 0 0,-1-2 144 0,-5-2 0 16,-5 0-144-16,-7 0 144 15,-7 2 128-15,-7-4 80 0,-6-3 32 0,-8 2 0 0,-4 1 400 0,-6-1 64 16,-4-3 32-16,-6 0 0 0,-3-2-288 0,-3-2-48 15,0-2-16-15,-4-7 0 0,0-2-384 0,-3-5 0 16,-3-3 0-16,-1-6-9920 16,-3-3-2048-16</inkml:trace>
  <inkml:trace contextRef="#ctx0" brushRef="#br0" timeOffset="6055.56">20863 6140 33055 0,'-19'-3'1472'0,"7"3"288"0,1 4-1408 0,-2 4-352 0,-2 3 0 0,-3 6 0 16,-3 4 0-16,-2 10-256 0,-4 3 32 0,-2 3 16 0,1 2 208 0,-3 7 0 15,0 0 0-15,-2 2 0 0,-2 3 0 0,1 3 0 16,0-1 0-16,4 0 0 16,5 1 0-16,5-2 0 0,4-4 0 0,7-1 0 0,7-2-256 0,6-7 0 15,5-8 0-15,6-4 0 16,6-7-752-16,6-5-144 0,4-4-48 0,3-1 0 15,4-8-1616-15,2-3-320 0</inkml:trace>
  <inkml:trace contextRef="#ctx0" brushRef="#br0" timeOffset="6355.53">21674 6267 23039 0,'-25'3'1024'0,"5"3"192"0,-2 2-960 0,-4 7-256 16,-4 4 0-16,-1 1 0 0,-4 3 928 0,-1 4 144 16,0-1 16-16,3 4 16 0,2 1-496 0,4-1-96 15,4 0-32-15,6-1 0 0,6-4-144 0,5-3-16 16,6-1-16-16,7-3 0 0,6-4-176 0,6-2-128 16,4-4 144-16,6-2-144 0,7-3 192 0,4-4-48 15,4-6-16-15,1-2 0 0,1-2-128 0,-3-2 0 0,-2-2 144 0,-3-2-144 16,-2-2 400-16,-4 0 16 0,-6-1 0 0,0 0 0 15,-7 1 336-15,-5-2 64 0,-5-2 16 0,-6 0 0 16,-3-2-224-16,-5 2-32 0,-5 0-16 0,-5 2 0 16,-4-1-256-16,-5 4-48 0,-6 2-16 0,-1 3 0 0,-4 2-464 0,1 3-96 15,-2-1 0-15,5 3-16 16,3-2-2384-16,5 2-480 0</inkml:trace>
  <inkml:trace contextRef="#ctx0" brushRef="#br0" timeOffset="6671.88">22962 6117 26431 0,'0'0'1168'0,"-9"-1"240"0,-1-2-1120 0,-2 3-288 15,-3 3 0-15,-2 1 0 0,-2-1 0 0,-2 4 0 16,-4 2 128-16,3 0-128 0,-1 2 0 0,2 3 0 15,1 1 0-15,6-2 0 0,1 2 0 0,4 2 0 16,2 2 0-16,3 1 0 0,3 4 0 0,2-2 0 16,3 1 0-16,1 2 0 0,3-1 128 0,0 0 80 15,1 6 16-15,0-6 0 0,0 3-64 0,-1-2-16 16,-1 4 0-16,-2-1 0 0,-2-1 112 0,-2-3 0 16,-1 1 16-16,-2 0 0 0,-5-1 608 0,-5 0 112 0,-2-3 32 15,-5 1 0-15,-4-2-400 0,-4-2-80 0,-5 0-16 0,-15 1 0 16,-1-4-304-16,5-4-64 0,2-9-16 0,4-2 0 31,2-4-1936-31,3-8-400 0,-10-13-80 0,11-3-16 0</inkml:trace>
  <inkml:trace contextRef="#ctx0" brushRef="#br0" timeOffset="7022.56">24380 4951 30527 0,'-15'6'1344'0,"6"-1"288"0,0 5-1312 0,-1 3-320 15,-3 7 0-15,-2 7 0 0,-2 6 240 0,-2 5-32 16,-2 2 0-16,-5 11 0 0,-2 5-16 0,-2 8-16 16,-4-3 0-16,-1 7 0 0,-2 4 16 0,2 5 16 15,-1 6 0-15,2 2 0 0,1 0-208 0,4 8 0 16,-2 2 0-16,4 3 0 0,2-1 0 0,5-7 0 16,3-9 0-16,7-3 0 15,4-11-768-15,3-8-208 0,4-9-48 0,4-9 0 16,6-7 112-16,5-7 16 0,6-5 0 0,6-10-7168 0,6-4-1408 0</inkml:trace>
  <inkml:trace contextRef="#ctx0" brushRef="#br0" timeOffset="7455.49">24572 5727 20271 0,'-25'-27'896'0,"12"13"192"0,2-2-880 0,4-1-208 16,6 1 0-16,3-1 0 0,4 1 1568 0,4 0 272 16,2 5 48-16,6 2 16 0,5-1-1648 0,4 1-256 15,2 0-176-15,4 3 32 0,1 1 144 0,3-2 0 16,0 2-144-16,1 3 144 0,-1 0 0 0,1 6 192 16,-2 2-32-16,-3 6 0 0,1 3 64 0,-12-2 16 15,-2 5 0-15,-3 3 0 0,-5 2-240 0,-3 4 0 16,-5-2 0-16,-6 17 0 0,-7 1 0 0,-7-2 0 15,-5-2 176-15,-3-2-176 0,-2-1 224 0,-2-2-64 16,0-1-16-16,3-1 0 0,1-6-144 0,2 0 192 16,3-3-192-16,4-1 192 0,2-3 96 0,5 0 32 15,6 1 0-15,2-1 0 0,5 0-160 0,3-2-32 16,6-3 0-16,2 2 0 0,1 3-128 0,2 4 192 16,2-1-192-16,2 2 192 0,0 1-192 0,1 2 0 15,-2 4 0-15,-3-1 128 0,-3-1-128 0,-3 2 0 0,-4-1 0 0,-5-2 0 16,-4 2 0-16,-4-4 0 0,-4 4 0 0,-4-4 128 15,-6 0 464-15,-4-5 96 0,-3-2 16 0,-3-2 0 16,-3-2-256-16,0-1-64 0,-4-5 0 0,4-1 0 16,-3-6-384-16,1-4 0 0,2-7-224 0,1-1-10112 15,4-6-2016-15</inkml:trace>
  <inkml:trace contextRef="#ctx0" brushRef="#br0" timeOffset="7805.96">26228 4950 27647 0,'-20'-4'1216'0,"12"4"256"0,8 0-1168 0,-11 11-304 16,0 0 0-16,0 8 0 0,1 6 0 0,0 7 0 16,-4 6 0-16,0 4 0 0,0 5 0 0,-1 5 0 15,-2 7 0-15,0 7 0 0,-3 4 0 0,0 7 0 16,-3 5 192-16,0 11-192 0,-1 1 352 0,1 7-32 16,2 2-16-16,2 2 0 0,2-1-128 0,4-8-32 15,3-3 0-15,4-14 0 0,5-9 112 0,3-9 32 0,3-8 0 16,4-6 0-16,4-10 96 0,2-3 0 15,3-7 16-15,2-3 0 0,4-7-400 0,-1-6 128 16,-1-4-128-16,-1-9 0 16,-1-8-1360-16,-1-5-368 0,-4-4-64 0</inkml:trace>
  <inkml:trace contextRef="#ctx0" brushRef="#br0" timeOffset="7989.52">25386 6118 28559 0,'-12'-9'2544'0,"12"9"-2032"15,0 0-512-15,0 0 0 0,0 0 128 0,15 3-128 16,6 1 0-16,4 0 144 0,6-2-16 0,8 1-128 16,9-3 192-16,10-2-64 0,8 1 128 0,4-1 0 15,0-2 16-15,3-4 0 0,4 3-272 0,4-3 160 16,5 2-160-16,-2 1 128 16,-2 1-1632-16,-2-1-336 0</inkml:trace>
  <inkml:trace contextRef="#ctx0" brushRef="#br0" timeOffset="8325.44">26639 4515 19919 0,'16'2'880'0,"2"3"192"0,6 4-864 0,8 7-208 0,4 3 0 0,4 7 0 16,6 3 0-16,4 9 0 0,2 8 0 0,6 6 0 16,5 8 576-16,4 11 0 0,4 9 16 0,-2 14 0 15,-4 6 160-15,-7 9 16 0,-4 7 16 0,-11 5 0 0,-9 5 176 16,-8 4 48-16,-9 3 0 0,-7 2 0 0,-6 0-112 0,-5-8 0 15,-4-8-16-15,-4-9 0 0,-2-9-320 0,-5-9-64 16,-3-7-16-16,-2-11 0 0,-3-4-96 0,-2-9 0 16,-2-4-16-16,-7-8-10512 15,-5-2-2096-15</inkml:trace>
  <inkml:trace contextRef="#ctx0" brushRef="#br0" timeOffset="9440.29">9200 9822 12895 0,'21'-18'1152'0,"-7"4"-928"16,1-2-224-16,-1 1 0 0,0 2 2368 0,-3 0 416 16,-3 1 96-16,-2 5 0 0,-6 7-1360 0,0 0-288 15,0 0-48-15,0 0-16 0,-11 4-256 0,-2 2-48 16,-2 3-16-16,-2 5 0 0,-2 4-112 0,-2 4-32 16,-3 7 0-16,6-5 0 0,-4 7-512 0,-8 21-192 15,0 2 144-15,4 2-144 0,0 1 0 0,5 3 0 16,2 4 0-16,2-7 0 0,2-4 0 0,10-17 0 15,4 1 0-15,4-4 0 0,4-4 0 0,4-5 0 16,4-6 0-16,4-2 0 0,3-4 0 0,2-4 128 0,7-8-128 0,2-4 0 16,2-4 256-16,17-8-16 15,-1-7-16-15,-2-4 0 0,-2-3 32 0,-3-5 0 0,-3 1 0 0,-7-2 0 16,-5-2 128-16,-4-3 16 0,-6-2 16 0,-4 3 0 16,-5-2 304-16,-4-2 64 0,-2 2 16 0,-5-1 0 15,-5 3-256-15,-3 3-48 0,-1 5-16 0,-3 5 0 16,-2 3-320-16,-2 6-160 0,-3 4 160 0,1 3-160 15,0 5-128-15,-6 2-128 0,4 6-32 0,-1 3 0 32,1 2-2528-32,0 2-512 0,1-2-112 0,7 1-16 0</inkml:trace>
  <inkml:trace contextRef="#ctx0" brushRef="#br0" timeOffset="9733.83">10578 9609 24879 0,'-1'25'2208'0,"2"-1"-1760"15,2 4-448-15,-1 7 0 0,0 1 576 0,-2 5 16 16,-2-2 16-16,-1 1 0 0,-5 6 368 0,0-6 80 16,-2-2 16-16,0-2 0 0,-3-2-192 0,2-8-48 15,1-3 0-15,2-9 0 0,3-3-256 0,5-11-64 16,0 0-16-16,0 0 0 0,0 0 352 0,5-13 80 15,5-6 16-15,2-4 0 0,-1-3-416 0,3-4-80 0,1-4 0 0,3-1-16 16,0 0-80-16,2 2-16 16,3 1 0-16,3 2 0 0,0-1-336 0,5 0 0 15,1 0 0-15,3 4 0 0,3 6 0 0,4 3 0 0,4 2 0 0,1 4-192 32,-1 6-1504-32,-3-2-304 0,-4 3-64 0</inkml:trace>
  <inkml:trace contextRef="#ctx0" brushRef="#br0" timeOffset="10373.81">14202 9211 13823 0,'0'0'608'0,"-9"-7"128"0,0 1-592 0,1 2-144 0,-3 2 0 0,0 3 0 16,-3 2 1792-16,-4 3 320 0,-3 7 64 0,-4 3 0 0,-1 2-1456 0,-2 1-288 16,-1-1-64-16,1 2-16 0,0 3-352 0,-3 2 0 15,2 2 0-15,3 1 0 0,2-1 512 0,5 2 64 16,3 0 32-16,4-2 0 0,3 1-32 0,6-3 0 16,1 2 0-16,5-3 0 0,2 2-192 0,5-1-32 15,2-3-16-15,5-1 0 0,5 5-80 0,1-5 0 16,-2 0-16-16,2-4 0 0,0 2-240 0,-1 1 128 15,-1-1-128-15,1 0 0 0,-4 1 128 0,-4-1-128 16,-3 3 0-16,-3-5 144 0,-4-1-144 0,-4-1 192 16,-3 0-192-16,-3-1 192 0,-6-1 544 0,-4-2 112 15,-5 3 32-15,-4 0 0 0,-4-1-288 0,-3-4-48 16,-4-3-16-16,-2 1 0 0,3-5-336 0,-3-2-64 16,-3-1 0-16,4-4-128 15,4-5-1008-15,5-2-304 0,1-2-64 0</inkml:trace>
  <inkml:trace contextRef="#ctx0" brushRef="#br0" timeOffset="10597.85">14912 9408 29999 0,'-3'15'1328'0,"0"-2"272"0,0 5-1280 0,-2 7-320 0,-3 3 0 0,-1 6 0 16,-1 2 496-16,-2 6 16 0,-3 0 16 0,-3 1 0 16,-1 1-16-16,0-3-16 0,-1-1 0 0,-2 0 0 15,-1 0-496-15,1-5-192 0,-1 0 16 0,2-6 0 16,2 0-3008 0,4-7-592-16</inkml:trace>
  <inkml:trace contextRef="#ctx0" brushRef="#br0" timeOffset="11074.9">15255 9525 26079 0,'-4'15'1152'0,"1"-1"256"0,0 1-1136 0,-4 4-272 16,0 0 0-16,-2 7 0 0,-1 3 576 0,-2 4 48 15,-3-1 16-15,-3-3 0 0,-4 2 64 0,1-5 32 16,1 1 0-16,2-3 0 0,-1-4-288 0,1 2-48 16,3-5-16-16,2-7 0 0,3-5-192 0,10-5-64 0,-7-5 0 0,7 5 0 15,0-10 80-15,5-7 16 16,4-5 0-16,4 0 0 0,2-3-80 0,4-4-16 16,3 1 0-16,2-2 0 0,2-5-128 0,3 4 0 15,1 0 0-15,1 3 0 0,-1 2 0 0,1 0 0 0,-1 3 0 0,1 3 0 16,-1 5 0-16,0 4 0 15,-2 8 0-15,-2 3 0 0,0 6 0 0,-3 7 0 0,-4 4 0 16,-3 4 0-16,-2 0 0 0,-4 4 128 0,-3-1-128 0,-4 4 128 16,-5-2 0-16,-2 4 0 0,-4-4 0 0,-2 2 0 15,-1-2 0-15,-2-2 0 0,2-5 0 0,2-5 0 16,2-3-128-16,7-11 0 0,-1 12 0 0,1-12 128 16,0 0-128-16,13-5 192 0,1-2-192 0,4 0 192 15,2-6-192-15,4 0 0 0,4-2 144 0,3 1-144 16,-1-2 0-16,2 3-320 0,1 3 64 0,-3 3 16 0,-2 5-48 15,-2 2-16-15,-2 4 0 0,0 7 0 0,-4 0-48 0,1 6-16 16,-3 2 0-16,-4 3 0 16,-2-2-416-16,0 2-96 0,-3 2-16 0,-2-1-12720 15</inkml:trace>
  <inkml:trace contextRef="#ctx0" brushRef="#br0" timeOffset="11625.56">17071 9414 28559 0,'-13'33'2544'0,"-2"4"-2032"16,-1 9-512-16,-3 3 0 0,-2 5 176 0,1 2-176 15,-2 0 192-15,-1 1-192 0,-1-1 352 0,-2 2-32 16,-5-2-16-16,1-4 0 0,-2-3-176 0,3-5-128 16,1-4 192-16,5-6-192 0,4-7 192 0,3-6-192 15,4-4 192-15,3-5-192 0,9-12 512 0,0 0 0 16,0 0 0-16,5-17 0 0,4-6-64 0,4-5-32 16,3-2 0-16,6-1 0 0,-1-6-256 0,3-4-160 15,2-2 192-15,-1-4-192 0,1 2 0 0,0-2 0 16,2 3 0-16,3-2 0 0,3 4 0 0,3 2 0 15,2 3 0-15,3 9 0 0,2 1 0 0,-2 11-176 16,2 7 176-16,-2 7-160 0,-5 5 160 0,-5 7 0 16,-6 3 0-16,-4 7 0 0,-8 7 0 0,-5-1 0 15,-7 6-128-15,-4 3 128 0,-7-1 0 0,-6 4 0 16,-7 3 0-16,-7 3-128 0,-9-3-32 0,-2-2 0 16,0-2 0-16,0-5 0 15,2-4-864-15,4-9-160 0,1-6-32 0,6-8-12288 0</inkml:trace>
  <inkml:trace contextRef="#ctx0" brushRef="#br0" timeOffset="11842.81">18236 8821 26719 0,'0'0'2368'0,"-7"14"-1888"16,0 6-480-16,-1 5 0 0,-2 6 560 0,-4 7 16 15,0 9 0-15,-4 4 0 0,-2 6-32 0,-4 0 0 16,-4 2 0-16,-2 3 0 0,0-1-272 0,-3 4-48 16,1-4-16-16,-2 1 0 0,-2-3-208 0,3-2 0 15,3-3 128-15,4-3-9472 16,4-5-1872-16</inkml:trace>
  <inkml:trace contextRef="#ctx0" brushRef="#br0" timeOffset="12159.52">18117 9684 11967 0,'0'0'1072'0,"0"0"-864"15,3 12-208-15,2 1 0 0,0-5 2816 0,3 3 528 16,2-1 112-16,1 2 0 0,3-8-2464 0,-1-1-496 16,2-3-112-16,3-3 0 0,2-4 240 0,2-3 48 0,2 1 16 0,-1-6 0 15,0-3 192-15,-2-1 32 0,-3 0 16 0,0-1 0 16,-3-5-320-16,-2 3-64 0,-4 1-16 0,-4 0 0 15,-1 0-208-15,-4 2-64 0,-3 0 0 0,-3 6 0 16,-4 2 320-16,-3 2 48 0,-1 5 16 0,-2 4 0 16,-2 4-144-16,-1 5-32 0,-3 0 0 0,-1 5 0 15,0 5-464-15,2 4 128 0,3 1-128 0,1 0 0 16,3 4 0-16,3-1 0 0,1 2 0 0,2 3 0 0,4-5 0 0,3 0-128 16,4-2 128-16,2-4 0 15,4-3-816-15,5-3-48 0,3-2-16 0,6-7 0 16,4-3-1280-16,5-6-256 0,1-3-48 0,-7-4-10624 15</inkml:trace>
  <inkml:trace contextRef="#ctx0" brushRef="#br0" timeOffset="12417.26">18960 9307 12895 0,'0'0'576'0,"-2"16"112"0,-4 3-560 0,-1 4-128 15,-3 5 0-15,0 3 0 0,-7 0 2944 0,0 3 576 16,-3-2 96-16,-4 0 32 0,0-2-2112 0,-2-3-432 15,1 2-80-15,0-2 0 0,-1 1-64 0,3-5 0 16,2-3 0-16,3-2 0 0,1-4 192 0,6 0 16 16,3-9 16-16,8-5 0 0,0 0-480 0,0 0-112 15,0 0-16-15,5-13 0 0,5-5-208 0,3-4-48 16,1-3-16-16,4-5 0 0,4-2-176 0,0 0-128 16,3 1 144-16,3 0-144 0,2 2 0 0,3 2 0 0,3-3 0 0,-2 4 0 15,0-1 0-15,1 7 0 0,-2 4 0 0,-9 11 0 31,3-2-320-31,-1 5-128 0,0 2 0 0,7 6-11360 0,-4 2-2272 0</inkml:trace>
  <inkml:trace contextRef="#ctx0" brushRef="#br0" timeOffset="12958.93">21321 9160 16575 0,'-6'-14'736'0,"3"6"160"0,-2-4-720 0,-2 2-176 0,-3 1 0 0,-1-2 0 15,-3 4 2816-15,-2 3 512 16,-4 1 128-16,-3 3 0 0,-2 4-2320 0,-3 3-480 0,-1 4-80 0,-6 1-32 16,-2 3-288-16,-1 4-48 15,-2 5-16-15,3 0 0 0,2 4 160 0,6-1 32 0,2 1 0 0,6-3 0 16,4 3-256-16,5-1-128 0,3 1 128 0,4-5-128 15,5-2 160-15,2-4-32 0,5-3-128 0,1-4 192 16,6-1 144-16,4-2 32 0,3-1 0 0,4-3 0 16,4-1-128-16,3-1-32 0,1 1 0 0,0 0 0 15,-1-2-80-15,-3 4 0 0,-2 4-128 0,-2 4 192 16,-3 3-192-16,-2 8 176 0,-5 1-176 0,-2 9 160 16,-4 8 160-16,-4 3 16 0,-6 0 16 0,-3 3 0 15,-4 0 208-15,-3 1 32 0,-4 0 16 0,-4-3 0 0,-3 2-208 0,-6-4-32 16,-5-1-16-16,-4-3 0 0,-5-2-208 0,-1-1-144 15,0-6 192-15,1-4-192 0,1-5 0 0,2-3 0 16,2-4-192-16,4-2 48 16,5-7-1664-16,5-4-336 0,5-4-64 0,8-4-13856 15</inkml:trace>
  <inkml:trace contextRef="#ctx0" brushRef="#br0" timeOffset="13309.9">22186 9257 29487 0,'-15'8'1296'0,"6"-1"288"0,0 7-1264 0,0 1-320 0,-1 3 0 0,-1 2 0 16,2 7 544-16,-1 2 48 0,-2 3 16 0,2 0 0 15,1-2-480-15,1 1-128 0,1 0 0 0,3-6 0 16,3-5 0-16,1-4 0 0,2-3 0 0,5 0 0 16,3-8 320-16,3-1 32 0,1-3 16 0,1-3 0 15,0-2 160-15,3-6 48 0,2-2 0 0,3-6 0 16,1-7 32-16,2 2 16 0,-1-4 0 0,0 1 0 16,-2-2-256-16,-1 1-48 0,-3-4-16 0,-1 1 0 15,-4 1 16-15,-2-6 0 0,-1 1 0 0,-1 1 0 0,-5 1-96 16,-3 4-16-16,2 0 0 0,-1 5 0 0,-3 4-208 0,-1 3 0 15,-1 2 0-15,1 2-160 16,-2 0-1056-16,2 3-224 0,1 9-32 0,0 0-9520 16,0 0-1888-16</inkml:trace>
  <inkml:trace contextRef="#ctx0" brushRef="#br0" timeOffset="13627.71">22840 9128 25567 0,'0'0'1136'0,"14"9"224"0,0-4-1088 0,2-2-272 15,1 2 0-15,2-3 0 0,2 2 512 0,3-4 32 16,2-5 16-16,-1 1 0 0,2-1-160 0,-3-4-16 16,-1 2-16-16,-3-2 0 0,1-1-128 0,-4-3-32 15,-1-1 0-15,-4 1 0 0,-1-1 144 0,-4-1 32 16,-2 1 0-16,-1 3 0 0,-3-2 176 0,-2 1 32 0,-3 6 16 0,-3 0 0 15,-7 3-80-15,0 7-16 16,-5 1 0-16,-6 3 0 0,-4 3-368 0,-4 6-144 16,-4 3 0-16,0 2 144 0,1 2-144 0,-3 2 128 0,3 6-128 0,0 3 128 15,0-2-128-15,5 2 128 0,4-3-128 0,5 0 128 16,5-2-128-16,4-3 0 0,5 0 0 0,6-6 0 16,2 1-928-16,3-6-112 15,5-2-32-15,5-1 0 0,2-4-720 0,5-1-128 0,5-3-48 0</inkml:trace>
  <inkml:trace contextRef="#ctx0" brushRef="#br0" timeOffset="14044.5">24140 8823 33167 0,'-15'0'2944'0,"-3"-2"-2352"15,-2-1-464-15,-2 1-128 0,-2 3 0 0,-2 1 0 16,-2 1 128-16,-1 2-128 0,-1 3 0 0,-1-2 144 16,-1 5-144-16,3 0 0 0,4 1 224 0,2 4-64 15,2-1-16-15,4 3 0 0,5-4-144 0,2 1 0 16,2-1 0-16,5 2-176 0,3 2 176 0,3 2 0 0,4-2 0 15,2-1 0-15,3-2 0 0,5 3 0 0,2 0 0 0,3 2 0 16,2 0 0-16,1 2 128 16,1 2-128-16,0-2 128 0,1-1-128 0,-2 2 176 0,0 1-176 0,-6-2 192 15,-2 1-192-15,-3 1 192 0,-5-1-192 0,-4-3 192 16,-5-1 272-16,-3-4 64 0,-6 2 16 0,-3-4 0 16,-7-4 80-16,-5 1 16 0,-6-5 0 0,-4 0 0 15,-1 1-208-15,-2-4-48 0,-2-4 0 0,-3-3 0 16,-3-1-208-16,-1-4-48 0,-1 2-128 0,3-7 192 15,4-2-1136-15,6-1-224 0,5-1-48 0,6 0-10144 16,5 2-2016-16</inkml:trace>
  <inkml:trace contextRef="#ctx0" brushRef="#br0" timeOffset="14477.12">25459 8763 31327 0,'-3'-10'2784'0,"-3"4"-2224"15,-2-2-560-15,-4 3 0 0,1 3 400 0,-7-2-16 16,-5-1-16-16,-5 1 0 0,-5 3-112 0,-6-1-32 0,-6 1 0 0,-2 2 0 15,-1 2-80-15,2 1-16 0,-1 2 0 0,5 3 0 16,4 2 48-16,7 3 0 16,6-2 0-16,6 3 0 0,4 2-176 0,6 2 128 0,6 0-128 0,6 2 128 15,3 5-128-15,6-1 160 0,5 2-160 0,5 1 160 16,2 2 128-16,5 2 32 16,2 0 0-16,4-2 0 0,5 5-160 0,1 0-32 0,-2 0 0 0,0-1 0 15,-2 0-128-15,-3 1 0 0,-4-4 0 0,-6-1 128 16,-4 0-128-16,-3-2 160 0,-6-5-160 0,-3-1 160 0,-6-1 432 0,-4 0 96 15,-6 1 16-15,-5-3 0 0,-4-2 112 0,-9-2 16 16,-6-2 16-16,-6-2 0 0,-7-6-480 0,-6-1-112 16,-3-1 0-16,-2-6-16 15,-1 1-1120-15,1-1-208 0,0 2-64 0,-5 0 0 0</inkml:trace>
  <inkml:trace contextRef="#ctx0" brushRef="#br0" timeOffset="15261.6">8701 11742 21423 0,'0'0'944'0,"0"0"208"0,0-12-928 0,0 12-224 15,-1-13 0-15,1 13 0 0,-2-11 1456 0,2 11 240 16,0 0 48-16,0 0 16 0,0 0-528 0,-5 9-96 16,0 2-32-16,0 7 0 0,3 6-528 0,-4 2-96 15,3 4-32-15,-1 6 0 0,1-1-256 0,2-7-48 16,0 3-16-16,1 3 0 0,-4-1-128 0,4 0 0 15,1-1 0-15,3-5 0 0,1-3 0 0,1-1 128 16,3-4-128-16,3-7 128 0,2-1 0 0,4-5-128 16,1-2 192-16,5-4-64 0,4-7 208 0,2 0 48 0,2-7 0 0,2-1 0 15,-4-6-128-15,12-9 0 0,-9 1-16 0,-4-1 0 16,-4 6-240-16,-1-1 144 0,-5 3-144 0,-1 4 128 16,-4 6-128-16,-4 5 192 0,-1 3-192 0,0 3 192 15,0 4-192-15,4 4 0 0,-2 7-192 0,-2 2 192 16,0 0-160-16,1 3 160 0,0 4 0 0,1 2-144 15,0-2 144-15,0 1 0 0,2 1 0 0,1-4 0 0,1-3 0 0,2-4 0 16,-2-5 0-16,2-3 0 0,-1-1 0 16,2-6 0-16,0-5 0 0,0-4 0 0,1-7 0 0,0-3 0 15,-3-7 0-15,-1 2 0 0,1-8 0 0,2-14 0 16,-4 5 160-16,-4 3-160 0,-1 1 128 0,-2-1-128 16,0 2 0-16,-4-1 144 0,-3-4-320 0,0 4-64 15,0 1-16-15,3 5-10608 16,2 3-2128-16</inkml:trace>
  <inkml:trace contextRef="#ctx0" brushRef="#br0" timeOffset="15629.65">10386 11037 29087 0,'0'0'1280'0,"-6"13"272"0,0 2-1232 0,1 11-320 16,-2 2 0-16,1 10 0 0,-2 4 336 0,-1 6 16 16,-1 4 0-16,-1 3 0 0,-3 5 288 0,-3-3 64 15,-2 4 16-15,0 0 0 0,-3 1 112 0,1 0 0 16,1-4 16-16,0-2 0 0,4-6-224 0,6-18-48 0,1-1-16 0,3-7 0 16,0-3-432-16,4-3-128 0,2-6 0 0,0-5 0 15,0-7 192-15,0 0-64 0,13-9 0 0,1-7-128 16,3-8 336-16,2 1-32 0,-1 0-16 0,4-2 0 15,-1 0-288-15,2 4 160 0,-1-1-160 0,0 4 128 0,-1 4-128 16,1 5 128-16,1 3-128 0,-3 4 128 0,-2 3 48 0,0 5 0 16,-3 7 0-16,-1 5 0 0,-3 2-176 15,-1 5 160-15,-3-2-160 0,-3 5 160 0,-3 0-160 0,-1-7 0 16,-3 0 144-16,-2 14-144 16,0-4-848-16,0-1-240 0,0-6-64 0,2-7-10336 15,2 0-2080-15</inkml:trace>
  <inkml:trace contextRef="#ctx0" brushRef="#br0" timeOffset="15801">10909 11869 28559 0,'0'0'1264'0,"-1"17"272"0,-1 3-1232 0,1 5-304 15,1 2 0-15,-3-3 0 0,0-1 1504 0,-4 15 240 16,0-1 48-16,-2-2 16 0,-1-2-1104 0,-2-1-240 15,2-8-32-15,-1 4-16 0,2-5-416 0,1-3 0 16,2-4 0-16,1-1-10752 16,1-5-2240-16</inkml:trace>
  <inkml:trace contextRef="#ctx0" brushRef="#br0" timeOffset="16112.06">12106 11895 25791 0,'0'-16'1152'0,"0"4"224"0,0 1-1104 0,-1-3-272 16,-2 1 0-16,-2 4 0 16,-4 0 1872-16,-1 4 320 0,-1 5 64 0,1 0 16 0,-3 4-1408 0,-13 6-288 15,-3 1-48-15,-1 4-16 0,-3 3-240 0,-2 3-48 16,1 6-16-16,1 0 0 0,0 2-208 0,1 3 0 15,5-4 128-15,5 1-128 0,3 1 0 0,3-2 0 16,5 0 0-16,4-2 0 0,4-1 0 0,4-3 0 16,4-5 0-16,6-1 0 0,5-4-224 0,5-3 16 15,5-7 0-15,4-4 0 0,6-5-48 0,6-2-16 16,4-6 0-16,4 1 0 16,6 1-2720-16,-1-4-528 0</inkml:trace>
  <inkml:trace contextRef="#ctx0" brushRef="#br0" timeOffset="16445.9">13021 11130 28959 0,'-12'15'1280'0,"3"-1"272"0,-1 7-1232 0,-2 4-320 0,-2 12 0 0,-1 9 0 16,-4 6 384-16,-3 4 0 0,-2 6 16 0,-3 3 0 15,-2 2 224-15,1 3 32 0,3 0 16 0,1-3 0 16,1 0 160-16,2-3 48 0,2-6 0 0,4-2 0 16,1-6-352-16,5-8-64 0,4-5-16 0,4-8 0 0,1-8-448 15,4-6 0-15,-4-15 0 0,14 0 0 16,1-4 160-16,5-11-160 0,2-5 160 0,6-10-160 0,1-3 224 0,3 0-48 16,0 4-16-16,2-3 0 0,-1 2-160 0,3 6 0 15,2 3 0-15,-3 6 0 0,-2 6 272 0,-1 5-16 16,1 6-16-16,-6 8 0 0,0 6-48 0,-6 5 0 15,-2 5 0-15,-2 5 0 0,-5 3-192 0,-1 0 0 16,-4 2 0-16,3 0 0 16,-3-1-1552-16,-1-3-416 0,-2-4-80 0</inkml:trace>
  <inkml:trace contextRef="#ctx0" brushRef="#br0" timeOffset="16879.88">14984 11954 6447 0,'-8'-3'576'0,"-1"-1"-576"0,-1-3 0 0,-1 2 0 15,-2 2 5888-15,-2 4 1056 0,0 3 224 0,-2 5 32 16,-1 3-5568-16,-3 3-1120 0,-1 3-208 0,-3 3-48 16,-6 5-128-16,-1-1-128 0,1 2 176 0,-1-1-176 15,0 4 272-15,4 0-48 0,3-3-16 0,3 3 0 0,6-2 80 16,3 0 16-16,4-5 0 0,4-2 0 0,2-5-128 0,6-4-32 16,2-4 0-16,-5-8 0 0,15 0 176 0,3-5 48 15,2-5 0-15,4-4 0 0,2-4 0 0,2-2 0 16,1-4 0-16,-2 1 0 0,-4 3-224 0,-2-1-144 15,0 2 192-15,-2 4-192 0,-3 1 128 0,-1 4-128 16,-1 4 0-16,0 3 0 0,2 6 0 0,-1 3 0 16,0 3 0-16,-2 5-144 0,1 2 144 0,-1 5-160 15,-1 0 160-15,1 2-160 0,0 0 160 0,-1-3 0 16,2-2 0-16,-1-1-128 0,1-5-64 0,1 1 0 16,1-3 0-16,1-5 0 15,4-5-2112-15,3-2-416 0,3-7-96 0</inkml:trace>
  <inkml:trace contextRef="#ctx0" brushRef="#br0" timeOffset="17111.97">15923 11123 32831 0,'0'0'1456'0,"-6"14"288"0,-2 6-1392 15,-1 4-352-15,-1 8 0 0,-2 6 0 0,-4 5 560 0,-3 7 32 0,-2 3 16 0,-3 4 0 16,-2-1 208-16,1-1 32 0,-2-2 16 0,2 2 0 16,-2 1-96-16,5-5-32 0,3-3 0 0,5-1 0 15,3-3-512-15,2-2-96 0,3-5-128 0,3-6 176 16,4-1-2320-16,2-3-464 0,1-3-80 0,3-10-32 0</inkml:trace>
  <inkml:trace contextRef="#ctx0" brushRef="#br0" timeOffset="17428.93">16631 11687 12895 0,'0'0'576'0,"0"0"112"0,-9-5-560 0,1 1-128 16,-1-1 0-16,-1 4 0 0,-1 1 5296 0,-1 5 1024 15,-4 0 208-15,-1 1 32 0,-2 3-5248 0,-1 0-1056 16,-1 2-256-16,-1 2 0 0,1-1 0 0,2 2 0 15,1 1 0-15,5 1 0 0,2 1 0 0,4 1 0 16,3-2 0-16,3-1 0 0,2-2 0 0,5 1 0 16,1 1-144-16,3 1 144 0,2-1 0 0,0-2 0 15,2 1 0-15,0 1-128 0,0 0 128 0,0 0 0 16,0-1 0-16,-2 2 128 0,-7-2-128 0,-1 1 0 0,-4 1 128 0,-4 0-128 16,-5-1 560-16,-1-1 32 0,-4 1 16 0,-3-1 0 15,-3 0-144-15,-3-3-16 0,-2 0-16 16,-5-3 0-16,-3 0-272 0,0-5-160 0,0-1 192 0,3-2-192 15,1-1 0-15,3-2-304 0,3 1 48 0,5-6-11648 16,6-1-2304-16</inkml:trace>
  <inkml:trace contextRef="#ctx0" brushRef="#br0" timeOffset="17763.61">17520 11762 22111 0,'0'0'976'0,"-13"9"208"0,0-3-944 0,-2 6-240 15,0 2 0-15,-2 5 0 0,-2 3 3920 0,-2 9 752 16,-3 2 128-16,-2 4 48 0,-2-2-3888 0,2 0-768 16,-1-5-192-16,4 2 0 0,4 0 0 0,4-5 0 15,4 1 0-15,6-8 0 0,5-1 128 0,9-4-128 16,8-6 0-16,7-3 0 0,5-4 256 0,7-6-32 15,3-5-16-15,3-4 0 0,0-2-208 0,4-8 0 16,1-2 0-16,0 1 0 0,0-2 0 0,-1-1 144 16,-2-6-144-16,-2 0 128 0,-4 5 192 0,-2 2 16 15,-8-5 16-15,-3 3 0 0,-8-2 192 0,-4 8 32 16,-8 3 16-16,-3 3 0 0,-6-1-592 0,-5 3 0 16,-5 6 0-16,-5 2 0 15,-4 4-960-15,-4 2-224 0,-5 1-32 0,-1 1-11088 0,0 1-2224 0</inkml:trace>
  <inkml:trace contextRef="#ctx0" brushRef="#br0" timeOffset="18346.06">20357 11670 13823 0,'-5'-6'1216'0,"-1"-4"-960"16,-2 2-256-16,0-3 0 0,-1 1 2176 0,2-2 400 15,-1 5 80-15,1 1 16 0,-2 5-928 0,0 4-176 16,-1 3-32-16,-1 0-16 0,0 8-592 0,0 4-112 16,-1 4-32-16,-1 5 0 0,1 0-272 0,0 4-48 15,1 2-16-15,2-1 0 0,0-3-64 0,4 2-32 16,4-3 0-16,3-2 0 0,6-5-96 0,2-2 0 16,3-4-16-16,3-4 0 0,5-6 48 0,3-3 16 15,2-5 0-15,4-6 0 0,3-5 144 0,2-4 48 16,2-6 0-16,0 0 0 0,-3-3-176 0,-3 1-16 0,-6-2-16 0,-2 2 0 15,-5 0-160-15,-4 2-128 0,-3 3 192 0,-3 3-192 16,-2 4 160-16,-2 7-160 0,-4 7 128 0,0 0-128 16,0 0 0-16,0 0 0 0,-2 16-192 0,-1 6 192 15,1 1-368-15,0 7 48 0,2 2 16 0,3-3 0 16,-1 1 48-16,5-5 0 0,-2 2 0 0,8-4 0 16,-1-1-192-16,6-5-16 0,2-6-16 0,5-6 0 0,0-1 192 0,3-4 32 15,2-7 16-15,3-5 0 16,4-4 368-16,0-5 64 0,-1-3 0 0,-1-2 16 0,0-2 64 0,-6-2 16 15,-5 1 0-15,-5-3 0 0,-5-1-16 16,-4 0 0-16,-3-1 0 0,-4-2 0 0,-3-1-272 0,-1 1 0 16,-1 0 0-16,-1 3 0 15,1 2-1344-15,-1 5-320 0,2 5-64 0,-3 5-13296 16</inkml:trace>
  <inkml:trace contextRef="#ctx0" brushRef="#br0" timeOffset="18663.13">21713 11340 34383 0,'-12'1'1520'0,"3"4"320"0,-3 4-1472 0,0 1-368 16,-2 4 0-16,-3 7 0 0,-3 5 0 0,1 2 0 15,0 5 0-15,1 0-128 0,0 3 128 0,3-4 0 16,2 0 0-16,7-2 0 0,1 2 0 0,5-2 0 15,3-3 0-15,5-2 176 0,6-3 272 0,4-4 48 0,3-4 16 0,2-4 0 16,1-1-192-16,1-4-16 0,1-6-16 0,1-4 0 16,1-6 224-16,0 0 32 0,-1-3 16 0,-2 0 0 15,-1-3-192-15,-3 1-48 0,-4-2 0 0,-1 0 0 16,-5-1-96-16,-2 0-32 0,-5 0 0 0,-3 0 0 0,-2 1 0 0,-4 2-16 16,-3 1 0-16,-2 3 0 15,-4 6-176-15,2 2-176 0,-2 1 48 0,-10 5 0 16,1 0-976-16,2 1-192 0,-1 2-48 0,3 1 0 15,3-1-1568-15,3-2-320 0</inkml:trace>
  <inkml:trace contextRef="#ctx0" brushRef="#br0" timeOffset="18947.07">22439 11377 31679 0,'0'0'1408'0,"1"12"272"0,-1 0-1344 0,-1 6-336 15,-1 3 0-15,-2 6 0 0,-3 6 544 0,1 0 32 16,-3 1 16-16,-1-2 0 0,-1 0-208 0,-3 2-32 16,-3 1-16-16,1-1 0 0,-1-6 224 0,-1 0 32 15,-1 0 16-15,0-5 0 0,1-4 0 0,3-4 0 16,1-6 0-16,3-1 0 0,0-5-304 0,11-3-64 16,0 0-16-16,0 0 0 0,-2-11 240 0,4-4 48 15,2-6 16-15,5 0 0 0,3-2-224 0,2-4-48 16,2 2-16-16,2-3 0 0,2 1-240 0,3-1 0 0,1 1 0 0,4 2 0 15,3 2 0-15,4 4 0 0,3 0-128 0,2 1 128 32,1 2-608-32,-3 3-16 0,0 5 0 0,-3-1 0 15,-2 2-2896-15,-1 2-592 0</inkml:trace>
  <inkml:trace contextRef="#ctx0" brushRef="#br0" timeOffset="19246.84">23728 10742 10127 0,'0'0'448'0,"-9"4"96"0,0 0-544 0,2 1 0 15,-2 5 0-15,0 7 0 0,0 6 6144 0,-1 3 1104 16,-2 6 240-16,0 6 32 0,-2 9-5904 0,0 3-1168 15,-2 0-256-15,-1 3-32 0,-1 5-160 0,1 0 128 16,0 4-128-16,-1 1 128 0,1 4-128 0,-1-5 0 16,1 1 0-16,0-4 128 0,2-5-128 0,1-1-192 15,2-6 32-15,5-7 16 16,-2-4-1776-16,5-9-368 0,2-7-64 0,2-7-16 16,0-13-64-16,0 0-32 0,0 0 0 0,17-18-8000 0</inkml:trace>
  <inkml:trace contextRef="#ctx0" brushRef="#br0" timeOffset="19580.84">24263 10828 28095 0,'23'-8'1248'0,"-8"5"256"0,-1 3-1200 0,3 4-304 0,-1 3 0 0,0 7 0 16,-2 3 336-16,-5 2 16 0,-4 7 0 0,-5 1 0 15,-4 2 240-15,-4-1 48 0,-3 2 16 0,-3 2 0 16,-3 0 192-16,-2-2 48 0,-4 1 0 0,-3-2 0 0,-10 2-256 0,-2 0-64 15,-5 0 0-15,-3-3 0 16,-2 1-176-16,-1-2-32 0,1-2-16 0,1-3 0 0,2-3-208 0,5-3-144 16,3 0 192-16,1-5-192 0,-1-1 192 0,4-5-192 15,2-3 192-15,3-2-192 0,4-2 176 0,2 1-176 16,5 0 160-16,7 0-160 0,10 1 0 0,0 0 128 16,0 0-128-16,7 8 0 0,4 1 0 0,7 4-128 15,1 1 128-15,5 4-208 0,5 3 208 0,2 1 0 16,1 1 0-16,3 4-144 0,3 1 144 0,2 1 0 15,4-3 0-15,6 1 0 0,3 0 0 0,6 0 0 16,2-2 0-16,-3 0 0 16,-2-4-1472-16,0-2-224 0,-1-3-32 0,-1-2-16 0</inkml:trace>
  <inkml:trace contextRef="#ctx0" brushRef="#br0" timeOffset="19981.09">25822 11078 28559 0,'-3'-19'2544'0,"2"8"-2032"0,0-1-512 0,-2-2 0 15,-2 3-384-15,-1 2-192 0,-3 5-16 0,-4 1-16 0,-4 1 1296 0,-3 7 256 16,-4 1 48-16,-5 6 16 0,-4-2-368 0,-2 5-80 16,0 3-16-16,-1 2 0 0,2 4-192 0,2 1-32 15,3-6-16-15,5 4 0 0,3 2 256 0,7-2 48 16,4 1 16-16,5 1 0 0,8-2-144 0,4 1-32 16,5 1 0-16,5-4 0 0,4 2-144 0,4 4-48 15,4-3 0-15,6 5 0 0,2-1-128 0,1 1-128 16,1-4 144-16,-1 1-144 0,-3-4 128 0,-4 1-128 15,-4-2 0-15,-5 0 144 0,-8-4-144 0,-4-1 0 16,-5-1 0-16,-6 0 0 0,-4-2 240 0,-7 0-48 16,-6-3 0-16,-6 0 0 0,-8-5 64 0,-6 0 0 15,-5-2 0-15,1-6 0 0,0-3-432 0,4-4-80 16,2 1 0-16,5-4-16 16,4 0-2352-16,4 1-480 0,4-5-96 0</inkml:trace>
  <inkml:trace contextRef="#ctx0" brushRef="#br0" timeOffset="20399.18">28626 10904 21183 0,'0'0'1888'0,"0"0"-1504"15,6-6-384-15,-6 6 0 0,0 0 2496 0,0 0 448 16,0 0 64-16,5 11 32 0,-5 7-1824 0,-1 3-384 15,-5 4-64-15,-1 4 0 0,0 3-80 0,-4 4-16 16,0 5 0-16,0 2 0 0,-2 2-272 0,0-1-48 16,-1 2-16-16,4-4 0 0,-2 2-128 0,2-5-16 15,-1-1-16-15,3-3 0 0,3-2-176 0,1-2 0 16,2-3 0-16,1-5 0 16,2-7-2272-16,3-2-432 0,1-5-96 0</inkml:trace>
  <inkml:trace contextRef="#ctx0" brushRef="#br0" timeOffset="20534.93">28490 10436 42383 0,'-5'-6'3776'0,"5"6"-3024"0,0 0-608 0,0 0-144 15,0 0-320-15,0 0-112 0,0 0-16 16,0 0 0-16,-5 11 128 0,2-3 0 0,3 2 16 0,4-4 0 15,-4-6-2032-15,10 8-416 0,1 1-64 0</inkml:trace>
  <inkml:trace contextRef="#ctx0" brushRef="#br0" timeOffset="20898.41">30057 10675 28559 0,'0'0'2544'0,"0"0"-2032"16,0 0-512-16,-10 3 0 0,-3-1 1136 0,-2 6 128 16,-4 2 16-16,-4 3 16 0,-5-2-976 0,-15 12-320 15,1-4 160-15,4 0-160 0,0 1 128 0,1-2-128 16,0 3 128-16,1-1-128 0,3 3 128 0,1 2-128 16,4-3 128-16,3 2-128 0,6 3 240 0,4-3-48 15,3 1 0-15,6-1 0 0,1 3 240 0,7 1 32 16,7 0 16-16,4-1 0 0,3 5 32 0,1 1 0 15,7 2 0-15,3 3 0 0,1-1-224 0,2 3-32 16,3 1-16-16,0 3 0 0,-2-2-240 0,-1 1 0 16,1-2 0-16,-3-6 0 0,-3 2 0 0,-6-4 0 0,-1-1 0 0,-8-3 0 15,-3 0 560-15,-7-5 16 0,-5 2 0 0,-8-3 0 16,-7-4 224-16,-6 0 48 0,-7-3 16 0,-4 2 0 16,-5-1-432-16,-6-5-96 0,-2-4-16 0,-4 2 0 15,-6-3-1104-15,-7-1-240 16,-10-6-32-16,0-1-18080 0</inkml:trace>
  <inkml:trace contextRef="#ctx0" brushRef="#br0" timeOffset="22099.22">4305 15737 23039 0,'-5'-22'1024'0,"0"9"192"0,1-2-960 0,1 1-256 0,-1 3 0 0,0-1 0 0,-1 2 1664 0,5 10 272 15,0 0 64-15,0 0 16 16,-10 5-1184-16,1 0-224 0,1 9-48 0,-1 5-16 0,-1 4-208 0,0 8-32 15,-2 3-16-15,1 4 0 0,0 5-128 0,-1 5-32 16,1 5 0-16,2 0 0 0,1 0-128 0,4 2 0 16,3 0 0-16,2-4 0 0,3-6 0 0,5 1 0 15,4-4 0-15,5-3 0 0,3-3 0 0,5-7 0 16,2-7 144-16,5-7-144 0,3-2 304 0,5-8-16 16,4-3 0-16,3-4 0 0,4-4 224 0,4-10 64 15,4-2 0-15,-2-4 0 0,-2-6-144 0,0-3-32 16,-3-1 0-16,2-2 0 0,-2-3-208 0,1 0-32 15,1-1-16-15,-3 1 0 0,-2-2-144 0,-2-1 160 16,-9 1-160-16,-2 0 160 0,-4-3-160 0,-3 1 192 16,1-3-192-16,-6 4 192 0,-1 6-192 0,-3 6 0 0,-1 4 144 0,0 6-144 15,-3 7 0-15,-3 2 0 0,-1 5 0 0,-2 8 0 16,-1 7-192-16,-1 7 32 16,-1 3 16-16,-3 11 0 0,-1 5 16 0,-2 10 0 0,2 7 0 0,-4 8 0 15,-3 9-16-15,-3 10 0 0,-4 6 0 0,-4 11 0 16,-3 1 144-16,-3 8-160 0,-4 6 160 0,-5-1-160 15,-6 1 160-15,-1 2 0 0,-3-5 0 0,-5-2 0 16,-7-10 416-16,-5-3 64 0,-1-5 16 0,-3-5 0 16,2-7 400-16,-1-4 64 0,2-8 32 0,-1-5 0 15,-1-5-320-15,1-8-64 0,-3-7-16 0,3-8 0 16,5-7-304-16,3-7-64 0,5-8-16 0,1-9 0 16,1-6-208-16,5-3 0 0,3-9 0 0,0-4 0 15,1-8 0-15,3 0-336 0,6-5 48 0,5 0 16 0,-1-1 64 16,10-1 16-16,5 1 0 0,6 1 0 15,5 0-48-15,7 2 0 0,6-2 0 0,6 2 0 0,5 0 16 0,5 3 0 16,1 0 0-16,5 4 0 0,8 0 32 16,4 1 0-16,5 3 0 0,7 2 0 15,6 3-1776-15,-4-1-336 0,1 2-80 0,-2 0-16 0</inkml:trace>
  <inkml:trace contextRef="#ctx0" brushRef="#br0" timeOffset="22433">6765 15912 35935 0,'0'0'1600'0,"14"-3"320"0,8 2-1536 0,4-1-384 0,7-1 0 0,5 0 0 15,4 2 0-15,5 1 0 0,5 1 0 0,4-1-128 0,3 2-96 0,3-1-16 16,3-1 0-16,-5 1-10192 16,-9 1-2048-16</inkml:trace>
  <inkml:trace contextRef="#ctx0" brushRef="#br0" timeOffset="22616.09">6951 16573 38703 0,'-22'15'3440'0,"12"-3"-2752"16,5 3-560-16,2-2-128 0,4-2 816 0,6 3 128 16,3 1 16-16,8 2 16 0,2-1-736 0,9-3-240 15,7 0 128-15,6-1-128 0,6-1 0 0,12-3 0 0,11-5 0 0,4-4 0 32,0-4-1072-32,1-2-272 0,1 2-48 0,1-1-16032 0</inkml:trace>
  <inkml:trace contextRef="#ctx0" brushRef="#br0" timeOffset="23834.19">8838 16886 23951 0,'-13'5'2128'0,"8"-3"-1696"0,0 2-432 0,5-4 0 16,0 0 672-16,0 0 48 0,0 0 16 0,5-11 0 16,4-1 0-16,4-6 0 0,2-5 0 0,7-5 0 15,2-10 32-15,4-6 0 0,-1-8 0 0,3-5 0 16,3-7-512-16,3-2-112 0,1-9-16 0,3-4 0 16,1-5 96-16,1-2 16 0,1-4 0 0,2-3 0 15,-1 0-64-15,-2 0-16 0,-4-1 0 0,-2 1 0 16,-2 3 16-16,-1 7 0 0,-1 6 0 0,0 10 0 15,-4 3-176-15,-2 9 160 0,0 8-160 0,-5 8 160 0,1 7-160 0,-4 7 0 16,-2 4 0-16,0 6 0 0,-2 2 0 16,-2 7 0-16,1 4 0 0,-2 4 0 0,2 6 0 0,0 6-144 15,1 5 144-15,-1 7-208 0,-1 6 208 0,1 8 0 16,-2 0 0-16,1 9-144 0,-2 0 144 0,1 6 0 16,1 5-144-16,-1 2 144 0,1 10 0 0,-1 1 0 15,-1-1 0-15,1 4 0 0,-1 2 0 0,-1 3 0 16,0-1 0-16,1 3 0 0,-3-5 0 0,1 0 0 0,0 1 0 0,-2-5 0 15,-1-2 0-15,-1-3 0 16,1-7 0-16,-1 1 0 0,-2-9 0 0,1-3 0 16,-1-9 160-16,0-5-160 15,0-4-592-15,-2-8-240 0,0-2-32 0,0-9-8832 0,-1-2-1760 0</inkml:trace>
  <inkml:trace contextRef="#ctx0" brushRef="#br0" timeOffset="24017.81">9204 16335 35007 0,'-14'8'1552'0,"14"-8"320"15,0 0-1488-15,0 0-384 0,0 0 0 0,12 1 0 16,3-1 320-16,10 0 0 0,10-1 0 0,7-3 0 0,5-1-320 0,5-1 0 16,6-6 0-16,5-2 0 0,4 1-304 0,7-2 32 15,8 0 0-15,1 1 0 16,-4-4-624-16,-2 2-112 0,1 3-16 0</inkml:trace>
  <inkml:trace contextRef="#ctx0" brushRef="#br0" timeOffset="24651.19">12894 15503 18431 0,'0'0'1632'16,"-2"-5"-1312"-16,-3-1-320 0,0 3 0 15,-3-2 1760-15,-1-1 288 0,-1 3 48 0,-3-1 16 0,-1 4-1216 0,-6-1-224 16,-2-1-48-16,-2 2-16 0,-3 2-256 0,-4 0-48 15,-8 3-16-15,-4 5 0 0,-4-1 224 0,-1 5 32 16,-2 3 16-16,1 3 0 0,-2 6 48 0,1-2 16 16,1 1 0-16,0 3 0 0,-1 1-128 0,0-3-32 15,4-1 0-15,4 1 0 0,7-4-256 0,4 3-48 16,8 0-16-16,7-3 0 0,6-1-144 0,6 2 0 16,6-1 0-16,9-2 0 0,3 0 0 0,7 1 0 15,6-1 0-15,5-1 0 0,3 0 0 0,2 2 0 16,1-1 0-16,3-1 0 0,1-1-224 0,0 2 80 15,0 0 16-15,-2 5 0 0,0 1 128 0,-5 1 176 16,-3 0-48-16,-4-2 0 0,-5 3-128 0,-5-4 0 16,-5 3 0-16,-6 0 0 0,-6 1 320 0,-6-3 16 15,-6 3 16-15,-6-3 0 0,-4 3 96 0,-8-2 32 16,-3 0 0-16,-4-3 0 0,-3 1-352 0,-1-3-128 16,-2-1 0-16,-3-5 144 0,-5-3-144 0,-1-2 192 15,-2-5-192-15,2-1 192 16,3-3-752-16,3-5-144 0,5-1-16 0,5-5-16 15,6-4-2736-15,6-2-560 0</inkml:trace>
  <inkml:trace contextRef="#ctx0" brushRef="#br0" timeOffset="25002.96">14005 15614 30399 0,'-7'13'2704'0,"-4"0"-2160"15,-1 5-544-15,-2 7 0 0,-3 3 784 0,1 9 48 16,-1 5 16-16,-2 1 0 0,-2 5-608 0,-1 2-240 16,0 2 176-16,4 3-176 0,-2-2 240 0,1-2-48 15,0 0-16-15,1-2 0 0,0-2-176 0,2-3 128 16,3-2-128-16,-1-2 128 16,2-5-1344-16,3-5-256 0,0-1-64 0,4-3-7792 15,1-5-1552-15</inkml:trace>
  <inkml:trace contextRef="#ctx0" brushRef="#br0" timeOffset="25467.88">14650 15506 23039 0,'0'0'1024'0,"0"0"192"0,0 0-960 0,0 0-256 16,5 8 0-16,-3 5 0 0,-2 3 1072 0,0 5 160 15,-1 0 48-15,-3 6 0 0,-1 2-464 0,-2 5-96 16,-4 2-16-16,-4 2 0 0,0 4 128 0,-3 0 0 16,0 6 16-16,-1 1 0 0,-5-1-272 0,1 2-64 15,-1-1-16-15,0-2 0 0,-2-1 112 0,2-3 32 16,3-5 0-16,0-5 0 0,4-1-336 0,1-4-64 15,2-6-16-15,4-6 0 0,1-6 144 0,3-1 16 16,6-9 16-16,0 0 0 0,0-10 48 0,5-3 0 16,1-8 0-16,6-5 0 0,3-4-320 0,3-4-128 15,3-5 0-15,4 0 128 0,3-2-128 0,1-3 0 16,3 2-192-16,3 1 192 0,5-3-128 0,2 3 128 16,3 4 0-16,1 2 0 0,-1 0 0 0,0 4 0 15,4 5-144-15,-2 6 144 0,0 5 0 0,-2 4-192 0,2 8 192 0,-1 5-160 16,-3 8 160-16,-1 4 0 15,-6 7 0-15,-4 3 0 0,-4 7 0 0,-7 5 0 0,0 3 0 16,-9 2 0-16,-3 5-144 0,-5 0 0 0,-4 3 0 0,-4 3 0 16,-3-2-48-16,-5-3 0 0,-2 0 0 0,0 0 0 31,-2-9-1376-31,0-4-288 0,2-4-48 0,-2 3-13648 0</inkml:trace>
  <inkml:trace contextRef="#ctx0" brushRef="#br0" timeOffset="25818.54">17095 14417 27647 0,'-14'6'2448'0,"-2"5"-1952"16,-4-1-496-16,-2 8 0 0,-2 8 1280 0,-2 9 144 15,-2 5 48-15,-5 11 0 0,-5 8-1152 0,-5 7-320 0,-2 4 144 0,-3 2-144 16,0 2 384-16,0 7 16 0,2 3 0 0,1 4 0 16,5 3-64-16,0 3-16 0,8 0 0 0,3-2 0 15,5-2-144-15,6 0-48 0,4-1 0 0,7-2 0 16,3-8-128-16,4-7 0 0,5-8-192 0,5-10 192 31,4-3-448-31,4-11 16 0,3-4 16 0,5-5 0 0,4-10-1136 0,5-4-240 16,0-9-32-16,6-7-11600 0</inkml:trace>
  <inkml:trace contextRef="#ctx0" brushRef="#br0" timeOffset="26286.15">17614 14974 21183 0,'0'0'1888'0,"3"-9"-1504"16,0-4-384-16,4 3 0 0,0 1 3184 0,5-1 560 15,2 4 112-15,5 1 32 0,4 1-3120 0,5 4-608 16,5 0-160-16,0 5 0 0,2 0 0 0,0 6 0 15,-4 1 0-15,-1 4-176 0,-4 2 176 0,-1 8-128 0,-4 2 128 0,-2 5-128 16,-4 1-80-16,-4 5-16 0,-5 5 0 0,-6-3 0 16,-6 0 80-16,-6 4 16 0,-4-1 0 0,-7 2 0 15,-3-4 128-15,-7 0 0 0,-5 1 0 0,-3-7-128 16,0-5 128-16,2-3 0 0,3-2 128 0,4-5-128 16,8-4 320-16,3-4 0 0,5-1 0 0,4 1 0 15,5-4-128-15,4 1-16 0,3-10-16 0,5 13 0 16,5-4-160-16,3 3-192 0,4-1 32 0,3 3 16 15,7-1 144-15,2 3-160 0,3 2 160 0,3 1-160 16,0 0 160-16,-2 4 0 0,-2 3 0 0,-3-2-128 16,-1 3 128-16,-5-1 0 0,-5 0 0 0,-4 1 128 15,-5 2 192-15,-6-2 64 0,-5 5 0 0,-6-6 0 16,-5 4 32-16,-8-3 16 0,-6-1 0 0,-7-1 0 0,-10-1-48 0,-3-4-16 16,-4-5 0-16,-1-2 0 15,3-3-80-15,-2-4-16 0,-2-3 0 0,3-5 0 16,4-2-1040-16,1-3-224 0,1-8-32 0,4-2-10144 15,5-2-2016-15</inkml:trace>
  <inkml:trace contextRef="#ctx0" brushRef="#br0" timeOffset="26603.94">19123 14528 23039 0,'-31'12'2048'0,"11"-1"-1648"0,-4 6-400 0,-3 8 0 16,-1 1 2784-16,-1 10 480 0,-4 8 80 0,-1 7 32 16,-3 5-2688-16,2 5-544 0,1 6-144 0,4 1 0 15,3 3 160-15,3 1-32 0,-2 2 0 0,5 1 0 16,2 3-128-16,2 2 0 0,3-1 0 0,4-1 128 15,0-1-128-15,5-6 0 0,2 0 0 0,4-7 0 16,4-3 0-16,3-7 0 0,2-3 0 0,4-6 0 16,4-3 0-16,2-6 0 0,2-5 0 0,2-3 0 15,2-10-192-15,0-2 48 0,3-8 0 0,2-2 0 16,1-7-2416 0,0-7-496-16</inkml:trace>
  <inkml:trace contextRef="#ctx0" brushRef="#br0" timeOffset="26803.36">18042 15621 36863 0,'0'0'3264'16,"0"0"-2608"-16,0 0-528 0,14-4-128 0,5 3 560 0,8 1 80 15,4-2 0-15,12 2 16 0,9-1-656 0,11-3 0 16,10-4 0-16,4 0 0 0,5-5 0 0,4 0 0 15,6-2 0-15,1 2 0 16,2-2-304-16,-6 1-80 0,-5 0-32 0,-2-2-16544 0</inkml:trace>
  <inkml:trace contextRef="#ctx0" brushRef="#br0" timeOffset="27205.09">19608 13727 28559 0,'14'-3'2544'16,"0"6"-2032"-16,5 5-512 0,9 2 0 0,5 6 240 0,8 10-48 15,6 4-16-15,8 10 0 0,5 2-176 0,2 5 0 16,0 1-160-16,3 8 160 0,1 6 0 0,3 4-144 16,-1 2 144-16,1 12 0 0,-2 6 0 0,-4 8 0 15,-9 1 0-15,-4 7 0 0,-4 5 0 0,-10 2 224 16,-5 8-32-16,-7-1 0 0,-6 1 80 0,-8-5 16 15,-7-3 0-15,-5-5 0 0,-8-6 352 0,-6 0 64 16,-10-5 0-16,-4-3 16 0,-10-2 112 0,-9-4 32 16,-8-7 0-16,-12-3 0 0,-7 1-576 0,-3-5-112 0,-5-3-32 15,-8 0-16400-15</inkml:trace>
  <inkml:trace contextRef="#ctx0" brushRef="#br0" timeOffset="28120.13">6605 18690 16575 0,'-18'6'1472'0,"7"-1"-1168"16,-2 0-304-16,-2-1 0 0,-3 1 640 0,-1 5 80 15,-4-1 16-15,-1 2 0 0,0 2-208 0,-2-2-32 16,-2 3-16-16,-4-1 0 0,1-3 96 0,-2-1 32 16,1-1 0-16,3 1 0 0,3-4-192 0,6 2-32 15,3-2-16-15,7-3 0 0,10-2-112 0,0 0-32 0,0 0 0 0,0 0 0 16,11 2-224-16,6 2 0 0,5-1 128 0,4 2-128 16,5-2 128-16,3 3-128 0,3 2 176 0,1 1-176 15,0 4 176-15,-1 2-176 0,1 3 160 0,-2 1-160 16,-6 1 0-16,1 3 0 0,-8 4 0 0,-3-4 0 15,-5 6 336-15,-2-5-16 0,-8 2-16 0,-2 0 0 16,-3 0 112-16,-7 2 32 0,-4-5 0 0,-6 1 0 16,-4-1 112-16,-5-3 16 0,-4 2 16 0,-4-1 0 15,-3 1-336-15,0-4-64 0,-1-4 0 0,-2-2-16 16,0 0-304-16,0-7-64 0,5-3-16 0,4-4-9008 16,2-2-1792-16</inkml:trace>
  <inkml:trace contextRef="#ctx0" brushRef="#br0" timeOffset="28360.09">7304 18796 23903 0,'0'0'1056'0,"0"0"224"0,0 0-1024 0,0 0-256 15,-8 9 0-15,1 2 0 0,-2 3 528 0,-3 2 64 16,-2 1 16-16,-1 4 0 0,0 0-160 0,-2 5-16 16,1 3-16-16,-1 4 0 0,1 1 32 0,-1 3 16 15,-1-1 0-15,1 2 0 0,3 3-160 0,0-5-48 0,1-3 0 0,4 1 0 32,0-3-736-32,3-5-160 0,2-2-16 0,3-6-12080 0</inkml:trace>
  <inkml:trace contextRef="#ctx0" brushRef="#br0" timeOffset="28721.19">7774 18848 12895 0,'0'0'576'0,"-7"8"112"0,-2 3-560 0,0 2-128 0,1 1 0 0,-2 4 0 15,1 1 2816-15,-2 6 544 0,-2-2 96 0,-1 5 32 0,-1 0-2368 0,-1 1-480 16,0-2-80-16,-1 0-32 0,1-3 80 0,2-4 16 16,1-2 0-16,3-3 0 0,1-2-96 0,5-8-16 15,4-5 0-15,0 0 0 0,0 0-256 0,4-6-48 16,5-11-16-16,4-1 0 0,2-1-192 0,4-4 176 16,3-3-176-16,2 1 160 0,0-5-160 0,5 3 0 15,3 1 0-15,-2 3 0 0,0-2 0 0,0 6 0 16,1 2-176-16,-3 5 176 0,-4-1 0 0,-3 7 0 15,-1 0 0-15,-3 5-128 0,-1 4 128 0,-2 6 0 16,-3 5 0-16,-1 3 0 0,-3 3 0 0,-6 0 0 16,-1 3 0-16,-1 5 0 0,-6-1 0 0,-3 3-192 15,-3 0 192-15,-2-1-192 16,-2 4-1104-16,1-1-240 0,-3-6-32 0</inkml:trace>
  <inkml:trace contextRef="#ctx0" brushRef="#br0" timeOffset="29004.62">8687 18738 31215 0,'0'0'1376'0,"0"0"288"0,0 0-1328 0,-9 2-336 0,-1 3 0 0,-3 7 0 16,-3 0 0-16,-5 10 0 0,-3 1 0 0,-4 3 0 15,-2 2 0-15,-6 3 176 0,-1 1-176 0,-1 3 192 0,1 1 112 0,2-1 16 16,2 0 16-16,5-1 0 16,3-1-32-16,10-1-16 0,4-8 0 0,7 2 0 0,6-4-288 0,6-1 0 15,5-5 0-15,5 1 0 16,3-1-384-16,7-8-96 0,5 0-16 0,4-5 0 16,4-3-1744-16,1 0-368 0,17 0-64 0,-10 4-16 0</inkml:trace>
  <inkml:trace contextRef="#ctx0" brushRef="#br0" timeOffset="29354.23">8781 19002 19343 0,'14'5'1728'0,"0"-2"-1392"0,6-1-336 0,4 1 0 16,3-1 128-16,4-1-128 0,2-2 128 0,0-3-128 16,1-1 0-16,2-7 0 0,-1-1 0 0,1 0 0 15,-1-2 0-15,0-2 0 0,-2 0 0 0,0 0 176 16,-3 0 464-16,-3 1 80 0,-3-1 32 0,-6 0 0 16,-5-2-272-16,-4 1-48 0,-4 0-16 0,-5 1 0 15,-4 3 192-15,-6 4 32 0,-7-2 16 0,-3 4 0 16,-4 2-112-16,-2 6-32 0,0 7 0 0,-6 1 0 15,0 5-112-15,-2 6-16 0,-2 4-16 0,2 4 0 16,1 3 80-16,0 2 32 0,3 2 0 0,2 3 0 16,4 1-176-16,6-1-48 0,7-4 0 0,7 1 0 0,7-1-80 0,7 1-32 15,8-4 0-15,5-6 0 0,3-5-336 0,7-3-64 16,7-2 0-16,4-5-9248 16,3-1-1840-16</inkml:trace>
  <inkml:trace contextRef="#ctx0" brushRef="#br0" timeOffset="29937.91">11908 18623 23951 0,'0'0'1056'0,"0"0"224"0,-12 9-1024 0,5 0-256 0,-1 5 0 0,-1 5 0 0,-2 8 928 0,-2 1 128 16,-1 5 32-16,-1 4 0 0,-2 2-592 0,1 3-112 16,-3-3-32-16,0-1 0 0,0 4 112 0,1 0 32 15,0-4 0-15,3-5 0 0,1-5-112 0,2-2 0 16,2-6-16-16,4-8 0 0,1-5-160 0,5-7-16 15,0 0-16-15,0 0 0 0,10-15 48 0,3-7 16 16,1-6 0-16,3 0 0 0,4-3-240 0,2-4 0 16,0 0 0-16,-1 3 0 0,0 5 0 0,0-2 0 15,-1 1 0-15,1 1 0 0,-1 1 192 0,4 2-16 16,0 2 0-16,2 4 0 0,-1 0-48 0,1 7 0 16,-1 3 0-16,-4 3 0 0,-1 3 0 0,-2 8 0 15,-3 5 0-15,-3 7 0 0,-1 6-128 0,-4 2 0 0,-3 4 0 0,-2 6 0 16,-4 1 0-16,-3 1 0 0,-4 6-144 0,-1-2 144 15,-1 4-208-15,1-4 16 0,-2-5 0 0,3-5 0 32,3-6-1536-32,4-4-320 0,1-4-48 0</inkml:trace>
  <inkml:trace contextRef="#ctx0" brushRef="#br0" timeOffset="30222.1">12622 18871 27359 0,'-12'14'1216'0,"1"-4"240"0,-3 3-1168 0,-1 5-288 15,-1 3 0-15,-2 6 0 0,-4 1 176 0,3 1-32 16,0 3 0-16,4-4 0 0,2 0 272 0,3 2 48 16,2-6 16-16,5-1 0 0,3 0-224 0,3-9-64 15,5-1 0-15,5-2 0 0,2-6-64 0,4-1 0 16,3-5-128-16,2-3 192 0,0-2 64 0,0-7 16 15,-1-6 0-15,-1 0 0 0,-5 1 112 0,0-2 0 16,-4-4 16-16,-3 2 0 0,-4 3 112 0,-2 0 0 16,-4-3 16-16,-3 2 0 0,-3 0-240 0,-4 4-48 15,-4 1-16-15,-3 1 0 16,-3 4-1664-16,-2 1-336 0,-2 0-64 0</inkml:trace>
  <inkml:trace contextRef="#ctx0" brushRef="#br0" timeOffset="30891.09">15058 18655 25791 0,'0'0'2304'0,"0"0"-1856"0,0 0-448 0,0 0 0 16,-8 11 896-16,0 3 96 0,0 7 16 0,-1 3 0 15,0 1-816-15,2 4-192 0,-4 4 0 0,1 1 0 16,1-4 0-16,1 2 0 0,3 0 0 0,4-6 0 16,2 1 0-16,4-3 128 0,2-4-128 0,3-3 0 15,3-4 144-15,1-3-144 0,1-5 128 0,3-2-128 16,2-6 240-16,3-1-48 0,2-7 0 0,3-3 0 16,0-3 272-16,1-1 48 0,1-1 16 0,-4-1 0 15,-3-2 16-15,0 3 0 0,-3 2 0 0,-2 0 0 16,-3-1-80-16,-1 3-16 0,-2 2 0 0,-2 4 0 15,-1 4-80-15,-9 5-32 0,0 0 0 0,8 5 0 16,-3 6-176-16,-3 4-32 0,-3 8-128 0,-4 6 192 16,-4 8-192-16,-1 10 176 0,-4 6-176 0,-3 4 160 15,-3 3-32-15,-7 2 0 0,-5-6 0 0,-4 3 0 0,-5 1 64 0,0-1 16 16,-1 1 0-16,2 0 0 0,-4-3 16 0,5-6 0 16,1-7 0-16,4-2 0 0,3-9-96 0,7-2 0 15,2-8-128-15,6-3 192 16,2-7-2688-16,4-6-528 0</inkml:trace>
  <inkml:trace contextRef="#ctx0" brushRef="#br0" timeOffset="31206.06">16433 17760 34559 0,'0'0'1536'0,"0"0"304"0,-4 11-1472 0,0 3-368 0,1 6 0 0,-2 6 0 16,-2 5 384-16,-2 6 0 0,-1 2 0 0,-3 5 0 15,-1 4 0-15,-2 0 0 0,-2-2 0 0,-1-1 0 16,0-5-192-16,0-1-48 0,1-2 0 0,0-3 0 31,1-6-1248-31,0-5-256 0,6-3-48 0,2-3-14000 0</inkml:trace>
  <inkml:trace contextRef="#ctx0" brushRef="#br0" timeOffset="31605.92">18547 18036 21183 0,'0'0'1888'0,"0"0"-1504"0,0 0-384 0,0 0 0 15,-8 6 1456-15,1 1 208 0,-2 5 64 0,-3 5 0 16,1 4-736-16,-4 9-144 0,-1 1-16 0,-1 6-16 15,-4 5 16-15,1 0 0 0,0 3 0 0,-1 2 0 16,0 6-144-16,-1 4-32 0,-1 6 0 0,2-1 0 16,-1 1-272-16,3 0-64 0,-1-1-16 0,2 0 0 15,1 1-304-15,5-5 0 0,0 0 0 0,4-3 0 16,3-10-1328-16,3-7-208 16,2-5-64-16,5-8-8304 0,-1-6-1664 0</inkml:trace>
  <inkml:trace contextRef="#ctx0" brushRef="#br0" timeOffset="31788.95">17946 18849 17503 0,'0'0'1552'0,"15"-1"-1232"16,3-1-320-16,6-2 0 0,6 1 3472 0,6 2 640 15,3 0 128-15,8 1 32 0,4 1-3504 0,4-1-768 16,5-1 0-16,-4-1 0 15,-4 0-1392-15,-3-1-144 0,16-7-48 0,-15 4 0 0</inkml:trace>
  <inkml:trace contextRef="#ctx0" brushRef="#br0" timeOffset="32107.79">19083 18835 29487 0,'12'-2'2624'0,"3"-2"-2112"0,3-5-512 0,3 3 0 15,5-6 704-15,-2 5 16 0,0-6 16 0,0-1 0 16,-2-3-576-16,-2 0-160 0,1-2 0 0,-4-2 0 16,-3-2 0-16,-3 1 0 0,-1-1 0 0,-5 2 128 0,-4 2 320 15,-3 0 80-15,-5 1 16 0,-2 4 0 0,-3 3-128 0,-4 2-32 16,-1 7 0-16,-4 4 0 0,-2 7-208 0,-1 2-48 15,-1 6-128-15,-3 5 192 0,1 4-192 0,0 5 144 16,3-1-144-16,1 3 128 0,3 0-128 0,4 2 0 16,2-1 144-16,2-4-144 0,3-5 0 0,5-1 0 15,4-1 0-15,4-4 0 16,5-5-1056-16,3 0-176 0,3-4-48 0,5-8-13568 16</inkml:trace>
  <inkml:trace contextRef="#ctx0" brushRef="#br0" timeOffset="32422.89">19983 18471 23039 0,'-20'17'2048'0,"7"-1"-1648"0,1 3-400 0,-2 1 0 15,2 0 1472-15,1 3 224 0,1 3 32 0,-1-5 16 16,1-3-704-16,5-3-144 0,0-2-16 0,1-3-16 16,4-10-336-16,0 0-64 0,0 0-16 0,9 5 0 15,-9-5-16-15,14-4-16 0,1-3 0 0,3-5 0 16,1-4 336-16,2-2 64 0,0-1 16 0,3-3 0 16,-2 0-576-16,0 0-96 0,-2-1-32 0,0 3 0 15,1-2-128-15,-2 3 0 0,4 3 0 0,-2 0 0 16,1 2 0-16,-2 4 0 0,-1 2 0 0,-1 5 0 15,-2-1-896-15,-2 0-176 0,-2 3-16 0,-12 1-9792 16,11 0-1936-16</inkml:trace>
  <inkml:trace contextRef="#ctx0" brushRef="#br0" timeOffset="33090.55">21021 18351 3679 0,'0'0'320'0,"0"0"-320"0,-4 13 0 0,-1-2 0 16,-4 3 5168-16,-1 4 960 0,-2 4 192 0,-1 2 32 16,-2 0-4496-16,-1 4-896 0,-2-3-176 0,0-1-32 15,0 3 16-15,1-5 16 0,0-1 0 0,6-2 0 16,-2-2-256-16,5-4-48 0,3-2-16 0,5-11 0 15,0 0-80-15,0 0 0 0,0 0-16 0,14-5 0 16,3-3 144-16,3-2 48 0,4-4 0 0,2-2 0 16,2-2-208-16,-1 0-32 0,1 2-16 0,0-2 0 15,-2 0-176-15,-2 2-128 0,-2-1 192 0,-1 2-192 16,-2-4 144-16,-1 6-144 0,-1 4 0 0,-1 1 144 16,-1 2-144-16,-2 5 0 0,-4 1 0 0,-9 0 0 15,5 13-192-15,0 0 192 0,-5 5-192 0,-2 6 192 16,-3 1-192-16,-3 4 192 0,-1-2-160 0,-1 2 160 0,-2-4-128 0,2 4 128 15,-1 2 0-15,-1-6-144 0,1-2 144 0,2-1 0 16,3-4 0-16,2-6 0 0,3 0 0 0,1-12 0 16,0 0 0-16,6 4 0 0,-6-4 0 0,15-2 192 15,3 0-64-15,2-7 0 0,3-3-128 0,3-3 176 16,0-1-176-16,1 0 192 0,0 0-192 0,-1-2 0 16,1-4 0-16,1 3 0 0,1 2 0 0,2-1 0 15,-1-3 0-15,1 5 128 0,-3-1-128 0,-2 6 0 16,-1 3 0-16,-4 5 0 0,-3-1 0 0,-3 6 0 15,-2 1-144-15,-2 3 144 0,-2 7 0 0,-2-2-192 16,-2 3 192-16,0 3-160 0,-3 2 160 0,1 1 0 16,-1-1 0-16,0 2-128 0,-2-2 128 0,0 0 0 0,0-3-144 0,1-4 144 15,-1-12 0-15,6 11 0 0,-2 2-144 0,4-8 144 16,2-2 0-16,4-5 0 0,0-2 0 0,6 1 0 16,4-2 0-16,3 1 176 0,1-4-176 0,3-2 160 15,2 4-160-15,1-3 0 0,2 2 0 0,-1 0 0 16,-1 2 224-16,1 2-32 0,-5 3-16 0,-2 5 0 15,1 4 336-15,-1 1 64 0,0 7 0 0,2 6 16 16,-2 2-272-16,0 7-64 0,-3 3-16 0,-1 2 0 16,-2 1-240-16,-1-1 0 0,1 5 0 0,1 1-160 31,1-3-2080-31,0 2-432 0</inkml:trace>
  <inkml:trace contextRef="#ctx0" brushRef="#br0" timeOffset="39361.43">11570 306 8287 0,'0'0'736'0,"0"0"-592"16,-3-12-144-16,-1 3 0 0,4 9 2304 0,0 0 448 15,-6-9 64-15,4 1 32 0,-4-1-1936 0,6 9-384 16,0 0-80-16,-6-12 0 0,-2 5 256 0,8 7 48 16,-6-13 16-16,6 13 0 0,0 0-48 0,0 0 0 15,0 0 0-15,0 0 0 0,0 0-368 0,-11 10-80 0,0-1-16 16,4 5 0-16,-2 4-112 0,0 1-16 0,0 0-128 0,2 2 192 16,0 7-192-16,5-10 144 0,-1 3-144 0,1 1 128 15,2 3-128-15,0-4 0 0,3 0 0 0,4-2 0 16,3-3 0-16,9 8 128 0,1-10-128 0,2-5 0 15,2-9 352-15,0-6-16 0,2-4 0 0,-2-6 0 16,0-3 0-16,-10 5 0 0,1-3 0 0,3-3 0 16,0 1-208-16,0-1-128 0,-1-2 128 0,-1 2-128 15,-2 2 0-15,8-8 144 0,-5 4-144 0,-6 8 0 16,-3 5 128-16,-8 9-128 0,0 0 0 0,0 0 0 16,0 0 0-16,3 21 0 0,-6 3 0 0,2-8 0 15,-4 8 0-15,-2 7 0 0,0 2 0 0,-2 1 0 16,1 2 160-16,-2 2-160 0,0 1 128 0,-14 38-128 15,0-11 192-15,1-7-32 0,1-3-16 0,0-6 0 16,0-3-144-16,-1-10 160 0,1-2-160 0,3-4 160 0,-1-7-32 0,2-4 0 16,1-2 0-16,3-4 0 0,3-9-128 0,0-2 0 15,0-3 0-15,4-5 0 16,-3-5-528-16,-1-1-192 0,1-4-48 0,0 1-8144 16,0-1-1648-16</inkml:trace>
  <inkml:trace contextRef="#ctx0" brushRef="#br0" timeOffset="39605.83">12198 343 27647 0,'0'0'2448'0,"0"0"-1952"0,2 7-496 0,6 2 0 16,2-3 576-16,3 1 0 0,1 0 16 0,4-3 0 31,1-2-848-31,1-2-160 0,2-3-32 0,0-2-16 16,1-4-1264-16,0 4-240 0,-2-4-48 0,-2 3-16 0</inkml:trace>
  <inkml:trace contextRef="#ctx0" brushRef="#br0" timeOffset="39749.56">12282 594 25791 0,'0'0'2304'0,"0"0"-1856"15,0 0-448-15,0 0 0 0,3 10 1088 0,-3-10 128 16,8 12 32-16,1-6 0 0,0 1-1248 0,2-5-192 16,2-3-64-16,1-2 0 15,1-1-1376-15,0-1-272 0,1 0-48 0</inkml:trace>
  <inkml:trace contextRef="#ctx0" brushRef="#br0" timeOffset="40261.96">13243 719 14735 0,'0'0'1312'0,"0"0"-1056"0,-8-3-256 0,8 3 0 15,-8-10 1312-15,3-1 208 0,0-2 32 0,1-2 16 0,3-2-304 0,1-2-64 16,1-5-16-16,2-1 0 0,1-5-416 0,1 13-64 16,0-8-32-16,1 0 0 0,2-6-352 0,1 2-80 15,2 1-16-15,1-2 0 0,0-1-224 0,12-22 144 16,-3 10-144-16,-2 7 128 0,-3 7-128 0,0 6 0 15,-2 4 0-15,-2 4 0 0,0 3 0 0,-3 7 0 16,1 4 0-16,-10 1 0 0,13 9 0 0,-3 2 0 16,0 8 0-16,0 5 0 0,0 2-176 0,0 2 176 15,-1-5-128-15,0 2 128 0,0 3 0 0,0-3 0 16,-1 3 0-16,-5-10 0 0,1 3 0 0,0 3-128 16,0 2 128-16,-2-1 0 15,0 0-880-15,-2-2-80 0,-2-2-32 0</inkml:trace>
  <inkml:trace contextRef="#ctx0" brushRef="#br0" timeOffset="40410.24">13293 542 20271 0,'0'0'1792'15,"0"0"-1424"-15,8-7-368 0,0 1 0 0,3 1 1488 0,1-1 240 0,0 1 32 0,5 0 16 16,1 1-1552-16,1-2-224 0,-2-2-208 0,4 3 32 15,-3-3-1200-15,1 3-240 0</inkml:trace>
  <inkml:trace contextRef="#ctx0" brushRef="#br0" timeOffset="40729.46">14088 310 13823 0,'0'0'1216'16,"-10"2"-960"-16,3 2-256 0,-2 1 0 0,-2 3 2656 0,0-2 480 16,-5 3 112-16,4-2 16 0,-5 4-2624 0,2-2-512 15,-2 1-128-15,3-3 0 0,2 4 128 0,-1-4 0 16,3 2 0-16,6-5 0 0,1 1-128 0,1 3 0 16,1-3 0-16,1 1 0 0,1 2 0 0,4-3 0 15,0 1 0-15,6 5 0 0,1 0 0 0,1-4 0 0,1 1 0 0,1 1 0 16,-1-3 0-16,0 3 0 0,-4-3 144 0,0 3-144 15,-1-4 256-15,-4 3-32 0,-1 3 0 0,-4 1 0 16,0-12 288-16,-5 11 48 0,-4 2 16 0,-1 0 0 16,-4-3-192-16,0 1-48 0,-4-2 0 0,0 1 0 15,-1-3-336-15,0-1 0 0,0-3 0 0,1-3 0 32,2 0-1152-32,3-2-288 0,2 0-64 0</inkml:trace>
  <inkml:trace contextRef="#ctx0" brushRef="#br0" timeOffset="40928.87">14362 337 27647 0,'0'0'1216'0,"-5"11"256"0,-1-2-1168 0,1 3-304 15,-1 4 0-15,3-4 0 0,-1 3 0 0,-1 3 0 16,0 3 128-16,-1 0-128 0,-1 0 0 0,1 1 0 15,0-1 128-15,-6 13-128 0,3-6 0 0,2-8-256 16,2 1 64-16</inkml:trace>
  <inkml:trace contextRef="#ctx0" brushRef="#br0" timeOffset="41262.62">14727 344 24527 0,'-7'13'1088'0,"3"-2"224"0,-3 4-1056 15,4-6-256-15,-2 5 0 0,-2 1 0 0,-2 3 192 0,3 0 0 0,-3-2-16 0,0 1 0 16,-2 0 272-16,-5 5 64 0,2-4 16 0,3-3 0 16,2-3-80-16,9-12 0 0,0 0-16 0,0 0 0 15,0 0-272-15,0 0-160 0,4-12 192 0,2 1-192 16,2-2 0-16,2-3 0 0,2-3-160 0,-5 7 160 15,2 0-272-15,1 0 64 0,2-1 16 0,-2 1 0 16,1 3 192-16,1-1 0 0,0 2 0 0,10-1-144 16,-4 7 144-16,-2 4 0 0,0 7 0 0,-9-3 0 0,3 6 160 0,-2-1-32 15,0 5-128-15,-2-1 192 16,-1 3 0-16,-1-1-16 0,0 1 0 0,-2 16 0 0,-4-8-48 0,2-2-128 16,-3-5 192-16,-1-1-64 0,1-3-368 0,-1-3-80 15,1-1 0-15</inkml:trace>
  <inkml:trace contextRef="#ctx0" brushRef="#br0" timeOffset="41812.98">15367 85 24879 0,'0'0'2208'0,"0"0"-1760"0,-4-7-448 0,4 7 0 15,4-11 176-15,-1 6-48 0,5 0-128 0,2 1 192 0,2 3-192 0,0-1 0 16,2 2 0-16,2 0 0 0,-1 2 0 0,0 4 176 16,-1-1-176-16,-1 5 160 0,0-2-160 0,-3 6 0 15,-3 1 0-15,0 1 0 0,-4 2 0 0,-1 1 0 16,-4-2 0-16,0 1 0 0,-2-3 128 0,-1 0 0 15,0-1 0-15,1 0 0 0,0-5-128 0,2 2 0 16,2-11 144-16,2 12-144 0,-2-12 144 0,9 10-144 16,1 2 192-16,4-6-192 0,2 3 208 0,1-4-64 15,4 1-16-15,0 3 0 0,4-4-128 0,-1 5 0 16,0-3 0-16,-3 0 0 0,-3 1 0 0,-2 0 0 16,-6 3 0-16,-5-6 0 0,-1 5 0 0,-2 0 0 15,-1 4 0-15,-2 2 0 0,-4 0 0 0,-4 2 0 16,-4 0 0-16,-15 14 0 0,-2-7 0 0,2-2 0 0,-1-4 0 0,1-4 0 15,1-3 0-15,3-3 0 0,1-2 0 0,5-6 0 32,2-1-1792-32,3-2-384 0,-1-12-64 0,8 0-32 0</inkml:trace>
  <inkml:trace contextRef="#ctx0" brushRef="#br0" timeOffset="42057.68">16203 55 25791 0,'0'0'1152'0,"0"0"224"0,-4 9-1104 15,0 4-272-15,1-2 0 0,0 10 0 0,-3 0 448 0,1 3 16 16,0 4 16-16,1-2 0 0,-1-2-256 0,0 1-48 16,-1-2-16-16,0 4 0 0,0-4 224 0,1 2 32 15,-3 3 16-15,4-11 0 0,-1 2-240 0,0 0-32 16,0 4-16-16,1 0 0 0,0-3-144 0,4-1 0 15,0-2 0-15,3 7 0 16,2-5-1584-16,1-8-192 0,2-7-32 0</inkml:trace>
  <inkml:trace contextRef="#ctx0" brushRef="#br0" timeOffset="42212.19">16037 293 20271 0,'0'0'1792'16,"0"0"-1424"-16,12 3-368 0,1-1 0 0,5 1 1088 0,2-2 128 0,2 0 48 0,4-1 0 31,6-1-2032-31,0-3-384 0</inkml:trace>
  <inkml:trace contextRef="#ctx0" brushRef="#br0" timeOffset="42610.48">16978 407 24015 0,'0'0'1056'0,"0"0"224"0,0 0-1024 0,0 0-256 0,0 0 0 0,8 12 0 16,2-6 176-16,5 1-32 0,5-4 0 0,2-1 0 15,5-4-144-15,4 0 0 0,2-5 0 0,5 1 0 16,4 0 0-16,-3-4-176 0,-1 2 48 0</inkml:trace>
  <inkml:trace contextRef="#ctx0" brushRef="#br0" timeOffset="42790.22">17158 538 13823 0,'-7'5'1216'0,"7"-5"-960"0,0 0-256 0,0 0 0 0,-2 7 2672 0,4 2 480 16,5-2 112-16,3-2 0 0,4-1-2704 0,6-1-560 15,7-2 0-15,6-1-192 0,-1-3 192 0,2-3 0 16,3-2 0-16,1 0 0 0,3-3-160 0,-1 1 160 15,0-2-160-15</inkml:trace>
  <inkml:trace contextRef="#ctx0" brushRef="#br0" timeOffset="43081.07">17328 189 23039 0,'0'0'2048'15,"0"0"-1648"-15,8 12-400 0,-1-3 0 0,3 3 640 0,3-3 64 0,2 0 0 0,3 0 0 16,4-1-704-16,3 0 0 0,3 0 0 0,4-2 0 16,1 3 256-16,0-3 64 0,1 6 0 0,-1-3 16 15,-1 3-336-15,-3 0 128 0,-4 0-128 0,-1 2 0 16,-4 2 128-16,-11-7-128 0,-1 3 160 0,-2 5-160 15,-2 1 368-15,-2 2-32 0,-4 2 0 0,-2 2 0 16,-4 0-176-16,-8 18-32 0,-5-8-128 0,2-3 192 16,0-7-384-16,2-1-96 0,0-9-16 0</inkml:trace>
  <inkml:trace contextRef="#ctx0" brushRef="#br0" timeOffset="43497.16">18588 351 24815 0,'0'0'1088'0,"-5"11"256"0,-1-1-1088 15,1 4-256-15,-2 2 0 0,4-2 0 0,-1 3 0 0,1 2 0 16,-5 1 0-16,3 3 0 0,-3 0 0 0,1 1 0 16,-1-2 128-16,-5 20-128 0,3-8 320 0,4-6-64 0,2-10 0 0,1-4 0 15,2-5-80-15,1-9-32 0,8 7 0 0,2-9 0 16,1-6 224-16,5-3 32 0,3-3 16 0,2-8 0 16,2-1-112-16,1 0-32 0,0-3 0 0,1 0 0 15,-1-4-272-15,-10 13 0 0,2-1 0 0,1-2 0 16,-1 1 0-16,1 1 0 0,-1 3 0 0,1 1 0 15,-2 3 0-15,12-5 0 0,-7 10 144 0,-3 6-144 16,-6 5 288-16,-6 3-32 0,0 6-16 0,-1 3 0 16,-1 10-32-16,-3-2 0 0,-4 5 0 0,-1 0 0 15,-3 5-80-15,-11 28 0 0,-5-10-128 0,-1-7 192 16,-3-1-64-16,0-8 0 0,0-1-128 0,1 0 192 16,0-3-1216-1,2-6-256-15,1-4-64 0,0-4-11312 0</inkml:trace>
  <inkml:trace contextRef="#ctx0" brushRef="#br0" timeOffset="44111.22">19877 310 24879 0,'0'0'2208'0,"0"0"-1760"0,0 0-448 0,0 0 0 0,11 2 512 0,4 2 0 16,1 0 16-16,1-3 0 0,2-1-352 0,2-1-176 0,0-1 160 0,1-1-160 15,1-1 256-15,0-1-64 0,0-2 0 0,-2 4 0 32,1 0-624-32,-3-2-128 0,-3-1-16 0</inkml:trace>
  <inkml:trace contextRef="#ctx0" brushRef="#br0" timeOffset="44265.46">19913 466 26207 0,'0'0'1152'0,"0"0"256"0,7 7-1136 16,0 1-272-16,2 1 0 0,4-3 0 0,2 1 0 0,3-3 0 0,1-4 0 0,3-2 0 16,1-4 0-16,1-2 0 0,0-3 0 0</inkml:trace>
  <inkml:trace contextRef="#ctx0" brushRef="#br0" timeOffset="45699.1">20824 232 23439 0,'-13'0'1024'0,"13"0"240"0,-12 4-1008 0,12-4-256 0,-7 2 0 0,7-2 0 15,0 0 0-15,0 0 0 0,0 0 0 0,0 0 0 16,0 0 432-16,6-10 32 0,4 4 16 0,3-6 0 0,1 1-176 0,4-2-48 16,0-1 0-16,3 4 0 0,3-1-48 0,-1 2-16 15,-1 0 0-15,-2 6 0 0,1 3 0 0,-4 3-16 16,0-2 0-16,-3 5 0 0,-3 5-176 0,-2 3 0 16,-2 1 0-16,-4 3 0 0,-4-2 0 0,-3 5 0 15,-3-1 144-15,-2 1-144 0,-4-1 176 0,-2 0-48 16,-2-1 0-16,-2 1 0 0,-2-1 16 0,1-1 0 15,1-1 0-15,11-7 0 0,-3 1 48 0,4-1 0 16,-3 2 0-16,2-3 0 0,3 1-192 0,2-4 128 16,3 3-128-16,8 1 128 0,3-1-128 0,5-5 0 15,3 0 0-15,2-2 0 0,3 1 0 0,1 1 0 16,-1-2 0-16,-3 1 0 0,0 2 0 0,-4 1 0 16,-1-1 0-16,-5 2 0 0,-3 2 0 0,-3-2 0 0,-3 5 0 15,-2-1 0-15,-2 4 256 0,-3-1 80 0,-3 0 16 0,-3 0 0 16,-5 3-64-16,0-3-16 0,-3-1 0 0,-1-1 0 15,-2-3-80-15,-1 0-32 0,0-4 0 0,2-4 0 16,2-3-400-16,-2-2-80 0,3-5 0 0</inkml:trace>
  <inkml:trace contextRef="#ctx0" brushRef="#br0" timeOffset="46033.51">21382 692 26719 0,'0'0'2368'16,"0"0"-1888"-16,0 0-480 0,0 0 0 0,0 0 400 0,0 0-16 0,6-8 0 0,2-4 0 0,-1-2-384 0,3-5 0 15,2-4-192-15,1-4 192 0,-1-2 0 0,-3 11 0 16,1-6 224-16,2-1-64 0,0-2 32 0,1-2 16 15,-1-1 0-15,-1 1 0 0,0-3-208 0,7-30 128 16,-5 9-128-16,-3 8 0 0,-1 8 0 0,0 6 0 16,0 5 0-16,0 8 0 0,-2 6 0 0,4 8 0 15,-11 4 0-15,14 4 0 0,-2 10 0 0,1 5 0 16,-2 4 0-16,1 6 0 0,1 1-128 0,-3 1 128 16,1-1 0-16,-3-4 0 0,-1 0 0 0,0 1 0 0,-2 2 0 0,-3-11 0 15,-2 3-144-15,2 1 144 0,-2 5 0 16,0-4-144-1,0-1-464-15,-2-2-96 0,0-1 0 0</inkml:trace>
  <inkml:trace contextRef="#ctx0" brushRef="#br0" timeOffset="46183.36">21356 472 23951 0,'0'0'2128'16,"0"0"-1696"-16,0 0-432 0,14 5 0 0,3 2 688 0,2-1 48 0,2-1 16 0,1 0 0 15,5 0-624-15,1-2-128 0,3-3 0 0,-3 0 0 16,-2-1-192-16,-1-2 0 0,-1-3 16 0</inkml:trace>
  <inkml:trace contextRef="#ctx0" brushRef="#br0" timeOffset="46432.86">22194 265 20271 0,'-8'6'1792'15,"-2"-1"-1424"-15,0 2-368 0,-2 2 0 0,-2 1 1248 0,2 3 176 16,-6 2 48-16,1 0 0 0,1 0-928 0,-2 2-176 16,-2 1-48-16,8-8 0 0,0 4 320 0,-1 2 64 15,-1 1 16-15,1 1 0 0,3-1-496 0,1 3-96 0,3-5-128 0,2 9 176 16,4-6-176-16,6-4-224 0,6-5 48 0,0-3 16 31,6-5-480-31,1-3-80 0,3-5-32 0,1 2 0 16,1-6-1584-16,-1 1-320 0,-2-6-64 0</inkml:trace>
  <inkml:trace contextRef="#ctx0" brushRef="#br0" timeOffset="46749.34">22522 326 19343 0,'0'0'1728'31,"-10"0"-1392"-31,-1 0-336 0,0 3 0 0,0-2 816 0,-2 3 80 0,-1-1 32 0,0 4 0 16,-1-2-144-16,-1 3-16 0,0-1-16 0,3 1 0 0,0 3 32 0,3 1 16 15,0-1 0-15,6-1 0 0,-1 0-464 0,1 2-80 16,2 1-32-16,1-3 0 0,-1 1-96 0,4-3-128 16,0 1 176-16,7 0-176 0,0 0 256 0,2-8-64 15,1-1-16-15,2-3 0 0,0-3-176 0,2 0 128 16,2-3-128-16,-8 1 128 0,3 2-128 0,1-4 0 15,0 1 0-15,1-3 0 0,-2 3 128 0,0-2-128 16,-3 1 0-16,8-7 128 0,-10 6-128 0,-1-2 0 16,-3 5 0-16,-4 8 0 0,-2-10 0 0,2 10 0 15,-12-4 0-15,1 1 0 0,0-1-240 0,0 2-80 16,-1 2 0-16,1 4-16 16,1 0-512-16,-1-1-112 0,1 0 0 0</inkml:trace>
  <inkml:trace contextRef="#ctx0" brushRef="#br0" timeOffset="47083.28">23033 264 20271 0,'0'0'1792'0,"0"0"-1424"0,0 0-368 0,0 0 0 0,0 0 1680 0,-9-2 272 0,1 2 48 0,-1 3 16 16,-1 2-1376-16,-1-1-256 0,-1-2-64 0,-2 1-16 16,-1 2 272-16,1 1 64 0,-2 0 16 0,-1 1 0 15,1 2-352-15,2-4-80 0,1 4-16 0,3-1 0 16,1 1-208-16,9-9 0 0,-5 7 128 0,5-7-128 0,0 12 0 0,0-12 0 16,9 10 0-16,-1 0 0 0,4-5 0 0,3 4 0 15,0-1 0-15,3 2 0 0,1-3 0 0,-7-2 0 16,0 4 0-16,2-1 0 0,0 3 0 0,-1 2 0 15,-1-1 0-15,-4 2 0 0,-4 1 208 0,-4 10 0 16,-5 1 0-16,-8-3 0 0,-6 1 128 0,-5 0 32 16,-5-3 0-16,-3 2 0 0,-5-4-368 0,-1-2 0 15,-2-3 0-15</inkml:trace>
  <inkml:trace contextRef="#ctx0" brushRef="#br0" timeOffset="47917.14">19200 345 1839 0,'0'0'0'0,"0"0"160"16,0 0-160-16,0 0 0 0,-10 0 0 0,10 0 0 0,0 0 912 0,0 0 160 0,-9 0 16 0,9 0 16 16,0 0 624-16,0 0 112 0,-9 3 16 0,9-3 16 15,-9 2-576-15,3 3-112 0,6-5-32 0,-11 7 0 16,2-4-272-16,1 3-64 0,1 1-16 0,7-7 0 16,-11 5 16-16,4-1 0 0,7-4 0 0,-9 5 0 15,9-5 32-15,-9 4 16 0,9-4 0 0,0 0 0 16,0 0 128-16,0 0 32 0,-8-5 0 0,8 5 0 15,-2-9-64-15,2-2-16 0,2 2 0 0,3-4 0 16,2 0-432-16,0 1-96 0,2-5-16 0,3 3 0 16,-1-3-208-16,2-2-64 0,0 0 0 0,1-2 0 15,-2-3-128-15,1 1 192 0,-2 0-192 0,1-1 192 16,-1 3-192-16,-3 4 0 0,0 0 0 0,-1 6 128 0,0-2-128 0,-1 7 0 16,-6 6 0-16,0 0 128 0,0 0 32 0,0 0 0 15,0 0 0-15,0 0 0 16,5 12-160-16,-2 5 0 0,-5 2 144 0,0 0-144 0,-2 0 0 0,0 4 128 15,-4 1-128-15,0 3 0 0,-1-6 0 0,-2-2 128 16,0-3-128-16,0-2 0 0,-1 0 128 0,2-2-128 16,0 0 160-16,1-3-160 0,0 1 176 0,3-4-176 15,6-6 192-15,0 0-192 0,0 0 288 0,0 0-48 16,0 0-16-16,0 0 0 0,0-10 160 0,3 0 16 16,5-5 16-16,-2-2 0 0,3-1-224 0,2-2-64 15,-1-3 0-15,1-1 0 0,1 1-128 0,0 1 0 16,-2-1 0-16,1 1-176 15,-2 3-16-15,-2 2 0 0,0 2 0 0,-1 5 0 16,2-2-1920-16,-2 7-400 0,0-1-80 0</inkml:trace>
  <inkml:trace contextRef="#ctx0" brushRef="#br0" timeOffset="48851.61">23511 97 23039 0,'0'0'1024'0,"0"0"192"0,-7-10-960 0,2 2-256 0,0 2 0 0,5 6 0 15,-9-6 688-15,0 2 80 0,1 3 32 0,-3 1 0 16,1 1-32-16,-1 5 0 0,-2 3 0 0,-1 1 0 16,-1 3-400-16,-2 6-96 0,1 8-16 0,-1-3 0 15,-1 3 144-15,1-2 32 0,-1 2 0 0,1 3 0 16,2 2-64-16,7-12-16 0,1 8 0 0,0 2 0 15,1 4-224-15,1 2-128 0,0-1 160 0,1 1-160 16,0 1 0-16,2 24 0 0,2-16 0 0,2-9 0 31,2-9-560-31,2-7-144 0,2-5-48 0,5-6 0 16,2-4-1776-16,0-2-352 0,3-10-80 0</inkml:trace>
  <inkml:trace contextRef="#ctx0" brushRef="#br0" timeOffset="49251.03">23587 329 31327 0,'-14'-2'2784'0,"14"2"-2224"16,0 0-560-16,0 0 0 0,0 0 0 0,0 0-224 15,0 0 16-15,13-1 0 16,2 0-192-16,3-4-48 0,0-2 0 0,2 4 0 0,3-1 448 0,-2 0 0 15,4 0 0-15,-1 3 0 0,0 3 0 0,-3 2 0 16,0 3 0-16,-3-2 0 0,-4 1 0 0,-3 3 0 16,-3 4 0-16,-3-2 0 0,-5 4 0 0,-3 3 0 0,-2-1 128 0,1-5-128 15,-2 4 0-15,-3 0 144 0,-1-1-144 0,0 3 0 16,-2-1 144-16,1-1-144 0,1-1 0 0,-7 12 144 16,6-9-144-16,4-4 0 0,4-4 144 0,3-2-144 15,0-8 0-15,0 0 0 0,8 6 0 0,3-2 0 16,0 0 0-16,2-2-128 0,1 1 128 0,1 2-128 15,1-1 128-15,2 2 0 0,0 4 0 0,-1-1-128 16,-5 1 128-16,0 3 0 0,-3-2 0 0,-4 2 0 16,-4 1 0-16,-4 0 0 0,-2-1 0 0,-4 2 0 15,-2 2 176-15,0 0-48 0,-6 1 0 0,-1-1 0 16,-1-5-128-16,-1-1 0 0,5 1 0 0,-2-7 0 16,2-2-576-16,1-4-32 0,1-2-16 15</inkml:trace>
  <inkml:trace contextRef="#ctx0" brushRef="#br0" timeOffset="49485.24">24309 306 32415 0,'-17'14'1440'0,"9"1"288"0,-3 5-1376 15,8-4-352-15,-5 5 0 0,3 6 0 0,-3 2 0 0,2 2 0 16,0 0-160-16,-1 2 160 0,2 3 0 0,-1 20 0 16,4-10 0-16,4-7 0 0,2-5 0 0,2-6 0 0,4-2 128 0,0-7-128 15,0-4 0-15,2-3-160 0,-1-5 0 0,2-3 0 32,-2-5-816-32,2-1-176 0,-1-5-16 0</inkml:trace>
  <inkml:trace contextRef="#ctx0" brushRef="#br0" timeOffset="49645.51">24080 630 29135 0,'0'0'1280'0,"0"0"288"0,0 0-1248 0,13 5-320 0,0 1 0 0,2 1 0 16,1-4 0-16,3 0-176 0,2-3 32 0,0-3 0 15,-2 0 144-15,2-6-192 0,-1 0 192 0,-1-3-192 16,0 4-1104-16,0-4-240 0,0-1-32 0</inkml:trace>
  <inkml:trace contextRef="#ctx0" brushRef="#br0" timeOffset="49919.49">24590 227 27647 0,'0'0'1216'0,"0"0"256"0,0 0-1168 0,4 13-304 16,1 1 0-16,0 0 0 0,-1 3 384 0,5 1 32 16,-2 3 0-16,3-1 0 0,-1 0-64 0,3-1-16 0,-2 3 0 0,-4-8 0 15,1 4-16-15,-1 1-16 0,-1 4 0 0,-1 1 0 16,-2-1-144-16,-2 3-32 0,-2 2 0 0,-8 26 0 16,-6-6-128-16,-1-7 128 0,-5-7-128 0,0-5 128 15,0-1-288-15,2-4-64 0,1-2-16 0,3-4 0 31,1-7-1936-31,1 1-384 0,-7-4-64 0,2 0-32 0</inkml:trace>
  <inkml:trace contextRef="#ctx0" brushRef="#br0" timeOffset="50535.31">24956 512 19631 0,'0'0'864'0,"0"0"192"0,0 0-848 0,0 0-208 0,0 0 0 0,0 0 0 15,0 0 864-15,0 0 128 0,0 0 32 0,9 1 0 16,5-2-64-16,1-2 0 0,3 1 0 0,6-5 0 0,4 1-320 0,4 1-64 16,3-4 0-16,4 2-16 0,0 2-240 0,-17 3-32 15,2-3-16-15,2 1 0 0,2 0-272 0,3 0 0 16,2-1 0-16,1 3 0 16,1 0-640-16,23 0-48 0,-11 1 0 0,-25 2 0 15,-2 1-2256-15,-1 2-464 0,19 6-96 0,-19-4-16 0</inkml:trace>
  <inkml:trace contextRef="#ctx0" brushRef="#br0" timeOffset="50679.6">25298 687 20671 0,'0'0'912'0,"0"0"192"0,0 0-880 0,0 0-224 0,0 0 0 0,0 0 0 16,0 0 688-16,14-3 80 0,1 0 32 0,3-2 0 15,1 0-416-15,3-2-96 0,3-3-16 0,4 1 0 16,3-2-16-16,1 0-16 0,1 0 0 0,3-2 0 15,1 2-240-15,-1 1 0 0,-4-3 0 0,-1 0-160 32,-1 3-1600-32,-8-3-320 0</inkml:trace>
  <inkml:trace contextRef="#ctx0" brushRef="#br0" timeOffset="50985.96">25436 292 28559 0,'0'0'2544'0,"0"0"-2032"15,16 2-512-15,2 0 0 0,2-1 0 0,7 1 0 16,4 1 0-16,6 2 0 0,6-1 0 0,-2-3 128 16,1-1-128-16,1 0 144 0,-1 0 112 0,0 1 32 15,0 1 0-15,-1 1 0 0,-2 5-288 0,-3 1 0 16,-4 4 0-16,-6 2 0 0,-3-1 0 0,-5 1 0 15,-4 3 0-15,-9-8 0 0,-2 7 272 0,-3 0-48 16,-3 1-16-16,-2 4 0 0,-4-1-80 0,-2 4-128 16,-5-3 176-16,-12 19-176 0,0-7 0 0,3-3 0 15,0-6 0-15,0-2 0 16,1-5-304-16,3-5-160 0,3-1-48 0,0-3 0 16,3-1-1712-16,2-5-336 0</inkml:trace>
  <inkml:trace contextRef="#ctx0" brushRef="#br0" timeOffset="51937.03">26750 571 6447 0,'0'0'272'0,"0"0"80"0,0 0-352 0,0 0 0 16,0 0 0-16,0 0 0 0,0 0 3824 0,0 0 688 15,0 0 144-15,0 0 16 0,-6 11-3184 0,-1 3-640 16,-3 1-128-16,-1 3-16 0,0 2-16 0,0 5 0 16,0 6 0-16,0 2 0 0,1 0-288 0,0 3-48 15,0-3-16-15,1 2 0 0,2 1-336 0,5-3 144 16,0-1-144-16,4-3 0 0,2-6 176 0,4-4-176 16,4-4 160-16,6-5-160 0,1-2 192 0,5-6-48 0,1-4-16 15,3-3 0-15,1-7 16 0,1-3 0 0,-1-4 0 0,-2-3 0 16,-2-3-144-16,1 1 192 0,-2 1-192 0,-1-3 192 15,-3 2 704-15,-2 4 128 0,-3-3 48 0,-1 1 0 32,-1 3-1648-32,-3 7-320 0,-1 0-64 0,-2 7 0 0,-7 5 720 0,0 0 240 0,0 0 0 0,8 8-160 15,-4 6 160-15,-4 5 0 0,-3 5 160 0,-1 5-160 16,-3 2 256-16,-2 3-64 0,-1 2 0 0,-2 2 0 16,-2 0 80-16,-2 0 16 0,-5 4 0 0,1 0 0 15,-3-1 48-15,0-1 16 0,-1 4 0 0,-1-4 0 16,-4-2-64-16,1-2-16 0,0-2 0 0,1-2 0 15,0-9-144-15,3-3-128 0,4-1 192 0,2-6-192 16,3-5-1248-16,1-5-352 0,4-6-80 16,1-4-12656-16</inkml:trace>
  <inkml:trace contextRef="#ctx0" brushRef="#br0" timeOffset="52248.33">27562 223 13823 0,'0'0'1216'0,"0"0"-960"0,-3 9-256 0,-1 1 0 16,2 3 3792-16,-2 0 720 0,-1 3 144 0,0 3 16 16,-3 2-3728-16,1 1-752 0,-2 4-192 0,4-10 0 15,-3 5 160-15,0 3 0 0,2-1 0 0,-4 2 0 16,2 2-160-16,-2-4 128 0,2 0-128 0,-4 16 128 31,2-9-576-31,2-4-128 0,3-8-32 0</inkml:trace>
  <inkml:trace contextRef="#ctx0" brushRef="#br0" timeOffset="52421.35">27796 288 31263 0,'0'0'1392'0,"-9"14"272"0,-1 4-1328 15,-1 5-336-15,1-1 0 0,4-4 0 0,-3 1 0 0,-1 5 0 16,0 3 0-16,0-3 0 0,-2 3 0 0,1-4 0 15,-1 1 0-15,-7 19 0 0,4-10-256 0,2-6-112 16,6-3-16-16</inkml:trace>
  <inkml:trace contextRef="#ctx0" brushRef="#br0" timeOffset="52878.7">27936 824 21183 0,'0'0'1888'0,"0"0"-1504"0,0 0-384 15,0 0 0-15,11-4 1264 0,0 3 176 0,2 0 32 0,2 0 16 0,3-1-1040 0,2 1-224 16,0 0-32-16,2 0-16 0,3-4-176 0,-1-2 192 16,0 2-192-16,-1 3 192 15,-2-2-1168-15,1-1-240 0,-2 1-32 0,-2 1-16 0</inkml:trace>
  <inkml:trace contextRef="#ctx0" brushRef="#br0" timeOffset="53028.46">28045 986 3679 0,'0'0'160'0,"-3"7"32"0,3-7-192 0,0 0 0 0,0 12 0 0,3-5 0 16,3 2 6208-16,4-4 1184 0,2 0 240 0,2-2 48 15,2-3-6160-15,5-3-1248 0,2-2-272 0,2-1 0 16,0-3-208-16,3 2-48 0,2-5-16 0</inkml:trace>
  <inkml:trace contextRef="#ctx0" brushRef="#br0" timeOffset="53375.23">28732 865 19343 0,'0'0'848'0,"0"0"192"15,0 0-832-15,0 0-208 0,0 0 0 0,0 0 0 0,12 3 1952 0,3-1 352 0,6 1 64 0,0-3 0 16,3-3-1872-16,2-1-496 0,2-1 128 0,0-2-128 16,1 0-144-16,-2-2-64 0,-1 2-16 0</inkml:trace>
  <inkml:trace contextRef="#ctx0" brushRef="#br0" timeOffset="53905.32">29705 416 16575 0,'0'0'736'0,"1"-10"160"16,0 3-720-16,-1-4-176 0,0 4 0 0,0 7 0 0,-2-12 1216 0,-2 5 224 15,-2-4 32-15,-2 6 16 0,-2-2-752 0,-1 4-160 16,-3 1-16-16,-2-1-16 0,-2 2-160 0,1 1-16 0,-2 4-16 15,-3 3 0-15,3 1 64 0,-3 3 16 0,1 0 0 0,0 3 0 16,1 2-112-16,9-3-32 0,-5-1 0 0,1 5 0 16,-1 1-32-16,2 0-16 0,0-1 0 0,1 1 0 15,0 0-240-15,-1 10 128 0,7-8-128 0,4-4 0 16,6-8 128-16,4 3-128 0,5-9 0 0,3-2 144 16,3-1 0-16,2-3 0 0,3-2 0 0,-1-2 0 15,2-3 0-15,-1 0 0 0,-3-1 0 0,0 0 0 16,-2 2-144-16,0-3 0 0,-2 1 144 0,-2 3-144 15,-1-1 0-15,-3 5 0 0,-1 2 0 0,-9 3 0 16,0 0 224-16,9 13-32 0,-4 1 0 0,-2 5 0 16,-6 5 192-16,-1 1 48 0,-3 6 0 0,-2 2 0 15,-1 2-112-15,-2 0-32 0,-1-2 0 0,1 1 0 16,-2 0-144-16,0 0-16 0,0-4-128 0,1 1 192 16,0-3-192-16,2-1 144 0,-1-4-144 0,2-1 128 15,1-4-464-15,3-3-112 0,0-1 0 0,1-6-16 16,5-8-2592-16,0 0-512 0,0 0-96 0,0 0-32 0</inkml:trace>
  <inkml:trace contextRef="#ctx0" brushRef="#br0" timeOffset="54388.51">29746 1248 18431 0,'0'0'1632'0,"0"0"-1312"0,2-12-320 0,1-1 0 16,-1 5 1088-16,3-1 128 0,-2-5 48 0,1 0 0 16,-1 0-880-16,3-7-160 0,0 2-32 0,0-2-16 15,2-2 192-15,2-6 32 0,1-1 16 0,1-1 0 16,-1-2 96-16,3-3 32 0,3 2 0 0,1-2 0 16,-2 0-208-16,2 0-32 0,1-4-16 0,0 2 0 15,0 1 192-15,-1 7 32 0,-3 6 16 0,1 1 0 0,-4 6-384 0,0 6-144 16,-3-3 0-16,-2 5 144 0,-2 1-144 0,0 6 0 15,-5 2 0-15,0 0 0 0,0 0 0 0,0 0 0 16,4 15 0-16,-4 4 0 0,-1 1-160 0,-2 2 160 16,1 7 0-16,-1 0-144 0,1 3 144 0,-1 1 0 15,2 0 0-15,0 2 0 0,-1-2-192 0,2-2 64 16,0-1 0-16,0-1 0 16,0-2-368-16,0 0-64 0,2-4-16 0,0 0 0 15,1-1-400-15,-1-6-96 0,1 0-16 0,-2-2-9920 0</inkml:trace>
  <inkml:trace contextRef="#ctx0" brushRef="#br0" timeOffset="54569.94">29859 973 28559 0,'0'0'1264'0,"0"0"272"0,0 0-1232 0,0 0-304 0,10 4 0 0,1 0 0 16,1 1 224-16,2-3-16 0,4 0 0 0,-1-2 0 15,1 0-208-15,1-2 0 0,0 1 0 0,-1-2 0 16,-3 0-144-16,1-1-32 0,-2 0 0 0,-2 1 0 31,0 0-2384-31,-1-4-496 0</inkml:trace>
  <inkml:trace contextRef="#ctx0" brushRef="#br0" timeOffset="54906.05">30550 789 15663 0,'0'0'1392'0,"0"0"-1120"15,0 0-272-15,0 0 0 0,-9 4 1696 0,0-3 288 16,-1 4 48-16,-2 0 16 0,-5 3-1248 0,-1-2-240 16,-1 2-48-16,-1-3-16 0,2 1 208 0,0 4 64 15,-1-2 0-15,1 2 0 0,3-4-240 0,1 3-32 16,1-1-16-16,5 3 0 0,1-3-224 0,7-8-64 15,0 0 0-15,-1 13 0 0,1-13-64 0,5 11 0 16,-5-11-128-16,11 9 192 0,3-3-48 0,2 2-16 0,1-4 0 0,0 0 0 16,-2 1 32-16,0-2 0 15,1 0 0-15,-6 2 0 0,-10-5-160 0,0 0 0 0,5 13 144 0,-2-2-144 16,-5-2 320-16,0 3-16 0,-3-4 0 0,-2 4 0 16,-2-4-112-16,-1 0-32 0,-1-2 0 0,1-1 0 15,1 0-160-15,0-1 0 0,0-3 0 0,0 0 0 31,9-1-576-31,-9-1-112 0,1 0-16 0,8 1-8704 0,0 0-1760 0</inkml:trace>
  <inkml:trace contextRef="#ctx0" brushRef="#br0" timeOffset="55144.51">30754 776 20271 0,'0'0'1792'0,"0"0"-1424"16,-3 10-368-16,1 2 0 0,-1 2 1440 0,0 2 224 15,0-1 32-15,-1 3 16 0,0 1-928 0,-1 0-176 16,0 2-32-16,-2-2-16 0,0 0-48 0,-1 0 0 16,1 1 0-16,0 1 0 0,1-4-352 0,1-1-160 15,-2-4 128-15,6 0-128 16,1-12-1344-16,0 0-368 0,0 0-64 0,0 0-10000 0</inkml:trace>
  <inkml:trace contextRef="#ctx0" brushRef="#br0" timeOffset="55472.91">31014 827 21183 0,'-7'5'1888'0,"-2"5"-1504"0,0 0-384 0,0 4 0 15,-1 0 1152-15,1 1 176 0,1-1 16 0,1 2 16 16,-1-1-768-16,-1 0-144 0,1-2-48 0,2-4 0 16,-2 2 272-16,8-11 48 0,0 0 16 0,0 0 0 15,0 0-208-15,0 0-32 0,0 0-16 0,11-1 0 16,1-5-96-16,4-3 0 0,0-5-16 0,2-1 0 16,0-2-368-16,-1 0 128 0,1 1-128 0,-1-2 0 15,-2 0 0-15,-1 3 0 0,0-1 0 0,-1 2 0 16,-2 2 0-16,-1 6 0 0,0 2 0 0,-10 4 0 0,11 1 0 0,-2 4-160 15,-2 7 160-15,0 2-160 0,-4 7 32 0,0 2 0 16,-2 0 0-16,-2 4 0 0,-2-2 128 0,0 4-192 16,-6-3 192-16,1 2-192 0,-1-5 48 0,0 0 0 15,-1 1 0-15,1-5 0 16,0-1-1600-16,2-7-320 0,2-1-64 0</inkml:trace>
  <inkml:trace contextRef="#ctx0" brushRef="#br0" timeOffset="55767.42">31679 339 11055 0,'-11'9'976'0,"3"-4"-784"0,-2 5-192 0,0 4 0 0,-1 4 4096 0,6-6 768 0,-1 7 144 15,0 6 48-15,-1-1-3968 0,0 5-768 0,-2-1-176 0,0 4-16 16,1 1 96-16,-6 24 32 0,4-6 0 0,5-12 0 16,2-6-256-16,3-3 0 0,0-6 128 0,3-5-128 31,1-3-1664-31,3-2-384 0,1-6-80 0</inkml:trace>
  <inkml:trace contextRef="#ctx0" brushRef="#br0" timeOffset="56156.33">31931 547 20271 0,'0'0'896'0,"0"0"192"15,0 0-880-15,0 0-208 0,0 0 0 0,0 0 0 0,0 0 2288 0,0 0 400 16,9 9 96-16,1-4 16 0,4-1-2144 0,2 1-416 16,3 0-96-16,0-2-16 0,-1 2 112 0,0 1 16 15,0 3 0-15,-4-1 0 0,-3 2-256 0,-2 4 0 16,-1-1 128-16,-6 2-128 0,1 0 128 0,-6 0 0 16,1 2-128-16,-5 1 192 0,-2-1 48 0,1 1 0 15,-4-3 0-15,1 1 0 0,-2-1-112 0,0-1 0 16,1 0-128-16,0 0 192 0,2-4-192 0,4 0 128 15,2-2-128-15,4-8 0 0,-2 10 128 0,2-10-128 0,6 8 0 0,-6-8 0 16,10 7 0-16,1-4 0 16,1-1 0-16,0 1 0 0,1-2 0 0,0 2 0 0,-2 1 0 0,-11-4 0 15,12 5 0-15,-12-5 0 16,7 6 0-16,-7-6 0 0,0 0-128 0,-1 14 128 16,-5 1-192-16,-5-2 192 0,-3-3-304 0,-3 3 48 0,-6-2 16 15,0-2 0 1,-1 1-224-16,0-5-48 0,1 2-16 0,2-2 0 15,2-4-304-15,3-2-64 0,2-3-16 0</inkml:trace>
  <inkml:trace contextRef="#ctx0" brushRef="#br0" timeOffset="56429.06">32429 327 26719 0,'0'0'2368'16,"0"0"-1888"-16,-5 12-480 0,1 3 0 0,-1 0 1568 0,-1 4 224 15,-3 5 32-15,0 2 16 0,0 3-1408 0,-1 3-288 16,-2 5-144-16,1 2 160 0,-2 1 224 0,2-2 32 16,1-1 16-16,4-17 0 0,1 0-176 0,2 3-16 15,-1-1-16-15,1-3 0 0,2 1-224 0,1-2 144 16,1-2-144-16,2 0 128 0,1-5-352 0,1-1-80 0,0 0-16 0,1-3 0 31,0-3-1104-31,5-1-240 0,-11-3-32 0</inkml:trace>
  <inkml:trace contextRef="#ctx0" brushRef="#br0" timeOffset="56597.77">32226 597 30239 0,'0'0'1344'0,"0"0"256"0,0 0-1280 16,0 0-320-16,7 5 0 0,3 0 0 0,-2 1 0 0,0-3-128 0,0-2 0 0,5 2 0 16,1-2 128-16,3 0 128 0,1-1-128 0,1-1 176 0,0-2-176 0,15 0 0 15,-6-6 0-15,-4 1 0 16,-4-3-2256-16,1 2-496 0</inkml:trace>
  <inkml:trace contextRef="#ctx0" brushRef="#br0" timeOffset="56839.47">32626 212 33167 0,'0'0'2944'0,"1"12"-2352"16,3 4-464-16,0 4-128 0,3 5 0 0,1 2 0 15,1-2 0-15,1 3 0 0,2 3 208 0,0 5-16 16,1 4-16-16,0 6 0 0,-2 6 432 0,-1 3 96 15,-2-2 0-15,-3-1 16 0,-4-2-128 0,-4-1-16 16,-6-3-16-16,-5 2 0 0,-3 3-160 0,-3 1-16 16,-4 2-16-16,-4-5 0 0,-3-3-560 0,-3 0-96 15,-4-5-32-15</inkml:trace>
  <inkml:trace contextRef="#ctx0" brushRef="#br1" timeOffset="66966.87">14210 1855 9215 0,'0'0'816'0,"0"0"-656"16,0 0-160-16,0 0 0 0,-1-5 1584 0,1 5 272 15,-3-4 64-15,2-2 16 0,-3 2-576 0,0 0-112 16,0 2-32-16,4 2 0 0,0 0-144 0,-3-4-48 16,3 4 0-16,0 0 0 0,-6-4-336 0,6 4-80 15,0 0-16-15,-6 5 0 0,1 0-272 0,1 5-64 16,-2-1-16-16,1 7 0 0,0 1-240 0,-2 5 176 16,2 2-176-16,-1 3 160 0,2-4-160 0,2 3 0 15,0-1 0-15,4 1 0 0,0-3 0 0,2-3 0 0,1 0 0 0,3-4 0 16,3-3 0-16,0-4 0 15,2 0 0-15,2-6 0 0,1-1 320 0,2-4-32 16,1-5 0-16,2-2 0 0,0-3 32 0,3 0 0 16,0-5 0-16,-1-1 0 0,1-1-192 0,-1-2-128 15,-3-1 192-15,-1 0-192 0,-1 2 144 0,-2 0-144 0,-2 2 0 0,-2 4 144 16,-3 1-144-16,-2 6 0 0,0-1 0 0,-7 8 0 16,0 0 0-16,0 0 0 0,2 14 0 0,-3 6 0 15,-3 7 0-15,-2 1 0 0,-3 4 192 0,-2 2-64 16,-2 2 64-16,-2 2 0 0,-3 3 0 0,-3 4 0 15,0 5-16-15,-3 1 0 0,-2 1 0 0,0-1 0 16,-4-2-176-16,1 1 192 0,-3-2-192 0,-1-7 192 16,-1-3-192-16,1-4 128 0,2-2-128 0,6-7 128 0,3-4-320 15,5-6-80-15,1-4-16 0,2-5-9168 16,5-4-1824-16</inkml:trace>
  <inkml:trace contextRef="#ctx0" brushRef="#br1" timeOffset="67272.72">15063 1456 13823 0,'0'0'1216'0,"0"0"-960"16,0 0-256-16,0 0 0 0,6 9 1376 0,-1 4 224 15,-1 1 64-15,-1 3 0 0,-3 5-432 0,-3 0-80 16,-2 1 0-16,-1-1-16 0,-3 3-672 0,-3 3-128 16,0-4-16-16,-1 1-16 0,1-3-16 0,-2-2 0 0,4-1 0 15,0-1 0-15,1-3-288 0,3-5-144 0,0-1 16 16,6-9 0-1,0 0-1760-15,0 0-352 0</inkml:trace>
  <inkml:trace contextRef="#ctx0" brushRef="#br1" timeOffset="67428.59">15437 1380 23039 0,'0'0'2048'0,"-6"18"-1648"15,-2 3-400-15,0 5 0 0,-2 4 544 0,1 6 32 16,-3-1 0-16,-2 3 0 0,-1 1-224 0,-1-1-32 15,-5 1-16-15,1-3 0 0,-3-5-128 0,1 1-32 16,2-1 0-16,1-7-11936 16</inkml:trace>
  <inkml:trace contextRef="#ctx0" brushRef="#br1" timeOffset="67959.75">15836 2128 20271 0,'0'0'896'0,"0"0"192"0,0 0-880 0,0 0-208 16,0 0 0-16,0 0 0 0,3 8 880 0,5 0 128 15,4 1 16-15,0-6 16 0,4 1-368 0,4-1-80 16,3 1-16-16,2-4 0 0,6-2-112 0,0-2-16 16,2 1-16-16,2-1 0 0,-1 3-304 0,0-2-128 15,2-1 0-15,-4 0-8128 16,-3 2-1728-16</inkml:trace>
  <inkml:trace contextRef="#ctx0" brushRef="#br1" timeOffset="68465.06">16745 1893 14735 0,'0'0'1312'0,"0"0"-1056"15,8-1-256-15,4-2 0 0,2 0 1984 0,0 0 352 16,5-1 64-16,0-2 16 0,1 0-1968 0,2-3-448 16,0 0 0-16,0-4 0 0,3 3 0 0,-1-3 0 15,-1-1 0-15,-1 2-128 0,-2 1 128 0,-3 1 0 16,0 1-144-16,-3-1 144 0,-4 2 0 0,-2-2 0 16,-2 4 0-16,-2 1 0 0,-4 5 0 0,0 0 0 15,-8 0 0-15,-3 2 0 0,-5 2-160 0,-3 5 160 16,-3 1-208-16,-4 4 80 0,-2 2 128 0,-1 1 224 15,-3 4-48-15,-1-1-16 0,-1-2 240 0,-2 0 48 16,4 1 16-16,2 1 0 0,2 0-160 0,4 1-48 16,5 0 0-16,5-2 0 0,4-2-256 0,4-3 128 15,5 0-128-15,6 0 0 0,3-3 0 0,5-2 0 16,3 1 0-16,4-2 0 0,5 1 0 0,0-3 0 16,3 2 0-16,0 1-144 0,-1-3 144 0,-2 4 0 15,-2-2 0-15,-3 3 0 0,-3-1 0 0,-3 4 0 16,-1 0 0-16,-6 2 0 0,-3-2 0 0,-4-2 272 15,-4 5-32-15,-3 1-16 0,-4 0 16 0,-3 1 0 0,-3 0 0 0,-4-4 0 16,-3-2 112-16,-1 1 32 0,-3-6 0 0,0 1 0 31,1-5-656-31,2-4-128 0,0 0-32 0,5-5-11856 0</inkml:trace>
  <inkml:trace contextRef="#ctx0" brushRef="#br1" timeOffset="68869.81">17524 1998 23951 0,'0'0'2128'0,"-5"3"-1696"16,-2 2-432-16,2-1 0 0,0 1 256 0,-1 4-48 16,-2-1 0-16,-1 3 0 0,0-2-208 0,0 3 0 15,1 0 128-15,0 0-128 0,0 0 192 0,1 4-16 16,0 0 0-16,2-2 0 0,3-2-176 0,0 0 0 15,4 2 0-15,1-5 0 0,4 0 0 0,3-4 0 16,0-1 0-16,3-3 0 0,1-2 208 0,9-3 64 16,1-2 16-16,-2-3 0 0,-2 1 16 0,-1-3 0 15,-1-1 0-15,-6 5 0 0,2 0 16 0,0-1 0 16,-1 1 0-16,-1 0 0 0,-2 0-320 0,-1 3 0 16,-3 1 0-16,2-1 0 0,-8 4 0 0,0 0 208 15,0 0-64-15,3 10-16 0,0 3 448 0,-3 3 64 16,-1 6 32-16,-3 1 0 0,-1 5-672 0,-2 2-272 0,0 7 16 15,-3 4 0-15,-6-1 576 0,2 2 112 0,-3 4 16 0,-4-3 16 16,-3 2-192-16,-3-2-32 0,-1 3-16 0,0-6 0 16,-3 1 64-16,-1-1 16 0,0-2 0 0,-1-7 0 15,0-1-144-15,-1-2-32 0,4-7 0 0,3-2 0 16,1-3-320-16,5-8-80 0,3-1-16 0,2-5-14816 16</inkml:trace>
  <inkml:trace contextRef="#ctx0" brushRef="#br1" timeOffset="69262.25">18431 2132 11967 0,'0'0'528'0,"0"0"112"0,0-182-512 0,10 367-128 0,-2-184 0 0,4 2 0 16,-1 0 1840-16,3 2 336 0,1-1 64 0,3-2 0 15,1-1-1824-15,1 0-416 0,2-1 0 0,-2 0-8880 16</inkml:trace>
  <inkml:trace contextRef="#ctx0" brushRef="#br1" timeOffset="69416.2">18429 2402 23951 0,'-21'6'1056'0,"15"-3"224"0,6-3-1024 0,0 0-256 16,0 0 0-16,0 0 0 0,8 10 1232 0,2-3 192 15,3 0 48-15,2-2 0 0,3-1-1088 0,3-3-224 16,3 0-32-16,4-1-128 15,4-2-1072-15,4-1-320 0</inkml:trace>
  <inkml:trace contextRef="#ctx0" brushRef="#br1" timeOffset="70076.46">19512 2375 16175 0,'0'0'704'0,"0"0"176"0,0 0-704 0,0 0-176 0,6 9 0 0,0-4 0 16,2 0 640-16,1 0 80 0,2-1 32 0,2-3 0 0,4 1-176 0,2-2-16 15,2-2-16-15,5 1 0 0,-1 0-224 0,7-2-32 16,4 2-16-16,0-3 0 0,5 0-112 0,-3 0-32 16,2 1 0-16,-2-1-6656 15,-4-1-1344-15</inkml:trace>
  <inkml:trace contextRef="#ctx0" brushRef="#br1" timeOffset="70599.78">20923 1897 13823 0,'0'0'1216'0,"7"-6"-960"16,-7 6-256-16,8-7 0 0,-8 7 640 0,6-7 96 0,-6 7 16 0,4-9 0 16,-4 9 32-16,0-10 16 0,-4 1 0 0,-5 2 0 15,1 0 128-15,-8 2 32 0,-2-3 0 0,-1 2 0 16,-2-2-512-16,-3-2-80 0,-3 2-32 0,-2 1 0 16,-4 2-16-16,0 5-16 0,-3 0 0 0,0 5 0 15,-2 4-304-15,0-1 0 0,-1 4 0 0,1-2 0 16,1 3 144-16,4 1-16 0,3 0-128 0,8-2 192 15,4 1-192-15,6 0 0 0,7-3 0 0,5-10 0 16,5 13 0-16,8-2 0 0,5-4 0 0,5-2 0 0,2 0 0 0,3-3 0 16,1-2 0-16,1-1 0 0,3-4 0 0,-4 2 0 15,0 0 0-15,-2 0 0 0,0-2 0 0,-1 0 0 16,0 2 0-16,-3 2 0 0,-4-3 0 0,-2 6 0 16,-3 3 0-16,-1 5 0 0,-3-3 128 0,-3 9-128 15,-4 4 0-15,0 5 0 0,-3 1 544 0,-3 2 16 16,-4-4 0-16,0-1 0 0,-1 5-192 0,-3 5-48 15,-1 1 0-15,-1 3 0 0,-1-1-160 0,0-1-32 16,-1 0-128-16,1-4 192 0,1 1-192 0,2-1 176 16,-1-3-176-16,1-2 160 0,-1-4-160 0,2-1 0 15,1-1 0-15,2-4 0 16,-1-1-1408-16,2-2-352 0,1 1-80 0,-1-6-16 0</inkml:trace>
  <inkml:trace contextRef="#ctx0" brushRef="#br1" timeOffset="71017.27">20979 2750 19407 0,'-8'9'848'0,"4"-7"192"16,-2 2-832-16,2 0-208 0,4-4 0 0,0 0 0 0,-5 5 192 0,5-5 0 16,0 0 0-16,0 0 0 0,0-7 432 0,4-1 80 15,1-7 0-15,2-3 16 0,2 0-32 0,3-1-16 16,2 0 0-16,2-4 0 0,1-4-416 0,-1 1-96 16,3-4-16-16,0-5 0 0,1 0-144 0,1-3 160 15,2-1-160-15,0-6 160 0,1 2 16 0,9-23 0 16,-4 8 0-16,-1-1 0 0,-1-2-16 0,0 7 0 15,-1 7 0-15,0 8 0 0,-2 9-160 0,0 6 0 16,-6 6 0-16,-3 8 0 0,-1 2 128 0,-2 8-128 16,-12 0 192-16,7 12-64 0,-3 0 128 0,1 6 32 15,-5 4 0-15,-1 4 0 0,-3 7-288 0,3 2 0 16,-4-1 0-16,-2 2 0 0,0 1 192 0,0-8-192 16,0 3 192-16,-3 6-192 0,-3 0 0 0,0 1 0 15,-3-1-192-15,2 3 48 16,0 1-1840-16,2-3-384 0,2-2-64 0</inkml:trace>
  <inkml:trace contextRef="#ctx0" brushRef="#br1" timeOffset="71187.03">21131 2439 13823 0,'0'0'1216'0,"0"0"-960"0,0 0-256 0,0 0 0 16,0 0 3664-16,8 3 688 0,-8-3 144 0,10 4 32 15,3 1-3696-15,2-2-832 0,4-3 0 0,3 1 0 16,0-1 0-16,3-1 0 0,3-2 0 0,0-1-8816 16,1 2-1808-16</inkml:trace>
  <inkml:trace contextRef="#ctx0" brushRef="#br1" timeOffset="71800.36">22312 2150 14975 0,'0'0'656'0,"0"0"144"0,0 0-640 0,-2-9-160 0,2 9 0 0,-4-6 0 0,4 6 464 16,-5-7 64-16,0 1 16 0,-2 2 0 0,-3 3-64 0,0 0-16 15,-2-1 0-15,1 4 0 0,-3-1 64 0,-1 3 16 16,-2 1 0-16,-2 4 0 0,-1 0 0 0,-2 2 0 16,1 1 0-16,0-2 0 0,2 1-128 0,4 2-32 15,2-5 0-15,3 3 0 0,5-3-160 0,1 3-32 16,5-2-16-16,3 0 0 0,-4-9-176 0,12 6 160 15,3 1-160-15,3-1 160 0,1-4 32 0,0 1 16 16,1 0 0-16,-1 0 0 0,-1 2-208 0,0-1 128 16,2 0-128-16,-6 4 0 0,1-2 0 0,-2 7 0 15,-1-2 0-15,-4 3 0 0,-2 0 192 0,-3-1-48 16,-3 1-16-16,-3 1 0 0,-5 0 432 0,-2 1 80 16,-3 1 0-16,-2 0 16 0,-2-1-336 0,-2 0-64 15,-1-5 0-15,-3 1-16 0,-2-5-80 0,-2 1-16 16,4-3 0-16,0-3 0 0,1-2-144 0,3-1-176 15,2-3 48-15,3 1-8672 16,2-4-1728-16</inkml:trace>
  <inkml:trace contextRef="#ctx0" brushRef="#br1" timeOffset="71998.64">22882 2196 24015 0,'-9'18'1056'0,"4"-8"224"0,-2-1-1024 0,0 5-256 0,-2 5 0 0,-4 2 0 0,-2 5 0 0,-1-3 0 16,1 3 0-16,0-2 0 16,-3-1 0-16,2 3 0 0,0-3 0 0,4-2-7040 15,-2 0-1488-15</inkml:trace>
  <inkml:trace contextRef="#ctx0" brushRef="#br1" timeOffset="72350.88">23059 2286 26719 0,'-5'9'2368'0,"-2"1"-1888"15,-2 5-480-15,-3 3 0 0,-2 1 384 0,0 3-32 16,-1-2 0-16,1 1 0 0,-1-1-352 0,1 0 0 16,0-1 0-16,1-2 128 0,2-2 128 0,2-4 16 15,0-2 16-15,4 0 0 0,5-9-144 0,0 0-16 0,0 0-128 0,0 0 192 16,8-7 240-16,2-2 32 0,2-5 16 0,5-3 0 16,2 1-336-16,3-3-144 0,1 1 128 0,1-1-128 15,0 1 0-15,1-1 0 0,2-1 128 0,-3 2-128 16,0 0 0-16,-1 4 0 0,-2 1 0 0,-2 7 0 15,0 1 0-15,-3 5-144 0,-1 4 144 0,1 3-208 16,-2 6 48-16,-2 5 16 0,-3 1 0 0,0 2 0 16,-2 4 144-16,-2-1 0 0,-4 0 0 0,-1 3 0 15,-1-5-272-15,-4 3 16 0,-1-1 16 0,0-3 0 16,0-2-1760-16,-1-2-368 0</inkml:trace>
  <inkml:trace contextRef="#ctx0" brushRef="#br1" timeOffset="73207.22">23695 1924 17903 0,'0'0'784'0,"0"0"176"0,0 0-768 0,0 0-192 0,0 0 0 0,8-5 0 15,-2-3 560-15,3 3 64 16,2 1 16-16,3-1 0 0,2-3-352 0,1 3-64 16,2-2-16-16,3 0 0 0,2 2-64 0,2-2-16 15,2 0 0-15,-3 5 0 0,0 2 256 0,1 4 32 16,-1 1 16-16,1 4 0 0,-3-3-240 0,-4 5-64 0,-4 2 0 0,-2 1 0 16,-2 3 48-16,-5 5 0 15,-6 1 0-15,-2 2 0 0,-1 1 432 0,-4-3 96 0,-6-1 0 0,-2-2 16 16,-2 2-384-16,6-10-80 15,-3 4 0-15,1-1-16 0,0 1-240 0,2 0 176 16,1-1-176-16,2-2 160 0,2-2 32 0,2 0 16 0,3-3 0 0,2 2 0 16,-1-10-80-16,5 7-128 0,3 0 176 0,2 2-176 15,1-2 192-15,3 0-192 0,2-2 192 0,1 4-192 16,1 4 128-16,-1 1-128 0,-2 2 0 0,-1 1 0 16,-1-2 0-16,-2 2 0 0,-2 0 0 0,-1 2 0 15,-3-1 0-15,-4 3 0 0,-2-1 0 0,-3-1 160 16,-3-1 288-16,-1 1 48 0,-5-3 16 0,-2 2 0 15,-6 0-64-15,-2-1 0 0,-1-2 0 0,-1-3 0 16,-2 0-144-16,0-1-48 0,1-2 0 0,0 1 0 0,2-4-256 0,1-3 0 16,2-3 0-16,3-1 0 15,5-1-1472-15,2-4-384 16,-1-4-96-16</inkml:trace>
  <inkml:trace contextRef="#ctx0" brushRef="#br1" timeOffset="73535">24622 1874 11967 0,'0'0'528'0,"3"-6"112"0,-3 6-512 0,0 0-128 0,0 0 0 0,0 0 0 15,11 5 2192-15,-6 5 416 0,-4 2 80 0,-2 8 0 16,-3 0-1152-16,-1 6-224 0,-3 4-48 0,-2 1-16 16,-4 0-704-16,-1 4-144 0,0 0-16 0,4-8-16 15,-1 1 256-15,-2 4 48 0,1 3 16 0,-2 2 0 16,1 1-368-16,0 3-64 0,1-2 0 0,4-2-16 16,3-5-240-16,-1-4 0 0,5 0 0 0,2-5 0 15,1-4 0-15,2-3 0 0,2 0 0 0,-1-6 0 16,2 0-576-16,2-4-48 0,-8-6-16 0,7 0-8080 15,1-1-1632-15</inkml:trace>
  <inkml:trace contextRef="#ctx0" brushRef="#br1" timeOffset="73677">24280 2389 20271 0,'0'0'896'0,"0"0"192"0,0 0-880 0,0 0-208 15,0 0 0-15,6 0 0 0,4 1 1248 0,2-1 208 16,2 0 32-16,2-1 16 0,3-2-1120 0,3 2-240 15,2-3-144-15,4-2 192 0,-1 0-192 0,3 2 0 16,3-3 144-16,12 0-11744 0</inkml:trace>
  <inkml:trace contextRef="#ctx0" brushRef="#br1" timeOffset="74618.95">23802 1621 18143 0,'0'0'800'0,"-8"-1"160"0,-2-2-768 0,1 3-192 16,0 2 0-16,-2 3 0 0,-3 4 352 0,-3 0 32 15,-2 2 0-15,-2 7 0 0,-4 2-32 0,-1 3 0 16,-3 2 0-16,-2 2 0 0,2 5 208 0,1 4 32 0,1 2 16 0,6 7 0 15,1 4-96-15,5 0-32 0,5 0 0 0,4 4 0 16,4-1-288-16,5 1-64 0,3 1-128 0,4-1 192 16,3-2-192-16,1-3 0 0,4 1 0 0,2-4 0 15,7-3-192-15,0-5-128 0,1-2-16 0,3-4-16 16,1-1-528-16,0-4-96 0,-2-7-32 0,-8-8-5456 16,4 0-1104-16</inkml:trace>
  <inkml:trace contextRef="#ctx0" brushRef="#br1" timeOffset="75002.88">24967 1589 4607 0,'0'0'400'0,"0"0"-400"16,0 0 0-16,0 0 0 0,8 14 3072 0,0-1 512 15,-1 2 128-15,3 1 0 0,2 3-2880 0,1 1-576 16,1 2-112-16,5 3-16 0,4 2 288 0,1 3 64 0,1 1 16 0,2 3 0 15,0-2 176-15,-1 6 32 0,1 7 16 0,-3-1 0 16,-2 3-256-16,-10-11-48 0,0 4-16 0,-6 10 0 16,-1 2 112-16,-2 1 32 0,-4 2 0 0,-5 19 0 15,-1-8-176-15,-7-11-48 0,-3-7 0 0,3-15 0 16,-2 0 80-16,-6 0 16 0,-4-5 0 0,-1-1 0 16,-4-2-112-16,1 0-32 0,-2-4 0 0,-10 3 0 15,6-4-1024-15,9-4-208 0,1-4-32 0</inkml:trace>
  <inkml:trace contextRef="#ctx0" brushRef="#br1" timeOffset="75433.19">25716 2442 18431 0,'0'0'816'0,"-5"3"160"0,-1 1-784 0,6-4-192 0,-7 7 0 0,7-7 0 16,0 8 1568-16,0-8 272 0,5 10 48 0,4-2 16 15,3-3-1088-15,2-1-224 0,2-2-32 0,3-2-16 16,3-2 96-16,1-2 32 0,2-2 0 0,-1 0 0 15,2 3-672-15,1-4 0 0,-2 1 0 0,11 0 0 16,-3-1-2528-16,-5 2-480 0,7-1-112 0,-7 1-16 0</inkml:trace>
  <inkml:trace contextRef="#ctx0" brushRef="#br1" timeOffset="76037.72">26533 1994 13823 0,'-7'-12'1216'0,"7"12"-960"0,0 0-256 0,-1-7 0 16,2-4 944-16,-1 11 144 0,7-7 16 0,4-2 16 16,1 3-528-16,4 0-96 0,3-1-32 0,4-1 0 15,2-1 48-15,5 0 0 0,6 1 0 0,1-3 0 16,-1 1-272-16,-3 0-48 0,-2-5-16 0,-3 3 0 15,-4 5-32-15,-2-2 0 0,-8 2 0 0,-1 4 0 0,-2 0-144 0,-11 3 0 16,0 0 0-16,0 0 0 0,0 0-160 0,0 0 160 16,-11 6-208-16,-4 2 80 15,-5 2 128-15,-4 3-160 0,-5-3 160 0,-4 3-160 0,-4 0 304 16,-4-2 64-16,-2 4 16 0,3 1 0 0,1 0 256 0,3 2 48 16,1 0 16-16,3-1 0 0,3 0-16 0,4-1 0 15,3 0 0-15,4-2 0 0,4 1-384 0,6-1-144 16,2 0 0-16,6-1 144 0,2-1-144 0,4 1 0 15,4 1 0-15,3-1 0 0,5 1 0 0,5 2 128 16,0 2-128-16,3 0 0 0,3-2 192 0,1 2-32 16,-1 1-16-16,-1 0 0 0,0 0 64 0,-4 2 16 15,-6 0 0-15,-3 0 0 0,-6-4 48 0,-4 3 16 16,-5-4 0-16,-4 3 0 0,-5-1 256 0,-6 0 48 16,-5-2 16-16,-4 1 0 0,-3-3-80 0,-2 0-16 15,-4-2 0-15,-2-3 0 0,1 0-272 0,1-2-64 16,2-2-16-16,3-4 0 0,3-2-304 0,1-4-64 15,1-2-16-15,3-3-14528 0</inkml:trace>
  <inkml:trace contextRef="#ctx0" brushRef="#br1" timeOffset="76921.28">27341 2629 15999 0,'0'0'704'0,"0"0"160"0,0 0-688 0,0 0-176 16,0 0 0-16,0 0 0 0,0 0 544 0,0 0 80 15,0 0 16-15,10-7 0 0,3 0 512 0,-1-8 128 16,2-3 0-16,0-2 16 0,0-6-720 0,0 1-160 16,3 1-32-16,-1-3 0 0,1 0-176 0,1-3-32 15,-1-3-16-15,2 0 0 0,-1-1 112 0,1-3 32 16,-1-3 0-16,0 3 0 0,0 1-48 0,-3-3-16 15,-2-5 0-15,-1 2 0 0,1 3-48 0,-3 7-16 16,-1 8 0-16,-1 6 0 0,-2 5-176 0,-1 3 192 16,-5 10-192-16,0 0 192 0,0 0 0 0,0 0 0 15,0 0 0-15,0 17 0 0,-1 3-192 0,0 7 0 0,-1 3-160 0,2-1 160 16,0 2 0-16,2 2 0 0,0 0-128 0,1 4 128 16,-1 0 0-16,1-1 0 0,-2 1 0 0,-1 0-144 15,-1 0 144-15,-1-3 0 0,1-1 0 0,0-3 0 16,0 3-144-16,-2-5 0 0,3-7 0 0,0 0 0 15,0-2-816-15,0-5-144 0,-1-3-48 16,1-11-9952-16</inkml:trace>
  <inkml:trace contextRef="#ctx0" brushRef="#br1" timeOffset="77071.62">27390 2386 22111 0,'0'0'1968'0,"0"0"-1584"16,0 0-384-16,0 0 0 0,12-1 688 0,0-1 48 15,1 0 16-15,2 1 0 0,2-4-528 0,3 0-96 16,4 1-128-16,3-5 176 0,0 0-16 0,2-2 0 16,1 3 0-16,1-1-7712 15,-1 3-1552-15</inkml:trace>
  <inkml:trace contextRef="#ctx0" brushRef="#br1" timeOffset="77387.91">28317 2140 11967 0,'-10'0'1072'0,"-7"0"-864"0,2 1-208 0,-5 0 0 16,0 3 2656-16,0 1 480 0,0 2 112 0,-2 2 16 16,-2-4-2512-16,1 2-496 0,2 1-112 0,1-2-16 15,1 4 256-15,4-1 64 0,2 4 0 0,5-4 0 16,2 0-304-16,1 0-144 0,5-9 160 0,2 10-160 15,-2-10 128-15,6 10-128 0,0-4 0 0,3 2 144 16,3 0-144-16,0-3 0 0,1 1 0 0,0 3 128 16,0 2-128-16,-2-2 0 0,-2 3 144 0,-1-2-144 0,-3 1 0 0,-4 1 0 15,-4-3 0-15,0 2 128 0,-5-2-128 0,-1 1 0 16,-2-3 0-16,-3 1 128 0,-4-2 0 0,0-4 0 16,0 1 0-16,0-5 0 0,2 0-352 0,2-1-64 15,0-4-16-15,2-2 0 0</inkml:trace>
  <inkml:trace contextRef="#ctx0" brushRef="#br1" timeOffset="77595.38">28572 2100 26367 0,'0'0'1168'0,"0"0"240"0,-1 13-1120 0,-1-1-288 0,-2 3 0 0,-3 1 0 16,-2 3 0-16,-1 2 128 0,0 2-128 0,-1-2 0 16,-3 1 160-16,0 1-160 0,1 1 128 0,0-2-128 15,-1-3 0-15,0-2 0 0,0 0 0 16,2-3-7872-16,1-4-1632 0</inkml:trace>
  <inkml:trace contextRef="#ctx0" brushRef="#br1" timeOffset="77904.56">28745 2206 22687 0,'-14'14'1008'0,"3"-3"208"0,1 6-976 0,-4 1-240 15,-3 0 0-15,-1 2 0 0,-1-2 0 0,0-1 128 16,0 1-128-16,1-4 0 0,2 0 704 0,3-2 64 15,2-3 0-15,2-3 0 0,9-6-48 0,0 0 0 16,0 0 0-16,0 0 0 0,0 0-272 0,2-9-48 16,5-5-16-16,3 0 0 0,3-3-144 0,1 2-48 15,2-3 0-15,2 2 0 0,0 1-192 0,1 1 0 16,1 2 0-16,0 5 0 0,-2-2-176 0,0 5 176 16,0 3-160-16,0 4 160 0,-1 5-192 0,0 6 192 0,-2 1-208 15,-3 6 80 1,0-1-256-16,-4 2-32 0,-4-3-16 0,-4 2 0 15,-2 3-1568-15,-3-2-320 0</inkml:trace>
  <inkml:trace contextRef="#ctx0" brushRef="#br1" timeOffset="78310.34">29517 1774 18191 0,'0'0'800'0,"-8"4"176"0,-2 2-784 0,-1 5-192 16,-2 2 0-16,-2 5 0 0,-2 1 560 0,-1 3 64 0,-1-2 16 16,-1 8 0-16,-3 1 240 0,3 4 48 0,-1 1 16 0,4 1 0 15,0-3-288-15,2-2-48 0,2 1-16 0,4-1 0 16,3-3-336-16,2-1-80 0,3-1-16 0,1-6 0 15,3-4-160-15,4 0 0 0,0-2 0 0,0-3 128 32,2 0-928-32,1-5-192 0,3 0-32 0,-1-5-16 0</inkml:trace>
  <inkml:trace contextRef="#ctx0" brushRef="#br1" timeOffset="78689.17">29657 1991 21183 0,'0'0'944'0,"0"0"192"0,0 0-912 0,10 0-224 15,1 0 0-15,2 1 0 0,1 3 336 0,-1 0 32 16,2 1 0-16,0-2 0 0,0-1-240 0,-1 1-128 16,0 1 160-16,-1 2-160 0,-3-1 0 0,-1 3 0 15,-1 2 0-15,-3 3 0 0,-1-3 144 0,-4 2-144 16,-3 1 128-16,-1-1-128 0,0 0 448 0,-4 2 0 15,-1 0 0-15,-3-2 0 0,3 0-224 0,-1 4-32 16,0-4-16-16,1 1 0 0,0-2 160 0,3-3 48 16,1 2 0-16,1-3 0 0,4-7-192 0,3 11-48 15,-1-2 0-15,3 0 0 0,0-3-144 0,3 3 128 16,1-1-128-16,0 2 128 0,-2-1-128 0,1 4 192 16,-4-3-192-16,-2 2 192 0,-2 2-192 0,-2-1 0 0,-2-1 0 0,-6-1 128 15,-2 2 0-15,-2-2-128 0,-6 2 192 0,0 0-64 16,-2-3 0-16,-1 2 0 0,-1 1 0 0,1-5 0 15,3-3-128-15,2 1 0 0,1-2 0 0,5-4 0 32,0-4-1216-32,3-3-320 0,3-1-64 0</inkml:trace>
  <inkml:trace contextRef="#ctx0" brushRef="#br1" timeOffset="78980.95">30150 1893 18431 0,'0'0'1632'0,"0"0"-1312"16,0 0-320-16,0 0 0 0,0 0 464 0,-1 13 32 15,-3 2 0-15,-1 3 0 0,-3 2 336 0,-1 1 80 16,0-1 16-16,-1 4 0 0,0-1-352 0,-2 3-80 15,1-1-16-15,2-1 0 0,-1 5 128 0,2-2 32 16,-1 2 0-16,3 0 0 0,0-4-368 0,2 4-64 16,1-4-16-16,2 1 0 0,1-2-192 0,3-4 0 15,0-2 128-15,3-1-128 0,-3-4-128 0,2-1-80 16,2-1-16-16,-1 0 0 16,0-1-2240-16,-6-10-448 0,0 0-96 0</inkml:trace>
  <inkml:trace contextRef="#ctx0" brushRef="#br1" timeOffset="79133.17">29904 2318 17503 0,'0'0'768'0,"0"0"176"0,0 0-752 0,0 0-192 0,0 0 0 0,12 2 0 16,-1 5 1968-16,2-5 352 0,2-2 80 0,3-1 16 16,0-2-1840-16,2 0-384 0,2-1-64 0,-1 0 0 15,1-2-128-15,2-1-192 0,2 3 64 0</inkml:trace>
  <inkml:trace contextRef="#ctx0" brushRef="#br1" timeOffset="79573.64">30277 1724 6447 0,'0'0'272'0,"2"-9"80"0,-2 9-352 0,0 0 0 0,7-9 0 0,-7 9 0 15,9-5 2368-15,-3-1 416 0,-6 6 80 0,12-3 16 16,-12 3-1728-16,10-1-352 0,2 2-64 0,1 5-16 16,-1 2 224-16,0 6 32 0,1-1 16 0,2 7 0 15,3 2-320-15,-3 1-64 0,-1 4-16 0,0-1 0 16,-1 5 64-16,-2 2 16 0,0 4 0 0,-5 3 0 16,-4 1 96-16,-4 6 0 0,-4 1 16 0,-5 1 0 15,-3 0-240-15,-5 2-48 0,-6 0-16 0,-2-4 0 16,1-1-192-16,0-3-32 0,-3-2-16 0,1-6 0 15,0-3 16-15,0-4 16 0,-1-5 0 0,1 1 0 16,0-2-112-16,5-3-32 0,3-2 0 0,1 0 0 16,1-4-1504-16,4-4-304 15,2-3-64-15</inkml:trace>
  <inkml:trace contextRef="#ctx0" brushRef="#br1" timeOffset="81707.87">19713 2983 13407 0,'0'0'592'0,"0"0"128"16,0 0-576-16,0 0-144 0,0 0 0 0,0-7 0 0,0 7 784 0,0 0 128 16,0 0 32-16,0 0 0 0,0 0-176 0,0 0-48 15,6-2 0-15,-6 2 0 0,10 1-192 0,-2 3-32 16,2 6-16-16,-1-1 0 0,1 4-224 0,3 2-64 15,1 4 0-15,1 1 0 0,1 1-64 0,2 1 0 16,1 0-128-16,2 1 192 0,0 1-192 0,3 3 128 16,-1-3-128-16,0-1 0 0,1 0 192 0,-1-2-64 15,1 0-128-15,4-2 192 0,-1-2 176 0,2 0 16 16,2 0 16-16,2-3 0 0,1-3-64 0,3 0-16 16,1 1 0-16,3-5 0 0,1 0-64 0,-2-1 0 15,1-2-16-15,-1-1 0 0,-1-1 16 0,2-1 0 16,-2-1 0-16,18-1 0 0,-6 0-128 0,-1 0-128 0,-3-2 176 15,0 3-176-15,0-3 144 0,-3 0-144 16,-1-5 0-16,-1 2 144 0,-1-5-144 0,1 5 0 16,2-5 0-16,1 2 0 0,1-3 128 0,1 5-128 0,1-5 0 0,0 2 128 15,-1-1-128-15,-1-3 0 0,-1 0 0 0,0 0 128 16,1 4-128-16,0-3 0 0,-3 3 0 0,2-1 0 16,-2 4 0-16,5-3 0 0,0 2 0 0,2-2 0 15,-2 2 0-15,-2-2 0 0,-3 2 0 0,1-2 0 16,0 3 0-16,2-2 0 0,1 4 0 15,2 0 0-15,4 0 0 0,-3 2 0 0,0 0 0 0,-3 2 0 16,-3 1 0-16,-2 0 0 0,-2 0 0 0,-1 0 0 16,-1 4 0-16,0 1 0 0,1 4 0 0,-1-1 0 15,-1 2 0-15,1-1 0 0,0 3 0 0,-3 2 0 16,-1 3 0-16,-3-2 0 0,-1-2 0 0,-4 1 0 0,1-1 0 0,-3 2 0 16,-2-2 0-16,-7-2 0 0,0 3 0 0,2-1 0 15,0-2 0-15,0 2 0 0,-3-4 0 0,0 1 0 16,0 1 0-16,-1-3 0 0,1 1 0 0,-3-3 0 15,-1-1 0-15,3 2 0 0,-4-4 0 0,1 0 0 16,-1 0 0-16,0-1 0 0,0-1 0 0,0-1 128 16,0-1-128-16,-1 0 0 0,0-2 128 0,0 2-128 15,2-3 0-15,1-1 128 0,2 0-128 0,1 0 0 16,-1-3 144-16,2 1-144 0,1 0 0 0,1-3 0 16,1 3 0-16,0-4 128 0,1 4-128 0,0-3 0 15,-1 2 0-15,1-1 0 0,1 0 0 0,0 0 0 16,3 4 0-16,0-2 0 0,1-1 0 0,2 3 0 15,2-3 0-15,1 4-128 0,3 3 128 0,2 1 0 16,4 0 0-16,3 0 0 0,1 0 0 0,0 0 0 0,-3-1 0 16,2 0 0-16,-1 1 0 0,4 0-128 0,-2 0 128 0,2 1 0 15,2 0 0-15,3 2 0 16,3-2 0-16,2 3 0 0,2 1 0 0,-4-3 0 0,-3 2 0 0,2-1 0 16,1 1 0-16,2 3 0 0,0-2 0 0,25 7-128 15,-6-5 128-15,-6 1 0 0,-5-4 0 0,-1-3 0 16,-3-1 0-16,0 0 0 0,1-3 0 0,4 2 0 15,7 0 0-15,-3 0 128 0,1-3-128 0,-2 1 128 16,-3-1-128-16,4 2 0 0,-3-2-128 0,8-1 128 0,4 1 0 0,0 0 0 16,-1-1 0-16,3-2-128 0,2 0 128 0,4-2 0 15,3 3 0-15,1 0 0 0,0-6 0 0,-3 1 0 16,0-2 0-16,3-1 0 0,3 1 272 0,1-1 48 16,-3-1 0-16,-2 0 0 0,0 1 16 0,2 0 16 15,0 4 0-15,-3-3 0 0,-4-3-144 0,-4 2-16 16,-1-2-16-16,2 1 0 0,-1 1-176 0,-1-2 192 15,-2-1-192-15,-7 1 192 0,-7 2-192 0,-9 1 0 16,0-1 144-16,-7 1-144 0,-6 0 0 0,-3 5 0 16,-7-3 0-16,-2 5 128 15,-5 0-1408-15,-6 2-288 0,-6 0-48 0</inkml:trace>
  <inkml:trace contextRef="#ctx0" brushRef="#br1" timeOffset="82458.81">21884 3722 19343 0,'0'0'1728'0,"0"0"-1392"0,0 0-336 0,-3 11 0 16,1 0 512-16,-1 4 48 0,2 0 0 0,-2-1 0 16,1 2 80-16,-1 3 0 0,-1 5 16 0,1-1 0 15,-3 1-272-15,3 3-64 0,-5-2-16 0,-2 4 0 16,0-2 32-16,-2 2 16 0,1 2 0 0,1-10 0 16,-2 0 80-16,1 2 16 0,-2-1 0 0,2-1 0 15,-1-1-160-15,2-2-32 0,2-3 0 0,-1-2 0 16,4 0 32-16,2-3 0 0,0-5 0 0,3-5 0 15,0 0 256-15,6-1 48 0,3-8 16 0,8-7 0 16,1-4-160-16,2-2-16 0,3 1-16 0,1-2 0 0,0-6-288 16,0 1-128-16,0-3 128 0,2-1-128 15,4 2 0-15,0 1 128 0,-2-3-128 0,1 1 0 0,0 4 0 16,-1 1 0-16,-3 6 0 0,-3 3 0 0,-2 3 0 0,-2 7 0 16,-3 5 0-16,-3 6 0 0,1 6 0 0,-3 4 0 15,-4 8 0-15,-1 2 0 0,-1 5 0 0,-4 1 0 16,-4 3 0-16,-2 2 0 0,-2 2 0 0,-2 1 0 15,-4 0 0-15,4-10 0 0,-2 3 0 0,1-1 0 16,0 1-224-16,-6 7 80 16,3-9-496-16,4-6-80 0,4-4-32 0,3-5 0 15,2-4-2320-15,1-10-448 0</inkml:trace>
  <inkml:trace contextRef="#ctx0" brushRef="#br1" timeOffset="82761.83">22705 3814 28559 0,'-10'-3'1264'0,"10"3"272"0,-11 4-1232 0,0 4-304 0,-3 2 0 0,0 4 0 16,-4 2 256-16,-2 5-16 0,-3 0 0 0,-2 4 0 16,-3 0-112-16,0 0 0 0,0 3-128 0,4-1 192 15,-1 2 112-15,8-3 16 0,1 0 0 0,6-5 0 16,5-1-320-16,5-2 160 0,5-4-160 0,5-7 128 15,6 1-128-15,7-4 128 0,5-5-128 0,2-3 128 16,2-5 64-16,1 1 0 0,-1-4 0 0,-2-2 0 16,-3-3 64-16,0 1 0 0,-3-2 16 0,-3 1 0 15,-2-1 64-15,-2 3 16 0,-4-3 0 0,-5 1 0 0,-2-1-80 16,-4 0-16-16,-4 0 0 0,-4 0 0 0,-2 1-256 0,-3 0 160 16,1 2-160-16,-4 2 128 15,2 6-1520-15,-2 0-304 0,1 5-64 0,3 0-12256 16</inkml:trace>
  <inkml:trace contextRef="#ctx0" brushRef="#br1" timeOffset="83509.37">24362 3787 12895 0,'-9'-5'1152'0,"-1"1"-928"0,1 0-224 0,-1-2 0 16,0 0 1712-16,-1 3 288 16,-3 1 64-16,0 2 16 0,-2 1-784 0,-1 3-144 0,-4-2-48 0,-2 3 0 15,-2 6-240-15,-2-4-48 0,-3 3-16 0,-2 3 0 16,-4-2-256-16,2 7-48 0,-2 4-16 0,6 2 0 15,-2-4-32-15,4 5-16 0,3 1 0 0,3 0 0 16,4 0-224-16,7-3-32 0,5-1-16 0,3-2 0 16,3-2-160-16,6-2 128 0,6-2-128 0,6-1 128 15,3-5-128-15,7-1 0 0,5-3 144 0,7-1-144 16,5-3 0-16,2-3-256 0,4-1 32 0,-2-2 16 16,-4 0-1968-16,-1-4-400 0,12-6-80 0,-11 5-16 0</inkml:trace>
  <inkml:trace contextRef="#ctx0" brushRef="#br1" timeOffset="83825.38">24830 3839 19343 0,'0'0'1728'0,"-6"-5"-1392"16,6 5-336-16,-8-1 0 0,8 1 848 0,-10 2 112 15,0 5 0-15,-2 3 16 0,1 4-128 0,-2 3-16 16,-3 0-16-16,-1 2 0 0,-1-1-384 0,1 1-80 15,-1 2-16-15,4-1 0 0,2 3-96 0,3-2-32 16,3-3 0-16,5-4 0 0,5 0-16 0,3 0-16 16,7-5 0-16,5-1 0 0,5-6 128 0,2-2 16 15,1-2 16-15,-1-6 0 0,2 0-144 0,2-2-48 16,0 0 0-16,-1-4 0 0,-1-1-16 0,-1 0-128 0,-2-3 192 0,-2 0-64 16,-4 0 16-16,-2 2 0 0,-6 0 0 0,-3 1 0 15,-3 0 160-15,-5 0 16 0,-5 1 16 0,-4-2 0 16,-4 2 176-16,-5 2 48 0,-1 4 0 0,-5 3 0 15,-2 1-560-15,-2 4 0 0,-3 4 0 0,1 4 0 16,-1-1-192-16,1 3-160 0,-1-2-32 0,2 2-9536 16,2-2-1904-16</inkml:trace>
  <inkml:trace contextRef="#ctx0" brushRef="#br1" timeOffset="84276.79">25778 3682 4607 0,'0'0'400'0,"0"0"-400"16,0 0 0-16,0 0 0 0,0 0 2640 0,3 10 448 15,-2-3 96-15,-1-7 16 0,0 0-1616 0,-5 9-320 16,-2-2-64-16,-2 2-16 0,-4-2 64 0,-2 6 16 16,-3-5 0-16,-2 2 0 0,-6-3-656 0,3 4-128 0,-1-4-32 0,4 3 0 15,2-1-64-15,4 1 0 0,3 3-16 0,3-3 0 16,3 0-224-16,4-1-144 0,1 2 192 0,3-1-192 15,4-1 224-15,0-2-64 0,2 2-16 0,3-4 0 16,3 3 96-16,1-2 16 0,2 3 0 0,-3 0 0 16,-1-1-112-16,-1 2-16 0,-1-1 0 0,-3 1 0 15,-3 1-128-15,-1-1 0 0,-4 3 144 0,-3 4-144 16,-6-2 640-16,-5 1 48 0,-4-3 16 0,-6 1 0 16,-5 0-224-16,-4-4-32 0,-2 0-16 0,-1 2 0 0,0-6-224 0,0 1-32 15,2 2-16-15,3-7 0 0,2-2-352 0,2 0-80 16,5-1-16-16,-1-3-9888 15,6-5-1984-15</inkml:trace>
  <inkml:trace contextRef="#ctx0" brushRef="#br1" timeOffset="85797.63">26408 3441 17615 0,'0'0'768'0,"0"0"192"0,0 0-768 0,0 0-192 0,0 0 0 0,-11 6 0 15,3 2 496-15,-4 3 64 0,-1 1 16 0,-2 7 0 16,-3 7 336-16,-2 0 80 0,-3 8 16 0,0 0 0 16,0 1-416-16,-1 4-80 0,-2 0 0 0,3 2-16 0,1-2-368 0,4-2-128 15,3-3 0-15,6-2 144 0,3-1-144 0,3-2 0 16,2-4 144-16,5-3-144 15,2-3 0-15,4-3-288 0,4 0 48 0,4-4 16 16,0 0-608-16,3-6-112 0,1-1-16 0</inkml:trace>
  <inkml:trace contextRef="#ctx0" brushRef="#br1" timeOffset="86212.17">26567 3654 18431 0,'0'0'1632'0,"-6"-8"-1312"16,6 8-320-16,0 0 0 0,0 0 1264 0,0 0 176 0,6-9 32 0,1 4 16 16,3-3-1104-16,3 3-208 0,2 3-48 15,4-1-128-15,2-1 320 0,0 3-64 16,0 1 0-16,-2 1 0 0,-4 2-128 0,-2 1-128 0,1-2 192 0,-8 5-192 15,-6-7 0-15,5 12 0 0,-1 2 0 16,-2 0 0-16,-4-2 144 0,-1 2-144 0,0 1 0 0,-4-1 144 16,-2-1 32-16,-1 1 0 0,-1 0 0 0,-2 2 0 15,0-6-48-15,2 2 0 0,1 1 0 0,3-3 0 16,2 0-128-16,3 0 0 0,2 0 0 0,2 3 0 16,6-7 128-16,3 6-128 0,3-2 128 0,-1 1-128 15,2-4 192-15,0 3-32 0,-1-2-16 0,0 3 0 0,-1-3-144 16,-3 2 0-16,-2 1 0 0,-4-1 0 0,-4-10 0 0,0 14 0 15,-3 2 0-15,-3-2 0 0,-6-2 160 0,-2 2-160 16,-3 0 192-16,-5-1-192 0,-3-4 0 0,0 1 0 16,0-4 0-16,3 1 0 15,2-2-256-15,5-3-176 0,1-2-16 0,1-2-11520 16</inkml:trace>
  <inkml:trace contextRef="#ctx0" brushRef="#br1" timeOffset="86458.76">27227 3469 21183 0,'0'0'944'0,"-7"5"192"0,7-5-912 0,-13 9-224 16,0 9 0-16,1-1 0 0,-1 1 1056 0,-1 2 160 15,-1 3 48-15,1 0 0 0,1 1-896 0,0 2-176 0,1-1-48 0,-1 4 0 16,3-2-144-16,0 0 160 0,1-4-160 0,1 4 160 15,3-3-160-15,2 0 0 16,2 1 0-16,4-5 0 0,1-1 0 0,2-4 128 0,0-3-128 0,3 0 0 16,3 0 0-16,-1-3-320 0,2 1 48 0,-1-4 16 31,0 2-448-31,-1-4-96 0,0-2-16 0</inkml:trace>
  <inkml:trace contextRef="#ctx0" brushRef="#br1" timeOffset="86624.74">26803 3837 22111 0,'0'0'1968'0,"0"0"-1584"15,13-2-384-15,-1 0 0 0,2 1 240 0,4-2-48 16,2-2 0-16,2 2 0 0,2 0-192 0,4-1 0 16,5-4 0-16,0 3 0 15,2 1-816-15,-1-2-96 0</inkml:trace>
  <inkml:trace contextRef="#ctx0" brushRef="#br1" timeOffset="86894.91">27222 3211 28559 0,'13'5'2544'0,"4"4"-2032"0,4 3-512 0,2 1 0 32,4 3-672-32,0 3-224 0,-2 3-64 0,-1 4 0 0,-2 6 960 0,-3 1 304 0,-1 4 0 0,-2 0 0 15,-1 0 208-15,-1 1 32 0,-2 0 16 0,-3 3 0 16,-8 1 128-16,-2 0 16 0,-4 3 16 0,-6-1 0 16,-3 0-256-16,-2 1-48 0,-2-6-16 0,-1-2 0 15,-3-3-688-15,0-2-144 0,1-8-16 16,-2 0-13440-16</inkml:trace>
  <inkml:trace contextRef="#ctx0" brushRef="#br1" timeOffset="87428.56">28585 3412 16575 0,'0'-12'1472'0,"0"12"-1168"0,3-13-304 0,0 3 0 0,0 2 1280 0,-3 8 208 16,0 0 48-16,2-9 0 0,-2 9-608 0,0 0-112 16,0 0-32-16,0 0 0 0,0 0-32 0,-2 12-16 15,-4 3 0-15,-3 3 0 0,-1 4 16 0,-1 8 0 16,2 1 0-16,-1 4 0 0,-2-1-352 0,0 4-64 16,1-2-16-16,1 2 0 0,1 0-192 0,1-1-128 15,0 0 128-15,3-2-128 0,1-2 0 0,4-5 0 16,2-1 0-16,2-7 128 0,-1-2-128 0,5-1-160 15,-2-3 160-15,3-4-208 16,0-1-320-16,1-4-64 0,2-1-16 0,-1-2-8304 0,2-3-1664 16</inkml:trace>
  <inkml:trace contextRef="#ctx0" brushRef="#br1" timeOffset="87608.39">28323 3748 9215 0,'0'0'816'0,"0"0"-656"0,0 0-160 0,0 0 0 16,12 5 4064-16,0 1 784 0,5-1 144 0,1-1 48 16,1-4-4000-16,5 0-784 0,1-2-256 0,2-2 128 15,1 0 80-15,2-2 32 0,1-1 0 0,-1 1 0 16,-4-3-240-16,-1 3-160 0,-3-3 32 0,-2 2-8208 16,-2 2-1648-16</inkml:trace>
  <inkml:trace contextRef="#ctx0" brushRef="#br1" timeOffset="87898.9">28959 3685 17503 0,'0'0'1552'0,"0"0"-1232"16,12 4-320-16,0-2 0 0,1 0 768 0,2-2 80 16,3-1 32-16,2-2 0 0,0-2 80 0,2-2 0 15,0 2 16-15,0-4 0 0,-2 1-512 0,-4-2-96 16,-1 1-32-16,-5-4 0 0,-2 3-208 0,-2-1-128 15,-2 0 128-15,-2 3-128 0,-4-4 288 0,-2 2-16 16,-2-3 0-16,-5 3 0 0,-2 1 80 0,-4 3 16 16,-3 1 0-16,-2 3 0 0,0 2-368 0,-1 4 144 15,-1 4-144-15,-2 0 0 0,1 3 0 0,-1 4 0 0,1 2 0 0,2 1 0 16,3-1 0-16,3 1 0 0,3-1 0 0,5-2 0 16,4 1 0-16,4 2 0 0,5-1 0 0,2-2 0 15,3-2 0-15,5-4 0 0,4 1 0 0,1-5-192 31,1 2-1712-31,0-5-336 0</inkml:trace>
  <inkml:trace contextRef="#ctx0" brushRef="#br1" timeOffset="88245.86">29532 3497 17503 0,'0'0'768'0,"0"0"176"0,-9 12-752 0,0-2-192 0,-1 3 0 0,0 2 0 0,-3 4 768 0,0 1 112 16,-1 2 16-16,1 3 16 0,0-2-32 0,-1 3-16 15,-1 0 0-15,1-1 0 0,-3 0-320 0,1-3-64 16,-1-1-16-16,3-3 0 0,3-3-144 0,2 0-48 16,2-3 0-16,4-4 0 0,3-8-112 0,0 0-32 15,0 0 0-15,0 0 0 0,0 0 368 0,12-11 64 16,2 1 16-16,1-4 0 0,2 1-192 0,0 2-16 15,-2-5-16-15,3-2 0 0,-2-1-176 0,2-3-48 16,0 2 0-16,-1-1 0 0,0 0-128 0,0-1 0 16,-1-3 0-16,1 4 0 0,0 2 0 0,2 2 0 0,2 1 0 0,-1 4 0 15,-1-1 0-15,-1 0 0 0,-1 3 0 0,-2 1 0 16,-1 4-160-16,-2 1-16 0,-1-1 0 0,-11 5-13328 16</inkml:trace>
  <inkml:trace contextRef="#ctx0" brushRef="#br1" timeOffset="88798.4">30198 3457 16575 0,'0'0'1472'0,"0"0"-1168"0,-9 6-304 0,0 5 0 0,-1 2 2464 0,-1 0 432 15,-2 3 96-15,-1 1 16 0,1-2-2224 0,-1 2-432 16,-1 1-96-16,0-2 0 0,0 1 48 0,-1-2 16 16,0-2 0-16,2-1 0 0,1 1-112 0,0-3-16 15,1-1 0-15,3-4 0 0,9-5-192 0,0 0 144 16,0 0-144-16,0 0 128 0,0 0 112 0,0 0 16 16,10-4 0-16,4-5 0 0,-1 1-16 0,2-5 0 15,3 4 0-15,1-4 0 0,1-1-240 0,2 1 176 16,-6 2-176-16,6-3 160 0,-1 1-160 0,2 2 0 15,-1-3 0-15,0 1 0 0,-1-1 0 0,-1 4 0 16,0 1 0-16,-4 4 0 0,-2 1 0 0,-4 2 0 16,-10 2 0-16,0 0 0 0,10 4 0 0,-10-4-176 15,3 12 176-15,-3 1-128 0,-1 1 128 0,-3 0 0 0,-4-1-144 16,-1-2 144-16,-2 2 0 0,1 1 0 0,-3-3 0 0,2-1 0 16,-1-3 0-16,2-1 0 0,0-2 0 0,10-4 0 15,0 0 128-15,0 0 0 0,0 0 0 0,0 0 0 16,0 0 192-16,7-9 48 0,4 1 0 15,3-4 0-15,1 0-48 0,4 0 0 0,4-2 0 0,2 0 0 16,3 0-320-16,0 1 128 0,-1-1-128 0,1 2 0 16,1 2 0-16,-1 0 0 0,-1 1 0 0,-3 2 0 15,-1 2 0-15,-2 2 0 0,0 4 0 0,-1 3 0 16,-1 4 0-16,-4 1 0 0,-2 5 0 0,-3 0-128 16,-2-2 128-16,-1 2 0 0,-1 0 0 0,-3 1-128 15,-1 1 128-15,-2 0 0 0,0-2 0 0,0 1 0 16,-3 1 128-16,1-1-128 0,-2 0 128 0,1-1-128 15,1-2 0-15,0 2-240 0,0 0 48 0,2-4 0 16,0 0-1408-16,0 3-256 0,0-3-64 0</inkml:trace>
  <inkml:trace contextRef="#ctx0" brushRef="#br1" timeOffset="91064.81">18632 7909 4607 0,'-16'-12'192'0,"4"3"64"0,-1-5-256 0,1 2 0 0,0 2 0 0,2 2 0 15,0 3 3872-15,1 2 736 0,0-1 128 0,3 0 48 16,6 4-3392-16,-8-4-688 0,3 0-128 0,5 4-16 16,0 0 144-16,0 0 16 0,-5-9 16 0,5 9 0 15,-3-9-80-15,3 9-16 0,0 0 0 0,0 0 0 16,0 0-304-16,0-8-64 0,2 0-16 0,-2 8 0 16,0 0 176-16,12-4 16 0,4-2 16 0,5 1 0 15,6 1-128-15,5-1-16 0,5 0-16 0,6 1 0 16,4 0-128-16,8 2-32 0,6-5 0 0,2 3 0 15,-2-1-16-15,4 1-128 0,5-2 192 0,5 2-64 16,6 1 64-16,3 0 0 0,3-3 0 0,2 2 0 16,1 0-192-16,6 1 128 0,7 1-128 0,2-1 128 15,0 0 0-15,4 1 0 0,5 1 0 0,4 0 0 0,3 1 32 0,3 0 0 16,4 1 0-16,3 2 0 0,2-1-16 0,1 1 0 16,2 0 0-16,2 0 0 0,-2 0-144 0,6 0 128 15,2 5-128-15,-2-4 128 0,-3-2-128 0,3 2 0 16,3 2 144-16,-5-2-144 0,-8 0 0 0,5 1 0 15,2 2 0-15,-5-4 128 0,-1 2-128 0,0 3 0 16,2-3 0-16,-2 0 128 0,-7 0-128 0,4 2 0 16,-2-1 0-16,-3 3 0 0,-7-4 0 0,1 5 0 15,2 0 0-15,-5 2 0 0,-3-5 128 0,-5 6-128 16,0 0 128-16,-2-4-128 0,-5 1 0 0,-4-2 0 16,-6-1 0-16,1 0-128 0,1 4 128 0,-4-3 0 15,-4 0 0-15,-2-2 0 0,-5-4 0 0,1 3 0 0,-1 4 0 0,2-3 0 16,1 0 128-16,-2-3-128 0,-5 0 128 0,-1-1-128 15,1 0 0-15,1 2 0 0,0-1 0 0,-1 2-128 16,-4-2 128-16,-5-2 0 0,-2-1 0 0,-2-1 0 16,-2-2 0-16,-1 2 0 0,1 2 0 0,-2-1 0 15,-1-1 0-15,-5-1 128 0,-1-1-128 0,-4-1 0 16,-4 0 0-16,-3 1 0 0,1-2 0 0,-5 2 0 16,1 0 0-16,-5 2 128 0,-3 2-128 0,-1-1 0 15,3-2 0-15,-5 1 144 0,1-1-144 0,-6 1 0 16,-1 0 144-16,-3 0-144 0,-2-1 0 0,0 2 144 15,-5 0-144-15,2-2 0 0,-11 2 0 0,0 0 0 16,0 0 0-16,0 0 0 0,0 0 128 0,0 0-128 16,0 0 0-16,-11 0 0 0,-1 2 0 0,-5-2 0 15,-4-2 0-15,-5-1 0 0,-4-1 0 0,-1 2 0 0,-5-1 0 0,-3 1 0 16,-4-5 0-16,-4 5 0 0,-1 1 0 0,-7-1 0 16,-5 2 0-16,-5-2 0 0,-3-3-128 0,-2 0 128 15,-3 1 0-15,-2 1 0 0,-1 3 0 0,-8-4 0 16,-6-3 0-16,-3 2 0 0,0 1 0 0,-3-2 0 15,-5 0 0-15,-4 3 0 0,-5-6 0 0,2 2 0 16,0 2 0-16,-7-4 0 0,-10 2 0 0,3-1 0 16,1 3 0-16,-6 1 0 0,-9-6 0 0,0 2 0 15,1 2 0-15,-4-3 0 0,-6 5 0 0,0-1 0 16,1-1 0-16,-3 2-176 0,-5 2 176 0,0-3 0 16,1-2 0-16,1 2 0 0,0 1 0 0,0-2 0 15,-7 1 0-15,4 0 0 0,3-4 0 0,-2 1 0 0,-3-1 0 16,1 0 0-16,2-1-208 0,1 3 32 15,-1-4 16-15,1 1 0 0,-1-4 32 0,4 3 0 0,7 2 0 0,-3-1 0 16,-3 2 128-16,1-1-128 0,1 2 128 0,1-2-128 16,-3 0 128-16,1 3 0 0,1-5 0 0,1 4-128 15,2-3 128-15,1 2 0 0,-1-1 0 0,4 4 0 16,1-4 0-16,3 4 0 0,3 2 0 0,2-2 0 16,-2-1 0-16,4 5 0 0,-1 5 0 0,4-1 0 15,4-5 0-15,6 2 0 0,2 5 0 0,2-1 128 16,-1 0-128-16,7 1 0 0,7 0 0 0,6-2 0 15,3 4 0-15,3 0 0 0,2-3 0 0,8 1 0 16,9-1 0-16,5 3-256 0,5-2 32 0,10 0-10272 16,7 0-2048-16</inkml:trace>
  <inkml:trace contextRef="#ctx0" brushRef="#br1" timeOffset="98070.35">28618 6781 18431 0,'0'0'816'0,"-10"0"160"0,-2-3-784 0,12 3-192 0,0 0 0 0,0 0 0 0,0 0 768 0,0 0 128 15,0 0 0-15,12 9 16 0,3-1-320 0,6-2-64 16,4-1-16-16,9 1 0 0,3-3-256 0,6 1-64 15,6-1-16-15,-1 5 0 0,0-4-48 0,-1-2-128 16,-1-2 192-16,-1 2-64 0,-4 2-368 0,0-2-80 16,-3 2 0-16,-1 0-10288 15</inkml:trace>
  <inkml:trace contextRef="#ctx0" brushRef="#br1" timeOffset="98264.75">28716 7091 14735 0,'-9'10'1312'0,"3"-3"-1056"0,1 2-256 0,5-9 0 16,2 12 1664-16,5-1 288 0,1-3 48 0,8 1 16 15,4-3-992-15,4-1-192 0,5 0-32 0,6-3-16 16,3-4-400-16,3 0-96 0,-2-3-16 0,2 0 0 16,1 1-80-16,-3-4 0 0,2 1-16 0,-3-4 0 15,-1 1-320-15,-3-1-64 0,-2 2-16 0,-4-1-11296 16</inkml:trace>
  <inkml:trace contextRef="#ctx0" brushRef="#br1" timeOffset="98569.77">29186 6482 21183 0,'0'0'1888'0,"0"0"-1504"15,13-3-384-15,1 3 0 0,1 4 704 0,7 4 64 16,5-2 0-16,3 3 16 0,2 0-592 0,1 4-192 16,0-1 128-16,-1 6-128 0,-2 1 0 0,-1 4 0 15,-2-1 0-15,-3 1 0 0,0 3 0 0,-2 1 0 16,-2 2 0-16,1 4 0 0,-3-1 0 0,-4 4 0 16,-4-2 0-16,-4 4 0 0,-5 5 0 0,-3-1 0 15,-6 3 0-15,-5-1 0 0,-4 4 0 0,-4-3 0 16,0 1 0-16,-3-6 0 0,-3 4 0 0,-2-4 128 15,-4-3-128-15,-4 0 0 0,-8-4 192 0,2-2-192 16,0-6 192-16,2-2-192 16,4-3-992-16,5-2-304 0,4-4-64 0</inkml:trace>
  <inkml:trace contextRef="#ctx0" brushRef="#br1" timeOffset="98798.7">30368 6899 24879 0,'-14'9'2208'0,"3"0"-1760"0,-4 5-448 0,0 6 0 15,-1 5 144-15,0 3-144 0,-5 7 160 0,0 3-160 0,-3 1 0 0,-3 3 0 16,-1 0 0-16,-3 6 0 0,0 6 128 15,-2-1-128-15,-2-1 0 0,-2 0 0 16,-3-6-1328-16,2 0-352 0</inkml:trace>
  <inkml:trace contextRef="#ctx0" brushRef="#br1" timeOffset="99237.16">30278 6906 19343 0,'0'0'1728'0,"12"-9"-1392"0,0 2-336 0,6-1 0 16,4 2 768-16,4 2 96 0,4 4 16 0,0 0 0 15,2 0-752-15,-3-1-128 0,2 1 0 0,-3 1-128 16,-3 4 128-16,1 0 0 0,-6 5 128 0,1 2-128 15,0-1 0-15,-5 3 0 0,-2 2-192 0,-4 0 64 32,-4 1-384-32,-5 0-80 0,-5 2-16 0,-5 0 0 15,-4-1 16-15,-4 0 0 0,-5 0 0 0,-1 0 0 0,-2-2 800 0,-2 1 176 0,-4-2 16 0,5-2 16 16,2 1 480-16,3 0 112 0,4 2 16 0,3-2 0 16,3-2-624-16,4 2-112 0,0 0-32 0,5 1 0 15,2-1-256-15,4 4 0 0,1 2 128 0,2 2-128 16,1-2 0-16,2 3 0 0,0 2 0 0,1-2 0 15,-3 2 0-15,0 2 0 0,-2-3 0 0,-3 2 0 0,-6-3 0 0,-3-2 0 16,-5 3 0-16,-6-1 0 0,-5-2 0 0,-4-2 160 16,-9-3-32-16,0-1 0 0,-3-3 464 0,-2-1 96 15,0-2 16-15,0-1 0 0,3-3-384 0,3-3-80 16,4-2-16-16,0-3-8336 16,1-4-1664-16</inkml:trace>
  <inkml:trace contextRef="#ctx0" brushRef="#br1" timeOffset="99445.92">31055 7520 21183 0,'0'0'944'0,"0"0"192"0,13 10-912 0,3-3-224 0,4-1 0 0,3 3 0 16,3 6 1920-16,-3-3 352 0,1-1 64 0,-1-1 16 31,2-5-4048-31,-3-2-800 0</inkml:trace>
  <inkml:trace contextRef="#ctx0" brushRef="#br1" timeOffset="99603.45">31008 7714 24879 0,'-5'8'2208'16,"2"3"-1760"-16,3-1-448 0,3-1 0 0,1 2 976 0,3-2 112 16,3 2 32-16,3-2 0 0,2 0-848 0,4-2-272 15,2 1 160-15,4-4-160 0,1-1 144 0,3-1-144 16,3 0 160-16,2-1-8832 16,3 0-1760-16</inkml:trace>
  <inkml:trace contextRef="#ctx0" brushRef="#br1" timeOffset="99953.45">32120 7569 11055 0,'-44'6'480'0,"14"3"112"0,-5 0-464 0,-1 7-128 0,2 7 0 0,-1 4 0 15,0 3 5312-15,1 0 1024 0,1 1 224 0,3 2 32 16,2-1-5248-16,7 0-1040 0,3-2-304 0,6 2 0 16,6-3 128-16,6-3-128 0,5 1 0 0,8-5 0 15,6-4 0-15,5-5 0 0,3 0 0 0,6-2 0 16,4-6 192-16,5-1-64 0,5-3 0 0,1-5-128 16,2-2 384-16,-3-5-16 0,1-3-16 0,-21 5 0 15,2-1 224-15,4-1 32 0,1-2 16 16,1 0 0-16,-1 0 16 0,-2-2 0 0,-4-3 0 0,16-19 0 15,-13 3-256-15,-10-2-64 0,-8-1 0 0,-7-2 0 0,-7-2-128 0,-7 4-48 16,-3 2 0-16,-7 4 0 0,-5 5-400 0,-5 3-96 16,-3 4-16-16,11 9 0 15,-2-1-2608-15,-4 4-528 0</inkml:trace>
  <inkml:trace contextRef="#ctx0" brushRef="#br1" timeOffset="106875.71">2822 13835 26719 0,'-27'-32'2368'0,"13"14"-1888"15,-4 3-480-15,7 0 0 0,1 3 288 0,1 5-32 0,1-1-16 0,8 8 0 16,0 0 32-16,0 0 16 0,-9-1 0 0,9 1 0 16,-6 8-288-16,1-1 0 0,2 5 0 0,1 4 0 15,-1 4-144-15,1 7 144 0,-1 5-128 0,1 4 128 16,-2 3 0-16,1 8-160 0,1 6 160 0,-2 8 0 15,-4 3-128-15,2 6 128 0,0 4 0 0,-5 9 0 16,-4 6-144-16,-3 5 144 0,-2 2 0 0,-2 6-144 16,0 0 144-16,-1 1 0 0,0 0 0 0,1 0 0 15,1-2 0-15,3-3 128 0,1 3-128 0,1-7 176 16,-1-1 160-16,1 0 48 0,0 1 0 0,0 0 0 16,-1-1 32-16,2 0 16 0,1 1 0 0,-4-2 0 15,1 0 0-15,-1 0 0 0,1 3 0 0,-1-5 0 16,1-3-432-16,-1-2 128 0,1-1-128 0,1-7 0 0,-4 1 160 0,0-6-160 15,0-7 192-15,5-2-192 0,0-3 160 0,1-4-160 16,0-2 128-16,2-2-128 0,1-4 0 0,2-4 0 16,2 1 128-16,4-4-128 0,0-5 0 0,2 0 0 15,0-4 0-15,4-5 128 0,4-1-128 0,2-3 0 16,0-1 0-16,2-2 0 0,3-2 0 0,1-2 0 16,6 0 0-16,-1-1 0 0,4 0 0 0,1-3 0 15,2 0 0-15,4 1 0 0,0-4 0 0,8 1 0 16,0-1 0-16,5 0 0 0,6-2 0 0,5 2 0 15,7-5 144-15,0 0-144 0,-1-3 128 0,7-1-128 16,-1-1 128-16,3-2-128 0,5 1 0 0,5 1 0 16,4 1 0-16,2-2 128 0,1-1-128 0,3-3 0 15,5 1 0-15,3 2 128 0,-1-5-128 0,2 2 0 0,1 0 0 0,7-1 128 16,5 1-128-16,-3 0 0 0,-1-1 0 0,3 2 0 16,3 1 0-16,0 0 128 0,-1-1-128 0,-1 2 0 15,1 2 0-15,1 4 0 0,-1-2 0 0,0 2 0 16,-2 0 0-16,3 0 0 0,5-1 0 0,-3 2 0 15,-2-1 0-15,3 2 0 0,2 0 0 0,-1-1 0 16,-1 0 0-16,4-3 0 0,5-2 0 0,-2-2 0 16,-2 1 0-16,3-1 0 0,1-2 0 0,2-3 128 15,2 3-128-15,3-4 0 0,2 0 0 0,0 0 0 16,-2 2 0-16,3-3 144 0,4 0-144 0,-4-4 0 16,0 1 128-16,1 3-128 0,8-1 0 0,-9 3 0 15,-2-4 0-15,3 5 0 0,4-2 0 0,-1 1 0 16,-5-3 160-16,2 3-160 0,4-1 128 0,-2 1-128 15,-5-2 0-15,4 4 0 0,3-6 0 0,-1 2 0 0,-4-1 0 16,5-3 0-16,4 0 0 0,-2 4 0 0,-2-4 0 0,3 0 0 16,2-2 0-16,-1 3 0 0,1-1 0 0,-1 0 0 15,-4 0 0-15,2 2 0 0,0-1 0 0,-3 2 0 16,-3 0 0-16,3-2 0 0,3 1 0 0,-6 3 0 16,-5-2 0-16,3 2 0 0,2-4 0 0,-2 2 0 15,-7 1 0-15,3-3 0 0,4 2 0 0,-3 1 0 16,-2-3 0-16,1 4 0 0,5-3 144 0,-5 2-144 15,-4 0 160-15,5-1-160 0,3 2 128 0,-2-3-128 16,-3 5 0-16,3-3 144 0,6 1-144 0,-5-3 0 16,-3 3 0-16,4 0 0 0,5-3 0 0,-1 2 0 15,-9-3 0-15,5 1 0 0,4 3 0 0,-5 1 0 16,-3 0 128-16,4-1-128 0,1 1 0 0,-4 2 160 16,-6-2-160-16,3 5 160 0,3-2-160 0,-5-2 0 0,-8 1 0 0,5 0-176 15,2-3 176-15,-3 2 0 0,-2-2 0 0,-3 3 0 16,3 1 0-16,-3-5 0 0,-1-2 0 0,-2 5 128 15,-2 2-128-15,3-3 144 0,0 2-144 0,-3-3 160 16,-5 1-32-16,3 3 0 0,2-3 0 0,-1 2 0 16,-4 0-128-16,0-2 0 0,-3 2 144 0,-1-1-144 15,-3 4 0-15,-6-3 128 0,-3 3-128 0,-1-2 0 16,2 1 0-16,-4 0 144 0,-4 0-144 0,-2 0 0 16,-6-1 272-16,-2 3-48 0,-2-1-16 0,-2 2 0 15,-2 0 16-15,-5 1 0 0,-5 1 0 0,-4-1 0 16,-3 1-48-16,-4 3-16 0,-5-3 0 0,-2 2 0 15,-3 1-160-15,-1-2 0 0,-3 1 144 0,-1-1-144 0,-2 2 0 16,-2 1 128-16,-5-2-128 0,-1-1 0 0,-1-1 0 0,-3 1 0 16,0 0 0-16,-4 1 0 0,-1-2 0 15,-1-1 144-15,-2-1-144 0,1 0 0 0,-12 1 192 0,8-3-64 16,-8 3 0-16,8-6-128 0,-3-5 288 0,-1-1-48 16,1-4-16-16,-1-5 0 0,1-3-96 0,-2-4 0 15,3-1-128-15,0-7 192 0,2-7-192 0,-1-2-128 16,2-7 128-16,2-1-208 0,-3-3-32 0,3-8 0 15,-1-6 0-15,0-2 0 0,0-4 48 0,2-4 16 16,-4-6 0-16,1-3 0 0,-1 0-48 0,0-1-16 16,-3-1 0-16,1-6 0 0,2-1 80 0,-1-5 16 15,0 4 0-15,-1-1 0 0,0 2-32 0,2-1 0 16,0 0 0-16,2 1 0 0,0 7-48 0,1-1-16 16,3-4 0-16,-1 6 0 0,0 2 0 0,0 6 0 0,2-2 0 0,-4 4 0 15,3-4 80-15,0 4 16 0,0 2 0 0,1 5 0 16,-1 1 144-16,2 5-208 0,-2 0 80 0,0 3 128 15,0-1-128-15,0 4 128 0,1 3 0 0,1 1 0 16,0 3 0-16,0 6-144 0,1 1 144 0,-1 2 0 16,-1-2-176-16,1 5 176 0,-4-1-160 0,2 6 160 15,-2 4-144-15,-2 5 144 0,0-1-128 0,-5 6 128 16,0-1 0-16,-1 4-160 0,0 4 160 0,-7 5 0 16,1 0 0-16,-3 3 0 0,-3 0 0 0,-3 6 0 15,-2 1-144-15,-4 1 144 0,-3 2 0 0,-4 2-144 16,-5 1 144-16,-4-1 0 0,-5 2 0 0,-7 3 0 15,-7 0 0-15,-4 2 0 0,-2 1-128 0,-5-2 128 16,-4 4 0-16,-4-1 0 0,-6-2 192 0,-6 2-64 16,-9-2 48-16,-5 1 16 0,-3 0 0 0,-11 2 0 0,-7-2-64 15,-5-2-128-15,-3-2 192 0,-10 1-64 0,-9-2-128 0,-5 3 128 16,-6-3-128-16,-3 2 128 0,-11-6-128 0,-5 1 0 16,-5 4 144-16,-4-3-144 0,-4-1 0 0,-2 0 144 15,1-2-144-15,-6 2 0 0,-7-3 128 0,-5 0-128 16,0 1 0-16,-3-1 0 0,-2 1 0 0,3 1 0 15,1 0 0-15,-3-5 0 0,-7-3 0 0,0 3 0 16,-2-1 0-16,-3 2 0 0,0-3 0 0,-2 3 0 16,-2 1 0-16,0 4 0 0,-1 1 0 0,3 0 0 15,3 0 0-15,2 2 0 0,1 0 144 0,1 0-144 16,-3-1 0-16,2-1 144 0,0 2-144 0,1 1 128 0,-1 2-128 0,0 0 128 16,1 2-128-16,6-5 0 15,4 0 0-15,2-2 0 0,-1 0 0 0,0 1 0 0,0-3 128 0,1-1-128 16,0 0 0-16,3 3 0 0,1 1 0 0,3-4 0 15,5-3 0-15,-3 0 0 0,-3 1 0 0,3-3 128 16,-1 2-128-16,5 1 0 0,2 0 0 0,4 0 0 16,3-1 0-16,-2 1 0 0,-2-1 128 0,1 2-128 15,-1 0 0-15,5 3 0 0,4-2 0 0,-2 1 0 16,-3-2 0-16,-2 2 0 0,0 2 0 0,4 3 0 16,4-3 0-16,0 1 0 0,-1 3 0 0,-1 4 0 15,0-1 0-15,3 2 0 0,7 2-128 0,-2 0 128 16,-2-1 0-16,3 2-144 0,-1 1 144 0,5-2 0 15,6 3 0-15,-2 0-128 0,-1 3 128 0,3 0 0 16,3 4 0-16,3-2 0 0,3 2 128 0,2 0-128 16,2 1 272-16,10 0-32 0,8-4-16 0,8 3 0 0,1-3-32 15,8 1 0-15,5 1 0 0,10-3 0 0,9 0-192 0,10 0 144 16,3 3-144-16,7-3 128 0,6-3-128 0,8 1 0 16,10 0 0-16,8 1-176 15,7-1-2432-15,9-2-480 0</inkml:trace>
  <inkml:trace contextRef="#ctx0" brushRef="#br1" timeOffset="108009.3">23556 14535 29487 0,'-7'-14'2624'0,"-1"0"-2112"0,2 2-512 0,0 5 0 15,0 2 208-15,0 1-64 0,1 2-16 0,-1 4 0 16,-2 5-128-16,-1-3 0 0,-4 3 144 0,1 7-144 16,-4 7 0-16,0 4 0 0,-4 0 0 0,-3 3-192 15,-1-4 192-15,-1 6 0 0,-3 3 0 0,3 2 0 16,0-2 0-16,0 6 0 0,1-1 0 0,1 0 0 16,-1-1 0-16,1-4-128 0,2-5 128 0,3 1 0 15,1-4 0-15,3 1 0 0,4-6 0 0,4-1 0 16,3-2 0-16,5-5 0 0,-2-12 0 0,11 5 0 15,4-2 128-15,6-6 96 0,3-5 32 0,3-1 0 16,1-5 16-16,2-2 16 0,3 0 0 0,1-2 0 16,5-1-160-16,1 1-128 0,2 0 144 0,3 2-144 15,2-1 128-15,-2 2-128 0,0-3 0 0,-1 2 0 0,-8 1 0 0,0 2 0 16,-6 5 0-16,-1-1 0 16,-2 2-352-16,-2-2-64 0,0 1-16 15,-5 3 0-15,-2-1-1760 0,-7 2-368 0,1 3-64 0</inkml:trace>
  <inkml:trace contextRef="#ctx0" brushRef="#br1" timeOffset="108459.89">23460 14895 2751 0,'-15'-8'256'0,"7"3"-256"0,0 0 0 0,5-2 0 15,1 0 6336-15,5-2 1232 0,3 0 240 0,6-1 64 16,7-1-6288-16,6-3-1264 0,7 0-320 0,3-1 0 16,6-2 0-16,-1-1 0 0,-1 1 0 0,2-5 0 15,3-1 144-15,4 3-144 0,5-1 128 0,6 0-128 16,7 2 0-16,0 0 0 0,-1-2 0 0,-2 6 0 16,-10 5 0-16,-1 1 0 0,-1 5 0 0,-3 3 0 15,-2 1-320-15,-1 4 64 0,-4 6 16 0,0 0 0 16,-5 1 0-16,-6 5 0 0,-4 3 0 0,-6 2 0 15,-2 5 240-15,-6 3-192 0,-4-1 192 0,-4 1-192 16,-2 4 192-16,-4 3 0 0,-6 2-160 0,-1 0 160 16,-2 0 0-16,0-3 0 0,-1-1 0 0,2-2 0 15,1 0 0-15,3-3 128 0,1-5-128 0,2-1 192 16,3-4 192-16,4-3 32 0,2 0 16 0,4-2 0 0,3-4 48 16,4 1 16-16,0-1 0 0,5-2 0 15,-2-3 16-15,5 0 16 0,2-2 0 0,8-3 0 0,-1-5-256 0,11-2-48 16,3 0-16-16,7-4 0 0,3 4-48 0,2-7-16 15,-2-3 0-15,-2 2 0 0,-2 1-144 0,-1 3 0 16,-1-3 0-16,1 4 0 0,1 2-128 0,1 2-16 16,-2-2 0-16,-4 2 0 15,-3-5-2240-15,-5 5-448 0</inkml:trace>
  <inkml:trace contextRef="#ctx0" brushRef="#br1" timeOffset="108926.79">26969 14858 11967 0,'16'-24'1072'0,"-7"11"-864"0,-3-4-208 0,2-1 0 15,0 0 2016-15,1 0 352 0,-4-2 80 0,-1 5 16 16,0-1-1440-16,-4 2-272 0,-2-1-64 0,-4 2-16 16,-1 4 96-16,-5 2 0 0,-3 0 16 0,-4 6 0 15,-4 1-336-15,-5 3-64 0,-6 7 0 0,-7-1-16 16,-7 4-112-16,-4 2 0 0,-5-4-16 0,1 6 0 16,0 2 0-16,4 2 0 0,1 0 0 0,6-1 0 15,5 4 32-15,5 3 16 0,5-3 0 0,7 3 0 0,5-6-80 16,8-2-16-16,5-1 0 0,7-1 0 0,7-2-192 0,8-1 144 15,3-1-144-15,6 1 128 0,2 2-128 0,3 1 128 16,4-1-128-16,0 1 128 0,2-1-128 0,0 0 0 16,-1 1 0-16,-2 4 0 0,-1-2 0 0,-3 0 0 15,-5 0-128-15,-5-1 128 0,-6-2 0 0,-5 1 0 16,-5-3 0-16,-4 2 0 0,-8 1 0 0,-5-1 0 16,-6 1 0-16,-4-1 0 0,-3 1 0 0,-5-2 192 15,-2-3-64-15,-1-1 0 0,-2-1 0 0,-1-5-128 16,0 0 192-16,2-2-64 15,2-3-560-15,0-1-112 0,0-2-32 0,3-1 0 16,5-2-2624-16,2-3-544 0,-4-5-96 0,12 3-32 0</inkml:trace>
  <inkml:trace contextRef="#ctx0" brushRef="#br1" timeOffset="109310.52">27920 14816 24879 0,'2'-12'2208'0,"-1"1"-1760"0,-1 4-448 0,-1-1 0 15,1 8 832-15,0 0 96 0,-7-6 16 0,-3 2 0 16,-5 1-608-16,-4 6-112 0,-5 1-32 0,-6 1 0 16,-4 5-192-16,-3 0 0 0,-2 5 0 0,-1 3 0 15,2 3 0-15,1 3 0 0,0 0 0 0,6 0 0 0,0 1 0 0,6 0 0 16,3-1 0-16,4 2 0 0,3-1 0 0,5-1 0 15,4-10 0-15,6-2 0 0,2 0 0 0,-2-12 0 16,9 6 144-16,2-3-144 0,2-7 304 0,5-1-32 16,2-8 0-16,-1 0 0 0,3 1 0 0,0-4 0 15,-2 0 0-15,-1 1 0 0,0-1-144 0,-1 4-128 16,-3 0 192-16,-1-2-192 0,0 2 320 0,-1 1-32 16,-2 3-16-16,2 5 0 0,-2 0-112 0,2 3-32 15,-3 0 0-15,0 6 0 0,-1 4-128 0,-1 1 0 16,-2 4 0-16,-1 6 0 0,0 4 128 0,3-1-128 15,-3 4 0-15,0-2 128 0,0 2-320 0,0-2-80 16,2 1-16-16,-1-5 0 16,0-3-1584-16,2-1-320 0,2-1-64 0</inkml:trace>
  <inkml:trace contextRef="#ctx0" brushRef="#br1" timeOffset="109660.1">28466 14640 31503 0,'-11'8'1392'0,"4"0"288"0,-2 5-1344 0,-1 6-336 16,1 8 0-16,-1 1 0 0,-1 5 0 0,1 1 0 0,3 0-192 0,2 1 64 0,-2-2 128 0,3-2 0 15,2 1 0-15,-3 1 0 0,1-1 0 0,3-5 0 16,1-2 0-16,1-5 0 0,3-6 0 0,1-2 0 16,-5-12 0-16,11 7 0 0,1-4 224 0,2-6 32 15,2-4 0-15,0-2 0 0,1-5 256 0,2-3 48 16,-1-2 16-16,5 0 0 0,0-4-208 0,1-2-48 16,2 1 0-16,0-3 0 0,1 0-144 0,-2-1-48 15,2 2 0-15,1-1 0 0,2 3 0 0,-3 4-128 16,-1-2 192-16,-5 4-64 15,-2 3-480-15,-2 1-96 0,-2 0-32 0,-2 3-9952 16,-3-2-1984-16</inkml:trace>
  <inkml:trace contextRef="#ctx0" brushRef="#br1" timeOffset="109999.93">29583 14899 35935 0,'10'-12'1600'0,"0"6"320"0,4-4-1536 0,4 1-384 0,2-4 0 0,3 3 0 16,4-1 0-16,-2 1-256 0,3-1 32 0,-2-1 16 16,2-1 64-16,-5-1 16 0,-2 0 0 0,-3-1 0 15,-5-3 128-15,-4-1-192 0,-6-7 192 0,1 4-192 0,-4 1 192 0,-5 2 0 16,-4 3 0-16,-7 0 0 15,-11 5 0-15,-1 2-128 0,-4 6 128 0,-3 6 0 0,-5 2 0 0,-2 5 0 16,-2 3 0-16,-1 4 0 0,0 4 0 0,0-1 0 16,1 3 0-16,2 0 128 0,1 4-128 0,4-3 0 15,7 1 0-15,5 0 0 0,8 3 0 0,4-3 0 16,4 3 0-16,5-3 0 0,6 1 0 0,4-1-192 16,4-4 192-16,8 3-192 15,9 4-1360-15,8-4-288 0,6-4-48 0</inkml:trace>
  <inkml:trace contextRef="#ctx0" brushRef="#br1" timeOffset="110360.93">31082 14576 35007 0,'-18'-22'1552'0,"5"8"320"0,-3-2-1488 0,-2 6-384 0,-1 5 0 0,0 2 0 16,-2 3 224-16,1 0-32 0,-6 3 0 0,2 7 0 16,-1 3-192-16,1 2 0 0,0 1 0 0,2 2 0 15,4 2 0-15,0 3-128 0,6 0 128 0,2 0 0 16,2 0 0-16,3 2 0 0,5-2 0 0,2 4 0 16,3-2 0-16,3 3 0 0,2-4 0 0,0 8 0 15,6 1-128-15,-2-1 128 0,0 1 0 0,0 3 0 16,-2 3 0-16,0 3 0 0,-2-3 0 0,-2 3 0 0,-3 2 0 0,0-4 0 15,-5 0 0-15,-3-1 0 0,-4 1 0 0,-4-5 0 16,-3-6 0-16,-3 2 0 0,-5-6 0 0,-3-1 0 16,-5-5 0-16,-1-2 0 0,-5-3 0 0,-1 1 0 15,-4-3 0-15,-2-3 0 16,-5-7-448-16,-3-4-64 0,-2-3-32 0,-1-3-14656 0</inkml:trace>
  <inkml:trace contextRef="#ctx0" brushRef="#br1" timeOffset="110810.88">27182 16259 27647 0,'6'-10'2448'0,"0"1"-1952"16,3-1-496-16,-1 3 0 0,2 5 1216 0,0 2 128 16,0 2 48-16,-1 5 0 0,-1 3-848 0,-2 3-160 15,-2 3-48-15,-1 4 0 0,-3 5 176 0,-2 5 16 16,0 3 16-16,-3 4 0 0,-4 4-192 0,-1-1-32 16,-2 5-16-16,1-2 0 0,-4 3-160 0,2-4-16 15,-1-2-128-15,0 4 192 0,-1-5-192 0,-1-1 128 16,1 2-128-16,1-2 0 0,0 1-224 0,3-6-144 15,1-2-16-15,2-2-16 16,3-5-2000-16,4-4-400 0,1-6-80 0,0-14 0 0</inkml:trace>
  <inkml:trace contextRef="#ctx0" brushRef="#br1" timeOffset="110996.03">26882 16699 4607 0,'0'0'400'0,"0"0"-400"0,0 0 0 0,0 0 0 16,0 0 6896-16,10-7 1296 0,4 2 256 0,5 3 48 16,4-1-6896-16,5-2-1360 0,2 1-240 0,7 0-128 15,4-2 128-15,3-3 0 0,6 4 128 0,2-1-128 16,0 2 0-16,-4 0 0 0,-3 0 0 0,-2-2-128 31,-1 1-656-31,-2 0-128 0,-2 0-32 0,-4-3-8816 0,-1 4-1760 0</inkml:trace>
  <inkml:trace contextRef="#ctx0" brushRef="#br1" timeOffset="111175.98">27966 16705 20271 0,'0'0'896'0,"-10"12"192"0,0-1-880 0,-3 3-208 16,2 4 0-16,-6 1 0 0,-2 1 1920 0,-3 2 352 15,1 2 64-15,-2-3 16 0,-1 2-1648 0,2 2-336 16,-2-5-64-16,2 0-16 0,2 1-48 0,1-2-16 15,4-4 0-15,3 0 0 16,3-5-1184-16,3 0-224 0,6-10-48 0,0 0-11120 0</inkml:trace>
  <inkml:trace contextRef="#ctx0" brushRef="#br1" timeOffset="111746.27">28421 16544 27647 0,'0'0'1216'0,"0"0"256"0,-9 12-1168 0,0 2-304 0,2 5 0 0,-2 6 0 16,0-1 384-16,-1 4 32 0,-3-3 0 0,0 4 0 15,-1-5-416-15,-1 2 128 0,-3-2-128 0,2-1 0 16,-2 2 208-16,0-2-32 0,0 0-16 0,3-3 0 16,1-3 144-16,1-2 16 0,6 0 16 0,0-1 0 15,4-5 272-15,3-9 48 0,0 0 16 0,0 0 0 16,14-2-144-16,3-3-16 0,5-8-16 0,6-4 0 0,5-4-240 15,5 1-32-15,0-7-16 0,0 1 0 0,-1-3-208 0,0 5 0 16,0-4 0-16,-1 4 0 0,-1 2 0 0,1 3 0 16,-3 3 0-16,0 2 0 0,0 2 0 0,-3 6 0 15,-2 5 0-15,-1 2 0 0,-4 5 0 0,-4 4 0 16,-4-1 0-16,-3 5 0 0,-5 4-160 0,-3 1 160 16,-3 0-128-16,-4 3 128 0,-6-2 0 0,-4 2 0 15,-5 1 0-15,-2 1-128 0,-3-3 128 0,0-1 0 16,5-5 0-16,0-4 128 0,1 1 112 0,5-9 16 15,1 1 16-15,11-4 0 0,0 0 208 0,0 0 32 16,2-7 16-16,5-7 0 0,4-3-336 0,6-2-192 16,2-1 192-16,5-1-192 0,4 0 0 0,2-3 0 15,2 1 0-15,1 1 0 0,-1-1-128 0,-2 2 128 16,2 2 0-16,-2 2-144 0,1 7 144 0,0 1 0 0,-3 5 0 16,0 4 0-16,-2 5 0 0,-1 5 0 0,-4 3 0 0,0 4 0 15,-2 2 0-15,-4 4-160 0,-4 6 160 0,-1 0-208 16,-3 3 208-16,-2 0 0 0,-1-4 0 0,0 1 0 15,-1 0 0-15,2-5 0 0,0-1 0 0,2 1 0 16,2-1 272-16,1-2-48 0,0 3-16 0,3-1 0 16,1-4-64-16,1 1-16 0,0 0 0 0,2 2 0 15,1-2-352-15,1 1-80 0,-3-5-16 0,1 1 0 32,-3-2-2624-32,1-1-544 0,5 0-96 0,-4-9-32 0</inkml:trace>
  <inkml:trace contextRef="#ctx0" brushRef="#br1" timeOffset="112129.04">30044 16953 33167 0,'0'0'1472'0,"0"0"304"0,0 0-1424 0,0 0-352 16,0 10 0-16,5 2 0 0,4 0 1088 0,5-4 128 15,2-3 48-15,5-1 0 0,7-3-912 0,5-2-176 16,5-6-48-16,3 1 0 0,1-7 128 0,0 3 32 16,0-3 0-16,1-1 0 0,-1-1-160 0,-5-1-128 15,-5-2 192-15,-6 1-192 0,-4 2 128 0,-4 0-128 0,-4-3 0 16,-5 0 0-16,-4-1 0 0,-5 0 128 16,-3 1-128-16,-5 2 0 0,-4 2 0 0,-6 2 0 15,-4 9 0-15,-8 0 0 0,-8 3 0 0,-4 5 0 0,-4 3 0 0,0 2 0 16,1 4 0-16,-3 4 0 0,3 2 128 0,5 5-128 15,5 1 128-15,4 4-128 0,6 0 0 0,4 1 0 16,6 2 0-16,6-1 0 0,0-3 0 0,7-1 0 16,1 2 0-16,4-6-256 0,6-1 80 0,1 0 16 15,3 2-80-15,2-5-16 0,3 1 0 0,4-4 0 32,3-3-176-32,4 0-32 0,3-6-16 0,1-3 0 15,0-5-2528-15,0-2-512 0,-2-2-112 0</inkml:trace>
  <inkml:trace contextRef="#ctx0" brushRef="#br1" timeOffset="112333.99">28113 16049 50111 0,'-20'-11'2224'0,"10"4"448"0,1 2-2144 0,9 5-528 16,0 0 0-16,-4 14 0 0,8 2 0 0,5 3 0 16,4 3-192-16,6 4 48 15,5 1-944-15,3-2-192 0,3 2-48 0,2-6-19408 0</inkml:trace>
  <inkml:trace contextRef="#ctx0" brushRef="#br1" timeOffset="119350.85">1013 7284 14735 0,'0'0'640'0,"0"0"160"0,0 0-640 0,0 0-160 16,0 0 0-16,0 0 0 0,0 0 528 0,0 0 80 16,10 4 16-16,2 0 0 0,2 2 208 0,-3-4 64 15,2-2 0-15,2 0 0 0,4 0-176 0,5 0-16 16,6 0-16-16,3 0 0 0,5 0-320 0,7 0-64 15,8 2-16-15,5-2 0 0,6 0-64 0,0 0-16 16,1 0 0-16,0 1 0 0,0 0-208 0,1 0 144 16,0-1-144-16,-4 0 128 0,-2-2-128 0,-5 1-256 15,-9-1 64-15,-8 0-10624 0</inkml:trace>
  <inkml:trace contextRef="#ctx0" brushRef="#br1" timeOffset="119667.24">1927 6945 19807 0,'23'-3'880'0,"-8"2"176"0,7-1-848 0,3 1-208 16,4 1 0-16,3 0 0 0,1 3 176 0,2 1-16 15,0 2 0-15,2 5 0 0,-1-2-32 0,-2 5-128 16,0 1 192-16,2 3-64 0,1 1 96 0,-3 2 16 16,-1 2 0-16,-2 1 0 0,-5 1 80 0,-3 3 0 15,-5-3 16-15,-5 3 0 0,-6-3 112 0,-3 1 0 16,-3 1 16-16,-6 0 0 0,-6-3 464 0,-4 0 96 16,-10 0 0-16,0-2 16 0,-2 2 112 0,-6-1 0 15,0-2 16-15,-2 0 0 0,-2 2-464 0,1-3-80 16,1-1-32-16,-1 1 0 0,-2-1-592 0,2-1 0 15,-2-1 0-15,-18 2-15360 0</inkml:trace>
  <inkml:trace contextRef="#ctx0" brushRef="#br1" timeOffset="120517.56">64 6451 19119 0,'0'0'832'0,"2"9"192"0,2 0-816 0,1 3-208 15,1 2 0-15,-1 1 0 0,3 3 224 0,4 6 0 0,-1 4 0 0,0 0 0 16,2 5-32-16,0 2 0 0,-2 1 0 0,-1-9 0 16,2 1-48-16,2 0-16 0,0-4 0 0,0-4 0 15,0-1 0-15,0-2 0 0,0-2 0 0,4-2 0 16,-1-8 592-16,1-4 112 0,1-5 32 0,0-6 0 15,0-4 96-15,3-1 32 0,-3-8 0 0,-4-3 0 16,3-2-720-16,6-8-144 0,-6 3-128 0,-9 12 192 16,0-2-192-16,-3 4 0 0,-1-1 0 0,0 3 0 0,-1 1 0 15,2-1 0-15,1 10 0 0,-5 3 0 0,-2 4 0 0,0 0 0 16,0 0-144-16,9 10 144 0,0 7-192 0,-1 2 192 16,1 2-192-16,0 6 192 0,1 0 0 0,4 2-128 15,-4-1 128-15,1 0 0 0,3-5 0 0,-1-2 0 16,0-4 0-16,-3-7 0 0,0-4 0 0,2-2 0 15,-2-5 0-15,2-3 0 0,0-4 576 0,-1-6 0 16,1-1 16-16,0-5 0 0,0-3-48 0,-3-1-16 16,-3 0 0-16,2-13 0 0,-6-3-288 0,-2 14-64 15,-2 0-16-15,-2-4 0 0,-2-3 32 0,-1-2 0 16,-2 2 0-16,0 4 0 0,1 1-448 0,1 5-64 16,0 2-32-16,2 3 0 15,-1 3-1536-15,5 5-304 0</inkml:trace>
  <inkml:trace contextRef="#ctx0" brushRef="#br1" timeOffset="120818.81">1168 6056 13823 0,'0'0'608'0,"-6"8"128"16,-1 1-592-16,-3 7-144 0,1 2 0 0,2-3 0 0,0 5 2656 0,0 3 496 0,-1 3 112 0,-1-1 0 15,3 4-2432-15,0-3-480 0,-1 2-96 0,3-1-32 0,2-1-96 0,-1-4-128 16,5-1 176-16,0-3-176 0,2-3 160 0,1-3-160 16,1-6 128-16,2-3-128 0,0-6 288 0,2-2-32 15,1-6 0-15,1-2 0 0,-1-1 496 0,2-4 80 16,0-3 32-16,-1-1 0 0,-2 0-272 0,1 2-48 16,-5-2-16-16,0 2 0 0,-1-1-96 0,-3 1-32 15,-2 1 0-15,0 2 0 0,-2 0-176 0,-7-3-32 16,-2 2-16-16,3 9 0 0,1-1-352 0,-2 4-64 15,0-1-16-15,-1 3 0 16,-2 2-2176-16,2 1-448 0,-9-2-96 0,6-1-16 0</inkml:trace>
  <inkml:trace contextRef="#ctx0" brushRef="#br1" timeOffset="121102.01">1325 5907 22111 0,'0'0'1968'0,"3"8"-1584"0,0 2-384 0,-1 4 0 16,0-2 400-16,-1 3 0 16,0 3 0-16,-1 1 0 0,0 1 128 0,-1 3 32 15,-2-2 0-15,1 4 0 0,-2 0-48 0,-1-2 0 0,-1 0 0 0,-1 1 0 16,1-2-144-16,-2-2-48 0,3-2 0 0,1-4 0 16,1-5-16-16,0-1-16 0,0-1 0 0,3-7 0 15,0 0 480-15,0 0 112 0,4-5 16 0,0-9 0 16,0 0-192-16,0 4-48 0,1-3 0 0,1-4 0 15,2 1-352-15,-1-2-80 0,1-1-16 0,1 0 0 16,0-1-208-16,1 1 0 0,0 1 0 0,3 1 0 16,0 1 0-16,2 3 0 0,1 3 0 0,0 0 0 15,0 2 0-15,2-1 0 0,0 4 0 0,-2 0-160 16,0 1-1520-16,0 0-304 0,1 1-64 0</inkml:trace>
  <inkml:trace contextRef="#ctx0" brushRef="#br1" timeOffset="121334.73">1825 5413 18431 0,'0'0'1632'0,"0"0"-1312"15,0 0-320-15,0 9 0 0,0 0 1616 0,0 3 256 16,0 5 48-16,-1 5 16 0,0 2-1104 0,0 5-240 0,-2 4-32 0,0 0-16 15,0 1-208-15,-1 3-32 16,0 3-16-16,0-1 0 0,0 0-288 0,-1 3 160 16,0-1-160-16,3 0 128 0,-2-3-256 0,3 0-64 15,-3-5-16-15,2-3 0 16,2-2-1136-16,2-7-240 0,-1-5-32 0</inkml:trace>
  <inkml:trace contextRef="#ctx0" brushRef="#br1" timeOffset="121685.7">2170 5306 24191 0,'0'0'1072'0,"0"0"208"0,0 0-1024 0,6 6-256 16,-1 1 0-16,-1 4 0 0,0 1 384 0,-4 3 0 15,0 1 16-15,-4 12 0 0,-1-2-80 0,0-8 0 16,-3 1-16-16,-3 1 0 0,-3 2-64 0,-3 2-16 15,-2-1 0-15,-2 1 0 0,-2 1-224 0,0-3 128 16,1-2-128-16,1-2 0 0,2-4 144 0,-2 0-144 16,3-5 128-16,3 0-128 0,3-4 144 0,1 0-144 15,2 1 160-15,3-2-160 0,1 1 0 0,2 2 128 16,3-7-128-16,0 7 0 0,2 6 0 0,2-2 0 16,1 3 0-16,4 7 0 0,1-2 128 0,-3-7-128 15,3 4 176-15,3-1-176 0,1 0 128 0,1 0-128 16,1-1 0-16,0 0 0 0,-1 0 0 0,2-3 0 15,1 0 0-15,0-1 0 16,-2-3-1488-16,1-4-416 0,-1 2-80 0,-1-2-8784 0</inkml:trace>
  <inkml:trace contextRef="#ctx0" brushRef="#br1" timeOffset="122037.64">2808 5262 18431 0,'0'0'1632'0,"-5"-7"-1312"0,-2 2-320 0,1 1 0 0,0 3 1712 0,-1 0 272 16,1 2 48-16,-2-1 16 0,1 4-1440 16,-1 1-288-16,-2 1-48 0,0 2-16 0,1 6-256 0,1 0 0 15,2-1 0-15,2 1 0 0,0 0 0 0,3 2 0 16,1 2 0-16,3-2 0 0,0 1 384 0,2 1-16 15,6-2-16-15,0 1 0 0,2-1-16 0,1 1 0 16,1 1 0-16,0 2 0 0,1-1-208 0,-1-1-128 16,-2-4 128-16,-1 1-128 0,-2-1 176 0,-2 1-48 15,-3-2 0-15,-2-3 0 0,-3 3 464 0,-3-4 96 16,-2 1 16-16,-3 1 0 0,0-5 160 0,-1-1 32 16,-4 1 16-16,-1-2 0 0,-3 0-288 0,0-2-64 15,-2-1-16-15,-2 1 0 0,-6-1-352 0,3-1-64 16,-1-3 0-16,1 2-128 0,1-3-144 0,1 0-144 15,2 2-32-15,1-3-10784 16,0 1-2160-16</inkml:trace>
  <inkml:trace contextRef="#ctx0" brushRef="#br1" timeOffset="130892.13">2378 13668 2751 0,'0'0'256'0,"-4"-3"-256"0,4 3 0 0,0 0 0 16,-6-5 3616-16,6 5 672 0,0 0 144 0,0 0 32 16,0 0-3184-16,0 0-640 0,0-9-128 0,0 9-32 15,0 0 192-15,0 0 32 0,0 0 16 0,0 0 0 0,0 0-208 0,0 0-32 16,0 0-16-16,10 2 0 0,-10-2-96 0,8 13-32 16,0 0 0-16,-2 3 0 0,0 5-96 0,-2 3-32 15,-3 5 0-15,-2 4 0 0,-1 1-64 0,-2 8-16 16,2 0 0-16,-1 6 0 0,-5-2-128 0,0 5 0 15,-1 2 0-15,-1 1 128 0,-2-2-128 0,-2 5 0 16,-2 4 0-16,1-1 0 0,-3 2 128 0,0 0-128 16,1 6 0-16,-2-3 128 0,1 1 0 0,-2 1 0 15,-1-1 0-15,2-5 0 0,1 0 224 0,-1 2 32 16,-1 3 16-16,0-4 0 0,-2-2 112 0,2 2 32 16,-1 4 0-16,1-2 0 0,0 2-160 0,2 1-48 0,0 3 0 0,3-3 0 15,1-1-128-15,1 3-16 0,3-2-16 16,1 3 0-16,1 0-176 0,2 1 0 0,0 1 144 0,1-3-144 15,-1 1 0-15,4-1 0 0,-1 0 0 0,1-1 0 16,-1-3 0-16,1-1 0 0,-1-7 0 0,-1 0 128 16,1-2-128-16,-1-1 0 0,-3-2 0 0,1 1 128 15,-4-3-128-15,0 3 0 0,0-3 0 0,-1 1 0 16,4-5 0-16,-3 2 0 0,-4-2 0 0,0-3 128 16,1-1 64-16,1 0 32 0,4-4 0 0,-4-1 0 15,2 0-32-15,0-1 0 0,0 0 0 0,2 0 0 16,-1-3-64-16,0-1-128 0,0-2 176 0,0 0-176 15,-1-1 192-15,1-5-192 0,0 1 192 0,-1 1-192 16,-1-3 176-16,1-2-176 0,0-2 160 0,1-1-160 16,0-1 192-16,0-2-48 0,-1 0-16 0,-1 0 0 0,4-1-128 0,-2 2 160 15,-1 2-160-15,0-1 160 0,1 0-160 0,-3-1 0 16,1 3 0-16,1 1 128 0,0-3-128 0,1 1 0 16,0 0 0-16,1-3 0 0,0-1 0 0,3 0 0 15,2-5 0-15,0 1 0 0,3-10 0 0,0 0 0 16,-1 9 144-16,1-9-144 0,0 0 0 0,0 0 128 15,0 0-128-15,9 9 0 0,-9-9 0 0,12 3 0 16,-12-3 0-16,16 2 0 0,-1-2 0 0,1 0 0 16,2 0 0-16,3-1 0 0,0-2 0 0,2 2 0 15,0 0 0-15,2-3 0 0,2-2 0 0,1 0 0 16,-1 3 0-16,6-5 0 0,0 2 0 0,5-1 0 16,3-2 0-16,2 3 0 0,1-3 0 0,8 3 0 15,6-6 0-15,-1 3 0 0,-3-5 0 0,2 3 0 0,0 1 0 0,4-2 0 16,2 5 0-16,4-3-128 0,3 3 128 0,0-2 0 15,-3 3 0-15,0 0 0 0,-1-3 0 0,2 2 0 16,2 0 0-16,4 0 0 0,6 1 0 0,-1-3-128 16,-4 3 128-16,2-3 0 0,0 3 0 0,8-3 0 15,2 2 0-15,0 0 0 0,-5-3 0 0,2 2 0 16,0-1 0-16,6 3 0 0,3-5 0 0,-2 5 0 16,-2-3 0-16,0 2 0 0,-1 2 0 0,5-2 0 15,4 1 0-15,-1 1 0 0,-4-3 0 0,-2 3 0 16,-1 1 0-16,7-1 0 0,4 1 0 0,-5 0 0 15,-7 1 0-15,0-1 0 0,4-1 0 0,5 0 0 16,6 0 0-16,-2 0 0 0,-4-1 0 0,3 3 0 0,3-2 0 16,2-3 0-16,-3 3 0 0,2 0 0 15,-2-3 0-15,4 3 0 0,5-1 0 0,-4 1 0 0,-4-1 0 0,2 3 0 16,4-1 0-16,-1-2 0 0,-1-1 0 0,-2-2 0 16,0 2 0-16,5 0 0 0,3-3 0 0,-4 2 0 15,-5-3 0-15,0 5 0 0,3-2 0 0,-1 3 0 16,-2-3 0-16,-1 2 0 0,-3 2 0 0,5-3 0 15,4 3 0-15,-5 1 0 0,-5 2 0 0,3 0 0 16,2-1 0-16,2 2 0 0,-2-1 0 0,0 0 0 16,-4 1 0-16,5-1 0 0,10-3 0 0,-6 1 0 15,-5-1 0-15,3 2 0 0,5 1 0 0,-1-4 0 16,-1-3 0-16,-1 3 0 0,-3-5 0 0,4 3 0 16,5 2-176-16,-5-2 176 0,-6 0-144 0,1 2 144 0,4-1-128 0,-5-1 128 15,-4 1 0-15,-1-3-128 0,0 4 128 16,4-3 0-16,4 2 0 0,-3 1 0 0,-5-1 0 0,0-1 0 15,3 1 0-15,0-2 0 0,3 2 0 0,-1-2 0 16,-1 1 0-16,4 2 0 0,3-3 0 0,-4 2 0 16,-2 1 0-16,-1-3 0 0,1 3 0 0,1 1 0 15,2-1 0-15,-2 1 0 0,-4 2 0 0,2 0 0 16,2 1 0-16,-1 1 0 0,-1-1 0 0,-2 0 128 16,-2-1-128-16,1 2 0 0,4 0-128 0,-5 0 128 15,-5 0 0-15,1 2 0 0,0-4 0 0,3 2 0 16,-3 0 0-16,0 2 0 0,-4-1 0 0,3 0 0 15,2 0 0-15,-1 1 0 0,-1 0 0 0,0 1 0 16,-2 0 0-16,4 1 0 0,2-1 0 0,0 1 0 16,-5 1 0-16,-3-1 0 0,-2-2 0 0,1 1 0 0,7-2 0 0,-3 1 0 15,-2 0 0-15,-2-1 0 0,-2 0 0 0,4-1 0 16,3 0 0-16,-1 2 0 0,-5 0 0 0,1-2 0 16,-4 0 0-16,6 0 0 0,6 0 0 0,-5-2 0 15,-3 0 0-15,0 2 0 0,-3-2 0 0,4-1 0 16,2 1 0-16,-2 0 128 0,-5-1-128 0,-1-4 0 15,-4 2 0-15,3 1 0 0,1-2 0 0,-3 1 0 16,-1 1 0-16,-4 0 0 0,-3-1 0 0,1 3 0 16,-2-1 0-16,3-1 0 0,3 2 0 0,-4-2 0 15,-5-1 0-15,0 4 0 0,-2-3 0 0,1 1 0 16,2 2 0-16,-2 0 0 0,0-1 0 0,-2 2 0 16,0-1 0-16,-5-1 0 0,-2 2 0 0,1 0 0 15,-1 2 0-15,3-2 0 0,-1 0 0 0,-2 0 0 0,-2 0 0 0,-2 0 0 16,-5 0 0-16,1 1 0 0,-4 1 0 0,-1 0 128 15,-1-1-128-15,-1 2 0 0,0 0 0 0,0 3 0 16,-2-2 0-16,-4-3 0 0,-5 0 0 0,-3 2 128 16,-4 1-128-16,-3 2 0 0,-2-1 0 0,-5-2 0 15,-1 2 144-15,-1 1-144 0,-5-2 192 0,-8-4-192 16,7 5 272-16,-7-5-48 0,0 0-16 0,8 6 0 16,-8-6-32-16,0 0-16 0,8 4 0 0,-8-4 0 15,0 0-160-15,0 0 192 0,9 0-192 0,-1-4 192 16,0-3-192-16,0-1 128 0,1-5-128 0,-1-3 128 15,3-5-128-15,-1-3 0 0,0-6 0 0,1-6 0 16,2 1 0-16,-1-10-144 0,-2-1 144 0,1-6 0 16,-1-2 0-16,1-2 0 0,-1-7 0 0,-3 2 0 0,-2-5 0 15,2-2 0-15,-1-5 0 0,2-2 0 16,-1-4 0-16,4 1 224 0,-3 0-64 0,3-2-16 0,0-4-144 16,3-2 0-16,-1-6 0 0,3 2 0 0,3 0 0 0,2-2-192 15,0-3 32-15,1 1 16 0,1 0-176 0,1-2-48 16,3 5 0-16,1 1 0 15,1-1-144-15,1 4-48 0,2 3 0 0,1 0 0 16,0 1 48-16,3 4 16 0,-1-2 0 0,2 4 0 0,1 2 176 0,-1 2 16 16,1 3 16-16,-2-1 0 0,-3-3 128 0,-1 3 32 15,-3 0 0-15,3 1 0 0,-3 0 128 0,2 4-128 16,-5 6 128-16,1 2-128 0,-2-1 128 0,-2 3 176 16,-1 1-48-16,1 0 0 0,-2 1 64 0,2 4 0 15,1-1 0-15,-3 5 0 0,-3 0 64 0,1 4 32 16,0-3 0-16,-3 5 0 0,-2 3-32 0,0-1 0 0,0 0 0 15,-1 2 0-15,-2 3-256 0,1 4 0 0,-3 2 0 0,0-1 0 16,-1 4 0-16,-1-2-176 0,-3 0 32 0,1 3 0 16,0-2-112-16,0 3 0 0,0 2-16 0,-3 1 0 15,-2 0 16-15,0 0 0 0,0 1 0 0,-2 3 0 16,-2 1 256-16,-1 5 0 0,1-3 0 0,-3 6 0 16,-4 0 0-16,0 2 128 0,-3 1-128 0,-4 2 192 15,-6 0-192-15,-1 0 0 0,-1-2 0 0,-3 0 0 16,-3 9 224-16,-2-6-48 0,0-2-16 0,-2 2 0 15,-2 5 64-15,1 2 16 0,-2 0 0 0,-2 1 0 16,0 2-80-16,-2 0-16 0,-4 6 0 0,-4-2 0 16,-2-7-144-16,-1 3 0 0,2-1 0 0,-2 1 128 15,-2 2-128-15,-3-2 0 0,-2 3 0 0,-5-6 0 16,-3 5 0-16,-2-1 0 0,0-2 0 0,0 4 0 16,-5-2 0-16,-6 2 0 0,-4 1 0 0,-2 0 0 0,-1-4 0 0,0 4 0 15,-1 1 0-15,-7-1 0 0,-6-1 0 0,3 1 0 16,1-1 0-16,-2-1 0 0,-2 1 0 0,-1-1 0 15,-5 0 0-15,3-3 0 0,0 1 0 0,-8-2 0 16,-5 2 0-16,1-2 0 0,5 1 0 0,-8-3 0 16,-6 4 0-16,0-3 0 0,2 0 0 0,-5 3 0 15,-7-2 0-15,2 2 0 0,4 3 0 0,-5-4 0 16,-5 1 0-16,3-1 0 0,4 4 0 0,-2-7 0 16,-4 2 0-16,2-3 0 0,3 2 0 0,0 1 0 15,-4-7 0-15,4 3 0 0,0 4 0 0,2-6 0 16,-8-3 0-16,2 2 0 0,3 3 0 0,-1-2 0 15,-3 1 0-15,1 1 0 0,1 1 0 0,-1-1 128 0,-1 0-128 0,1 3 128 16,-3-2-128-16,3-1 0 0,-1 0 0 0,0 2 0 16,-2-1 0-16,2-1 0 0,1-1 0 0,-1 4 0 15,-2-2 0-15,5 0 0 0,1-2 0 0,-1 3 0 16,-5-1 0-16,6 2 0 0,3-2 0 0,-3 0 128 16,-4 0-128-16,5 3 0 0,6-2 0 0,-3 2-176 15,-6-1 176-15,6-2 0 0,6 0 0 0,-2 3 0 16,-4-3 0-16,2 4 0 0,4-3 0 0,-1 2 0 15,-4 0 0-15,4-3 0 0,4 2 0 0,-2 0 0 16,-5-3 0-16,2-1 0 0,2 5 0 0,-1-4 0 16,-4 1 0-16,3 1 0 0,1-2 128 0,0 0-128 15,-1 0 192-15,1-2-48 0,-1 3 0 0,2-1 0 16,-2 0-16-16,2 1-128 0,0 3 192 0,-1-2-64 0,-1 3-128 16,2-1 128-16,1 2-128 0,3-1 128 0,1 3-128 0,-1-2 0 15,-2 2 0-15,3 2 0 0,3 2 0 0,0-2 0 16,-3-3 0-16,4 0 0 0,6-1 0 0,-3 0 0 15,-4 2 128-15,5-3-128 0,5 1 0 0,1-3 0 16,0 4 0-16,1-5 0 0,1-3 0 0,3 0 0 16,2 4 0-16,-1-1 0 0,-3 4 0 0,4-2 0 15,3 1 0-15,2-2 0 0,1 4 0 0,-3-4 0 16,-3 3 0-16,3-1 0 0,3 1 0 0,3 2 0 16,2 2 176-16,-2 0-176 0,-3-5 208 0,3 2-48 15,3 2-16-15,0-3 0 0,2 3-16 0,-1 1-128 16,0-4 192-16,2 1-64 0,3 2 32 0,5-4 0 15,4 1 0-15,0-2 0 0,-5 3-16 0,6-3 0 0,3 2 0 0,4-4 0 16,5-2-16-16,6 2-128 0,3 1 192 0,3-2-64 16,2 0-128-16,0-2 192 0,3-2-192 0,1 0 192 15,2 2-192-15,5-1 160 0,4 1-160 0,6-2 160 16,2-1-160-16,4 0 0 0,2 0 0 0,5 0 0 16,0 0 0-16,12 0 0 0,0 0-224 0,0 0 80 31,0 0-1504-31,13 8-288 0,5-6-64 0,7 1-13728 0</inkml:trace>
  <inkml:trace contextRef="#ctx0" brushRef="#br1" timeOffset="132711.57">6495 8550 16575 0,'14'-14'736'0,"-1"6"160"0,4-2-720 0,4 2-176 16,5-2 0-16,5 4 0 16,8 1-352-16,6 0-96 0,7-2-32 0,2-4 0 0,-1-3 672 0,3 3 128 15,1-2 16-15,2 4 16 0,-1 0-96 0,8-4-32 16,6-1 0-16,-1 4 0 0,-1-1-224 0,-3 4 176 15,-2-5-176-15,-3 5 160 0,0 4-160 0,2-1 0 16,6 1 144-16,0 1-144 0,-3-1 0 0,-1 3 0 16,-2 1 0-16,-2 3 0 15,-2-1-288-15,5 1-128 0</inkml:trace>
  <inkml:trace contextRef="#ctx0" brushRef="#br1" timeOffset="133510.51">17913 7862 19295 0,'31'-9'848'0,"-3"2"176"0,7-1-816 0,9 4-208 16,8-2 0-16,13 7 0 0,10 8 640 0,13-5 64 15,5-3 32-15,2 7 0 0,0 4-176 0,4 2-48 16,6 0 0-16,-2-1 0 0,-5-4-320 0,1 6-64 16,1 6 0-16,4-2-128 0,6-3 0 0,-5 2 0 0,-4 4 0 0,4 6-7056 15,4 0-1520-15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7:12:49.43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3178 9157 18591 0,'-4'-12'832'0,"4"12"160"0,0 0-800 0,0 0-192 0,0-7 0 0,0 0 0 15,-5 0 928-15,2 4 144 0,3 3 16 0,0 0 16 16,-6-9-160-16,2 4-48 16,-1 1 0-16,5 4 0 0,-10-5-80 0,10 5-32 0,-6 4 0 0,-1 1 0 15,0 2-464-15,-1 7-112 0,0 7-16 0,1 4 0 16,-2 2-192-16,1 7 128 0,2 3-128 0,-2 6 0 15,2 3 160-15,2 7-160 0,0 4 160 0,3 7-160 16,1 0 128-16,3 0-128 0,3 1 0 0,4-5 144 0,4 1-144 16,1-8 0-16,6-6 0 0,-4-7 0 15,4-7 0-15,2-9 256 0,3-6-32 0,2-9-16 0,3-8 176 0,3-7 16 16,2-8 16-16,3-6 0 0,3-7-160 0,1-5-48 16,2-5 0-16,-3-3 0 0,-2 0-208 0,-3-6 144 15,-4 2-144-15,-2-5 128 0,-3 0-128 0,-3 0 0 16,-2 0 0-16,-1 1 0 0,-2 0 0 0,-2 1 128 15,-2-1-128-15,7-12 0 0,-5 10 0 0,-1 10 128 16,-3 6-128-16,-2 6 0 0,-3 10 0 0,0 8 0 16,-3 4 0-16,-6 6 0 0,0 0 288 0,8 12-32 15,-2 7 0-15,-3-2 0 0,-2 4-256 0,-2 6 0 16,1 5 0-16,-1 6 0 0,-2 7 0 0,-2 7 0 16,-3 9 0-16,-1 5 0 0,-1 8 0 0,-1 6 0 15,-1 0 0-15,-5 9-144 0,-4 9 144 0,1-1-160 16,-3 5 160-16,-1 0-160 0,-3-4 160 0,-2 1 0 15,-7-4 0-15,-3-2 0 0,-3-4 256 0,0-3 0 16,1-3-16-16,1-6 0 0,-1-2-48 0,2-3 0 16,-3-8 0-16,2-4 0 0,2 2 16 0,-1-7 0 15,-2-5 0-15,2-5 0 0,8-11 112 0,-3-3 0 16,1-4 16-16,2-2 0 0,1-9 128 0,1-4 32 0,1-7 0 0,1-7 0 16,0-10-192-16,2-7-48 0,1-6 0 0,-4-14 0 15,5-10-256-15,2-4 0 0,6-6-128 0,6 2 128 16,7-3-176-16,6 5 176 0,7 2-192 0,6 6 192 15,0-2-192-15,9 8 64 0,4 4 128 0,7 6-208 16,6 0 208-16,4 7 0 0,4 4 0 0,0 3 0 16,1 3 0-16,0 3 0 0,2 4 0 0,-1 5 0 0,3-2 0 0,-3 5 0 15,0 3 0-15,-4 5-144 16,-4 4-1664-16,-5 2-336 0,-3 4-64 0,-6 0-12880 16</inkml:trace>
  <inkml:trace contextRef="#ctx0" brushRef="#br0" timeOffset="440.01">4786 9066 22863 0,'0'0'1008'0,"-3"5"208"0,-2-1-960 0,5-4-256 0,-2 7 0 0,2 0 0 0,0 0 960 0,3 4 160 16,5-1 32-16,2 0 0 0,3-2-320 16,5-1-48-16,5-2-16 0,3 0 0 0,4 2-272 0,5-5-64 15,3 2-16-15,5-4 0 0,5-2-288 0,1-1-128 16,1-2 128-16,-2-1-128 15,-2-1-336-15,-1 3-160 0,-3-1-16 0,-2 3-8512 16,-6-1-1680-16</inkml:trace>
  <inkml:trace contextRef="#ctx0" brushRef="#br0" timeOffset="621.01">4989 9721 16575 0,'0'0'1472'0,"0"0"-1168"15,0 0-304-15,5 7 0 0,5 0 3936 0,6 3 736 16,4-1 128-16,5 2 48 0,6-5-3552 0,5 3-704 16,2-2-144-16,2-5-16 0,1 1 48 0,2-3 16 15,6-2 0-15,0 0 0 0,2-1-496 0,29-4 0 16,-5 0 0-16,-4 4-10992 16,-3 0-2256-16</inkml:trace>
  <inkml:trace contextRef="#ctx0" brushRef="#br0" timeOffset="9407.36">9549 10113 11055 0,'0'0'976'0,"0"0"-784"16,-3 7-192-16,1-4 0 0,2-3 1216 0,-3 4 192 0,3-4 32 0,0 0 16 15,-2 5-432-15,2-5-96 16,0 0-16-16,0 0 0 0,0 0-16 0,0 0 0 16,0 0 0-16,1-6 0 0,1-7 112 0,2-2 16 0,0 1 0 0,2-15 0 15,-1-5-320-15,-1 11-64 0,1-8-16 0,2-3 0 16,4-4-32-16,1-3 0 0,-4-7 0 0,5-4 0 16,4-6-128-16,2-1-16 0,0-6-16 0,5-5 0 15,1-1-80-15,5-3-16 0,1-6 0 0,4-1 0 16,-2-7-144-16,15-38-16 0,-9 15-16 0,-5 12 0 0,-8 9 16 15,0 10 0-15,-5 2 0 0,0 12 0 16,-2 7-176-16,-2 8 192 0,0 5-192 0,-3 5 192 16,0 2-192-16,-1 7 0 0,-1 2 0 0,1 6 0 0,0 1 0 0,-2 6 0 15,-2 4 0-15,0 2 128 0,-1 6-128 0,-8 5 0 16,9-5-192-16,-9 5 192 0,0 0-208 0,12 12 80 16,-2 4 128-16,2 5-208 0,-1 6 64 0,1 6 16 15,-3 5 0-15,1 5 0 0,1 7 128 0,2 8-192 16,1 9 192-16,-5-19-192 0,1 7 192 0,1 3 0 15,3 6 0-15,-1 3-128 0,-1 3 128 0,3 34 0 16,-2-14-144-16,-6-32 144 0,-2 0 0 0,-1 3 0 16,0-5 0-16,-2 1 0 0,0-2 0 0,-4 22 0 15,0-12 0-15,-1-9 0 0,0-8 0 0,0-15 0 16,-1 0 128-16,0-2-128 0,1-1 128 0,0 1-128 0,-1-4 128 16,0-1-128-16,-1-3-208 0,0-1-128 15,-1-3-32-15,1-3 0 16,-4 0-672-16,-1-4-144 0,0-4-32 0</inkml:trace>
  <inkml:trace contextRef="#ctx0" brushRef="#br0" timeOffset="9623.66">9385 9510 27407 0,'0'0'1216'0,"0"0"256"0,0 0-1184 0,9-2-288 0,2 1 0 0,4 0 0 15,6-2 128-15,2 1-128 0,4-7 192 0,7 0-192 0,2-1 400 0,27-8-16 16,0 0-16-16,-14 7 0 0,4-5-128 0,4-1-32 16,3 0 0-16,2 1 0 15,0-2-208-15,1 0 176 0,-1 3-176 0,-1 3 160 16,3 0-1232-16,-6-1-240 0,-3 5-48 0</inkml:trace>
  <inkml:trace contextRef="#ctx0" brushRef="#br0" timeOffset="10074.96">11757 7996 18431 0,'0'0'1632'0,"0"0"-1312"0,-8 1-320 0,-1 2 0 15,-1 2 544-15,0 3 32 0,-3 3 16 0,0 5 0 16,-3 5 80-16,4-2 16 0,-4 6 0 0,-2 6 0 15,-4 0 64-15,0 10 16 0,-1 1 0 0,-3 9 0 16,3 3-192-16,-1 5-16 0,-1 7-16 0,2 3 0 0,0 2-160 16,3 4-48-16,2 2 0 0,3 3 0 0,2-3-336 0,4-2 144 15,3-2-144-15,2-3 0 0,4-2 432 0,4-7-32 16,6-4 0-16,3-6 0 0,4-6 112 0,4-1 0 16,3-7 16-16,3-3 0 0,1-6-224 0,3-4-48 15,0-1-16-15,-1-4 0 0,0-6-112 0,0-2-128 16,2-2 176-16,-2-3-176 15,-2-4-384-15,-1-2-176 0,-2-3-32 0,0-3-16 16,-4-3-2384-16,-3-1-464 0,12-16-112 0,-10 2-16 0</inkml:trace>
  <inkml:trace contextRef="#ctx0" brushRef="#br0" timeOffset="10270.98">11074 8926 27647 0,'0'-6'2448'0,"4"-1"-1952"16,1 0-496-16,3-2 0 0,2 4 192 0,9-7-64 0,1 2-128 15,-2 3 192-15,5-1-64 0,5-2 0 0,2 1-128 0,22-6 192 16,-1-2 0-16,-11 6-16 0,3-1 0 0,23-11 0 16,-6 2-176-16,-21 7-256 0,2 0 64 0,-1-4-12560 15</inkml:trace>
  <inkml:trace contextRef="#ctx0" brushRef="#br0" timeOffset="10757.06">12185 7398 13823 0,'0'0'608'0,"0"0"128"0,1-9-592 0,4-1-144 15,4 1 0-15,4 0 0 0,2 4 1536 0,6 2 256 16,4-6 64-16,-1 4 16 0,5 1-1264 0,1-3-256 15,0 2-48-15,4 3-16 0,5 0 256 0,0 2 48 16,0 0 16-16,1 0 0 0,-8 3-48 0,-3 2-16 16,-5 4 0-16,-5 4 0 0,-4 2-256 0,-3 8-48 0,-3 0-16 0,-6 7 0 15,-5 2-224-15,-4 7 144 0,-6 2-144 0,-3 2 128 16,-6 2 64-16,-3-3 16 16,-4-2 0-16,-2 1 0 0,-2-3 160 0,0-2 16 0,-2-3 16 0,3-5 0 15,5 1 544-15,2-4 96 0,2 1 32 0,6-6 0 16,3-1-272-16,5-1-48 0,3 1-16 0,4-2 0 15,3-6-288-15,5-2-64 0,4 0-16 0,4-4 0 0,3-2-208 16,5-1-32-16,5-1-128 0,4-1 192 0,3-1-32 0,4-1-16 16,0-1 0-16,0-2 0 0,-1-4-336 0,2 3-64 15,-3-5 0-15,-2 5-16 16,-2-3-2448-16,0 4-480 0,11-1-112 0,-9 2-16 16</inkml:trace>
  <inkml:trace contextRef="#ctx0" brushRef="#br0" timeOffset="11224.91">13738 8455 14735 0,'0'0'1312'0,"0"0"-1056"0,0 0-256 0,0 0 0 16,0 0 1600-16,0 0 256 0,0 0 48 0,0 16 16 16,0 8-1104-16,0 0-224 0,-1 2-32 0,-1 3-16 15,-4 5 16-15,3-4 0 0,-1 1 0 0,-3 7 0 0,1 3 80 0,-3 2 32 16,-1 7 0-16,-1 2 0 0,-3 1-176 0,0 2-48 16,-3 1 0-16,1-3 0 0,-1 0-240 0,2-3-48 15,0-5-16-15,2-2 0 0,1-5-144 0,1-3 0 16,-1-8 0-16,6-2 0 15,-1-8-640-15,0-4-96 0,1-4-32 0,1-5-11840 16</inkml:trace>
  <inkml:trace contextRef="#ctx0" brushRef="#br0" timeOffset="11375.12">13286 8991 26719 0,'0'0'1184'0,"7"2"240"0,2-4-1136 0,3-1-288 16,3 2 0-16,5 2 0 0,7 2 656 0,5 2 80 16,5-4 16-16,6 1 0 0,4-4-416 0,3 0-80 15,-1-6 0-15,3 3-16 0,-1-1-48 0,1-2-16 16,4 3 0-16,0-4 0 16,2 0-1968-16,0-2-400 0</inkml:trace>
  <inkml:trace contextRef="#ctx0" brushRef="#br0" timeOffset="11808.88">15505 7623 16575 0,'-5'-18'1472'0,"4"10"-1168"16,1 8-304-16,0 0 0 0,0-8 864 0,0 8 112 15,0 0 32-15,0 0 0 0,1 13-1008 0,0 4 0 16,-1 5 0-16,0 7-160 0,0 4 160 0,2 9 0 16,-1 3 0-16,-1 7 0 0,0 5 128 0,0 9-128 15,-1 5 160-15,-2 7-160 0,-3 3 224 0,-3 6-48 16,-4 5-16-16,2 0 0 0,-5 0 48 0,5-29 16 0,-2 6 0 16,-1 4 0-16,-1 1 144 0,0-1 16 15,0-6 16-15,-7 24 0 0,2-17 256 0,7-32 48 0,-2-4 16 0,1-2 0 16,-2-6-288-16,1 1-64 0,1-4-16 0,1-6 0 15,-1-3-496-15,2-3-112 0,-1-3 0 0</inkml:trace>
  <inkml:trace contextRef="#ctx0" brushRef="#br0" timeOffset="12325.54">15227 8091 28559 0,'-1'-20'2544'0,"3"2"-2032"16,3-9-512-16,5 1 0 15,4-4-656-15,7 2-240 0,-4-3-32 0,6 1-16 0,4 0 944 0,5 1 224 16,3 3 32-16,6 2 0 0,1 2-128 0,6 3-128 16,6 0 176-16,3 4-176 0,1 1 128 0,0 5-128 15,-5 0 0-15,-16 5 0 0,3 2 0 0,2 2 0 16,0 4 0-16,18 8 0 0,-6 4 0 0,-13 3 0 15,-7 1 0-15,-10 7 0 0,-9 5 0 0,-11 7 0 16,-12 7 0-16,-7 1-144 0,-7-3 144 0,-6 4-192 16,-2-3 192-16,7-15-192 0,-5 2 192 0,-17 11 0 15,1-4 0-15,1-5 0 0,-2-4 144 0,-2 1-144 16,1-4 192-16,2 2-192 0,1-1 448 0,6-1-32 16,5-7 0-16,7 0 0 0,6 2-256 0,8 1-160 15,4-2 192-15,7 1-192 0,5 2 0 0,6 3 0 0,6-3 0 16,-2-4 0-16,5 4 0 0,6 2 0 0,3 3-144 0,18 14 144 15,-4 0 0-15,-1-2-128 0,-1-1 128 16,-2 3 0-16,1 4 128 0,-5 1 128 0,-2-2 0 0,-6 0 16 16,-3-4 16-16,-7 1 0 0,-6-3 0 0,-4 1 0 15,-7-7-160-15,-7-1-128 0,-5-1 192 0,-10-5-192 16,-5 0 496-16,-7-6-16 0,-8 2 0 0,-8-3 0 0,-4-2 224 0,-7-1 64 16,-5-6 0-16,-2-2 0 0,1-3-128 15,5-3-32-15,3 0 0 0,22-2 0 0,0-4-384 0,2-1-80 16,-1-6-16-16,4 0 0 15,2-5-1952-15,5-4-400 0,3-8-80 0,7 0-11936 16</inkml:trace>
  <inkml:trace contextRef="#ctx0" brushRef="#br0" timeOffset="12662.15">17341 7608 30175 0,'-23'13'1344'0,"8"-2"256"0,-3 7-1280 0,-1 7-320 0,0 2 0 0,-2 9 0 16,1 6 0-16,-2 5-160 0,-1 7 16 0,-1 9 0 15,0 4 144-15,-1 4 0 0,-3 2 0 0,0 4 0 16,1 11 0-16,2 2 0 0,-1 5 0 0,12-29 0 16,-2 8 0-16,2 8 0 0,1-2 0 0,0 37 0 15,6-25 0-15,5-38 176 0,4-1-48 0,2-7 0 16,2-4 0-16,3-7-128 0,1-2 192 0,3-6-64 16,2-4 128-16,3-1 0 0,1-10 16 0,1 0 0 0,2-5-80 15,-1-1-32-15,1-6 0 0,8-6 0 16,-5-4-2176-16,-10-1-432 0</inkml:trace>
  <inkml:trace contextRef="#ctx0" brushRef="#br0" timeOffset="12842.62">16418 8652 28559 0,'0'0'2544'0,"0"0"-2032"15,7-7-512-15,7 5 0 0,2-1 1056 0,5 2 112 16,6 0 32-16,5-3 0 0,5-1-912 0,7 0-288 15,12-6 160-15,4 4-160 0,3-5 256 0,5 2-16 16,-1-4-16-16,2-1 0 0,1 0-224 0,5 1 0 16,5 1 128-16,-4-4-15232 0</inkml:trace>
  <inkml:trace contextRef="#ctx0" brushRef="#br0" timeOffset="13259.32">18248 8017 18431 0,'0'0'1632'0,"0"0"-1312"16,0 0-320-16,0 0 0 0,0 0 1792 0,0 0 304 15,0 0 48-15,-5 18 16 0,0 4-1280 0,0 6-256 16,-3 2-48-16,5 10-16 0,-3 0 176 0,0 7 32 15,0 2 16-15,-2 3 0 0,1 1-208 0,-2 3-64 16,-3 0 0-16,5-14 0 0,-1 1-144 0,-1 7-48 16,-1-1 0-16,1 2 0 0,0-3-320 0,1-1 144 15,3-6-144-15,0-5 0 0,3-5 0 0,-1-1 0 16,2-10-240-16,2-2 80 16,2-7-608-16,1-1-128 0,-1-4-32 0,-3-6-13120 0</inkml:trace>
  <inkml:trace contextRef="#ctx0" brushRef="#br0" timeOffset="13442.77">17740 8556 27647 0,'0'0'2448'16,"13"3"-1952"-16,4-2-496 0,7 0 0 15,7 1 1520-15,2 0 208 0,3-2 32 0,3-2 16 0,3 0-1264 0,2 0-256 16,3-2-64-16,4 0 0 0,5-3-48 0,3-1-16 15,6 0 0-15,-1-3 0 16,-1-3-1632-16,-6-3-336 0,-1 0-64 0</inkml:trace>
  <inkml:trace contextRef="#ctx0" brushRef="#br0" timeOffset="14343.36">20982 7660 21183 0,'-5'-19'944'0,"3"8"192"0,1 2-912 0,-2-3-224 0,-1 3 0 0,-2-1 0 0,-1 3 752 0,-3-2 96 15,-6 1 32-15,-1 0 0 0,-1 2-176 0,1-4-48 16,-4 1 0-16,0 0 0 0,-2 3-112 0,-3 2-32 16,0-2 0-16,-5 4 0 0,-4 4 32 0,0 3 0 15,-7 0 0-15,-3 1 0 0,-6 3-224 0,-3-1-64 16,-3 3 0-16,0 4 0 0,1 4 0 0,1 3-16 16,1 5 0-16,-1 2 0 0,-1 7 80 0,0 3 32 15,0 7 0-15,4 3 0 0,3 3-176 0,4 4-48 16,2 4 0-16,5 5 0 0,0-3 16 0,6 4 0 15,3 2 0-15,7-4 0 0,2 3-144 0,4-1 160 16,5-5-160-16,3-3 160 0,5-3-160 0,4-3 0 16,4-5 144-16,4-1-144 0,2-4 128 0,7-4-128 15,5-3 128-15,5-2-128 0,4-5 144 0,6-1-144 16,6-3 192-16,8 0-192 0,7-5 240 0,3-3-64 16,2-7-16-16,2 1 0 0,2-5 32 0,4 0 16 15,5-3 0-15,2 1 0 0,-3-3 32 0,0 0 0 0,-3-1 0 0,-2 1 0 16,-2-2 80-16,-2 2 32 15,1 3 0-15,-4-3 0 0,-3-1-128 0,-5-2-32 16,-6 1 0-16,-17 0 0 0,1 2-192 0,1-1 176 16,-1 0-176-16,-2 1 160 0,1 0-160 0,-3 0 0 0,-4 0 144 0,2 0-144 15,-3-1 128-15,-2 2-128 16,-4-1 160-16,-1 0-160 0,-3-1 192 0,-1-1-64 0,-3 1-128 0,1 1 192 16,-3 0-192-16,0 0 176 0,-2 0-176 0,-7 0 160 15,0 0-160-15,0 0 0 0,0 0 144 0,0 0-144 16,0 0 128-16,0 0-128 0,0 0 128 0,0 0-128 15,7-1 128-15,-7 1-128 0,0 0 160 0,0 0-160 16,0 0 160-16,0 0-160 0,7-4 160 0,-7 4-160 16,0 0 0-16,7 2 128 0,-7-2-128 0,0 0 0 0,0 0 0 0,7 0 0 15,-7 0 0-15,10 0 0 0,-10 0 0 16,0 0 0-16,0 0 0 0,7-2 0 0,-7 2 0 0,9-1 0 16,-9 1 0-16,0 0 0 0,0 0 0 0,0 0 0 15,6-4 0-15,-6 4 0 0,0 0 0 0,0 0 128 16,0 0-128-16,0 0 0 0,0 0 0 0,0 0 0 15,0 0 0-15,0 0 0 0,0 0 0 0,0 0 0 16,0 0 0-16,0 0 0 16,0 0-480-16,0 0-32 0,0 0-16 0,0 0 0 15,0 0-2032-15,0 0-416 0,-9-7-80 0</inkml:trace>
  <inkml:trace contextRef="#ctx0" brushRef="#br0" timeOffset="18229.77">5955 4969 13823 0,'0'0'1216'0,"0"0"-960"0,0 0-256 0,0 0 0 31,0 0-592-31,0 0-176 0,5 8-16 0,0-2-16 0,-5-6 1168 0,9 8 224 0,1-3 48 0,3-1 16 16,2 0-32-16,3 2-16 0,1-1 0 16,3 1 0-16,2 2-192 0,5 0-32 0,2 2-16 0,2-4 0 15,0 2 0-15,1-3 0 0,1-3 0 0,-1 1 0 16,-1 1 80-16,2-4 0 0,2-2 16 0,-2 0 0 15,-4-2-16-15,1 2-16 0,0-2 0 0,0-4 0 16,0 1-96-16,1-4-16 0,0 5 0 0,0-3 0 16,-2 3-144-16,1-3-48 0,-3 1 0 0,1 1 0 0,-4-5 64 0,-1 2 0 15,-4 0 0-15,1-3 0 16,-3 2 0-16,-5 3 0 0,0 0 0 0,1-2 0 0,-2 3-192 0,0-4 160 16,-2 3-160-16,5-5 160 0,-3 1-160 0,-5 7 0 15,-2-1 144-15,-1-2-144 0,0 3 128 0,-5 5-128 16,0 0 160-16,0 0-160 0,4-5 176 0,-4 5-176 15,0 0 192-15,0 0-192 0,0 0 176 0,0 0-176 16,-7 5 160-16,-2 0-160 0,-2 4 128 0,-6 3-128 16,-1 3 0-16,-1 1 144 0,-4 0-144 0,0 0 160 15,-1-1-160-15,-2 3 160 0,-2-1 0 0,-3-2 0 16,-4 0 0-16,1 2 0 0,0 1 0 0,-2-2 0 16,-2-1 0-16,1-1 0 0,0-5-16 0,-1 1 0 15,3-3 0-15,0 2 0 0,0-4-16 0,-1-1-128 16,2-1 192-16,1-4-64 0,1-3 0 0,0 1 0 0,0-8 0 0,1 2 0 15,-1-3-128-15,1-2 128 16,3-3-128-16,-1-1 128 0,1-1-128 0,5 0 160 16,-1 0-160-16,0 0 160 0,2-1-160 0,1 1 0 15,-1 1 144-15,3 1-144 0,1 2 0 0,3 4 144 0,5-1-144 0,0 2 0 16,0 5 0-16,2 1 0 0,4-3 0 0,4 7 0 16,0 0 0-16,0 0 0 0,0 0-144 0,0 0 144 15,0 0-144-15,0 0 144 0,5 10-160 0,2-3 160 16,-7-7-208-16,10 11 48 0,-1 0 16 0,-1-3 0 15,3 2 144-15,-1-3-128 0,4 2 128 0,1 2-128 16,0 3 128-16,3-1-160 0,1 1 160 0,3 3-160 16,1 0 160-16,2 0 0 0,3 2 0 0,4 0 0 15,1-1 0-15,2-1 0 0,2-3 0 0,0 0 0 0,1-3 0 0,2-2 0 16,-2-4 160-16,0 2-160 0,-1-4 144 0,-2-1-144 16,1-2 128-16,1 0-128 0,0-2 192 0,1 2-32 15,0-3-16-15,-1-4 0 0,0 3-144 0,-2-1 192 16,0-4-192-16,-2 2 192 0,0 0-192 0,-4-2 0 15,-2 1 144-15,-10 0-144 0,1 0 0 0,0-1 144 16,-3-1-144-16,8-5 0 0,-5 0 208 0,-8 6-64 16,0 1-16-16,-1 2 0 0,-1-4-128 0,-2 2 0 15,-1-1 144-15,-1 4-144 0,-3 0 160 0,-1 5-32 16,0 0-128-16,0 0 192 0,0 0-16 0,-5-4-16 16,-2 3 0-16,-2 2 0 0,0 4-160 0,-6-1 0 15,-2 5 0-15,-1 0 0 0,-2 1 0 0,0 2 0 16,-1 1 0-16,0 1 0 0,-3-1 0 0,-2 2 0 15,-2-1 0-15,0 3 0 0,-2 1 0 0,-2-3 128 16,-1-4-128-16,1 2 0 0,-4 1 0 0,3-2 0 16,0-5 128-16,2 3-128 0,-1-3 0 0,0 2 128 15,-1 0-128-15,0-3 128 0,-1 0-128 0,-1-1 0 16,0-3 144-16,-2-1-144 0,0-1 128 0,1-3-128 0,2 1 128 0,2-5-128 16,3 0 128-16,0 0-128 0,2-1 160 0,4 0-160 15,2-4 144-15,2 1-144 0,1 1 128 0,1-4-128 16,1 0 192-16,0-1-64 0,3-3 0 0,1-1 0 15,1-3-128-15,2 3 0 0,1 1 0 0,2 1 0 16,1 1-128-16,-2 5 128 0,3-1 0 0,2 3 0 16,-1 2 0-16,3 7-144 0,-1-5 144 0,1 5 0 15,0 0-160-15,0 0 160 0,0 0-128 0,0 0 128 16,0 0-160-16,0 0 160 0,0 0-192 0,0 0 192 16,6 12-224-16,1 1 64 0,-1 0 16 0,1-3 0 15,-2 2 144-15,0 0-160 0,2-2 160 0,4 2-160 0,0-1 160 0,2-1 0 16,-1 3-144-16,2 0 144 0,4-4 0 0,0 1-176 15,6-2 176-15,2 2-128 0,1-4 128 0,7 0 0 16,2 0-144-16,3-4 144 0,-1-2 0 0,2-1 0 16,0-2 0-16,3-3 0 0,0 0 0 0,-1-1 0 15,-2-3 0-15,0 0 0 0,0 1 0 0,2-5 0 16,0-1 144-16,-2 2-144 0,-2 2 192 0,0-2-16 16,1 3-16-16,-4-3 0 0,-4-2 32 0,-3 3 0 15,-3 2 0-15,-2 0 0 0,-4 0-32 0,-8 1 0 16,0 3 0-16,0-3 0 0,-5 2 80 0,2 0 16 15,-3-5 0-15,-2 8 0 0,-3 4 16 0,0-10 16 16,0 10 0-16,-4-6 0 0,-4-2-288 0,-1 4 0 16,-1 3 0-16,1 1 0 15,-2 0-464-15,2 3-160 0,-1 3-16 0,0 0-14208 0</inkml:trace>
  <inkml:trace contextRef="#ctx0" brushRef="#br0" timeOffset="21365.11">3094 14307 12895 0,'-9'-20'1152'0,"6"9"-928"15,1 2-224-15,1-2 0 0,-1-3 1024 0,1-3 176 16,-1-1 16-16,0 1 16 0,2 0-672 0,-1-1-144 0,-2 1-32 0,2-3 0 16,-3 0 48-16,2 1 0 0,-2 3 0 0,0-6 0 15,2 2 96-15,0 8 32 0,0 6 0 0,1-2 0 16,-2 3 32-16,3 5 16 0,0 0 0 0,0 0 0 16,-6 15-192-16,3-2-32 0,1 5-16 0,-1 5 0 15,1 7-240-15,-1 2-128 0,3 5 160 0,0 4-160 16,-1-1 0-16,2 2 0 0,0 1 0 0,2 1 0 15,1 3 0-15,1-4 0 0,0 1 0 0,0-3 0 0,4-3 128 16,0-4-128-16,1-3 0 0,1-8 0 16,3-5 320-16,0-2-16 0,2-8-16 0,0-2 0 0,2-5 384 0,1-3 80 15,1-8 16-15,2-3 0 0,2 0-272 0,-1-5-48 16,-2-4-16-16,1-3 0 0,2 4-304 0,-1-6-128 16,-1-1 128-16,-2-1-128 0,2 1 128 0,-1-1-128 15,0-3 128-15,-2 1-128 0,-2 2 0 0,1-1 0 16,0 3 128-16,-1 0-128 0,-2 6 0 0,0 3 0 15,-1 1 0-15,3 7 0 0,-3 6 0 0,1 4-144 16,-2 4 144-16,-1 6-160 0,1 8 160 0,-3 6-208 16,-1 4 80-16,0 8 128 0,0 7-160 0,-3 8 160 15,-5 6 0-15,-1 7-144 0,-1 6 144 0,-5 2 0 16,-4-1 0-16,-6 3 0 0,-3 5 0 0,-4-2 0 16,-4-2 192-16,-5-4-64 0,-4 1 240 0,-1-6 48 15,-2-5 16-15,-2-1 0 0,2-1 336 0,-1-4 80 16,1-2 16-16,1-4 0 0,1-1-208 0,0-4-32 15,2-4-16-15,0-5 0 0,2-3-352 0,4-5-64 16,4-3 0-16,2-4-16 0,2-6-176 0,3-2 0 16,5-6 0-16,0-1 0 15,1-5-448-15,3-5-128 0,3-3-32 0,5-3 0 16,0-5-1824-16,3-5-352 0</inkml:trace>
  <inkml:trace contextRef="#ctx0" brushRef="#br0" timeOffset="21765.71">4922 12296 20271 0,'0'0'1792'0,"0"0"-1424"16,0 0-368-16,-4 7 0 0,0 1 1552 0,-1 10 240 0,-3 2 64 0,1 8 0 15,-3 5-1008-15,3-9-192 16,0 9-32-16,-2 4-16 0,0 5-96 0,-6 28 0 16,-3-4-16-16,1 1 0 0,2-3-48 0,2-17-16 15,-2-1 0-15,0 2 0 0,1 0-176 0,-4-3-16 0,4-8-16 0,0-3 0 16,1-2-48-16,2-4-16 16,1-4 0-16,2-1 0 15,1 0-1136-15,1-7-240 0,4 0-32 0</inkml:trace>
  <inkml:trace contextRef="#ctx0" brushRef="#br0" timeOffset="22162.43">6018 14176 11055 0,'-23'3'976'0,"15"0"-784"16,0 0-192-16,2-1 0 0,1-1 2496 0,5-1 464 16,-4 5 96-16,4-5 16 0,0 0-1328 0,0 0-256 15,0 0-48-15,10-1-16 0,3-1-848 0,2-2-192 16,3-3-16-16,2 2-16 0,2 2-192 0,1-1-32 16,5 0-128-16,1-2 192 0,-1-1-192 0,3 2 176 0,-1-4-176 0,-1 3 160 31,-2-3-1376-31,7-1-288 0,-6-4-48 0,-14 10-16 0</inkml:trace>
  <inkml:trace contextRef="#ctx0" brushRef="#br0" timeOffset="22303.5">5990 14453 19343 0,'-20'11'848'0,"13"-4"192"0,-5 4-832 0,4-2-208 0,0 2 0 0,3-2 0 0,4 1 2864 0,4-2 528 16,5 0 96-16,1-2 32 0,0 2-2352 0,5 0-464 15,2-4-80-15,6 1-32 0,3 0-240 0,5-2-48 16,4-3-16-16,5-1 0 0,6-2-288 0,3-2-224 15,0 3 32-15</inkml:trace>
  <inkml:trace contextRef="#ctx0" brushRef="#br0" timeOffset="23400.58">10257 13713 7359 0,'-13'-6'656'0,"8"3"-528"16,5 3-128-16,-5-2 0 0,2-5 3216 0,3 7 624 16,2-10 112-16,3 2 16 0,1-2-2496 0,5 0-512 15,6 1-112-15,3-4-16 0,8 3-560 0,19-13-112 16,-1 2-32-16,-10 8 0 0,2-1 96 0,4-2 16 15,2 0 0-15,3 4 0 0,3 3 0 0,2 0 0 16,1 5 0-16,1 4 0 0,-2 4-240 0,15 7 0 16,-16 3 128-16,-23-1-128 0,-3 3 0 0,-3 9 0 0,-4 0 0 0,-5 6-160 15,-6 3 160-15,-4 3 0 0,-6 2 0 0,-10 26 0 16,-4-5 144-16,-2-18-144 0,-6 5 192 16,-5-2-192-16,-7 5 192 0,-1-2-192 0,-5-4 192 15,0 1-192-15,-2 0 384 0,-2 1-48 0,-1-5 0 0,-1 1 0 16,2-2 144-16,-2-2 32 0,3 0 0 0,3-4 0 15,5-3-96-15,6-4-16 0,8-3 0 0,3-1 0 16,9-2-176-16,4 0-32 0,6-6-16 0,5 0 0 16,6 3-176-16,5-4 0 0,4-4 144 0,5 3-144 15,4-4 0-15,3 1 0 0,4 2 0 0,2-3 0 16,2 3 0-16,3-5 0 0,1 4 0 0,0-4 128 16,0 2-304-16,5-2-48 0,0 0-16 0,-2-1 0 15,0 0-2400-15,-3-3-496 16</inkml:trace>
  <inkml:trace contextRef="#ctx0" brushRef="#br0" timeOffset="23822.17">11805 14764 20271 0,'-10'10'1792'0,"10"-10"-1424"0,-4 4-368 0,-2 0 0 0,6-4 2112 0,0 0 368 16,0 0 64-16,0 0 16 0,0 0-1856 0,7-3-352 15,3-3-80-15,3-9-16 0,1-4-128 0,4-8-128 16,3-1 192-16,5-8-192 0,2-2 0 0,2-6 0 16,0 1 0-16,0-8 0 0,1 0 0 0,-1-5 0 0,-1-2 0 0,-2-9 0 15,1-2 0-15,-3-5 0 16,3-5 0-16,0-4 0 0,-2-2 272 0,2 1-48 0,-4-2-16 15,5 6 0-15,-1 9-16 0,3 11-16 16,-2 9 0-16,12-6 0 0,-8 17-176 0,-16 24 0 16,1 2 0-16,0 10 0 0,0 4 0 0,5 9 160 0,-3 11-32 15,-2 11-128-15,-3 7 0 0,-6-7 0 0,-1 7 0 0,0 7 0 16,-4 4 0-16,1 7 0 0,-2 5 0 0,-1 28 0 16,-3-12 0-16,-1-23 0 0,-2 7 0 0,-1-2 0 15,0 6 144-15,-2-4-16 0,0 0-128 0,-1-2 192 16,0-6-64-16,1-6 0 0,2-2-128 0,-2-6 192 15,2-2-192-15,0-3 0 0,1-7-144 0,-2-2 144 16,3-6-1824-16,-2-1-272 0,-1-4-48 16</inkml:trace>
  <inkml:trace contextRef="#ctx0" brushRef="#br0" timeOffset="23968.7">11917 14305 22111 0,'0'0'1968'0,"0"0"-1584"16,0 0-384-16,11 2 0 0,6-1 1520 0,3 0 208 15,4-1 64-15,5 0 0 0,3 0-1472 0,1-2-320 16,2-2 0-16,1-4 0 0,5-1 0 0,4-2 0 16,2-1 0-16,7 2-8448 15,2-5-1664-15</inkml:trace>
  <inkml:trace contextRef="#ctx0" brushRef="#br0" timeOffset="24303.28">13792 13085 24527 0,'0'0'1088'0,"0"-8"224"0,0 3-1056 0,0 5-256 15,0 0 0-15,0 0 0 0,0 0 720 0,-7 9 96 16,0 4 16-16,-7 12 0 0,0 6-400 0,2-4-80 15,-2 1-16-15,-1 8 0 0,-3 10 176 0,-1 1 16 16,1 7 16-16,-1 3 0 0,0-1 96 0,-7 28 32 16,4-6 0-16,12-25 0 0,1 4-224 0,1 9-32 15,6-1-16-15,2 2 0 0,1 3-272 0,4-4-128 16,3-5 128-16,2-1-128 0,3-3 128 0,1-9-128 16,2-1 0-16,3-9 128 0,3-3-128 0,-1-10-224 15,-2-2 48-15,2-6 16 16,-2-9-960-16,-1-4-192 0,-2-4-32 0,-1-6-12592 0</inkml:trace>
  <inkml:trace contextRef="#ctx0" brushRef="#br0" timeOffset="24461.43">13227 13918 21183 0,'0'0'1888'0,"-7"3"-1504"15,7-3-384-15,0 0 0 0,0 0 2800 0,5 7 480 16,4-2 112-16,5-1 0 0,3 1-2544 0,6-1-512 15,5-4-96-15,5-3-32 0,5 0 32 0,7-2 0 16,6-1 0-16,5-5 0 0,2-2-240 0,2 0 0 0,2 0 0 0,2-4-15616 16</inkml:trace>
  <inkml:trace contextRef="#ctx0" brushRef="#br0" timeOffset="24768.24">15288 13487 23039 0,'0'0'2048'0,"0"0"-1648"15,0 0-400-15,0 0 0 0,0 0 1600 0,-5 11 224 16,0 2 48-16,-2 6 16 0,1 5-1184 0,-2 3-224 15,1 5-48-15,-1-1-16 0,0 4 144 0,0 4 16 16,2 3 16-16,1 4 0 0,0-3-256 0,-1 4-48 16,2 3-16-16,-1-3 0 0,0 1-16 0,-1 1-16 15,-1-3 0-15,1 3 0 0,-2-1-240 0,-1-1 0 16,-1-3 0-16,1-4 0 16,2-5-1696-16,-1-2-336 0,0-7-64 0,3-6-7072 0,0-10-1424 0</inkml:trace>
  <inkml:trace contextRef="#ctx0" brushRef="#br0" timeOffset="24938.37">14753 13967 27647 0,'0'0'2448'0,"0"0"-1952"0,0 0-496 0,0 0 0 16,6-4 1040-16,3-1 112 0,1 3 32 0,4 0 0 16,3 1-496-16,4 0-112 0,3 1 0 0,4-1-16 15,7-2-112-15,4-2 0 0,6 1-16 0,4-1 0 16,5 0-144-16,0-4-32 0,1 0 0 0,1-2 0 15,1 1-256-15,26-3 0 0,-11-2-208 0,-5 2-10544 16,-2-1-2096-16</inkml:trace>
  <inkml:trace contextRef="#ctx0" brushRef="#br0" timeOffset="25318.02">17184 12864 21183 0,'-11'-15'944'0,"6"8"192"0,5 7-912 0,0 0-224 0,0 0 0 0,0 0 0 15,0 0 1728-15,0 0 320 0,-4 16 48 16,-1 3 16-16,-1 2-1664 0,-1 11-448 16,-2 5 128-16,-1 6-128 0,-1 5 224 0,-2 6-16 0,-2 3 0 0,3-10 0 15,-2 6-208-15,-1 7 176 16,-5 7-176-16,-1 5 160 0,0 4-160 0,-3 5 192 0,-3-1-192 0,-1 4 192 16,-3-6-192-16,1-3 160 0,-2-5-160 0,2-7 160 15,2-8 32-15,-9 16 0 0,9-16 0 0,11-26 0 16,3-4-192-16,3-3 0 0,1-3 0 0,-2 0-176 31,5-9-1568-31,7-10-320 0,0 0-64 0</inkml:trace>
  <inkml:trace contextRef="#ctx0" brushRef="#br0" timeOffset="25786.27">16889 13253 11967 0,'0'-37'528'0,"0"6"112"0,2-4-512 0,2-5-128 16,3-5 0-16,3 2 0 0,2-2 3008 0,4 3 576 0,6 1 128 0,3 5 0 16,5 0-2448-16,4 4-496 15,4 2-112-15,5 8-16 0,6 7-336 0,4 2-80 16,5 3-16-16,0 0 0 0,-5 1 64 0,4 0 16 0,0 10 0 0,3 4 0 16,2-1 16-16,6 4 0 15,2 3 0-15,-2 10 0 0,-3 8-304 0,-4 1 0 16,-5 3 0-16,-8 3 0 0,-8-1 0 0,-11 7 0 15,-7 2-208-15,-11 1 80 0,-7-3-112 0,-10 0-16 0,-10 4 0 16,-4-4 0-16,-7 1 256 0,6-17-192 0,-7 3 192 16,-4-4-192-16,-6 3 192 0,-18 7 0 0,0-9 192 0,20-9-192 15,-2-1 400-15,3 1-16 0,2-1-16 0,5 0 0 16,2-4-48-16,-6 10 0 0,9-6 0 0,13-4 0 16,3 2-320-16,2 1 0 0,2-2 0 0,4 5 0 15,4 5 0-15,4-1 0 0,3 4 0 0,3 3-128 0,4 4 128 16,4 1 0-16,6 3-144 0,2 0 144 15,3 3 0-15,0 3 0 0,1 0 0 0,-2 4 0 16,-4-2 176-16,9 22 0 0,-9-9 0 0,-8-6 0 16,-9-2 336-16,-5-9 64 0,-6-4 0 0,-4-4 16 0,-7-5 272 0,-6-6 48 15,-5-1 16-15,-8-3 0 0,-6-2 144 0,-7-2 16 16,-8-2 16-16,-3-4 0 0,-1-4-528 0,-3 1-128 16,-4-1 0-16,0-1-16 15,-6-1-832-15,-3-4-176 0,-5-5-16 0,2 0-11808 16,3-5-2352-16</inkml:trace>
  <inkml:trace contextRef="#ctx0" brushRef="#br0" timeOffset="26585.15">13001 16422 5519 0,'-2'-9'496'0,"2"1"-496"0,1 3 0 0,1-4 0 15,1 1 3456-15,-3 8 608 16,6-8 112-16,-6 8 32 0,0 0-2592 0,0 0-512 16,0 0-96-16,0 0-32 0,0 0-416 0,14 6-96 0,-2 3-16 0,-9 2 0 15,1 3-32-15,-2 3-16 0,-1 2 0 0,-1 2 0 16,-3 9-16-16,-1-4-16 0,-2 5 0 0,-5 12 0 16,-1 0-64-16,5-19-16 0,-1 3 0 0,-1-3 0 15,1-5-48-15,1-2-16 0,-1-3 0 0,2-4 0 16,-1 0 384-16,4-5 80 0,3-5 16 0,0 0 0 15,0 0 144-15,3-5 48 0,6-7 0 0,4-4 0 0,1-3-464 0,6-4-96 16,5-5-16-16,1 0 0 0,3-3-320 0,2 0 0 16,-2 2-160-16,16-17 160 0,-3 7-272 0,-3 2 48 15,-3 3 16-15,2 6 0 0,-1 6 80 0,-2 8 128 16,0 8-208-16,-1 6 80 0,0 7 128 0,-11 7-160 16,-1 5 160-16,-1 12-160 0,0 6 160 0,-5 3-192 15,-2 7 192-15,-5 4-192 0,-4 3 192 0,-5 3 0 16,-5 0 0-16,-4 1-128 0,-2 1 128 0,-2-4 0 15,-5-7 0-15,3-2 0 16,0-8-928-16,2-5-160 0,3-9-16 0,0 5-13360 0</inkml:trace>
  <inkml:trace contextRef="#ctx0" brushRef="#br0" timeOffset="26904.2">14251 16598 11967 0,'-8'12'1072'0,"-2"-1"-864"0,-4 6-208 0,-8 12 0 16,1 4 3840-16,7-10 736 0,-5 0 144 0,2 5 16 16,2-3-3536-16,2 6-720 0,3-5-144 0,4 1-16 15,2-3-320-15,8-2 160 0,2-2-160 0,4-6 128 16,4-2 64-16,13 0 16 0,4-7 0 0,0-5 0 15,-3-2 304-15,-6-3 48 0,3-4 16 0,0 0 0 16,5-4 176-16,-1-3 32 0,1-1 16 0,0 1 0 16,-2-5-96-16,7-7-32 0,-7 4 0 0,-8 1 0 15,-7-2-96-15,-9 1-32 0,-1 0 0 0,-6 7 0 16,-1-1-192-16,-5-1-32 0,-2 0-16 0,-8-8 0 16,-3 7-304-16,7 10-272 0,-4 1 48 0,0 4 16 31,-2-1-2160-31,1 3-448 0,-23-1-64 0,17 2-32 0</inkml:trace>
  <inkml:trace contextRef="#ctx0" brushRef="#br0" timeOffset="27437.14">17365 15762 23039 0,'0'0'1024'0,"-12"9"192"0,-2 1-960 0,-2 8-256 15,-1 6 0-15,-4 4 0 0,-5 9 480 0,1 6 48 16,-1 3 16-16,0 6 0 0,-3 3-96 0,1 3-32 16,-4 4 0-16,0 8 0 0,0 3-240 0,3-2-48 15,1 1-128-15,5-1 192 0,4 1-64 0,4-11-128 0,2-7 176 0,6-3-176 16,4-4 704-16,6-6 48 0,3-2 0 0,5-6 0 16,3-5-176-16,4-5-48 0,2-1 0 0,3-6 0 15,1-2-400-15,2-6-128 0,2-3 0 0,-3-3 0 31,2-3-416-31,0-5-144 0,-3-4-16 0,-4-6-13024 0</inkml:trace>
  <inkml:trace contextRef="#ctx0" brushRef="#br0" timeOffset="27604.11">16583 16461 30399 0,'-8'-9'2704'0,"6"1"-2160"0,2 1-544 0,6 2 0 16,6-3 1440-16,8 3 176 0,8 1 48 0,8 2 0 15,6-3-1152-15,6 2-208 0,5 1-48 0,6-1-16 0,4-1 16 0,8-2 0 16,7-1 0-16,3-1 0 0,6 0-256 0,-3 2 144 16,-2-3-144-16,2 2 128 15,-1-2-2624-15,-2 2-512 0</inkml:trace>
  <inkml:trace contextRef="#ctx0" brushRef="#br0" timeOffset="27986.29">18332 15306 27647 0,'-1'-14'2448'0,"1"14"-1952"0,0 0-496 0,9-12 0 16,1 6 352-16,3-2-32 0,3 6 0 0,3-1 0 16,2 3-128-16,-1 0-48 0,-1 1 0 0,3 2 0 15,-3 5-144-15,-2 0 0 0,0 5 0 0,-3 4 128 16,-4 3-128-16,-2 2 0 0,-8 4 0 0,-3 1 0 16,-6 5 0-16,-3 3-176 0,-5 4 176 0,-2 4-128 15,-3-3 128-15,1-3 0 0,0-5 0 0,-1-3 128 16,0 1 512-16,4-4 96 0,2-2 32 0,5-3 0 15,3-1 448-15,6 0 80 0,5-1 32 0,7 2 0 0,7-3-512 0,4-3-112 16,7-2 0-16,3-1-16 0,2-3-304 0,7-2-64 16,6-7-16-16,4-3 0 0,3 2-464 0,3-3-96 15,6 0 0-15,-3-2-11552 16,1-3-2304-16</inkml:trace>
  <inkml:trace contextRef="#ctx0" brushRef="#br0" timeOffset="28521.13">20605 15674 20783 0,'0'0'912'0,"0"0"208"16,0 0-896-16,0 0-224 0,-8 9 0 0,3 0 0 0,0 2 800 0,0 7 112 16,0 1 32-16,-1 7 0 0,-2 2-272 0,0 7-48 15,1 2-16-15,-2 5 0 0,-3 4-176 0,-2 5-48 16,2 2 0-16,-4 2 0 0,-1 1 320 0,-2-2 64 15,-2 1 16-15,0 5 0 0,0 3-288 0,2-2-64 16,1 0-16-16,6-5 0 0,-2-2-256 0,5-6-160 16,0-5 192-16,5-3-192 0,0-5 128 0,3-3-128 15,1 0 0-15,1-8 0 16,3-3-1568-16,-1-3-368 0,0-3-80 0,1-2-16 0</inkml:trace>
  <inkml:trace contextRef="#ctx0" brushRef="#br0" timeOffset="28686.48">20046 16485 32255 0,'0'0'1424'0,"0"0"304"0,9-10-1392 0,5 5-336 0,-1-1 0 0,9 2 0 16,2 1 768-16,8 2 96 0,4 0 16 0,3 1 0 15,6-2-576-15,4 0-112 0,4-1-32 0,2-2 0 16,-1 1-32-16,0 1 0 0,0-2 0 0,-4-2 0 15,-3 2-1296-15,-2 1-272 0,-2-2-48 0,-2 0-16 16</inkml:trace>
  <inkml:trace contextRef="#ctx0" brushRef="#br0" timeOffset="29004.1">21260 16521 23039 0,'12'-8'2048'0,"6"1"-1648"16,2-6-400-16,6 4 0 0,3-3 1968 0,4-2 304 15,3 2 64-15,-2-1 16 0,-1-1-1856 0,-2-4-368 16,-6 0-128-16,-2-2 0 0,-5-1 0 0,-6-5-160 0,-3-1 16 0,-4-1 0 16,-5 2 144-16,-2-1 0 0,-6 5 0 0,-3 5 128 15,-6 4-128-15,-6 7 176 0,-5 3-176 0,-3 6 192 16,-6 2-192-16,0 9 0 0,0 2 0 0,1 6 128 15,1 4-128-15,1 4 0 0,-1 3 0 0,6 4-176 16,2-2 176-16,7 1 0 0,2-3-144 0,7-1 144 16,4-6 128-16,4 1 112 0,6-3 16 0,4-3 0 15,5-4-128-15,7 0-128 0,6-2 176 0,4-1-176 32,3-6-1024-32,6-1-304 0,2-4-64 0</inkml:trace>
  <inkml:trace contextRef="#ctx0" brushRef="#br0" timeOffset="29337.84">22335 16165 27007 0,'-13'20'1200'0,"3"-2"240"0,-1 2-1152 16,-2 4-288-16,-2 6 0 0,1 4 0 0,-2-1 480 0,2 0 32 15,-1-4 16-15,2-1 0 0,2-2-16 0,1-5-16 16,1-4 0-16,3-3 0 0,2-1 80 0,0-7 32 16,4-6 0-16,0 0 0 0,0 0 224 0,0 0 32 15,0 0 16-15,9-5 0 0,1-7 32 0,3 0 16 16,1-6 0-16,0-2 0 0,1 0-480 0,3 0-112 16,0-3-16-16,1-1 0 0,-2-5-176 0,2 0-144 15,1-2 192-15,1 1-192 0,2 0 144 0,-1 5-144 0,1 0 0 0,1 3 144 16,2-1-144-16,0 5 0 0,-5 3 0 0,1 4-176 15,-2 2-48-15,1 4-16 0,-4-2 0 0,0 3 0 32,-2 3-2064-32,1 0-400 0,-1 0-96 0</inkml:trace>
  <inkml:trace contextRef="#ctx0" brushRef="#br0" timeOffset="29970.46">23855 16075 9215 0,'0'0'816'0,"-11"9"-656"16,-1 4-160-16,0 4 0 0,-5 2 4224 0,-1 5 800 15,-2 7 160-15,-4 3 48 0,-2 0-4032 0,-4 1-816 16,-3-1-144-16,2-3-48 0,1-1 128 0,1 2 32 16,2-4 0-16,7-2 0 0,4-1-128 0,7-3-32 15,6-2 0-15,5-6 0 0,4-3-192 0,10-5 0 0,7-3 0 0,7-8-160 16,8-2 160-16,0-3 0 0,2-4 128 0,-3-2-128 15,-4-6 0-15,1 2 0 0,-1-2 0 0,-2 2 0 16,-2 0 416-16,0-1 16 0,-1-2 0 0,-1 4 0 16,-1-2 400-16,1 4 64 0,0 7 32 0,-2-3 0 15,-2 4-480-15,-5 4-80 0,0 4-32 0,-4 4 0 16,-4 4-336-16,-3 2 0 0,0 5 0 0,-5 4 0 16,-3 0 0-16,-3 4 0 0,-1 5-176 0,-2-1 176 15,-4 2-192-15,-1-4 48 0,0 4 16 0,1-4 0 16,1-4-16-16,2-1 0 0,2-4 0 0,3-1 0 15,4-3-32-15,4-1 0 0,-5-10 0 0,20 0 0 16,1-5 176-16,6-5 176 0,2-2-48 0,0 1 0 16,-1-8 96-16,0 1 16 0,0-1 0 0,1 0 0 0,1-4-16 15,0 1 0-15,1 1 0 0,0-6 0 0,1 0 112 16,1 2 32-16,0 3 0 0,-1 4 0 0,0 9-48 0,-5-1 0 16,-3 7 0-16,-3 3 0 0,0 3 48 0,-1 9 0 15,-5 2 0-15,1 6 0 0,-4 7-368 0,0 3 128 16,-2 3-128-16,0 2 0 0,0 2 0 0,0 4 0 15,-1 9 0-15,0 2 128 0,1 3-128 0,3-2 0 16,2-1 0-16,4-1 0 16,4-5-1856-16,6-2-272 0,6-3-64 0,5-4-16 0</inkml:trace>
  <inkml:trace contextRef="#ctx0" brushRef="#br0" timeOffset="33156.18">9419 7463 21183 0,'-9'-18'1888'0,"5"8"-1504"0,1 1-384 0,-3-3 0 0,0 0 192 0,1 1-48 16,0-2 0-16,0 7 0 15,5 6-144-15,-5-4 0 0,-3-3 0 0,8 7 0 0,-9-1 0 0,2 4 0 16,-2 4 0-16,0-2 0 0,-3 2 0 0,0 3 0 16,0 6 0-16,-2 2 0 0,-1 1 0 0,-3 5 0 15,-1 7 0-15,-3 3 0 0,-2 3 0 0,-2 4 160 16,-4 2-160-16,1 4 160 0,-3 5 48 0,-2 10 16 16,-4 2 0-16,-4 5 0 0,-4 3 64 0,-1 7 16 15,4 4 0-15,0 2 0 0,0 4-112 0,1 1 0 16,1 4-16-16,3 4 0 0,2 2 64 0,4 1 16 15,2 0 0-15,-1-1 0 0,1 1 160 0,3 1 32 16,4-2 16-16,6-1 0 0,0-6-208 0,6 0-32 16,4-5-16-16,7-2 0 0,5-2-32 0,8-6-16 0,5-7 0 15,7-1 0-15,7-3-160 0,6-5 160 0,7-3-160 0,7-5 160 16,7 0-160-16,15-3 0 0,13 1 144 0,4-4-144 16,6-6 0-16,8-1-288 0,10 1 48 0,4-5 16 31,6-3-1152-31,2-4-224 0,6-2-64 0</inkml:trace>
  <inkml:trace contextRef="#ctx0" brushRef="#br0" timeOffset="34025.68">21978 6624 14735 0,'15'-2'640'0,"-1"2"160"0,4 3-640 0,2 6-160 15,4 0 0-15,3 5 0 0,0 0 768 0,6 3 112 16,-2-2 16-16,5 8 16 0,1 0-528 0,4 7-128 15,2 5 0-15,4-1-16 0,2-1 96 0,4 4 32 16,1 2 0-16,0 2 0 0,-2 0 32 0,-1 4 16 16,-3 1 0-16,1 2 0 0,1 5-48 0,1 0-16 15,0 2 0-15,-2 2 0 0,1 0-16 0,-3 4 0 16,-1-1 0-16,-6 5 0 0,-3-3 80 0,-3 5 16 0,0 4 0 0,-4 1 0 16,-2-1-192-16,-3 4-48 0,-3 1 0 0,-3 2 0 15,-2-2-192-15,-6 5 176 0,-3-2-176 0,-6 5 160 16,-4 1-32-16,-7 1-128 0,-8 3 192 0,-4-1-64 15,-5 0-128-15,-4 2 0 0,-5 0 0 0,-5-1 128 16,-6 0 80-16,-5-4 16 0,-6 1 0 0,-3-5 0 16,-1 3 64-16,0-9 16 0,0-4 0 0,-1 0 0 15,-3-1 336-15,-2-1 64 0,-7-10 0 0,3 2 16 16,-3-2-144-16,5-4-16 0,-1-2-16 0,-1 0 0 16,1-2-256-16,-1-5-48 0,-1-2-16 0,1-4 0 31,2-5-1712-31,2 0-352 0</inkml:trace>
  <inkml:trace contextRef="#ctx0" brushRef="#br0" timeOffset="34944.07">7509 7680 25631 0,'0'0'1136'0,"-7"-3"224"0,1 0-1088 0,6 3-272 0,0 0 0 0,-10 5 0 16,-1 8 0-16,1 0 0 0,0 4 0 0,0 6 0 15,0 1 0-15,0 9 0 0,-2 3 0 0,1 3 0 16,-4 1 0-16,-1 4 208 0,-2 6-64 0,1 7-16 15,-2 3-128-15,-2 3 128 0,0 0-128 0,-2 7 128 16,0 3 0-16,0 5-128 0,-1-1 192 0,1 0-64 16,0 5-128-16,1-4 0 0,5 2 0 0,-1-1 0 15,1-2 240-15,1 0 16 0,-1-6 0 0,6-6 0 0,-1-2 400 0,6-6 96 16,0-3 16-16,4-1 0 0,2-2-128 0,4-2 0 16,3-2-16-16,2-1 0 0,-2-8-384 0,3-1-80 15,2-1-16-15,2-4 0 0,0-7 48 0,1 0 0 16,3-2 0-16,1-5 0 0,1-4-400 0,7-2-80 15,0-1-16-15,6-7 0 16,0-5-1632-16,1-3-336 0,2-9-64 0</inkml:trace>
  <inkml:trace contextRef="#ctx0" brushRef="#br0" timeOffset="35211.04">6539 8987 37775 0,'5'-6'3360'0,"2"-3"-2688"0,4 3-544 0,5 2-128 15,4 1 0-15,8 3 0 0,8 3 0 0,7-2 0 16,5-1 0-16,3-1 0 0,3-1 0 0,2 0 0 15,2-3 0-15,3 2 0 0,3 2 0 0,6-2 0 16,6 3-192-16,-2-1 192 0,-4-4-160 0,-1-1 160 16,0 2-2880-16,0 3-464 0</inkml:trace>
  <inkml:trace contextRef="#ctx0" brushRef="#br0" timeOffset="42513.66">1753 14035 10127 0,'0'0'896'0,"0"0"-704"0,4 10-192 0,1 1 0 16,1-1 1280-16,3 0 240 0,1-2 32 0,3 2 16 15,1 0-560-15,1 1-112 0,3-1-32 0,2-1 0 16,3 2-256-16,5-1-48 0,6 3-16 0,5-2 0 16,-3-5-32-16,4 0 0 0,1 2 0 0,2-2 0 15,3-1-64-15,6 1 0 0,5-2-16 0,8 4 0 16,7 1-176-16,6-7-48 0,-1 1 0 0,5 1 0 0,3-3-208 0,9-1 176 16,7-1-176-16,4-2 160 0,-1-2-160 0,7-1 0 15,5-2 0-15,5 2 128 0,3-6-128 0,3 3 0 16,4 0 0-16,1 2 0 0,4-6 144 0,6 3-144 15,7 1 160-15,0-1-160 0,-1 0 192 0,6-3-48 16,6 1-16-16,4 2 0 0,3-2 0 0,3 1 0 16,0-1 0-16,7 0 0 0,4 5-128 0,4-4 0 15,3 1 0-15,-1 0 0 0,-1 6 0 0,6-2 0 16,2-3 0-16,7 3 0 0,4-3 0 0,2 2 0 16,1-4 128-16,1 3-128 0,-2-2 0 0,0 3 128 15,-1-6-128-15,4 5 128 0,2-3-128 0,2 3 0 16,-2-1 0-16,3 3 0 0,2-2 0 0,-5 3 0 0,-4 0 0 0,-3-1 128 15,0 1-128-15,1 1 0 0,1 1 0 0,0 1 0 16,2-3 0-16,-4 3 0 0,-3 1 0 0,-3-1 0 16,-2-1 0-16,2 1 0 0,3-4 0 0,-1 3 0 15,-1-2 0-15,-1 1 0 0,-2 0 0 0,-3-1 0 16,-3-2 0-16,-1 1 0 0,4 0 0 0,-1 1 0 16,-1-4 0-16,-8 1 0 0,-7 3 0 0,0-4 0 15,-2 2 192-15,3-1 64 0,1 3 16 0,-9 1 0 16,-6-1 608-16,0-1 112 0,4-2 32 0,-1 2 0 15,-2 6-240-15,-2-2-32 0,-7 0-16 0,2 1 0 16,1-2-288-16,-6 3-64 0,-6 5-16 0,1-2 0 16,4-3-224-16,-5 5-144 0,-5 0 192 0,-4 1-192 15,-6-1 128-15,-4 0-128 0,-10 3 0 0,-1 1 0 16,-2-3 0-16,-10 3 0 0,-11-3-192 0,-10 5 48 16,-9-2-1312-16,-6 4-256 0,-6 0-48 0,-10 0-12336 15</inkml:trace>
  <inkml:trace contextRef="#ctx0" brushRef="#br0" timeOffset="43513.78">10970 16461 11055 0,'0'0'976'0,"0"0"-784"16,-9-4-192-16,3 2 0 0,6 2 1872 0,0 0 336 15,0 0 64-15,0 0 16 0,0 0-1552 0,0 0-304 16,12-3-64-16,4 3-16 0,3-1-96 0,0 0-32 16,4-1 0-16,2 0 0 0,2 0-16 0,3 2 0 15,4-1 0-15,5 1 0 0,3-1-208 0,5 1 0 16,5 0 128-16,7 0-128 0,9-1 0 0,0-1 0 15,0 0 0-15,4 2 0 0,5-3 0 0,8 2 0 16,9-1-128-16,1-2 128 0,-2 1 0 0,5 1 0 16,2-1 0-16,6 2 0 0,4 0 0 0,5-1 0 0,-2 1 0 0,8 0 0 15,6-2 0-15,-1 3 0 0,-2 3 0 0,7-2 0 16,6 0 0-16,1 1 0 0,-4-2 0 0,7 1 0 16,6 0 0-16,6-1 192 0,-4-1-16 0,4 1-16 15,0 0 64-15,5 0 16 0,5-1 0 0,-4 1 0 16,-6 0 16-16,5 0 0 0,5 0 0 0,0 1 0 15,3-1 32-15,-3 0 16 0,-3 1 0 0,0-1 0 16,1 1-112-16,1 2 0 0,-4 1-16 0,2 1 0 16,1-3-176-16,-1 2 192 0,0 2-192 0,-4 2 192 15,-3-4-192-15,4 2 160 0,0 3-160 0,-2-2 160 16,-2 1-160-16,1-1 0 0,0-1 0 0,2 3 0 16,-2-3 0-16,-3 3 0 0,-1-2 144 0,0 3-144 15,0-1 0-15,-4 2 128 0,-6-2-128 0,2 1 0 0,2-1 0 16,-3 1 0-16,-7 2 0 0,0-2 0 15,5 0 0-15,-6-2 128 0,-6 2-128 0,0 0 0 0,2 1 0 0,-3-3 0 16,-3 0 0-16,2-1 0 0,0 6 0 0,-3-4 0 16,-7 0 0-16,6 2 0 0,-2 1 0 0,-3 0 0 15,-6-4 0-15,0 4 0 0,-5 0 0 0,3-2 128 16,2 2-128-16,-5-3 128 0,-6 0-128 0,0 0 0 16,2-1 0-16,-3 0 0 0,-3 1 0 0,-5-4 192 15,-3 1-32-15,-2 2-16 0,0-3 304 0,-2 3 48 16,-3-3 16-16,-5 0 0 0,-8 0-16 0,-3 1 0 0,-2-2 0 15,-2 0 0-15,-1 0-160 0,-1 1-16 16,-6-3-16-16,-1 0 0 0,-6 0-48 0,-4-1-16 16,-5 2 0-16,-3-2 0 0,-2 1-112 0,-4 0 0 0,-3-1-128 0,-3-1 192 15,-2-1-192-15,-4 2 0 0,-2 1 0 0,-3-1-160 32,-10-1-416-32,0 0-64 0,0 0-32 0,0 0-13552 0</inkml:trace>
  <inkml:trace contextRef="#ctx0" brushRef="#br0" timeOffset="49701.85">15468 395 5519 0,'0'0'496'0,"0"0"-496"15,0 0 0-15,0 0 0 0,0 0 1248 0,0 0 160 16,-3-4 16-16,3 4 16 0,-6-4-432 0,6 4-96 15,0 0-16-15,-5-4 0 0,5 4-96 0,0 0-32 16,0-6 0-16,0-2 0 0,0 8-64 0,4-5 0 16,0 0-16-16,-4 5 0 0,4-5-112 0,-4 5-32 15,0 0 0-15,0 0 0 0,0 0-160 0,0 0-16 0,6 1-16 0,-6-1 0 16,5 8-16-16,-2 1 0 0,-2 4 0 0,-1 3 0 16,-3 3 64-16,1 5 16 0,-2 4 0 0,3 3 0 15,-3 4-96-15,2 5 0 0,-1 0-16 0,-1 38 0 16,3-12-304-16,1-25 128 0,2 2-128 0,2-5 0 15,3-4 128-15,1-3-128 0,4-6 0 0,3-2 0 16,2-5 0-16,2-5 128 0,1-3-128 0,13-5 0 16,-1-8 320-16,-9-4-32 0,4-1-16 0,0-6 0 0,3-1 128 15,12-13 32-15,-7-5 0 0,-12 9 0 0,1 0-240 0,-1-2-32 16,-3-4-16-16,-2 0 0 0,-1 5-144 16,-2-3 160-16,-2 3-160 0,-3-2 160 0,-1 3-160 0,-2 3 0 15,0 5 144-15,-3 4-144 0,-2 5 0 0,-2 7 0 16,0 0 0-16,0 0 0 0,0 11 0 0,-1 7 0 15,-2 5 0-15,0 4-128 0,-1 4 128 0,-1 6 0 16,-3 8 0-16,0 2 0 0,0 5 0 0,-3 5 0 16,-1 4 144-16,-5 1-144 0,-1 3 256 0,-3 6-48 15,-2 2-16-15,-3-7 0 0,0-5 80 0,-6-3 16 0,-1-3 0 0,-1-3 0 16,-1-5 256-16,2-6 48 16,1-5 16-16,2-5 0 0,3-7-160 0,4-7-16 0,2-4-16 15,5-6 0-15,2-3-160 0,3-9-16 16,2-4-16-16,3-6 0 0,1-4-32 0,3-5-16 15,2-6 0-15,4-1 0 16,4-2-688-16,2-2-144 0,4 2-32 0,4-1 0 16,2 1-2176-16,4 0-432 0</inkml:trace>
  <inkml:trace contextRef="#ctx0" brushRef="#br0" timeOffset="49995.6">16422 622 19519 0,'0'0'864'0,"0"0"176"0,0 0-832 15,0 0-208-15,0 0 0 0,10 5 0 0,4-3 576 0,9-4 80 16,1-2 16-16,-5 1 0 0,4-2 0 0,5-6 0 16,7 3 0-16,5-5 0 0,0 0-16 0,1 2 0 15,-1-5 0-15,-4 4 0 0,-1-1-656 0,-5 3 0 16,-6 1 0-16</inkml:trace>
  <inkml:trace contextRef="#ctx0" brushRef="#br0" timeOffset="50128.61">16550 829 23775 0,'-13'16'1056'0,"10"-11"224"0,-1 1-1024 16,1 3-256-16,3-1 0 0,0 2 0 0,5-3 480 0,2 2 48 0,-1-4 16 0,7 0 0 15,1 1-48-15,3-5-16 0,5-4 0 0,5-4 0 16,5 0-48-16,1-3-16 0,2 1 0 0</inkml:trace>
  <inkml:trace contextRef="#ctx0" brushRef="#br0" timeOffset="51569.81">17494 834 2751 0,'0'0'256'0,"0"0"-256"0,0 0 0 0,0 0 0 16,0 0 1856-16,-5 9 336 0,3-4 64 0,-1 3 16 0,1 1-1312 0,1-4-272 15,1-5-48-15,0 0-16 0,0 0-128 0,0 0-32 16,0 0 0-16,0 0 0 0,0 0 0 0,0 0 0 15,0 0 0-15,0 0 0 0,0 0-208 0,0 0-64 16,0 0 0-16,0 0 0 0,0 0-192 0,0 0 128 16,0 0-128-16,0 0 0 0,0 0 0 0,0 0 128 15,0 0-128-15,0 0 0 0,0 0 0 0,0 0 0 16,0 0 0-16,0 0 0 0,0 0 0 0,0 0 0 16,0 0 0-16,0 0 0 0,0 0 0 0,0 0 0 15,0 0 0-15,0 0 0 0,-4 8 0 0,4-8 0 16,0 0 0-16,0 0 0 0,0 0 0 0,-5 6 0 15,0-2 0-15,5-4 0 0,-4 7 0 0,4-7 256 16,-4 7-64-16,4-7 0 0,0 0 96 0,-3 5 16 16,3-5 0-16,0 0 0 0,-5 11 16 0,5-11 0 15,0 0 0-15,-4 4 0 0,4-4 0 0,0 0 0 16,-3 5 0-16,3-5 0 0,-5 8 16 0,5-8 16 16,-4 5 0-16,4-5 0 0,-5 6-112 0,1 1-32 15,4-7 0-15,0 0 0 0,0 0-32 0,-5 4-16 16,5-4 0-16,0 0 0 0,0 0 48 0,0 0 16 0,0 0 0 0,0 0 0 15,-5 2 128-15,5-2 32 0,0 0 0 0,0 0 0 16,0 0-64-16,0 0 0 0,-4-4 0 0,3 0 0 16,1-4-16-16,1-1-16 0,1-4 0 0,3-1 0 15,2-3-96-15,2-3-32 0,0-3 0 0,3-4 0 16,4 1-16-16,1-6 0 0,1-1 0 0,1-4 0 16,3-4 64-16,-4 6 16 0,5-7 0 0,-1-4 0 0,3 2 48 15,0-3 16-15,0-2 0 0,1-3 0 0,-2-6-144 0,-1-1-16 16,-2 0-128-16,0 3 192 0,-3 1-192 0,-2 8 0 15,1 5 128-15,-5 6-128 0,1 7 0 0,6-15 0 16,-6 16 0-16,-3 14 0 0,-2 7-192 0,-8 7 192 16,5 21-192-16,-4-3 192 0,0 6-208 0,-1 9 64 15,-1 6 16-15,0 8 0 0,-2 1 128 0,-1 5 0 16,-1-3-144-16,0 6 144 0,0 9 0 0,-1-1 0 16,-3 2 0-16,1 1 0 0,-2-2 0 0,2-3 0 15,0-7 0-15,-6 39 0 0,3-27 0 0,6-31 0 16,3-3 0-16,-2-9 0 0,1-4-384 0,1-4 0 15,1-4 0-15,-1-4 0 16,1 0-1376-16,1-8-288 0,0 0-48 0</inkml:trace>
  <inkml:trace contextRef="#ctx0" brushRef="#br0" timeOffset="51744.45">17648 621 15663 0,'0'0'1392'0,"0"0"-1120"0,4 8-272 0,2-3 0 15,1 0 1088-15,3 1 144 0,3-2 48 0,2-2 0 16,4 0 80-16,1-4 32 0,7-1 0 0,0-4 0 16,1 2-496-16,0 3-80 0,-2-5-32 0,0-2 0 15,2 3-784-15,-3-3 0 0,-1 3-192 0,0-2 48 32,-2-1-2288-32,9-7-448 0</inkml:trace>
  <inkml:trace contextRef="#ctx0" brushRef="#br0" timeOffset="51986.27">18583 79 19343 0,'0'0'1728'0,"-4"9"-1392"16,-1 4-336-16,-2 4 0 0,0 2 832 0,-2 2 112 16,-3 5 16-16,0-1 0 0,-4 4 256 0,1 3 48 15,-1 1 16-15,4-1 0 0,1 4-384 0,-1 5-64 16,0-1 0-16,-1-1-16 0,1 3-416 0,4 1-80 15,0-3 0-15,2 11-16 0,3-9-304 0,4-4 160 0,3-4-160 0,2-2 128 16,6 0-128-16,-3-9-224 0,2-4 48 0,2-4 16 31,1-6-736-31,5-2-128 0,-4-10-48 0</inkml:trace>
  <inkml:trace contextRef="#ctx0" brushRef="#br0" timeOffset="52133.9">18114 613 15663 0,'0'0'1392'16,"0"0"-1120"-16,0 0-272 0,7 3 0 0,2-1 1216 0,4 1 176 0,2-2 32 0,4 0 16 15,4-2-576-15,2-1-112 0,7-2-32 0,1-6 0 16,5 1-16-16,0-5-16 0,-1 0 0 0,1 1 0 16,-3-2-1920-16,17-9-384 15</inkml:trace>
  <inkml:trace contextRef="#ctx0" brushRef="#br0" timeOffset="52470.27">18970 32 23039 0,'0'0'2048'0,"0"0"-1648"16,4-7-400-16,0 2 0 0,2-2 624 0,2 2 32 15,0 1 16-15,4-4 0 0,3 1-192 0,-6 3-32 16,0-1-16-16,0 3 0 0,0 1-112 0,-1 2-32 16,-8-1 0-16,7 7 0 0,-2 0-288 0,-1 5 0 15,0 1 0-15,-3 2 0 0,-2 5 208 0,-2 1-64 16,-2 2-16-16,-4 11 0 0,1-2 64 0,-1-6 16 16,-1-4 0-16,3-6 0 0,1-1 240 0,-1 1 64 15,1-2 0-15,1-1 0 0,1 0 144 0,2 1 48 0,0-4 0 0,4 0 0 16,0 0-384-16,5-3-64 0,0-1 0 15,6 2-16-15,1-6-48 0,-3-2-16 0,2-4 0 0,2 1 0 16,1-1-176-16,-1 0 0 0,-1 0 0 0,1-2 128 31,-1 1-2048-31,-1 1-400 0,-3 0-96 0</inkml:trace>
  <inkml:trace contextRef="#ctx0" brushRef="#br0" timeOffset="52719.83">19438 332 17503 0,'0'0'768'0,"0"0"176"0,0 0-752 0,0 0-192 16,0 0 0-16,1 13 0 0,-1-1 2496 0,0 2 448 15,-1 3 112-15,-2 4 16 0,0 3-2160 0,-2 0-416 16,-2 3-96-16,1-2-16 0,0 4 128 0,-5 8 0 15,0-2 16-15,1-2 0 0,1 0-320 0,-1 0-64 16,-2-3-16-16,3-3 0 0,3 1-128 0,0-3 0 16,-2-2 0-16,5-1 128 15,-2-4-2016-15,2-2-416 0,-1-5-64 0</inkml:trace>
  <inkml:trace contextRef="#ctx0" brushRef="#br0" timeOffset="52871.24">19190 612 14735 0,'0'0'640'0,"0"0"160"16,0 0-640-16,0 0-160 0,8 3 0 0,1-2 0 0,2-1 2624 0,3 2 480 0,3 0 96 0,3-1 32 15,3-1-2208-15,1-3-448 16,1 1-96-16,2-2-16 16,0 2-704-16,1-4-144 0,-3 3-16 0</inkml:trace>
  <inkml:trace contextRef="#ctx0" brushRef="#br0" timeOffset="53235.32">20174 153 13823 0,'0'0'1216'0,"0"0"-960"0,0 0-256 0,0 0 0 16,0 0 1792-16,0 0 320 15,0 12 64-15,-1 3 16 0,-3 3-880 0,-1 1-176 16,-3 0-48-16,-1 2 0 0,-1 5-64 0,0 3 0 0,-1 7-16 0,3-13 0 15,2 7-368-15,-1 1-64 0,0 0 0 0,-1 5-16 16,0-3-368-16,1 0-64 0,-1 0 0 0,-1 8-128 16,2-4 0-16,1-6-256 0,1-1 32 0,2-9 0 31,0-3-2240-31,3-3-448 0,1-7-96 0</inkml:trace>
  <inkml:trace contextRef="#ctx0" brushRef="#br0" timeOffset="53637.8">20082 205 13823 0,'0'0'1216'15,"0"0"-960"-15,8-11-256 0,2 2 0 0,3-2 2160 0,-2 5 384 16,3 3 80-16,4-5 0 0,4 0-1632 0,2-1-336 16,1 3-64-16,3 2-16 0,2-2 96 0,0 2 16 15,1 2 0-15,-1 4 0 0,-2 7-400 0,-2 1-80 16,-5 3-16-16,-2 3 0 0,-2 2-192 0,-5 1 0 15,-4 0 0-15,-4 3 0 0,-4 2 0 0,-6 16 0 16,-6-2 0-16,3-15 0 0,-5 6 0 0,-2-1 144 16,-5 1-144-16,-2 0 128 0,-1-2-128 0,0 0 0 15,1-5 144-15,-5 8-144 0,4-6 128 0,4-4-128 16,3-2 160-16,-1 2-160 0,8-7 128 0,8-7-128 16,2-6 0-16,6 7 144 0,4-5-144 0,4 1 0 15,4-2 0-15,6 3 0 0,3-2-144 0,2 4 144 16,3-3 0-16,0 2 0 0,-2 6 0 0,-2-2-128 0,-4 3 128 15,-5 1 0-15,-2 0 0 0,-6 2 0 0,-4 0 0 0,-3 2 0 16,-8 0 320-16,-4 4 64 16,-5 0 0-16,-4 4 16 0,-9-4 192 0,-4 0 48 0,-6 0 0 0,-1-1 0 15,-1-2-384-15,0-3-64 0,-1-1 0 0,0-2-16 32,4-7-688-32,2-2-144 0,2-5-32 0,7-3-8832 0,2-6-1760 0</inkml:trace>
  <inkml:trace contextRef="#ctx0" brushRef="#br0" timeOffset="53871.79">21182 275 27471 0,'-13'13'1216'0,"7"-5"256"0,-2 4-1184 0,-1 5-288 16,-2 3 0-16,2 0 0 0,1 10 128 0,0 0-128 15,-3 5 144-15,1 1-144 0,0 1 400 0,-1 1-16 16,-1 3 0-16,-1 5 0 0,2 1-112 0,5-6-16 16,-1-3-16-16,2-3 0 0,3 0-240 0,0-4-208 15,4 1 32-15,-1-5 16 16,0-2-2160-16,3 2-432 0,-3-5-96 0,1-14-4144 16,-2-1-832-16</inkml:trace>
  <inkml:trace contextRef="#ctx0" brushRef="#br0" timeOffset="54020.95">20756 710 22799 0,'0'0'1008'0,"0"0"208"0,8 2-960 0,2 2-256 0,1-1 0 0,2 1 0 15,2-2 432-15,6 2 32 0,3 1 16 0,4-2 0 16,2-3 96-16,5-3 32 0,0-2 0 16,2 1 0-16,-1 0-304 0,15-7-64 0,-6 2-16 0,-17 0 0 15</inkml:trace>
  <inkml:trace contextRef="#ctx0" brushRef="#br0" timeOffset="54325.59">21984 278 21887 0,'0'0'960'0,"0"0"208"0,0 0-928 0,0 0-240 16,0 0 0-16,0 0 0 0,-2 12 624 0,-4-3 80 16,1 5 0-16,-2 10 16 0,-5 2 240 0,6-10 32 0,-3 6 16 15,0 2 0-15,-4 5-160 0,2-2-16 16,1 1-16-16,1 3 0 0,0-1-512 0,1 10-112 15,1-7 0-15,0-2-16 0,1 0-176 0,0-4-144 16,-1-1 144-16,-2 6-208 16,2-10-2320-16,-2-6-464 0,-1-6-80 0</inkml:trace>
  <inkml:trace contextRef="#ctx0" brushRef="#br0" timeOffset="54472.73">21615 634 21359 0,'0'0'944'0,"12"1"208"0,1 0-928 0,3 2-224 16,6-1 0-16,3 2 0 0,4-1 768 0,6-2 128 0,2-1 0 0,5 0 16 0,2-1-400 16,3-2-96-16,0-2-16 0</inkml:trace>
  <inkml:trace contextRef="#ctx0" brushRef="#br0" timeOffset="54806.96">23032 326 22111 0,'-16'-8'976'0,"11"7"208"16,-2 1-944-16,-2 0-240 0,-2 1 0 0,-3 5 0 0,-3-1 752 0,-5 2 96 15,-3 6 32-15,2 2 0 0,-3 4 80 0,-4 3 0 0,-1 5 16 0,0-1 0 16,-4 5 48-16,2 2 0 16,1 1 0-16,-6 9 0 0,3-3-368 0,-7 14-64 15,16-5-16-15,17-23 0 0,7 0-288 0,7 9-64 16,5-3-16-16,4-15 0 0,5-5-16 0,4 1-16 16,2 0 0-16,5-4 0 0,3 0-32 0,2-6 0 0,4-3 0 15,1 0 0-15,3-3-144 0,4-6 0 0,4 1 0 0,3-3 0 31,-1 0-2560-31,-2 0-528 0</inkml:trace>
  <inkml:trace contextRef="#ctx0" brushRef="#br0" timeOffset="55529.96">25322 582 12895 0,'0'0'1152'0,"0"0"-928"0,0 0-224 16,-6-7 0-16,-1-2 1152 0,0 5 192 0,-3 1 48 15,-2-2 0-15,-1-1-544 0,-3 1-96 0,-3 0-32 0,-2-2 0 16,0 3-16-16,-3 3-16 0,-3 1 0 0,-1 2 0 16,0 5-304-16,-1 1-64 0,0 5-16 0,-1 5 0 15,0 5-112-15,-1 3-32 0,1 8 0 0,2 1 0 16,-1 7-160-16,2-1 0 0,3-1 144 0,3 1-144 15,5 1 0-15,7-9 0 0,5-9 0 0,6-3 0 0,4-6 0 0,5-4 0 16,5-6 0-16,-1-6 0 0,6-7 272 0,18-8-16 16,3-4 0-16,5-6 0 0,6-6 240 0,5-2 32 15,3-4 16-15,-2-1 0 0,-8-6-416 0,-6 2-128 16,-1-2 0-16,-18 16 0 0,1-6 0 0,-5 3 0 0,-1-4 0 16,3-1 0-16,-2 0 0 0,0-2 0 0,-2-2 128 15,-1 1-128-15,-2-5 0 0,0-13 0 0,-1 8-128 16,-4 7 128-16,0 10-192 0,-6 7 192 15,-2 9-208-15,-1 8 80 0,-3 9 128 0,0 0 0 16,-7 15-144-16,-2 8 144 0,-2 1 0 0,-7 18 0 0,-1-4 0 0,8-11 0 16,-6 5 0-16,4-3 0 15,1 8 0-15,-2 7 0 0,-3 2 0 0,1 4 0 16,0 2 0-16,1 0 0 0,-1 0 0 0,-6 37 0 0,4-22 0 0,8-17 0 16,4-10 128-16,4-18-128 15,4-2 0-15,3-3 128 16,4-2-1680-16,7 0-352 0</inkml:trace>
  <inkml:trace contextRef="#ctx0" brushRef="#br0" timeOffset="55873.74">25989 569 23487 0,'-12'23'1040'0,"4"-13"224"0,-3 4-1008 0,-3 4-256 0,0 3 0 0,-4 6 0 0,-1 0 320 0,-2 2 0 16,0-2 16-16,-1 1 0 0,1-4 160 0,-11 11 16 15,6-7 16-15,10-10 0 0,4-1-64 0,4-3-16 16,2-2 0-16,5 1 0 0,1-13-160 0,8 5-32 16,5-2-16-16,3-5 0 0,3-3 144 0,3-5 16 15,2-1 16-15,1-5 0 0,2-1-128 0,-3-2-32 16,0-1 0-16,-1-2 0 0,-1-3 16 0,-3 4 0 16,-1-2 0-16,2-9 0 0,-6 2-272 0,-6 4 160 15,-6-2-160-15,-3 13 128 0,-3 0 128 0,-2 3 0 16,-3 0 16-16,-1 5 0 0,-2 1-272 0,-2 5-176 0,-2 2 32 15,-2 3 0 1,1 0-1360-16,1 1-272 0,1 1-48 0</inkml:trace>
  <inkml:trace contextRef="#ctx0" brushRef="#br0" timeOffset="56826.99">26584 601 16575 0,'0'0'1472'0,"-6"6"-1168"0,-3 2-304 0,-1-2 0 0,0 7 736 0,2-6 96 16,-2 3 0-16,-2 4 16 0,0-1 240 0,-2 4 64 15,-1 0 0-15,1 5 0 0,1 0-384 0,-1-2-64 16,2 2 0-16,4-2-16 0,1-1-304 0,3 0-48 16,2-1-16-16,3 7 0 0,4-4-320 0,2-7 144 15,0-5-144-15,6 3 0 0,2-8 320 0,-3-1-32 16,0-1-16-16,9 3 0 0,-2-6 240 0,-7 0 32 16,2-4 16-16,0 0 0 0,0-1-240 0,-1-1-32 0,-2 0-16 15,0 2 0-15,-2-1-272 0,2 0 0 0,-2 1 0 16,-9 5 0-16,0 0 0 0,0 0 128 0,0 0-128 0,0 0 0 15,0 0 0-15,0 0 0 0,0 0 0 0,0 0 0 16,0 0 0-16,0 0-256 0,0 0 80 0,0 0 16 16,-6-2-160-16,6 2-16 0,0 0-16 0,0 0 0 15,0 0 96-15,0 0 0 0,0 0 16 0,0 0 0 0,0 0 240 0,0 0-192 16,0 0 192-16,0 0-192 0,0 0 192 0,8-4 0 16,0 2 0-16,1-1-144 0,0 1 144 0,2-2 0 15,2-2 0-15,6-2 0 0,-2-2 0 0,-1 2 0 16,1-2 0-16,-7 4-128 0,4-2 128 0,0-2 0 15,0 0 160-15,4-2-160 0,-1-2 0 0,-3 3 0 16,-2 2 0-16,-5 0 0 0,1 0 0 0,0 0 0 16,-1 0 0-16,0 1 0 0,-2-1 128 0,-1 0-128 15,-1-1 0-15,0-7 0 0,-3 2 128 0,-1 6-128 16,-2-3 0-16,-1 0 144 0,-1 0-144 0,-1 2 0 16,-1 3 0-16,-4-5 0 0,3 7 0 0,-1-1 0 15,1 2 0-15,-4 1 0 0,-1 3 0 0,-1 0 0 16,-1 0 0-16,-3 0 0 0,-8 3 0 0,-2-1 0 15,0 2 144-15,0 1-144 0,0-1 128 0,1 1-128 16,2 3 128-16,2-3-128 0,1 0 0 0,2 1 144 16,0 1-144-16,2 0 0 0,1 2 128 0,-4 4-128 15,3 0 0-15,8-2 0 0,1 3 0 0,1 1 0 16,1 1 0-16,1 1 0 0,0 5 160 0,2-2-160 16,2 1 128-16,0-1-128 0,2 2 208 0,0 2-32 0,0-1-16 0,2 8 0 15,0-6-16-15,1-3 0 0,-1-1 0 0,1-7 0 16,-1-2 0-16,2 2 0 15,0-3 0-15,2 5 0 0,1-2 48 0,-2-5 0 16,0 1 0-16,1 0 0 0,2-1 192 0,1 1 32 0,2-2 16 0,2 1 0 16,1-3-48-16,2 1-16 0,2 2 0 0,3-3 0 15,0 3-64-15,3-3-16 0,3 0 0 0,2 2 0 16,3-5-128-16,14 0-32 0,-4-3 0 0,-18 0 0 16,3-2 0-16,-2 1-128 0,0-4 192 15,11-6-64-15,-4 2-128 0,-14 2 0 0,1-1 144 0,0-2-144 16,-1 2 0-16,-2 0 144 0,-2 1-144 0,4-4 0 15,-4 2-208-15,-5 2-160 0,-3 2-16 0,0 2-10432 16,-2-2-2064-16</inkml:trace>
  <inkml:trace contextRef="#ctx0" brushRef="#br0" timeOffset="57314.72">27634 423 22111 0,'-9'1'480'0,"-2"0"96"0,-3 0 32 0,1 5 32 0,-2-1-512 0,-2 1-128 0,-2 4 0 0,-1 0 0 15,-2 3 624-15,0 2 96 0,-3 2 32 0,-8 3 0 16,4 2-176-16,2-2-16 0,3 3-16 0,5-3 0 0,5 1-272 0,5-2-48 15,6 2-16-15,3-3 0 0,5-3-48 16,7 4-16-16,6-1 0 0,-3-6 0 0,3-3 128 0,4 2 32 16,2-2 0-16,0 0 0 0,-1 1-176 0,2-1-128 15,-2 0 192-15,-1 2-192 0,-3 3 144 16,-3-1-144-16,-3-2 0 0,-3 3 144 0,-3 2 48 0,-5-2 16 16,-4-2 0-16,-3 2 0 0,-6 2 304 0,-10 4 48 15,-6-2 16-15,-3-2 0 0,-5-1-304 0,-2-3-48 16,-3-6-16-16,2-1 0 0,-1-2-336 0,14-4-80 15,0-2-16-15,3-1-9488 16,4-6-1888-16</inkml:trace>
  <inkml:trace contextRef="#ctx0" brushRef="#br0" timeOffset="57834.85">29059 526 13935 0,'0'0'608'0,"3"-5"144"0,-6-2-608 0,3 7-144 16,0 0 0-16,0 0 0 0,0 0 960 0,-5 10 176 15,-3 2 16-15,-2 3 16 0,-2 3-208 0,1 5-64 16,0 1 0-16,-7 14 0 0,2-2-16 0,-2-3-16 16,-1-2 0-16,0-1 0 0,0 0-352 0,1 1-64 15,0-8 0-15,2-4-16 0,2-4-192 0,2-2-48 16,3-5 0-16,9-8 0 0,0 0 240 0,0 0 32 15,0 0 16-15,14-5 0 0,3-5 96 0,3-1 0 16,2-7 16-16,2 0 0 0,0 0-336 0,0-5-80 0,-2 2-16 16,-1-1 0-16,1 2-160 0,-2 0 0 0,-1 1 0 0,0 5 128 15,1 0-128-15,-9 10 0 16,-3 1 0-16,2 4 0 0,-3 2-160 0,4 3 160 16,-5 6-208-16,0 7 80 0,-3 9 128 0,-4-8 0 0,-3 2-144 0,-4 12 144 15,-1 0 0-15,-2-3 0 0,-3-2 0 0,0 0 0 31,2-3-320-31,3-1-112 0,4-4-16 0,4-5-8384 0,4-6-1664 0</inkml:trace>
  <inkml:trace contextRef="#ctx0" brushRef="#br0" timeOffset="58141.15">29874 649 21183 0,'-18'15'944'0,"8"-8"192"0,-5 5-912 15,-2 1-224-15,-2 2 0 0,0 3 0 0,-4 1 960 0,2 1 128 16,-2 2 48-16,-1-2 0 0,1 1-448 0,0 0-96 16,1 0-16-16,3-2 0 0,1-3 192 0,4-1 48 15,4-1 0-15,4-5 0 0,2 0-464 0,4-9-96 16,0 0 0-16,8 3-16 0,3-2-64 0,2-3-16 16,3-2 0-16,2-5 0 0,0 1-16 0,10-7 0 15,-1 1 0-15,-2-1 0 0,-1-2 16 0,-2 4 0 16,-4 1 0-16,-3 0 0 0,-2 3 32 0,-6 2 0 15,1 0 0-15,-4 2 0 0,-4-2 32 0,-4 0 16 16,-4 1 0-16,-2 0 0 0,0 2-240 0,-11 0 0 0,-1 1 0 16,8 2 0-16,-2-3-256 0,2 2-32 15,2-2-16-15</inkml:trace>
  <inkml:trace contextRef="#ctx0" brushRef="#br0" timeOffset="58332.7">30515 199 26719 0,'0'0'1184'0,"-8"9"240"0,2 5-1136 0,-3 4-288 16,-3 1 0-16,-2 5 0 0,-3 4 208 0,0-3-16 0,-2 8 0 0,0 5 0 15,-1 6 240-15,0-2 32 0,0 3 16 0,2 0 0 16,1 2-96-16,-13 33-32 0,7-14 0 0,11-29 0 0,-1-2-352 15,4 0-128-15,0-5 0 0,-4 10 0 16,2-7-2208-16,0-12-432 0,2-7-96 0,2-9-7568 16</inkml:trace>
  <inkml:trace contextRef="#ctx0" brushRef="#br0" timeOffset="58501.76">30063 734 19343 0,'17'-13'1728'0,"-9"8"-1392"0,4-1-336 0,2 2 0 0,4 3 960 0,2 2 112 16,1 0 16-16,12 3 16 0,-1-1-16 0,-8 1-16 15,4-2 0-15,3 1 0 0,6-1-192 0,3 2-48 16,2-3 0-16,1 1 0 0,1 1-400 0,0 0-96 16,1-1-16-16</inkml:trace>
  <inkml:trace contextRef="#ctx0" brushRef="#br0" timeOffset="59326.88">15232 2126 21935 0,'0'0'960'0,"0"0"224"0,0 0-944 0,-1 10-240 15,1 4 0-15,0-3 0 0,1 5 0 0,0 2 0 0,2-1-144 0,-1 4 144 16,2 2 0-16,0-1 0 0,-2 3 0 0,1 0 0 15,-1-1 192-15,0 4 96 0,-1 0 16 0,0 3 0 0,3-6 0 16,0 2 0-16,0-6 0 0,1 0 0 0,0-4 176 0,4 0 32 16,1-4 16-16,3-8 0 0,1-5 112 15,-2-3 32-15,6-2 0 0,1-5 0 0,2-3 16 0,1-6 0 16,3-2 0-16,0-2 0 0,0-3-256 16,0 2-48-16,-3 1-16 0,3-1 0 0,-5 0-240 0,-2 5-128 15,-6 4 160-15,1 4-160 0,-3 1 272 0,1 6-32 16,-3 3-16-16,0 5 0 0,-2 7-96 0,1 5-128 15,-3 7 176-15,-1 1-176 0,0 6 128 0,-1 12-128 16,1-1 0-16,-2-14 0 0,1-2 0 0,1 8 0 16,1-6 0-16,1-8 0 0,0-8 0 0,0-3 0 15,3-4 0-15,2-1 0 0,-1-1 0 0,3-6 0 16,0-2 0-16,2-8 0 0,0-3 288 0,7-12 0 16,-4-2 0-16,-5 6 0 0,-1 1-80 0,1-5-16 15,-2 2 0-15,-1-4 0 0,-2 2-192 0,1 2 144 16,-4-1-144-16,0 3 128 0,-2 1-320 0,3 1-80 0,0 4-16 15,2 2 0 1,-2 6-2032-16,0-2-416 0,4-6-80 0,-9 19-9664 0</inkml:trace>
  <inkml:trace contextRef="#ctx0" brushRef="#br0" timeOffset="59612.9">16508 2122 31903 0,'-13'9'1408'0,"8"-4"304"0,-2 3-1376 0,-1 3-336 16,-3 4 0-16,-1 3 0 0,1 3 0 0,-2 1 0 0,-1 6 0 0,1 0 0 15,1 0 0-15,0 3 0 0,1-3 128 0,-1 14-128 16,3-7 128-16,6-8-128 0,1-7 128 0,5-7-128 16,2-2 0-16,4-4 144 0,2-3-144 0,3-3 0 0,4-2 224 15,4-3-64-15,-3-6-16 0,1-3 0 0,0-6 240 0,2-4 32 16,-2-1 16-16,-1 1 0 0,0-4-80 0,-2 4-16 15,-3 1 0-15,3-10 0 0,-6 4-160 0,-7 4-48 16,-6-1 0-16,-1 10 0 0,-4 0-128 0,-2 0 128 16,-3 1-128-16,-2 2 128 15,-2 0-544-15,-6-1-112 0,3 4-32 0,10 4 0 16,-5 1-1712-16,2 2-352 0,2 0-64 0</inkml:trace>
  <inkml:trace contextRef="#ctx0" brushRef="#br0" timeOffset="59876.73">16892 1975 11967 0,'0'0'528'0,"3"12"112"0,-2 0-512 0,1 3-128 0,1 4 0 15,-2 0 0-15,-1 4 2816 0,-1 1 512 0,-2 2 128 0,-3 14 0 16,-2-3-2064-16,2-14-432 0,-2 4-64 0,-3 11-32 16,-3-9 80-16,4-11 16 0,0-2 0 0,-2 0 0 15,5-1-192-15,-1-5-48 0,4 0 0 0,0-2 0 16,4-8-256-16,0 0-48 0,0 0-16 0,5-12 0 15,2-4 112-15,-2 2 0 0,4-1 16 0,1-3 0 16,1-2-288-16,1-1-64 0,0 1-16 0,4-2 0 16,-2-1-160-16,2 3 0 0,1 1 0 0,1 1 0 15,1 0 0-15,9-3-192 0,-3 3 32 0,-8 7 16 16,2 2-2208-16,0-3-432 16</inkml:trace>
  <inkml:trace contextRef="#ctx0" brushRef="#br0" timeOffset="60313.36">17692 1671 22975 0,'0'0'1024'0,"0"0"192"0,0 0-960 0,-3 9-256 16,2 0 0-16,-3 3 0 0,1 0 256 0,1-2 0 15,-1-2 0-15,-2 4 0 0,1 2 128 0,-1 2 16 16,0 1 16-16,-4 13 0 0,-1-1 176 0,4-5 48 16,-3 6 0-16,0 6 0 0,-1 1-64 0,-5 21 0 15,1-3 0-15,5-18 0 0,-4 6-320 0,2-2-64 0,-1 1 0 0,3 0-16 16,0-4 64-16,-1-1 16 16,2-4 0-16,1 7 0 0,4-8-256 0,2-14 176 0,0-4-176 0,1-4 160 15,0 0 64-15,2-5 16 0,-2-5 0 16,10 4 0-16,-10-4 32 0,8-4 16 0,0-3 0 0,3-10 0 15,-1-2-48-15,1-2-16 0,-3-1 0 0,1-1 0 16,0-1-80-16,-2 6-16 0,-1-1 0 0,0-3 0 16,2 1 64-16,1-1 0 0,1-4 0 0,3 3 0 0,1 1 48 15,1 3 16-15,0-1 0 0,6 1 0 0,-1 1-80 16,10-9-16-16,-2 5 0 0,-9 8 0 0,2 1-160 16,0 1 128-16,2-2-128 0,-1 1 128 0,-2 3-128 0,-1-1 0 15,-1 3 0-15,5-3 0 0,-5 6-208 0,-8 2 16 16,-1 1 16-16,-2 2 0 15,1 2-1376-15,0 2-288 0,-1 0-48 16,-2 1-12416-16</inkml:trace>
  <inkml:trace contextRef="#ctx0" brushRef="#br0" timeOffset="60496.75">17669 2280 32015 0,'0'0'704'0,"0"0"128"0,5 12 48 0,2 4 32 0,4 1-720 0,1 3-192 16,5-3 0-16,2 0 0 0,4-2 272 0,0 0 32 16,3-2 0-16,4-2 0 0,-1-3-128 0,3 0-32 15,-1-1 0-15,2-4 0 16,2-1-1344-16,0 1-272 0,0-3-48 0,-2 0-16 0</inkml:trace>
  <inkml:trace contextRef="#ctx0" brushRef="#br0" timeOffset="61011.69">20058 1906 8287 0,'-3'-9'736'0,"-4"-4"-592"16,0-3-144-16,-1 2 0 0,0 0 2880 0,1 2 560 15,-2 0 96-15,-1 4 32 0,-3 2-2000 0,0 2-400 16,-2 1-80-16,-2 3 0 0,-2 0-320 0,-1 3-48 16,-3 3-16-16,0 3 0 0,-1 4-320 0,1-2-80 15,2 7-16-15,2 0 0 0,2 1-288 0,4 1 128 16,4 2-128-16,6-8 0 0,1 4 0 0,6 0 0 16,0-3 0-16,4 0 0 0,2 0 160 0,4 2-160 15,1-3 128-15,12 5-128 0,-1-3 144 0,-7-7-144 0,-1 3 160 16,4-3-160-16,-3 1 128 0,-1 1-128 0,-3-2 0 15,-2 3 144-15,-4-4-144 0,-3 5 0 0,-2 0 0 0,-4 5 0 16,-5-1 240-16,-3-6-48 0,-3 3 0 0,-5-2 0 16,-4-1 144-16,-4 1 32 0,-4 0 0 0,-3-5 0 15,-2 1-144-15,0 1-32 0,0-4 0 0,3 1 0 16,2-2-464-16,4-3-112 0,3-1 0 0,6-5-13536 16</inkml:trace>
  <inkml:trace contextRef="#ctx0" brushRef="#br0" timeOffset="61206.38">20693 1751 23951 0,'0'0'1056'0,"-5"11"224"0,-1 5-1024 0,-1 4-256 16,0 4 0-16,1-6 0 0,-1 6 832 0,-4 4 96 15,0 6 32-15,-8 16 0 0,0-2-208 0,5-17-48 16,-1 2 0-16,-3 0 0 0,-1-1-304 0,1 1-64 15,3-4-16-15,1 0 0 0,1 0-320 0,4-5-160 16,4-1 16-16,4-5-8992 16,3-4-1792-16</inkml:trace>
  <inkml:trace contextRef="#ctx0" brushRef="#br0" timeOffset="61564.28">21024 2041 24479 0,'-5'6'528'0,"-2"9"112"0,-3 3 32 0,-3 1 32 0,0 5-576 0,-3 4-128 0,-2-1 0 0,-1 1 0 16,0-4 832-16,-9 9 128 0,4-5 16 0,10-10 16 16,1 0-288-16,1-4-48 0,2-3-16 0,3-1 0 15,2-5-256-15,5-5-48 0,0 0-16 0,0 0 0 16,6-3-80-16,3-6-32 0,1 0 0 0,1-5 0 0,3-3-208 0,3-1 0 15,1-1 0-15,10-12 0 0,-2 5 0 0,1 1 0 16,1 3 0-16,-9 7 0 16,3-3 0-16,-1-1 0 0,2-1 0 0,0 1 0 0,0 1 0 0,0 1 0 15,-2 2 0-15,0 5 0 0,-2 1 0 0,-3 5 0 16,0 4 0-16,-2 0 0 0,-3 4-224 0,-1 4 64 16,0-2 16-16,-1 5 0 0,-2 1 144 15,0 7 0-15,-3 0 0 0,-4-8 128 0,-1 2-384 0,-2 0-64 16,2 2 0-16,-2-1-16 15,0 1-1632-15,-1-1-320 0,1-1-64 0,-1 0-16 16</inkml:trace>
  <inkml:trace contextRef="#ctx0" brushRef="#br0" timeOffset="61969.65">22303 1892 3679 0,'0'0'320'0,"-5"-8"-320"16,0-3 0-16,0 5 0 0,-3 1 3168 0,-1-1 560 15,-1 4 112-15,-6 3 32 0,-2 4-2272 0,5 0-448 16,-3 2-80-16,-3 4-32 0,-3-1-336 0,-2 4-80 16,-4 3-16-16,-3 3 0 0,0 4 80 0,-1 0 16 15,0 3 0-15,3 0 0 0,1-3-96 0,2 3-16 16,2-3 0-16,6 1 0 0,6-1-240 0,2-3-48 15,2-2-16-15,5-3 0 0,5 1-288 0,4-2 160 16,2-5-160-16,7 0 128 0,1-2-128 0,15 0 0 16,3-5-192-16,-7-3 192 15,3-2-1840-15,16-7-240 0</inkml:trace>
  <inkml:trace contextRef="#ctx0" brushRef="#br0" timeOffset="62296.11">22573 2011 28559 0,'0'0'2544'0,"0"0"-2032"0,0 0-512 0,2 11 0 16,2-4-320 0,6 9-144-16,4-6-48 0,-2-4 0 0,0-3 704 0,9-1 144 0,-1-3 32 0,-5 0 0 0,2-4 208 0,1-3 64 15,1 2 0-15,-2-5 0 0,0 5-352 16,-2-7-64-16,-2-1-16 0,-3 2 0 0,-1-2-80 0,-4 1 0 15,-2 3-128-15,-3-2 192 0,-4 6 112 0,-4 0 16 16,-5 4 0-16,-2 4 0 0,-3 3-112 0,-2 1-16 16,0 7 0-16,-4 1 0 0,-3 4 64 0,0 3 16 15,-1 1 0-15,0-2 0 0,0 2-16 0,-7 8 0 16,7-3 0-16,14-9 0 0,4-1-256 0,3 1 160 16,5 1-160-16,5-1 128 0,6-6-128 0,5 0-256 15,8-2 64-15,1-1 16 16,5-5-2080-16,2-1-432 0</inkml:trace>
  <inkml:trace contextRef="#ctx0" brushRef="#br0" timeOffset="62587.32">24497 1938 20271 0,'0'0'1792'0,"-4"-4"-1424"0,0-4-368 0,4 8 0 16,0 0 2704-16,0 0 480 0,-5 0 80 0,-2 2 32 16,0 3-2656-16,1 1-512 0,-2 2-128 0,1 6 0 15,-5 2 176-15,-2 13 32 0,2-2 16 0,2 1 0 16,-3-3 32-16,0 3 0 0,3-2 0 0,1 2 0 0,1-1-256 15,3-1 144-15,1-4-144 0,3-3 128 0,-1-3-352 0,0 0-80 16,1-1-16-16,2-5 0 16,-1-10-2576-16,0 0-528 0</inkml:trace>
  <inkml:trace contextRef="#ctx0" brushRef="#br0" timeOffset="62751.22">24355 1767 29487 0,'0'0'2624'0,"-7"-5"-2112"0,7 5-512 0,0 0 0 0,-9-1 832 0,3 4 48 16,-3 2 16-16,0 2 0 0,3 0-640 0,0 2-112 15,-1-3-16-15,7-6-128 0,0 0 0 0,0 0 0 16,0 0 0-16,0 0-9808 16,0 0-1920-16</inkml:trace>
  <inkml:trace contextRef="#ctx0" brushRef="#br0" timeOffset="63052.76">25679 1773 17503 0,'5'-6'1552'0,"0"1"-1232"0,-2 2-320 0,0-5 0 15,-1 0 672-15,-1 1 80 0,-1-3 16 0,-1 3 0 16,-7-2 224-16,0 5 48 0,1 1 16 0,-3-2 0 0,-8 1 16 0,0 1 0 15,1 3 0-15,-4 4 0 16,-2 2-272-16,-8 5-48 0,0 1-16 0,10 1 0 16,-1-2-256-16,-11 14-48 0,4-1-16 0,1 4 0 0,2 0 16 0,1 3 0 15,-2 1 0-15,9-9 0 0,1 2-160 0,0 3-16 16,0 3-16-16,5-3 0 0,2 0-240 16,2-3 0-16,3 3 0 0,1-4 0 0,3-1 0 0,1 9 0 15,2-7 0-15,1-12 0 16,-2-1-448-16,0-1-16 0,1-2-16 0,-1-3 0 15,-1-6-2128-15,0 0-416 0,0 0-96 0</inkml:trace>
  <inkml:trace contextRef="#ctx0" brushRef="#br0" timeOffset="63169.98">25074 2193 15663 0,'0'0'1392'0,"-5"-4"-1120"15,0 3-272-15,5 1 0 0,0 0 1744 0,0 0 304 16,0 0 48-16,0 0 16 0,0 0-1392 0,8 8-272 0,-1 2-48 0,2-4-16 16,5 4 48-16,4-3 0 0,2-2 0 0,4 0 0 15,3-2-176-15,14-3-16 16,-2-4-16-16,-15 0-8128 15,2-1-1632-15</inkml:trace>
  <inkml:trace contextRef="#ctx0" brushRef="#br0" timeOffset="63712.03">27508 2028 16575 0,'0'0'1472'15,"-6"0"-1168"-15,0-1-304 0,-1 2 0 0,0 0 864 0,-2 4 112 16,-1 4 32-16,-3 1 0 0,1 3 80 0,-3 2 0 16,-3 3 16-16,-1 3 0 0,-1 3-16 0,0 2 0 15,1 6 0-15,-3-3 0 0,0 1-272 0,1 1-64 16,-1-1-16-16,-7 14 0 0,4-7-288 0,3-4-64 16,4-4-16-16,8-11 0 0,0-3-208 0,-3 3-32 15,5-5-128-15,8-13 192 0,0 0 0 0,0 0 0 16,6-10 0-16,5-9 0 0,3-6 320 0,5 1 64 15,3-4 16-15,-6 8 0 0,5-3-432 0,0-5-160 16,2 3 0-16,11-17 144 0,-4 2-144 0,-2 5 0 16,-1 0 0-16,-7 13 0 0,0-3 0 0,3 0 0 15,2 3 0-15,13-8 0 0,-5 7 0 0,-10 10 0 0,-2 4 0 16,0 3-176-16,0 5 176 0,4 8-160 0,-3 2 160 0,-14 3-160 16,-2 0 160-16,0 9 0 0,-9-2 0 0,-2-5 0 15,-5-1 0-15,-4 3 0 0,-4 3 0 0,-5 0 0 16,-3 2 0-16,-1-5 0 0,-1-1 0 0,0-2 0 15,1 0-224-15,2-4-64 0,2-2-16 0,2-4 0 16,-1-8-2192-16,3-4-432 0,-15-19-80 0,14 4-32 16</inkml:trace>
  <inkml:trace contextRef="#ctx0" brushRef="#br0" timeOffset="63952.74">28208 1527 15663 0,'0'0'1392'0,"-7"8"-1120"15,0 2-272-15,-4 1 0 0,1 1 2048 0,-8 9 368 16,2 4 64-16,2-5 16 0,-1 2-1056 0,-2 2-208 16,-2 2-32-16,1 1-16 0,0 5-320 0,1 0-64 15,-1-1-16-15,0 1 0 0,0 0-400 0,2 1-96 0,-2-1-16 0,7-2 0 16,0-2-272-16,4-2 0 0,0-7 0 0,6-3 0 31,2-3-656-31,2-2-96 0,2 0-16 0,1-6 0 16,3-4-1216-16,4-1-256 0,3-4-64 0</inkml:trace>
  <inkml:trace contextRef="#ctx0" brushRef="#br0" timeOffset="64318.49">28438 1939 21183 0,'0'0'1888'0,"-3"5"-1504"15,-2 3-384-15,-5 3 0 0,0 4 1264 0,2-1 176 16,-1 0 32-16,-5 8 16 0,0 0-496 0,1 1-96 15,1-3-32-15,4-9 0 0,0 2-240 0,3-4-48 16,2 1-16-16,0 0 0 0,3-2-240 0,1-2-32 16,2 1-16-16,-3-7 0 0,11 2 304 0,-2-2 48 15,3-2 16-15,0-4 0 0,2 0 64 0,3 0 0 16,-1-6 16-16,11-4 0 0,-7-1-112 0,1-1-32 16,-3 1 0-16,-7 7 0 0,2-3-336 0,4-8-80 15,-1 0-16-15,-9 7 0 0,2-1-144 0,-1 1 0 16,-2 3 144-16,-1 0-144 0,-1-3 0 0,0 5-240 0,0-1 48 15,-2 5 0 1,-2 5-2384-16,0 0-480 0</inkml:trace>
  <inkml:trace contextRef="#ctx0" brushRef="#br0" timeOffset="64697.04">29443 1879 20271 0,'0'0'896'0,"-6"0"192"0,6 0-880 0,-12 3-208 15,-8-1 0-15,-4 3 0 0,0 4 1584 0,1-2 272 16,1 3 48-16,2-1 16 0,-2 2-1536 0,2 2-384 16,0 2 0-16,0-1 128 0,4 1 0 0,3-2 0 15,2-3 0-15,3 0 0 0,3-3-128 0,5-7 192 16,0 0-64-16,0 0 0 0,8 5 240 0,3 0 48 15,-5-6 16-15,5-1 0 0,4-3 48 0,1 2 16 16,0 0 0-16,1-2 0 0,1-3-176 0,-1 3-48 16,1-1 0-16,-1-2 0 0,-4 4-80 0,-1 4 0 15,-1 0-16-15,2 3 0 0,-3 3 96 0,-1 4 32 16,-3 4 0-16,-1 2 0 0,-1 4-64 0,-3 2-16 16,-2 2 0-16,-3 4 0 0,-3 4-48 0,-1-1-16 15,-3 4 0-15,-7-2 0 0,-5-3 128 0,-1 2 32 16,0-5 0-16,-1 1 0 0,1-5-176 0,1-1-16 15,0 1-128-15,-7 1 192 16,5-6-1632-16,11-9-336 0,0-1-64 0</inkml:trace>
  <inkml:trace contextRef="#ctx0" brushRef="#br0" timeOffset="65064.4">30836 1902 24879 0,'0'0'2208'0,"0"8"-1760"16,0 2-448-16,-1 8 0 0,-2 1 528 0,-2 5 32 16,-1 4 0-16,0-3 0 0,-2 5 128 0,-3 10 16 15,-1-3 16-15,3-13 0 0,3-1-336 0,-2 0-64 16,2 0 0-16,-3 9-16 0,1-6-176 0,5-10-128 15,0-4 144-15,2 4-144 16,1-5-1376-16,0-11-368 0,0 0-80 0</inkml:trace>
  <inkml:trace contextRef="#ctx0" brushRef="#br0" timeOffset="65284.83">30886 1423 36911 0,'0'0'1632'0,"0"0"352"0,0 0-1600 0,0 0-384 0,0 0 0 0,-5 9 0 15,-2-1 0-15,1 3 0 0,0-2 0 0,-3 6 0 0,2-1 0 0,4-6 0 16,-1 2 0-16,-1 1 0 0,-2 1 0 0,4-3 0 16,-1-3-192-16,1 2 192 15,2-1-2144-15,1-7-304 0,0 0-64 0,2 7-11184 16</inkml:trace>
  <inkml:trace contextRef="#ctx0" brushRef="#br0" timeOffset="65636.63">31436 2027 17503 0,'-25'30'768'0,"15"-17"176"0,-2 3-752 0,1 4-192 16,-2 0 0-16,-1 5 0 0,-3-1 1920 0,2 3 368 15,0-4 64-15,1-3 16 0,3-2-1296 0,0-3-256 16,1-1-48-16,4-5-16 0,0-1-416 0,6-8-80 0,0 0 0 0,0 0-16 16,0 0 336-16,0 0 80 0,11-12 16 0,0 5 0 15,6-5-224-15,2-2-32 0,1-3-16 0,3-1 0 16,0-1-112-16,1-2-32 0,0 2 0 0,2-1 0 16,-2-2-48-16,1 0-16 0,1 0 0 0,9-7 0 15,-5 5-64-15,-13 10-128 0,2 1 176 16,1 1-176-16,-3 6 240 0,1 2-64 0,-1 8-16 0,-1 4 0 15,1 6-16-15,-6 2 0 0,-2 3 0 0,-1 4 0 16,-3 5-144-16,-1 1 0 0,-3 6 144 0,-1 2-144 16,-1 1 224-16,-1 5-32 0,-3-4 0 0,-1 21 0 15,0-8-48-15,3-21-16 0,-1-5 0 0,2 12 0 16,2-4-960-16,1-8-208 0,0-4-48 16</inkml:trace>
  <inkml:trace contextRef="#ctx0" brushRef="#br0" timeOffset="67914.44">15824 3780 7359 0,'0'0'320'0,"0"0"80"0,0 0-400 0,-4-6 0 15,-1 1 0-15,0 0 0 0,-1 1 2928 0,-4-1 496 16,0-2 96-16,-3 2 32 0,-2 3-2384 0,-3 0-464 16,-3-4-112-16,-1 2-16 0,-3 2-224 0,-1 4-48 15,0 3-16-15,-9 6 0 0,-1 3-48 0,15-4-16 16,-1 6 0-16,-1 5 0 0,-1 7-80 0,-8 15-16 15,8-1 0-15,10-14 0 0,1 4 64 0,3 1 0 16,1 0 0-16,5-5 0 0,6-1-192 0,4-8 0 16,2-1 0-16,4-6 0 0,4-5 400 0,4-3 0 15,2-6 0-15,21-9 0 0,-1-8 16 0,-11 1 0 16,6-7 0-16,19-16 0 0,-5-2-224 0,-20 15-32 16,-2-7-16-16,-1-1 0 0,-1-5-144 0,-2 1 128 15,-2 0-128-15,-2 2 128 0,-2-2-128 0,-1-2 0 16,-2 2 0-16,-2-1 128 0,-3-2-128 0,-1 0 0 15,-2 1 0-15,-2 1 0 0,-1 5 0 0,-2 7 0 0,1 2 0 0,-2 7 0 16,-1 6 0-16,1 8 0 0,-2 6 0 0,0 0 0 16,-4 10-144-16,1 4 144 0,-1 6-192 0,1 8 192 15,-2 4-144-15,-1 5 144 0,1 2 0 0,0 7-144 16,2-2 144-16,-1 7 0 0,0 0 0 0,0 1 0 16,0-2 0-16,3-1 0 0,2-2 0 0,2-5 0 0,-1-2-192 15,6 9 0-15,2-12 0 0,0-18-8128 16,2-3-1616-16</inkml:trace>
  <inkml:trace contextRef="#ctx0" brushRef="#br0" timeOffset="68199.03">16545 3602 20271 0,'-11'3'896'0,"4"1"192"0,1 4-880 0,-2-1-208 16,2 5 0-16,-3 3 0 0,-3 4 2272 0,1 2 416 15,-4 3 64-15,1 1 32 0,0-2-2224 0,1 1-560 16,0 3 0-16,-3 6 0 0,3-8 144 0,2-3-144 16,6-4 0-16,2-7 144 0,3-3-144 0,0-8 128 0,0 0-128 15,12 6 128-15,2-7 112 0,-4-4 16 16,0-2 0-16,4-3 0 0,1-2-96 0,2-5-16 0,-2-3 0 0,4-10 0 16,-3 6-144-16,-5 8 160 15,-5-2-160-15,0 0 160 0,-2-1-160 0,0 1 128 16,-4 1-128-16,-4 1 128 0,2 1-128 0,-3 5 0 15,-1 1 0-15,3 4 0 16,-6 0-288-16,1 4-144 0,-1 1-16 0,-1 2-8960 0,0 2-1792 16</inkml:trace>
  <inkml:trace contextRef="#ctx0" brushRef="#br0" timeOffset="68532.3">16935 3514 21183 0,'0'0'1888'0,"1"9"-1504"0,1-2-384 0,0 6 0 0,-2 1 832 16,0 4 112-16,-2 4 16 0,-1-1 0 16,1-1-416-16,-5 12-80 0,-2-6-16 0,0 3 0 15,1-2 128-15,-3 1 0 0,0-3 16 0,2-10 0 0,-1 2 0 0,0-3 0 16,0-2 0-16,-1-3 0 0,1 2-176 0,1-6-32 16,2-2-16-16,0 0 0 0,7-3-128 0,0 0-32 15,-3-6 0-15,0-3 0 0,2-1 80 0,3-2 16 16,2-2 0-16,2 1 0 0,3-2-304 0,2 1 0 15,0-1 0-15,3 0 0 0,0-1 0 0,1 1 0 16,0 1 0-16,2 3 0 0,1 4 0 0,0 2 0 16,-1 1 0-16,0 7 0 0,-2 1-160 0,5 3 160 0,-4 5-160 0,-7-3 160 15,-3 4-128-15,-1 2 128 0,-1-1 0 0,-3 1-144 16,-2-1-160-16,-2 2-16 16,0 1-16-16,-1-2 0 15,-1-1-576-15,0-4-112 0,-1 1-32 0,1-5-7744 0,2 0-1552 16</inkml:trace>
  <inkml:trace contextRef="#ctx0" brushRef="#br0" timeOffset="68870.25">17830 2983 19343 0,'0'0'1728'0,"0"0"-1392"16,0 0-336-16,0 0 0 0,0 0 688 0,1 12 64 15,-3 1 16-15,-1-4 0 0,-2 4 192 0,-2 4 64 16,-4 1 0-16,0 0 0 0,-3 4-368 0,-8 9-64 16,-1-1-16-16,9-11 0 0,-1 1-304 0,-5 7-64 15,3-1-16-15,3-5 0 0,3-2-192 0,5-6-256 16,0-2 48-16,3-1-12304 0</inkml:trace>
  <inkml:trace contextRef="#ctx0" brushRef="#br0" timeOffset="69115.96">18597 2972 27231 0,'0'0'1216'0,"0"0"240"0,-2 7-1168 0,1 7-288 0,1 2 0 0,-5 1 0 15,-5 1 544-15,0 2 48 0,-2 2 16 0,-2 4 0 16,-4-2-32-16,1 8 0 0,-2 2 0 0,-2 3 0 0,0-5-160 0,-1 6-32 15,0 3-16-15,3 0 0 16,1 2-192-16,8-14-48 0,0 4 0 0,3 3 0 0,3-1-128 0,-1 0 0 16,3-2 0-16,4 11 0 15,3-6-1472-15,-1-16-368 0,2-2-80 0,5 1-10960 16</inkml:trace>
  <inkml:trace contextRef="#ctx0" brushRef="#br0" timeOffset="69265.07">18138 3544 13823 0,'0'0'1216'0,"0"0"-960"15,9 4-256-15,3 0 0 0,5 0 2896 0,4 2 544 16,6-2 96-16,18 1 32 0,3-4-2880 0,-16 1-688 16,3-2 0-16,6-3-7792 15,2-1-1632-15</inkml:trace>
  <inkml:trace contextRef="#ctx0" brushRef="#br0" timeOffset="69719.92">19958 3384 5519 0,'0'0'496'0,"-10"-7"-496"16,-3-2 0-16,-2-1 0 0,-2 3 2752 0,-2 5 464 16,-1-1 96-16,0 4 16 0,-2 2-2096 0,0 2-400 15,-3 5-96-15,2 2-16 0,0 4 192 0,-1 3 48 16,2-1 0-16,3 1 0 0,2-1-192 0,3 2-16 15,3-1-16-15,6-2 0 0,3-4-416 0,3-5-64 16,-1-8-32-16,6 7 0 0,3-2 96 0,1-1 0 16,2-7 16-16,7 1 0 0,0-4 256 0,4-1 48 15,-2-6 16-15,1 0 0 0,-2 2-288 0,-2 0-64 16,-1-2-16-16,-3 8 0 0,-2 0-288 0,0 1 0 16,-12 4 0-16,9 7 0 0,-4 4 240 0,-3 3-64 15,-2 6-16-15,-2 8 0 0,-3 4 96 0,-3 5 0 16,-1 3 16-16,-2 6 0 0,-2-4-32 0,-5-1-16 0,1 6 0 0,-13 16 0 15,2-4 0-15,9-25 0 0,-2-1 0 0,0-1 0 16,2-2-224-16,3-7 0 0,2-4-144 16,1-3 144-1,5-4-2736-15,1-5-448 0</inkml:trace>
  <inkml:trace contextRef="#ctx0" brushRef="#br0" timeOffset="70033.06">20395 3544 16575 0,'0'0'1472'0,"0"0"-1168"0,8 2-304 0,1-1 0 0,0 0 2720 0,0 2 480 16,-1-1 112-16,6 1 16 0,-1-4-2384 0,-5-1-480 16,-3 0-80-16,2-2-32 0,0-2 32 0,-1-3 16 15,1 0 0-15,-1-3 0 0,-4 0 80 0,2 0 16 16,-3 1 0-16,-1-2 0 0,-2 3-64 0,-2-3-16 15,-1 2 0-15,-1 3 0 0,-3 0 96 0,-5 3 32 16,0 4 0-16,-3 6 0 0,0 4-304 0,3-1-64 16,-4 3-16-16,0 6 0 0,0 0-160 0,2 3 0 15,0-1 0-15,5 1 0 0,2-2 0 0,1 8 0 16,7-5 0-16,4-11 0 0,3 1-256 0,7-2 80 16,2-2 16-16,5-6 0 15,4-2-608-15,6-7-112 0,0-1-16 0,19-9-9328 16,-9-1-1856-16</inkml:trace>
  <inkml:trace contextRef="#ctx0" brushRef="#br0" timeOffset="70229.99">21214 2871 28223 0,'-8'12'1248'0,"4"-5"256"0,-1 4-1200 0,-4 10-304 0,-2 1 0 0,-1 9 0 16,-1 3 400-16,-3 4 32 0,0 2 0 0,4-8 0 15,0 3 336-15,-1 3 64 0,-2 2 0 0,2 2 16 16,0-2-336-16,2-2-80 0,1-2-16 0,1-2 0 16,1-1-1264-16,3-3-256 0,1-4-48 15,2-1-8320-15,-1-5-1664 0</inkml:trace>
  <inkml:trace contextRef="#ctx0" brushRef="#br0" timeOffset="70372.14">20915 3303 26719 0,'0'0'2368'0,"0"0"-1888"0,0 0-480 0,14 8 0 0,3 0 704 0,-5 1 32 16,4-1 16-16,10 6 0 0,1-5-416 0,-8-3-80 15,1-2 0-15,3 0-16 0,1-2-240 0,2 0 0 16,0-2 0-16</inkml:trace>
  <inkml:trace contextRef="#ctx0" brushRef="#br0" timeOffset="71117.3">23085 3000 27647 0,'0'0'2448'0,"2"-6"-1952"0,1-2-496 0,-3 1 0 16,0 7-288-16,0 0-160 0,0 0-16 0,0 0-16 16,0 0 976-16,0 0 192 0,-5 12 32 0,-1 5 16 0,-1 3-32 0,-2 7 0 15,0 6 0-15,0 4 0 0,1 5-64 0,-8 20 0 16,2 2-16-16,2-5 0 0,-2 2-240 0,5-17-64 16,0 4 0-16,-1-1 0 0,0 3-192 0,1-1-128 15,2-3 160-15,2-2-160 0,1-7 144 0,2 13-144 16,4-13 128-16,2-17-128 0,1-3 128 0,3-2-128 15,2-5 0-15,4-1 128 0,3-4-128 0,0-5 0 16,2-4 0-16,9-5 0 16,-2 0-384-16,-2-5-96 0,-4-3-32 0,-7 3 0 15,-3-2-2400-15,-2-3-480 0,2-32-112 0,-10 13-16 0</inkml:trace>
  <inkml:trace contextRef="#ctx0" brushRef="#br0" timeOffset="71259.56">22712 3556 24703 0,'-12'1'1088'0,"12"-1"240"0,0 0-1072 0,0 0-256 16,0 0 0-16,0 0 0 0,0 0 608 0,0 0 64 16,0 0 16-16,15-4 0 0,0 2-176 0,-1-2-16 15,7-1-16-15,3-5 0 0,4 1-192 0,2-3-32 0,3 2-16 0,5 1 0 16,6-2-464-16,-1 3-96 0,-1-1 0 0,16-2-12592 16</inkml:trace>
  <inkml:trace contextRef="#ctx0" brushRef="#br0" timeOffset="71602.73">23381 2957 28735 0,'0'0'640'0,"4"-4"128"0,-4 4 16 0,9-5 16 0,0 0-640 16,2 3-160-16,2 0 0 0,2 2 0 0,4-2 384 0,12-1 64 16,-1 2 0-16,-8 1 0 0,1 1 192 0,1 3 64 15,0-1 0-15,-2 3 0 0,-3 4-352 0,5 8-64 16,-6 2-16-16,-10-2 0 0,-1 2-272 0,-3 3 0 16,-4 3 0-16,-2-1 0 0,-4 3 320 0,-5 12 0 15,-5-2 0-15,6-13 0 0,0-2-80 0,-7 10-16 16,7-9 0-16,6-9 0 0,2-3 272 0,3-1 48 15,6-1 16-15,1-4 0 0,5-1-112 0,4-2 0 16,2-3-16-16,4-3 0 0,3-1-144 0,19-3-32 16,2-1 0-16,1 0 0 15,3-5-2016-15,4 4-416 0,3-3-64 0</inkml:trace>
  <inkml:trace contextRef="#ctx0" brushRef="#br0" timeOffset="72167.23">26160 2978 21647 0,'-4'-18'960'0,"3"6"192"0,1 3-912 0,-2-1-240 0,2 10 0 0,0 0 0 16,0 0 336-16,0 0 32 0,-9-4 0 0,9 4 0 15,-7 4 192-15,-1 6 32 0,-3 2 16 0,1 9 0 16,-2 6 0-16,-1 6 0 0,1 1 0 0,-3 5 0 15,-1 5-144-15,1-1-16 0,-2 4-16 0,0 2 0 16,-2 3 96-16,0 1 32 0,-1 1 0 0,1-2 0 16,3-3-304-16,1 0-48 0,3-9-16 0,3-2 0 15,4-1-32-15,4-5-16 0,2-8 0 0,3-1 0 0,1-9-400 16,4-3-64-16,1-3-32 0,3-2 0 16,0-6-1136-16,2-5-240 0,3-1-32 0</inkml:trace>
  <inkml:trace contextRef="#ctx0" brushRef="#br0" timeOffset="72314.74">25707 3452 22111 0,'0'0'976'0,"0"0"208"0,0 0-944 0,0 0-240 16,0 0 0-16,9 6 0 0,5 2 1712 0,4-1 288 15,2-2 64-15,4 0 16 0,2 0-1552 0,4-1-304 16,5-2-64-16,-1-2-16 0,0-2 48 0,2-2 16 15,-1-1 0-15,2 2 0 16,0-1-1616-16,0 2-320 0,-1 0-64 0</inkml:trace>
  <inkml:trace contextRef="#ctx0" brushRef="#br0" timeOffset="72628.05">26486 3541 23951 0,'0'0'2128'0,"0"0"-1696"0,0 0-432 0,12 6 0 16,2-2 736-16,2 0 64 0,5-4 16 0,4-2 0 16,4 0-112-16,4-5-32 0,6-8 0 0,-1 1 0 15,-1-1-224-15,-3 0-64 0,-4 2 0 0,-3-4 0 16,-4 0-176-16,-4-1-32 0,-2-1-16 0,-5 1 0 16,-3 0 32-16,-2 3 16 0,-4-2 0 0,-3 5 0 15,-2 2 64-15,-3-1 16 0,-3 6 0 0,-3 3 0 0,-6 6 16 0,-3 1 0 16,-6 6 0-16,0-1 0 0,-5 3-304 15,1 2 0-15,-2 3 0 0,3 0 0 0,2 1 0 0,4 1 0 16,3-1 0-16,4 2 0 0,5 0 0 0,5-3 0 16,3-4 0-16,7 0-144 0,2-1-80 0,6-4-16 15,3 1 0-15,8-5 0 16,4-1-1200-16,3-1-240 0,2-3-48 0</inkml:trace>
  <inkml:trace contextRef="#ctx0" brushRef="#br0" timeOffset="72969.48">27586 3154 22111 0,'0'9'1968'0,"-3"3"-1584"15,1 3-384-15,-2 4 0 0,-1 2 496 0,-1 6 16 16,-1 2 0-16,-3 1 0 0,0 0 256 0,-5 11 48 0,-2-4 16 0,2-2 0 15,0 1-144-15,4-13-32 0,-1 2 0 0,-7 7 0 16,1-2-208-16,3-4-32 0,-1-7-16 0,5-6 0 16,2-2-208-16,4-6-32 0,1 1-16 0,4-6 0 15,0 0 144-15,0 0 32 0,0 0 0 0,4-8 0 16,4-1 128-16,0-4 48 0,3-4 0 0,0 1 0 16,1-2-304-16,-1-1-64 0,2-1-128 0,1-2 192 15,-2-5-192-15,2 5 128 0,2-3-128 0,6-9 0 0,1 4 0 16,-6 12 0-16,1 0 0 0,2 0 0 0,0 0 0 0,3 1 0 15,1 0 128-15,1 4-128 0,0 4-128 0,0-1-80 16,-2 4-16-16,-1 1 0 16,-1-1-2704-16,-1 2-528 0</inkml:trace>
  <inkml:trace contextRef="#ctx0" brushRef="#br0" timeOffset="73537.64">28495 3309 11967 0,'-8'9'1072'0,"4"0"-864"15,-1-1-208-15,-1 6 0 0,0 2 2736 0,-3 2 496 0,-2 1 96 0,-6 10 32 16,-5 1-1664-16,8-10-336 0,0-1-64 0,0 4-16 16,0-3-432-16,-6 8-80 0,2-1-32 0,2-8 0 15,3-5-464-15,5-8-80 0,2 1-32 0,6-7 0 16,0 0 0-16,0 0 0 0,0 0 0 0,0 0 0 16,13-4 208-16,2-3 32 0,3-4 16 0,8-7 0 0,0 0-224 0,-9 6-32 15,3-2-16-15,5-10 0 16,-3 3-144-16,-7 7 0 0,0 0 0 0,2-1 0 0,-2-2 0 0,9-7 0 15,-4 5 0-15,-4 10 0 0,-2-1 0 0,0 4 0 16,0 1 0-16,-2 0 0 0,1 3-128 0,2 7 128 16,-3 2-160-16,-7 0 160 0,1 4-176 0,0 3 176 15,-6 1-192-15,0 0 192 0,0 2 0 0,-2 0 0 16,-4 2 0-16,-3 8 0 0,-4-4 0 0,2-4 0 16,-1-2 0-16,6-6 0 0,1-2 0 0,1 0 176 15,4-9-176-15,0 0 160 0,0 0 112 0,0 0 32 16,0 0 0-16,7-7 0 0,4 1 208 0,1-1 64 15,5-7 0-15,2 1 0 0,1-2-320 0,3-2-64 0,4-1-16 0,1 0 0 16,0 1-176-16,1 3 0 16,-1-2 0-16,0 2 0 0,0 2 0 0,-1 3 0 15,-2 1 0-15,-2 4 0 0,-1 3 144 0,-1 4 0 16,1 6 0-16,-3-1 0 0,-5 8-144 0,1 2 0 0,-2 2 0 0,-3 4 0 16,-2-1-160-16,2 10 160 15,-6-4 0-15,-2-9-144 16,-1 1-1456-16,-1-2-304 0,-1 0-48 0</inkml:trace>
  <inkml:trace contextRef="#ctx0" brushRef="#br0" timeOffset="74174.32">30785 3382 17503 0,'0'0'1552'0,"0"0"-1232"0,3-9-320 0,-1 5 0 0,-2 4 832 0,0 0 96 15,0 0 32-15,0 0 0 0,0 0-192 0,0 0-48 0,0 0 0 0,0 0 0 16,-5-3-192-16,-1 3-32 16,-2 3-16-16,-1 1 0 0,-2 1-96 0,-2 4-32 0,-1-4 0 0,-7 8 0 15,-1-2 32-15,1-1 0 16,-2 3 0-16,0-3 0 0,-1 0 96 0,-1 3 32 0,1-3 0 0,4 3 0 16,1 1-80-16,2-3-16 0,3 1 0 0,8-2 0 15,4-3-160-15,2 7-48 0,3-5 0 0,5 2 0 16,3-4 32-16,6 2 0 0,3-3 0 0,3 2 0 0,-3-3 32 15,5-1 16-15,-1 0 0 0,1 2 0 0,2-1-288 0,-3 0 128 16,-4 3-128-16,-8-3 0 0,2 0 128 0,-4 4-128 16,-1-3 0-16,-3 3 0 0,-2-2 144 0,-4-2-16 15,-4 2-128-15,-6 3 192 0,-4 3 192 0,-5 1 16 16,-5-4 16-16,5-2 0 0,-3-4-176 0,-13 1-48 16,-1 1 0-16,12-2 0 0,-3-1-192 0,-11-2 0 15,5 1 128-15,13-2-128 16,1-1-944-16,2-1-224 0,4-4-48 0,-1-1-8960 15,5 2-1792-15</inkml:trace>
  <inkml:trace contextRef="#ctx0" brushRef="#br0" timeOffset="74530.19">31281 3496 29135 0,'0'0'640'0,"0"0"128"0,-1 9 16 0,-4 0 48 0,-3 5-656 0,-2 0-176 0,-1-1 0 0,-2 3 0 0,-1 3 400 0,-1 0 48 15,-1 3 16-15,0-1 0 0,1 0-272 0,-6 13-48 16,5-2-16-16,7-16 0 0,1-4-128 0,2 1 0 16,1-2 0-16,0-2 0 15,1 2-832-15,0-2-208 0,1 0-48 0,3-9-7520 16,2 4-1504-16</inkml:trace>
  <inkml:trace contextRef="#ctx0" brushRef="#br0" timeOffset="74871.83">31568 3455 26079 0,'0'0'1152'0,"-3"7"256"0,-1 3-1136 0,-1 1-272 15,-3 6 0-15,-1 1 0 0,-1 1 384 0,-3 1 32 16,-1 0 0-16,-10 6 0 0,-4-3 160 0,17-7 16 0,1 0 16 0,2-1 0 16,-6-3-48-16,4-1-16 0,2-2 0 0,2-3 0 15,-2 0 128-15,4 2 32 0,4-8 0 0,0 0 0 16,0 0-64-16,0 0 0 0,7-4 0 0,2-2 0 16,2-1-128-16,2 1-48 0,2-5 0 0,4-7 0 15,-7 1-320-15,0 2-144 0,2-2 128 0,-2 10-128 16,2-3 0-16,2 0 0 0,-11 4 0 0,3 3 0 15,3 0 0-15,-1 3 0 0,-1 1 0 0,-1 3 0 16,-4 5-176-16,1 0 48 0,-3 4 0 0,0 4 0 0,-5 3 128 0,-1 0-160 16,-1-1 160-16,-1 1-160 15,-3 3-256-15,3-1-48 0,-2-4-16 0,0-2 0 16,1-1-1536-16,-7 4-304 0,-1-1-64 0,11-10-6784 16,5-1-1360-16</inkml:trace>
  <inkml:trace contextRef="#ctx0" brushRef="#br0" timeOffset="75143.98">32105 3431 21999 0,'0'0'960'0,"0"0"224"0,0 0-944 0,-8 3-240 16,-3-2 0-16,-1 2 0 0,0-1 640 0,-4 3 96 15,-1 3 16-15,-1 0 0 0,-4 3-96 0,1 0-16 16,-2 6 0-16,1-2 0 0,0 2 0 0,-2 7 0 0,5-1 0 16,9-9 0-16,1 0-240 0,0 5-48 0,4-4-16 0,3-1 0 15,2-1-176-15,1-3-32 0,3 3-128 0,1-2 192 16,2-2-192-16,5 4 0 0,-1-7 128 0,-2 2-128 31,1-1-1120-31,3 0-272 0,-2 0-48 0</inkml:trace>
  <inkml:trace contextRef="#ctx0" brushRef="#br0" timeOffset="75694.89">32397 3726 11967 0,'0'0'1072'0,"0"0"-864"0,0 0-208 0,0 0 0 0,0 0 1456 0,8-1 240 16,-8 1 48-16,7-4 16 0,1-2-528 0,0 1-96 16,-1 0-32-16,2-3 0 0,1 2-448 0,-5 2-80 15,-6-4-32-15,5 3 0 0,7 0-272 0,-2-1-48 16,-5 1-16-16,-4 5 0 0,9-4-16 0,-1 0-16 15,-2-1 0-15,-6 5 0 0,0 0 80 0,5-5 0 16,-5 5 16-16,0 0 0 0,0 0 176 0,-2-5 48 16,-5-2 0-16,1 2 0 0,1 1-192 0,-3 3-48 15,-1 0 0-15,0 1 0 0,2 1-256 0,-3 0 0 0,-3 2 0 0,1 1 0 16,2-2 0-16,1 3 0 0,2-1 0 0,-1-1 0 16,0 1 0-16,2 1 0 0,0 0 0 0,1-1 0 15,0 1 0-15,5-5 0 0,-4 10 0 0,-1-1 0 16,0 1 0-16,-1 1 0 0,0 1 0 0,1 2 0 15,-1 0 128-15,1 1-128 0,1 1 144 0,3 1-144 0,-3-3 192 16,1 0-64-16,2 0-128 0,1 0 192 0,0-1 48 0,2 1 0 16,4-2 0-16,-3-3 0 0,4 1 192 0,2-3 32 15,1 0 16-15,2 0 0 0,2-1-96 16,0 2-32-16,0-2 0 0,-1 0 0 0,0-2-160 0,3-1-48 16,5-3 0-16,-2 1 0 0,-3 0-16 0,2 1-128 15,1-4 192-15,0 0-64 0,-1-1-304 0,0-1-64 16,0-2-16-16,6 1 0 15,-5-1-2000-15,-1-2-416 0,-3 3-80 0,-1-4 0 0</inkml:trace>
  <inkml:trace contextRef="#ctx0" brushRef="#br0" timeOffset="76091.05">31043 2923 37375 0,'-11'-4'1664'0,"11"4"320"0,0 0-1584 0,0 0-400 15,0 0 0-15,0 0 0 0,0 0-128 0,0 0-128 16,0 0 0-16,11 0-16 16,5-1-1520-16,3-1-320 0,2 2-48 0,3 2-16 0</inkml:trace>
  <inkml:trace contextRef="#ctx0" brushRef="#br0" timeOffset="76937.98">14894 5133 2751 0,'0'0'128'0,"0"0"16"0,4-6-144 0,1 1 0 0,2 2 0 0,0-1 0 15,-2-1 2688-15,0 0 512 0,0 3 112 0,-1-2 16 16,1-2-2000-16,0 0-400 0,-1 3-80 0,0-5-16 15,-2-1 384-15,1-2 64 0,-1 2 0 0,-1 1 16 0,-1 8-16 0,0 0 0 16,3-7 0-16,-3 7 0 0,0 0-560 0,0 0-112 16,-3 6-32-16,1 5 0 0,-2 5 64 0,-1 3 16 15,-3 2 0-15,1 7 0 0,-3 1-304 0,-3 3-64 16,-2 3-16-16,-1 0 0 0,1 1-128 0,1 1-16 16,0-1-128-16,1 0 192 0,2-5-48 0,2-7-16 15,0-3 0-15,3-2 0 0,2-2 160 0,1-4 32 16,2-3 0-16,1-10 0 0,0 0 144 0,0 0 48 15,9-8 0-15,3-2 0 0,0-7-144 0,5-4-32 16,2-5 0-16,1 1 0 0,2-4-208 0,10-12-128 16,-4 0 128-16,2 6-128 0,-2 3 0 0,-9 13 0 15,1 1 0-15,2 2 128 0,0 0-128 0,-1 2 0 16,1 7 0-16,-1 3-128 0,2 7 128 0,-1 2-192 16,-4 2 192-16,0 6-192 0,-2 4 192 0,-3 4-160 15,-4 3 160-15,-2 3-160 0,0 0-96 0,-4 1 0 16,-1 2-16-16,-2-2 0 15,-2 0-1584-15,2 6-304 0,0-8-64 0,0-12-11536 0</inkml:trace>
  <inkml:trace contextRef="#ctx0" brushRef="#br0" timeOffset="77207.5">16075 4981 23039 0,'0'0'2048'0,"0"0"-1648"0,0 0-400 0,-5 11 0 16,-3 2 1216-16,-1 3 144 0,-2 3 48 0,-5 4 0 16,2 1-704-16,-3 4-144 0,-3-2-32 0,0 2 0 15,0-1 48-15,-1 4 16 0,2-4 0 0,3 1 0 0,1-3 16 0,2 0 0 16,4-6 0-16,4-4 0 0,2-4-288 0,5 1-48 16,-2-12-16-16,9 1 0 15,1-2 32-15,2-2 0 0,2-6 0 0,3 3 0 0,1-7-80 0,0 2-16 16,1-3 0-16,-2-4 0 0,6-7-192 15,-2 2 176-15,-4 1-176 0,-1 0 160 0,-4 2-160 0,-1 2 0 16,-3 2-160-16,-1 2 160 16,-3-3-2144-16,-2 0-336 0</inkml:trace>
  <inkml:trace contextRef="#ctx0" brushRef="#br0" timeOffset="78055.59">17787 4700 19231 0,'0'0'848'0,"0"0"176"0,0 0-816 0,4 9-208 16,-1-2 0-16,1 6 0 0,-2 6 560 0,-1 1 64 16,-2 2 16-16,-1 3 0 0,-2 0-16 0,1 3 0 0,-4 0 0 0,1 3 0 15,-2 4 144-15,-3 17 16 0,1-8 16 0,2 1 0 16,4-8-352-16,4-3-80 0,4-9-16 0,4 1 0 16,2-6-160-16,-1-10-48 0,3-1 0 0,1-2 0 15,4-1 304-15,2-4 48 0,4-5 16 0,-3-4 0 16,2 1 112-16,1-6 16 0,-1 2 16 0,1-4 0 15,1-3-272-15,9-10-64 0,-3 4-16 0,-6 3 0 16,-3 1-128-16,0-3-32 0,-2-4 0 0,-6 11 0 16,-1 1-144-16,7-9 160 0,-2 3-160 0,-6 10 160 15,-1-2-160-15,2 6 0 0,-2 0 0 0,0 3 0 0,-1 3 0 0,0 8 0 16,-1 1-192-16,-1 9 192 0,-2 6-192 0,2 20 192 16,-3 1-160-16,-4 5 160 0,-4 4 0 0,-6 2 0 15,-7 4-128-15,-2-2 128 0,-3 6 0 0,5-21 192 16,-5 9-48-16,-14 23 0 0,0-9 176 0,10-27 48 15,-2 3 0-15,-1 3 0 0,0-7 272 0,-2-1 64 16,-1-3 16-16,2-3 0 0,-1-8-336 0,5-6-64 16,2-4 0-16,-1-5-16 0,2-3-96 0,6-5-16 15,-1-7 0-15,-2-9 0 0,7-3-48 0,6 2-16 16,2-4 0-16,4-6 0 0,4 0-128 0,4-16-192 16,5 5 32-16,-1 14 16 0,6 1-192 0,4-4-48 15,5 2 0-15,14-12 0 16,1 6-160-16,-14 14-32 0,1 0-16 0,14-3 0 15,-2 2-1920-15,-13 9-384 0,28-6-80 0,-13 5-16 0</inkml:trace>
  <inkml:trace contextRef="#ctx0" brushRef="#br0" timeOffset="78473">19926 4508 12895 0,'0'0'576'0,"0"0"112"0,0 0-560 0,-7 4-128 16,7-4 0-16,-11 14 0 0,4 2 2176 0,2-3 416 15,-3 6 80-15,-1 5 16 0,-1 2-1408 0,-7 15-288 16,5 1-48-16,-2-1-16 0,-2 4-160 0,6-15-16 0,0 4-16 0,-3 3 0 15,1 1-144-15,-4 4-16 16,1 2-16-16,0 0 0 0,0-3-560 0,1-2 0 0,1-1 0 0,3-3 0 31,-2-5-2464-31,5-7-608 0</inkml:trace>
  <inkml:trace contextRef="#ctx0" brushRef="#br0" timeOffset="78661.1">19418 5044 24879 0,'0'0'2208'0,"0"0"-1760"0,7 7-448 0,1-1 0 15,3 3 1024-15,7 0 112 0,1-2 16 0,-3-4 16 16,3-1-848-16,3 0-192 0,4-2-128 0,1-2 192 0,1 0-192 0,1-1 0 16,1-3 0-16,17-3 0 15,-2-1-1600-15,-15 4-336 0,2 1-80 0,1-3-5472 16,1 3-1104-16</inkml:trace>
  <inkml:trace contextRef="#ctx0" brushRef="#br0" timeOffset="79041.32">20221 5085 16575 0,'0'0'1472'0,"0"0"-1168"15,0 0-304-15,0 0 0 0,13 0 880 0,-2 0 112 16,1 0 32-16,-3 0 0 0,1-4-160 0,2-4-32 16,4 2 0-16,0 0 0 0,3-4-48 0,9-3-16 15,-4 3 0-15,-8 1 0 0,1 1-304 0,0-2-64 0,-2 2-16 0,0-2 0 16,-2 4-192-16,4-6-64 16,-6 2 0-16,-1-1 0 0,-2 1-128 0,-4 3 192 15,-4 7-192-15,1-6 192 0,-2-4 0 0,-3 5 16 16,4 5 0-16,-10-2 0 0,-4 1-16 0,-8 2-16 0,-2 1 0 0,6 3 0 15,-2 4-176-15,-3 1 0 0,-1 1 0 0,-12 7 0 16,2 0 128-16,3 2-128 0,2 6 128 0,4-1-128 16,-1-2 160-16,5-1-160 0,2 3 192 0,3-5-192 15,5-2 128-15,5 0-128 0,1-4 0 0,3-6 0 16,4 0 0-16,-2-8 0 0,5 6 0 0,5-1 0 16,3-2 0-16,8 1 0 0,1-6 0 0,3-2 0 15,3-2-704-15,-6 0-128 16,2-1-48-16,4-1-11680 0</inkml:trace>
  <inkml:trace contextRef="#ctx0" brushRef="#br0" timeOffset="79339.98">20850 4879 20271 0,'0'0'896'0,"0"0"192"0,-4 9-880 0,-2 2-208 15,-2 0 0-15,1 1 0 0,-1 3 960 0,-1 3 128 16,-1 1 48-16,-6 7 0 0,3-3-432 0,5-8-64 16,1 0-32-16,-1 0 0 0,3 1-16 0,0-4 0 15,0-4 0-15,2 2 0 0,3-10-304 0,0 0-64 16,0 0-16-16,0 0 0 0,0 0 368 0,0 0 80 16,9-6 16-16,3-2 0 0,0-6-64 0,9-5-16 0,0 0 0 0,-4 4 0 15,1 0-336-15,-1-2-64 0,4-1 0 16,0 0-16-16,1-1-176 0,1 2 0 0,0 0 0 15,8-6 128-15,-3 7-128 0,-10 7 0 0,0-3 0 0,-1 6 0 16,-1-3-192-16,6 4 48 0,-3 2 0 0,-3 2-10032 16,-2-3-1984-16</inkml:trace>
  <inkml:trace contextRef="#ctx0" brushRef="#br0" timeOffset="79892.21">21943 4896 19343 0,'0'0'1728'0,"0"0"-1392"16,-8 11-336-16,1 0 0 0,-2-4 1280 0,2 4 192 15,-4 3 48-15,0 3 0 0,2-2-1120 0,-1 2-208 16,-1-1-64-16,-1 3 0 0,1 1 304 0,3-6 48 16,-2 0 16-16,2 0 0 0,-2-1 96 0,-4 6 32 15,3-2 0-15,4-7 0 0,1-4-176 0,1 1-48 16,5-7 0-16,0 0 0 0,0 0 0 0,0 0 0 16,0 0 0-16,0 0 0 0,10-8 176 0,0 0 16 0,2-4 16 0,7-6 0 15,1 0-384-15,0 0-80 16,-1-1-16-16,2 1 0 0,2 2-128 0,1 2 0 0,1 0 0 0,1 5 0 15,-2-1 0-15,0 3 0 0,-4 4 0 0,2-1 0 16,0-1 0-16,-3 5 0 16,-4 5-128-16,-2 1 128 0,-3 6-128 0,-1-1 128 0,-3 3-160 0,-2 3 160 15,-3 0-224-15,-1 1 48 0,-4 0 16 16,0-7 0-16,-1 2 160 0,-4 6 0 0,1-4 0 0,1-4 0 16,1-4 0-16,1 1 0 0,0-3 0 0,5-5 0 15,0 0 0-15,0 0 0 0,0 0 128 0,0 0-128 16,5-6 208-16,2-5-16 0,4 0-16 0,6-7 0 15,2 0-176-15,2 1 192 0,-1-3-192 0,4 4 192 16,2 3-192-16,-1 1 0 0,0 3 0 0,1 1 0 16,-2 4 0-16,1 3-176 0,-2 2 176 0,4 4-128 15,0 5 128-15,-2 3-128 0,-3 6 128 0,-8-5-128 16,-4 0 128-16,0 4 0 0,-2 2 0 0,-1 1-128 0,-4-1-176 0,1 0-16 16,-2-1-16-16,2 8-9616 15,-3-4-1920-15</inkml:trace>
  <inkml:trace contextRef="#ctx0" brushRef="#br0" timeOffset="80558.95">23834 5032 12895 0,'0'0'576'0,"0"0"112"0,0 0-560 0,0 0-128 0,0 0 0 0,0 0 0 15,0 0 1200-15,-9 1 208 0,0-1 32 0,9 0 16 16,-13-1-192-16,4 1-48 0,0 3 0 0,0 2 0 16,-1 3 112-16,-1-3 16 0,-1 4 0 0,3-4 0 15,-1 3-448-15,-6 3-96 0,2 1-16 0,5-6 0 16,1 2-240-16,-1 3-48 0,3 1-16 0,2-9 0 15,4-3-208-15,0 7-32 0,0-7-16 0,0 0 0 0,0 0-32 0,7 5-16 16,-7-5 0-16,11 5 0 0,0-5 16 0,-3-1 16 16,0-2 0-16,-1-1 0 0,0 0-80 0,-7 4-128 15,6-5 176-15,-1 2-176 0,-1-5 128 16,1 3-128-16,-5 5 0 0,0 0 0 0,5-12 128 0,-1 3-128 16,-2-2 0-16,0 3 0 0,-2 8 0 0,0-12 0 15,0 0-128-15,2 3 128 0,0-2-192 0,0 3 48 16,1-2 16-16,-3 10 0 0,6-10 128 0,-1 2 0 15,1 2-144-15,2 0 144 0,2-3-192 0,7 1 16 16,-1-2 16-16,2 5 0 0,0-4 16 0,1 3 0 16,-1 2 0-16,1 1 0 0,-1 3 144 0,-1 0 0 15,1 0 0-15,0 4 0 0,0 0 0 0,0 3-128 16,-2 5 128-16,-1 2 0 0,-2-1-128 0,-3-1 128 16,-2 5-128-16,-4-4 128 0,-2 3 0 0,-2 6 0 15,-1-3 0-15,-3-5 0 0,2 0 0 0,-2-3 128 0,-1 1 0 0,-2-1 0 16,3-3 48-16,1 1 16 0,0-4 0 0,3-5 0 15,0 0 96-15,0 0 32 16,0 0 0-16,9-4 0 0,1-4-48 0,8-3 0 16,1-4 0-16,1-1 0 0,1 0-272 0,2-1 160 15,-2 1-160-15,2 0 128 0,-1 2-128 0,1 4 0 16,-3-1 0-16,0 3 0 0,-1 1 0 0,-6 5 0 0,0 4 0 16,1 3 0-16,-2 0-192 0,0 6 192 0,-1 1-160 0,-2 3 160 15,-2 3-144-15,0 10 144 0,-3-5-128 0,-4-7 128 0,-3-1-144 16,1 1 144-16,-3-1-160 0,-2 8 160 15,1-6-2048 1,2-4-320-16</inkml:trace>
  <inkml:trace contextRef="#ctx0" brushRef="#br0" timeOffset="81024.28">25429 4657 13823 0,'0'0'1216'0,"0"0"-960"15,0 0-256-15,0 0 0 0,0 0 1728 0,-9 6 320 16,0 2 48-16,3-2 16 0,-1 4-832 0,1 2-176 15,-2 5-16-15,-2 2-16 0,0 6 32 0,-1-3 16 0,0 3 0 0,-1 3 0 16,-1 2-160-16,-1 1-16 16,0-1-16-16,-3-1 0 0,1-3-208 0,3-6-32 0,-2 4-16 0,-7 8 0 15,1-4-288-15,2-4-64 0,2 0-16 0,6-12 0 16,-1-1-80-16,-2 3-16 0,5-5 0 0,6-3 0 16,3-6-16-16,0 0-16 0,0 0 0 0,0 0 0 15,2 7 16-15,3-3 16 0,3-1 0 0,1 2 0 16,1-1-80-16,0-1-128 0,2 1 176 0,-1 3-176 15,2-2 0-15,5 4 0 0,-1 0 0 0,-4-4 0 16,0 0 0-16,-1 0 0 0,1-1 0 0,0-1 0 0,-2-1 0 0,1 0 0 16,-1-4-144-16,1 1 144 0,-3-2-256 15,1 1 16-15,-1-3 16 0,-1 1 0 16,0-2-288-16,-2 3-48 0,0-2-16 0,-6 5 0 16,5-11-1312-16,-5 11-272 0,0-6-48 0,-2-2-6944 15,2 8-1408-15</inkml:trace>
  <inkml:trace contextRef="#ctx0" brushRef="#br0" timeOffset="81479.81">26031 4592 12895 0,'0'0'1152'0,"0"0"-928"0,0 0-224 0,0 0 0 0,-6 14 2480 0,0 4 448 16,-3 3 80-16,-1 5 32 0,-2-1-1808 0,-2 7-352 15,-1 2-80-15,0 3-16 0,-1-1 144 0,2-1 32 16,-2 2 0-16,2 0 0 0,-1-3-192 0,4-10-48 15,0 4 0-15,0-1 0 0,0 1-384 0,3-4-80 16,-1-1 0-16,2-3-16 0,1-2-448 0,-2 4-96 16,7-6-16-16,1-9 0 15,0-7-480-15,0 0-96 0,0 0-32 0,0 0-12560 0</inkml:trace>
  <inkml:trace contextRef="#ctx0" brushRef="#br0" timeOffset="81636.91">25804 5096 21183 0,'0'0'1888'0,"7"5"-1504"16,2 1-384-16,2 1 0 0,1 0 576 0,1-2 32 15,3 2 16-15,4-2 0 0,2-1-16 0,0 0 0 0,2-3 0 16,13-1 0-16,-3-2-160 0,-9-1-48 0,2-1 0 0,17-2 0 31,-4-4-1520-31,-1 2-304 0,-4-3-64 0</inkml:trace>
  <inkml:trace contextRef="#ctx0" brushRef="#br0" timeOffset="81850.14">26676 4616 21183 0,'0'0'1888'0,"0"0"-1504"0,-5 6-384 0,-3 6 0 0,-3 0 1280 0,-2 6 192 16,-2 5 48-16,-3 3 0 0,-4 7-528 0,-11 19-96 16,0-3-32-16,1 0 0 0,3-2-64 0,1 1-16 15,2-2 0-15,8-13 0 0,-3 0 48 0,1 0 0 16,0-1 0-16,1-1 0 0,1 1-496 0,1 0-80 15,2-7-32-15,1 3 0 16,1-5-2368-16,3-3-480 0,3 0-80 0,2-8-10736 0</inkml:trace>
  <inkml:trace contextRef="#ctx0" brushRef="#br0" timeOffset="82277.67">27859 4653 17503 0,'0'0'1552'0,"0"0"-1232"0,-4-4-320 0,-3-2 0 16,-2 2 1104-16,-3 3 176 0,-5 1 16 0,0 2 16 16,-2 2-160-16,-5 2-48 0,-2-1 0 0,-1 3 0 0,-5 2-96 15,-13 5-32-15,5 1 0 0,3 1 0 16,1 6-320-16,4-1-64 0,4 2-16 0,4 0 0 0,1-3 16 16,4 1 0-16,5 5 0 0,7-4 0 0,4 1-240 0,6 2-48 15,3-2-16-15,5 5 0 0,3-1 32 0,4 1 0 16,3 2 0-16,1-3 0 0,3 2-16 0,1-1 0 15,4-1 0-15,0 4 0 0,2 2-304 0,-3-1 0 16,-6-3 0-16,-1-1 0 0,-6-2 128 0,-3-3-128 16,-3-4 0-16,-5-2 0 0,-5 0 272 0,-5-3-48 15,-4-6-16-15,-5 0 0 0,-4-5 208 0,-6-1 32 16,-5-3 16-16,-4-1 0 0,-5-3-304 0,-3 0-160 16,-2-4 160-16,-9 0-11984 15,-7-5-2384-15</inkml:trace>
  <inkml:trace contextRef="#ctx0" brushRef="#br0" timeOffset="83664.03">14845 350 26895 0,'0'0'1184'0,"0"0"256"0,-6 5-1152 0,1 5-288 15,1 6 0-15,0-6 0 0,2 6 0 0,-2 7-176 16,1 1 32-16,-2 7 0 0,-1-2 144 0,-2 5 0 16,1 5 0-16,-11 37 0 0,-1-13 0 0,-1 4 0 15,-2-4 0-15,-1 7 0 0,-2 8 0 0,-3 2 128 16,-2 4-128-16,1 4 176 0,0 8 48 0,0 3 16 15,1-2 0-15,-1 6 0 0,-1-4-240 0,1 4 176 16,0 0-176-16,1-4 160 0,0 1 112 0,0 2 32 16,0-2 0-16,-2-1 0 0,-2-1 224 0,-1 1 48 0,-4 3 16 15,3-4 0-15,-3 0-64 0,1-2-16 0,3-3 0 0,-1 4 0 16,1-3-192-16,0-3-32 0,-2 2-16 0,3-3 0 16,3-1-96-16,4-1-32 0,-1-3 0 0,0-2 0 15,-1 1-144-15,2-2 160 0,0-5-160 0,1-2 160 16,-1-3-160-16,1-2 128 0,-2-3-128 0,6-4 128 15,0-4 64-15,1-3 16 0,-1-2 0 0,3-2 0 16,0-5 64-16,2 0 16 0,-2 2 0 0,3-4 0 16,-2 1-160-16,2-4-128 0,1 1 192 0,3-4-192 15,-3-2 128-15,3 1-128 0,0-1 0 0,2-1 0 16,3-2 0-16,1-2 0 0,1-4 0 0,0 2 0 16,2 3 0-16,1-3 0 0,1-5 0 0,3 0-144 15,-2-2-48-15,2-1 0 0,0-2 0 0,0 1 0 16,2-2 0-16,1-2 0 0,0-1 0 0,2-1 0 15,0 1 192-15,1-3-128 0,2-3 128 0,2 3-128 16,-2-4 128-16,4 1 0 0,0-2 0 0,3 2 0 0,0 3 176 16,4-4-48-16,6-1 0 0,2 0 0 0,2 5-128 0,2-3 192 15,2 0-192-15,0 0 192 0,0-1-192 0,2-1 160 16,3-2-160-16,3-1 160 0,3 5-32 0,6-2-128 16,3 3 192-16,5-3-64 0,4 1-128 0,0-4 0 15,-2-2 144-15,2 3-144 0,1 3 0 0,6 0 144 16,4 2-144-16,1 2 0 0,-1-5 128 0,1 4-128 15,-1-3 0-15,5 3 0 0,2 0 0 0,3-2 0 16,1 2 0-16,4-2 0 0,-2 1 0 0,4 3 0 16,5-1 0-16,2-1 0 0,-1 0 0 0,3 2 0 15,2-4 0-15,5 2 0 0,7 1 0 0,-2-2 0 16,-2 2 0-16,6-1 0 0,5-1 128 0,1 0-128 0,-3-2 0 16,6 1 0-16,6 2 0 0,-1-3 0 0,-4 2 0 0,9-1 0 15,6 2 0-15,1-1 0 0,-2-3 0 0,7 3 0 16,5-2 0-16,6 4 0 0,2 1 0 0,0-3 0 15,-1-2 0-15,5-3 0 0,4 5 0 0,3-3 0 16,3 5 0-16,-1 0 0 0,-2-7 0 0,6 7 0 16,3 2 0-16,4-1 0 0,3 3 0 0,0-1 0 15,-2-3 128-15,2 1-128 0,5-3 0 0,3 2 0 16,4-2 0-16,4-2 0 0,4 2 0 0,0-1 0 16,-2 4 0-16,-2 0 0 0,-1-2 0 0,1 1 0 15,2 0 128-15,3 2-128 0,0-2 0 0,4-1 0 16,4 2 0-16,0 2 0 0,0-4 0 0,-3 2 0 15,-1 2 128-15,-3 0-128 0,1 1 0 0,3-1 0 0,5-2 0 16,1 0 160-16,2-1-160 0,1 2 128 0,3 0-128 16,0 1 0-16,4-2 144 0,-4-3-144 0,-1 3 176 0,-4-1-48 15,4-4 0-15,-2 2 0 0,1 4-128 0,-1-3 0 16,0-1 0-16,2 1 128 0,1-6 32 0,0 4 0 16,-1-1 0-16,3 3 0 0,0-5-32 0,2 3 0 15,-5-3 0-15,-1 3 0 0,1-1-128 0,-108-3 160 16,20 0-160-16,16 0 160 0,10 1-160 0,689 24 0 0</inkml:trace>
  <inkml:trace contextRef="#ctx0" brushRef="#br0" timeOffset="84827.19">6164 2737 11967 0,'-8'-7'528'0,"8"7"112"0,-6-2-512 0,-1 1-128 15,1-1 0-15,6 2 0 0,0 0 1600 0,0 0 272 16,0 0 64-16,0 0 16 0,0 7-1344 0,3 2-272 16,-3-9-48-16,5 9-16 0,0 4 432 0,2 3 64 15,2 2 32-15,3 0 0 0,0 1-272 0,2 0-48 16,3 1-16-16,1-1 0 0,-2 0-144 0,1 0-16 0,-2 2-16 0,2-1 0 15,-4-1-32-15,0-2-16 16,0-3 0-16,-2 0 0 0,-2-2 80 0,0 0 32 0,-1-6 0 0,-1-1 0 16,1-2 256-16,-8-3 48 0,10 0 16 0,-2-4 0 15,-4 0 176-15,-1 0 48 0,3-7 0 0,-3-4 0 16,0-6-224-16,1-3-32 0,0-5-16 0,-1 1 0 16,2-8-368-16,-1 2-80 0,0 0-16 0,1 1 0 15,0-3-160-15,0 6 0 0,0 3 0 0,0 0 0 16,-1 6 0-16,1 3 0 0,0 3 0 0,1 2 0 0,0 4-368 0,-1 0 0 15,0 3 0-15,-5 6 0 16,0 0-1840-16,0 0-368 0,0 0-80 0</inkml:trace>
  <inkml:trace contextRef="#ctx0" brushRef="#br0" timeOffset="85111.1">6362 2946 27935 0,'0'0'1232'0,"0"0"256"0,0 0-1184 0,0 0-304 15,0 0 0-15,0 0 0 0,0 0 0 0,0 0 0 16,0-8 0-16,-1-5 0 0,-1-2 656 0,1-3 240 16,-3-2 32-16,3-2 16 0,-1-2-32 0,-2-5 0 15,-1-7 0-15,-3 0 0 0,-2-5-288 16,-3-5-64-16,-2-1-16 0,-2-2 0 0,-2-1-288 0,0-1-64 15,-2 0-16-15,0 6 0 0,1 3-176 0,2 5 0 0,3 2 0 16,0 5 0-16,-2 2 0 0,3 5 0 0,3 3 0 0,-1 1 0 16,2-3 0-16,-1 3-256 0,0 0 64 0,-4-5 16 31,4 2-1616-31,4 9-336 0,-1 3-64 0,-1 1-16 0</inkml:trace>
  <inkml:trace contextRef="#ctx0" brushRef="#br0" timeOffset="85728.84">3774 1653 24415 0,'0'0'1088'0,"0"0"208"0,0 0-1040 0,0 0-256 0,-5-4 0 0,5 4 0 16,0 0 0-16,0 0 0 0,0 8 0 0,2 3 0 16,0 3 256-16,0 2-64 0,2 4-16 0,1 3 0 15,0 1 176-15,2 5 32 0,1-2 16 0,1 3 0 16,-1 5-176-16,1-1-32 0,0 0-16 0,1 1 0 15,0-2 16-15,-1-4 0 0,-1-5 0 0,-1-1 0 16,1-4 240-16,0-1 48 0,-2-2 16 0,0-6 0 0,-2-1-48 16,-4-9 0-16,0 0 0 0,8-1 0 0,-1-5 64 0,1-2 0 15,-2 0 0-15,1-5 0 0,-1-8-32 0,0-3 0 16,1 0 0-16,2-2 0 0,-3-3-288 0,2 1-64 16,-1 2-128-16,2-4 192 0,0-3-192 0,1 3 0 15,2-2 0-15,-1 5 0 0,1 6 0 0,0 3 0 16,1 1 0-16,0 8 0 0,-1 6 0 0,1 4-160 15,1 4 160-15,1 4-192 0,1 4 192 0,-4 3-208 16,1 3 80-16,-3 3 128 16,-1 1-1040-16,-1 1-96 0,-2 0-16 0,-1 1-8352 15,0-3-1680-15</inkml:trace>
  <inkml:trace contextRef="#ctx0" brushRef="#br0" timeOffset="85961.19">4396 1453 13823 0,'0'0'608'0,"0"0"128"0,0 0-592 0,1 7-144 0,0 7 0 16,2 1 0-16,-2 3 2416 0,0 2 448 0,0 1 80 0,1 5 32 15,-2 3-1888-15,2 1-368 0,-2-10-80 0,2 0 0 16,-1 1 112-16,1-3 16 0,1-3 16 0,1-1 0 0,-2-5-32 16,2 0-16-16,-4-9 0 0,0 0 0 0,6 1-176 0,1-4-48 15,-1-7 0-15,0 0 0 0,0-3 64 0,-1-1 0 16,-5 0 0-16,0 0 0 0,0 0-304 0,-4-2-48 15,0-1-16-15,-2 1 0 0,-3 0-208 0,-1 2 0 16,-2 2 0-16,1-2 0 16,-5 0-1408-16,1 4-240 0,-3-2-32 0</inkml:trace>
  <inkml:trace contextRef="#ctx0" brushRef="#br0" timeOffset="86485.16">5320 818 16575 0,'-4'-4'1472'0,"4"4"-1168"16,0 0-304-16,0 0 0 0,0 0 1152 0,0 0 192 16,-3-6 16-16,3 6 16 0,-2 5-544 0,2 4-96 15,2 0-32-15,1-2 0 0,1 5-48 0,-1 3-16 16,4 4 0-16,0-1 0 0,2 0-352 0,3-1-80 15,-1 0-16-15,1 1 0 0,0-3-64 0,4-2-128 16,-4-1 176-16,2 0-176 0,0-5 128 0,2 4-128 16,-5-5 0-16,2-1 0 0,-3 0 0 0,0-1 0 15,-1-3 0-15,-1 3 0 16,-8-4-1632-16,0 0-288 0,6-5-48 0</inkml:trace>
  <inkml:trace contextRef="#ctx0" brushRef="#br0" timeOffset="86696.16">5607 584 14735 0,'0'0'640'0,"0"0"160"0,0 0-640 0,-1 13-160 0,-3 3 0 0,3 5 0 15,1 4 2304-15,0 8 448 0,0 7 64 0,0 3 32 16,0-3-1440-16,-2 6-272 0,2-1-64 0,0 2-16 16,0-4-320-16,-1 1-64 0,0 2-16 0,-3 4 0 15,-1 2-16-15,-1 1 0 0,-1-1 0 0,0 0 0 16,0-3-336-16,1-1-80 0,-3-2-16 0,1-7 0 15,-1 2-416-15,3-7-96 0,-3-6-16 0,5-6 0 16,-2-3-1712-16,2-1-336 0,-1-4-80 0</inkml:trace>
  <inkml:trace contextRef="#ctx0" brushRef="#br0" timeOffset="87035.11">6188 166 16575 0,'1'-8'1472'0,"-1"8"-1168"15,0 0-304-15,0 0 0 0,0 0 1072 0,0 0 144 16,0 0 48-16,0 0 0 0,6 8-96 0,0 0-16 0,-3 4 0 0,1 6 0 16,1 10-480-16,-2-1-96 0,1-4-32 0,1 6 0 15,1 6-208-15,-3-4-32 16,2 6-16-16,2-3 0 0,0-5 0 0,0 4 0 0,2 0 0 16,1-5 0-16,2-2-160 0,4 16-128 0,1 14 144 0,-4-11-144 31,1-9-352-31,-2-8-160 0,-3-1-48 0</inkml:trace>
  <inkml:trace contextRef="#ctx0" brushRef="#br0" timeOffset="87254.2">5963 623 30399 0,'0'0'2704'16,"0"0"-2160"-16,2 8-544 0,2-4 0 0,1 1 0 0,3 3 0 16,1 1-160-16,4 1 160 0,3-6-160 0,2-6 160 15,2-13 0-15,3-2-144 0,4-2 144 0,1 2 0 16,1 0 0-16,1 1 0 16,-2 2-2240-16,5-5-352 0</inkml:trace>
  <inkml:trace contextRef="#ctx0" brushRef="#br0" timeOffset="87584.62">6540 529 22111 0,'0'0'1968'0,"0"0"-1584"0,0 0-384 0,8 4 0 16,2-4 1312-16,0 0 176 0,4-1 48 0,1 0 0 15,2-3-1168-15,0-1-240 0,1-5-128 0,-4 2 160 16,1-5 128-16,-1 1 32 0,0-5 0 0,-2 3 0 16,2 0-128-16,-5-1-32 0,0-2 0 0,-4 0 0 0,0 3-160 0,-4 3 192 15,-2-1-192-15,-2 3 192 0,3 9-48 0,-7 0 0 16,-2 5 0-16,-4 0 0 0,-1 6-144 16,-1 1 0-16,-3 7 144 0,5-1-144 0,-2 3 0 15,0 0 0-15,0-2 0 0,2 1 0 0,0-2 128 16,3 0-128-16,4-2 128 0,-1 6-128 0,2 1 0 0,5 0 0 15,3-8 0-15,2 1 0 0,2 3-192 0,4-5 64 16,3-5 0-16,0-5 0 16,6-3-2128-16,2-2-432 0</inkml:trace>
  <inkml:trace contextRef="#ctx0" brushRef="#br0" timeOffset="87858.89">7131 219 20271 0,'-4'18'896'0,"3"-9"192"0,-2 6-880 0,1 0-208 16,-1-2 0-16,1 9 0 0,-1 10 1120 0,-2-7 176 15,3 8 48-15,0 0 0 0,1-5-384 0,-1 0-80 16,0-1-16-16,1-4 0 0,-2-4 32 0,2 2 16 0,0-3 0 0,1 0 0 16,-1 3-464-16,2-7-112 0,-1-14-16 0,0 0 0 15,0 0-16-15,1-2-16 16,0-10 0-16,2 0 0 0,1 0 64 0,0-4 16 0,-1-3 0 15,2-5 0-15,2-8-144 0,-1 0-32 0,2 3 0 16,-2 5 0-16,6 2-192 0,-1 3 0 16,0 1 0-16,5-11 0 0,-4-5 0 0,1 1 0 15,-3 5 0-15,2 3-160 0,0 5-1168 0,-1 4-224 0,-1 3-48 0</inkml:trace>
  <inkml:trace contextRef="#ctx0" brushRef="#br0" timeOffset="88397.59">7655 142 27647 0,'0'0'608'0,"2"9"128"0,1-2 32 0,-1 2 0 0,-2-9-624 16,3 7-144-16,-1 3 0 0,1 0 0 0,-2 3 496 0,1 3 64 15,-2 3 16-15,-2 1 0 0,0 2 64 0,-1-3 0 16,-1 4 16-16,1-1 0 0,-1-1-288 0,1-2-64 16,1-2-16-16,-1-2 0 0,1 0-160 0,-1-4-128 15,3-11 144-15,0 0-144 0,0 0 384 0,3-8 0 16,-3-4-16-16,2 0 0 16,1-6 0-16,-1-5 0 0,3-1 0 0,-2-1 0 0,3-5-192 0,-1 7-48 0,2 7 0 15,-1-3 0-15,2-3-128 0,0 2 0 0,1 2 0 16,0 4 0-16,0 3 208 0,1 2 16 0,1 4 0 15,0 1 0-15,2 3-480 0,2 2-80 0,-2 5-32 0,-1 2 0 16,0-4 368-16,-12-4-144 0,10 17 144 0,-1 1 0 16,-3 3 0-16,-2 0 0 0,-1 0 0 0,-1 3 0 15,-2-1 0-15,0-3 0 0,0-20 0 0,0 15 0 16,0-15 128-16,0 0-128 0,0 0 0 0,0 0 144 16,0-1-16-16,1-3 0 0,2-4 0 0,1 2 0 15,0-4 16-15,2-4 0 0,-1-9 0 0,1 7 0 0,2 7-144 0,0-4 0 16,-1-5 0-16,3 2 128 0,1 3-128 0,0 1 0 15,2 6 0-15,1-2 0 0,2 5 128 0,2 0-128 16,2 4 0-16,2 2 128 0,1 2-128 0,1 5 128 16,1-1-128-16,2 5 128 0,-3 3-128 0,0 0 0 15,-2 1 0-15,1 0 128 0,-2-2-128 0,-1 0 160 16,-3-6-160-16,0 0 160 0,-2-2-160 0,2-2 160 16,-5-2-160-16,9-2 160 0,-3 1-160 0,-8-6-176 15,0 1 48-15</inkml:trace>
  <inkml:trace contextRef="#ctx0" brushRef="#br1" timeOffset="101837.41">23959 8583 8287 0,'0'0'736'0,"0"0"-592"16,0 0-144-16,0 0 0 0,0 0 1168 0,0 0 208 16,0 0 32-16,12 4 16 0,-12-4-592 0,0 0-112 15,13 0-16-15,-2 1-16 0,0 0 32 0,1-1 16 16,1-1 0-16,1 1 0 0,0 3 160 0,2-3 48 16,2-3 0-16,4 2 0 0,3-3 96 0,2 0 32 15,1-1 0-15,0-1 0 0,1-4-176 0,3 3-16 16,2 0-16-16,3 1 0 0,0 3-384 0,2-2-80 15,-3-2-16-15,0 3 0 0,1 2-240 0,-2 2-144 0,-5 0 160 0,-3 0-160 16,-4 0 0-16,-3 1 0 0,-3 2 0 0,-3-3-8992 16,-3-2-1856-16</inkml:trace>
  <inkml:trace contextRef="#ctx0" brushRef="#br1" timeOffset="102154.98">23959 9202 29487 0,'-7'-3'2624'0,"7"3"-2112"0,0 0-512 0,0 0 0 0,0 0 1024 0,0 0 112 15,0 0 16-15,10-7 0 0,3-5-960 0,3 2-192 16,3 1 0-16,4 3 0 0,3-3 0 0,0 1 0 15,2-2 0-15,4 3 128 0,0-4-128 0,1 3 192 16,0-3-64-16,2 2 0 0,4-2-128 0,1 2 0 16,5 1 0-16,2 5 128 0,4-1-128 0,-3-1 0 15,-1 1 0-15,-3 1 0 0,-2 3 0 0,-2-2 0 16,-3-1 0-16,-3 2 0 16,-2 2-320-16,0 2-96 0,-4-1-16 0,-3 2 0 15,-2 0-1424-15,-3 2-304 0,-1-2-48 0,-4 1-16 0</inkml:trace>
  <inkml:trace contextRef="#ctx0" brushRef="#br1" timeOffset="103706.25">25623 9700 6447 0,'0'0'576'0,"-7"9"-576"0,7-9 0 0,-5 6 0 16,5-6 3488-16,0 0 592 0,0 0 112 0,0 0 32 15,0 0-3248-15,0 0-640 0,0 0-128 0,12-5-16 16,1-7 576-16,1-4 128 0,0-1 32 0,3-5 0 16,0-5-112-16,5-2-32 0,1-8 0 0,0-6 0 15,-2-3-112-15,2-5-32 0,1-1 0 0,3-4 0 16,2-8-208-16,2-4-48 0,1-4-16 0,2-3 0 16,1-2-112-16,5-4-32 0,1-4 0 0,-1 0 0 15,0 0-224-15,-2 6 128 0,-1-1-128 0,-4 7 0 0,-4 6 0 0,-4 11 0 16,-2 9 0-16,-1 6 0 0,-2 7 208 0,-2 9-48 15,-4 5-16-15,-1 4 0 0,-2 6-144 0,-2 6 0 16,-9 4 0-16,0 0 0 0,9 13 0 0,-3 4-192 16,-3 9 32-16,-2 3 16 0,-1 3 16 0,-1 4 0 15,0 2 0-15,-2 6 0 0,0 4 128 0,1 7-192 16,-2 6 192-16,0 3-192 0,0 4 16 0,1 3 0 16,0 3 0-16,-1 2 0 0,-3 3 16 0,3-2 0 15,-5-5 0-15,3-2 0 0,-1-1-16 0,2-10 0 16,1-3 0-16,1-5 0 0,1-1-176 0,-2-7-32 0,3-5-16 0,-1-2 0 31,-2-5-672-31,1-3-128 0,-1-7-16 0,-1-4-10432 0</inkml:trace>
  <inkml:trace contextRef="#ctx0" brushRef="#br1" timeOffset="103882.41">25857 9108 28559 0,'0'0'1264'0,"0"0"272"0,0 0-1232 0,0 0-304 0,12 0 0 0,5 1 0 16,6 2 320-16,3-2 16 0,2 0 0 0,6-1 0 15,5 0 64-15,6 2 16 0,3-1 0 0,-2-1 0 16,1 0-208-16,-2 0-32 0,-6 2-16 0,-1-2 0 16,-1-3-1504-16,-1 0-320 0,-2-1-48 0</inkml:trace>
  <inkml:trace contextRef="#ctx0" brushRef="#br1" timeOffset="104189.63">27447 8298 29487 0,'-12'0'2624'0,"12"0"-2112"15,-9 3-512-15,0 3 0 0,0 8 384 0,-2 4-16 16,0 3-16-16,-1 11 0 0,-4 4-352 0,0 1 0 16,-2 1 0-16,3 4 0 0,-2 1 0 0,3 5 0 0,0 6 144 0,3 4-144 15,1-1 240-15,1 4-64 0,2 2-16 0,2-5 0 16,3-1-160-16,3 1 128 0,2-4-128 0,2-2 128 16,0-6-128-16,1-1 0 0,2-5 144 0,1-2-144 15,0-3 0-15,1-4 0 0,0-5 0 0,0-3 0 16,-1 0-192-16,-1-8-96 0,1-5-32 0,-2-1 0 31,-7-9-1600-31,0 0-320 0,9-10-64 0</inkml:trace>
  <inkml:trace contextRef="#ctx0" brushRef="#br1" timeOffset="104362.07">26872 9080 9215 0,'0'0'400'0,"-9"-4"96"0,2-1-496 0,7 5 0 0,0 0 0 0,0 0 0 0,0 0 4752 0,8-5 864 15,2-1 160-15,3 0 48 0,2 1-4368 0,7-3-880 16,6 0-160-16,1-4-32 0,3 0 256 0,5 2 48 16,2-1 16-16,4 4 0 0,3-5-480 0,0 2-96 15,-1-4 0-15,0-2-128 16,-4-1-1424-16,-3 2-400 0,-1-2-80 0</inkml:trace>
  <inkml:trace contextRef="#ctx0" brushRef="#br1" timeOffset="104807.37">28009 7767 7359 0,'-10'-5'320'0,"4"-2"80"0,-2 1-400 0,8 6 0 0,-4-6 0 0,4 6 0 15,0 0 5136-15,0 0 944 0,0 0 192 0,5-8 48 16,-5 8-5120-16,13-5-1024 0,1-3-176 0,4 5 0 16,1 0 0-16,4 1 128 0,2 2 16 0,3 3 0 15,0 5-144-15,1-2 128 0,2 3-128 0,-4 3 128 16,-6 2-128-16,-4 3 0 0,-6 2 0 0,-4 1 0 16,-5 0 0-16,-4 1-192 0,-5 5 64 0,-3-4 128 15,-1-3-160-15,-3 1 160 0,-6 0 0 0,0-2-144 0,1-3 144 0,0 1 144 16,-1-1-16-16,2 0-128 15,1-2 384-15,5-1-16 0,3 2-16 0,4-2 0 0,5-12-224 0,0 13-128 16,2 1 128-16,5 0-128 0,3-6 0 0,2 3 144 16,4 0-144-16,1-2 0 0,3 4 0 0,0-2 0 15,2 3 0-15,-3 0 0 0,-3 1 0 0,-3-1 0 16,-6-1 0-16,-3 2 0 0,-5 1 128 0,-4 1-128 16,-5 2 0-16,-6-2 0 0,-4-1 0 0,-1 2 0 15,-5-1 0-15,-1-3 0 0,-2-3 0 0,1 1-192 16,2-1 16-16,0-3 16 15,2 2-1632-15,5-4-320 0,2-4-64 0</inkml:trace>
  <inkml:trace contextRef="#ctx0" brushRef="#br1" timeOffset="105075.37">28194 8889 28383 0,'-7'9'1264'0,"3"3"256"0,-1 2-1216 15,0 3-304-15,-2 2 0 0,0 3 0 0,0 2 384 0,-1 2 32 0,0-4 0 0,3 1 0 16,0 4-176-16,1-3-48 0,1-1 0 0,0 0 0 15,2-4-64-15,1 0-128 0,0-1 176 0,0 0-176 16,2-3-240-16,1-4-144 0,1 2-48 0,-4-13-8464 16,0 0-1712-16</inkml:trace>
  <inkml:trace contextRef="#ctx0" brushRef="#br1" timeOffset="105241.02">27885 9080 34207 0,'0'0'1520'0,"12"2"304"0,1-4-1456 0,5 2-368 16,2 0 0-16,6 2 0 0,4-4 0 0,3-1-160 0,3-3 16 0,4 0 0 31,4-5-688-31,0 4-128 0,1-5-16 0,-1 1-8416 0,2-2-1680 0</inkml:trace>
  <inkml:trace contextRef="#ctx0" brushRef="#br1" timeOffset="105525.01">29257 8374 34031 0,'0'0'1504'0,"-7"6"320"0,-1 4-1456 0,2 4-368 0,-2 3 0 0,-2 8 0 0,-1 4 0 0,-2 3-192 16,-1 5 32-16,0 3 0 0,-1 1 160 0,-1 1 0 16,0 4 0-16,-1-3 0 0,1 4 0 0,-1-1 0 15,1 1 128-15,-1 1-128 0,1 1 0 0,1-4 0 16,-1-1 0-16,2-2 128 0,0-3-256 0,3-1-64 16,1-3 0-16,2-4 0 15,2-8-1600-15,2-6-320 0,3-4-64 0,1-13-6288 16,0 0-1264-16</inkml:trace>
  <inkml:trace contextRef="#ctx0" brushRef="#br1" timeOffset="105948.97">29058 8532 25791 0,'1'-15'2304'0,"3"2"-1856"0,0-1-448 0,2 0 0 16,4 1 976-16,2 2 112 0,6 0 0 0,-1-2 16 15,5 3-704-15,0 0-144 0,4-1-16 0,2 2-16 16,3-3 80-16,2 2 16 0,1 1 0 0,0 6 0 16,2 2-320-16,-3 2 128 0,-5 0-128 0,-3 4 0 15,-3 8 0-15,-4 0-256 0,-2 0 32 0,-4 1 0 32,-3 0-288-32,-4 2-64 0,-3 3-16 0,-3 0 0 0,-4 2 240 0,0-1 48 0,-4 0 16 0,-1 1 0 15,-3-1 288-15,-1-2 0 0,0 0 0 0,-1-1 0 16,-2 1 0-16,2 0 0 0,1-3 128 0,3 0-128 15,1 1 128-15,2-2-128 0,2 0 0 0,4-3 144 0,2 2-144 16,5 1 0-16,3-4 0 0,5 3 0 0,3 2 240 0,2 1-48 16,1 1 0-16,1 3 0 0,1 3-192 0,-2 4 0 15,0-2 128-15,-3 3-128 0,-3-2 0 0,-3 3 0 16,-3-4 0-16,-5 3 0 0,-4-4 0 0,-6 4 144 16,-2-3-144-16,-5-1 128 0,-4-1 176 0,-4-3 16 15,-3-1 16-15,-2 0 0 0,-6-1 112 0,0-2 32 16,-2-3 0-16,0-3 0 0,3 0-480 0,3-3 0 15,4-3 0-15,5-4 0 16,3-6-1648-16,5 0-416 0</inkml:trace>
  <inkml:trace contextRef="#ctx0" brushRef="#br1" timeOffset="106207.87">30175 8601 29487 0,'0'0'2624'0,"-11"6"-2112"0,-1 6-512 0,1 0 0 15,-1 7 1600-15,0 7 192 0,-3 0 64 0,-1 5 0 16,0 3-1536-16,0 2-320 0,1 2 0 0,3 1 0 16,-4 1 0-16,4 4 0 0,-1-2 0 0,3 1 0 15,1-3 0-15,1-3 0 0,2 2 0 0,5-2 0 16,-1-4-128-16,5-4-96 0,2-5-16 0,1-3 0 15,3-6-336-15,0-1-80 0,2-1-16 16,1-7 0-16,-1-3-368 0,1-5-80 0,-2 0-16 0,-1-7-12320 16</inkml:trace>
  <inkml:trace contextRef="#ctx0" brushRef="#br1" timeOffset="106349.15">29802 9044 27647 0,'0'0'2448'0,"0"0"-1952"15,0 0-496-15,7 8 0 0,-7-8 192 0,15 4-48 16,-1-3-16-16,5 0 0 0,2-1-128 0,4-2 0 16,3-2-192-16,1-7 192 15,-1-1-1152-15,0-3-96 0</inkml:trace>
  <inkml:trace contextRef="#ctx0" brushRef="#br1" timeOffset="106709.16">30145 7897 32079 0,'4'-12'1408'0,"-4"12"320"0,8-6-1392 0,5 1-336 0,2 2 0 0,3 1 0 16,5-4-160-16,1 4-96 0,3 1-32 0,3-1 0 15,2 0 288-15,1 2 0 0,0-3 0 0,-2 3 144 16,-3 2-144-16,-3 0 192 0,-3 2-192 0,-3 5 192 16,-4 0-192-16,-5 3 0 0,-2 5 0 0,-6-2 0 0,0 2 0 0,-4 3 0 15,-3 2 0-15,-4 2 0 0,-2 1 0 0,-2-1 0 16,-4-1 0-16,0-1 0 0,2 0 304 0,0-2-32 16,1-2 0-16,1-3 0 0,6-1 96 0,2-1 16 15,3-2 0-15,3 2 0 0,-1-13-64 0,8 10 0 16,1-1 0-16,2-4 0 0,3-1-176 0,3-2-144 15,0-2 192-15,1-1-192 0,0-2 0 0,0 0 0 16,1-1 0-16,0-3-192 16,0 1-2176-16,0 0-448 0</inkml:trace>
  <inkml:trace contextRef="#ctx0" brushRef="#br1" timeOffset="107342.29">30743 8705 25791 0,'0'0'2304'0,"2"13"-1856"0,-1 2-448 0,2 5 0 16,0 7 384-16,1 0 0 0,0 4-16 0,0 4 0 16,-2-1-128-16,2 3-32 0,-3 1 0 0,-1 0 0 15,-2 0 304-15,-2 0 48 0,0-2 16 0,-1-2 0 16,-2-1-96-16,0 0-16 0,1-2 0 0,-1-6 0 15,2 0-304-15,2-3-160 0,-1-1 160 0,1-3-160 16,3-4-240 0,1-4-144-16,2-1-16 0,-3-9-8816 0,0 0-1744 0</inkml:trace>
  <inkml:trace contextRef="#ctx0" brushRef="#br1" timeOffset="107508.45">30588 9127 35423 0,'0'0'1568'0,"0"0"320"0,0 0-1504 0,16 4-384 16,-2 0 0-16,2 1 0 0,2-3 0 0,1 1-240 15,4-3 48-15,4-2 0 0,3-1 192 0,3-4 0 16,1 2 0-16,5 1 0 16,2-4-768-16,1-1-176 0,0 0-16 0,-3-3-13536 0</inkml:trace>
  <inkml:trace contextRef="#ctx0" brushRef="#br1" timeOffset="107878.29">31932 8463 23039 0,'0'0'1024'0,"-3"-11"192"0,1-2-960 0,-1 1-256 0,1-1 0 0,-5 7 0 15,7 6 1136-15,-9-7 176 0,-2 2 32 0,-3 6 16 16,-4 7-736-16,-2 0-160 0,-3 3-16 0,-2 0-16 16,-1 6 48-16,0 6 16 0,-4 1 0 0,4 8 0 0,-1-2-48 0,3 6-16 15,-4 1 0-15,0 2 0 0,2 1-256 0,2-2-48 16,3 1-128-16,4 4 192 0,1-1-192 0,4-1 0 15,5-2 128-15,7-4-128 0,1-4 0 0,5 1 176 16,2-6-176-16,3-1 160 0,4-5-32 0,3 2 0 16,0-2 0-16,1-1 0 0,0-5-128 0,2-1 192 15,0-5-192-15,1 1 192 0,-2-6-192 0,3 1 0 16,1-5 0-16,2-2 0 16,-2-2-1568-16,0-6-288 0,3-2-64 0</inkml:trace>
  <inkml:trace contextRef="#ctx0" brushRef="#br1" timeOffset="108210.9">32482 8324 31327 0,'0'0'2784'0,"0"-8"-2224"0,0 8-560 0,0 0 0 0,0 0 784 0,0 0 48 0,-3 10 16 0,-4 5 0 16,-2 4-672-16,-2 4-176 0,-4 4 0 0,-3 2 0 15,-3 2 192-15,0 1 0 0,-2-1 0 0,10-12 0 16,-1 4 48-16,2 8 16 0,-4 2 0 0,2 2 0 16,2 1-112-16,0-2-16 0,1 4 0 0,-5 34 0 0,8-13-128 0,1-6 192 15,3-6-192-15,3-6 192 0,2-2-192 16,3-6 0-16,3-3-192 0,-2-6 192 15,2-1-384-15,3-2 64 0,3-4 0 0,-7-9 0 16,3-2-1216-16,-1 2-224 0,2-4-48 0</inkml:trace>
  <inkml:trace contextRef="#ctx0" brushRef="#br1" timeOffset="108383.33">32013 8774 34383 0,'0'0'1520'0,"0"0"320"0,10-7-1472 16,4 5-368-16,5 0 0 0,2 2 0 0,3 2-192 0,3 0-96 0,2-2-32 0,-10 0 0 15,6 0 320-15,5 0-192 0,4 0 192 0,3 0-160 32,2-1-1712-32,2-2-352 0,63-9-64 0,-31 2-16 0</inkml:trace>
  <inkml:trace contextRef="#ctx0" brushRef="#br2" timeOffset="126938.61">21389 12688 16415 0,'3'-10'720'0,"-3"10"160"0,1-12-704 0,0 0-176 0,2 1 0 0,-1-1 0 16,1 3 1072-16,-3 9 176 0,1-10 32 0,-1 0 16 0,0 1 112 0,0 9 0 15,-2-11 16-15,2 11 0 0,-3-8-272 0,3 8-48 16,0 0-16-16,0 0 0 0,0 0-304 0,-10 4-64 16,0 5-16-16,1 4 0 0,0 9-496 0,-1 4-208 15,-4 6 176-15,6-10-176 0,-2 9 128 0,0 3-128 16,0 3 0-16,2 3 144 0,-1-1-144 0,4 0 0 15,3 1 0-15,3-6 128 0,1-3-128 0,3-2 0 16,6-8 0-16,1-2 0 0,1-3 0 0,5-7 0 16,3-3 0-16,5-7 0 0,1-8 416 0,2 0 0 15,3-8 0-15,-1-4 0 0,-1-7 32 0,-2 0 16 16,-2 0 0-16,2-4 0 0,-2 2-272 0,8-15-48 16,-11 4-16-16,-3 5 0 0,-2 1-128 0,-4 4 160 15,-4 4-160-15,-2 13 160 0,-3 0-160 0,1 2 0 16,-1 7 0-16,-5 5 128 0,0 0-128 0,0 0 0 15,8 7 0-15,-4 8 0 0,-2 8 0 0,0 7-176 16,-2 6 176-16,-3 6-128 0,2 6 128 0,-4 7 0 0,-3 6 0 0,-2 4 0 16,-4 7 0-16,-4 6 0 15,-1 2 0-15,-4 2 0 0,-2-2 0 0,-3 7 144 16,-3 1-144-16,2-15 160 0,0-4-32 0,-4 0 0 16,0-11 0-16,2-5 0 0,1-2 112 0,2-8 16 15,1-1 0-15,0-9 0 0,9-10-256 0,2-4 0 16,-1-5 0-16,2-3 0 15,4-4-512-15,-1-6-160 0,1-6-32 0,4-2 0 16,1-11-1952-16,5-9-400 0</inkml:trace>
  <inkml:trace contextRef="#ctx0" brushRef="#br2" timeOffset="127182.08">22245 12664 32127 0,'0'0'1424'0,"0"0"304"0,7 0-1392 0,2 0-336 16,3 0 0-16,8 0 0 0,4-1 272 0,-6-1-16 15,5 0 0-15,2-3 0 0,3 0 48 0,0 1 0 16,1-1 0-16,12-4 0 15,-5 2-576-15,-15 0-112 0,-2 2-32 0,7 1-9456 16,-7 3-1904-16</inkml:trace>
  <inkml:trace contextRef="#ctx0" brushRef="#br2" timeOffset="127319.18">22212 13117 5519 0,'-5'7'496'0,"1"-1"-496"15,2 0 0-15,4 2 0 0,2-3 5632 0,3 1 1040 0,6-1 208 0,3-2 32 16,6-3-4448-16,6-3-896 0,5-3-176 0,5-1-48 31,5-2-1600-31,3-1-336 0,1-2-64 0,18-10-9392 0,-9 2-1888 0</inkml:trace>
  <inkml:trace contextRef="#ctx0" brushRef="#br2" timeOffset="127939.56">23365 13192 12895 0,'-6'9'1152'0,"5"-3"-928"0,-4 0-224 0,1 0 0 16,0 1 1344-16,1 3 208 0,-2-2 48 0,-1 1 16 15,1 0-240-15,2 0-48 0,-1-3-16 0,1 3 0 16,3-9 48-16,0 0 16 0,0 0 0 0,0 0 0 16,0 0-64-16,7-14-16 0,-2-3 0 0,5-2 0 15,3-2-336-15,2-6-80 0,0-1-16 0,4-4 0 16,1-2-496-16,3-2-112 0,3-3 0 0,0-7-16 0,0-3 32 16,1-2 16-16,-1-3 0 0,2-5 0 0,-2-4-64 0,8-27-16 15,-5 13 0-15,-11 33 0 0,0 0-208 0,11-12 0 16,-2 13 128-16,-4 7-128 0,-4 12 0 0,-2 7-128 15,0 5 128-15,1 9-208 0,-4 6 80 0,-4 2 128 16,1 6-208-16,2 6 80 0,0 4-32 0,-2 7 0 16,1 3 0-16,-1 6 0 0,1 6 160 0,-5 5-192 15,1 4 192-15,-2 9-192 0,-2 3 192 0,-3 3 0 16,-1 3-144-16,-1 0 144 0,-4 0 0 0,-1-5 0 16,-2-3 0-16,2-6 0 0,-5-4-384 0,-1 17 32 15,2-17 16-15,4-24 0 16,1-1-480-16,-1-7-80 0,0-2-32 0,-2-3 0 15,0-6-2080-15,-3-3-400 0,-17-4-96 0,4-13-16 0</inkml:trace>
  <inkml:trace contextRef="#ctx0" brushRef="#br2" timeOffset="128088.92">23532 12931 20271 0,'0'0'1792'0,"8"0"-1424"0,2-1-368 0,4 1 0 15,5 0 848-15,4 0 112 0,2 0 0 0,3 0 16 16,4-1-384-16,4-1-80 0,3 1 0 0,4-1-16 15,3-1-80-15,1 2-16 0,2 0 0 0,-2-1 0 32,-3 0-1616-32,-2 0-336 0,32-5-64 0,-25-1-16 0</inkml:trace>
  <inkml:trace contextRef="#ctx0" brushRef="#br2" timeOffset="128357.3">24835 12160 24879 0,'-4'-16'1088'0,"3"8"256"0,1 8-1088 0,-1-8-256 15,0 3 0-15,1 5 0 0,0 0 960 0,0 0 144 16,-4 13 32-16,-3 6 0 0,1 4-624 0,-2 3-128 16,-2 9-32-16,0 5 0 0,0 6-32 0,-1 4-16 15,-2 3 0-15,-1 3 0 0,-3 1 0 0,-1 8 0 16,-1 0 0-16,8-18 0 0,-2 7-160 0,2 6-16 15,-1 1-128-15,-2 23 192 0,4-14-192 0,6-28 0 16,3-1 0-16,4 11 0 0,1-12 0 0,1-13 0 16,2-5 0-16,2-3 0 0,1-3-288 0,4-4 0 15,0-3 0-15,-1-7 0 16,0-3-2128-16,-3-3-416 0</inkml:trace>
  <inkml:trace contextRef="#ctx0" brushRef="#br2" timeOffset="128506.08">24375 12826 19343 0,'0'0'1728'0,"0"0"-1392"0,0 0-336 0,0 0 0 16,0 0 1120-16,8-2 160 0,2 0 16 0,8-3 16 15,3 0-800-15,3 1-176 0,4-5-16 0,3-1-16 16,6-5 160-16,1-1 48 0,0 4 0 0,0-2 0 16,-1-3-1296-16,-4-1-256 0</inkml:trace>
  <inkml:trace contextRef="#ctx0" brushRef="#br2" timeOffset="128840.12">25054 11912 30399 0,'0'0'2704'0,"0"0"-2160"16,0-14-544-16,2 1 0 0,5 3 448 0,2-1-32 15,2 3 0-15,3-2 0 0,0 1-80 0,1-3-16 16,3 2 0-16,2 1 0 0,1 0-160 0,-1 2-32 16,0 2-128-16,-2 0 192 0,-4 3-192 0,0 6 0 15,-6 1 0-15,-2 4 0 0,-2 4 0 0,-4 3 0 16,-5 5 0-16,-1 3-160 0,-5 4 16 0,-3 6 0 16,-2 3 0-16,-2 0 0 0,-3-3 144 0,3-1 0 15,0-5 0-15,0-1 0 0,5-2 0 0,3-2 192 0,4-5 0 16,3-4-16-16,7-1 240 0,3-1 48 0,1-3 16 0,5-1 0 15,2-4-48-15,4-4-16 0,3 0 0 0,1-3 0 16,1-4-160-16,0-1-48 0,0-3 0 0,1-1 0 16,-3 1-1984-1,-6 4-400-15,-1-3-64 0</inkml:trace>
  <inkml:trace contextRef="#ctx0" brushRef="#br2" timeOffset="130293.62">24939 11911 8287 0,'0'0'736'0,"0"0"-592"16,0 0-144-16,0 0 0 0,0 0 1664 0,0 0 288 15,-5-8 64-15,5 8 16 0,-2-6-400 0,2 1-80 0,1-4-16 0,-1 9 0 16,6-8-96-16,2-1-32 0,1 0 0 0,2-1 0 16,2 4-624-16,2-3-128 0,3 1-16 0,5-2-16 15,2 2-80-15,3-1-16 0,0 4 0 0,2 2 0 16,-1 1-208-16,-1 2-64 0,-1 2 0 0,-2 1 0 16,-2 5-256-16,-2 0 0 0,0 3 0 0,-2 1 0 15,-3 1 0-15,-2 3 0 0,-2 2 0 0,-2-1 0 0,-4 2 0 0,-2 4 0 16,-6 1 0-16,-3-2 0 0,-3-2 160 0,-1-1-32 15,-2 1 0-15,-2-1 0 0,-2 0 208 0,-2 1 48 16,2-2 0-16,-3-2 0 0,0-2 48 0,0-1 16 16,-2-5 0-16,5 2 0 0,2-4-144 0,3 0-32 15,1 0 0-15,9-6 0 0,0 0-144 0,0 0-128 16,0 0 144-16,0 0-144 0,10 2 0 0,4-1 0 16,3 1 0-16,1-1 0 0,1 0 0 0,1 2 0 15,3 2 0-15,-2 0 0 0,4-1 0 0,0 8 0 16,-1 2 0-16,-9-3 0 0,2 1 0 0,-3 2 0 15,1-1 0-15,-3 2 0 0,-5 3 0 0,-5-1 192 16,-2-1 0-16,-4 2 0 0,-4 0 512 0,-3-1 112 16,-3 3 16-16,-12 8 0 0,-3-9-112 0,1-2-16 15,0 1 0-15,9-8 0 0,-1 2-320 0,-2-3-64 16,-2 0 0-16,2-3-16 0,2 3-304 0,3-4 160 16,1-1-160-16,2 1 128 0,4-4-368 0,2 0-80 15,8-1 0-15,0 0-16 16,0 0-1712-16,8-6-320 0,2 1-80 0,10-3-8560 15,2-2-1696-15</inkml:trace>
  <inkml:trace contextRef="#ctx0" brushRef="#br2" timeOffset="130674.92">26099 12338 23151 0,'0'0'1024'0,"0"0"208"0,0 0-976 0,0 0-256 15,0 0 0-15,1 9 0 0,0 5 848 0,-3 3 128 16,-3 1 32-16,-3 5 0 0,0 5-128 0,-1 1-32 16,-1 3 0-16,-1 1 0 0,-3 3-144 0,0 0-48 15,0 3 0-15,0-1 0 0,0 2-272 0,3-14-48 16,2 4-16-16,-3-2 0 0,-1 3-192 0,2 2-128 16,3-5 160-16,-2 0-160 0,3 0-160 0,-2-4-128 15,0-2-32-15,1-3 0 16,2-5-480-16,-1-2-96 0,1-4-32 0,-3 1-8144 15,9-9-1616-15</inkml:trace>
  <inkml:trace contextRef="#ctx0" brushRef="#br2" timeOffset="130804.49">25678 12780 21183 0,'10'0'1888'0,"3"1"-1504"0,2 3-384 0,-1-1 0 16,1-1 1456-16,4 3 208 0,3 3 64 0,5-3 0 15,3-2-832-15,3-1-144 0,5-1-48 0,3 1 0 16,2-2 32-16,4-2 0 0,3 1 0 0,-2 0 0 15,-2 0-2112-15,15-2-416 0</inkml:trace>
  <inkml:trace contextRef="#ctx0" brushRef="#br2" timeOffset="131192.18">26902 12092 17503 0,'-8'-14'1552'0,"5"8"-1232"16,3 6-320-16,-3-10 0 0,1 3 1744 0,2 7 304 0,0 0 48 0,0 0 16 16,0 0-960-16,0 0-176 0,-3 16-32 0,-2 4-16 15,2 3-512-15,-2 7-96 0,0 2-32 0,0 6 0 16,0 3 48-16,-1 6 16 0,-2 1 0 0,-1 2 0 16,0 2-160-16,-1 1-48 0,-1 0 0 0,-2 0 0 15,3-2-144-15,3-16 128 0,-3 4-128 0,-4 20 128 16,0-5-1216-1,5-21-256-15,-1 0-64 0,1-3 0 0,0-3-1328 0,1 0-272 0</inkml:trace>
  <inkml:trace contextRef="#ctx0" brushRef="#br2" timeOffset="131593.26">26752 12048 23951 0,'0'-15'2128'0,"4"3"-1696"16,2 1-432-16,6 1 0 0,2-3 512 0,3 1 32 16,3 1 0-16,4-2 0 0,-1 7-240 0,3-3-48 15,6 4-16-15,1 1 0 0,1 0 16 0,1 7 0 16,0 2 0-16,0 1 0 0,-4 4-256 0,0 4 144 16,-4 4-144-16,-4 3 128 0,-4 0-128 0,-9 5 0 15,-8 2 0-15,-7 5 0 0,-6 2-320 0,-8 3 64 16,-9-1 16-16,-2 1 0 0,-1-1 48 0,-2-3 0 15,-2-2 0-15,0-5 0 0,-2 0 384 0,4-4 64 16,4 1 32-16,4-1 0 0,4-3 272 0,6-2 48 16,3-4 16-16,7-2 0 0,5 1-368 0,6 1-64 15,5-4 0-15,3 2-16 0,2 0-176 0,6 2 0 0,4 0-160 0,4 3 160 16,0-2-144-16,3 3 144 0,2 1-128 0,-2 3 128 16,-2-1 0-16,-10-6-128 0,-1 3 128 0,-2 4 0 15,-3 1 0-15,-9-2 0 0,-3 2 0 0,-6 3 0 16,-3-2 0-16,-8 3 176 0,-6-3-176 0,-6 1 192 15,-3-1-192-15,-1-3 0 0,-3-1 0 0,-12 9 0 16,6-9 0-16,7-4-256 0,1-6 48 0,6-1 0 16,7-5-2032-16,0-6-384 0</inkml:trace>
  <inkml:trace contextRef="#ctx0" brushRef="#br2" timeOffset="131842.26">27902 12284 28383 0,'-8'8'1264'0,"1"5"256"0,1 3-1216 0,-3-1-304 16,0 4 0-16,-5 4 0 0,-1 4 256 0,-2 4-16 16,-2 3 0-16,-1 4 0 0,0 1 336 0,-2 6 64 15,4-2 0-15,-6 24 16 0,6-2-192 0,11-24-32 16,-1 1-16-16,4 1 0 0,3-2-416 0,2-3 0 15,3-2 0-15,4-3 0 16,0-9-688-16,9 6-16 0,-4-7 0 0,1-8 0 16,0-2-192-16,-5-10-64 0,-2-3 0 0,-7 0-11568 0</inkml:trace>
  <inkml:trace contextRef="#ctx0" brushRef="#br2" timeOffset="131962.45">27489 12761 26719 0,'0'0'1184'0,"0"0"240"0,0 0-1136 0,0 0-288 0,14-3 0 0,-4 3 0 15,2 0 160-15,4-1-32 0,2 0 0 0,3-2 0 16,3-1 0-16,4-2-128 0,3 0 192 0,18-4-64 16,-5 1-1280-16,-16 1-256 0</inkml:trace>
  <inkml:trace contextRef="#ctx0" brushRef="#br2" timeOffset="132359.51">28065 11606 28959 0,'0'0'640'0,"0"0"128"0,0 0 16 0,0 0 48 0,9-12-672 0,4 10-160 15,2 0 0-15,3 1 0 0,3-2 0 0,4 3 0 16,4-1 0-16,4 1 0 0,2 3 192 0,2-1 0 16,0 0 0-16,-5 4 0 0,-5 5-192 0,-3 0 160 15,-5 1-160-15,-4 3 160 0,-3 3-160 0,-6 4 0 16,-4 3-160-16,-4 3 160 0,-3 3 0 0,-5 1 0 16,-4 2-128-16,-4-2 128 0,-5-1 0 0,0 1 0 0,-1-3 0 15,0-2 0-15,0-4 448 0,1-1 64 0,4-3 32 0,6-3 0 16,4-3 160-16,7 0 48 0,3 1 0 0,6-4 0 15,6-1-448-15,5-4-96 0,2-1-16 0,8-1 0 16,0 0-192-16,3-4 0 0,1-4 0 0,-1 2 0 31,0-1-2176-31,-10 2-448 0,28-11-64 0,-10 4-32 0</inkml:trace>
  <inkml:trace contextRef="#ctx0" brushRef="#br2" timeOffset="132566.54">29059 12236 24879 0,'0'0'1088'0,"-6"8"256"0,-2 3-1088 0,3 2-256 16,-3-4 0-16,0 7 0 0,0 5 1088 0,-2 1 144 16,-2 0 48-16,1 1 0 0,-1 7-672 0,-2-2-128 15,1 3-32-15,1 2 0 0,-1-3-272 0,-2 14-176 16,2-5 192-16,7-12-192 0,0-4 0 0,-2 11 0 15,4-1 0-15,3-14-192 16,0 0-1728-16,1 5-320 0,1-2-80 0</inkml:trace>
  <inkml:trace contextRef="#ctx0" brushRef="#br2" timeOffset="132731.44">28588 12575 24879 0,'0'0'2208'0,"8"-3"-1760"0,3-5-448 0,5 4 0 16,5 3 896-16,5 0 112 0,3-2 16 0,6 0 0 16,4-2-752-16,3 2-144 0,0-1-128 0,1 1-8432 15,-1-6-1792-15</inkml:trace>
  <inkml:trace contextRef="#ctx0" brushRef="#br2" timeOffset="133179.07">29957 11936 15663 0,'0'0'1392'0,"0"0"-1120"15,0 0-272-15,0 0 0 0,0 0 1888 0,-7 1 320 0,-2 1 64 0,-5 3 16 16,-1-2-1328-16,1 0-256 0,-4 2-48 0,-2 4-16 15,-3 1-192-15,-1 3-64 0,-3 2 0 0,-12 9 0 16,1 7-80-16,1 2-32 0,0 2 0 0,3 4 0 16,1 5 176-16,0 3 48 0,0 3 0 0,3-3 0 15,1 2-288-15,5 1-48 0,1-2-16 0,5-5 0 0,6-3-144 16,4-5 128-16,7-2-128 0,4-3 128 0,6-8-128 16,3 1 0-16,6 3 0 0,-3-14 0 0,4 1 144 15,4 1-144-15,2 0 160 0,3-4-160 0,3 0 0 0,0-3 0 16,2 0 0-16,2-1 0 15,-1-6-1952-15,-2 0-336 0</inkml:trace>
  <inkml:trace contextRef="#ctx0" brushRef="#br2" timeOffset="133479.4">30431 12072 24879 0,'0'0'2208'0,"-5"3"-1760"16,-3 2-448-16,0 4 0 0,-3 1 496 0,-3 4 16 16,-4 2 0-16,-1 5 0 0,-4 1-64 0,0 6 0 15,-2-1 0-15,1 4 0 0,0 2-16 0,1 1-16 0,0 2 0 0,4 0 0 16,2 1-224-16,5 1-32 0,1-2-16 0,4-2 0 15,2-1-144-15,3 0 0 0,1-3 0 0,2-1 0 16,3-2 0-16,1-3-224 16,3-3 48-16,1 1 16 0,1-3-352 15,0-2-80-15,0-2-16 0,-1-3-12016 0</inkml:trace>
  <inkml:trace contextRef="#ctx0" brushRef="#br2" timeOffset="133615.71">30015 12596 18431 0,'0'0'1632'0,"8"0"-1312"0,3-3-320 0,1 2 0 0,2-2 1472 0,2 1 208 16,6-2 48-16,8 0 16 0,2 0-1328 0,-9 1-272 15,2-5-144-15</inkml:trace>
  <inkml:trace contextRef="#ctx0" brushRef="#br2" timeOffset="133873.79">31126 12128 27647 0,'0'0'2448'0,"0"0"-1952"0,0 0-496 0,0 0 0 0,4 9 192 0,-3 2-48 15,-1 5-16-15,-2 0 0 0,-4 3 688 0,0 4 128 0,-5 4 16 0,-7 13 16 16,-2 2-272-16,6-12-48 0,-3 4-16 0,-1 0 0 16,0 2-256-16,-7 16-64 15,1-9-16-15,10-12 0 0,-3-2-304 0,2 1 0 0,1 1 0 0,1-3 0 32,3 1-2576-32,-2 9-576 0,1-6-112 0</inkml:trace>
  <inkml:trace contextRef="#ctx0" brushRef="#br2" timeOffset="134077.63">30644 12522 31327 0,'0'0'1392'0,"0"0"272"0,13 0-1328 0,-2 0-336 16,5 1 0-16,0 1 0 0,2-4 352 0,4 2 0 15,2 0 0-15,5 2 0 0,4-1 16 0,15-1 0 16,-6-3 0-16,-1 2 0 0,-2 1-192 0,-2-1-48 15,-1-2 0-15,-4 1 0 16,-2-5-1040-16,1 2-224 0,-2 0-32 0,-1-5-12928 0</inkml:trace>
  <inkml:trace contextRef="#ctx0" brushRef="#br2" timeOffset="134375.37">31899 11833 20271 0,'0'0'896'0,"0"0"192"0,0 0-880 0,-6 3-208 0,0 2 0 0,-2 2 0 16,-1 5 2000-16,-2 6 368 0,-1 1 64 0,-5 7 0 15,2 6-1408-15,-3 2-272 0,-2 2-64 0,1 7-16 0,-2 3-96 0,1 4 0 16,0 2-16-16,-1 1 0 0,1 0-208 0,1 3-32 15,2 0-16-15,1-2 0 16,-1-2-128-16,2-4-32 0,1-2 0 0,3 0 0 16,-1-3-1328-16,3 0-272 0,2-4-48 0,3-6-16 15,1-7-1088-15,3-5-208 0,3-5-64 0</inkml:trace>
  <inkml:trace contextRef="#ctx0" brushRef="#br2" timeOffset="134723.26">31477 11717 31327 0,'13'-5'2784'0,"4"0"-2224"15,6 0-560-15,4 3 0 0,1-2 0 0,2 1-144 16,3 3-16-16,4 4 0 0,4 1 384 0,2 1 80 15,0 2 16-15,4 2 0 0,-1 8-96 0,1 5-16 0,0 0 0 0,0 6 0 16,-3 0-64-16,-20-8-16 16,2 5 0-16,4 7 0 0,1 4-128 0,0 4 0 0,-2 5 0 0,-7 6 128 15,-6 8-128-15,3 60 0 0,-16-19 0 0,-8-54 0 0,-5 2 128 0,-4-2-128 16,-4 3 128-16,-4-2-128 0,-3-3 768 0,-6 0 64 16,-4-5 0-16,-43 30 16 0,2-16 240 15,1-10 32-15,1-5 16 0,3-10 0 0,2 1-704 0,2-8-144 16,1-3-32-16,4-2 0 15,1-6-1168-15,5-3-240 0,6-4-64 0,3-2-16048 0</inkml:trace>
  <inkml:trace contextRef="#ctx0" brushRef="#br2" timeOffset="135513.17">22247 14460 17503 0,'-19'2'768'0,"10"0"176"0,-1 1-752 0,-3 1-192 16,-1-1 0-16,0 9 0 0,-2-2 1456 0,-2 4 256 15,-2 1 48-15,-11 13 16 0,2-2-816 0,10-6-176 16,-5 3-16-16,1 3-16 0,0 2-480 0,1 3-80 16,1 1-32-16,2-2 0 0,3-1-32 0,0 12-128 0,7-10 192 0,7-14-64 15,2 0 176-15,3-4 16 0,5-3 16 0,2-3 0 16,4-4 112-16,3-2 32 0,0-5 0 0,13-6 0 16,-2-1 320-16,-9-3 64 0,0-3 16 0,9-7 0 15,-5-2-368-15,-2 1-80 0,-2 1-16 0,-7 9 0 16,-2-5-192-16,0 1-32 0,-1-3-16 0,0 2 0 15,-3 2-48-15,1 3 0 0,-1 1 0 0,2-2 0 0,-2 5 64 16,-6 11 0-16,0 0 0 0,0 0 0 0,9 5-192 0,0 4 0 16,1 1 0-16,1 5 0 0,1 2 0 0,-2 2 0 15,3 1 0-15,-1 4-176 0,2-1 176 0,2-2 0 16,-1 0-144-16,3-2 144 16,1-1-2032-16,0-3-336 0,1-2-64 0</inkml:trace>
  <inkml:trace contextRef="#ctx0" brushRef="#br2" timeOffset="135732.99">23072 13831 20271 0,'0'0'1792'0,"0"0"-1424"15,0 0-368-15,0 13 0 0,-4 0 2688 0,4 7 448 16,0 4 112-16,2 7 16 0,-4 0-2656 0,1 6-608 15,-1 3 0-15,-1 2 0 0,0 5 0 0,-2-2 0 16,-4 2 160-16,1 6-160 0,-6 1 256 0,3-16-48 16,-3 3 0-16,2 5 0 0,-4-2-208 0,1 6 176 0,-1-1-176 0,-7 21-9696 15,1-11-2032 1</inkml:trace>
  <inkml:trace contextRef="#ctx0" brushRef="#br2" timeOffset="136229.16">23740 14429 35007 0,'0'0'1552'0,"-9"2"320"0,-2-1-1488 0,6 2-384 15,0 3 0-15,0 6 0 0,-2-3 192 0,-1 5-16 16,-2 2-16-16,1 4 0 0,-3 5-160 0,-3 9 0 15,-1-4 0-15,5-5 0 0,0-3 0 0,0 3 0 16,-2 0 0-16,4-2 0 0,3 1 0 0,2 0 0 16,1-2 0-16,5-3 0 0,3-1 0 0,2-4 0 15,2-4 0-15,5 0 0 0,1-5 0 0,2-2 0 16,1-5 0-16,0-3 192 0,3-1 224 0,1-6 48 16,-1-1 16-16,11-9 0 0,-3-1-32 0,-2-2 0 15,-3 2 0-15,-2 1 0 0,-3-1-160 0,-1 4-32 16,-4 1-16-16,-2 4 0 0,0 2-112 0,-2 3-128 15,-4 2 176-15,-6 7-176 0,0 0 128 0,0 0-128 16,0 0 0-16,12 9 0 0,-6 1 0 0,2 4 0 16,-3 3-160-16,0-8 160 0,-4 2-208 0,2 2 80 0,-1-3 128 15,3 3-208-15,-1-2 48 0,3-3 16 0,-1 0 0 16,5-2 0-16,1-3 144 0,0-2 0 0,4-2-144 0,0-3 144 16,1-4 0-16,8-2 0 0,2-4 160 0,-4-3-160 15,-4-3 256-15,-1 2-64 0,-2 0-16 0,-2-2 0 16,-2-5-176-16,-4 1 160 0,-2-1-160 0,-4 9 160 15,-1-1-160-15,1 2 160 0,-2-3-160 0,0 4 160 16,-2 2-1328-16,1 1-272 16,-1 0-48-16,-2 1-15008 0</inkml:trace>
  <inkml:trace contextRef="#ctx0" brushRef="#br2" timeOffset="137336.35">24257 14514 2751 0,'0'0'256'0,"0"0"-256"0,7 1 0 0,1-1 0 16,0-1 1952-16,-2-2 352 0,-6 3 64 0,9-2 0 16,0-1-704-16,0-1-128 0,-2-1-48 0,1 1 0 0,0 2-176 0,-1-1-32 15,1 1-16-15,1-5 0 0,-9 7 96 0,0 0 32 16,7-7 0-16,-7 7 0 0,6-5-80 0,-6 5-16 16,0 0 0-16,0 0 0 0,0 0-240 0,0-7-48 15,-3 2-16-15,-3 3 0 0,-3 0-224 0,-1 0-64 16,-2 1 0-16,-7 2 0 0,-3 3-64 0,6-2-32 15,-3 5 0-15,-13 2 0 0,-3-3-128 0,-2 4-32 16,-4 4 0-16,-2 0 0 0,-3 1-160 0,1 2-32 16,2-1-16-16,4 2 0 0,2 1-240 0,5-1 128 15,3-4-128-15,5 4 0 0,5 3 0 0,5 0 0 16,4-2 0-16,3-3 0 0,5 0 0 0,3-2 0 16,3 1 0-16,5-1 0 0,3-4 0 0,7 1 0 15,6 0 0-15,3 0 0 0,2-1 128 0,-3-4-128 16,1 0 176-16,6 1-176 0,5-2 144 0,1 3-144 15,3 1 0-15,-3-2 144 0,-5 4-144 0,11 1 128 16,-8-2-128-16,-16 2 128 0,-1-6-128 0,2 8 160 16,-5 2-160-16,-7-4 160 0,-4 2 32 0,-3-1 16 0,-6-2 0 15,-2 1 0-15,-1 1 208 0,-6 2 32 16,-3 0 16-16,-6-2 0 0,-6-1-16 0,-4 4-16 16,-6-1 0-16,-5-4 0 0,-4 0-64 0,-23 4-16 0,7-2 0 15,4-3 0-15,4 2-224 0,20-7-128 0,-2-1 160 0,-7 1-160 16,7-7 0-16,14 1 128 0,2 2-128 0,4-2 0 15,2-3-384 1,4-1-112-16,4 2-16 0,5 3-16 0,5-13-2032 16,6 1-416-16,3-2-80 0</inkml:trace>
  <inkml:trace contextRef="#ctx0" brushRef="#br2" timeOffset="137732.69">25172 14615 10127 0,'3'-8'896'0,"-1"-6"-704"16,1-2-192-16,-1 1 0 0,1 1 2304 0,-2 3 448 15,-1-2 64-15,0 1 32 0,0 12-1760 0,0 0-368 16,-6-6-64-16,-1 1-16 0,-4 1 576 0,-3 7 96 15,-4 1 32-15,-2-1 0 0,-3 4-176 0,-3 5-16 16,-3 5-16-16,0 5 0 0,-4 3-368 0,1 3-80 16,0 1-16-16,2 0 0 0,3 3-160 0,4 0-48 15,3-2 0-15,9-9 0 0,0-1-32 0,4 2-16 16,2-1 0-16,6-3 0 0,3-1-64 0,5-3-16 16,5 0 0-16,6-8 0 0,4-2 32 0,18 0 0 0,1-6 0 15,-10-3 0-15,8-2 144 0,19-9 16 0,-6 0 16 16,-4-3 0-16,-6-3-32 0,-4-3 0 0,-2 1 0 0,-10 2 0 15,-5-5-128-15,-7 2-48 0,-4-4 0 0,-6 2 0 16,-2-2 16-16,-8 2 0 0,-2-1 0 0,-4 5 0 0,-6 2-352 16,-1 3 0-16,-9 3 0 0,-2 1 0 15,-5 2-1728-15,-2 5-272 0,-6 3-48 16,3-1-16-16</inkml:trace>
  <inkml:trace contextRef="#ctx0" brushRef="#br2" timeOffset="138702.79">27070 14366 24063 0,'0'0'1072'0,"-1"-9"208"0,-2-3-1024 0,1-2-256 16,-1 4 0-16,2-2 0 0,1 12 1136 0,0 0 160 16,-4-5 48-16,4 5 0 0,0 0-672 0,-10 6-128 15,0 7-32-15,-1 4 0 0,1 2-208 0,0 5-48 0,1 4-16 0,0 0 0 16,-2 4-240-16,1-1 176 0,-1 2-176 0,3-2 160 15,0 1-160-15,4 1 0 0,0-2 0 0,3-3 128 16,1-1-128-16,4-5 0 0,1-3 0 0,5-3 0 16,3-2 192-16,1-7 0 0,1-2 0 0,4-1 0 15,3-7 384-15,2-2 96 0,1-3 16 0,5-4 0 16,-1-2 80-16,1-2 0 0,2 0 16 0,-3-3 0 0,-3-2-352 16,-2 2-80-16,-4 0-16 0,-2 1 0 0,-4 3-176 15,-4 4-32-15,-2-2-128 0,-1 7 192 0,-7 6-192 0,0 0 0 16,0 0 128-16,0 0-128 0,2 9 0 0,-2 6 0 15,0 3-144-15,-3 2 144 0,-1 5-256 0,2 2 64 16,-1 0 0-16,2 0 0 0,1-5-64 0,3 4 0 16,2-2 0-16,0-8 0 15,1 0-320-15,2-6-64 0,2 0 0 0,8 3-16 0,-1-8 400 0,-4-5 96 16,5-5 16-16,7-8 0 0,1-1 448 0,-1-2 80 16,1-3 32-16,-1-3 0 0,-2 2 96 0,-3-1 32 15,-2 0 0-15,-3-2 0 0,-3-1-160 0,-2-6-48 16,-4 2 0-16,-1 0 0 0,-1 2-336 0,-3 0 128 15,-2 5-128-15,-1 3 0 16,0 5-1216-16,-1 3-304 0,0-1-64 0,-1 4-9232 16,0 0-1840-16</inkml:trace>
  <inkml:trace contextRef="#ctx0" brushRef="#br2" timeOffset="139021.74">28300 14469 25791 0,'0'0'2304'0,"0"0"-1856"0,-6 3-448 0,-2 1 0 16,-1-1 1088-16,-5 8 128 0,-1 4 32 0,4-2 0 15,-4 2-608-15,-1 1-112 0,0 2-16 0,-8 10-16 16,1 3-224-16,2-5-32 0,5 4-16 0,2-5 0 16,4-2 0-16,2 0 0 0,4-3 0 0,3-1 0 0,2-2-32 0,4-3 0 15,3-4 0-15,5 0 0 0,2-5-48 0,5-1-16 16,-1-4 0-16,4-3 0 0,3-1 256 0,0-4 64 15,1-1 0-15,0-3 0 0,-1 3 80 0,-1-2 32 16,-5 1 0-16,-2-2 0 0,-4-2-176 0,-5 2-16 16,-3-2-16-16,-2-3 0 0,-6-2-80 0,-1 0-16 15,-5-1 0-15,-2 2 0 0,-3 4-128 0,-2 0-128 16,-3 2 144-16,-1 5-144 16,-4 3-288-16,3 3-160 0,-4 1-16 0,1 1-16 15,1 0-2000-15,3 2-400 0,1-2-64 0</inkml:trace>
  <inkml:trace contextRef="#ctx0" brushRef="#br2" timeOffset="139322.51">28698 14482 24879 0,'0'0'2208'0,"0"0"-1760"15,0 0-448-15,-1 9 0 0,-2 4 1664 0,-2 6 256 16,-1 0 64-16,1-5 0 0,-2 2-1344 0,-3 8-272 15,-1 2-48-15,-3 0-16 0,-1 2 128 0,-1 0 16 0,1-2 16 16,0 1 0-16,-2-5 112 0,5 0 32 0,1-2 0 0,5-9 0 16,0 0-288-16,1-5-64 0,0 2-16 0,5-8 0 15,0 0 224-15,0 0 48 0,0 0 16 0,0 0 0 16,8-12 96-16,5-1 16 0,1-5 0 0,-4 5 0 16,2 2-256-16,2-6-32 0,2-1-16 0,2 0 0 15,1-3-336-15,3-1 128 0,-1 3-128 0,5-1 0 16,2-1 0-16,1 1 0 0,-1 1 0 0,0 3 0 0,0 4-192 0,-1 3-64 15,-1-2-16-15,-3 4 0 16,-1 2-1840-16,-2 2-352 0,-1 1-80 16</inkml:trace>
  <inkml:trace contextRef="#ctx0" brushRef="#br2" timeOffset="139636.62">29666 14071 26719 0,'-3'-12'2368'0,"3"12"-1888"16,-1-5-480-16,-1-3 0 0,2 8 672 0,0 0 32 15,0 0 16-15,0 0 0 0,0 0-432 0,-5 6-96 16,-1 1 0-16,-3 9-16 0,-4 2 32 0,-1 4 16 15,3 7 0-15,-4 1 0 0,-2 3 128 0,2 4 32 0,-2 4 0 0,2 1 0 16,1 4-64-16,0 3 0 0,0 3 0 0,1 3 0 16,-1-2-112-16,-1 1-16 0,1-1-16 0,8-17 0 15,-3 3-176-15,1 2 0 0,2-3-160 0,1-2 160 32,1-7-944-32,3-1-80 0,1-3-32 0,1-6 0 15,3-5-1744-15,2-2-336 0</inkml:trace>
  <inkml:trace contextRef="#ctx0" brushRef="#br2" timeOffset="139986.28">30044 14205 27647 0,'0'0'1216'0,"0"0"256"0,0 0-1168 0,0 0-304 0,0 0 0 0,-4 10 0 0,-1-1 448 0,-1 5 48 16,0 1 0-16,-7 8 0 0,-4 4-144 0,1-2-32 15,-1 1 0-15,-2 0 0 0,-2 1 160 0,4-8 32 16,-2 3 0-16,-1-1 0 0,-3 0 64 0,0 1 0 16,0 1 16-16,-7 7 0 0,2-5-112 0,11-12-32 15,2-1 0-15,-11 6 0 0,6-1 64 0,1-2 16 16,3-5 0-16,2 4 0 0,0-1-272 0,3-3-64 16,1 1-16-16,3 2 0 0,-1-4-176 0,4 3 0 0,0-1 0 0,2 0 0 15,-1 2 0-15,3 1 0 0,0-14 0 0,5 17 0 16,2-1 0-16,0-2 128 15,2-1-128-15,0-3 128 0,3-2-128 0,3 2 0 0,0-4 0 0,3 2 0 16,1-1 160-16,3-2-160 0,2 1 192 0,13 0-192 16,-1-2 0-16,-11-3-192 15,0-1 0-15,-1-3 0 16,2 2-2240-16,-2-1-448 0,0-5-96 0</inkml:trace>
  <inkml:trace contextRef="#ctx0" brushRef="#br2" timeOffset="140351.74">30600 14435 29663 0,'0'0'640'0,"2"-14"144"16,-3 0 32-16,-1 3 16 0,-6-2-656 0,2 8-176 0,-2-2 0 0,-2 4 0 0,-3 0 576 0,-4 3 64 15,-2 1 32-15,-2 3 0 0,-5 4-400 0,1-1-80 16,-4 6 0-16,1 1-16 0,1 0 0 0,3 3 0 0,4-2 0 0,3 0 0 16,4 5-176-16,3-1 128 15,4 2-128-15,3-1 128 0,3-1 160 0,3 2 32 0,2 0 0 16,8 10 0-16,3-6-64 0,3-2-16 0,0 0 0 0,3-3 0 16,1-1 0-16,-2-2 0 0,0-1 0 0,-3 2 0 15,-2 1-240-15,-3 0 176 16,-3-1-176-16,-5-1 160 0,-6-2-16 0,-4-1 0 0,-4 0 0 0,-4 0 0 15,-5-2 192-15,-6-3 48 0,-6 0 0 16,7-5 0-16,-5 0-192 0,-14 1-16 16,1 0-16-16,3-2 0 0,2-3-320 0,7-2-64 15,4 1-16-15,8-3-11232 0,5 0-2256 0</inkml:trace>
  <inkml:trace contextRef="#ctx0" brushRef="#br2" timeOffset="140789.96">31177 14974 11055 0,'0'0'976'0,"0"0"-784"0,11 0-192 0,1 2 0 16,-2 2 3008-16,0 3 544 0,2-2 112 0,-1 5 32 16,0 1-1760-16,1 5-336 0,-2 1-80 0,3 5-16 15,-3 3-224-15,0 1-64 0,-5 4 0 0,-1 2 0 16,-1-3-128-16,-3 3-48 0,-3 1 0 0,-3 0 0 16,-1-5-400-16,-4 0-64 0,-2 1-32 0,-2-3 0 0,-2-2-400 0,-4 1-144 15,-5-3 0-15,0 0 144 16,-2-3-1424-16,-2 1-304 0,1 3-48 0</inkml:trace>
  <inkml:trace contextRef="#ctx0" brushRef="#br2" timeOffset="141482.28">26349 16166 14735 0,'0'0'1312'0,"-4"-6"-1056"0,-1-1-256 0,1 4 0 16,1-5 2816-16,3 8 496 0,0 0 96 0,0 0 32 16,-4 8-2544-16,-1 1-512 0,2 3-112 0,2 3-16 15,-3 3 320-15,0 14 48 0,0-1 16 0,1 3 0 0,-2 4-128 0,2-11-32 16,-1 4 0-16,-1 3 0 0,-1 1-192 0,-2 1-32 16,-1-1-16-16,0 2 0 0,2-5 64 0,-7 14 16 15,4-11 0-15,3-17 0 0,1 0 0 0,1-2 0 16,1-3 0-16,3-4 0 0,2 0 0 0,-1-9 16 15,9 1 0-15,4-2 0 0,2-5-80 0,4-2 0 16,1-6-16-16,12-5 0 0,-1-3-32 0,-1 2 0 16,-1-3 0-16,-8 12 0 0,0-3-208 0,1 2 0 15,-1 3 0-15,1 0 0 0,-2 4 0 0,-1 4 0 16,-2 1 0-16,-3 6-160 0,-3 6 160 0,-3 3-160 16,-5 4 160-16,-6 10-160 0,-6-1 160 0,-7 4 0 15,-7 0 0-15,5-9 0 0,-5 0 0 0,-2 2 192 0,-5-1 0 0,0-2-16 16,1-1 0-16,-2 0 0 0,-2-3 0 0,3-3 0 15,0-4-48-15,-8 2 0 0,8-8 0 0,13-5 0 32,4-5-432-32,3-4-80 0,4-1-32 0,6-5 0 15,5-3-2224-15,10-10-448 0,6 5-96 0,5-1-16 0</inkml:trace>
  <inkml:trace contextRef="#ctx0" brushRef="#br2" timeOffset="141764.69">26930 16659 10127 0,'0'0'896'0,"-5"9"-704"0,0-5-192 0,-3 2 0 0,1 3 4480 0,-5 9 880 16,3 2 160-16,3-4 48 0,-2 0-4032 0,-4 7-784 15,0 2-176-15,3-9-16 0,0 2 288 0,0 2 64 16,-1-1 16-16,3 1 0 0,0-1-272 0,3-1-48 16,2 0-16-16,2-4 0 0,4-4-192 0,2-1-32 15,2-4-16-15,4-4 0 0,2-2-96 0,2-1 0 16,0-7-16-16,11-4 0 0,1-4 80 0,-9 5 0 15,3-7 16-15,2-2 0 0,1-3-80 0,2 0 0 16,-2 0-16-16,2-3 0 0,-2 3-80 0,7-12-16 16,-5 2 0-16,-12 12 0 0,0-2-144 0,-2 1 192 15,-3-1-192-15,-2 1 192 0,-1 3-192 0,0 2 0 16,-2 2-160-16,-1-2 160 16,-2 4-1360-16,1 0-176 0,-2 0-48 0,0 3 0 15,-2 0-1776-15,0-5-352 0</inkml:trace>
  <inkml:trace contextRef="#ctx0" brushRef="#br2" timeOffset="142000.47">27797 15888 25791 0,'0'0'2304'0,"0"0"-1856"0,0 0-448 0,0 0 0 15,-5 9 1760-15,0 1 256 0,0 5 48 0,-3 4 16 16,-1 1-1504-16,0 6-320 0,-3-1-48 0,-6 21-16 0,0-1 80 0,5-12 16 15,-1 3 0-15,-2 5 0 0,1 4 0 16,-3-1 0-16,-3 6 0 0,5-2 0 0,-1 0-64 0,0-2-16 16,-1 2 0-16,1-2 0 15,2-1-1424-15,2-3-272 16,3 0-64-16,0-9-16 0,2-3-1248 0,1-3-240 16,0-8-48-16</inkml:trace>
  <inkml:trace contextRef="#ctx0" brushRef="#br2" timeOffset="142141.29">27202 16584 28735 0,'0'0'1280'0,"0"-5"256"0,1-1-1232 16,1-3-304-16,-2 9 0 0,7-4 0 0,3 3 320 0,3-2 16 15,1 0 0-15,3-1 0 0,3 4-336 0,3 0 0 0,1-2 0 0,4 1 0 16,1 0 0-16,4 0 0 16,3 1 0-16,2-2-8768 15,1 1-1872-15</inkml:trace>
  <inkml:trace contextRef="#ctx0" brushRef="#br2" timeOffset="142714.84">28884 16475 22975 0,'0'0'1024'0,"-10"3"192"0,1-1-960 0,-3 4-256 15,2 0 0-15,0 5 0 0,0-3 352 0,0 6 32 16,-1 1 0-16,0 1 0 0,2 2-48 0,-1 1 0 0,1 0 0 0,0 2 0 16,1 1 0-16,3-2 0 0,0-5 0 0,4 0 0 15,4-1 64-15,4-5 16 0,2-1 0 0,5-6 0 16,4-3 176-16,2-2 48 0,3-3 0 0,1-2 0 16,3-4-96-16,-2-2-16 0,-2-2 0 0,-2 1 0 15,-2-1-160-15,-3 0-48 0,-3 0 0 0,0 1 0 16,-3 4-176-16,-3 4-144 0,-7 7 192 0,0 0-192 15,0 0 0-15,0 0 0 0,0 0 0 0,3 14 0 16,-3 4 0-16,-1-1 0 0,-2 1 0 0,1 1 0 16,-2 0-160-16,1 2 160 0,2-2-160 0,1-2 160 15,0 0-288-15,4-2 32 0,0-3 16 0,3-6 0 16,1-1-128-16,3-5-16 0,5-2-16 0,1-6 0 16,2-7 400-16,3-3 304 0,2-4-48 0,0-2-16 15,-1 0 224-15,0-3 48 0,-1 1 16 0,-3-1 0 16,-3 1-208-16,-2 4-64 0,-1-5 0 0,-2 2 0 0,-2-2-64 15,-4 4-32-15,2 4 0 0,-2 4 0 0,0 2-368 16,-1 3-80-16,-2 2-16 0,-2 8 0 16,0 0-1232-16,0 0-240 0,0 0-48 0,0 0-11600 15</inkml:trace>
  <inkml:trace contextRef="#ctx0" brushRef="#br2" timeOffset="143027.1">29761 16316 13823 0,'0'0'608'0,"0"0"128"0,0 0-592 0,0 0-144 0,5 10 0 0,-4 0 0 16,-1 4 4320-16,-2 3 832 0,-2 5 160 0,-4 4 48 16,1 0-3760-16,-5 3-768 0,-2-1-128 0,-4 4-48 15,1 1-208-15,-1 1-32 0,-1-1-16 0,1-4 0 16,0-1-256-16,2-1-144 0,4-2 160 0,1-4-160 16,1-5-1040-16,2-1-304 0,2-4-64 0,3-1-16 15,3-3-1520-15,0-7-320 0</inkml:trace>
  <inkml:trace contextRef="#ctx0" brushRef="#br2" timeOffset="143286.26">30320 15945 26719 0,'0'0'1184'0,"0"0"240"16,0 0-1136-16,0 0-288 0,0 0 0 0,3 10 0 0,-2 7 1424 0,-4-2 240 16,-3 3 32-16,-2 3 16 0,0 9-1056 0,-4 1-208 0,-2 2-32 15,0 4-16-15,-4 4 0 0,1 0 0 0,-4-3 0 0,6 5 0 16,-3-1-144-16,0-4-16 0,2-1-16 0,2-2 0 16,1-1-224-16,3-5 128 0,0 1-128 0,2-1 0 31,3-2-1664-31,3-1-448 0,0-6-64 0,5-4-11952 0</inkml:trace>
  <inkml:trace contextRef="#ctx0" brushRef="#br2" timeOffset="143534.82">30775 15888 23039 0,'0'0'2048'16,"0"0"-1648"-16,-9 6-400 0,0 3 0 0,1 6 2368 0,-1 6 400 16,-2 3 80-16,0 5 16 0,-3 4-2080 0,0 5-400 15,-2 5-96-15,-2 3-16 0,0 5 64 0,-1-1 16 16,0-1 0-16,1 2 0 0,1-1-64 0,0-2-16 16,-2-7 0-16,2 2 0 15,3 1-1168-15,3-2-256 0,-1-4-32 0,5-2-13872 0</inkml:trace>
  <inkml:trace contextRef="#ctx0" brushRef="#br2" timeOffset="144251.68">31760 16329 2751 0,'-12'-5'128'0,"3"0"16"0,-3 1-144 0,0 0 0 0,-2 4 0 0,2 0 0 15,-4 4 5280-15,-1 2 1024 0,-1 3 208 0,-2 3 32 16,-2-2-4976-16,-2 4-992 0,-4 3-208 0,0 1-48 15,0 3-128-15,3-1-16 0,1 0-16 0,3-1 0 16,6-2-160-16,1-2 160 0,4-2-160 0,5 0 160 16,2-6 0-16,3-7 0 0,5 12 0 0,6-6 0 15,1-2 96-15,6-3 32 0,4-2 0 0,2-2 0 16,0-1 192-16,1 1 32 0,1-8 16 0,-2 5 0 16,-2 0-144-16,-2 2-48 0,-2 0 0 0,-3 3 0 15,-2 1-176-15,-3 4-32 0,-1 3-128 0,-3 3 192 16,-2 6 64-16,-4 5 0 0,-1 6 0 0,-4 1 0 15,-4 5-48-15,-1 0 0 0,-4 3 0 0,-3-1 0 0,-3 1 80 0,-3-1 16 16,-3 1 0-16,-2 1 0 0,-2-2-128 0,-1-1-32 16,0-3 0-16,0-4 0 0,1-3-144 0,4-1-176 15,3-4 48-15,6-4 0 16,0-3-2064-16,6-3-416 0,2-7-80 0</inkml:trace>
  <inkml:trace contextRef="#ctx0" brushRef="#br2" timeOffset="144581.6">32107 16601 23951 0,'0'0'2128'0,"0"0"-1696"0,0 0-432 0,0 0 0 15,5-8 1152-15,-1 1 160 0,4 0 32 0,-3 1 0 16,-1-3-896-16,0 1-160 0,-2-3-32 0,-1-1-16 15,-1 4 240-15,0-4 48 0,-1 2 16 0,0-1 0 16,-3 0-80-16,1 4-16 0,3 7 0 0,-8-4 0 16,-4 0 32-16,-1 5 0 0,-4 3 0 0,-1 4 0 15,-5 3-192-15,-2 5-32 0,-2-1-16 0,-1 4 0 16,0 2-240-16,2 2 0 0,4 0 128 0,4-1-128 16,4-4 0-16,4 1 0 0,5-3 0 0,3-3 0 15,5 0 0-15,3-3 0 0,3-4-128 0,4 0 128 16,2 0-224-16,4-5 16 0,3-2 0 0,1-3 0 15,2 1-480 1,2-2-80-16,-2 0-32 0</inkml:trace>
  <inkml:trace contextRef="#ctx0" brushRef="#br2" timeOffset="144803.7">32631 16115 29775 0,'0'0'1312'0,"0"0"288"0,0 0-1280 16,0 0-320-16,0 0 0 0,0 0 0 0,-9 12 688 0,0 0 80 15,-2 6 0-15,-2 6 16 0,0 1-336 0,-3 2-80 16,-6 0-16-16,2 4 0 0,1-1 32 0,1 3 0 16,0 4 0-16,3 4 0 0,4-1-144 0,0-1-32 0,4-1 0 0,2-3 0 15,2-2-208-15,2-1 0 0,0-5 0 0,-1 1 0 31,0-5-1840-31,-1-3-464 0,-1-2-80 0,1-4-32 0</inkml:trace>
  <inkml:trace contextRef="#ctx0" brushRef="#br2" timeOffset="144951.82">32104 16472 15663 0,'0'0'1392'0,"7"-6"-1120"0,3-5-272 0,3 4 0 15,2 1 3936-15,4 2 736 0,3 3 128 0,-9 1 48 16,6 0-3696-16,5 0-752 0,5 0-144 0,4 1-16 15,3 2-64-15,2 0-16 0,3 4 0 0,36 2 0 16,-11 2-640-16,-6-2-128 0,-5 3-32 0,-13-5 0 16</inkml:trace>
  <inkml:trace contextRef="#ctx0" brushRef="#br2" timeOffset="145788.44">20688 18366 15087 0,'-8'-11'656'0,"8"11"160"0,0 0-656 0,-6-8-160 0,-3-2 0 0,2 5 0 15,0 0 1120-15,0 0 192 0,7 5 32 0,-9-4 16 16,1 0 64-16,-1-1 16 0,1-1 0 0,0 2 0 16,-1 1-80-16,1 2-16 0,-1 1 0 0,2 1 0 15,-2 3-496-15,2 5-96 0,-1 0-32 0,1 5 0 16,-4-1-464-16,2 1-80 0,1 1-32 0,-1 1 0 16,1 1-144-16,3 2 0 0,0 1 0 0,2 2 0 15,1-4 0-15,4-4 0 0,2 0 0 0,3-1 0 16,3-7 0-16,1 1 0 0,2-1 0 0,2-6 128 15,2 0 192-15,0-4 48 0,4-3 0 0,-1 0 0 16,2-2 16-16,-1 0 0 0,0-5 0 0,-1 0 0 16,0 0-192-16,-2 1-48 0,-1-1 0 0,-3 5 0 0,-3-1-144 15,-1 6 128-15,-10 4-128 0,10-2 128 0,-10 2-128 0,11 5 0 16,-5 3 0-16,-1 4 0 0,0 4 0 16,0 1-144-16,-2 1 0 0,2 1 0 0,1 0 0 0,2 0 0 15,-1-3 0-15,4 0 0 16,0-2-1584-16,2-5-304 0,1 0-64 0</inkml:trace>
  <inkml:trace contextRef="#ctx0" brushRef="#br2" timeOffset="146125.38">21396 18256 26719 0,'-9'5'2368'0,"0"2"-1888"0,0 4-480 0,0 3 0 15,0-2 1744-15,1 5 256 0,0 1 48 0,0 1 16 16,-1 1-1680-16,1-5-384 0,1 3 0 0,0-3 0 16,1 1 0-16,2-2 0 0,0-6 0 0,4-8 0 15,0 0 192-15,0 0-192 0,0 0 192 0,9-3-192 16,0-5 256-16,4-5-48 0,0-1-16 0,1-2 0 16,-2-1 16-16,5 0 0 0,2-3 0 0,3 3 0 15,-3 0-208-15,3 3 176 0,1 0-176 0,-1 1 160 16,-3 6-160-16,3 2 0 0,-2 2 0 0,-2 4 0 15,-3 5 0-15,-1 2 0 0,1 9 0 0,-3 5 0 16,-1 3 0-16,-2 0 0 0,-4 6 0 0,-1 1 0 16,-3-2-128-16,-2 1 128 0,1 1 0 0,-3-6 0 15,0 0 0-15,0-5-176 0,1 0 176 0,0-4-128 16,2-3-2336-16,3-5-464 0</inkml:trace>
  <inkml:trace contextRef="#ctx0" brushRef="#br2" timeOffset="148709.62">25350 18276 20271 0,'0'0'1792'0,"0"0"-1424"0,0 0-368 0,11 1 0 15,2-1 1680-15,2 2 272 0,5 1 48 0,0-3 16 32,3-2-2832-32,1-1-560 0,-1 1-112 0,1-3-32 0</inkml:trace>
  <inkml:trace contextRef="#ctx0" brushRef="#br2" timeOffset="154358.44">23129 18135 15663 0,'0'0'688'0,"0"0"144"0,0 0-656 0,0 0-176 15,0 0 0-15,0 0 0 0,-10 4 1632 0,-1 9 288 16,-4 3 64-16,-3 1 16 0,-3-1-1088 0,-3 1-208 0,-4-2-64 0,-2 3 0 16,-3 1 64-16,-2-1 16 0,1-2 0 0,0 1 0 15,-1-2 80-15,4-1 16 0,1-5 0 0,2-2 0 16,6-2-96-16,-1-1-16 0,1-2 0 0,3-4 0 16,1 0 64-16,3-3 16 0,2 0 0 0,4-6 0 15,3 2-192-15,2-3-32 0,3-5-16 0,5 1 0 16,5-2-224-16,3-1-64 0,5 0 0 0,2 0 0 15,0-3-256-15,4 3 0 0,2-1 0 0,5 4 0 16,0 2 0-16,3 2 0 0,0 4 0 0,1 3-144 16,0 5 144-16,-1 6-128 0,1 2 128 0,-2 7-128 15,-2 7-32-15,-2 5 0 0,-2-5 0 0,-1 4 0 16,-5 1 160-16,-1-3-208 0,-1 4 80 0,-1-5 128 16,-3-2-160-16,3-2 160 0,0-1 0 0,-2-1-144 0,2-1 144 15,2-3 0-15,1-4 0 0,4-3 0 16,2-3 0-16,2-5 0 0,2-9 0 0,6 2 128 0,1-5-128 0,5 0 128 15,0-3-128-15,1 1 128 0,-1-2-128 0,-2-1 0 16,-4-1 0-16,0-1 128 0,-1 1-128 0,0 0 0 16,-4 1 0-16,0 0 0 0,-3-2 0 0,-3 4 144 15,-2-3-144-15,-4 3 0 0,-4-1 176 0,-3 1-176 16,-5 5 160-16,-3-2-160 0,-4 2 448 0,-5 3-16 16,-4-2 0-16,-3 3 0 0,-6-1 48 0,-8 4 16 15,-2 0 0-15,-5 4 0 0,-2 2-272 0,-2 3-48 16,-3 1-16-16,0 4 0 0,-2-1-160 0,-1 3 0 15,-3-2 0-15,1 4 0 0,3-2 0 0,4 1 0 16,4 0 0-16,5 2 0 0,3-1-336 0,7 0-48 16,5-1-16-16,5 1 0 15,2 0-2928-15,5 1-576 0,8 1-112 0,5-4-16 0</inkml:trace>
  <inkml:trace contextRef="#ctx0" brushRef="#br2" timeOffset="154976.25">25636 17816 27871 0,'-3'-6'1232'0,"3"6"256"0,0 0-1184 0,0 0-304 0,0 0 0 0,0 0 0 16,0 0 576-16,-3 15 48 0,-2 3 16 0,-2 5 0 16,0 2-272-16,-4 8-48 0,1 4-16 0,-1 1 0 15,-2 0 64-15,-1 4 16 0,-2 0 0 0,-2 3 0 16,-3-4-32-16,2 4 0 0,0 2 0 0,2-1 0 15,-3-6-224-15,3 1-128 0,1-5 160 0,5-6-160 0,1-3-160 0,3-3-128 16,2-5-32-16,3-5 0 16,1-4-2464-16,1-10-496 0</inkml:trace>
  <inkml:trace contextRef="#ctx0" brushRef="#br2" timeOffset="155162.76">25838 17939 19343 0,'0'0'848'0,"-9"3"192"0,0-1-832 0,-1 7-208 16,0 0 0-16,-3 6 0 0,2 6 2880 0,-2 4 512 0,2-1 128 15,-2 7 0-15,-1-1-2736 0,-1 5-544 16,-2-1-112-16,1 2-128 0,-2-1 304 0,1-1-48 0,1 0 0 0,2-1 0 16,1-5-96-16,4 2-32 0,2-1 0 0,2-3 0 31,2-1-1632-31,3-5-336 0,0-2-64 0,1-6-16 0</inkml:trace>
  <inkml:trace contextRef="#ctx0" brushRef="#br2" timeOffset="155342.39">25256 18275 32655 0,'0'0'1440'0,"5"-12"304"0,3 0-1392 0,4 2-352 0,6-3 0 0,8 3 0 15,2-2 0-15,7 1 0 0,6 1 0 0,6-1 0 0,6 5 0 16,7-3 0-16,4 3 0 0,-6-1-128 16,-6 0-704-16,-5 4-144 0,-4 2-32 0,-7 2-12400 15</inkml:trace>
  <inkml:trace contextRef="#ctx0" brushRef="#br2" timeOffset="155486.6">25458 18501 23039 0,'-18'8'2048'0,"8"-6"-1648"15,10-2-400-15,0 0 0 0,0 0 1408 0,0 0 192 16,0 0 32-16,18 3 16 0,4-3-1184 0,5 0-224 16,8-4-48-16,4 1-16 0,6-4-176 0,3-1-144 15,2-1 144-15,0 0-208 16,-3-2-1248-16,3 0-240 0</inkml:trace>
  <inkml:trace contextRef="#ctx0" brushRef="#br2" timeOffset="156042.2">26797 18088 26783 0,'-28'-8'1184'0,"10"3"240"0,-3-1-1136 0,-1 2-288 0,-3 3 0 0,0 2 0 15,1 4 416-15,0 5 32 0,1 1 0 0,0 3 0 0,3 2-272 16,3 2-48-16,2 0-128 0,3-1 192 0,4 0 80 0,2-2 16 16,6-1 0-16,4-2 0 0,5-1 896 0,5 2 176 15,4-6 48-15,4 2 0 16,3-4-1760-16,4-2-352 0,3-2-64 0,1-2 0 0,0-3 912 0,-1-4 192 16,-2 2 48-16,-3-2 0 0,-3-4-112 0,-5 0-16 15,-3 1 0-15,-5-2 0 0,-2-2-64 0,-4 1-32 16,0 1 0-16,-5-1 0 0,-3-1 0 0,0 2 0 15,-4-1 0-15,-3 3 0 0,1-2-160 0,-2 4 0 16,-2-2 0-16,3 2 0 0,0 0 0 0,3 3 0 16,5-2 0-16,1 2-176 0,-1-4-16 0,10 1 0 15,5-4 0-15,4-1 0 0,3-3 48 0,2 0 0 16,4-4 0-16,2 1 0 0,1-2 144 0,3-3 0 0,1-1-144 16,-1 1 144-16,-1-4 0 0,1 1 0 0,0 1 0 0,0-5 0 15,-2-1 0-15,-2 0 0 0,-5 3 0 0,-3 2 0 16,-2 6 160-16,-4 4-160 0,-2 3 192 0,-5 8-192 15,-7 7 288-15,0 0-48 0,0 0-16 0,0 19 0 16,-5 5-224-16,-4 11 0 0,-2 12 0 0,-4 4 0 16,-3 1 0-16,-3 9 0 0,0 3 0 0,-3 5 0 15,-4 3 0-15,-3 2 0 0,-3 1 0 0,-2 1 0 16,-1 2 0-16,1-1 0 0,0-3 0 0,3-4 0 16,2-3 0-16,1-3 0 0,5-7 0 0,-3-5 0 31,3-5-1504-31,3-9-352 0,-1-6-64 0,1-8-11808 0</inkml:trace>
  <inkml:trace contextRef="#ctx0" brushRef="#br2" timeOffset="156155.81">26945 18488 18431 0,'22'-7'1632'0,"6"2"-1312"15,4 1-320-15,5-4 0 0,1-1 384 0</inkml:trace>
  <inkml:trace contextRef="#ctx0" brushRef="#br2" timeOffset="156560.57">28120 17924 27071 0,'-10'-6'1200'0,"10"6"240"0,-9 0-1152 0,-3 3-288 0,-3 1 0 0,-1 5 0 16,-2-2 368-16,-3 4 16 0,0 2 0 0,-3 3 0 16,-2 3 96-16,0 4 32 0,-4-3 0 0,5 1 0 15,3 2-320-15,4 1-48 0,2-3-16 0,7 0 0 16,5-1 144-16,7 0 32 0,3 0 0 0,7-1 0 15,3 0-48-15,6-2-16 0,3-1 0 0,3-1 0 16,0 0-112-16,2 0 0 0,-1-1-128 0,-1 0 192 16,-2 3-192-16,1-2 0 0,-3-1 128 0,-2 1-128 0,-4 3 128 15,-6-2-128-15,-1-6 176 0,-6 2-176 0,-5 0 0 0,-5-1 0 16,-4 2 0-16,-5-2 0 0,-7-3 0 0,-3 0 128 16,-5-1-128-16,-3-4 0 0,-1-2 224 0,0-1-64 15,0-1-16-15,0 0 0 0,1-3-144 0,4-4 0 16,3 2 0-16,4-4 0 15,2-1-2080-15,5-1-448 0</inkml:trace>
  <inkml:trace contextRef="#ctx0" brushRef="#br2" timeOffset="157478.72">28515 18154 25391 0,'-14'10'1120'0,"4"-1"240"0,-3 5-1088 0,-2 3-272 0,-2 2 0 0,0 0 0 16,-2-1 320-16,1 1 0 0,3-2 0 0,2 1 0 16,1 0 272-16,6-1 64 0,2-2 16 0,4-4 0 15,4 2-288-15,5 0-48 0,4-4-16 0,2-1 0 16,4-5-144-16,0 0-48 0,0-5 0 0,0 1 0 16,0-4 352-16,2-4 64 0,0 1 16 0,0-4 0 15,0-1-144-15,-2 2-32 0,-2-3 0 0,-1-2 0 16,-4 1-208-16,-2 0-48 0,-2-2-128 0,-2 1 192 15,-5 0-48-15,0 0-16 0,-1 1 0 0,-1-2 0 16,0 1-128-16,1 2 128 0,-3 2-128 0,2 1 128 16,1-1-128-16,1 5-176 0,2-3 48 0,1 3 0 0,2 2-192 15,3-2-48-15,1 0 0 0,4-3 0 0,1 1-16 16,4-2-16-16,4 0 0 0,4-3 0 0,1-2 160 0,0-2 48 16,-1-1 0-16,-1-1 0 0,1-3 192 0,-2 1 0 15,0 1 0-15,-4-1 0 0,-2-5 0 0,-1 1 0 16,-1-5 0-16,-2-1 0 0,-2-1 0 0,-2 2 0 15,-1-2 0-15,-2 3 0 0,-2 5 0 0,-2 3 0 16,-3 7 0-16,-2 4 0 0,-2 4 0 0,3 7 0 16,-8-2 0-16,-3 5 0 0,0 4 0 0,-3 7 0 15,-3 6 0-15,0 7 0 0,-1 0 0 0,-3 6-176 16,0 0 176-16,-2 2-160 0,0 0 160 0,-2 1 0 16,-3 3-144-16,0-3 144 0,0 5 0 0,5-3 0 15,3-3 0-15,4-4 0 0,7 2 0 0,4-6 192 16,3-2-32-16,4-4 0 0,6-2 176 0,2-3 48 0,4-3 0 15,4-7 0-15,1-2-80 0,3-2-16 16,4-4 0-16,3-2 0 0,1-3-64 0,-1-5-16 0,-2-4 0 0,-1 1 0 16,0-1-48-16,0 1-16 0,1 1 0 0,-3 1 0 15,-1-1-144-15,-1 6 128 0,-3-1-128 0,-1 5 128 16,-2 0-128-16,-2 3 0 0,-4 2 0 0,-1 3 0 16,-9-4-176-16,8 14 176 0,-4-3-128 0,-2 5 128 15,-2-1 0-15,-2 3-160 0,-3-1 160 0,-2 1 0 16,-2-1 0-16,0-1 0 0,1 1 0 0,-1-5 0 15,2-3 0-15,1-1 0 0,6-8 0 0,0 0 0 16,0 0 0-16,0 0 224 0,0 0-64 0,0 0-16 16,15-3 176-16,2-2 48 0,1-2 0 0,2-3 0 15,1 2-176-15,4-4-48 0,-1 2 0 0,0 1 0 16,0 1-144-16,0 0 0 0,-2 2 0 0,1-1 0 0,-6 2 0 0,3 3 0 16,-4-1 0-16,-1 6 0 0,-2 2 0 0,0 4 0 15,-1-3 0-15,-3 5 0 0,-1-1-160 0,-2 3 160 16,1 1 0-16,-2-4-144 0,1 2 144 0,1-3 0 15,-2 1 0-15,3-5 0 0,-8-5 0 0,13 2 0 16,0-2 0-16,2-3 0 0,2-1 0 0,2 0 192 16,2-4-64-16,1 1 0 0,1-2-128 0,2 0 144 15,1-1-144-15,0 0 160 0,1-4-160 0,-1 4 0 16,-4 1 0-16,-1-2 0 0,-6 4 0 0,0 3 0 16,-3-1 0-16,-12 5 0 0,9 6 0 0,-4 2 0 15,-2 5 0-15,-3 2 0 0,-3 4 0 0,-4 1 0 0,-2 2 0 16,-3-1 128-16,-4 2 16 0,-1 0 0 15,-5-4 0-15,-3 2 0 0,-5-2 80 0,1-2 16 0,1-3 0 0,0 2 0 16,-1-2-240-16,2-4 0 0,2-1 0 0,1-7 0 31,2-2-1088-31,3-5-272 0,3-6-48 0,3-2-14512 0</inkml:trace>
  <inkml:trace contextRef="#ctx0" brushRef="#br2" timeOffset="157754.22">29964 17388 28559 0,'0'0'1264'0,"0"0"272"0,0 0-1232 0,-11 7-304 16,1 3 0-16,-3 7 0 0,-4 5 848 0,-2 3 112 16,-4-1 32-16,1 7 0 0,-1-1-288 0,-1 2-48 15,-1 1-16-15,4 0 0 0,0-2-512 0,4-4-128 16,0 4 0-16,3-3 0 16,3-1-2064-16,1-6-400 0</inkml:trace>
  <inkml:trace contextRef="#ctx0" brushRef="#br2" timeOffset="158202.94">31104 17723 24527 0,'0'0'1088'0,"0"0"224"0,0 0-1056 0,-10 0-256 15,0 5 0-15,-1 3 0 0,-3 0 432 0,-4 7 16 16,-4 1 16-16,-2 3 0 0,-1 2-32 0,-5 3-16 16,-1 0 0-16,1 3 0 0,2 3-16 0,1 5 0 15,0 1 0-15,3 1 0 0,2-1-240 0,3-1-160 16,2 4 192-16,6-3-192 0,2-1 0 0,3-2-304 15,2-5 48-15,3-2 0 16,1-3-1600-16,1-4-304 0,0-2-64 0,-1-4-16 16,0-2-256-16,0-11-64 0</inkml:trace>
  <inkml:trace contextRef="#ctx0" brushRef="#br2" timeOffset="158665">30630 18282 19407 0,'0'0'848'0,"13"-6"192"0,1-4-832 0,4 2-208 0,2-2 0 0,3 3 0 16,2-4 944-16,3 5 144 0,3-4 16 0,2 2 16 15,4-2-608-15,0 1-128 0,-2-5-32 0,-3 1 0 16,-1 5 128-16,-6-1 32 0,-3 0 0 0,-5 0 0 16,-1 2-112-16,-4 4-16 0,-1-1 0 0,-11 4 0 15,0 0-48-15,0 0-16 0,0 0 0 0,-2 10 0 16,-3 4-320-16,-2 3 144 0,-2 0-144 0,-3 2 0 16,-3 2 0-16,1 0 0 0,1 0 0 0,2-2 0 0,2-3 128 15,3 0-128-15,2-1 0 0,2-1 0 0,2-14 288 16,6 10 0-16,2-1 0 0,3-2 0 0,4 0 288 0,1-3 48 15,1-6 16-15,1 1 0 0,0-3-176 0,-1-1-16 16,0 0-16-16,-2-1 0 0,-1-6-160 0,1 2-16 16,-3 1-16-16,-2-3 0 0,-2 0-112 0,-3-1 0 15,1-2-128-15,-3 0 192 0,-3 0-64 0,0 2-128 16,-3-2 176-16,-1 1-176 0,-1 2 0 0,0 3 0 16,0-1 0-16,1 4 0 0,-2-1 0 0,6 7 0 15,0 0-128-15,0 0 128 0,0 0-144 0,0 0 144 16,0 0-128-16,0 0 128 0,14-5-128 0,1 4 128 15,2 1-128-15,0 3 128 0,2 2 0 0,0 0 0 16,1 1 0-16,0 4 0 0,0-2 0 0,1 3 0 0,-2 5 0 16,1-5 0-16,-2 1 0 0,0 2 176 0,-3-1-16 0,-1 0 0 15,-2 2 256-15,2 1 48 0,0 0 16 0,0-3 0 16,-1 0 160-16,0-1 16 0,1 2 16 0,-1-1 0 16,-2-3-272-16,0 3-48 0,2-4-16 0,0 2 0 15,1 3-496-15,-1-4-96 0,-1 1-32 0,1-5-11680 16,-2-4-2320-16</inkml:trace>
  <inkml:trace contextRef="#ctx0" brushRef="#br2" timeOffset="159592.45">21150 19440 35183 0,'-9'-15'1552'0,"4"10"336"0,5 5-1504 0,-6-4-384 0,6 4 0 0,0 0 0 16,-10 5 0-16,3 6 0 0,2 5 0 0,-1 7 128 15,-2 2-128-15,2 6 0 0,0-2-176 0,1 4 176 16,-2 3 0-16,0 1 0 0,-1 1 0 0,-2 0 0 0,-3-3 0 0,3-2 0 15,-3-2 0-15,0-3 0 0,5-4 0 0,-3-2 0 16,0-2 0-16,2-1 0 16,3-6-1312-16,2 0-272 0,1-7-48 0,3-6-7776 15,0 0-1536-15</inkml:trace>
  <inkml:trace contextRef="#ctx0" brushRef="#br2" timeOffset="159912.94">20967 19273 7359 0,'0'0'656'0,"0"0"-528"0,-4-8-128 0,4 8 0 15,0 0 5488-15,0 0 1056 0,0 0 224 0,14-4 32 16,4 0-5280-16,4-1-1072 16,3 0-192-16,4 1-64 0,3 1 144 0,6-3 32 0,4 3 0 0,4 3 0 15,2 0-96-15,4 3-16 0,2 6 0 0,-1 3 0 16,-2-1-128-16,-5 6-128 0,-4 1 192 0,-7 2-192 15,-5 0 128-15,-6 6-128 0,-4-3 0 0,-5 6 0 16,-6 1 160-16,-4 5-160 0,-8 0 128 0,-6 1-128 16,-4-1 384-16,-7 2 0 0,-8 0 0 0,-8 1 0 15,-7-2 224-15,-5-1 32 0,-7-3 16 0,-1 0 0 16,-1 0-240-16,2-6-48 0,2 1-16 0,3-1 0 16,4-2-224-16,1-6-128 0,1-6 160 0,6-2-160 15,3-7-1504-15,7-4-400 16,4-4-80-16,7-8-14160 0</inkml:trace>
  <inkml:trace contextRef="#ctx0" brushRef="#br2" timeOffset="160697">22434 19667 30287 0,'0'0'1344'0,"0"0"272"0,0 0-1296 0,0 0-320 0,8 11 0 0,-1 3 0 16,1 3 192-16,0 0-16 0,0 1-16 0,1 4 0 16,0 3 32-16,0-2 16 0,0-3 0 0,-3 2 0 15,-2 0 64-15,0 1 16 0,-4-3 0 0,-1-1 0 16,-3 1 160-16,-4-1 48 0,-2-1 0 0,-1 0 0 15,-2-2-144-15,-2 1-32 0,-2-2 0 0,-1-3 0 16,3 0-1472-16,-1-4-320 0,-2-3-48 0</inkml:trace>
  <inkml:trace contextRef="#ctx0" brushRef="#br2" timeOffset="161463.95">24261 19322 9215 0,'0'0'816'0,"0"0"-656"0,0 0-160 0,0 0 0 0,0 0 2448 0,2-9 464 16,-2 9 96-16,1-12 0 0,-1 12-1392 0,0 0-272 15,-2-11-64-15,2 11-16 0,-6-11-176 0,-1-2-16 16,0 2-16-16,-4-1 0 0,0 6 80 0,-3 0 16 16,-4 1 0-16,-1 3 0 0,-4 1-720 0,-2 4-144 15,-2 0-32-15,-2 9 0 0,-2-3-256 0,1 3 0 16,1 4 0-16,3-1 0 0,5 1 0 0,3 2-144 15,4-1 144-15,5-1 0 0,4 1-144 0,4-1 144 16,4 0-160-16,5 0 160 0,5-1 0 0,3 2 0 16,5-4-128-16,3-3 128 0,2 1 0 0,4-1 0 15,-1 2 0-15,-1 1 0 0,-3-5 0 0,-2 4 0 16,-2-6 0-16,-5 2 160 0,-3-3-160 0,-3 1 0 16,-10-6 0-16,5 9 0 0,-5-9 176 0,0 0 0 0,-8 10 0 0,-4-1 0 15,-5-4 0-15,-6 3 0 16,-6-3 0-16,-4-1 0 0,-4-2-176 0,0-2 128 0,0 0-128 0,3-1 128 15,4-3-128-15,0 2-256 0,6-5 64 0,4 2 16 32,5 2-1168-32,3-3-256 0,6-1-32 0,6 7-11824 0</inkml:trace>
  <inkml:trace contextRef="#ctx0" brushRef="#br2" timeOffset="161747.32">24866 19344 26719 0,'0'0'2368'0,"-9"5"-1888"16,1-1-480-16,-2 3 0 0,-3 3 1024 0,-2 4 128 16,-1 0 0-16,-5 0 16 0,-3 2-752 0,-3 1-160 15,-2 1-16-15,0 3-16 0,0 0 96 0,1 0 32 16,4-1 0-16,3-2 0 0,7-3-352 0,4-2 128 16,2-1-128-16,6-1 0 0,2-11 256 0,6 5-32 15,6-3 0-15,3-1 0 0,3-2 96 0,2-1 32 16,2-5 0-16,2-4 0 0,1-1 96 0,-1-2 32 15,-1-3 0-15,-2-1 0 0,-4 1 96 0,-3 1 0 16,-2-3 16-16,-3 2 0 0,-4 1 48 0,-1 0 0 16,-4 1 0-16,-3 1 0 0,-2 1-352 0,-4 1-64 15,-1 0-16-15,-3 5 0 16,-2-2-1008-16,-3 4-208 0,-1 1-32 0,0 1-10800 16,0 2-2176-16</inkml:trace>
  <inkml:trace contextRef="#ctx0" brushRef="#br2" timeOffset="162513.98">26066 19029 27071 0,'0'0'1200'0,"-7"-6"240"0,1 0-1152 0,6 6-288 16,0 0 0-16,0 0 0 0,-10 3 208 0,10-3-16 15,-9 7 0-15,3 0 0 0,-2 3-192 0,8-10 0 16,0 0 0-16,-4 9 0 0,0 2 0 0,4-11 0 15,0 0 0-15,0 0 0 0,0 0 0 0,0 0 0 0,0 0 0 0,0 0-160 16,0 0 160-16,0 0 0 0,0 0 0 0,0 0 0 16,0 0 0-16,0 0 0 0,0 0 128 0,0 0-128 15,0 0 0-15,0 0 0 0,0 0 0 0,0 0 0 16,0 0 0-16,0 0 0 0,0 0 0 0,0 0 0 16,2-10 0-16,-2 10 0 0,0 0 0 0,0 0 0 15,0 0 0-15,0 0 0 0,-3-8 0 0,3 8 0 16,0 0 0-16,0 0 0 0,0 0 0 0,0 0 0 0,0 0 0 0,0 0 128 15,0 0-128-15,0 0 0 0,0 0 0 0,0 0 0 16,0 0 0-16,0 0 0 0,0 0 192 0,0 0-48 16,0 0 0-16,0 0 0 0,0 0 128 0,0 0 32 15,0 0 0-15,0 0 0 0,0 0-16 0,0 0 0 16,-1-6 0-16,1 6 0 0,0 0 16 0,0 0 0 16,0 0 0-16,0 0 0 0,0 0-64 0,0 0-16 15,0 0 0-15,0 0 0 0,0 0-80 0,-5 8-16 16,0 4 0-16,-2 0 0 0,1 2 0 0,0 5 0 15,0 6 0-15,0 1 0 0,-3 4-128 0,0-1 0 16,0 3 144-16,0 3-144 0,-1-2 256 0,1 1-32 16,-1-1 0-16,0 1 0 0,-3-2 128 0,2 2 32 15,-1 1 0-15,1-4 0 0,0-1-208 0,2-5-48 16,1 3 0-16,0-6 0 0,2-5-416 0,1 0-96 16,0-6 0-16,1 0-10096 15,4-11-2000-15</inkml:trace>
  <inkml:trace contextRef="#ctx0" brushRef="#br2" timeOffset="162863.85">25973 19565 23039 0,'0'0'1024'0,"0"0"192"0,0 0-960 0,11 0-256 0,5-3 0 0,3 3 0 0,2-1 1664 0,5-1 304 15,4-5 48-15,5 1 16 0,1-4-1456 0,3 1-272 16,0-3-64-16,-2 0-16 0,-5-2 16 0,-4-2 0 16,-1 1 0-16,-2 1 0 0,-4-1-48 0,-3 2-16 15,-5-1 0-15,-2 0 0 0,-2 4 272 0,-3 0 48 16,-3 0 16-16,-3 10 0 0,-3-10-48 0,-3 1 0 16,-4 4 0-16,-3 3 0 0,-2 5-224 0,-3 2-48 15,-3 4-16-15,-4 1 0 0,-1 3-176 0,-2 1 0 16,0 2 0-16,1 2 0 0,2 2 0 0,3 1 0 15,3 2 0-15,5 2 0 0,1-3 0 0,6 1 0 16,3-3 0-16,6 3 0 0,7-3 0 0,7-1 0 16,4-2-128-16,4-2 128 15,3-4-512-15,3 0-16 0,2-5-16 0,1 0-9968 16,0-6-2000-16</inkml:trace>
  <inkml:trace contextRef="#ctx0" brushRef="#br2" timeOffset="163083.79">27164 19073 26719 0,'0'0'2368'0,"-5"10"-1888"0,-4 3-480 0,0 5 0 0,-4 6 912 0,2 5 96 15,-6 2 16-15,0 2 0 16,-2 0 192-16,1 0 32 0,0 2 16 0,0 1 0 15,0-2-1648-15,3 1-320 0,1-1-64 0,3-2 0 0,-2-1 592 0,3-1 176 16,1-5 0-16,1 1-9568 16,1-5-1856-16</inkml:trace>
  <inkml:trace contextRef="#ctx0" brushRef="#br2" timeOffset="163240.26">26776 19447 29775 0,'13'-4'1312'0,"1"3"288"0,4 1-1280 0,3 1-320 16,2 0 0-16,4 2 0 0,2-2 0 0,4-1 0 15,5 0-176-15,2-1 176 16,2-2-1776-16,2-1-240 0</inkml:trace>
  <inkml:trace contextRef="#ctx0" brushRef="#br2" timeOffset="163562.68">28366 19112 3679 0,'-14'7'160'0,"6"-1"32"0,-3 4-192 0,0 4 0 0,-1 5 0 0,-3 3 0 0,1 1 6112 0,-1 5 1184 16,-3 0 224-16,3 1 48 0,1 2-5840 0,3-2-1184 16,-2 1-224-16,0 3-64 0,0-1-32 0,1 2-16 15,-1 2 0-15,0-4 0 0,3 0-208 0,-1-2 144 16,-1-4-144-16,2 1 128 15,1-6-1312-15,0-1-272 0,2-1-48 0,-1-5-7328 16,2-6-1456-16</inkml:trace>
  <inkml:trace contextRef="#ctx0" brushRef="#br2" timeOffset="163865.57">28047 19142 6447 0,'0'0'272'0,"0"0"80"0,5-5-352 0,3 1 0 0,2 1 0 0,5 3 0 16,5 3 6048-16,4 1 1136 0,5 3 240 0,8 2 32 15,5-4-5968-15,5 5-1184 0,1-3-304 0,-3 3 0 16,-3-1 0-16,-3 4 0 0,-1-1 0 0,-4 3 0 16,-2 7 0-16,-4 0 0 0,-4-1 0 0,-3 2 0 15,-5 3 0-15,-4-2 0 0,-5 2 0 0,-4 1 0 16,-6 4 0-16,-3 0 0 0,-6 2 0 0,-4 3 0 15,-4-3 0-15,-5 0 128 0,-4-1-128 0,-1 2 0 0,-3-1 256 0,-3-3-48 16,-5-4-16-16,-2-3 0 0,-3 1 16 0,1-1 0 16,0-4 0-16,2-2 0 15,2-6-528-15,4-1-96 0,4-2-32 0,5-3-9632 16,4-5-1936-16</inkml:trace>
  <inkml:trace contextRef="#ctx0" brushRef="#br2" timeOffset="164116.59">29039 19501 21183 0,'0'0'1888'0,"0"0"-1504"0,0 0-384 0,13 0 0 16,1-1 2288-16,5 0 384 0,3 1 80 0,4-1 0 16,3-2-2160-16,3 2-432 0,1-2-160 0,5-3 0 15,3 1-960-15,-2 1-288 0,-3-2-64 0,-2-3-16 16</inkml:trace>
  <inkml:trace contextRef="#ctx0" brushRef="#br2" timeOffset="164256.93">28875 19753 30815 0,'-8'10'1360'0,"8"-2"288"0,0-8-1328 0,8 9-320 0,3 0 0 0,5 0 0 0,4-4 512 0,4-2 48 15,3-3 0-15,5 4 0 0,3-4-384 0,6 0-176 16,2-4 160-16,5 4-160 0,6 3 0 0,2-2-320 16,0-2 64-16</inkml:trace>
  <inkml:trace contextRef="#ctx0" brushRef="#br2" timeOffset="164715.17">30681 19298 31151 0,'-18'-4'1376'0,"7"4"288"0,-6 3-1328 0,0 1-336 0,-2 6 0 0,-9 2 0 15,-6 2 240-15,-2 3-32 0,-5 1 0 0,-1 3 0 16,1 4 224-16,3-3 32 0,4 5 16 0,3 2 0 15,3 4-16-15,7-1 0 0,4-5 0 0,7 2 0 16,5-2-208-16,8 1-64 0,4-4 0 0,10 3 0 0,6-7-192 0,6-1 128 16,5-1-128-16,6-4 0 0,4-7 176 0,2-3-176 15,3-5 192-15,-2-2-192 0,-3-2 384 0,-1-5-16 16,0-1-16-16,-1-3 0 0,0-3 320 0,-3-1 64 16,-2 1 16-16,-4-4 0 0,-3 0 96 0,-8-5 32 15,-5 3 0-15,-6-1 0 0,-6-5-64 0,-7-5-16 16,-6 1 0-16,-6 0 0 0,-5 0-480 0,-4 2-80 15,-2 0-32-15,-7 2 0 16,-2 3-496-16,-3 3-96 0,-2 4-32 0,0 3 0 16,1 2-2768-16,-1-2-544 0</inkml:trace>
  <inkml:trace contextRef="#ctx0" brushRef="#br2" timeOffset="169126.96">32559 10667 32255 0,'-12'-5'2864'0,"1"-1"-2288"0,1-2-576 0,-1 5 0 15,0 3 448-15,1 1-32 0,-3 0 0 0,-1 2 0 16,-2 0-416-16,-2 3 0 0,-1-3 0 0,-2 0-176 0,-2-1 176 16,11 1 0-16,-4 1 0 0,-1 0-128 15,-2-2 128-15,-2-1 0 0,0 2 0 0,-2 0-128 0,-1-2 128 0,-23 5 0 16,7-5 0-16,0 1-128 0,-1-2 128 0,0 0 0 15,1-3 0-15,-4 2 0 0,-1 0 0 0,-4-2 0 16,0 3 0-16,21 3 0 0,-5-2 144 0,-5 1-144 16,-8 0 192-16,-4-1-192 0,-2 2 176 0,-3-1-176 15,-2 1 160-15,-53 3-160 0,17-2 208 0,3-2-48 16,1 1-16-16,0-2 0 0,2 0-144 0,2 4 128 16,2-2-128-16,-4 0 128 0,-7 2-128 0,0-2 128 15,1 3-128-15,1-3 128 0,1 2-128 0,-5 4 0 16,-3-5 0-16,3 3 128 0,0-1-128 0,4-1 0 15,0 1 0-15,-2 1 0 0,-5-4 0 0,5-1 0 16,1-1 128-16,0 2-128 0,0-1 0 0,-1 1 0 16,-2-5 0-16,3 4 0 0,3 1 0 0,-4 0 0 15,-3 1-128-15,0-2 128 0,-1 3 0 0,4 3 0 16,3-3 0-16,-4 2 0 0,-7 0 0 0,4 1 0 16,3 2 0-16,2-1 0 0,1 1 0 0,0 1 0 15,0-3 0-15,2 2 0 0,3 0 0 0,3 3 0 16,2-3 0-16,-5 2 0 0,-5-1 0 0,1-1 0 0,1 3 0 0,0 1 128 15,2-3-128-15,-2 1 192 0,-4-2-192 0,2-2 192 16,3 2-192-16,3 0 0 16,-1 4-192-16,-3-1 192 0,-4-6 0 0,3 6 0 0,2-4 0 0,1 4 0 15,0 1 0-15,-3-4 0 0,-5 0 0 0,2 1 0 16,4-3 0-16,-1 6 0 0,-4 0 0 0,1-1 0 16,-2-2 0-16,3 4 0 0,4-3 0 0,-4 2 0 15,-3-1 0-15,-1 3 0 0,0-2 0 0,5-1 0 16,3-1 0-16,-4 2 0 0,-5-2 0 0,-1 2 0 0,6-1 0 0,3 2 0 15,3-1 0-15,-2-1 0 16,-3-2 0-16,1 0 0 0,5 0 0 0,3 3 0 0,4 1 0 0,-3-4 0 16,-7-2 0-16,2 3 0 0,5-2 0 0,3 2 0 15,3 2 0-15,-2-3 0 0,-1 1 0 0,1-3 0 16,0 0 0-16,3 0 0 0,1 1 0 0,3-1 128 16,0 1-128-16,1-2 0 0,-1-2 144 0,2-2-144 15,4 1 160-15,4 2-160 0,2-4 224 0,3 0-48 16,4-1-16-16,-2 1 0 0,0-1 160 0,-1 1 16 15,3-2 16-15,5 2 0 0,0-2-96 0,5 0-32 16,1 3 0-16,3 0 0 0,1 1-224 0,4-2 0 16,3-2 128-16,-1 0-128 0,3 2 0 0,1-1 0 15,1 1 0-15,0 1 0 0,3-3 128 0,3 0-128 16,-2 2 0-16,3-2 0 0,0 2 128 0,3-1-128 16,2 1 0-16,1 0 0 0,3 0 176 0,2 1-176 15,1-4 192-15,7 0-192 0,-8 5 224 0,8-5-64 16,0 0-16-16,-5 10 0 0,-1-4-144 0,2 6 0 15,1-3 0-15,1 3 128 0,-1 5-128 0,1-1 0 16,-3 2 144-16,1 1-144 0,0 5 0 0,1 3 0 0,-3-1 0 16,1 5 128-16,0 2-128 0,0 0 0 0,-2 2 0 0,1 2 0 15,-2 1 0-15,1 2 0 0,-1 4 0 0,-1 0-128 16,2 3 128-16,-1-1 0 0,0 1 0 0,1 0 0 16,-2 3 0-16,-1 0 0 0,-2 1 0 0,3 3 0 15,-1 0 0-15,1 1 0 0,0 0 0 0,0 2 0 16,1 0 0-16,-1 1 0 0,-2 1 0 0,3-3 0 15,-1 0 0-15,0 0 0 0,-1 2 0 0,-1-2 0 0,1-1 0 0,-2-1 0 16,-2 1 0-16,0 0 0 0,1-2 0 16,0 1 0-16,-1-2 0 0,-1 2 0 0,0-2 0 0,1 3 0 15,0 0 0-15,1-2 0 0,-2-3 0 0,2-3 0 16,3 0 0-16,0-3 0 0,2-1 0 0,-2-2 0 16,2 2 0-16,2-2 0 0,1-4 0 0,0 0 0 15,-2-2 0-15,2 1 0 0,0-1 0 0,0 1 0 16,0-2 0-16,0 1 0 0,0-5 0 0,0 2 0 15,-2 0 0-15,1 0 0 0,-2-3 0 0,2-1 0 16,2-3 0-16,-3 1 0 0,2-5 0 0,1-2 0 16,0-5 0-16,0 3 128 0,2-1-128 0,0-3 0 15,1-2 0-15,1 1 0 0,0-12 0 0,1 10 0 16,1 2 0-16,-2-12 0 0,0 0 0 0,5 8 0 16,-5-8 0-16,0 0 0 0,10 11 0 0,1-4 0 15,-2 1 0-15,3-4 0 0,-1 1 0 0,1-1 0 16,0 1 0-16,4-3 0 0,-3 1 0 0,4 1 0 15,2 1 0-15,1-2 0 0,2 0 0 0,1 1 0 16,1-2 0-16,1 5 0 0,1-4 0 0,2 0 0 0,-1-3 0 16,1 0 0-16,-1 1 0 0,4 3 0 0,1-3 0 15,1 3 0-15,-1 0 0 0,3 1 0 0,3 4-144 16,0-3 144-16,2 1 0 0,2 2 0 0,1-3 0 0,-1 4 0 16,-4-2 0-16,0 2 0 0,-1-2 0 0,3 4 0 15,-6-3-128-15,5 1 128 0,-1 2 0 0,2-2 0 16,0 3 0-16,4-3 0 0,1 1 0 0,1 1 0 15,-1-5 0-15,-1 5 0 0,-1-5 0 0,2 6 0 0,1 0 0 0,-1-3 128 16,0 0-128-16,3-1 0 0,2 2 0 0,2 1 128 16,1-2-128-16,-1 3 0 0,-2-4 0 0,1 1 0 15,1-1 0-15,1 0 0 0,1-3 0 0,0 3 0 16,2-4 0-16,0 3 0 0,3-1 0 0,-3-2 0 16,-4 0 0-16,1 2 0 0,1-2 0 0,1 4 0 15,1-3 128-15,4-1-128 0,4-1 0 0,-3 2 0 16,-3-2 0-16,-1 0 0 0,-2-1 0 0,2 0 0 15,0 0 0-15,3-1 0 0,0 1 0 0,2 0 0 16,0-5 128-16,-3 2-128 0,-6 2 0 0,1 0 0 16,0 3 0-16,1-2 0 0,0-2 0 0,-1 1 0 15,2 4 0-15,-2 0 128 0,-1-1-128 0,-5-1 0 16,-3 0 0-16,-1 2 0 0,1-1 0 0,-2-1 0 16,3-2 0-16,-3 5 0 0,3-2 0 0,-3-1 0 15,1 1 0-15,1 0 0 0,-3-5 0 0,-1 0 0 16,-8 1 0-16,0-1 0 0,-2-2 0 0,0-2 0 0,-2 1 0 0,-1 2 0 15,-1 0 0-15,2-1 0 16,-2 0 0-16,-2-1 0 0,-1 2 128 0,2 1-128 0,-1-1 0 16,-2-3 128-16,3 0 0 0,-2 2-128 0,0 0 192 0,1 1-64 15,-2-1-128-15,0-2 0 0,-4-4 144 0,1 4-144 16,-2-1 0-16,0-1 0 0,-1 1 0 0,-2 1 128 16,1-4-128-16,0 3 0 0,0 1 0 0,-2-1 0 15,-1-2 0-15,-2 3 0 0,-1 0 0 0,-1-1 128 16,3 1-128-16,-2 2 0 0,0-1 0 0,0 1 0 15,0-1 0-15,2 3 0 0,-1 0 0 0,1 1 0 0,-1-1 0 16,1 2-128-16,-2 0 128 0,1-1 0 0,3 1 0 16,-4 1 0-16,1 4 0 0,0-3 0 0,-1-3 0 0,0 1-128 15,2 1 128-15,-2 3 0 0,1 1 0 0,1-2 0 16,-1 1 0-16,1 0 0 0,-2 2 0 0,0 1 0 16,0-4 0-16,2 3 0 0,0-2 0 0,-1-1 0 15,-3 4 0-15,1-3 0 0,-1 1 0 0,0 0 0 16,-8-7 0-16,10 7 0 0,-1 0 0 0,-2 0 0 15,-7-7 0-15,8 11 0 0,-2-3 0 0,1 2 144 16,-7-10-144-16,6 10 0 0,-1 2 176 0,0-4-176 16,0 4 160-16,0-1-160 0,-5-11 0 0,5 13 128 15,0 1-128-15,1 0 0 0,-3 0 0 0,1 0 0 16,-1 1 0-16,1 2 0 0,-1-2 0 0,1 3 0 16,0 1 0-16,0 0 0 0,1 0 0 0,0 1 0 15,-1 3 0-15,1-1 0 0,-1-1 128 0,-1 4-128 16,0 0 0-16,0 0 144 0,-1 3-144 0,1-2 0 15,-2 1 144-15,1-2-144 0,0 5 0 0,-1-3 0 16,-1 1 0-16,1 1 128 0,-2-2-128 0,0 2 0 0,-3 0 0 0,3 1 0 16,-2-1 0-16,1-5 0 15,-1 4 0-15,-1-1 0 0,-1 1 0 0,0-2 0 0,0 2 0 0,0-1 0 16,-1 5 0-16,-1-3 0 0,0-5 0 0,3 2 0 16,-4-1 0-16,3-2 128 0,0-3-128 0,0 2 0 15,0 0 0-15,0-5 0 0,-2-3 0 0,2 0 128 16,1 0-128-16,1-1 0 0,-2-3 0 0,1 2 0 15,4-12 0-15,-5 7 0 0,-3 2 0 0,8-9 0 16,-9 8 160-16,3 1-32 0,-1-4-128 0,1 1 192 0,-4 0-192 16,2-2 0-16,-3 0 0 0,-1 0 0 0,1 1 0 0,-1-1 0 15,1-3 128-15,-2 3-128 0,-1 1 128 0,-2 1-128 16,-1-3 176-16,-2 2-176 0,-2 3 0 16,-1-3 0-16,-1 1 0 0,-1 2 0 0,0-5 0 0,-4 2 0 15,0 3 0-15,1-3 0 0,-2 0 0 0,0-1 0 16,-1 0-128-16,1 0 128 0,-1 0 0 0,-3 1-144 15,-4-3 144-15,-5 2-128 0,0-1-32 0,-3-3 0 16,0-2 0-16,0 2 0 0,-3 0 160 0,1-1-192 16,0 4 192-16,-1-3-192 0,-3 0 192 0,-4 1 0 15,-3 0 0-15,-2 2 0 0,-1-2 0 0,1 1 0 16,2 1 0-16,0 2 0 0,5-1 0 0,-4-2 0 16,-4 2 0-16,-3 3 0 0,1-5 0 0,2 1 0 15,1 2 0-15,4 1 0 0,0-2 0 0,1 0 0 16,-1 3 0-16,-1 1 0 0,-4-5 0 0,3 2 0 15,2 1 0-15,1 0 0 0,2 2 0 0,2 1 176 0,3-2-176 0,-2 4 192 16,-2-5-192-16,-3 4 128 0,-2-3-128 16,1 1 128-16,3-1-128 0,1 3 0 0,1-2 144 0,3 2-144 15,2-4 0-15,-3 4 144 0,2-2-144 16,2 0 0-16,-1 0 128 0,0-1-128 0,-3 2 0 0,0-4 0 16,1 1 0-16,1 0 0 0,0-2 128 0,1 0-128 15,2-1 128-15,-3-1-128 0,0 2 144 0,-3-1-144 16,-1-2 0-16,2 1 0 0,3 2 0 0,0 0 0 15,0 1 0-15,2-1 0 0,1-3 0 0,2 3 0 16,-1-2 0-16,0 0 0 0,-1 2 0 0,1-3 0 16,1 0 0-16,2-1 0 0,2 0 0 0,-1 0 0 0,2-1 0 0,1 0 128 15,3-1-128-15,-1 0 0 0,1-1 0 16,2-1 0-16,0-1 0 0,2-1 0 0,0 1 0 16,-3 1 0-16,-1-1 0 0,0-1 0 0,0 2 0 0,3 0 0 15,-2-1 0-15,5-1 0 0,2 0 0 0,1 3 0 16,1-4 0-16,2 2 0 0,1 1 0 0,1 3 0 15,1 1 0-15,1-1 0 0,-1 1-128 0,3 1 128 16,0 0 0-16,0 1 0 0,3-1 0 0,0 3 0 16,0 2 0-16,1-1 0 0,1 4-128 0,0 0 128 0,1 0 0 0,-1 2 0 15,1 6 0-15,0 1-128 0,-1-1 128 0,2 4 0 16,0 3 0-16,1 4 0 16,-5 4-128-16,2 1 128 0,1 2 0 0,1 3 0 0,-6 1-128 0,0 0 128 15,-1 5 0-15,0 2 0 0,-2 4 0 0,-3 2 0 16,-2 0 0-16,0 3 0 0,-2 1 0 0,0 1 0 15,-1 0 128-15,0 3-128 0,-1-3 176 0,1-1-176 16,0 0 208-16,2-2-64 0,0-1-16 16,1-1 0-16,0 0 0 0,2-1 0 0,1-6 0 0,1 2 0 15,1-3-128-15,0 0 128 0,3-3-128 0,-3 2 128 16,1-2 0-16,4-3-128 0,2 2 192 0,0-1-64 16,-1-3-128-16,1 0 0 0,0-3 0 0,1-1 128 0,3 0-128 15,-1-3 0-15,-3 0 0 0,1 3 128 16,3 0-128-16,0-2 0 0,-1 2 0 0,-1 0 0 0,2 2 0 0,0-7 0 15,-1-1 0-15,3-3 0 0,-1-1 0 0,1 1 0 16,-1-2 0-16,0-1 0 0,3-1 0 0,-1-4 0 16,1-1 0-16,0-1 0 0,0 1 0 0,-1 1 0 15,2-1 0-15,0-4 0 0,0 1 0 0,0 0 0 16,2-3-144-16,0 1 144 0,-2-9 0 0,4 12-160 16,4-1 160-16,-1-3-128 0,1 1 128 0,2-3-160 15,0 2 160-15,0-1-160 0,7-2 160 0,-1 0-192 16,2 2 192-16,3-2-192 0,1 0 192 0,3 1-192 15,1-2 192-15,0 1-192 0,0-2 48 0,6 2 0 16,1 0 0-16,2 3 0 0,0 2 144 0,2 1 0 16,1-1 0-16,2 2-128 0,2-3 128 0,1 2 0 15,1 3 0-15,-1-1 0 0,-2 2 0 0,2 2 0 16,1-3 0-16,1 2-128 0,2-1 128 0,2-2 0 16,1 0 0-16,5 1 0 0,4 0 0 0,-2-4 0 0,-4 0 0 0,3-4 0 15,0 3 0-15,3-2 0 16,-1 3 0-16,3-4 0 0,4 1 0 0,1-1 0 15,-1-2 0-15,-2-2 0 0,0 2 0 0,-1 4 0 16,0 1 0-16,4 1 0 0,3-3 0 0,1 2 0 16,-2-5 0-16,1 3 0 0,0-1 0 0,-1 0 0 0,2 2 0 15,3 1 0-15,3-2 0 0,-4 0 0 0,-4-3-192 0,3-2 64 16,0 3-48-16,3 0 0 0,2-2 0 0,0-1 0 16,1 0 176-16,-4-1 0 0,-1 0-144 0,3 2 144 15,2 0 0-15,3 3 0 0,3-4 0 0,-3 2 0 16,-4-2 0-16,3 2 0 0,1 1-176 0,4 0 176 15,5 1 0-15,0 0 0 0,-5-1 0 0,2-2 0 0,5 0 0 16,4 2 0-16,4-1 0 0,-2-2 0 0,-6-2 0 16,5 1 0-16,4-1 0 0,3 2 0 0,2 1 128 0,2-1-128 15,0 0 160-15,6 1-160 0,5 1 128 0,-2 1-128 16,-3 3 0-16,7-2 0 0,9 2 0 0,-3 1 0 16,-4-3 0-16,9 4 0 0,6-2 0 0,2 1 0 15,-2-3 0-15,7 1 0 0,6 0 0 0,0 0 128 16,0 2-128-16,2-3 0 0,2 3 0 0,5-2 176 15,2 5-176-15,-3-2 160 0,-7 3-160 0,2-2 0 16,2-1-160-16,-4 4 160 0,-7 2 0 0,-2-1 0 16,1-2 0-16,-6-1 0 0,-5 2-128 0,1-2 128 15,-2-1 0-15,-1 2-144 16,-4-6 144-16,-3 4-192 0,-2-5 192 0,-5 2-192 0,-4-3 64 0,-1-2 0 16,4 1 0-16,-5-2 0 0,-4-5 128 0,-3 0-128 15,-1 2 128-15,-1 0-128 0,1-3 128 0,-7-2 0 16,-6 1 0-16,-1 1 0 15,-3 0 0-15,0 0 0 0,-1 3 0 0,-4-3 0 0,-1 0 0 0,-1 2 0 0,-1-1 0 16,-1-1 0-16,1 4 0 0,-1 0 0 0,0 3 0 0,-35-2 0 16,6 1 0-16,5 0 0 0,4-1 0 0,5 2 0 15,0-1 0-15,1 1 0 0,1 1 0 0,1-2 0 16,2 1 0-16,-1-2 0 0,-1 2 0 0,-2-1 0 16,-5 1 0-16,130 6 0 0</inkml:trace>
  <inkml:trace contextRef="#ctx0" brushRef="#br2" timeOffset="178959.16">30840 13558 14735 0,'0'0'1312'0,"11"6"-1056"16,5 4-256-16,2-3 0 0,2 2 944 0,5-2 128 16,3 3 16-16,4-4 16 0,2-3-448 0,2 0-80 15,1-3-32-15,2 0 0 0,4-1-96 0,4-1-32 16,2 1 0-16,5 0 0 0,6 0-48 0,1-1-16 16,-2-5 0-16,-2 0 0 0,-3 1-16 0,2-3 0 15,0 3 0-15,3 3 0 0,1 1 80 0,1-3 16 0,2-1 0 0,-31 4 0 16,5 2-160-16,2-1-16 0,2-1-16 0,2 2 0 15,2 0-240-15,-1 2 128 0,1-1-128 0,31 1 0 32,-15-2-1408-32,-12 0-368 0</inkml:trace>
  <inkml:trace contextRef="#ctx0" brushRef="#br2" timeOffset="180662.22">6092 4945 3679 0,'0'0'320'0,"2"-11"-320"16,-2-2 0-16,1-2 0 0,2-1 1152 0,0 4 176 15,2 2 16-15,-2-4 16 0,1 0-1008 0,0-2-208 16,-1 0-144-16,1 1 192 0,-4-2-192 0,0-1 0 16,0 0 0-16,0 2 0 0,-2 1 0 0,-1-1 0 15,-1 4 0-15,1 0 0 0,-3 0 192 0,1 4 96 16,-1-2 32-16,1 2 0 0,0-3 432 0,0 2 80 16,0 1 32-16,-2 3 0 0,4-1-288 0,3 6-64 15,-8-5-16-15,2 1 0 0,6 4-288 0,-9-3-48 16,9 3-16-16,-9-1 0 0,9 1 16 0,0 0 0 0,0 0 0 0,0 0 0 15,-9 0 304-15,9 0 64 0,0 0 16 0,0 0 0 16,0 0-224-16,1 9-64 0,-1-9 0 0,8 14 0 16,4-3 112-16,2 0 16 0,0 1 0 0,4-2 0 15,3 1-208-15,3 0-48 0,2-2 0 0,2 5 0 16,2 0 32-16,0-3 0 0,2 1 0 0,0 3 0 16,-1 3 64-16,0-4 16 0,-1-4 0 0,4 4 0 15,1 1 48-15,1 0 16 0,-2 2 0 0,2-3 0 16,-1 0-64-16,5 0-16 0,3-5 0 0,1 0 0 15,1-5 80-15,-3-2 16 0,-3-3 0 0,-1-3 0 16,2-2 0-16,-5-5 16 0,2 3 0 0,0-4 0 16,-1 2-32-16,0 1-16 0,1-2 0 0,1-1 0 15,1-4-112-15,-3-2-32 0,0-1 0 0,-4-2 0 16,-5 1-144-16,-3 2 0 0,-3 2 144 0,-3 2-144 0,-5 0 0 16,-2 1 144-16,-3 3-144 0,-3-1 0 0,-1 2 144 0,-4 9-144 15,0-9 0-15,0 9 144 0,0 0-144 0,0 0 0 16,-10 2 144-16,-3 3-144 0,-2 3 0 0,-3 0 0 15,-3 3 0-15,-3-1 0 0,-2 3 0 0,-2 1 0 16,-4 2 0-16,0 1 0 0,-2 1 0 0,-1-2 0 16,0-2 128-16,-1 0-128 0,-1-1 192 0,-1 2-48 15,-4 0 0-15,-3-1 0 0,-4 0 48 0,-3-1 0 16,-4-4 0-16,2 0 0 0,-1-5-64 0,2 1-128 16,0 0 192-16,1-3-64 0,1 0-128 0,-1-2 128 15,-1 0-128-15,-2-3 128 0,-1-4-128 0,4-1 192 16,3-2-192-16,2 1 192 0,1-5-192 0,4 2 128 0,1 1-128 15,3-2 128-15,3-1-128 0,1-2 0 0,3-3 144 0,-1 0-144 16,4 0 0-16,1 1 144 0,3 1-144 0,4 2 0 16,2 4 0-16,3-2 0 0,1 4 0 0,4-1 0 15,2 5 0-15,8 5 0 0,0 0 0 0,0 0 0 16,0 0-176-16,0 0 16 0,11-3 0 0,5 3 0 16,1 1-32-16,8 2-16 0,3 0 0 0,2 2 0 15,2 1 208-15,1 0-192 0,2-1 192 0,5 3-192 16,2-3 192-16,1 1 0 0,2 5-160 0,3-2 160 15,4 2 0-15,3-3-144 0,2-1 144 0,-1 0 0 16,-3 1 0-16,-1-1 0 0,0-2 0 0,0 4 0 16,1-3 0-16,0 4 0 0,0-3 0 0,2-3 0 15,1-4 0-15,-3 0 0 0,-4-2 0 0,-1 2 0 16,-1-1 0-16,-1 0 0 0,-3-1 0 0,0 1 0 16,-1 1 0-16,0 0 128 0,-3-1-128 0,1-2 0 15,-2 1-256-15,-4-2-128 0,-6 0-48 0</inkml:trace>
  <inkml:trace contextRef="#ctx0" brushRef="#br2" timeOffset="181894.31">2413 4883 13535 0,'0'0'592'0,"0"0"128"16,0 0-576-16,0 0-144 0,0 0 0 0,5 11 0 15,-2 3 256-15,9 2 32 0,1 0 0 0,1-1 0 0,3-2-80 0,2 1-16 16,2 0 0-16,2 2 0 15,3 1 128-15,0 0 32 0,3-1 0 0,-1-3 0 0,-1-1-128 0,1 2-32 16,2-3 0-16,3-1 0 0,3 0 128 0,2-2 0 16,1-2 16-16,6 0 0 0,3-3 128 0,6-3 32 15,4-3 0-15,-2-2 0 0,-4-2-64 0,1-1-16 16,2-2 0-16,0 0 0 0,-3 1-48 0,4-3-16 16,2 3 0-16,-1-3 0 0,-2-1-352 0,-3 3 0 15,-5-2 0-15,-1 2 0 0,-1-1 0 0,-4-2 0 16,-1 4 0-16,-2-1 128 0,-6 2-128 0,1-3 192 15,0 5-64-15,-3-2 0 0,-3 3-128 0,-1 0 0 16,-5-4 0-16,-1 4-128 0,-2 1 128 0,-2 0 0 0,-4 0 0 0,-3 3 0 16,-9 1 0-16,0 0 0 0,0 0 0 0,6 9 0 15,-2-1-160-15,-5 3 0 0,-3-2 0 16,-3 2 0-16,-5 5 160 0,-1-1 0 0,-4 1-144 0,-4 3 144 16,1 2 0-16,-4 0 0 0,-5 2 0 0,1 0 0 15,1-4 0-15,0-2 0 0,-1-3 0 0,0-2 0 16,0 2 0-16,2-3 0 0,-5-1 128 0,2-1-128 15,0 0 0-15,-2-2 0 0,1 1 0 0,-2-4 0 16,-5-2 128-16,-1-2-128 0,-4-1 0 0,3-3 128 16,-1-4 112-16,5 0 16 0,-2-3 0 0,0 3 0 15,0-5 128-15,1 3 16 0,2-3 16 0,-2 1 0 16,1 1-80-16,-2-2-16 0,-1-2 0 0,0 2 0 16,1 3-176-16,1-3-144 0,2 1 192 0,3 2-192 15,3-3 128-15,3 5-128 0,0 1 0 0,0 2 0 16,1 1 0-16,1-1 0 0,3 1 0 0,2 1 0 0,3 1 0 0,2 2 0 15,2-2 0-15,2 4 0 0,9-2-192 0,-6 4 192 16,6-4-208-16,0 0 80 0,3 14-176 0,5 0-16 16,2-3-16-16,7 0 0 0,6 0 160 0,5-4 48 15,3 1 0-15,5 1 0 0,2 0 128 0,7 1-128 16,3 1 128-16,3 1-128 0,1 2-64 0,1 1-16 16,-2-1 0-16,3 1 0 15,1-1-480-15,4 4-80 0</inkml:trace>
  <inkml:trace contextRef="#ctx0" brushRef="#br3" timeOffset="199840.31">6658 11055 21183 0,'0'0'1888'0,"-6"-9"-1504"0,-1 2-384 0,2 2 0 16,5-3 896-16,0 8 128 0,0 0 0 0,0 0 16 16,0-6-464-16,0 6-80 0,0-6-32 0,0 6 0 15,0 0-144-15,0 0-48 0,0 0 0 0,0 0 0 16,0 0-64-16,13 2-16 0,-3 0 0 0,2 0 0 16,-1 0 128-16,2-1 0 0,2 2 16 0,3 2 0 15,3-1 80-15,4 0 16 0,1-2 0 0,1 1 0 16,0-1-112-16,2 2-32 0,3-4 0 0,1 0 0 15,2 0-96-15,5 3 0 0,2-1-16 0,5 2 0 0,5-1 16 16,5-1 16-16,4-2 0 0,-2 0 0 0,-1-1 128 0,4 0 32 16,3-1 0-16,6 4 0 0,4 0-32 0,4-1 0 15,0-2 0-15,2 0 0 0,1 0-32 0,5 1-16 16,6 0 0-16,2-2 0 0,1-3 32 0,3 3 0 16,1-1 0-16,7-3 0 0,5-1-80 0,0 1-16 15,-2-4 0-15,6 5 0 0,4-2-224 0,-3 2 176 16,-2-2-176-16,0-2 160 0,4 4-160 0,-1 0 0 15,-1-2 0-15,0 2 128 0,0 1-128 0,1-2 0 16,2 0 0-16,-4 3 0 0,-5 1 128 0,5 0-128 16,4-2 128-16,-7 3-128 0,-4 1 192 0,3 0-64 0,4 1 0 0,-3 2 0 15,-3-3 80-15,5 4 16 0,2 1 0 16,-2 0 0-16,-2-1 0 0,2-2 0 0,-2 2 0 0,3 0 0 16,2 4-96-16,-4-3-128 0,-3-3 176 0,2 6-176 15,3 2 128-15,-2-2-128 0,-5-3 0 0,1-1 0 16,-1 2 128-16,-1 2-128 0,-2-3 0 0,-2-2 0 15,-3 1 0-15,6 1 0 0,6-1 0 0,-2 0 0 16,-4-4 208-16,-3 3-64 0,-2 3-16 0,1-1 0 16,-3-4-128-16,-1 3 0 0,-1 0 0 0,1 2 0 15,2-2 0-15,-4-3 0 0,-1 2 0 0,-1-2 0 16,-1-1 0-16,3 1 0 0,3 2 128 0,-4-3-128 16,-4-1 0-16,0-2 0 0,-1 1 144 0,3 0-144 15,3 1 0-15,-4 1 144 0,-5-3-144 0,-1 2 0 16,0-1 144-16,2-2-144 0,1 1 0 0,-4-1 144 0,0-2-144 0,-4-1 0 15,-2 1 144-15,2 4-144 16,1-2 0-16,-2-2 0 0,-5-1 0 0,0-2 128 0,0 1-128 0,2 1 0 16,1-2 0-16,0 2 0 0,-2-3 0 0,-1 3 0 15,-3-2 0-15,-1 3 128 0,1-2-128 0,2-1 0 16,1 3 0-16,-4-4 0 0,-4 2 0 0,-1-1 0 16,-2 2 0-16,1-2 0 0,-2 2 0 0,0-1 0 15,1 0 0-15,-2-1 0 0,-6 1 0 0,-1 2 0 16,-2-3 0-16,0 3 0 0,-3-4 0 0,1 3 0 15,-3-3 0-15,3 4-128 0,1-9 128 0,-1 4 0 16,-3 2 0-16,0-1 0 0,-2-1 0 0,-2-2 0 16,0 0 0-16,-2 5-128 0,0-1 128 0,2 1 0 15,0 2 0-15,3-3 0 0,-1 1 0 0,-4-1 0 0,-4 4 0 16,1-3 0-16,-2 2-128 0,-1 1 128 0,-1-4-128 16,0 4 128-16,-2 1-128 0,-1-2 128 0,0 0-128 0,0 2 128 15,2 0 0-15,-1-2 0 0,-1 0 0 0,0 0-128 16,-1-3 128-16,-1 4 0 0,-2 1 0 0,-4-1 0 15,1-2 0-15,2-2 0 0,-3 2 0 0,0 5 0 16,1-1 0-16,-1 3 0 0,-1-4 0 0,1 2 0 16,-3 1 0-16,4-1 128 0,-2 1-128 0,1-1 128 15,1-2-128-15,-1 2 0 0,2 1 0 0,0-1 0 16,-1-5 0-16,1 2 0 0,0 0 128 0,-2 0-128 16,-1 4 0-16,3 0 144 0,-3-3-144 0,2 1 0 15,-2 3 144-15,0 0-144 0,0-2 0 0,1 0 144 16,-2 1-144-16,-1 1 0 0,-2 4 0 0,1-3 128 15,-1-1-128-15,-1 1 0 0,-5 2 0 0,-1 0 0 16,-3 0-160-16,-10-3-112 0,8-1-32 0,-8 1 0 16,0 0-2592-16,0 0-528 0,0 0-96 0</inkml:trace>
  <inkml:trace contextRef="#ctx0" brushRef="#br3" timeOffset="201324">25855 10131 21183 0,'-7'-4'1888'0,"0"2"-1504"0,-1-2-384 0,0 3 0 0,1 1 0 0,-1 1-160 16,2-1 16-16,6 0 0 0,-8-1 592 0,-1 1 128 16,9 0 32-16,0 0 0 0,-5-3 160 0,5 3 48 15,0 0 0-15,0 0 0 0,0 0-48 0,0 0 0 16,0 0 0-16,0 0 0 0,0 0-176 0,0 0-32 15,14-4-16-15,0 2 0 0,1 0-176 0,-1 1-48 16,5 1 0-16,3 0 0 0,2-1 64 0,7 1 16 16,6 1 0-16,5-1 0 0,3-1 96 0,9 0 16 15,4-2 0-15,-1-1 0 0,-1 3-64 0,2-2-16 16,0 1 0-16,4 1 0 0,1-1-160 0,3 2-16 16,0 0-16-16,-1 0 0 0,-4-5-112 0,-3-2-128 15,-3 0 176-15,1 0-176 0,1 0 208 0,3 5-64 0,2-2-16 0,1-2 0 16,0-2 144-16,-1 2 32 0,-2-4 0 0,3 3 0 15,2 1-96-15,3-1-16 0,3 4 0 0,0-2 0 16,0 1-32-16,-1 0-16 0,-1-1 0 0,3 2 0 16,2-1-144-16,2 3 192 0,3 1-192 0,-2-1 192 15,-4-3-192-15,-1 2 0 0,1-2 0 0,2 2 0 16,0 2 0-16,0 2 0 0,0-2 128 0,-4 1-128 16,-4-1 0-16,1 3 0 0,0 0 0 0,3 2 0 15,3 1 0-15,-3-4 0 0,-3-1 0 0,-1 1 128 16,-5 1-128-16,1 3 0 0,-2 1 0 0,1 0 0 15,2 1 0-15,-1-1 0 0,-1-1 0 0,-4 0 128 16,-5-4-128-16,0-1 0 0,0 3 0 0,1 0 0 16,0 2 0-16,0-2 128 0,1 0-128 0,0 1 0 0,-2 2 0 0,-1-4 0 15,-4-1 0-15,2 0 0 0,2-1 0 0,0 2 0 16,3 0 128-16,-1 0-128 0,5-1 0 0,-3 1 0 16,-1-1 144-16,-2-2-144 0,-5-2 0 0,3 1 0 15,0-1 0-15,-2 2 128 0,1 3-128 0,0 1 128 16,6 1-128-16,-6-3 128 0,3 1-128 0,-5-2 144 15,-2 2-144-15,-2-1 160 0,1 1-160 0,-4-2 128 16,1 2-128-16,-2-1 128 0,-1-1-128 0,1 1 0 16,0-2 144-16,0 0-144 0,-1-2 128 0,-2 1-128 15,1 0 160-15,0-4-160 16,-2 2 208-16,-2 1-48 0,-1-1-16 0,-14 3 0 0,4-2-144 0,1 0 128 0,2 1-128 0,-1 0 128 16,1-2-128-16,-2 2 0 0,0 0 0 0,14-1 128 15,-6 1-128-15,-5 0 0 0,-5 0 144 0,-3-1-144 16,-3 1 144-16,-2 0-144 0,1 0 192 0,-2-1-192 15,-1-1 176-15,1 0-176 0,0 2 160 0,-1-1-160 16,2 1 160-16,0 1-160 0,0-1 160 0,0 1-160 16,0 0 128-16,0 0-128 0,-2 1 0 0,2 0 0 15,-3-1 0-15,-2 0 128 0,-9 0-128 0,5 2 0 16,0-1 0-16,-5-1 128 0,0 0-128 0,0 0 0 16,0 0 128-16,0 0-128 0,0 0 0 0,0 0 0 15,0 0 0-15,0 0 128 0,-5 3-128 0,-1 0 0 16,-2-1 0-16,-1 0-160 0,-1-1 32 0,-1 1 0 15,-2 0-1632-15,-1 2-320 0,-13 4-64 0</inkml:trace>
  <inkml:trace contextRef="#ctx0" brushRef="#br3" timeOffset="203342.25">23512 13632 12783 0,'0'0'560'0,"-10"-4"128"0,-2-5-560 0,3 3-128 0,2 0 0 0,2-1 0 16,5 7 352-16,-3-9 32 0,1-2 16 0,6 2 0 16,-1-3-240-16,1 1-160 0,1 1 192 0,0-1-192 15,0 4 128-15,-2 3-128 0,-2-2 0 0,0 1 0 16,1 1 0-16,-1-1 160 0,-1 5-160 0,0 0 128 16,0 0-128-16,-4-7 128 0,-1 5-128 0,5 2 128 15,-8-2 128-15,1 4 0 0,7-2 16 0,-10 2 0 16,1 1-16-16,1-1 0 0,-3 3 0 0,1-1 0 15,-1-1 112-15,0 1 16 0,-2 2 0 0,1 0 0 16,-2-1 0-16,0 3 0 0,0-3 0 0,0 3 0 16,0 2 48-16,0-4 16 0,0 3 0 0,2-4 0 15,2 2 64-15,0 1 0 0,0-2 16 0,1 1 0 16,0 0 176-16,1-1 16 0,2 2 16 0,0-2 0 0,-1 3-144 0,1-3-16 16,6-6-16-16,-8 8 0 15,2 1-112-15,6-9-32 0,-5 9 0 0,5-9 0 0,0 0-32 0,-3 10-16 16,2-3 0-16,1-7 0 0,0 0 32 0,0 0 16 15,10 11 0-15,0-5 0 0,0 0 32 0,2-2 16 16,2-3 0-16,4 2 0 0,2-2-80 0,2-1 0 16,2-1-16-16,2 1 0 0,5 0-48 0,3 0 0 15,3 0 0-15,4 0 0 0,2-1-96 0,4-1-32 16,1-1 0-16,-2-3 0 0,-3 3 16 0,4-1 0 16,4 1 0-16,4 1 0 0,3 0-48 0,1 2-16 15,4 0 0-15,0 0 0 0,-4-1-144 0,1-1 0 16,-3-1 144-16,4 2-144 0,2 0 0 0,3 1 144 15,2 1-144-15,0 0 0 0,-3-1 160 0,-1 0-160 0,1 0 128 0,3 1-128 16,0 3 0-16,6 0 0 0,0-1 128 0,-3-2-128 16,-4-1 0-16,2 0 0 0,-3 0 0 0,3 0 0 15,2 1 0-15,1 0 0 0,3-1 128 0,-5 0-128 16,-5-1 0-16,1 0 128 0,2-2-128 0,1 2 128 16,3 1-128-16,-1 0 192 0,0-3-192 0,-4 2 192 15,-3-4-192-15,-1 3 160 0,5 0-160 0,-2 4 160 16,4-2-16-16,-2 1 0 0,1 0 0 0,-4-1 0 15,-3 0-144-15,3 3 0 0,1-1 144 0,4 2-144 16,3-1 128-16,-1 0-128 0,0 0 128 0,1 2-128 16,-2 0 0-16,0-1 144 0,-1 0-144 0,1-2 0 15,1 2 128-15,-4-1-128 0,-4-1 0 0,-5-1 0 16,0 1 0-16,-2 0 0 0,-1 1 0 0,1 1 0 16,2-1 128-16,-2 0-128 0,-2 1 0 0,-2-2 0 0,-5 1 0 0,1 1 0 15,-1-2 0-15,0 1 0 0,-2-3 128 16,1 2-128-16,0 0 0 0,1 0 0 0,1-1 144 0,-1 1-144 15,-1 0 0-15,-1-2 144 0,-2 1-144 0,1 3 0 16,0 0 0-16,4 1 128 0,-1-6-128 0,3 3 0 16,2 5 0-16,2-2 0 0,0-3 0 0,-3 3 0 15,-4 2 0-15,0-2 0 0,-1-4 0 0,0 3 0 16,0 1 0-16,0-1 0 0,2-3 0 0,-1 3 0 16,-1 0 0-16,-2 1 0 0,0-1 0 0,-1-2 0 15,-5 2 0-15,-1 0 0 0,0 0 0 0,2-2 0 16,-1 1 128-16,-1-1-128 0,0 2 0 0,3 1 0 0,0-1 0 15,-1-1 0-15,1 2 0 0,-2-2 128 0,0 3-128 16,-1-3 0-16,-1-1 0 0,2 1 128 0,-1 0-128 0,0 3 0 16,2-3 0-16,-1-1 0 0,0 3 128 0,3 1-128 15,3-4 0-15,-2 1 0 0,0-2 0 0,-1 3 0 16,-4-2 0-16,2 1 0 0,2 1 0 0,1-1 0 16,-1 0 0-16,1 3 0 0,2 3 0 0,0-2 0 15,0-4 0-15,-1 4 0 0,2-2 0 0,-4 1 0 16,-4 1 0-16,-1-4 0 0,-3 2 0 0,-1 2 0 15,2-2 0-15,-3-3 0 0,-3 1 0 0,-1 0 0 16,-2 0 0-16,1 1 0 0,-4-1 0 0,1-2 0 16,0 2 0-16,-1-2 0 0,-2 0 0 0,-2-1 0 15,1-1 0-15,-2 0 0 0,1-2 0 0,-3 2 0 16,-3-3 0-16,0-1 0 0,-1 0 0 0,0 1 0 0,-2 0 0 0,-1-1 0 16,0 1 0-16,0 0 0 15,1 1 0-15,-1 0 0 0,-9 3 0 0,10-1 0 0,0-2 0 16,-1 2 0-16,-9 1 0 0,10 1 0 0,-1 4 0 0,3-1 0 15,-2 2-144-15,0 3 144 0,1-2-224 0,-6 0 64 16,3 0 16-16,1 2 0 16,1 1-528-16,2 2-96 0,0 0-32 0</inkml:trace>
  <inkml:trace contextRef="#ctx0" brushRef="#br3" timeOffset="212165.47">6007 2081 3679 0,'0'0'320'0,"0"0"-320"0,0 0 0 0,0 0 0 16,0 0 1072-16,0 0 144 0,0 0 16 0,-7 0 16 15,-1 0-160-15,0-1-48 0,1-1 0 0,0-1 0 16,1-1 144-16,0 0 32 0,1 1 0 0,1-1 0 16,4 4-256-16,-4-8-64 0,-2 2 0 0,1 1 0 15,0-3-96-15,1 3-32 0,-1-1 0 0,0-2 0 0,-1 4-192 0,0-5-32 16,6 9-16-16,-9-9 0 0,2-1 32 0,1 3 0 15,0-4 0-15,1 4 0 0,1 2-32 0,4 5 0 16,-5-10 0-16,5 10 0 0,-2-9-144 0,2 9-48 16,0 0 0-16,0 0 0 0,-2-10-192 0,2 10-144 15,0 0 192-15,0 0-192 0,0 0 0 0,0 0 0 16,0 0 0-16,0 0 0 0,0 0 0 0,0 0 0 16,0 0 0-16,0 0 0 0,0 0 0 0,0 0 0 15,0 0 0-15,0 0 0 0,0 0 0 0,8 6 0 16,1 3 0-16,-3-2 0 0,2 5 176 0,2 2-176 15,1-3 160-15,-2 3-160 0,3 1 0 0,1 3 128 16,2 0-128-16,6 11 0 0,2-5 0 0,-7-3 0 16,1 4 128-16,10 10-128 0,-3-2 0 0,2 2 0 15,2 3 0-15,-2 2 0 0,0-3 0 0,-7-11 0 16,2 9 0-16,12 15 0 0,-6-1 0 0,-10-19 0 0,-1 3 0 0,1 3 0 16,-2-1 176-16,0 4-176 15,-2-3 192-15,1 0-192 0,-3-2 240 0,-1 1-64 0,1-1-16 0,-1-2 0 16,-3 0 96-16,1-6 32 0,0 2 0 0,-1 8 0 15,1-7-80-15,-3-10-16 0,-1 3 0 0,0-4 0 16,-2-2-192-16,1-1 176 0,1 1-176 0,-3-1 160 16,0-1-160-16,-1-2 128 0,0-4-128 0,0 1 128 15,0-3 64-15,0-6 0 0,0 0 0 0,0 0 0 16,0 0 0-16,-8 0 0 0,0 0 0 0,-3-3 0 16,0-8-192-16,1 2-176 0,-2-3 48 0,1-1 0 31,-1-1-656-31,2 1-128 0,0-1-32 0,0-2 0 0,0 1-1536 0,0-2-304 0,-1 1-64 0</inkml:trace>
  <inkml:trace contextRef="#ctx0" brushRef="#br3" timeOffset="212539.91">5864 2703 20959 0,'0'0'928'0,"0"0"192"0,-4-6-896 0,4 6-224 15,0 0 0-15,0 0 0 0,0 0 560 0,0 0 64 16,0 0 16-16,0 0 0 0,0 0-400 0,2 10-80 16,2 0-16-16,0 3 0 0,1-1 80 0,3 4 16 15,1-1 0-15,1 3 0 0,3 2-32 0,6 9 0 16,-2-1 0-16,1-1 0 0,1 0-208 0,0-2 144 16,2 0-144-16,-1-2 128 0,0 0-128 0,4 1 0 0,-1-3 0 0,0-1 128 15,-1-3-128-15,-1-3 160 16,0-4-160-16,0 2 160 0,4-5 128 0,-1-1 32 15,-1-3 0-15,-2-3 0 0,0-2 256 0,-1-3 48 0,2-4 16 16,-2-3 0-16,1-6 80 0,1-2 32 0,0-3 0 0,-3-7 0 16,2-5-48-16,0-3 0 0,-4-3 0 0,0-2 0 15,2 0-128-15,-2-2-16 0,-2-4-16 0,-2-1 0 16,-2 4-96-16,0 3-32 0,0 5 0 0,-4 2 0 16,-2 6-288-16,0 7-128 0,0 5 128 0,-3 3-128 15,0 3 0-15,-2 5 0 0,0 7-192 0,0 0 192 31,0 0-2416-31,-9 0-352 0</inkml:trace>
  <inkml:trace contextRef="#ctx0" brushRef="#br3" timeOffset="213833.46">5690 5021 11055 0,'-17'-5'976'0,"8"4"-784"0,-1 0-192 0,1 1 0 16,0-2 688-16,9 2 80 0,-9-1 32 0,2 2 0 15,-1 1-224-15,8-2-64 0,-9 4 0 0,9-4 0 16,-8 3-256-16,8-3-64 0,0 0-16 0,0 0 0 15,0 0 160-15,0 0 48 0,-3 11 0 0,3-11 0 16,0 11 48-16,0-11 16 0,5 9 0 0,4 0 0 16,-2-3 48-16,7 3 16 0,3-1 0 0,3-2 0 15,2 3 64-15,3-3 32 0,8 1 0 0,0 2 0 16,0-4-240-16,4 2-48 0,4-2-16 0,1 0 0 0,0 2-112 0,0-2 0 16,1-1-16-16,4 1 0 0,4-1-16 0,1-2 0 15,1 1 0-15,1-3 0 0,-3-2 32 0,1 0 0 16,1-5 0-16,0 2 0 0,0 0-64 0,0-2 0 15,-1-2 0-15,1-4 0 0,0 0-128 0,-4 2 192 16,-4-3-192-16,-3 0 192 0,-3-1-192 0,-1-2 0 16,-5-2 144-16,0 3-144 0,-2 2 0 0,-2 1 144 15,0 0-144-15,-2-1 0 0,-2-2 144 0,-2 3-144 16,-3-1 0-16,-2 4 144 0,-2 1-144 0,-4-1 0 16,-2 3 0-16,-2 4 128 0,-8 3-128 0,0 0 0 15,0 0 0-15,0 0 0 0,0 0 0 0,-4 10 0 16,-2 2 0-16,-6 4 0 0,1-2 0 0,-4 0 0 0,-3 1 160 0,-1 3-160 15,-3 0 224-15,-2 4-64 0,-1 3-16 0,-2-3 0 16,-1 0 32-16,-2 1 0 0,-5-1 0 0,1-3 0 16,-2-2 64-16,-2 0 16 0,-4-3 0 0,-1-3 0 15,0 2-48-15,-2 0 0 0,0-4 0 0,1 0 0 16,2-6-48-16,-1 1-16 0,-3-3 0 0,3 1 0 16,1-1-144-16,2-1 160 0,-2-4-160 0,0-1 160 15,1-6-160-15,2 0 160 0,6-2-160 0,1-4 160 16,0 0-32-16,3-2-128 0,1-2 192 0,2-3-64 15,2-1-128-15,3 1 128 0,2-2-128 0,1 3 128 16,0 0-128-16,3 1 0 0,3 3 0 0,2 1 0 16,2 3 0-16,2 2 0 0,0 2 0 0,2 3 0 15,3-1 0-15,1 9 0 0,0 0 0 0,0 0-176 16,0 0 176-16,0 0-192 0,0 0 192 0,0 0-192 16,0 0 64-16,10 0 0 0,1 3 0 0,-1 3 0 15,2-1 128-15,2 2-192 0,-3 0 192 0,2 1-192 0,1 4 192 0,0 0 0 16,2 1 0-16,1 3 0 0,1 1 0 0,1 1-128 15,0 1 128-15,4 5-128 0,2 0 128 0,2-1 0 16,0 2 0-16,3-3 0 0,4-3 0 0,1-1 0 16,-1-3-144-16,2-3 144 0,-1-2 0 0,1-3 0 15,2 1 0-15,1-4 0 0,1-3 0 0,-1-1 240 16,-1-2-64-16,3-1-16 0,-2-1 32 0,2-3 16 16,0-2 0-16,-2-4 0 0,-3 0-16 0,-4 1 0 15,-1-4 0-15,-3 1 0 0,-1-1-16 0,-3-2-16 16,-4 1 0-16,-2-1 0 0,-2 1-32 0,-4-1-128 0,-2 1 192 0,-2 3-64 15,-3 5-128-15,-1 1 0 0,-4 1 0 0,0 7 128 32,0 0-1408-32,-6-2-304 0,-3 0-48 0,-1 2-11856 0</inkml:trace>
  <inkml:trace contextRef="#ctx0" brushRef="#br3" timeOffset="-214546.31">8658 4888 911 0,'0'0'0'0,"0"0"0"0,0 0 0 0,0 0 0 16,0 0 0-16,0 0 0 0,0 0 2720 0,10-1 464 15,-10 1 80-15,0 0 32 0,0 0-2544 0,0 0-512 0,0 0-112 0,0 0 0 16,7-5-128-16,-7 5 0 16,0 0 0-16,0 0 128 0,0 0-128 0,0 0 0 0,3-9 0 0,-3 9 128 15,0 0-128-15,0 0 144 0,0 0-144 0,0 0 160 16,0 0-160-16,0 0 0 0,0 0 0 0,0 0 128 16,0 0-128-16,0 0 0 0,0 0 0 0,0 0 0 15,0 0 0-15,3 11 0 0,-3-2 160 0,0-9-160 16,6 13 384-16,1-4-48 0,2 0 0 0,4-4 0 15,-1 2 80-15,3 0 16 0,3 1 0 0,2 0 0 16,2-5-16-16,2 0 0 0,0 0 0 0,0 1 0 16,5-3-64-16,-1 0-16 0,-1-1 0 0,-2 0 0 15,-2-2-16-15,-1-2 0 0,-1 0 0 0,1 0 0 16,-2 2-64-16,-1-2 0 0,-1-1-16 0,-4 1 0 16,0 0-112-16,-2-1 0 0,-2-1-128 0,-1 1 192 0,-2 0-16 15,-7 5-16-15,0 0 0 0,0 0 0 0,0 0-160 16,0 0 0-16,0 0 0 0,0 0 0 0,0 0 0 0,0 0 0 15,0 0 0-15,-9-5 0 0,1 3 0 0,-3 4 0 16,0 3 0-16,-2-3 0 0,-2-2 0 0,-2 2 0 16,1-2 0-16,-2 3 0 0,-1 1 0 0,-3 2 0 15,1-2-144-15,-5-2 144 0,-2-1 0 0,0-1 0 16,0-1 0-16,1-1 0 0,-1 0 0 0,2-1 0 16,3-1 0-16,0 1 0 0,2-2 0 0,2-4 0 15,1 1 0-15,1 4 0 0,2-2 0 0,2 1 0 16,2 1 0-16,2 1 0 0,1-3 0 0,8 6-192 15,-2-8 16-15,2 8 0 16,0 0-656-16,2-6-144 0,-2 6-32 0,17-10 0 0</inkml:trace>
  <inkml:trace contextRef="#ctx0" brushRef="#br3" timeOffset="-185158.18">17202 1579 13823 0,'0'0'1216'0,"-5"-7"-960"16,5 7-256-16,0 0 0 0,-6-8 688 0,6 8 80 16,0 0 32-16,0 0 0 0,0 0 32 0,0 0 16 15,0 0 0-15,0 0 0 0,0 0-512 0,0 0-96 16,0 0-32-16,0 0 0 0,0 0 112 0,0 0 0 15,0 0 16-15,0 0 0 0,0 0 16 0,0 0 0 16,10-5 0-16,1-1 0 0,1-1-80 0,2 2-16 0,0-5 0 0,1 2 0 16,1-3-256-16,2 2 0 0,0-2 0 0,-1-2 0 15,-3 4 0-15,2-2 128 16,-2 2-128-16,-1 0 0 0,0 5 144 0,0-1-144 0,1 0 0 0,2 4 144 16,-2-2 192-16,4 3 48 0,1 0 0 0,2 1 0 15,1 2-64-15,2-1-16 0,0 3 0 0,2-1 0 16,1 0-160-16,4 1-16 0,1 1-128 0,6 0 192 15,-1-1-48-15,2 2-16 0,1-3 0 0,0 1 0 16,-2 0-128-16,6-1 128 0,0-1-128 0,2 0 128 16,1 1 48-16,1 1 0 0,7-1 0 0,3-3 0 15,2 1-48-15,0-2 0 0,-3 0 0 0,4 1 0 16,-1-2-128-16,2 1 192 0,3 0-192 0,2 0 192 16,2-2-64-16,0 2-128 0,-6 0 192 0,3-1-64 15,0 1 48-15,4 1 0 0,3-1 0 0,0 2 0 0,2-1-48 16,-1 0 0-16,-1-1 0 0,-1 2 0 0,2 0-128 0,2-1 160 15,0 2-160-15,-1-2 160 0,-2-1-160 0,-1-1 0 16,-1-2 0-16,3 3 128 0,2-1-128 0,-1 0 0 16,2 0 0-16,-1-2 128 0,-5 0-128 0,-1 2 0 15,0 0 0-15,1 0 0 0,4-1 0 0,1 1 0 16,-2-1 0-16,-2 0 0 0,0 1 0 0,-1 0 128 16,1-1-128-16,0 1 0 0,-1 0 0 0,-4 0 0 15,-2-1 0-15,-2 0 0 0,2-1 0 0,0-1 0 16,1 2 128-16,-1-1-128 0,-1 1 0 0,-5 1 0 15,-1-1 0-15,-3 1 0 0,-1 1 0 0,-1 0 0 16,-3-1 0-16,2 1 0 0,1 0 0 0,-1 1 0 16,-1 0 0-16,-2 2 0 0,-7-3 0 0,-3 2 0 0,-2 0 0 0,-2 0 0 15,0-3 0-15,-1 2 0 0,0-1 0 16,-2 0 128-16,-1-1-128 0,-2 1 0 0,-1 0 0 0,-1-1 0 16,-3-1 0-16,0 1 0 0,-4 0-160 0,-3 1 160 15,-2-3-192-15,-2 2 48 0,-3 0 16 0,0-1 0 16,-10 2 0-16,0 0 0 0,0 0 0 0,0 0 0 15,0 0 128-15,0 0 0 0,0 0 0 0,0 0 0 16,0 0 0-16,0 0 0 0,-15 3 160 0,-2 0-160 16,1-2 0-16,-5 1 0 0,-2 1 0 0,-1-1 0 15,0 2 0-15,0-1 0 0,-4 1 0 0,-1-3-160 16,0 1 160-16,-4 1 0 0,1-2 0 0,0 1 0 16,-4 0 0-16,-3-2 0 0,-6 0 0 0,-3-2 0 15,-6-1 0-15,-2 0 0 0,0 1 0 0,0 1 128 16,-4-1-128-16,-4 0 0 0,-2-1 0 0,-7-1 128 0,-6 1-128 15,-3-1 0-15,1 0 0 0,-4-1 0 0,-4 1 0 0,-3 0 0 16,-2 0 0-16,3 1-128 0,1-4 128 0,-3 4 0 16,-4 1 0-16,1 0 0 0,-1-2 0 0,0-1 0 15,3 4 0-15,-5-1-128 0,-6-2 128 0,0 4 0 16,1-1 0-16,-1 0 128 0,-2 1-128 0,-1-1 0 16,-4-1 0-16,3 1-128 0,-1-1 128 0,-1 0 0 15,-4 0 0-15,5-2 0 0,5 0 0 0,1 0 0 16,0 4 0-16,2-4 0 0,-1-1 0 0,9 3 0 15,4 2 0-15,-2 0 0 0,-2 0 0 0,7 0 0 16,5 0 0-16,6 0 128 0,4 0-128 0,4 2 0 16,1 1 0-16,3-1 0 0,2-2 0 0,5 2 0 15,3-2 0-15,7 0 0 0,4 0 0 0,5 0 0 0,2 0 0 0,6 0 0 16,3-3 0-16,4 1 0 0,5-1 0 0,1 2 128 16,3-2-128-16,4 1 0 0,2-2 0 0,8 4 0 15,0 0 0-15,0 0 128 0,0 0-128 0,0 0 0 16,0 0 0-16,0 0 0 0,0 0 0 0,8-5 0 15,2 1 0-15,1 2 0 0,2-2 0 0,3 0 0 16,5 1 0-16,3 2 0 0,0 0 0 0,5 0 0 16,3 1 0-16,6 1 0 0,8 0 0 0,6-1 128 15,7 0-128-15,0-1 0 0,2-2 0 0,2 2 128 16,4 1-128-16,3 0 0 0,5 0 0 0,4-1 0 16,3-6 0-16,2 2 0 0,0 0 0 0,4 3 0 15,5-1 0-15,1-2 0 0,4-3 0 0,-3 3 0 16,3 2 0-16,8 1-160 0,10 1 160 0,0 1-160 15,-3 0 160-15,6 3 0 0,7 2 0 0,-1-2-128 0,-3 1 128 0,4 3 0 16,3 0 0-16,-3-2 0 0,-4-1 0 0,0 1 0 16,0-1 0-16,-1 0 0 0,-3-5 0 0,-3 2 0 15,-3 3 0-15,-4 1 128 0,-3-9-128 0,-6 4 0 16,-3 0 0-16,-4 4 128 0,1 0-128 0,-8-3 144 16,-5-1-144-16,-7 1 160 0,-6 0-160 0,-3 2 160 15,-6 2-160-15,-1 0 160 0,-1-1-160 0,-6-2 0 16,-6 2 0-16,-3-1 0 0,-4 1 128 0,-7-1-128 15,-4 1 0-15,-7 0 128 0,-2-1-128 0,-6 0 0 16,-11-3 0-16,0 0 0 0,0 0 0 0,0 0 0 16,-5 8 0-16,-7-2 0 0,-5 2 0 0,-8-4 0 15,-1 1 0-15,-10 1 0 0,-4-2 0 0,-6 1 0 16,-3-1 0-16,-1 1 0 0,-5-1 0 0,-2-3 0 0,-4 2 0 0,-7-2 0 16,-5 0 0-16,-1-1 0 0,-2 0 0 0,-3 1 0 15,-3 1 0-15,-4 0 0 0,-8-2 0 0,-1 0 0 16,-2 0 128-16,-3 0-128 0,-5-2 0 0,-1 0 128 15,-4 0-128-15,0-2 0 0,-2 0 0 0,-5-2 128 16,-8 1-128-16,1 1 0 0,-1-1 0 0,-4 0 0 16,-7 0 0-16,2 2 0 0,2 1 128 0,-2-1-128 15,0-2 0-15,3 4 0 0,6 1 0 0,-1 2 0 16,-1 1 0-16,5 1 0 0,8 1 0 0,1 5 0 16,0-2 0-16,6 2 0 0,8-3 0 0,6 5 0 15,4-3 0-15,5 3 0 0,3 0 0 0,7-2 0 16,8 1 0-16,9-2 0 0,12 2 0 0,8-5 0 15,8 2 0-15,10-3 0 0,7-2 0 0,12-3 0 16,0 0-384-16,13 8-144 0,8-2-48 0,12-1 0 16,11-2-976-16,13 0-208 0,12-1-32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7:16:34.609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1-03-10T17:25:15.964"/>
    </inkml:context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9467 10157 2751 0,'-12'-7'256'0,"3"5"-256"0,0-1 0 0,-1 2 0 16,1-2 3344-16,0 1 624 0,0-2 128 0,-1 3 32 15,-4-2-2864-15,2 2-576 0,-2-2-112 0,2 2-32 16,-4 1-320-16,2 0-64 0,0-1-16 0,2-1 0 16,0 2 112-16,2-1 32 0,0 0 0 0,0-3 0 15,1 0 256-15,0 2 48 0,0-1 16 0,0 3 0 16,0-2-160-16,0 0-16 0,-1 0-16 0,1-1 0 16,2 2-160-16,7 1-48 0,-9 0 0 0,9 0 0 15,0 0-64-15,0 0-16 0,0 0 0 0,0 0 0 16,0 0 64-16,0 0 0 0,0 0 0 0,0 0 0 15,15 1 32-15,2 3 16 0,0-3 0 0,4 1 0 16,3-1 80-16,5 1 0 0,4 1 16 0,4-3 0 16,2-1-128-16,3 1-16 0,0-2-16 0,0 1 0 15,0-3-32-15,1 2 0 0,3-1 0 0,3 3 0 16,3-1 16-16,2 0 0 0,5-3 0 0,-1 1 0 0,3 0 16 16,-1-4 0-16,0 1 0 0,-1 2 0 0,1 0 16 15,5-1 16-15,2 1 0 0,1 2 0 0,-1-7-80 0,-2 3 0 16,-1 0-128-16,-2 3 192 0,0-1-192 0,4 3 176 15,5 1-176-15,-1 1 160 0,-1-1-160 0,-3 0 0 16,-1-1 0-16,-2 1 0 0,0 0 0 0,0 1 0 16,3 3 128-16,-1-2-128 0,-3-3 0 0,-3 0 0 15,-4-4 0-15,-3 2 128 0,-1 2-128 0,-6 0 0 16,0 1 0-16,-2 0 128 0,-1-2-128 0,-3 2 0 16,-3-1 144-16,-3 0-144 0,-2 1 144 0,-7-2-144 15,0 0 192-15,-6-1-192 0,-3 3 320 0,-4 0-64 16,-2 3 0-16,-9-3 0 0,0 0 144 0,0 0 32 15,0 0 0-15,0 0 0 0,0 0-112 0,-7-10 0 0,-5 3-16 16,-4 2 0-16,-6 4-176 0,-3 0-128 0,-5-2 144 0,-3 1-144 16,-5-1 0-16,-2 1 0 0,-2-4 0 0,-3 3 0 15,-1-2 0-15,-2 1 128 0,-2-1-128 0,-4 3 0 16,-5 2 0-16,-6-1 0 0,-4-1 0 0,-3-1 0 16,-1 2 0-16,-1 1 0 0,-1 4 0 0,-6-4 0 15,-6-2 0-15,1 1 0 0,1 0 128 0,-1 3-128 16,0 5 0-16,-6-2 0 0,-2-3 0 0,2 0 0 15,1 1 0-15,2 1 0 0,3 3 0 0,-3-4 0 16,-1-1 0-16,2-2 0 0,3-2 0 0,1 5 0 16,1 3 0-16,-1 1 0 0,-2-4 0 0,8-3 0 15,7 0 0-15,5 0 0 0,5 0 0 0,6 0 0 16,5 4 0-16,3-1 0 0,3-1 0 0,4 2 0 16,3-1 0-16,5-1 0 0,5 0 0 0,7 0 0 0,6-2 0 0,5 3 0 15,9-3 0-15,0 0 0 0,0 0-192 0,14 6 192 16,8-1-192-16,6 0 192 0,5 1-192 0,6 0 64 15,6-4 128-15,4 1-208 0,6-2 208 0,5 1 0 16,3 2 0-16,11 1-144 0,9 2 144 0,0-1 0 16,5-2 0-16,0-2 0 0,2 0 0 0,7-1 0 15,6-1 0-15,-2-1 0 0,0-1 0 0,3 0 0 16,5-1 0-16,-1-3 0 0,-3 0 0 0,-2-1 144 16,-2 2-144-16,2 0 0 0,4 0 144 0,-5-1-144 15,-4-2 0-15,-4 5 144 0,-2 2-144 0,-1 0 0 16,-4 0 0-16,-4-2 0 0,-7-2 0 0,-5 3 0 15,-3 0 128-15,-3 2-128 0,-2 0 0 0,-2 0 0 0,-7-2 144 16,-10-1-144-16,-6 4 0 0,-6 1 128 0,-5-1-128 16,-7-1 0-16,-5-1 0 0,-5-1 144 0,-10 2-144 0,0 0 0 15,0 0 160-15,-10 2-160 0,-5 0 128 0,-8 1-128 16,-6 2 0-16,-11-1 0 0,-7-3 0 0,-5 1 0 16,-5 1 0-16,-4 0 0 0,-2 0 0 0,-4 4 0 15,-1-2 0-15,-6 1 0 0,-5 2 0 0,-1-4 0 16,1-2 0-16,-1 2 128 0,-1 2-128 0,-5-1 0 15,-7-1 128-15,1 0-128 0,3 0 128 0,2 0-128 16,-2-1 0-16,-3 3 128 0,-3 0-128 0,3-2 0 16,3-3 0-16,7 3 128 0,3 0-128 0,4 1 0 15,1 0 0-15,5-1 0 0,6-1 128 0,7 3-128 16,6-3 0-16,5-182 0 0,4 365 0 0,8-183 0 16,6 1 0-16,6 0 0 0,3-1 0 0,6 0 0 0,12-3-240 15,0 0-16-15,0 0-16 0,12 7 0 16,6-3-336-16,10-4-64 0,8-7-16 0,11 2-15216 15</inkml:trace>
  <inkml:trace contextRef="#ctx0" brushRef="#br0" timeOffset="1202.71">17027 9944 16575 0,'-9'3'1472'0,"0"-2"-1168"0,0 2-304 0,3 0 0 15,6-3 928-15,-11 7 128 0,11-7 32 0,-7 4 0 16,7-4-416-16,-6 7-80 0,6-7-16 0,0 0 0 16,0 0 0-16,0 0-16 0,3 13 0 0,4-2 0 15,3-6 32-15,3 1 16 0,2-5 0 0,3 4 0 16,3 1 80-16,3 2 16 0,4-2 0 0,5-3 0 15,6-2-128-15,6 0 0 0,2-1-16 0,5-1 0 16,2 0-64-16,2-2-16 0,3 1 0 0,1-2 0 16,5 0-112-16,2 0-32 0,7 0 0 0,0-2 0 15,-2 1-144-15,1 2-48 0,1 0 0 0,1 0 0 16,1-1 0-16,1 0 0 0,2 1 0 0,-3-1 0 16,-2-1 32-16,-1 2 0 0,-4 6 0 0,3-3 0 0,-1-2 0 15,-4 1 0-15,-3-3 0 0,-7 3 0 0,-4 1-176 16,-3 1 192-16,-4 1-192 0,-6-2 192 15,-4 0-192-15,-3 1 0 0,-4 1 144 0,-3 0-144 0,-6-2 0 0,-3 0 144 16,-5 0-144-16,-12 0 0 16,0 0 160-16,0 0-160 0,2-7 128 0,-8 4-128 0,-4-3 0 15,-2 1 128-15,-6 2-128 0,-4-1 0 0,-3 1 0 0,-5-2 128 16,-4 0-128-16,-7 1 0 0,-4 3 0 0,-7 1 0 16,-4 1 128-16,-5 1-128 0,-8-5 0 0,-1 2 0 15,-1-3 0-15,-4 4 128 0,-4 2-128 0,-3 1 0 16,-7-4 0-16,3 1 128 0,6 0-128 0,3 1 0 15,-1 0 0-15,3 3 0 0,0 0 0 0,3 2 0 16,2-3 0-16,5-1 0 0,7-2 0 0,3 3 0 16,4-3 0-16,5 2 0 0,6 3 0 0,3 1 0 15,2-4 0-15,6 2 0 0,5-2 0 0,5 2 0 0,6-1 0 16,3-2 0-16,10-1-256 0,0 0 32 0,0 0 0 0,17 3 0 16,4-5 96-16,7 0 128 0,4-3-208 0,7 1 80 15,6 0 128-15,4 0 0 0,6-5 0 0,7 3-128 16,8 2 128-16,5-3 0 0,3-1 0 0,2-2 0 15,0 2 0-15,4-2 0 0,4 2 0 0,-1-1 0 16,2 1 0-16,-2 1 0 0,-5-2 0 0,0 6 0 16,-2-1 0-16,-4 0 128 0,-4 0-128 0,-3 0 0 15,-9 2 0-15,-4-1 128 0,-4 1-128 0,-5-1 0 16,-5 1 0-16,-3 2 128 0,-3 1-128 0,-7 0 0 16,-3-1 0-16,-6 0 0 0,-5 3 0 0,-5-2 128 15,-10-1-128-15,0 0 0 0,0 0 0 0,-12 5 0 16,-6-1 0-16,-6 0-128 0,-4-1 128 0,-8 0-192 0,-5 0 64 0,-6 0 0 15,-5 6 0-15,-9-4 0 0,-6-1 128 0,-9 1 0 16,-7 2 0-16,-2-4 0 0,-5 2 0 0,-8 3 128 16,-9-3 0-16,-2 3 0 0,-2 2-128 0,-3 3 176 15,-7-3-176-15,0 0 192 0,0-6-192 0,4 5 0 16,-1 3 144-16,1 2-144 16,0-2-1072-16,4 3-272 0,6 8-64 0</inkml:trace>
  <inkml:trace contextRef="#ctx0" brushRef="#br0" timeOffset="3951.75">26832 11252 16575 0,'-15'-1'1472'0,"5"-2"-1168"0,-3-2-304 0,3 4 0 0,0 0 704 0,1-1 96 16,0 2 16-16,0 0 0 0,-1-1-176 0,2 1-16 16,8 0-16-16,0 0 0 15,-9-1 0-15,9 1 0 0,0 0 0 0,0 0 0 0,0 0 160 0,0 0 16 16,-7-1 16-16,7 1 0 0,0 0-96 0,0 0 0 16,0 0-16-16,0 0 0 0,0 0-304 0,0 0-48 15,0 0-16-15,11 6 0 0,2 3 0 0,5 0-16 16,3 1 0-16,5 3 0 0,2-2 144 0,2 2 16 15,6-2 16-15,3-2 0 0,6 3-32 0,7-5-16 16,2 2 0-16,5-3 0 0,1 2-32 0,1-3 0 16,0-2 0-16,-2-3 0 0,2-3 16 0,2 2 0 15,0-3 0-15,2 2 0 0,1-2-128 0,-2 0-32 0,-3 1 0 16,-4-3 0-16,-4 0-256 0,-3 1 128 0,-2 0-128 0,-1-1 0 16,0 0 144-16,-2-3-144 0,1 2 0 0,-3-2 144 15,-3 2-144-15,-1 2 0 0,-4-4 0 16,-3 4 0-16,-5 1 128 0,-3-2-128 0,-3 0 0 0,0 1 128 15,-5-2-128-15,-1 3 0 0,1 2 0 0,-2 1 128 16,-14 1-128-16,10 0 0 0,-10 0 0 0,0 0 128 16,0 0-128-16,0 0 0 0,0 0 144 0,0 0-144 15,0 0 0-15,-10 7 144 0,-3 1-144 0,-1-3 0 16,-1 4 176-16,-4-1-176 0,-4 4 160 0,-4-2-160 16,-5 2 160-16,-5 1-160 0,-2-2 160 0,-7 0-160 15,-2 1 176-15,-3-3-176 0,0 1 192 0,-1-2-192 16,-1 2 240-16,1-3-64 0,-3 2-16 0,-2-2 0 15,-3 1 32-15,-1 0 0 0,-2-5 0 0,-1 0 0 16,0 1-192-16,1 1 128 0,2-1-128 0,-5-3 128 0,0-2-128 16,0-1 0-16,-1-2 0 0,4-3 128 15,3 2-128-15,8-4 0 0,4 1 0 0,2-1 128 0,-1 0-128 0,2-4 128 16,2-1-128-16,4 0 128 0,-2-4-128 0,6-3 0 16,4 0 0-16,3 0 128 0,3-2-128 0,3-3 0 15,3 7 0-15,4 2 128 0,2-2-128 0,2 2 0 16,0 4 0-16,3 1 0 0,1 3 0 0,7 9 0 15,-5-7 0-15,5 7 0 0,0 0 0 0,0 0 0 16,0 0 0-16,0 0 0 0,0 0-208 0,13 14 80 16,1-1 128-16,2 0-208 0,2 3 32 0,4 2 16 15,1 1 0-15,5 1 0 0,3 1 160 0,5 0 0 16,1 0-144-16,2 2 144 0,3-3 0 0,0-1 0 0,0-1 0 16,3-2 0-16,0 0 0 0,4 0 0 15,0-1 0-15,5-1 0 0,5-1 0 0,1-4 0 0,-1-4 0 0,-1-1 0 16,-1 1 224-16,2-5-32 0,2-3-16 0,0 1 0 15,4 1-48-15,-3-2-128 0,-2-1 192 0,-3-1-64 16,-4-5-128-16,-2 2 0 0,-1-2 144 0,-2 4-144 16,0-4 0-16,0 3 128 0,1-3-128 0,-2 4 0 15,-1-3 0-15,-2 1 0 0,-5 2 0 0,-3-2 0 16,-5 2 0-16,-5 1 0 0,-2-3 0 0,-6 3 0 16,-1 3 0-16,-5-1 0 0,0-1 0 0,-12 4 0 15,0 0 0-15,0 0 0 0,0 0 0 0,0 0 0 16,0 0 0-16,0 0 0 0,0 0 0 0,-5 10-128 15,-4-2 128-15,-3 1 0 0,-3 1 0 0,0-1 0 16,-5-1 0-16,-1 2 0 0,-2-3 0 0,-3 4-128 0,-7-4 128 16,-3 2 0-16,-5-4 0 0,3 4 0 0,-1-4 0 0,-3 2 0 15,-3 0 0-15,1 0 0 0,-1-1 0 0,-3 3 0 16,-4-3 0-16,-4 0 0 0,-5-2 0 0,-1-2 192 16,-2-1-64-16,2 1 0 0,0 0-128 0,2-2 0 15,0 0-176-15,2 0 176 0,-3-2 0 0,1-1 0 16,3-3 0-16,2 0 0 0,2 1 0 0,3 0 0 15,4-4 0-15,3 3 0 0,0-4 0 0,1 1 0 16,0-4 0-16,1 0 0 0,-1 1 0 0,6-2 0 16,1-3 128-16,6 2-128 0,4 1 0 0,2 2 0 15,4-2 128-15,3 4-128 0,4 0 0 0,3 1 0 16,2 3 0-16,7 6 0 0,0 0 0 0,0 0 0 16,0 0-160-16,9-3 160 0,3 3-144 0,3 3 144 15,4-1-192-15,6 2 192 0,7 5-192 0,4-3 192 0,2 3-192 16,3-1 192-16,2 2 0 0,0-2-128 0,2 2 128 0,3-1 0 15,0 2 0-15,4-1 0 0,3 4 0 16,2 0 0-16,4-4 0 0,-1 2-128 0,0 1 128 0,-2-4 0 16,2 1 0-16,2-3 0 0,4 2 0 0,2-2 0 15,2 3 0-15,-2-6 0 0,0-3 0 0,-2-1 0 16,-2-1 0-16,3 1 0 0,-1 3 0 0,2-1 0 16,2-4 0-16,-2 1 0 0,-7-1 0 0,-2-1 0 15,-4 2 0-15,-3-1 128 0,-2-1-128 0,-3 0 0 16,-5 1 0-16,-4 0 0 0,1 0 0 0,-4 2 0 15,-6-1 128-15,-4-2-128 0,-4 0 0 0,-5-2 144 16,-3 2-144-16,-4 0 0 0,-9 3 0 0,0 0 128 16,0 0-128-16,0 0 0 0,0 0 144 0,-13 0-144 0,-5 0 0 15,-5 3 0-15,-3-1 0 0,-5-1 0 0,-3-1 0 0,-3 2 0 16,-1-1 0-16,-3 1 0 0,-1 0 0 0,0 0 0 16,-1 1 0-16,-4 1 0 0,-4-2 0 0,-6-2 0 15,-7-1 0-15,1 0 0 0,-2 2 128 0,0-1-128 16,2 0 160-16,-4 1-160 0,-1-1 128 0,-2 0-128 15,-1-1 0-15,2 0 0 0,-1-1 128 0,9 2-128 16,4 0 0-16,2 2 144 0,3 0-144 0,4-1 0 16,2-2 0-16,5 0 0 0,3 1 0 0,7-1-256 15,3-3 64-15,5 0 16 16,2-4-1744-16,7 2-336 0,2-5-80 0,3-6-16 0</inkml:trace>
  <inkml:trace contextRef="#ctx0" brushRef="#br0" timeOffset="5402.6">27051 9965 24639 0,'-14'-8'1088'0,"6"4"240"0,2-2-1072 0,-4 2-256 16,-1-2 0-16,1 3 0 0,-1 1 368 0,-1-1 16 15,2 0 0-15,3 1 0 0,-5-2 96 0,3 2 32 16,3-2 0-16,6 4 0 0,-8-3 144 0,8 3 48 0,0 0 0 0,0 0 0 15,-5-4-64-15,5 4 0 0,0 0 0 0,0 0 0 16,0 0-192-16,0 0-32 0,14-1-16 0,4 1 0 16,1 4-80-16,5-2-32 0,2 2 0 0,4 0 0 15,4 1-16-15,6 0 0 0,3 4 0 0,4-1 0 16,3-6 16-16,-1 2 0 0,1 0 0 0,2 1 0 16,1-2 16-16,3-2 0 0,4 1 0 0,1 2 0 15,4 4-80-15,1-4-16 0,-2-4 0 0,-2 1 0 16,0-2-80-16,2 1-128 0,0 0 176 0,4-2-176 15,-2 0 160-15,1-3-160 0,-2 1 128 0,-4 0-128 16,-1 2 0-16,0-1 128 0,-2 0-128 0,3 1 0 16,1 1 0-16,1 2 0 0,-2-1 0 0,-4-1 0 15,-5-2 0-15,-1 2 0 0,-3 0 0 0,-1-1 0 0,-2 1 0 0,-2 1 0 16,-1 0 0-16,-5 0 0 16,0 1 128-16,-6-1-128 0,0-1 0 0,-3 0 128 0,-4 1-128 0,-4-1 0 15,-3-2 0-15,-4-1 128 0,-5 2-128 0,-8 2 0 16,0 0 144-16,0 0-144 0,0 0 144 0,0 0-144 15,0 0 192-15,-7-7-192 0,-5 5 144 0,-4-2-144 16,-3-2 0-16,-4 3 144 0,-5 2-144 0,-4-1 0 16,-3 1 0-16,-2 1 0 0,0 0 0 0,-5 1 0 15,0 2 0-15,1 0 0 0,-1-2 0 0,0 3 0 16,-3 1 0-16,-2-3 0 0,-3 1 0 0,-1-1 0 16,-2 0 0-16,-2 3 0 0,-1-1 0 0,2 1 0 15,0 0 0-15,0 1 0 0,-5-3 0 0,-3 0 0 16,-4 0 0-16,-2-1 0 0,3-3 0 0,1 2 0 0,-1 5 0 15,-1-3 0-15,-2-1 0 0,0-1 0 0,-1-2 0 0,2 1 0 16,2 0 0-16,3 0 0 0,3 0 0 0,1 0 0 16,-2 0 0-16,-1-2 0 0,1 0 0 0,2-3 0 15,2-3 0-15,2 2 128 0,4-2-128 0,5 2 0 16,4-6 0-16,4 5 0 0,4-2 128 0,2 2-128 16,-1 2 0-16,4-2 0 0,2 0 144 0,5 4-144 15,2-4 0-15,5 3 0 0,2 1 0 0,3 0 0 16,9 3 0-16,0 0 0 0,0 0 0 0,0 0 0 15,0 0 0-15,13 3 0 0,1-1-128 0,5 4 128 16,5 3-144-16,4 3 144 0,3-5-160 0,2 4 160 16,6-2 0-16,3 2 0 0,4-2 0 0,4 2 0 15,3-3 0-15,5 2 0 0,3-4 176 0,3 0-48 0,-3-6-128 16,4-2 0-16,1 0 0 0,5 2 128 16,4 4 0-16,3-2 16 0,-1-6 0 0,0 0 0 0,-5 1-144 0,2 0 128 15,-1 2-128-15,2 0 128 0,2-5-128 0,-4 4 0 16,-5-1 0-16,-3 1 0 0,-4-1 128 0,-4 1-128 15,-3-3 0-15,-3 3 128 0,-2 5-128 0,-5 1 0 16,-4-4 0-16,-7 0 0 0,-5-2 0 0,-7 2 0 16,-3 0 128-16,-5 0-128 0,-13 0 0 0,0 0 0 15,0 0 144-15,0 0-144 0,0 0 0 0,-14 4 0 16,-4-2 0-16,-6-1 128 0,-7 0-128 0,-4-1 0 16,-6-1 0-16,-4 1 0 0,-4 0 0 0,-3 1 0 15,-3 2 0-15,-6-2 0 0,-4-1 0 0,-10-1 0 16,-5-1 0-16,0 0 0 0,0 1 0 0,-1 1 0 0,-2-2 0 15,-3 1 0-15,-2 0 0 0,3-1 0 0,3 2 0 0,5 2 0 16,2-1 0-16,2 0 0 0,1-1 0 0,6 2 0 16,4-2 0-16,6 0 0 0,5 2 0 0,9 1 0 15,8-1 0-15,7 1 128 0,5 1-128 0,7-2 0 16,4 1 0-16,11-3 0 0,0 0 0 0,0 0 0 16,0 0 0-16,20 0 0 0,3 0 0 0,9 0-128 15,6 0 128-15,7 0 0 0,8 3-144 0,6-1 144 16,7-4 0-16,2 0 0 0,-2-2-144 0,5 0 144 15,4 2 0-15,4 2 0 0,2 2 0 0,-1-2 0 16,-2-4 0-16,-1 4 0 0,0-1 0 0,-1 2 0 16,-2 3 0-16,-3 0 0 0,-6-3 0 0,-7-1 0 15,-8-1 0-15,-8 0 0 0,-8 0 0 0,-6 1 0 16,-7 0 128-16,-5-2-128 0,-6 0 0 0,-10 2 0 16,0 0 176-16,0 0-176 0,-17 6 192 0,-5-2-192 0,-8 0 224 0,-8-2-64 15,-10-2-16-15,-11 0 0 0,-11-1-144 0,-3 0 192 16,-4-1-192-16,-6 2 192 0,-6 2-192 0,-4-4 0 15,-5-1 144-15,4 1-144 0,4 4-128 0,6 1-112 16,6 0-16-16,8-2-12544 16,9-2-2496-16</inkml:trace>
  <inkml:trace contextRef="#ctx0" brushRef="#br1" timeOffset="30171.08">26863 9827 14735 0,'0'0'1312'0,"-9"4"-1056"0,-3 0-256 0,5-2 0 16,-3 1 704-16,3 0 64 0,0 2 32 0,0 1 0 15,7-6-160-15,-10 6-48 0,1 3 0 0,3-2 0 16,1-2-288-16,5-5-64 0,0 0-16 0,0 0 0 15,0 0 0-15,2 11 0 0,-2-11 0 0,10 9 0 16,2 1 96-16,1-3 0 0,1 1 16 0,3-5 0 16,0-3 64-16,1 0 16 0,-1 3 0 0,1-1 0 15,0-1-208-15,4 2-32 0,-2 1-16 0,2 1 0 16,-2 0-160-16,2 2 0 0,2-1 144 0,1 1-144 16,1 3 256-16,3-3-32 0,3 5 0 0,1-5 0 15,1-1 32-15,3-1 16 0,1-2 0 0,-1 1 0 0,0-2-80 16,0 1 0-16,1-3-16 0,2 2 0 0,2 2-176 0,1-1 160 15,2-1-160-15,1 1 160 0,1-2-16 0,1 3 0 16,-3-3 0-16,-1-2 0 0,-3-6-144 0,1 1 0 16,-2 2 0-16,5-2 0 0,-3 3 0 0,1 1 0 15,1-1 224-15,4 1-64 0,1 2-16 0,1 0 0 16,-3-3 0-16,-2 2 0 0,-4-4-144 0,0 1 0 16,-2 1 0-16,2 0 0 0,-3-5 0 0,0 3 128 15,0 1-128-15,0 0 0 0,1 0 128 0,-4 2-128 16,-3-4 0-16,-2 2 128 0,-2-3-128 0,-2 2 0 15,-5 0 144-15,-1-1-144 0,-5 2 0 0,-1 0 0 0,-2 2 0 16,-1-2 128-16,-4-2-128 0,-7 6 176 0,0 0-176 0,0 0 192 16,7-6-32-16,-7 6 0 0,0 0 0 15,0 0 0-15,0 0-32 0,0 0 0 0,0 0 0 0,0 0 0 16,-12 7-128-16,1 2 0 0,-3-2 144 0,-3 2-144 16,-2-4 0-16,0 3 128 0,-5 0-128 0,-1 2 0 15,-3 0 224-15,-2 0-32 0,0-5 0 0,1-1 0 16,-1 7 32-16,0-2 0 0,-2 0 0 0,-1-1 0 15,-1 2 16-15,-1-2 0 0,0 1 0 0,-2-3 0 16,-5 0-16-16,-3 2 0 0,-7-4 0 0,-1-1 0 16,-2 0-32-16,-2-2-16 0,-1-1 0 0,-1 3 0 15,3-2-176-15,-2 0 0 0,-5-3 0 0,2-2 0 16,0 0 336-16,2 0 48 0,2-1 0 0,2-2 0 16,3 0-224-16,3-2-32 0,5 2-128 0,1-3 192 15,0-1-48-15,-1-4-16 0,1-3 0 0,1 3 0 0,3 1-128 16,2 1 0-16,1 0 144 0,4-3-144 0,3 1 0 0,3 2 128 15,-1 2-128-15,3-3 0 0,3 2 0 0,4 4 0 16,-1-3 0-16,3 4 0 0,2-5 0 0,1 5 0 16,1-5 0-16,3 5 128 0,-2-4-128 0,3 6 0 15,1 0 0-15,6 5 0 0,-5-9 0 0,5 9 0 16,0 0 0-16,0 0-128 0,-1-7 128 0,1 7 0 16,0 0 0-16,0 0 0 0,0 0 0 0,0 0-128 15,8-8 128-15,-8 8 0 0,0 0 0 0,0 0-160 16,11 0 160-16,-11 0 0 0,0 0-128 0,12 6 128 15,-2 0 0-15,0-1 0 0,0 2-144 0,0 0 144 16,0-1 0-16,3 4-144 0,1-2 144 0,4 2 0 16,2-2 0-16,2 3 0 0,3 0 0 0,5 1 0 0,1 1 0 0,5-1 0 15,3-2 0-15,3 3 0 0,3-4 128 0,0 1-128 16,3-2 128-16,-1 1-128 0,5-3 160 0,0 2-160 16,-1-4 240-16,3 2-48 0,5 3-16 0,-1-4 0 15,1 0-176-15,-2-2 0 0,-4-5 0 0,2 2 128 16,-2 0-128-16,2 0 0 0,0 2 0 0,1 0 128 15,3-4-128-15,-1 0 0 0,-3-2 0 0,-2 1 0 16,-6 0 0-16,0-1 128 0,1 0-128 0,-1 1 0 16,-1-2 0-16,-2 1 0 0,-1-3 128 0,-1 4-128 15,-1 1 0-15,-3 0 0 0,-2-6 0 0,-3-1 0 16,-4-1 0-16,-2 1 0 0,-1-1 0 0,-3 0 128 16,-2-5-128-16,-2 2 0 0,-3-1 144 0,0 4-144 15,-4-2 0-15,0 5 128 0,-3-3-128 0,-1 4 0 16,-8 6 0-16,0 0 0 0,0 0 0 0,0 0 0 0,2-10 0 0,-2 10 0 15,0 0 0-15,-7-5 0 0,-3 3 0 0,-1 0 0 16,-1 2 0-16,-2 0 0 0,-3 2 0 0,-1-1 0 16,0 3-144-16,-2 2 144 0,-3 0 0 0,-3 1 0 15,0 2-144-15,-1-2 144 0,-2 3 0 0,-3-1-128 16,-4 4 128-16,2 1 0 0,0-4 0 0,-1 2-128 16,1-1 128-16,-2-1 0 0,1 3 0 0,-1-5 0 15,-1 1 0-15,-2-2 0 0,-3 5 0 0,-4-5 0 16,-3 2 0-16,-5-6 0 0,-2-2 0 0,-1 3 0 15,-1-2 0-15,-1 2 0 0,1 0 0 0,-3-2 0 16,-2 2 0-16,1-4 0 0,0-4 128 0,2 2-128 16,3-2 0-16,2 4 0 0,3 3 160 0,4-1-160 0,1-1 160 0,1-1-160 15,0-2 128-15,2-6-128 16,1 1 0-16,2 2 0 0,4-7 128 0,3 2-128 0,2-1 0 0,3-6 144 16,3-1-144-16,2 0 128 0,1-2-128 0,2 2 128 15,0 2-128-15,4-1 0 0,-1 1 0 0,1 0 128 16,1 0-128-16,3 2 0 0,2 4 0 0,-2 0 0 15,0 3 0-15,3 2 0 0,1-1-128 0,9 6 128 16,0 0 0-16,0 0-144 0,-6-3 144 0,6 3 0 16,0 0-160-16,0 0 160 0,0 0-128 0,0 0 128 15,0 0 0-15,7 10-160 0,2-1 160 0,1 3 0 16,2-3 0-16,1 1-128 0,-1-1 128 0,4 1 0 16,1 1 0-16,4-2 0 0,3 4 0 0,1 0 0 15,2-2 0-15,3 3 0 0,3 0 0 0,4 1 0 16,4 2 0-16,1-2-128 0,1 3 128 0,3-5 0 15,2-3 0-15,4-4 0 0,3 0 0 0,2 3 0 0,4-1 0 16,2 3 128-16,3-2-128 0,0 0 0 0,-3-4 128 0,1-3-128 16,-3-4 0-16,0 4 0 0,0 3 0 0,1 0 128 15,0-1-128-15,-1-2 0 0,0-2 0 0,-2-2 0 16,-4-2 128-16,-1 0-128 0,1 0 0 0,0 2 0 16,-1 0 0-16,1 0 0 0,0-1 0 0,-2 1 128 15,-1-7-128-15,-5 1 0 0,-4-2 0 0,-3 4 0 16,-3-3 0-16,-2 2 0 0,-3 2 128 0,-4-1-128 15,-3 1 0-15,-3 0 144 0,-2-3-144 0,-7 3 0 16,-2 1 0-16,-2 3 0 0,-9 1 0 0,0 0 0 16,0 0 0-16,0 0 0 0,0 0 0 0,0 0 0 15,0 0 0-15,0 0 0 0,-10 1-128 0,-3 2 128 0,-1 2 0 0,0 0 0 16,-3-1 0-16,-4-2 0 0,-3 2-144 0,0 4 144 16,-1-2 0-16,-1 6 0 0,0-4-128 0,-4 4 128 15,-1-6 0-15,-3 4 0 0,0-1 0 0,-3-1 0 16,-1-6 0-16,0 1 0 0,0 1 0 0,0 0 0 15,-2 1 0-15,1 0 0 0,0 0 0 0,-1-3 0 16,-2 2 0-16,-2-2 0 0,-6-1 0 0,-2 0 0 16,-3-1 0-16,2 1 128 0,-2 1-128 0,2-2 0 15,0-2 0-15,-1 1 0 0,-2-1 0 0,-2 0 0 16,-3 0 0-16,-2 0 0 0,1-1 0 0,1-1 0 16,0-1 128-16,4-2-128 0,2 2 0 0,1 3 0 15,-2-1 128-15,1-2-128 0,2 1 0 0,2-3 0 16,2-6 0-16,5 4 128 0,3-2-128 0,4 2 0 0,4 0 0 15,4 2 144-15,2 0-144 0,3 1 128 0,4-6-128 0,2 4 0 16,2 0 0-16,3 2 0 0,3 4 0 0,1-1 0 16,9 3 0-16,-8-6 0 0,8 6 0 0,0 0 0 15,0 0 0-15,0 0 0 0,0 0-144 0,0 0 144 16,0 0 0-16,0 0 0 0,0 0-192 0,12 4 192 16,-1-2-192-16,3 3 192 0,-1 7-144 0,2-2 144 15,3 2 0-15,3-4-144 0,5 1 144 0,2-1 0 16,2 5 0-16,2-2 0 0,4-2 0 0,6 4 0 15,3-2 0-15,5-2 0 0,2-1 0 0,-1-2 0 16,-3-3 0-16,3-2 0 0,8-1 0 0,0 0 144 16,2 2-144-16,5-2 0 0,1-1 192 0,-1 0-192 15,-3-3 192-15,0-1-192 0,-1 0 160 0,1 2-160 16,1 2 128-16,1 1-128 0,-2 0 0 0,2 0 0 0,-4-6 128 0,-1 1-128 16,-2 2 0-16,0 1 0 0,-4 0 0 0,0 1 0 15,-2 0 0-15,-3 1 0 0,-4 1 0 0,-2-1 0 16,-6-3 0-16,-4 1 0 0,-6-2 0 0,-3 3 0 15,-5-2 0-15,-1 2 128 0,-4 0-128 0,-2-1 0 16,-12 2 0-16,10 0 0 0,-10 0 0 0,0 0 0 16,0 0 0-16,0 0 0 0,0 0 0 0,0 0 0 15,0 0 0-15,0 0 0 0,0 0 128 0,0 0-128 16,0 0 0-16,-11 6 0 0,-2-3 0 0,-3 4 0 16,-1-5 0-16,-3 3 0 0,-5 4 0 0,-3-5 0 15,-3 0 0-15,-5 0 0 0,0-1 0 0,-4 0 0 16,-1-3 0-16,0 1 0 0,-4 3 0 0,1-1 0 15,-1-2 0-15,-2 0 0 0,-3 0 0 0,-2-1 0 0,-1-1 0 0,-4 0 0 16,0 0 0-16,-1 1 0 0,0-2 0 0,1 2 0 16,2 0 0-16,-2-1 0 0,-4 0 0 0,-1-2 0 15,-3-4 0-15,1 0 128 0,1 3-128 0,2-2 0 16,2 0 0-16,3 2 0 0,0 0 0 0,3-2 0 16,1-2 0-16,3-3 128 0,5 2-128 0,5-1 0 15,3 3 0-15,7-3 128 0,-1 1-128 0,6-1 0 16,4 4 0-16,3-2 0 0,6 3 144 0,0 1-144 15,4 3 160-15,7 1-160 0,0 0 128 0,0 0-128 16,0 0 0-16,0 0 0 0,12-1 0 0,2 1 0 16,1 0 0-16,4 0 0 0,5 0 0 0,4 2 0 15,5 1 0-15,5-1 0 0,6 1 0 0,3 1-128 16,1-4 128-16,1 0 0 0,1 1 0 0,2 0 0 0,3-1 0 0,2 0 0 16,0 0 0-16,4 0 0 0,-2 0 0 0,-2-1 0 15,-2-3 0-15,-1 0 0 0,0 0 0 0,1 2 0 16,-1-2 0-16,-3-1 0 0,-2 2 0 0,0 2 0 15,-4 0 160-15,1 0-160 0,-6-1 160 0,-6 0-160 32,-5-1-1264-32,-2-2-336 0,-3 0-80 0,-4 0-14832 0</inkml:trace>
  <inkml:trace contextRef="#ctx0" brushRef="#br1" timeOffset="32538.52">26269 11355 12895 0,'-8'-4'1152'0,"8"4"-928"15,0 0-224-15,0 0 0 0,0 0 2560 0,0 0 448 16,0 0 112-16,0 0 16 0,0 0-2416 0,0 0-464 16,13 4-112-16,0-1-16 0,0-1-128 0,-1 2 0 0,2 0 0 15,2 2 0-15,-1-2 0 0,3 2 0 16,2 2 144-16,3 0-144 0,2 2 144 0,2-1-144 0,2 2 192 0,3-1-192 15,1 3 336-15,4 1-32 0,2 0-16 0,4-1 0 16,-1-3 160-16,0 1 16 0,-2-2 16 0,0 1 0 16,0-6 112-16,1 1 32 0,2 2 0 0,0-2 0 15,0-2-160-15,5 3-16 0,1 0-16 0,0-4 0 16,3-2-192-16,-5-1-48 0,-3 0 0 0,-1-4 0 16,0 1-192-16,0 0 176 0,-1 3-176 0,2-2 160 15,-3 0-32-15,3-1-128 0,0 1 192 0,1 1-64 16,-2-1 0-16,-1 1-128 0,-1-6 192 0,-2 3-64 15,-2 0-128-15,1-2 0 0,0 1 144 0,0 1-144 16,-1-4 0-16,0 3 128 0,0 1-128 0,-2-3 0 0,0 3 0 16,-2-4 128-16,-1 0-128 0,-3 3 0 0,-4-3 128 0,-2 3-128 15,-3-6 128-15,-1 6-128 0,-3-2 224 0,-2 2-32 16,-3 1 0-16,-1-3 0 0,-1 3 112 16,-9 5 16-16,0 0 0 0,0 0 0 0,0 0-160 0,0 0-32 15,0 0 0-15,0 0 0 0,0 0-128 0,0 0 0 16,0 0 0-16,-11 0 128 0,-1 1-128 0,-2 3 0 15,-3 0 0-15,-3 2 128 0,-4-2-128 0,0 1 0 16,1 2 0-16,-7-2 0 0,-2-2 0 0,0 5 0 16,-1-3 0-16,3 0 0 0,-6 3 0 0,-1-2 0 15,-1 1 0-15,0 1 0 0,-1-1 128 0,-3 2-128 16,-5-4 128-16,-4 1-128 0,-4-1 160 0,-1-1-160 0,1-1 192 16,1 0-192-16,-3 0 208 0,1-1-64 15,0 2-16-15,-3-1 0 0,-2-1-128 0,0-2 192 16,0-3-192-16,4-3 192 0,2 3 16 0,3-1 16 0,3 1 0 0,2-2 0 15,1-4-32-15,0 2-16 0,3-3 0 0,-2-2 0 16,-2-2-176-16,5-1 0 0,1 0 144 0,4-1-144 16,2 2 128-16,4-1-128 0,1 2 128 0,5-2-128 15,2-3 0-15,3 3 0 0,1 0 0 0,3 3 128 16,4 1-128-16,-1 0 0 0,1-1 0 0,5 1 0 16,0 3 0-16,2 0 0 0,2 5 0 0,3 3 0 15,0 0 0-15,0 0-160 0,0 0 160 0,0 0 0 16,0 0-192-16,0 0 192 0,12 0-192 0,1 1 192 15,0 1-144-15,1 3 144 0,2 3 0 0,2-2-144 16,2 3 144-16,5-2 0 0,0 2 0 0,3-3-128 16,1 3 128-16,5 2 0 0,5 3 0 0,0-2 0 0,2 0 0 15,2 1 0-15,3 1 0 0,1-4 0 0,0 2 0 0,5-2 0 16,2 3 0-16,5-1 0 0,3-3 160 0,4 1-32 16,2 2-128-16,2-5 192 15,-4 4-16-15,4-5-16 0,1 0 0 0,4 3 0 0,1-1-160 0,-1-1 160 16,-5-4-160-16,-3 0 160 0,-3-1-160 0,-1 2 0 15,-2 4 144-15,-1-5-144 0,-1 1 128 0,-5 1-128 16,-2 2 160-16,-4-5-160 0,-5-1 0 0,-4 1 0 16,-2-4 0-16,-3 2 0 0,-1-1 0 0,-1 1 0 15,-4 0 0-15,-2 0 0 0,-4 0 0 0,-1 0 0 16,-5 1 0-16,-2-1 0 0,-4-1 128 0,-10 1-128 16,0 0 0-16,0 0 144 0,0 0-144 0,0 0 0 15,0 0 0-15,0 0 0 0,0 0 0 0,-8-4 0 0,-5-2 128 0,-4 3-128 16,-3 1 0-16,-3-1 0 0,-5 2 0 0,-1 0 0 15,-3 0 0-15,-2 1 0 0,-2 1 0 0,-6-1 0 16,-6 0 0-16,-4 0 0 0,-4-1 0 0,-1-1 0 16,-1 2 0-16,1 0 0 0,0 2 0 0,-3-1 0 15,2 0 0-15,-4-1 0 0,-5-1 0 0,3 0 0 16,1-2 0-16,1-1 0 0,0 3 0 0,0 0 0 16,-1-1 0-16,1 0 0 0,0-2 0 0,1-4 0 15,-3 1 0-15,6-2 0 0,3 0 0 0,3-1 0 16,2 2 0-16,2-2 0 0,0 2 128 0,1-3-128 15,1 1 0-15,3-4 0 0,2 1 0 0,4-1 0 16,4 0 0-16,4 0 0 0,2-2 0 0,3 2 0 16,2 0 0-16,3 3 0 0,2 1 0 0,1 4 0 15,5-3 0-15,2 3 0 0,3 2 0 0,6 4 0 16,0 0 0-16,-3-5 0 0,3 5 0 0,0 0 0 16,0 0-128-16,0 0 128 0,0 0-160 0,14 5 160 0,3-1-128 0,0 2 128 15,1 0 0-15,4 0-144 0,3 4 144 0,3-1 0 16,3 3 0-16,3 0 0 0,4 0 0 0,4 4 0 15,-3 0-192-15,2 2 64 0,0-1 128 0,2-1 0 16,4-1 0-16,1 2 0 0,2-2 0 0,5 2 0 16,4-2 0-16,4-1 128 0,0-3-128 0,1-4 0 15,-2-2 128-15,4 0-128 0,4-1 128 0,4-2-128 16,1 5 160-16,-2-2-160 0,-1-5 128 0,-2-3-128 16,-3 1 0-16,0 2 0 0,1 2 0 0,-1 1 128 15,-1-6-128-15,-5 2 0 0,-1 0 0 0,-7-1 0 0,-6 0 0 0,-2-1 0 16,-3 1 0-16,-4 0 0 0,-4 2 0 0,-3 2 0 15,-6-2 0-15,-5 0 0 0,-2 1 0 0,-4-1 0 16,-4 0 0-16,-10 0 0 0,0 0 0 0,0 0 0 16,0 0 0-16,0 0 0 0,-11 2 0 0,-4 1-160 15,-4 0 160-15,-5-2 0 0,-2 0 0 0,-4 2 0 16,-3-3 0-16,-3 1 0 0,-2-1 0 0,-5 0 0 16,-4 1 0-16,-7-3 128 0,-7-7-128 0,3 2 176 15,-3 1-176-15,0 0 0 0,-2 1 0 0,-1-3-176 16,-1 2 176-16,-5-3 0 0,-3 0 0 0,1 0 0 15,-2-3 0-15,4 1 0 0,2 3 0 0,-2-2 0 16,-1 1 0-16,-1-2 0 0,1 1 0 0,4 1 128 16,2-1-128-16,8-1 0 0,3 0 0 0,4 2 0 15,0-4 0-15,3 2 0 0,2 0 0 0,2-2 0 16,4 3 0-16,6 2 0 0,4 2 0 0,6-1 0 16,4 2 0-16,6 3 0 0,4-1 0 0,9 3 0 0,0 0 0 0,0 0 0 15,10 4-128-15,7 2 128 0,7 2-176 0,10-3 176 16,9 1-208-16,6 2 80 0,3-3 128 0,5 0 0 15,3 0 0-15,3-1 0 0,2-3 0 0,5 2 0 16,2-1 0-16,1-2 0 0,-2-2 0 0,0-1 0 16,-1 1 0-16,0-3 0 0,1 0 0 0,-3 0 0 15,-4-2 0-15,-3 0 128 0,-3 1-128 0,-5-1 0 16,-5 1 0-16,-2 2 0 0,-3-1 0 0,-3-2 128 16,-5 1-128-16,-2 1 0 0,-2 0 0 0,-3 1 0 15,-3 1 0-15,-4 3 128 0,-6 0-128 0,-4 2 0 16,-11-2 0-16,8 5 0 0,-8-5 0 0,0 0 0 0,0 0 0 0,0 0-128 15,-9 11 128-15,-4-4 0 0,-4 0 0 0,-1-2 0 16,-3 0 0-16,-3 2 0 0,-2-4 0 16,-5 0 0-16,-6 1 0 0,-1-2 0 0,-3 0 0 0,-3 1 0 15,-6 0 0-15,-6-2 0 0,-6-1 0 0,-3 2 0 16,-1-2 0-16,0 2 0 0,0-1 0 0,-1-1 0 16,-3 3 0-16,0-2 0 0,0-1 0 0,5 0 0 15,4 0 0-15,8 0 0 0,6 0 0 0,2 0 0 16,7 1 0-16,9-1 0 0,6-1 0 0,6 0 0 15,6 1 0-15,11 0 0 0,0 0 0 0,0 0 0 32,13-4-480-32,8 2-64 0,11-1-16 0,13-1-11232 0,10-1-2256 0</inkml:trace>
  <inkml:trace contextRef="#ctx1" brushRef="#br2">5870 5587 0</inkml:trace>
  <inkml:trace contextRef="#ctx0" brushRef="#br2" timeOffset="93000.75">855 809 8287 0,'0'0'736'16,"0"0"-592"-16,-2-10-144 0,2 10 0 0,-3-8 1040 0,3 8 176 15,0 0 48-15,0 0 0 0,-3-10-304 0,3 10-48 16,0 0-16-16,0 0 0 0,0 0-192 0,0 0-32 16,-2-8-16-16,2 8 0 0,0 0 80 0,0 0 16 15,0 0 0-15,0 0 0 0,0 0-16 0,0 0 0 16,-2-10 0-16,2 10 0 0,0 0-320 0,0 0-64 16,0 0-16-16,0 0 0 0,-7-5-336 0,7 5 144 15,0 0-144-15,0 0 0 0,-8 3 160 0,1 3-160 16,-2 4 128-16,4 3-128 0,0-2 128 0,0 6-128 15,0 2 128-15,1 8-128 0,0 2 208 0,2 4-32 16,0 0-16-16,2 4 0 0,0 0-160 0,3 2 0 16,1 4 0-16,0-3 0 0,-1-1 0 0,4 2 0 15,-1-4 0-15,3-5 0 0,3-5 0 0,-1-2 0 16,0-6 0-16,3-4 0 0,2-4 144 0,-1-3 0 16,1 0 0-16,2-5 0 0,-1-1 224 0,1-2 32 15,-1-2 16-15,2-1 0 0,0-2-64 0,1-3-16 16,-1 0 0-16,-2-3 0 0,-1-2-112 0,-2-2-32 15,0-3 0-15,3-1 0 0,-3 0-64 0,0-3 0 0,-1 2-128 0,0-4 192 16,-1-3-64-16,0 3-128 0,-4-3 176 0,-2 4-176 16,0-1 128-16,-1-1-128 0,-1 2 0 0,0 3 0 15,-1-1 128-15,-1 2-128 0,-1 1 144 0,1 3-144 16,-1 1 0-16,0 3 0 0,-1 11 0 0,0 0 0 16,0 0 0-16,0 0-128 0,0 0 128 0,0 0 0 15,-1 11-192-15,0 7 192 0,-2 1-192 0,1 7 192 0,-2 0-144 0,1 7 144 16,-2 4 0-16,3 1-144 0,-1 7 144 0,-3 6 0 15,-3 7 0-15,1 3 0 0,0 6 0 0,-2 0 0 16,-4 0 0-16,0-1 0 0,2 1 0 0,-4-3 0 16,0-1 0-16,-1-2 0 0,0 3 0 0,-1-9 176 15,-1-8-176-15,0-3 192 0,2-7 96 0,-1-1 32 16,0-2 0-16,-1-7 0 0,0-2 128 0,-1-5 48 16,2-1 0-16,0-1 0 0,3-4 64 0,-1-6 16 15,0-2 0-15,2-3 0 0,0-3 0 0,0-3 16 16,3-3 0-16,0-3 0 0,-2-5 0 0,3-4 0 15,-2 0 0-15,3-3 0 0,0-8-304 0,6 12-64 16,-1-3-16-16,1-2 0 0,3-3-208 0,3 1 0 0,2 2 0 0,1-1 0 16,7-2-176-16,1 3 32 0,1 0 0 0,21-12 0 15,-1 6 144-15,2 8-208 16,0 5 80-16,0 4 128 0,-1 1-160 0,-3 3 160 0,-2-2 0 0,-3 4-144 16,-2 0 144-16,-3 1 0 0,-4 1-144 0,-1 2 144 31,-2 1-1568-31,-2 1-240 0,-1 0-48 0,-3 1-13792 0</inkml:trace>
  <inkml:trace contextRef="#ctx0" brushRef="#br2" timeOffset="93310.26">1612 988 22111 0,'0'0'976'0,"0"0"208"0,12-4-944 0,2-2-240 16,0 1 0-16,7 2 0 0,-1 1 576 0,2-2 64 15,-1 2 0-15,5-2 16 0,-2-1 48 0,4-3 0 16,0 2 0-16,-3 2 0 0,1 0-384 0,-2-1-64 0,-3 1 0 0,1 2-16 16,-4 2-240-16,-2 1 0 15,-5 1-192-15</inkml:trace>
  <inkml:trace contextRef="#ctx0" brushRef="#br2" timeOffset="93445.98">1729 1179 23263 0,'0'0'1024'0,"0"0"224"0,0 0-992 16,0 0-256-16,9 8 0 0,1-5 0 0,0 2 1216 0,1 1 208 0,1-4 48 0,1-1 0 16,1-1-448-16,2-1-64 0,2 0-32 0,1-2 0 15,3-3-528-15,2 1-96 0,2 1-32 0,0-1 0 32,-6 1-1104-32,3 0-208 0,-1 2-48 0</inkml:trace>
  <inkml:trace contextRef="#ctx0" brushRef="#br2" timeOffset="94568.3">2616 1629 4607 0,'-9'5'400'0,"4"1"-400"16,5-6 0-16,-9 11 0 0,0-5 1824 0,3 1 288 15,6-7 48-15,0 0 16 0,0 0-704 0,0 0-144 16,0 0-32-16,0 0 0 0,0 0-48 0,0 0-16 16,7-10 0-16,4-1 0 0,-1-2-352 0,0-2-80 15,1-3-16-15,2-3 0 0,1-7-320 0,0-3-64 16,0-3-16-16,1-3 0 0,-1 0 16 0,4-4 0 15,1 1 0-15,0-5 0 0,0 1-80 0,-1-6-32 16,0-5 0-16,1-2 0 0,-1-9-80 0,1 1-16 16,-1 1 0-16,-1 1 0 0,0 6-192 0,1 4 144 15,-2 2-144-15,1 9 128 0,-5 6-128 0,2 7 0 16,-1 4 0-16,-1 6 0 0,-1 3 0 0,-1 10 0 16,-10 6 0-16,14 4 0 0,-5 6-208 0,1 8 80 15,-2 7 128-15,1 7-208 0,0 5 208 0,0 3 0 16,-4 7 0-16,-1 7-144 0,-2 6 144 0,-1 7 0 15,-2 3 0-15,0 2 0 0,0 2 0 0,-1-1 0 16,-2-4 0-16,2-4 0 0,1-4 0 0,-3-6-208 16,1-6 80-16,2-7 128 15,1-6-640-15,0-4 0 0,1-7 0 0,-1-6 0 16,-1-5-416-16,0-2-96 0</inkml:trace>
  <inkml:trace contextRef="#ctx0" brushRef="#br2" timeOffset="94738.36">2777 1330 21183 0,'0'0'1888'0,"12"-1"-1504"0,3-5-384 0,7 2 0 0,4-1 0 0,4 2 144 16,1-2-144-16,2-1 0 0,1-1 608 0,0-3 16 16,-1 1 0-16,2-2 0 0,1 1-272 0,-3-2-48 15,-2 0-16-15,-1 0-7456 16,1-2-1504-16</inkml:trace>
  <inkml:trace contextRef="#ctx0" brushRef="#br2" timeOffset="95052.44">3927 508 22111 0,'0'0'1968'0,"-6"14"-1584"15,1-3-384-15,0 7 0 0,1 6 272 0,-4 2-16 16,-1 5-16-16,-2 2 0 0,1-2 608 0,-2 7 128 0,-4 3 32 0,2 1 0 16,3 6-320-16,-2 2-64 0,2-3-16 0,2 2 0 15,4 2-288-15,2-3-64 0,2-3-16 0,4 2 0 16,0-7-240-16,7-3 128 0,1-4-128 0,1-5 0 15,2-2 0-15,2-2 0 0,-2-5 0 0,1-1 0 16,3-4 0-16,-3-2 0 0,0-5 0 0,0-2 0 16,-2-1-656-16,0-2-32 0,-13-2 0 15,9-4-11792-15</inkml:trace>
  <inkml:trace contextRef="#ctx0" brushRef="#br2" timeOffset="95204.32">3539 1132 18719 0,'0'0'832'0,"9"-1"160"0,5-1-800 0,1-3-192 16,4 0 0-16,6 1 0 0,3-3 320 0,2-1 0 15,-1-2 16-15,3 0 0 0,3-5 112 0,1-1 32 16,-1 1 0-16,2 1 0 0,0-4-480 0,0 2 0 16</inkml:trace>
  <inkml:trace contextRef="#ctx0" brushRef="#br2" timeOffset="95602.79">4258 271 21183 0,'0'0'1888'0,"0"0"-1504"0,12-9-384 0,0 4 0 15,6 0 208-15,-3 0-16 0,2 3-16 0,1-1 0 0,0 1-48 0,1-1-128 16,0 2 192-16,-1 2-64 0,2 2 128 0,-2-1 0 16,-4 3 16-16,0 4 0 0,-4 0-272 0,-3 2 0 15,-2 3 0-15,-2 3 0 0,-3 5 0 0,-4-7 0 16,-1 5 0-16,0 1 0 0,-1 0 128 0,-2 3 32 15,0-1 0-15,1-3 0 0,0 0 624 0,-3 13 128 16,3-11 32-16,4-1 0 0,3-5-192 0,5-3-48 16,0-1 0-16,4-6 0 0,3 3-352 0,2-3-80 15,1-3-16-15,3-3 0 0,2-4-80 0,2 1-32 16,-2-1 0-16,3 1 0 0,-4-2-368 0,0-6-80 16,0 3-16-16</inkml:trace>
  <inkml:trace contextRef="#ctx0" brushRef="#br2" timeOffset="95904.06">5006 655 9215 0,'0'0'400'0,"0"0"96"16,0 0-496-16,2 12 0 0,0-1 0 0,-1 2 0 15,0 0 2240-15,0 2 368 0,2 3 64 0,-3 3 16 16,1 7-1280-16,0 4-256 0,1 4-64 0,-2 2 0 16,-3 5-416-16,2-2-96 0,-3 3 0 0,0-2-16 0,-1 4-304 0,0-3-64 15,-1-5-16-15,-2-2 0 0,0-2-16 0,2-5 0 16,1-3 0-16,-1-3 0 0,1-4-160 0,1-4 0 15,1-1 0-15,1-5-7680 16,-1-2-1584-16</inkml:trace>
  <inkml:trace contextRef="#ctx0" brushRef="#br2" timeOffset="96045">4755 1190 23551 0,'0'0'1040'0,"12"-2"224"0,-1-3-1008 0,4-2-256 15,4 2 0-15,2 3 0 0,0-1 832 0,-4 1 112 16,5-6 16-16,2 4 16 0,1-2-160 0,6-3-48 16,-2 3 0-16,3-3 0 0,1 2-640 0,1-2-128 15,-1 1 0-15</inkml:trace>
  <inkml:trace contextRef="#ctx0" brushRef="#br2" timeOffset="96486.78">5965 457 18831 0,'0'0'832'0,"0"0"176"0,0 0-816 0,0 0-192 15,0 0 0-15,-2 10 0 0,-5 4 384 0,1 5 48 16,1 5 0-16,-3 3 0 0,2 7 224 0,2 3 48 16,-1 1 16-16,0 6 0 0,-1-1-272 0,-1 5-48 15,0 5-16-15,-2 3 0 0,-3 0-128 0,2-1-16 16,0-2-16-16,2-3 0 0,1-2-224 0,2-8-256 0,1-9 48 16,1-4 16-1,3-1-1104-15,3-7-224 0</inkml:trace>
  <inkml:trace contextRef="#ctx0" brushRef="#br2" timeOffset="96903.54">5916 542 16703 0,'23'-15'736'0,"-6"5"160"0,4 0-720 0,4-2-176 15,3 2 0-15,4-2 0 0,2 5 384 0,-10 1 64 16,3 2 0-16,15 1 0 0,-2 1 256 0,-4 4 48 16,-1 2 16-16,-4 6 0 0,-4 2-416 0,-4 4-80 15,-5 2-16-15,-7 2 0 0,-3 6-256 0,-4 0 0 16,-4 6 128-16,-7 2-128 0,-3-2 128 0,-3-3-128 16,-4 1 144-16,3-11-144 0,-3-1 528 0,-11 6 16 15,2-5 0-15,8-8 0 0,-1 3 352 0,-9 3 64 16,2-3 0-16,7-4 16 0,5-1-352 0,8-4-80 15,0-1-16-15,6-4 0 0,0 0-384 0,2 12-144 16,4-1 0-16,6 0 144 0,4 2-144 0,3 1 0 16,3 1 144-16,-2 7-144 0,2-1 0 0,-7-6 0 15,1 3 0-15,5 9 0 0,-6 2 0 0,-3-2 0 16,-5 1 0-16,-4-3-128 0,-4 4 128 0,-3-11 176 16,-4 4-48-16,-4-1 0 0,-2 1 208 0,-12 5 48 0,1-4 0 15,-5-1 0-15,-1 0 192 0,-1-3 64 0,0-1 0 16,2-3 0-16,-1-6-288 0,4 0-48 0,1-5-16 15,0-3 0-15,3-2-288 0,3-2 160 0,4-6-160 0,3-1-10368 16,1-8-2144-16</inkml:trace>
  <inkml:trace contextRef="#ctx0" brushRef="#br2" timeOffset="97203.95">7015 388 21247 0,'0'0'944'0,"0"0"192"0,0 12-912 0,0-2-224 15,-2 5 0-15,-3 3 0 0,-2 2 880 0,0 7 128 16,-3 0 16-16,-2 3 16 0,-4 15 48 0,-1-3 0 15,1 2 0-15,-2 2 0 0,-3 1-464 0,2 2-96 16,0 5-16-16,4-3 0 0,4-3-368 0,3-3-144 16,2-4 0-16,2-2 144 0,4-4-16 0,2-4-128 15,3-5 192-15,4 7-64 0,3-7-128 0,-1-7 0 16,-1-3 0-16,-1-4 128 16,-2-2-1728-16,-7-10-368 0,0 0-64 0</inkml:trace>
  <inkml:trace contextRef="#ctx0" brushRef="#br2" timeOffset="97327.76">6640 1040 16575 0,'0'0'736'0,"0"0"160"0,11-5-720 0,3 3-176 0,2 0 0 0,3 1 0 15,4-1 896-15,1 0 160 0,4-1 32 0,1-2 0 16,2-1-768-16,1 3-160 0,-1-4-32 0,2 1-9360 16</inkml:trace>
  <inkml:trace contextRef="#ctx0" brushRef="#br2" timeOffset="97572.45">7655 712 25791 0,'0'0'2304'0,"0"0"-1856"16,2 9-448-16,0 0 0 0,-2 4 1024 0,-2 2 96 15,-2 3 32-15,-1 2 0 0,-1 2-672 0,0 2-128 16,-2 0-32-16,0 2 0 0,1 2-48 0,-2-3-16 16,0 3 0-16,1-3 0 0,1 3-128 0,-1-3-128 15,0 3 144-15,1-6-144 16,0 3-256-16,1-3-160 0,0-1-32 0,-1-6-8848 16,1-4-1776-16</inkml:trace>
  <inkml:trace contextRef="#ctx0" brushRef="#br2" timeOffset="97726.55">7359 1026 24239 0,'24'-6'1072'0,"-10"2"224"0,3 2-1040 0,4-1-256 0,0 1 0 0,4 0 0 16,0-1 864-16,0-3 112 0,1 3 32 0,1-1 0 16,2 0-496-16,0-1-80 0,5 1-32 0,-1 0 0 15,0 0-400-15,2-2-320 0,2 0 48 0</inkml:trace>
  <inkml:trace contextRef="#ctx0" brushRef="#br2" timeOffset="98070.83">8907 372 23039 0,'0'0'2048'0,"0"0"-1648"16,0 0-400-16,-9 1 0 0,-1 3 720 0,-4 1 64 15,-3 0 16-15,-1 4 0 0,-4 0 112 0,-5 5 32 16,-2 1 0-16,-4 5 0 0,-3-1-304 0,-1 4-64 16,-1 5-16-16,-13 10 0 0,3 2-192 0,6-1-48 15,6-2 0-15,8 1 0 0,4-6 160 0,6 0 32 16,4 0 0-16,7-1 0 0,5 0 160 0,6-2 32 15,5 0 16-15,8-4 0 0,2 0-96 0,6-2-32 0,4-5 0 16,3-3 0-16,4-2-160 0,4-2-48 0,1-3 0 0,0-1 0 16,0-3-144-16,-2 1-48 0,0-2 0 0,-1-3 0 15,-2-3-64-15,0 1 0 0,-2-2-128 0,-2 1 192 16,-3 1-1728-16,-2-3-368 0</inkml:trace>
  <inkml:trace contextRef="#ctx0" brushRef="#br2" timeOffset="100172.67">8694 5021 10127 0,'0'0'896'0,"0"0"-704"16,0 0-192-16,0 0 0 0,0 0 1312 0,0 0 224 15,0 0 64-15,0 0 0 0,0 0-384 0,0 0-80 16,0 0-16-16,0 0 0 0,0 0-112 0,0 0-32 15,12 5 0-15,2-2 0 0,4-3-160 0,5-1-48 16,2-2 0-16,8-2 0 0,0-1-240 0,5-3-48 16,5 1-16-16,3 2 0 0,3-2-96 0,3 2-32 15,2-3 0-15,4 3 0 0,3 1-112 0,-2-2-32 0,4 2 0 0,1 1 0 16,-4 0-64-16,1 1-128 16,-1 1 176-16,0 2-176 0,-1 0 160 0,1 2-160 0,0 0 128 0,1-1-128 15,0-2 256-15,0 2-16 0,-1 3-16 0,-1-2 0 16,1-2 32-16,4 2 0 0,-2 2 0 0,2 1 0 15,2-1-80-15,0-2-16 0,0 3 0 0,1-1 0 16,1 0-160-16,0-1 0 0,1-2 0 0,2 1 0 16,1-2 0-16,-4 2 128 0,-1-2-128 0,1-2 0 15,1 0 0-15,1-1 0 0,0-2 128 0,0 3-128 0,-1-2 0 0,0 1 0 16,0 2 0-16,3 1 0 0,1 0 0 0,0 0 128 16,-3 0-128-16,1 0 0 0,-1-1 0 0,-19 1 0 15,1 1 128-15,5-1-128 0,3 1 0 0,3-1 0 16,1 0 0-16,-3 0 0 0,0-1 0 0,0 1 0 15,-4 0 0-15,0 0 0 0,0 0 0 0,-1 0 0 16,-4 0 0-16,2 3 128 0,2-2-128 0,-7 1 0 16,1 1 0-16,-3 1 0 0,-1-3 0 0,-2 0 0 15,1 1 0-15,-1-1 0 0,1 3 0 0,-3 0 0 16,-4-2 0-16,0 1 0 0,1-3 0 0,1 0 0 16,-5 1 0-16,0 0 0 0,-4-1 128 0,0 0-128 0,-2 0 0 0,0 0 128 15,-2 0 64-15,-1 0 16 0,-1 0 0 0,-2 0 0 16,0 0-48-16,-3 0-16 15,-2 0 0-15,-2 0 0 0,-2 0-144 0,0 0 128 0,0 0-128 0,-2 0 128 16,-2-1-128-16,-1 0 128 0,-2-3-128 0,0 3 128 16,-7 1-128-16,6 0 0 0,-6 0 0 0,0 0 128 15,0 0-128-15,0 0 128 0,7-4-128 0,-7 4 128 16,0 0-128-16,0 0 128 0,0 0-128 0,0 0 128 16,-7-4-128-16,0 3 0 0,-2-2 0 0,-2 2 0 15,4 1 0-15,-6 0 128 0,2 0-128 0,-5 0 0 16,-3-3 0-16,-1 2 0 0,-4 0 0 0,-3 1 0 0,-3 0 0 0,-3 1 0 15,-4 0 128-15,-6-1-128 0,-4-1 0 0,-6 0 0 16,-5-2 0-16,-4 2 0 0,-4 0 0 0,-7-1 0 16,-3 1 0-16,-6 1 0 0,-4-2 0 0,-4-1 0 15,-2-1 0-15,-3 3 0 0,-4 1 0 0,-4 0 0 16,-1-1 0-16,-45 1 0 0,15 0 0 0,7 1 0 16,3 1 0-16,4 1 0 0,2-2 0 0,-1 2 0 15,-4-2 0-15,3 3 0 0,0 0 0 0,2 2 0 16,-3-2 0-16,3 1 0 0,5 3 0 0,2-2 0 15,5-1 0-15,5 3 0 0,7-3 0 0,6 1 0 16,7 0 0-16,2 0 0 0,2-4 0 0,3 2 0 16,3-2 0-16,2 4 0 0,3-3 0 0,1 0 0 15,3 1 144-15,1 1-144 0,1 0 0 0,2-3 0 0,0 2 0 0,3 0 0 16,-1 1 0-16,4-1 0 16,1 0 0-16,2 0 0 0,2 1 0 0,3-2 0 0,1 0 0 0,2 1 128 15,2-2-128-15,3 2 0 16,4-1 0-16,4-1 0 0,2 0 0 0,0-2 0 0,2 1 0 0,4 0 0 15,4 2 0-15,5-2 0 16,2 0 0-16,9-1 0 0,0 0 0 0,0 0 0 0,0 0 0 0,18 7-128 16,6-5 128-16,5-1-128 0,9 1 128 0,7-2-128 15,4 0 128-15,7-2 0 0,5-1 0 0,8-3-128 16,6 4 128-16,5-2-128 0,1-1 128 0,7-4-128 16,0 1 128-16,5-2 0 0,4 1 0 0,8-2 0 15,3 2 0-15,2-2-128 0,0 0 128 0,5 4 0 16,4 0 0-16,0 0 0 0,1 2 0 0,0-2 0 15,6 1 0-15,-1 2 0 0,-1 3 0 0,1-2 0 16,1 5 0-16,-3-1 0 0,-2-1 0 0,-2 1-128 0,1-1 128 0,-35 0 0 16,5 2 0-16,3-1 0 0,2 0 0 0,1 2 0 15,0 0 0-15,-3-1 0 0,-7-2 0 0,0 0 0 16,-4 0 128-16,-3 0-128 0,-4 0 128 0,-5 0-128 16,-5 0 160-16,-6 0-160 0,-6-2 384 0,-6 0-32 15,-4 1 0-15,-6 1 0 0,-5 0-48 0,-6 0-16 16,-4 1 0-16,-6-1 0 0,-3-1-144 0,-5-1-16 15,-8 2-128-15,0 0 192 0,0 0-192 0,-8-1-128 16,-5 0 128-16,-1 0-208 16,-6-1-1712-16,-2 1-320 0,-2 1-80 0,-2-3-12272 0</inkml:trace>
  <inkml:trace contextRef="#ctx0" brushRef="#br2" timeOffset="101657.06">2519 2201 10943 0,'-23'-5'480'0,"11"2"96"0,0-2-448 0,1 3-128 0,1-3 0 0,-2 1 0 0,3 0 1056 0,0 1 192 15,9 3 32-15,0 0 16 0,-6-7-608 0,6 7-128 16,-5-7-32-16,5 7 0 0,0 0-16 0,0 0-16 15,8-7 0-15,4 0 0 0,5 4-176 0,3-1-48 16,2 0 0-16,3-2 0 0,3 1 128 0,4 1 32 16,2 0 0-16,6-2 0 0,2 2 32 0,5 1 16 15,0-1 0-15,4-1 0 0,-1 1-80 0,5 2-16 16,2-1 0-16,3 2 0 0,4-6-80 0,-1 0-32 16,1 2 0-16,1 1 0 0,1 0-48 0,0 2-16 15,0-1 0-15,1 1 0 0,2-5-208 0,2 0 0 16,0 3 0-16,3 1 0 0,1 0 192 0,1-1-64 15,-1 1-128-15,1 1 192 0,2-1-192 0,-2 2 0 16,-1-2 0-16,2-2 0 0,-1 2 176 0,0-1-176 16,2 1 192-16,-1 1-192 0,-1-1 192 0,1-1-64 15,2 0 0-15,-2 2-128 0,-5 2 192 0,3-1-192 16,0-1 192-16,-2-1-192 0,-2-5 176 0,2 3-176 0,-1 0 160 0,-1-3-160 16,0 3 208-16,-1-1-48 15,0-2-16-15,-2 3 0 0,-2 0 64 0,-1-1 16 0,-2 2 0 0,1 0 0 16,-1-4-224-16,-1 3 0 0,-1 1 128 0,-3 1-128 15,-1-3 0-15,1 4 128 0,0 1-128 0,0-2 0 16,3 1 128-16,-2-3-128 0,-2-4 0 0,0 4 0 16,-1-3 0-16,-3 4 0 0,-1 0 0 0,-1 3 0 0,-1 0 0 0,2-2 128 15,0-2-128-15,-4 1 0 0,-1-1 0 0,-2 0 0 16,-3 0 0-16,1 2 0 0,-2 0 128 0,-2 1-128 16,0 2 0-16,1 0 0 0,-1 0 160 0,-1 2-160 15,-1-1 160-15,-1-1-160 0,-2-1 0 0,-1-1 0 16,-2-1 0-16,-2 0 0 0,-1-1 0 0,-1 2 128 15,-2 0-128-15,0 0 0 0,1 1 128 0,-6-2-128 16,1 1 0-16,-2-2 0 0,1 2 256 0,-2 1-64 16,0 1 0-16,-3-1 0 0,-1 0 240 0,0-1 32 15,-1 0 16-15,0 2 0 0,4 0-272 0,-2 0-48 0,-2 0-16 0,0 1 0 16,-2-1-144-16,3 0 128 16,-2 0-128-16,3-1 128 0,1 0-128 0,3-2 0 0,-1 0 0 0,0 1 128 15,0-1-128-15,1 2 0 0,0-1 0 0,0 0 0 16,-2 1 0-16,0 1 0 15,1-1 0-15,2-1 0 0,0 1 0 0,-1 0 0 0,-2 0 0 0,1-2 0 16,0 2 208-16,-2 0-32 16,0 1-16-16,3 0 0 0,-1-2 0 0,-1 1 0 15,1-1 0-15,-1 0 0 0,-2 2-160 0,-1 0 128 0,0 0-128 0,-4-1 128 16,3 0-128-16,0-1 0 0,-1 0 0 0,0-1 0 16,-1 1 128-16,1 2-128 0,-1-1 0 0,2-2 128 15,-2 0-128-15,-1 2 128 0,0-3-128 0,1-1 128 16,0 3-128-16,-2-1 128 0,1 1-128 0,2-1 128 15,-2-1-128-15,1-1 128 0,1 1-128 0,2 2 128 16,-2-2-128-16,1 1 0 0,1-2 0 0,0 3 0 16,0-2 0-16,-1 2 0 0,-2-2 128 0,2 0-128 15,-2 1 0-15,1 2 0 0,-1-1 0 0,2 0 0 0,-3 1 0 0,2 1 0 16,-4 0 0-16,1 0 128 0,-2 0-128 0,-7 0 0 16,7 0 0-16,0 0 128 0,-7 0-128 0,0 0 0 15,6 1 144-15,-6-1-144 0,0 0 0 0,0 0 128 16,0 0-128-16,0 0 0 0,0 0 0 0,0 0 0 15,-3 8 0-15,-2 1 0 16,-2-5-912-16,-2 1-256 0,-3 1-48 0,-5 0-14144 0</inkml:trace>
  <inkml:trace contextRef="#ctx0" brushRef="#br2" timeOffset="103558.38">10263 634 5519 0,'0'0'496'0,"0"0"-496"0,0 0 0 0,-9 3 0 16,9-3 1968-16,0 0 288 0,-9 8 64 0,9-8 16 16,0 0-784-16,0 0-144 0,0 0-48 0,0 0 0 15,0 0-272-15,14 5-48 0,3-4-16 0,7-1 0 16,8-1-128-16,5-1-48 0,3-5 0 0,7 0 0 16,4-4-160-16,4 1-48 0,2 0 0 0,3 4 0 15,2-2-192-15,2 3-32 0,2 1-16 0,-2 2 0 16,0 0-80-16,-7 1-32 0,-1 1 0 0,-10 1 0 0,-5 2-288 0,-3-2 160 15,-6 2-160-15,-1 2 128 0,-4 4-128 0,-2-2 128 16,-2 4-128-16,-5-4 128 16,-4 3-832-16,-4-2-160 0,-2 2-32 0</inkml:trace>
  <inkml:trace contextRef="#ctx0" brushRef="#br2" timeOffset="103808.21">10325 969 16575 0,'-14'0'736'0,"14"0"160"16,0 0-720-16,0 0-176 0,0 0 0 0,0 0 0 0,0 0 1136 0,12 4 192 16,4-3 32-16,6-1 16 0,2-1-544 0,7 0-96 15,2-4-32-15,6-2 0 0,3 1 32 0,4-4 0 16,0 1 0-16,3-4 0 0,1 0-320 0,3 2-64 15,3-2-16-15,1 3 0 0,-1 1-192 0,-4 0-144 16,-3 2 192-16,-5-1-192 0,-2-1 0 0,-5 4 0 0,-3-1 0 0,-2 2 0 31,-4 1-592-31,-3 2-176 0,-2 0-48 0,-1 0 0 16,-3-1-1808-16,-3-1-352 0</inkml:trace>
  <inkml:trace contextRef="#ctx0" brushRef="#br2" timeOffset="104159.38">10874 362 11055 0,'13'-7'976'0,"-1"5"-784"15,4-2-192-15,6 3 0 0,4-2 768 0,2 1 128 16,0-4 0-16,4 4 16 0,1 1 32 0,7-1 0 15,3 2 0-15,4 3 0 0,2 3-160 0,1 1-16 16,0 4-16-16,-2-1 0 0,-1 4-80 0,-22-5-16 16,2 4 0-16,2 5 0 0,1 1-48 0,-1 2-16 15,-3 2 0-15,1 1 0 0,-4 6-208 0,13 22-64 16,-8-7 0-16,-11-4 0 0,-5-5 80 0,-5 2 16 16,-4-5 0-16,-4 0 0 0,-2 0 224 0,-8 0 64 15,-6-2 0-15,-4-3 0 0,-5 2 128 0,-3-1 16 16,-5-5 16-16,-5 3 0 0,-4 0-352 0,-3-3-64 0,-2 1 0 15,-1-3-16-15,-1-2-288 0,2 2-144 0,1-2 160 0,5-1-160 32,4 3-512-32,6-6-208 0,4-4-48 0</inkml:trace>
  <inkml:trace contextRef="#ctx0" brushRef="#br2" timeOffset="105394.55">12693 554 1839 0,'0'0'160'0,"3"-7"-160"0,-3 3 0 0,0 4 0 0,0 0 2080 0,0 0 384 16,0 0 80-16,0 0 16 0,0 0-1376 0,0 0-272 16,-4 9-48-16,-1 1-16 0,-1 4-144 0,-1 4-16 15,-2 4-16-15,2 5 0 0,-3 1 144 0,3 6 16 16,0 1 16-16,-2 2 0 0,-1 0-208 0,-1 5-32 16,0 5-16-16,0 1 0 0,2-3-336 0,4-2-80 15,1-3-16-15,1-7 0 0,3-7 32 0,3 1 16 16,1-9 0-16,2-7 0 0,2-1 480 0,3-6 80 15,3-4 32-15,3-2 0 0,0 0 64 0,1-8 16 16,2-3 0-16,2-3 0 0,-2-3-336 0,3-4-64 16,1-1-16-16,1 1 0 0,-8-2-272 0,2 0-48 15,-1 3-16-15,0-5 0 0,-1 1-128 0,-2-2 0 16,-1 6 0-16,1 0 0 0,0 0 0 0,1 7 0 16,-1 0 0-16,-1 3 0 0,-3 7 0 0,1 2 0 15,-12 3 0-15,11 3 0 0,-11-3-256 0,9 14 64 16,-3 4 0-16,-1 4 16 0,-2 1 176 0,-3 7-208 15,-3 6 80-15,0 2 128 0,-2 5 0 0,-4 7 0 16,-4 4 0-16,-2 7 0 0,-3 0 0 0,-2 8 128 16,-3-2 32-16,0-3 0 0,-4-2 160 0,-1-3 48 0,0-6 0 15,-4-5 0-15,1-3 352 0,0-1 80 16,1-3 16-16,-2-5 0 0,-2-5-160 0,2-1-16 0,1-1-16 0,5-6 0 16,-1-4-352-16,4-3-64 0,3-2-16 0,2-7 0 15,3-2-192-15,2-5 176 0,3-7-176 0,1-2 160 16,2-7-160-16,5-3-272 0,2-4 64 0,4 0 16 15,2-1-1328-15,8-4-256 16,3 0-48-16,3-3-8144 0,5 2-1616 0</inkml:trace>
  <inkml:trace contextRef="#ctx0" brushRef="#br2" timeOffset="105793.05">13680 144 6447 0,'0'0'576'0,"0"0"-576"16,0 0 0-16,0 0 0 0,0 0 2416 0,0 0 368 0,0 0 80 0,0 0 16 15,0 0-1296-15,4 10-256 16,-4 2-48-16,0 2-16 0,-3 4 80 0,-1 1 0 0,-2-5 16 0,1 5 0 16,-1 4-192-16,-2 0-32 0,-1 1-16 0,4-8 0 15,-3 7-144-15,-1 1-16 0,-1 2-16 0,-1 2 0 16,-2-4-368-16,0 0-80 0,1-2-16 0,-10 13 0 15,5-8-288-15,5-4-64 0,0-9-128 0,3-2 192 16,3 1-960-16,2-4-192 0,3 2-32 0</inkml:trace>
  <inkml:trace contextRef="#ctx0" brushRef="#br2" timeOffset="106316.29">14040 822 16991 0,'0'0'752'0,"0"0"144"0,0 0-704 15,14 4-192-15,1-3 0 0,1 0 0 0,2-1 720 0,2-1 112 16,6 0 32-16,2-5 0 0,0 1-288 0,2-1-48 16,1-5-16-16,-1 3 0 0,1-2-192 0,-2 3-64 15,-1-1 0-15,-1 2 0 0,-3 5-464 0,-4 0-112 16</inkml:trace>
  <inkml:trace contextRef="#ctx0" brushRef="#br2" timeOffset="106465.39">14032 1148 15663 0,'0'0'1392'0,"0"0"-1120"16,0 0-272-16,4 11 0 0,2 0 1920 0,4-3 336 15,3-1 64-15,4-3 16 0,3-1-1568 0,4-3-304 16,4-3-64-16,1-1-16 0,2-5-80 0,2 2-32 16,1-5 0-16,-1 2 0 15,-1-3-1296-15,1 2-272 0</inkml:trace>
  <inkml:trace contextRef="#ctx0" brushRef="#br2" timeOffset="106977.07">14851 634 17503 0,'0'0'768'0,"7"-9"176"0,2-4-752 0,5-1-192 16,3 3 0-16,3 2 0 0,2-3 304 0,3 3 16 16,2-2 16-16,2 3 0 0,3-1 368 0,-1 4 64 15,1 2 0-15,-5 3 16 0,-2 1-336 0,1 4-80 0,-5 4-16 0,-2 5 0 16,-3 2-352-16,-5 5 0 0,-3 4 0 0,-4 3 128 16,-3 4-128-16,-6 2 192 0,-7 0-64 0,-5 2 0 15,-4 1 0-15,-3 1 16 0,-4 0 0 0,-2 2 0 16,-2-1 16-16,1-5 0 0,2-5 0 0,2-1 0 15,2-3 480-15,3-4 112 0,3 0 16 0,5-5 0 16,5-3-64-16,3 0 0 0,1-6 0 0,5-7 0 0,5 9-320 0,3-3-80 16,3-3-16-16,4-2 0 15,4-1-64-15,4-1-16 0,3-2 0 0,3 0 0 0,3-5-208 0,2 0 176 16,0 1-176-16,1-2 160 16,-2 0-1232-16,-2-3-240 0,-1 0-48 0,-5 2-11376 15</inkml:trace>
  <inkml:trace contextRef="#ctx0" brushRef="#br2" timeOffset="107344.77">15538 1249 19407 0,'0'0'848'0,"0"0"192"0,0 0-832 0,0 0-208 16,0 0 0-16,0 0 0 0,8-7 1216 0,-2 0 192 15,6-5 32-15,-2-4 16 0,1-6-752 0,3-4-128 16,1 1-48-16,3-4 0 0,0 0-224 0,2-4-48 16,-3-3-16-16,6-2 0 0,0-2 112 0,0-2 32 15,-3-2 0-15,3-4 0 0,-4-4-176 0,0 1-16 16,1 0-16-16,-2 4 0 0,-1 1-176 0,-6 25 128 16,-1 1-128-16,2-1 128 0,-1 5-128 0,-2 0-192 0,1 4 32 0,0 7 16 15,-2 3 144-15,1 5-208 0,-4 11 80 16,-1 2 128-16,1 3-176 0,-3 3 176 0,0 7-128 0,-2 1 128 15,-2 3-128-15,0 34 128 0,-3-6-128 0,-2 0 128 16,0-6 0-16,0-3 0 0,2-5 0 0,2-1 0 16,-5-8 0-16,2-1 0 0,-1-3 0 0,2-4 0 15,1-5 0-15,0-3 128 0,1-1-128 0,1-3 128 16,0-4-352-16,-1-2-64 0,2-3-16 0,1-9-8000 16,-4 9-1600-16</inkml:trace>
  <inkml:trace contextRef="#ctx0" brushRef="#br2" timeOffset="107486.06">15606 977 20671 0,'0'0'912'0,"11"0"192"0,4-1-880 0,6-1-224 16,0 1 0-16,8 1 0 0,6-3 384 0,0 1 48 16,2-2 0-16,0-2 0 0,1-2 80 0,-1-2 0 15,0 1 16-15,0-1 0 16,-2 2-1104-16,1-2-208 0,0 0-48 0</inkml:trace>
  <inkml:trace contextRef="#ctx0" brushRef="#br2" timeOffset="107795.94">16786 388 19343 0,'0'0'1728'0,"0"0"-1392"0,0 0-336 0,0 0 0 16,0 0 976-16,-1 8 128 0,-3-2 32 0,-1 6 0 16,-2-1-464-16,-1 6-96 0,-3 2 0 0,-2 5-16 15,-1-1 144-15,-4 10 16 0,3 1 16 0,-3 2 0 16,3-4-48-16,1 2-16 0,1 1 0 0,3 2 0 16,1 3-272-16,4-2-48 0,0-3-16 0,1 0 0 15,3-1-208-15,1-3-128 0,1-2 160 0,3-6-160 0,0 1 128 0,1-5-128 16,1-1 0-16,2-4 0 0,-1-2 0 0,2 1 0 15,0-7 0-15,0 0 0 16,1-1-288-16,-2-4-96 0,0-4-32 0,-2-3-8848 16,-1 0-1760-16</inkml:trace>
  <inkml:trace contextRef="#ctx0" brushRef="#br2" timeOffset="107919.83">16446 903 15663 0,'0'0'1392'0,"0"0"-1120"16,0 0-272-16,11 0 0 0,3-1 1504 0,-2 1 240 15,-1-1 48-15,3-1 16 0,1 1-1056 0,6-2-224 16,2-2-32-16,3 2-16 0,6-1-48 0,4-4-16 16,3 1 0-16,2 0 0 0,1-4-288 0,-2-1-128 15</inkml:trace>
  <inkml:trace contextRef="#ctx0" brushRef="#br2" timeOffset="108433">17533 543 16575 0,'0'0'1472'0,"0"0"-1168"16,0 0-304-16,0 0 0 0,0 0 464 0,0 0 48 0,0 0 0 15,3 17 0-15,-3-1 432 0,-3 5 80 0,-5 0 32 0,0 7 0 16,1-1-64-16,0 4-16 0,0-5 0 0,0 5 0 15,0 2-336-15,2 1-80 0,1-2-16 0,0-2 0 16,0 1-272-16,0-1-48 0,-1-2-16 0,4 0 0 16,-1-7-208-16,0-2-208 0,1-3 32 0,1 0 16 31,0-8-1840-31,0-8-368 0</inkml:trace>
  <inkml:trace contextRef="#ctx0" brushRef="#br2" timeOffset="108579.94">17364 871 17503 0,'0'0'768'0,"11"-3"176"0,-1-1-752 0,4 0-192 16,1-2 0-16,4 2 0 0,2 1 1184 0,3-2 208 15,4-3 32-15,2 5 16 0,2-2-784 0,3 1-144 16,-2 1-48-16</inkml:trace>
  <inkml:trace contextRef="#ctx0" brushRef="#br2" timeOffset="108802.71">18332 432 21183 0,'-2'11'1888'16,"-2"6"-1504"-16,-1 3-384 0,-2 5 0 0,0 3 512 0,-3 4 16 0,-1 2 16 0,0 2 0 15,-3-2 176-15,3 1 48 0,-2 0 0 0,0 1 0 16,2-2-448-16,1 0-64 0,-1 2-32 0,2 0 0 31,2-2-1568-31,0-5-304 0,2-2-64 0,3-6-5168 0,1 0-1040 0</inkml:trace>
  <inkml:trace contextRef="#ctx0" brushRef="#br2" timeOffset="109195.92">18300 454 20495 0,'19'-16'896'0,"-8"11"208"0,3-5-880 0,1 2-224 16,1-2 0-16,3 4 0 0,2-3 368 0,2 2 16 15,1-3 16-15,0 4 0 0,1 2 144 0,0 1 32 16,-1 2 0-16,-1 1 0 0,-2 3-288 0,-2 2-48 15,-1 2-16-15,-7 2 0 0,-2 5-224 0,-2 1 0 16,-3 3 128-16,-2 1-128 0,-2 2 144 0,-4-1-16 16,0 0 0-16,-2 8 0 0,-2-4 176 0,1 1 16 15,0-2 16-15,-1-2 0 0,0-3 240 0,2 0 64 16,1-1 0-16,3 1 0 0,0-4-320 0,2-1-48 16,1 2-16-16,3-1 0 0,0 1 32 0,1-2 0 15,1 1 0-15,0 0 0 0,1 3 32 0,-2-1 0 16,-1 2 0-16,-3 1 0 0,-1-1 112 0,-3 2 16 15,-2-1 16-15,-4 2 0 0,-3-1 176 0,-5 2 48 0,-4-2 0 0,-1-2 0 16,-5-1-208-16,-3 0-32 0,-3-3-16 0,-3 1 0 16,-1-2-192-16,0-2-48 0,-1-3 0 0,3-2 0 15,0 1-352-15,-10-6-80 0,10-4-16 0,6-3-10960 16,6-3-2208-16</inkml:trace>
  <inkml:trace contextRef="#ctx0" brushRef="#br2" timeOffset="109611.79">19405 690 19983 0,'0'0'880'0,"0"0"192"0,15 0-864 0,3 2-208 0,1 1 0 0,3-2 0 15,2-2 288-15,5-1 16 0,0 1 0 0,7-1 0 16,3-1-48-16,3-2-16 0,0-4 0 0,4 4 0 16,2-3-112-16,-1 3-128 0,-2 0 176 0,-3 0-176 15,-4-3 128-15,-5 5-128 0,-6 1 0 0</inkml:trace>
  <inkml:trace contextRef="#ctx0" brushRef="#br2" timeOffset="109767.46">19422 934 12895 0,'-30'3'576'0,"16"1"112"16,4 4-560-16,10-8-128 0,0 0 0 0,0 0 0 0,0 0 1664 0,18 5 288 15,6-4 64-15,5 2 16 0,4-3-1584 0,5-1-320 16,4-3-128-16,5-5 0 0,4 0 128 0,5-4-128 15,5 0 0-15,3 3 0 0,1-1 0 0,-6 1-336 16</inkml:trace>
  <inkml:trace contextRef="#ctx0" brushRef="#br2" timeOffset="110046.52">19959 357 18431 0,'26'-2'1632'0,"7"4"-1312"0,7 0-320 0,10 3 0 16,6 3 928-16,-24 2 112 0,3 4 32 0,5 4 0 16,3 3-368-16,-1 1-80 0,-2 2-16 0,-3 3 0 15,-5 3-368-15,15 28-80 0,-18-6-16 0,-12-7 0 16,-11 2 368-16,-7-2 64 0,-8 1 0 0,-7-4 16 15,-10 2-272-15,-3-6-48 0,-3-2-16 0,-2-3 0 0,-4-8-48 0,1-2-16 16,2 1 0-16,4-5 0 0,0-1-192 0,5-3-256 16,-1-2 48-16,8-5 16 0</inkml:trace>
  <inkml:trace contextRef="#ctx0" brushRef="#br2" timeOffset="110646.91">21757 467 20095 0,'0'0'896'0,"0"0"176"0,0 0-864 0,0 0-208 0,-6 9 0 0,1 4 0 16,-1-2 240-16,-2 3 0 0,0 0 0 0,-1 4 0 16,0 1 384-16,0 4 80 0,-1 4 0 0,2 1 16 15,0 0-192-15,3 3-32 0,-1-1-16 0,2 0 0 0,2 2-224 0,2-4-32 16,2 0-16-16,2-3 0 0,1-2-80 0,3-5-128 16,2-5 176-16,4-2-176 0,2-5 416 0,3-1-32 15,3-6 0-15,2-5 0 0,-1-2 224 0,4-5 32 16,-2-1 16-16,3 0 0 0,4-3-320 0,-2-4-64 15,-3 2-16-15,-1-1 0 0,-4 0-256 0,-1 1 0 16,-2 1 0-16,-3 3 0 0,-3 1 128 0,-3 5-128 16,-10 9 0-16,10-4 0 0,-10 4 0 0,0 0 0 15,8 11 0-15,-4 12-144 0,-5 5 144 0,-5 6 0 16,-2 5 0-16,-3 6 128 0,-1 5 0 0,-4 5 16 16,-3 2 0-16,-5 0 0 0,-6 3 80 0,-3 1 16 15,-4-4 0-15,0 1 0 0,0 3-96 0,1-7-16 16,3-8 0-16,4-5 0 0,5-8-368 0,5-6-80 15,4-6 0-15,5-7-16 16,3-7-560-16,7-7-96 0,0 0-32 0</inkml:trace>
  <inkml:trace contextRef="#ctx0" brushRef="#br2" timeOffset="110921.89">22832 237 18431 0,'0'0'1632'0,"0"0"-1312"0,0 0-320 0,-6 6 0 0,-1 3 1392 0,-2 0 208 15,-2 4 32-15,-2 3 16 0,-5 4-704 0,-2 2-144 16,0 6-32-16,10-11 0 0,-3 5-256 0,0 0-48 15,0 3-16-15,-1 1 0 0,0 0-304 0,0 2-144 16,0-3 128-16,-8 22-128 16,6-14-480-16,7-9-176 0,6-5-48 0</inkml:trace>
  <inkml:trace contextRef="#ctx0" brushRef="#br2" timeOffset="111102.34">23251 224 27231 0,'0'0'1216'0,"0"0"240"0,-5 11-1168 15,-2-1-288-15,-2 2 0 0,-3 6 0 0,-2 1 432 0,-2 7 16 0,-2 3 16 0,3-4 0 16,-2 7-32-16,-2 1-16 0,-1 1 0 0,0 1 0 16,-2 0-272-16,2 1-144 0,-1-3 160 0,1 6-160 15,3-3-2240-15,6-9-528 0</inkml:trace>
  <inkml:trace contextRef="#ctx0" brushRef="#br2" timeOffset="111541.03">23766 705 13823 0,'0'0'1216'0,"0"0"-960"0,0 0-256 0,13-3 0 15,1 1 1472-15,2-3 256 0,6 0 64 0,3-1 0 16,6 0-768-16,3 1-160 0,4 1-32 0,7-2 0 15,2-4-448-15,3 3-80 0,-1-3-32 0,-3 4 0 16,-5-3-64-16,-6 3-16 0,-4-3 0 0,-3 4 0 16,-4 1-1536-16,-5 0-304 0</inkml:trace>
  <inkml:trace contextRef="#ctx0" brushRef="#br2" timeOffset="111686.24">24047 850 11967 0,'-6'6'1072'0,"6"-6"-864"16,-5 12-208-16,9 0 0 0,2-3 2976 0,5 3 544 15,6-4 128-15,3 4 0 0,2-1-2000 0,4-3-416 16,4-2-80-16,1 1 0 0,3-5-608 0,0 1-112 16,3-3-32-16,0-1 0 0,-1-1-208 0,-10 0-64 15,1-5 0-15</inkml:trace>
  <inkml:trace contextRef="#ctx0" brushRef="#br2" timeOffset="112348.66">25372 476 10127 0,'0'0'448'0,"0"0"96"15,0 0-544-15,0 0 0 0,0 0 0 0,0 0 0 0,0 0 2752 0,0 0 432 16,11-4 80-16,-3 2 32 0,2-5-2176 0,4 2-432 0,1 0-96 15,5-4-16-15,3 0 16 0,3 0 0 0,0 2 0 0,25-6 0 16,-6 7-128-16,-6-2-16 16,-4 4-16-16,-6 3 0 0,-6 2-208 0,-3 6-32 15,-4-1-16-15,-7 0 0 0,0 6-176 0,-1 4 0 16,-2 3 0-16,-1 3 0 0,-2 5 0 0,-4 2 0 16,-4 7 0-16,-13 30 0 0,-8-8 0 0,-2-4 0 15,-3-6 0-15,-5 0 0 0,-3-3 0 0,2-5 0 16,2-4 0-16,4-4 0 0,1-3 304 0,2-5-32 15,3-2 0-15,2-3 0 0,5-3 288 0,3-2 48 0,5 0 16 0,4-5 0 16,3 0-240-16,3-9-64 0,0 0 0 0,0 0 0 16,11 4-16-16,5-2-16 0,1-2 0 0,5 0 0 15,2-2-112-15,4-1-32 0,1 2 0 0,5 0 0 16,4-2-144-16,0-2 0 0,0 1 0 0,-3 0 128 16,0-1-416-16,-3-1-96 0,-3 0 0 0,-1-5-9600 15,-3 3-1920-15</inkml:trace>
  <inkml:trace contextRef="#ctx0" brushRef="#br2" timeOffset="112832.71">26409 1141 13823 0,'-4'13'608'0,"4"-13"128"0,-2 10-592 0,-1-1-144 16,2 2 0-16,-1-2 0 0,2 4 1744 0,-2-6 320 15,2 3 64-15,-1-3 16 0,1-7-864 0,0 0-160 0,0 0-32 0,0 0-16 16,0 0-48-16,0 0 0 0,0 0 0 0,9-7 0 16,1-1-192-16,1-1-32 0,2-5-16 0,2-2 0 15,2-1-416-15,0-2-96 0,0-3-16 0,3-1 0 16,1-6-256-16,-1-2 0 0,2 0 128 0,2-10-128 15,2-1 128-15,4-4-128 0,-5-1 144 0,4-5-144 16,1-4 0-16,-8 10 128 0,-1 1-128 0,2-2 0 0,1 1 0 0,0 6 0 16,0 6 0-16,-1 4 0 0,0 3 0 0,4 0-128 15,-5 3 128-15,-3 9-160 0,-3 5 160 0,-4 2 0 16,-1 4 0-16,-2 4-128 0,-9 0 128 0,6 13 0 16,-2 5-144-16,-3-1 144 0,-1 9 0 0,-1 3 0 15,-2 4 0-15,3 3 0 0,-1 2 0 0,0 1 0 16,-2 2 0-16,1 12 0 0,-2-1 0 0,1-2 0 15,1 0 0-15,-2-7 0 0,1 0 0 0,2-5 0 16,0-2 0-16,-1-3 0 0,4-3 0 0,-2-2 0 16,0-1 0-16,0 0 0 0,0-7 0 0,0-1 0 15,0-2 0-15,0-3 0 16,-2-7-784-16,1 2-48 0,1-9 0 0,0 0-8320 16,0 0-1680-16</inkml:trace>
  <inkml:trace contextRef="#ctx0" brushRef="#br2" timeOffset="113015.08">26542 901 29311 0,'14'-6'1296'0,"-2"4"272"0,4 1-1248 0,8-1-320 16,7 2 0-16,5 2 0 0,3 1 336 0,2 3 16 0,2-5 0 0,4 1 0 16,1 2 336-16,3 1 64 0,1-1 16 0,3-3 0 15,1-1-336-15,-3 2-64 0,-3-2-16 0,-5 1 0 16,-4-1-352-16,-5 0 0 0,-7 0 0 0,-1-1-128 15,-6 1-2096 1,-5-3-400-16</inkml:trace>
  <inkml:trace contextRef="#ctx0" brushRef="#br2" timeOffset="116735.01">17053 2479 1839 0,'0'0'160'0,"0"0"-160"15,0 0 0-15,0 0 0 0,0 0 2752 0,0 0 528 16,0 0 112-16,0 0 0 0,0 0-1872 0,0 0-384 0,0 0-80 0,-8 3-16 16,8-3-432-16,-7 9-96 0,2-3 0 0,1 5-16 15,0 0-80-15,2-1-16 16,-1 1 0-16,2 2 0 0,-1 2 16 0,0 2 0 16,1 2 0-16,0 2 0 0,-1 5-144 0,2 12-16 15,3-5-16-15,1-8 0 0,2-4-96 0,1-3-16 0,0-6 0 0,2-2 0 16,0-4 288-16,1-5 48 0,2-1 16 0,0-1 0 15,2-5 240-15,3-2 48 0,1-1 16 0,1-3 0 16,0-2-336-16,0 0-64 0,0-2 0 0,-1-2-16 16,-2 1-224-16,-1 0-144 0,-2 0 192 0,-1 1-192 15,-2-1 144-15,-3 2-144 0,0 1 0 0,-1 5 144 16,0-1-144-16,-6 10 0 0,0 0 0 0,0 0 0 0,0 0 0 0,0 0 0 16,6 11-192-16,-4 4 192 0,-2 5-192 0,-2 2 192 15,0 9-192-15,0 1 192 0,-3 2 0 0,-2 7 0 16,0 2 0-16,-2 6 0 0,-3 4 0 0,0 0 0 15,-1 0 0-15,-5 1 192 0,-5-2 0 0,2-5 16 16,0 0 0-16,1-8 0 0,-2-3 416 0,2-2 80 16,-2-2 0-16,3-4 16 0,0 1-192 0,1-3-32 15,2-4-16-15,4-10 0 0,1-1-272 0,-4 7-48 16,2-9-16-16,3-1 0 0,2-7-144 0,8-1 0 16,0 0-160-16,-5-11 160 15,1-6-960-15,4 0-112 0,4 0-16 0,5-4-8704 16,1-3-1728-16</inkml:trace>
  <inkml:trace contextRef="#ctx0" brushRef="#br2" timeOffset="117109.62">17928 2114 15135 0,'0'0'672'0,"-3"9"144"0,0 4-656 0,-1 4-160 16,-1 2 0-16,0 2 0 0,-2 5 1024 0,1-1 160 16,-2 3 32-16,-2 0 16 0,0 4 0 0,1-3 0 15,-1-4 0-15,0 3 0 0,0-3-464 0,1-3-80 16,1 1-32-16,2-1 0 0,-1-3-368 0,2-4-80 16,1-2-16-16,2-2 0 0,2-11-192 0,0 0 0 0,0 0 0 0,0 0 0 31,0 0-2304-31,11-1-368 0</inkml:trace>
  <inkml:trace contextRef="#ctx0" brushRef="#br2" timeOffset="117316.23">18182 2022 17503 0,'0'0'768'0,"0"0"176"0,1 12-752 0,-2 4-192 0,0 1 0 0,-2 5 0 15,0 3 1520-15,-3 1 272 0,-1 4 48 0,0-3 16 16,-3 1-736-16,3-1-144 0,-5 1-16 0,2 1-16 16,1-4-448-16,0 3-96 0,0-4-16 0,2-2 0 15,0-5-384-15,1-3 128 0,0 0-128 0,1-4-8560 16,5-10-1760-16</inkml:trace>
  <inkml:trace contextRef="#ctx0" brushRef="#br2" timeOffset="117692.13">18767 2648 6447 0,'0'0'576'0,"0"0"-576"0,0 0 0 0,0 0 0 16,0 0 3424-16,11 0 576 0,3 2 112 0,4 0 32 15,2-2-2656-15,1 0-528 0,5-1-96 0,1 0-32 16,2-2-160-16,2-1-32 0,1 0-16 0,1 1 0 16,2-4-304-16,1 0-48 0,0 0-16 0,-2 0 0 15,-1 2-256-15,0 1 0 0,0-4 0 0,-4 2-8064 16,0 1-1728-16</inkml:trace>
  <inkml:trace contextRef="#ctx0" brushRef="#br2" timeOffset="118151.92">19901 2090 17503 0,'0'0'1552'0,"0"0"-1232"15,0 0-320-15,0 0 0 0,-3 13 960 0,-1 2 128 16,-2 3 16-16,2 2 16 0,-1 3-224 0,-4 3-64 16,2-2 0-16,-1-1 0 0,0-2-176 0,1 2-32 15,-1 1-16-15,2 2 0 0,1-6-288 0,2-1-64 16,3-1-16-16,0-4 0 0,3-4-112 0,2 2-128 16,-5-12 176-16,11 5-176 0,2-3 320 0,1-2-32 0,0-1-16 0,1-3 0 15,3-1 96-15,0-5 16 16,1 2 0-16,0-4 0 0,0-2-192 0,-1-2-48 0,-3 1 0 0,-1-1 0 15,0 3-144-15,-1-2 128 0,-2-1-128 0,-1 0 128 16,-2-2-128-16,-1 3 0 0,1 5 144 0,-2-1-144 16,0 5 0-16,-6 6 0 0,0 0 0 0,0 0 0 15,0 0-192-15,2 11 64 0,-3 2 0 0,-2 8 0 16,-2 4 128-16,0 3 0 0,-5 5 0 0,0 8 0 0,-2 1 0 0,-2 2 0 16,-1 3 0-16,-3 5 0 0,-2 0 0 15,0-2 128-15,-1-6-128 0,3 3 176 0,2-5-48 0,2-4-128 16,1-6 192-16,2-1-64 0,1-6-128 0,2 1 0 15,2-6-160-15,3-4-9088 16,6-5-1824-16</inkml:trace>
  <inkml:trace contextRef="#ctx0" brushRef="#br2" timeOffset="118602.18">20749 2656 14735 0,'0'0'640'0,"0"0"160"0,-7 13-640 0,1-4-160 0,2 2 0 0,-2 3 0 15,-1 0 1824-15,-2 2 336 0,1 1 64 0,-1 1 16 16,0 0-1328-16,0-1-256 0,4 1-48 0,1-1-16 15,1-2-80-15,2 0 0 0,1 0-16 0,1-4 0 16,-1-11-176-16,0 0-48 0,12 10 0 0,-1-6 0 16,-1-4 176-16,2-3 48 0,1 1 0 0,2-6 0 15,1-1 0-15,3-6 0 0,1-3 0 0,0 0 0 16,4 2-304-16,1-1-48 0,1-1-16 0,-1 1 0 16,-1-3-128-16,1 1 0 0,-3 2 144 0,-1 0-144 0,-1 2 0 0,-2 5 0 15,-3 2 0-15,-1 4 0 0,-1 3 0 0,-3 3 0 16,-10-2 0-16,9 14-128 0,-3 6 128 0,-2 2-128 15,-3 6 128-15,-1-1-128 0,-1 4 128 0,-3 2 0 16,-3 2 0-16,-2 2 0 0,-3 1 0 0,-3 2 176 16,-4 3-48-16,-3-3 0 0,-2 0 128 0,-2-2 0 15,-2-1 16-15,0 1 0 0,1-5-64 0,2-2-16 16,2-3 0-16,4-6 0 0,1-1-432 0,3-5-80 16,2-2-32-16,4-5-9376 15,3-2-1888-15</inkml:trace>
  <inkml:trace contextRef="#ctx0" brushRef="#br2" timeOffset="119011.29">22218 1901 21183 0,'0'0'944'0,"0"0"192"0,0 0-912 0,0 0-224 16,0 0 0-16,-4 14 0 0,-1 1 976 0,-1 8 160 15,-3 5 16-15,0 2 16 0,-3 5-176 0,1 0-32 16,-2 2-16-16,2 3 0 0,-2-1-336 0,2 2-64 16,-2-3-16-16,3-1 0 0,1-2-240 0,0 0-48 15,1-4-16-15,3-4 0 0,3-1-224 0,-1-2 128 16,2-5-128-16,1-7 0 15,0-12-1904-15,0 0-464 0,0 0-112 0,0 0-16 0</inkml:trace>
  <inkml:trace contextRef="#ctx0" brushRef="#br2" timeOffset="119418.34">23077 2493 16415 0,'0'0'720'0,"0"0"160"0,13-2-704 0,-3-1-176 16,3-1 0-16,1 2 0 0,2-1 480 0,2 1 64 15,1-1 16-15,0-2 0 0,2-3-176 0,0 3-16 16,3 2-16-16,3-4 0 0,0 1-160 0,-1 2-48 16,0-2 0-16,-3 2-6064 15,-3 0-1216-15</inkml:trace>
  <inkml:trace contextRef="#ctx0" brushRef="#br2" timeOffset="119555.37">23122 2759 15663 0,'0'0'688'0,"0"0"144"0,0 0-656 0,0 0-176 16,9 11 0-16,3-2 0 0,2-6 1792 0,7-2 336 0,3-1 64 16,4-3 16-16,4 3-1568 0,6-1-320 15,4-4-64-15,6-1-7408 0,5 2-1472 0</inkml:trace>
  <inkml:trace contextRef="#ctx0" brushRef="#br2" timeOffset="120003.33">24783 2137 21183 0,'0'0'1888'0,"0"0"-1504"16,0 0-384-16,0 0 0 0,0 0-176 0,0 0-96 0,0 0-32 0,5 10 0 15,-5-10 928-15,0 12 176 16,0 3 32-16,-4 4 16 0,1 3 48 0,-3 3 0 0,1-1 0 0,-3 7 0 16,-1 2-304-16,-2 1-48 0,0 1-16 0,1 3 0 15,0 1-112-15,-1 2-32 0,3 0 0 0,0 0 0 16,2-2-192-16,-2-3-64 0,-1 1 0 0,4-2 0 16,1-1-128-16,2-4 128 0,-1-5-128 0,3-5 128 15,3-5-128-15,0 0-176 0,1-4 48 0,0-2 0 16,-4-9-576-16,0 0-96 0,0 0-32 0,0 0-7520 15,0 0-1504-15</inkml:trace>
  <inkml:trace contextRef="#ctx0" brushRef="#br2" timeOffset="120167.2">24395 2637 20271 0,'0'0'1792'0,"0"0"-1424"15,0 0-368-15,12-3 0 0,-2 0 768 0,1-1 96 16,2 2 16-16,4 1 0 0,3-1-480 0,5-1-80 15,7 1-32-15,5-4 0 0,4-1 32 0,3 0 0 16,2-3 0-16,-3 3 0 16,-3-4-1184-16,-1 1-224 0,14-9-64 0,-2-1 0 0</inkml:trace>
  <inkml:trace contextRef="#ctx0" brushRef="#br2" timeOffset="120487.02">25239 2078 22111 0,'0'0'1968'0,"12"-7"-1584"0,1 2-384 0,1 1 0 16,0-3 256-16,1 2-48 0,3 1 0 0,-1-1 0 15,2 0 368-15,1 2 80 0,0 1 16 0,-1 0 0 16,-4 1-240-16,-2 1-48 0,1 3-16 0,-4 3 0 0,-4 3-368 0,-2 2 0 15,-2-1 0-15,-2 4 0 0,-3 0 0 0,-2 2 0 16,-5 3 0-16,1 2-128 0,-3 2 128 0,0 1 0 16,-4 0 0-16,4-3 128 0,2-3-128 0,2-4 0 15,2-2 0-15,3 0 128 0,3-12 160 0,3 14 32 16,2-5 16-16,4 0 0 0,6-7-16 0,3 2-16 16,2-2 0-16,-2-2 0 0,5-2-144 0,3 1-32 15,4 1 0-15,3-2-13120 16</inkml:trace>
  <inkml:trace contextRef="#ctx0" brushRef="#br2" timeOffset="120773.23">25794 2731 23327 0,'0'0'1024'0,"0"0"224"0,5-4-992 0,1 0-256 0,2-2 0 0,1 2 0 16,0 2 416-16,3-2 32 0,0-1 16 0,0-2 0 16,2 2 16-16,3 1 0 0,2-3 0 0,1 0 0 15,1 2 160-15,0-1 16 0,1 2 16 0,-1 2 0 16,1 0-240-16,1 0-48 0,0-1-16 0,1-1 0 15,3 4-368-15,-1 0 0 0,1 0 0 0,0 0 0 16,-1 0-1904-16,1 0-336 0,-3 0-80 0</inkml:trace>
  <inkml:trace contextRef="#ctx0" brushRef="#br2" timeOffset="121353.8">26746 2240 13823 0,'0'0'608'0,"9"2"128"0,0-5-592 0,1 0-144 0,1 0 0 0,2 0 0 0,1 1 2080 0,-1-1 384 16,2 2 80-16,-1-2 16 0,0 1-1088 0,1-3-224 15,0 0-32-15,1 2-16 0,-2 3-416 0,-1 3-80 16,0 0 0-16,-1 5-16 0,-2-4-432 0,-1 3-96 16,-2 5-16-16,-2 4 0 0,-3-2-144 0,-4 5 0 15,-3 3 0-15,-2 2 0 0,-3 3 0 0,-3 1 128 16,-4 4-128-16,-2 1 0 0,-4 1 128 0,-2-2-128 15,2-2 128-15,0-2-128 0,3-1 208 0,2-3-32 16,3-4-16-16,3 1 0 0,5-2 96 0,3-1 0 16,4-2 16-16,4-1 0 0,2-1-48 0,4-5-16 15,3 1 0-15,3-3 0 0,2 3 80 0,1-4 16 16,4 1 0-16,10 0 0 0,-2-4-144 0,1 1-32 16,2-1 0-16,0 4 0 0,2-5-128 0,-1 1-224 15,0 1 48-15,-1-2-9984 16,-1 2-2000-16</inkml:trace>
  <inkml:trace contextRef="#ctx0" brushRef="#br2" timeOffset="121688.95">27947 2132 19983 0,'0'0'880'0,"0"0"192"0,0 0-864 0,0 0-208 0,0 0 0 0,0 0 0 0,-5 7 0 0,1 5 176 16,-1 4-176-16,0 0 160 0,-1 2 480 0,-1 2 80 15,1 2 32-15,-1 5 0 0,0 4-112 0,-1 0-32 16,2 1 0-16,-3 1 0 0,1 0-64 0,3 2-16 15,0 2 0-15,1-3 0 0,3-1-208 0,2-1-32 16,2 0-16-16,2-5 0 0,3 1-96 0,2-5-32 16,1-2 0-16,-1-3 0 0,3-3 16 0,0-3 0 15,0-7 0-15,-1-1 0 0,-2-3-432 0,1-1-96 16,-11 0-16-16</inkml:trace>
  <inkml:trace contextRef="#ctx0" brushRef="#br2" timeOffset="121835.09">27708 2535 21183 0,'0'0'944'0,"10"-1"192"0,5 1-912 0,3 1-224 0,1 0 0 0,5 3 0 15,3-1 720-15,2 1 112 0,3-2 0 0,1-1 16 16,1-1-384-16,3-1-80 0,3 0 0 0,-11 1-7792 16,4-3-1552-16</inkml:trace>
  <inkml:trace contextRef="#ctx0" brushRef="#br2" timeOffset="122080.94">28969 2601 23951 0,'8'0'2128'0,"4"-1"-1696"16,2 1-432-16,4 0 0 0,1 0 672 0,4 0 48 16,2 0 16-16,2-1 0 0,2-1-544 0,2 0-192 15,-1-3 0-15,2 1 144 0,1 0-272 0,0-2-64 16,-1-2-16-16,-4 3 0 16,0-4-832-16,-3 3-176 0,-2-2-16 0</inkml:trace>
  <inkml:trace contextRef="#ctx0" brushRef="#br2" timeOffset="122290.2">29172 2314 26719 0,'0'0'2368'0,"0"0"-1888"0,-4 8-480 0,-2 3 0 16,0 3 384-16,-3 1 0 0,-4 4-16 0,0 4 0 15,-1 6 416-15,1 1 96 0,-4 3 16 0,4 0 0 16,-1 2-432-16,3 0-80 0,1 0 0 0,2 2-16 15,2-3-240-15,2 0-128 0,1-4 128 0,1 1-128 16,2 0-1248-16,0-5-320 0,4-2-64 0,-2-4-16 16,2-2-1472-16,1-7-288 0</inkml:trace>
  <inkml:trace contextRef="#ctx0" brushRef="#br2" timeOffset="122573.38">30604 1865 33167 0,'-4'28'2944'0,"3"-4"-2352"15,-5 13-464-15,1 5-128 0,-2 8 0 0,-3 2 0 16,-3 3-128-16,-2 2 128 0,-1 5 384 0,-1 0 144 16,-1 7 48-16,1-3 0 0,1-2-352 0,0 3-64 15,2-6-16-15,-2 20 0 16,3-12-464-16,6-14-80 0,3-12-32 0,1-6 0 16,1-7-1664-16,2-6-336 0,2-5-64 0</inkml:trace>
  <inkml:trace contextRef="#ctx0" brushRef="#br2" timeOffset="124723.53">16396 4565 1839 0,'0'0'160'0,"0"0"-160"16,-6 8 0-16,6-8 0 0,-9 6 2688 0,9-6 512 16,-8 4 112-16,8-4 16 0,0 0-1552 0,0 0-304 15,0 0-64-15,0 0-16 0,0 0-128 0,0 0-32 16,7-10 0-16,2 0 0 0,1-4-512 0,5-2-96 16,4 0-32-16,3-1 0 0,-1 1-80 0,3-1-32 0,2 4 0 0,2 1 0 15,-1 2-240-15,4 1-48 0,1 1-16 0,-1 3 0 16,-3 2-176-16,0 6 0 15,-2 2 0-15,0 4 0 0,-2 4 0 0,-4-1 0 0,-5 7 0 0,-2 3 0 16,-4 1 0-16,-3 1 0 0,-2 5 0 0,-4 2 0 16,-2-1 0-16,-3 3 0 0,-2 2 192 0,-4 2-64 15,-4 2 0-15,-3 0-128 0,-3-2 192 0,1 0-64 16,-3-1 0-16,-2-6 0 0,-3-1 0 0,1 1 0 16,-1-5 64-16,3 2 16 0,1-4 0 0,2-3 0 0,3 0 144 15,2-3 32-15,3-4 0 0,4-5 0 0,4 1-160 0,6-9-32 16,0 0 0-16,0 0 0 0,0 0-16 0,0 0-16 15,0 0 0-15,13 2 0 0,2-1 96 0,4-2 0 16,1-1 16-16,4 0 0 0,4-2-80 0,3 1-32 16,2-2 0-16,4 3 0 0,2-1-160 0,-1 1 128 15,-1-3-128-15,-1 1 128 0,-2 0-256 0,-1-1-64 16,-1-4-16-16,-2 4 0 16,0-5-960-16,-1 3-192 0,-4-3-48 0,1 4-7616 15,-1-4-1536-15</inkml:trace>
  <inkml:trace contextRef="#ctx0" brushRef="#br2" timeOffset="125156.71">17482 5188 6447 0,'0'0'576'0,"-5"6"-576"0,5-6 0 0,-3 10 0 15,3-10 3168-15,0 0 528 0,-1 9 96 0,1-9 32 16,0 0-2112-16,0 0-432 0,0 0-64 0,6-6-32 16,3-4-288-16,3-4-64 0,0-5-16 0,0-3 0 15,2-1-320-15,0-5-64 0,1-1-16 0,1-4 0 16,-2-1-224-16,3-3-32 0,-2-1-16 0,2-3 0 16,-2 0 144-16,0-2 32 0,-2-4 0 0,3-4 0 15,1-3-112-15,0-1-16 0,-1 0 0 0,1 6 0 0,-1 3-192 16,2 5 0-16,0 10 0 0,-2 0 0 0,-1 3 0 0,-1 6-160 15,-3 6 160-15,-2 6-128 0,-3 2 128 0,-6 8 0 16,0 0 128-16,0 0-128 0,6 14 0 0,-1 4 0 16,-1 1 0-16,-1 6 0 0,-2 0 0 0,0 6 128 15,-1 1-128-15,2 6 0 0,0 2 0 0,-1-1 0 16,-1 3-160-16,2 0 160 0,1-3 0 0,-1 1 0 16,-2-1 0-16,2 2 0 0,-1-2 176 0,1-1-176 15,-1-2 192-15,-1-4-192 0,0-6 192 0,0 1-64 16,0-4 0-16,0-1-128 0,1 0 0 0,-1-1 0 15,0-10 0-15,0 2 0 16,-1-4-736-16,1-9-208 0,0 0-32 0,0 0-12192 0</inkml:trace>
  <inkml:trace contextRef="#ctx0" brushRef="#br2" timeOffset="125336.37">17437 5010 21183 0,'0'0'944'0,"0"0"192"0,10-5-912 0,3 0-224 0,1 1 0 0,6 1 0 16,1 1 896-16,4-3 128 0,6-2 16 0,1 2 16 15,1-4-400-15,6 3-80 0,3-2 0 0,1 1-16 16,2 0-176-16,-3-3-48 0,-6 3 0 0,-2-2 0 16,-7 1-1920-16,0-2-384 0</inkml:trace>
  <inkml:trace contextRef="#ctx0" brushRef="#br2" timeOffset="125940.64">18679 4833 6447 0,'0'0'272'0,"0"0"80"0,0 0-352 0,0 0 0 16,0 0 0-16,0 0 0 0,0 0 2832 0,0 0 496 15,0 0 112-15,0 0 16 0,0 0-1760 0,13 2-352 16,0-5-64-16,2 2 0 0,0-1-448 0,4 2-64 16,3-1-32-16,2-1 0 0,3-3-160 0,2 1-16 15,5 0-16-15,-3-1 0 0,-2 0-96 0,1 2 0 16,1 2-16-16,-1-2 0 0,1 0-288 0,-2-1-144 15,-2 1 160-15,-2 3-160 0,-1 3-224 0,-3 1-144 16,-2-3-16-16,-5-1-12512 0</inkml:trace>
  <inkml:trace contextRef="#ctx0" brushRef="#br2" timeOffset="126274.13">19880 4242 14735 0,'0'0'1312'0,"0"0"-1056"0,-2-10-256 0,2 10 0 0,0 0 1792 0,0 0 320 15,0 0 48-15,0 0 16 0,0 0-1168 0,-8 13-240 16,3 2-32-16,-1 2-16 0,-6 0-48 0,1 4-16 16,-1-2 0-16,2 2 0 0,1 2-144 0,2 1-16 15,-1-3-16-15,4 0 0 0,3 2-32 0,4 3-16 16,0-4 0-16,4 0 0 0,2-2-192 0,2-2-48 16,2-1 0-16,1-3 0 0,1 0-16 0,2-3-16 15,-1-1 0-15,3-1 0 0,0-4-32 0,2-2-128 16,0-1 192-16,0 0-64 0,-2-2-128 0,-2 0 0 15,4 0 0-15,-6-4 128 16,0 0-1824-16,-1-4-368 0,-1 0-80 0</inkml:trace>
  <inkml:trace contextRef="#ctx0" brushRef="#br2" timeOffset="126524.28">20358 4167 24527 0,'0'0'1088'0,"0"0"224"0,0 0-1056 0,-3 7-256 16,-4 7 0-16,1 2 0 0,-2 6 640 0,-1-2 64 0,-1 4 0 0,-1 4 16 15,-2 4 128-15,0 5 32 0,1 1 0 0,-2 6 0 16,1 3-176-16,0 4-48 0,2 0 0 0,-2 5 0 16,-1 0-144-16,0 2-16 0,1 7-16 0,1-4 0 15,-2 2-288-15,2-5-48 0,3-1-16 0,3-3 0 16,2-7-128-16,2-8 0 0,0-6 0 0,2-1 0 15,0-5-752-15,4-5-128 0,-1 0-16 0,0-11-8864 16,1-2-1760-16</inkml:trace>
  <inkml:trace contextRef="#ctx0" brushRef="#br2" timeOffset="127025.17">21352 3983 17215 0,'0'0'768'0,"0"0"144"0,0 0-720 0,-6 9-192 0,-4 1 0 0,3 3 0 15,-1 1 336-15,-3 1 48 0,-1 3 0 0,-4 1 0 16,2 0 304-16,-2 1 64 0,-3 6 16 0,-1 3 0 0,-3 6 256 0,0 5 48 16,0 3 16-16,0 3 0 0,0 3-208 15,0 5-48-15,-2 3 0 0,2 1 0 0,3 1-432 0,3-2-80 16,3-2-32-16,1-2 0 0,3-5-128 0,5-2-32 16,3-1 0-16,3-7 0 0,4-4-128 0,4-3 192 15,2-2-192-15,6-1 192 0,3-5-192 0,3-4 0 16,4-3 0-16,-1-3 0 15,5-5-2064-15,1-5-496 0</inkml:trace>
  <inkml:trace contextRef="#ctx0" brushRef="#br2" timeOffset="127675.81">21738 4466 15663 0,'0'0'1392'0,"0"0"-1120"15,0 0-272-15,8-6 0 0,-1-3 640 0,0 2 80 16,4 0 16-16,0-3 0 0,2-2-160 0,1 2-48 16,2-3 0-16,3 3 0 0,2-3-32 0,3 4-16 15,1 1 0-15,2 1 0 0,-2 1 160 0,1 5 16 16,-1 3 16-16,-3 6 0 0,-1 2-368 0,0 6-80 15,-5 7-16-15,-1 3 0 0,-1 0-208 0,-3 5 0 16,-8 7 0-16,0 4 0 0,-6 0 144 0,-2 2-16 16,-5 2 0-16,-4 5 0 0,-2 1 48 0,-5-4 0 0,0 1 0 0,-3-9 0 15,-1-7-176-15,3-2 192 0,-4-2-192 16,5-6 192-16,1-5 144 0,5-4 48 0,4-4 0 0,2-1 0 16,9-9 176-16,0 0 32 0,0 0 16 0,0 0 0 15,0 0-288-15,9-12-48 0,1 4-16 0,5-5 0 16,4-4-256-16,2 5 0 0,0 1 0 0,1 1 0 15,1 3 0-15,1-1-144 0,0 3 16 0,-1 1 0 0,-2-1-192 16,1 3-48-16,0-1 0 0,-2 2-12864 16</inkml:trace>
  <inkml:trace contextRef="#ctx0" brushRef="#br2" timeOffset="128092.07">22634 5207 15663 0,'0'0'1392'0,"0"0"-1120"16,0 0-272-16,0 0 0 0,0 0 1424 0,0 0 240 16,0 0 32-16,0 0 16 0,0 0-464 0,0 0-96 15,0 0 0-15,7-13-16 0,1-1-208 0,1-2-32 16,0-5-16-16,1 0 0 0,0-1-544 0,0-5-96 15,0 3-32-15,2-4 0 0,-2 2 32 0,1-7 0 0,2-3 0 0,0-2 0 16,0 0-16-16,-1-5 0 16,1-2 0-16,1-4 0 0,1-4-80 0,2 0-16 0,-1-3 0 15,2 5 0-15,0 4-128 0,1 4 128 0,0 7-128 16,-1 8 128-16,-2 3-128 0,-2 7 0 0,-1 3-192 16,-3 6 192-16,0 4 0 0,-10 5 0 0,0 0 0 0,12 5 0 15,-5 4 0-15,0 5-144 0,-3 4 144 0,-1 5 0 16,-3 3-160-16,0 5 160 0,3-2-128 0,-2 5 128 15,-1 3 0-15,0 3-160 0,0 2 160 0,0-2 0 16,0 3 0-16,0 2 0 0,0-4 0 0,0 2 0 16,-1-2 0-16,0-6 0 0,-1-1 0 0,2-6 0 0,-3-1 0 15,-1-7-128-15,-1 0 128 0,0-3-160 16,0-1-528-16,-3-4-96 0,-1-3-32 0,-1-4-12224 16</inkml:trace>
  <inkml:trace contextRef="#ctx0" brushRef="#br2" timeOffset="128213.83">22801 4822 3679 0,'0'0'320'0,"0"0"-320"16,12 2 0-16,-1-2 0 0,2-1 3280 0,1 1 592 15,3 0 112-15,2 0 32 0,1 3-2784 0,3-1-544 16,2 1-112-16,1-2-32 0,3-2-272 0,-1-1-48 16,0-1-16-16,-1 1-9360 0</inkml:trace>
  <inkml:trace contextRef="#ctx0" brushRef="#br2" timeOffset="128642.69">23776 4210 11055 0,'0'0'976'0,"0"0"-784"16,0 0-192-16,0 0 0 0,0 0 976 0,-5 12 160 15,0-2 16-15,0 3 16 0,-1 2 48 0,-3 3 16 16,-3 2 0-16,1 4 0 0,-2 3-272 0,-2 0-64 15,-3 4-16-15,-1 4 0 0,-1-1 0 0,1 3 0 16,0 5 0-16,0 0 0 0,1-5-208 0,1 0-32 16,2 1-16-16,4-1 0 0,2-2-240 0,4-2-32 15,3-4-16-15,5-1 0 0,3-3-80 0,6-4-32 16,0-6 0-16,4-1 0 0,1-1 96 0,6-5 0 16,0 1 16-16,1-6 0 0,1-3 80 0,-1-1 16 15,0-1 0-15,0-2 0 0,-1-4-256 0,1 2-48 16,0-4-128-16,-2 1 192 15,-4-5-1472-15,-2 1-288 0,-3 2-64 0,-3-2-11600 0</inkml:trace>
  <inkml:trace contextRef="#ctx0" brushRef="#br2" timeOffset="128791.08">23457 4822 15663 0,'0'0'688'0,"0"0"144"0,0 0-656 0,0 0-176 0,9-8 0 0,6 1 0 16,3 1 3136-16,8 4 576 0,-1-1 128 0,4 1 32 15,4-2-2976-15,0 0-608 0,2-1-112 0,0-4-32 16,0 0 112-16,4 0 0 0,1 2 16 0,-1 0 0 16,-1-1-2272-16,1 0-464 0</inkml:trace>
  <inkml:trace contextRef="#ctx0" brushRef="#br2" timeOffset="129119.38">24523 4733 17727 0,'0'0'784'0,"0"0"176"0,0 0-768 0,0 0-192 16,0 0 0-16,12 2 0 0,2 0 1280 0,4-2 208 15,2 0 48-15,5 0 16 0,0 0-512 0,4-2-96 16,4-1-32-16,-1-1 0 0,0 0-288 0,2-2-64 16,0 1-16-16,2 2 0 0,-2-1-240 0,1 2-48 0,-4-3-16 0,0 2 0 15,-2 0-240-15,-2 1-192 0,-3-3 48 0,-4 0 0 31,-2 1-1840-31,-5 0-384 0</inkml:trace>
  <inkml:trace contextRef="#ctx0" brushRef="#br2" timeOffset="129342.36">24868 4419 22975 0,'0'0'1024'0,"0"0"192"0,0 0-960 0,0 0-256 15,4 10 0-15,-1 5 0 0,-5 3 432 0,1 4 32 16,-1 4 16-16,-2 1 0 0,-4 2 96 0,3 3 32 16,0-3 0-16,-3 4 0 0,-1 2-64 0,2 0-16 15,-1 2 0-15,2-1 0 0,-1-3-160 0,2 1-48 16,0-2 0-16,1-2 0 0,3 1-320 0,-3 1-128 16,3-7 0-16,0-1-8672 15,1-6-1728-15</inkml:trace>
  <inkml:trace contextRef="#ctx0" brushRef="#br2" timeOffset="129709.88">25764 4083 15663 0,'0'0'688'0,"0"0"144"0,0 0-656 0,0 0-176 16,0 0 0-16,0 0 0 0,0 0 832 0,4 16 128 15,-5-1 16-15,-3 4 16 0,0 3-224 0,-1 3-32 16,0 4-16-16,-1 5 0 0,-3 3-192 0,3 4-32 15,-2 2-16-15,-1-2 0 0,0-2 176 0,0 7 48 16,0 2 0-16,-1 2 0 0,0-3-368 0,-4 0-64 16,0 3-16-16,1-1 0 0,1-4-256 0,0-5 0 15,1-4 128-15,2-7-128 16,1-2-640-16,4-8-176 0,3-3-32 0,1-5-6672 16,0-11-1328-16</inkml:trace>
  <inkml:trace contextRef="#ctx0" brushRef="#br2" timeOffset="130112.5">25667 4251 21599 0,'6'-10'960'0,"2"2"192"0,4 3-928 0,2-1-224 0,3-6 0 0,3 6 0 16,3-2 256-16,1 3 0 0,0 2 0 0,0-4 0 15,2 2 192-15,-7 3 64 0,3 2 0 0,-1 0 0 16,-1 2-112-16,0 3-16 0,-3 4 0 0,1 0 0 16,-3 5-384-16,-1 1 0 0,-5 3 0 0,-2-1 0 15,-4 0 0-15,-3 1 0 0,-2 1 0 0,-3 2 0 16,-3 1 0-16,-1 3 0 0,-1-5 128 0,-5 7-128 16,2-5 0-16,2-4 128 0,1-1-128 0,1-3 128 15,4 1-128-15,1-1 0 0,4 1 0 0,5-1 0 0,-1-1 0 0,2-2 128 16,2 3-128-16,2 2 0 0,2-2 0 0,4 2 0 15,0 3 0-15,1 4 0 0,-2 0 0 0,-1 0 0 16,-1 5 0-16,-2-3 0 0,-2 3 0 0,-3-2 208 16,-4-1-48-16,-4-2-16 0,-1 0 368 0,-5 0 80 15,-3 0 16-15,-6-2 0 0,-2 0 288 0,-14 5 48 16,-3-4 16-16,1-4 0 0,2-4-304 0,0-4-48 16,0 1-16-16,0-4 0 0,-1-2-464 0,3 0-128 15,0-5 0-15,3-5-10176 16,2-3-2048-16</inkml:trace>
  <inkml:trace contextRef="#ctx0" brushRef="#br2" timeOffset="130662.08">26405 3883 14223 0,'0'0'624'0,"0"0"144"0,0 0-624 0,13 6-144 15,2 0 0-15,0 2 0 0,6-3 944 0,-2 5 144 16,2 0 48-16,3 4 0 0,2 4-416 0,3 4-80 15,3 3 0-15,2 3-16 0,2 3 0 0,-1 3 0 16,1 0 0-16,-4 6 0 0,-4 3-96 0,-2 3-16 16,-3 1 0-16,-4 0 0 0,-3 5-80 0,-4 1-32 15,-3 3 0-15,-1-1 0 0,-7-3-32 0,-2 0-16 16,-3-1 0-16,-2-2 0 0,-4-5 96 0,-2 0 32 16,-2-6 0-16,-4-5 0 0,-5-5 144 0,-3 1 16 15,-6-1 16-15,-2 0 0 0,-6-5-336 0,2 1-80 16,1-2-16-16,2-2 0 15,2-2-2144-15,3-3-416 0,-7 2-96 0,15-6 0 0</inkml:trace>
  <inkml:trace contextRef="#ctx0" brushRef="#br2" timeOffset="131025.79">27436 4512 19983 0,'0'0'880'0,"0"0"192"0,0 0-864 0,11 1-208 15,2 1 0-15,-3 0 0 0,3-4 496 0,2 0 48 16,3 2 16-16,2-1 0 0,3-3 0 0,3-2 0 15,0 3 0-15,4 0 0 0,0 2-304 0,2-1-48 16,-2 0-16-16,1 2-7424 16,-3 2-1472-16</inkml:trace>
  <inkml:trace contextRef="#ctx0" brushRef="#br2" timeOffset="131164.73">27397 4926 21183 0,'0'0'1888'0,"0"0"-1504"0,0 0-384 0,11 4 0 0,2 0 1152 0,2 1 144 15,1-3 48-15,0-2 0 0,4 0-1040 0,5 0-304 16,6 0 128-16,5-1-128 0,2 0 0 0,5-4 0 16,3 3 0-16</inkml:trace>
  <inkml:trace contextRef="#ctx0" brushRef="#br2" timeOffset="131961.52">29142 4226 11055 0,'0'0'976'0,"0"0"-784"0,9-4-192 0,-9 4 0 16,0 0 1472-16,0 0 240 0,0 0 48 0,0 0 16 16,0 0-416-16,0 0-80 0,0 0 0 0,-5 13-16 15,-3 8-352-15,0 2-64 0,-1 1-16 0,-2 7 0 16,-4 4-384-16,0 2-96 0,-1 3-16 0,1 4 0 16,-3 3-32-16,-1 1-16 0,0 2 0 0,0-2 0 15,-1 2-80-15,2-2-16 0,0-5 0 0,2-1 0 16,2-4-64-16,3-5-128 0,5-6 176 0,4 0-176 15,2-6 224-15,3-1-64 0,5-1-16 0,2-3 0 0,3-1 80 16,2-3 16-16,0-2 0 0,3-2 0 0,0-1-32 0,2-3 0 16,-3-1 0-16,3-3 0 0,-5-2-464 0,3 0-80 15,-1-1-32-15,-3-1 0 16,-2-2-2016-16,-1 0-416 0</inkml:trace>
  <inkml:trace contextRef="#ctx0" brushRef="#br2" timeOffset="132133.45">28766 4799 23039 0,'0'0'2048'0,"0"0"-1648"16,11-4-400-16,2-2 0 0,1 1 336 0,3 2-16 16,4-1 0-16,3-2 0 0,3-2-48 0,2-1-16 15,0-1 0-15,3-2 0 0,2-1 176 0,-1 0 16 16,0-2 16-16,-1 2 0 0,0-1-464 0,0 3-288 15,-3-3 32-15,0 1-11408 0</inkml:trace>
  <inkml:trace contextRef="#ctx0" brushRef="#br2" timeOffset="132545.21">29498 4050 12895 0,'0'0'1152'0,"0"0"-928"15,10-7-224-15,0-4 0 0,3 5 688 0,1 0 80 16,1 1 32-16,3 2 0 0,2-2 32 0,2 0 16 15,-2 1 0-15,2 2 0 0,-1 0-272 0,1 2-48 16,-4 5-16-16,-4 4 0 0,-2-1-384 0,-1 6-128 16,-4 1 0-16,-2 4 0 0,-1 2 192 0,-6 0-192 15,-5 1 192-15,0 6-192 0,-4 1 240 0,-1 0-64 16,-2 3-16-16,-4-3 0 0,0-6 96 0,2 1 0 16,-1 0 16-16,1-2 0 0,0-3 368 0,4-1 64 15,1-2 0-15,5-2 16 0,2-2-144 0,3-1-48 16,1-11 0-16,0 0 0 0,10 7-256 0,2-1-48 15,0-2-16-15,4-4 0 0,1-1 176 0,4-2 16 0,0-2 16 0,5 1 0 16,2 2-416-16,1-2 0 16,3 1 0-16,-2-2-8768 0,1 1-1632 0</inkml:trace>
  <inkml:trace contextRef="#ctx0" brushRef="#br2" timeOffset="132843.61">29860 4889 12895 0,'0'0'1152'0,"0"0"-928"16,0 0-224-16,0 0 0 0,11 5 1616 0,2 0 288 16,1-2 48-16,3-1 16 0,3 1-944 0,4 0-192 15,2-5-48-15,0 0 0 0,2-2-48 0,3-2-16 16,2 0 0-16,0 4 0 0,-1 2-416 0,2-1-96 16,-1-1-16-16,0 2 0 15,0 0-592-15,-1-1-128 0,-3-1-32 0</inkml:trace>
  <inkml:trace contextRef="#ctx0" brushRef="#br2" timeOffset="133245.74">30690 4467 13823 0,'0'0'608'0,"11"-6"128"15,2 1-592-15,2-2-144 0,2 4 0 0,1 0 0 0,0 2 1392 0,-1 3 240 16,1 3 48-16,0 3 16 0,-3-2-1088 0,-1 5-224 16,-1-1-32-16,-2 4-16 0,-3 5-192 0,-2 1-144 15,-2 3 192-15,-4 1-192 0,-4 0 320 0,-3 3-64 16,-3-2 0-16,-4 6 0 0,-3-1 0 0,-1 2-16 15,-1 1 0-15,-1 0 0 0,-2-1-64 0,2-4-16 16,0 0 0-16,2-1 0 0,0-2 160 0,3-1 48 16,3 0 0-16,5-3 0 0,4-1-80 0,4-2-16 15,4-3 0-15,6-2 0 0,1 0-272 0,6-1 128 16,2-3-128-16,2 1 0 0,1-3 208 0,2-1-64 16,1-2-16-16,0-3 0 0,1 0-128 0,-3-1 0 15,-3-1 0-15,-1-1-176 16,-2-6-1936-16,-2 0-384 0</inkml:trace>
  <inkml:trace contextRef="#ctx0" brushRef="#br2" timeOffset="133562.68">31352 4279 18431 0,'-1'5'1632'0,"-3"5"-1312"16,3 1-320-16,-2 4 0 0,0 3 400 0,-1 3 16 16,-3 5 0-16,2 2 0 0,-1 3 224 0,0 4 32 15,-1-1 16-15,0 2 0 0,-1-2 128 0,0 1 16 16,-1 2 16-16,-3 14 0 0,2-9-208 0,-1-4-64 15,6-3 0-15,2-2 0 0,-1 0-304 0,2-3-64 16,2-4-16-16,2-2 0 0,-1-5-64 0,3-1-128 16,-2-2 176-16,1-4-176 0,-1-4 0 0,1 1 0 15,-2-4 0-15,-1-5-8400 16,0 0-1712-16</inkml:trace>
  <inkml:trace contextRef="#ctx0" brushRef="#br2" timeOffset="133711.52">31101 4829 24239 0,'0'0'1072'0,"10"-5"224"0,1 2-1040 0,3 0-256 15,3 2 0-15,-5 1 0 0,6-4 272 0,3-1 0 0,1 1 0 0,4 0 0 16,1 3-80-16,2-3-32 0,3-3 0 0,1 0-7728 16,-2 2-1552-16</inkml:trace>
  <inkml:trace contextRef="#ctx0" brushRef="#br2" timeOffset="134355.26">31702 4882 16575 0,'0'0'736'0,"0"0"160"0,0 0-720 0,0 0-176 15,0 0 0-15,0 0 0 0,10 3 1216 0,0 0 224 16,2-3 32-16,2 0 16 0,2 0-448 0,2-1-80 16,1 1-32-16,1 0 0 0,2-2-352 0,1 0-80 15,6-2-16-15,-1 3 0 0,-1 1-224 0,-2 0-32 16,-1 0-16-16,-1-2 0 0,-1 1-208 0,-3 0 0 16,-3 0 0-16,0-1 0 15,-2 1-1440-15,-3 0-336 0,-2 1-64 0</inkml:trace>
  <inkml:trace contextRef="#ctx0" brushRef="#br2" timeOffset="134615.76">31926 4603 11967 0,'0'0'528'0,"0"0"112"0,-4 7-512 16,-3 0-128-16,1-2 0 0,-2 5 0 0,2-1 2320 0,-2 5 432 0,1 0 96 0,-2 3 16 16,-1 2-1552-16,0 4-304 0,-1-2-64 0,1 2-16 15,3 1-160-15,-4-1-48 0,5 1 0 0,0 3 0 16,-1-3-304-16,1 6-64 0,1-6-16 0,0 2 0 0,0-4-192 0,1 0-144 16,1-3 192-16,1 0-192 0,1 0 0 0,1-4-320 15,0-2 32-15,1-1 16 16,0-4-544-16,2 1-96 0,-3-9-32 0</inkml:trace>
  <inkml:trace contextRef="#ctx0" brushRef="#br2" timeOffset="135080.7">32524 4348 14735 0,'0'0'1312'0,"0"0"-1056"0,0 0-256 0,0 0 0 15,2 7 960-15,-2 5 144 0,-3-1 32 0,0 3 0 16,0 1 176-16,-2 3 32 0,-2 1 16 0,1 3 0 16,-2 3-240-16,1 5-48 0,-1 6-16 0,-3 8 0 0,0 4 96 0,0 0 0 15,-2 3 16-15,0 0 0 16,-2-3-256-16,1-3-48 0,-1-1-16 0,0-1 0 0,1 4-464 0,4-11-80 15,-1 2-32-15,3-2 0 0,-1-4-112 0,0-4-32 16,1 1 0-16,2-4 0 0,-1 2-128 0,4-3 192 16,-1-2-192-16,1-5 192 15,3-1-784-15,1-4-160 0,2-4-16 0</inkml:trace>
  <inkml:trace contextRef="#ctx0" brushRef="#br1" timeOffset="146138.5">28543 5379 5519 0,'0'0'496'0,"0"0"-496"0,0 0 0 0,0 0 0 16,0 0 1152-16,0 0 144 0,0 0 32 0,0 0 0 15,0 0-368-15,0 0-80 0,0-9-16 0,1 0 0 16,-1 9 16-16,0 0 0 0,0 0 0 0,0 0 0 16,4-9-48-16,-1-1 0 0,-3 10 0 0,0 0 0 15,0 0-64-15,4-9 0 0,-1-1-16 0,-3 10 0 16,0 0-80-16,0 0-16 0,0 0 0 0,0 0 0 15,0 0-160-15,0 0-48 0,4-8 0 0,-4 8 0 16,0 0-32-16,0 0-16 0,0 0 0 0,0 0 0 16,12-3-128-16,0 3-16 0,4 2-16 0,0-1 0 0,3 0 80 0,3 1 0 15,4-2 16-15,4 2 0 0,4 2-128 0,3 1-16 16,1-1-16-16,3-2 0 0,-3-2-176 0,1 3 0 16,-2 1 144-16,0 1-144 0,0-8 0 0,-2 3 128 15,0-1-128-15,-1 5 0 0,-1 1 0 0,-4-3 0 16,-3 1 0-16,-3-1 128 0,-2 4-128 0,-2-1 128 15,-2-4-128-15,-4 1 128 0,-3 0-128 0,-10-2 0 16,0 0 128-16,0 0-128 0,0 0 176 0,0 0-48 16,0 0 0-16,0 0 0 0,-8 4 16 0,-6-1 0 0,-5-5 0 15,-1 1 0-15,-3 4-16 0,-4 0 0 16,-5-3 0-16,-2 0 0 0,-4-1-128 0,-3 2 192 0,-1 3-192 0,-3-2 192 16,-4 1-192-16,-3-1 192 0,-4-2-192 15,4 0 192-15,1 0-48 0,4 0 0 0,4 2 0 0,4 1 0 16,2 0-144-16,6 0 0 0,6-2 0 0,4 1 128 15,4 1-128-15,1-1 0 0,6 2 0 0,10-4 0 16,0 0 0-16,0 0 0 0,0 0 0 0,8 7 0 16,5-2 0-16,6 0 0 0,3-3 0 0,8 2 0 15,4 0 0-15,7 4 0 0,3-2 0 0,6-1 0 16,3 1 0-16,3-1 0 0,-3-2 0 0,-4 1 128 16,-2-2-128-16,-1 1 160 0,2 4-160 0,-1-3 160 15,0 0-32-15,-1 2-128 0,-1-2 192 0,-5 1-64 16,-3-1-128-16,-8 1 128 0,-4-1-128 0,-6-4 128 15,-2 0-128-15,-4 0 128 0,-13 0-128 0,0 0 128 16,0 0-128-16,0 0 160 0,-10-1-160 0,-4 0 160 0,-7 1-160 0,-8-2 0 16,-7 1 0-16,-3-3 0 0,-4 0 0 0,-4 1 0 15,-4 0 0-15,-2 0 0 0,-3 2 0 0,-5-1 0 16,-8 0 0-16,2-1 0 0,-1-3 0 0,3 3 0 16,4-4 0-16,8 5 128 0,5 1-128 0,4-1 0 15,4 2 144-15,5-1-144 0,7 0 0 0,4 1 0 16,5-2 0-16,7 2 128 0,12 0-128 0,0 0 0 15,0 0 0-15,0 0 0 0,20 2-176 0,4-1 176 16,8 0-208-16,3-1 80 0,5 0 128 0,4 0-128 16,6 0 128-16,5 3-128 0,4 1 128 0,2 1-128 15,2-3 128-15,-1-2-128 0,-4-1 128 0,0 1 0 16,-4 0 0-16,0 1 0 0,-2 0 0 0,-1 1 0 0,-2 0 0 0,-4 1 0 16,-5-1 0-16,-7 2 0 0,-5-1 0 0,-6-2 0 15,-6-1 0-15,-4 1 0 0,-12-1 0 0,0 0 0 16,0 0 128-16,0 0-128 0,-14 2 128 0,-4 0-128 15,-5-2 128-15,-6 0-128 0,-8 0 160 0,-4 3-160 16,-1 0 128-16,-5 1-128 0,0-4 0 0,0 0 0 16,0-1 128-16,-2 1-128 0,-3-3 0 0,2 3 144 15,-2 0-144-15,6 0 0 0,6 3 144 0,6-3-144 16,8-4 0-16,4 2 0 0,6 0 0 0,4 1 128 16,12 1-128-16,0 0 0 0,0 0 0 0,0 0 0 15,15-4 0-15,7 2 0 0,5-3 0 0,7 2 0 16,7 2 0-16,5 1 0 0,2 0 0 0,0-1-128 15,0-2 128-15,5 0 0 0,1 3 0 0,3 0 0 0,2 0 0 16,-1 0 0-16,0 0 0 0,-4 0-128 16,-3-1 128-16,-6 0 0 0,-7 0 128 0,-4-1-128 0,0 2 144 0,-6 0-144 15,-6 0 192-15,-4 0-192 0,-4 0 176 0,-5 2-176 16,-9-2 160-16,0 0-160 0,0 0 192 0,0 0-64 16,0 0-128-16,-11 0 192 0,-3 0-192 0,-1 1 176 15,-3 1-176-15,-1-2 160 0,0 0-160 0,0 0-272 16,1 0 64-16,2 2 16 15,-1-1-2336-15,0 0-464 0,-11-2-80 0,1-4-32 0</inkml:trace>
  <inkml:trace contextRef="#ctx0" brushRef="#br1" timeOffset="147840.15">16539 5530 11055 0,'0'0'976'0,"-12"1"-784"0,5 0-192 0,7-1 0 15,-8 0 752-15,8 0 96 0,0 0 32 0,0 0 0 16,0 0-336-16,0 0-64 0,0 0-16 0,0 0 0 16,0 0 16-16,0 0 0 0,0 0 0 0,13 3 0 0,-1-2 96 0,2 0 0 15,2-1 16-15,0 2 0 0,2 0-240 0,3 3-48 16,6-1-16-16,2-1 0 0,3-1-128 0,1 1-32 16,3 1 0-16,1-2 0 0,0 1 0 0,1-2 0 15,2 0 0-15,5 0 0 0,2-1 80 0,5 2 16 16,4-1 0-16,1 0 0 0,5-1-224 0,-2 3 128 15,-3 1-128-15,4-2 0 0,0-1 208 0,3 1-48 16,2-2-16-16,4 1 0 0,5 0-144 0,-3 1 0 16,0-1 0-16,0-1 128 0,-3 0-128 0,6 0 0 15,4 0 0-15,-1 0 128 0,1 0-128 0,-1 1 0 16,-2 0 0-16,3-1 128 0,3 0-128 0,1 2 0 16,-2 0 0-16,-1 1 0 0,-3-2 128 0,-2 0-128 15,1 1 128-15,5-2-128 0,1 1 0 0,-2 3 0 0,-4-3 0 0,0-1 0 16,1 0 0-16,3 0 0 0,4 0 0 0,-3 0 128 15,-4-1-128-15,2-1 0 0,-1 1 144 0,2 0-144 16,1 0 0-16,1 1 128 0,-2-2-128 0,-3 1 0 16,-2 0 0-16,0-1 0 0,0 1 0 0,1 1 128 15,6 0-128-15,-3 1 0 0,-4 1 0 0,-2-1 0 16,1 2 0-16,1-2 0 0,0 3 0 0,0-1 0 16,0 4 0-16,-3-5 0 0,1 0 0 0,-2 0 0 15,-1-1 0-15,2 1 0 0,3-1 0 0,-3 0 128 16,-5 2-128-16,-1-3 0 0,1 0 0 0,1 0 128 15,-1 0-128-15,2 0 0 0,1 0 0 0,-3 0 0 16,-3 0 0-16,-1 0 0 0,-3-3 0 0,4 2 0 16,0 0 0-16,2-1 0 0,3 0 0 0,-3 1 0 0,-1-1 0 0,-3 0 0 15,-2-1 0-15,0 2 0 16,1-3 0-16,1 2 128 0,2 0-128 0,-1 1 0 0,1-1 0 0,-4 2 0 16,-6-2 0-16,1 0 0 0,1-1 0 0,1-1 0 15,1 2 0-15,2 1 128 0,0-1-128 0,-2 1 144 16,-4 1-144-16,-3-1 160 0,-3 1-160 0,2-3 0 15,2-3 0-15,1 3 128 0,2 2-128 0,-1 0 0 16,2-1 0-16,-2 1 0 0,-5 0 0 0,0 1 128 16,-2-3-128-16,1 1 0 0,0-3 0 0,3 1 0 15,2 1 0-15,3 1 0 0,3-2 128 0,-5-1-128 16,-3 1 0-16,0-1 128 0,-4 1-128 0,1-2 0 16,1 0 0-16,0 0 128 0,2 1-128 0,1 3 0 15,3-1 0-15,-4 1 0 0,-3-1 0 0,-3-1 0 0,-5-1 0 0,2 3 0 16,-1 1 0-16,2-1 0 0,-1 1 0 0,0 0 0 15,1 1 0-15,0-2 128 0,1 0-128 16,0 1 0-16,-1-3 0 0,-4 1 0 0,-6-1 128 0,-3 2-128 16,-1-3 0-16,-2-3 0 0,-2 2 0 0,-2 1 128 15,-1 2-128-15,-2 1 0 0,-2-1 0 0,-3 1 0 32,1 0-1408-32,-5 0-224 0,0-2-32 0,5-5-16 0</inkml:trace>
  <inkml:trace contextRef="#ctx0" brushRef="#br1" timeOffset="148595.25">22957 5937 9215 0,'11'-9'816'16,"2"0"-656"-16,-1-3-160 0,2 2 0 0,-1 3 896 0,0-5 128 16,-2 4 48-16,2 0 0 0,-3 1-368 0,0 3-80 15,-1 2-16-15,3-3 0 0,-2 3-224 0,-10 2-64 16,5 3 0-16,1 1 0 0,-6-4-96 0,7 2-32 16,0 1 0-16,1 2 0 0,-8-5 0 0,6 6-16 15,1-1 0-15,0 1 0 0,-2 2 112 0,2 0 32 16,-2 1 0-16,2 0 0 0,0 6 32 0,-1-1 16 15,-1 1 0-15,1 1 0 0,1 1 32 0,-2 5 16 16,0 0 0-16,0 0 0 0,0 6 16 0,-1-2 0 16,-1 2 0-16,-1-4 0 0,2 0-144 0,0 0-32 15,-2-2 0-15,1-3 0 0,-1 1-128 0,1-2-128 16,-1-3 192-16,2-1-192 0,0-5 176 0,0 1-176 16,-2-2 160-16,1 0-160 15,-3-8-256-15,0 0-128 0,0 0-48 0</inkml:trace>
  <inkml:trace contextRef="#ctx0" brushRef="#br1" timeOffset="148856.42">23054 6078 16575 0,'0'0'736'0,"-2"7"160"0,-2-2-720 0,1 4-176 0,2-1 0 0,1 5 0 16,1 2 2128-16,1 1 400 0,0 2 80 0,3 9 16 15,-2 2-1888-15,2-9-368 0,0 3-80 0,1 4-16 16,2-4 240-16,1 1 64 0,1 3 0 0,5 12 0 0,1-3-128 0,-2-1-32 16,0-2 0-16,0-1 0 0,0 0-224 0,1-2-64 15,0 0 0-15,2-6 0 0,0 0-128 0,4-1 128 16,0-4-128-16,5 0 128 0,0-5-128 0,5-4-272 16,2 0 64-16,5-1 16 15,3 4-1408-15,3-4-256 0</inkml:trace>
  <inkml:trace contextRef="#ctx0" brushRef="#br1" timeOffset="149540.73">24221 6854 16575 0,'0'0'1472'16,"0"0"-1168"-16,0-5-304 0,0-1 0 0,0 6 880 0,3-7 112 16,-2 1 32-16,2-3 0 0,0 3-384 0,3-4-80 15,-1 1-16-15,0-3 0 0,0 0-96 0,1 0 0 16,2-1-16-16,-1 3 0 0,2 3-224 0,-2-2-32 15,-1 2-16-15,0 5 0 0,-6 2-160 0,9 1 0 16,-1 4 0-16,-2 5 0 0,-2 4 176 0,0 5 0 16,-2 3 0-16,0 4 0 0,-4 1 32 0,0 4 16 15,-2 1 0-15,-2 3 0 0,1 5 256 0,-4-2 48 16,-1-1 16-16,-2-2 0 0,-1-2 32 0,1-3 0 16,0-1 0-16,1-5 0 0,-2 0-48 0,4-4 0 15,0-4 0-15,2-5 0 0,2 1-208 0,2-6-64 16,3-6 0-16,0 0 0 0,0 0 128 0,8-5 0 15,1-4 16-15,1 0 0 0,0-6-112 0,3 0-32 16,1-3 0-16,0-1 0 0,1-3-256 0,0 1 0 0,0-5 0 0,3 1 0 16,1 1 128-16,10-11-128 0,-2 5 0 15,-8 13 0-15,3 2 0 0,-2 2 0 0,3 3 0 0,0-1 0 16,1 3 0-16,-1 0 0 0,-1 5 0 0,-2 4 0 16,-1 5-224-16,-1 2 48 0,-2 3 16 0,0 1 0 15,-2 3-32-15,-2 3 0 0,-3 0 0 0,0 3 0 16,-3 5 192-16,-1-4-128 0,-1 5 128 0,-1-3-128 15,-1 0 128-15,0 1 0 0,-1-3 0 0,0-2-128 16,-1-1 128-16,1-3-160 0,1 2 160 0,-1-3-160 16,3-3-1504-16,0-1-288 0,-2 0-64 0</inkml:trace>
  <inkml:trace contextRef="#ctx0" brushRef="#br1" timeOffset="149733.34">25186 6914 13823 0,'0'0'608'0,"0"0"128"0,0 0-592 0,0 0-144 16,-6 0 0-16,1 1 0 0,-2 1 240 0,7-2 16 15,-7 6 0-15,7-6 0 0,0 0-256 0,0 0-240 16,0 0 48-16</inkml:trace>
  <inkml:trace contextRef="#ctx0" brushRef="#br1" timeOffset="150393.33">25417 6825 20783 0,'0'0'912'0,"0"0"208"0,0 0-896 0,0 0-224 15,0 0 0-15,-6 0 0 0,-3 0 640 0,0 3 64 0,-1 2 32 0,-1 0 0 16,-1 2-288-16,-2 4-48 16,0 3-16-16,-1 1 0 0,-2 3-80 0,1 3-32 15,-2 1 0-15,0 3 0 0,2 2 128 0,2-3 32 0,4 3 0 0,3-6 0 16,4 0-240-16,6-2-32 0,4 0-16 0,3-3 0 15,4-2 208-15,2-1 32 0,3-7 16 0,3-1 0 16,1-2 0-16,2-3 0 0,3-4 0 0,2-2 0 16,4-3-64-16,3-1-16 0,3-4 0 0,18-7 0 0,-9 0-160 15,-6-2-32-15,-3 1-128 0,-8 3 192 16,-8 2-64-16,-6 0-128 0,-5 2 176 0,-6-3-176 16,-6-1 400-16,-5 0-16 0,-3-2-16 0,-5 2 0 15,-4 2 144-15,-5 1 48 0,-2 2 0 0,6 5 0 0,-6 1-560 16,-1-1-224-16,-3 4 16 0,3-2-10336 15,1 3-2064-15</inkml:trace>
  <inkml:trace contextRef="#ctx0" brushRef="#br1" timeOffset="150807.64">26798 6286 12895 0,'0'0'1152'0,"0"0"-928"0,0 0-224 16,-9 4 0-16,0 1 1072 0,1 0 160 0,-2 3 48 0,0 4 0 16,-3 4-192-16,-1 1-48 0,-1 3 0 0,-3 2 0 15,-1 6-112-15,1 0-32 0,1 4 0 0,-1 4 0 16,0 4-144-16,0 4-48 0,1-4 0 0,0 6 0 16,0 1-320-16,2 0-64 0,0 1 0 0,6-3-16 15,1 2-176-15,1-4-128 0,3-3 192 0,3-5-192 16,1-3 192-16,1-13-192 0,2-1 192 0,0-2-192 0,4 0 176 0,0-2-176 15,1-4 160-15,1 0-160 0,0-3-160 0,1 0-128 16,0-3-32-16,-1-3 0 16,-3-2-432-16,7-2-80 0,-5-6-32 0,-6 3-10688 15</inkml:trace>
  <inkml:trace contextRef="#ctx0" brushRef="#br1" timeOffset="150967.07">26335 6872 20271 0,'0'0'896'0,"-2"-6"192"0,0-4-880 0,4 2-208 16,-2 8 0-16,5-9 0 0,-5 9 1344 0,10-4 208 0,1 0 48 0,3-1 16 16,2 0-1088-16,4 1-208 15,4 1-64-15,4-2 0 0,4-2 192 0,5 3 16 16,2-3 16-16,2 0 0 0,2 2-224 0,-1-2-64 0,0 0 0 0,-5-2 0 31,-4 0-1248-31,-1 1-256 0,-5-1-48 0</inkml:trace>
  <inkml:trace contextRef="#ctx0" brushRef="#br1" timeOffset="151341.48">27132 6122 18719 0,'0'0'832'0,"0"0"160"0,5-5-800 0,4-4-192 16,5 4 0-16,-4 1 0 0,2-1 640 0,3 1 64 15,2-1 32-15,0 3 0 0,2-1-272 0,4-1-48 16,-2 2-16-16,0 1 0 0,1 1-112 0,-3 2-32 16,-1 4 0-16,-3 1 0 0,-2 0-128 0,-2 4-128 15,-2 1 144-15,0 9-144 0,-5-2 0 0,-3-4 0 16,-2-1 0-16,-2 0 0 0,-1 2 304 0,-2 2-48 0,-2-1 0 0,-4 8 0 15,0-4 352-15,3-10 64 16,-1 2 16-16,0 1 0 0,2-5 96 0,1-1 32 16,0 0 0-16,4 1 0 0,3-3-320 0,2 5-64 15,3-5-16-15,3 0 0 0,2 1-32 0,8-4 0 16,0 0 0-16,3-1 0 0,-1 1-240 0,5 0-144 0,1-1 160 0,2-2-160 31,0-2-2000-31,0-4-496 0</inkml:trace>
  <inkml:trace contextRef="#ctx0" brushRef="#br1" timeOffset="151893.23">28729 6449 19295 0,'0'0'848'0,"0"0"176"0,2-7-816 0,-2 7-208 0,0 0 0 0,0 0 0 16,0 0 448-16,0 0 64 0,0 0 0 0,0 0 0 15,-6 7-96-15,0 6-16 0,-2 2 0 0,-2 4 0 16,-3 4-80-16,0 6-32 0,1 3 0 0,-1 1 0 16,0 4-32-16,0 1-16 0,-1 0 0 0,0 3 0 15,1 4-112-15,-1 1-128 0,1 1 176 0,3-5-176 16,-1-4 144-16,3 2-144 0,-3-2 0 0,4-5 144 0,-1-4-144 0,3-1 0 16,1-5 144-16,-1-3-144 0,3-1 160 0,0-1-32 15,1-3-128-15,1 2 192 0,-1-7-192 0,1 0-160 16,0-10 32-16,0 0 0 15,0 0-1664-15,0 0-320 0,6 10-64 0,-6-10 0 0</inkml:trace>
  <inkml:trace contextRef="#ctx0" brushRef="#br1" timeOffset="152053.86">28330 6947 23039 0,'0'0'2048'0,"0"0"-1648"16,0 0-400-16,12 0 0 0,2 0 304 0,4 0-32 15,2-1 0-15,3 1 0 0,3 0 64 0,0-1 16 16,6 1 0-16,1-2 0 0,4 1 32 0,1-2 0 16,3-2 0-16,0 3 0 0,0 1-384 0,0 1-208 15,-3 0 16-15,-1-2-11488 0</inkml:trace>
  <inkml:trace contextRef="#ctx0" brushRef="#br1" timeOffset="152392.53">29200 7046 25631 0,'0'0'1136'0,"0"0"224"0,12 5-1088 0,0-3-272 0,4-1 0 0,1 1 0 15,4 2 272-15,4 0 0 0,-2-3 0 0,1-3 0 0,2-6-80 0,-1 2 0 16,1-4-16-16,-4 1 0 0,-3-4-176 0,1 2 160 15,-4-1-160-15,-1-2 160 0,-1 0-160 0,-2 0 0 16,-3 0 144-16,-3 1-144 0,-6 13 0 0,3-10 144 16,-3 10-144-16,0 0 0 0,-9-7 224 0,-2 4-64 15,-5 6-16-15,-2 3 0 0,-1 5-144 0,-6 2 0 16,-2 0 0-16,-1 3 0 0,-1 2 128 0,1 1-128 16,-3 2 0-16,1 3 128 0,7 0-128 0,0 1 0 15,4-3 0-15,4-2 128 0,3 1-128 0,5-2 0 16,2-3 0-16,3-1 0 0,5-4 0 0,3-1-224 15,6-4 32-15,3 2-8240 16,0-4-1632-16</inkml:trace>
  <inkml:trace contextRef="#ctx0" brushRef="#br1" timeOffset="152776.49">30018 6946 17791 0,'0'0'784'0,"-4"7"176"15,-1 5-768-15,-3 2-192 0,0 0 0 0,-2 0 0 16,0 2 832-16,-4 3 144 0,0 2 32 0,-1-1 0 0,0 0-16 0,-1 1 0 15,1-1 0-15,-1-1 0 0,-1-1-272 0,2-3-48 16,1 0-16-16,4-4 0 0,-2-2-176 0,3-4-32 16,3 1-16-16,6-6 0 0,0 0 272 0,0 0 64 15,0 0 16-15,5-6 0 0,3-2-32 0,2-5-16 16,0-1 0-16,4-1 0 0,0-3-464 0,4 0-80 16,-3 3-32-16,2-3 0 0,0-3-160 0,2 0 0 15,2 2 0-15,-1 2 0 0,0-1 0 0,0 1 0 16,-1 2 0-16,0 2 0 0,0 1 0 0,1 0 0 15,0-1 0-15,-1 3 0 16,-2 4-1408-16,0 0-176 0,-2 2-16 0,0 0-12256 0</inkml:trace>
  <inkml:trace contextRef="#ctx0" brushRef="#br1" timeOffset="153359.69">30735 6925 2751 0,'0'0'128'0,"0"0"16"0,0 0-144 0,-3 9 0 0,0 3 0 0,0 2 0 16,-2 0 3920-16,-3 4 752 0,-1-1 160 0,0 2 32 15,-4 2-3152-15,2-1-624 0,0-1-128 0,-7 10-32 16,-1-6-160-16,7-5-48 0,1-3 0 0,1-3 0 0,1-1-192 0,0-1-32 15,2-3-16-15,2-1 0 0,0 0 64 0,5-6 16 16,0 0 0-16,0 0 0 0,0 0 192 0,0 0 32 16,0 0 16-16,9-7 0 0,3 2-352 0,5-9-64 15,0 1 0-15,-4 4-16 0,1-1-240 0,1 0-128 16,0-4 128-16,2 1-128 0,-1 2 0 0,2-3 0 16,0 1 0-16,1 2 0 0,0-1 0 0,0 2 0 15,1 4 0-15,-1 3 0 0,-2 0 0 0,-2 5 0 16,0 0-128-16,-2 3 128 0,-3 7-128 0,-2-2 128 15,-2 3-128-15,-2 8 128 0,-6 5-144 0,0-5 144 16,4 1-160-16,-6-6 160 0,-8 1 0 0,1 1 0 16,-2-2 0-16,2 1 0 0,-1-7 0 0,2 0-144 15,0 0 144-15,2-3 0 0,2-1 0 0,2 0 0 16,4-6 0-16,0 0 128 0,0 0 16 0,8-6 16 16,3-3 0-16,4-4 0 0,5 2 32 0,0 0 0 15,3-5 0-15,10-4 0 0,-1-4-192 0,-11 10 128 0,2-1-128 16,1-2 128-16,2 3-128 0,0 0 0 15,-3 1 0-15,0 1 0 0,0 2 0 0,0 2 0 0,0 4-128 16,-2 2 128-16,1 3 0 0,-3 4 0 0,-4 4 0 16,1 6 0-16,-2 3 0 0,-2 3 0 0,-3 5 0 0,-1-1 0 15,-3 3 0-15,-1 3 0 0,-2-1 176 0,-1 3-176 16,-1 0 0-16,3 2 0 0,0-4 0 0,3 9 0 16,2-8-1392-1,-2-18-320-15,3 0-64 0,2 0-16 0</inkml:trace>
  <inkml:trace contextRef="#ctx0" brushRef="#br1" timeOffset="155531.58">23698 8043 13823 0,'0'0'1216'0,"0"0"-960"16,0 0-256-16,0 0 0 0,0 0 416 0,0 0 32 16,0 0 16-16,0 0 0 0,0 0 144 0,14 4 32 15,1-2 0-15,3 1 0 0,1-3 192 0,5-3 32 16,3 1 16-16,6-1 0 0,3 2-288 0,6 1-48 15,5-2-16-15,-2 1 0 0,3 0-352 0,-3 0-176 16,-5-2 160-16,-14 2-160 16,-2-3-1600-16,6-4-432 0</inkml:trace>
  <inkml:trace contextRef="#ctx0" brushRef="#br1" timeOffset="155701.52">23708 8247 11967 0,'-18'8'1072'0,"0"3"-864"0,2-3-208 0,4 2 0 15,2-1 2112-15,6 0 368 0,4-9 80 0,3 9 0 16,3 0-1376-16,7-5-288 0,2-2-48 0,5-2-16 16,5-2-256-16,3-1-64 0,3-1-16 0,-3-2 0 15,7-3-176-15,5-1-48 0,7 1 0 0,2-4 0 16,-1 2-272-16,1-1 0 0,-3-2 0 0,-4 2-7936 16,-5 0-1664-16</inkml:trace>
  <inkml:trace contextRef="#ctx0" brushRef="#br1" timeOffset="155962.43">24094 7879 17503 0,'13'-5'1552'0,"-4"3"-1232"15,3 0-320-15,6-1 0 0,4-1 576 0,15 2 48 16,-2 2 16-16,-8 2 0 0,2 5 144 0,6-2 48 15,1 5 0-15,4-1 0 0,2 6-160 0,-5 3-32 16,-2 0 0-16,-3 3 0 0,-4 1-304 0,-5 2-64 16,-5-2-16-16,-7 5 0 0,-6 0-64 0,-5 4-32 15,-5-3 0-15,-6 2 0 0,-6-4 0 0,-16 11 0 0,-1-7 0 0,8-11 0 16,-2 2-160-16,-15 8 0 16,4-5-160-16,4-1-7856 15,6-5-1584-15</inkml:trace>
  <inkml:trace contextRef="#ctx0" brushRef="#br1" timeOffset="156529.64">25825 8012 12671 0,'0'0'560'0,"0"0"112"0,0 0-544 0,0-9-128 16,0 3 0-16,0-5 0 0,0 11 976 0,-2-7 176 16,-2 0 16-16,0-1 16 0,-1 2-304 0,-1-3-64 15,-3 1-16-15,0-1 0 0,-1 4-224 0,-3 3-64 0,-2 0 0 0,-2 4 0 16,0 0-144-16,-2 6-48 0,-3 2 0 0,-11 8 0 16,0-2-112-16,11-4-16 0,-1 4-16 0,2 3 0 15,-1 3-176-15,3-1 192 0,3 0-192 0,-4 11 192 16,6-10-192-16,8-3 0 0,5-2 0 0,5-3 128 15,5-6 80-15,5-1 16 0,2-3 0 0,7-1 0 16,4-1 112-16,1-2 32 0,2-2 0 0,2-1 0 16,0-2-224-16,-4 0-144 0,-3 0 192 0,-8 4-192 15,-1-1 128-15,-1 4-128 0,-1 1 0 0,0 9 0 16,-2 2 192-16,-6 4 0 0,-2 3-16 0,-4 5 0 0,-1 5 304 16,-8 4 64-16,-3-1 16 0,-5 2 0 0,-3-3-48 0,-2 0-16 15,-8 0 0-15,1-1 0 0,-4-2-208 0,-3-2-32 16,2-1-16-16,2-4 0 0,2-6-240 0,4-1 176 15,6-2-176-15,1-7 160 16,2-2-800-16,4-7-176 0,1-3-16 0,4-4-12560 16</inkml:trace>
  <inkml:trace contextRef="#ctx0" brushRef="#br1" timeOffset="156848.5">26194 8082 14735 0,'0'6'1312'0,"-1"3"-1056"15,0 4-256-15,-2 2 0 0,-1 3 1440 0,2 0 224 16,-5 1 64-16,2 0 0 0,-1-1-880 0,-1 0-160 16,1-1-48-16,1 0 0 0,2-3-336 0,2-5-80 15,0 0-16-15,3-4 0 0,4 0 112 0,-6-5 32 16,7 1 0-16,3-2 0 0,3-3 416 0,7-5 64 15,-4-5 32-15,-4 5 0 0,2-1-176 0,8-8-48 16,-2-1 0-16,-2 4 0 0,-3-1-288 0,-6 4-64 16,-1-1-16-16,3-8 0 0,-2 2-112 0,-4 7-32 0,-1-3 0 0,0-5 0 15,-2 3-128-15,1 6 192 0,0 2-192 0,-2-1 192 16,0 1-320-16,2 0-64 0,-3 9-16 0,0 0-9296 16,0 0-1856-16</inkml:trace>
  <inkml:trace contextRef="#ctx0" brushRef="#br1" timeOffset="157179.62">26624 8111 11967 0,'0'0'1072'0,"0"0"-864"16,0 0-208-16,14 8 0 0,0-4 1472 0,-4-3 256 15,1-1 64-15,2-1 0 0,2 0-1008 0,-1-3-192 0,3-4-32 0,1 3-16 16,-2-3-96-16,1 1 0 16,-2-1-16-16,-1-1 0 0,-1 0-16 0,1-2 0 0,-4-2 0 0,-1 3 0 15,-3-4-48-15,-1 3-16 16,-1 2 0-16,-3 0 0 0,-2 2 48 0,1 7 16 16,-9-5 0-16,1 4 0 0,-3 2 16 0,-2 1 0 0,-3 1 0 0,-3 4 0 15,-3 4-272-15,-3 3-160 16,-3-1 192-16,0 2-192 0,1 4 208 0,-10 9-64 15,5-4-16-15,14-7 0 0,3 1-128 0,-3 7 0 0,7-6 0 16,6-2 0-16,4-5 0 0,4-3 0 0,5-5 0 0,5 1 0 31,3 0-1328-31,15-3-144 0,3-6-16 0,-7-1-16 0</inkml:trace>
  <inkml:trace contextRef="#ctx0" brushRef="#br1" timeOffset="157545.45">27295 7927 12895 0,'0'0'1152'0,"0"0"-928"16,0 0-224-16,0 0 0 0,-1-9 2096 0,-2 4 368 16,3 5 80-16,-8-2 16 0,-2 2-1664 0,-2 1-320 15,-4 1-64-15,-3 5 0 0,-2-1-144 0,-2 0-32 16,-3 5 0-16,3-3 0 0,1 4-16 0,-8 7 0 15,6 0 0-15,14-5 0 0,4-4-192 0,-1 2-128 16,5 2 160-16,2-4-160 0,2 1 272 0,5 1-32 16,2-6-16-16,2 3 0 0,3-3 32 0,2-1 0 15,2 3 0-15,1-3 0 0,2 0-96 0,-1 2-16 16,0-1 0-16,-1-1 0 0,-2 1-144 0,-3 1 0 16,-1-4 0-16,-4 5 128 0,-3-2 96 0,-2 0 16 15,-4-6 0-15,-2 10 0 0,-3-1 304 0,-4 1 64 16,-7-3 16-16,-3 4 0 0,-4-6-304 0,-2 2-48 0,-5 0-16 0,1-4 0 15,0 3-256-15,-13 1 128 0,6-3-128 0,13-1 0 32,1-2-256-32,-5 0-144 0,4-1-48 0,12 0-13824 0</inkml:trace>
  <inkml:trace contextRef="#ctx0" brushRef="#br1" timeOffset="157980.28">27850 7913 15663 0,'0'0'1392'0,"0"0"-1120"16,-5-1-272-16,5 1 0 0,-6 2 1328 0,-2 5 208 15,-1-1 32-15,-1-1 16 0,-3 3-736 0,0-2-144 16,1 0-16-16,-4 3-16 0,-2-2-176 0,0 4-48 16,3-1 0-16,-1 2 0 0,1 0-48 0,0-1-16 0,5-1 0 0,2 4 0 15,3-1-16-15,3-1-16 0,2 1 0 0,3 1 0 16,4-3 64-16,2 2 16 0,1-4 0 15,2 2 0-15,-1 1-192 0,0-3-48 0,3 2 0 0,-1-1 0 16,-3 2-192-16,-4-1 0 0,-4-2 128 0,-1 3-128 16,0-4 0-16,-3 3 128 0,-6 1-128 0,-5-3 0 15,-5 1 304-15,-4-2-48 0,-4 2 0 0,-4-1 0 16,-2 0-64-16,-2-4-32 0,0 0 0 0,1-1 0 16,0 1-160-16,2-4 0 0,-2-2 0 0,3-1-9584 15,1-1-1792-15</inkml:trace>
  <inkml:trace contextRef="#ctx0" brushRef="#br1" timeOffset="158763.45">28855 8088 17727 0,'0'0'784'0,"0"0"176"0,0 0-768 0,5-6-192 0,-3-4 0 0,-2 10 0 0,0 0 384 0,0 0 32 16,0 0 16-16,0 0 0 0,0 0-176 0,0 0-16 16,0 0-16-16,-10 4 0 0,1 5-16 0,0 2 0 15,-1 6 0-15,1 2 0 0,1 0-32 0,3 4-16 16,0-2 0-16,3 1 0 0,2-1-160 0,2-1 0 16,2-4 0-16,2-1 128 0,2-3 128 0,4-6 32 15,0-1 0-15,5-1 0 0,2-4 480 0,2-4 80 16,4-2 32-16,0-2 0 0,0-3-32 0,3-2 0 15,3-2 0-15,-11 5 0 0,2-2-416 0,1 1-96 16,3-3-16-16,1-3 0 0,0 1-192 0,-2 2-128 0,-1 2 128 0,-2 1-128 16,-2 1 0-16,-3 3 128 0,-4 4-128 0,-3-1 0 15,-1-1 0-15,-9 5 0 16,0 0 0-16,0 0 0 0,1 11 0 0,-4-2 0 16,-3 1 0-16,0 0 128 0,-1-2-128 0,1 0 0 15,0-1 0-15,1-2 0 0,1 0 0 0,4-5 0 16,0 0 0-16,0 0 0 0,0 0 0 0,10 4 0 0,3-4 0 0,8-4 0 15,1 1 0-15,-6 0 0 0,1 0 0 0,10-5 0 16,-2 0 0-16,-8 4 0 0,-2-2 0 0,1 1 0 16,-3 1 0-16,1 1 0 0,-1 1 0 15,-2-2 0-15,-2 0 0 0,-1 0 0 0,-1 3 0 0,-7 1 0 16,0 0 0-16,7 0 0 0,-7 0-144 0,0 0 144 16,0 0-368-16,6-4 0 0,-1-2 0 0,-5 6 0 15,4-6-64-15,0-2-16 0,-3-2 0 0,-1 10 0 16,1-5-1424-16,-1-6-304 0,-1-2-48 15,1 13-16-15</inkml:trace>
  <inkml:trace contextRef="#ctx0" brushRef="#br1" timeOffset="159163.5">30044 8015 17903 0,'0'0'784'0,"0"0"176"0,0 0-768 0,0 0-192 15,0 0 0-15,-6 2 0 0,1 3 528 0,0 4 64 16,-2-1 16-16,0 6 0 0,-2-1 112 0,0 1 32 15,-1 3 0-15,0 5 0 0,-2 1-48 0,1-3-16 0,1 1 0 0,-2-1 0 16,1 1-112-16,-1 6-32 0,3-3 0 0,4-7 0 16,-4-7-336-16,9-10-64 15,0 0-16-15,0 0 0 0,0 0 288 0,0 0 48 0,8-1 16 0,3-6 0 16,2 1 80-16,4-3 16 0,-1-4 0 0,1-3 0 16,-1-1-320-16,1 1-64 0,-2-2-16 0,8-6 0 15,-3 0-176-15,-7 10 160 0,0-3-160 0,7-7 160 16,-1 4-160-16,-6 10 0 0,-2-3 0 0,-1 1 0 0,1 5 0 0,-1-2 0 15,0 5-192-15,0 2 192 16,-1 0-1312-16,0 2-144 0,-1 3-16 0,-1 1-11312 16</inkml:trace>
  <inkml:trace contextRef="#ctx0" brushRef="#br1" timeOffset="159463.65">30712 8047 20271 0,'-11'-7'1792'0,"11"7"-1424"16,-6 1-368-16,-3 5 0 0,0 1 768 0,-3 3 96 15,-1 2 16-15,-4 3 0 0,-2 2-176 0,-1 0-48 16,-3 1 0-16,-1 1 0 0,-1 0 80 0,-10 11 16 16,12-6 0-16,2-5 0 0,2-3-288 0,10-2-48 15,10 0-16-15,3-7 0 0,-4-7-176 0,7 5-32 16,5-4-16-16,11-2 0 0,2-2 16 0,-7-2 16 15,2-3 0-15,2-2 0 0,0-2-64 0,-1-2-16 0,1 0 0 0,-2-2 0 16,-2 1 112-16,-3-1 16 0,-2 3 0 0,-3 0 0 16,-1-2-80-16,-4 1-16 0,0-1 0 0,-2 1 0 15,-3 2-160-15,-3 1 0 0,-2 4 0 0,-9-4 0 32,-4 6-576-32,4 4-128 0,-2 1-48 0,0 1-8656 0,0 3-1744 0</inkml:trace>
  <inkml:trace contextRef="#ctx0" brushRef="#br1" timeOffset="159780.82">31136 7997 15663 0,'0'0'1392'0,"-5"8"-1120"15,0 3-272-15,-1 2 0 0,-2-2 864 0,-1 6 112 16,-1-2 32-16,-1 1 0 0,-2 2 144 0,-2 0 16 15,-2-1 16-15,2-2 0 0,1-2-144 0,0-1-16 16,1 0-16-16,3-6 0 0,2 2-304 0,2-3-48 16,6-5-16-16,0 0 0 0,0 0-16 0,0 0-16 15,4-8 0-15,1 1 0 0,1-1-176 0,3-4-48 16,3 0 0-16,0 2 0 0,0-3-208 0,0 0-48 16,1 3-128-16,-1 0 192 0,-1 3-192 0,0 0 0 15,1 0 0-15,-1 5 0 0,1-1 0 0,-1 3 0 16,-1 2 0-16,1 1 0 0,-1 1-160 0,0 6 160 15,0-1-128-15,-1 4 128 16,-1 0-560-16,-2-2-16 0,-1 3-16 0,0 0 0 16,-1-4-2128-16,0 2-416 0</inkml:trace>
  <inkml:trace contextRef="#ctx0" brushRef="#br1" timeOffset="160214.67">31927 7945 19343 0,'6'-4'1728'0,"-2"-1"-1392"16,-4 5-336-16,0 0 0 0,-6 0 912 0,-2 4 112 15,-2 1 32-15,-3 0 0 0,-3 3-512 0,0-2-96 16,-4 5-32-16,2 0 0 0,-3 1-160 0,2 3-48 15,2 1 0-15,2-4 0 0,0 1 48 0,3-1 16 16,3-4 0-16,4 3 0 0,3-4-128 0,4 2-16 16,6-4-128-16,-2-3 192 0,2-2 128 0,2-2 32 15,3-3 0-15,2-2 0 0,1 0-32 0,3 0-16 16,7 0 0-16,-6 2 0 0,-5-4-48 0,2 4-16 16,3 4 0-16,-3-3 0 0,-4-1-80 0,-5 4-16 15,1-1 0-15,2 9 0 0,1 2 160 0,1 5 16 16,0 2 16-16,-6 3 0 0,-8 4-16 0,0 4-16 15,-4 1 0-15,0 2 0 0,-3 3 32 0,-4 0 16 16,-3 3 0-16,-3 1 0 0,-2-2-32 0,-3 1 0 0,0 0 0 0,-2-2 0 16,-2-7-64-16,3-3-32 0,-1-3 0 0,-1-2 0 15,0-2-16-15,0-4 0 0,2-2 0 0,0-1 0 32,1-7-752-32,-1-4-160 0,2-5-16 0,1-1-14896 0</inkml:trace>
  <inkml:trace contextRef="#ctx0" brushRef="#br1" timeOffset="161315.42">27268 3926 10127 0,'0'0'896'0,"0"0"-704"15,0 0-192-15,0 0 0 0,0 0 1216 0,0 0 224 16,0 0 32-16,0 0 16 0,0 0-944 0,0 0-192 15,0 0-32-15,7 14-16 0,-1-2-64 0,4 0-16 16,1 1 0-16,3 1 0 0,3 2 144 0,1 3 16 16,1 3 16-16,-1-1 0 0,1 6-64 0,0-2-16 15,-1 3 0-15,1 4 0 0,0 9 32 0,0 0 0 0,-1 3 0 0,-1 3 0 16,0 3-48-16,-1 0-16 0,0 3 0 0,-1-4 0 16,1 1 0-16,0 1 0 0,-1 2 0 0,1-2 0 15,0-7 0-15,-1 2 0 0,0-4 0 0,0 1 0 16,1-3 96-16,0-2 0 0,-4 0 16 0,2-3 0 15,1-1-144-15,1-1-16 0,0-5-16 0,0 0 0 16,2-9-48-16,0 0-16 0,-3 0 0 0,2-4 0 16,-2-2-160-16,0-4-144 0,-1-1 144 0,3-5-208 31,-2-6-1072-31,0-2-192 0,0-2-64 0,-2-5 0 0</inkml:trace>
  <inkml:trace contextRef="#ctx0" brushRef="#br1" timeOffset="161816.59">28060 3749 13823 0,'0'0'1216'0,"0"0"-960"0,0 0-256 0,0 0 0 16,-9 6 848-16,3 1 128 0,-1 0 32 0,1 4 0 15,-2 0-416-15,1-2-80 0,-1 6 0 0,-1 3-16 16,0 1 48-16,-1 5 16 0,-2 3 0 0,1 0 0 16,-1 2 80-16,-4 6 0 0,0 2 16 0,-3 4 0 15,-3 2-80-15,-1 3 0 0,-2 6-16 0,-3-2 0 16,-1-3-96-16,-3 0-16 0,-1 2 0 0,0 3 0 16,-1 2-16-16,-1-1-16 0,2-1 0 0,0 0 0 15,1 2-48-15,2-5-16 0,-1 1 0 0,1-2 0 16,1-1 96-16,1-2 32 0,0 2 0 0,1-4 0 15,3 1-128-15,3-3-32 0,0-3 0 0,4-2 0 0,3-2-96 0,4-3-32 16,3-5 0-16,1-2 0 0,4 2-64 0,2-6-128 16,1 1 176-16,2-5-176 0,4-2-176 0,1-8-144 15,2 1-16-15,4-5-9504 16,3 0-1888-16</inkml:trace>
  <inkml:trace contextRef="#ctx0" brushRef="#br1" timeOffset="165518.43">32128 7593 14735 0,'-5'-10'1312'0,"3"2"-1056"15,2 8-256-15,0-8 0 0,0-1 704 0,3 3 64 0,1-4 32 0,1 2 0 16,2-2-160-1,4 2-16-15,0-2-16 0,4 1 0 0,2-5-224 0,-6 11-64 0,4-2 0 0,5-1 0 16,2 3-32-16,4-1-16 0,1 1 0 0,0-2 0 16,1 3 16-16,25-2 0 0,-8 0 0 0,-5 4 0 15,-7 0-128-15,-3 1-32 0,0 1 0 0,-5 0 0 16,-1 3-128-16,0 3 0 0,-1-2 0 0,-1 4 0 16,-1 1 0-16,-9-1 0 0,1 1 0 0,-1 3 0 15,1 5 0-15,0 7 208 0,-1 0 0 0,1 7 0 16,0 4-48-16,8 34-16 0,-3-6 0 0,-3-9 0 15,-3-4-144-15,-1 2 0 0,-1-1 0 0,-1 13 128 16,-4 7-128-16,-1 2 0 0,-1 0 0 0,-3-6 0 16,-3-6 0-16,-1 4 0 0,1 6 0 0,-4 7 0 15,-2 4 0-15,0-4 0 0,-2-7 0 0,2 0 0 0,-2-1 0 16,1 10 0-16,-2 3 0 0,3-1 0 0,0-3 0 0,0-5 0 16,2-2 0-16,2-27 0 0,0 10 0 0,-2 4 0 15,0 5 0-15,-2 4 0 0,-1 0 0 0,-1 4 0 16,0 8 0-16,-13 71 0 0,3-26 0 0,4-19 0 15,-1-10 0-15,1-3 0 0,1 6 0 0,1-7 128 16,1-1-128-16,1-6 0 0,-1-3 0 0,1 4 0 16,0 6 0-16,2-3 0 0,0-3 0 0,2-1 0 15,2-6 0-15,1 5 0 0,1 6 0 0,1-3 0 16,2-5 0-16,2-4 0 0,1-1 0 0,0 1 160 16,0 6-32-16,1-1-128 0,0-3 320 0,-2-4-32 15,-1-5-16-15,0 2 0 0,-1 8-272 0,0-2 0 0,-2 2 128 0,0-5-128 16,-2-6 0-16,1 4 128 15,-3 1-128-15,2 3 0 0,2 2 400 0,-4-9-16 16,2-1-16-16,0-1 0 0,-1-3-144 0,2 5-32 0,-1 6 0 0,2 0 0 16,-4-4-192-16,2-6 128 0,0-6-128 0,-1 7 0 15,0 7 128-15,-1-1-128 0,0-3 0 0,6-2 144 16,-1-5-144-16,2-4 0 0,0-2 144 0,1 4-144 16,0 2 192-16,0-1-48 0,0 2 0 0,1-2 0 15,0-7-144-15,2-1 192 0,-2-2-192 0,0 4 192 16,2 3-192-16,-3 3 0 0,0-4 144 0,0-2-144 15,1 0 0-15,-1-8 0 0,-1-4 0 0,-2-1 128 16,1-4-128-16,-2 2 0 0,0 4 128 0,-1 2-128 16,-1 3 0-16,-1-2 128 0,2-4-128 0,-1 0 0 15,0 0 0-15,-2-6 0 0,4-4 0 0,-1 0 128 16,0-1-128-16,3 4 0 0,-4 4 0 0,3-2 0 0,0 2 176 0,1-3-48 16,0 0 0-16,1 2 0 0,0-2 832 0,1-3 144 15,-4-4 48-15,1 1 0 16,2-5-1728-16,0 0-320 0,0 0-80 0,-1 3-16 0,1-1 992 0,0-2 0 15,-1 2 0-15,2 1 160 0,0-2 160 0,0-3 16 16,-1 0 16-16,1-4 0 0,-1 0-128 0,1 0-32 16,-3-4 0-16,3-7 0 0,-1-3-64 0,0 3-128 15,-2 1 176-15,1-3-176 0,-1 2 144 0,1 1-144 16,-1-2 0-16,-4 10 144 0,0-3-144 0,1-2 160 16,-1-2-160-16,1-2 160 0,0 0-32 0,-2 1 0 15,-1-3 0-15,0 1 0 0,0 0 16 0,-1-2 0 16,-2 1 0-16,-1 0 0 0,-1-2 144 0,0 1 32 15,-1-2 0-15,-2 2 0 0,-1-1-64 0,-2 2-16 0,-4-2 0 0,-2 4 0 16,1-4-16-16,-2 3 0 0,-2 2 0 0,0 0 0 16,-3-2-48-16,0 1-16 0,-1 1 0 0,-1-2 0 15,0 0-160-15,0 0 192 0,1 1-192 0,16-8 192 16,-4 2-192-16,-2 1 128 0,-3 0-128 0,-2 4 128 16,-1-4-128-16,-1 3 0 0,2-3 0 0,-21 9 0 15,11-3 0-15,6 0 0 0,5-1 0 0,6-2 0 16,3-1-176-16,4-1-64 0,4 1-16 0,-1-5 0 31,6 1-1712-31,5-6-336 0,0 0-80 0,0 0-7632 0,0 0-1520 0</inkml:trace>
  <inkml:trace contextRef="#ctx0" brushRef="#br1" timeOffset="165785.28">31360 17398 23951 0,'-15'-5'1056'0,"4"3"224"0,0 1-1024 0,-2 4-256 16,-1 3 0-16,0 2 0 0,-2 4 1792 0,-1 5 288 15,1-2 64-15,-2 4 16 0,-1 3-1376 0,1 2-272 16,2 4-48-16,0 2-16 0,2 1-48 0,0 2-16 16,0 3 0-16,2-2 0 0,2-1-128 0,1 1-16 15,0-2-16-15,4-3 0 0,2 2 16 0,4-6 0 16,3 2 0-16,8-7 0 0,-1-2-240 0,4-1 128 15,4-2-128-15,7-5 0 0,4-2 0 0,7-6 0 16,6-2 0-16,11-1-160 16,8-7-1744-16,7 1-336 0</inkml:trace>
  <inkml:trace contextRef="#ctx0" brushRef="#br1" timeOffset="167569.48">15367 18060 13823 0,'0'0'608'0,"-4"-10"128"0,-1 1-592 0,-2-2-144 0,0 0 0 0,-1 2 0 16,-1 4 1392-16,-1-2 240 0,-1 0 48 0,-3 2 16 16,-3-2-672-16,-1 2-128 0,-2-4-16 0,-2 1-16 15,1 0-80-15,-2 2-16 0,0 2 0 0,0 3 0 16,0 1-288-16,-2 3-64 0,1 3-16 0,0 4 0 16,-2 3-176-16,2 1-32 0,-1 6-16 0,-1 4 0 15,-2 3-176-15,4 6 0 0,0 3 144 0,2 4-144 16,4 1 0-16,1 0 0 0,1 1 0 0,4-2 128 15,4-4-128-15,2-2 0 0,4-3 0 0,6-3 0 0,1-7 0 0,4-3 0 16,3-4 128-16,-2-10-128 0,1-5 448 16,11-2 32-16,1-3 0 0,1-6 0 0,0-6 160 15,3-3 16-15,3-10 16 0,-7 7 0 0,4-8-496 0,3-5-176 16,5-2 0-16,-1-4 144 0,-2 2-144 0,1-3 0 16,-4 2 0-16,-2 0 0 0,-3-4 128 0,-1 0-128 15,-3-3 128-15,-2-2-128 0,-2-3 464 0,1 1 16 16,-2-2 0-16,6-18 0 0,-5 4-16 0,-8 34 0 15,-1-5 0-15,1 1 0 0,0 3-336 0,0 6-128 16,-2 2 0-16,1 6 144 0,-2 4-144 0,0-5-144 16,-1 8 144-16,-4 15-208 0,0 0-32 0,-5 19 0 15,-3 10 0-15,0-7 0 0,-1 9 16 0,-4 4 0 16,-1 6 0-16,-1 5 0 0,-2 6 224 0,-2 5-144 16,0 1 144-16,-19 52-128 0,2-16 128 0,11-13-160 15,3-15 160-15,8-6-160 0,2-9 160 0,5-9 0 0,5-3 0 16,5-6 0-16,3-4 0 0,4-6 176 15,2-4-48-15,4-5 0 0,2-2-128 0,2-3 160 16,-1-8-160-16,3-1 160 0,-1-1-160 0,6-3 0 16,1-5 0-16,0 0 128 0,0-4-128 0,2 2 0 0,1-1 0 0,-1-3 0 15,-1 0 0-15,1 1 0 0,-2 2 0 16,-3 0 0-16,2-2-144 0,-3 1 144 0,1 0 0 0,-3-1 0 16,-3 0 0-16,-2 2 0 0,-5-1 0 0,-3 3 0 15,-1 1 0-15,-2-1 0 0,-2 2 0 0,-1-2 144 16,-3 2-144-16,0-1 128 0,-2 3-128 0,-3-2 128 15,-1 3-128-15,-4 3 0 0,-6 1 0 0,0 2 0 16,-2 3 0-16,-2 5 0 0,-3 3 0 0,-1 5-176 0,0 3 176 16,1 3-160-16,1 1 160 0,2 3-160 0,3 0 160 0,1 3 0 15,3-3-144-15,4 1 144 0,3-5 0 0,4-2-176 16,4-2 176-16,4-4-128 0,4-3-112 0,5-7-16 16,5-1 0-16,4-4 0 0,4-4 256 0,3-1 0 15,4-7 0-15,12-7 0 0,-5-2 0 0,-3-1 0 16,-1-4 0-16,-10 8 0 0,-1 0 128 0,2-1-128 15,0-3 0-15,2 1 0 0,-1-1 0 0,1 0 0 16,-1 5 0-16,-2 0 0 0,-2 4 128 0,-5 2-128 16,-1 6 192-16,-4-1-192 0,-3 2 160 0,-3 2-160 15,-2 2 128-15,-8 0-128 0,0 0 0 0,-3 13 0 16,-3 0 0-16,-3 1 0 0,-4 2 224 0,-1 1 112 16,-4 1 32-16,-2-1 0 0,2 1-624 0,3-1-112 15,-3-2-16-15,5 2-16 0,1-7 400 0,3-1 0 16,1-3 0-16,8-6 0 0,0 0 0 0,0 0 0 0,0 0 0 0,4-8 0 15,2-2 0-15,6 0 0 16,2-4 128-16,4-1-128 0,2-2 0 0,3-1 0 16,0 1 0-16,-1 1 0 0,3 2 0 0,-4 2 0 0,1-1 0 15,-3 7-128-15,-3 2 128 0,0 4 0 0,-1 4 0 0,-1 2 0 16,-1 8 0-16,-2 3 0 0,1 2 0 0,-5 7 0 16,0 6 0-16,-5 5 0 0,-2 5 128 0,-4 0-128 15,-2-2 160-15,-4 6-32 16,-4-1-128-16,-5 21 192 0,-4-4 0 0,10-31-16 0,-3-1 0 0,-4 1 0 15,-1-2 368-15,-2 1 80 0,-1-4 16 0,0 0 0 0,0-3-192 16,-20 17-48-16,11-10 0 0,7-6 0 0,3-6-400 0,4-5 0 16,2-4-192-16,4-4 192 15,2-6-1840-15,6-2-240 0,-1-2-48 0,-1-1-12752 16</inkml:trace>
  <inkml:trace contextRef="#ctx0" brushRef="#br1" timeOffset="168003.58">16966 17779 28447 0,'-4'-10'1264'0,"4"10"256"0,1-9-1216 0,3-2-304 0,1 2 0 0,0 0 0 16,1 0 272-16,5-6 0 0,-1-1 0 0,4-5 0 16,1-3-64-16,3-6-16 0,2 0 0 0,4-6 0 15,1-2-48-15,0 0-16 0,0-1 0 0,3-3 0 16,0 1 32-16,-1 5 0 0,0 2 0 0,8-7 0 15,-9 10-160-15,-14 18 192 0,1 3-192 0,-1 1 192 16,-2 1 96-16,-1 7 32 0,-3 2 0 0,2 8 0 16,-5 5-320-16,2 18 160 0,-5 2-160 0,-2 8 128 15,-6 8-128-15,-2 7 0 0,-4 8 0 0,-4 5 0 0,-2 3 0 0,-3-1 0 16,-2-4 0-16,-3 5 0 0,-3 3 0 0,2 5 0 16,0-2 128-16,2-8-128 0,3-10 0 0,2-10 0 15,2-8 0-15,3-5 0 0,2-2-208 0,9-16 16 16,0 2 16-16,-2 3 0 15,0-2-2432-15,-1-4-480 0</inkml:trace>
  <inkml:trace contextRef="#ctx0" brushRef="#br1" timeOffset="168184.7">16770 18627 26719 0,'0'0'1184'0,"0"0"240"0,0 0-1136 0,0 0-288 15,10 5 0-15,5-1 0 0,3 0 1472 0,4-1 224 16,1 1 48-16,-8-2 16 0,3-2-1280 0,6-4-256 16,4-3-48-16,5 4-16 0,2-1-160 0,5-3 160 15,4 1-160-15,2 0 160 16,1-3-2080-16,13 0-432 0</inkml:trace>
  <inkml:trace contextRef="#ctx0" brushRef="#br1" timeOffset="168670.57">18297 17952 29663 0,'0'0'640'0,"0"0"144"15,0 0 32-15,2 11 16 0,-2 5-656 0,0 3-176 0,-2 5 0 0,-4 3 0 0,0 7 0 0,-1 3 0 16,-2-2 0-16,-3 6 0 0,-2 2 0 0,0 0 0 16,-1 4 0-16,-2 1 0 0,0 4 0 0,-2 0 0 15,-2 0 0-15,3 0 192 0,-2 1-192 0,2-2 0 16,-2-4 144-16,2-5-144 0,3-6 352 0,2-10 0 16,2-1 0-16,3-8 0 0,2-1 480 0,1-9 112 15,5-7 16-15,0 0 0 0,0 0-272 0,1-7-48 16,0-5-16-16,2-6 0 0,1 1-496 0,2-2-128 15,2-8 0-15,2-1 0 0,1-6 0 0,10-33 0 16,-6 6 0-16,-4 18 0 0,2-1 0 0,-2 12 0 16,3 1 0-16,3 2 0 0,2 0 0 0,3 5 0 15,0-3 0-15,4 4-128 0,-1 4 128 0,12-2 0 16,0 4 0-16,-3 4 0 0,-1 10 0 0,-3 1 0 16,-4 4-176-16,7 8 176 0,-5 8-192 0,-15-8 192 15,-3 2-208-15,-2 0 80 0,-2 4 128 0,-2 5 0 0,-4 2-144 16,-3 2 144-16,-3 4 0 0,-3-3 0 0,-2 2 0 0,-3-3 0 15,-3 0 0-15,-1-2 128 0,-3-1-128 0,-19 12 192 16,5-11-192-16,4-9 0 0,3-4-192 0,4-10-10560 16,3-10-2112-16</inkml:trace>
  <inkml:trace contextRef="#ctx0" brushRef="#br1" timeOffset="168987.68">19064 18230 29487 0,'-10'11'2624'0,"-1"2"-2112"15,-2 8-512-15,2 2 0 0,-2 5 1472 0,3 0 176 16,-4 2 32-16,2-4 16 0,2 2-1360 0,4-4-336 16,2 2 0-16,4-4 0 0,4-3 0 0,3-2-128 15,2-9 0-15,4 0 0 16,1-5-256-16,4-5-64 0,1-7 0 0,5-3 0 0,1-7 448 0,5-4 0 15,-2 1 0-15,1-2 0 0,-1-6 0 0,-2 0 0 16,0 2 128-16,-1-1-128 0,-2 5 272 0,-1-3-16 0,-4 2 0 0,-4 2 0 16,-3-1 416-16,-5 1 80 0,-1 3 16 0,-3 2 0 15,-5-1-160-15,-2 3-32 0,-3 5 0 0,-2 3 0 16,-2 5-416-16,-2 0-160 0,-2 3 0 0,6 3 144 31,1 0-1200-31,-1 3-240 0,-1 1-48 0,1-2-9616 0,-1 0-1920 0</inkml:trace>
  <inkml:trace contextRef="#ctx0" brushRef="#br1" timeOffset="169209.39">19906 17646 32079 0,'0'0'1408'0,"0"0"320"0,4-8-1392 16,-2 3-336-16,-2 5 0 0,0 0 0 0,0 0 384 0,0 0 0 15,0 8 0-15,-2 4 0 0,-9 20-208 0,0 2-48 16,1 1 0-16,-2 3 0 0,-2 0-128 0,2 5 0 16,-2 7 144-16,0 3-144 0,-2 2 0 0,3-1 0 15,-4 1 0-15,0 1 0 0,1 2 0 0,2 0 0 16,0-2 0-16,6-21 0 16,1 2-2224-16,0-3-464 0,2-2-80 0</inkml:trace>
  <inkml:trace contextRef="#ctx0" brushRef="#br1" timeOffset="169403.58">20028 18295 19343 0,'0'0'1728'0,"0"8"-1392"15,1 1-336-15,3 1 0 0,-3 3 2176 0,3 2 352 0,0 3 80 0,0 2 16 16,1 2-1872-16,0 7-368 0,0 3-80 0,0-4-16 15,-1 0-160-15,0-3-128 16,-1 2 144-16,1 6-144 16,1-7-1360-16,-1-4-368 0,1-11-80 0</inkml:trace>
  <inkml:trace contextRef="#ctx0" brushRef="#br1" timeOffset="169621.43">20562 18135 13823 0,'0'0'608'0,"-2"14"128"0,-1 3-592 0,-1 5-144 0,0 3 0 0,-1-1 0 0,-3 4 3456 16,-1 6 672-16,-5 4 128 0,0 7 32 0,-3-1-2880 0,-5 9-560 15,-5 5-112-15,-13 24-32 0,-1-7-352 0,0-1-80 16,-2 4-16-16,0-3 0 0,0-6-256 0,2 1 128 16,4-5-128-16,14-19 0 15,-1 0-1408-15,2-3-384 0,-18 28-64 0,19-25-32 0</inkml:trace>
  <inkml:trace contextRef="#ctx0" brushRef="#br1" timeOffset="170055.33">21876 18235 21183 0,'0'0'944'0,"0"0"192"0,0 0-912 0,17 2-224 16,4-1 0-16,8-2 0 0,7 1 1136 0,5 0 176 16,2-2 32-16,-19 0 16 0,8 1-832 0,3-3-160 15,5 0-48-15,6 3 0 0,3 1-320 0,5-2 144 16,1-1-144-16,0-2 0 0,-1-1 128 0,13 4-128 15,-6-2 0-15,-9 3 0 0,-5 2 0 0,-4 0 0 16,-5-2 0-16,-6 0-8128 16,-4-2-1600-16</inkml:trace>
  <inkml:trace contextRef="#ctx0" brushRef="#br1" timeOffset="170238.26">21692 18513 28559 0,'0'0'2544'0,"0"0"-2032"0,0 0-512 0,10 2 0 16,4-1 1216-16,5 1 128 0,4-1 48 0,5 3 0 15,4-2-1008-15,4 1-208 0,5-3-48 0,16 0 0 16,2-1 192-16,-2-2 16 0,0 0 16 0,4 0 0 16,0 0-224-16,-2-1-128 0,-1 2 160 0,-2-3-160 15,-3-4-1728-15,-3 2-432 0,-5-4-80 0</inkml:trace>
  <inkml:trace contextRef="#ctx0" brushRef="#br1" timeOffset="170504.98">22526 17427 34495 0,'-14'9'768'0,"0"2"144"0,2 7 48 0,-1 9 0 0,0 6-768 0,-3 8-192 16,-2 9 0-16,1 10 0 0,-1 6 0 0,-1 4 128 15,0 3-128-15,1 0 128 0,0 6-128 0,0 5 0 16,-1 4 0-16,0 3 0 0,-1 3 0 0,1 0 0 16,0-2 0-16,0-6 128 0,1-6-368 0,3-6-80 15,2-9 0-15,7-26-16 16,0 1-2608-16,3-3-528 0,-2 26-112 0,7-25 0 0</inkml:trace>
  <inkml:trace contextRef="#ctx0" brushRef="#br1" timeOffset="171655.64">24200 18233 28735 0,'0'0'640'0,"-8"8"128"0,-1-16 16 0,-2 3 16 0,-3 1-640 0,-3 4-160 16,-2 1 0-16,-4 4 0 0,-2 6 0 0,-3 2 0 0,-1 8 144 0,-2 3-144 15,-1 5 0-15,2 7-128 16,-2 3 0-16,0 2 0 0,1 5 272 0,0 2 64 15,0 5 16-15,5 5 0 0,0 0-96 0,2-6-128 0,4-5 176 0,5-1-176 16,4-4 128-16,5-5-128 0,4-8 0 0,5-6 0 16,5-5 336-16,6-6 16 0,1-5 0 0,6-7 0 15,1-7 368-15,5-7 80 0,4-5 16 0,0-5 0 16,2-9-464-16,3-3-96 0,0 0 0 0,1-4-16 16,-1-4-240-16,0-1 0 0,-2-1 0 0,12-16 0 15,-4 0 144-15,-24 29 144 0,2-7 32 0,2-3 0 16,-2-6 32-16,2-5 16 0,1-4 0 0,-2-8 0 15,2-4-112-15,0 4 0 0,0 5-16 0,0 5 0 0,-2 5-240 0,-2 8 0 16,-1 1 0-16,-4 7 0 0,-1 10 0 0,5-12 0 16,-8 17 0-16,-6 11 0 0,-4 9-288 0,-5 11 48 15,-3 5 16-15,-3 5 0 0,-5 11 64 0,0 5 16 16,-3 6 0-16,-4 10 0 0,-4 7 144 0,2 4-128 16,-1 6 128-16,1 1-128 0,-1 0 128 0,5-4-128 15,3-7 128-15,0 4-128 0,4-7 128 0,7-6 0 16,3-3 0-16,5-2 0 0,3-11 0 0,5-2 144 15,3-5-144-15,5-1 160 0,-2-8-16 0,6-2 0 16,1-7 0-16,4-1 0 0,1-7-144 0,3-3 128 16,1-3-128-16,0-5 128 0,0 2-128 0,1-5 0 0,-1-2 0 0,1 0 0 15,-1-2 128-15,-2-2-128 16,-2-1 128-16,-4 0-128 0,-3-1 0 0,-5 0 0 0,-1 1 0 0,-4-1 0 16,-2 2-144-16,-4 2 144 15,-3 0 0-15,-2 4 0 0,-4-1-128 0,-4 7 128 16,-4-1 0-16,-4 6 0 0,-4 1-256 0,-3 4 48 15,-6 5 16-15,3 1 0 0,-3 4 48 0,1 2 16 0,1 4 0 0,3 0 0 16,2 1 128-16,2-1 0 0,5-1 0 0,4 1-128 16,6-1-16-16,2-2 0 0,3-10 0 0,5 2 0 15,3-3-48-15,6 2 0 0,4-4 0 0,6-4 0 16,-1-9 192-16,6-1 144 0,4-4-16 0,1-1-128 16,2-1 224-16,-1-2-64 0,0-2-16 0,-2 4 0 15,-4 2-144-15,1 0 0 0,0-4 0 0,-1 3 128 16,-2 2-128-16,-2 3 0 0,-2 1 144 0,-2 4-144 15,-1-3 0-15,-2 6 128 0,-3 0-128 0,-2 2 0 16,-3 3 0-16,0 1 0 0,-9-4 0 0,4 9 0 0,-4-9-192 0,1 8-96 16,-1 1-32-16,-2 0 0 0,-1 0-32 0,-3-1-16 15,-1 3 0-15,0-2 0 0,-1-1 112 0,0-4 32 16,1-1 0-16,-1 2 0 0,1-1 224 0,-1-1 0 16,0-3 0-16,3 0 0 0,5 0 0 0,0 0 0 15,0 0 0-15,0 0 0 0,0 0 608 0,0 0 112 16,0 0 32-16,0 0 0 0,0 0-752 0,0 0-368 15,9 5 48-15,1 3 0 16,2-3-512-16,0 1-112 0,2 3-16 0,0-4 0 0,0-1 832 0,2 1 128 16,-2 0 0-16,-2 0 128 0,1 3 96 0,0 1 32 0,-1 2 0 15,0 0 0-15,-2 6 96 0,-1 2 32 16,-3 6 0-16,2 1 0 0,-6 4-48 0,-2 3 0 16,-3 4 0-16,-7 19 0 0,-6-1-64 0,6-21-16 15,-4 7 0-15,-2 3 0 0,-5-3 16 0,-2 1 0 16,-3 1 0-16,-2-1 0 0,-3 4-64 0,-25 31-16 0,11-12 0 0,18-28 0 15,1-6-192-15,9-12-256 0,-1-5 48 0,4-2-16016 16</inkml:trace>
  <inkml:trace contextRef="#ctx0" brushRef="#br1" timeOffset="172040.45">25745 18050 24879 0,'-3'-17'1088'0,"3"12"256"0,0-5-1088 0,1 1-256 15,3-1 0-15,1 2 0 0,4-1 2416 0,0 2 416 16,4-1 96-16,-1-1 16 0,1 3-2400 0,4-2-544 15,3 3 0-15,0 3 0 0,-1-2 0 0,1 3 0 16,2 3 144-16,-2 2-144 0,-1 2 192 0,-1 5-64 16,-3-3 0-16,2 11 0 0,-6 3-128 0,-8-9 128 15,-3 3-128-15,-3 8 128 0,-3 1-128 0,-6 1 0 16,-4 5 0-16,-4 2 0 0,-5 1 0 0,-25 27 0 16,-2-7 0-16,1-6-176 0,-1-6 176 0,5-5-128 0,5-3 128 0,17-10-128 15,4-3 128-15,7-6 0 0,2-1 160 0,6 0-160 16,0-2-128-16,3 2-128 15,4-3-32-15,4-1 0 0,6-4 288 0,6 3 0 16,5-4 0-16,16 1 0 16,0 0-512-16,-16-5-32 0,3 0-16 0,5-1-9488 15,-1 0-1888-15</inkml:trace>
  <inkml:trace contextRef="#ctx0" brushRef="#br1" timeOffset="172574.28">27355 18410 21183 0,'-13'11'1888'0,"7"0"-1504"16,-2 7-384-16,-1 6 0 0,-1 9 2016 0,-2 4 336 0,0 3 64 0,-4 9 16 16,-1 1-1984-16,-2-1-448 0,-3 4 0 0,-1-4 0 15,-1 2 0-15,-1 1 144 0,-3 1-144 0,12-21 160 16,-4 6-160-16,1 0 0 0,-4 1 144 0,0-1-144 16,0 0 0-16,2-5 0 15,0-3 0-15,4-5 0 0,1-5 160 0,-2 3-32 0,4-12-128 0,4-1 192 16,3-7-192-16,7-3 144 15,-3-14-144-15,6-4 128 0,0-3-128 0,5-7-256 16,1-8 64-16,1 0 16 0,0 1 176 0,3-2 0 16,0-2-144-16,1-2 144 0,1-6 448 0,3 1 176 15,1-3 16-15,1-2 16 0,3 1-80 0,3 2-32 0,0 0 0 0,5 0 0 16,3 4-352-16,18-16-192 0,-4 12 192 0,-6 10-192 16,-3 7 0-16,-19 15 0 0,3 2-192 0,0 1 48 15,0 3 144-15,-1-2 0 0,-1 7 0 0,-1 5-128 16,-5 0 128-16,9 13 0 0,-10 1 0 0,-7 8-128 15,-7 1-128-15,-7 6 0 0,-5 0-16 0,-6 5 0 0,-5 2 112 16,-2 0 32-16,-6-3 0 0,11-13 0 0,-7 3 128 0,3-4 0 16,0-3 0-16,-2 0 0 0,2-2 0 0,1 1 0 15,3-6 0-15,3 0-9712 16,4-5-1904-16</inkml:trace>
  <inkml:trace contextRef="#ctx0" brushRef="#br1" timeOffset="172889.82">28046 18473 8287 0,'0'0'368'0,"-6"1"80"0,-2 2-448 0,2 2 0 0,-2 4 0 0,-1 1 0 16,-1 5 5952-16,0 3 1120 15,-3 4 224-15,-1 1 32 0,0-1-5888 0,-4 12-1184 0,2-1-256 0,2 0 0 16,4-4 0-16,1 1 0 15,1 0 0-15,4-6 0 0,4-4-240 0,3-3 0 0,2-1 0 0,4-7 0 16,1 0 240-16,3-7-144 16,2-3 144-16,3-3-128 0,-2-3 128 0,3-3 176 15,1-6-48-15,7-9 0 0,-2 2 0 0,-14 13-128 16,1-4 192-16,-2-1-64 0,0-1 320 0,-3 0 64 0,0-2 16 0,-2-1 0 16,-3-1 112-16,-2-17 32 0,-3 5 0 0,-2 7 0 15,-4-1-512-15,-2 6-160 0,-1 3 0 0,-1 6 0 16,-2-1-1200-16,2 9-336 15,0 0-80-15,2 2-8880 0,1 2-1792 0</inkml:trace>
  <inkml:trace contextRef="#ctx0" brushRef="#br1" timeOffset="173228.8">28813 17773 23039 0,'0'0'2048'0,"-11"-4"-1648"0,0 4-400 0,11 0 0 16,-8 9 1504-16,1 4 224 0,-2 4 32 0,-3 6 16 15,2 6-1264-15,-1 8-256 0,-1 4-64 0,0 7 0 16,-4 2-192-16,0 5 144 0,-1 3-144 0,-2 0 128 16,-1 5 128-16,-3 3 0 0,-1 2 16 0,0 4 0 15,-2-1-80-15,3-1 0 0,2-4-16 0,0-6 0 16,1-7-176-16,2-5 128 0,3-8-128 0,2-5 128 16,3-6-128-16,1-2 0 0,3-6 0 0,3-4-176 15,3-1-1616-15,0-16-336 16</inkml:trace>
  <inkml:trace contextRef="#ctx0" brushRef="#br1" timeOffset="173623.95">29058 18497 24879 0,'0'0'2208'0,"0"0"-1760"0,0 0-448 0,0 0 0 16,0 0 1376-16,-3 13 192 0,1 2 32 0,-2 4 16 16,0 2-1072-16,0 8-224 0,1 1-32 0,0 6-16 15,2 5-128-15,2-1-16 0,2 2-128 0,-1-2 192 16,-1-1-32-16,4-2-16 0,1 0 0 0,0 0 0 16,2-2-144-16,2-3 0 0,1-4 0 0,2-4 0 15,0 0-1920-15,4-10-480 16,4-7-96-16,-2-7 0 0</inkml:trace>
  <inkml:trace contextRef="#ctx0" brushRef="#br1" timeOffset="173824.48">29529 18666 36687 0,'-25'38'1616'0,"6"-4"352"0,-6 7-1584 0,-6 13-384 16,-5 2 0-16,-2 7 0 0,-2 2 832 0,-2 8 64 15,-1-1 32-15,-1 0 0 0,-3-4 160 0,3 2 48 16,1 0 0-16,2-2 0 0,1-8-496 0,2-4-80 16,5-9-32-16,5-5 0 0,4-5-528 0,6-9-256 15,7-7 32-15,3-5 0 16,6-6-2048-16,2-10-416 0,0 0-64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7:17:30.41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681 5429 27871 0,'-21'-5'1232'0,"11"5"256"0,1 0-1184 0,9 0-304 15,-8 4 0-15,8-4 0 0,-5 12 128 0,2-1-128 16,2 2 192-16,1 2-192 0,1 3 0 0,2 2 0 16,-1 2 0-16,1 3 0 0,0-1 0 0,-3 6 0 15,0-4 0-15,0 5 0 0,0-1 128 0,0-1-128 16,0 1 0-16,0 3 0 0,-3 1 0 0,0 0 128 16,0-2-128-16,0 4 0 0,-2 1 416 0,-1 3-32 15,-2 2 0-15,0 9 0 0,1 2 160 0,-1 2 32 0,-3 0 0 16,1 2 0-16,-2 0-64 0,1 2 0 0,-1-2 0 0,2 3 0 15,-1 3-160-15,0-4-32 0,1-5-16 0,1 0 0 16,1-4-112-16,0 1-32 0,2-4 0 0,-2-1 0 16,0-4-160-16,1 1 0 0,0-1 0 0,2 0 128 15,-1 1-128-15,-1-4 0 0,1-1 0 0,2-5 0 16,2-3 0-16,-1-4 0 0,1 0 0 0,0-5 0 16,1-4-256-16,2-4 32 0,1-3 0 0,-2-10 0 15,2 13 80-15,-2-13 16 0,0 0 0 0,8 6 0 16,-8-6 128-16,11 5 0 0,-1-5 0 0,3 0 0 15,-3-1 0-15,2 0 0 0,1-2 128 0,2 1-128 16,1-1 144-16,2 1-144 0,1-5 192 0,3 2-192 16,3 2 128-16,-1-4-128 0,6 2 0 0,-13 3 0 15,1-1 128-15,6-1-128 0,3-1 0 0,2 1 0 0,4 0 128 0,4 2-128 16,3-2 0-16,36-4 0 0,-10 3 0 0,-6 0 0 16,-2-2 0-16,-2 3 0 0,-1 0 0 0,2-2 0 15,3 1 0-15,7 1 0 0,3 0 0 0,0-1 0 16,-3-1 0-16,6 0 0 0,-1-2 0 0,8 1 0 15,8-3 0-15,-3 2 0 0,-4-2 0 0,2 4 0 16,1-3 0-16,5 1 0 0,9 3 0 0,-4-4 0 16,-4 4 0-16,0-1 0 0,1-2 0 0,3 3 0 15,5-2 0-15,-1 2 0 0,-4 1 0 0,2-1 0 16,4-2 0-16,2 1 0 0,4 2 0 0,2-5 0 16,0 3 0-16,4-4 0 0,5 1 192 0,0-4-192 15,-3 0 192-15,4 3-192 0,3 0 144 0,-3 4-144 0,-3-3 0 0,0 1 144 16,5 2-144-16,-2-2 0 15,-2 3 0-15,0 3 0 0,-6-1 0 0,5 2 0 0,1-2 0 0,-1 2 0 16,-5-2 0-16,6 3 0 0,5 2 0 0,-4-1 0 16,-8-1 0-16,6 4 0 0,1-2 0 15,0 2 0-15,-3-1 0 0,2 0 0 0,0 0 0 0,2 2 0 16,3-2 0-16,-1-2 0 0,-1 1 0 0,1 2 0 16,1-1 0-16,-1 1 0 0,-4-3 0 0,6 1 0 15,5 1 0-15,-3-2 0 0,-5-1 0 0,4 3 0 16,4-1 0-16,-1 2 0 0,-6-3 0 0,6 2 0 15,3 1 0-15,-2 0 0 0,-5-2 0 0,-2 4 0 16,5 0 0-16,-4 0 0 0,1 2 0 0,0-5 0 16,0 1 0-16,1 1 0 0,-1 3 0 0,1-4 0 15,2 1 0-15,1 0 0 0,2-3 0 0,0 1 0 16,-1-1 0-16,0 2 0 0,-2-1 0 0,-2 2 0 0,-4-1 0 0,3-2 0 16,2 1 0-16,-4 1 0 0,-6 1-160 0,1-1 160 15,2 1 0-15,-3 2-144 0,-4-2 144 16,1-1 0-16,3 0-144 0,0 1 144 0,0-1-144 0,-2-2 144 15,-3 1-192-15,5 1 192 0,2 1-224 0,-3-1 64 16,-6-3 16-16,2-1 0 0,4 1 144 0,1 2 0 16,0-1 0-16,0 0-128 0,-2-2 128 0,1 0 0 15,-1 1 0-15,-1 3 0 0,-3-2 0 0,3-1 0 16,6-1 0-16,-7 2 0 0,0-2 0 0,-4 2 0 16,-1 2 0-16,0-1 0 0,0-1 0 0,-2-1 0 15,-2-1 0-15,3-1 0 0,5-1 0 0,-3 0 0 16,-6 2 0-16,0-1 0 0,-1 1 0 0,2-1 0 0,2-2 0 15,-3 2 0-15,-4 0 0 0,2 1 144 0,1 0-144 0,1 0 0 16,0 0 0-16,-5-2 0 0,0 2 0 0,4-1 0 16,5-1 0-16,-4 0 0 0,-3 2 0 0,-2-2 0 15,-3-1 0-15,3 1 0 0,6-1 0 0,-5 2 0 16,-4 1 0-16,1-1 0 0,-1-2 0 0,3 1 0 16,2-1 0-16,-1 0 0 0,-6 1 0 0,0-2 0 15,-1 2 128-15,2-2-128 0,2-3 0 0,-1 4 0 16,-3 0 0-16,1-1 0 0,0-1 0 0,1 0 0 15,2 0 0-15,-1-1 128 0,-3 1-128 0,-2 1 0 16,1 0 208-16,-2-1-64 0,1 2-16 0,-3-1 0 16,-3 2 16-16,-1 1 0 0,-2-3 0 0,3-1 0 15,0 1-144-15,-2 3 192 0,-6 1-192 0,-2 1 192 16,-1-2-192-16,0-1 160 0,1 0-160 0,1 2 160 16,0-3-160-16,1 2 160 0,-3-3-160 0,-2 3 160 0,-2 1-160 15,0 0 0-15,-1 0 144 0,0 1-144 0,-1-1 0 16,-6 3 0-16,-5-2 0 0,-2 0 128 0,-2 1-128 15,-1-1 0-15,-4-1 0 0,-1 0 0 0,-3 0 160 16,0 1-32-16,-3 2-128 0,-2-1 192 0,-4 1 0 0,-1-2 0 16,-5 2 0-16,-3-6 0 0,-3 2 0 0,-3 1-16 15,-2-2 0-15,-3 0 0 0,-3-3 128 0,0 0 16 16,-1-4 16-16,-1 0 0 0,-2-4-16 0,0-1 0 16,-1-2 0-16,-2-1 0 0,0-1-160 0,1-2-32 15,-2-3-128-15,-1-5 192 0,-1-2-192 0,3-3 0 16,-2-2-192-16,0-1 192 0,-3-6-160 0,1-2 160 0,1 2-128 15,1-3 128-15,-2-4-208 0,2 2 32 16,0-5 16-16,1-2 0 0,1 0 0 0,0 1 0 0,0 1 0 0,1-2 0 16,1 2 16-16,0-1 0 0,2 1 0 0,0-2 0 15,-2-2-16-15,2 3 0 0,-1 0 0 0,-1 2 0 16,1 2 160-16,-1 2 0 0,1 0-144 0,-1 4 144 16,1-1 0-16,-2 2 0 0,0 5 0 0,1-1 0 15,-1 1 192-15,0 0-64 0,-1 1 0 0,0 3 0 16,-1 2-128-16,0 1 0 0,-1 0 144 0,0 1-144 15,-2 3 128-15,-2 0-128 0,2 3 128 0,0 1-128 16,-4 0 0-16,0 3 0 0,-4 2 0 0,1 3 0 16,-5 1 0-16,-1-1 0 0,-4 2 0 0,-2 4 0 15,-6-3 0-15,-3 4 0 0,-1 0 0 0,-4 1-192 16,-3 1 16-16,-5 2 0 0,-2 1 0 0,-5 1 0 0,-4 1 0 16,-7 1 0-16,-9 1 0 0,0 1 0 0,-2-3 176 15,-2 3-208-15,-3 0 80 0,-6 2 128 0,-8-1-160 0,0 0 160 16,2 0 0-16,-4 2-144 0,-6-1 144 0,-3-1 0 15,-3 1-144-15,-2 2 144 0,0-4 0 0,-10 0 0 16,-5 1 0-16,-1-2 0 0,2-2-128 0,-7 0 128 16,-5 0 0-16,-1 0 0 0,2-1 0 0,-7 0 0 15,-7-1 0-15,-2 1 0 0,-1-1 0 0,-3 0 0 16,-5 0 0-16,-3 1 0 0,-8-1 0 0,6 1 0 16,2-3 0-16,-5 2 0 0,-4-2 0 0,-3 3 0 15,-2-3 0-15,5-1 0 0,4 1 0 0,-3 0 0 16,-6 0 0-16,0 0 0 0,-1-1 0 0,3 2 0 15,2-1 0-15,-3-1 0 0,-5-4 0 0,-1 5 0 0,-4 3 0 16,5-1 0-16,3 0 0 0,-2-3 0 0,-5-2-144 0,-2 5 144 16,-2 1 0-16,0 1 0 0,4-2 0 15,0 2 0-15,0 0 0 0,-1 2 0 0,-5-1 0 0,3 1 0 16,2 2 0-16,3-1 0 0,3-2 0 0,-3 3 0 16,-5 0-192-16,0-1 192 0,-1 4-192 0,5-1 192 15,5-2-240-15,-2-1 64 0,-6 0 16 0,3 4 0 16,-3-2 160-16,1 2 0 0,3 4 0 0,0-5-128 15,3 0 128-15,-1 1 0 0,-3 0 0 0,1 2 0 16,4 3 0-16,1-4 0 0,3 3 0 0,1-2 0 16,-1 1 0-16,5-1 0 0,2 3 0 0,5-3 0 15,0 3 0-15,1 0 0 0,-4-1 128 0,9-1-128 16,8 1 0-16,-2-2 128 0,-4 2-128 0,5-2 0 16,6 2 128-16,0-3-128 0,0 4 128 0,2-3-128 15,2 1 128-15,4-2-128 0,-1 2 128 0,4-1-128 0,4 2 128 0,1 1-128 16,-3-5 128-16,5 3-128 0,5-2 0 0,-1 2 144 15,-3-4-144-15,6 3 0 0,8-2 144 0,0-1-144 16,0 4 0-16,3-5 144 0,5-1-144 0,4 3 0 16,3-2 0-16,-4 1 128 0,-5 2-128 0,6-6 0 15,5 1 0-15,0 2 0 0,0 2 0 0,1-4 0 16,-2-3 0-16,5 0 0 0,3 0 0 0,5 2 0 16,2 2 0-16,-2-1 128 0,-3-3 0 0,4 0 0 15,5-1 0-15,4 1 0 0,2 0 112 0,3 3 16 16,0 1 0-16,0-1 0 0,0-3-64 0,5 0 0 15,4 0 0-15,2 1 0 0,3 3-192 0,2 1 176 16,3 2-176-16,1-1 160 0,3-1-160 0,0 2 0 0,-2-2 0 0,5 6 0 31,-2-4-400-31,2 6-112 0,4 0-32 0,-3 4-16544 0</inkml:trace>
  <inkml:trace contextRef="#ctx0" brushRef="#br0" timeOffset="2035.04">23720 5497 7359 0,'0'0'320'0,"-8"9"80"0,-4 0-400 0,2 2 0 15,-3-1 0-15,4 2 0 0,-2-2 1440 0,-1 4 208 16,-2 2 32-16,0 2 16 0,-1 2-528 0,-4 1-96 16,-1 0-32-16,-1 2 0 0,1 0-304 0,-3 4-64 15,2 1-16-15,-2 2 0 0,0-3-128 0,3 1-16 16,-3 1-16-16,2-2 0 0,4 1 64 0,0-4 16 16,2-1 0-16,2-3 0 0,3 1-32 0,-2 3 0 15,6-7 0-15,5-8 0 0,1 0 0 0,2-2 0 16,3-1 0-16,3-2 0 0,1-2 16 0,5-2 0 15,4-1 0-15,3-3 0 0,5-6-288 0,3 4-48 16,3-4-16-16,1 3 0 0,4-3-208 0,0 4 128 16,1-3-128-16,-4 1 0 0,-1 2 0 0,-4-2 128 15,1 3-128-15,-2-1 0 0,-3-3-272 0,-1 4-112 16,-1-3 0-16,-3 3-16 16,-3 1-848-16,-3-1-160 0,-3-2-48 0,-3 3-9936 0</inkml:trace>
  <inkml:trace contextRef="#ctx0" brushRef="#br0" timeOffset="2252.44">23405 5929 12895 0,'0'0'576'0,"0"0"112"0,0 0-560 0,0 0-128 16,0 0 0-16,14-3 0 0,1 2 2752 0,-1-1 512 16,4-5 96-16,5 1 32 0,4 1-1904 0,3-5-368 15,2-1-80-15,5-5-16 0,-4-3-64 0,4-4-32 16,2 1 0-16,3 2 0 0,4 0-384 0,5 1-80 15,1-3-16-15,23-8 0 0,-9 2-272 0,-7 3-176 16,-9 5 192-16,-3 1-192 16,-2 0-304-16,-2 1-160 0,-1 2-48 0,-11 3 0 15,0 1-2192-15,4 2-448 0</inkml:trace>
  <inkml:trace contextRef="#ctx0" brushRef="#br0" timeOffset="2768.26">25149 4832 24879 0,'-19'-6'2208'0,"9"2"-1760"0,-3-1-448 0,2-5 0 32,3 1-304-32,2-3-144 0,-1 3-16 0,4-1-16 0,1 3 800 0,4-4 144 0,1 4 48 0,4-3 0 15,3 3-16-15,3-2 0 0,-1 3 0 0,5 0 0 16,2-2-176-16,10 3-48 0,-1 0 0 0,-1 2 0 0,-3 7-64 0,-9 0-16 16,1 2 0-16,-1 6 0 0,-1 0-192 0,-3 2 0 15,-1 5 128-15,-5 4-128 0,-1-1 0 0,-2 5 0 16,-4 2 0-16,-3 3 0 0,-4-1 0 15,-1-1 0-15,0-1 0 0,-8 10 0 0,2-6 0 0,2-3 0 16,0-6 0-16,4-4 0 0,2-2 0 0,4-7 0 16,4-2 0-16,4 3 0 0,0-5 0 0,3 3 176 15,2-3-32-15,3 3 0 0,2-2-144 0,1 3 0 16,1-3 0-16,1 3 0 0,-1 2 0 0,1-3 0 16,0 4 0-16,-5-1 0 0,-2-2 0 0,-2 1 160 15,-3 3-32-15,-1 5-128 0,-3 2 896 0,-5-7 80 16,-3 2 16-16,-3 0 0 0,-3 2-112 0,-1 0-32 15,-1 1 0-15,-1-1 0 0,-1 0-464 0,-1-2-80 16,0 0-32-16,0-3 0 0,0-1-128 0,3-4-16 16,1 1-128-16,1-5 192 0,2 0-192 0,2-3 0 15,2 1-192-15,0-6 192 16,2 1-1824-16,1-3-256 0,3-2-48 0,4-4-7536 16,2-3-1520-16</inkml:trace>
  <inkml:trace contextRef="#ctx0" brushRef="#br0" timeOffset="3295.52">25866 5311 25631 0,'0'0'1136'0,"0"0"224"0,-9-2-1088 0,9 2-272 0,0 0 0 0,0 0 0 16,-5-5 1328-16,1 1 208 0,1-5 32 0,-1 1 16 16,1 2-400-16,2-4-80 0,1 1-16 0,0-1 0 15,0 2-512-15,1-2-128 0,2 3 0 0,-1 0-16 16,1 1-304-16,-1 2-128 0,-2 4 0 0,0 0 128 16,5-8-128-16,-5 8 0 0,0 0 0 0,0 0 0 15,0 0-1536-15,0 0-192 0,5-5-48 0</inkml:trace>
  <inkml:trace contextRef="#ctx0" brushRef="#br0" timeOffset="3772.87">26329 4249 29599 0,'4'-17'1312'0,"1"11"272"0,4-6-1264 0,2 3-320 0,4-3 0 0,3 0 0 16,1 3 0-16,1-5-144 0,2 2 16 0,1 0 0 16,0-2-128-16,-2 0-32 0,-1-1 0 0,0 1 0 15,-2-1 32-15,-1-1 16 0,-1 1 0 0,-2 4 0 16,-2 1 240-16,2-4 0 0,-5 3 0 0,-9 11 0 15,-1-6 0-15,-5 1 256 0,-2 2-48 0,-3 3-16 16,-5 2-64-16,-1 2-128 0,-3-1 176 0,-1 6-176 16,-2 0 128-16,-1 5-128 0,-2 0 0 0,0 3 0 15,0 0 0-15,1 3 0 0,2 0 0 0,1-1 0 16,2 3 0-16,-5 11 0 0,7-4 0 0,11-9 0 16,5 0 0-16,3 0 0 0,3-1 0 0,4 1 0 0,2-1 0 0,4 0 0 15,1 0 0-15,3 0-144 0,1 3 144 0,3-1 0 16,2 0 0-16,0 3 128 0,-1 3-128 0,-2-3 0 15,1 1 0-15,-3-1 0 0,-2 3 192 0,-5 0 32 16,-3-3 0-16,0 3 0 0,-6-2 416 0,-5 3 64 16,-3-5 32-16,-2 2 0 0,-6-1-160 0,-4-2-16 15,-4 1-16-15,-1 2 0 0,-3-4-288 0,-3-2-48 16,0-1-16-16,-1-5 0 16,-2-2-1360-16,1-1-288 0,-1-5-48 0</inkml:trace>
  <inkml:trace contextRef="#ctx0" brushRef="#br0" timeOffset="4236.39">27440 4435 21183 0,'0'0'1888'0,"-5"7"-1504"0,0 4-384 0,-2-1 0 16,-2 3 1408-16,2 5 224 0,-3 3 32 0,-8 16 16 15,-3 0-1360-15,9-13-320 0,-1 1 0 0,2-3 0 16,2 4 0-16,2-2 0 0,3-1 0 0,4-3 0 16,4-2 160-16,3-3-160 0,3-1 192 0,6-1-192 15,2-9 224-15,-4-3-64 0,0-2-16 0,1-3 0 16,-1-6 432-16,9-4 96 0,-5 0 16 0,-7 2 0 16,0 1-304-16,-2-1-48 0,-2-2-16 0,-3-1 0 15,-1 1-128-15,-3 0-48 0,-3 0 0 0,-2-1 0 16,-1-1-144-16,-3 0 192 0,-2 2-192 0,0 2 192 0,0-4-192 0,-1 2 0 15,1 3 0-15,2 3 0 0,1-1 0 0,1 2 0 16,3 2 0-16,1-3 0 0,4 3-192 0,3 0 192 16,3-3-192-16,2 2 192 0,2-2-224 0,3 1 80 15,2 0 16-15,4-2 0 0,0 4 128 0,1 0 0 16,2 1 0-16,3 4-128 0,0 2 128 0,4 3-128 16,-1 1 128-16,1 6-128 0,1-1 128 0,-3 7 0 15,-1 3 0-15,-4 2-128 0,1 1 128 0,-5 4 0 16,-3-1 0-16,-3 2 128 0,-2-1 112 0,-3 4 16 15,-4-8 16-15,0-2 0 0,-1-2-128 0,1 2-16 16,0-4-128-16,-3-2 192 16,3-1-1408-16,-1 1-272 0,-2-6-64 0</inkml:trace>
  <inkml:trace contextRef="#ctx0" brushRef="#br0" timeOffset="4770.16">28671 3626 14735 0,'0'0'640'0,"0"0"160"0,-3-3-640 0,3 3-160 15,0 0 0-15,0 0 0 0,2-6 1248 0,2-2 224 16,2 2 32-16,5 1 16 0,3-3-864 0,3 3-160 16,5 1-48-16,12-5 0 0,-1 3-32 0,-10 5-16 15,1-1 0-15,0 4 0 0,-1-1 0 0,-1 5 0 16,-3 3 0-16,-2 0 0 0,-3 3-400 0,-2 4 128 15,-4-2-128-15,-3 3 0 0,-2 0 144 0,-5 4-144 16,-2 0 160-16,-6 15-160 0,-4-4 240 0,3-11-48 16,-3 5-16-16,-3-1 0 0,2-3-176 0,-3-1 192 0,3-2-192 15,-1 6 192-15,7-8-192 0,6-8 0 16,3 3 0-16,4-3 128 0,5 2-128 0,11 4 0 0,6 2 0 0,-6-8 0 16,0 2 0-16,3 1 0 15,3 3 0-15,-1 0 0 0,3 2-224 0,-4-1 80 16,-1 3 16-16,-4-1 0 0,-4 0 128 0,-2 1 224 0,-4 1-48 0,-2 2-16 15,-5-1 304-15,-4 0 64 16,-3-1 16-16,-2 2 0 0,-5 1 16 0,-3 1 0 0,-4-4 0 0,-1 2 0 16,-2-4-240-16,0-2-32 0,0-1-16 0,-11 3 0 15,3-8-144-15,11-2-128 0,-1-4 192 0,3 0-192 16,1-3-1280-16,-6-2-384 16,4-2-64-16</inkml:trace>
  <inkml:trace contextRef="#ctx0" brushRef="#br0" timeOffset="4955.35">29390 4495 24879 0,'0'0'2208'0,"0"0"-1760"15,-3 7-448-15,1 1 0 0,-2 0 1152 0,0 2 128 16,-1-1 48-16,-1 3 0 0,-1-5-624 0,1 2-112 16,-2-5-16-16,4 0-16 0,4-4-352 0,0 0-64 15,0 0-16-15,0 0 0 16,0 0-448-16,7-7-112 0,2-2-16 0,2-1 0 15,1-4-2256-15,1-1-464 0,17-23-96 0,-5 4 0 0</inkml:trace>
  <inkml:trace contextRef="#ctx0" brushRef="#br0" timeOffset="5404.91">30640 3005 12895 0,'-14'-17'1152'0,"9"9"-928"0,0 3-224 0,-1 0 0 15,-3-3 2512-15,0 4 464 0,0 3 96 0,-1 1 0 16,0 3-2352-16,-4 2-464 0,-1 4-112 0,-2 1-16 16,-2 5 256-16,-4 5 64 0,-5 6 0 0,-1 2 0 15,1 4-64-15,4 2-16 0,0 4 0 0,1 7 0 16,-1 2-32-16,1 3 0 15,5-4 0-15,2 2 0 0,-1 6-160 0,3 3-48 0,4 0 0 0,3 0 0 16,5-1 0-16,6-2-128 0,5-3 192 0,7 6-64 0,6-6 304 0,7-8 48 16,8-4 16-16,2-7 0 0,1-5-48 0,0-4-16 15,-1-7 0-15,-3-3 0 0,2-7 240 0,1-3 48 16,-3-5 16-16,1-1 0 0,0-2-160 0,-1-6-48 16,-1 1 0-16,0-5 0 0,-3-4-112 0,-3-1-32 15,-4-3 0-15,-3 1 0 0,-4-2 80 0,-6-1 16 16,-4 2 0-16,-3 4 0 0,-4 0 16 0,-6 3 0 15,-6 2 0-15,-5 5 0 0,-5-1-224 0,-6 6-32 16,-5 3-16-16,-4 4 0 0,-6 2-224 0,-5 6 0 16,-6 7 0-16,-6 2 0 0,-9 1 0 0,-5 4 0 15,3 2 0-15,-1 3 0 0,-3-2-144 0,6 1-80 16,1 3-16-16,-23 10 0 16,16-5-2000-16,16 1-416 0,14 2-80 0,10-4-16 0</inkml:trace>
  <inkml:trace contextRef="#ctx0" brushRef="#br0" timeOffset="8723.73">887 12489 13823 0,'-15'-8'608'0,"5"1"128"0,-2-1-592 0,1-2-144 15,1 1 0-15,2-1 0 16,-1 3 2608-16,3 0 480 0,6 7 112 0,-6-7 0 0,-1 2-2064 0,7 5-432 16,-5-6-64-16,5 6-32 0,0 0-352 0,0 0-64 15,0 0 0-15,0 0-16 0,0 0-32 0,0 0 0 16,0 0 0-16,0 0 0 0,0 0-144 0,0 0 0 16,0 0 0-16,3 11 0 0,0 5-144 0,3 2 144 15,-1-1 0-15,0 9 0 0,0 7 0 0,-1 2 0 16,-1 4 0-16,1 5 0 0,-1-1 0 0,-2 8 176 15,2 6 0-15,-2 3 0 0,-2 1 16 0,-2 1 0 16,3 1 0-16,-2 1 0 0,-1-1 64 0,-1 1 0 16,-1 0 16-16,0 2 0 0,0-5 208 0,-1 1 32 0,-1-4 16 15,1 0 0-15,-2-2-208 0,2 0-64 0,-2 0 0 0,-1-3 0 16,-1-1-128-16,0-1-128 0,0 0 144 0,3-22-144 16,1 3 160-16,-3-3-160 0,0 3 160 0,-1 0-160 15,0 1 144-15,0-3-144 0,0 2 128 0,-6 24-128 16,4-10 0-16,3-8 0 0,1-5 128 0,3-8-128 15,0 1 0-15,2-6 0 0,2-1 0 0,1-2 128 16,0-3-128-16,1-4 0 0,-1-10 0 0,4 13 0 16,0-4 0-16,1-1 0 0,-5-8 0 0,12 4 0 15,-1 0 0-15,3 1 0 0,1-1 0 0,-3-3 0 16,3-1 128-16,0 0-128 0,4 0 0 0,5-1 128 16,3-3 0-16,4 0-128 0,5 2 192 0,36-3-64 15,-9 3-128-15,-4 0 128 0,-5-6-128 0,2 5 128 16,3-1-128-16,2 0 0 0,2-1 0 0,5 0 0 15,3 0 0-15,-4 1 0 0,-6-1 128 0,2 1-128 0,-1 0 0 0,3 0 0 16,-1-1 0-16,8 3 0 0,1 0 0 0,0 1 0 16,-5 1 0-16,4 0 0 0,-1-1 0 0,5 1 0 15,5 0 0-15,1 1 0 0,-3-2 0 0,1 0 0 16,2 1 0-16,5-2 0 0,2 1 0 0,1-1 0 16,-1-1 0-16,1 0 0 0,0 2 0 0,6 0 0 15,2 0 0-15,1-1 0 0,-3 1 0 0,1 0 0 16,1 0 0-16,5-2 0 0,5 0 0 0,-3 0 0 15,-3 0 0-15,5 1 0 0,6-2 0 0,-5 1 0 16,0-1 0-16,0 1 0 0,4 0 0 0,0 2 0 16,-2-1 0-16,1 1 0 0,0 0 0 0,3 1 0 15,3 0 0-15,-3 0 0 0,-3 0 0 0,3 0 0 16,5 0 0-16,-2 1 0 0,-4-2 0 0,4 1 0 0,3-3 0 0,1 1 0 16,-1-2 0-16,0 1 0 15,4-2 0-15,-2 3 0 0,2-2 0 0,2 0 0 0,0 2 0 0,-1-1 0 16,-1-1 0-16,-2 3 0 0,-1-1 0 0,3-1 0 15,5-1 0-15,-5 2 0 0,-4 0 0 0,4 0 0 16,6-1 0-16,-3 3 0 0,-5-2 0 0,3-3 0 16,3 2 0-16,-2 1 0 0,-6-1 0 0,-1 0 0 15,8 1 0-15,-6-1 0 0,1-3 128 0,-1 3-128 16,1 2 0-16,-3 1 128 0,-2-1-128 0,1 2 128 16,1 0-128-16,0 1 0 0,-1-2 0 0,2 1 0 15,-1 0 0-15,3-1 0 0,3 0 0 0,-1 0 0 16,1 0 0-16,1 0 0 0,5-1-160 0,-2 0 160 15,-4-2 0-15,3 1 0 0,5 0 0 0,-5 0 0 16,-4 1 0-16,5-3 0 0,3 3 0 0,-2-1 0 0,-6 0 0 0,3-1 0 16,4 2 0-16,-2 1 0 0,-7-1 0 0,4-1 0 15,6 0 0-15,-6-2 0 0,-2 1 0 0,2 2 0 16,5 1 0-16,-4-1 0 0,-5 0 0 0,3-1 0 16,3 2 0-16,0 0 0 0,-3-1 0 0,1 1 0 15,2 1 0-15,-2-1 0 0,-3-1 0 0,3 0 0 16,1 1 0-16,2 0 0 0,-5 0 128 0,1-1-128 15,-6 1 0-15,3 0 0 0,2-2 0 0,0 1 0 16,-2 0 0-16,0-3 0 0,0 0 0 0,-2 0 0 16,-5-1 0-16,6 0 0 0,3 1 128 0,-5 1-128 15,-6-1 0-15,4-3 0 0,3 2 128 0,0 1-128 16,-7 1 192-16,2-1-192 0,3 3 0 0,-4-1 0 0,0-3 0 16,-4 4 0-16,5 0 0 0,-2-1 0 0,-1-1 128 0,1 0-128 15,-4 0 128-15,3 2-128 0,5 2 144 0,-5-2-144 16,-6-4 0-16,3 3 0 0,0 0 0 0,0 0 0 15,-1-5 0-15,-4 2 0 0,-2 2 0 0,4-3 0 16,3 3 0-16,-2-2 0 0,-6 1 0 0,2-1 0 16,-1 1 0-16,1 0 128 0,-1-1-128 0,-1-1 0 15,-1 0 0-15,1 4 0 0,3-1 0 0,-4 0 0 16,-5-4 0-16,0 5 0 0,-1-1 0 0,2 2 0 16,3 1 128-16,-4-1-128 0,-7-6 0 0,1 3 0 15,1 2 0-15,2-2 128 0,0 2-128 0,0-5 0 16,-3-2 0-16,-1 5 176 0,1 1-176 0,2-4 160 15,1 0-160-15,-2-3 0 0,-6 1 0 0,0-2 128 0,1 5-128 16,3-2 0-16,-3 2 0 0,-4-4 128 0,-5 2-128 16,-1-2 0-16,-2 3 0 0,2-2 0 0,1 0 208 0,-1 0-32 15,-1 1-16-15,-4 2 0 0,-3-3 64 0,0 1 16 16,1-2 0-16,3 5 0 0,3-3-112 16,-4 2-128-16,-6 1 176 0,0-3-176 0,0 2 128 0,-3 2-128 15,-2 0 0-15,1-1 0 0,0 3 144 0,-2-1-144 16,-3 1 0-16,-5 0 144 0,-7 1-144 0,-3 1 0 15,0 0 0-15,-5 1 0 0,0 1 0 0,-4-1 192 16,0 0-192-16,-3 2 192 0,0-1-192 0,-1 1 128 16,1 1-128-16,-3-2 128 0,-2 1-128 0,-1-2 0 15,-2 2 144-15,-2-1-144 0,-4-1 0 0,-2 1 128 16,1-2-128-16,-3-2 0 0,-1 1 128 0,-9 1-128 0,8-1 128 16,-8 1-128-16,9-5 176 0,-4 0-48 0,-5 5 0 0,5-11 0 15,0 3-128-15,-3-5 192 0,1 0-192 0,0-2 192 16,-3 2-192-16,2-3 0 0,-1-2 0 0,1-2 128 15,-1-3-128-15,0 0 0 0,-1-5 0 0,1-3 0 16,2-3 0-16,-1-3 128 0,2-4-128 0,0 1 0 16,1-1 0-16,0-3 0 0,2-2 128 0,-1-2-128 15,2-1 0-15,1 2 0 0,1-5 0 0,-1 3 0 16,-1-1-224-16,3 3 80 0,-1-3 16 0,0 1 0 16,0-3 128-16,0 5-192 0,-1 1 192 0,0 1-192 15,-1-3 192-15,1 2-208 0,-4 3 80 0,2 1 128 16,-2-4-288-16,-1 5 64 0,0-4 16 0,0 4 0 15,-2 1-16-15,0-1 0 0,-1 4 0 0,0 0 0 16,-1 2 224-16,0 0-144 0,0 5 144 0,-1-2-128 16,0-1 128-16,-2 4 0 0,1 3 0 0,-1 2 0 0,1-1 0 0,-2 3 0 15,-1 3 0-15,0 0 0 0,-1 0 0 0,3 0 128 16,-4 2-128-16,1 2 0 0,0 1 0 0,-2 0 0 16,-1 4 0-16,0-4 0 0,0 0 0 0,-1 4 0 15,0-2 0-15,-2 6 0 0,1 0-144 0,-2 1 144 16,-3 0-160-16,-2-1 160 0,-1 4-192 0,-4-1 192 15,-5 1-208-15,-4-1 80 0,-3 1-128 0,-3-1-32 16,-4 1 0-16,-2-1 0 0,-5 1 48 0,-2-1 16 16,-1 2 0-16,-7 0 0 0,-7-1 32 0,-5 1 16 15,-6 0 0-15,-1-1 0 0,-1-1 176 0,-2 3 0 16,-3 1 0-16,-8-1-128 0,-7 0 128 0,0 0 0 16,-2 0 0-16,-8 2 0 0,-6 0 0 0,-3-2-128 0,-2-4 128 0,-7 4 0 15,-5 0 0-15,-4-1-128 0,0-4 128 0,-7-1 0 16,-8 3 0-16,-3-2-160 0,2 1 160 0,-5-1 0 15,-5-6 0-15,-5 5-128 0,-2-1 128 0,0 1 0 16,1-2 0-16,-5-3 0 0,-5 1 0 0,-2 1 0 16,-4 3 0-16,1-3 0 0,0 4 0 0,0-4 0 15,-2-1 0-15,-3-3 0 0,-4 0 128 0,-1 3-128 16,0-2 0-16,0 1 0 0,-3-1 0 0,0-4-160 16,-5 1 160-16,0 0-192 0,-1 2 192 0,-6 1-192 15,-3-4 192-15,1 4 0 0,2 0 0 0,3-2 0 16,3 0 0-16,-3 3 0 0,-3 1 0 0,-2-3 128 15,3 4 0-15,1-2 0 0,1-1 0 0,3 3 0 16,5-2-128-16,0 1 128 0,1-3-128 0,-1 5 128 0,-4-3-128 0,2 2 0 16,-1 0 0-16,5 3 0 0,3-2 0 15,-4 2-128-15,-5-7 128 0,-4 7-128 0,-3-2-176 16,1 3-16-16,5 2-16 0,3 2 0 0,5 0 192 0,2 0 144 16,0 1-192-16,1 0 192 0,1-2 0 0,5 4 128 15,6 1 0-15,5-1 16 0,4-2-144 0,-2 0 0 16,-2 1 144-16,6 1-144 0,3 2 0 0,0 1 0 15,-3-1 0-15,0-1 0 0,-4 2 0 0,6 4 0 16,3-2 0-16,-1 2 128 0,-5-2-128 0,3-1 0 16,-2 4 0-16,9 1 0 0,5-3 0 0,-1 4 0 15,-4-2 0-15,8 1 0 0,7-3 0 0,-1 2 0 16,-2-2 0-16,6 2 0 0,4 1 0 0,1-2 0 16,-3 3 0-16,5-4 0 0,5 4 0 0,-1-3 0 15,-1 1 0-15,5-1 0 0,4 1 0 0,-1-1 0 0,-1 0 0 0,3 2 0 16,6-1 0-16,0 4 0 0,-5-6 0 0,6 2 0 15,3 2 0-15,3-2 0 0,1 4 0 0,1-5 128 16,-2 0-128-16,5-2 0 0,5 3 0 0,-3 3 0 16,-2-4 0-16,3 1 0 0,5-6 0 0,3 4 0 15,3 2 0-15,-2-1 0 0,-5 0 0 0,5-2 0 16,6 0 0-16,3-1 0 0,3 2 0 0,-1 0 128 16,-4-1-128-16,3-2 0 0,2-1 0 0,4 1 0 15,2 4 0-15,-1-3 0 0,-2 2 0 0,-2-1-128 16,-2-2 128-16,2 4 0 0,2-2 0 0,6 1 0 15,0 0 0-15,-2 0 0 0,-6 3 0 0,2 2 0 16,1-2 0-16,3 1 0 0,0-1 0 0,0-1 0 16,-2 4 0-16,-1-1 0 0,1-4 0 0,3 5 0 0,1-1 128 0,3-3-128 15,1 3 128-15,-1 1-128 0,-3-2 128 0,-2 6-128 16,0-1 160-16,2-1-160 0,1-1 192 0,2 4-64 16,1 0-128-16,-1 2 192 0,-3 0-192 0,-1-2 144 15,-2-5-144-15,36-5 128 0,-5 3-128 0,-2-1 0 16,-3 2 0-16,0 2 0 15,1-2 0-15,-1 2 0 0,1 0 0 0,-34 13 0 16,17-6-320-16,10 0-128 0,8-2-48 0,14-7 0 0</inkml:trace>
  <inkml:trace contextRef="#ctx0" brushRef="#br0" timeOffset="11991.67">4029 16955 9215 0,'0'0'400'0,"0"0"96"0,0 0-496 0,6-6 0 0,0-3 0 0,2 4 0 16,4-1 2304-16,0 1 352 0,-1 1 80 0,3-1 16 0,-1-2-1776 0,0 2-336 15,-2 2-80-15,3-1-16 0,2-3 288 0,1 4 64 16,-2 0 16-16,3 0 0 0,0 1-208 0,1-1-32 16,0 2-16-16,0 0 0 0,0 2-224 0,4-2-48 15,1 0-16-15,3-1 0 0,0 1-176 0,3 0-16 16,2-2-16-16,2 2 0 0,3-2-160 0,4 1 0 16,2-2 0-16,1 2 128 0,0-2-128 0,1 2 128 15,0 1-128-15,2-1 128 0,0-1 80 0,2-1 16 16,4 3 0-16,1 1 0 0,5 0 32 0,-1 0 0 15,-2 1 0-15,3-1 0 0,-2 0-112 0,0 2-16 0,1 1 0 16,3 0 0-16,4-1-128 0,1 0 0 0,2 0 144 0,-2 2-144 16,-3 4 0-16,1-5 144 0,0 1-144 0,3 0 0 15,3 5 128-15,1-3-128 0,1 5 0 0,1-5 0 16,-3 3 128-16,1-4-128 0,-1-1 0 0,5-1 0 16,4 1 128-16,0-2-128 0,-3-1 0 0,0-1 0 15,2-1 208-15,3-3-64 0,3 1-16 0,2-1 0 16,1 1 192-16,-1-2 48 0,-1-1 0 0,3 1 0 15,2 2-176-15,-1-4-16 0,-2 3-16 0,-3 1 0 16,0 0-160-16,-1 0 0 0,3 1 144 0,-1-2-144 16,-5 3 0-16,-3 0 0 0,-4-2 0 0,1 2 0 15,-2-1 0-15,3 1 128 0,0 0-128 0,-4 0 0 16,-6-2 0-16,0-1 0 0,-3 4 0 0,-2-2 0 16,-2-1 0-16,3 2 0 0,2 0 0 0,-6-1 128 15,-4 1-128-15,-3-1 0 0,-6-1 0 0,-2 1 0 0,-2-1 0 0,-2 3 0 16,-4-1 0-16,-1-1 0 15,-6 2 0-15,-3 0 128 0,-2 0-128 0,-2 0 0 0,2-1 0 0,-5 1 0 16,-1-1 0-16,-4 1 0 0,-3 1 0 0,-9-1 0 16,0 0 0-16,0 0 128 0,0 0-128 0,0 0 0 15,0 0 0-15,0 0 0 0,-13 4 0 0,-1 1 0 16,-2-2 0-16,-1-1 0 0,-3-2 0 0,-3 0 128 16,-2 0-128-16,-3 0 0 0,-3-1 0 0,-2 0 0 15,-1-1 0-15,-4 1 0 0,-4-1 0 0,-6 0 0 16,-7 0 0-16,-4-1 0 0,1 1 0 0,-3-1 0 15,0 1 0-15,-4 2 0 0,-1-2 0 0,-4 0 0 16,-13 0 0-16,2 0 0 0,0-2 0 0,-1 3 0 16,-4 1 0-16,-4 0 0 0,-11-1 0 0,0-1 0 0,0 1 0 0,-3 1 0 15,-7 3 0-15,0-2 0 0,-8 0 0 16,-3 2 0-16,-5 0 0 0,-2 3 0 0,-2-4 0 0,-3 2 0 16,-2 2 0-16,1 3 0 0,1-2 0 0,-1 1 128 15,-1-1 64-15,2 5 0 0,2-1 16 0,1 1 0 16,2 1-16-16,2 0-16 0,1 2 0 0,4 0 0 15,3 1-176-15,3 0 0 0,0 2 144 0,9-2-144 16,9-2 0-16,4 0 0 0,3 3 0 0,4-1 0 16,7 0-256-16,8-1-80 0,7 1-16 0,8 1-10256 15,4 1-2048-15</inkml:trace>
  <inkml:trace contextRef="#ctx0" brushRef="#br0" timeOffset="17940.57">20302 15592 11967 0,'0'0'1072'0,"0"0"-864"15,0 0-208-15,0 0 0 0,0 0 1088 0,0 0 192 16,0 0 16-16,0 0 16 0,0 0-512 0,0 0-96 16,-1 6-32-16,-1 4 0 0,-1-1-32 0,1 2 0 15,-1-2 0-15,0 3 0 0,1-3-96 0,-1 1-32 16,-3 3 0-16,1-2 0 0,-1 0-96 0,-1 2-32 0,0 0 0 0,-4 7 0 16,2 1-160-16,3-11-32 0,-3 2-16 0,2-1 0 15,2 0-176-15,-1 0 160 0,3-3-160 0,-1 0 160 16,4-8-160-16,0 0 192 0,0 0-192 0,0 6 192 15,0-6 208-15,0 0 48 0,6 3 16 0,2-1 0 16,1-2 112-16,2-1 32 0,2-3 0 0,2 3 0 16,0-3-160-16,3-1-16 0,4 0-16 0,-1 2 0 15,1-1-224-15,1 3-64 0,0 0 0 0,2-3 0 0,-1 2-128 16,-1 2 0-16,-2-2 0 0,-2 1 0 0,-2 0 0 16,-1 1 0-16,-2 0 144 0,-2 0-144 15,-1 1-272-15,-3 2-128 0,-1-3-32 0,-7 0 0 16,0 0-1504-16,0 0-304 0,0 0-64 0,0 0-8880 15</inkml:trace>
  <inkml:trace contextRef="#ctx0" brushRef="#br0" timeOffset="18262.79">20305 15832 13823 0,'0'0'608'0,"0"0"128"0,0 0-592 0,0 0-144 15,0 0 0-15,0 0 0 0,0 0 2176 0,5-8 384 16,4-2 96-16,-4 6 16 0,4-3-1408 0,2 0-288 16,0 2-48-16,1-4-16 0,3 2-80 0,3-4 0 15,3 4-16-15,-2-7 0 0,0-1-192 0,2-1-48 16,0 2 0-16,0-3 0 0,0-2-160 0,2-4-32 16,2-2-16-16,0-2 0 0,0 1-16 0,0 2 0 15,2-4 0-15,1 0 0 0,1-1-64 0,3-3-16 0,1 3 0 0,1 0 0 16,0-5-96-16,1 3-32 0,1 0 0 0,-1 2 0 15,-2-2-144-15,0 4 192 0,0-3-192 0,3 1 192 16,-3 4-192-16,1-1 0 0,2 3 144 0,16-7-144 16,-7 4 0-16,-3 6 0 0,-2 1 0 0,-1 2-192 15,-3 3 32-15,-4 6 0 0,-3-4 0 0,-3 7 0 16,-3 0-1584-16,-1 4-320 0,1 1-64 0</inkml:trace>
  <inkml:trace contextRef="#ctx0" brushRef="#br0" timeOffset="18781.52">22114 14684 20271 0,'0'0'1792'0,"0"0"-1424"0,-2-4-368 0,2 4 0 16,0 0 640-16,0 0 64 0,0 0 16 0,-2 8 0 16,-1 3-208-16,1 1-32 0,-1 2-16 0,2 1 0 15,0 2-128-15,0 2-16 0,-1 1-16 0,2 2 0 16,0 3-112-16,2-2 0 0,-1 0-16 0,3 0 0 0,2-6-176 0,4 6 160 16,2-4-160-16,-4-7 160 15,3-5 224-15,1 0 32 0,1-1 16 0,9-2 0 0,1-5 400 0,-7-3 96 16,2-5 16-16,2-1 0 0,3-3-112 0,0-1-32 15,1-4 0-15,0-3 0 0,0 0-240 0,1-4-48 16,-3 1-16-16,8-11 0 0,-7 4-272 0,-11 12-48 16,1-2-16-16,-2-8 0 0,-2 4-160 0,-4 9 160 15,-1 1-160-15,0 2 160 0,-1 1-160 0,-1-1 0 16,-1 2 0-16,1 0 0 16,-2 11-1312-16,0 0-192 0,0-5-32 0,0 5-8480 15,0 0-1696-15</inkml:trace>
  <inkml:trace contextRef="#ctx0" brushRef="#br0" timeOffset="19132.77">23138 14510 9215 0,'0'0'816'0,"0"0"-656"0,0 0-160 0,0 0 0 15,0 0 2944-15,0 0 544 0,-7-3 112 0,-1 3 32 16,0 4-2416-16,1 3-496 0,-5-2-80 0,1-2-32 16,-2 4-304-16,-1 2-64 0,-1 3-16 0,0-1 0 15,-2 1 96-15,3 0 32 0,1-3 0 0,5 3 0 16,1 2 16-16,5-1 0 0,-2 0 0 0,4 2 0 16,0 0 16-16,5-1 0 0,1 1 0 0,4-1 0 15,2 0-80-15,1-1-16 0,-1-3 0 0,1 4 0 0,0-5-32 0,-1 1-16 16,-1 2 0-16,-1-2 0 0,-3 3 16 0,-1-2 16 15,-4-2 0-15,-2 2 0 0,-2-3 32 0,-4 5 0 16,-1-6 0-16,-3 4 0 0,-6-5 16 0,0 2 0 16,-6-3 0-16,3-3 0 0,-2 1-320 0,0-3-272 15,2-2 48-15,1-1 16 16,2-1-2000-16,2-4-400 0</inkml:trace>
  <inkml:trace contextRef="#ctx0" brushRef="#br0" timeOffset="19730.58">23526 14674 4607 0,'0'0'192'0,"0"0"64"16,0 0-256-16,0 0 0 0,0 0 0 0,0 0 0 0,8 6 3264 0,-1-2 624 16,3-3 112-16,4 1 32 0,4-4-2528 0,3 1-496 15,1-3-112-15,0-3 0 0,1-1 240 0,0-3 48 16,2 0 16-16,2-3 0 0,0 0-416 0,-1 2-80 15,1 0 0-15,-2-2-16 0,1 0-320 0,6-5-64 16,-6 3-16-16,-10 7 0 0,-4-3 64 0,0 2 16 16,-3 1 0-16,-4 3 0 0,-4-3 64 0,-2 4 16 15,-3-1 0-15,-3 1 0 0,-3 2-64 0,-4 3 0 16,-5 3 0-16,-2 4 0 0,-2 2-256 0,-3 6-128 16,0 3 0-16,-1 1 128 0,3 3-128 0,2 4 0 15,2-1 0-15,2-1 128 0,5 1-128 0,2-3 0 16,5-1 0-16,0 0 0 0,5 0 0 0,4-5 0 0,3-2 0 0,4-2 0 15,4 0 0-15,5-6-176 0,4-2 176 0,5-3-128 32,4-2-1344-32,4-3-256 0,4-1-48 0</inkml:trace>
  <inkml:trace contextRef="#ctx0" brushRef="#br0" timeOffset="20170.34">25783 14525 11967 0,'0'0'1072'0,"0"0"-864"0,0 0-208 0,0 0 0 16,0 0 3392-16,0 0 624 0,-1 13 128 0,-1-2 16 16,-3 2-2816-16,0 2-560 0,-1 2-112 0,-1 2-32 15,-2 2-64-15,-1 2-32 0,0 0 0 0,1-2 0 16,-2-1-272-16,1-2-48 0,0-2-16 0,1-1 0 16,0-2-208-16,3 0 0 0,1 0 0 0,2-4 0 15,1-1-1728-15,2-8-304 0,0 0-48 0</inkml:trace>
  <inkml:trace contextRef="#ctx0" brushRef="#br0" timeOffset="20359.56">25808 14432 29487 0,'-12'-7'1296'0,"7"4"288"0,-1-1-1264 0,1 2-320 16,0-2 0-16,0 0 0 0,5 4 1104 0,0 0 176 15,0 0 16-15,0 0 16 0,0 0-1168 0,0 0-144 16,0 0-192-16,0 0 32 16,2-5-848-16,3 0-160 0,1 0-48 0,3-1-8032 15,2 1-1616-15</inkml:trace>
  <inkml:trace contextRef="#ctx0" brushRef="#br0" timeOffset="20697.66">26995 14122 21183 0,'1'-9'1888'0,"2"-3"-1504"0,-2-4-384 0,1-1 0 16,1-4 960-16,1 3 112 0,0 3 16 0,-1 2 16 16,1 0-400-16,0-3-64 0,-3 7-32 0,1-1 0 15,-1 3 16-15,-1-1 0 0,0 3 0 0,0 5 0 16,-3-5 80-16,3 5 32 0,0 0 0 0,-6 1 0 0,0 0-288 15,-2 4-64-15,-6 6-16 0,1 1 0 0,-1 5-240 0,-7 13-128 16,-1 2 160-16,8-8-160 0,0 7 192 0,-6 16-48 16,0-3-16-16,7-13 0 0,1 2 64 0,1 5 0 15,-1 3 0-15,-4 13 0 0,1-5-192 0,6-19 160 16,1 7-160-16,-1-3 160 0,0-1-160 0,0-1 0 16,2-3 0-16,-1-1 0 15,2-1-624-15,0-3-48 0,-1-5-16 0,2-1 0 16,0 0-1504-16,2-4-304 0,-2-4-64 0,3-4-9408 0</inkml:trace>
  <inkml:trace contextRef="#ctx0" brushRef="#br0" timeOffset="20813.95">26526 14612 16575 0,'0'0'1472'0,"0"0"-1168"15,0-8-304-15,0 8 0 0,6-9 3376 0,3 7 608 16,3 0 128-16,3 1 32 0,1-3-2880 0,5 3-576 16,2 1-112-16,4 1-32 0,4 2-208 0,3-6-32 15,2 1-16-15,2-1 0 0,0 1-288 0,4 0 0 16,3-2 0-16,-1-1 0 15,1 0-1712-15,-2 1-448 0</inkml:trace>
  <inkml:trace contextRef="#ctx0" brushRef="#br0" timeOffset="22599.08">22623 1541 12431 0,'3'-14'544'0,"-3"14"128"0,1-5-544 0,1-2-128 0,-1 1 0 0,-1 6 0 16,1-5 832-16,-1 5 128 0,0 0 16 0,0 0 16 16,0 0-320-16,0 0-64 0,0 0-16 0,0 0 0 0,0 9-32 0,-1 5-16 15,-2 1 0-15,2 5 0 0,-2 0-240 0,3 17-48 16,0 1-16-16,0-6 0 0,0 5-80 0,0 6-16 16,0 2 0-16,-2 8 0 0,-2 0-144 0,-1 2 0 15,0 1 0-15,0-2 0 0,0 1 0 0,0-2 0 16,0-1 176-16,1-5-176 0,3-7 144 0,-1-6-144 15,4-6 128-15,0-1-128 16,3-9-1216-16,-1-8-320 0</inkml:trace>
  <inkml:trace contextRef="#ctx0" brushRef="#br0" timeOffset="22999.94">22542 1644 17503 0,'0'-10'1552'0,"0"10"-1232"0,4-5-320 0,4-3 0 16,-2 2 208-16,5-3-16 0,1 1 0 0,2-1 0 15,2 1 32-15,1-3 0 0,2 1 0 0,3-2 0 16,0 0 224-16,4 3 32 0,-1-1 16 0,2 2 0 15,1 5-272-15,-1-2-48 0,-2 3-16 0,-1 4 0 16,-2 1-160-16,-4 2 0 0,-6 3 0 0,1 3 0 16,-5 5-224-16,-6 0 32 0,-4 3 0 0,-5 2 0 0,0 3 192 0,-5 1 0 15,-2-3 0-15,-1 1 0 0,-3-2 0 0,-2 2 0 16,-1-1 0-16,1-1 0 0,-1 0 0 0,0-2 320 16,1 0-64-16,2-1 0 0,2-2 16 0,3-1 0 15,3 1 0-15,3-1 0 0,3 1-80 0,4 1 0 16,4 1-16-16,3 1 0 0,3 1 112 0,5-1 32 15,5 2 0-15,1-1 0 0,-1 3-320 0,3 0 0 16,2-4 0-16,3 1 0 0,-1-1 176 0,-2 0-176 16,3 0 160-16,-2-1-160 0,-3 0 160 0,-2-3-160 15,-3 0 160-15,-3 1-7456 16,-1-1-1504-16</inkml:trace>
  <inkml:trace contextRef="#ctx0" brushRef="#br0" timeOffset="23277.25">23507 1546 23439 0,'0'0'1024'0,"0"0"240"0,-1 10-1008 0,-6-1-256 0,1 4 0 0,-3 1 0 15,-1 0 0-15,-5 11 0 0,-2-2 0 0,7-5 0 16,-2 1 0-16,1 2 0 0,0-1 0 0,-1 3 0 16,2 0 0-16,1 1 0 0,1 1 0 0,0 6 0 0,2-5 0 0,6-8 0 15,-1 0 0-15,2-2 0 16,1 1 0-16,0-2-160 0,1-2 32 0,3 4 0 16,-3-5-576-16,2 0-128 0,-5-12 0 0</inkml:trace>
  <inkml:trace contextRef="#ctx0" brushRef="#br0" timeOffset="23498.19">23366 1984 8287 0,'0'0'368'0,"0"0"80"15,10-2-448-15,-2 1 0 0,2 0 0 0,1-1 0 0,2 0 2112 0,1 1 352 16,1-3 64-16,4-1 16 0,2 0-1536 0,0 0-304 15,2-3-64-15,1 0-16 0,0 2-160 0,2-3-16 0,-5 1-16 0,1 0 0 16,-3 1-432-16,-1-2 128 16,-2 3-128-16,0 0 0 0,-2-3-176 0,0 2-112 15,0-2-32-15,-2 2-5824 16,0 0-1152-16</inkml:trace>
  <inkml:trace contextRef="#ctx0" brushRef="#br0" timeOffset="23716.4">24020 1356 19343 0,'0'0'848'0,"-5"6"192"0,0-2-832 0,-1 2-208 0,-3 6 0 0,1 2 0 16,1 5 528-16,-1 2 64 0,2 1 16 0,-4 6 0 0,-1 0-192 0,3 4-32 16,-1 1-16-16,0 0 0 0,-1 1 160 0,-1 2 48 15,1 2 0-15,1 0 0 0,0 0-224 0,1 3-32 16,-3 1-16-16,4-3 0 0,0-3-496 0,0 8-80 15,2-8-32-15,3-15-7232 16,4-5-1440-16</inkml:trace>
  <inkml:trace contextRef="#ctx0" brushRef="#br0" timeOffset="24083.47">24796 1386 23151 0,'0'0'1024'0,"0"0"208"0,0 0-976 0,0 0-256 16,0 0 0-16,0 0 0 0,-3 12 0 0,-1-2 0 0,-1 2 0 0,0 1 0 15,-1 0 0-15,-2 0 0 0,-1 2 0 0,1 0 144 16,-1 0-144-16,0-2 0 0,0 4 0 0,1-2 0 15,1 0 0-15,0 2 0 0,0-2 0 0,0 0 0 16,1-2 144-16,3 2 0 0,0 0 0 0,-1 2 0 16,0-1 80-16,0 1 16 0,2-1 0 0,-2-3 0 15,1 0 64-15,-1 1 16 0,-1 2 0 0,3 1 0 16,-2-2-128-16,-1-1-32 0,-2 3 0 0,-1-2 0 0,-5 0 48 0,-1 0 16 16,-1-1 0-16,-10 5 0 0,1-2 208 0,7-7 32 15,-4 3 16-15,0 0 0 0,-4-3-112 0,0 1-32 16,-3-3 0-16,0 1 0 0,0-4-336 0,-1-1 144 15,2-2-144-15,-1-2-13376 16</inkml:trace>
  <inkml:trace contextRef="#ctx0" brushRef="#br0" timeOffset="25234.47">28848 13796 27519 0,'0'0'1216'0,"0"0"256"16,-5-7-1168-16,5 7-304 0,0 0 0 0,0 0 0 16,0 0 224-16,0 0-16 0,0 0 0 0,-5 13 0 0,0 1-208 0,-1 6 0 15,0 4 0-15,1 2 0 0,0 6 0 0,-1 3 0 16,-3 5 128-16,0 5-128 0,0-1 160 0,-1 4-160 16,-3 4 160-16,1-1-160 0,-1-2 0 0,0 1 128 15,-1 0-128-15,2-6 0 0,-2-1 0 0,1-6 0 16,0-5 0-16,2-5 0 0,1-3-384 0,2-4 48 15,2-7 0-15,2-1 0 16,1-3-1968-16,3-9-384 0,0 0-64 0,0 0-32 0</inkml:trace>
  <inkml:trace contextRef="#ctx0" brushRef="#br0" timeOffset="25618.97">28729 13892 26719 0,'2'-23'2368'0,"5"8"-1888"0,3-4-480 0,6 0 0 16,5-1 704-16,3 1 32 0,8-3 16 0,1 3 0 15,2-3-752-15,3 1 0 0,0 0 0 0,1 5 0 16,3 2 0-16,-2 1-128 0,0 3 128 0,0 5 0 16,-3 1 0-16,0 3-128 0,-5 3 128 0,0 2 0 15,-6 5-176-15,-5 1 176 0,-5 5-160 0,-6 3 160 16,-5 1-144-16,-3 2 144 0,-7-2-128 0,-3 4 128 15,-5-1 0-15,-6 3 0 0,-8 3 0 0,-2-4 0 16,-1 2 0-16,-2-3 0 0,-1-4 160 0,1 0-160 16,0-2 144-16,1-2-144 0,3-3 128 0,2-1-128 0,6 4 224 0,2-6-32 15,3-1-16-15,6-3 0 0,3 4-176 0,2-3 0 16,2 4 0-16,4-2 0 0,-2-8 0 0,7 11 0 16,2 0 0-16,3 1 0 0,0-2 0 0,5 4 0 15,2 4 0-15,0 3 0 0,0 4 0 0,0-1 0 16,-1-2 0-16,-1 1 0 0,-2-3 0 0,-1 2 0 15,-3 2 0-15,-2 4 0 0,-5-7 0 0,-2 6 0 16,1-3 0-16,-4 2 0 0,-2-4 128 0,-1 0-128 16,-1-2 128-16,1 1-128 15,-2-3-368-15,2-3-144 0,-3 1-48 0</inkml:trace>
  <inkml:trace contextRef="#ctx0" brushRef="#br0" timeOffset="25878.21">29941 13787 26719 0,'0'0'1184'0,"0"0"240"0,-6 5-1136 0,0 5-288 0,1 1 0 0,-2 5 0 15,0 1 432-15,-1 5 16 0,-1 3 16 0,0 0 0 16,0-1-464-16,2 1 0 0,-1-1 0 0,0 6 0 16,1 3 0-16,-1-4 0 0,3 0 0 0,0 2 0 15,0-2-976-15,-2 0-192 16,0-4-48-16,-1 0-10128 0</inkml:trace>
  <inkml:trace contextRef="#ctx0" brushRef="#br0" timeOffset="26052.69">29861 14145 28095 0,'17'4'1248'0,"-2"-4"256"0,5 0-1200 0,5 1-304 16,1 4 0-16,2-2 0 0,-1-4 0 0,1 1 0 15,0-2 0-15,-1 0 0 16,-1 0-1920-16,0 0-384 0,-2-3-64 0</inkml:trace>
  <inkml:trace contextRef="#ctx0" brushRef="#br0" timeOffset="26268.25">30460 13560 23951 0,'0'0'1056'0,"0"0"224"0,0 0-1024 0,-9 12-256 0,1-3 0 0,0 5 0 16,-3 4 896-16,1 4 128 0,-1 8 32 0,-3 0 0 15,-3 2-544-15,1 5-96 0,-1 6-32 0,2 0 0 16,0 6-48-16,-2 0-16 0,-1 2 0 0,1 2 0 16,-2-1-80-16,2 4-32 0,3-7 0 0,0-1 0 15,0-2-208-15,3-7-288 0,2-2 64 0,4-8 16 16,1-3-2528-16,1-7-496 0</inkml:trace>
  <inkml:trace contextRef="#ctx0" brushRef="#br0" timeOffset="26937.69">31347 13586 19343 0,'0'0'1728'0,"0"0"-1392"15,-6-6-336-15,-2 3 0 0,1 2 1152 0,-4 1 176 16,-1 1 16-16,-4 3 16 0,-1 3-960 0,-4 2-192 16,-3 3-32-16,0 0-16 0,-3 6-160 0,2 3 0 15,-1-1 144-15,2 0-144 0,0-2 160 0,4 0-32 16,2-3-128-16,5 2 192 0,4-1 0 0,6-1-16 15,4 2 0-15,7 1 0 0,3 0 80 0,3 1 0 16,1-3 16-16,6 3 0 0,-1 0-96 0,0 3-32 0,1-4 0 0,-1 2 0 16,0 2-144-16,-2 2 0 0,-3 2 0 0,-2-5 0 15,-3-3 0-15,-3-1 0 0,-5 1 0 0,-2 0 0 16,-4-4 464-16,-5-3 16 0,-5 2 0 0,-3 1 0 16,-5-1 256-16,-2-3 48 0,-4 3 16 0,-3-6 0 15,-7 1-496-15,-2-4-112 0,-6-3 0 0,3 0-16 31,1-3-1264-31,6 0-256 0,4 0-64 0</inkml:trace>
  <inkml:trace contextRef="#ctx0" brushRef="#br0" timeOffset="27259.36">32001 14070 10127 0,'-8'6'896'15,"-5"3"-704"-15,1 2-192 0,-2 5 0 0,-3 4 4736 0,2 2 928 0,-1 2 176 0,4-2 48 16,0-2-4512-16,2 2-896 16,0-2-176-16,2-2-48 0,2-4-256 0,2 1-224 0,0-1 32 0,3-4 16 31,1-10-2400-31,0 0-496 0</inkml:trace>
  <inkml:trace contextRef="#ctx0" brushRef="#br0" timeOffset="27433.54">31905 13724 38303 0,'-12'-5'1696'0,"12"5"352"16,0 0-1648-16,0 0-400 0,0 0 0 0,0 0 0 15,0 0-896-15,0 0-256 0,0 0-48 0,8 0-16 16,8-3-1792-16,1 0-384 0</inkml:trace>
  <inkml:trace contextRef="#ctx0" brushRef="#br0" timeOffset="27718.75">32590 13967 15663 0,'-30'3'688'0,"11"1"144"0,-2-1-656 0,-1 5-176 15,-4 0 0-15,1 4 0 0,-2 2 3664 0,4-1 704 0,0 1 144 0,4-1 32 16,4 4-3584-16,4 1-720 0,2 0-240 0,4 0 144 16,1-3-144-16,4 2 0 0,4-5 0 0,-1 4 0 15,4-1-176-15,2 0 176 0,1-2-128 0,0 1 128 16,0-1-176-16,-1 1 176 0,-9-14-208 0,10 15 80 16,-3-4 128-16,-7-11 0 0,3 17 0 0,-3-17 0 15,-1 18 128-15,-3-3 0 0,-2-3 0 0,-4 2 0 16,-4-2 0-16,5-3 16 0,-3-3 0 0,-2 4 0 15,-2-2-144-15,-3 2-224 0,-2-4 48 0</inkml:trace>
  <inkml:trace contextRef="#ctx0" brushRef="#br0" timeOffset="29037.71">21415 15829 21183 0,'0'0'944'0,"-11"5"192"0,1-2-912 0,1 2-224 16,9-5 0-16,-6 5 0 0,6-5 576 0,-1 13 80 15,2-2 16-15,3 2 0 0,1-2-672 0,1 1 0 0,2 2 0 0,0 1 0 16,-1 2 0-16,3-1 0 0,-2 1 0 0,0 2 0 16,-2 1 0-16,-1 0 0 0,0 5 0 0,-1 0 0 15,-3-2 0-15,-2-2 0 0,-2 2 0 0,-2-5 0 16,-4-4 0-16,-1 1 0 0,1-1 144 0,-1 0-16 15,-1-5 240-15,-1 0 48 0,1-3 16 0,2 2 0 16,-2-3-32-16,2-4 0 0,9-1 0 0,-9 0 0 16,9 0 32-16,0 0 0 0,-7-10 0 0,5-1 0 15,2-4-16-15,5-3 0 0,1-3 0 0,3-4 0 16,0-2-288-16,5-4-128 0,3-1 0 0,2 0 128 16,1 1-128-16,2-2 0 0,2 0 0 0,-3 0 0 15,3 0 0-15,1 4 0 0,-2 0 0 0,-1 6 0 16,0 1-160-16,0 5 160 0,-1 1 0 0,-2 6-144 15,0 5 144-15,-1 4 0 0,0 5-144 0,-3 3 144 0,-1 5-144 0,-2 3 144 16,-5 5-192-16,0 2 192 0,-5 5-192 0,-3-1 192 16,-7 3-192-16,-2 1 192 0,-3-2 0 0,-3 2 0 15,-4 1 0-15,-3-3 0 0,0 1-128 0,-4-4 128 16,2 2 0-16,-1-5 0 16,-2-5-464-16,0-3 16 0,2-5 0 0,0 0-7776 15,3-5-1552-15</inkml:trace>
  <inkml:trace contextRef="#ctx0" brushRef="#br0" timeOffset="29371.77">22010 15829 7359 0,'0'0'656'0,"0"0"-528"15,0 0-128-15,0 0 0 0,-7 0 2576 0,7 0 496 16,-9 2 80-16,9-2 32 0,-7 5-2160 0,2 2-448 16,-4 0-64-16,1 4-32 0,-1-1-144 0,2 2-16 15,-2-1-16-15,2-1 0 0,0 4 16 0,2-1 0 16,1-3 0-16,2 3 0 0,2-13-128 0,2 11 0 16,-2-11-16-16,6 10 0 0,2-1 240 0,-8-9 48 15,12 5 16-15,2-5 0 0,2 0 112 0,-1-2 32 0,-1-4 0 0,1-1 0 16,0 0-176-16,-1-5-16 0,-1 1-16 0,0 2 0 15,-2-3-224-15,-2 3-32 0,-2-3-16 0,-2 0 0 16,-2 1-16-16,0-3-128 0,-2 2 192 0,0 4-64 16,1-4-128-16,-2 12 0 0,-2-13 0 0,1 4 128 15,-1-1-1440-15,0 1-288 0</inkml:trace>
  <inkml:trace contextRef="#ctx0" brushRef="#br0" timeOffset="29620.67">22485 15346 15663 0,'0'0'1392'16,"0"0"-1120"-16,-6 9-272 0,2 1 0 0,0 4 2176 0,0 4 368 15,-1 5 80-15,0 5 0 0,1 0-1792 0,-1 6-352 16,0 6-80-16,0 2-16 0,-3-2-192 0,1 0-32 15,-2 3-16-15,1-1 0 0,-1 1-144 0,2 3 192 16,-1-7-192-16,3-1 192 16,0-2-1408-16,1-3-256 0,0-3-64 0,2-4-9104 0</inkml:trace>
  <inkml:trace contextRef="#ctx0" brushRef="#br0" timeOffset="29814.56">22662 15777 20271 0,'0'0'1792'0,"-8"12"-1424"0,2-2-368 0,-1 2 0 0,1 4 1216 0,2 2 192 16,2 1 16-16,-4 0 16 0,6-2-1072 0,0 1-224 16,0-2-144-16,4-1 192 0,0-3-192 0,0 0 0 15,-4-12-192-15,6 13 192 16,-6-13-896-16,7 9-64 0,-7-9-16 0,7 8-9376 15</inkml:trace>
  <inkml:trace contextRef="#ctx0" brushRef="#br0" timeOffset="30011.58">22851 15744 14735 0,'0'0'1312'0,"-6"9"-1056"16,1 0-256-16,-3 4 0 0,0 1 2544 0,1 3 448 15,-2 4 80-15,0 0 32 0,0 5-2128 0,-2 2-416 16,-3 4-96-16,0-1-16 0,-2 0-80 0,2 3-32 16,-2 3 0-16,-1 1 0 0,-2-1-112 0,-1 1-32 15,-3 0 0-15,1-3 0 0,1-5-416 0,2 1-96 16,1-6 0-16,4-1-8192 0,3-4-1648 0</inkml:trace>
  <inkml:trace contextRef="#ctx0" brushRef="#br0" timeOffset="30504.68">23381 15649 22399 0,'0'0'992'0,"0"0"208"0,-9 4-960 0,0 5-240 16,4-1 0-16,-2 5 0 0,0 1 128 0,0 1 0 0,-1 6-128 15,2-1 192-15,-3 2-32 0,0 1-16 0,0 3 0 0,-3-2 0 16,4 4 240-16,-1-4 64 0,1-1 0 0,0-2 0 15,2-4-80-15,1-1-16 0,0-2 0 0,1-4 0 16,4-10-32-16,0 0 0 0,0 0 0 0,0 0 0 16,0 0 256-16,0 0 32 0,0 0 16 0,15-5 0 15,2-4-240-15,1-5-64 0,-1-3 0 0,3 0 0 16,0-4-128-16,1-2-48 0,1-2 0 0,1 2 0 16,0 1-144-16,0 3 128 0,-3 2-128 0,2 1 128 15,1 2-128-15,-3 3 0 0,0 2 0 0,-1 5 0 16,2 2-160-16,-5 4 160 0,-3 3 0 0,-2 8-144 15,1 1 144-15,-3 4-160 0,-3 3 160 0,-3 2-160 16,-3 4 160-16,-2 1-160 0,-3 1 160 0,-1-1-160 16,-2 3-304-16,-1-1-64 0,0-1-16 0,-1-1 0 15,3-7-1056-15,-2-4-192 0,2-1-64 0,7-16 0 0</inkml:trace>
  <inkml:trace contextRef="#ctx0" brushRef="#br0" timeOffset="30838.25">24191 15627 23039 0,'-18'3'2048'0,"5"-1"-1648"16,-2 3-400-16,-3 4 0 0,-2 0 624 0,-2 5 32 15,-3 4 16-15,-1 2 0 0,2 1-416 0,3 3-64 0,-1-1-32 0,3 0 0 16,1 2-160-16,4-2 0 0,1-3 144 0,5-1-144 15,3-1 144-15,3-3-144 0,2-2 192 0,7-4-192 16,-7-9 400-16,14 8-16 0,3-7-16 0,5-5 0 16,0 0-32-16,3-1 0 0,6-5 0 0,-1 0 0 15,2-4-64-15,-2-2-16 0,-2 1 0 0,-2 3 0 16,-3-2-64-16,-2 0-32 0,-6 1 0 0,-1 0 0 16,-3-1-16-16,-4 0 0 0,-3 7 0 0,-4 7 0 15,0-14 0-15,-1 2 0 0,-4 6 0 0,-2 1 0 16,0 0-144-16,-3 1 0 0,-2 1-160 0,1 2 160 31,-2 1-752-31,2 1-48 0,2 2-16 0,-2-2-7968 0,11-1-1600 0</inkml:trace>
  <inkml:trace contextRef="#ctx0" brushRef="#br0" timeOffset="31278.81">24491 15686 11967 0,'0'0'1072'0,"0"9"-864"15,-4-1-208-15,1 1 0 0,-2 3 2448 0,0 3 448 16,-2 0 96-16,-2 2 16 0,0 2-1984 0,-4 0-400 16,2 0-80-16,-3 0-16 0,1-1 32 0,0-2 0 15,1 1 0-15,-1-6 0 0,-1 0-176 0,2-1-48 16,4-4 0-16,8-6 0 0,0 0-80 0,0 0 0 16,0 0-16-16,0 0 0 0,0 0 192 0,1-11 32 15,4-1 16-15,2-2 0 0,6-2-336 0,4-2-144 16,-1 0 128-16,3 0-128 0,3 2 0 0,1-1 128 0,0 1-128 0,2 2 0 15,2 2 0-15,1 2 0 0,-2 5 0 0,0-1 0 16,-5-2 0-16,0 6 0 0,-3 3-144 0,-4 4 144 16,-3 5 0-16,-1 4-128 0,-2-3 128 0,-4 5 0 15,-3 3-160-15,-2 0 160 0,-2 0-128 0,-1 3 128 16,-3-3 0-16,-1 0 0 0,-2-3 0 0,4-3 0 16,-2 0 0-16,3-3 0 0,5-10 0 0,0 0 0 15,0 0 192-15,0 0-48 0,0 0 0 0,9-5 0 16,1-3 144-16,5-5 32 0,2-1 0 0,0 0 0 15,1-3-320-15,1-1 0 0,0 0 0 0,3 0 0 16,-4 2-256-16,1 0 32 0,1 2 16 0,-1 6 0 16,-3-1 80-16,-2 5 128 0,-3 4-208 0,-11 0 80 15,13 7 128-15,-4 4-192 0,-4 4 192 0,-3 1-192 0,-2 3 0 0,-2 4-16 16,-3 7 0-16,-4-1 0 16,-2-2-512-16,0-3-112 0,-2 1 0 0</inkml:trace>
  <inkml:trace contextRef="#ctx0" brushRef="#br0" timeOffset="31523.57">25219 15613 21183 0,'-11'7'1888'0,"3"-1"-1504"0,-1-2-384 0,0 1 0 15,-1 5 1600-15,0 4 240 0,-2 6 48 0,0 2 16 16,-1-2-1136-16,0 2-240 0,1 5-32 0,-1-3-16 16,1 0-288-16,4 1-64 0,0-2-128 0,2-1 192 15,2-3-192-15,3-1 0 0,1-3 0 0,2-1-160 32,2-1-1840-32,2-6-368 0,2 0-80 0,3-4-16 0</inkml:trace>
  <inkml:trace contextRef="#ctx0" brushRef="#br0" timeOffset="32372.86">25856 15627 13823 0,'0'0'1216'0,"0"0"-960"0,-9 1-256 0,9-1 0 16,-10 3 1792-16,0 0 320 0,-2 2 64 0,1 2 16 16,-3 1-784-16,-3 3-144 0,-2 1-48 0,-1 2 0 15,-3 2-448-15,-2 3-80 0,-5 2-32 0,2-1 0 16,3 0-224-16,3 1-48 0,2 0-16 0,5-3 0 15,2-1 48-15,5-3 16 0,2-3 0 0,6-11 0 16,4 11-176-16,2-3-48 0,6-3 0 0,4-2 0 16,2-5-208-16,6-3 128 0,3-1-128 0,3-2 0 15,2-4 128-15,1-2-128 0,0 4 0 0,-2-3 144 16,-5-2-144-16,0 1 0 0,-2 0 0 0,-2 2 0 16,-2-1 0-16,-2 5 0 0,-4-3 0 0,-2 8 0 0,-1 0 0 0,-11 3 0 15,0 0 0-15,0 0 0 0,5 9 0 0,-3 4 0 16,-2 1 0-16,-2 0 0 0,-3 1 0 0,0 0 0 15,-1 0 0-15,3 2 0 0,-2-3 0 0,2-4 0 16,3-10 0-16,0 11 0 0,0-11 0 0,0 0 0 16,0 0 0-16,13 7 0 0,3-7 256 0,2-4 32 15,1-2 0-15,7-7 0 0,-1-1-128 0,4-3-32 16,3 1 0-16,1-1 0 0,-2-2-128 0,-2 0 0 16,-3-2 0-16,0-1 0 0,-1 3 0 0,-1-6 0 15,-3-3 0-15,0-3 0 0,0-1 0 0,-1 2 0 16,-2-2 0-16,1-1 0 0,4 1-160 0,-4 2 160 15,0-2 0-15,0 0-144 0,-2-1 144 0,-3 6 0 16,0 1 0-16,-3 4-128 0,-2 4 128 0,-4 1 0 0,-1 3 0 0,-3 3 0 16,-2 0 0-16,-2 2 176 0,-2 3-176 0,5 6 192 15,-10-4-64-15,-1 3 0 0,-3 6 0 0,0 6 0 16,-3 2-128-16,-2 3 0 0,-4 1 0 0,0 8 0 16,2 3 0-16,-2 3 0 0,-3 2 0 0,2 0 0 15,-1 2 0-15,3 2 0 0,-1 1 0 0,3-1 0 16,1 1 0-16,4-1 192 0,4-1-32 0,5-1 0 15,4-1 64-15,4-3 16 0,4-5 0 0,7 3 0 32,5 0-816-32,4-1-176 0,2-2-16 0,1-1-16 0,3-5-1408 0,5-3-288 0,20-1-48 15,5-5-16-15</inkml:trace>
  <inkml:trace contextRef="#ctx0" brushRef="#br0" timeOffset="33323.8">27597 15640 11967 0,'-2'-5'1072'0,"-2"1"-864"16,4 4-208-16,0 0 0 0,-10 0 2464 0,0 1 448 15,0-1 96-15,-1 4 0 0,0 5-1856 0,-3 0-384 16,-3 4-80-16,1 1-16 0,-2 3-144 0,2 2-16 0,-1 2-16 0,3-1 0 16,-1 2-176-16,3-2-16 0,2-1-16 0,5-1 0 15,3-4 192-15,2 0 32 0,2 0 16 0,3-5 0 16,4 0 48-16,3-4 16 0,2 0 0 0,1-3 0 16,3-2-304-16,2-2-64 0,5-2-16 0,-1 0 0 15,1-3-80-15,-2-1 0 0,-2 2-128 0,-2-5 192 16,-2 3-192-16,-3-4 144 0,-3 2-144 0,-1-2 128 15,-3 0 0-15,-4 0-128 0,-4 2 192 0,-1-3-64 16,-3 2-128-16,-2 1 160 0,0 2-160 0,-1-1 160 16,-1-1-160-16,0 3 0 0,0 4 0 0,9 3 0 15,-6-10 0-15,3 3 0 0,3 7 0 0,0 0 0 16,8-10 0-16,2 4 0 0,4 1 0 0,5-2 0 16,4 4-192-16,4-1 192 0,1 0-192 0,0-1 192 15,1 1-128-15,-1 2 128 0,0-1 0 0,-3 2 0 0,-1-3 0 0,-2 3 0 16,-2 1 0-16,-2 2 0 0,-3 2 0 0,1 2 0 15,-5 2-144-15,1 2 144 0,-4 4 0 0,-2 3-128 16,-3 3 128-16,-3-1 0 0,-2 0 0 0,-2 0-128 16,-1 0 128-16,0 0 0 0,-1-3 0 0,2-1 0 15,1 0 0-15,3-1 0 0,0-2 160 0,4-2-160 16,-4-10 160-16,14 11-160 0,2-6 384 0,4 0 0 16,2-2-16-16,5-3 0 0,4-3-32 0,2 0 0 15,4-1 0-15,-1-3 0 0,-1 0-208 0,2 3-128 16,-3-4 160-16,-2 3-160 0,-4 3-128 0,-3-1-128 15,-6 1-32-15</inkml:trace>
  <inkml:trace contextRef="#ctx0" brushRef="#br0" timeOffset="34377.83">29443 15576 4607 0,'0'0'400'0,"0"0"-400"15,0 0 0-15,0 0 0 0,-9 3 2496 0,9-3 432 16,-10 0 80-16,10 0 0 0,-10 0-1600 0,10 0-320 16,-9 2-64-16,9-2 0 0,0 0-192 0,0 0-48 0,0 0 0 0,0 0 0 15,-6 7-16-15,6-7-16 16,0 0 0-16,5 9 0 0,1-2 112 0,5 0 32 0,5-4 0 0,1-1 0 16,1-2-176-16,3-2-16 0,2 2-16 0,4-3 0 15,0-4-352-15,4 1-64 0,-1-2-16 16,2-2 0-16,0 0-128 0,1 1-128 0,-1-4 192 0,-1 3-192 15,0-2 128-15,-4 0-128 0,-6 2 0 0,-3-3 0 16,-4 0 176-16,-4 3-176 0,-2-4 160 0,-4 3-160 16,-4 1 128-16,-3-2-128 0,-2 2 0 0,-5 0 0 15,-4 2 0-15,-7-1 0 0,-4 6 0 0,-4-1-160 16,-2-3 160-16,-1 6 0 0,1 4-144 0,-4 4 144 16,1 0 0-16,1 5-176 0,1 1 176 0,2 5-128 15,0 2 128-15,4 2 0 0,0 1-144 0,3 2 144 16,6 1 0-16,0 2 0 0,7-3-144 0,5-1 144 15,5-1 0-15,4 0 0 0,3-3 128 0,7-2-128 0,3-3 144 0,2-1-144 16,1-2 128-16,3-2-128 0,1-4 0 0,3 1 0 16,6-4 0-16,1-1 0 15,2-1-304-15,1-2-144 0,-2-1-16 0,4 0-8624 16,-1-2-1728-16</inkml:trace>
  <inkml:trace contextRef="#ctx0" brushRef="#br0" timeOffset="34647.67">30326 15330 21183 0,'0'0'1888'0,"11"7"-1504"0,0 2-384 0,1 3 0 15,3-3 960-15,1 6 112 0,0 0 16 0,0 3 16 16,2 0-640-16,-2 1-128 0,-2-1-16 0,4 1-16 16,-3 2-176-16,2 0-128 0,-2-2 144 0,-1 0-144 15,-1 0 0-15,0-1 128 0,-1-2-128 0,0-1 0 16,-2-2-256-16,-2 4-80 0,-3-3-32 0,-2-2-11088 16</inkml:trace>
  <inkml:trace contextRef="#ctx0" brushRef="#br0" timeOffset="34897.29">30728 15223 22975 0,'0'0'1024'0,"-7"13"192"0,-2-2-960 0,-2 4-256 16,0 4 0-16,0 4 0 0,-2 1 432 0,0 2 32 15,-2 2 16-15,0 1 0 0,-2-1 32 0,1 4 16 16,-2 0 0-16,-3-1 0 0,-1 4 176 0,-3-2 48 16,-1-1 0-16,0 1 0 0,2-2-240 0,0-1-32 15,0-4-16-15,5-4 0 0,4-2-464 0,3-3-208 16,4-3 16-16,3-4 0 16,5-10-1584-16,0 0-304 0,5 10-64 0</inkml:trace>
  <inkml:trace contextRef="#ctx0" brushRef="#br0" timeOffset="35359.25">31160 15301 27071 0,'0'0'1200'0,"0"0"240"0,-3 10-1152 0,-1 5-288 0,0 4 0 0,-1 3 0 16,-2-2 384-16,1 7 32 0,-2-1 0 0,2 5 0 16,-5-3 48-16,1 4 16 0,-2 4 0 0,-2 3 0 0,-1 1 64 0,-3 2 16 15,0 0 0-15,-2-1 0 0,-2-6-288 0,2-3-48 16,1-1-16-16,1-3 0 0,0-7-80 0,4-3 0 16,4-1-128-16,3-5 192 0,3-3 112 0,-1 1 16 15,5-10 0-15,0 0 0 0,0 0 0 0,0 0 16 16,0 0 0-16,12-11 0 0,4-2-128 0,-1-3-16 15,0-3-16-15,3-3 0 0,-3-1-176 0,0-2 0 16,-2 1 0-16,1-1 128 0,-1-3-128 0,3-2 0 16,0-1 0-16,0-3 0 0,1-1 0 0,0 1 0 15,1 5-192-15,0 5 192 0,0 0-224 0,2 2 80 16,2 5 16-16,-1 3 0 0,-3 1 128 0,0 8-128 16,-3-2 128-16,0 7-128 0,-2 7 128 0,-3-1-128 0,-10-6 128 15,8 14-128-15,-4 1 128 0,-5 3-160 0,-3 1 160 0,-5-1-160 16,0-1 16-16,-4 0 0 0,-2-1 0 0,-4 1 0 31,-4 0-352-31,0-1-64 0,2-3-16 0,-1 0 0 16,3-4-544-16,2 0-112 0,3-6-32 0</inkml:trace>
  <inkml:trace contextRef="#ctx0" brushRef="#br0" timeOffset="35691.64">31669 15503 25567 0,'0'0'1136'0,"0"0"224"0,-9 3-1088 15,3 4-272-15,-3 2 0 0,0-2 0 0,0 5 288 0,0-1 0 16,-1 4 0-16,-3 2 0 0,-2 0-288 0,1 2 128 15,0-3-128-15,1 1 0 0,0-1 176 0,5-2-176 16,1-5 160-16,3 2-160 0,2-2 368 0,2-9-32 16,4 8 0-16,-4-8 0 0,0 0 272 0,15 1 48 15,1-2 16-15,1-2 0 0,-1-7-224 0,1 0-32 16,0-3-16-16,-1-1 0 0,-2 2-208 0,0-1-64 16,-1-4 0-16,-2 2 0 0,1-1-128 0,-2 2 0 15,-3-2 0-15,1 1 0 16,-2 2-528-16,1 0-48 0,-6 2 0 0,2 2-8704 0,-3 2-1728 15</inkml:trace>
  <inkml:trace contextRef="#ctx0" brushRef="#br0" timeOffset="36542.23">31881 15476 27647 0,'0'0'2448'0,"0"0"-1952"0,-9 13-496 0,0 2 0 15,2 1 896-15,-1 2 64 0,-1 0 32 0,0 0 0 16,0-2-736-16,0-2-256 0,2 0 144 0,-1 0-144 0,1-5 0 0,0 0 0 16,7-9 128-16,-6 6-128 15,6-6 0-15,0 0 128 0,0 0-128 0,0 0 128 0,0 0 192 0,0 0 48 16,0 0 0-16,11-7 0 0,-1-2-160 0,1 1-16 16,-1-4-16-16,1 1 0 0,1-1-176 0,-1 0 0 15,1 3 0-15,-1 0 128 0,0-1-128 0,0 3 128 16,-4 2-128-16,-7 5 128 0,12-2-128 0,-12 2-176 15,0 0 48-15,0 0 0 0,7 13 128 0,-3 0-128 16,-4 2 128-16,-1 3-128 0,-3-2 128 0,0 1 0 16,0-2 0-16,1 3 0 0,-4-4 0 0,2-3 0 15,0 2 0-15,1 0-128 0,0-7 128 0,4-6 0 16,0 0 0-16,0 0 0 0,0 0 0 0,0 0 128 16,0 0-128-16,13 3 128 0,0-6 80 0,1-1 32 15,-1 2 0-15,1-6 0 0,1 0-240 0,0 3 0 0,-1-4 0 16,0 4 0-16,-1-4 0 0,-1 3 0 0,0 1 0 0,-2-1 0 15,-10 6 0-15,13-3 0 0,-4 2 0 0,-9 1 0 16,0 0-128-16,12 1 128 0,-12-1 0 0,12 3 0 16,-12-3-128-16,10 4 128 0,-10-4 0 0,11 1 0 15,0-1 0-15,-1-1 0 0,-1-5 0 0,0 3 0 16,-1-1 0-16,1-1 0 0,-1-4 0 0,0 1 0 16,-3-3 128-16,0-1-128 0,0 2 0 0,0-4 144 15,-1 3-144-15,0 2 0 0,-4-3 0 0,0 5 0 16,-3-3 0-16,0 3 0 0,1 2 0 0,2 5 0 15,0 0-176-15,-6-4-16 0,6 4 0 0,-9 4 0 16,0 0 192-16,0 2-192 0,0 7 192 0,1-3-192 16,-1 2 192-16,2 2 0 0,3 0-144 0,1-2 144 15,1 2-128-15,1 0 128 0,1-5-160 0,1 3 160 0,3-2 0 0,-4-10 0 16,0 0 0-16,10 5 0 0,0 0 0 0,2-3 0 16,-1-2 0-16,2-2 160 0,-1-3-32 0,-4 4-128 15,1-3 192-15,2-3-64 0,1 2-128 0,0 0 0 16,1-2 144-16,0 0-144 0,0-2 0 0,11-5 144 15,-5 2-144-15,1-2 0 0,-5 0 128 0,2 0-128 16,-3-4 0-16,1-2 0 0,0-3 0 0,1-1 0 16,-1-6-176-16,3 2 176 0,0-2-160 0,-1-2 160 15,2 0-128-15,0 3 128 0,1-1 0 0,-3-1 0 16,0-2 0-16,-1 0 0 0,0-1 0 0,0 1 0 16,-3 1 0-16,-2 8 176 0,-2 1 16 0,-1 8 0 15,-3 3 0-15,-1 3 0 0,-4 9-192 0,0 0 0 0,0 0 0 0,0 0 128 16,-9 12-128-16,-1 3 192 0,-2 0-192 0,0 6 192 15,-5 5-192-15,2 5 0 0,-1 0 0 0,0 0-176 16,-2-3 176-16,-1 4 0 0,-1 2 0 0,1 0 0 16,1 3 0-16,1 1 0 0,2 6 0 0,1 0-128 15,1-1-80-15,2 0-16 0,1-3 0 0,2-6 0 32,4-3-912-32,1-7-176 0,-1-6-32 0,2-3-16 15,2-15-752-15,0 0-128 0,0 0-48 0</inkml:trace>
  <inkml:trace contextRef="#ctx0" brushRef="#br0" timeOffset="36704.65">32329 15499 30175 0,'0'0'1344'0,"0"0"256"0,0 0-1280 0,13 4-320 0,1-1 0 0,2 1 0 0,2 1 672 0,1 3 64 15,1-4 16-15,0 1 0 0,1-3-528 0,3 2-96 16,2-1-128-16,1-2 176 0,-1-1-176 0,-2 0 0 15,0 0 0-15</inkml:trace>
  <inkml:trace contextRef="#ctx0" brushRef="#br0" timeOffset="37893.21">21083 17127 15663 0,'0'0'1392'0,"0"0"-1120"16,0 0-272-16,0 0 0 0,-5-8 1920 0,5 8 336 16,-8-2 64-16,1 3 16 0,-2 2-1136 0,-2 3-240 15,0-1-32-15,-2 4-16 0,-1 5-496 0,-1 0-96 16,-3 3-32-16,2-2 0 0,1-1-112 0,7-5-32 15,-1 2 0-15,1-2 0 0,2 4-144 0,2-3 128 16,3 1-128-16,1 2 128 0,4-4 208 0,2 9 48 0,6-6 0 0,-1 0 0 16,5-6-16-16,4-2 0 0,-1-1 0 0,1-3 0 15,2-2-128-15,-2-2-32 0,-1 1 0 0,-1-5 0 16,-2-1-208-16,0-2 144 0,-6 2-144 0,0-1 128 16,-2-3-128-16,-3 1 160 0,-3-3-160 0,-2 3 160 15,0 1-16-15,-5-1 0 0,0-5 0 0,-1 3 0 16,-3 3-144-16,-1-2 128 0,-1 3-128 0,1 1 128 15,-1-4-128-15,2 6 0 0,1-1 0 0,3 3 0 16,3-1 0-16,2 6 0 0,3-11 0 0,3 6 0 16,1-1 0-16,5 1 128 0,2-2-128 0,3 1 128 15,2 1-128-15,4 1 0 0,3-5 0 0,0 4 0 16,2 3 0-16,2 0 0 0,-2 2 0 0,1 0 0 16,0 0 0-16,2 0 0 0,-2 2 0 0,-1 2 0 0,0 2 0 15,-4 2 0-15,0 3 0 0,-4 0 0 0,-3 6 0 0,-3 2 0 16,-3 1 0-16,-1 3 0 0,-2-2 192 0,-2-1-64 15,1 1 0-15,-1 2 0 0,-3-1 64 0,1-4 0 16,-1-4 0-16,2 1 0 0,-1 0-64 0,1 2-128 16,3-3 192-16,-2-2-64 0,2-1-128 0,1-1 0 15,0-4 0-15,2 1 0 16,2-2-1232-16,2-3-336 0,-2-3-64 0</inkml:trace>
  <inkml:trace contextRef="#ctx0" brushRef="#br0" timeOffset="38444.66">23290 16888 20271 0,'0'0'896'0,"0"0"192"0,0 0-880 0,-7-5-208 16,1-3 0-16,-2 3 0 0,-1 1 1696 0,-2 3 288 15,2 0 64-15,-5 2 16 0,-4-1-1248 0,-6 3-256 16,-4 2-48-16,-2 2-16 0,-3 1-288 0,-2 4-48 16,0-4-16-16,3 4 0 0,4-3 16 0,5 1 0 15,4 0 0-15,5-4 0 0,2 2 80 0,6 1 16 16,6-9 0-16,0 13 0 0,5-3-256 0,4 3 0 15,4-3 0-15,6 2 0 0,5 1 0 0,4 1 0 16,1 0 0-16,6 1 0 0,-1 2 0 0,-1 1 144 0,-3 1-144 16,0 1 128-16,-5-1-128 0,-5 2 0 0,-4-2 0 15,-4 1 0-15,-1-2 0 0,-6-1 0 0,-2 1 144 0,-4 0-144 16,-3 0 144-16,-5-3-144 0,-3-2 192 0,-6 0-192 16,-2-1 128-16,-6-3-128 0,-4 1 0 0,-2-5 0 15,-1-2 0-15,2-2-256 0,-2-1 64 0,7-4 0 31,3-2-1536-31,4-5-288 0,1-3-64 0</inkml:trace>
  <inkml:trace contextRef="#ctx0" brushRef="#br0" timeOffset="38656.78">23803 16985 29775 0,'0'0'1312'0,"-6"6"288"0,-3 3-1280 0,-3 5-320 16,1 2 0-16,-4 5 0 0,2 2 256 0,-2 1 0 15,-3 0 0-15,0 3 0 0,0-7-256 0,2 3 0 16,1-3-128-16,-1-2 128 16,1-1-944-16,4-2-80 0,-1-3-32 0,6-3-7328 15,-1 0-1456-15</inkml:trace>
  <inkml:trace contextRef="#ctx0" brushRef="#br0" timeOffset="39045.72">24191 16980 26719 0,'0'0'2368'0,"-7"10"-1888"0,1 2-480 0,-2 1 0 15,1 4 992-15,-5 1 96 0,1 1 32 0,-2 0 0 16,1 2-288-16,-4 0-48 0,-2-1-16 0,2-1 0 16,-1-1-192-16,2 0-32 0,0-4-16 0,5-3 0 15,1-2-112-15,2-4-32 0,2 1 0 0,5-6 0 16,0 0-64-16,0 0-32 0,0 0 0 0,0 0 0 16,11-1-96-16,1-3-32 0,5 0 0 0,2-1 0 15,1-5-16-15,3 5 0 0,1-4 0 0,0 2 0 16,2-6-144-16,-3 3 0 0,-2-4 0 0,1 1 128 15,-2 4-128-15,1 0 0 0,-5 4 0 0,1 3 0 0,-3 3 0 0,-3 1 0 16,-1 5 0-16,-1 3 0 0,-1-1 0 0,-2 4-144 16,-3 2 144-16,-2 1-160 0,-1 1 0 0,-3 1 0 15,-3 2 0-15,0-1 0 16,-2-1-288-16,-1-2-48 0,-2 0-16 0,-1-1 0 16,0-2-784-16,0-2-176 0,4-3-16 0,1-1-13136 0</inkml:trace>
  <inkml:trace contextRef="#ctx0" brushRef="#br0" timeOffset="40011.83">25831 16987 19343 0,'0'0'1728'0,"0"0"-1392"0,-9-2-336 0,0 2 0 15,-1 2 976-15,-1 2 128 0,-1 4 32 0,-2 2 0 16,-4 3-528-16,-2-1-96 0,-6 5-32 0,-1 1 0 16,-1 1-48-16,3 2-16 0,0 2 0 0,3-3 0 15,0 1-16-15,6-1 0 0,3-2 0 0,4 0 0 16,4-2 336-16,4 0 64 0,5-5 16 0,2-3 0 15,7 0-144-15,2-2-32 0,4-3 0 0,5-1 0 0,4-4-320 0,3 0-80 16,-1-1-16-16,1-4 0 0,-2-4-224 0,-4-1 176 16,-2 0-176-16,-2 2 160 0,-6-5-160 0,-1 0 0 15,-4-1 0-15,-2 1 128 0,-5 1-128 0,0 0 160 16,-6-4-160-16,0 4 160 0,-5-1-160 0,-2 2 128 16,-2-1-128-16,-4 2 128 0,-3 3-128 0,-1-1 0 15,-1 5 0-15,2 0 0 0,3 2 0 0,3 0-176 16,4 1 176-16,9 2-128 0,0 0-16 0,0 0 0 15,0 0 0-15,10-3 0 0,3 0 144 0,5-3-160 16,5 3 160-16,1-1-160 0,1 1 160 0,2 1 0 16,2-2-144-16,-1 3 144 0,3-2 0 0,0 2 0 15,1 1 0-15,1 1 0 0,1 0 0 0,1 4 0 0,-1-1 0 0,0 0 0 16,1 2 0-16,-5 2 0 0,-4-2 0 16,-2 6 0-16,-4-1 0 0,-2 3 0 0,-4 5 0 0,-4 0 0 15,-4 3 0-15,-2 0 0 0,-2-2 160 0,-2-1-160 16,0 1 192-16,-3 1-192 0,-1-1 192 0,3-2-192 15,0-2 272-15,1 0-48 0,0-1-16 0,1-1 0 16,1-4-80-16,2 1 0 0,0-3-128 0,2 0 192 16,3-3-192-16,1-1 128 0,2-1-128 0,1 0 0 31,1-2-1344-31,1-1-352 0,3-2-80 0</inkml:trace>
  <inkml:trace contextRef="#ctx0" brushRef="#br0" timeOffset="40450.05">27961 16950 13823 0,'0'0'608'0,"0"0"128"0,0 0-592 0,0 0-144 0,0 0 0 0,-8-6 0 16,-1 2 2688-16,-2 3 512 0,0 0 112 0,-7 2 16 16,-4 1-2128-16,-2 4-432 0,-3 1-64 0,-2 1-32 15,-3 3-144-15,-2 3-16 0,2 1-16 0,0 3 0 16,2 0 80-16,2 2 0 0,2 2 16 0,4 1 0 16,3 2-112-16,3-3-32 0,5-3 0 0,3-1 0 15,4 1-80-15,6 0-32 0,4-3 0 0,5 0 0 16,6-1-336-16,5-1 0 0,4-3 0 0,5 1 0 15,2-7-1664-15,6 3-240 16,4-3-48-16</inkml:trace>
  <inkml:trace contextRef="#ctx0" brushRef="#br0" timeOffset="41328.78">28557 16991 23951 0,'0'0'2128'0,"-11"1"-1696"15,-1 3-432-15,-1 4 0 0,-3-1 784 0,-2 6 80 16,-1 1 16-16,-4 1 0 0,-2 1-560 0,1 0-128 16,0-1 0-16,3 3-16 0,5 2 32 0,3-3 16 0,5-3 0 0,4 0 0 15,4-3 96-15,7 1 0 0,4-6 16 0,2 3 0 16,6-4 112-16,3 0 0 0,3 2 16 0,3-6 0 15,-4-4-32-15,3 2-16 0,0-4 0 0,-2 1 0 16,0 0-224-16,0-5-32 0,-4 2-16 0,0 1 0 16,-4-1 32-16,-3 1 0 0,-2-3 0 0,-5 0 0 15,-2-2 16-15,-3 0 0 0,-4-1 0 0,-4 0 0 16,-3 1 16-16,-3-2 16 0,-4 2 0 0,0 3 0 16,-2 3-224-16,-1-1 0 0,-1 2 0 0,0 1 0 15,3 1-256-15,1 0 64 0,2 0 16 0,4-2 0 16,3 2-224-1,7 2-48-15,0 0-16 0,0 0 0 0,0 0 128 0,1-8 16 0,3-1 16 0,3 3 0 0,4-3 176 16,1 2 128-16,3 1-192 0,3-2 192 0,1 2 0 16,2 2 0-16,0-2 0 0,0 1 0 0,2 2 192 0,1 1-64 15,1-2-128-15,2 0 192 0,1 2 32 0,1-1 0 16,4 0 0-16,-2 2 0 0,-2 0 112 0,1 1 32 16,0-1 0-16,-3 1 0 0,0 0-80 0,-1 1-16 15,0 0 0-15,-2 0 0 0,-3 1-272 0,0 0 128 16,-2 1-128-16,-1-1 0 0,-3 1 0 0,-1-2 0 15,-1-1 0-15,-1 0 0 0,-1 0 0 0,-1 0 0 16,-10 0 0-16,12 3 0 0,-1-2 0 0,-11-1 0 16,10 1 0-16,-10-1 0 0,12 4 0 0,-2-1 0 15,-1 3 0-15,-9-6 0 0,10 4 128 0,-2 0-128 16,-8-4 0-16,10 8 0 0,-10-8 0 0,0 0 0 16,0 0 0-16,0 0 0 0,7 6 128 0,-7-6-128 0,0 0 0 15,0 0 0-15,0 0 0 0,0 0 0 0,0 0 0 0,0 0 0 16,0 0 0-16,9 7 0 0,-9-7 0 0,0 0 0 15,2 12 0-15,-2-1 0 0,0-11 0 0,0 12 0 16,0 0 0-16,-2 3 0 0,0 2-128 0,-1 0 128 16,-1 0 0-16,2 1 0 0,-3 1 0 0,0 0 0 15,0-3 0-15,0-3 0 0,-1 3 0 0,-1 0 0 16,0-2 0-16,-1 0 0 0,-1-6 0 0,-2 3 0 16,0-2 144-16,-2 1 32 0,-1-6 0 0,-1 0 0 15,-3-1 80-15,-2 0 32 0,0-1 0 0,-1-5 0 16,-2-2-96-16,2 1 0 0,-1 2-16 0,4-5 0 15,1-2 16-15,1 0 16 0,1-3 0 0,1-1 0 16,1 3-208-16,2-2 128 0,2 0-128 0,3 3 0 16,-1-1 208-16,7 10-48 0,0 0-16 0,0 0 0 0,0 0-144 15,0 0 0-15,11 1 0 0,0 5 0 0,2-1 0 0,2 4 0 16,3 4 0-16,1 4-176 0,2 2 176 0,5 1 0 16,2-2 0-16,4 3 0 0,4 5 0 0,6-5 0 15,5 1-144-15,6 0 144 0,1 0-192 0,0-2 16 16,-5-3 16-16,-1 0 0 15,-3-2-1728-15,-2-5-352 0,-3-1-64 0,-4-5 0 0</inkml:trace>
  <inkml:trace contextRef="#ctx0" brushRef="#br1" timeOffset="46803.7">21435 14659 11679 0,'0'0'512'0,"10"-7"128"0,-2 3-512 0,2 1-128 0,-10 3 0 0,10-7 0 16,0 0 768-16,0 0 144 0,1 1 32 0,-1 1 0 15,1-5-224-15,-1 2-32 0,1 2-16 0,-3-2 0 16,0 2-144-16,1-2-16 0,1 2-16 0,-1 1 0 15,-9 5 32-15,8-7 16 0,-2 2 0 0,-6 5 0 16,6-4 224-16,-6 4 32 0,0 0 16 0,0 0 0 16,11-2-96-16,-11 2-16 0,0 0 0 0,10 5 0 15,-10-5-224-15,7 13-48 0,-2-2-16 0,-1 4 0 16,-1 3-96-16,-1 1-32 0,0 0 0 0,-2 4 0 16,0 0-288-16,-2 1 160 0,0 4-160 0,-2-4 128 15,-2-1-128-15,-1 4 0 0,0 3 144 0,-2 1-144 16,-4 2 176-16,0 0-48 0,-2 0 0 0,-1 3 0 15,-2 1 48-15,-1 1 0 0,-2-2 0 0,0 4 0 0,-3-2 16 0,1 0 16 16,0-1 0-16,0 1 0 0,-1 3-32 16,0 1-16-16,-1 1 0 0,1-4 0 0,-2 0-160 0,0-1 0 15,0 0 144-15,-1 1-144 0,0 1 320 0,0-4-16 16,1 0 0-16,-6 0 0 0,-1-2 80 0,0 2 32 16,0 2 0-16,-1-3 0 0,-1 1-112 0,2 1-32 15,1 1 0-15,2 0 0 0,-1-1-128 0,2 1-16 16,0-2-128-16,0-1 192 0,3 1-192 0,1 2 128 15,-1-4-128-15,1 1 0 0,-2-1 0 0,1 0 128 16,-1-2-128-16,-1 1 0 0,-1-3 0 0,-1 0 176 16,1 1-176-16,2-1 160 0,3-6-16 0,1 1 0 15,1 1 0-15,0-5 0 0,0 2 112 0,3 0 32 0,2-1 0 0,-1-2 0 16,-1-1-96-16,1 1 0 0,1 1-16 16,1 0 0-16,-1 1-176 0,2-2 0 0,0 1 0 0,0-2 0 15,-2 0 0-15,-1 0 0 0,0 0 128 0,1 0-128 16,-2 0 0-16,-2 0 0 0,3-2 0 0,1-1 0 15,-1 1 128-15,3 0-128 0,2 3 0 0,0-4 128 16,-1-2-128-16,1 1 0 0,2 1 0 0,2-2 0 16,-1-2 0-16,2 2 0 0,-2-1 0 0,3-2 0 15,-2 2 0-15,1 2 0 0,-1-4 0 0,3 0 0 16,-1 2 0-16,2-3 0 0,0-1 0 0,1-3 0 16,4-6 0-16,-3 10 0 0,-1-3 0 0,4-7 0 15,0 0 0-15,0 0 0 0,0 0 0 0,0 0 0 16,4 12 0-16,1-4 0 0,-5-8 0 0,10 9 0 15,0-3 0-15,3 1 0 0,-2 0 0 0,3-2 0 0,0 0 0 16,4 2 0-16,2-5 0 0,3 2 0 0,0 0 0 0,4 1 0 16,-1 0 0-16,6-2 0 0,0-1 0 0,0 2 0 15,0 1 0-15,3-2 0 0,-1-2 0 0,7 0 0 16,1 0 0-16,3 2 0 0,0-1 0 0,4 2 0 16,0-1 0-16,1-1 0 0,-1 0 0 0,0-1 0 15,-4 1 0-15,2 2 0 0,0 0 0 0,2-1 0 16,-2 0 0-16,2 0 0 0,3 2 0 0,1 0 160 15,0-1-160-15,-2-1 160 0,-3 0-160 0,2 1 0 16,-1 0-192-16,1 0 192 0,1-2 0 0,2 2 0 16,3 0 0-16,1 1 192 0,0-1-192 0,1-3 0 15,-5 0 0-15,2 2-176 0,2 1 176 0,0 2 0 16,0-2 0-16,4 1-128 0,3 1 128 0,-4-1 0 0,-6 1 0 16,2 0 0-16,1-2 0 0,2-2 0 0,-1 2 0 15,5 1 0-15,1 3 0 0,0-4 0 0,-2-1 0 0,-1 2 0 16,-2-1 0-16,0-1 0 0,1-1 0 0,4 3 0 15,2 1 0-15,0-3 0 0,-2-1 0 0,-2 1 0 16,-2 1 0-16,2 1 0 0,0 0 0 0,4-2 0 16,3 2 0-16,1 1 0 0,-2-2 0 0,-1-1 0 15,-4-1 0-15,2 2 0 0,1 0 0 0,5 0 0 16,0 0 0-16,-2-1 0 0,0 1 0 0,-3 0 0 16,-1-1 0-16,-3-1 0 0,4 1 0 0,3 0 0 15,2 5 0-15,-1-4 0 0,0-3 0 0,-3 0 0 16,-2 1 0-16,1 0 0 0,1 3 0 0,4-2 0 15,3 1 0-15,-3-4 0 0,-6 1 0 0,0 0 0 16,-4-1 0-16,1 1 0 0,2 2 0 0,5 0 0 0,0 0 0 16,-2 0 0-16,-3-2 0 0,-1 0 0 0,-5-1 0 0,3 3 0 15,1 1 0-15,3 1 0 0,3-1 0 0,-2-2 0 16,-3 3 0-16,0-2 0 0,-5-2 0 0,3 2 0 16,-2-2 0-16,3 1 0 0,1 1 0 0,3-3 0 15,-1 0 0-15,-2-1 128 0,-6-2-128 0,0 1 0 16,3-2 0-16,-2 3 0 0,1-1 0 0,2 0 0 15,1-1 0-15,-2 1 0 0,-3-2 0 0,-2-1 0 16,0 1 0-16,1 3 0 0,2-1 0 0,0 2 0 16,1-1 0-16,2 0 0 0,-2-2 0 0,1 2 0 15,-8-3 0-15,4 3 0 0,1 0 0 0,0-1 0 0,2 1 0 16,1 0 0-16,2 0 0 0,0-2 0 0,-2 1 0 0,-2-4 0 16,-2 1 0-16,0 3 0 15,4-2 0-15,0 1 0 0,2 1 0 0,0-1 0 0,1-2 0 0,-5 3 0 16,-1-2 0-16,1 0 0 0,-1 3 0 0,5 1 0 15,-1 4 0-15,1-3 0 0,1-2 0 0,-4 1 0 16,-1-3 0-16,-2 1 0 0,-2-2 0 0,1 1 0 16,1 3 0-16,1 0 0 0,0-1 0 0,2 0 0 15,-1-2 0-15,-1-2 128 0,-2 1-128 0,1 0 0 16,-1 1 0-16,2-2 0 0,0 2 0 0,1 0 128 16,1-2-128-16,-1 3 0 0,1-6 0 0,-2 4 0 15,-2 2 0-15,-1-1 0 0,0-2 0 0,0 0 0 16,2 3 0-16,0-2 0 0,-1 1 0 0,0-4 0 15,-6 2 0-15,-1 2 0 0,-1-1 0 0,2-1 0 0,-2 0 0 16,0 1 0-16,-1 2 0 0,3-1 0 0,2-1 0 16,1 2 0-16,0-2 0 0,-2 1 0 15,-3 2 0-15,0 0 0 0,1 0 0 0,-2-1-128 0,-2-1 128 0,3 1 0 16,1 1-144-16,-1-2 144 0,-4 2 0 0,0 0-144 16,-2 0 144-16,-2-1 0 0,-2 0 0 0,-1 1 0 15,-2-3 0-15,-14 4 0 0,3 2 0 0,2 0 0 16,2-1 0-16,1 0 0 0,0 0 0 0,1 1 0 15,1-2 0-15,23 2 0 0,-10-1 0 0,-3 1 0 16,-5-1 0-16,-3 0 0 0,-3 1 0 0,-1 0 0 16,1-1 0-16,-2 1 0 0,-1-2 0 0,-11 1 0 15,0 0 0-15,2 0 0 0,-2-1 0 0,0 2 0 16,0-1 0-16,-1 0 0 0,0 1 0 0,12 0 0 16,-2 2 0-16,-4 0 0 0,-1-2 0 0,-1-1 0 0,-3 3 0 0,1 0 0 15,-9-1 0-15,-7-3-128 0,0 0 128 0,0 0 0 16,0 0 0-16,0 0 0 0</inkml:trace>
  <inkml:trace contextRef="#ctx0" brushRef="#br1" timeOffset="49821">21982 14298 19343 0,'-8'-5'1728'0,"-1"2"-1392"0,0-1-336 0,2 0 0 16,7 4 1600-16,-8-2 240 0,8 2 48 0,0 0 16 15,0 0-1328-15,0 0-256 0,0 0-48 0,0 0-16 16,0 0-16-16,0 0-16 0,0 0 0 0,0 0 0 16,13 6 160-16,-1-2 16 0,0-1 16 0,2-2 0 15,2-2 48-15,2-2 16 0,0 0 0 0,1 1 0 16,3-4-128-16,-2 1-32 0,4 1 0 0,0-4 0 15,-1 0-16-15,6-2-16 0,3 3 0 0,2-5 0 16,2 1-48-16,2-1-16 0,3 0 0 0,2 3 0 16,4-3-96-16,0 1 0 0,1-2-128 0,-3 0 192 15,-2 2 0-15,4 1 0 0,0-5 0 0,4 2 0 16,-3 5-32-16,4-1-16 0,2 2 0 0,0-3 0 0,0 1-144 16,-2-2 128-16,-4 5-128 0,2-3 128 0,-1 0-128 0,4-1 0 15,-1 3 0-15,2-2 0 0,3 0 0 0,-3 2 0 16,2-2 0-16,-5 2 0 0,-3-6 0 0,2 3 128 15,-2 0-128-15,3-2 0 0,1 2 0 0,2-1 0 16,2 1 0-16,-1 1 0 0,-2-1 0 0,1 1 0 16,-7-3 128-16,4 3-128 0,0 2 0 0,2 2 160 15,2-6-160-15,2 4 160 0,1 0-160 0,2-1 0 16,-2 1 0-16,0 0 0 0,-6-1 0 0,2-2 0 16,4 1 0-16,0-1 0 0,1 2 0 0,0-2 128 15,2 2-128-15,-2-2 0 0,-5 4 0 0,0-3 0 16,-3 0 128-16,1-1-128 0,1 2 0 0,3 3 0 15,1-1 144-15,1 1-144 0,0-3 0 0,-3 0 128 16,-2 3-128-16,0 0 0 0,1-4 0 0,0 3 0 0,2-3 0 0,3 3 0 16,1 1 0-16,-1-2 0 0,1 2 0 0,-3 0 128 15,-5-4-128-15,3 4 0 0,1 0 0 0,0 0 0 16,2 0 0-16,1 2 0 0,1 1 0 0,-2-1 0 16,-3-2 0-16,1 1 0 0,-2 1 0 0,2-1 0 15,3 1 0-15,-2 1 0 0,4 0 0 0,-1 0 0 16,-1 2 0-16,-3-1 0 0,-1-1 128 0,0 2-128 15,-1-2 0-15,4 2 0 0,0 0 0 0,2 1 128 16,1-2-128-16,-1 1 0 0,-3-3 128 0,0 1-128 16,-2-2 0-16,1 0 0 0,1-1 0 0,2 2 0 15,-1 0 0-15,-1-4 0 0,-2 2 0 0,0-1 128 16,-2-3-128-16,0 3 0 0,-2-3 0 0,1 1 0 16,1-2 0-16,1 2 0 0,-2-2 0 0,1 4 0 0,1-3 0 15,-2 1 128-15,-1 2-128 0,-1-4 0 0,0 3 0 0,0 0 0 16,2-2 0-16,0-3 0 0,1 1 0 0,1 2 0 15,-1 3 0-15,-2-3 0 0,1 0 0 0,-4-3 0 16,-1 0 0-16,2 3 0 0,-1-4 0 0,3 5 0 16,-2-3 0-16,2 3 128 0,0-2-128 0,0 3 0 15,-2-4 0-15,0 1 0 0,-4 0 0 0,2 0 0 16,2 5 0-16,0 0 0 0,2-3 0 0,1 4 0 16,0 2 0-16,1-2 0 0,-4-2 0 0,-1-1 0 15,1 1 0-15,-1-2 0 0,0 3 0 0,2 3 0 16,1-2 0-16,-2-1 0 0,1-2 0 0,1 4 0 15,0 0 0-15,-2-5 0 0,-1 2 0 0,-2-2 0 16,0 2 0-16,0 2 128 0,1-5-128 0,0 4 0 16,-1 1 128-16,1 1-128 0,1-1 0 0,-2 0 0 0,-3 0 0 0,0 2 0 15,-1-5 0-15,0 3 128 0,-1 1-128 0,1 0 0 16,1-2 0-16,-1 1 128 0,-2 3-128 0,1 0 0 16,0 1 0-16,-2 0 0 0,-1-3 0 0,-1 3 0 15,-2 0 0-15,-4 0 0 0,0 0 0 0,-2 0 0 16,-1 0 0-16,1 0 0 0,0 3 0 0,-12-2 0 15,3 3 0-15,2-2 0 16,1 1 0-16,1-1 0 0,1 2 0 0,1 0 0 0,-2 0 0 0,18 1-128 16,-8 0 128-16,-3 0-160 0,-6 0 160 0,-2-1-160 15,-3 1 16-15,-1-1 0 0,-2 1 0 0,-2-2 0 16,0 2 16-16,-1 0 0 0,0 0 0 0,-1-1 0 16,0-1 128-16,0 2-192 0,-2 2 192 0,0-3-192 0,0 2 64 15,-1 0 0-15,0-2 0 0,-1 3 0 0,0 0 128 0,-9-7-128 16,10 5 128-16,-5-1-128 0,1 0 128 0,1 1-128 15,-2-1 128-15,0 1-128 0,0-1 128 0,0 2 0 16,0-3 0-16,3 4-128 0,-8-7 128 0,10 10 0 16,-4-2-144-16,-6-8 144 0,9 10 0 0,0-4 0 15,-1 3 0-15,-8-9 0 0,9 9 0 0,0 3 0 16,-1-3 0-16,1 1 0 0,-1 1-144 0,1-1 144 16,1 3 0-16,0 1 0 0,-1-1 0 0,1 2 0 15,2 0 0-15,0 3 0 0,0 0 0 0,3 1-128 16,-10-11 128-16,-5-8 0 0,0 0 0 0,0 0-128 15,0 0 128-15,0 0 0 0,0 0-272 0,0 0 272 0</inkml:trace>
  <inkml:trace contextRef="#ctx0" brushRef="#br1" timeOffset="51219.5">29917 16514 8287 0,'0'0'736'0,"0"0"-592"16,-6-3-144-16,6 3 0 0,-9-4 2976 0,9 4 560 15,-8-4 112-15,8 4 32 0,-10 0-2624 0,10 0-528 0,-10 0-96 0,0 3-32 16,3-1-112-16,-1 2-32 0,-1 0 0 0,1 3 0 16,0 0 48-16,5-2 0 0,-3 1 0 0,0 0 0 15,0 5 80-15,1-1 32 0,1 2 0 0,-2 4 0 16,0-1-176-16,0 8-48 0,1-4 0 0,5-1 0 15,3-2 16-15,2 1 0 0,2-3 0 0,3-5 0 16,2 1 96-16,2-4 16 0,0-1 0 0,4-1 0 16,1-4 320-16,-2-5 64 0,-1-1 0 0,-1-5 16 15,-1 4-32-15,3-5-16 0,-4 2 0 0,0-4 0 16,-3-1-336-16,-1-2-64 0,-1 1-16 0,-3-1 0 16,-2 1 0-16,-3 2 0 0,-3 0 0 0,-2 0 0 15,-5 3 160-15,-2 0 32 0,0 2 0 0,-6 3 0 16,0 2-192-16,-2 0-48 0,-5 2 0 0,1 2 0 0,-1 2-208 15,2 2 0-15,3 0-144 0,1 2 144 16,1 2-1888-16,1-3-288 0,3 2-48 0</inkml:trace>
  <inkml:trace contextRef="#ctx0" brushRef="#br1" timeOffset="51552.62">30217 16506 23039 0,'0'0'2048'0,"0"0"-1648"0,0 0-400 0,0 0 0 16,0 10 1232-16,0 0 176 0,1 3 16 0,2-3 16 15,-3 1-1136-15,4-2-304 0,-4-9 0 0,2 13 0 16,0-1 288-16,-1-4-32 0,-1-8-16 0,0 0 0 15,1 9 416-15,-1-9 96 0,0 0 16 0,0 0 0 16,0 0 256-16,0 0 48 0,0 0 16 0,0 0 0 16,0 0-384-16,8-11-64 0,2-2 0 0,0 1-16 15,-2 0-416-15,2-1-80 0,1 0 0 0,3 1-128 16,3-2 0-16,1 2 0 0,-1 2 0 0,3-1 0 16,1 2 0-16,1-2 0 0,-3 4 0 0,2-1 0 15,-3 3-304-15,0 3-112 16,0-1-32-16,-2 2-10656 0,-3 0-2144 0</inkml:trace>
  <inkml:trace contextRef="#ctx0" brushRef="#br1" timeOffset="52136.04">31223 16385 8287 0,'0'0'736'0,"0"0"-592"0,-8 7-144 0,2 2 0 16,-2-2 3072-16,3 4 576 0,5-11 112 0,-6 17 16 15,-1-3-2480-15,2 2-496 0,0 2-96 0,-1-3-32 16,-2 0-224-16,2 2-64 0,-4 2 0 0,2 0 0 16,-1-1 112-16,0 0 16 0,0-1 0 0,0 0 0 15,3-2 144-15,-2-1 48 0,-1-6 0 0,9-8 0 16,-6 10-128-16,1-4 0 0,5-6-16 0,0 0 0 15,0 0-48-15,0 0 0 0,0 0 0 0,0 0 0 0,4-11-48 0,2-4-16 16,1-6 0-16,1 1 0 16,3 0-256-16,0-1-64 0,2 1-128 0,1 0 192 0,1-3-192 0,2-1 0 15,0 2 0-15,2 2 0 0,-1 2 0 0,1 0 0 16,2 2 0-16,-2 4 0 0,-2 2 0 0,1 0 0 16,-3 5 0-16,-2 1-160 0,0 4 160 0,-3 2 0 15,-10-2-144-15,9 8 144 0,-3 3-192 0,-3 1 16 16,-4-1 16-16,-3 3 0 0,-1 2-96 0,-3-2-32 15,-2-3 0-15,-3 3 0 0,-2 1 64 0,-2 2 16 16,0-3 0-16,-1-3 0 0,0 1-16 0,2-1 0 16,0-5 0-16,4 1 0 15,0 0-480-15,1-3-112 0,11-4-16 0,-9-1-12736 0</inkml:trace>
  <inkml:trace contextRef="#ctx0" brushRef="#br1" timeOffset="52438.03">31640 16428 5519 0,'0'0'496'0,"-7"11"-496"0,1 2 0 0,-1-1 0 15,2 2 3968-15,-1 0 704 0,-2 1 144 0,1-3 32 16,-1 1-3296-16,2-1-656 0,-1 0-128 0,2-3-16 15,-1 1-96-15,6-10-16 0,0 0 0 0,0 0 0 16,0 0 0-16,0 0-16 0,0 0 0 0,11-1 0 16,0-5 112-16,-1-2 32 0,1-5 0 0,-1 1 0 15,4-1-336-15,0-1-64 0,0-1-16 0,0-2 0 0,0 1-352 0,0 0 144 16,0 0-144-16,0 3 0 0,2-1 0 0,-5 2 0 16,-1 0 0-16,0 1 0 0,-1 4 0 0,0 0-224 15,-1 2 32-15,-8 5 16 16,0 0-1296-16,9-3-272 0,-9 3-48 0</inkml:trace>
  <inkml:trace contextRef="#ctx0" brushRef="#br1" timeOffset="52762.69">32030 16347 20271 0,'0'0'1792'15,"0"0"-1424"-15,0 0-368 0,0 0 0 0,0 0 1440 0,-9 5 224 0,0 0 32 0,0 2 16 16,0-2-1312-16,0 6-256 0,2-2-144 0,0 3 160 16,1 0 16-16,2-2 0 0,0 0 0 0,4-10 0 15,0 0 336-15,5 11 64 0,2 0 0 0,3-4 16 16,4 1-192-16,-1-6-32 0,1 1-16 0,2-2 0 16,2-3-112-16,0 0-32 0,0-1 0 0,-3-2 0 15,-4-1 48-15,2 3 0 0,-2-2 0 0,0-2 0 16,-4 1-64-16,-7 6 0 0,0 0 0 0,0 0 0 15,4-5-48-15,-4-3-16 0,0 8 0 0,-5-6 0 16,-3-3 128-16,-1 4 32 0,-1 1 0 0,-1-1 0 16,-2 1-160-16,3 3-128 0,1-2 192 0,9 3-192 15,0 0-192-15,0 0-160 0,0 0-32 0,0 0 0 16,0 0-2048-16,0 0-400 0,0 0-96 0</inkml:trace>
  <inkml:trace contextRef="#ctx0" brushRef="#br1" timeOffset="53187.3">32456 16363 17503 0,'0'0'1552'0,"-11"3"-1232"16,0-2-320-16,0 3 0 0,-1 2 2240 0,-1 0 400 15,-2 1 80-15,-1 4 16 0,0-2-1968 0,7 0-384 0,-2-1-64 16,0 2-32-16,-2 1-48 0,0-2-16 0,2 3 0 0,1-1 0 15,1 1-80-15,-4 8-16 0,5-6 0 0,8-14 0 16,0 0 32-16,0 0 0 0,0 0 0 0,8 2 0 16,2 0 80-16,2-5 16 0,2 1 0 0,1-6 0 15,1-1-64-15,2-4 0 16,-1 2 0-16,13-13 0 0,-6 2-192 0,-3 3 176 0,-2-1-176 0,-4 2 160 16,-1 1-16-16,-1 0 0 0,-2 1 0 0,1 4 0 15,-1 0 64-15,-1-3 16 0,-1 0 0 0,0-1 0 16,-1-1-96-16,-2-4 0 0,-1-2-128 0,-1-2 192 15,-3 2-64-15,0 4 0 0,1 4-128 0,-2 3 192 16,-3 5-192-16,1 4 0 0,-1 1 0 0,3 2 0 16,0 0-192-16,-13 15 32 0,1-1 0 0,-1 4 0 0,0 3-160 15,-1 1-48-15,0 1 0 0,0 0 0 16,2 0-80-16,-1-1 0 0,-1 3-16 0,4 3 0 16,-2-6-304-16,5 3-64 0,-1 0-16 0,3-3 0 15,4-2-1776-15,-1-2-336 0,2-18-80 0,0 0-16 0</inkml:trace>
  <inkml:trace contextRef="#ctx0" brushRef="#br1" timeOffset="53487.39">32595 16417 22511 0,'0'0'992'0,"0"0"224"0,-7 7-976 0,2 5-240 0,2-2 0 0,1 4 0 15,-2 1 560-15,0 3 64 0,0 0 16 0,3-1 0 16,-3 0 0-16,3-1 0 0,3-2 0 0,2-2 0 16,3-1-112-16,-1 1-16 0,-6-12 0 0,11 6 0 15,1-1 16-15,-1-2 0 0,1-5 0 0,0-1 0 16,1-1-144-16,-1-5-16 0,-4 0-16 0,4-4 0 16,-2-1 16-16,0 0 0 0,-2-2 0 0,-1-1 0 15,0 0-176-15,-2 0-48 0,-3 0 0 0,0 3 0 16,-2 2-144-16,0 2 192 0,-2-2-192 0,2 12 192 15,-2-7-192-15,2 7 0 0,0 0 0 0,0 0 0 32,-8-4-560-32,8 4-32 0,0 0-16 0,-9 4 0 0,2-2-1456 0,7-2-304 0,0 0-48 15</inkml:trace>
  <inkml:trace contextRef="#ctx0" brushRef="#br1" timeOffset="53772.85">32948 16403 13823 0,'0'0'608'0,"0"0"128"0,0 0-592 0,0 0-144 16,0 0 0-16,-9 3 0 0,9-3 1664 0,-9 4 288 16,0 1 64-16,-1-1 16 0,0 1-1456 0,-1 2-272 0,0-2-64 15,1 1-16-15,-4 4 656 0,6-5 128 16,-1 4 16-16,-1 0 16 0,-1 4-112 0,-1-2-32 0,2 3 0 0,1 1 0 15,0 2-352-15,-3 11-80 0,4-7-16 0,4-1 0 16,4-4-304-16,3-3-144 0,3-3 128 0,0-2-128 16,6-2 0-16,-7-4 128 0,4 0-128 0,1 0 0 15,1 0 0-15,2-2 0 0,1-2 0 0,1 0 0 32,1-1-624-32,13-6-48 0,-5 2-16 0,80-25 688 0</inkml:trace>
  <inkml:trace contextRef="#ctx0" brushRef="#br1" timeOffset="54029.04">32931 16226 27647 0,'-4'5'2448'0,"-2"3"-1952"0,2-2-496 0,-2 5 0 0,-2 0 704 0,3 3 64 16,-8 12 0-16,6-4 0 0,0-1-544 0,5 1-96 16,-2 1-128-16,4 0 176 0,4-2-176 0,-2 2 192 15,2 0-192-15,1-1 192 0,0-3-192 0,4 0 0 16,-1-3 144-16,-2 1-144 16,0-3-512-16,1-3-192 0,-1 1-16 0</inkml:trace>
  <inkml:trace contextRef="#ctx0" brushRef="#br1" timeOffset="55038.96">30326 17098 16927 0,'0'0'752'0,"0"0"144"0,0 0-704 16,0 0-192-16,0 0 0 0,11 2 0 0,-11-2 864 0,0 0 144 0,0 0 16 0,0 0 16 15,0 0-208-15,0 0-64 0,0 0 0 0,1 13 0 16,-4-3-80-16,-2 2-32 0,-2 2 0 0,-2-2 0 16,0 2-96-16,-1 2-32 0,-2-1 0 0,1 4 0 15,1 0-144-15,-1 1-16 0,3 2-16 0,3 1 0 0,2-4-128 0,3-1-32 16,4-3 0-16,2-1 0 0,3 0-192 15,2-3 176-15,3-3-176 0,2-2 160 0,2-3-160 0,-1-4 192 16,1-4-192-16,2-3 192 0,2 2 64 0,0-7 0 16,-1-2 16-16,-2-2 0 0,-2 1-144 0,-4-2-128 15,-3-1 192-15,-4 1-192 0,-1-1 0 0,-4 1 0 16,-3 1 0-16,-2 1-192 0,-5-2 192 0,2 4 0 16,-5 3-160-16,1-2 160 0,-1 7 0 0,1-1 0 15,-1 3 0-15,12 4 0 0,0 0 0 0,0 0-176 16,0 0 176-16,0 0-128 0,0 0 128 0,12 4-160 15,2 0 160-15,4-4-160 0,2-4 160 0,3-1 0 16,0 1 0-16,2-1 0 0,2-6 0 0,-1 1 0 0,1 0 0 16,0-6 0-16,-2 4 0 0,1 0 144 0,-3-3-144 15,-1 0 0-15,-2-2 160 0,-4 1-160 0,-1 0 128 0,-3 2-128 16,-2 4 288-16,-4-4-32 0,-2 3 0 0,0 1 0 16,-4-3 336-16,0 5 64 0,0 8 16 0,-6-7 0 15,6 7-160-15,0 0-16 0,-12 0-16 0,2 6 0 16,-1 2-480-16,-3 7 128 0,-3 3-128 0,0 5 0 15,0 3 0-15,1 2 0 0,2 4 0 0,0 5 0 16,-1 2 0-16,1 4 0 0,2-1 0 0,0 4-160 16,1 0 160-16,0 1 0 0,1-4 0 0,1 0 0 15,1-4 0-15,1-5 0 0,2-5 0 0,3 0 0 16,0 1-576-16,2-8-48 16,2-4 0-16,0-1 0 0,1-5-1696 0,-3-12-352 0,0 0-64 0,0 0-16 0</inkml:trace>
  <inkml:trace contextRef="#ctx0" brushRef="#br1" timeOffset="55208.38">30595 17461 24879 0,'0'0'1088'0,"0"0"256"0,0 0-1088 0,9-6-256 16,3 2 0-16,0-1 0 0,0 0 1824 0,6 2 304 15,3 0 64-15,3-4 16 0,0 2-1712 0,3 0-352 16,-1-2-144-16,1 0 128 0,0 1-128 0,1-3 0 15,0 1 0-15,-3-1 0 16,-2 4-2672-16,-1 0-400 0,-2-2-96 0</inkml:trace>
  <inkml:trace contextRef="#ctx0" brushRef="#br1" timeOffset="55505.62">31502 17027 22975 0,'0'0'1024'0,"0"0"192"0,4-11-960 0,-4 11-256 0,5-7 0 0,-5 7 0 16,0 0 512-16,0 0 64 0,0 0 16 0,0 0 0 15,0 0-176-15,7 6-32 0,-7-6-16 0,1 17 0 0,-4 1 304 16,-2 2 64-16,-4 5 16 0,2 2 0 0,-2 1-112 0,0 0-32 15,0 2 0-15,0 3 0 0,0-1-192 0,2-3-32 16,-1-1-16-16,2-1 0 0,-1 1-368 0,2 0 0 16,3-4 0-16,0-2 0 15,2-2-1856-15,2-2-432 0,0-2-80 0,2-3-9744 0</inkml:trace>
  <inkml:trace contextRef="#ctx0" brushRef="#br1" timeOffset="55956">31359 17267 27119 0,'0'0'1200'0,"10"-4"256"0,3 0-1168 0,3 0-288 0,2-3 0 0,5 0 0 16,5 4 0-16,0-8 0 0,-3 1 0 0,-1-5 0 15,2-1-400-15,-5-2 16 0,0 0 0 0,-1-1 0 16,-1-5 384-16,-1 3 0 0,-2 0 0 0,-2 0 0 15,2-3 272-15,-4-1 144 0,1-1 32 0,-3-2 0 16,-3 2-240-16,-2-1-32 0,0 5-16 0,0 7 0 16,-1 5-16-16,-4 10 0 0,0 0 0 0,0 0 0 15,0 0 48-15,0 0 0 0,-6 10 0 0,-1 7 0 16,-3 4 16-16,0 5 16 0,-3-3 0 0,1 3 0 16,1 2-224-16,-1 4 128 0,1-3-128 0,-2 4 0 15,-2 3 240-15,0 0-48 0,-2-1-16 0,1-3 0 16,-1 0 272-16,2-7 48 0,1 1 16 0,3-6 0 0,2-2 208 0,4-7 48 15,5-11 16-15,0 10 0 0,0-10-448 0,6 7-80 16,3-7-32-16,4-3 0 0,1-2-224 0,1-1 0 16,0-5 0-16,0-1 0 0,1-1 0 0,-1 2 0 15,-1-1-144-15,0 5 144 0,-3-4-128 0,2 5 128 16,-4 3 0-16,1 2-144 0,-1 4 144 0,-1 2 0 16,-1 6 0-16,1 1-128 0,-1 2 128 0,0 2 0 15,-2 1-144-15,-1 2 144 0,-2-3-240 0,1 0 32 16,-3-1 0-16,-2-2 0 15,0-2-432-15,1 0-96 0,1-11-16 0</inkml:trace>
  <inkml:trace contextRef="#ctx0" brushRef="#br1" timeOffset="56273.68">31964 17239 9215 0,'0'0'816'15,"0"0"-656"-15,0 0-160 0,0 0 0 0,0 0 4816 0,11-1 944 0,-2 1 176 0,2-2 32 16,1-3-4752-16,-1 0-960 0,0 0-256 0,-3-3 0 16,1 1 128-16,-1-2-128 0,-2-1 128 0,-1-2-128 15,-1 3 0-15,0-2 0 0,-1 3 0 0,-2-2 0 16,-2 3 0-16,-1-1 128 0,2 8-128 0,0 0 176 0,-5-4 16 0,-4 2 0 15,-1 2 0-15,0 2 0 0,-1 7-192 0,-2 0 128 16,-2 2-128-16,-1 2 128 0,1 2-128 0,2 1 0 16,-3-1 0-16,2-1 0 0,4-1 0 0,1 2 0 15,0-1 0-15,3-2 0 0,2-4-256 0,-1 4 32 16,5-12 0-16,0 8 0 16,0-8-2144-16,3 9-416 0</inkml:trace>
  <inkml:trace contextRef="#ctx0" brushRef="#br1" timeOffset="56640.47">32299 17053 22975 0,'0'0'1024'0,"0"0"192"0,0 0-960 0,0 0-256 0,-10 3 0 0,1 1 0 16,-1-2 800-16,1 3 112 0,-2 2 32 0,1 0 0 15,-1 3-48-15,1-1 0 0,0 3 0 0,1-2 0 16,0 1-240-16,3 3-48 0,1-3-16 0,1 0 0 16,1 2-272-16,3-3-48 0,3-1-16 0,1-2 0 15,1 5-128-15,1-3-128 0,2 0 192 0,2-4-192 16,0 1 160-16,2 3-160 0,0-3 128 0,-1 4-128 0,-1-1 0 15,-4-2 0-15,0-2 128 0,-1-1-128 0,-1 1 0 16,-1 2 0-16,-2-3 0 0,-2 5 0 0,-2-3 0 0,-2 2-176 16,-2 1 48-16,-2-3 0 15,-4 1-1472-15,-12 0-304 0,0 0-48 0,1-2-16 16,-1-3-432-16,4 0-96 0</inkml:trace>
  <inkml:trace contextRef="#ctx0" brushRef="#br1" timeOffset="57006.37">32376 17248 13823 0,'0'0'1216'0,"0"0"-960"0,0 0-256 0,8 6 0 15,-8-6 2096-15,13 5 368 16,-1 0 80-16,-1-1 16 0,3 0-1168 0,-3-2-240 0,0-2-32 0,1 0-16 15,0 0-144-15,-1-1-48 0,-2-1 0 0,3-3 0 16,-5 1-128-16,1 1-16 0,-8 3-16 0,7-5 0 16,0-4-64-16,-1 4-16 0,-3-2 0 0,-3 7 0 15,0-9-224-15,-2 2-64 0,1-2 0 0,1 9 0 16,-11-3-144-16,-1 0-48 0,0 2 0 0,-2 2 0 16,0 3 32-16,-2 2 0 0,1 4 0 0,0-1 0 15,0 1-224-15,1 3 0 0,0-1 128 0,2 0-128 16,2 4 0-16,1-2 0 0,3-2 0 0,3 2 0 15,3 1 0-15,1 2 0 0,5-3 0 0,2-3 0 16,4 2 0-16,1 1 0 0,1-4 0 0,2 0 0 0,2-2 0 16,1 0 0-16,1-4 0 0,2-2 0 15,3-1-480-15,0-1-96 0,1-1 0 0</inkml:trace>
  <inkml:trace contextRef="#ctx0" brushRef="#br1" timeOffset="61122.51">12613 17032 25791 0,'0'-23'1152'0,"4"8"224"0,1-3-1104 0,3 3-272 0,2 1 0 0,0 3 0 32,2 0-1184-32,-1 3-288 0,-1-3-64 0,-1 3-16 0,-2-3 1120 0,-1 3 240 0,0 1 32 0,-1 0 16 31,-2 1-464-31,-3 6-96 0,0 0 0 0</inkml:trace>
  <inkml:trace contextRef="#ctx0" brushRef="#br1" timeOffset="62794.66">12312 16791 5519 0,'-19'-1'496'0,"6"1"-496"16,-3-1 0-16,-1 0 0 0,-1-2 768 0,2 3 48 16,-1 0 16-16,0 0 0 0,-4-1 64 0,0 1 0 15,-2-1 16-15,-1-1 0 0,-2 0 48 0,0-1 0 16,-4 2 0-16,1 0 0 0,0 1-208 0,0 0-48 16,1-2 0-16,0 2 0 0,1 0-144 0,0 0-48 15,1 0 0-15,-1 2 0 0,0-1-16 0,2 0-16 16,1 2 0-16,1-1 0 0,0 1 176 0,1 2 48 15,1 0 0-15,3-4 0 0,0 1-48 0,4-1 0 16,5-2 0-16,9 1 0 0,0 0-48 0,0 0-16 0,0 0 0 16,0 0 0-16,0 0-192 0,14 2-32 0,7 1-16 15,1 0 0-15,4-3 32 0,3 3 0 0,7 0 0 0,3-1 0 16,6 2 0-16,7 0 16 0,6 0 0 0,7-1 0 16,6 0 0-16,2-1 0 0,-2 0 0 0,4 0 0 15,1 0-32-15,7 1-16 0,7 0 0 0,1-1 0 16,0-2-48-16,1-1-16 0,5 0 0 0,3-2 0 15,3 0 80-15,2-3 16 0,-1 1 0 0,8-2 0 16,6-1-64-16,-2 2-16 0,-2-6 0 0,3 2 0 16,4 1-96-16,1-2-16 0,1 1 0 0,-1-1 0 15,-1 5-192-15,-2-3 176 0,-2 2-176 0,2-2 160 16,-5 4-160-16,2 1 0 0,-1-4 0 0,-2 3 128 16,-1 3-128-16,1 0 0 0,3-4 0 0,-3 0 128 15,-3 0-128-15,3 5 0 0,-3 0 0 0,1-2 0 16,-3-4 0-16,-3 3 0 0,0 3 128 0,0-2-128 0,4 1 0 0,-3-2 0 15,-7 1 0-15,-2 2 0 16,-6 1 0-16,1 1 0 0,-3-5 128 0,-5 3-128 0,-6 1 0 0,-4 1 0 16,-5 3 0-16,-2-1 0 0,-1 1 128 0,-2-3-128 15,-4 0 0-15,-3 2 128 0,-6-3-128 0,-4 0 0 16,-3 1 144-16,-5 1-144 0,-2 2 0 0,-5 1 144 16,-4-1-144-16,-1 0 0 0,-3 2 128 0,-2 1-128 15,-5-5 0-15,-3 2 0 0,-5 0 128 0,-9-4-128 16,0 0 0-16,0 0 0 0,0 0 0 0,0 0 0 15,-11 4 0-15,-2-3 0 0,-5-1 0 0,-2 1 0 16,-5-6 0-16,-3 4 0 0,-4-2 0 0,-4 2 0 16,-4 2 0-16,-6 1 0 0,-6 0 0 0,-6 2 0 0,-3-1 0 0,-1-3 0 15,-1-3 0-15,-6 2 0 0,-6-2 0 16,-6 7 0-16,-7 0 0 0,-1-3 0 0,-4-3 0 0,-2 2 0 16,-2 2 0-16,-5-1 0 0,-4 1 0 0,-1-1 0 15,1 0 0-15,0 3 0 0,-4 4 0 0,0-5 0 16,-2-4 0-16,-1 4 0 0,0 4 0 0,-3-3 0 15,-2-4 0-15,3 1 0 0,1 2 0 0,-4-1 0 16,-3-2 0-16,3 0 0 0,2 0 0 0,-1 0 0 16,-4 0 0-16,4-1 0 0,4 0 0 0,-1 1 0 15,-3 1 0-15,3-1 0 0,2-2 0 0,6 2 0 16,-3 1 0-16,2-1 0 0,2-3 0 0,0 1 0 16,7-1 0-16,4 1 0 0,2 0 0 0,3 1 0 15,2-1 0-15,6-1 0 0,5 1 0 0,7-1 0 16,8 2 0-16,4 0 0 0,3 1-128 0,7 0 128 0,5-3 0 15,7 2 0-15,4-2 0 0,8 2 0 0,8 1-160 0,6 0 16 16,9 0 0-16,0 0 0 0,0 0-48 0,21 0 0 16,7 0 0-16,7 0 0 0,8 0 16 0,4 0 0 15,7-1 0-15,8 2 0 0,8 0 176 0,9 2-208 16,12-2 80-16,7-1 128 0,3-1-240 0,7 1 80 16,7 1 16-16,5-1 0 0,2-1 144 0,7 1-208 15,10 4 80-15,5-3 128 0,4-8 0 0,7 5 0 16,6 1 0-16,-1-1 0 0,-1 2 0 0,3-1 0 15,2 0 0-15,2 1 0 0,-1 2 144 0,-2 2 112 16,-3-1 0-16,1 2 16 0,2-1-80 0,-3-1-32 16,-2 4 0-16,-1-1 0 0,-2-3-160 0,2 0 160 0,-2 6-160 0,-8-2 160 15,-8 0-160-15,-4 2 128 0,-6-1-128 16,-4-1 128-16,-10 0-128 0,-7 2 0 0,-10-2 0 0,-2 2 0 16,-2-2 0-16,-8 0 0 0,-7 2 0 0,-9-2 0 15,-8 1 0-15,-8-4 0 0,-10 1 0 0,-5 0 0 16,-5 2 0-16,-9-3 0 0,-7-1-192 0,-8 1 192 15,-10-4-256-15,0 0 80 0,-9 7 16 0,-8-5 0 16,-5 2 160-16,-4-2-208 0,-6 0 80 0,-7-2 128 16,-8 0 0-16,-9 0 0 0,-6-3 0 0,-8-1 0 15,-6 2 0-15,-3-2 0 0,0-1 0 0,-6 0 0 16,-8-2 0-16,-5-1 0 0,-4 1 0 0,-2-3 0 16,-3 1 0-16,-6-2 0 0,-6 2 0 0,-3-3 0 15,0-2 0-15,-8 2 0 0,-8-2 0 0,0 0 0 16,-2 1 0-16,-2 2 0 0,-8-2 0 0,0 0 0 0,0 4 0 15,-1-2 0-15,-2-2 0 0,-2 3 0 0,-4 0 0 16,6 0 0-16,3-4 0 0,0 2 0 0,-2 2 0 0,10 0 0 16,6 5 0-16,5-2 0 0,4 4 0 0,11 0 0 15,13 2 0-15,10 2 0 0,11 3 0 0,7 1 0 16,5 0 0-16,8 0 0 0,6 3 0 0,10-3 0 16,9 1 144-16,9 1-144 0,8-5 0 0,7 1-160 15,13-3 16-15,0 0 0 0,0 0-128 0,17 1-32 16,5 0 0-16,11 0 0 0,15-3 128 0,7-2 32 15,9-6 0-15,8 5 0 0,7-3 144 0,12 3 0 16,10 0 0-16,7 0-128 0,5-4 128 0,8 3 0 16,8-2 0-16,4 3 0 0,2 0 160 0,7-1-32 15,4 3-128-15,-2 3 192 0,-2 1-192 0,2 3 176 0,5-3-176 16,-3 4 160-16,-1 2-32 0,2 2-128 0,3-4 192 0,-1 2-64 16,-5 4-128-16,-2 0 160 0,-2-3-160 0,-6 3 160 15,-3-2-160-15,-5 2 0 0,-2-3 144 0,-10 2-144 16,-7-1 0-16,-4 1 128 0,-3-1-128 0,-7 0 0 15,-13-5 0-15,-8 6 128 0,-7-4-128 0,-9 3 0 16,-8-2 0-16,-9-2 0 0,-5 2-192 0,-7-2 64 16,-7-2 128-16,-9 0-192 0,-11-3 192 0,0 0-192 15,0 0 16-15,-17 1 0 0,-9-2 0 0,-4-1 0 16,-10 0 0-16,-9-1 0 0,-9 1 0 0,-15-1 0 16,-9-1 176-16,-8 0 0 0,-4-1 0 0,-10-2-128 15,-9 2 128-15,-9 1 0 0,-9-2-144 0,-9-1 144 16,-4 5 0-16,-4-1 0 0,-5-3 0 0,-6-1 0 15,-6 4 0-15,-4 1 0 0,-1 2 128 0,2-1-128 16,1-4 224-16,1 0-32 0,0 4-16 0,8-2 0 0,5 2-48 0,1-1 0 16,-2-1 0-16,5 1 0 0,7 5-128 15,7-2 192-15,5-1-192 0,9 1 192 0,12 1-192 0,6 0 0 16,5 1 0-16,12-2 0 0,8-1-224 0,12 0-80 16,9-1-16-16,9 1-10656 15,7 0-2144-15</inkml:trace>
  <inkml:trace contextRef="#ctx0" brushRef="#br1" timeOffset="64495.05">524 16359 2751 0,'-19'-3'128'0,"7"0"16"0,1 0-144 0,1 1 0 15,10 2 0-15,-9-3 0 0,9 3 5808 0,0 0 1120 16,-5-9 240-16,5 9 32 0,0-8-5408 0,2-4-1088 16,3 2-224-16,2-4-32 0,-1-3-224 0,2 0-32 15,0-5-16-15,1-3 0 0,-4-1-48 0,4-3-128 16,-1 1 192-16,-2-5-64 0,1 0-128 0,-1 0 0 16,-1-3 0-16,0-1 128 0,-2 1-128 0,1 0 0 0,-1 3 0 0,0 1 0 15,-1 2 0-15,0-2 128 0,-2-2-128 0,1 2 0 16,-2 0 0-16,1 5 0 0,-2 6 0 0,1 0 0 15,1 1 0-15,0 7 0 0,-1 3 0 0,1 5 0 16,-1 1 0-16,1 4 0 0,0 0-176 0,0 0 176 16,0 21-208-16,1 0 32 0,-1 5 16 0,0 2 0 15,2 2-32-15,0-5-16 0,0 3 0 0,2-2 0 16,1 1-32-16,-1-2 0 0,1 5 0 0,1-2 0 16,1 3-64-16,0-1-16 0,0-2 0 0,0 2 0 15,1-1 320-15,0-5 0 0,-1-1 0 0,1 0 0 16,0-2 0-16,-1 1 0 0,-2-3 0 0,0-1 0 15,-1-3 0-15,0-1 0 0,-3-2 0 0,-1-12 0 16,-1 12 0-16,1-12 0 0,-4 13 0 0,-1-3 0 16,-3 2 272-16,0-5-32 0,-3 1-16 0,-3-3 0 15,-1 1-32-15,-3 2 0 0,1-2 0 0,-4 2 0 0,-3-2-192 0,0-3 0 16,-3 1 0 0,-2 2 0-16,-2-4 0 0,2 0 0 0,0-2 0 0,4-2 0 0,-2 0 128 0,4-4-128 15,1 1 0-15,2 1 144 0,2-5-144 0,6 1 0 16,-1-2 0-16,3 1 0 0,3-5-176 0,3 1-64 15,2-2-16-15,2-4 0 0,2-6 64 0,5-3 16 16,3-3 0-16,5-1 0 0,4-2 176 0,4 0-128 16,3-2 128-16,2 3-128 0,1 4 128 0,5 0 0 15,3 5 0-15,1-1-128 0,0 2 128 0,3 3 192 16,2 1-32-16,-20 8-16 0,5-1-144 0,1 2 192 16,4-3-192-16,2 6 192 0,0-2-192 0,1 5 0 15,-1 1 0-15,24 5 128 0,-15 5-128 0,-11 6 0 16,-11 2 0-16,-7 6 0 0,-2 3 0 0,-10 5 0 15,-9 4 0-15,-8 6 0 0,-6 5 0 0,-7 0 160 0,-6 4-16 0,-3 1 0 16,-3 2-144-16,15-22 160 0,-4 3-160 0,-4 6 160 16,-3 5-160-16,-2 8 0 0,0 3 0 0</inkml:trace>
  <inkml:trace contextRef="#ctx0" brushRef="#br1" timeOffset="71482.96">10918 18745 21183 0,'-5'-7'1888'0,"0"-5"-1504"0,-1-1-384 0,4 3 0 15,1 0 976-15,1 10 128 0,-2-6 32 0,0-3 0 16,1 1-176-16,1 8-48 0,0 0 0 0,0 0 0 15,0 0-336-15,0 0-64 0,0 0 0 0,0 0-16 16,-8 4-240-16,2 2-32 0,0 3-16 0,1 4 0 16,-1 1-32-16,0 4-16 0,-2 3 0 0,0 2 0 15,0-1 96-15,-1 2 32 0,1 1 0 0,-2 0 0 16,2 2-64-16,-2 0-16 0,2 2 0 0,-2 1 0 16,-1-1-848-16,-1 1-160 0,0 0-32 0,3-5-16 15,-1-1 1712-15,-1 0 352 0,4-1 64 0,-2-4 0 0,0-1-688 0,3-1-144 16,1-3-16-16,1-4-16 0,0 1-192 0,3-3-32 15,1-8-16-15,0 0 0 0,2 10-176 0,-2-10 160 16,0 0-160-16,12 1 160 0,-1 2-160 0,2-3 128 16,2-1-128-16,4-2 128 0,1-2-128 0,7-1 0 15,0 2 144-15,5 1-144 0,2-2 0 0,3 0 144 16,1 0-144-16,0 2 0 0,4 2 0 0,-1 0 0 16,3 0 0-16,-2 1 0 0,5 1 0 0,0 0 0 15,3 0 0-15,3 2 0 0,3 1 0 0,1 1 0 0,0-4 0 16,2 0 0-16,-2-1 0 0,2 0 0 15,0 0 0-15,4 2 0 0,3 0 0 0,2 1 0 0,-2-2 0 0,1-1 0 16,-5 1 0-16,4 1 0 0,0 0 0 0,4 2 0 16,1-2 0-16,2 1 0 0,-1 0 128 0,-1-2-128 15,-1-2 0-15,1 2 160 0,3 3-160 0,1 1 128 16,1-3-128-16,1-2 0 0,-6-1 0 0,-1 2 128 16,3 2-128-16,4-1 160 0,1 2-160 0,-3 1 160 15,3-1-160-15,-4-1 0 0,-2 2 0 0,1 1 0 16,-1-1 0-16,4-1 128 0,4 0-128 0,-1 1 0 15,-1-3 0-15,-6 1 0 0,2-2 128 0,1 3-128 16,3 0 0-16,-3 1 0 0,2-3 0 0,-2 1 0 16,-4-3 0-16,2 2 0 0,2 2 0 0,2-1 0 15,2-2 0-15,-1-1 0 0,-5 0 0 0,4 0 0 16,-1 3 0-16,3-2 0 0,-1 0 0 0,1 2 0 0,1-3 0 0,-2 0 0 16,-2 0 0-16,2 0 0 0,-1 2-128 0,3 1 128 15,3-3 0-15,-2 0 0 0,-4-1 0 0,-2 1 0 16,0 1 0-16,0 1 0 0,6 0 0 0,-2-2 0 15,-3-2 0-15,-1 2 0 0,-1 2-128 0,1-1 128 16,0 3 0-16,1-2 0 0,0 0 0 0,-1 0 0 16,-2-1 0-16,0 2 0 0,0-1 0 0,1 2 0 15,4-2 0-15,0-2 0 0,-1 1 0 0,-2 0 0 16,0-1 0-16,3 0 0 0,1 0 0 0,2 0 0 16,1 0 0-16,-2-1 0 0,0 0 0 0,-2-1 0 15,1 2-144-15,1 0 144 0,2-2 0 0,-3 0-128 16,-7 0 128-16,-1 1 0 0,0 1 0 0,1-2-128 0,-1 1 128 15,1 1 0-15,-1 1 0 0,1-1 0 0,-5-2 0 0,-1 1 0 16,0 1 0-16,1 0 0 0,1 0 0 0,-1 0 0 16,-1 0 0-16,-2 0 0 0,-2-3 0 0,0 2 0 15,-1 1 0-15,2 1 0 0,-1 0 0 0,0 1 0 16,-2-2 0-16,-3 0 0 0,-2 0 0 0,0-2 0 16,1 1 0-16,-2 1 0 0,0-1 0 0,0 1 0 15,2 0 0-15,-2-2 0 0,-2-1 0 0,-2 0 0 16,-1 1 0-16,-3-1 0 0,-1 0 0 0,0 2 0 15,-2 0 0-15,0 1 128 0,0 0-128 0,1 0 0 16,-2 0 0-16,2 0 0 0,-2 0 0 0,-1 0 0 16,-3 0 0-16,0 0 0 0,0 0 0 0,0 1 0 15,-1-1 0-15,1 3 0 0,-3-3 0 0,1 2 0 16,0 1 0-16,2 1-128 0,-1-1 128 0,-1 0 0 0,-2 0 0 16,-1-2 0-16,-1 1 0 0,0 1 0 0,-6-2 0 0,5 2 0 15,-1-1 0-15,1 1 0 0,-3-2 0 0,0 0 0 16,0-1 0-16,-2 2 0 0,0-2 0 0,-1 0 0 15,2 0 0-15,-3 0 0 0,-1 2 0 0,-1-1 0 16,-1-1 0-16,-1 0 0 0,0 0 0 0,-3 2 0 16,1-2 0-16,-3 1 0 0,2 0 0 0,-2 1 0 15,2 0 0-15,-2-2 0 0,-2 3 0 0,3-1 0 16,2 1 0-16,0 0 0 0,0 1 0 0,-2 0 0 16,1-1 0-16,-1-1 0 0,2-2 0 0,0 0 0 15,0 0 0-15,-2 0 0 0,-1 0 0 0,2 0 0 16,-2 0 0-16,3-2 0 0,1 0 0 0,-1 4 0 15,0-5 0-15,-1 2 0 0,2-2 0 0,-1 3 128 16,-1-1-128-16,-1 0 0 0,1-2 0 0,-2-1 0 0,0 2 0 0,-1-2 0 16,-1-2 0-16,0 1 0 0,-1 0 128 0,0-4-128 15,-2 1 0-15,0-5 0 0,-1-1 128 0,3-3-128 16,-2-3 256-16,1 0 0 0,1-1 0 0,-1-7 0 16,2-3 144-16,1-3 48 0,-2-3 0 0,2-1 0 15,2-3-112-15,-2 2-16 0,-2 2 0 0,1 2 0 16,-2 5-128-16,1 5-48 0,-1-2 0 0,-3 3 0 15,-2 5-144-15,-1 2 0 0,-1 1 0 0,0 2 0 32,-3 3-1024-32,-1 1-256 0,0 10-32 0,-6-7-16464 0</inkml:trace>
  <inkml:trace contextRef="#ctx0" brushRef="#br1" timeOffset="72333.91">14505 19789 30815 0,'-5'-14'1360'0,"2"4"288"0,1 1-1328 0,-1-3-320 0,2 1 0 0,-3 1 0 15,3-2 0-15,-2-1 128 0,-1 2-128 0,1-4 0 16,-3-2 272-16,1 3-16 0,-1 0 0 0,0 3 0 16,-2-3 64-16,0 1 16 0,0 2 0 0,-4 1 0 15,2 4 32-15,0 3 0 0,-2 0 0 0,0 2 0 16,-4 5-176-16,1 1-16 0,-1 1-16 0,-1 4 0 15,1-1-160-15,-1 4 160 0,-1 3-160 0,0 3 160 16,-2 4 0-16,1 4 0 0,0 0 0 0,0 3 0 16,0 3 32-16,2-1 16 0,3 0 0 0,4 3 0 15,3 0-48-15,4 0-16 0,0 1 0 0,2 1 0 16,2-2-144-16,3 2 0 0,0 3 0 0,1-5 128 16,3-2-128-16,-2-1 0 0,-1 0 0 0,0-2 0 15,-2-3 0-15,-2 2 0 0,-1-7 0 0,0-1 0 16,0-1-480-16,-1-3 32 0,-2 1 0 0,-1-4 0 15,-1 1-1424-15,0-6-288 0,0 0-48 0</inkml:trace>
  <inkml:trace contextRef="#ctx0" brushRef="#br1" timeOffset="72498.63">13930 20162 6447 0,'0'0'576'0,"0"0"-576"0,0 0 0 0,0 0 0 0,10 8 5568 0,1-4 1024 15,1 2 192-15,4 1 32 0,1-4-5408 0,5-1-1072 16,5 0-208-16,2 1-128 0,1-3 0 0,3-2 144 0,2 1-144 0,-2-1 0 16,-1 0 0-16,-2 0 0 15,-1-5 0-15,1 1-9280 0,-2 0-1856 16</inkml:trace>
  <inkml:trace contextRef="#ctx0" brushRef="#br1" timeOffset="72784.28">14788 20047 23039 0,'0'0'1024'0,"0"0"192"0,-10 1-960 0,1 2-256 0,0 3 0 0,-1 3 0 15,-3 3 1552-15,-1 0 272 0,-2 2 48 0,-1 5 16 16,1 3-1088-16,-1 2-224 0,0-3-32 0,1 3-16 16,5 2-208-16,2-4-32 0,1-5-16 0,8 0 0 15,3-2-16-15,4-3 0 0,4-1 0 0,4 0 0 16,3-4 0-16,5-5 0 0,1-2 0 0,0-1 0 0,-1-3 32 15,-2-3 0-15,1-1 0 0,-2-5 0 0,-2 2-80 0,-3-3-16 16,-2-3 0-16,-4 1 0 0,-3 2 64 0,-3 0 16 16,-3 0 0-16,-3-3 0 0,-2 0-80 0,-2 1 0 15,-4 1-16-15,0 2 0 16,-4 2-624-16,0-1-112 0,-1 5-16 0,1-2-16 16,2 5-1968-16,2 0-384 0,-1 0-64 0</inkml:trace>
  <inkml:trace contextRef="#ctx0" brushRef="#br1" timeOffset="73084.07">15387 20048 18431 0,'-10'13'1632'0,"3"-6"-1312"0,0 5-320 0,-2-2 0 15,1 3 2720-15,1 1 480 0,-1 0 80 0,2-2 32 16,-2 1-2496-16,0 0-496 0,2-2-112 0,2-2-16 15,4-9 256-15,0 0 32 0,0 0 16 0,0 0 0 16,0 0-160-16,0 0-16 0,-4-13-16 0,4 1 0 16,2-1 176-16,2-1 32 0,1-3 16 0,2 1 0 15,3-3-144-15,2 1-48 0,2 2 0 0,1-2 0 16,2 0-48-16,2 1-16 0,0 1 0 0,2 2 0 16,2 4-96-16,1 0-32 0,-1 2 0 0,1 5 0 15,1 2-144-15,-3 4 0 0,0 2 144 0,-3 4-144 16,-2-2-144-16,-3 6-112 0,-2-3 0 0,-4 3-16 15,-4 1-1424-15,-3 0-288 0,-2-1-48 16</inkml:trace>
  <inkml:trace contextRef="#ctx0" brushRef="#br1" timeOffset="73701.53">16344 20038 12895 0,'0'0'576'0,"-5"9"112"0,-1-3-560 0,-1 7-128 0,0-1 0 0,-1 2 0 16,0 3 3392-16,0 2 640 0,-3 4 128 0,0-1 16 15,-1-1-3088-15,0 1-608 0,-5 1-128 0,2-2-32 16,0-2 240-16,0-2 32 0,1-3 16 0,2-4 0 16,2 1 32-16,2-5 0 0,8-6 0 0,0 0 0 15,0 0-64-15,0 0 0 0,0 0 0 0,3-8 0 16,4-5 0-16,4-5-16 0,5-2 0 0,3-2 0 15,3-2-416-15,1 1-144 0,1 1 0 0,0-3 144 16,-1 4-144-16,0-1 0 0,-2 1 0 0,1 1 0 0,-2 3-160 0,2 1 160 16,0 2 0-16,-1 7-144 0,-1-1 144 0,0 6 0 15,-4 2-144-15,-1 5 144 0,-1 2-144 0,-2 4 144 16,-2 3-192-16,-2 2 192 0,0 2-256 0,-1-2 64 16,-5 1 16-16,2 1 0 0,-4-1 16 0,0-1 0 15,-1-4 0-15,-2 0 0 0,3-12 160 0,0 0 0 16,-3 10 0-16,3-10-128 0,0 0 128 0,0 0 224 15,0 0-48-15,0 0-16 0,0 0 80 0,0 0 16 16,6-13 0-16,2 1 0 0,-1 1-80 0,3-1-16 16,2 2 0-16,0 2 0 0,1 3-160 0,1 1 0 15,-1 3 0-15,0 5 0 0,-1 1 0 0,1 1 0 16,0 7 0-16,-1 2 0 0,0 3 0 0,-1 1 0 16,1-1-176-16,-2 1 176 0,-2 0 0 0,-1-1 0 0,0 1 0 0,0 0 0 15,1-4-192-15,-1 1 32 0,-2 1 16 0,2-6 0 31,-2 1-1072-31,1-2-192 0,1-5-64 0,2 2-13488 0</inkml:trace>
  <inkml:trace contextRef="#ctx0" brushRef="#br1" timeOffset="74052.67">17230 20100 28559 0,'0'0'1264'16,"-10"-2"272"-16,-2-5-1232 0,5 5-304 0,7 2 0 0,0 0 0 0,-9 9 1296 0,3-2 208 15,-1 5 32-15,2 2 16 0,-1 3-1296 0,-1 2-256 16,1 1 0-16,1 0 0 0,1 0 0 0,0 2 0 16,3-2 176-16,0-1-48 0,1-1-128 0,2-3 0 15,3-1 0-15,3 0 0 0,2-4 128 0,4-1 0 16,2-5 0-16,3-1 0 0,1-5 160 0,4 0 32 15,1-5 16-15,2-5 0 0,0-2 144 0,0-3 32 16,-3-2 0-16,0-1 0 0,-3-2-160 0,0 1-32 16,-2-2 0-16,-1 1 0 0,-2 2 64 0,-2 1 16 15,-1-2 0-15,-3 4 0 0,-2-1-80 0,-2 3 0 16,-1-1-16-16,0 7 0 0,-5 9-496 0,4-10-112 0,-4 10-16 16,4-6 0-1,-4 6-1488-15,0 0-304 0,0 0-64 0,0 0-13584 0</inkml:trace>
  <inkml:trace contextRef="#ctx0" brushRef="#br1" timeOffset="74301.96">17998 19551 35471 0,'0'0'1568'0,"0"0"336"0,-1 13-1520 0,-1 3-384 0,0 5 0 0,2 3 0 16,-4 5 0-16,0 5 0 0,-1 3 0 0,0 3-192 0,-3 0 192 0,-2 5 128 16,1-1-128-16,-1 3 176 15,-4 3-48-15,-2 1-128 0,-5-2 192 0,1 3-64 0,-2-1-128 0,2-1 0 16,-2-8 0-16,6-7 128 0,-1-3-128 0,5-7-256 16,0-4 64-16,6-3 16 15,2-4-464-15,3-3-112 0,1-1-16 0,5-5-9264 16,2-3-1856-16</inkml:trace>
  <inkml:trace contextRef="#ctx0" brushRef="#br1" timeOffset="74702.75">18677 20113 21183 0,'0'0'1888'0,"-5"-7"-1504"0,-4 0-384 0,0-1 0 15,0 3 3088-15,0 1 560 0,-2-1 96 0,-3 1 32 16,-4 2-2912-16,-3-1-576 0,-1 2-112 0,-4 1-32 16,-4 4 16-16,-2 2 0 0,-5 1 0 0,0 0 0 15,1 3-32-15,1 3-128 0,-1 0 192 0,6 6-64 16,2 1-128-16,4 2 160 0,2-2-160 0,6 0 160 16,2 2-160-16,5-3 0 0,1 0 0 0,7-1 128 15,3-5-128-15,5 1 128 0,2-5-128 0,3-1 128 16,4-4 80-16,3 1 16 0,2-3 0 0,5-2 0 15,2 0 224-15,2-5 64 0,2-4 0 0,0-4 0 16,-2 0 16-16,1 2 16 0,-7-3 0 0,-1 0 0 0,-3 4-32 16,-2 2-16-16,-4 3 0 0,-1 0 0 15,-13 5 0-15,10 0 0 0,-10 0 0 0,11 8 0 0,-3-1-352 0,1 5-144 16,-3 0 128-16,0 0-128 0,2 2 0 0,1 1 0 16,1 1 0-16,4-2 0 0,3-2-128 0,2 1-64 15,2-2-16-15,2-3 0 16,1-2-1664-16,2 2-336 0,2-6-64 0,2 1-9552 15,5-3-1904-15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7:18:56.65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19784 7040 3679 0,'0'0'160'0,"-1"-9"32"0,-6-6-192 0,3 1 0 16,-1-2 0-16,3 0 0 0,-1-1 896 0,2 2 128 0,0 0 16 0,1 1 16 15,0 2-96-15,0 1-32 0,0-3 0 0,0 4 0 16,0 10-48-16,-2-8-16 0,1-2 0 0,1 10 0 15,-1-8-96-15,1 8-32 0,-4-5 0 0,4 5 0 16,-5-7-176-16,5 7-48 0,-9-4 0 0,9 4 0 16,-9-3-208-16,1 1-48 0,8 2-16 0,-7-3 0 15,7 3 112-15,-8 0 32 0,8 0 0 0,-7 0 0 16,7 0 192-16,-8 5 64 0,8-5 0 0,-8 4 0 16,8-4-112-16,-6 5-16 0,6-5 0 0,0 0 0 15,-5 8-64-15,5-8 0 0,0 0-16 0,0 0 0 16,0 0-112-16,0 0-32 0,0 0 0 0,0 0 0 15,0 9 32-15,0-9 0 0,0 0 0 0,0 0 0 16,4 11-32-16,-4-11 0 0,0 0 0 0,5 9 0 16,-1 1-96-16,-1 2-32 0,0-2 0 0,0 3 0 15,-2 3 112-15,0 3 32 0,-1 2 0 0,3 1 0 0,-1 4-112 0,1-2 0 16,-1 7-16-16,3-3 0 0,-2 1 16 0,2 3 0 16,0-3 0-16,1 1 0 0,1 2-192 0,-1 0 0 15,2-2 0-15,1 2 128 0,0 0-128 0,1-3 0 16,1-2 0-16,2 2 128 0,2-2-128 0,0-1 0 15,2-4 0-15,1-3 0 0,1 0 128 0,2 1-128 16,2 2 0-16,0 0 128 0,0-3-128 0,0 0 0 16,-3 0 0-16,2-3 0 0,-1 1 0 0,2-3 128 15,1-1-128-15,1-1 0 0,0-1 160 0,0-1-160 16,0-3 192-16,3 2-192 0,0-2 128 0,-2 0-128 16,3-2 0-16,2-2 0 0,-1-1 0 0,4-3 160 15,0-3-160-15,0 0 128 0,-2-4-128 0,4 0 0 0,0-5 0 0,1 4 128 16,-1-2-128-16,1-2 0 0,0 2 144 0,1-2-144 15,0 0 0-15,0 3 0 0,-1-1 0 0,0 3 0 16,-2-2 0-16,0 4 0 0,-2-2 0 0,0 2 0 16,0-5 0-16,0 5 0 0,1-3 0 0,-1 0 0 15,3-1 128-15,1 2-128 0,-2-2 128 0,7 4-128 16,1 0 0-16,-1-2 0 0,-1 3 0 0,0 1-128 16,-1-4 128-16,0 2 0 0,-2 1 0 0,1-3 0 15,2 3 0-15,1 0 0 0,-4 0 0 0,4 3 0 16,1 0 0-16,3 1 0 0,-3-2 0 0,0 2 0 15,-1-1 0-15,-1-1 0 0,-2-1 0 0,2 3 0 16,1 0 0-16,1 1 0 0,2 1 0 0,2 2 0 16,0-5 0-16,2 7 0 0,-3 2 0 0,-1 3 0 15,-2-2 0-15,-4 3-128 0,-2-1 128 0,-1 3 0 0,-3 3 0 0,-1 1 0 16,-4-1 0-16,1 2 0 0,-1 0 0 0,-2 1 0 16,2 4 0-16,0-1 0 0,2-2 0 0,-2 2 0 15,-2-2 0-15,0-1-128 0,-2-1 128 0,0 0 0 16,1-2 0-16,-4-1 0 0,-3-2 0 0,-3 1 0 15,-2 1 0-15,1-3 0 0,-3-5 0 0,-1 3 0 16,-2-2 128-16,-1 0-128 0,-7-8 160 0,7 9-32 16,-7-9-128-16,5 9 192 0,-5-9 64 0,0 0 0 15,0 0 0-15,0 0 0 0,0 0 32 0,0 0 16 16,0 0 0-16,0 0 0 0,0 0 144 0,10-6 16 16,-2 0 16-16,2-3 0 0,-1 2-272 0,2-4-48 15,2 4-16-15,-2-5 0 0,3 1-144 0,0-2 0 0,3-2 0 0,1 2 128 16,2 1-128-16,0-1 0 15,2 0 0-15,2 4 0 0,1-1 0 0,2 2 0 0,2 0 0 0,-1 2 0 16,3-4 0-16,-3 4 0 0,2 2 0 0,1-2 0 16,-1 2 0-16,2 0 0 0,0 2 0 0,2 0 0 15,2 1 0-15,3 1 0 0,3 0 0 0,4 3 0 16,3-1-128-16,2 2 128 0,0-2 0 0,-1 4 0 16,-2-1 0-16,2-2 0 0,2 4 0 0,7 2 0 15,1-3-144-15,2 4 144 0,2-2 0 0,0 2 0 16,-3-1 0-16,1 2-128 0,0-3 128 0,6 1 0 15,3-3 0-15,2 4 0 0,2-2 0 0,-2-2 0 16,-6-3 0-16,3-1 0 0,4-2 0 0,3 2 0 16,5-1 0-16,-3-2 0 0,-6-2 0 0,4-4 0 15,-2-1 0-15,3-2 0 0,6 0 0 0,3-6 0 16,-2 1 176-16,-1-1-176 0,-3-3 192 0,4-3-192 0,2 0 256 0,2-4-64 16,2 1-16-16,-6-4 0 0,-2-1 64 0,2-1 16 15,2 1 0-15,0 2 0 0,1-3-48 0,-3-2 0 16,-3 0 0-16,-2 1 0 0,0 3-48 0,-1-1-16 15,-1 0 0-15,-4 4 0 0,-3-2-144 0,-5 2 0 16,-2-2 0-16,-4 3 0 16,-4 2-944-16,-6-1-112 0,-4 1-32 0,-8 0-16352 0</inkml:trace>
  <inkml:trace contextRef="#ctx0" brushRef="#br0" timeOffset="901.65">21507 9023 18431 0,'-8'-5'1632'0,"-1"-2"-1312"0,0-2-320 0,2 3 0 16,1 1 2736-16,1 0 464 0,-1 0 112 0,0-4 16 15,1 3-2304-15,2-2-464 0,-2-4-96 0,-1-3-16 16,1-3-128-16,-2 2-16 0,-1 1-16 0,-1 2 0 15,-1-1-288-15,-1 0 160 0,0 6-160 0,1 3 128 16,-1 3-128-16,-3 4 0 0,-4 6 144 0,3 3-144 16,-3 8 0-16,-2 7 0 0,1-2 0 0,0 6 0 15,1 1 0-15,1-1 0 0,2 4 0 0,3-3 0 16,6 1 0-16,1-4 0 0,5 0 0 0,5-5 0 0,1-4 240 0,6-4-32 16,2-1 0-16,4-6 0 0,1-3 64 0,5-5 16 15,3-6 0-15,3-3 0 0,4-8 112 0,3-5 32 16,1-4 0-16,3-3 0 0,-1-2-240 0,-6-3-32 15,-4-3-16-15,-2 0 0 0,-4 0-144 0,-1 0 128 16,-4-3-128-16,-1 0 128 0,-3 1 0 0,-1-3 0 16,-2-5 0-16,-2 1 0 0,-1-1-128 0,-3-3 192 15,-3 1-192-15,-2 3 192 0,-1-2-64 0,0 8 0 16,0 6 0-16,0 6 0 0,0 8-128 0,1 5 0 16,-1 4 144-16,0 11-144 0,0 0 128 0,0 0-128 15,-5 12 160-15,-2 11-160 0,-3 3 0 0,-1 7 0 16,-3 6 0-16,3 3 0 0,1 5 0 0,-4 2 128 15,1 5-128-15,2-1 0 0,0-1 0 0,4-4 0 0,3-1 0 0,1-3 0 16,2-2 0-16,4-8-128 0,1-5 128 0,3-1-160 31,2-5-352-31,1-4-80 0,3-2-16 0,0-5 0 16,4 0-336-16,1-6-64 0,-1-1-16 0,2-1 0 16,1-5-1936-16,2-3-400 0</inkml:trace>
  <inkml:trace contextRef="#ctx0" brushRef="#br0" timeOffset="1184.82">22296 8757 18431 0,'0'0'1632'0,"0"0"-1312"0,-7-5-320 0,7 5 0 15,-9 0 1888-15,2 4 304 0,-2 3 64 0,0 1 16 16,-3 5-1152-16,2 1-224 0,1-2-64 0,0 6 0 16,1 3-608-16,1 0-224 0,3 1 144 0,2-3-144 15,1 1 0-15,1-3 128 0,3-2-128 0,2-2 0 0,2-4 224 0,4-1-32 16,3-1-16-16,3-5 0 0,1-3 208 0,-1 0 32 15,5-4 16-15,2-5 0 0,0 1 176 0,0-7 32 16,-1-1 16-16,1-2 0 0,1-4 112 0,-5 1 0 16,-5-1 16-16,-3 3 0 0,-9-3 80 0,-1 1 16 15,-5 1 0-15,-6 0 0 0,-5 4-176 0,-3 1-48 16,-4 5 0-16,-2 2 0 0,-2 4-448 0,2 1-80 16,-1 3-128-16,1 2 176 15,0 2-1152-15,4 1-240 0,1-1-32 0,4 5-10784 16,3-2-2176-16</inkml:trace>
  <inkml:trace contextRef="#ctx0" brushRef="#br0" timeOffset="1684.86">23574 8588 12895 0,'0'0'1152'0,"0"0"-928"0,0 0-224 0,0 0 0 0,-5 8 3040 0,-1 2 560 15,-1 0 112-15,0 4 32 0,-2 2-2608 0,-1 2-528 16,-3 1-96-16,3 3-32 0,-4 3 160 0,0-3 16 15,-1 0 16-15,2-2 0 0,0 2 112 0,2-2 32 16,-1-2 0-16,3-3 0 0,1-4-112 0,1 2 0 16,3-1-16-16,4-12 0 0,0 0-160 0,0 0-16 15,0 0-16-15,0 0 0 0,9-12 32 0,3-6 16 16,2-1 0-16,4-1 0 0,2-4-272 0,4 0-48 16,3-3-16-16,1-2 0 0,1 1-208 0,1 2 0 15,1 0 0-15,-2 1 0 0,-1 5 0 0,-1 1 0 16,-2 4 0-16,-1 3 0 0,-1 3 0 0,-1 6 0 15,-2 1 0-15,-2 6 0 0,-1 4 0 0,-2 6-160 16,-4 4 160-16,1 2-192 0,-3 1 0 0,-3 5 0 0,-1-1 0 0,-1 6 0 16,-3-2 192-16,-1-2-208 15,-1-1 80-15,0-1 128 0,-1-3-144 0,2 1 144 0,-1-2 0 0,2-2 0 16,2-1 0-16,1-2 0 0,1-2 0 0,2-1 0 31,2 1-1024-31,3-2-192 0,-1-1-32 0,3-2-16 16,4-4-1456-16,1-3-288 0</inkml:trace>
  <inkml:trace contextRef="#ctx0" brushRef="#br0" timeOffset="2035.03">24848 8601 39615 0,'-13'1'3520'0,"-3"0"-2816"15,-2 2-560-15,-2 1-144 0,-1 7-144 0,-2 0-64 16,0 6-16-16,-2 1 0 0,-3 1 224 0,3 4 0 16,-3 1 0-16,5-1 0 0,0-3 0 0,4 0 0 15,2-3 0-15,5 1 0 0,1 0 0 0,5-2 0 16,2-3 0-16,4-2 0 0,4-4 0 0,4-1 0 16,4-3 0-16,6-6 0 0,4-2 0 0,5-1 0 15,4-6 208-15,2-1-64 0,2-2 80 0,-1-1 16 16,-5-2 0-16,-1-1 0 0,-1-4 64 0,-3 3 16 15,-1 2 0-15,-4 0 0 0,-2 0 96 0,-7 2 32 16,-1-2 0-16,-6 3 0 0,-1 2 32 0,-5 0 16 16,-2 7 0-16,-4 1 0 0,-4 2-496 0,-1 4 0 0,-2 5 0 15,-3 0 0 1,-4-1-320-16,-2 5-144 0,-2-1-48 0,1 2 0 16,0 1-2000-16,2-3-416 0,-1 2-80 0</inkml:trace>
  <inkml:trace contextRef="#ctx0" brushRef="#br0" timeOffset="2272.19">25579 8310 25103 0,'0'0'1104'0,"0"0"240"0,0 0-1072 0,0 0-272 0,0 0 0 0,0 0 0 15,0 0 976-15,0 0 144 0,-4 14 32 0,-1 3 0 16,-3 4-16-16,-2 3 0 0,-3 0 0 0,-2 8 0 0,0 3-560 0,1 2-96 15,-1 1-32-15,1 1 0 0,5 0-160 0,-1 0-32 16,-1 3-16-16,3-5 0 0,1-1-240 0,3-3 144 16,3-3-144-16,1-2 128 15,0-1-480-15,3-5-96 0,-1-6-32 0,1-3 0 16,-1 0-1376-16,2-6-256 0,-4-7-64 0,0 0-10896 0</inkml:trace>
  <inkml:trace contextRef="#ctx0" brushRef="#br0" timeOffset="2436.31">25112 8662 29487 0,'0'0'2624'0,"0"0"-2112"16,0 0-512-16,8-5 0 0,3 2 1328 0,5 1 144 15,4 2 48-15,7 0 0 0,3 0-608 0,5 2-112 0,1-4-32 0,8 2 0 16,4 0-224-16,5-2-48 0,6 0-16 0,4 0 0 16,6-1-480-16,-5-1 0 0,-7-4 0 0,-1 3 0 31,-7 1-2288-31,-4 1-448 0,-7-4-80 0</inkml:trace>
  <inkml:trace contextRef="#ctx0" brushRef="#br0" timeOffset="2785.62">23101 9443 24879 0,'-21'6'2208'0,"-2"0"-1760"16,3 0-448-16,-1-2 0 0,10 1 1680 0,3 1 256 15,8-6 48-15,0 0 16 0,9 6-560 0,9-5-112 16,6-1-32-16,8-3 0 0,7-6-112 0,10 2-32 15,5-7 0-15,14 1 0 0,12 0-400 0,10-1-96 16,8-1-16-16,7 1 0 0,3 0-304 0,8 4-64 16,6 0-16-16,-4 1 0 0,-5-1-256 0,3 5 0 0,2 1 128 15,-6 0-128 1,-9-2-1040-16,-3 1-272 0,-2 1-48 0,-2-3-16 16,-4 4-1824-16,-9-1-384 0</inkml:trace>
  <inkml:trace contextRef="#ctx0" brushRef="#br0" timeOffset="3368.83">27474 8588 10127 0,'-9'-5'896'0,"0"-3"-704"0,0 3-192 0,2 1 0 15,7 4 5472-15,0 0 1056 0,-8 4 224 0,2 3 32 16,-2 4-5376-16,3 6-1088 0,1 2-320 0,0 3 128 15,2 8-128-15,1-1 0 0,1 7 0 0,2 3 0 16,1 2 0-16,1 1 0 0,-1 1 0 0,5-5 0 16,1-5 128-16,2-5-128 0,1 0 128 0,4-8-128 15,2-5 496-15,2-4 16 0,6-2 0 0,2-8 0 16,5-1 256-16,0-9 64 0,2-1 16 0,2-7 0 16,5-4-176-16,-2-6-32 0,-2-1-16 0,-4-4 0 15,-3-2-256-15,-5 2-48 0,-1 0-16 0,-4-2 0 16,-2 0 16-16,-2-2 16 0,-2-3 0 0,-1 1 0 15,-3-1-208-15,0 4-128 0,-3 1 160 0,0 6-160 16,-4 1-240-16,0 5-144 0,0 6-16 0,-2 4-16 16,-2 12-1456-16,0 0-304 0,0 0-48 0,0 0-9264 15,0 0-1856-15</inkml:trace>
  <inkml:trace contextRef="#ctx0" brushRef="#br0" timeOffset="3686.12">29031 8404 36799 0,'-7'-18'1632'0,"4"9"336"0,3 9-1584 0,-8-3-384 0,8 3 0 15,-11 2 0-15,-4 4 0 0,-3 4 0 0,-2 2 0 0,-5-1 0 16,-3 3 0-16,-2 3 0 0,-4-1-128 0,3 2 128 16,3 0 0-16,7 1 0 0,1-1 0 0,5-2 0 15,4-1-128-15,3-1 128 0,3 2 0 0,3-1 0 16,2-1 0-16,2 2 0 0,3 0-144 0,3-1 144 15,1-2 0-15,2 2 0 0,1 1 0 0,3 3 0 16,-1 2 0-16,-3-1 0 0,-1 2 0 0,-2-2 0 16,-3 0 0-16,-2 1 0 0,-6-2 0 0,-3 0 144 15,-6-1 224-15,-3 1 32 0,-1-3 16 0,-5-2 0 16,-2 3 48-16,-2-5 16 0,-2-1 0 0,-1 1 0 16,0-4-480-16,3 0 0 0,1-5 0 0,3-3-160 15,2 0-1568 1,4-1-304-16,2-8-64 0,3 0-13328 0</inkml:trace>
  <inkml:trace contextRef="#ctx0" brushRef="#br0" timeOffset="4053.67">29327 8601 35295 0,'0'0'1568'0,"0"0"320"0,0 0-1504 0,14 6-384 16,0-5 0-16,2 3 0 0,1 0 0 0,4-1 0 16,0-6 0-16,3 0 0 0,2-3 128 0,-1-5 64 15,2-1 16-15,0-3 0 0,-1-3 48 0,1 0 16 16,0 1 0-16,-3-1 0 0,-2 0-64 0,-1 0-16 0,-4-1 0 0,-5 1 0 16,-1 2 240-16,-5-1 32 0,-4 3 16 0,-3 0 0 15,-4 3 48-15,-2-1 16 0,-7 9 0 0,-3 0 0 16,-5 2-256-16,-4 5-48 0,-5 3-16 0,-1 6 0 15,1 3-224-15,-2 4 0 0,-2 2 128 0,3 5-128 16,1 0 0-16,4 2 0 0,4-4 0 0,5 3 0 16,3-2 0-16,6-1 0 0,8-3 0 0,6-1 0 15,6 0 0-15,7-2 0 0,3-3 0 0,4-2 0 16,5-2 0-16,4-6-240 0,4-2 80 0,0-1 16 31,4-5-944-31,1-2-176 0,5 1-32 0,2-6-15904 0</inkml:trace>
  <inkml:trace contextRef="#ctx0" brushRef="#br0" timeOffset="5722.08">21768 9946 26719 0,'0'0'2368'0,"-8"0"-1888"0,8 0-480 0,0 0 0 16,-9 6 672-16,2 5 32 0,-1-1 16 0,3 6 0 16,-4 5-208-16,2 6-64 0,-2 2 0 0,2 4 0 15,1 7-112-15,1-1-16 0,1 2-16 0,0 3 0 16,2-1-48-16,-3 7 0 0,2 1 0 0,3-3 0 0,-2-2-256 0,0-2 0 16,2 1 128-16,0-7-128 15,2-2-384-15,0-5-144 0,2-6-32 16,0-5-8896-16,0-6-1776 0</inkml:trace>
  <inkml:trace contextRef="#ctx0" brushRef="#br0" timeOffset="6171.22">21495 10261 19343 0,'0'0'848'0,"0"0"192"0,0 0-832 0,16 7-208 15,3-3 0-15,5 0 0 0,2-3 1984 0,3-1 336 0,2-2 80 0,7-3 16 16,-1-2-1776-16,5-5-336 0,1-2-80 0,3-2-16 16,2 0-208-16,0-2 176 0,0-1-176 0,-2-3 160 15,-5 1-400-15,-3-6-80 0,-1 2 0 0,-3-3-16 16,-2 2 160-16,0-2 48 0,-6 2 0 0,1-4 0 16,-7 2 128-16,0-1 0 0,-5 4 0 0,-4-3 0 15,-4 1 336-15,-2 3 0 0,-3 5 0 0,-2 5 0 16,-2 4 48-16,-3 3 16 0,5 7 0 0,-12 5 0 15,-2 1-192-15,-1 10-32 0,-3 4-16 0,0 7 0 16,1 0 736-16,-1 6 128 0,0 5 48 0,4 3 0 16,-1 1-1632-1,2 1-320-15,2 4-64 0,0-1-16 0,1 1 960 0,0-2 0 0,1-1 0 0,2-5 128 16,-1-5 272-16,3-1 64 0,1-7 16 0,3-3 0 0,1-6 144 0,4-4 16 16,3-4 16-16,3-5 0 0,2-2-320 0,3-4-64 15,3-8-16-15,5-2 0 0,1-3-32 0,4-3-16 16,-1-2 0-16,0-2 0 0,1-2-208 0,-1 4 144 15,-1-1-144-15,-4 6 128 0,3 6-128 0,-5 2 0 16,-2 4 0-16,-2 6 0 0,0 4 0 0,-4 5 0 16,-2 6-144-16,1 2 144 0,-5 3 0 0,0 1 0 15,-1 5 0-15,-1-1 0 0,-3 4 0 0,1 2 0 16,-1 0 0-16,-1 0 0 16,-1-6-496-16,1-1 16 0,0-4 0 0,2-1 0 15,1-6-2016-15,3-3-416 0,2-4-80 0</inkml:trace>
  <inkml:trace contextRef="#ctx0" brushRef="#br0" timeOffset="6365.74">23195 10324 32255 0,'0'0'2864'0,"-8"5"-2288"0,-1 2-576 0,2 2 0 15,-2 5 736-15,2 3 32 0,-1 1 16 0,1 4 0 16,-2-1-576-16,1 2-208 0,2-2 144 0,-1-1-144 15,2-2 0-15,3 1 128 0,-1-1-128 0,2-1 0 16,1-1 0-16,2-2-176 0,2-3 16 0,3 1 0 31,-1-5-2768-31,-6-7-544 0</inkml:trace>
  <inkml:trace contextRef="#ctx0" brushRef="#br0" timeOffset="6506.2">23117 10176 21183 0,'0'0'1888'0,"-7"-8"-1504"0,1 3-384 0,6 5 0 0,0 0 3008 0,0 0 544 16,0 0 96-16,0 0 32 15,0 0-3680-15,11 10-976 0,2-2-80 0,0-2-13184 0</inkml:trace>
  <inkml:trace contextRef="#ctx0" brushRef="#br0" timeOffset="6838.78">24205 10192 32255 0,'-13'-5'2864'0,"5"4"-2288"0,0-1-576 0,-4 4 0 16,-1 3 432-16,-3 1-32 0,-2 1 0 0,-4 1 0 15,-3 0-400-15,-3 5 0 0,-1-3-224 0,0 3 80 16,-4 1-32-16,2 1 0 0,2 1 0 0,3-3 0 15,3 0 16-15,4 1 0 0,4-3 0 0,5-1 0 16,4 1 16-16,6-11 0 0,0 11 0 0,3 0 0 16,4 0 144-16,4-2-208 0,5 1 80 0,0-3 128 15,1 3 0-15,0-2 0 0,2 4 0 0,-1-2 0 16,-3 1 0-16,-1-2 288 0,-3 0-48 0,-4 4-16 0,-2-1-32 0,-3 0 0 16,-6-1 0-16,-6-1 0 0,-3 3-48 0,-4-3-16 15,-3 0 0-15,-3 1 0 16,-1-5-128-16,1 0 0 0,0 1 0 0,3-5-176 15,2-4-1488-15,5-2-288 16,3 0-64-16</inkml:trace>
  <inkml:trace contextRef="#ctx0" brushRef="#br0" timeOffset="7189.22">26312 9735 25791 0,'-6'-13'2304'0,"2"0"-1856"0,-1-1-448 0,0 3 0 15,-1 4 1152-15,-3 1 128 0,-4 3 16 0,-1 3 16 16,-1 3-752-16,-4 3-160 0,-3 4-16 0,-2 3-16 16,-3 2-192-16,-2 5-48 0,-2 2 0 0,1 5 0 15,-1-3 16-15,1 7 0 0,1 3 0 0,1 2 0 16,2 2-144-16,3 2 128 0,2 9-128 0,-1-3 128 16,1 2-128-16,0 1 0 0,1 4 0 0,2-8-176 15,0 1-256 1,2-4-48-16,-1 1-16 0,3-6-8928 0,5-4-1792 0</inkml:trace>
  <inkml:trace contextRef="#ctx0" brushRef="#br0" timeOffset="7571.98">25547 10270 8287 0,'0'0'736'0,"15"-4"-592"15,4-5-144-15,8 3 0 0,5 2 4992 0,5-3 960 0,2 2 192 0,2 2 32 16,-2-9-5008-16,1 6-992 0,-1-2-176 0,0-1 0 16,1-1 0-16,-2 2 0 0,0-1 0 0,-1 4 0 15,0 2 0-15,-3 0 0 0,-1 2 0 16,-6 2 0-16,-7 2 0 0,-5 4 0 0,-3 3 0 0,-4 6 0 16,-6 1 0-16,-4 4 0 0,-1 2 0 0,-3 3 0 15,-3-2 0-15,-3 4 160 0,0-2-160 0,1-2 192 16,0-5-192-16,5-1 160 0,1-3-160 0,3 0 160 15,6 1 96-15,0-2 0 0,1-5 16 0,6-2 0 16,1-2 112-16,3-3 0 0,0-4 16 0,3-2 0 16,1-7-32-16,0-2-16 0,0-1 0 0,-2-2 0 15,-2-2-160-15,-2 0-48 0,-2 2 0 0,-3-1 0 16,-3 1 16-16,-2-2 0 0,-5 0 0 0,0 0 0 16,-6 2 192-16,-1 2 32 0,-2 0 16 0,-2 4 0 0,-3-1-272 15,-6 5-128-15,0 4 128 0,-2 0-128 16,-1 2-960-16,-2 2-256 0,-2 0-64 0,3 2-14096 15</inkml:trace>
  <inkml:trace contextRef="#ctx0" brushRef="#br0" timeOffset="7906.01">26940 10233 30287 0,'-15'20'1344'0,"6"-2"272"0,-6 4-1296 0,0 2-320 0,-1 0 0 0,-1 1 0 15,-4 2 0-15,0-4 128 0,-1-3-128 0,2-1 0 16,1 0 560-16,2-3 32 0,3-5 16 0,1-7 0 16,3-4-224-16,3-1-64 0,7 1 0 0,-4-11 0 15,4-4 160-15,4-4 32 0,2-1 0 0,3 1 0 16,1-2-256-16,1 0-64 0,2-1 0 0,4-2 0 15,0 1-192-15,0 1 128 0,5 0-128 0,-1-1 0 16,0 2 0-16,0 4 0 0,1 0 0 0,3 3 0 16,-2 1 0-16,2 2 0 0,-2 5 0 0,1 2 0 15,1 2-288-15,-5 6 48 0,0-1 16 0,-1-1 0 16,-2 3-2320-16,-3 2-464 0,5-3-80 16,-5-1-9536-16</inkml:trace>
  <inkml:trace contextRef="#ctx0" brushRef="#br0" timeOffset="9273.25">27833 10178 21183 0,'0'0'944'0,"0"0"192"0,0 0-912 0,-9 9-224 16,1 5 0-16,-2 1 0 0,-3 3 2416 0,0 2 432 16,-2 2 96-16,-1 2 0 0,-2-2-2304 0,0-3-480 0,0 0-160 0,2 1 0 15,-2 1 192-15,1-2-64 0,2-5 0 0,2 0-128 16,2-6 192-16,3 1-64 0,8-9 0 0,0 0-128 16,0 0 384-16,0 0-16 0,0-11-16 0,4 1 0 15,3-4 16-15,1-3 0 0,3 1 0 0,1-1 0 16,2-1-368-16,2 1 144 0,-2-1-144 0,3 0 0 15,5-1 128-15,0 1-128 0,-1 3 0 0,1 5 0 16,-2-4 0-16,0 5 0 0,-2 3 0 0,0 3 0 16,-3 7 0-16,-2 5-144 0,-3 0 144 0,-2 6-128 15,-2 3-32-15,-1 2 0 0,-1 2 0 0,-3 0 0 16,-2-1-32-16,-1 0-16 0,-2 2 0 0,0-4 0 16,1-3 208-16,2-2-144 0,0-2 144 0,1-4-128 15,0-8 128-15,0 0 144 0,0 0-16 0,10-3-128 16,0 1 304-16,0-5-48 0,0-1-16 0,2-4 0 0,-1 2-240 0,1-3 128 15,-1 2-128-15,2 2 0 0,0-3 0 0,1 6 0 16,1-1 0-16,-1 4 0 0,0 2 0 0,-4 3 0 16,0 3-160-16,0 0 160 0,1 9-128 0,-1-1 128 15,-1 2-128-15,2 2 128 0,-3 1-160 0,1-1 160 16,-2 1-192-16,1 1 192 0,1-3 0 0,0-1 0 16,-2-1 0-16,3-7 0 0,2-1 192 0,1-1-48 15,-1-2-16-15,2-3 0 0,3 0 144 0,2-5 32 16,0-6 0-16,1-1 0 0,-1 4-112 0,2-6 0 15,-2-2-16-15,-1-1 0 0,-2-5-176 0,-1 2 0 16,-1-2 0-16,0 2 0 0,0-1-176 0,-1 2 176 16,-2 0-128-16,1 3 128 0,-2 2-256 0,0 1 48 0,0 2 0 0,-1 2 0 15,-1 1 0-15,0 3 0 0,-8 5 0 0,0 0 0 16,7-5-80-16,-7 5-16 0,0 0 0 0,0 0 0 16,9-8 80-16,-9 8 16 0,6-5 0 0,-6 5 0 15,0 0 208-15,0 0 0 0,0 0 0 0,0 0 0 16,0 0-160-16,0 0 160 0,0 0-160 0,3 13 160 15,-4-2-192-15,-2 5 48 0,-1 0 16 0,0 2 0 16,-3 0 128-16,-1 2 0 0,1 0 0 0,2 2-128 16,1-4 128-16,1-2 0 0,2-3 0 0,3 0 0 15,2-1 128-15,1-4 48 0,2 1 16 0,2-5 0 16,1-4 128-16,1-2 16 0,1 0 16 0,2-4 0 16,1-2-112-16,-1-2-32 0,2 2 0 0,1-1 0 15,-2 2-208-15,0 0 176 0,-1-3-176 0,0 0 160 16,0 1-160-16,0 3 0 0,0-2 144 0,2 3-144 15,-2-4 128-15,2 1-128 0,-2 2 160 0,0-3-160 0,-1 3 0 0,1-4 0 16,1 2 0-16,2-3 0 0,-2-1 0 0,1 1 0 16,1-5 0-16,1-1 0 0,1-2 0 0,1 1 0 15,2-1 0-15,1-3 0 0,2-2 0 0,0-1 0 16,2-6 0-16,2-2 0 0,1-3 0 0,0-2 0 16,1-1 0-16,0-1 0 0,1-2 0 0,0 1 0 15,-2-6 0-15,1 1 0 0,-3-3 0 0,-1 4 176 16,-3-2-176-16,-1 1 160 0,-2 0-160 0,0 0 0 15,-2 6 0-15,-2 3-176 0,-1 0 176 0,-2 6 0 16,-2 5 0-16,-1 3 0 0,-4 8 0 0,-2 3-128 16,-2 1 128-16,-3 6 0 0,0 5 0 0,0 0 0 15,-12 6 0-15,-2 8 0 0,-3 4 0 0,-3 5 0 0,-2 3 0 0,0 6-128 16,-2 4 128-16,0 4 0 0,-4 1-144 0,2 6 144 16,1-1 0-16,-1 2 0 0,1 2-144 0,3-4 144 15,3-2 0-15,4-2 0 0,2-5 0 0,8-3 0 16,3-3 0-16,4-2 0 0,3-5 0 0,6-1 0 15,1-5 0-15,5-3 224 0,1-4-64 0,2-4-16 16,3-3-144-16,1-4 160 0,-1-3-160 0,1-1 160 16,-1-5-160-16,-2 0 0 0,1 1 0 0,0-3 0 15,-1-3 0-15,1 3 0 0,-3 1 0 0,3-2 0 16,-2 2 0-16,0-3 0 0,-1 3 0 0,0 3 0 16,-1 2 0-16,-1-3 0 0,-2 2 0 0,0 2 0 15,0-3 0-15,1 5 0 0,-4-2 0 0,0 3 0 16,-1-2 0-16,1 1 0 0,0 0 0 0,0 4 0 0,-2-4 0 0,3 2 0 15,-2 2 0-15,2 0 0 0,0 1 0 16,-1 1 0-16,0-2-144 0,-2 3 144 0,0-1 0 16,0-1 0-16,0 0 0 0,1 1 0 0,-11-4 0 0,11 7 0 15,-1-4 0-15,-1 2 0 0,-9-5 0 0,9 4 0 16,-9-4 128-16,0 0-128 0,0 0 192 0,0 0 0 16,0 0 0-16,3 13 0 0,-5 0 192 0,0-2 16 15,-2 1 16-15,-1 2 0 0,-7 3-160 0,1 2-48 16,-2 2 0-16,1 0 0 0,-1 4-16 0,3-5-16 15,0-1 0-15,3 0 0 0,2-1-16 0,5-2 0 16,4-2 0-16,4-2 0 0,2 0-160 0,2 2 0 16,2-6 144-16,3 0-144 0,1-3 0 0,2-3 0 15,2 0 0-15,2-1 0 16,0-4-320-16,0 1-96 0,0-1-16 0,0-3-11184 0,-1 0-2240 0</inkml:trace>
  <inkml:trace contextRef="#ctx0" brushRef="#br0" timeOffset="11108.35">19985 14140 23951 0,'-19'4'1056'0,"7"-2"224"0,-1 1-1024 0,2 1-256 15,1 0 0-15,2-1 0 0,8-3 1680 0,0 0 288 16,0 0 48-16,0 0 16 0,0 0-1216 0,3-9-240 15,2-3-64-15,2 2 0 0,4-3 32 0,0-2 0 16,-1-7 0-16,3 2 0 0,-2-1-160 0,3-4-48 16,-2 0 0-16,2-7 0 0,1-1 64 0,2-2 16 15,-1-1 0-15,3-4 0 0,3 1-32 0,1-6-16 16,-2-1 0-16,6-3 0 0,0-2-112 0,3-2-32 16,1-2 0-16,2 2 0 0,6-1-80 0,3 3-16 0,1 3 0 0,0-1 0 15,-1-2-128-15,4 1 0 0,-3 4 0 0,2 2 0 16,-1 3 0-16,1 3 0 0,-2-1 0 0,0 4 0 15,2 4 0-15,1 1 0 0,-2 6 0 0,-2 1 0 16,-4 5-128-16,-2 3 128 0,-3 4 0 0,-3 3 0 16,-1 2 0-16,1 3 0 0,-5 3 0 0,1 3 0 15,-2 1 0-15,0 1 0 0,-3 1-144 0,4 6 144 16,0-4 0-16,2 6 0 0,-1 2 0 0,1 3 0 16,-3 2 0-16,2 6-128 0,0 0 128 0,1 2 0 15,-1 3 0-15,-1-3 0 0,0 0 0 0,3 3 0 16,3-7 0-16,2 1 0 0,2-5 0 0,4-2 0 15,1 1 0-15,6-3 0 0,4 0 0 0,-1-7 0 16,0 0 0-16,-4 0 0 0,2-5 0 0,0-2 0 0,2 0 144 16,0-3-144-16,5 0 128 0,0-2-128 0,3 0 0 0,2-1 0 15,-3-4 128-15,-3-1-128 16,-2-5 0-16,-1-1 0 0,3-1 0 0,-1-5 0 0,2 2 160 0,1-2-160 16,3-2 192-16,-2-1-192 0,-6-4 0 0,3 2 0 15,-8 1 0-15,4-3 0 0,-4 3 0 0,2-4 0 16,0 3 0-16,0-2 0 0,-1 4 128 0,0 0-128 15,1 0 0-15,-1 4 0 0,-7 1 0 0,-2-1 0 16,-5-1 0-16,-2 1 0 0,1-1 0 0,-2 2 0 16,0 0 0-16,1 0 0 0,-1-5 144 0,-3 0-144 15,1 3 0-15,0-2 144 0,0 3-144 0,-1 0 0 16,0-1 0-16,0-3 0 0,0 3 0 0,-1-1 0 16,-3 0 0-16,-2 0 0 0,-1 0 0 0,-1-1 0 15,-3 2 0-15,1 0 0 0,-2-2-144 0,1 2 144 0,-4-2 0 0,3-2 0 16,-2 1 0-16,-1 0 0 0,1-2 0 0,-2 2 0 15,2 1 0-15,0-4-128 0,-2 1 128 0,-1 1 0 16,-1-2 0-16,-1 3 0 0,1-3 0 0,-3 2 0 16,1-1-128-16,1-2 128 0,-2 3 0 0,2 0 0 15,-2 3 0-15,3 2-128 0,-3-1 128 0,0 1 0 16,0 2 0-16,0 1 0 0,0-1-128 0,1 2 128 16,0 1 0-16,-2 1 0 0,0 1 0 0,-1 3 0 15,2-7-128-15,-2 2 128 0,-1 3 0 0,1 1 0 16,1-3-144-16,-3 3 144 0,-1-1 0 0,1-2-144 15,1 1 144-15,0-2 0 0,-2 0 0 0,0 2 0 16,1 0 0-16,-1 0 0 0,0 0 0 0,0 2 0 16,0-3 0-16,0 3 0 0,2 1 0 0,-2 9 0 0,1-10 0 15,0 2 0-15,1 3 0 0,0-2 0 0,-2 7 0 0,0 0-128 16,0 0 128-16,0 0-128 0,0 0 128 0,0 0 0 16,0 0 0-16,9 0 0 0,-9 0 0 0,0 0 0 15,6 11 0-15,-1 3 0 0,2-1 0 0,-5 3 0 16,1 3-144-16,1 4 144 0,-1 1 0 0,3 4 0 15,-1-1 0-15,2 5 0 0,2-2 0 0,1 2 0 16,2 0 0-16,-1 1 0 0,2 0 0 0,0 3 0 16,1 0 0-16,1 1 0 0,3 0 128 0,-2 3-128 15,-1-1 192-15,1 4-64 0,0-1-128 0,0 3 160 16,-1-3-160-16,3 0 160 0,-2 1-160 0,2-1 160 16,1-2-160-16,3 1 160 0,2-2-160 0,1 1 0 15,3 1 0-15,4-1 128 0,0-2-128 0,3-3 160 0,6-6-160 0,2 0 160 16,2 2-32-16,0-7-128 0,-1-1 192 0,0-3-64 15,1-1-128-15,3-1 128 0,1 0-128 0,6-3 128 16,4-2-128-16,2-1 0 0,1-3 0 0,-2 1 0 16,-2-4 0-16,2-1 0 0,3 0 128 0,3-4-128 15,3-1 0-15,2-1 0 0,1-3 0 0,-5 1 0 16,-2 1 0-16,1-1 0 0,0 2 0 0,3 2 0 16,-1 2 0-16,1 1 0 0,-2 1 0 0,-3 0 0 15,-5 0 0-15,0 5 0 0,-1-1 0 0,1 4 0 16,-1 2 0-16,3-1 0 0,0 0 0 0,-2 1 0 15,-3 2 0-15,0 0 0 0,-2 1 0 0,2 1 0 16,0 2 0-16,1 1 0 0,2 1 0 0,-1 2 0 0,1 0 0 16,-4-1 0-16,-5 4 0 0,2 0 0 0,-1 4 0 0,0 2 192 15,0 0-192-15,0 3 192 0,1 0 64 0,-2 1 32 16,0 2 0-16,-1 0 0 0,-4 1-64 0,-4 0-16 16,0-1 0-16,-1 4 0 0,0-2 48 0,-1 1 0 15,-2-3 0-15,0 0 0 0,-5-3 128 0,0-3 16 16,-2-2 16-16,-2-4 0 0,-3 5-224 0,-2-5-32 15,-2-8-16-15,-6-1 0 0,0 0-144 0,-5-1 0 16,-3-3-160-16,-3-10 160 16,-4-5-1776-16,0 0-256 0,-11-5-48 0</inkml:trace>
  <inkml:trace contextRef="#ctx0" brushRef="#br0" timeOffset="12125.85">20024 16620 19343 0,'0'0'848'0,"4"-8"192"0,-3-6-832 0,5 4-208 16,5 1 0-16,1-2 0 0,2 1 1200 0,5-3 192 15,6 1 32-15,3 1 16 0,2-5-992 0,8-2-192 16,5-6-32-16,9 1-16 0,9-1 16 0,4-4 0 15,3 2 0-15,5-6 0 0,8-3-224 0,9-2 0 0,11 0 128 16,5-4-128-16,1-4 0 0,11 0 0 0,5-3 0 0,9-4 0 16,7-2 0-16,7 1 0 0,9 1 0 0,8-2 0 15,-4-3 144-15,10-5-144 0,4 0 128 0,7-4-128 16,8 1 0-16,6-1 0 0,1 3 128 0,1 1-128 16,0-3 0-16,0 3 0 0,-1-4 0 0,4 5 0 15,0-4 368-15,0 7 32 0,-1 2 16 0,-8 2 0 16,-8 2-224-16,-3 0-32 0,-3 2-16 0,-4 5 0 15,-3-1-144-15,-12 5 0 0,-9 1 0 0,-7 1-12656 16</inkml:trace>
  <inkml:trace contextRef="#ctx0" brushRef="#br0" timeOffset="13125.73">21928 7389 5919 0,'-21'-7'256'0,"8"3"64"0,0-1-320 0,0 1 0 0,-1-2 0 0,2-1 0 16,-1 2 0-16,2-2-192 0,0 2 32 0,1 1 0 15,1-3-128-15,-1 5-32 0,3-1 0 0,7 3 0 16,-11-2 1616-16,4 0 320 0,-1 0 64 0,8 2 16 16,-9 0-96-16,9 0 0 0,0 0-16 0,0 0 0 15,0 0-800-15,0 0-144 0,0 0-48 0,0 0 0 0,-5-8-96 0,5 8-32 16,0 0 0-16,0 0 0 0,12-7 48 0,3-3 0 15,5 1 0-15,7-3 0 0,3 2-48 0,10-4 0 16,8-2 0-16,5-6 0 0,6-5-208 0,6-1-32 16,7-5-16-16,13-2 0 0,13-5-32 0,7-6-16 15,0-4 0-15,12-4 0 0,11 0-32 0,6-2 0 16,2 0 0-16,11-1 0 0,12-3-128 0,3-3 0 16,2 0 0-16,5-2 0 0,9-4 0 0,5 1 128 15,6-2-128-15,3 1 0 0,0 1 288 0,-3 0-32 16,-2-3 0-16,0 4 0 0,-1 3 448 0,-2 4 64 15,-2 3 32-15,-8 3 0 0,-8 3 32 0,-3 2 16 16,-7 7 0-16,-11 4 0 0,-11 5-272 0,-3 7-64 16,-4 5-16-16,-13 5 0 0,-11 2-496 0,-5 4 0 0,-3 7 0 15</inkml:trace>
  <inkml:trace contextRef="#ctx0" brushRef="#br0" timeOffset="15261">18419 5368 23039 0,'0'0'2048'0,"2"-10"-1648"0,2 3-400 15,2-4 0-15,2 5 1056 0,0 1 128 0,0 0 32 0,-8 5 0 16,12-3-832-16,-12 3-176 0,13 0-16 0,-13 0-16 16,11 3 208-16,-11-3 32 0,11 6 16 0,-11-6 0 15,9 5-128-15,-9-5-32 0,8 8 0 0,-8-8 0 16,4 10-80-16,-2 3-32 0,0-3 0 0,-2 4 0 15,0 3 32-15,-2-1 16 0,1 2 0 0,0 0 0 16,-2-3-48-16,2-1-16 0,1 1 0 0,1-1 0 16,1-2-144-16,-2-12 128 0,0 0-128 0,0 0 128 15,10 2 320-15,2-6 64 0,4-6 16 0,0-3 0 16,1-4 304-16,2-8 48 0,4-5 16 0,1-4 0 16,1-6-320-16,3 0-64 0,1-9-16 0,3 0 0 15,0-6-64-15,0-2-16 0,0 1 0 0,-2-3 0 16,-1-5-64-16,-1 0-16 0,-1-2 0 0,1 1 0 15,0 3-160-15,2 1-48 0,1 1 0 0,1 7 0 16,-1 4-128-16,0 6 0 0,-2 5 0 0,2 4 0 0,1 2-256 0,-2 7-48 16,-1 0 0-16,0 6 0 15,1 0-2720-15,-4 3-560 0</inkml:trace>
  <inkml:trace contextRef="#ctx0" brushRef="#br0" timeOffset="16194.96">18674 14182 22111 0,'0'0'1968'0,"0"0"-1584"16,0 0-384-16,0 0 0 0,0 0 2736 0,0 0 464 15,0 0 80-15,4 15 32 0,1-1-2736 0,1 4-576 16,1 0 0-16,2 2 0 0,2 0 0 0,2 2 128 16,-1 0 0-16,2 3 16 0,2-2 16 0,-2-1 0 15,-2-2 0-15,0-1 0 0,-1-4-160 0,-1-1 160 16,-1-4-160-16,-1 1 160 0,-8-11 176 0,10 6 48 15,-10-6 0-15,14-1 0 0,-5-3 352 0,2-1 80 16,2-9 16-16,1-5 0 0,0-9 48 0,3-4 16 16,0-5 0-16,3-5 0 0,1 0-512 0,5-4-80 15,-1 2-32-15,3-8 0 0,0-5-272 0,1-4 160 16,-1 1-160-16,4 1 128 0,1 0-128 0,3 4 0 16,0 3 0-16,4 5 128 0,-1 1-128 0,-1 5-144 15,-1-2 144-15,-1 6-208 16,-2 6-1104-16,0 0-224 0,1 3-32 0,-2 1-16224 0</inkml:trace>
  <inkml:trace contextRef="#ctx0" brushRef="#br0" timeOffset="22258.12">8481 8934 9615 0,'-4'-17'416'0,"3"10"96"0,1-7-512 0,-1 0 0 15,-1-2 0-15,2 4 0 0,0-6 0 0,2-1-320 16,-1-4 32-16,0-5 16 16,2 0-304-16,-1 4-64 0,1 0-16 0,-1 7 0 0,0 2 496 0,0-2 160 15,1 1 0-15,-3-1 0 0,1 3 816 0,-2-1 272 16,1 2 48-16,-3-1 16 0,2 3-288 0,-2 0-48 15,1-1-16-15,-2 2 0 0,-1 1-288 0,1-1-64 16,-1 2-16-16,1-1 0 0,-1 2 48 0,0-1 16 16,0-3 0-16,0 0 0 0,0 4 432 0,0-3 96 15,2 2 0-15,1-2 16 0,-1 1 0 0,2-1 0 16,-1 3 0-16,2-1 0 0,2 1-208 0,-2 2-64 16,0-4 0-16,0 9 0 0,0 0-240 0,6-4-48 15,-3 2-16-15,2-2 0 0,-5 4-64 0,6-1-16 0,-6 1 0 0,9 2 0 16,-9-2-64-16,8 7-32 0,-1 4 0 0,1 1 0 15,-2 3-96-15,1 1-32 16,-1 6 0-16,-1 5 0 0,1 3 64 0,-2 6 16 0,-1 4 0 0,1 6 0 16,-4 4-80-16,-2 6-16 0,0 5 0 0,-3 0 0 15,-3 5-144-15,2 1 0 0,-6 1 0 0,2 1 128 16,-3-1-128-16,-1-1 0 0,-1-5 144 0,-7 22-144 16,1-12 192-16,2-11-16 0,1-8-16 0,0-4 0 0,0-1 224 15,3-8 64-15,0-2 0 0,-2-5 0 0,3-3-80 0,2-5-16 16,3 2 0-16,0-3 0 0,0-4-160 0,5-5-48 15,-1-2 0-15,1-4 0 0,4-9-144 0,0 0 160 16,0 0-160-16,7 10 160 0,-7-10-160 0,11 3 192 16,2-3-192-16,2-1 192 0,3-7-192 0,1 0 160 15,0 2-160-15,4-4 160 0,1 3-160 0,3-3 192 16,-3 1-192-16,3-2 192 0,-5 1-192 0,5 1 0 16,2 0 144-16,1 0-144 0,1 0 128 0,2 1-128 15,4 2 128-15,1-1-128 0,3-1 0 0,2-1 144 16,1 3-144-16,1-3 0 0,2 1 128 0,-1 3-128 15,1-4 0-15,1 4 0 0,1-1 0 0,0 1 0 16,3 1 0-16,3 1 0 0,1 1 0 0,1 0 0 0,0 2 0 0,3 4 0 16,0-1 0-16,-2 1 0 0,1 1 0 0,2-2 0 15,4 0 0-15,1-2 0 0,1-1 0 0,2-1 0 16,-1 0 0-16,0-2 0 0,-2-2 0 0,3 3 0 16,2-1 0-16,1 1 0 0,2 0 128 0,0 0-128 15,-1-1 128-15,2-2-128 0,4-1 144 0,1 2-144 16,0 0 128-16,0-1-128 0,-2 1 0 0,1-1 144 15,1-6-144-15,2 4 0 0,7-2 0 0,-2 4 128 16,-5 0-128-16,2-2 0 0,-1 0 0 0,3 3 0 16,3 1 0-16,-3-4 0 0,-6 3 128 0,0 2-128 15,0-2 0-15,4-1 0 0,2 2 0 0,1 1 0 0,-9-1 0 0,2 2 0 16,3-1 0-16,1-1 0 0,2-1 0 0,1 2 0 16,-2-3 0-16,-1 0 0 0,-3-2 0 0,7 1 0 15,0 2 0-15,-2-4 128 0,-3 2-128 0,-1 0 0 16,1-3 0-16,0 5 0 0,-1 0 0 0,1-1 0 15,0 1 0-15,-2 0 0 0,-5-2 0 0,2 4 0 16,-1 2 0-16,3-2 0 0,-1 1 0 0,-3-3 0 16,-3 0 0-16,-1-1 0 0,1-2 0 0,-1 3 0 15,1 1 128-15,2-1-128 0,-2 1 0 0,-3 0 0 16,-4-2 0-16,-1 0 0 0,-1 1 0 0,-1 3 0 16,1 0 0-16,1-1 0 0,-2 1 0 0,-3 0 0 15,-3-2 0-15,-2 2 0 0,-1-2 0 0,0 2 0 0,-3 0 128 16,0 2-128-16,-2 2 0 0,1-1 0 0,-3 0 0 0,-3 0 0 15,-1-1 0-15,-4-1 0 0,-5 0 0 16,0 3 0-16,2 2 0 0,-2 0 128 0,-2-1-128 0,-3 3 0 16,2-3 0-16,-3-1 0 0,-3 1 0 0,-2 1 0 15,2 1 0-15,-3-2 0 0,-2 1 128 0,-2 3-128 16,-1-3 0-16,-2 1 0 0,0 0 0 0,-1-2 128 16,-1 0-128-16,-2 0 128 0,-2 0-128 0,0-2 128 15,-9-2-128-15,9 4 0 0,-9-4 144 0,11 1-144 16,-11-1 128-16,11 2-128 0,-11-2 128 0,10-2-128 15,-10 2 128-15,11-1-128 0,-11 1 160 0,10-5-160 16,-1-4 192-16,-1 1-48 0,-1-2-16 0,2 3 0 16,2-7 96-16,1-2 16 0,-2-1 0 0,4-1 0 15,0-1-48-15,2-2 0 0,-5-4 0 0,3-2 0 0,1-2 96 0,1-3 16 16,0-3 0-16,2-7 0 0,1-5 32 0,1-4 16 16,3-4 0-16,1-6 0 0,4-2 0 0,2-9 0 15,0-3 0-15,1 2 0 0,-2 2-224 0,-1 6-128 16,-3 2 160-16,-1 6-160 0,-2 3 176 0,-2 1-176 15,-3 8 192-15,-1 0-192 0,1 5 192 0,-3 1-64 16,-3 3 0-16,-2 4-128 0,0 1 0 0,-5 6-192 16,0-2 0-16,-4 9 0 15,-2 7-2512-15,-3 0-496 0</inkml:trace>
  <inkml:trace contextRef="#ctx0" brushRef="#br0" timeOffset="24117.39">8166 13517 13695 0,'0'0'608'0,"-3"7"128"0,2 0-592 0,1 2-144 16,-3-3 0-16,3 6 0 0,3-4 400 0,-3 2 48 16,1-4 16-16,0 3 0 0,1-4 368 0,-1 3 64 15,0-1 0-15,1-2 16 0,-2-5 304 0,2 9 48 16,-1-1 16-16,-1-2 0 0,0-6-64 0,0 0-16 16,0 0 0-16,0 0 0 0,0 0-48 0,0 0-16 15,0 0 0-15,7-7 0 0,-3-4 64 0,2 0 16 16,0-4 0-16,2-7 0 0,1-6-576 0,0-1-128 15,1-5 0-15,1-6-16 0,1-3-176 0,0-3-48 16,1-2 0-16,4-5 0 0,-1-8 48 0,1-3 0 0,-2-5 0 0,8-32 0 16,-2 5-160-16,-2 4-32 0,-1-4 0 0,-1 3 0 15,-2 1-128-15,0 3 0 0,-1 4 0 16,-1 7 128-16,2 4-128 0,-5 4 0 16,-2 8 0-16,-3 4 0 0,-1 0 0 0,-2 9 0 0,0 4-144 0,-5 1 144 15,-2 3 0-15,0 2 0 0,-1 2 0 0,-1 4 0 16,1 0 0-16,1 4 0 0,0 3-128 15,0-2 128-15,-3 3 0 0,2 1-128 0,-1-2 128 0,2 6 0 16,0 2-128-16,1 3 128 0,1 0 0 0,-1 2 0 16,-1-1-144-16,1 1 144 0,1 6 0 0,1-2-144 15,-1 2 144-15,3 7 0 0,0 0 0 0,0 0 0 0,-1-5-128 0,1 5 128 16,0 0-128-16,0 0 128 16,0 0-176-16,11-2 176 0,2 2-208 0,2 0 80 0,2-2 128 0,2 2-160 15,3 0 160-15,3-1-160 0,3 0 160 0,4 0 0 16,2-2 0-16,5 2 0 0,5-1 0 0,1 1 0 15,4 0 0-15,0 0 0 0,1-1 0 0,3 2 0 0,-1 0 0 0,6 0 0 16,3-3 0-16,2 3 0 0,5 1 192 0,-1 3-64 16,-1-2-128-16,3 1-160 0,-1-2 160 0,2 3-208 15,1 2 208-15,6 1 128 0,3-1 0 0,-4 3-128 16,0-4 0-16,2 3 0 0,1 0-160 0,3 4 160 16,2-3 0-16,-1 2 0 0,-1-2 144 0,0 3-16 15,-1-4-128-15,3 3-160 0,4-3 160 0,-1 1-208 16,-3-5 208-16,1 0 0 0,3 2 0 0,1-2 0 15,1-3 0-15,-1 2 0 0,-1-3 0 0,-1 1 0 16,-1 2 0-16,3 2 0 0,-1-3 0 0,-3 1 0 16,-4 1 0-16,1 1 0 0,0-1 0 0,1 0 0 15,1-2 0-15,0 1 0 0,-2-1 0 0,-2-1 0 16,-1-3 0-16,4 1 0 0,1 1 0 0,-1-2 0 16,1 0 0-16,-1 1 0 0,-2-3 0 0,1 0 0 0,2 1 0 0,-2 1 160 15,2-2-160-15,0 0 128 0,-6-2-128 0,-1 2 0 16,1 1 0-16,0 1-176 0,5-2 176 0,-3-2 0 15,-2-1 0-15,-2 2 0 0,0-2 0 0,0 2 0 16,-1-2 0-16,2 0 0 0,-1 3 0 0,-4-3 0 16,-2-1 0-16,-2 1 0 0,-3 0 0 0,1-1 0 15,2 4 0-15,-2-2 0 0,-1-1 0 0,-4 1 0 16,-4-3 0-16,1 4 0 0,-1-4 0 0,-2 3 0 16,-2-2 0-16,0 1 0 0,2 1 0 0,0-1 0 15,-3 1 0-15,-4 0 128 0,-5-4-128 0,0 3 0 16,3-4 0-16,-3 5 0 0,-1-4 0 0,-1 2 0 15,0-2 0-15,-1 4 0 0,1-4 0 0,1 2 0 0,-5 3 0 16,-4-1 0-16,0 0 0 0,-4 3 0 0,-2-4 0 0,0 3 0 16,-2 1 0-16,0 1 0 0,0 1 0 0,0 0 0 15,-3-2 0-15,-2 2 0 0,0-1 0 0,-1 2 0 16,0 0 0-16,1 0 0 0,-1 0 0 0,-2 3 0 16,1 1 0-16,0-1 0 0,-3-1 0 0,0 2 0 15,-2 2 0-15,-1-1 0 0,-1 3 0 0,-1 1 0 16,-3 2 0-16,-1 0 0 0,-1 3 0 0,-2 3-128 15,0 1 128-15,0 4 0 0,-1 4 0 0,2 1 0 16,-1 5 0-16,-1 1 0 0,-2 4 0 0,2 1 0 16,0 5 0-16,1 5 0 0,-2 5 0 0,2 4 0 15,-2 6 0-15,1 3 0 0,2 9 0 0,-1 0 0 16,1 0 0-16,-1 7 144 0,1 2-144 0,-1 6 0 16,-2 8 144-16,0-5-144 0,1-2 0 0,-2 3 144 15,-2 3 128-15,1-2 32 0,1-1 0 0,-1-4 0 0,-2-6 144 16,3 0 16-16,0-4 16 0,-1 2 0 0,0-7-96 0,-1-4-32 15,2-6 0-15,0-8 0 0,-1-4-208 0,1-7-144 16,-2-3 192-16,-1-7-192 16,0-11-1152-16,-2-7-352 0,-2-7-64 0</inkml:trace>
  <inkml:trace contextRef="#ctx0" brushRef="#br0" timeOffset="24846.85">11370 10122 6447 0,'0'0'576'0,"0"0"-576"16,0 0 0-16,0 0 0 0,0 0 2448 0,0 0 384 16,0 0 80-16,0 0 16 0,0 0-1552 0,0 0-304 15,0 0-64-15,0 0-16 0,0 0 432 0,0 0 96 16,0 0 16-16,0 0 0 0,0 0-288 0,0 0-48 16,-4-11-16-16,3-1 0 0,4 1-224 0,0-3-32 15,1 1-16-15,3-2 0 0,0 0-384 0,2-3-80 16,3-2 0-16,0-2-16 0,2-2-160 0,2 0-16 15,-1-3-16-15,0 5 0 0,0 2-112 0,1 2 0 16,-2 2-128-16,-2 2 192 0,1 2-192 0,0 5 0 16,-3 2 0-16,0 3 0 0,-10 2 0 0,13 7 0 15,-2 5 0-15,-1 5 0 0,-1 3-176 0,3 4 176 16,-6 6-160-16,3-2 160 0,-3 1 0 0,1 4 0 0,-1 1 0 0,-1 0 0 16,-2 0 0-16,2 0 0 0,0 0 0 0,-3-3 0 15,1-7 0-15,-1-1 0 0,2-4 0 16,0-5 0-16,0-2 192 0,-2 1-192 0,0-3 192 0,-2-10-192 15,5 9 0-15,-5-9 0 0,0 0-160 0,0 0 160 16,0 0-2992-16,0 0-464 0</inkml:trace>
  <inkml:trace contextRef="#ctx0" brushRef="#br0" timeOffset="25617.81">11382 10122 10127 0,'0'0'896'0,"0"0"-704"16,10-6-192-16,-3 1 0 0,-7 5 1248 0,9-4 224 15,-9 4 32-15,0 0 16 0,8-10-560 0,-8 10-128 0,0 0 0 0,0 0-16 16,0 0 224-16,0 0 48 15,0 0 16-15,0 0 0 0,0 0-272 0,0 0-48 16,0 0-16-16,0 0 0 0,0 12-144 0,0 1-48 16,-4-4 0-16,0 3 0 0,1-4-128 0,-3 3-48 15,-1 0 0-15,-2 0 0 0,0 3-16 0,0 0 0 0,0-5 0 0,-1 3 0 16,-1-2 48-16,-1 1 0 0,-1 2 0 0,1-4 0 16,-2 2-160-16,-3-3-16 0,1 2-16 0,-2-2 0 15,-2-2-32-15,-1-2 0 0,0 2 0 0,-1 2 0 16,-2-4-80-16,-4 1 0 0,-4 1-128 0,-1-1 192 15,-3-1-64-15,0 1 0 0,-5 2-128 0,-1-4 192 16,0 1 32-16,0 0 0 0,0 2 0 0,-1-2 0 16,0-4-80-16,-2 3-16 0,1-1 0 0,-6 0 0 15,-3-2-128-15,-1-3 0 0,2-1 0 0,0-2 128 0,0-2-128 0,0 3 128 16,-3-2-128-16,-1 1 128 0,-1 3-128 0,0-4 0 16,-2 0 144-16,0 0-144 0,0-2 0 0,3 3 0 15,-2-4 0-15,1 1 0 0,-1-2 0 0,-1-1 0 16,-7-3 0-16,1 0 128 0,1-1-128 0,2 0 0 15,0-5 0-15,1 2 0 0,2-1 0 0,-2 0 192 16,-2-3-64-16,-2-1 0 0,0 0-128 0,1-3 0 16,1 3 0-16,2-2 128 0,0 3-128 0,0 1 0 15,-1-5 0-15,-3 1 0 0,-3 2 0 0,3-2 0 0,3 0 0 0,2-1 0 16,1 5 0-16,-1-5 0 0,2 4 0 0,-4 3 0 16,-1 1 0-16,-1-2 0 0,2 3 0 15,1 2 0-15,0-1 0 0,-1 1 0 0,0-1 0 0,-2 1 0 16,-1 1 0-16,2-3 0 0,0-1 128 0,4 1-128 15,-1 1 0-15,4 2 0 0,-1 1 0 0,-2-1 128 16,-2-3-128-16,3 2 0 0,-2-2 128 0,3 3-128 16,0-1 128-16,3 5-128 0,2-1 128 0,-1 2-128 15,1 3 0-15,-1 0 128 0,0 0-128 0,1 2 0 16,0-3 128-16,1 4-128 0,0 0 160 0,4 3-160 16,1 0 208-16,2 1-48 0,1 1-16 0,1 0 0 15,2 2 16-15,0 1 0 0,0-1 0 0,3 0 0 16,2 1-32-16,3 1 0 0,1-1 0 0,5 1 0 0,3-1-128 0,3 1 0 15,4 1 144-15,5-1-144 0,3-4 0 0,8-1 0 16,0 0 0-16,0 0 0 16,9 8-1664-16,5 0-240 0,5-6-48 0</inkml:trace>
  <inkml:trace contextRef="#ctx0" brushRef="#br0" timeOffset="27186.43">10980 10933 13823 0,'0'0'1216'0,"0"0"-960"0,-10-2-256 0,1-3 0 15,1-2 928-15,2 2 144 0,0 0 16 0,-1-3 16 16,1 2-16-16,1 1-16 0,1-4 0 0,0 5 0 16,4 4-256-16,-5-5-48 0,5 5-16 0,0 0 0 15,-4-8-112-15,4 8-32 0,0 0 0 0,0 0 0 16,0 0-224-16,12-1-32 0,-2 1-16 0,0 1 0 16,0 2-48-16,2 2-16 0,-1-1 0 0,2 1 0 15,-1 5-48-15,1-2-16 0,-1 2 0 0,-1-1 0 0,1 4 64 0,-2 1 16 16,-3 3 0-16,0-1 0 0,-1-5 32 15,-1 3 0-15,0 3 0 0,-1 0 0 0,-3 1-64 0,-1 0 0 16,0-2 0-16,0 2 0 0,-1-1-128 0,0-4-128 16,-2-2 144-16,1 3-144 0,-2-1 320 0,0-2-16 15,-2 2-16-15,-1-1 0 0,1-1 64 0,0-1 16 16,-2-1 0-16,2 2 0 0,1-2-96 0,-1 0-16 16,6-9 0-16,-7 13 0 0,-1-4-112 0,2 1-16 15,-1-4-128-15,7-6 192 0,-5 8-192 0,5-8 144 16,-6 9-144-16,2-2 128 0,4-7-128 0,0 0 128 15,-5 8-128-15,5-8 128 0,0 0-128 0,-5 5 0 16,5-5 0-16,0 0 0 0,-6 5 128 0,6-5-128 16,-8 5 0-16,8-5 128 0,0 0-128 0,0 0 0 15,0 0 0-15,0 0 0 0,0 0 128 0,0 0-128 16,-9 3 0-16,9-3 128 0,0 0-128 0,0 0 0 16,0 0 0-16,0 0 0 0,0 0 0 0,0 0 0 15,-9-3 128-15,9 3-128 0,-6-6 0 0,6 6 0 16,-9-7 144-16,4 4-144 0,-1-8 0 0,1 5 128 15,-2-4-128-15,1 2 0 0,-1-2 0 0,1 2 144 16,-2-2-144-16,2 3 0 0,0-3 128 0,-3 1-128 0,0-7 0 16,-1 6 0-16,0 3 0 0,-1-4 0 15,-1 4 0-15,-1 0 0 0,2 0 0 0,-2 3 0 0,-1 3 0 0,1-1 0 16,0 2 0-16,1 0 0 0,-2 0 0 16,2 3 0-16,2 2 0 0,3 1 0 0,7-6 0 0,0 0 0 31,0 0-1088-31,0 0-160 0,0 0-32 0,0 0-9216 0,0 0-1824 0</inkml:trace>
  <inkml:trace contextRef="#ctx0" brushRef="#br0" timeOffset="28360.58">11041 11184 10127 0,'0'0'896'0,"0"0"-704"16,0 0-192-16,0 0 0 0,10-3 2960 0,-10 3 560 15,0 0 128-15,0 0 0 0,0 0-2240 0,0 0-448 0,0 0-80 0,0 0-32 16,0 0-32-16,1-10-16 0,-3 2 0 0,-3-2 0 16,-3 4-96-16,-2 1-32 15,-1-3 0-15,-2 2 0 0,-1-3-160 0,-3 0-48 16,-2 0 0-16,-1 0 0 0,-2-2-208 0,-1 0-32 15,-1-3-16-15,0 2 0 0,-1-1-48 0,-2-1-16 0,2-4 0 0,-6 3 0 16,-3 0 16-16,1-1 0 0,-2 0 0 0,-1-1 0 16,-6 0-160-16,-5-2 160 0,-3-1-160 0,0 1 160 15,0-1-160-15,-3 1 0 0,0-3 0 0,0 2 128 16,-1-3-128-16,-3 4 192 0,-4 0-192 0,-2-1 192 16,-4 1-192-16,5 0 192 0,-1 1-192 0,2 0 192 0,0 0-192 0,-2 0 160 15,0 2-160-15,-5-1 160 0,-3-3-160 0,3 1 0 16,3 2 0-16,-1 2 128 0,-2 0-128 0,0 0 0 15,-4-1 0-15,1 2 0 0,0 0 0 0,2 3 0 16,3 1 0-16,0 0 0 0,4 3 0 0,-2-2 0 16,-2 2 0-16,3-2 0 0,-5 0 0 0,6 3 0 15,2-2 0-15,1 3 0 0,-2-3 0 0,0 5 0 16,-2-3 0-16,0 4 0 0,-1-1-128 0,2 2 128 16,0-1 0-16,1 4 0 0,0 1 0 0,1 0 0 15,0-1 0-15,-1 0 0 0,-3 1 0 0,5-2 0 16,2-1 0-16,1 0 0 0,2 0 0 0,1 0 0 15,1 0 0-15,-2 0 0 0,-3 1 0 0,1 2 0 16,-1-3 0-16,1 1 0 0,3-1 0 0,1 3 0 16,1-1 0-16,2 1 0 0,4-2 0 0,-1 2 0 15,0-2 0-15,0 3 0 0,-1-3 0 0,3-1 0 16,-2-5 0-16,3 2 0 0,1-1 0 0,4 2 0 16,1-3 0-16,0-1 0 0,1 0 0 0,2 3 0 0,1-5 0 0,0 2 0 15,-5-6 0-15,5 2 0 0,1-4 144 0,2 0-144 16,0-1 240-16,4-2-32 0,2 3 0 0,2-1 0 15,2-3-208-15,2 0 176 16,1-1-176-16,3-1 160 0,3-3-160 0,1 0 0 0,-1 2 0 0,3-3 0 16,0 1 0-16,0 1 128 0,3 3-128 0,1-1 0 15,1-1 0-15,0 2 0 0,1 1 0 0,2 1 0 16,-3 0 0-16,3 1 0 0,1-1 0 0,1 1 0 16,1-1 0-16,1-1 0 0,-1 0 0 0,1-1 0 15,-1 2 0-15,1-1 0 0,0-1 0 0,0 1 0 16,-2 0 0-16,1 0 0 0,-3 1 0 0,0 0 0 15,0 0 0-15,-1 2 0 0,-1 0 0 0,0 2 0 16,-1-1 0-16,-1 0 0 0,-1 3 0 0,3 3 0 16,-3-2 0-16,0 4 0 0,5 6 0 0,-8-5 0 0,2-2-160 0,-1 3 160 15,-2 2 0-15,2 1-144 0,-2 1 144 0,-1 2 0 16,-2 1 0-16,2-2 0 0,1 0 0 0,0 3-160 16,0-1 160-16,9-3 0 0,-8 2 0 0,8-2 0 15,-8 3 0-15,8-3 0 0,0 0 0 0,0 0 0 16,0 0 0-16,-8-2 0 0,8 2 0 0,0 0 0 15,0 0 0-15,0 0 0 0,0 0 0 0,0 0 0 16,-9-3 0-16,9 3 0 0,0 0 0 0,0 0 0 16,-7-3 0-16,7 3 0 0,0 0 0 0,-8-4 0 15,8 4 0-15,-9-2 0 0,9 2 0 0,-9-3 0 16,0 1 0-16,1 0 0 0,-1 2 128 0,0 2-128 16,0-1 0-16,-1 0 144 0,-3-1-144 0,3 0 0 15,-2 1 0-15,1 2 128 0,-1 0-128 0,1-1 128 16,0-2-128-16,-1 1 128 0,-1 1-128 0,1-2 128 15,-4 0-128-15,2 1 128 0,-1 1-128 0,1 1 0 16,0 1 144-16,-2 1-144 0,-1-5 0 0,1 1 0 0,-1 3 0 16,1-3 128-16,-1 1-128 0,2-1 0 0,1 0 128 15,4-1-128-15,-2 4 128 0,0 0-128 0,0-3 160 0,-1 2-160 16,2-1 160-16,0-1-160 0,-2 2 160 0,0-1-160 16,0 3 128-16,2-1-128 0,-2 0 0 0,2 0 0 15,-1-2 0-15,1 2 0 0,-1-1 0 0,-3 1 0 16,2-2 0-16,2-1 128 0,1 1-128 0,0-2 0 15,2 0 0-15,8 0 0 0,-10 4 0 0,10-4 0 0,-8 3-256 0,8-3 0 16,0 0 0-16,0 0 0 16,0 0-1632-16,0 0-320 0</inkml:trace>
  <inkml:trace contextRef="#ctx0" brushRef="#br0" timeOffset="29220.94">705 9002 22111 0,'-7'-12'976'0,"3"8"208"0,0 0-944 0,-1-2-240 16,0-3 0-16,0 4 0 0,1-3 512 0,-2 3 48 15,-1-1 16-15,-4-6 0 0,2 5 112 0,3 0 16 0,6 7 16 0,0 0 0 16,-9 5-272-16,4 2-64 0,-2 2-16 0,2 3 0 16,0 2-368-16,1 4 144 0,2 0-144 0,1 3 0 15,-1 5 0-15,2 3 0 0,-1 7 0 0,2 7 0 16,2 3 0-16,2 3 0 0,-2-2 0 0,3-4 0 0,0-3 128 15,3-7-128-15,0-4 0 0,0-7 0 0,2-7 272 16,-4-10-48-16,2-1-16 0,2-3 0 0,2-2 496 0,2-3 80 16,0-1 32-16,6-6 0 0,-1-3 144 0,19-17 48 15,-4-3 0-15,-4-1 0 0,-3 0-464 0,-1-1-96 16,-1-1 0-16,-4 1-16 0,-3-4-288 0,2 3-144 16,-3 3 160-16,-3 0-160 0,-2-2 176 0,-3 3-176 15,-3 1 192-15,-2 4-192 0,2 4 176 0,-2 4-176 16,-1-1 160-16,-2 6-160 0,-2 4 0 0,0 4 0 15,0 7 0-15,0 0 0 16,0 0-1840-16,0 0-352 0,-7 3-80 0</inkml:trace>
  <inkml:trace contextRef="#ctx0" brushRef="#br0" timeOffset="29555.63">1651 8522 33167 0,'0'0'2944'0,"0"0"-2352"16,0 0-464-16,0 0-128 0,0 0 0 0,-9 10-208 15,0-1 48-15,-2 5 16 0,-3 2 144 0,-1 4 0 0,-3 0 0 0,-1 3 0 16,-1 1 0-16,2-1 0 0,4 5 0 0,4-3 0 16,-3 2 0-16,8-3 0 0,1-4 0 0,8 2 0 15,0 0-144-15,2 0 144 0,2 0-160 0,2-4 160 16,2-2 0-16,2 0 0 0,-1-1-128 0,1-1 128 15,0 0 0-15,-1 0 0 0,-2 0 0 0,-1 1 0 16,1-1 0-16,-5 1 0 0,-2-1 0 0,-2 2 0 16,1-5 256-16,-2 2 64 0,-3-1 0 0,-5 2 0 0,-3-2 128 0,-4 1 16 15,-4 2 16-15,-5-1 0 0,-3-3-112 0,-5 2-32 16,-1 0 0-16,-1-3 0 0,2 1-336 0,0-4 144 16,2 0-144-16,3-3 0 15,2-4-1472-15,6-1-416 0,3-3-80 0</inkml:trace>
  <inkml:trace contextRef="#ctx0" brushRef="#br0" timeOffset="29889.11">1866 8835 20271 0,'0'0'1792'0,"0"0"-1424"16,10 5-368-16,2 0 0 0,0-1 1520 0,4-1 224 15,3-3 48-15,1-3 16 0,3-4-768 0,-2 0-144 16,1-6-48-16,0 0 0 0,1 0-512 0,-3-4-96 16,-2-6-32-16,-2 1 0 0,-1 1 48 0,1-5 0 15,-4 1 0-15,0 2 0 0,-3-4 192 0,-4 6 64 0,1 3 0 0,-3-1 0 16,-4 0 128-16,-2 2 48 0,-2 3 0 16,0 5 0-16,-8 2 80 0,2 4 0 0,-5 6 16 0,-1 7 0 15,-4 4-464-15,-4 4-80 0,-4 1-32 0,-1 5 0 16,0 10-80-16,1 2-128 0,-1 1 176 0,5 2-176 15,2 0 128-15,5 1-128 0,4-3 0 0,5-2 0 16,6 0 0-16,4-6 0 0,5-1 0 0,6-5 0 0,4-2 0 16,8-3-144-16,6-4 16 0,3-4 0 15,3-5-2112-15,5-1-400 0,4-1-96 0</inkml:trace>
  <inkml:trace contextRef="#ctx0" brushRef="#br0" timeOffset="30388.46">3494 7800 22111 0,'0'-13'1968'0,"-1"4"-1584"15,2-2-384-15,-1 11 0 0,0-6 1296 0,0 6 176 16,0 0 48-16,0 0 0 0,9 6-1136 0,-2 12-240 16,-5 2-144-16,3 9 192 0,-2 6-48 0,-1 5 0 15,1 5 0-15,1 7 0 0,-3 9 112 0,3 0 0 16,-4 4 16-16,1 1 0 0,-4 8-96 0,1-3-32 15,-2 0 0-15,0-2 0 16,-2-1-864-16,1-4-176 0,-2-8-48 16,2-9-11424-16</inkml:trace>
  <inkml:trace contextRef="#ctx0" brushRef="#br0" timeOffset="30805.37">3380 8452 28559 0,'0'0'1264'0,"10"0"272"0,2-4-1232 0,4 0-304 15,4 2 0-15,5-5 0 0,1 0 128 0,2-7-128 0,3-3 192 0,0-3-192 16,1-2 192-16,0-3-64 16,-3-2 0-16,1-2-128 0,-3-3 128 0,-1-2-128 0,-2-2 0 0,-1 0 0 15,-1-3 192-15,-3 1-192 0,0-1 192 0,-3-2-192 16,-3-6 608-16,-2 1 16 0,-2-3 0 0,-1-1 0 15,-2 3-80-15,-1 4-16 0,-1 4 0 0,1 6 0 16,0 13-528-16,-1 5 0 0,0 8 0 0,-4 7 0 16,0 0 0-16,0 0-176 0,-1 21 32 0,-2 6 0 0,-1 5 144 0,0 5-208 15,-1 6 80-15,-2 1 128 0,-2 7-128 0,-1 2 128 16,-3 3 0-16,0 5 0 0,-1 5 0 0,2 1 0 16,-5-5 0-16,2-2 0 0,0-6 0 0,2-8 0 15,3-5 224-15,1-8-64 0,1-4 304 0,4-7 64 16,-1-7 16-16,3-1 0 0,2-7-112 0,0-7-32 15,0 0 0-15,0 0 0 0,7-11-64 0,5-3-16 16,-1-5 0-16,2-1 0 0,0-1-160 0,1 1-32 16,-2 1-128-16,2 1 192 0,0 4-192 0,3 3 0 15,-2 2 0-15,2 8-160 0,0 6 160 0,2 3-192 16,1 8 192-16,-3 5-192 0,0 7 64 0,-2 4 0 16,-2 5 0-16,-4-3 0 15,-5-3-304-15,1 1-48 0,-2 1-16 0,0-3-15568 0</inkml:trace>
  <inkml:trace contextRef="#ctx0" brushRef="#br0" timeOffset="31123.32">4288 8320 26719 0,'0'0'2368'0,"0"0"-1888"0,0 0-480 0,12 0 0 15,2 0 784-15,1-3 64 0,2-3 16 0,-2 0 0 16,-1-2-192-16,-1-4-32 0,3 1-16 0,-2 0 0 16,0-6-368-16,-1 1-64 0,-1-2 0 0,-2-1-16 15,-3-2-48-15,-2 0-128 0,-2 3 192 0,0 0-64 16,-5 0 96-16,1 3 16 0,-4 1 0 0,-1 1 0 16,-3 2 96-16,-2 6 32 0,0 5 0 0,-3 8 0 0,-1 3-144 0,-3 7-32 15,-2 7 0-15,-1 1 0 0,1 3-192 0,1 0 0 16,-1 4 0-16,2 1 0 0,3 1 0 0,6-11-128 15,2 4 128-15,-3 10 0 0,2-5 0 0,6-4 0 16,2-5 0-16,5-3 0 0,-1-5-224 0,5 0 16 16,5-8 0-16,1-1-10272 15,2-5-2048-15</inkml:trace>
  <inkml:trace contextRef="#ctx0" brushRef="#br0" timeOffset="31456.24">5007 7869 23039 0,'0'0'2048'0,"-9"3"-1648"0,-2-1-400 0,-2 3 0 16,-1 4 1088-16,-4 0 128 0,0 3 16 0,-2 2 16 16,-3 1-368-16,0 3-80 15,-1 3-16-15,2-1 0 0,3-1 32 0,3 0 0 16,1-1 0-16,4-2 0 0,8 1-336 0,0-6-64 0,3-11-16 0,8 12 0 15,1-2-256-15,2-4-144 0,3-1 160 0,-3-2-160 16,3 0 128-16,6-1-128 0,-1 2 0 0,11 0 144 16,-2 1-144-16,-1 1 0 0,-3-1 0 0,0 4 0 0,-1 0 0 15,-3 5 0-15,-3 0 0 0,-4 0 0 0,-5 2 0 16,-2 2 192-16,-4 0-192 0,-3 0 192 0,-2 0 48 0,-6 1 16 16,-3 0 0-16,-5 1 0 0,-2-6-16 15,-1-1 0-15,-2-2 0 0,7-4 0 0,-2 3-240 0,0-5 176 16,-3-1-176-16,-5-1 160 15,5-3-1760-15,6-2-336 0,1-3-80 0</inkml:trace>
  <inkml:trace contextRef="#ctx0" brushRef="#br0" timeOffset="31806.53">5588 7938 29247 0,'0'0'1296'0,"0"0"272"0,0 0-1248 0,0 0-320 15,7-5 0-15,1 2 0 0,-8 3 144 0,14-4-16 0,-2-5-128 0,0 0 192 16,-3-6 0-16,1 1 0 16,-2 0 0-16,1 1 0 0,-3-2 192 0,2-2 48 0,-3 1 0 0,-1-1 0 15,-2 1 16-15,-2 0 0 0,-1 4 0 0,-2 0 0 16,1 6 64-16,2 6 32 0,-9-4 0 0,-1 5 0 15,-5 7-32-15,-3 2 0 0,-3 5 0 0,-1 6 0 16,-5 5-80-16,-1 1-32 0,-1 2 0 0,-1 4 0 16,1 2 128-16,5-2 32 0,4 1 0 0,4-3 0 15,6 0-336-15,4-3-64 0,5-3-16 0,4-5 0 0,4-5-144 0,6-2 128 16,3-7-128-16,6-1 128 0,6-7-128 0,6-3-256 16,4-8 64-16,9-1-12000 15,5 1-2400-15</inkml:trace>
  <inkml:trace contextRef="#ctx0" brushRef="#br0" timeOffset="32540.46">1108 10126 17727 0,'0'0'784'0,"0"0"176"0,0 0-768 0,0 0-192 16,0 0 0-16,0 0 0 0,-2-9 1152 0,2 9 208 16,-8-6 48-16,1 2 0 0,-4 0-288 0,1 4-48 15,-6-1-16-15,-2 3 0 0,-1 2-288 0,-1 3-64 16,-1 4-16-16,0 4 0 0,-4 2-464 0,3 4-96 15,0 4 0-15,2 4-128 0,1-1 352 0,2 1-32 16,2 3-16-16,5-2 0 0,3-2-304 0,3-1 128 16,3-7-128-16,5-1 0 0,2-2 240 0,2-7-64 15,1-1-16-15,4-7 0 0,4-3 384 0,5-3 80 16,3-7 16-16,1-4 0 0,-1-4-32 0,-1 0 0 0,-2-2 0 0,-2 0 0 16,-1-2-336-16,-2 1-64 15,-4 0-16-15,-3 3 0 0,-4 0-32 0,-1 2-16 0,2 1 0 0,-5 4 0 16,1 1-144-16,-3 11 160 0,0 0-160 0,0 0 160 15,0 0-160-15,0 0 0 0,2 13 0 0,1 5 0 16,-1 2 0-16,2 1-144 0,0-2 144 0,4 1-208 16,-2-1 208-16,3 0 0 0,1-1 0 0,4-3 0 15,5-2 0-15,0-5 0 0,-1-2 0 0,1-2 0 16,1-6-192-16,4-3 16 0,2-1 0 0,1-4-10656 16,-1-4-2144-16</inkml:trace>
  <inkml:trace contextRef="#ctx0" brushRef="#br0" timeOffset="32923.47">2235 9632 20271 0,'0'0'896'0,"-4"-7"192"0,4 7-880 0,-9-6-208 16,-1-1 0-16,0 4 0 0,-3 1 2368 0,-1 5 416 15,-3 1 96-15,-6 3 0 0,-4 1-1760 0,-5 6-352 16,-1 1-80-16,-4 6-16 0,-3 4-256 0,1 3-48 16,1 0-16-16,4 1 0 0,2 2-16 0,6-5 0 15,6 2 0-15,5-4 0 0,2 3-336 0,8-5 144 16,2-4-144-16,6-2 0 0,-2-4 128 0,6 0-128 0,3 2 0 0,4-1 0 15,4-5 128-15,2-2-128 16,2 0 192-16,0-1-192 0,3 2 192 0,-1 0-64 0,-1-2 0 0,-3 3-128 16,-4-3 208-16,-3 1-64 0,-3 3-16 0,-3-2 0 15,-4 3-128-15,-1 0 192 0,-5 3-192 0,-6 1 192 16,-3-3-64-16,-6 3 0 0,-3 1 0 0,-1 2 0 16,-3-3-128-16,0-3 0 0,0 0-160 0,0-5-11024 15,1 0-2192-15</inkml:trace>
  <inkml:trace contextRef="#ctx0" brushRef="#br0" timeOffset="33407.24">769 11175 30351 0,'0'0'1344'0,"0"0"272"0,0 0-1296 0,0 0-320 0,-10 6 0 0,5 9 0 0,0 4 0 0,0 4-160 16,0 6 16-16,1 3 0 0,0 3 144 0,-1 6 0 15,0 0 0-15,0 4 128 0,1-1 64 0,0-10 0 16,-1 6 16-16,0 6 0 0,2-3 816 0,-1 3 144 16,2-4 48-16,-2 2 0 15,4-5-1904-15,4-2-368 0,-4-5-80 0,4-5-16 16,1-6-960-16,1-4-192 0,3-6-32 0</inkml:trace>
  <inkml:trace contextRef="#ctx0" brushRef="#br0" timeOffset="33842.23">681 11663 16575 0,'0'0'736'0,"0"0"160"16,0 0-720-16,12 1-176 0,0-2 0 0,0-2 0 0,4-2 2464 0,10-3 464 0,-1-3 80 0,3-5 32 16,3-6-2208-16,1-2-432 15,1-3-80-15,0-2-32 0,-2-5 16 0,0-1 0 16,-2 0 0-16,-1-2 0 0,-4-1 32 0,2-2 16 0,-2-3 0 0,-1 2 0 15,-3-2 352-15,-2 0 80 0,-2 1 16 0,-2-1 0 16,-2 2-192-16,-3 5-32 0,-2 6-16 0,0 8 0 16,-4 8-240-16,3 7-64 0,-6 7 0 0,0 0 0 15,1 10-256-15,-2 10 0 0,-2 4 0 0,-1 12 0 16,-2 5 0-16,-2 7 0 0,-1 7 0 0,-1 1 0 16,0 3 0-16,-1 4 0 0,0-2-128 0,1-16 128 15,-2 4 0-15,-1 0 0 0,1-1 0 0,1-2 0 16,-1-6 0-16,5-6 208 0,1-5-32 0,2-1-16 15,1-10 96-15,3-2 32 0,1-7 0 0,-1-9 0 16,0 0-48-16,7-1-16 0,0-5 0 0,2-4 0 16,4-4-32-16,0-3 0 0,-1-2 0 0,1-1 0 15,-1 1-192-15,4-7 0 0,-1 6 128 0,-3 8-128 0,-1 6 0 16,7-3 0-16,0 7 0 0,-7 5 0 0,6 6 0 0,-2 2-192 16,2 2 192-16,-1 5-160 0,-1 0 160 0,1 1 0 15,0 1 0-15,-1 2-128 0,-4-4 128 0,0 0-208 16,0-1 80-16,1 1 128 15,1-1-1952-15,1-4-272 0,-2-2-48 0,6-2-12704 16</inkml:trace>
  <inkml:trace contextRef="#ctx0" brushRef="#br0" timeOffset="34133.3">1741 11509 23039 0,'0'0'2048'0,"0"0"-1648"0,0 0-400 0,8 9 0 15,1-3 1744-15,1-2 272 0,2 0 48 0,0-7 16 16,2-2-1056-16,2-2-192 0,-1-6-64 0,3-2 0 16,-2-4-112-16,2-2-16 15,1-2-16-15,-3-3 0 0,-3 1-272 0,-1-1-48 0,-2-1-16 0,0-2 0 16,-1 1 128-16,-4 1 32 0,-3 6 0 0,-2 3 0 16,-2 4 16-16,-2 5 16 0,4 9 0 0,-13-4 0 15,-1 8-112-15,-1 5-32 0,-1 9 0 0,0 8 0 16,-4 4-336-16,5 3 0 0,-2 2 0 0,5 3 128 15,1 0-128-15,4 2 0 0,2-3 0 0,3-13 0 16,5 5 0-16,1-2 144 0,1 2-144 0,4 8 0 16,1-8-928-16,4-5-288 0,4-6-64 15,-4-12-10224-15,4-1-2032 0</inkml:trace>
  <inkml:trace contextRef="#ctx0" brushRef="#br0" timeOffset="34405.19">2444 11107 20271 0,'-6'-10'1792'0,"-2"1"-1424"15,-1-1-368-15,3 4 0 0,1-2 2480 0,5 8 416 16,0 0 96-16,0 0 16 0,0 0-1488 0,0 0-304 0,0 0-48 0,6 14-16 15,2 3-304-15,2 3-64 0,2 7-16 0,2-1 0 16,0 6-64-16,1 2 0 16,0 2-16-16,0-3 0 0,1-2-304 0,-2-1-48 15,-2 2-16-15,2-2 0 0,2-3-320 0,-4 0 0 16,0-7 0-16,-1-1-128 16,-1 0-2160-16,-1-7-416 0,0-6-96 0,-1-6-12784 0</inkml:trace>
  <inkml:trace contextRef="#ctx0" brushRef="#br0" timeOffset="34576.12">2788 10900 31679 0,'0'15'1408'0,"0"2"272"0,0 7-1344 0,-2 5-336 15,-2 6 0-15,-1 7 0 0,-1 11 1152 0,-2 8 176 16,0 2 16-16,-4 5 16 0,-2 3-288 0,4-19-64 16,-2 7-16-16,0 8 0 0,-3 4-160 0,-2 2-48 15,0-1 0-15,0 2 0 16,-1-4-1104-16,1 0-208 0,0-8-48 0,-5 18-17936 0</inkml:trace>
  <inkml:trace contextRef="#ctx0" brushRef="#br0" timeOffset="35225.94">984 12966 25919 0,'-14'-7'1152'0,"4"1"224"0,-2-2-1104 0,0-2-272 16,-2 4 0-16,-3-1 0 0,-2 2 832 0,1 4 128 16,0 2 0-16,-2 6 16 0,2 4-400 0,-1 8-96 15,-2 5-16-15,5-2 0 0,-1 2-464 0,1-1 128 16,2 4-128-16,-1-2 0 0,0 6 288 0,2-2 16 16,3 0 0-16,2 2 0 0,2-2-96 0,2 3-16 15,4-5 0-15,4-6 0 0,2-5 128 0,2-9 0 16,2-2 16-16,4-4 0 0,3-2 240 0,2-8 32 15,2-3 16-15,3-2 0 0,2-5-208 0,8-9-32 16,-1-1-16-16,-1 3 0 0,-5-2-240 0,6-4-128 0,-7 1 160 16,-3 8-160-16,-4 7 0 0,-3 3 128 15,-4 4-128-15,-3 7 0 0,-1 2 0 0,1 6 0 16,0 4 0-16,0 5 0 0,-2 5 0 0,-2 5 128 16,4 2-128-16,-4 7 0 0,-2 3 0 0,-2 4 144 0,-1 4-144 0,-2 4 128 15,-4 1-128-15,0 4 160 0,-3 3-160 16,-1-2 160-16,-5-6-160 0,-2 0 0 0,-2-2-160 0,1-8 160 15,2-3-800-15,1-5-64 0,2-7-16 0,1-3 0 16,2-7-2240-16,1-4-448 0</inkml:trace>
  <inkml:trace contextRef="#ctx0" brushRef="#br0" timeOffset="35559.37">1461 13137 28799 0,'0'0'1280'0,"0"0"256"0,0 0-1232 0,0 0-304 15,6-4 0-15,3 1 0 0,-2-4 448 0,4-3 16 16,1-1 16-16,6-7 0 0,-1-3 0 0,0-1 0 16,-1-1 0-16,-2-3 0 0,-4 2 0 0,0 1 0 15,-2-3 0-15,-3 4 0 0,-4 0 16 0,-1 3 0 16,-1 4 0-16,-1 2 0 0,0 6-16 0,2 7 0 15,0 0 0-15,0 0 0 0,-10 7-320 0,-2 10-160 16,-2 6 160-16,0 7-160 0,-1 5 0 0,4-6 0 16,-2 1 0-16,0 6 0 0,0 6 0 0,2-3 0 0,3-1 0 15,2-2 0-15,2-2 0 0,3-3 128 0,2-5-128 16,3-1 0-16,2-6 0 0,5-5 0 0,-1-2 0 16,9-5 0-1,4-7-1472-15,-2-7-256 0,1-3-32 0,-6 0-8352 0,2-7-1664 0</inkml:trace>
  <inkml:trace contextRef="#ctx0" brushRef="#br0" timeOffset="35842.29">2062 12922 13823 0,'-5'13'1216'0,"0"4"-960"16,1 0-256-16,-5 6 0 0,0 7 2800 0,1-10 512 16,-2 1 96-16,-4 4 32 0,-1-1-1680 0,-2-1-336 15,1 1-64-15,-1-1-16 0,0-4 240 0,-2 0 32 16,3-1 16-16,2-3 0 0,0-5-464 0,3-1-80 15,3-7-32-15,8-2 0 0,-5-2-416 0,3-8-64 16,2-2-32-16,2-3 0 0,1-3-352 0,4-2-64 16,2-3 0-16,1 0-128 0,2 0 0 0,6-11 0 15,1 1 0-15,0 2 0 0,0 5 0 0,1 3 0 16,2 4 0-16,-1 6 0 0,1 4 0 0,-3 8 0 16,0 3 0-16,0 9 0 0,-1 5-192 0,-5 6 192 15,-1 2-208-15,-7-1 80 0,2 1 128 0,-5 5-192 16,-3 0 192-16,0 6-192 15,-2-2-800-15,-1 1-160 0,1 0-48 0,-1 1 0 16,3-4-1616-16,1-3-320 0,-2-3-64 0</inkml:trace>
  <inkml:trace contextRef="#ctx0" brushRef="#br0" timeOffset="36227.14">2395 12978 24879 0,'0'0'2208'0,"0"0"-1760"0,0 0-448 0,0 0 0 15,0 0 480-15,0 0 16 0,4 8 0 0,-4-8 0 16,11-3-160-16,0-4-16 0,5-2-16 0,3-5 0 0,2-1 336 0,2-4 64 15,-1-3 0-15,0 0 16 0,0-4 176 0,-3 1 48 16,2-1 0-16,-3 2 0 0,-3 2-160 0,-1 2-16 16,0 2-16-16,-4 0 0 0,-4 0-240 0,-1 4-64 15,-1 5 0-15,-4 9 0 0,0 0-208 0,0 0-48 16,0 0-16-16,-4 13 0 0,-4 5-176 0,-3 5 0 16,0 5 0-16,-3 6 128 0,-3 2-128 0,1 1 0 15,-1 1 0-15,1 2 0 0,-1 2 0 0,8-16 0 16,-1 3 0-16,3-5 0 0,3 3-160 0,0-7-16 15,8-2 0-15,0 2 0 16,2-6-1424-16,5-6-304 0,3-6-48 0,4-4-13024 0</inkml:trace>
  <inkml:trace contextRef="#ctx0" brushRef="#br0" timeOffset="36511.32">3226 12627 24879 0,'0'0'2208'0,"-9"11"-1760"0,0 3-448 0,0 3 0 16,-1 5 1664-16,-1 5 256 0,-3 1 64 0,-1 3 0 16,-2 3-1232-16,1-1-240 0,0 1-64 0,1-1 0 15,1-3-32-15,5-5-16 0,-1-3 0 0,-3 12 0 16,3-8-160-16,4-11-48 0,1-2 0 0,1 0 0 16,1-4-64-16,6-2 0 0,-3-7-128 0,0 0 192 15,10-10-64-15,3-2-128 0,1-5 176 0,2-5-176 0,3-3 224 0,0-4-64 16,0 1-16-16,0-3 0 15,1-2 48-15,-3 1 16 0,1-2 0 0,0 1 0 0,0 4-80 0,0-2-128 16,1 5 176-16,-2-1-176 0,0 5 0 0,1 3 0 16,0 3 0-16,1 2 0 15,-2 1-688-15,0 4-240 0,-2 5-48 0,0 2-14976 16</inkml:trace>
  <inkml:trace contextRef="#ctx0" brushRef="#br0" timeOffset="37509.35">3801 12437 32255 0,'0'0'2864'0,"0"0"-2288"16,-5-4-576-16,5 4 0 0,-11 6 544 0,1 3 0 0,-2-1 0 0,-2 6 0 16,-2 6-384-16,-3 3-160 0,-2 4 128 0,-5-2-128 15,3 2 0-15,0-2 128 0,1 5-128 0,2-5 0 16,4 2 192-16,5-4-32 0,3 1-16 0,7-3 0 15,4-7-144-15,5-2 0 0,4-6 144 0,1-1-144 16,4-5 224-16,3-5-32 0,5-4 0 0,0-4 0 16,-1-3 144-16,1-3 32 0,1-3 0 0,-2 1 0 15,0-5-32-15,-2 1 0 0,-3 1 0 0,0 1 0 16,-1 4 16-16,-2 0 0 0,-2 0 0 0,-1 2 0 16,-3 3-176-16,-2 5-48 0,-3 0 0 0,-5 9 0 15,0 0-128-15,0 0 0 0,0 0 0 0,0 0 128 16,1 13-128-16,0 1 0 0,1 1-160 0,-2 2 160 15,0 1 0-15,2-1 0 0,2 1-128 0,1-3 128 0,1-3 0 0,2 1 0 16,2-2-160-16,4-7 160 0,3-5 0 0,3-5 0 16,3-1 0-16,2-3 0 0,3-4 0 0,3-5 0 15,1-7 0-15,-1 2 128 0,-4-5-128 0,0 1 0 16,-2-3 144-16,3-3-144 0,-4 0 176 0,1-3-48 16,-4-1 0-16,2-6 0 0,-1 0 0 0,-1-4 0 15,0-1 0-15,-4-4 0 0,-1-7-128 0,-4-1 0 0,1-7 0 16,-4 0 128-16,0 1-128 0,-4 0-192 15,0-1 32-15,3 8 16 0,1 8 144 0,-1 9-128 16,1 10 128-16,-2 8-128 0,-2 7 128 0,-1 6-192 16,-4 12 192-16,0 0-192 0,0 0 0 0,-8 21 0 15,-3 5 0-15,-2 7 0 0,-2 4 0 0,-2 5 0 16,-2 7 0-16,0 8 0 0,-3 10 192 0,1 6-192 16,-3 3 192-16,6 5-192 0,2 1 192 0,2 0-208 0,2-7 80 0,5-5 128 15,6-6-176-15,5-8 176 16,0-9-128-16,2-5 128 0,2-8 0 0,2-10 0 0,3-5 0 0,-1-5 0 15,2-5 128-15,3-3 16 0,1-6 0 0,-1-6 0 16,3-6 192-16,0-4 48 0,1-7 0 0,2-1 0 16,-1-3-128-16,3-3 0 0,0-3-16 0,-4 0 0 15,3-2-240-15,0 6 128 0,2-3-128 0,-5 2 0 16,1 4 144-16,-2 2-144 0,1 3 128 0,-1 3-128 16,2 3 0-16,-3 6 0 0,-5 1 0 0,0 5 0 0,-2 5 0 0,0 4 0 15,-3-1 0-15,-3 7 0 0,-1 0 0 0,-2 4 0 16,-1-1-128-16,-2 3 128 0,0 1 0 0,0 0 0 15,-1-1 0-15,1-3 0 0,0-1 0 0,1-4 0 16,1 0 0-16,-2-10 0 0,0 0 0 0,0 0 0 16,11 3 0-16,2-3 0 0,2-3 0 0,0-2 0 15,-1-4 128-15,5 0-128 0,2-3 0 0,1-1 0 16,5 4 128-16,-1-2-128 0,-1 3 0 0,0-1 0 16,1 3 0-16,-1-1 0 0,-1 5 0 0,1-1 0 15,-4 2 0-15,1 3 128 0,1 5-128 0,-3-1 0 16,-2 1 0-16,-5 3 0 0,-2-1 0 0,-1 1 0 15,-1 1 0-15,-3-2 0 0,-3 4 0 0,2-3 0 16,-2 1 0-16,-3 3 0 0,-2-2 0 0,1 2 0 16,1-1 0-16,-1 2 0 0,-3-1 128 0,3 0-128 15,-2-2 128-15,2 4-128 0,0 2 128 0,1 1-128 16,0 0 128-16,3 0-128 0,0 1 0 0,-1-1 128 16,2 0-128-16,1 0 0 0,-2-2 0 0,-1 2 128 0,0-1-128 0,-2-1 0 15,0 0 0-15,-2 1 0 0,0 2 128 0,-3 0-128 16,-2 1 0-16,1-1 0 0,-3 2 0 15,-1-2 128-15,-1 0-128 0,0-1 0 0,4-2 0 0,0-2 0 16,1-3-176-16,1-6-64 0,5-6-16 0,0 0 0 16,0 0-1056-16,0 0-224 15,-10-10-32-15,2-3-15184 0</inkml:trace>
  <inkml:trace contextRef="#ctx0" brushRef="#br0" timeOffset="37664.08">5102 11534 38703 0,'-6'-11'3440'0,"1"3"-2752"16,5 8-560-16,0 0-128 0,0 0 2112 0,0 0 400 15,0 0 80-15,-9 0 16 0,9 0-1936 0,0 0-384 16,-8 5-80-16,1-1-16 16,-1-1-1568-16,0 2-320 0,8-5-64 0,-12 4-18144 0</inkml:trace>
  <inkml:trace contextRef="#ctx0" brushRef="#br0" timeOffset="38511.37">1107 14362 26719 0,'1'-14'2368'0,"-1"-2"-1888"16,-2-3-480-16,2 1 0 0,0 0 1248 0,1 3 160 15,2 5 16-15,-2-2 16 0,0 6-256 0,-1 6-48 16,0 0-16-16,0 0 0 0,0 0-416 0,0 12-96 16,-1 7-16-16,-2 7 0 0,1 5-48 0,-1 7-16 15,1 1 0-15,-1 6 0 0,-1 3-208 0,1 4-64 16,-1 4 0-16,0 3 0 0,-4-1-128 0,1-2-128 15,0-1 192-15,1 1-192 16,1-3-640-16,0-1-224 0,5-5-48 0,0-5-16 16,4-4-2336-16,-2-5-480 0</inkml:trace>
  <inkml:trace contextRef="#ctx0" brushRef="#br0" timeOffset="38844.53">780 14950 30687 0,'0'0'672'0,"0"0"144"0,8-3 16 0,4-2 48 0,3 1-704 16,4 0-176-16,4-3 0 0,2-2 0 0,3-3 208 0,1 1 16 0,3-3 0 0,0-1 0 15,0 1 80-15,-1-1 16 0,1 1 0 0,0 0 0 16,-4-2 32-16,-1 4 16 0,-1 3 0 0,-3-1 0 16,-2 3-192-16,-4 2-48 0,-1 1 0 0,-2 6 0 0,-3 3-128 15,-1 2 0-15,0 7 0 0,-3 4 128 0,-3 2-128 0,-1 7 0 16,-1-1 144-16,1 4-144 15,-1-5 0-15,0 0 0 0,1 0 0 0,1-3 128 0,-1-2-128 0,3-3 128 16,0-3-128-16,4-3 128 0,7-5 64 0,-2-1 0 16,3-5 16-16,2-3 0 0,3-3 272 0,1-6 48 15,-1-3 16-15,2-3 0 0,-1-4-16 0,-2 1 0 16,-2-7 0-16,-1 2 0 0,1-2 48 0,-5 3 16 16,-8-3 0-16,-1 4 0 0,-6 1 176 0,-3-1 48 15,-5 2 0-15,-2 3 0 0,-4 4-224 0,-4 2-32 16,-3 4-16-16,-3 7 0 0,-3 0-544 0,-2 5 0 15,-3 2 0-15,0 5 0 16,0-2-1776-16,2 4-304 0,1-1-64 0</inkml:trace>
  <inkml:trace contextRef="#ctx0" brushRef="#br0" timeOffset="39845.36">2654 14276 12831 0,'-11'-8'576'0,"4"2"112"0,0 0-560 0,-2-4-128 16,-3 1 0-16,3-2 0 0,-1 1 1584 0,0-2 272 15,2 0 64-15,1 5 16 0,1 3-144 0,0-1-48 16,3 2 0-16,3 3 0 0,0 0-576 0,-5 9-112 16,2 2-32-16,2 3 0 0,-1 3-448 0,2 3-80 15,-1 6-32-15,2-1 0 0,2 4-80 0,0-2-32 16,2 2 0-16,-4-1 0 0,1 3-32 0,1-1 0 16,-2-3 0-16,1-2 0 0,-1-4 48 0,0-4 0 15,0 1 0-15,-1-4 0 0,0-6 32 0,0-8 16 0,0 0 0 0,0 0 0 16,0 0 128-16,8-6 32 0,1-10 0 15,0-2 0-15,-2-1-240 0,2-3-32 0,-1-5-16 0,2 3 0 16,0-6-288-16,-1 4 128 0,1-5-128 0,-1 3 0 16,1 3 0-16,-1 5 0 0,-1 0 0 0,1 5 0 15,1 1 0-15,0 7 0 0,0 2 0 0,3 6 0 16,1 6 0-16,0 6-144 0,-1 6 144 0,1 4-128 16,0 6 128-16,0 2-128 0,0 3 128 0,-4 3-128 15,-1 0 128-15,0 1-128 0,-2 3 128 0,-3-3-128 0,1-3-128 16,-2-2-32-16,-3-6 0 0,0-1 0 15,0-5-1248-15,-2-3-240 0,1-4-48 0,0-4-13264 16</inkml:trace>
  <inkml:trace contextRef="#ctx0" brushRef="#br0" timeOffset="40118.75">3335 13452 29423 0,'0'0'1296'0,"0"0"288"0,0 0-1264 0,0 0-320 16,0 0 0-16,-2 12 0 0,-1 1 512 0,1 8 64 15,-1 3 0-15,1 4 0 0,-3 5-64 0,-2 8-16 16,0 2 0-16,-2 7 0 0,-4-3-48 0,2 1-16 15,0 0 0-15,1-3 0 0,1-1-192 0,2-2-48 0,-1-4 0 16,3 1 0 0,2 0-1504-16,0-7-304 0,-1-3-64 0,4-12-7840 15,-3-5-1552-15</inkml:trace>
  <inkml:trace contextRef="#ctx0" brushRef="#br0" timeOffset="40511.97">3268 13785 17503 0,'0'0'768'0,"0"0"176"0,10-8-752 0,-1 0-192 0,-1-4 0 0,2 4 0 0,0-4 1616 16,0 1 304-16,0-1 48 0,-1-2 16 15,3-2-1280-15,0-2-240 0,1-2-48 0,0-1-16 0,0 0-64 16,-2-3-16-16,-1-2 0 0,2-3 0 0,-2 2 160 0,0 0 32 16,-2 5 0-16,1 1 0 0,-2 2-48 0,2 4 0 15,-1 2 0-15,-1 8 0 0,-7 5 48 0,12 0 16 16,-12 0 0-16,12 12 0 0,0 5-144 0,-2 8-48 15,-1 1 0-15,-3 6 0 0,-1 2-208 0,-2 4-128 16,-1-1 160-16,-2 3-160 0,-1 0 256 0,-1 0-64 16,-2-2 0-16,-2-1 0 0,-1-2 224 0,1-2 32 15,1-6 16-15,2-3 0 0,1-6 64 0,2-7 16 16,0-11 0-16,0 0 0 0,0 0-224 0,11 3-32 16,-1-7-16-16,2-5 0 0,-1-6 32 0,2-3 0 15,2-1 0-15,0-1 0 0,1-4-160 0,-1 5-16 16,-1 3-128-16,0 7 192 0,0-1-192 0,0 7 128 0,-2 5-128 15,5 6 0-15,-3-2 144 0,3 8-144 0,0 4 128 0,0 2-128 16,-2 2 0-16,-2 3 0 16,-2-1 0-16,-1-1 0 15,-1-1-976-15,0-1-240 0,0-3-32 0,-1-4-15840 0</inkml:trace>
  <inkml:trace contextRef="#ctx0" brushRef="#br0" timeOffset="40957.12">4394 13810 22111 0,'0'0'1968'0,"-6"-4"-1584"16,6 4-384-16,0 0 0 0,-8-4 1920 0,8 4 288 16,-5 6 64-16,-1 4 16 0,-3 3-1264 0,1 5-256 15,2 1-64-15,-2 6 0 0,-1 1-240 0,2 4-48 16,0 2-16-16,1-1 0 0,-2 0-208 0,3 1-32 15,2-5-16-15,1-8 0 0,5-2 32 0,-1-2 0 16,2-1 0-16,3-3 0 0,3-4-176 0,0-7 0 16,1-2 0-16,7-7 128 0,1-3 96 0,0-6 16 15,2-6 0-15,-1 1 0 0,0-1-32 0,-1-3 0 16,-2 3 0-16,-2-3 0 0,-3 3-208 0,-4 0 176 16,-1-2-176-16,-3 4 160 0,-2 0-160 0,-2 2 128 15,0-1-128-15,-1 6 128 0,-3 2-128 0,0 3-144 0,0 5 144 0,4 5-208 16,-6-3-608-1,6 3-112-15,0 0-32 0,-5 3 0 0,5-3-2368 16,0 0-464-16</inkml:trace>
  <inkml:trace contextRef="#ctx0" brushRef="#br0" timeOffset="41245.83">4861 13595 8287 0,'0'0'368'0,"0"0"80"0,0 0-448 0,0 0 0 16,0 15 0-16,1 0 0 0,2 4 4320 0,-2 2 784 15,-2 0 144-15,2 3 48 0,-1 3-3744 0,0-3-736 16,-3 5-160-16,2-3-16 0,1 2 192 0,0-4 64 16,-1 1 0-16,0-3 0 0,-1-3-32 0,2-1 0 15,0-5 0-15,0-13 0 0,3 9-432 0,-3-9-96 16,7 8-16-16,-7-8 0 0,0 0 192 0,12-10 16 16,-3-1 16-16,1-3 0 0,-2-4-144 0,0-4-16 15,0 1-16-15,2-3 0 0,2-3-224 0,0 2-144 16,2 0 192-16,0 0-192 0,2 2 0 0,0 3 0 15,2 1 0-15,1 1 0 0,1 1-128 0,3 2-96 0,4 4-16 0,1 4 0 32,-1 1-1616-32,-2 0-320 0,-1 2-64 0,-6 3-13184 0</inkml:trace>
  <inkml:trace contextRef="#ctx0" brushRef="#br0" timeOffset="41646.67">5536 13421 29487 0,'0'0'2624'16,"-8"9"-2112"-16,-2-3-512 0,0 8 0 0,-2 1 432 15,2 5-32-15,-1 5 0 0,-3 1 0 16,-2 0-64-16,1 2-16 0,-1 2 0 0,0 2 0 0,0-2 160 0,2-3 32 16,1 2 0-16,3-3 0 0,2-5-128 0,3-3-32 15,3-4 0-15,2-2 0 0,0-12-352 0,0 0 128 16,0 0-128-16,11-3 0 0,3-8 240 0,2-6-32 15,4-3 0-15,-1-3 0 0,1-5 64 0,3-1 16 16,0-6 0-16,1 2 0 0,0 0-80 0,0-1-16 16,1-4 0-16,-3 0 0 0,4-2 256 0,-8 9 32 15,2-5 16-15,-2 0 0 0,-2-4-256 0,5-23-48 16,-6 5-16-16,-2-4 0 0,-8-1-176 0,-3 4 128 16,-2-4-128-16,-2 9 128 0,2 5-128 0,-2 10 0 15,2 8 0-15,0 10 0 0,-1 7 0 0,-1 6 0 16,2 8 0-16,-8 8 0 0,-1 6 0 0,0 11 0 15,-2 7-144-15,-2 9 144 0,-2-1-192 0,1 11 64 16,1 3 128-16,2 3-208 0,-1 6 16 0,3 2 16 16,0 4 0-16,2 1 0 15,0 1-272-15,6-1-48 0,1 0-16 0,3-7 0 16,2-2-2288-16,2-6-464 0</inkml:trace>
  <inkml:trace contextRef="#ctx0" brushRef="#br0" timeOffset="41980.06">6024 13469 29135 0,'0'0'1280'0,"0"0"288"0,0 0-1248 0,7 8-320 0,-7-8 0 0,13 7 0 0,2-4 528 0,3-3 48 15,1-3 16-15,3-6 0 0,2 0 176 0,1-5 48 16,1-1 0-16,-1-3 0 0,-1-3-368 0,-1 0-80 15,-2-3-16-15,-3 3 0 0,-5-1 16 0,-1 3 0 16,-4 0 0-16,-1 2 0 0,-2 2 112 0,-2 2 32 16,-4 3 0-16,1 10 0 0,-8-9-64 0,-1 8-16 15,-2 7 0-15,-3 3 0 0,-7 5-304 0,-2 7-128 16,2 4 128-16,-5 6-128 0,-3 3 0 0,1 1 0 16,3 1 0-16,3 1 0 0,4 2 0 0,3-2 0 15,2-2 0-15,7-4 0 0,2 1 0 0,4-8 0 16,4-2 0-16,2-2-176 15,5-7-384-15,2-2-80 0,5-6 0 0,3-2-16 16,2-3-688-16,4-6-144 0,5-6-32 0,-3-4-8768 16,3-6-1744-16</inkml:trace>
  <inkml:trace contextRef="#ctx0" brushRef="#br0" timeOffset="42264.33">6651 13079 1839 0,'0'0'160'0,"0"0"-160"0,0 0 0 0,0 10 0 16,0-10 4912-16,-6 16 944 15,0 2 192-15,0 4 32 0,-2 1-4032 0,0 3-800 0,0 0-160 0,-1 6-48 16,-1-2-160-16,-1 3-48 0,1 0 0 0,0 0 0 16,1 0 352-16,1-1 64 0,2 0 16 0,4-3 0 0,-2-4-368 0,2-2-64 15,2-6 0-15,2-4-16 0,0-3-368 0,-2-10-64 16,0 0 0-16,9 1-16 0,1-2 144 0,1-6 16 16,0-5 16-16,0-5 0 0,2-3 32 0,1-6 16 15,0 0 0-15,1-5 0 0,3 2-80 0,2-4-32 16,1-3 0-16,2 3 0 0,0 0-160 0,2 4-16 15,2 2-16-15,-1 3 0 0,1 3-160 0,1 4-128 16,0 3 144-16,1 1-144 0,2 4 0 0,1 6 0 16,-1 3 0-16,4 6 0 0,-2-1-144 0,0 3-80 15,4 3-16-15,-2 2 0 16,0 1-2816-16,-4 0-560 0</inkml:trace>
  <inkml:trace contextRef="#ctx0" brushRef="#br0" timeOffset="43131.66">1080 16808 11967 0,'0'0'528'0,"0"6"112"0,-2 3-512 0,2-9-128 0,0 8 0 0,0-8 0 15,0 8 3136-15,0-8 576 0,0 0 128 0,0 0 32 16,8 5-2272-16,-1-7-448 0,1-4-80 0,2-2-32 16,0-4-80-16,2-5 0 0,-1-2-16 0,3-1 0 15,0-2-256-15,1-3-48 0,0-1-16 0,1-4 0 0,3-5-48 0,2 1-16 16,1-1 0-16,2-4 0 0,0 1-272 0,0 0-48 15,-1 0-16-15,9-18 0 0,-6 1-224 0,-6 2 176 16,-4 1-176-16,-3 1 160 0,-5 3-160 0,-2 2 160 16,-1-4-160-16,0 5 160 0,-2 3-160 0,-1 6 0 15,0 6 0-15,0 7 128 0,-1 6-128 0,-1 8 0 16,0 9 0-16,0 0 0 0,0 0 0 0,-3 7 0 16,-4 7 0-16,-2 12 0 0,0 7-144 0,-1 6 144 15,-1 6-192-15,-3 6 192 0,1 4-160 0,3-15 160 16,-1 9-128-16,-2 3 128 0,-1 3 0 0,0 2 0 15,0-1 0-15,2-3 0 0,1 0 0 0,1-3 0 16,4-7 0-16,3-3 0 0,0-6-144 0,5-4 144 16,0-3-160-16,5-3 160 15,3-3-1840-15,4-6-272 0,-2-5-48 0,6-1-12480 0</inkml:trace>
  <inkml:trace contextRef="#ctx0" brushRef="#br0" timeOffset="43324.29">1998 16307 6447 0,'0'0'576'0,"-4"5"-576"0,-1 2 0 0,0 2 0 15,0-2 5264-15,3 5 944 0,-3 4 192 0,2 2 48 16,-1 1-4768-16,-1 0-944 0,0 4-192 0,0 2-32 16,-3-2-272-16,1 3-48 0,-1 2-16 0,-1-3 0 0,0 3-176 0,0-4 0 15,0 0 0-15,2-2 0 16,0-3-1936-16,4-4-480 0,-4 7-80 0,7-22-32 0</inkml:trace>
  <inkml:trace contextRef="#ctx0" brushRef="#br0" timeOffset="43647.41">2316 16302 23951 0,'0'0'2128'0,"-4"9"-1696"15,-1-1-432-15,0 2 0 0,1 4 1472 0,-2 0 192 16,-2 2 64-16,-2 1 0 0,-1 1-1040 0,-1 1-208 15,1 2-32-15,-1 0-16 0,0-2-112 0,0 0 0 16,2 0-16-16,0-1 0 0,0-3-48 0,2-4-16 16,3-1 0-16,1-2 0 0,4-8-48 0,0 0-16 15,0 0 0-15,6-6 0 0,2-6 16 0,4 0 16 0,-1-5 0 0,4-2 0 16,6-1-208-16,-1-3 0 16,-1 0 128-16,1 3-128 0,2 1 0 0,1 2 0 15,0 0 0-15,0 5 0 0,-1 4 224 0,0 2 0 0,0 3 0 0,-1 5 0 16,-2 5 32-16,-2 2 0 0,-3 5 0 0,-3 4 0 15,-2 5-256-15,-2 2 0 0,-2-2 0 0,-5 1 0 16,-3 3 0-16,-2-3 0 0,-1 3 0 0,-2-4 0 16,2 1 0-16,-2-1 0 0,-3-4 0 0,2-2 0 15,0-1-288-15,2-5-160 0,2 1-16 0,3-6-10208 16,2-6-2032-16</inkml:trace>
  <inkml:trace contextRef="#ctx0" brushRef="#br0" timeOffset="44081.96">3146 16387 13823 0,'-18'8'1216'0,"7"-3"-960"16,-2-2-256-16,3 2 0 0,10-5 2304 0,-9 9 432 0,9-9 80 0,-5 10 0 16,2 1-1728-16,3 2-336 0,0-13-80 0,8 11-16 15,-2-1-144-15,6-4-16 0,2 0-16 16,0-4 0-16,0-3 336 0,1-4 64 0,0-1 16 0,-1-2 0 15,0-3 48-15,0 0 16 0,1 1 0 0,-1-4 0 16,-2-2-384-16,-1 3-64 0,0 0 0 0,-5 1-16 16,-2-2-256-16,-2 4-48 0,-2-2-16 0,-2 6 0 15,2 6 96-15,-10-5 32 0,2 6 0 0,-4 5 0 16,-2 2-176-16,-1 6-128 0,-3 4 192 0,-1 2-192 16,-1 7 0-16,-3-2 0 0,2 6 0 0,0-3-144 0,2 2 144 15,4 2-192-15,2-3 192 0,4 0-192 16,3 1-352-16,5-5-80 0,2-1-16 0,5-9-10240 15,1-1-2048-15</inkml:trace>
  <inkml:trace contextRef="#ctx0" brushRef="#br0" timeOffset="44398.29">3710 16405 32015 0,'0'0'1408'0,"0"0"320"0,-15 1-1392 0,2 2-336 15,1 2 0-15,-1 1 0 0,-2 6 544 0,-2-2 32 16,1 3 16-16,-1 2 0 0,-1 0-144 0,1 2-48 16,-1-2 0-16,1 3 0 0,3 3 48 0,3-2 16 0,2-5 0 0,4 0 0 15,2-1-80-15,3-1-32 16,0-12 0-16,7 5 0 0,-7-5-80 0,14-4-16 16,1-5 0-16,3 1 0 0,2-3-32 0,0-1-16 15,-1-2 0-15,1-1 0 0,-1 0-48 0,-2 2-16 0,0 3 0 0,-1 0 0 16,0 2-144-16,-1 1 0 0,0 2 0 15,-2 3 0-15,0 2 0 0,-1 5 128 0,1 6-128 0,-2-1 0 16,0 2 128-16,0 5-128 0,-2 1 128 0,1 1-128 16,0 0 0-16,-2-1 0 0,0-3 0 0,-1 0-176 15,2-6-880 1,1 1-176-16,0-5-48 0,1 0-10048 0,-1-6-2000 0</inkml:trace>
  <inkml:trace contextRef="#ctx0" brushRef="#br0" timeOffset="44698.46">4416 16464 24879 0,'0'0'1088'0,"0"0"256"0,0 0-1088 0,-3 11-256 16,2 3 0-16,0 0 0 0,-2-1 1728 0,1 4 304 15,-2 5 48-15,-1 0 16 0,-4-2-992 0,1 3-192 16,-3 2-32-16,-1-1-16 0,0-3-96 0,4-6-32 15,0 0 0-15,1-1 0 0,-1-5-64 0,3 0-16 16,1-3 0-16,4-6 0 0,0 0-96 0,0 0-32 16,0 0 0-16,4-15 0 0,1 0-16 0,4-3 0 15,1-1 0-15,4-3 0 0,4-2-192 0,2-2-64 16,1 1 0-16,0 1 0 0,1 5-256 0,0 1 0 16,0 2 128-16,1 5-128 0,3-3 0 0,0 6 0 15,2 0-128-15,2 6 128 16,-1 2-1424-16,0 1-192 0,2 4-48 0,-3 5-10688 15,-4-1-2128-15</inkml:trace>
  <inkml:trace contextRef="#ctx0" brushRef="#br0" timeOffset="45198.43">1659 17578 32255 0,'0'0'1424'0,"0"0"304"0,0 0-1392 0,0 0-336 0,0 0 0 16,0 0 0-16,1 18 160 0,0 2-32 16,2 6-128-16,-1 3 192 0,1 5 192 0,-2-7 48 0,-2 2 0 0,0 6 0 15,-2 1 144-15,-1 3 48 0,-1 0 0 0,-1 2 0 16,0-2-112-16,-1-1-32 0,0 2 0 0,-2-2 0 16,-1-1-480-16,-2-3 0 0,3-2 0 0,-1-3-160 15,-1-6-1312-15,0-3-256 0,3-5-48 0,0-2-8368 16,0-5-1680-16</inkml:trace>
  <inkml:trace contextRef="#ctx0" brushRef="#br0" timeOffset="45466.42">1580 17534 30399 0,'0'0'1344'0,"0"0"288"0,10 0-1312 0,2 2-320 16,2 3 0-16,2-1 0 0,2 0 848 0,5 5 112 15,0 0 0-15,3 4 16 0,0 2-352 0,2 1-80 16,0 1-16-16,0 2 0 0,2 1 96 0,-8-2 16 16,1 2 0-16,1 2 0 0,0 5-96 0,-2-3-16 15,-3 1 0-15,-3 3 0 0,-6 1-80 0,-1-2 0 16,-4 2-16-16,-1-2 0 0,-4 4-80 0,-1-3-16 16,-4-2 0-16,-4 1 0 0,-4 0-336 0,-5-2 0 15,1 0 0-15,-4-3 0 0,0-2 0 0,-1-1-160 16,-1-3 160-16,0-4-160 15,2-4-336-15,-1-2-64 0,3-3-16 0,-1-4-11632 0,1-3-2320 0</inkml:trace>
  <inkml:trace contextRef="#ctx0" brushRef="#br0" timeOffset="45799.69">2524 17773 24879 0,'0'0'2208'15,"0"0"-1760"-15,-5 5-448 0,0 2 0 0,0 4 1296 0,0 0 176 16,-1-1 48-16,1 4 0 0,-2 3-560 0,1-1-128 16,1 2 0-16,0 2-16 0,0-2-400 0,0 5-80 15,0 3-16-15,1-2 0 0,1 1 288 0,3 2 48 16,1-2 16-16,3 2 0 0,3-6-80 0,0 1-16 15,1-2 0-15,6 0 0 0,2-4-192 0,2-1-64 16,0-2 0-16,1-4 0 0,1-1-16 0,2-6-16 16,-2 1 0-16,3-3 0 0,1-2-144 0,1-1-16 15,0-5-128-15,-1 2 192 0,3 0-192 0,-2-1-192 16,1-1 48-16,-1-1 0 16,-1 0-304-16,-1-3-48 0,-1 2-16 0,-3-3 0 15,-3-2-1792-15,-3 1-352 0,0 1-80 0</inkml:trace>
  <inkml:trace contextRef="#ctx0" brushRef="#br0" timeOffset="45975.39">2357 18047 29999 0,'0'0'1328'0,"9"-2"272"0,2-3-1280 0,3-2-320 0,3 2 0 0,4 1 0 15,6-3 320-15,3 0-16 0,3-1 0 0,2-1 0 16,-1-3 160-16,-1 1 48 0,0-4 0 0,1-2 0 15,1 0-304-15,0 1-48 0,-3-2-16 0,9-3 0 16,-8 0-1744 0,-8 2-336-16,-4 1-80 0</inkml:trace>
  <inkml:trace contextRef="#ctx0" brushRef="#br0" timeOffset="46126.28">2493 17733 16575 0,'0'0'736'0,"0"0"160"0,-5-2-720 0,5 2-176 16,0 0 0-16,10-4 0 0,5 0 4464 0,5 0 848 15,2-2 192-15,7-2 16 0,2-2-3984 0,3 1-784 16,2-3-176-16,4-2-16 0,6 1-176 0,6-2-48 16,4-2 0-16,5 1 0 15,10-2-1040-15,3 0-224 0,-8 0-32 0</inkml:trace>
  <inkml:trace contextRef="#ctx0" brushRef="#br1" timeOffset="58274.6">18611 4508 29951 0,'-6'-33'1328'0,"5"15"272"0,0 2-1280 0,1-1-320 16,-3 3 0-16,3 0 0 0,-1 1 0 0,0-1-224 16,0-1 32-16,-2-1 16 0,-2-4 176 0,-1 1 256 15,-3 0-64-15,-1 0-16 0,-2-1-48 0,-2-3 0 16,-2 0 0-16,-4 2 0 0,-1-4-128 0,-6-1 0 16,-3-2 0-16,-6-1 128 0,-2 1-128 0,-1 0 0 15,-2-3 0-15,-4 1-176 0,1 0 176 0,-4-1-160 16,-3-4 160-16,-4 2-160 0,-3 0 160 0,-7 1 0 15,-3-2 0-15,0-2 0 0,-1 0 0 0,0-5 0 0,0 3 0 0,-6 1 0 16,-5 1 0-16,-3 0 272 0,0-3-32 16,-1 1-16-16,-1 4 160 0,-5-2 48 0,-8 2 0 0,0 2 0 15,0 3-112-15,-2 0-32 0,-2 1 0 0,-6 2 0 16,-6-4-288-16,-1 4 0 0,2-2 0 0,-5 4 0 16,-5-2 0-16,2 3 0 0,3 1 0 0,-6 2 0 15,-5-4 0-15,3 1 0 0,4 1 0 0,-4-1 0 16,-5 0 0-16,2 2 0 0,5-1 0 0,-7 3 160 15,-3 3-160-15,0 0 0 0,4-3 0 0,-2 4-176 16,-4 4 176-16,0-1 128 0,3-1-128 0,-5 5 176 16,-4-3-176-16,5 3 0 0,0-3 0 0,-2 4-176 15,-6-5 304-15,4 5 48 0,4-4 16 0,-3 6 0 16,-8-1-192-16,4 1 160 0,2 2-160 0,0 3 160 16,1-1-160-16,0 2 0 0,0 4 0 0,0 3 0 15,-2-2 0-15,2 5 0 0,0-2 0 0,3 3 0 0,-1-4 0 0,2 5 0 16,-2-2 0-16,3-1 0 0,1 4 0 0,-1 0 0 15,2 1 0-15,-1 1 0 0,3 0 0 0,0 2 0 16,-1-1 0-16,2-1 0 0,2 1-128 0,-1 2 128 16,-2 1 0-16,4-1 0 0,2-1 0 0,-1 1 0 15,-2 4 128-15,6-2-128 0,-4-2 0 0,1 4 0 16,0 4 0-16,3 0-176 0,1 3 176 0,2-1 0 16,1-2 0-16,1 2 0 0,-2-1 0 0,6 4 0 15,2 5 0-15,-1-3 0 0,-4-1 0 0,4 2 0 16,3-1 0-16,1 2-128 0,-2-2 128 0,2 1-160 15,1 1 160-15,1 2-160 0,2-1 160 0,-2 0-208 16,-5 0 80-16,7-2 128 0,2 4-128 0,-2 0 128 0,0 3 0 0,2-3 0 16,5-1 0-16,4 2 0 0,3 4 0 0,0-1 0 15,0 3 0-15,3-3 0 0,0 3 0 0,8-1 0 16,1 6 0-16,1-1 128 0,0 1-128 0,2 0 192 16,-3-4-192-16,4 4 0 0,3 2 0 0,2 1 0 15,4-2 0-15,-3 0 0 0,-1 3 0 0,4-1 0 16,2-3 0-16,5 1 0 0,3-2 0 0,4 3 0 15,-1 1 0-15,6-1 0 0,2 0 0 0,0 1 0 16,2 0 0-16,-2 1 0 0,0-4 0 0,1 0 0 16,4 0 0-16,3 2 0 0,1 0 0 0,3-2 0 15,3 0 0-15,3-1 0 0,2-1 0 0,6 2 0 16,1 1 128-16,3-1-128 0,4-4 0 0,4 1 128 16,2 2-128-16,3-4 0 0,4 1 0 0,3-2 0 0,0-1 0 0,2-1 0 15,4 0 0-15,3-1 0 0,2 2 0 0,3-2 0 16,3 4 0-16,3-4 0 0,3 0 0 0,3 0 0 15,0-5 0-15,10 2 0 0,4-1 0 0,2 2-224 16,2-5 80-16,2 0 16 0,0-3-48 0,4 1 0 16,3-2 0-16,4-1 0 0,2 0 0 0,3-3 0 15,4 3 0-15,3 2 0 0,-5-1 176 0,2-2 0 16,0 1-144-16,4 0 144 0,5-1 0 0,-1 3 0 16,0 1 0-16,1-2 0 0,1 1 0 0,6 1 160 15,3 0-16-15,0-1 0 0,1-4-16 0,1 1-128 16,4 3 192-16,4-4-64 0,3 1-128 0,1 0 0 15,-1-3 0-15,3 2 128 0,4-3-128 0,0 2 0 16,-2-3 144-16,0 1-144 0,1 1 0 0,2-2 128 0,3 3-128 0,-2-4 0 16,-4 1 0-16,3 1 0 0,2-1 0 0,-1 2 0 15,-4-1 0-15,1-1 0 0,-4 3-160 0,7-3 160 16,-1-1-272-16,-1 3 48 0,-2-4 16 0,3 3 0 16,3-1 208-16,-4 0 0 0,-6 3 0 0,1-1-144 15,-2 6 144-15,-1-4 0 0,-3 1 0 0,-6 2 0 16,-3 0 0-16,1 1 0 0,-2 3 0 0,-3 0-128 15,-2 3 128-15,-4 3 0 0,-5-2 0 0,-3 1 0 16,-3 0 0-16,0 4 0 0,-3-2 0 0,-4 0 0 16,-3-1 0-16,-5-1-128 0,-2 1 128 0,-1 2 0 15,-3-1 0-15,1 1 0 0,-2 1 0 0,0 0 0 16,0-1 0-16,0-2 0 0,0 2 0 0,-1 0 0 16,-7-2 0-16,1-1 0 0,-1 2 0 0,0-1 0 15,1 0 0-15,0-1 0 0,1-2 0 0,2-1 128 16,6-1-128-16,3-2 0 0,2-1 0 0,0-2 0 0,-2-1 0 0,3-1 0 15,3-3 0-15,2-3 0 0,2 0 0 16,4-3-160-16,3-1 160 0,-1-5 0 0,0-6 0 0,2 3 0 16,2-3 0-16,6-2 0 0,6-1 128 0,-1-1 0 15,1-4-128-15,2 0 192 0,0-3 0 0,4 2-16 16,6-1 0-16,-1-6 0 0,0 0 0 0,2-3 0 16,1 2 0-16,5-2 0 0,5-1-48 0,-2-1-128 15,-3-4 192-15,7 1-64 0,2 2-128 0,1-2 128 16,-1-3-128-16,2 0 128 0,2 1-128 0,2 0 0 15,-1-2 0-15,2 0 0 0,2-2 0 0,1-1 128 16,1 0-128-16,2-4 0 0,-4 2 0 0,6-3 0 16,5 0 0-16,0-2 0 0,-5-1 0 0,6 1 0 0,1-7 0 0,0-3 0 15,-6 1-144-15,3-2 144 0,4 1 0 0,-4-4 0 16,-4 2 0-16,1 0 0 0,3-1 0 0,-1 0 0 16,-4-4 0-16,3-1 0 0,5-3 0 0,-5-3 0 15,-4 1 0-15,1-3 0 0,6-2 0 0,-2-1 0 16,-6 1 0-16,5-6 0 0,4 2 0 0,-2-7 0 15,-11-3 0-15,4-1 0 0,3-3 0 0,-5-1 0 16,-5-2-144-16,1-5 144 0,1-6-208 0,-2-2 80 16,-3-8 128-16,-2-3 0 0,-3-4 0 0,-1-6 0 15,-1-3 0-15,-4-3 144 0,-8-6-144 0,-3-2 160 16,-3-9 160-16,-5 0 16 0,-3-3 16 0,-10 1 0 16,-11-2 224-16,-10 4 64 0,-12 1 0 0,-10 6 0 15,-8 2 336-15,-10 2 80 0,-10 0 16 0,-9 3 0 16,-9 2-336-16,-7 5-64 0,-9 3-16 0,-12 1 0 0,-11 4-304 0,-13 3-64 15,-10-1-16-15,-8 5 0 0,-11 3-272 0,-13 7 0 16,-14 5-176-16,-10 2 176 16,-6 7-544-16,-9 4 0 0,-7 3 0 0,-9 11 0 15,-4 4-432-15,6 7-96 0,3 6-16 0,-1 7 0 16,-1 7-1296-16,6 6-272 0,5 8-48 0</inkml:trace>
  <inkml:trace contextRef="#ctx0" brushRef="#br1" timeOffset="59909.63">16208 12558 17503 0,'0'-22'768'0,"-1"5"176"0,-2-2-752 0,1 2-192 0,-1-1 0 0,-1 3 0 0,-1-1 1664 0,-1 1 288 16,-2 0 64-16,-1-2 16 0,-2-2-1504 0,-2 1-288 16,-1-1-64-16,-1-1-16 0,-1-2-160 0,-2-1 0 15,-3-1 0-15,0 0 0 0,-2-3 0 0,-3 1 0 16,-1-2-144-16,-4 1 144 0,-2-1 0 0,-3 1 0 16,-3-4 0-16,-8 1 0 0,-3 0-128 0,0 1 128 15,0 3 0-15,-1 0 0 0,-4-1 0 0,0 2 0 16,-3 2 0-16,-4 4 0 0,-5-1 0 0,-5 3 0 15,-3-1 0-15,-1 1 144 0,-1 3-144 0,-6 2 192 16,-7-1-192-16,-3-1 192 0,-1 1-192 0,2 2 0 16,-2-2 0-16,-4 0 0 0,-7 5 128 0,-1-4 0 15,4 3 0-15,-7 0 0 0,-4 5 0 0,-2-1-128 16,-2-2 192-16,1 4-64 0,2 3-128 0,-3 0 0 16,-2-1 0-16,5 1 128 0,3 5-128 0,0 4 0 0,-6-1 0 0,11 3 0 15,3-1 0-15,5 7 0 0,2 2 0 0,-2 4 0 16,1-2 128-16,4 2 0 0,4 8 0 0,4 3 0 15,1 4-128-15,-1 1-256 0,-2 2 64 0,3 6 16 16,4 7-80-16,3-1 0 0,4-1-16 0,-1 0 0 16,0-1 48-16,3 2 16 0,1 3 0 0,4-1 0 15,4-3 208-15,3 2 0 0,5-1-160 0,-4-1 160 16,0-4 0-16,-1-1 0 0,0-7 0 0,4-2 0 16,2 1 384-16,2 1 0 0,-3-3 0 0,2-3 0 15,0-4 144-15,-4 2 32 0,-5 0 0 0,0 0 0 16,0-4 0-16,0 2 0 0,1 1 0 0,1-3 0 15,-1 2-272-15,-2-1-48 0,1-2-16 0,-4 4 0 0,-4-2-96 16,3 1-128-16,1 3 176 0,0-1-176 16,1-1 0-16,-5 2 0 0,-4 0 0 0,0-1 0 0,-4-2-224 0,0 1-48 15,-1-1-16-15,0 2 0 16,-4-3-160-16,-2-2-16 0,-2-8-16 0,1 0 0 0,2-4 96 0,1 2 0 16,-5-2 16-16,-2-4 0 0,-2-1 368 0,0 2-144 15,2-1 144-15,0 1 0 0,-3-3 0 0,1 0 0 16,0-4 0-16,2 4 144 0,2-3 96 0,0 3 16 15,-2 1 0-15,-3 0 0 0,4-3-64 0,2 0 0 16,1 3 0-16,2-3 0 0,1 0-192 0,-2-3 128 16,-3 1-128-16,2-1 0 0,2-1 0 0,3-1 0 15,2-2 0-15,-6 0 0 0,-1 1 0 0,2 2 0 16,4-2 0-16,2 2 0 0,2-1 0 0,-3 1 0 16,-5 1 0-16,2 1 0 0,1 1 0 0,4 4 0 0,1-1 0 0,1 1 0 15,0 3-128-15,-1-2 128 0,-4 5 0 0,4-1 0 16,4 1 0-16,3 1 0 0,-4 2 0 0,3 1 0 15,-4 1 0-15,2-1 0 0,1-1 0 0,1 4 0 16,3 0 0-16,4 1 0 0,4 0 0 0,0 0 0 16,-1 4 0-16,0-2-128 0,2 6 128 0,4-3 0 15,3 0 0-15,3 4 0 0,5 0 176 0,4 3-176 16,-2 1 160-16,6 1-160 0,2-3 128 0,4 3-128 16,2 2 128-16,0-1-128 0,1 2 0 0,3-2 128 15,-1 2-128-15,3 2 0 0,2-1 0 0,4-1 128 16,4 2-128-16,4-2 0 0,2-2 0 0,3 2 0 15,-1 2 0-15,6-2 0 0,2-2 0 0,6 4 0 0,2-1 0 16,5 3 0-16,4-2 0 0,1 4 0 16,0-1 0-16,4 1 0 0,3-3 0 0,3 3 0 0,4-6-192 0,4 2 48 15,4-1 0-15,5 3 0 0,5-1-80 0,5 4-16 16,3-1 0-16,1 3 0 0,-2 0 112 0,3-1 128 16,2-1-208-16,6 5 80 0,4-3 128 0,0 1-192 15,2-1 192-15,1-2-192 0,0 3 192 0,5 1 0 16,5 1 0-16,0 1-128 0,2-2 128 0,-3-1 0 15,2-2 0-15,6 0 0 0,6-2 0 0,-3 2 144 16,-3-2-144-16,3 3 0 0,-1-1 192 0,7 0-64 16,0-5 0-16,-1 3-128 0,0-4 128 0,5 3-128 15,7-1 0-15,-4 2 0 0,3-2 0 0,6 3 0 16,8 1 0-16,-2 2-192 16,-3 0-688-16,6 0-128 0,8-2-16 0,-2 1-10176 0</inkml:trace>
  <inkml:trace contextRef="#ctx0" brushRef="#br1" timeOffset="60662.05">9546 18740 1839 0,'98'50'160'0,"-24"-16"-160"0,10 2 0 0,5 3 0 16,2 2 4256-16,2 2 816 0,-5 4 176 0,3 5 16 15,1-1-3472-15,-2 0-688 0,-6-6-144 0,1 4-16 16,0-5-592-16,0 1-112 0,2-7-32 0,-3 1 0 16,0-2-208-16,-2-1 0 0,0 1 0 0,1-3 0 15,4 0 128-15,-2-2-128 0,-4-2 0 0,-2-2 0 16,-3 3 0-16,5-6 128 0,-1 2-128 0,2-5 0 15,5-1 0-15,-5-2 176 0,-5-2-176 0,-1-3 160 16,1 0 32-16,6-1 0 0,2-3 0 0,-1 1 0 16,-1-5-192-16,-2 1 160 0,0-1-160 0,5-1 160 0,3-1 0 0,-2-1 0 15,0-5 0-15,-1 2 0 0,-2-1 32 0,6 0 0 16,4-2 0-16,-2 1 0 0,-3-3 128 0,-1-3 16 16,-1 2 16-16,5-3 0 0,6 1 96 0,-2-5 32 15,-4 2 0-15,1 0 0 0,-1-2-160 0,4 1-16 16,2-4-16-16,-4-1 0 0,-4 1-288 0,1-3 128 15,3-5-128-15,-1 1 0 0,1 1 128 0,-3-3-128 16,-5-3 0-16,0 0 0 0,1-1 128 0,-2-3-128 16,3 0 0-16,-3 0 0 0,-4 0 0 0,-2-1 0 15,0 0 0-15,2-4 0 0,3-2-160 0,-4-5 160 16,-4-2-160-16,-1-4 160 0,-3-1-384 0,0 1 0 16,3-4 16-16,0 2 0 15,-2 0-128-15,-4-3-16 0,-2-4-16 0,-5-1 0 0,-1-5 208 0,-3 3 32 16,2 2 16-16,-1 2 0 0,-4-4 272 0,-2 1 0 0,-5-2 128 15,-5-1-128-15,-2 1 368 0,-4 1-32 0,-2-5 0 0,-2 4 0 16,-1-3-80-16,-1-3 0 0,-3 1-16 0,1-4 0 16,3-1-240-16,-3 0 0 0,-3-1 0 0,0 3 0 15,1 0-192-15,-3-4 32 0,-1-9 0 0,-4 4 0 16,-2-2-32-16,-3 3 0 0,-1-3 0 0,-1 2 0 16,-2-5 192-16,0-1-160 0,0-1 160 0,-1 3-160 15,-1 2 160-15,-1-6-208 0,-2-2 80 0,0 2 128 16,1 0-192-16,-5 3 192 0,-1 4-192 0,-1-4 192 15,-3 0 0-15,0 2 0 0,-1-1 0 0,-2 0 0 16,-1 4 0-16,0-3 128 0,-4 3 32 0,1-2 0 16,-2-1 144-16,-1 4 16 0,-2 6 16 0,-3-1 0 15,-2 0-160-15,0-1-48 0,-3 0 0 0,-2 3 0 0,-2 2 0 0,0 1-128 16,-1 3 192-16,0-1-64 0,-2-4 96 0,0 2 16 16,-2 2 0-16,-1-1 0 0,-1 2 96 0,-1 1 32 15,1 4 0-15,-3 0 0 0,1 1-48 0,-4 2 0 16,-2-6 0-16,0 5 0 0,-1 0-176 0,0 1-144 15,-1 2 192-15,1 2-192 0,-2 2 128 0,0 3-128 16,-1-2 0-16,-4 1 0 0,-3-2 0 0,-1 4 0 16,1 3 0-16,1-3 0 0,6 4-144 0,0-1 144 15,2 5-128-15,3 4 128 0,-3 0-128 0,2 3 128 16,-2-2-128-16,0 3 128 0,-1 4-304 0,0 1 32 16,2 4 0-16,0 4-9392 15,3 2-1856-15</inkml:trace>
  <inkml:trace contextRef="#ctx0" brushRef="#br1" timeOffset="64563.36">21050 7317 7935 0,'0'0'352'0,"-9"2"80"0,-1-2-432 0,0 2 0 15,-1-2 0-15,1 1 0 0,0 3 1136 0,-1-2 144 16,0-2 16-16,1 3 16 0,0-1-416 0,0 1-96 15,0-4-16-15,1 1 0 0,9 0-144 0,-8 0-48 16,8 0 0-16,0 0 0 0,0 0-80 0,0 0 0 16,0 0-16-16,0 0 0 0,0 0-208 0,13-7-32 15,1 4-16-15,4-3 0 0,2 3-48 0,4-5 0 16,3 2 0-16,1 1 0 0,1-4 0 0,3 2 0 0,1 0 0 0,3 2 0 16,3 2-64-16,2-1-128 0,1 2 176 0,5-1-176 15,2 2 128-15,3 0-128 0,0-2 0 0,1 3 0 16,-1-2 128-16,1 2-128 0,2 0 0 0,3 1 0 15,3 1 0-15,1 1 0 0,2 1 0 0,-2-4 0 16,-2-3 0-16,1 3 0 0,1-1 0 0,6 1 0 16,4 0 176-16,4-1-176 0,1-3 160 0,-2 1-160 15,-3-1 0-15,2-1 0 0,1-1 0 0,4 4-160 16,3-2 160-16,-2-3 0 0,-3 1 160 0,1 1-160 16,4-3 0-16,0 3 0 0,4 3 0 0,-2-2 0 15,-2-3 0-15,-2 4 0 0,0-1 0 0,4 3 0 16,4-1 0-16,-2 2 0 0,0-1 0 0,-1 1 0 15,-3 0 0-15,3 1 0 0,4 2 0 0,0-3 0 16,-1 1 0-16,-3 0 0 0,-1 1 0 0,5 0 0 0,3 1 128 0,-1 1 16 16,-4-2 16-16,-2-1 0 0,-3 1-32 0,5-1 0 15,6 0 0-15,-3 0 0 0,-4-1 48 0,-3 0 0 16,-3 0 0-16,5 0 0 0,-1 2-48 0,0-2 0 16,-1 0 0-16,-5-3 0 0,-3 2-128 0,0 0 160 15,0 1-160-15,0 0 160 0,4 0-160 0,-3-2 160 16,-3 1-160-16,-2 1 160 0,-2-2-16 0,1-1 0 15,2 3 0-15,1 0 0 0,-1 0 48 0,-2 3 16 16,-6-3 0-16,-2 1 0 0,0-1-16 0,-1 2-16 16,0 0 0-16,-1 1 0 0,0 1-32 0,-2 1 0 15,-5-2 0-15,-4 1 0 0,-6-2-144 0,-2 2 0 0,-3-1 0 16,-3 2 0-16,-4-1 0 0,-4-1 0 16,-3 0 144-16,-5 2-144 0,-4-1 0 0,-5-2 0 0,-10-2 0 0,0 0 128 31,0 0-1744-31,0 0-352 0,-7 14-64 0,-9-7-8256 0</inkml:trace>
  <inkml:trace contextRef="#ctx0" brushRef="#br1" timeOffset="65613.85">20562 16575 11055 0,'0'0'480'0,"0"0"112"0,-8-5-464 0,8 5-128 16,0 0 0-16,0 0 0 0,0 0 928 0,0 0 160 0,0 0 48 0,0 0 0 16,0 0-912-16,0 0-224 15,0 0 0-15,0 0 0 0,0 0 0 0,0 0 0 0,0 0 0 0,9 7 0 16,-9-7 416-16,13 1 32 0,-2-2 16 0,3 1 0 15,4 1 240-15,4-2 32 0,-2-2 16 0,8-1 0 16,5 2-144-16,8-2-32 0,4 1 0 0,9 0 0 16,5-8-208-16,5 4-48 0,1-3-16 0,9 3 0 15,1 0 64-15,11 2 16 0,8 1 0 0,4 0 0 16,0-1-384-16,11 4 144 0,11 1-144 0,4 2 0 16,5 5 0-16,5-4 0 0,7 0 0 0,-5-1 0 15,-10 1 0-15,5 1 0 0,6-3 0 0,-3 2 0 16,-4-3 0-16,0 0 0 0,8 0 0 0,-10 0 0 15,-6 0 0-15,-1 0 0 0,5-2 0 0,-7 2 0 16,-6 0 0-16,2 0 0 0,-2 0 0 0,0 2 0 16,-1-1 192-16,-3-1-32 0,-2 1 0 0,1 2 0 0,1-1-160 0,-6 1 192 15,-7 3-192-15,0-3 192 0,0 0-64 0,1 1 0 16,1 3 0-16,-5-4 0 0,-6 0 16 0,-4 2 0 16,0 4 0-16,1-3 0 0,2-1-144 0,-7 3 160 15,-6 2-160-15,-3 0 160 0,-3 2-160 0,2-3 0 16,-3 3 0-16,-1 1 0 0,-2 0 0 0,-3-2 128 15,-8 2-128-15,-4-5 0 0,-2 2 0 0,-4-3 0 16,-1 5 0-16,-4-5 0 16,-3 2-832-16,-2 0-112 0,-3 1-16 0,-6-3 0 0</inkml:trace>
  <inkml:trace contextRef="#ctx0" brushRef="#br1" timeOffset="72752.24">3731 4795 7359 0,'0'0'656'0,"-7"0"-528"16,1 1-128-16,-2-1 0 0,2-1 2304 0,-2 2 416 16,0 2 96-16,-1-1 0 0,-2 4-1408 0,3 1-272 0,-4-2-64 0,1 7-16 15,-1 0-256-15,1 5-48 16,-2 2-16-16,2 3 0 0,2-1-288 0,0 3-48 15,0 4-16-15,3-1 0 0,2 2-160 0,3-2-32 0,1 1-16 0,2-1 0 16,2-2-176-16,2-1 0 0,2 3 144 0,3-5-144 16,3-3 0-16,3 3 0 0,2 5 0 0,0-8 0 15,-1-10 192-15,2-1-48 16,2-3 0-16,2-3 0 0,1-3 144 0,4-3 32 0,3-7 0 16,3-3 0-16,0 0-64 0,3-4-16 0,2-5 0 15,0-1 0-15,-3-1-240 0,-1-5 0 0,-3-1 0 0,-4-1 0 16,-3 0 0-16,-6-2 0 0,-2-4 0 0,-4-2 0 15,-3 2-128-15,-3 0 128 0,-1-1-192 0,-4 2 192 16,-4-3-192-16,-3 1 192 0,-1 1-192 0,-4 0 192 0,-4-1 0 0,-3 1 0 16,0 9 0-16,0 1 0 0,-2-4 0 0,0 3 0 15,0 4 0-15,1-1 0 0,3 8 192 0,1 7 0 16,3 1 0-16,-2 5 0 0,2 5 32 0,4 4 0 16,1 5 0-16,3 2 0 0,1 8-224 0,0 8 0 15,2-1 0-15,2 7 0 0,2 3 0 0,0 2-128 16,1 2 128-16,-1 0 0 0,-1 1 0 0,-1 5 0 15,-2-2 0-15,0 4 0 0,1-2 0 0,-1 1 0 16,1 0 0-16,1-9 0 0,-1-6 0 0,2-6 0 16,-1-5 0-16,1-6 0 0,1-4 144 0,0-6-16 0,1-4 0 0,3-5 0 15,1-10 368-15,2-5 64 16,0-2 16-16,2-6 0 0,2 0-240 0,-1-3-32 0,-1 2-16 0,2 1 0 16,0 4-288-16,0 0 0 15,1 4 0-15,0 6 0 0,2 2 0 0,1 6 128 0,1 0-128 0,2 9 0 16,0 3 192-16,-1 7-64 0,0 3 0 15,0 2-128-15,-2 2 176 0,-1 4-176 0,0 1 160 0,2-2-160 16,-6 1 160-16,2-4-160 0,-2 0 160 16,0-4-160-16,2-1 0 0,-3-6 0 0,-2-1 0 15,5-8-10064-15,-6-2-2080 0</inkml:trace>
  <inkml:trace contextRef="#ctx0" brushRef="#br1" timeOffset="73335.64">4978 4104 10127 0,'0'0'896'0,"0"0"-704"16,0-4-192-16,2-4 0 0,1 1 1424 0,1 0 256 0,1-3 48 15,2 2 16-15,4-3-592 0,0 0-128 16,2-1-32-16,4-1 0 0,1 3 32 0,0 3 16 0,4 0 0 0,-2 1 0 16,0 2-624-16,3 3-128 0,-2 2-32 0,-4 2 0 15,0 3-128-15,-4 3-128 0,-2 6 144 0,-2 3-144 16,-3 1 320-16,-1 4-48 0,-1 1 0 0,-3-1 0 16,-1 1-64-16,-1 1-16 0,-1-2 0 0,-1-1 0 15,-1 0 336-15,2 2 64 0,0-6 16 0,4-3 0 0,-2-5-224 0,4 0-64 16,1-4 0-16,2 0 0 0,2-5-320 0,5 1 144 15,4 0-144-15,1-1 0 0,3-4 192 0,2-2-64 16,0-1 0-16,3 3-128 0,1 8 128 0,-2 4-128 16,-3-2 0-16,0 4 0 0,-5 1 0 0,-3 3 0 15,-2 3 128-15,-4 2-128 0,-4 3 512 0,-4 4 32 16,-2 3 16-16,-6 2 0 0,-1 1 16 0,-6-3 16 16,-2 3 0-16,-2-2 0 0,-2-4-336 0,1-2-80 15,-1-1-16-15,1-5 0 0,0-3-400 0,2-8-80 16,1-1 0-16,3-6-16 15,3-2-2624-15,2-6-528 0</inkml:trace>
  <inkml:trace contextRef="#ctx0" brushRef="#br1" timeOffset="73918.83">6213 3673 20095 0,'0'0'896'0,"0"0"176"0,0 0-864 0,0 0-208 0,0 0 0 0,0 0 0 0,0 0 320 0,3 7 32 16,1 4 0-16,1-3 0 0,1 4 208 0,-1 2 32 16,0-1 16-16,2-1 0 0,-1 1-144 0,2 2-16 15,-1 3-16-15,3-3 0 0,-1-1-176 0,0 0-16 16,0 2-16-16,0-2 0 0,-3-6-80 0,1 3-16 15,-2-3 0-15,-1 1 0 0,-1-4 240 0,-3-5 32 16,0 0 16-16,0 0 0 0,0 0 208 0,0 0 32 16,4 8 16-16,-3-3 0 0,-2 0-160 0,1 3-16 15,-1-3-16-15,-2 3 0 0,0-1-288 0,-1 0-64 16,0 3-128-16,-1-3 192 0,0 5-192 0,0-3 128 16,-2 2-128-16,1 2 0 0,-2-3 0 0,1 1 0 15,-1-2 0-15,2 2 0 0,-2 0 0 0,3 0 0 16,0 2 0-16,-1 0 0 0,0-4 0 0,1 3 0 15,0 2 0-15,2-1 0 0,-1 1 0 0,1 1 0 16,3 3 0-16,-1-1 0 0,0-1 0 0,1 2 0 0,1 2-128 0,-1-1 128 16,0 0 0-16,1-1 0 0,2 0 0 0,3-3 0 15,-5-8 0-15,4 3 0 0,0 0 0 0,1 0 0 16,4-1-384-16,-3-1 0 0,5-4-16 0,-2-3-13568 16</inkml:trace>
  <inkml:trace contextRef="#ctx0" brushRef="#br1" timeOffset="74618.81">7360 3499 12895 0,'-10'-8'576'0,"5"5"112"0,-1-2-560 0,-1 2-128 16,-2-1 0-16,0 2 0 0,-1 0 2656 0,-3-1 496 16,0 3 112-16,-1 3 0 0,-2-1-2336 0,1 2-480 15,-6 3-80-15,4 4-32 0,-3 4-48 0,0 3-16 16,-1 0 0-16,1 5 0 0,3 4 16 0,0 0 0 16,1 7 0-16,2 0 0 0,1 1 16 0,2 1 0 15,3 1 0-15,0-2 0 0,4 1-304 0,3-2 160 16,1-1-160-16,4-6 128 0,1 0-128 0,4-7 128 15,1-5-128-15,4-6 128 0,3-2 16 0,2-7 0 16,2-7 0-16,3 0 0 0,3-7 208 0,1-2 32 16,4-3 16-16,0-2 0 0,1-6-144 0,-1 0-16 0,-3-2-16 15,1 1 0-15,-2-1-224 0,-2 2 128 0,-3-3-128 0,-1 2 0 16,-6 7 160-16,-1 1-160 0,-2-1 160 0,-1-2-160 16,0-2 128-16,-1 3-128 0,-2-1 0 0,-1-3 0 15,-1-3 240-15,-3 0-48 0,0 3-16 0,-3-3 0 16,-3 0 48-16,-3 4 16 0,-3-1 0 0,-2 3 0 15,0 3 0-15,-1 2 0 0,-2 4 0 0,0 4 0 16,0 0-240-16,0 6 0 0,2 1 0 0,0 5 0 0,-1 1 0 0,1 8 0 16,-1 1 192-16,3 6-48 15,-1 5-144-15,0 2 0 0,0 9-160 0,0 0 160 0,1 3 0 0,0 0-144 16,1 2 144-16,3 3 0 0,3 2 0 0,0-2 0 16,4 5 0-16,3-5-128 0,0 2 128 0,1-5 0 15,3-6 0-15,-1-5 0 0,-1-3 0 0,3-4 0 16,1-6 0-16,0-6 0 0,-2-3 128 0,4-5 16 15,-1-1 0-15,2-6 0 0,-1-3 272 0,1-5 48 16,1-2 16-16,2-3 0 0,3-7-256 0,-2 0-48 16,1 3-16-16,-4 0 0 0,-2-1-160 0,1 3 0 15,-1 5 0-15,-1 6 128 0,0 2-128 0,-1 8 0 16,1 1 0-16,-1 8-176 0,2 3 176 0,0 7-208 16,-2 6 80-16,2 2 128 0,-2 3-128 0,1 2 128 15,-1 0 0-15,-1-2 0 0,0 3 0 0,-1 0 0 16,-1 0 0-16,1-7 0 0,-2-11 0 0,2 3 0 15,-2 0 0-15,0-3 0 0,0 0 0 0,2-5 0 16,-2 1 0-16,1-8 0 16,2-1-1568-16,-1-4-288 0,0-3-64 0,1-4-8000 0,0-1-1584 15</inkml:trace>
  <inkml:trace contextRef="#ctx0" brushRef="#br1" timeOffset="74892.1">8138 3327 32255 0,'0'0'1424'0,"0"0"304"0,1 9-1392 0,-1 4-336 0,1 1 0 0,3 1 0 0,-1 5 192 0,0 2-16 16,3-1-16-16,0 7 0 0,-2-1 224 0,2 1 32 15,2-4 16-15,1 2 0 0,1-2-112 0,0-4-32 16,3-1 0-16,1-1 0 0,3-5-96 0,1-4-32 15,3-6 0-15,-2-1 0 0,1-2-16 0,2-2 0 16,-2-4 0-16,2 0 0 0,-5-7-144 0,1-1 0 16,-3-3-160-16,11-7 160 15,-7-1-576-15,-6 7 0 0,1-2-16 0,-2-2 0 16,0 1-1584-16,-3-2-320 0,-3-3-64 0</inkml:trace>
  <inkml:trace contextRef="#ctx0" brushRef="#br1" timeOffset="75062.52">8580 3041 28095 0,'0'0'1248'0,"0"10"256"0,0 4-1200 0,0 5-304 16,0 3 0-16,0 7 0 0,0 5 1456 0,0 6 224 15,1 8 48-15,-1 8 16 0,-1 4-592 0,0 5-112 16,0-1-16-16,2 5-16 0,-1 2-352 0,1 0-64 16,-2 2-16-16,2-3 0 0,0-4-256 0,1-6-64 0,1-4-16 15,5 17 0 1,1-13-1984-16,1-13-400 0,-1-5-80 0</inkml:trace>
  <inkml:trace contextRef="#ctx0" brushRef="#br1" timeOffset="76503.89">6621 16503 20271 0,'-4'-13'1792'0,"3"7"-1424"15,0-4-368-15,-3 2 0 0,-2-3 800 0,1 0 96 16,0 5 0-16,-3 2 16 0,8 4 16 0,-9-7 0 16,-2 0 0-16,-1 1 0 0,2-2-400 0,-3 3-80 15,-2-1 0-15,-3 0-16 0,-2 2-80 0,0 2-16 16,-2 2 0-16,-1 2 0 0,-2 2-80 0,-2 3-32 0,-4-2 0 0,1 3 0 16,-1 2-96-16,0 2 0 0,-2-1-128 0,2 4 192 15,2 2-192-15,1 1 0 0,1 1 0 0,3 3 0 16,1 5 0-16,4 0 0 0,1 5-160 0,3-1 160 15,2-4 0-15,3 1-128 0,4-3 128 0,2 2 0 16,1-5 0-16,5 1-128 0,0 0 128 0,3-2 0 16,0-2 0-16,4 2 0 0,2-4 0 0,3 0 0 15,0-2 0-15,3-5 0 0,4 0 0 0,3-4 0 16,-1 0 0-16,5-5 0 0,5-2 0 0,4-5 0 16,1-2-272-16,1-5 16 0,-1-2 16 0,-1-2 0 15,-3-3 240-15,2-2-192 0,0 1 192 0,-1-3-192 16,-2-2 192-16,0 2-144 0,-1-4 144 0,-1-1-128 15,2 0 128-15,-3-4 0 0,-1 0 0 0,-2 2-128 16,-2 3 128-16,-5-2 0 0,-5-3-144 0,-1 3 144 0,-4 0 0 0,-5 3 0 16,-2 3 0-16,-3 5 0 0,-2 5 0 0,-2 6 128 15,-4 2-128-15,-3 6 128 0,-8 4-128 0,-1 6 0 16,-4 6 0-16,-3 7 128 0,-2 5-128 0,0 7 0 16,-3 0 0-16,1 3 0 0,1 9 0 0,-2 2 0 15,0 0 192-15,1 2-64 0,0 0-128 0,2 0 160 16,1-2-160-16,0-2 160 0,0-5 64 0,4-1 16 15,1-3 0-15,1-5 0 0,2-6 208 0,3-2 32 16,5-6 16-16,5-5 0 0,5-2-224 0,3-2-32 16,-1-10-16-16,10 1 0 0,2-2-224 0,5-5 0 15,3-3 128-15,1-5-128 0,3-2-160 0,0 1-80 16,-1 1-16-16,2-1 0 0,-1 1 256 0,1 0-176 16,0 4 176-16,-2 1-160 0,-2 6 160 0,-1 3 256 0,-3 3-64 0,-2 6-16 15,-2 2 80-15,-3 6 32 0,-3 3 0 0,-3 6 0 16,-5-1-32-16,-3 7-16 0,-5 1 0 0,2 0 0 15,-4-1 64-15,0 1 16 0,-3-3 0 0,1 1 0 16,2-5-160-16,1-1-32 0,2-3 0 0,5-4 0 31,3-5-1008-31,3-2-208 0,3 0-32 0</inkml:trace>
  <inkml:trace contextRef="#ctx0" brushRef="#br1" timeOffset="77103.88">7237 16776 21183 0,'-21'-10'1888'0,"10"4"-1504"16,-1-1-384-16,3 1 0 0,4 0 800 0,0 1 96 0,0-3 0 0,5 8 16 15,0 0-304-15,0 0-64 0,-1-8-16 0,3 1 0 16,-2 7-272-16,7-7-48 0,4 2-16 0,1 0 0 16,0 1-48-16,4 3-16 0,-1 1 0 0,1 0 0 15,2 1-128-15,0 1 0 0,-1 3 0 0,-1 0 0 16,1 0 0-16,-2 4 0 0,-1-3 0 0,-4 6 0 16,-2-2 0-16,-3 2 0 0,-4 2 0 0,-1-1 0 15,-3 1 0-15,-2 1 0 0,-2 1 0 0,-5-2 0 16,-6-2 0-16,-1 2 0 0,-1 2 0 0,2-1 0 15,2-1 0-15,2-2 0 0,2 0 0 0,3 3 0 16,3-1 0-16,2-1 0 0,2 1 0 0,2 0 0 16,2-3 0-16,3 2 0 0,3 2 0 0,1 3 0 0,2 1-160 0,1 3 160 15,2 3 0-15,1-2-144 16,-1-1 144-16,2-2 0 0,-4-2 0 0,-1 2 0 0,-2 0 0 0,-2-2 144 16,-5-3-16-16,-3-1-128 0,-4 2 256 0,-3-1-64 15,-5 0-16-15,-3-1 0 0,-6-2 208 0,-2-1 32 16,-1 3 16-16,-2-2 0 0,0-1-176 0,1 0-16 15,-1-3-16-15,3-2 0 0,1-1-224 0,4-2 0 16,1-4-192-16,5-2-8832 16,4-2-1760-16</inkml:trace>
  <inkml:trace contextRef="#ctx0" brushRef="#br1" timeOffset="77737.92">8167 16872 8287 0,'0'0'368'0,"0"0"80"0,0 0-448 0,0 0 0 0,-3 11 0 0,1 2 0 0,-2 2 4352 0,-1 5 800 15,-1 2 160-15,-2 0 16 0,0 0-4144 0,-1 3-832 16,1-3-160-16,-1 1-48 0,0 3-144 0,0-3 0 15,0-1 0-15,4 0 0 0,-3 2 0 0,3-5 128 16,0-3-128-16,1-4 0 0,0 4 128 0,2-4-128 16,-1-3 0-16,2 0 128 0,1-9-128 0,-1 9 0 15,1-9 0-15,0 0 0 0,-1 9 0 0,1-9 128 16,0 0-128-16,0 0 0 0,-4 11 0 0,4-11 0 16,-4 7 0-16,-1-2 0 0,5-5 0 0,0 0 0 15,-10 6 0-15,10-6 0 0,-9 3 0 0,0-1 0 16,-1-1 128-16,-2-1-128 0,0-1 0 0,-2 1-272 0,-3 1 32 0,-1-1 16 15,-1 0-16-15,0 0 0 0,-2 0 0 0,0 0 0 16,1 2-128-16,1-1-16 0,0-1-16 0,1 3 0 31,0 0-288-31,4 2-48 0,3-1-16 0,2 0 0 0,1 1 304 0,8-5 64 0,0 0 16 0,-4 13 0 16,3 2 368-16,2 2 0 0,4 0-144 0,2 1 144 16,2-3 0-16,2 3 0 0,1 1 0 0,0-1 144 15,0-1 48-15,-2-5 16 0,-1 2 0 0,-2 0 0 16,1 2 448-16,0-6 96 0,-8-10 16 0,1 14 0 15,-2-2-48-15,-2 1 0 0,1-5 0 0,-3 2 0 16,-3-2-400-16,0 2-64 0,-1-3-32 0,0 0 0 16,1-2-592-16,8-5-112 0,-8 4-32 0</inkml:trace>
  <inkml:trace contextRef="#ctx0" brushRef="#br1" timeOffset="78405.96">8711 17071 20271 0,'0'0'1792'0,"-10"8"-1424"16,0-6-368-16,0 5 0 0,-1 2 2144 0,0-1 352 16,-2 5 80-16,-1 4 16 0,-2 0-1728 0,-2 3-352 15,0 0-64-15,0 1 0 0,0 2-160 0,2 0-32 16,1-1 0-16,1-1 0 0,0 1 32 0,2-3 0 0,2 0 0 0,3-1 0 15,0 0-288-15,6-3 0 0,1-2 0 0,1-1 0 16,4 2 160-16,3-3-32 0,2 0 0 0,0-2 0 16,4 0-128-16,0-2 0 0,3 2 0 0,0-2 0 15,1 2 0-15,1-3 0 0,0 4 0 0,3-5 0 32,1 0-624-32,-1-1-96 0,0-1-32 0,1-3-8720 0,0-4-1760 0</inkml:trace>
  <inkml:trace contextRef="#ctx0" brushRef="#br1" timeOffset="78621.94">9170 17288 41119 0,'-19'14'1824'0,"6"0"368"0,-2 3-1744 0,-2 10-448 16,0 3 0-16,-4 8 0 0,1 6 352 0,-4 3-16 15,-4 3 0-15,-5 5 0 0,-8 5-208 0,-3 1-128 16,-6 5 160-16,-2 3-160 16,-2 3-496-16,1 0-192 0,0 1-32 0,-1-1-17488 0</inkml:trace>
  <inkml:trace contextRef="#ctx0" brushRef="#br1" timeOffset="80440.5">20262 16847 6447 0,'0'0'272'0,"0"0"80"0,0 0-352 0,0 0 0 16,0 0 0-16,0 0 0 0,0 0 2976 0,9-8 528 16,-2-1 96-16,3 2 32 0,1-2-2720 0,3 4-528 15,2-4-128-15,3 3 0 0,1-4-256 0,2 2 128 16,2 3-128-16,2 0 0 0,2-1 128 0,0 1-128 15,3-4 0-15,4 2 0 0,0-3 288 0,9 4-32 16,1-3-16-16,10 4 0 0,6 0 192 0,10 0 32 16,7-3 16-16,6 2 0 0,-1-3-176 0,8 2-48 15,4 2 0-15,8-2 0 0,5 0-80 0,9-1-32 0,4-1 0 0,3 0 0 16,5 2 48-16,5 4 0 0,8-1 0 0,-3-3 0 16,-1 2-64-16,3 4-128 0,5 2 192 0,0-1-64 15,-2-1-128-15,4 4 160 0,10 0-160 0,-4 4 160 16,-7-2 112-16,5 1 32 0,1 2 0 0,-1-2 0 15,-4 6-80-15,1-6-16 0,-3-1 0 0,2 4 0 16,-1 0-64-16,-6 0-16 0,-6-5 0 0,1 1 0 16,1 1 0-16,-4-2-128 0,-10-3 192 0,-2 3-64 15,-2 6 96-15,-3-5 16 0,-4-4 0 0,-6 3 0 16,-3 4 0-16,0-2 0 0,2 3 0 0,-5-3 0 16,-7 0-112-16,-3 2-128 0,-2 0 176 0,2 2-176 15,3-2-1104 1,-6 2-336-16,-6-1-64 0,-8 1-16 0</inkml:trace>
  <inkml:trace contextRef="#ctx0" brushRef="#br1" timeOffset="81574.28">22818 17741 16415 0,'0'0'720'0,"0"0"160"0,0 0-704 0,0 0-176 15,0 0 0-15,0 0 0 0,6-10 592 0,2 3 96 0,0 1 16 0,3-4 0 16,-1-5-32-16,4-1 0 16,4-1 0-16,-2-4 0 0,7-2-96 0,3-1-32 0,2-2 0 0,1-1 0 15,0-5-32-15,0-2-16 0,1-2 0 0,-2-1 0 16,-3-1-112-16,-1 0-32 0,0-1 0 0,1 2 0 15,-3 2-208-15,-1 9-144 0,-5 3 192 0,-2 5-192 16,-1 3 128-16,-2 5-128 0,-3 5 0 0,-8 5 0 16,0 0 384-16,8 7 0 0,-3 8 16 0,-3 5 0 15,-2 1-80-15,-1 7 0 0,-3 6-16 0,0 2 0 16,1 1-176-16,-3 1-128 0,1 1 144 0,2 2-144 16,-2-3 0-16,1-1 128 0,0-3-128 0,1 1 0 15,2-3 0-15,1-3 0 0,0-5-192 0,3-1 192 16,0-3-896-16,3-3-64 15,0-5 0-15,0-3-11104 0</inkml:trace>
  <inkml:trace contextRef="#ctx0" brushRef="#br1" timeOffset="81807.5">23262 17337 26719 0,'-9'10'2368'0,"0"-1"-1888"15,0 2-480-15,-1 5 0 0,1 0 656 0,1 4 48 16,-1 6 0-16,2 3 0 0,0 0-496 0,2 3-80 16,0 1-128-16,1 4 176 0,1 1-48 0,1 2-128 15,2-5 192-15,4-2-64 0,1 0-128 0,5-4 192 16,0 1-192-16,6-6 192 0,0-4-64 0,5 0-128 0,4 1 192 0,4-5-64 16,3-3-128-16,2 0-144 15,2-3 144-15,3 1-208 16,2-3-1584-16,0 2-304 0,-1-1-64 0</inkml:trace>
  <inkml:trace contextRef="#ctx0" brushRef="#br1" timeOffset="82290.83">24533 17676 6447 0,'-9'-6'576'16,"0"-3"-576"-16,0 3 0 0,3 2 0 0,6 4 5888 0,-9-3 1056 16,-1 3 224-16,-2 3 32 0,1-1-5824 0,-2 6-1168 15,-1 2-208-15,0 4 0 16,0-4 0-16,-4 4 0 0,-2 4 0 0,0 4 0 0,-1 3 0 0,1 0 0 16,2 3 144-16,2-2-144 0,-2 3 240 0,0-4-64 15,4 2-16-15,4-5 0 0,2-3 0 0,4-3 0 16,4-3 0-16,2-4 0 0,-2-9 176 0,11 4 48 15,2-5 0-15,2-5 0 0,3-2-32 0,3-6 0 16,4-9 0-16,1-3 0 0,1-3-160 0,2 0-48 16,3-4 0-16,0 0 0 0,-3-2-144 0,0 0 128 15,-2-2-128-15,-2-1 128 0,-2-2-128 0,-1-2 128 16,-4 1-128-16,-3-3 128 0,-5-4 16 0,-1-3 0 16,-4-1 0-16,0 0 0 0,-5 0 240 0,0 5 32 15,0 2 16-15,0 12 0 0,0 9-432 0,-1 8 128 0,0 4-128 0,1 12 0 16,0 0 0-16,0 0 0 0,-8 10 0 0,-1 11 0 15,-1 7 0-15,-4 6-256 0,-1 7 64 0,-3 3 16 16,3 4-16-16,-3 6-16 0,0 3 0 0,2 4 0 31,0-3-272-31,2 2-48 0,2 0-16 0,3-7 0 16,4-7-1344-16,5-3-272 0,2-10-48 0,5-3-16 16,1-9-688-16,5-4-144 0,10-3-16 0,0-12-16 0</inkml:trace>
  <inkml:trace contextRef="#ctx0" brushRef="#br1" timeOffset="82591">25120 17553 30927 0,'-19'1'1360'0,"10"3"304"0,-4-2-1344 0,2 4-320 0,-1 5 0 0,-2-1 0 0,3 4 224 0,1 1-32 16,-4 3 0-16,2 0 0 0,2 1 32 0,3 0 0 15,0-1 0-15,5 1 0 0,-2-1-48 0,6 0-16 16,2-2 0-16,4-1 0 0,2-2-160 0,7-3 192 15,2-2-192-15,5-4 192 0,1-2-192 0,3-3 192 16,3-2-192-16,-2-3 192 0,-1-2 32 0,-3 0 16 16,-2-3 0-16,-4-1 0 0,-5-4 80 0,-2 4 0 15,-3-1 16-15,-4 0 0 0,-4 1 336 0,-2-1 64 16,-2-2 16-16,-2-2 0 0,-4 3 16 0,0 0 16 16,-3 3 0-16,0-3 0 0,-2 4-528 0,3 1-96 15,-1 2-32-15,3 1 0 0,3 2-384 0,6 4-64 16,0 0-32-16,0 0 0 15,0 0-1728-15,0 0-352 0,0 0-64 0,13-1-7984 0,3-3-1600 0</inkml:trace>
  <inkml:trace contextRef="#ctx0" brushRef="#br1" timeOffset="82891.87">25776 17459 15663 0,'0'0'1392'0,"-1"13"-1120"0,1-3-272 0,1 1 0 16,1 3 1920-16,2-4 336 0,1 0 64 0,3-1 16 15,1-1-1200-15,1-4-240 0,-10-4-64 0,15 2 0 16,2-3 368-16,1-3 64 0,-1 0 16 0,2-4 0 16,1-3-336-16,-1-1-64 0,-2-4-16 0,0 1 0 15,-2 1-432-15,-3 1-96 0,-4-2-16 0,-2 4 0 0,-4-1 32 0,-3 0 0 16,-3-4 0-16,-2 5 0 0,-5 2 320 0,-1 3 64 16,-3-2 16-16,-1 5 0 0,-2 3-480 0,-1 4-80 15,-1 5-32-15,0 0 0 0,-2 4-160 16,2 3 0-16,-2 3 0 0,2-1 0 0,0 1 0 0,0 3 0 15,3 1 0-15,-1 0 0 0,5-4 0 0,3 0-144 16,1-1 144-16,7-3 0 0,2-4-384 0,7 2 16 16,3 0 16-16,3-4 0 15,4-2-432-15,2-3-96 0,2 1-16 0,1-5 0 16,-2-4-1824-16,2-2-368 0,-1-7-80 0</inkml:trace>
  <inkml:trace contextRef="#ctx0" brushRef="#br1" timeOffset="83225.25">26462 17417 25791 0,'0'0'1152'0,"7"-10"224"0,-4 3-1104 0,1-3-272 0,0 4 0 0,-4 6 0 16,4-12 608-16,-2 5 64 0,-2-3 16 0,0 2 0 16,0 8-48-16,-6-11-16 0,0 4 0 0,1 2 0 15,-6-4 64-15,4 7 16 0,-5-1 0 0,2 3 0 16,-1 0-320-16,-2 3-64 0,-1 0-16 0,0 6 0 15,0 0-112-15,0 4 0 0,-1-3-16 0,1 3 0 16,0 1-176-16,5 2 0 0,-1 1 144 0,5 1-144 16,2-2 0-16,3 1 128 0,4 0-128 0,4 1 0 15,2 0 256-15,1-4 0 0,1 0-16 0,0 0 0 16,-1 1-32-16,-4-1 0 0,1-5 0 0,-3 4 0 0,-1-4-16 16,-4 2-16-16,-3 2 0 0,-2 0 0 0,-1-1 144 0,-4 2 48 15,-6-4 0-15,-4 2 0 0,-4-1-144 0,-2-3-32 16,0 1 0-16,2-3 0 15,-2-2-528-15,3-1-112 0,4-5-32 0,5 0 0 16,3-1-2624-16,11 3-528 0</inkml:trace>
  <inkml:trace contextRef="#ctx0" brushRef="#br1" timeOffset="83691.85">28174 17137 30351 0,'0'0'1344'0,"0"0"272"0,9 0-1296 15,-9 0-320-15,13 10 0 0,-3 3 0 0,2 9 144 0,-3-1-144 0,-2 2 192 0,-2 4-192 16,-1-2 240-16,-3 5-64 0,-3-2-16 0,-3 3 0 16,-4 4 128-16,-3-2 32 0,-3 0 0 0,-3-3 0 15,1 1-112-15,0-1-16 0,-1-4 0 0,2-3 0 16,0-2-16-16,4-7-16 0,3-2 0 0,0-4 0 0,9-8 288 0,0 0 48 16,0 0 16-16,0 0 0 15,4-17 112-15,3-5 16 0,5-2 16 0,4 0 0 0,5-4-384 0,0 4-80 16,1-6 0-16,2 4-16 0,3-5-176 0,1 7 0 15,0 0 0-15,1 2 0 0,-4 3 0 0,0 1 0 16,-4 8 0-16,-1 3 0 0,-4 2 0 0,-1 5 0 16,-2 5 0-16,-4 4 0 0,-1 6-192 0,-1 3 192 15,-5 2-160-15,-2 5 160 0,0 1-144 0,-1 3 144 16,-1 4-128-16,-2-4 128 0,-1 1-160 0,0-1 160 16,-1-4-192-16,3-1 192 0,-1-2-288 0,3-4 48 15,1-7 16-15,2 1 0 16,-2-12-608-16,6 7-128 0,-6-7-32 0,13-1-9280 0,-3-5-1856 15</inkml:trace>
  <inkml:trace contextRef="#ctx0" brushRef="#br1" timeOffset="84026.07">29032 17213 28559 0,'-10'-7'2544'0,"10"7"-2032"0,-9-4-512 0,-1 2 0 16,-1 4 1472-16,1 2 192 0,-1 2 32 0,0 6 16 15,-2 4-1440-15,2 2-272 0,-2 1 0 0,0 1-128 16,-1 2 128-16,2 1 0 0,0 0 0 0,5-2 0 16,-2 4 0-16,5-3 0 0,3-1 0 0,5-3-128 15,2-3 128-15,5-3 0 0,3-1 0 0,4-2 0 16,2-2 0-16,1-4 176 0,-1-5-176 0,0 0 192 0,1-7 272 0,3 1 64 16,-1-6 16-16,-2 0 0 15,0-2 96-15,-3 2 32 0,-1-1 0 0,1-1 0 0,-4-1-32 0,-2 4-16 16,-5-1 0-16,0 2 0 0,-2 0-176 0,-2 3-16 15,-3 9-16-15,0 0 0 0,2-12-240 0,-2 12-48 16,0 0-128-16,0 0 192 0,0 0-352 0,-9 0-80 16,0 2-16-16,0 2 0 15,0 3-320-15,0-2-64 0,2 2 0 0,7-7-16 16,0 0-1968-16,-5 7-400 0,5-7-80 0</inkml:trace>
  <inkml:trace contextRef="#ctx0" brushRef="#br1" timeOffset="84342.9">29861 16431 21183 0,'3'-16'944'0,"1"4"192"0,-2-1-912 0,2 3-224 0,2-3 0 0,1 3 0 15,-2 0 1264-15,0-2 208 0,-3 1 32 0,3-3 16 16,-1 0-992-16,-1 2-192 0,-2 2-32 0,0 0-16 15,-1 10 224-15,0 0 64 0,0 0 0 0,0 0 0 16,0 0 80-16,0 0 32 0,-5 11 0 0,0 3 0 16,-2 5-240-16,-2 2-64 0,-1 6 0 0,-3 4 0 15,0 7-144-15,-1 7-48 0,1-1 0 0,1 9 0 16,-4 2 0-16,2 10-16 0,-1 3 0 0,0 5 0 16,-2 0-48-16,1 3 0 0,-1 0 0 0,5-2 0 15,0-5-128-15,5-6 0 0,0-8 0 0,3-7-176 0,3-8 0 16,1-5 0-16,1-2 0 0,2-7 0 15,1-5-640-15,0-3-128 0,-1-4-16 0,1-4-8704 16,-4-10-1728-16</inkml:trace>
  <inkml:trace contextRef="#ctx0" brushRef="#br1" timeOffset="84511.72">29433 16992 19343 0,'0'0'848'0,"0"0"192"0,0 0-832 0,15 2-208 15,3-1 0-15,2 3 0 0,3 2 4432 0,4-1 848 16,3 1 160-16,7 1 48 0,4-3-4288 0,7-2-864 0,8 2-160 0,4-1-48 16,2-1 0-16,2-2-128 0,-1-2 192 0,2 0-64 31,1 2-1776-31,0 0-352 0,0 2-80 0</inkml:trace>
  <inkml:trace contextRef="#ctx0" brushRef="#br1" timeOffset="85209.94">24145 18887 16575 0,'0'0'736'0,"-9"-3"160"0,-5-10-720 0,-1 4-176 0,0-2 0 0,-3-1 0 16,-3 2 4400-16,0-1 848 0,-2 3 160 0,0-1 32 16,-1 4-4128-16,-1 5-832 0,0 4-160 0,-1 6-48 15,2 0-272-15,-1 4 0 0,3 4 128 0,0 2-128 16,3 2 0-16,1 2 0 0,2-2 0 0,3 0-144 16,1 0 144-16,3-2 0 0,4-2 0 0,3-4-128 15,3-1 128-15,4 0 0 0,3-10-144 0,5 0 144 0,1-3 0 0,5-4 0 16,2-2 0-16,2-6 0 0,4-2 0 0,-1 2 160 15,5 0-160-15,-3-2 160 0,0 2-160 0,-3 3 0 16,-3 0 0-16,-3 5 0 0,-4 3 0 0,-3 3 0 16,-2 3 128-16,-4 5-128 0,-5 6 0 0,-1 3 160 15,-3 5-160-15,-5 6 160 0,-2 5-160 0,-4-1 0 16,1 2 144-16,-1-1-144 0,-1 1 128 0,-2-3-128 16,0-1 128-16,-1-2-128 0,-1 2 0 0,2-4 0 15,-1 0 0-15,2-4 128 0,-2-2-416 0,3-7-80 16,2-1-16-16,3-3 0 15,0-4-2160-15,2-4-432 0,8-3-96 0</inkml:trace>
  <inkml:trace contextRef="#ctx0" brushRef="#br1" timeOffset="85526.97">24361 18929 31327 0,'0'0'1392'0,"0"0"272"0,0 0-1328 0,0 0-336 0,0 0 0 0,0 0 0 16,0 0 1344-16,12-7 192 0,2-6 32 0,2 3 16 15,2-3-1264-15,0-1-320 0,-1-1 0 0,3 2 0 16,-5 1 0-16,-1-2 0 0,-2-2 0 0,0 5 0 16,-2-2 0-16,-2 2 0 0,-5 1-160 0,-1-2 160 15,-2 3 0-15,-3 0 0 0,-3 6 0 0,6 3 0 0,-12 2 128 16,1 6-128-16,-2 3 0 0,-1 6 128 0,-1 2-128 0,0 2 0 15,1 6 0-15,0 0 0 0,2 3 0 16,2 1-144-16,1-2 144 0,2 1 0 0,3 0-128 0,1-5 128 16,3 4 0-16,3-7 0 0,3-3-256 0,3-2 64 15,3-3 16-15,3-7 0 16,3-3-2800-16,3-8-560 0</inkml:trace>
  <inkml:trace contextRef="#ctx0" brushRef="#br1" timeOffset="85861.94">25075 18828 32191 0,'-14'18'1424'0,"4"-6"304"0,-1 4-1392 0,-2 4-336 0,0 4 0 16,2 0 0-16,-4 3 0 0,1-3 0 0,0 1 0 0,1 2 0 16,0-3 256-16,2 2 0 0,0-3-16 0,3-4 0 15,0-2 32-15,3-3 16 0,5-14 0 0,0 0 0 16,0 0-160-16,0 0-128 0,7-7 192 0,1-3-192 15,3-7 176-15,0-3-176 0,2-6 160 0,1 2-160 16,2-5 128-16,1 4-128 0,-1-3 0 0,2 2 0 16,0-4 224-16,1 5-48 0,1 1-16 0,1 1 0 15,-1 2 64-15,-1 4 16 0,-1 6 0 0,-2 6 0 16,-2 4-240-16,-1 4 0 0,-2 6 0 0,0 3 0 16,-1 5 0-16,-3 6 0 0,-1 0 0 0,-3 4 144 15,0 2-144-15,-1 4 0 0,-2-1 0 0,-2 2 0 16,-1 3 0-16,0-1 0 0,-1-2 0 0,0-2 0 0,-1 0 0 15,2-6 0-15,1-5-144 0,2-6 144 16,1-2-624-16,3-3-64 0,1-4-16 0,3-3 0 16,3-5-2624-16,0 0-512 0</inkml:trace>
  <inkml:trace contextRef="#ctx0" brushRef="#br1" timeOffset="86231.05">25613 18921 30399 0,'0'0'2704'0,"-9"3"-2160"0,9-3-544 0,0 0 0 15,0 0 1136-15,0 0 112 0,19-3 32 0,4-6 0 16,0-2-1280-16,5-4 0 0,1-3-208 0,1-1 16 15,-5-4 192-15,2 1 0 0,-4-1 0 0,-1 2 0 16,-1-3 0-16,-2 4 0 0,-1 2 128 0,-3 0-128 16,-4 1 0-16,-3-1 160 0,-4 5-160 0,0 0 128 15,-4 8 128-15,0 5 32 0,-9-2 0 0,-3 4 0 16,-2 7-96-16,-2 6 0 0,-3 6-16 0,-2 7 0 16,0 1-176-16,-2 4 0 0,-1 3 0 0,0-1 0 15,1-1 0-15,1 1 0 0,2-1 0 0,3-3 0 16,3-6 0-16,7 0 0 0,0-2 0 0,6-4 0 15,3-3-176-15,6-6 176 0,2-3-128 0,6-4 128 16,1-3-560-16,5-4-16 0,5-6-16 0,-2-4-9744 16,0-3-1952-16</inkml:trace>
  <inkml:trace contextRef="#ctx0" brushRef="#br1" timeOffset="86512.95">26267 18626 34383 0,'-21'12'1520'0,"7"2"320"0,0 3-1472 0,-2 3-368 15,-1 7 0-15,2 2 0 0,0 2 144 0,1-2-144 16,2 1 192-16,0 1-192 0,1-4 0 0,4 2 0 0,-1-6 0 0,2-2 0 16,1 0 160-16,2-9-160 0,2 0 128 0,1-12-128 15,0 0 224-15,0 0-32 0,0 0-16 0,13-3 0 16,-1-8 144-16,5-3 48 0,3-5 0 0,2-3 0 15,1-1-144-15,1-1-32 0,0 0 0 0,1 1 0 16,1-7-192-16,-2 5 176 0,1 1-176 0,-1 3 160 16,1 2-160-16,-2 0 0 0,2 3 0 0,0 6 0 31,0-1-1328-31,-1 7-144 0,-1 1-16 0,-1 2-13776 0</inkml:trace>
  <inkml:trace contextRef="#ctx0" brushRef="#br1" timeOffset="87628.5">26967 18654 33167 0,'0'0'2944'0,"-10"-4"-2352"16,-2-1-464-16,1 3-128 0,-1 6 1248 0,1 1 224 16,0 0 64-16,-1 9 0 0,-1 2-1376 0,-2 3-160 15,-3 1-256-15,1 5 64 0,-1 0 192 0,0 0 0 16,-1 3 0-16,1-5 0 0,3-3 0 0,1 1 0 15,2-4 0-15,6-1 0 0,2-2 0 0,6-3-160 16,1-5 160-16,5-1 0 0,2-2-128 0,3-3 128 16,1-4 0-16,2 0 0 0,3-5 0 0,2 1 224 15,0-6-16-15,0 0 0 0,-2 0-32 0,0-2-16 16,-1 2 0-16,-2 2 0 0,-1 0-160 0,1 1 0 16,-5 2 0-16,1 5 0 0,0 3 0 0,-2 3 0 0,-10-2 0 0,12 11 0 15,-5 1 0-15,1 2 0 0,-2 4 0 0,1 0 0 16,-2 0-256-16,1-1 0 0,1 1 16 0,-1-3 0 15,0-1 240-15,2-1-192 0,2-5 192 0,0-3-192 16,0-1 192-16,3-4 0 0,0-7 0 0,2 0 0 16,5-7 368-16,1-3-48 0,2-2 0 0,1-1 0 15,0-1-128-15,-1-3-16 0,-4-2-16 0,1-2 0 16,1 0-160-16,-2-3 0 0,-2-1 0 0,0-2 128 16,-3-1 0-16,0-2 0 0,-1-3 0 0,1 0 0 15,-2-5 0-15,1 1 0 0,1-5 0 0,0 5 0 16,1-1-128-16,-1 6 0 0,-1 3 0 0,-2 6 128 15,0 4-128-15,-2 9 0 0,-3 3 0 0,-1 9-176 16,-5 5 176-16,0 0 0 0,0 0-144 0,-3 14 144 0,0 3-176 0,-4 5 48 16,-2 1 0-16,-1 6 0 0,-3 7 0 0,-3 3 0 15,-1 2 0-15,0 6 0 0,-2 1 128 0,-1 2 0 16,0 0-144-16,1 1 144 0,0 1 0 0,2-5-176 16,1-5 176-16,6-3-128 0,1-6 128 0,3-7 192 15,2-2-32-15,5-5-16 0,4-3 0 0,4-4 0 16,2-1 0-16,3-6 0 0,0-2-144 0,2 0 0 15,0-6 0-15,4 1 0 0,0-6 144 0,0-3-144 16,2-1 160-16,2-3-160 0,0 0 0 0,0-2 128 16,-1 3-128-16,0 2 0 0,-2 0 128 0,-2-2 0 15,-1 3-128-15,-1 2 192 0,-2 3-320 0,-1-1-80 16,-3 3-16-16,-11 4 0 16,0 0-256-16,0 0-48 0,8 7-16 0,-8-7 0 15,3 10-96-15,-2 3 0 0,-2-3-16 0,-2 3 0 16,-2-3-160-16,0-3-16 0,5-7-16 0,-5 8 0 15,5-8 64-15,0 0 16 0,0 0 0 0,0 0 0 0,0 0 512 0,0 0 96 0,0 0 32 0,0 0 0 16,0 0 128-16,0 0 192 0,0 0-32 0,0 0-16 16,0 0 256-16,9-8 48 0,-3-2 16 0,0 4 0 15,-6 6 144-15,9-5 32 0,-9 5 0 0,7-9 0 16,-2 2-192-16,1-1-16 0,-2 0-16 0,2 2 0 16,2-3-224-16,-3 1-64 0,3-3 0 0,-1 3 0 15,0-3-128-15,1 0 0 0,-1 1 0 0,0-1 0 16,1 4 0-16,1-1 0 0,1 1 128 0,-1 2-128 15,-3-1 0-15,-6 6 0 0,9-3 0 0,-9 3 0 16,8-4 0-16,-8 4 0 0,0 0 0 0,8 8 0 0,-2 2 0 16,-1-1 0-16,-1 4 0 0,-2 2 0 15,2 4 0-15,-3 0 0 0,1-1 0 0,-2 2 128 0,0 1-128 0,-2 0 128 16,1 0-128-16,0-2 128 0,-2-2 32 0,0 1 0 16,-1 0 0-16,0-3 0 0,0-2 112 0,0 0 32 15,0-2 0-15,4-11 0 0,-5 8-48 0,5-8-16 16,-5 9 0-16,5-9 0 0,0 0-240 0,0 0 176 15,0 0-176-15,0 0 160 0,0 0-160 0,0 0 0 16,0 0 0-16,0 0 128 0,0 0-128 0,10 1 0 16,-10-1 0-16,13 3 0 0,-3-1 0 0,2 3 0 15,-1 3-128-15,1 2 128 0,-1 5-192 0,1 2 16 16,-1-2 16-16,-1 3 0 0,2-3-16 0,-4 3 0 16,-2 0 0-16,0-2 0 0,-2 1 176 0,-2-3 0 15,-2 0 0-15,0 1 128 0,-5 3 32 0,1-2 16 0,-3-4 0 0,-2 2 0 16,-4 1-48-16,3 0-128 0,-1 0 192 0,-3-2-64 15,2-5-128-15,-1-1 0 0,1 0 0 0,-1-5 0 32,0-2-448-32,2-1 0 0,-1-7-16 0,2 1 0 15,0 0-1184-15,2-4-224 0,2-3-48 0,2-5-12736 0</inkml:trace>
  <inkml:trace contextRef="#ctx0" brushRef="#br1" timeOffset="87803.1">27896 18429 28559 0,'0'0'2544'0,"-11"-2"-2032"0,-3 0-512 0,2 1 0 16,12 1 2944-16,-9 0 512 0,9 0 80 0,-9 5 32 15,3 1-2736-15,6-6-528 0,0 0-112 0,-4 9-32 16,4-9-160-16,0 0 160 0,0 11-160 0,0-11 160 0,0 0-160 0,0 0-256 16,0 0 64-16,0 0 16 15,10 5-2448-15,1 0-512 0</inkml:trace>
  <inkml:trace contextRef="#ctx0" brushRef="#br1" timeOffset="88728.93">28174 18816 9215 0,'0'0'816'0,"-8"7"-656"0,0-1-160 0,8-6 0 0,-9 4 3888 16,9-4 736-16,0 0 160 0,-4 11 16 0,3-1-3776 0,1-10-768 16,0 0-256-16,13 8 144 0,-1-5 560 0,2-3 128 15,7-3 0-15,-1-3 16 0,4-2 128 0,0-3 32 16,2 0 0-16,-1-1 0 0,-2-3-240 0,-3-1-32 15,-1 0-16-15,-2 3 0 0,-6 0-176 0,0-2-32 16,-4-1-16-16,-2 3 0 0,-2 5 160 0,-3 8 48 16,-3-9 0-16,0 3 0 0,-4 2-32 0,-2 0 0 15,-1 4 0-15,-1 3 0 0,-3-1-336 0,0 10-64 16,-3 2-16-16,1 4 0 0,-1 6-256 0,2-1 0 16,-2 5-208-16,3-3 80 0,5 0 128 0,6 1 0 15,0-3 0-15,6 0-128 0,3 0 128 0,4-4 0 16,3-2 0-16,6-1 0 0,1-9-240 0,4 1 48 0,2-2 0 0,1-3 0 31,-1-6-1232-31,2-3-240 0,0-3-64 0,4-2-15408 0</inkml:trace>
  <inkml:trace contextRef="#ctx0" brushRef="#br1" timeOffset="89682.88">29594 18288 13823 0,'4'-13'1216'0,"-1"-1"-960"16,-2-3-256-16,-1-3 0 0,0-4 4048 0,1-2 768 15,-1 5 160-15,0-1 16 0,-1 2-3456 0,0 2-704 16,-2 2-144-16,1 3-32 0,-3 8-208 0,5 5-64 15,-9-5 0-15,-2 8 0 0,-1 4-144 0,-2 6-48 16,-2 4 0-16,-1 6 0 0,-5 8-192 0,-2 4 0 0,-1 5 0 0,-2 0 0 16,-2 6 0-16,-1-3 0 0,1 3 128 0,1 0-128 15,0 2 0-15,1-2 0 0,2 1 0 0,2 0 0 16,3-3 0-16,2 1 144 0,2-7-144 0,2-4 128 16,2-4-384-16,3-2-96 0,3-7-16 0,1-2 0 31,4-6-256-31,-1-4-48 0,2-9-16 0,0 9 0 15,0-9-208-15,0 0-32 0,0 0-16 0,0 0 0 16,0 0-128-16,0 0-16 0,-2-13-16 0,-2 4 0 0,0-5 208 0,-2 4 32 16,-1 2 16-16,0-2 0 0,-1 1 592 0,2 6 112 0,6 3 144 0,-7-7-208 15,7 7 1056-15,0 0 224 0,0 0 32 0,0 0 16 16,0 0 112-16,7-7 32 0,2-1 0 0,3 0 0 16,4 1-272-16,1-3-48 0,2 2-16 0,4-4 0 0,1 2-416 0,3 0-64 15,0-3-32-15,2 3 0 0,2-4-80 0,-1-2-16 16,1-1 0-16,-3 3 0 0,-2 4 48 0,0-1 0 15,-3 0 0-15,-4 4 0 0,-4 4-32 0,-2 3 0 16,-3 3 0-16,-10-3 0 0,7 13-144 0,-3 1-16 16,-5 7-16-16,-2 1 0 0,-2-2-160 0,-4 3 0 15,-2 1 0-15,-2-1 0 0,1 1 0 0,0 0 0 16,1-3 0-16,1-4 0 0,2-1 0 0,2-5 0 16,4 1 0-16,4-5 0 0,-2-7 0 0,10 5 0 15,1-2 0-15,4-4 0 0,3-6 144 0,3 1-144 16,0-7 160-16,2 3-160 0,0-5 0 0,2-3 128 15,2-4-128-15,0 1 0 0,-2 2 0 0,-1 0 0 0,-2-2 128 0,-3 2-128 16,-2 0 0-16,-7 4 128 0,-1 5-128 16,-3-1 0-16,-4 6 0 0,-2 5 128 0,0 0-128 0,0 0 0 15,0 0 0-15,-10 5-128 0,-4 7 128 0,-1-2-208 16,1 3 32-16,0 2 16 0,1-1 0 0,1-1 0 16,0-2 160-16,3 2-128 0,0-3 128 0,3 3-128 15,6-13 128-15,0 0-160 0,-4 9 160 0,4-9-160 16,0 0 160-16,0 0-160 0,0 0 160 0,10 7-160 15,1-5 160-15,-1-1 0 0,4-1 0 0,0 1 0 16,0 2 128-16,1-1-128 0,3 3 160 0,-2-1-160 16,0 0 0-16,1 0 128 0,4-2-128 0,-4 2 0 15,-3 1 144-15,2-4-16 0,0 1 0 0,-1-2 0 16,-1 0-128-16,-1 1 0 0,0 2 0 0,0-3 0 0,-1-3 0 0,0 2-176 16,-3-1 48-16,-9 2 0 15,10-3-2112-15,-3-5-400 0,0 0-96 16,-2-1-16-16</inkml:trace>
  <inkml:trace contextRef="#ctx0" brushRef="#br1" timeOffset="90446.77">30972 18205 18431 0,'0'0'816'0,"3"-12"160"0,-6 4-784 0,3-4-192 0,3 5 0 0,-2-4 0 16,-1 0 2880-16,0 2 512 0,0-4 128 0,-1 2 0 15,-2-1-1792-15,1 6-352 0,2 6-80 0,-7-5-16 16,-3 2-352-16,-3 5-80 0,-3 4-16 0,-3 3 0 16,-4 5-480-16,-2 5-96 0,-5 5-32 0,-1 5 0 15,-3 4-224-15,1 6 128 0,0 3-128 0,4 3 0 0,2-3 0 0,5 5 0 16,4-4 0-16,6 2 0 0,5-7 0 0,7-2 0 15,0-3 0-15,9-5 0 0,5 0 0 0,5-8 0 16,5-2-144-16,5-4 144 0,4-7 0 0,4-3 0 16,2-5 0-16,7-4 0 0,0-5 0 0,1-4 0 15,0-8 128-15,-5-1-128 0,-4-2 224 0,-2-3-64 16,-2 1-16-16,-2-3 0 0,-1-1-144 0,0 1 128 16,0-5-128-16,-4 1 128 0,0-3 96 0,-3-2 16 15,-3-1 0-15,-2-2 0 0,-3 0-240 0,0-2 144 16,-3 1-144-16,-1-2 128 0,-3 6-128 0,0 3 160 15,-5 8-160-15,-1 7 160 0,0 4-160 0,-4 10 0 0,1 7 0 16,0 0 0-16,-12 6 0 0,1 9 0 0,-2 8-160 16,-2 6 160-16,-2 3-208 0,1 5 48 0,-2 2 16 0,-2 5 0 15,-1 1 144-15,0 5-128 0,-1 1 128 0,-1 2-128 16,0-2 128-16,2-4 0 0,3-3 0 0,3-4 0 16,1-5 0-16,5-9 0 0,5-7 0 0,0-3 0 15,3-2 128-15,6-5 48 0,-5-9 16 0,10-1 0 16,3-4 16-16,2-4 16 0,4-6 0 0,3-3 0 15,1-2-80-15,1-3-16 0,1 0 0 0,-1 3 0 16,0 1-128-16,-1 1 0 0,-1 1 0 0,-3 4 0 16,-1 7 0-16,-3 5 0 0,-1 3 0 0,-1 10 0 15,-3 2 0-15,-1 9 0 0,-2 1 0 0,1 8 0 16,-5 2 0-16,-1 5 0 0,-2 3 0 0,-1 4 0 16,0-3-192-16,-2 0 192 0,-1-3-192 0,2-3 192 15,0-3-544-15,2-7 16 0,2-4 0 0,0-8 0 16,2-2-1456-16,-4-13-272 0,0 0-64 0,13-4-13296 15</inkml:trace>
  <inkml:trace contextRef="#ctx0" brushRef="#br1" timeOffset="90764.8">31968 17888 3679 0,'0'0'320'0,"0"0"-320"16,-11 2 0-16,11-2 0 0,-7 11 7856 0,0 6 1488 0,1 4 320 0,1 7 48 15,1 0-7776-15,-1 5-1552 0,-3-1-384 0,3 2 0 16,0 3 240-16,1-1-48 0,1-2 0 0,3 0 0 16,2-1 64-16,2-1 0 0,0-1 0 0,2-6 0 15,3-1 0-15,2-3 0 0,5-1 0 0,0-3 0 16,-1-3-16-16,2-4 0 0,1-1 0 0,0-6 0 15,-1 1-32-15,4-3 0 0,0-2 0 0,1-3 0 16,-3-1-208-16,1-4 0 0,-1 3 0 0,-1-7 0 31,-1 4-496-31,1-3-144 0,-3-2-16 0,-6 7-16 16,0-3-1968-16,-1 1-400 0,0-3-80 0</inkml:trace>
  <inkml:trace contextRef="#ctx0" brushRef="#br1" timeOffset="90964.11">32438 17849 37775 0,'0'0'3360'0,"0"0"-2688"16,0 0-544-16,0 9-128 0,-3 4 624 0,-1 6 80 15,-2 7 32-15,-3 9 0 0,-1 8-368 0,-3 10-80 16,-2 8-16-16,-3 2 0 0,-1-1 112 0,9-25 32 16,-3 7 0-16,-1 8 0 0,-1 4-160 0,1 3-48 15,0 3 0-15,3-1 0 0,-1 4-208 0,-6 48 0 16,7-21 0-16,3-14 0 15,3-12-1536-15,3-3-336 0,1-11-80 0</inkml:trace>
  <inkml:trace contextRef="#ctx0" brushRef="#br1" timeOffset="94849.99">8856 9512 9215 0,'-10'-20'400'0,"2"10"96"0,-3-3-496 0,2-1 0 16,1-4 0-16,2 4 0 0,3 1 1536 0,-1-2 192 16,-1 4 64-16,2 1 0 0,0-3-1344 0,2 3-272 15,-2-2-48-15,2-1-128 0,0 5 0 0,-1-3 0 16,-3 4 0-16,3-5 0 0,-1 5 0 0,3-3 0 16,-1 2 0-16,-2-2 0 0,0 2 0 0,-2-1 0 15,-1 2 0-15,0 0 0 0,-3 5 0 0,0 0 0 16,-1 1-192-16,0 1 48 0,0 0 144 0,0 1 0 15,-1 2 0-15,3-2 0 0,8-1 352 0,-8 7 96 0,8-7 32 0,0 0 0 16,-5 6-80-16,5-6-16 0,0 14 0 0,4-4 0 16,1 0-16-16,2 2-16 0,4-2 0 0,1 3 0 15,2-4-96-15,3 1-32 0,2 5 0 0,2 0 0 16,4 2 112-16,0 1 32 0,0 3 0 0,6-1 0 16,1-2 80-16,1 1 0 0,0 0 16 0,1 2 0 15,-1-2-144-15,4 1-16 0,4 2-16 0,2-1 0 16,3 2-32-16,6 0 0 0,5 1 0 0,5-3 0 15,4 0-96-15,0 0-32 0,1-2 0 0,2-2 0 16,3 1-128-16,4-1 128 0,5-3-128 0,2 1 128 16,-2-5 0-16,1 2 0 0,-2 0 0 0,5-3 0 15,5 1 80-15,0-3 16 0,1 0 0 0,-1 0 0 16,1 3 32-16,5-1 0 0,5 1 0 0,0-2 0 16,-2 3-64-16,3 0-16 0,-1 6 0 0,1-3 0 0,-2-3-176 0,2-2 0 15,0 5 144-15,5-9-144 0,4-5 0 0,-2-1 144 16,-5-3-144-16,3 2 0 0,2-2 176 0,0-4-176 15,-3-2 160-15,0-3-160 0,2-3 208 0,2-1-48 16,0-3-16-16,-2 1 0 0,-3-3 208 0,-1 3 32 16,1 1 16-16,0-3 0 0,-5-2-32 0,-2 3-16 15,0-1 0-15,3 0 0 0,5-3-96 0,-2 2-32 16,-6 2 0-16,1 1 0 0,2 1-96 0,-1 0 0 16,-2-1-128-16,-4 1 192 0,-4 0-192 0,-1 3 0 15,0 1 0-15,0 0 0 0,-4 0 0 0,-3 0 0 16,-7-1 0-16,-4 2 0 0,-4 6 0 0,1-6-240 15,-2-1 32-15,-5 2 0 16,-5 1-496-16,-5 3-80 0,-10-2-32 0,-5 4-8656 0,-5-3-1744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7:28:24.1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2245 2226 8287 0,'0'0'736'0,"0"-10"-592"16,0 0-144-16,1 0 0 0,3 0 2624 0,9-7 480 15,-1 1 96-15,5-2 32 0,2 0-1824 0,4-1-384 16,3-4-64-16,6-4 0 0,5 1-272 0,4-2-48 16,2-2-16-16,-2 4 0 0,2-2-48 0,-1 2-16 15,-3 4 0-15,-1 0 0 0,-1 7-144 0,-1 3-32 16,-2 7 0-16,-5 5 0 0,-3 4-192 0,-6 4-32 0,-3 4-16 0,-5 5 0 15,-4 3-144-15,-5 8 0 16,-6 3 0-16,-5 4 128 0,-6 6 112 0,-5-3 16 16,-5-1 0-16,-6 1 0 0,-5-1 128 0,1 0 48 0,0 0 0 0,-2-1 0 15,-1 1 64-15,0-2 16 0,1-4 0 0,4-4 0 16,5 0-192-16,4-6-16 16,4 0-16-16,8-3 0 0,6-5-288 0,5-1 0 0,7-7 0 0,7 0 0 15,7 1 0-15,-2-3 0 0,6 0 0 16,21 0 0-16,2 4 0 0,5 2 0 0,0-2 0 0,1 3-144 15,3 6 144-15,-17-7 0 0,1 2 0 0,18 11 0 16,-3 0 0-16,-13 5 0 0,-10-1 0 0,-8 0 0 16,-9-3 0-16,-4 5 176 0,-7 1-48 0,-8 4 0 15,-8 0 544-15,-10 6 96 0,-7 1 32 0,-7 5 0 16,-10-2-128-16,-3 1-32 0,-4-3 0 0,-3 0 0 0,-1-1-352 16,2-1-80-16,0-3-16 0,-2 0 0 15,-1-3-192-15,2-7-192 0,5-6 48 0,4-5 0 16,4-3-1952-16,19-9-384 0,3-3-80 0</inkml:trace>
  <inkml:trace contextRef="#ctx0" brushRef="#br0" timeOffset="198.82">3485 3302 24879 0,'0'0'1088'0,"0"0"256"0,-5 9-1088 0,0-3-256 15,0 2 0-15,1 0 0 0,-1 1 2688 0,0 0 496 16,0 0 80-16,5-9 32 0,0 0-2192 0,-9 5-432 0,9-5-96 0,-7-1 0 16,-1-4-368-16,0-2-64 15,1 0-16-15,2-5 0 16,-3 1-1520-16,4 1-304 0,3-4-64 0,7 2-13904 0</inkml:trace>
  <inkml:trace contextRef="#ctx0" brushRef="#br0" timeOffset="500.45">4860 1288 33167 0,'-12'10'1472'0,"7"2"304"0,1-1-1424 0,2 11-352 0,-1 5 0 0,-1 9 0 0,-1 11 0 0,1 6-320 16,2 4 64-16,-2 4 16 0,0 7 560 0,0 13 128 15,2 6 0-15,2 3 16 16,-1 2-48-16,-1 3-16 0,1 8 0 0,1 3 0 0,0 3-224 0,0-1-48 16,0-9-128-16,0-5 192 15,0-11-512-15,-4-7-96 0,0-11-32 0,2-6 0 16,2-12-688-16,0-7-144 0,0-5-16 0,2-6-8048 15,2-5-1616-15</inkml:trace>
  <inkml:trace contextRef="#ctx0" brushRef="#br0" timeOffset="843.75">6809 1291 38703 0,'0'0'3440'0,"0"0"-2752"15,-3 9-560-15,3 6-128 16,2 4-672-16,1 9-160 15,-2 4-48-15,-1 11 0 0,0 5 640 0,-1 6 240 0,-1 0-176 0,1 5 176 0,-3 9 0 0,1 7 0 16,-1 11-128-16,-3 4 128 0,-3 4 0 0,0 6 0 16,0 3 0-16,0-2 0 15,0-6-384-15,-1-10-16 0,0-11-16 0,-1-9 0 16,2-11-608-16,0-10-112 0,2-9-16 0,2-6-16 16,4-11-1664-16,0-9-336 0</inkml:trace>
  <inkml:trace contextRef="#ctx0" brushRef="#br0" timeOffset="1035.1">7221 1344 23039 0,'0'0'1024'0,"0"0"192"0,13 4-960 0,-3 9-256 0,-1 1 0 0,0 11 0 16,0 8 1152-16,-4 8 192 15,-1 6 48-15,-4 6 0 0,-4 6-496 0,-2 3-80 16,-7 5-32-16,-1 6 0 0,-3 4-272 0,0 3-48 15,-3-2-16-15,1 6 0 0,0 5-256 0,3 1-48 0,1 4-16 0,1-10 0 32,2-8-2272-32,3-12-464 0,3-15-80 0,1-7-5440 0,0-9-1088 0</inkml:trace>
  <inkml:trace contextRef="#ctx0" brushRef="#br0" timeOffset="1218.89">6470 2247 22111 0,'0'0'1968'0,"0"0"-1584"16,0 0-384-16,15 10 0 0,4-5 1488 0,8 1 224 16,6 1 32-16,5-4 16 0,4-3-992 0,6-3-192 15,7-6-32-15,0 0-16 0,-2-8 80 0,3-1 16 16,3-1 0-16,-1 0 0 0,1-2-624 0,-1 4 0 16,-1 1 0-16,-5 0-9600 15,-6 1-1952-15</inkml:trace>
  <inkml:trace contextRef="#ctx0" brushRef="#br0" timeOffset="1372.41">6685 2568 25791 0,'0'0'2304'0,"15"9"-1856"16,4-3-448-16,5 1 0 0,7-1 720 0,3-3 48 15,4-5 16-15,7-5 0 0,8-3-192 0,8-8-32 16,7-8-16-16,9 1 0 0,8-7-304 0,2-1-64 0,-3-2-16 0</inkml:trace>
  <inkml:trace contextRef="#ctx0" brushRef="#br0" timeOffset="1717.59">9376 1118 35999 0,'0'0'1600'0,"-7"14"320"0,0 2-1536 16,0 6-384-16,2 9 0 0,-1 5 0 0,-2 9 0 0,2 11 0 15,-2 10-192-15,3 6 64 0,-4 8 128 0,-1 7 144 16,0 3-16-16,-5 12-128 0,0 10 160 0,-3 6-160 16,-4 4 128-16,-2 4-128 0,-3 2 0 0,3-1 0 15,0-5 128-15,1-11-128 16,-2-9-512-16,3-17-144 0,3-14-32 0,4-10 0 16,3-9-1120-16,3-14-240 0,4-6-32 0,-5-13-10848 0</inkml:trace>
  <inkml:trace contextRef="#ctx0" brushRef="#br0" timeOffset="2184.08">9982 1462 28559 0,'9'-20'2544'0,"4"-2"-2032"16,5 1-512-16,4-2 0 0,6 0 1104 0,5 4 128 16,4 2 32-16,4 4 0 0,3 0-992 0,5 0-272 15,2 5 0-15,2 1 128 0,4 3-128 0,-2 3 0 16,-4-1 0-16,0 6 0 0,-3 9 0 0,-1 5 0 16,-4 3 0-16,-5 11 0 0,-5 5 0 0,-6 8 0 15,-7 9 0-15,-8 10 0 0,-11 3 0 0,-7 4-176 16,-7 2 176-16,-9 2-128 0,-7 1 128 0,-5-2 0 15,-8-4 0-15,0-3 0 0,-4-3 0 0,-7-2 176 16,-6-1-48-16,0 0 0 0,-5-5 320 0,2-4 48 16,2-3 16-16,4-2 0 0,5-1 128 0,8-4 16 15,9-2 16-15,7-5 0 0,5-3-336 0,8-2-64 16,5-3-16-16,8 1 0 0,8-4-256 0,4 3 0 16,8-5 0-16,8-1 0 0,8 5 144 0,12-2-16 15,11-3-128-15,9 1 192 0,12-2 112 0,5-2 16 16,5-4 0-16,9-1 0 0,4-8 64 0,4-1 32 15,2-6 0-15,0-1 0 0,1-2-160 0,2-6-16 16,1 1-16-16,-5-3 0 0,-8 2-224 0,-3 0-128 0,-2-5 128 16,-3 2-208-1,0 2-3472-15,-15-6-688 0,16-13-144 0,-12 7-32 0</inkml:trace>
  <inkml:trace contextRef="#ctx0" brushRef="#br0" timeOffset="3669.41">3305 8034 14735 0,'0'0'1312'0,"0"0"-1056"16,2-4-256-16,-2 4 0 0,0 0 288 0,0 0 0 15,0 0 0-15,0 0 0 0,0 0 240 0,0 0 48 16,0 0 16-16,0 0 0 0,0 0 144 0,0 0 32 16,2 8 0-16,-4 8 0 0,-3 1-144 0,0-1-32 15,3 3 0-15,-2 5 0 0,-2 7-288 0,-1 3-64 0,2 6-16 0,1 5 0 16,1 4-96-16,-1 10 0 15,2 10-128-15,4 4 192 0,0 0-192 0,5 2 0 0,2-1 128 0,2 0-128 16,4-6 0-16,4-4 128 16,4-9-128-16,4-11 0 0,-4-13 0 0,6-6 0 0,1-6 0 0,5-6 0 15,3-6 448-15,4-7 32 0,-1-5 16 16,-1-7 0-16,12-13 80 0,-1-1 32 16,0-6 0-16,20-20 0 0,-11 2-368 0,-26 17-80 0,2-2-16 0,-3-5 0 15,-3 1-144-15,0 1 0 0,-1-4 0 0,-4 0 0 16,-3 0-144-16,-3-1 144 0,-2 1 0 0,-1 4 0 15,-3 2 0-15,1 4 0 0,0 9 0 0,0 4 0 16,0 4 0-16,0 5-128 0,0 7 128 0,0 7-160 16,-2 8 160-16,10 15-192 0,-4 4 192 0,-7 0-192 0,1 9 192 15,-1 12 0-15,-1 12 0 0,-1 11 0 0,-1 11 0 16,-3 11-240-16,-4 11 64 0,-3 11 16 0,-4 6-80 0,-4 3-16 16,-4 7 0-16,-2-1 0 0,-7 4 256 0,0-7-176 15,-1-6 176-15,-4-5-160 0,-3-4 592 0,0-4 112 16,-7-14 32-16,-3-7 0 0,-2-7 368 0,-2-11 80 15,6-12 0-15,-1-8 16 0,2-10-64 0,3-10-16 16,2-9 0-16,1-7 0 0,1-11-448 0,2-10-80 16,1-10-32-16,1-8 0 0,-2-11-160 0,1-8-48 15,1-10 0-15,6-5 0 0,2-6-192 0,7 1 0 16,7 2-192-16,7 0 192 0,6 0-240 0,6 3 64 16,8 3 16-16,6 1 0 0,5 1 32 0,8 4 0 15,7 0 0-15,8 7 0 0,6 5-64 0,-1 4 0 16,5 8 0-16,-1 3 0 0,-4 4 192 0,1 2-160 15,1 5 160-15,-1 4-160 16,0 3-416-16,1 4-96 0,-2 1-16 0,-2 2 0 16,-5-1-2416-16,-3-2-480 0,-4-5-112 0</inkml:trace>
  <inkml:trace contextRef="#ctx0" brushRef="#br0" timeOffset="9543.65">5929 6863 1839 0,'0'0'160'0,"10"-9"-160"16,-4-5 0-16,0 7 0 0,2-4 3584 0,0 4 672 16,-1-3 144-16,1 2 16 0,-2-2-2976 0,1 4-608 15,-2-3-112-15,-1 2-16 0,-1 1-224 0,0-3-32 16,-3 0-16-16,-3-4 0 0,2 3-48 0,-1 3 0 16,-5-5 0-16,3 3 0 0,-1-1-384 0,0 4 128 15,-2-2-128-15,0 4 0 0,1 1 0 0,-4 3 0 16,-4 1 0-16,-2 4 0 0,2 4 0 0,-2 0 0 15,-2 2 0-15,-1 7 0 0,-4 0 0 0,-2 6-144 16,-4 5 144-16,-3 7 0 0,-4 1 0 0,3 6 0 16,-1 3 0-16,1 7 144 0,0 3-16 0,2 9 0 15,3 2 0-15,3 9 0 0,1 3-128 0,8-20 0 16,0 7 0-16,-2 7 0 0,0 6 0 0,2 1 0 16,-1 5 0-16,3 1 0 0,-2-1 0 0,2-1 0 15,1 1 144-15,-2 32-144 0,5-19 128 0,7-41-128 16,3 1 160-16,0 5-160 0,4-5 320 0,2 0-48 0,2-3 0 0,3-3 0 15,3-3-80-15,4-7-32 0,2-7 0 0,3-3 0 16,1-2-160-16,3-5 160 0,1-4-160 0,1-3 160 16,6-3-752-1,2-3-160-15,1-7-16 0</inkml:trace>
  <inkml:trace contextRef="#ctx0" brushRef="#br0" timeOffset="9813.61">5743 8176 25791 0,'0'0'1152'0,"0"0"224"0,0 0-1104 0,0 0-272 16,0 0 0-16,13 0 0 0,6 1 768 0,2 1 80 15,3-1 32-15,4-1 0 0,3-1-528 0,3-2-96 16,3-4-32-16,4-2 0 0,3-3-64 0,24-4-16 16,-4 2 0-16,-23 2 0 0,-1 2-144 0,3 1 0 15,0-4 0-15,-1 3 128 16,-3-2-1792-16,-1-4-352 0</inkml:trace>
  <inkml:trace contextRef="#ctx0" brushRef="#br0" timeOffset="10257.37">6837 7231 25919 0,'13'-20'1152'0,"-1"5"224"0,4-1-1104 0,4 0-272 0,6 5 0 0,2-2 0 16,2 1 0-16,3-2 0 0,3 1 128 0,1 1-128 16,1 7 0-16,3 3 128 0,2 2-128 0,1 2 0 0,1 1 144 0,-2 5-144 15,-4 8 0-15,-3 7 144 0,-3 1-144 0,-14-5 0 16,-1 8 0-16,4 17 0 0,-6 1 0 0,-7 4 0 16,-7 5 0-16,-7 4 0 0,-3 6 0 0,-9 3 0 15,-5 1 0-15,3-19 0 0,-5 10 144 0,-19 30-144 16,-5-9 160-16,13-28-160 0,-3 4 256 0,-1 1-64 15,-1-3 0-15,4 0 0 0,-3-3 512 0,8-3 80 16,1-2 32-16,5-3 0 0,6-5-304 0,2-1-64 16,8-4-16-16,6-8 0 0,4-4-256 0,5-5-48 15,4-2-128-15,12 0 192 0,5-7-64 0,-4-6 0 16,5-2-128-16,7-3 192 0,8 3-192 0,6-3 128 16,2-4-128-16,2-1 0 0,2-7 0 0,1-1 0 0,2-1 0 0,0 3 0 15,3-1 0-15,-3-3-192 16,-2-3 48-16,-3 0-9504 15,-3-3-1888-15</inkml:trace>
  <inkml:trace contextRef="#ctx0" brushRef="#br0" timeOffset="10657.7">7990 6158 23327 0,'0'0'1024'0,"0"0"224"0,9-7-992 0,4 2-256 15,1 4 0-15,4 2 0 0,-1 6 0 0,5 0 0 16,4 5 128-16,3-1-128 0,3 4 224 0,6 4 0 15,4 7 0-15,5-1 0 0,3 7-96 0,3 2 0 16,-4 5-128-16,1 8 192 0,-1 3-192 0,1 13 0 16,-2 8 0-16,0 9 0 0,0 8 160 0,-4 6-160 15,2-2 160-15,-7 1-160 0,-5-4 192 0,-4 3-48 16,-5-5-16-16,-6 1 0 0,-4-9 288 0,-4 0 48 0,-6-4 16 0,-3-4 0 16,-4-1 448-16,-5-1 96 0,-2-7 0 0,-1-4 16 15,-5-3-208-15,-3 0-32 0,-2-3-16 0,-4-4 0 16,1-1-352-16,6-16-80 0,-3 3-16 0,0-1 0 15,-3-4-336-15,2-5 128 0,1 2-128 0,0-5 0 16,-1-2-1648 0,2-5-400-16,2-6-64 0</inkml:trace>
  <inkml:trace contextRef="#ctx0" brushRef="#br0" timeOffset="11023.75">9889 7412 21183 0,'0'0'1888'0,"8"3"-1504"0,3-1-384 0,6 2 0 0,6-3 592 0,4 1 48 15,2-4 16-15,4 1 0 0,1 2-272 0,6 1-48 16,0-1-16-16,25 0 0 0,-4-3-192 0,-19-1-128 0,5-1 128 0,-1 1-128 15,-2-3-224-15,-1 3-112 0,-2-4-32 16,-3 3-10352-16</inkml:trace>
  <inkml:trace contextRef="#ctx0" brushRef="#br0" timeOffset="11205.15">10165 7926 23039 0,'-9'5'2048'16,"-2"5"-1648"-16,3-1-400 0,1 4 0 0,3-1 784 0,3 0 80 15,4 1 16-15,4 3 0 0,3-8-368 0,5 1-64 16,4-6 0-16,-2 0-16 0,3-3-176 0,8 0-16 16,2-3-16-16,7 1 0 0,5-7-96 0,4 0-128 15,1-5 176-15,3 0-176 0,-1 0 0 0,1-1-256 16,-1-2 32-16,2 0-12400 16</inkml:trace>
  <inkml:trace contextRef="#ctx0" brushRef="#br0" timeOffset="11674.29">13615 5708 23951 0,'-9'-10'1056'0,"9"10"224"0,0 0-1024 0,0 0-256 15,0 0 0-15,0 0 0 0,-1 11 224 16,-2 2-16-16,-2 2 0 0,-1 9 0 0,-2 3 64 0,-2 5 16 16,-1 2 0-16,-2 3 0 0,0 5 0 0,0 7 0 15,1 7 0-15,-2 10 0 0,0 6 16 0,-4 6 0 16,-2 9 0-16,-2 11 0 0,-1 5 144 0,-1 8 48 16,-3 3 0-16,2 6 0 0,1 2-32 0,9-40 0 15,-3 10 0-15,-1 5 0 0,-2-4 176 0,0-2 16 16,-2 1 16-16,-9 38 0 0,4-25 272 0,12-43 48 15,-2-4 16-15,0-3 0 0,1 0-464 0,1 0-96 16,1-7 0-16,-6 17-16 0,5-19-256 0,2-8-48 16,4-6-128-16,-1-7 192 15,5-5-1168-15,1-8-240 0,1-3-64 0</inkml:trace>
  <inkml:trace contextRef="#ctx0" brushRef="#br0" timeOffset="12358.43">14581 8395 17503 0,'12'0'1552'15,"3"2"-1232"-15,4 5-320 0,4-1 0 0,2-2 1664 0,3 5 256 0,1 1 64 0,2 8 16 16,1 7-1472-16,1 3-288 0,0 6-64 0,-2 5-16 15,1-1 208-15,-2 6 32 0,-1 2 16 0,-3 4 0 16,-3 2 288-16,-4 4 64 0,-3 1 16 0,-7 4 0 16,-4-3-80-16,-9 8-32 0,-5-5 0 0,-5 0 0 15,-5-2-96-15,-9 3-32 0,-8-3 0 0,1-6 0 0,-10-1-96 16,-4-1 0-16,-9-3-16 0,-3-1 0 16,-3-5-1456-16,-2-4-272 0,-1-3-64 0</inkml:trace>
  <inkml:trace contextRef="#ctx0" brushRef="#br0" timeOffset="13125.98">17619 7217 19519 0,'0'0'864'0,"0"0"176"0,0-4-832 0,0 4-208 16,0 0 0-16,0 0 0 0,0 0 640 0,0 0 96 16,0 0 16-16,-6 6 0 0,1 6-368 0,-2 4-64 15,0 3 0-15,-1 4-16 0,0 7 16 0,1 6 0 16,-1 3 0-16,-1 10 0 0,0 4-320 0,-1 4 128 15,-1 9-128-15,-6 29 0 0,2-7 0 0,6-32 0 16,-1 8 0-16,2-2 0 0,3 6 144 0,1-9-144 16,2-8 0-16,3-2 144 0,3-6-144 0,5-9 192 15,5-7-192-15,2-8 192 0,2-8 304 0,5-2 64 16,4-9 16-16,3-7 0 0,4-5 176 0,5-6 32 16,3-7 16-16,1-3 0 0,1-6-432 0,-3-3-96 15,0-3-16-15,-2-2 0 0,-2 0-256 0,-2-2 160 16,-1-1-160-16,-4 3 128 0,-1-2 0 0,-1 5 0 15,-1 0 0-15,0 5 0 0,-3 4 64 0,2 8 0 16,-3 3 0-16,-1 8 0 0,0 7-192 0,-3 8 0 0,-3 8-160 16,1 10 160-16,-3 11 0 0,-2 6 0 0,-3 11-128 0,-4 6 128 15,-3 10 0-15,-6 9 0 16,-5 10 0-16,-8 5 0 0,-5 3 240 0,-8 2-64 0,-5 7-16 0,-5 4 0 16,-3-1 64-16,-6-3 16 0,-6 1 0 0,-4-3 0 15,-3-6 112-15,-3-2 32 0,-5-1 0 0,3-6 0 16,1-3-48-16,1-9 0 0,0-3 0 0,2-6 0 15,-3-4 80-15,1-9 16 0,2-4 0 0,2-9 0 0,4-8-192 16,5-4-48-16,3-10 0 0,3-3 0 0,8-8-192 16,2-6 144-16,6-4-144 0,3-8 128 15,5-5-128-15,7-5 0 0,6-4 0 0,7 1-176 0,4-7 176 0,7 1-128 16,6 1 128-16,7 0-128 0,5-2 0 0,4 0 0 16,4-2 0-16,4 4 0 0,4 3-192 0,4-4-16 15,7 1-16-15,0 2 0 16,0-1-1968-16,-1 2-400 0,1 0-80 0,-2-3-16 0</inkml:trace>
  <inkml:trace contextRef="#ctx0" brushRef="#br0" timeOffset="14342.79">19877 5776 20271 0,'0'0'1792'0,"-8"-2"-1424"0,8 2-368 0,-10 5 0 0,1 1 256 0,0 7-32 16,0 4 0-16,0 3 0 0,0 1 80 0,0 7 16 16,-1 3 0-16,0 5 0 0,0-1 32 0,1-4 16 15,-2 5 0-15,-7 23 0 0,-1-1 16 0,6-19 16 16,-2 1 0-16,1 2 0 0,-2-2 240 0,1-5 64 15,-1-4 0-15,0-2 0 0,4-6 368 0,0-3 80 16,1-2 0-16,2-5 16 0,1-3-256 0,2-5-48 16,6-5-16-16,0 0 0 0,-3-6-208 0,3-6-32 15,3-3-16-15,0-4 0 0,2-3-224 0,1-5-48 16,2 2-16-16,-1-5 0 0,5-1-304 0,-2-2 128 16,0-3-128-16,7-21 0 0,-2 6 192 0,0 4-64 15,-1 3 0-15,0 7-128 0,3 5 0 0,-1 6 0 16,-1 6 0-16,-1 5-144 0,-1 5 144 0,-3 2-160 15,-10 8 160-15,0 0-160 0,12 13 160 0,-6 6-208 16,-5 2 80-16,-3 10 128 0,-5 5-240 0,0-8 80 16,-5 10 16-16,-4 3 0 0,-5 2 144 0,0 4 0 15,-3 4-144-15,-2-4 144 0,0-1 0 0,-1-3 0 0,0-4 0 0,2-6 0 16,1-2 0-16,2-5 288 0,3-5-48 0,4-6-16 16,4-5 96-16,4-1 32 15,7-9 0-15,0 0 0 0,-1-14-96 0,3 0-32 0,3-4 0 16,3-2 0-16,1-2-96 0,1-6 0 0,0 0-128 0,1-3 192 15,2-5-192-15,1 0 0 0,1 0 0 0,2-1 0 16,-2 0 0-16,11-14 0 0,-3 8 0 0,-2 6 0 16,-2 1 0-16,-1 10 0 0,-1 5 0 0,-6 6 0 15,-3 2-128-15,-8 13 128 0,0 0-192 0,0 0 192 16,0 0-192-16,-6 14 64 0,-2 5 128 0,-1-1-208 0,-4 5 208 0,-2 5-192 16,-3 0 192-16,-2 4-192 0,-2 1 192 0,-1 1 0 15,0 2 0-15,0-2 0 0,0-2 0 0,-10 9 0 16,5-3 0-16,6-7 0 0,4-6 0 0,9-11 0 15,0-2 0-15,6-4 0 0,3-8 0 0,0 0 0 16,0 0 0-16,11-3 160 0,1 0-16 0,1-9 0 16,4-2 0-16,0-5 0 0,2-4-144 0,0-1 192 15,3-5-192-15,-3 0 192 0,3 2-192 0,7-15 0 16,-4 4 0-16,0 2 128 0,-4 6-128 0,1-1 128 16,-3 3-128-16,-1 5 128 0,-3 6-128 0,-1 3 0 15,-3 3-160-15,0 4 160 0,-11 7 0 0,0 0 0 16,0 0-128-16,0 0 128 0,3 10 0 0,-1-1-192 15,-6 2 192-15,-1 3-192 0,-3 3 48 0,-1 1 16 16,-2 1 0-16,-10 9 0 0,0-2 128 0,7-8 0 16,-3 1 0-16,-1 2 0 0,-4-1 0 0,1 3 0 15,-2 1 0-15,2-4 0 0,0-1 0 0,1 0 0 16,2 0 0-16,1-1 0 0,3-1 0 0,3-3 0 0,5-7 0 0,2 0 0 16,4-7 0-16,0 0 0 0,7-9 0 0,3-5 0 15,2-7 0-15,-1 5-128 0,-1-4 128 0,2-2 0 16,1-3 0-16,1-5 0 0,0 2 0 0,5-15 0 15,-1 2 0-15,-1 0 0 0,-6-1 0 0,-1 0 0 16,0 0 0-16,0 5 0 0,-1 1 0 0,0 8 128 16,-4 4-128-16,-1 8 0 0,-1 5 0 0,-2 3 0 15,-1 8 0-15,0 0 0 0,-9 1 0 0,-1 10 0 16,-3 8 0-16,-3 9 0 0,-3 3-144 0,-3 7 144 0,-1 1 0 0,5-9 0 16,-2 6 0-16,-3 5 0 0,-2 0-128 0,-3 2 128 15,-2 0 0-15,0-5 0 0,3-2 0 0,1-2 0 16,3-3 0-16,4-7 0 0,3-1 160 0,0 5 96 15,7-10 32-15,6-11 0 0,3-7-112 0,0 0-32 16,0 0 0-16,9-7 0 0,3-9 80 0,2 0 16 16,1-3 0-16,2-3 0 0,-1-6-112 0,1 4-128 15,0-4 176-15,0 4-176 0,-3 0 0 0,0 1 0 16,-1 3 0-16,-2 2-192 16,-2 1-448-16,-3 3-96 0,-1 4-16 0,-1-3-11072 15,-4 13-2208-15</inkml:trace>
  <inkml:trace contextRef="#ctx0" brushRef="#br0" timeOffset="14943.91">21275 5407 17903 0,'0'0'784'0,"0"0"176"0,-1-12-768 0,1 12-192 15,-3-6 0-15,3 6 0 0,0 0 976 0,-9 0 160 16,-4 1 16-16,-1 7 16 0,-3 4-432 0,-2 5-96 15,-3 2 0-15,0 4-16 0,-4 2 64 0,-5 8 16 16,-7 8 0-16,-3 7 0 0,-4 4 48 0,-2 8 16 16,-4 6 0-16,-1 9 0 0,-2 8-256 0,17-20-64 15,-3 12 0-15,-6 11 0 0,-4 4-224 0,-2 8-48 16,-2 3-16-16,-1 5 0 0,1 3-160 0,5 0 0 16,3 1 0-16,4-5 0 0,7-3 0 0,4-4 128 15,6-4-128-15,8-3 128 0,4-3-128 0,7-8 0 0,5-7 0 0,5-5 0 16,5-5 0-16,2-10-224 0,4 0 80 0,6-7 16 31,1-8-320-31,4-5-64 0,3-2-16 0,4-11-12976 0</inkml:trace>
  <inkml:trace contextRef="#ctx0" brushRef="#br0" timeOffset="15326.54">20975 7067 16575 0,'-4'3'1472'0,"0"2"-1168"0,0 3-304 0,2-2 0 15,4 5 2384-15,3 1 432 0,3 1 64 0,5 0 32 16,2-3-1760-16,-1-1-336 0,3-4-80 0,3 0-16 15,4 0-208-15,7-1-32 0,2-2-16 0,3 0 0 16,4-2-128-16,3 0-16 0,3-2-16 0,3 0 0 16,4-2-176-16,-4-1-128 0,2 0 144 0,20 0-144 31,-7-3-1168-31,-25 3-336 0,1 1-64 0,19-10-16 0</inkml:trace>
  <inkml:trace contextRef="#ctx0" brushRef="#br0" timeOffset="15761.4">22363 6610 26031 0,'-1'-14'1152'0,"1"5"240"0,2-1-1120 0,2 1-272 15,4-1 0-15,2 2 0 0,2 0 0 0,5 1 128 16,3 1-128-16,6-3 0 0,3 3 0 0,5-3 0 16,3 1 0-16,0-1 0 0,-3 2 192 0,2 3-192 15,0 2 192-15,0 2-192 0,1 3 240 0,0 3-64 16,-1 7-16-16,-3 4 0 0,-1 2-160 0,-12-2 0 16,-1 10 0-16,-3 6 0 0,-2 4 0 0,-6 8-144 15,-7 4 144-15,-6 7-208 0,-6 4 208 0,-6 6 0 0,-4 0 0 0,-6 3-144 16,-3 1 144-16,-5 1 0 0,-2 1 0 0,-3-1 128 15,-4-1 64-15,-3-1 32 0,-3-2 0 0,-3-7 0 16,1-3 432-16,3-3 96 0,0-2 16 0,1-3 0 16,5-4-192-16,7-6-16 0,5-5-16 0,5-3 0 15,7-2-144-15,5-3-16 0,5-6-16 0,7-2 0 16,4-4-128-16,7-3-32 0,5-6 0 0,6 0 0 16,7 0-32-16,6-1-16 0,5-6 0 0,7 0 0 0,7 1-160 0,1-5 160 15,2-1-160-15,0-3 160 0,1 1-160 0,-1-2 0 16,1-3 0-16,-1 1 0 15,2-2-1408-15,26-10-304 0,-9-1-64 0</inkml:trace>
  <inkml:trace contextRef="#ctx0" brushRef="#br0" timeOffset="16262.74">23713 5349 20271 0,'0'0'1792'0,"0"0"-1424"0,10-5-368 0,3 4 0 15,1 5 800-15,3 1 96 0,1 1 0 0,6 7 16 16,2 3-752-16,6 4-160 0,2 5 0 0,4 5 0 0,4 3 0 0,4 7 0 16,2 8 0-16,-1 3-144 15,-2 2 144-15,-2 6 0 0,-4 8-144 0,-2 6 144 0,-1 2 0 0,-13-19 0 16,1 8 0-16,10 38 0 0,-5-3 0 0,-12-33 256 15,-4 8-32-15,6 41-16 0,-7-11 352 0,-7-36 64 16,-1 5 16-16,-4 35 0 0,-5-14 192 0,0-36 64 16,-3 5 0-16,-4-4 0 0,-2 1 144 0,-2-3 48 15,0-2 0-15,-3 0 0 0,-1-2-128 0,-1-2 0 16,2-4-16-16,0-1 0 0,-1-2-496 0,-2-1-112 16,3-3-16-16,-1-2 0 0,-2-4-192 0,2-1-128 15,-1-6 128-15,0 0-128 0,-1-6 0 0,2-2 0 16,0-1 0-16,0-5-192 15,3-6-512-15,1-1-96 0,4-12-32 0,2 0-9872 16,2-5-1984-16</inkml:trace>
  <inkml:trace contextRef="#ctx0" brushRef="#br0" timeOffset="16711.18">25614 6877 13823 0,'-33'-1'608'0,"21"0"128"0,0-1-592 0,3 4-144 15,4-2 0-15,5 0 0 0,0 0 2368 0,10 6 448 16,6-1 96-16,18 0 16 0,4 0-1712 0,-7-1-352 15,5 0-64-15,5-3-16 0,5-3-384 0,2-1-80 16,6 3 0-16,2 0-16 0,6 0-176 0,1-1-128 16,1-1 144-16,-3 1-144 0,-5-3 0 0,23 2 128 15,-16-1-128-15,-27 3-8448 16,-3 0-1712-16</inkml:trace>
  <inkml:trace contextRef="#ctx0" brushRef="#br0" timeOffset="16862.52">25497 7469 32015 0,'-11'12'1408'0,"11"-12"320"0,0 0-1392 0,0 0-336 0,8 9 0 0,3 0 0 15,3 2 128-15,8-3-128 0,3-2 128 0,7 2-128 16,3-4 320-16,6-2-16 0,1-3 0 0,22-2 0 16,-6-2 32-16,-17 0 16 0,0 0 0 0,3 1 0 15,3-1-1824-15,1-1-352 0,2 1-80 0,-1-2-11552 16</inkml:trace>
  <inkml:trace contextRef="#ctx0" brushRef="#br0" timeOffset="17314.36">27783 7325 19343 0,'0'0'1728'0,"0"0"-1392"0,0 0-336 0,0 0 0 16,3 7 2320-16,3 0 400 0,1-1 80 0,7 4 16 16,6-2-2144-16,2 1-416 0,4-3-96 0,3 0-16 15,4-1 48-15,4-3 0 0,4-1 0 0,4 3 0 0,6 0-32 0,6 1 0 16,4-2 0-16,1-3 0 0,0-2-160 0,0-1 128 15,0 0-128-15,1 0 128 0,-1 0-304 0,0 1-64 16,-2-1-16-16,-4 0 0 16,-5-8-2272-16,14-3-464 0</inkml:trace>
  <inkml:trace contextRef="#ctx0" brushRef="#br0" timeOffset="17796.9">30236 5732 23039 0,'3'-8'2048'16,"4"-2"-1648"-16,1 2-400 0,0 0 0 15,-2 3 784-15,3-1 80 0,-9 6 16 0,9-3 0 0,-9 3-128 0,9 6-32 16,-9-6 0-16,7 11 0 0,-2 5-144 0,-2 7-48 15,-3 5 0-15,-3 8 0 0,0 10-144 0,-4 10-48 16,0 10 0-16,-2 7 0 0,-3 3-48 0,-2 9-16 16,-3 7 0-16,-5 8 0 0,-4 13 160 0,0 3 16 15,-3 7 16-15,-3 3 0 0,-4 5-112 0,1-3-32 16,-2-2 0-16,0-7 0 0,-1-3 0 0,2-7-16 16,2-7 0-16,3-7 0 0,6-3 416 0,-1-6 96 15,5-4 16-15,2-7 0 0,1-10-320 0,3-2-48 16,2-6-16-16,2-1 0 0,0-2-224 0,3-2-48 0,1-3-16 0,2-11 0 15,0-2-160-15,1-7 0 0,4-3 0 16,4-3 0 0,-1-8-1632-16,0-4-416 0,-3-11-64 0,13 2-14432 0</inkml:trace>
  <inkml:trace contextRef="#ctx0" brushRef="#br0" timeOffset="19629.84">19419 6533 8287 0,'0'0'736'0,"0"0"-592"16,0 0-144-16,-8 0 0 0,8 0 1792 0,-9 2 320 15,9-2 64-15,-8 5 0 0,8-5-1040 0,0 0-224 16,-8 5-32-16,8-5-16 0,0 0-160 0,0 0-16 15,0 0-16-15,-3-8 0 0,3-1 112 0,4-4 32 16,4-5 0-16,2-1 0 0,1-9-240 0,2 0-32 16,2-2-16-16,2-5 0 0,-6-2-80 0,5-1-32 15,-1 1 0-15,1-6 0 0,1-1-176 0,-1-3-48 16,1-2 0-16,-2 1 0 0,3 2-32 0,-1 2-16 0,-2-2 0 0,-5 17 0 16,0-4-144-16,2 1 0 15,-2 7 144-15,0 0-144 0,-1 6 0 0,-2 4 0 16,0 4 0-16,-1-1 0 0,-1 7 0 0,-5 5-160 0,0 0 160 0,7 7 0 15,-2 5-144-15,-2 11 144 16,-1 5 0-16,-2 1-144 0,0 4 144 0,-5 5 0 16,-3 7 0-16,0-12 0 0,-3 4 0 0,-8 24 0 15,-1 5 0-15,-2-4 128 0,-5 2-128 0,2-7 0 0,-1-5 0 0,6-4 0 16,-2-7 256-16,3-4 0 0,2-5-16 16,0-8 0-16,2-4 480 0,3-3 112 0,3-3 0 0,3-2 16 15,6-12-176-15,0 0-32 0,0 0-16 0,0 0 0 16,8-5-192-16,2-2-48 0,1-5 0 0,1-5 0 15,-2-9-96-15,1-1-32 0,1 1 0 0,-1-5 0 16,-1 5-112-16,2-8-16 0,2 0-128 0,-3-1 192 16,2-2-192-16,2-3 0 0,2-3 0 0,-6 14 0 15,2-7 0-15,1-3 128 0,1 1-128 0,2 2 0 0,-2 6 0 0,3-1 0 16,-3 3 0-16,-1 5 0 0,-1 4 0 0,-3 4 0 16,-2 6 0-16,-2 1 0 0,-6 8-160 0,0 0 32 15,2 9 0-15,-2 3 0 0,-3 6 0 0,-4 7 0 16,-2 3 0-16,-2 8 0 0,-3 9 128 0,-3 4 0 15,-3 1 0-15,-13 31 0 0,0-9 0 0,2-2 0 16,2-7 0-16,4-7-128 0,2-11 128 0,1-4 0 16,1-6 0-16,3-6 0 0,1-5 0 0,6-4 0 15,3-6 0-15,5-4 176 0,3-10 64 0,0 0 16 16,0 0 0-16,13-13 0 0,3-4 128 0,0-2 16 16,2-2 16-16,1-5 0 0,-1-2-160 0,0-3-48 15,1-1 0-15,-6 9 0 0,-1-5-208 0,5-2 0 16,-3-6 128-16,2-2-128 0,1-4 0 0,1 0 144 15,-1-8-144-15,1 7 128 0,0 0-128 0,-2 6 0 16,0 7 0-16,-2 2 0 0,-4 7 0 0,-2 5 0 16,-3 2 0-16,-3 10-176 0,-2 4 176 0,0 0-208 15,-4 13 80-15,-3 3 128 0,-3 6-224 0,-4 3 80 0,-3 7 16 16,-2 2 0-16,-1 3 128 0,-13 17-160 0,-2-4 160 0,5-9-160 16,1-7 160-16,3-4-128 0,2-8 128 0,4-2-128 15,2-3 128-15,5-5 0 0,3-6 0 0,10-6 0 16,0 0 144-16,0 0-144 0,0-9 192 0,4-2-192 15,2-7 272-15,3-2-48 0,1-4-16 0,2-2 0 16,0-3-208-16,2 0 128 0,2-3-128 0,-1-2 0 0,-1-2 0 0,-4 9 128 16,3-1-128-16,1-2 0 15,1 2 0-15,9-13 0 0,-2 11 0 0,-8 13 0 0,0 3 0 0,0 1 0 16,-2 6 0-16,1 0 0 0,-3 7 0 0,-1 4-160 16,-1 1 160-16,-3 2-128 0,-1 3 128 0,-3 0 0 15,-4 3-144-15,0 1 144 16,-4 2-400-16,1 1-16 0,-3-2 0 0,-1-2-11200 15,0-3-2240-15</inkml:trace>
  <inkml:trace contextRef="#ctx0" brushRef="#br0" timeOffset="20663.84">18163 11323 20271 0,'-1'-21'1792'0,"2"7"-1424"15,0-5-368-15,4-4 0 0,1-4 736 0,1-2 80 16,3-3 16-16,2-5 0 0,-1-3-224 0,2-4-32 16,1-1-16-16,5-23 0 0,1 3-384 0,-2 9-176 15,-3-1 160-15,1 9-160 0,0 3 144 0,-2 9-144 16,1 5 128-16,-2 1-128 0,-4 3 384 0,1 5 0 15,-2 5 0-15,1 4 0 0,-6 1 48 0,1 2 0 16,-4 10 0-16,0 0 0 0,0 0-176 0,3 10-48 16,-1 2 0-16,0 4 0 0,-1 10-208 0,1 0 0 0,-2 4 0 0,0 3 0 15,0 1 0-15,-2 4-128 16,-1 7 128-16,2-12 0 0,0 4 0 0,-2 5 0 0,-1 1 0 0,1 5 0 16,-2-3 0-16,0 0 0 15,-3-3 0-15,0 1 0 0,1-1 144 0,0-2-144 16,0-2 128-16,-2 13-128 0,1-12 0 0,3-4 128 0,2-5-128 0,0-11 0 31,1-2-560-31,2-3-192 0,0-3-32 0,0-1-11648 0</inkml:trace>
  <inkml:trace contextRef="#ctx0" brushRef="#br0" timeOffset="20913.79">18261 11206 4607 0,'0'0'192'0,"0"9"64"0,-3-1-256 0,1 7 0 0,-1 2 0 0,2-2 0 0,0 3 4544 0,2 12 848 16,-1 0 176-16,0 1 48 0,0 4-4144 0,0-10-816 15,0 4-160-15,1 4-48 0,2 0 128 0,-1 2 0 16,1-2 16-16,5 2 0 0,-1 3-208 0,2-1-32 16,3 0-16-16,8 11 0 0,0-6-192 0,-5-20-144 15,3 2 192-15,0 0-192 0,0-1 192 0,0 1-64 16,2-1 0-16,-1-2-128 0,1-5 0 0,2 1 0 15,2-3 0-15,-1-2 0 16,1 1-2032-16,0-5-512 0,26 6-96 0,-7-11-32 0</inkml:trace>
  <inkml:trace contextRef="#ctx0" brushRef="#br0" timeOffset="21323.15">20208 11042 21183 0,'0'0'1888'0,"-3"12"-1504"16,-4-3-384-16,1 5 0 0,-2 5 704 0,1 6 64 15,-2 3 0-15,-3 7 16 0,-2 3-240 0,3 6-48 16,-1 3-16-16,0 9 0 0,-4 6-192 0,1 3-32 15,0 4-16-15,5-18 0 0,-6 10-112 0,2 2 0 16,-1 5-128-16,1 2 192 0,2-1-192 0,-2-5 0 16,3-3 0-16,4-8 0 0,0-6-304 0,6-3 0 15,1-7 0-15,4 4 0 16,5-8-1888-16,-4-17-384 0</inkml:trace>
  <inkml:trace contextRef="#ctx0" brushRef="#br0" timeOffset="21665.69">19723 11977 19343 0,'0'0'1728'0,"0"0"-1392"0,0 0-336 0,0 0 0 16,10-3 1568-16,0 2 240 0,4-2 48 0,6 2 16 0,6 0-1536 0,4-2-336 16,5-3 0-16,2-2 0 0,-1-2 0 0,5 1 0 15,0-2 0-15,-1 2 0 0,1-4-192 0,-4 2-80 16,0-1-32-16,12-4 0 15,-8-1-1104-15,-15 7-208 0,0-1-48 0,10-6-16 16,-7 1 400-16,-4 2 64 0,-4 0 32 0,-3 2 0 0,-4 1 1472 0,-3 3 288 16,-3 0 64-16,-8 8 16 0,10 0 944 0,-10 0 192 15,0 0 48-15,7 13 0 0,0 2-704 0,-5-3-144 16,0 2-32-16,-1 4 0 0,-1 3-432 0,1 6-80 16,-2 0-32-16,1 3 0 0,-1 3-176 0,1 0-48 15,1 2 0-15,1 10 0 0,2-1 64 0,-1-19 0 16,1 2 0-16,1-3 0 0,1 2-64 0,0 1 0 15,5-3 0-15,-3 2 0 0,3-5-192 0,0 0-160 16,0-5 32-16,1-1 0 16,1-6-1856-16,-1-1-352 0</inkml:trace>
  <inkml:trace contextRef="#ctx0" brushRef="#br0" timeOffset="21914.69">20873 11878 24879 0,'0'0'2208'0,"-2"10"-1760"0,0 5-448 0,1 4 0 15,-1 6 592-15,0 3 48 0,-2 3 0 0,-3 17 0 16,0-3-128-16,0 2 0 0,-3-3-16 0,-2 5 0 16,-1 3 208-16,2-16 64 0,-3 5 0 0,-2 5 0 15,-4 4-224-15,-2 2-32 0,-4 2-16 0,-2 3 0 0,-1-2-240 0,1 1-32 16,0-3-16-16,-1 0 0 0,1-5-208 0,-1-5 0 15,2 0-192-15,0-5 192 16,4-8-1776-16,2-1-240 0,4-8-48 0,1-1-16 0</inkml:trace>
  <inkml:trace contextRef="#ctx0" brushRef="#br0" timeOffset="22398.83">21754 11724 14735 0,'0'0'640'0,"0"0"160"0,-10 11-640 0,2 2-160 15,3 0 0-15,-8 15 0 0,2 2 1200 0,2 2 208 0,-1 7 32 16,2-12 16-16,2 6-752 0,-2 5-160 0,-1 8-32 0,-2 19 0 16,-2 0 96-16,4-22 16 0,-1 6 0 0,-8 31 0 15,-2-5-176-15,6-26-16 0,-1 0-16 0,-2 0 0 16,2-5 64-16,-1-2 16 0,0-4 0 0,1-5 0 16,1-7 528-16,1-6 96 0,3-1 32 0,3-6 0 15,3-4-256-15,4-9-32 0,0 0-16 0,-3-9 0 0,2-5-80 0,3-7 0 16,4-4-16-16,1-7 0 0,1-2-496 0,1-4-80 15,1-4-32-15,1-5 0 0,1-3-144 0,2-2 0 16,2-3 0-16,12-26 0 0,0 6-208 0,-9 29 80 16,3-3 128-16,3 3-208 0,3 0 16 0,3 7 16 15,-1 1 0-15,15-11 0 0,-6 13 176 0,-12 16-208 16,0 3 80-16,0 4 128 0,3 7-208 0,-5 3 80 16,-3 4 128-16,-3 4-208 0,-3 6 16 0,-4 3 0 15,-5 3 0-15,-3 6 0 0,-6 1 0 0,-8 18 0 16,-8-1 0-16,0-13 0 0,-5 4-80 0,-6 1-16 15,-4 0 0-15,-4-1 0 16,-4-1-1392-16,1 0-288 0,0-8-48 0</inkml:trace>
  <inkml:trace contextRef="#ctx0" brushRef="#br0" timeOffset="22698.61">22518 11974 26719 0,'-15'15'2368'0,"6"-1"-1888"0,-3 0-480 0,1 7 0 15,1 3 976-15,0 5 112 0,-2-1 0 0,-1 3 16 16,3 0-912-16,0-3-192 0,1 0 0 0,5-10 0 16,2 0 0-16,4-2 0 0,1 1 128 0,2-4-128 15,3-3 0-15,3 0 128 0,3-6-128 0,9-4 0 16,2-3 544-16,0-7 32 0,-1-4 16 0,0-4 0 0,-1-2 112 15,-3-3 32-15,-2 0 0 0,-2-1 0 16,-3 1-256-16,-4 2-48 0,-5 1-16 0,-4 0 0 0,-3 0-112 0,-4-3-32 16,-4 0 0-16,-4 3 0 0,-3 1-272 0,-2 2 0 15,-4 1 0-15,0 0 0 16,-4 2-2144-16,0 3-432 0</inkml:trace>
  <inkml:trace contextRef="#ctx0" brushRef="#br0" timeOffset="23305.49">24076 11828 28735 0,'0'0'1280'0,"0"0"256"0,0 0-1232 0,0 0-304 16,0 0 0-16,5 13 0 0,-1 2 144 0,-4 5-16 15,-2 7-128-15,-1 6 192 0,-1 4 0 0,-1 2 0 16,-4 1 0-16,0-1 0 0,-1-2-192 0,-1 2 128 16,-3-2-128-16,5-10 0 0,-1-2 128 0,1 5-128 0,0-2 0 0,0 1-8848 15,0-3-1840-15</inkml:trace>
  <inkml:trace contextRef="#ctx0" brushRef="#br0" timeOffset="23562.27">23962 11499 27647 0,'-5'-8'2448'0,"0"2"-1952"16,1-3-496-16,-1 0 0 0,0-1 944 0,0 3 80 15,0 2 32-15,5 5 0 0,-5-6-320 0,1 0-64 16,-1-1-16-16,1 0 0 0,4 7-464 0,0 0-192 16,-5-5 128-16,5 5-128 0,-5-7-224 0,5 7-128 15,0 0-32-15,0 0-14352 0</inkml:trace>
  <inkml:trace contextRef="#ctx0" brushRef="#br0" timeOffset="23932.66">24539 11879 18431 0,'-1'21'816'0,"1"-2"160"0,0 8-784 0,1 0-192 0,2 3 0 0,-1 6 0 15,-1 2 2224-15,-1 1 400 0,0 1 64 0,-2-12 32 16,-3 4-1936-16,-2-1-384 0,0 0-80 0,-1-2 0 15,2-2-112-15,-1-3-16 0,0-5 0 0,2-4 0 16,0-5 384-16,3 1 80 0,2-11 16 0,0 0 0 0,0 0 128 0,0 0 32 16,5-12 0-16,2 3 0 0,2-6-256 0,6-12-32 15,-2 2-16-15,3-3 0 0,3 1-336 0,0-1-64 16,-1 4 0-16,1 0-128 0,0-1 0 0,5 2 0 16,-1 2 0-16,0 2 0 0,-1 2 0 0,-3 4 0 15,1 5 0-15,-1 2 0 0,-1 3-192 0,1 6 192 16,1 6-208-16,1 6 80 0,-5 7-48 0,0 3 0 15,-2 6 0-15,-6-9 0 0,1 9-144 0,-1 3-16 16,-3 2-16-16,-1 2 0 16,-2 1-1840-16,1 5-368 0,0 41-80 0,3-29-16 0</inkml:trace>
  <inkml:trace contextRef="#ctx0" brushRef="#br0" timeOffset="24450.17">25947 12137 11967 0,'0'0'1072'0,"-6"10"-864"15,0 1-208-15,1 0 0 0,1 1 1984 0,3 1 336 16,3-3 80-16,3 4 16 0,-2-2-1488 0,2-3-288 15,-5-9-64-15,13 10-16 0,1-6 208 0,3-3 32 16,4-2 16-16,2-3 0 0,-1-5-64 0,6 1-16 16,5-5 0-16,-1-1 0 0,3-2-208 0,-4-3-32 15,0-3-16-15,-4 2 0 0,-6-2-192 0,-1-1-32 16,-6 1-16-16,-2 1 0 0,-4 2-64 0,-5 1-16 16,-3 1 0-16,-3 0 0 0,-1 3 16 0,-6 4 0 15,-4 0 0-15,-6 7 0 0,-4 6 16 0,-2 6 16 16,-7 1 0-16,-3 8 0 0,-1 10-208 0,0 1 0 15,2 4 0-15,2 4-160 0,2 3 160 0,13-10-128 16,1 4 128-16,-8 21-128 0,5-6 128 0,10-18-128 16,2 3 128-16,3-2-128 0,3-2-96 0,4 0-16 15,3-8 0-15,5-1 0 16,2-3-480-16,4-3-112 0,5-9 0 0,4-1-12224 0</inkml:trace>
  <inkml:trace contextRef="#ctx0" brushRef="#br0" timeOffset="24720.45">27224 11114 28559 0,'-24'5'1264'0,"11"1"272"0,-1 0-1232 0,0 8-304 15,0 3 0-15,0 5 0 0,-1 8 0 0,-1 6-304 16,2 4 64-16,0 10 16 0,-1-1 224 0,2 6 192 16,-1 2-48-16,4 3 0 0,-1 4 48 0,-2 2 0 15,-2 4 0-15,1 2 0 0,0 4-192 0,0-1 0 16,0 0 144-16,1-1-144 0,2-4 0 0,1-4 0 16,2-6-192-16,0-4 64 15,1-8-2640-15,-1-7-528 0</inkml:trace>
  <inkml:trace contextRef="#ctx0" brushRef="#br0" timeOffset="25017.55">27042 12340 25791 0,'0'0'2304'16,"13"-6"-1856"-16,-2-3-448 0,6-1 0 0,2 1 768 0,4-6 48 0,1-3 16 0,2 0 0 15,4 2-512-15,-2-1-112 0,0 2-16 0,-3-4 0 16,-2-2-64-16,-4 0-128 0,-4 2 176 0,-1 0-176 16,-5 2 128-16,-4 1-128 0,-4-1 0 0,-3 6 0 15,-3 4 256-15,-4 6-64 0,-4 1-16 0,-3 6 0 0,-5 6-16 0,-2 6 0 16,-3 1 0-16,-1 3 0 0,-1 5-160 0,1-1 0 16,2 3 0-16,2 3 128 0,3 3-128 0,3-2 0 15,2-1 0-15,9-1 0 0,2-6-160 0,4 0 160 16,4-4-208-16,4-3 80 15,5-2-1296-15,4-5-256 0,3 1-48 0</inkml:trace>
  <inkml:trace contextRef="#ctx0" brushRef="#br0" timeOffset="25256.02">28127 12053 29487 0,'-11'4'1296'0,"3"-3"288"0,-1 0-1264 0,1 4-320 16,-3 4 0-16,-3 5 0 0,-3 5 368 0,-2 3 16 15,0 0 0-15,-2 2 0 0,0 2-224 0,-1 1-32 16,0 2-128-16,3 2 192 0,1-2-16 0,3 0-16 16,3 1 0-16,3-6 0 0,5-1-160 0,6-4 0 15,5-4 144-15,4-1-144 0,3 0 0 0,4-8 0 16,1-3 0-16,4-3 0 15,2-2-384-15,-6-1-64 0,9-4 0 0,2-4-8736 0,4-2-1760 0</inkml:trace>
  <inkml:trace contextRef="#ctx0" brushRef="#br0" timeOffset="25467.19">29002 11163 28559 0,'-6'4'2544'0,"-1"5"-2032"16,-4 1-512-16,-1 7 0 16,0 8-320-16,-6 3-176 0,0 8-16 0,-6 3-16 0,-1 8 352 0,-2 4 176 15,-1 1-160-15,0 4 160 0,0 1 0 0,1 4 0 16,-1 1 0-16,-12 35 0 0,4-7 0 0,5-7 0 16,4-7 0-16,2-5-7776 15,4-3-1664-15</inkml:trace>
  <inkml:trace contextRef="#ctx0" brushRef="#br0" timeOffset="25734.8">28303 12181 13823 0,'11'-17'1216'0,"-2"3"-960"16,1 1-256-16,4-1 0 0,4-1 2736 0,2-1 496 16,2 4 96-16,0 0 32 0,1 1-2272 0,2-3-464 15,3 0-96-15,-6 6-16 0,3-1 0 0,16-2 0 0,-1-4 0 0,-12 6 0 16,3 0 48-16,2-3 0 0,2 5 0 0,0-2 0 15,-3 1-336-15,-1-1-64 0,-4 4-16 0,-3 0 0 32,-5 3-640-32,-2 0-128 0,-5 4-16 0,-1 1-16 0,-5 5-192 0,-2 5-48 0,-3 5 0 0,-2 4 0 15,-3 6 112-15,-5 14 16 0,-2 4 0 0,1-18 0 16,-3 4-128-16,0 2 0 0,-2 0-16 0,0 1 0 16,-1-1-784-16,1-6-160 0,0-1-16 0,0-4-16 0</inkml:trace>
  <inkml:trace contextRef="#ctx0" brushRef="#br0" timeOffset="26311.63">28861 12207 13823 0,'0'0'1216'0,"0"0"-960"16,13-3-256-16,-2 2 0 0,0 1 1632 0,2-1 288 15,0-2 48-15,1-2 16 0,-4-5-640 0,4 4-112 16,1-6-16-16,3-1-16 0,1-1-304 0,4-2-48 15,1-2-16-15,-3 5 0 0,-1-2-208 0,4 0-48 16,3-2-16-16,13-6 0 0,-1 6-352 0,-14 6-64 16,0 3-16-16,12-8 0 0,-4 7-128 0,-12 3 0 15,-2 2-192-15,-2 3 192 16,-1 0-2384-16,-2-1-368 0</inkml:trace>
  <inkml:trace contextRef="#ctx0" brushRef="#br0" timeOffset="26718.43">29827 12034 22111 0,'0'0'1968'0,"0"0"-1584"0,0 0-384 0,0 0 0 0,0 0 1328 0,0 0 176 15,-3 5 32-15,-3 3 16 0,0 2-1168 0,-1-4-224 16,0 4-160-16,-2-1 192 0,-3 3-16 0,0 3 0 15,-2 0 0-15,0 3 0 0,0 0-176 0,-3 1 192 16,2 1-192-16,-5 8 192 0,1-1 48 0,6-6 16 16,3-2 0-16,3-1 0 0,3-3-256 0,4-4 144 15,3-4-144-15,2 2 128 0,0-2-128 0,3-4 0 16,2 0 0-16,3-2 0 0,1-1 0 0,1-1 128 16,1-5-128-16,2 0 128 0,1-2 48 0,13-5 0 15,-4 0 0-15,-9 2 0 0,1-2-16 0,1 2 0 16,-3-3 0-16,2-2 0 0,-2 2 64 0,-3 2 16 15,3-5 0-15,-4 1 0 0,-4-1 112 0,-1-1 32 16,-2-1 0-16,-1 0 0 0,-4 3-128 0,-2 0 0 16,-1 1-16-16,-3 2 0 0,-4 3-32 0,-1 0 0 15,-2 4 0-15,-9-3 0 0,-2 5-208 0,8 3 0 16,-2-1-144-16,-1 2 144 16,-1 4-1472-16,2 0-208 0,0 1-48 0,4-1-12176 0</inkml:trace>
  <inkml:trace contextRef="#ctx0" brushRef="#br0" timeOffset="27168.8">30454 11947 1839 0,'0'0'160'0,"0"0"-160"15,0 0 0-15,-5 3 0 0,-1 2 3264 0,1 1 640 16,0 0 112-16,-2 2 16 0,-1 5-2368 0,3-3-496 16,0-2-80-16,-3 2-32 0,3-4 160 0,-5 8 16 15,0 0 16-15,5-6 0 0,-2 0-144 0,1 1-16 16,0-1-16-16,-3 4 0 0,0-1-256 0,6-7-48 15,3-4-16-15,0 0 0 0,0 0-192 0,0 0-48 16,0 0 0-16,0 0 0 0,0 0 64 0,0 0 16 16,0 0 0-16,8-6 0 0,3-4-128 0,2 2-16 15,0-5-16-15,2-1 0 0,2 2-240 0,-1-1-32 16,-1-4-16-16,3 3 0 0,0 0-144 0,0 4 0 16,-3-1 0-16,2 2 0 0,-4 1 0 0,1 6 0 15,-2 2 0-15,-1 4 0 0,0 4 0 0,-3 4-224 0,-1 4 80 16,-2 5 16-16,-3 2-80 0,0-1-16 0,-4 1 0 0,-1 4 0 31,-2-4-368-31,-4 10-80 0,0-9-16 0,2-9 0 16,0 1-1872-16,0-5-384 0,1 1-80 0,2-2-8832 0</inkml:trace>
  <inkml:trace contextRef="#ctx0" brushRef="#br0" timeOffset="27377.35">31071 11885 30111 0,'0'0'1344'0,"0"0"256"0,-1 9-1280 0,0-1-320 15,0 3 0-15,-3 4 0 0,-3 3 368 0,0 4 0 16,-2-2 0-16,-1 3 0 0,-2 2 128 0,1 0 16 16,-2 4 16-16,2-5 0 0,-1-1-208 0,-3 10-32 15,-4-5-16-15,9-12 0 0,2 1-272 0,0-3 0 16,5-1 0-16,-1-1 0 15,1-4-2048-15,3 1-512 0,0-9-96 0</inkml:trace>
  <inkml:trace contextRef="#ctx0" brushRef="#br0" timeOffset="27572.01">31033 11375 29487 0,'-12'-15'2624'0,"6"10"-2112"0,-1-2-512 0,3 1 0 16,4 6 2304-16,-4-2 336 0,4 2 80 0,0 0 16 16,0 0-2192-16,0 0-544 0,0 0 0 0,0 0 0 31,0 0-784-31,0 0-272 0,0 0-48 0,5 9-9888 0,0 0-1968 0</inkml:trace>
  <inkml:trace contextRef="#ctx0" brushRef="#br0" timeOffset="27887.54">31795 12052 13823 0,'-8'-10'608'0,"8"10"128"16,-6-3-592-16,6 3-144 0,-8-1 0 0,8 1 0 0,-10 1 5184 0,-2 2 992 15,-2 3 208-15,2 1 32 0,-5-1-5120 0,2 4-1024 16,0 0-272-16,-2 4 0 0,-2 1 0 0,-1 3 0 16,-2-2 0-16,-1 2 0 0,-1 1 0 0,0 0 128 15,0 0-128-15,1 3 0 0,1 2 0 0,6-2 0 16,4-2 0-16,7-1 0 0,7 0 0 0,5-2 0 16,7-1 0-16,8-4 128 0,4-3 80 0,8-3 16 15,4-1 0-15,6-4 0 0,6 2-64 0,3-3-16 0,4-3 0 16,6-3 0-1,1 0-1152-15,3 1-224 0,-6-3-48 0</inkml:trace>
  <inkml:trace contextRef="#ctx0" brushRef="#br0" timeOffset="28719.74">20656 13841 26079 0,'-1'-20'1152'0,"2"9"256"0,1 3-1136 0,-2 8-272 16,4-12 0-16,-4 12 0 0,0 0 720 0,0 0 96 16,0 0 16-16,9 3 0 0,-3 7-432 0,-2-1-80 15,-1 8 0-15,-1 3-16 0,1 5-160 0,1 2-16 16,1 9-128-16,-1-1 192 0,-2 2-192 0,1 4 0 16,-1-1 0-16,-1 1 0 0,2 2 0 0,-2 1 144 15,1-6-144-15,-1-1 128 0,-1-4 0 0,1 5 0 16,-1-6 0-16,1-20 0 0,1-2 496 0,0-2 80 0,2 0 32 0,-4-8 0 15,8-2 32-15,3-7 16 16,4-3 0-16,-3-2 0 0,0-5-176 0,2-3-32 16,3-3-16-16,1 1 0 0,3-6-384 0,0 2-176 0,2-2 160 0,1-2-160 15,0 3 0-15,1 1-208 0,-1 1 16 0,1 2 0 32,-3 2-1744-32,0-1-352 0,-2 1-64 0,3 4-12320 0</inkml:trace>
  <inkml:trace contextRef="#ctx0" brushRef="#br0" timeOffset="29036.5">21488 14115 14735 0,'0'0'640'0,"0"0"160"0,2 10-640 0,3-4-160 16,-5-6 0-16,14 8 0 0,2 1 3120 0,2-4 592 15,4 4 112-15,2-8 16 0,2-6-2752 0,4 0-576 16,3 0-96-16,0-7-32 0,1 1-176 0,0-4-32 15,-1-2-16-15,1-1 0 0,-3 0-160 0,-3 1 0 16,-4-2 0-16,-3 2 128 0,-5 1 0 0,-4 2 0 16,-5 1 0-16,-4 4 0 0,-6-1 384 0,-3 3 64 15,-4 5 0-15,-5 1 16 0,-4 3-272 0,-3 1-48 0,-1 3-16 0,-13 9 0 16,3 4-256-16,12-5 128 16,-2 3-128-16,0 3 0 0,1 6 0 0,3-4 0 15,2 4 0-15,3 1 0 0,2-3 0 0,5 1 0 0,1-1 0 0,6-3-144 16,4-1 144-16,5-1-208 0,4-2 80 15,5-1 128 1,2-2-1920-16,16 4-272 0,13-7-48 0,-1-7-16 0</inkml:trace>
  <inkml:trace contextRef="#ctx0" brushRef="#br0" timeOffset="29286.8">22715 13963 12895 0,'0'0'1152'0,"0"0"-928"0,0 0-224 0,0 0 0 0,0 0 3184 0,0 13 592 15,-3 2 112-15,2 4 16 0,-1 6-2688 0,-2-1-560 16,-1 1-96-16,-2 3-32 0,1-4-144 0,-2 3-16 16,1-4-16-16,-2-2 0 0,-1 1 224 0,1-4 32 15,0-4 16-15,0-1 0 0,1-7 144 0,8-6 16 16,0 0 16-16,0 0 0 0,0 0 0 0,0 0 0 16,0 0 0-16,5-8 0 0,6-7-256 0,0-2-48 15,2-2-16-15,8-10 0 0,2-1-336 0,3-1-144 16,0 3 128-16,1 1-128 0,0 1 0 0,2 3 0 15,3 3 0-15,2 2 0 16,2 4-368-16,2 2-48 0,1 1-16 0,4 6 0 16,-2 0-2640-16,-3 2-544 0</inkml:trace>
  <inkml:trace contextRef="#ctx0" brushRef="#br0" timeOffset="29654.77">24142 14021 31327 0,'-11'-7'1392'0,"3"5"272"0,0 0-1328 0,-4-1-336 0,-3-1 0 0,-3 4 0 16,-4 2 416-16,-2 3 16 0,-2-2 0 0,-4 3 0 16,-1 1-304-16,-4 4-128 0,0 1 128 0,-2 2-128 15,1 1 0-15,1 1 0 0,-4 5 0 0,4-2 0 16,1-2 0-16,4 3 0 0,5-3 0 0,5 1 0 15,7 0 0-15,8-3 0 0,5 0-144 0,5-1 144 16,5-1 0-16,8 2-128 0,0-1 128 0,-1-2 0 0,2-3-144 0,16 6 144 16,-5 0 0-16,2-1-144 0,0-1 144 0,-11-3 0 15,4 3-144-15,-1-3 144 0,-1 4 0 0,-3-1 0 16,-4-2 0-16,-2 3 0 0,-3 1 0 0,-5 1 0 16,-2 0 0-16,-7-3 0 0,-4-2 256 0,-5 2 32 15,-4-2 0-15,-5 0 0 0,-3-1-32 0,-1-4 0 16,-3-1 0-16,-1-1 0 0,-2-1-256 0,1-6 0 15,-1-3-128-15,2-1 128 16,1-2-2560-16,2 2-400 0</inkml:trace>
  <inkml:trace contextRef="#ctx0" brushRef="#br0" timeOffset="29896.09">24959 14023 31327 0,'0'0'1392'0,"0"0"272"0,0 0-1328 0,0 0-336 0,-2 13 0 0,-2 3 0 16,-3 5 624-16,-2 3 48 0,-4 1 16 0,-5 3 0 16,-3 4-224-16,-2 0-32 0,-4 0-16 0,8-6 0 15,-4-2-192-15,-3 6-32 0,-5-4-16 0,-1 2 0 16,-1-4-384-16,1 1-80 0,3-4-16 0,4 0 0 15,3-4-2816-15,4-1-560 0,-13 8-112 16,14-12-32-16</inkml:trace>
  <inkml:trace contextRef="#ctx0" brushRef="#br0" timeOffset="30504.03">25762 14154 30399 0,'-22'9'2704'0,"7"-3"-2160"16,-4 7-544-16,-4 2 0 0,-2 4 1152 0,-2 3 112 15,-1 3 16-15,9-3 16 0,-3 1-928 0,-1 0-192 16,1 2-48-16,-11 8 0 0,5-4-128 0,5-1 0 16,5-5 144-16,8-9-144 0,2-2 0 0,2 0 0 15,2 1 0-15,4-4 128 0,1 0-128 0,-1-9 0 16,10 0-176-16,4-3 176 0,2-3 0 0,3-2 0 15,2-6-128-15,2-1 128 0,1-1 0 0,2-3 128 0,0-1 0 0,13-10-128 16,-8 2 208-16,-3 0-64 16,-4 4-16-16,-2 1 0 0,-4 1 112 0,-3 3 16 15,-1-2 0-15,-2 2 0 0,-5 1 0 0,-1 1 0 0,1 2 0 0,-5 7 0 16,-2-2-128-16,0 4 0 0,0 6-128 0,0 0 192 16,-2-9-448-16,-1 3-80 0,1 2-32 0,2 4 0 31,-7-8-528-31,7 8-128 0,0 0 0 0,0 0-16 0,4-5-304 0,1 0-48 15,5 1-16-15,2-3 0 0,2 0 400 16,6 2 80-16,1-1 16 0,5 1 0 0,4 1 528 0,1 1 128 0,2 3 0 0,2 4 16 16,0 1 240-16,1 2 0 0,-1 0 0 0,14 7 160 0,-9 4 352 15,-15-8 64-15,-3 4 0 0,-1 1 16 16,-5 1 16-16,-2 0 0 0,-2 1 0 0,-3-2 0 0,-3 0-96 0,-3 2 0 16,-1-1-16-16,-4 0 0 0,0 0-16 0,0-2 0 15,-2-4 0-15,0 2 0 0,-2-6 288 0,3 2 48 16,3-8 16-16,0 0 0 0,0 0-128 0,0 0-32 15,0 0 0-15,7-8 0 0,0-1-272 0,3-4-48 16,3 1-16-16,1-1 0 0,3-2-336 0,2 0 144 16,2-1-144-16,2 2 0 0,1 3 0 0,2-2 0 15,0 3 0-15,2 2 0 0,0 6 0 0,2 1 0 16,1 2 0-16,2 3 0 0,-1 3 0 0,14 11 0 16,-5 6 0-16,-5 2 0 0,-4 4 0 0,-1 2 0 15,-3-2 0-15,0 1-144 0,0-1-128 0,-2-4-32 16,1 1 0-16,-3-5 0 15,3 1-2480-15,-4-2-496 0</inkml:trace>
  <inkml:trace contextRef="#ctx0" brushRef="#br0" timeOffset="30665.31">25912 13532 44351 0,'0'0'1968'0,"0"0"400"0,-5-7-1904 0,5 7-464 0,0 0 0 0,14 4 0 16,1 5-1152-16,-2-1-336 0</inkml:trace>
  <inkml:trace contextRef="#ctx0" brushRef="#br0" timeOffset="31538.15">19497 16082 13823 0,'0'0'1216'0,"-3"9"-960"15,-1-3-256-15,0 7 0 0,1 0 3184 0,-1 5 592 0,0 1 112 16,0 4 16-16,-1 0-2848 0,0 4-576 0,-3 0-112 0,1 5-32 15,-2 1 128-15,-1 1 32 0,-1 3 0 0,0 1 0 16,-3 0-272-16,-1 2-48 16,-2-1-16-16,-1-3 0 0,3-2 144 0,-1-2 16 15,-1-4 16-15,2-5 0 0,1-4 592 0,1-4 112 16,2-5 32-16,1 0 0 0,-1-3-64 0,4-5-16 0,0-4 0 0,4-5 0 16,1-5-320-16,2-5-64 15,0-4-16-15,4-5 0 0,3-4-352 0,0-2-80 0,3-2-16 0,8-19 0 16,-3 5-144-16,-1 14 0 0,4-4 0 0,2-6 0 15,1 1-144-15,14-25 144 0,1 4-192 0,-12 26 192 16,2 0-144-16,2-2 144 16,3 5 0-16,-1 1-144 0,4 3 144 0,1 4-192 0,1 2 192 0,1 7-192 15,0 8 16-15,12 2 0 0,-3 10 0 0,-20 6 0 32,-1 4-256-32,-2 3-48 0,-3 7-16 0,-5 2 0 0,-4 6 112 0,-8 2 32 0,-3 6 0 0,-6 0 0 15,-5 2 208-15,-7-2 144 0,-5-1-192 0,-4 0 192 16,-1-2 0-16,-2 0 0 0,-2-2 0 0,0-4 0 0,0-5-128 15,2-2 128-15,2-6-192 0,-8 2 192 16,8-7-2016-16,7-7-288 0,4-6-64 0,10-6-11920 16</inkml:trace>
  <inkml:trace contextRef="#ctx0" brushRef="#br0" timeOffset="31838.66">20576 15965 17503 0,'0'0'768'0,"-5"7"176"0,0 2-752 0,-1 1-192 16,1 4 0-16,-2 6 0 0,-1 4 3168 0,2-5 608 15,-3 5 112-15,0-1 16 0,-1-1-2928 0,-2 1-592 16,-2 3-112-16,-1-3-16 0,-1 3 48 0,-2-3 16 16,-4-3 0-16,3-1 0 0,1 0 48 0,2-2 16 0,1-3 0 0,2-2 0 15,1-4 64-15,5-2 32 0,0 1 0 0,7-7 0 16,0 0 176-16,0-9 48 15,4 0 0-15,4-5 0 0,1 0-256 0,2-3-32 16,3-3-16-16,4 0 0 0,2-1-224 0,3-2-48 16,1-1-128-16,3 1 192 0,0-3-192 0,-1 0 0 0,5 5 0 0,1-3 0 15,1 2 0-15,1 0 0 0,2 5-160 0,1 1 160 32,-1 2-1152-32,18-1-128 0,-5 0-48 0,-18 7-9968 0,3 3-2000 0</inkml:trace>
  <inkml:trace contextRef="#ctx0" brushRef="#br0" timeOffset="32041.52">21352 16110 26719 0,'0'0'2368'0,"0"0"-1888"15,-1 8-480-15,-1 3 0 0,0-1 2064 0,0 4 320 16,-2 3 64-16,-1 3 16 0,-3 2-1728 0,-2 3-352 15,1-3-64-15,-7 11 0 0,-1-4-176 0,6-8-16 0,-2-1-128 0,0-1 192 32,-1-3-1248-32,2 0-256 0,-1-4-48 0,3 1-13744 0</inkml:trace>
  <inkml:trace contextRef="#ctx0" brushRef="#br0" timeOffset="32572.54">21772 16026 32991 0,'0'0'1472'0,"0"8"288"0,-1 2-1408 0,-1 4-352 0,0 1 0 0,-1 3 0 16,1 4 576-16,-2-1 64 0,-1 4 0 0,-2 2 0 16,-1-4-64-16,-1 4-16 0,0-3 0 0,-3 0 0 15,1 2-32-15,-1-5 0 0,1 1 0 0,0-2 0 0,-1-6-208 0,3 0-32 16,2-5-16-16,1-1 0 0,1-6 0 0,5-2 0 15,0 0 0-15,0 0 0 0,2-5 0 0,1-9 0 16,4-1 0-16,2-2 0 0,2 0-128 0,-1 3-16 16,2-3-128-16,2 2 192 0,2-4-192 0,3-1 0 15,3 0 0-15,0 3 0 0,2 0 0 0,0 4 0 16,3-1 0-16,-1 3 0 0,2 3-160 0,0 3 160 16,0 2-128-16,-2 4 128 0,-4 4-160 0,-1 1 160 15,-2 7-192-15,-4 3 192 0,-5 4-368 0,0 0 48 16,-3 0 0-16,-6 3 0 0,-1 1 112 0,-4-2 16 15,-2-1 16-15,-2 1 0 0,2-3 176 0,-3-2 0 16,0-2 0-16,0-1 0 0,2-5 0 0,0 0 0 16,2-6 0-16,5-3 128 0,0 0 64 0,0 0 0 15,3-6 16-15,4-9 0 0,3-2-80 0,1 5 0 16,3-4-128-16,2 1 192 0,1-1-192 0,2-1 0 16,0 2 0-16,1-3 0 0,2-2 0 0,1 3 0 15,1 1 0-15,0 3-160 0,0 4 160 0,0 0 0 0,0 5-144 0,9 4 144 16,-5 7 0-16,-2 5-176 0,-5 5 176 0,-3 2-128 15,0 1 128-15,-4 7-192 0,-3 0 192 16,-5-6-192-16,-3 5 192 0,1-2-192 0,-4 3 192 0,1-5-192 16,1 1 64-16,-1-1 0 0,-1-4 0 0,1-2 0 31,1 0-512-31,1-4-112 0,2-2-16 0,2-1-10496 0,0-2-2096 0</inkml:trace>
  <inkml:trace contextRef="#ctx0" brushRef="#br0" timeOffset="32989.74">23115 16413 24815 0,'0'0'1088'0,"0"0"256"0,3 6-1088 0,1 2-256 15,1 1 0-15,2-6 0 0,2 6 736 0,3-4 96 16,-1-3 0-16,3-1 16 0,1-2-80 0,6-2 0 16,-1-5-16-16,13-2 0 0,-1-5 0 0,-2 0 0 15,1 0 0-15,-3-2 0 0,-3 2-288 0,-2 0-48 16,-2-1-16-16,-5 1 0 0,-3-1-192 0,-4 2-32 15,-7 0-16-15,-4 3 0 0,-6-4 16 0,-5 5 0 16,-4 2 0-16,-6 6 0 0,-4 2-176 0,-5 4 192 0,-2 10-192 0,11-6 192 16,-2 6-192-16,-3 4 0 0,0 1 0 0,-2 7 128 15,1-1-128-15,3 4 0 0,1-1 144 0,4 3-144 16,0-2 0-16,1 13 0 0,9-6 0 0,9-5 0 16,6-6 0-16,5-10-160 0,5 3 16 0,5-4 0 15,4-3-1392 1,4-1-256-16,1-3-64 0,6-1-12304 0</inkml:trace>
  <inkml:trace contextRef="#ctx0" brushRef="#br0" timeOffset="33309.01">24852 16329 22223 0,'0'0'976'0,"0"0"224"0,0 0-960 0,0 0-240 16,0 0 0-16,0 0 0 0,-5 10 1664 0,-2 1 272 15,0 3 64-15,0 4 16 0,1 1-736 0,-2 7-128 0,-1 0-48 0,3-8 0 16,-2 1-464-16,1 3-112 0,-1-1-16 0,2 2 0 16,1 0-320-16,0-1-64 0,0-3 0 0,1-3-128 31,0 0-2032-31,1-4-512 0,3-5-96 0</inkml:trace>
  <inkml:trace contextRef="#ctx0" brushRef="#br0" timeOffset="33469.87">24523 15904 35935 0,'0'0'3200'0,"0"0"-2560"15,0 0-512-15,0 0-128 0,0 0-304 0,0 0-80 16,-3 5 0-16,-2 0-16 16,5-5-880-16,-3 6-192 0,3-6-16 0,0 0-16 0</inkml:trace>
  <inkml:trace contextRef="#ctx0" brushRef="#br0" timeOffset="33790.18">25731 16120 23039 0,'0'0'2048'0,"-9"13"-1648"16,-1 0-400-16,0 0 0 0,-5-1 912 0,-5 2 112 15,-5-1 0-15,0 0 16 0,-2 1-784 0,-1 1-256 0,0 0 160 0,3 0-160 16,0 2 160-16,4-2-160 0,2 2 192 0,1-1-192 16,3-1 576-16,4 1 16 0,3 0 0 0,5-6 0 15,2 2 192-15,1 1 48 0,3-3 0 0,4 6 0 16,4-2-448-16,-4-2-96 0,2-3-16 0,5 5 0 16,-1-2-272-16,-2-2 0 0,-2 2 0 0,-4-6 0 15,-1 4 192-15,-1-3-64 0,-3 2 0 0,-3-2-128 16,-2 2 256-16,-1-3-48 0,-3 1-16 0,-5 0 0 15,-4-4 320-15,-2 0 64 0,-2-2 16 0,-2 0 0 16,-2-1-416-16,1-1-176 0,-2-3 128 0,3-1-11040 16,2-4-2208-16</inkml:trace>
  <inkml:trace contextRef="#ctx0" brushRef="#br0" timeOffset="34423.81">26882 16417 23439 0,'0'0'1024'0,"0"0"240"0,0 0-1008 0,0 0-256 0,0 0 0 0,0 0 0 16,0 0 1216-16,0 0 208 0,0 0 48 15,1 6 0-15,-1 3-672 0,0 5-128 0,-1 6-32 0,-1-7 0 16,0 3-224-16,-1 3-48 0,0 2-16 0,-5 12 0 16,0-1-16-16,2-11 0 0,-3 5 0 0,0-5 0 15,-1-2 48-15,1 2 16 0,-1-1 0 0,1-5 0 16,1-2-176-16,1-4-32 0,0 0-16 0,2-5 0 15,5-4 208-15,0 0 64 0,3-4 0 0,3-6 0 16,4-2-48-16,3-3 0 0,2-5 0 0,2-5 0 0,-1 2-256 0,2-3-144 16,1 0 160-16,9-9-160 0,-1 4 0 0,-9 12 0 15,1-1 0-15,10-7 0 0,-1 3 0 0,-4 5 0 16,2 1 0-16,-5 7 0 0,0 2-128 0,-4 6 128 16,-1 5 0-16,-6 3 0 0,-1 4-288 0,-4 1 48 15,0 2 16-15,-3 11 0 0,-3 1 0 0,-3-2 0 16,-5 0 0-16,2-7 0 0,-2 1 96 0,-1 2 128 15,-2-1-208-15,1-2 80 0,-1-1 128 0,2-3 0 16,3-2 0-16,1-4 0 0,6-5 192 0,0 0-16 16,0 0-16-16,7-8 0 0,2-1 48 0,3-5 16 15,5-2 0-15,2-1 0 0,4-2-224 0,2-1 0 16,2 0 0-16,16-8-160 0,-5 3 160 0,-2 6 0 16,-4 1 0-16,-3 4-128 0,-1 4 128 0,-1 2 0 15,-1 6-144-15,-9 5 144 0,1 6-128 0,-4 1 128 16,1 6-160-16,-2 1 160 0,-2 3-176 0,-2 1 176 15,-4 3-192-15,-1-2 192 0,-3 7-304 0,-2-3 48 0,-3-1 16 0,-2 2 0 32,-2-3-1600-32,2 1-320 0,-1-4-64 0,2-6-16 0</inkml:trace>
  <inkml:trace contextRef="#ctx0" brushRef="#br0" timeOffset="34628.44">28054 16267 27647 0,'0'0'2448'0,"0"0"-1952"15,0 0-496-15,0 0 0 0,6 17 1728 0,-3 6 256 16,-2-1 64-16,-2 2 0 0,-2 4-1488 0,-2-9-304 16,0 1-48-16,-1 6-16 0,-2 0 64 0,-2 0 0 15,1 2 0-15,-4 7 0 0,2-3-256 0,1-6 0 16,1-5 0-16,1 0 0 15,2-4-1712-15,2-6-336 0,1-1-64 0</inkml:trace>
  <inkml:trace contextRef="#ctx0" brushRef="#br0" timeOffset="35007.79">28977 16345 37311 0,'-14'-1'1664'0,"2"2"320"0,-3 1-1584 0,-3 1-400 0,-2 6 0 0,-4-1 0 16,-6 5 320-16,0-1-32 0,-4 4 0 0,-2-1 0 16,0 0-288-16,1 2 0 0,-2-1 0 0,3 1 0 15,2-1 0-15,5-1 0 0,4-3 0 0,11-1 0 16,0 0 0-16,3-3 0 0,3 4 0 0,-1 1 0 15,5-1 0-15,3 2-256 0,4-5 80 0,3 3 16 16,2-6 160-16,3 4-128 0,3-2 128 0,3 4-128 0,3-3 128 0,3 2 0 16,1 0 0-16,1-1 0 0,-2 3 0 15,-1-2 0-15,-4-2 0 0,-3 3 0 0,-4-3 0 0,-3 1 0 16,-4 0 0-16,-2 0 0 0,-5-1 0 0,-6 0 0 16,0 2 0-16,-5-4 0 0,-2 0 0 0,-3 1 0 15,-6-3 0-15,0 0 0 0,1-1-208 0,1-4-64 16,1-3-16-16,0 1 0 15,7-2-1952-15,3 0-384 0</inkml:trace>
  <inkml:trace contextRef="#ctx0" brushRef="#br0" timeOffset="35374.82">29856 16382 26719 0,'-5'-2'2368'0,"-3"-3"-1888"16,0 2-480-16,-3 2 0 0,-1 1 1904 0,-4 1 272 0,-1 4 64 0,-4-1 16 15,-2 1-1696-15,-13 8-352 0,0 1-64 0,4-2-16 16,2 1-128-16,0 4 160 0,2 0-160 0,2 1 160 16,2-1-160-16,3 1 0 0,1-2 144 0,7 2-144 15,4 1 0-15,4-4 0 0,3-2 0 0,4 2 128 16,3 4-128-16,6-4 0 0,2-1 0 0,3-1 0 15,2-1 0-15,2 2 0 0,1 0 128 0,1 0-128 16,1 2 0-16,1 2 0 0,0 1 0 0,-2-1 128 0,-2 0-128 16,-3-1 0-16,-3-3 0 0,-4 0 128 0,-5 0-128 15,-2 3 144-15,-5-2-144 0,-2 0 160 0,-4-3 32 0,-4 0 16 16,-4-3 0-16,-6 2 0 0,-2-4-80 0,-2 1 0 16,0-4-128-16,-4-1 192 0,0-1-192 0,-1-2 0 15,0-3-192-15,10 1 192 16,1-1-2080-16,0-2-304 0</inkml:trace>
  <inkml:trace contextRef="#ctx0" brushRef="#br0" timeOffset="35625.17">30648 16460 29487 0,'0'0'2624'0,"-10"-2"-2112"16,0 1-512-16,0 2 0 0,-1 5 1296 0,0 4 160 0,-3 4 16 0,-1 2 16 15,-3 3-1056-15,-1 2-224 0,-4 2-32 0,-2 6-16 16,-5 3-160-16,-4-2 0 0,0 2 0 0,-1 1 0 16,4-3 0-16,-1 0 0 0,1-1 0 0,2-4 0 15,2 1 0-15,6-5 0 0,3 0 0 0,3-2 0 16,2-5-2128-16,8-2-304 0,2-5-64 0,3-7-10672 15</inkml:trace>
  <inkml:trace contextRef="#ctx0" brushRef="#br0" timeOffset="36491.43">30893 16547 31327 0,'-19'2'1392'0,"7"2"272"0,-1 2-1328 0,-5 2-336 15,0 3 0-15,1 0 0 0,-1 3 928 0,-3 2 112 0,4-2 32 0,-2 2 0 16,-1-4-864-16,3-1-208 0,-1-1 0 0,4-1 0 16,-1 1 0-16,2-5 144 0,3 0-144 0,10-5 128 15,-8 3 208-15,8-3 48 0,0 0 0 0,0 0 0 16,6-11 224-16,5-3 48 0,3 0 16 0,3 2 0 15,5-3-368-15,3 1-80 0,2 4-16 0,2 1 0 16,2-3-208-16,2 3 0 0,3-2 0 0,0 5 0 16,1-2 0-16,-2 3 0 0,-2 2 0 0,-2 1-160 15,-4 1 160-15,-1 2 0 0,-4 1 0 0,-3 4 0 16,-3 2-144-16,-2 0 144 0,-4 5-160 0,-2 2 160 16,-3 4-400-16,-3 3 16 0,-2-3 0 0,-4 2 0 15,-2 4 0-15,-2-3 16 0,1-1 0 0,-3-1 0 16,2 0 208-16,0-3 160 0,6-2-208 0,0-1 80 15,2-5 128-15,4 1 0 0,1-3 0 0,-5-7 0 0,12 3 0 0,1 1 0 16,1-5 0-16,-1-3 0 0,4-1 0 0,1 1 0 16,0-6 0-16,1 1 0 0,1-4 0 0,0 3 0 15,-1-1 0-15,0-3 128 0,1 1-128 0,0-1 0 16,2-2 0-16,-1 2 0 0,1-4 0 0,-2 3 0 16,3-3 0-16,-3 3 0 0,1 1 0 0,-1 1 0 15,-1-2 0-15,-1-1 128 0,0 2-128 0,-4 3 0 16,-2-2-128-16,0 2 128 0,-5 4-192 0,0-1 64 15,-2 1 0-15,-5 7 0 0,0 0 128 0,0 0-192 16,0 0 192-16,-9 4-192 0,-1 4 192 0,-6 2 0 16,-3 4 0-16,-2 5-128 0,-5 9 128 0,-2-2 0 0,-2 4 0 15,1-2 0-15,1 1 0 0,1 0 0 0,4-2 0 0,7 0 128 16,4-5-128-16,6-4 0 0,2-1 0 0,7-3 0 16,3-3 128-16,4 2 0 0,3-7 0 0,5 1 0 15,4-6 144-15,5-2 48 0,4-5 0 0,0-1 0 16,1-3-16-16,1 0 0 0,-2-6 0 0,-2 4 0 15,-1-1-144-15,0-1-32 0,0-1 0 0,-1 1 0 16,-3 1-128-16,-1 4 160 0,-3-2-160 0,-2 4 160 16,-3 5-160-16,-2 2 160 0,-13 0-160 0,10 9 160 15,-2 3-160-15,-6 7 192 0,-3 6-192 0,-3 6 192 16,-2 7-192-16,-6 7 0 0,-4 1 0 0,-5 6 0 16,1 4 0-16,-5 3 0 0,-5-1 0 0,0-1 0 15,-3-2 0-15,-3-2 0 0,-3-2 160 0,-3-2-160 16,-3-4 464-16,1-1-16 0,-1-4 0 0,2-5 0 0,1-3 112 0,3-5 16 15,2-3 0-15,4-6 0 0,2-6-288 0,3 0-48 16,3-10-16-16,6-2 0 0,1-3-224 0,3-8 0 16,3-5 0-16,5-4 0 15,2-5-368-15,2-4-64 0,2-1-16 0,2-1 0 16,3-1-80-16,2 3-32 0,3 2 0 0,1-1 0 16,3 3-128-16,1-2-16 0,4 3-16 0,4 3 0 15,-2-2-880-15,3 0-160 0,0 4-32 0,1 2-8432 16,1-2-1680-16</inkml:trace>
  <inkml:trace contextRef="#ctx0" brushRef="#br0" timeOffset="36699.87">30456 15884 44175 0,'0'0'1952'0,"0"0"416"0,0 0-1904 0,0 0-464 0,0 0 0 0,0 0 0 15,-5 8 128-15,5-8-128 0,-4 10 0 0,-1-4 144 32,5-6-2192-32,-7 4-448 0,-5-7-96 0</inkml:trace>
  <inkml:trace contextRef="#ctx0" brushRef="#br0" timeOffset="36894.64">27939 15842 34095 0,'-21'0'3024'16,"3"0"-2416"-16,5 0-480 0,7 5-128 0,6-5 3952 0,0 13 768 15,6 0 144-15,4 0 48 16,8 1-5680-16,4 0-1152 0,4-5-208 0</inkml:trace>
  <inkml:trace contextRef="#ctx0" brushRef="#br0" timeOffset="55588.4">1274 12704 23951 0,'12'-3'2128'0,"5"2"-1696"0,5 0-432 0,7 1 0 0,6 0-240 0,7 1-128 16,5-1-16-16,2 0-16 0,-1 0 400 0,7-1 192 16,2-3 0-16,5 0-16 0,9 3 80 0,6-3 32 15,5-1 0-15,1-3 0 0,-2 3-48 0,6 1-16 0,3-2 0 0,5-2 0 16,3-1-32-16,0 1-16 0,-4 4 0 0,5-1 0 15,4-2 16-15,0 2 16 0,-1 0 0 0,-1 3 0 16,1-2-48-16,7 0-16 0,2 0 0 0,-2 2 0 16,-2-1-144-16,6 2 0 0,3 1 0 0,-4-4 128 15,-4-2-128-15,4 3 0 0,0 3 0 0,2-2 0 16,-3-5 0-16,-1 3 128 0,-1 1-128 0,3 3 0 16,1 1 0-16,-2-2 0 0,-6-2 0 0,4 3 0 15,2 4 0-15,1-2 0 0,-6 0 0 0,-1-2 0 16,1 2 128-16,1 2-128 0,2-1 128 0,-4-3-128 15,-5 0 0-15,-1-2 0 0,0 4 0 0,-1-2 0 16,-2-3 0-16,0-2 0 0,-6 1 0 0,1 3 0 16,1 3 0-16,-2 0 0 0,-2-4 0 0,-2 0 0 15,-1-1 0-15,3 2 0 0,-1 2 0 0,-3-2 0 16,-3-5 0-16,-2-1 0 0,-3 1 0 0,0 0 0 0,0 4 0 0,1-1 128 16,-1-4-128-16,-5 0 0 0,-5 0 0 0,-3 1 0 15,-4-3 0-15,2 3 0 0,-6-2 128 0,0 3-128 16,-1 2 0-16,-3-2 128 0,-3-2-128 0,-4 2 0 15,-6 2 144-15,-4 0-144 0,-3 1 0 0,-5 2 0 16,0 2 0-16,-2 1 128 0,-5 0 16 0,-1 3 16 16,-2 3 0-16,0-2 0 0,-5 5-160 0,0-1 160 15,2 5-160-15,-4 4 160 0,0 1-32 0,-4 2-128 16,1 7 192-16,1-1-64 0,-6 3-128 0,2 6 128 16,-2 4-128-16,-1 5 128 0,0 6-128 0,-3 7 128 15,1 5-128-15,-3 3 128 0,1 2-128 0,-3 5 0 0,-1 10 0 16,-1 3 0-16,-1 2 0 0,1 6 0 0,-2 7 0 0,3 3 0 15,-3 4 0-15,1 4 0 0,3 6 0 0,-1 4 0 16,-1 6 0-16,0-1 0 0,-1 2 0 0,0 0 0 16,1 5 0-16,0 0 0 0,0 2 0 0,0 3 0 15,3-2 0-15,0 0 0 0,0 1 0 0,3 1 0 16,1 3 192-16,1-2 0 0,0 2 0 0,1 2 0 16,2 2 64-16,1 0 0 0,-1-1 16 0,5 1 0 15,-3 2-80-15,1-3-32 0,2 2 0 0,0 0 0 16,-2-6-32-16,1 0-128 0,2-2 192 0,1-4-64 15,0 0 256-15,-2-5 32 0,0-4 16 0,-1-4 0 16,-1-3 80-16,-1-3 0 0,0-6 16 0,-2-2 0 16,2-7-80-16,-4-5-32 0,-1-2 0 0,1-9 0 15,-3-4-128-15,-1-9-32 0,2-9 0 0,-2-8 0 16,-1-10-624-16,1-8-128 0,-2-7-16 0,-2-13-15936 16</inkml:trace>
  <inkml:trace contextRef="#ctx0" brushRef="#br0" timeOffset="60960.34">5146 13853 12895 0,'3'-17'576'0,"0"7"112"0,-1 2-560 0,-2 8-128 16,3-10 0-16,2 4 0 0,-5 6 1856 0,0 0 352 16,0 0 64-16,0 0 16 0,13 4-1728 0,-2 3-352 15,1 6-64-15,-3 2-16 0,-2 3-128 0,-2-6 0 16,0 5-192-16,3 5 192 0,1 1 0 0,1 4 0 0,0 6 0 0,0 6 0 15,-1 4 0-15,7 44 0 0,-4-6 0 0,0 4 0 16,-5 3 0-16,0 5 0 16,-2 1 0-16,-3 7 0 0,-2 5-144 0,-1 7 144 0,0 7 0 0,-3 4 0 15,-1-1 0-15,-2 4 0 0,0 1 0 0,-2 1 0 16,-1 2 352-16,-2 0-32 0,0 0 0 0,0-4 0 16,1 0 96-16,2-2 16 0,-1 3 0 0,1-3 0 15,-3-5 128-15,3 4 16 0,-1-2 16 0,0 0 0 16,1-8 240-16,3 1 64 0,-3-2 0 0,1 4 0 15,-2 0-144-15,4 1-32 0,-2-5 0 0,2-2 0 16,1-7-336-16,0-1-80 0,1-3-16 0,1 1 0 16,-1-2-32-16,-1-3 0 0,-1 5 0 0,-2-9 0 15,1-6-128-15,0-6-128 0,1-9 192 0,2-6-192 16,0-9 176-16,4-7-176 0,-3-7 160 0,0-6-160 16,1-11-688-16,0-4-224 0,1-10-48 0</inkml:trace>
  <inkml:trace contextRef="#ctx0" brushRef="#br0" timeOffset="61542.54">753 17648 23951 0,'-30'-19'2128'0,"21"12"-1696"0,-5-1-432 0,-2-2 0 16,-2 2 960-16,0-2 96 0,2 1 32 0,-1-1 0 15,2 3-784-15,-9-8-160 0,5 1-16 0,6 4-128 16,2-1 128-16,2 2-128 0,1 0 0 0,4-1 0 16,3 0 240-16,1-2-64 0,3 3-16 0,2-2 0 15,1 1-16-15,7-1 0 0,2-1 0 0,7 2 0 0,4-3-144 0,-7 9 0 16,7-2 144-16,6 1-144 16,4 2 144-16,9-2-144 0,8-1 192 0,8 0-192 0,3 0 272 0,64-7-48 15,-11 2-16-15,0 3 0 0,1-2 0 0,-1 4 0 16,-2-4 0-16,7 2 0 0,6 4-32 0,3-3-16 15,-4 0 0-15,12 1 0 0,4-2 16 0,5 4 0 16,-2 1 0-16,5-2 0 0,6-3 80 0,4 4 0 16,4 3 16-16,0 1 0 0,-1-1-64 0,7-3-16 15,4 0 0-15,7 3 0 0,4 1 96 0,-3 1 16 16,-2-4 0-16,0 2 0 0,2 0-48 0,1 2 0 16,-1-1 0-16,-1 1 0 0,-5-1-128 0,-3 0-128 15,-4-1 192-15,-1 1-192 0,-6 3 192 0,-9-2-192 16,-11-2 192-16,-7 3-192 0,-3 6 160 0,-11-3-160 0,-8-3 128 0,-8 2-128 15,-11 3 0-15,-5-4 0 0,-1 4-144 16,-11-5 144 0,-12-3-2880-16,-8-3-480 0</inkml:trace>
  <inkml:trace contextRef="#ctx0" brushRef="#br0" timeOffset="62310.88">2888 15148 12895 0,'-13'-8'1152'0,"-1"2"-928"0,-1-2-224 0,1-1 0 15,0 2 2224-15,1-5 400 0,1 1 64 0,0 2 32 16,1-2-1024-16,2 2-208 0,0-5-32 0,0 2-16 15,1 2-432-15,1-4-96 0,0 4-16 0,2 0 0 16,0-4-272-16,1 0-64 0,3-5-16 0,1 0 0 16,1-3-192-16,7 1-32 0,0-5-16 0,3 3 0 15,2 2-144-15,3 2-32 0,3 1 0 0,2 1 0 16,-1 1-128-16,1 4 0 0,0 5 0 0,-2 4 0 16,-1 2 0-16,0 6 0 0,-2 1 0 0,0 6 0 0,-4 3-128 0,-2 3 128 15,1 3-160-15,-6 7 160 0,-7 2 0 16,-4 3 0-16,-4 2 0 0,-5 0 0 0,-4-1 0 0,-4-2 0 15,-1-4 176-15,-4 0-48 0,-3-8 48 0,3-2 16 16,1-2 0-16,3-6 0 0,3-3 192 0,2-6 64 16,2-4 0-16,4-4 0 0,2-2 64 0,6-6 0 15,1-4 16-15,3-3 0 0,1-2-272 0,4 1-64 16,1 0-16-16,5-4 0 0,4-2-176 0,1 0 0 16,0 4-192-16,2-1 192 0,2 4-192 0,1 3 192 15,-1 3-160-15,2 2 160 0,-2 8 0 0,0 2 0 16,0 0 0-16,-1 9 0 0,-4 1 0 0,-2 7 0 15,4 4 0-15,-4 0-144 0,-4 1 144 0,1 3-160 16,-4 3 160-16,-3-1-160 0,-4-1 160 0,-2-1 0 0,-1-3 0 0,-1-1 0 16,-1 1 0-16,0-3-256 0,-2-2 64 0,-3 1-16768 15</inkml:trace>
  <inkml:trace contextRef="#ctx0" brushRef="#br0" timeOffset="63344.07">2189 18758 29487 0,'-19'-7'1296'0,"6"4"288"0,0-2-1264 0,3-2-320 0,0 0 0 0,4 2 0 16,-1-1 848-16,5-4 112 0,2-1 32 0,4-2 0 15,3-3-736-15,3-3-128 0,3-3-128 0,1 2 144 16,3-2-144-16,0 0 160 0,2-1-160 0,3-1 160 15,2 3-160-15,2 2 0 0,-2 0 0 0,4 3 0 16,-3 2 192-16,2 5 16 0,0 1 0 0,-1 4 0 16,6 2-208-16,-3 5 0 0,-1 2 0 0,-2 4 0 15,-5 2 0-15,-3 2 0 0,-5 2 0 0,-2 4 0 16,-2 2 0-16,-6 2 0 0,-7 0 144 0,-4-1-144 16,-2 4 320-16,-3-2-32 0,-3-2 0 0,-3-1 0 15,-3 1 272-15,2-3 48 0,-1-3 16 0,2-4 0 0,3-2 80 0,1-6 0 16,1 0 16-16,1-4 0 0,2-4-224 0,2-2-48 15,1-7-16-15,3-2 0 0,5-3-304 0,2-3-128 16,2-1 128-16,1-5-128 0,2 3 0 0,3-4-224 16,1 1 32-16,3-1 0 0,2 5 16 0,-2 0 16 15,0 4 0-15,1 4 0 0,1 1 160 0,-2 8 0 16,-1-1 0-16,0 6 0 0,-1 4 0 0,-12-3-160 16,9 12 160-16,-2 6 0 0,-5 2-192 0,-2 6 192 15,-5 1-192-15,-4 4 192 0,-6-1 0 0,-3 1 0 16,-2 2 0-16,-4 0 0 0,1-2 0 0,-1-7 128 15,-1-2-128-15,3-5 192 0,1 0 128 0,3-6 32 16,2-7 0-16,3-1 0 0,3-6-32 0,2-2-16 16,3-6 0-16,3-3 0 0,1-7-112 0,3 0 0 0,3-6-16 15,3 0 0-15,2-3-176 0,3 1-224 0,-1-1 48 0,4 0 16 16,-1 3 32-16,0 1 0 0,0 1 0 0,2 4 0 16,1 6-16-16,0 2 0 0,-1 6 0 0,-1 4 0 15,-4 3 144-15,1 5-128 0,0 2 128 0,-3 7-128 16,-1 2 128-16,-4 4-208 0,-3 2 80 0,-2 3 128 15,-5-2-128-15,0 2 128 0,-1 2 0 0,-2-3 0 16,1 2 0-16,-4-5 0 0,0-1 0 0,0-3 0 16,-1-6 240-16,2-3 64 0,1 2 16 0,9-10 0 15,0 0 48-15,0 0 16 0,-6-10 0 0,4-4 0 16,6-5-112-16,3-3-16 0,2-4 0 0,3-1 0 16,6 3-256-16,2-4 0 0,3 0 0 0,0 3 0 15,0 2 0-15,-3 1-192 0,2 6 16 0,-3 3 16 16,-1 3 160-16,0 6 0 0,-2 4 0 0,-2 7 0 0,-2 5 0 0,-2 3 0 15,-1 2 0-15,-2 3-128 0,-2 5 128 0,-3 0 0 16,-4-4 0-16,-3 2 0 0,-2 0 208 0,-4 0-16 16,0 2-16-16,-2-3 0 0,1-7 16 0,-4-1 0 15,1-1 0-15,0-9 0 0,-3-3-192 0,-1-6 0 16,-1-5 0-16,-1-8 0 16,2-8-2816-16,5-7-576 0</inkml:trace>
  <inkml:trace contextRef="#ctx0" brushRef="#br0" timeOffset="65462.44">6095 15323 14735 0,'0'0'640'0,"-3"-10"160"0,3 10-640 0,0-9-160 0,0 9 0 0,7-9 0 0,-7 9 2240 0,7-5 400 16,0 2 96-16,-7 3 16 0,0 0-2240 0,11 6-512 16,-11-6 0-16,10 14 0 0,-1 4 0 0,0 3 0 15,-1 2 0-15,-1 6 0 0,0 2 0 0,-2 1 128 16,1 5-128-16,-3 3 192 0,-4 1-192 0,-2-3 0 15,-1 1-192-15,-1-3 192 0,-5-4 0 0,0-3 0 16,-2-6 0-16,1-3 0 0,3-5 480 0,3-1 16 16,-1-5 0-16,6-9 0 0,0 0 384 0,0 0 80 15,0 0 0-15,0-10 16 0,2-4 48 0,5-6 0 0,2-7 0 16,2-1 0-16,-2-4-432 0,1-3-80 0,2-1 0 16,-1-1-16-16,0 2-336 0,3-1-160 0,2 1 160 0,-1 0-160 15,0 0 0-15,2 6 128 16,-1 6-128-16,1 2 0 0,-3 3 0 0,1 7 0 0,-2 5 0 0,-2 6-160 15,-1 4 160-15,2 8 0 0,-2 6-144 16,-1 5 144-16,-2 6-144 0,0 0 144 0,-3 4-192 0,-2 4 192 16,-1 5 0-16,-1 1-128 0,-2 6 128 0,-1-2 0 31,-2 0-480-31,0-1-32 0,-1-5-16 0,1 0 0 16,1-8-1856-16,1-4-368 0,3-6-80 0</inkml:trace>
  <inkml:trace contextRef="#ctx0" brushRef="#br0" timeOffset="65782.12">7106 15431 28959 0,'0'0'1280'0,"-8"-2"272"0,0-2-1232 0,-1 5-320 15,1 6 0-15,-3 0 0 0,0 5 352 0,1 0 16 16,1 2 0-16,-3 4 0 0,0 0-208 0,-1 1-32 15,2 4-128-15,2-1 192 0,4-3-192 0,1 1 0 16,2-1 0-16,4-1 0 0,2-2 0 0,3-2 0 16,5-5 0-16,0 0 0 0,2-8 0 0,4-1 176 15,2-3-32-15,2-5 0 0,1-1 160 0,1-5 16 16,2-1 16-16,-1-2 0 0,2-2 208 0,-2-2 32 16,-2-1 16-16,-3-2 0 0,-6 2 144 0,-2 3 32 0,-5 0 0 15,-4 0 0-15,-6 0 80 0,-4 0 32 0,-6 0 0 0,-4 1 0 16,-4-1-368-16,-5 5-80 0,1 0-16 0,-2 5 0 15,-1-2-544-15,2 6-128 0,-1-2 0 0,4 6-16 32,3 1-2640-32,-1 1-528 0</inkml:trace>
  <inkml:trace contextRef="#ctx0" brushRef="#br0" timeOffset="66580">8378 14937 16575 0,'0'0'1472'0,"0"0"-1168"16,-5-3-304-16,-1 1 0 0,-1-3 1792 0,0 2 288 15,-2 2 64-15,-7 1 16 0,-1 3-1072 0,-4 2-192 16,-3-2-64-16,-1 5 0 0,-2 4-448 0,-2 2-112 15,-2-2-16-15,-2 9 0 0,-2 1-128 0,0 5-128 16,1 2 192-16,2 3-192 0,-2 0 144 0,3-3-144 16,2 3 0-16,5 0 144 0,5-4-144 0,5 1 0 15,4 0 0-15,2-3 0 0,6-5 0 0,2 0 0 16,1-2 0-16,4-4 0 0,5-1 0 0,3-1 0 16,2-5 0-16,3 3 192 0,0-5 32 0,-2 4 16 15,2-4 0-15,0 5 0 0,0-6-240 0,-3 2 128 16,-4 1-128-16,-2-2 0 0,-2 3 160 0,-4-2-160 15,-3-7 160-15,0 14-160 0,-3-6 496 0,-4 4 0 16,0 2 0-16,-5-1 0 0,-4-1 16 0,-3 1 0 16,-4-3 0-16,-4 3 0 0,-4-3-256 0,-2-5-64 15,-1 0 0-15,0 2 0 0,2-2-192 0,4-3 0 16,1-3 0-16,6 0 0 16,2 1-1824-16,5-4-256 0,2-3-48 0</inkml:trace>
  <inkml:trace contextRef="#ctx0" brushRef="#br0" timeOffset="67229.89">8431 15257 21183 0,'0'0'944'0,"0"0"192"0,-6 12-912 0,0 0-224 0,-1 6 0 0,-3 3 0 16,0 1 976-16,-1 1 160 0,-3 3 16 0,0-1 16 15,-2-3-496-15,0-2-96 0,3 2-32 0,0-1 0 16,2-3 0-16,2-4 0 0,1-1 0 0,8-13 0 0,3 13-112 0,2-7-32 15,5-2 0-15,3-4 0 0,2-3-224 0,3-2-48 16,1-6-128-16,1-2 192 0,1-5-192 0,-2-2 128 16,-3 1-128-16,-3-3 0 0,-2-1 0 0,0-1 0 15,-4-1 0-15,-2 2-160 0,0-3 160 0,-2 4 0 16,-3 0-144-16,-1-1 144 0,-2-5 0 0,1 3 0 16,-2-5 0-16,1 5 0 0,-1-2 144 0,4 3-144 15,0-3 160-15,0 5-160 0,3 0 128 0,0 0-128 16,0-2 0-16,4 0 144 0,0-4-144 0,3 1 0 15,1-4 0-15,-1 0 0 0,-1 3 0 0,0-2 0 16,2-1 0-16,-2 2 0 0,-1-3 0 0,-2 4 0 16,2 4 0-16,-2 4 128 0,-2 1-128 0,-3 2 0 15,2 3 0-15,-3 5 0 0,-3 0 0 0,3 9 0 16,0 0 0-16,0 0 0 0,-8 3 0 0,1 4 0 16,-1 4 0-16,2 4 0 0,-2 3-144 0,2 6 144 15,-1 4-192-15,1 4 192 0,-2-1-160 0,3 2 160 16,0 3-128-16,0 3 128 0,0 1 0 0,0-3 0 15,5-4 0-15,3-5-128 0,3-2 128 0,2-5 0 16,0-2 0-16,3-3 0 0,5-7 0 0,1 0 144 0,0-4-16 0,3 2-128 16,1-5 288-16,-2-2-48 0,2-5-16 0,-2-1 0 15,0 1 0-15,-3-2 0 0,-2 3 0 0,0 2 0 16,0 2-224-16,-1 2 144 0,-3 6-144 16,0 0 128-16,-3 4-128 0,-2 0 0 0,0 3 0 0,0 2 0 15,1 0 0-15,-2 2 0 0,-1 2 0 0,-1-2 0 16,1 1 0-16,-2-5 0 0,0 1 0 0,3-4 128 15,2 0-128-15,2-6 0 0,1 2 0 0,1-2 128 0,-10-6 256 0,14 3 64 16,1-2 0-16,0 0 0 0,2-1-144 16,-2 3-32-16,1-1 0 0,-3 5 0 0,0-4-272 0,1 10 0 15,0 4 0-15,0 1 0 0,-1-1 0 0,0 2 0 16,1 2 0-16,-2-1 0 0,1-2-160 0,-2 0 160 16,-3-1-160-16,-2 0-10400 15,2-2-2096-15</inkml:trace>
  <inkml:trace contextRef="#ctx0" brushRef="#br0" timeOffset="68748.03">1794 14870 11967 0,'-14'2'528'0,"14"-2"112"0,-11 4-512 0,4-1-128 0,7-3 0 0,-10 2 0 16,10-2 960-16,0 0 144 0,-11 4 48 0,11-4 0 16,0 0-240-16,0 0-32 15,0 0-16-15,0 0 0 0,0 0-224 0,0 0-32 0,0 0-16 0,0 0 0 16,14-5-208-16,3-3-64 0,3 2 0 0,7-1 0 15,6-7-16-15,9 2-16 0,6 0 0 0,6 0 0 16,2-2-80-16,6 5-16 0,3-3 0 0,8 1 0 16,10 3-192-16,3-2 0 0,6 4 128 0,-2 1-128 0,-3-3 0 0,7 5 0 15,4 6 0-15,2 1 0 0,-2 1 0 0,-3 0 0 16,-4 3 0-16,0 4 0 0,3 5 0 0,-4 2 0 16,-4 4 0-16,-5 2 0 0,-4-1 0 0,2 4 0 15,0 2 0-15,-4 1 0 0,0 1-128 0,-1 5 128 16,-6 0 0-16,-2 2 0 0,-1 4 0 0,4-2 0 15,0 2 0-15,-2 4 0 0,-2 4 0 0,-5 0 0 16,-5 0 0-16,0 1 0 0,2 4 0 0,-3 2 0 16,-5 0 0-16,3 1 0 0,1 1 0 0,-4 0 0 15,-3 3 0-15,-4 1 0 0,-7 5 0 0,-3-1 0 16,-4-2 0-16,-4 2 0 0,-2 2-144 0,-3 1 144 16,-1 0 0-16,-6 1-144 0,-1 1 144 0,-5 1 0 15,-3 2 0-15,-5-2 0 0,-3-2 0 0,-1 0 0 0,-3 1 0 0,-4-3 128 16,-5-3 192-16,-1-1 32 0,-4 0 16 0,-3 2 0 15,-7-3 192-15,-5 1 32 0,-7 1 16 0,-2-5 0 16,0 1-64-16,-6-4-16 0,-3 2 0 0,2-1 0 16,-2 1-64-16,-3 0-16 0,-6-5 0 0,-3-3 0 15,-3 1-192-15,-1-3-32 0,-2-3-16 0,0 0 0 16,-1 1-208-16,-6-4 176 0,-7 1-176 0,1-3 160 16,-1 1-160-16,1-8 160 0,2 1-160 0,-4-2 160 15,-2-2-160-15,2-5 0 0,2-3 0 0,2-3 0 0,1 0 0 0,0-4 0 16,-3-5 144-16,0-3-144 0,2 0 0 0,1 3 0 15,2-5 0-15,-7-1 0 0,-7-2 0 0,2-2-128 16,1 3 0-16,3 3 0 0,4-1 128 0,-3 1 0 16,-4-4 0-16,7 1-128 0,4 3 128 0,6-4 224 15,5 1-48-15,0 0-16 0,-3-3 32 0,5 2 0 16,2-1 0-16,8 1 0 0,6 0-192 0,5 4 0 16,2-4 0-16,8 2 0 0,2 0 0 0,4-3 0 15,6-3 0-15,5 1 0 0,2-2-272 0,8 0-96 16,11 0-16-16</inkml:trace>
  <inkml:trace contextRef="#ctx0" brushRef="#br0" timeOffset="69398.17">2893 13737 23375 0,'-13'-5'1024'0,"13"5"240"0,-9 1-1008 16,9-1-256-16,-8 4 0 0,1 2 0 0,3 6 0 0,-1 1 0 0,3-1 0 0,2 5-160 16,0 1 160-16,0 3 0 0,4 6 0 0,-1 5 0 15,2-2 0-15,2 11 0 0,0 2 0 0,1 8 128 16,1 6-128-16,-3 5 0 0,2 3 0 0,0 8 0 15,-2 8 0-15,0 7 0 0,3 7 0 0,-1 9 0 16,-1 6 0-16,-1 10 0 0,-1 5 0 0,-4 3-128 16,-1 8 128-16,-1 3 0 0,-4 3 0 0,-1 6 0 15,3 2 0-15,-4 1 0 0,-2-1 0 0,-1 1 128 16,0 4 288-16,-3 3 64 0,1 2 16 0,0 1 0 16,-4 3 64-16,0 2 16 0,2 4 0 0,-3-4 0 15,-5 0-48-15,3-4 0 0,1-1 0 0,2-5 0 0,0-1-16 16,2-8-16-16,2 1 0 0,4-6 0 0,4-1-272 15,2-8-48-15,0-11-16 0,8-4 0 0,1-5-368 0,5-4-80 16,3-5-16-16</inkml:trace>
  <inkml:trace contextRef="#ctx0" brushRef="#br0" timeOffset="81995.03">14141 13784 6047 0,'-2'-16'256'0,"-1"4"64"0,1 1-320 0,-1-1 0 0,-1-2 0 0</inkml:trace>
  <inkml:trace contextRef="#ctx0" brushRef="#br0" timeOffset="83024.37">10538 16795 20271 0,'0'0'896'0,"0"0"192"0,0 0-880 0,0 0-208 0,6-10 0 0,5 3 0 15,5 3 752-15,3-3 96 0,2 1 32 0,6 0 0 0,5-3-880 0,3 4 0 16,7 0 0-16,8-3 0 0,7 2 0 16,4-3 0-16,3 1 0 0,2-2 0 0,1 2 0 0,4-2-160 15,6 0 160-15,9 0 0 0,9 2 0 0,2-2 0 16,-3 2 0-16,9-2 0 0,9 4 0 0,2-2 0 15,1 3 0-15,7 1 0 0,7 2-176 0,0-1 176 16,0-1-160-16,7 4 160 0,7 0 0 0,2 0 0 16,1-1 0-16,6 0 0 0,7 1 0 0,3 0 240 15,-2-3-32-15,6-2 0 0,2 3 352 0,8-1 64 16,2 2 16-16,-4-3 0 0,0 2 192 0,1-1 32 16,2 0 16-16,1 2 0 0,0-3-272 0,-5-1-48 15,-7 0-16-15,-2 1 0 0,-1 3-160 0,-4-1-48 0,-8 0 0 16,-10 0 0-16,-7 0-208 0,-9 4-128 0,-6 2 128 15,-9-1-128-15,-8 1-256 0,-13 1-112 0,-11 3-16 0,-11-2-13584 16</inkml:trace>
  <inkml:trace contextRef="#ctx0" brushRef="#br0" timeOffset="84942.33">12730 15187 13407 0,'0'0'592'0,"0"0"128"0,0 0-576 0,0 0-144 0,0 0 0 0,0 0 0 16,0 0 1232-16,-9 4 224 0,9-4 32 0,0 0 16 15,0 0-160-15,0 0-16 0,-7 0-16 0,7 0 0 16,0 0-224-16,0 0-64 0,-4-6 0 0,4 6 0 16,0 0-464-16,0 0-112 0,0-12 0 0,0 12-16 0,3-7-240 0,-1-3-64 15,-2 10 0-15,4-12 0 0,-4-1-128 0,0 2 0 16,0 0 144-16,0-3-144 0,-1-2 160 0,-1 1-32 15,1 0-128-15,-1 2 192 0,-1-1 48 0,2-1 0 16,1-3 0-16,0-1 0 0,0-1-240 0,1-1 128 16,4-3-128-16,-1 4 0 0,2 0 0 0,2 0 128 15,2 3-128-15,1 3 0 0,1 1 0 0,-1 4 0 16,1 5 0-16,0 2 0 0,0 4-160 0,1 3 160 16,-1 7-128-16,1 4 128 0,0 7-128 0,-4 4 128 15,0 5-128-15,-4 3 128 0,-3 2 0 0,-4 6 0 16,-6 1 0-16,-2 4 0 0,-4-2 0 0,0-1 0 15,-1-5 0-15,-3-3 0 0,-4-4 128 0,-1-3 48 0,0-7 16 0,1-1 0 16,0-3 416-16,-2-4 96 0,0 0 0 16,1-7 16-16,0-2 112 0,4-4 0 0,2-5 16 0,6-5 0 15,2-2-176-15,5-4-32 0,4-4-16 0,5-2 0 16,5-5-416-16,4 0-80 0,3 3 0 0,2-6-128 16,1 1 0-16,3-4-176 0,3 3 0 0,-1 2 0 15,6-1-96-15,-2 4-32 0,-1 3 0 0,1 3 0 16,0 6-80-16,-1 5 0 0,-2 4-16 0,-2 6 0 15,-3 6 16-15,-3 3 16 0,-5 7 0 0,-7 4 0 16,-4 3 80-16,-8 5 16 0,-5 2 0 0,-7 6 0 16,-6 4 272-16,-3-2 0 0,-4 1 0 0,-2-3 0 15,-2-6 0-15,2-5 128 0,0-1-128 0,-1-2 0 16,-1-1 672-16,4-5 96 0,-1-3 0 0,5-8 16 16,4-2 0-16,6-3 0 0,3-2 0 0,14-2 0 0,-8-11-288 15,5 0-64-15,6-4-16 0,5-4 0 0,3-4-416 16,4-3 0-16,2 3 0 0,2-6 0 0,2-4-272 0,1 1 16 15,0-2 0-15,-2 2 0 0,0 3 0 0,1 4 16 16,-2-1 0-16,0 6 0 0,-1 3 80 0,-4 7 16 16,-5 0 0-16,-9 10 0 0,0 0 144 0,0 0-128 15,0 0 128-15,-9 19-128 0,-7 1-80 0,-4 3-16 16,-5-1 0-16,-7 0 0 0,-6 3 224 0,-3-2 0 16,-6-2 0-16,-3 1 0 0,0-4 0 0,1-3 0 15,4-1 144-15,3-5-144 0,5-1 496 0,6-6 0 16,6-2 0-16,8-1 0 0,6-4-64 0,6-7-16 15,5-2 0-15,6-2 0 0,6-3-416 0,4-3 0 16,4 2-144-16,6-3 144 16,2-2-624-16,2 3-16 0,3-1 0 0,5 1 0 15,4 3-912-15,4 2-192 0,-3 0-48 0,-1 4-13584 0</inkml:trace>
  <inkml:trace contextRef="#ctx0" brushRef="#br0" timeOffset="85959.36">11130 14243 15663 0,'0'0'688'0,"0"0"144"0,0 0-656 0,0 0-176 16,0 0 0-16,0 0 0 0,0 0 1760 0,0 0 320 15,0 0 64-15,0 0 16 0,0 0-1424 0,10 4-288 16,3 2-48-16,2-1-16 0,3 2-96 0,1 2-32 16,0 2 0-16,3-2 0 0,2 5-16 0,2 1-16 15,2 0 0-15,4 3 0 0,4-1 0 0,2 4 0 0,3 1 0 0,-1-1 0 16,1 1-96-16,-2 2 0 0,-2-1-128 16,4 3 192-16,0 0-192 0,2 0 176 0,1 3-176 0,2-1 160 15,4 4-160-15,0-1 128 0,3 0-128 0,-3-2 128 16,0 3-128-16,0 0 192 0,-1 1-192 0,2-1 192 15,1-2-64-15,3 2 0 0,2 2 0 0,4 2 0 16,3 1-128-16,-3-3 0 0,-9-5 0 0,5 2 0 16,0 3 0-16,0 0 128 0,-1-1-128 0,3 3 0 15,6-1 0-15,-3 1 0 0,-2 1 0 0,-2-1 0 16,-1-2 128-16,-2 1-128 0,2 0 128 0,0 0-128 16,0 1 272-16,3-2-16 0,0-3-16 0,-5-1 0 15,-5 1-240-15,-1-3 144 0,-1 0-144 0,-1 1 128 16,-2-2 0-16,-2 2 0 0,-6-2 0 0,0-1 0 0,-2-3 80 15,-3 1 16-15,0 0 0 0,-4-2 0 16,-3-2 32-16,-1-1 16 0,-6-2 0 0,-5 1 0 0,1 0-32 0,-3-2-16 16,-1-4 0-16,-1-2 0 0,-1 4-224 0,-1-5 176 15,0-1-176-15,-1-1 160 0,-6-7-160 0,0 0-176 16,9 7 48-16,-9-7 0 16,0 0-1440-16,0 0-288 0,0 0-48 0</inkml:trace>
  <inkml:trace contextRef="#ctx0" brushRef="#br0" timeOffset="96168.54">15415 12734 12895 0,'-1'21'1152'0,"-1"12"-928"15,1 5-224-15,0 5 0 0,0 8 1136 0,1 10 176 16,0 1 32-16,1 8 16 0,0 2-976 0,2 5-192 16,-1 3-32-16,1 5-16 0,-1 8-144 0,-2 2 0 15,-2 6 0-15,-1 4 0 0,-2 4 0 0,-3 6 0 16,0 4 0-16,-3 4 0 0,0 6 0 0,-2 6 0 15,-1-1 0-15,0 6 128 0,2 4-128 0,-2-1 0 16,-2 1 0-16,1 2 128 0,0 7-128 0,-2 2 160 0,1 5-160 0,-1 1 160 16,1 2-160-16,-1 7 0 0,-1-3 0 0,1 3-176 15,-1-3 304-15,0 3 48 0,3-2 16 0,1 3 0 16,0 0 80-16,2-3 32 0,2-3 0 0,1-1 0 16,2-3 432-16,0-1 96 0,4 1 0 0,1-5 16 15,2-6-288-15,4-1-64 0,2-6-16 0,2-9 0 16,1-12-64-16,1-4-16 0,0-1 0 0,2-9 0 15,-1-13-256-15,1-2-144 0,-1-7 160 0,0 0-160 16,0-9 192-16,-1-6-48 0,-1-8-16 0,1-10 0 31,1-9-960-31,2-5-208 0,-3-10-48 0</inkml:trace>
  <inkml:trace contextRef="#ctx0" brushRef="#br0" timeOffset="97069.5">10977 15419 911 0,'0'0'0'0,"-10"-5"0"0,1-6 0 0,-1 4 0 15,-1-2 0-15,1 4 0 0,1 0 2736 0,1 0 464 16,-1 1 80-16,2 0 32 0,-1 2-2320 0,2-1-464 15,-1-1-80-15,7 4-32 0,-6-5 96 0,6 5 32 16,-5-6 0-16,0-3 0 0,5 9 16 0,0 0 0 0,-4-7 0 0,4 7 0 16,-1-11-48-16,2 5-16 15,-1 6 0-15,0 0 0 0,9-12-144 0,-2 6-32 0,4 2 0 0,0-1 0 16,3 1-144-16,1 3-48 0,2 1 0 0,1 1 0 16,3-1-128-16,1 3 128 0,1 1-128 0,2-1 128 15,-1 1-128-15,2 1 0 0,-1 3 0 0,3 0 0 16,3 2 0-16,2-1 0 0,0 3 0 0,2 1 0 15,0-5 0-15,5 3 192 0,5 2-192 0,2 1 192 16,1 1 0-16,-1 0 0 0,-1 1 0 0,0-3 0 16,1 0-16-16,1 4 0 0,3-2 0 0,5 0 0 15,3 0 64-15,6 1 16 0,1-5 0 0,0 3 0 16,-3 0 0-16,-1 1 0 0,0-2 0 0,3 4 0 16,0 0-256-16,2 2 128 0,2-1-128 0,-2 1 0 15,-6 4 128-15,-1 0-128 0,-1 6 0 0,-1 3 0 16,-1 8 0-16,0 1 0 0,-1 9 0 0,-2 5 0 15,-3 6 0-15,-6 6 0 0,-5 0 0 0,-3 6-160 0,-2 7 160 0,0 3 0 16,-2-2 0-16,-2 4 0 0,0-1 0 0,1 0 0 16,2-3 0-16,0 3 0 0,-1-4 0 0,2-1 0 15,-1-4 0-15,-3-3 0 16,-1 0-1088-16,-2-1-192 0,-3-3-48 0</inkml:trace>
  <inkml:trace contextRef="#ctx0" brushRef="#br0" timeOffset="98769.37">10595 15501 19343 0,'-17'-14'1728'0,"7"4"-1392"0,0 1-336 0,2-3 0 16,2 0 768-16,2 2 96 16,0 1 16-16,4 9 0 0,2-11-368 0,1-1-64 0,4 5 0 0,0-4-16 15,4 3-208-15,0-4-32 0,2 1-16 0,2 2 0 16,2-3-32-16,2 3 0 0,1-3 0 0,3 0 0 15,1 2-144-15,1-3 0 0,2 2 0 0,1 2 0 16,3-2 0-16,3 2 128 0,4-3 0 0,4 3 0 16,1-3 48-16,2 0 0 0,-2 3 0 0,0-1 0 15,-1 4-176-15,0-2 128 0,0 2-128 0,0 3 128 16,1 2-128-16,3 2 0 0,2 1 0 0,2 0 0 16,2-2 0-16,-3 3 128 0,-2-1-128 0,0 3 128 15,2-1-128-15,0 4 0 0,-2 1 0 0,4 1 0 16,3 4 0-16,-1 0 0 0,0 0 0 0,0-2-176 15,-4 4 176-15,-2-1 0 0,-1-1 0 0,0 5 0 16,-2 4 0-16,1 1 0 0,-2-2 0 0,4-2 128 16,2 3 0-16,2 1 16 0,0-1 0 0,-3 2 0 0,-3 5-144 0,1-1 0 15,-3-1 0-15,-1 3-176 0,-1 0 176 0,0 1 0 16,3 2 0-16,0 2 0 0,-1-5 0 0,2 4 0 16,-1 0 128-16,-2 2-128 0,-5 0 0 0,0 1 0 15,-1-3-160-15,-2 0 160 0,0 2 0 0,-2-1 0 16,-1-1 0-16,-1-1 0 0,1 2 0 0,0-2 0 15,2 1 144-15,-1 0-144 0,-5 0 0 0,2 1 0 16,-1 1-144-16,-2 1 144 0,-5-1 0 0,-2 1 0 16,-1-1 0-16,-1-1 144 0,-2-2-144 0,-3 1 0 15,0-4-192-15,1 1 192 0,-2 0 0 0,0-5 0 16,0 1 0-16,-4-3 0 0,2 3-144 0,-2-4 144 0,-1-2 0 16,-1-1 0-16,-1-2 0 0,0 2-128 0,-3-7 128 0,1 0 0 15,-2 0 0-15,2-3-128 0,-2-11 128 0,-4 10 0 16,0-1-128-16,0-2 128 0,0 3 0 0,4-10 0 15,0 0 0-15,-6 6 0 0,6-6 0 0,-9 3 0 16,9-3 0-16,-9 0 0 0,9 0 0 0,-9-3 144 16,9 3-144-16,-9-5 0 0,3-4 0 0,0 1 0 15,1-2 128-15,2 1-128 0,-1-2 0 0,1-1 128 16,-1-2-128-16,-1-3 0 0,0-4 0 0,-2 2 128 16,1-1-128-16,-2 0 0 0,-2-2 144 0,0 3-144 15,0-1 176-15,-3-3-48 0,-4-3 0 0,1 2 0 16,-1-3 16-16,2 1 0 0,-3-5 0 0,1-2 0 15,-2-4-144-15,-1 0 128 0,0 1-128 0,2-1 128 16,2-4-128-16,-2-2 0 0,0 3 0 0,0 1 128 0,-1-7-128 16,-1 4 0-16,-2-2 0 0,1 1 0 0,-3-2 0 0,-1 1 0 15,0-1 0-15,0 1 0 0,-2-3 0 0,-2 3 128 16,1 5-128-16,-4-2 0 0,-4 3 128 0,-3 0-128 16,-3 1 0-16,1 0 128 0,2 1-128 0,0 1 0 15,-3 3 0-15,0 4 0 0,-3 1-192 0,-4 1 16 16,-5 1 16-16,-3 3 0 0,-5 2-128 0,1 2-32 15,0 4 0-15,2 3 0 0,-2-3 16 0,0 2 0 16,0 4 0-16,-4-3 0 0,-3 3 176 0,2 1 128 16,2 2-192-16,3-2 192 0,1 1 0 0,8 2 0 15,-1 3 0-15,-1 0 0 0,-3-3 0 0,0-1 0 16,0 2 0-16,5 1 0 0,3-1 0 0,5 2 0 16,1-2 0-16,2 3 0 0,3 2 0 0,2-2-128 15,1-2 128-15,2 2 0 0,1 2-224 0,3-1 16 0,1-2 0 0,3-1 0 31,4 1-496-31,3 0-112 0,2-2-16 0,3 2-5968 0,1-2-1200 0</inkml:trace>
  <inkml:trace contextRef="#ctx0" brushRef="#br0" timeOffset="99569.56">11050 15304 18303 0,'15'-11'816'0,"-1"5"160"0,3-3-784 0,4 5-192 16,5 0 0-16,4 0 0 0,7 0 320 0,4 3 0 16,3 2 16-16,10 3 0 0,8 4-48 0,4-2-16 15,3 6 0-15,-1 2 0 0,2 2-272 0,1 8 0 16,2 3 0-16,6 6 0 0,6 3 0 0,-4 6 0 16,-3 0 0-16,-3 8 0 0,-3 5 0 0,3 0 0 15,1-2 0-15,1 6 0 0,-4 4 0 0,-3-1 0 0,-4 4 0 0,-1 2 0 16,-1-1 0-16,-1-1 0 0,5-1 0 0,-1 0 0 15,-5 0 0-15,-2 0 0 0,-1-4 0 0,-3 5 0 16,-3-3 0-16,0 2 0 0,-1-3 0 0,3 2 0 16,1 1 0-16,-1-2 192 0,-6 1-48 0,-2-2 0 15,-2 0-320-15,-3-1-64 0,-4 4-16 0,-1-2-8768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1-03-10T17:30:48.28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1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03-10T17:30:48.772"/>
    </inkml:context>
  </inkml:definitions>
  <inkml:trace contextRef="#ctx0" brushRef="#br0">5749 10603 0,'-47'-36'15</inkml:trace>
  <inkml:trace contextRef="#ctx1" brushRef="#br0">1141 7801 11967 0,'0'0'528'0,"-5"-2"112"0,-1-3-512 0,1 1-128 0,0 3 0 0,5 1 0 15,-6-2 1056-15,-1 2 176 0,-2 0 48 0,3 0 0 16,-2-1-96-16,2 0-16 0,0 1 0 0,6 0 0 0,-6 0-80 0,6 0 0 16,0 0-16-16,0 0 0 0,4-5-624 0,4-3-112 15,2 2-16-15,9-8-16 0,1 0-144 0,-2 6-32 16,4-5 0-16,5 3 0 0,4-3-128 0,0 1 192 15,4 2-192-15,5-2 192 0,2 2 16 0,0 2 16 16,1 6 0-16,12 1 0 0,-11 3-224 0,-20 3 0 16,0 4 0-16,-3 1 0 0,-2 5 0 0,-4 5 0 15,-2 1 0-15,-7 6 0 0,-2 0 320 0,-4 4-48 16,-5 1 0-16,-4 4 0 0,-5 1 208 0,-4 2 32 16,-5-1 16-16,-5-1 0 0,-3 0-192 0,-4-2-32 15,0 0-16-15,-1-4 0 0,0 0 32 0,2-6 0 16,4 2 0-16,3-7 0 0,5-1-128 0,5-2-32 15,3-4 0-15,3-3 0 0,5-1-304 0,6-9-64 16,0 0-16-16,0 0 0 16,11 2-160-16,3 0-48 0,7-2 0 0,3 1 0 0,5-4 272 0,3 5 160 15,1 1-192-15,3 3 192 0,0 1-192 0,0-1 192 16,-4 6-192-16,-3-1 192 0,-3 7 0 0,-5 0-128 0,-4 0 128 0,-5 2 0 16,-4 0 0-16,-4 2 272 15,-3 1-48-15,-5 0-16 0,-3 1 368 0,-6-2 64 0,-2 2 0 0,-6 4 16 16,-4-4-144-16,-2 3-48 0,-2-6 0 0,-2 1 0 15,1-3-272-15,1-4-48 0,1-1-16 0,2-5 0 32,3 0-912-32,3-4-192 0,2-3-48 0,3 0-8784 0,2-4-1776 0</inkml:trace>
  <inkml:trace contextRef="#ctx1" brushRef="#br0" timeOffset="156.3">1885 8615 25279 0,'0'0'560'0,"6"5"112"0,-6-5 32 0,0 0 0 0,6 5-576 0,-3 2-128 16,-1 4 0-16,-2-2 0 0,-3-1 816 0,-1 1 128 0,-1 0 16 0,0-4 16 16,-1 2-512-16,1-3-96 15,5-4-32-15,0 0 0 0,-7-2-336 0,2-3-160 0,3-2 16 0,0-4-13056 16</inkml:trace>
  <inkml:trace contextRef="#ctx1" brushRef="#br0" timeOffset="432.9">2885 7561 30463 0,'0'0'1344'0,"0"0"288"0,6 10-1312 0,-3 5-320 0,1 3 0 0,-3 5 0 16,-2 6 768-16,-1 7 64 0,-3 2 32 0,-3 5 0 0,-1 4-96 0,0 5-32 16,-2 3 0-16,-1 1 0 0,1 4-400 0,-1 3-80 15,1-3 0-15,2 2-16 16,0-1-944-16,1 0-192 0,2-1-48 0,4-3 0 16,-2-5-2240-16,3-3-448 0,2-10-80 0,3-5-32 0</inkml:trace>
  <inkml:trace contextRef="#ctx1" brushRef="#br0" timeOffset="749.66">3923 7303 23951 0,'0'0'2128'0,"0"0"-1696"0,0 0-432 0,6 11 0 16,3 1 272-16,-1 4-16 0,-2 5-16 0,-1 5 0 16,-1 2 80-16,-2 8 32 0,0 5 0 0,-4 2 0 15,0 5 16-15,-2 3 0 0,-1 1 0 0,-3 7 0 16,-1 2-80-16,1 5-16 0,-3 5 0 0,2-3 0 15,-2-3-1216-15,2-2-240 0,0-7-48 0,0 15-16 16,4-17 112-16,3-24 32 0,0-8 0 0,2-4 0 16,3-5-80-16,2-7-16 0,-5-6 0 0</inkml:trace>
  <inkml:trace contextRef="#ctx1" brushRef="#br0" timeOffset="949.85">4476 7321 23039 0,'0'0'2048'0,"3"11"-1648"16,0 2-400-16,-2 0 0 0,1 2 560 0,-2 5 16 15,-3 8 16-15,0 1 0 0,-4 7 256 0,-1 2 48 16,-2 5 16-16,0-1 0 0,-3 5-320 0,2-1-64 16,-1 4-16-16,1 0 0 0,-1 1-384 0,1 1-128 15,1 4 0-15,1-1-13424 0</inkml:trace>
  <inkml:trace contextRef="#ctx1" brushRef="#br0" timeOffset="1118.74">3829 8044 23951 0,'0'0'2128'0,"0"0"-1696"0,5-3-432 0,5 1 0 16,3-1 176-16,2 1-48 0,3 1-128 0,5-6 192 15,3 2-48-15,6 0-16 0,4-4 0 0,3 0 0 16,3-2 0-16,-1-2 0 0,-3-1 0 0,-3 0-11280 16</inkml:trace>
  <inkml:trace contextRef="#ctx1" brushRef="#br0" timeOffset="1272.33">3979 8333 28559 0,'0'0'2544'0,"5"5"-2032"15,4-2-512-15,5 3 0 0,5-1-128 0,4-2-128 16,2 0-32-16,3-3 0 0,8-1 288 0,-2-6 128 16,0-4-128-16,3-1 192 0,4 0-192 0,2-2 176 15,0-3-176-15,5-2-12416 0</inkml:trace>
  <inkml:trace contextRef="#ctx1" brushRef="#br0" timeOffset="1533.89">5556 7377 29775 0,'0'0'640'0,"0"0"144"0,0 0 32 0,5 14 32 0,-1 1-672 0,-1 4-176 0,-3 1 0 0,0 11 0 15,-3 3 592-15,-3 4 96 0,-5 2 16 0,-6 25 0 16,-2-6-128-16,6-18-32 0,-2 5 0 0,-4 2 0 0,-3 5-352 16,0 5-192-16,1-3 192 0,-1 3-192 15,2-2-1760-15,1-2-464 0,2 0-80 0,2-6-10752 16</inkml:trace>
  <inkml:trace contextRef="#ctx1" brushRef="#br0" timeOffset="2067.82">6329 7433 14223 0,'13'-2'624'0,"-6"0"144"0,2-2-624 0,3-4-144 16,0-1 0-16,4 3 0 0,-1-2 1024 0,1 2 192 0,2-4 16 0,1 1 16 16,0-2-416-16,0 2-64 0,-1-3-32 0,-1 3 0 15,-2 2-128-15,-1 2-32 0,-1-2 0 0,-2 1 0 16,-2 1-288-16,-3-1-64 0,-2-1-16 0,-4 7 0 15,0 0 48-15,0 0 16 0,-8-1 0 0,0 1 0 16,-5 2 16-16,-2 4 0 0,-3 1 0 0,-4 2 0 16,-4 4 272-16,-4 3 48 0,0 0 16 0,-6 4 0 15,-4-1-96-15,-4 4-16 0,-1 2 0 0,0-2 0 16,2 1-208-16,2 3-48 0,3-3-16 0,4 3 0 0,3-4-240 0,5 0 128 16,3-2-128-16,6 1 0 0,4-3 0 0,7-1-160 15,5-2 0-15,6-2 0 0,2-1-96 0,9 0 0 16,4-5-16-16,7 5 0 0,6 2 272 0,5 1 0 15,5 0 0-15,2 2 0 0,0 1 0 0,0-1 144 16,-4 1-144-16,-3 0 192 0,-4 1-192 0,-5 2 192 16,-5 0-192-16,-3 0 192 0,-6 0 320 0,-5-2 64 15,-5 6 0-15,-5-2 16 0,-7-4 304 0,-4 2 64 16,-6-2 16-16,-6 1 0 0,-4 1-256 0,-3-2-48 16,-6-3-16-16,-3-1 0 0,-5-4-656 0,2 0 0 15,-2-1 0-15,-1-6 0 16,2-1-2416-16,3-3-464 0</inkml:trace>
  <inkml:trace contextRef="#ctx1" brushRef="#br0" timeOffset="3482.95">7793 8264 19231 0,'0'0'848'0,"0"0"176"0,4 6-816 16,0 3-208-16,0-3 0 0,2 7 0 0,2 0 1008 0,1 6 144 0,-1 8 48 0,1-3 0 16,0 3-160-16,-1-1-16 0,0 3-16 0,-2 3 0 15,-4 1-432-15,0-2-64 0,-5 1-32 0,-4 13 0 16,-4-8-160-16,2-14-16 0,-6-1-16 0,-13 11 0 15,-5-3-288-15,8-8 0 0,-4 2 0 0,-3 0 0 16,-3-2-1808-16,1-3-480 0</inkml:trace>
  <inkml:trace contextRef="#ctx1" brushRef="#br0" timeOffset="4511.27">12362 7614 13823 0,'-9'-14'608'0,"4"3"128"0,2 0-592 0,-1 3-144 16,2-2 0-16,2 10 0 0,-3-9 1392 0,3 9 240 16,0 0 48-16,0 0 16 0,0 0-912 0,0 0-176 15,0 0-32-15,-9 4-16 0,2 2-144 0,0 5-32 16,1 7 0-16,-2 3 0 0,1 4 32 0,-2 3 0 15,1 6 0-15,1 8 0 0,-1 7-128 0,4 6-32 0,2 5 0 0,4 1 0 16,-1 7-128-16,3-24-128 16,1 3 144-16,3-2-144 0,2-1 128 0,4-6-128 0,3-1 0 0,2-6 144 15,1-9 192-15,4-1 48 0,4-6 0 0,4-5 0 16,4-9 112-16,2-7 16 0,1-4 16 0,0-5 0 16,1-3-96-16,-1-2-32 0,1-8 0 0,14-9 0 15,-7 2-240-15,-7 1-160 0,-3-2 192 0,-2 1-192 16,-3 1 144-16,-1-3-144 0,-3 1 0 0,-4 3 144 15,-5-5-144-15,0 2 0 0,-1 1 144 0,-2 7-144 16,-2 2 0-16,0 11 0 0,-1 4 0 0,-2 4 0 0,-2 4 0 16,-9 3-128-16,12 6 0 0,-2 5 0 0,-3 8 128 15,1 8-160-15,-2 5 160 0,-1 5-160 0,-1 1 160 0,-2 11-160 16,-2 10 160-16,-2-18-160 0,-2 11 160 0,-1 10-160 16,-2 4 160-16,-3 8-160 0,-4 7 160 0,-4 6-160 15,-5-1 160-15,-4 3-160 0,-3 1 160 0,-3-2 144 16,0-3-16-16,-2 2-128 0,-2-4 304 0,-1-1-48 15,0-5-16-15,0-6 0 0,1-4 112 0,2-5 32 0,5-15 0 0,0-4 0 16,-2-1 64-16,0-4 32 16,2-2 0-16,-1-3 0 0,1-5-80 0,2-5-16 15,1-2 0-15,-5 5 0 0,6-10-144 0,3-7-48 16,1-6 0-16,3-7 0 0,1-4-192 0,3-10 144 16,1-8-144-16,3-9 128 0,0-7-128 0,4-8-256 15,0-9 64-15,5-6 16 0,2-5-128 0,5 2-16 16,6 3-16-16,17-28 0 0,3 14 144 0,-4 36 48 15,3 0 0-15,9 4 0 0,3 3 144 0,4 2 0 0,2 6-144 16,1 2 144-16,3 6 0 0,3 2 0 16,0 3 0-16,5 3 0 15,3 2-496-15,-2 5 32 0,-3 1 0 0,21 1-9360 0,-17 0-1872 0</inkml:trace>
  <inkml:trace contextRef="#ctx1" brushRef="#br0" timeOffset="4986.5">14153 7754 21423 0,'0'0'944'0,"0"0"208"0,11 7-928 0,3-4-224 0,3 0 0 0,3-2 0 16,5 2 704-16,5-2 80 0,4-2 32 0,-7-1 0 16,6 0-480-16,6 1-80 0,6-3-32 0,4-1 0 15,5 0-224-15,-1 1 0 0,-1-4 0 0,-2 3 0 16,-2 1-1264-16,-5 2-288 0,35-5-64 15,-30 6-16-15</inkml:trace>
  <inkml:trace contextRef="#ctx1" brushRef="#br0" timeOffset="5136.08">14290 8224 29599 0,'3'12'1312'0,"4"-3"272"0,3-3-1264 0,6 2-320 16,4 1 0-16,-2-2 0 0,3 2 224 0,7-2-16 15,7-1 0-15,8-2 0 0,4-3 128 0,8-2 32 16,4-3 0-16,4-4 0 0,0 1-112 0,32-10-32 16,-9 2 0-16,-3 1 0 15,1 2-1984-15,-7-3-400 0</inkml:trace>
  <inkml:trace contextRef="#ctx1" brushRef="#br0" timeOffset="8623.91">16342 7791 8287 0,'0'0'368'0,"0"0"80"0,-12-4-448 0,3 2 0 0,-1 2 0 0,0 0 0 15,0 0 1856-15,1 0 304 0,0 0 48 0,9 0 16 0,-9 2-1072 0,9-2-192 16,-8 4-64-16,8-4 0 0,0 0-64 0,0 0-32 15,0 0 0-15,0 0 0 0,0 0-144 0,0 0-16 16,0 0-16-16,14 1 0 0,3-1-80 0,2-1-16 16,1-1 0-16,6-1 0 0,3 2-160 0,5-2-48 15,6-1 0-15,7 1 0 0,2 0-96 0,7 2-32 16,3-1 0-16,0 1 0 0,-3 0-192 0,-2 1 0 16,-5 0 0-16,-3 0 0 0,-4 0 128 0,-3 1-128 15,-2 0 0-15,-4 2 0 0,-2 1 0 0,-3 0 0 16,-1-3-208-16,-3 1 64 15,-3 1-1392-15,-3 1-256 0,-1-2-64 0</inkml:trace>
  <inkml:trace contextRef="#ctx1" brushRef="#br0" timeOffset="9356.14">18138 7552 4607 0,'0'0'192'0,"-9"3"64"0,0 0-256 0,9-3 0 16,-9 7 0-16,3-2 0 0,6-5 2432 0,-5 9 448 15,1 0 96-15,1 0 16 0,3-9-1728 0,3 11-352 16,3 0-64-16,-1-2-16 0,3 2-208 0,5-5-48 16,2 2-16-16,4-2 0 0,2-4 256 0,10 1 48 15,6-2 16-15,5-1 0 0,4-1-448 0,1-2-96 0,-3 0-16 0,-12-2 0 16,2-4-128-16,3 2-16 0,0-3-16 0,1 2 0 15,-1-4-32-15,2 2 0 0,1 1 0 0,-3-3 0 16,-2 2-128-16,-2-3 192 0,-1 2-192 0,-3 2 192 16,-5-5-192-16,-3 1 160 0,-4 3-160 0,5-6 160 15,-7-1-160-15,-8 8 128 0,-2 2-128 0,-1 0 128 16,-3-3 0-16,-2 1-128 0,-2-2 192 0,-2 1-64 16,-3-1-128-16,-2-1 0 0,-4 2 144 0,-4-2-144 15,-4 2 0-15,-5 2 0 0,-5 2 0 0,-1 0 0 0,0 3 0 0,-3 3 0 16,-1 1 0-16,-21 8 0 0,5 1-128 0,2 7 128 15,1 3-128-15,-3 4 128 0,-6 1 0 0,1 4 0 16,-1 0 0-16,5 5-128 0,3 6 256 0,3 3 48 16,3-2 16-16,7 3 0 0,5-2 176 0,6 3 32 15,4 2 16-15,8 1 0 0,6-5-144 0,5 2-16 16,4-5-16-16,9-2 0 0,4 3-112 0,1-16 0 16,4-2-128-16,6 1 192 0,1 3-16 0,6-5-16 15,6-1 0-15,22 9 0 0,2-10-160 0,2-4 192 16,-1-2-192-16,0-6 192 0,-1-4-432 0,0 0-80 15,-1-3 0-15,2-2-8704 16,4-3-1728-16</inkml:trace>
  <inkml:trace contextRef="#ctx1" brushRef="#br0" timeOffset="10006.54">19660 5965 15263 0,'0'0'672'0,"0"0"144"0,0 0-656 0,0 0-160 0,0-6 0 0,0 6 0 15,0 0 832-15,0 0 128 0,0 0 16 0,0 0 16 16,-5 7-128-16,0 7-32 0,-1 2 0 0,0 6 0 16,-3 5-304-16,0 1-64 0,0 5-16 0,-1 2 0 15,1 1-320-15,0 6-128 0,0 6 0 0,-1 5 144 16,-2 2 16-16,1 2 0 0,0 3 0 0,2-3 0 16,-2 0-16-16,4-3 0 0,1-5 0 0,2-5 0 15,4-5 48-15,1-3 0 0,3-3 0 0,1-4 0 0,1-4 0 16,3 1 0-16,3-6 0 0,-1-3 0 0,0-6 0 0,2 0 0 15,0 0 0-15,1-6 0 0,1 1-192 0,-5-5 0 16,2-2-192-16,4-1 192 16,-1-2-1808-16,-4-1-240 15</inkml:trace>
  <inkml:trace contextRef="#ctx1" brushRef="#br0" timeOffset="10206.77">19058 6575 25791 0,'0'0'2304'0,"0"0"-1856"15,16 0-448-15,5-2 0 0,2 0 416 0,6 1-16 16,4-1 0-16,10 1 0 0,9-3-160 0,7-2-48 16,4-1 0-16,-16 2 0 0,6-5-32 0,4 1-16 15,4-2 0-15,4 5 0 0,3-5-144 0,30-4 0 16,-14 0 144-16,-12-2-8592 0,-9 6-1712 15</inkml:trace>
  <inkml:trace contextRef="#ctx1" brushRef="#br0" timeOffset="11377.78">21482 7267 13823 0,'0'0'1216'0,"0"0"-960"16,4-6-256-16,-4 6 0 0,0 0 448 0,0 0 32 15,0 0 16-15,0 0 0 0,0 0 16 0,0 0 16 16,0 0 0-16,0 0 0 0,0 0 128 0,0 0 32 16,0 0 0-16,-3 8 0 0,1 4 16 0,-5 4 0 15,4 3 0-15,-1 4 0 0,0 6-96 0,0 3-16 16,0 7 0-16,2 0 0 0,-1 1-304 0,1 6-64 16,-1-1-16-16,-1 5 0 0,-1 3-80 0,0-1-128 15,-1 0 176-15,-2-3-176 0,1-2 176 0,-1-1-176 16,0-8 160-16,2-4-160 0,0-3 240 0,1-2-48 15,-1 0-16-15,3-11 0 16,-1-6-624-16,0 2-112 0,1 0-16 0,0-2-10688 0</inkml:trace>
  <inkml:trace contextRef="#ctx1" brushRef="#br0" timeOffset="11571.12">21073 7809 16575 0,'0'0'1472'0,"0"0"-1168"0,0 0-304 0,0 0 0 0,6-5 2064 0,4 1 368 15,7 0 64-15,1-1 0 0,1 1-1808 0,6 2-368 16,4-3-80-16,3-3-16 0,6 2 32 0,3-5 16 16,2 1 0-16,4-4 0 0,3 2-80 0,-2 1 0 15,-1-1-16-15,-4 2 0 16,-3 1-1088-16,-14 2-224 0,4-2-32 0</inkml:trace>
  <inkml:trace contextRef="#ctx1" brushRef="#br0" timeOffset="12274.81">22969 6725 19343 0,'0'0'1728'15,"-1"-8"-1392"-15,3 3-336 0,7-1 0 0,5-3 464 0,7 2 32 16,2-3 0-16,5 4 0 0,6-4-288 0,3 3-48 16,1-2-16-16,-9 4 0 0,5 1-144 0,6-1 0 15,3-1 0-15,7 2 128 0,3 3-128 0,27 1 0 16,-7 4 0-16,-29 0 0 0,-2 2 0 0,-4 2 0 16,-1 4 0-16,-7 2 0 0,-2 0-288 0,-7 4 16 15,-7 4 0-15,-7 2 0 16,-5 6-336-16,-6 3-64 0,-8-1-16 0,-4 4 0 0,-3 1 544 0,-5-2 144 15,-6-1 0-15,-14 16 0 0,1-4 0 0,13-20 0 16,-1 5 128-16,-2-4-128 0,7 1 384 0,2-2-16 16,2 2 0-16,9 2 0 0,2-3-192 0,5 4-48 15,5-3 0-15,3 2 0 0,5 2-128 0,4-1 0 16,6-2 0-16,2 3 0 0,1 1 0 0,3 0 0 0,-2-3 0 0,15 17 0 16,-7-5 0-16,-11-15 160 0,-3 1-160 0,-1 3 160 15,-2 0 64-15,-5 0 16 0,-3-2 0 16,-4 0 0-16,-1 0 672 0,-9-2 144 0,-8-1 32 15,-6-1 0-15,-7-3-112 0,-8 2-16 0,-6 1 0 0,-4-3 0 16,-5-1-320-16,0 0-64 0,-2-1 0 0,-4-2-16 16,-5-3-336-16,-1-1-64 0,-1-1-16 0,3-4 0 15,2-3-1520-15,5-5-304 0,6-2-64 16</inkml:trace>
  <inkml:trace contextRef="#ctx1" brushRef="#br0" timeOffset="12846.25">24584 7588 14735 0,'0'0'1312'0,"12"2"-1056"0,2 2-256 0,1-1 0 15,6-1 736-15,0-2 96 0,4 1 0 0,0-1 16 16,-3-1-96-16,2-3-32 0,1 0 0 0,3 1 0 0,3-1-128 0,-10-2-16 16,2-1-16-16,3 2 0 0,-2-4-48 0,-1 2 0 15,-2-4 0-15,0 4 0 0,-4-3-208 0,0 2-48 16,-3-1-16-16,-3 1 0 0,-2-3 80 0,-2 2 32 16,-5-2 0-16,-1 2 0 0,-4-4-64 0,-4 3-16 15,-6 1 0-15,-2-2 0 0,-4 2-272 0,-11-5 160 16,-2 3-160-16,-4 6 128 0,1 5-128 0,-1 4 0 15,-1 6 0-15,-2 1 0 0,-4 4 0 0,-3 4 160 16,-1 4-160-16,0 0 160 0,1 3 64 0,3 7 16 16,3 4 0-16,15-8 0 0,-2 5-240 0,2 1 144 15,6 2-144-15,-7 16 128 0,9-6-128 0,10-16 192 16,5-1-192-16,6-2 192 0,4 3 0 0,11 12 0 16,6-11 0-16,-5-12 0 0,5-2-48 0,7 0 0 15,8-4 0-15,4-2 0 0,7 1-144 0,1-4 0 16,0 0 0-16,28-1 0 0,-4-5 0 0,-1-1-144 0,0-4 144 0,-1 0-9088 31,-6-2-1680-31</inkml:trace>
  <inkml:trace contextRef="#ctx1" brushRef="#br0" timeOffset="14059.79">26158 5999 11343 0,'0'0'496'0,"0"0"112"0,0 0-480 0,0 0-128 16,9-8 0-16,-9 8 0 0,0 0 480 0,0 0 80 16,0 0 16-16,0 0 0 0,0 0-80 0,0 0-16 15,0 0 0-15,0 0 0 0,0 0-32 0,0 0-16 16,0 0 0-16,0 0 0 0,0 0 64 0,-6 7 16 16,-4 4 0-16,0 2 0 0,0 5 128 0,-2 7 16 15,1 2 16-15,-1 4 0 0,-1 4 16 0,1 2 0 16,-1 1 0-16,0 2 0 0,-1 0-480 0,3-1-80 15,1-1-128-15,2-2 176 0,0 0-16 0,3-3 0 16,3-5 0-16,-1-1 0 0,3 3 96 0,5-6 32 16,2-1 0-16,2-2 0 0,1 1 32 0,3-3 16 0,1-6 0 15,0-1 0-15,3 0-144 0,1-6-48 0,2-1 0 16,0-1 0-16,2-4-352 0,1-2-80 0,-1-3-16 0,-1 1 0 31,1-3-1888-31,-2-3-384 0</inkml:trace>
  <inkml:trace contextRef="#ctx1" brushRef="#br0" timeOffset="14260.1">25670 6497 25455 0,'0'0'1120'0,"0"0"240"0,0 0-1088 0,0 0-272 0,17 0 0 0,2-1 0 16,1 1 192-16,4 0 0 0,3 1-16 0,4-2 0 15,2-2-176-15,5-3 160 0,0 0-160 0,5 3 160 0,3-1-16 0,6-1 0 16,5-1 0-16,-1 1 0 0,-2-4-144 0,-9 2 0 16,-3-1 0-16,-18 1 128 15,2 1-1984-15,-5-3-384 0</inkml:trace>
  <inkml:trace contextRef="#ctx1" brushRef="#br0" timeOffset="14594.65">27207 5684 23951 0,'0'0'2128'0,"0"0"-1696"0,0 0-432 0,0 0 0 16,-5 7 128-16,-1 1-128 0,-3 3 128 0,0 5-128 16,-1 3 528-16,-2 4 32 0,0 6 0 0,-4 1 0 15,2 6-256-15,-10 22-48 0,0 0-16 0,8-17 0 16,-4 6 0-16,0 3 0 0,-1 3 0 0,-2 6 0 0,-3 2-80 0,2 4-16 16,-5 0 0-16,-12 26 0 0,7-16-144 0,11-29 0 15,-1-3 0-15,0-4 128 0,2 0-320 0,0-4-64 16,3-2 0-16,3-4-16 15,2-3-1936-15,0-5-384 0</inkml:trace>
  <inkml:trace contextRef="#ctx1" brushRef="#br0" timeOffset="15136.14">27286 6470 20959 0,'-11'-6'928'0,"11"6"192"0,-6-5-896 0,3-4-224 0,-2 1 0 0,2-2 0 15,0 4 704-15,3-4 80 0,0 2 32 0,0-2 0 16,4 2-240-16,1-3-64 0,2 1 0 0,2-4 0 16,3 1-144-16,5 2-48 0,1-3 0 0,1-2 0 15,2 2-144-15,3 0-48 0,2 3 0 0,2-2 0 16,2 2-128-16,1 2 192 0,1-1-192 0,-1 2 192 16,0 3-48-16,12-1 0 0,-5 4 0 0,-15 5 0 15,-1 5-144-15,-3-1 0 0,-1 7 0 0,-4 3 0 0,-4-1 0 0,-5 3 0 16,-5 5 0-16,-5 4 0 0,-7 0 0 0,-5 3-176 15,-6 2 176-15,-4-3-128 0,-1 0 128 0,-2 0 0 16,-2 2 0-16,0-4 128 0,0 0-128 0,2-3 0 16,2 2 128-16,2-7-128 0,1-1 512 0,5-1 16 15,2-1 16-15,2-1 0 0,4-2-192 0,3-1-32 16,4-3-16-16,4-1 0 0,3 0-304 0,3-4 160 16,3 1-160-16,3 1 128 0,3-4 176 0,4 3 16 15,2 0 16-15,4-2 0 0,4 0-96 0,4-2-32 16,3-1 0-16,4 2 0 0,7-2-16 0,1-2 0 15,2-4 0-15,1 0 0 0,-2 0-64 0,-1-3 0 16,-2 2-128-16,-2-3 192 0,-1 2-320 0,-1 2-80 16,-3-2-16-16,-1 2-9888 15,-2 1-1968-15</inkml:trace>
  <inkml:trace contextRef="#ctx1" brushRef="#br0" timeOffset="29487.32">1272 10689 3679 0,'0'0'320'0,"0"0"-320"16,0 0 0-16,0 0 0 0,0 0 2528 0,0 0 432 15,0 0 96-15,0 0 16 0,0 0-1584 0,0 0-304 16,0 0-64-16,8 10-16 0,-3 6-688 0,-2-4-144 0,-1 1-16 0,1 6-16 16,-1 5 16-16,1 3 0 15,-1 5 0-15,0 6 0 0,-2 8 64 0,-2 3 0 0,-3 3 16 0,1 4 0 16,-3 4-80-16,-2-3-32 0,0 0 0 0,-4 25 0 15,3-14-224-15,0-11 0 0,4-10 0 0,-1-3 0 32,0-11-352-32,2-5-160 0,-6-4-48 0</inkml:trace>
  <inkml:trace contextRef="#ctx1" brushRef="#br0" timeOffset="29987.38">971 10885 23951 0,'0'0'2128'0,"6"-9"-1696"16,6-6-432-16,2 2 0 0,5 2 128 0,1-3-128 15,1-3 128-15,7 1-128 0,2-2 256 0,-6 4-48 16,3-4 0-16,5-2 0 0,3-1-16 0,6 2 0 16,4 1 0-16,2-1 0 0,0 0-192 0,-3 1 128 15,-2 3-128-15,13-5 0 0,-13 2-224 0,-17 9-144 16,0 5-16-16,-3 2-16 15,-2 2-560-15,-2 1-128 0,-1 5 0 0,-2 3-16 16,-5-2 128-16,-1 4 16 0,0-1 16 0,-1 3 0 0,-5 0 608 0,0-1 112 16,-2 0 32-16,-1 2 0 0,-1 2 704 0,-3 2 160 0,-1 0 32 0,-3 11 0 15,1-2 80-15,-2-7 32 16,-4 8 0-16,-1-4 0 0,0 6-320 0,-7 14-64 16,-4 2-16-16,10-17 0 0,-1 5-160 0,2-1-16 15,-4 0-16-15,0 2 0 0,3 0-224 0,1 1 176 16,4 0-176-16,2-5 160 0,3-1-160 0,4-1 0 0,5-2 0 0,4-2 128 15,5-2-128-15,2-2 192 0,6 2-192 0,2-6 192 16,2-6 80-16,3 1 32 0,2-6 0 0,2 0 0 0,1-3-32 16,2-2 0-16,-2-2 0 0,0-5 0 0,-3-2 16 0,1-2 0 15,-3 1 0-15,-3-5 0 0,-2-3 224 0,-3 1 32 16,-3-2 16-16,-3-1 0 0,-1-1 272 0,-8-1 64 16,-4 0 16-16,-5-3 0 0,-4 1-48 0,-3 1-16 15,-5-3 0-15,-5 2 0 0,-4 1-384 0,-2 4-80 16,-1 1 0-16,1 3-16 0,-1 0-368 0,3 3 0 15,1 1 0-15,2 4 0 16,2 3-1264-16,2 1-320 0,2-1-64 0,4 3-16 0</inkml:trace>
  <inkml:trace contextRef="#ctx1" brushRef="#br0" timeOffset="30557.56">3968 10215 18431 0,'4'-29'816'0,"-2"19"160"0,-1-4-784 0,0 0-192 16,2-2 0-16,-3 4 0 0,-4-2 1264 0,0-2 208 16,-1 4 32-16,0 2 16 0,-4-1-496 0,0 6-112 15,-5-1-16-15,-6 0 0 0,-3 2-608 0,-1 4-128 16,-2 4-32-16,0 7 0 0,-4 4-128 0,2 6 0 15,-2 3 144-15,-3 6-144 0,-4 7 0 0,-1 3 128 16,-2 7-128-16,4 2 0 0,1 13 0 0,3 3 0 16,3 4 0-16,1 3 0 0,5 3 0 0,4-1-128 15,3 0 128-15,6-7 0 0,2-5 0 0,5-1 0 16,0-8 0-16,4-6-128 16,1-7-1488-16,4-4-304 0</inkml:trace>
  <inkml:trace contextRef="#ctx1" brushRef="#br0" timeOffset="30694.14">3288 10931 9215 0,'0'0'816'0,"0"0"-656"0,5-11-160 0,3 5 0 16,2 1 3104-16,3-1 592 0,1 1 112 0,4 2 32 0,3-1-2752 0,5-1-560 16,2 0-96-16,5 0-32 15,2-3-160-15,4 2-48 0,-1 1 0 0,-3-3-7552 16,-3 2-1536-16</inkml:trace>
  <inkml:trace contextRef="#ctx1" brushRef="#br0" timeOffset="30850.84">4060 10737 22111 0,'0'0'1968'0,"4"9"-1584"16,-2 0-384-16,3 5 0 0,0 4 992 0,-2 1 112 15,-2 1 32-15,-2 3 0 0,-4 4-608 0,-3 0-112 16,2 2-32-16,-3 1 0 0,-1-2-192 0,-2 2-64 15,-2-5 0-15,1 3 0 16,-1-3-1152-16,0 2-224 0</inkml:trace>
  <inkml:trace contextRef="#ctx1" brushRef="#br0" timeOffset="31189.58">4515 10892 21183 0,'0'7'1888'0,"0"3"-1504"0,-4 0-384 0,2 3 0 16,-2 2 704-16,-1 0 80 0,-2 2 16 0,0 1 0 15,-2-2-48-15,0-1-16 0,-1 2 0 0,0-2 0 16,-1-1 96-16,3 0 32 0,0-7 0 0,-1 4 0 0,5-5-112 0,4-6-32 16,0 0 0-16,0 0 0 15,3-7-336-15,2-5-80 0,1 1-16 0,3-1 0 0,1-3-128 0,2 0-32 16,0-2 0-16,2 0 0 0,0-2-128 0,2-1 128 15,0 3-128-15,1 1 128 0,1 2-128 0,-1 4 0 16,-1-1 0-16,0 7 0 0,2 1 0 0,-2 5 0 16,-3 2 0-16,2 7 0 0,-2 0 0 0,-3 5 0 15,-1 1 0-15,-2 5 0 0,3 3 0 0,-5 1 0 16,0 2 0-16,-5-1 0 0,0 2-128 0,0-2 128 16,-4 0 0-16,1 1 0 15,2-3-848-15,1-5-112 0,1-1 0 0,2-4-8512 16,1-2-1680-16</inkml:trace>
  <inkml:trace contextRef="#ctx1" brushRef="#br0" timeOffset="31678.77">5796 10779 26783 0,'0'0'1184'0,"-6"-9"240"0,-2 1-1136 0,5 4-288 0,-3 0 0 0,-2-1 0 16,1-4 192-16,2 4 0 0,-1 1-16 0,-4 0 0 15,-2-1-176-15,-2 3 0 0,0 0 144 0,-4 4-144 16,-2 1 0-16,0 5 0 0,-2-3 0 0,-1 7 0 16,-1-2 0-16,-1 5 0 0,-1 4 0 0,-9 10 0 15,3-2 0-15,5 1-160 0,6-1 160 0,1 1 0 0,3 1 0 0,3-4 0 16,4-4 0-16,4-2 0 0,1 0 0 0,5-4 0 15,3-1 0-15,2-9 0 0,3-1 0 0,2-3 0 16,0-3 0-16,6-6 144 0,5-3 128 0,-7 0 32 16,1-3 0-16,10-14 0 0,2-1-32 0,-9 6 0 15,2-2 0-15,3-4 0 0,1 1-272 0,0-5 0 16,1-3 0-16,-1-1 0 0,-1-1 128 0,0-6-128 16,-2-2 0-16,2-6 0 0,-4-8 416 0,-1-2-32 15,-2-4 0-15,0-3 0 0,-1 3-48 0,0 0-16 16,0 7 0-16,-1 7 0 0,-2 9-48 0,-2 11-16 15,-2 4 0-15,-1 10 0 0,0 9-128 0,-7 9-128 16,0 0 192-16,3 11-192 0,-3 6 0 0,-3 9 0 16,-2 4 0-16,-3 9 0 0,-1 4 0 0,-1 2 0 15,-5 5 0-15,-1 7 0 0,-1 7 0 0,-4 1 0 16,-2 1 0-16,3 1-144 16,0 3-1168-16,1-4-224 0,2-4-64 0,4-2-11584 0</inkml:trace>
  <inkml:trace contextRef="#ctx1" brushRef="#br0" timeOffset="32322.24">6863 10385 19695 0,'0'0'864'0,"0"0"192"0,-8-2-848 0,8 2-208 15,0 0 0-15,0 0 0 0,-5 7 736 0,-1 0 96 16,-1 3 32-16,1 1 0 0,-2 6-352 0,1 2-64 15,-2 1 0-15,-5 13-16 0,2 0 96 0,5-8 32 16,-2 1 0-16,0 1 0 0,0 3-32 0,2 2 0 16,-1 1 0-16,-2-1 0 0,2-3-272 0,0 2-64 15,2-10-16-15,2 1 0 0,-2-4-16 0,3-4 0 16,2-2 0-16,2-3 0 0,-1-9 272 0,0 0 48 16,9-3 16-16,0-4 0 0,3-6 128 0,0-1 16 15,1-3 16-15,4-4 0 0,0 0-336 0,2-5-80 0,0 1-16 16,1 1 0-16,-4-3-224 0,1 2 128 0,-1-5-128 0,1 6 0 15,0-2 0-15,9-4 0 0,-1 6 0 0,-9 13 0 16,0-2 0-16,3 3 0 0,-2 5 0 0,-6 6 0 16,-1 4-192-16,2 5 192 0,-5 6-192 0,1 1 192 15,-2 2-160-15,-2 3 160 0,-1 5-128 0,-3-1 128 16,-4 5 0-16,-1-1 0 0,-3 1 0 0,-1-2 0 16,-1-1 0-16,-1-4 0 0,-1-3 0 0,2-4 0 15,1 0 0-15,3-7 144 0,1-1-16 0,5-9-128 16,0 0 320-16,0 0-64 0,5-9 0 0,1 0 0 0,2-6 0 0,1-2-16 15,1-2 0-15,3-1 0 0,1-2-240 0,1-3 144 16,1 0-144-16,2-3 128 0,-1 5-128 0,2 2 0 16,0 1 0-16,4 2 0 0,-2 3 0 0,0 5 0 15,0 3-176-15,0 6 176 0,-4 1-192 0,0 7 64 16,-2 4 0-16,-1 4 0 0,-2 2 128 0,-4 2-160 16,-2 1 160-16,-3 3-160 0,-1 4-128 0,-4-2-32 15,-1 4 0-15,-4 12-9920 16,1-3-2000-16</inkml:trace>
  <inkml:trace contextRef="#ctx1" brushRef="#br0" timeOffset="32755.42">8336 10526 26895 0,'-8'-6'1184'0,"7"3"256"0,0 1-1152 0,0-3-288 16,-3 1 0-16,3 0 0 0,-3 3 192 0,-1 1 0 15,-3 0-16-15,0 0 0 0,-2-3-176 0,-1 3 128 16,-2 0-128-16,-1-1 128 0,-2-3-128 0,-2 4 160 0,-1 0-160 0,-2 5 160 16,0 1-32-16,-1 1-128 0,1 1 192 0,-15 10-64 15,4 1 48-15,12-2 0 0,-2 2 0 0,-6 13 0 16,0-5-176-16,12-4 0 0,-2 1 0 0,3-1 0 15,1 1 0-15,5-2 0 0,4-3 0 0,3-2 0 0,5-6 144 0,3-1 0 16,3-3 0-16,3 1 0 0,0-5 144 0,4-2 32 16,0-2 0-16,2-2 0 0,2-5 64 0,2 1 0 15,0-6 16-15,9-5 0 0,-4-1-224 0,-10 5-48 16,-1 0-128-16,1-1 192 0,-1 0-32 0,-1-2-16 16,-2 1 0-16,-1 3 0 0,-2 4-144 0,-3 1 0 15,0 3 0-15,-7 5 0 0,0 0 0 0,0 0 320 16,5 5-48-16,-1 4 0 0,-3 3-272 0,-2 1 0 15,-2 3 128-15,3 1-128 0,-3 2 0 0,1 1 0 16,-2 0 0-16,2 3 0 16,-1-4-816-16,2 2-208 0,-2-4-64 0,3 1-8336 15,0 0-1680-15</inkml:trace>
  <inkml:trace contextRef="#ctx1" brushRef="#br0" timeOffset="33022.35">8670 10266 27231 0,'0'0'592'0,"5"6"128"0,-3 6 32 0,-1 0 16 0,3 6-608 0,0 2-160 0,-1 1 0 0,2 2 0 15,2 5 720-15,-1 0 112 0,3 2 32 0,-1-1 0 16,3 2-384-16,2 1-80 0,-2-1-16 0,2 0 0 15,1 2-224-15,1 0-160 0,2 0 192 0,-2-1-192 16,-1-2 0-16,1-3 0 0,1-3 0 0,-2-1 0 16,-1-3-944-16,0-4-80 0,0-5-32 0,-4 1 0 15,0-9-1360-15,-9-3-272 0</inkml:trace>
  <inkml:trace contextRef="#ctx1" brushRef="#br0" timeOffset="33256.07">9083 10121 30527 0,'0'0'672'0,"0"0"144"0,0 0 16 0,0 0 16 0,-3 5-672 0,0 4-176 16,1 5 0-16,-4 4 0 0,-4 6 560 0,-2 0 80 15,-2 6 0-15,-4 2 16 0,-3 4-96 0,-1 5-32 16,-4 2 0-16,-3 5 0 0,-5-1-32 0,-18 29-16 15,3-3 0-15,7-7 0 0,3-3-208 0,2-3-32 16,1-4-16-16,6-3 0 16,3 1-1312-16,3-10-256 0,1-6-48 0,5-3-8816 0,4-11-1760 0</inkml:trace>
  <inkml:trace contextRef="#ctx1" brushRef="#br0" timeOffset="34108.01">10018 10261 17727 0,'0'0'784'0,"0"0"176"0,0 0-768 0,-5 6-192 0,5-6 0 0,-7 3 0 15,0-1 1504-15,-1 1 272 0,0-2 48 0,2 0 16 16,0-1-304-16,-3 0-64 16,0-2-16-16,9 2 0 0,-6-3-352 0,-3-1-64 15,0-1-16-15,6 0 0 0,3 5-320 0,-1-6-64 16,1 6 0-16,0-9-16 0,2-1-304 0,1 1-48 0,3 0-16 0,1-1 0 16,0 2-256-16,2-1 0 15,0 3 128-15,0 2-128 0,1 0 0 0,3 0 0 0,-13 4 0 0,8 3 0 16,-1 1 0-16,0 2 0 0,-2 6-192 0,-2-3 192 31,-1 1-672-31,-2-1-32 0,-2 1-16 0,-1 8 0 16,-2-3-1952-16,-1-5-384 0,0 3-80 0</inkml:trace>
  <inkml:trace contextRef="#ctx1" brushRef="#br0" timeOffset="34507.15">9945 10716 2751 0,'0'0'256'0,"-4"6"-256"16,1 3 0-16,-1-3 0 0,0 3 3504 0,0-4 656 15,0 0 128-15,4-5 16 0,-5 6-1920 0,0-1-384 16,5-5-80-16,0 0 0 0,0 0-464 0,0 0-96 15,-7-3-16-15,7 3 0 0,-2-8-208 0,2-3-48 16,3-6-16-16,-1 5 0 0,1-1-288 0,1-1-48 16,1 3-16-16,1-3 0 0,2-2-336 0,5-3-64 0,-2 4 0 0,-5 9-16 15,-1 1-304-15,1 0 128 0,-6 5-128 0,0 0 0 16,0 0 128-16,0 0-128 0,5 6 0 0,-2-1 0 16,-3 3 144-16,-2 2-144 0,-3 3 0 0,-2-2 144 15,0 3-144-15,-1 1 0 0,-1 2 0 0,0-5 128 16,0 1-128-16,-2 5 128 0,1-4-128 0,5-6 128 0,1-1-128 0,4-7 0 15,0 0 144-15,0 0-144 0,0 0 128 0,9-2-128 16,2-5 160-16,2 0-160 0,4-5 0 0,0 1-128 16,2-3-16-16,8-5-11280 15,-3 2-2256-15</inkml:trace>
  <inkml:trace contextRef="#ctx1" brushRef="#br0" timeOffset="37358.92">1988 13667 4607 0,'0'0'192'0,"0"0"64"0,0 0-256 0,0 0 0 16,0 0 0-16,0 0 0 0,0 0 2176 0,0 0 400 16,0 0 80-16,0 0 16 0,0 0-1584 0,0 0-320 15,0 0-64-15,0 0-16 0,0 0 48 0,0 0 16 16,0 0 0-16,-5-1 0 0,-1-2-176 0,2 0-16 16,4 3-16-16,-1-8 0 0,-2-1-32 0,2-4-16 0,2 3 0 0,0-3 0 15,2-2-96-15,1-3-16 0,-2-1 0 0,3-5 0 16,0 4-64-16,2-2 0 0,-1 2-16 0,2-3 0 15,-1-4-32-15,6-10 0 0,-2 3 0 0,2 4 0 16,1 2-128-16,-4 10-16 0,-1-4-128 0,1-2 192 16,2 0-192-16,1 1 128 0,-1-2-128 0,1 2 0 15,0 0 0-15,2-2 0 0,-1 0 0 0,2 2 0 16,-3-1 0-16,2 1 0 0,2 2 0 0,-1-5 0 16,1 4 0-16,1 0 0 0,0 2 0 0,-1-5 0 15,2-1 0-15,2 4 0 0,0-1 0 0,12-5 0 0,-2 2 0 0,-1 3 0 16,0 1 0-16,-2 4 0 0,-2-1 0 0,1 3 0 15,-5-1 0-15,2 1 0 0,0-1 0 0,0 2 0 16,-1 3 0-16,1-2 0 0,-1-2 0 0,1 1 0 16,0 1 0-16,2 2 0 0,-2 0 0 0,0 1 0 15,0 3 0-15,0-1 0 0,4 0 0 0,0 4 0 16,0-2 0-16,-1 3 0 0,1 1 0 0,0-1 0 16,-3 0-128-16,1 1 128 0,-1 2 0 0,1 0-128 15,-1 0 128-15,0 2 0 0,0 1-176 0,1 1 176 16,1 1-160-16,-2 0 160 0,1-1-128 0,-1 4 128 15,-1 2 0-15,3-2-144 0,-3 2 144 0,0 0 0 16,0 4-144-16,1 0 144 0,-1-5 0 0,-4 5 0 16,0 4 0-16,1-2 0 0,-2 0-144 0,-1-3 144 15,-2 0 0-15,1 4 0 0,-3-1 0 0,2 1 0 16,-2 3 0-16,1-1 0 0,1-1 0 0,-1 1 0 0,-1-2 0 0,1 4 0 16,0-2 0-16,-1 0 0 0,0 2 0 0,2 1 0 15,-1-2 0-15,-1-1 0 0,0 1 0 0,-1 0 0 16,-1 0 0-16,1-1 0 0,-2-1 0 0,1 1 0 15,1 1 0-15,-1 0 0 0,0 0 128 0,0 0-128 16,-1-2 0-16,0 1 0 0,-1 0 0 0,-1 1 0 16,4 0 0-16,-4-2 0 0,-3 1 0 0,2 0 0 0,-1 0 128 15,2 2-128-15,-1-1 0 0,-2 0 144 16,-1 2-144-16,4-2 160 0,0 1-160 0,-1 0 160 0,-4 1-160 0,-1-1 160 16,4 0-160-16,-2-2 160 0,-1 0-32 0,-1-3-128 15,1 0 192-15,1 2-64 0,-1 1 0 0,-1 1 0 16,-1-4 0-16,2 0 0 0,1 2 0 0,-2-1-128 15,-1 0 192-15,1-2-64 0,2-2-128 0,-3 2 0 16,0-1 0-16,0-2 128 0,-1 2-128 0,2 1 0 16,-2-4 0-16,1 2 0 0,-1 1 240 0,3-3-48 15,-3 1 0-15,0-2 0 0,-1-9 0 0,0 13 0 16,1-2 0-16,-1-11 0 0,0 0-48 0,2 10-16 16,-1 0 0-16,-1-10 0 0,3 12-128 0,-2-3 0 15,-1-9 0-15,2 11 128 0,-2-11-128 0,0 0 0 0,5 8 144 0,-5-8-144 16,4 9 0-16,-4-9 0 0,0 0 0 0,8 5 0 15,-8-5 0-15,0 0-288 0,0 0 48 0,11 1-13136 16</inkml:trace>
  <inkml:trace contextRef="#ctx1" brushRef="#br0" timeOffset="39150.33">1577 12319 10815 0,'0'0'480'0,"0"0"96"0,0 0-448 0,0 0-128 0,12 2 0 0,-2-1 0 16,3 1 512-16,-2-2 96 0,-1-2 16 0,2 0 0 0,3-3-240 0,2 1-64 15,0 1 0-15,2 2 0 16,1-3-112-16,1-1-16 0,2 0-16 0,2 1 0 0,2-2 224 0,1 0 48 16,0 2 16-16,4 1 0 0,2-2-64 0,2 0-16 15,-1 3 0-15,1-2 0 0,0 0-96 0,0 1-32 16,0 3 0-16,1-2 0 0,0-1-128 0,0 0-128 16,2-1 144-16,-2 0-144 0,1 3 128 0,4-3-128 15,4 0 0-15,1 3 0 0,-2 2 128 0,-3-2-128 16,-3-2 0-16,-1 3 144 0,1 1 80 0,-1-1 16 15,-1-2 0-15,0-1 0 0,0 2 48 0,1 0 16 16,3-3 0-16,-1 3 0 0,0-1-48 0,0 2-16 16,1 0 0-16,-3-1 0 0,-2-3-96 0,-2 3-16 15,2-1 0-15,2-1 0 0,-3-1-128 0,-3 3 0 16,1 1 144-16,2 0-144 0,1 0 0 0,1 0 128 16,-1 1-128-16,1 0 0 0,1 3 0 0,-3-2 0 15,-3-2 0-15,0 0 0 0,-3 1 0 0,-8-1 0 16,1 0 0-16,3 0 0 0,-1 0 0 0,1 0 144 15,1 0-144-15,-1 0 0 0,-1 1 208 0,2 0-64 16,-1-1-16-16,0 0 0 0,1 0 0 0,8 0 0 0,-2 0 0 0,-13 0 0 16,1 0 64-16,1 0 16 0,-1-1 0 0,-1 0 0 15,0-2-64-15,0 3-16 0,2-4 0 0,-4 3 0 16,-1 0 112-16,0-2 16 0,1 1 0 0,-1 1 0 16,1-1-16-16,-2 2 0 0,0-1 0 0,1-1 0 15,-2-2-16-15,1 0 0 0,0 1 0 0,0 2 0 16,-1 0-96-16,0 0-128 0,-1-1 176 0,0 1-176 15,-1-2 144-15,4 1-144 0,-6 1 0 0,1-1 144 0,-1 0-144 0,1 1 128 16,-3 1-128-16,0 0 128 16,-8 0-128-16,0 0 0 0,6-2 144 0,-6 2-144 0,0 0 0 0,0 0 128 15,0 0-128-15,0 0 0 16,0 0-1168-16,0 0-304 0,0 0-64 0</inkml:trace>
  <inkml:trace contextRef="#ctx1" brushRef="#br0" timeOffset="40877.48">3099 12405 6447 0,'0'0'576'0,"0"0"-576"0,0 0 0 0,0 0 0 16,0 0 1088-16,0 0 96 0,0 0 32 0,0 0 0 16,0 0-640-16,0 0-128 0,-3-6-32 0,3 6 0 15,0 0-416-15,0 0 128 0,0 0-128 0,2-7 0 16,-2 7 0-16,0 0 128 0,1-10-128 0,-1 10 0 0,0 0 0 0,0 0 0 16,5-7 0-16,-5 7 0 0,5-9-208 0,-5 9 80 15,0 0 128-15,0 0-208 0,0 0 208 0,0 0 0 16,1-8 0-16,-1 8-144 0,-2-8 144 0,2 8 0 15,0 0 0-15,-5-6 0 0,0 1 192 0,1-1 80 16,4 6 16-16,-5-6 0 0,-2 3 192 0,2-2 32 16,2-3 16-16,0 4 0 0,3 4-160 0,-1-10-48 15,-1 2 0-15,2-2 0 0,2 1-96 0,-1-2-32 16,-1 1 0-16,3-2 0 0,0 5 0 0,0-5-16 16,2 1 0-16,0 2 0 0,4-1 64 0,1 3 16 15,-1-3 0-15,3 3 0 0,0-4-112 0,2 4-16 16,-2-3 0-16,-1 2 0 0,2 2-128 0,-3-2 128 15,1 3-128-15,1 0 128 0,-2-2-128 0,-1 4 0 16,2 1 0-16,0 0 0 0,-1 1 160 0,1 1-160 16,-1 0 192-16,-1 2-192 0,0 1 128 0,0 2-128 15,0 1 0-15,0 0 0 0,-2 2 144 0,1 1-16 16,-2 2-128-16,2 5 192 0,-2 1 32 0,-2-4 0 0,-1 1 0 0,-2 3 0 16,-1 0 48-16,-1 3 16 0,-3-1 0 0,-1-2 0 15,-2 4 272-15,-3 9 48 0,-1-8 16 0,-1-2 0 16,-5-1 224-16,0 0 48 0,3-2 16 0,-2 1 0 15,-2-4-144-15,0 1-48 0,0-5 0 0,-1 1 0 16,-2 0-144-16,0-5-16 0,3-3-16 0,1 0 0 16,-1 0-256-16,0-4-48 0,3-4-16 0,2-1 0 0,2-4-32 15,0 3-16-15,3-7 0 0,1 0 0 0,2-4-176 16,1 0 160-16,2 2-160 0,2-2 160 0,2-3-160 0,3 2 0 16,0-1 0-16,3 1 0 0,-2 1 0 0,5-1 0 15,1 0 0-15,4 0 0 0,1 4-144 0,2 1 144 16,3 1-192-16,0 3 192 0,-2-2-160 0,0 5 160 15,1 0-128-15,-1 4 128 0,-2 0 0 0,0 3-160 16,-2 1 160-16,-6 2 0 0,0 1-208 0,-2 3 64 16,1 1 16-16,-3 3 0 0,-1 3-96 0,-1-1-16 15,-2 1 0-15,-2 3 0 0,-2 2 96 0,-2 11 16 16,-3-4 0-16,-1-1 0 0,-1-5 128 0,-1-2 0 16,-1 0 0-16,-1 0 0 0,0-2 0 0,-1-2 224 15,0-2-48-15,-1 0-16 0,3 1 176 0,-1-3 48 16,2-1 0-16,-3-5 0 0,-1-1-80 0,0-2-16 15,2-2 0-15,2-2 0 0,1-6-64 0,0 0-16 16,2-5 0-16,5 1 0 0,-3 2 32 0,2-5 0 16,3-2 0-16,1 0 0 0,2 0-240 0,2-1 0 15,0-4 0-15,3-2 0 0,-1 1 0 0,4-3 0 16,1 3 0-16,2 2 0 0,3 2 0 0,-1-1 0 0,-2 2-144 0,3 3 144 16,-1 2-192-16,1 0 192 15,-3 1-208-15,0 7 80 0,0 2 128 0,-5 4-160 0,0 3 160 0,2 3-160 16,-2 5 160-16,-4-2-160 0,-1 4 160 0,-2 4-160 15,0-1-32-15,-2 3 0 0,-3 4 0 0,-4 14 0 16,-4-4 192-16,0-3 0 0,-2-5 0 0,-1-3 0 16,-1 1 0-16,0-4 0 0,-3-1 0 0,4-3 0 15,-3-3 0-15,1 1 256 0,-2-1-64 0,3-5-16 0,-2-7 96 0,2 0 32 16,1-2 0-16,1 0 0 0,2-8-48 0,2 0-16 16,3-6 0-16,1 1 0 0,1 0-32 0,2-2 0 15,2-1 0-15,4-2 0 0,0-3-208 0,2-3 0 16,3 0 0-16,3-2 0 0,-1 3 0 0,5-1 0 15,1 5 0-15,1 0 0 0,-1 1 0 0,2 1 0 16,1 2 0-16,0 5-160 0,-1 4 160 0,-5 4-160 16,3 3 160-16,-1 2-160 0,1 3 160 0,-2 2-208 15,-1 5 80-15,-2-1 128 0,-2 4-192 0,-3 1 192 16,0 2-192-16,-6 2 192 0,-2 2-176 0,-3 2 176 16,-1 0-128-16,-7 4 128 0,2-3 0 0,-4-5-128 15,-1-1 128-15,-1-4 0 0,-1-2 0 0,1 0 128 16,3-6 0-16,-1-1 0 0,0 0 80 0,1-3 32 15,3-2 0-15,0-2 0 0,0 0-240 0,1-3 176 16,1-2-176-16,3 2 160 16,-1-2-512-16,3-1-96 0,3-3-32 0,4 2-15344 0</inkml:trace>
  <inkml:trace contextRef="#ctx1" brushRef="#br0" timeOffset="42363.34">1274 12288 9215 0,'0'0'816'0,"0"0"-656"16,0 0-160-16,0 0 0 0,0 0 832 0,0 0 128 16,0 0 16-16,0 0 16 0,10 0-512 0,0-1-96 0,0-2-32 0,2 2 0 15,0-2-48-15,4 2-16 0,1 0 0 0,4 0 0 16,2-1 64-16,2 2 16 0,3 0 0 0,4 0 0 15,5 0-32-15,-1 2 0 0,3-1 0 0,0 0 0 16,2-1-144-16,3-1-48 0,2-2 0 0,5 1 0 16,3 1-16-16,4-2 0 0,1-3 0 0,-1 3 0 15,-2 2 112-15,-1 0 16 0,-1-2 0 0,-1 2 0 16,2-2 80-16,2 2 32 0,0 0 0 0,3 3 0 16,-1 1 16-16,-2 1 0 0,-4-2 0 0,0 3 0 0,1-2-176 0,-1 1-16 15,3-2-16-15,0 2 0 0,4-2-176 0,-2 2 0 16,0-1 144-16,-3-1-144 0,-1-2 128 0,-1 0-128 15,1 2 128-15,0-1-128 0,2 0 192 0,0 0-48 16,0 2 0-16,1 2 0 0,-1-2 96 0,-16-3 16 16,-1 0 0-16,3 0 0 0,1 1-256 0,3 0 176 15,2-1-176-15,1 0 160 0,-4 0-160 0,1 0 0 16,-1 0 144-16,-2-1-144 0,-5 0 304 0,0-1-16 16,-2 0 0-16,-1-1 0 0,-4 2 176 0,-2 0 48 15,-1 1 0-15,0 0 0 0,-3 0-112 0,8-2-16 16,-5 2 0-16,-9 0 0 0,2 0-128 0,-2 0-16 15,-1 0-16-15,1 0 0 0,1 0-96 0,-2 0-128 16,0 0 176-16,-1 0-176 0,0-1 160 0,-2 1-160 16,0-1 128-16,1 2-128 0,-2-2 128 0,-3-2-128 15,1 2 128-15,2-1-128 0,-2 0 0 0,-4 2 0 16,-1-1 0-16,0-2 0 0,-1 1 0 0,-6 2 0 16,7-3 128-16,-7 3-128 0,5-2 0 0,-5 2 0 0,0 0 144 0,0 0-144 15,0 0 0-15,0 0 0 0,0 0 0 0,0 0 0 16,0 0 0-16,0 0 0 0,0 0 0 15,0 0 128-15,0 0-128 0,0 0 0 0,0 0 128 0,-5 4-128 16,-2-1 0-16,1 1 144 0,-4-1-144 0,-1-1 0 16,1-2 128-16,-1 2-128 0,-3-1 0 0,-1-1 0 15,-1 0 0-15,-3 0 0 0,0 0 0 0,-2 0 0 16,-3 0 0-16,-2 0 0 0,-1 0 0 0,-1 0 0 16,-2 0 0-16,-17 0-176 0,2 0 176 0,14 0-208 0,-5 0 80 15,-5 0 128-15,-3 0-208 0,-3 0 80 0,-5 0 128 0,-2 1-160 16,0-1 160-16,-26 0-160 0,7 0 160 0,7 1 0 15,4 1 0-15,-3-2 0 0,-4 0 0 0,2 0-128 16,0 0 128-16,0 0-128 0,3 1 128 0,3 0-192 16,2-1 192-16,-2 3-192 0,-2-2 192 0,-1 0-128 15,-1 1 128-15,4-1-128 0,3 0-96 0,-1 2-16 16,2-1 0-16,-3 1 0 0,1 1-16 0,-4-3-16 16,-2-1 0-16,3 1 0 0,1 0 272 0,3 1-128 15,3-2 128-15,-1 1 0 0,1 0 0 0,-1 0 0 16,1-2 0-16,-1 0 0 0,1 1 0 0,3 0 0 15,2 0 0-15,5-1 0 0,0 1 0 0,3-2 0 16,1 1 0-16,6 0 0 0,-3 0 0 0,2-2 0 16,-1 1 0-16,0-1 144 0,0 0-144 0,3 2 0 15,2 1 0-15,2 0 0 0,4 0 0 0,4 0 128 16,0 1-128-16,3 1 0 0,0-1 0 0,4 0 0 0,2 1 0 16,0 0 0-16,-5 2 0 0,6-2 0 0,1 1 0 0,1-2 0 15,0 3-176-15,3 0-16 0,7-4 0 16,-8 5 0-16,8-5 192 0,0 0-208 0,0 0 80 0,0 0 128 15,0 0-224-15,0 0 80 0,-3 8 16 0,3-8 0 16,0 0 128-16,12 7-192 0,-1-2 192 16,3-3-192-16,4-1 192 0,2 0 0 0,4 0-144 0,4 2 144 15,3-1 0-15,5 2-176 0,6-1 176 0,3-2-128 16,4 0 128-16,1-1-208 0,1 0 80 0,1 0 128 16,0-2-224-16,4-1 80 0,3-2 16 0,3 3 0 0,4-1 128 15,2 1-128-15,-4-1 128 0,3-1-128 0,-1-1 128 0,4 0 0 16,-1 1 0-16,6-3 0 0,4 4 0 0,-4-2 0 15,-5-4 128-15,0 3-128 0,1 1 128 0,3-3-128 16,2 2 128-16,3 2-128 0,0 0 176 0,-3-2-48 16,-5-1 0-16,1 2 0 0,-3 1 32 0,3 1 0 15,3-2 0-15,-3 1 0 0,-5-1-160 0,-20 5 128 16,4 1-128-16,4 1 128 0,1-2-128 0,2 2 0 16,5-1 0-16,-4 0 128 0,-1-1-128 0,-4 0 0 15,0 2 0-15,18-1 0 0,-11-1 128 0,-9 1 0 16,-6 0 0-16,-3 2 0 0,-2-1-128 0,-4 3 0 15,-4 1 144-15,-3-3-144 0,1 1 0 0,-8 1-208 16,-2-1 16-16,-4-1-11712 0</inkml:trace>
  <inkml:trace contextRef="#ctx1" brushRef="#br0" timeOffset="43563.12">3132 12493 13759 0,'0'0'608'0,"0"0"128"0,0 0-592 0,0 0-144 16,1 14 0-16,-2-3 0 0,1-11 768 0,0 0 128 16,0 0 32-16,-6 7 0 0,1 1-32 0,5-8-16 15,-9 5 0-15,9-5 0 0,-9 2-144 0,-1-2-32 0,2-2 0 0,8 2 0 16,-10-8 32-16,2 0 0 0,1-5 0 0,2 2 0 16,-3-3 32-16,4-3 0 0,0 1 0 0,2-1 0 15,-1-2-320-15,1 0-48 16,-1-1-16-16,3-4 0 0,4-1-176 0,-2 0-32 0,1-4-16 0,1 5 0 15,0-2-160-15,2 3 0 0,0 1 144 0,6-3-144 16,3 2 0-16,3 3 0 0,0-1 0 0,2 3 0 16,-1 4 0-16,1 0 0 0,-1 0 0 0,0 4 0 15,-2-1-128-15,1 6 128 0,-2 4-128 0,1 1 128 16,-1 1 0-16,0 4-160 0,-2 3 160 0,-2 1 0 0,0 4-176 0,-2 1 176 16,-2 2-160-16,-2 6 160 15,-2 3-192-15,-3 6 192 0,-4-3-208 0,0 3 80 0,-4 1 128 0,0 0 0 16,-2-4-144-16,0 0 144 0,0-5 0 0,-1 1 0 15,-4-2 0-15,1-3 0 0,-1-3 288 0,0-1 80 16,-4-2 16-16,1 1 0 0,-1 1 192 0,-1-2 64 16,-2-5 0-16,1 1 0 0,-2-4-272 0,1-3-48 15,2 0-16-15,3-5 0 0,2-3-112 0,3-6 0 16,1 2-16-16,2-3 0 0,2-3 32 0,1-2 16 16,0-2 0-16,3-2 0 0,5 0-224 0,1 0 144 15,1-6-144-15,3 0 128 0,0-5-128 0,4 3 0 16,4 5 0-16,3-2 0 0,6 3 0 0,-4 2-224 15,2 1 48-15,1 2 16 0,0 2 160 0,1 2-160 0,-4 1 160 0,-4 9-160 16,2 2 160-16,0 3-128 16,0 2 128-16,-1 3-128 0,-1 2 128 0,-1 5-160 0,-2 3 160 0,-3 3-160 15,-1 1 32-15,-3 3 0 16,-5 6 0-16,-2-2 0 0,-1 5 0 0,-4-3 0 16,-3 2 0-16,1 1 0 0,-5-3 128 0,-4 11 0 15,-1-11 0-15,-2 0 0 0,-1-4 0 0,-2-1 0 16,1-5 0-16,0-4 176 0,1-2 144 0,-1-1 16 15,1 0 16-15,1-5 0 0,0-2-96 0,2-5 0 0,1-5-16 0,3 1 0 16,3-4-80-16,1 0-16 0,0-5 0 0,2-1 0 16,2-3-16-16,1-1 0 0,1-2 0 0,4 0 0 15,2-3-128-15,3-4 0 0,3-3 0 0,3 2 0 16,0-3 0-16,5 4 0 0,3 5 0 0,1 3 0 16,-1-2-192-16,0 5 192 0,3 1-192 0,0 2 192 15,-1 7-192-15,-7 3 192 0,1 3-192 0,1 4 192 0,0 2-192 0,-2 2 192 16,0 3-192-16,-4 1 192 0,0 6-176 0,-4 2 176 15,0 3-128-15,-7-1 128 0,0 2-128 0,-4 4 128 16,-3-3-128-16,0 1 128 0,-5 1 0 0,-4 6-160 16,-1-8 160-16,0-3 0 0,-1-5 0 0,1-1 0 15,2-4 128-15,0-1-128 0,-1-6 320 0,4-1-16 16,-1-3-16-16,0-3 0 0,3-2-48 0,0-4-16 16,0-2 0-16,0-3 0 0,1 0-48 0,2-3-16 15,4-2 0-15,3-2 0 0,2-1-16 0,3-5 0 16,0 1 0-16,5-4 0 0,3 4-144 0,1-5 0 15,-1 2 0-15,2 2 128 0,5 2-128 0,1 2 0 16,-2 1 0-16,-5 11 0 0,1 3-192 0,2 2 192 16,-1 1-160-16,-1 5 160 0,1 1 0 0,-2 6 0 15,-3 0 0-15,-1 6 0 0,-2 0-128 0,-3 1 128 16,-3 1-208-16,-3 10 80 0,-3-1 128 0,-4-6-160 16,-1 1 160-16,-12 14-160 15,1-6-1840-15,-2-2-368 0</inkml:trace>
  <inkml:trace contextRef="#ctx1" brushRef="#br0" timeOffset="56456.29">12551 10481 7359 0,'0'0'656'0,"4"-9"-528"0,-2 1-128 0,4-2 0 16,-3 4 1408-16,1-5 256 0,1 4 64 0,0-7 0 0,0 7-512 0,-5 7-112 15,4-7-16-15,3-1 0 0,-6 3-256 0,1-3-48 16,1 3-16-16,-3 5 0 0,5-8 0 0,-5 8-16 16,3-7 0-16,-3 7 0 0,0 0-304 0,0 0-48 15,0 0-16-15,0 9 0 0,0 0-384 0,-3 6 128 16,-1 6-128-16,0 5 0 0,1 0 128 0,-3 5-128 15,0 0 0-15,-3 19 128 0,0-6-128 0,4-15 160 16,1 4-160-16,2 0 160 0,1-1-160 0,3-4 0 16,2-3 0-16,0-4 0 0,3-2 0 0,2-3 128 15,1-4-128-15,3-6 0 0,2 1 128 0,-1-6-128 16,2-4 0-16,0-2 128 0,3-5-128 0,2-1 192 16,1-6-192-16,1-1 192 0,3-1-192 0,-3-6 160 15,2 1-160-15,1-1 160 0,-2-2-160 0,-1 0-192 16,-3 1 32-16,9-10 16 0,-5 1 144 0,-8 15-160 15,-2 1 160-15,0 1-160 0,-1 0 160 0,1 3 0 16,-1 5 0-16,5 0-128 0,-3 8 128 0,-1 5-160 0,0 6 160 16,-6 2-160-16,2 10 160 0,1 14-128 0,-3 1 128 0,-4-7-128 15,0 5 128-15,-3 6 0 0,-1 5 0 0,-3 5-128 16,-2 3 128-16,-4 5 0 16,-5 1 0-16,-5 6 0 0,-4-1 0 0,-3 4 0 0,-9-3-144 0,0 1 144 15,-2 3 0-15,-1-2 0 0,0-4 0 0,-2-1 0 16,1-5 0-16,-2-2 240 0,1-6-64 0,-2-5-16 15,0-4 176-15,1-7 48 0,2-2 0 0,3-3 0 16,0-7-128-16,2-4 0 0,1-7-16 0,5-2 0 16,1-7 32-16,3-5 16 0,4-7 0 0,1-6 0 0,2-3 32 0,5-3 0 15,3-5 0-15,7-5 0 0,4-3-320 0,3-1 0 16,5 1 0-16,3 0 0 0,4 3 0 0,8 2-192 16,4 1 192-16,8-1-192 0,6 9 0 0,4-3 0 15,3 0 0-15,0 3 0 16,1 1-1696-16,-1-3-336 0,43-20-64 0,-26 14-16 0</inkml:trace>
  <inkml:trace contextRef="#ctx1" brushRef="#br0" timeOffset="57422.67">13961 9311 14559 0,'0'0'640'0,"0"0"144"0,0 0-624 0,0 0-160 0,0 0 0 0,0 0 0 16,-3 9 912-16,1-1 160 0,0 3 16 0,-1 2 16 15,-1-2-208-15,0 3-64 0,0 3 0 0,-2 8 0 0,-1 1-48 0,2-8-16 16,-1 1 0-16,-3 12 0 16,0 4-192-16,0-4-32 0,0 1-16 0,1 0 0 0,-4-7-192 0,2 1-32 15,2-7-16-15,1-4 0 0,-2-3 208 0,2-1 32 16,7-11 16-16,-5 8 0 0,5-8 32 0,0 0 16 15,0 0 0-15,0 0 0 0,0 0 112 0,-1-11 32 16,2-2 0-16,3-4 0 0,0-5-416 0,1-4-64 16,0-1-32-16,3 0 0 0,1 1-224 0,-4 8 176 15,0-4-176-15,0-2 160 0,1 2-160 0,2 1 0 16,-2-3 0-16,-1 0 128 0,2 3-128 0,-1 3 0 16,0 2 0-16,2-4 0 0,-2 4 0 0,-1 7 0 15,-5 9 0-15,0 0 0 0,0 0-192 0,0 0 192 16,0 0-160-16,2 13 160 0,-1 5-176 0,-2 5 176 15,-3-2-192-15,-1 5 192 0,-2 3 0 0,0 3 0 16,-1-2 0-16,-3 15 0 0,1-7 0 0,1-5 0 16,0-6 0-16,0-3 0 0,1-6 144 0,2-6-144 15,-2 0 128-15,4-3-128 0,4-9 208 0,0 0-32 16,0 0-16-16,0 0 0 0,0 0-160 0,0 0 0 16,-6-7 0-16,2 0 128 15,0-5-2608-15,4 0-528 0</inkml:trace>
  <inkml:trace contextRef="#ctx1" brushRef="#br0" timeOffset="57948.59">14824 10429 11055 0,'0'0'480'0,"0"0"112"0,0 0-464 0,0 0-128 0,0 0 0 0,0 0 0 16,0 0 2576-16,0 0 496 0,0 0 112 0,13-6 16 15,2 0-2240-15,4 1-432 0,2 1-80 0,4-2-32 16,1 1-96-16,5 1 0 0,4-4-16 0,2 2 0 0,7 2 16 0,-1-1 16 16,-1 0 0-16,-3 1 0 0,-2 0-192 0,-4 1-144 15,-2-3 192-15,-5 4-192 16,-4-1-1760-16,-4 1-464 0</inkml:trace>
  <inkml:trace contextRef="#ctx1" brushRef="#br0" timeOffset="58113.5">14976 10750 20271 0,'-20'9'1792'0,"14"-1"-1424"16,1-3-368-16,-2 7 0 0,3-1 848 0,4 0 112 15,2 2 0-15,3-7 16 0,1 2-480 0,8 1-112 16,4-3 0-16,-3-1-16 0,6-2 32 0,5-1 16 15,7-1 0-15,5-1 0 0,6-2-48 0,1-1-16 16,4-2 0-16,3 0 0 0,1 1-352 0,29-5 144 16,-5 3-144-16</inkml:trace>
  <inkml:trace contextRef="#ctx1" brushRef="#br0" timeOffset="69114.5">14036 9417 4607 0,'0'0'400'0,"0"0"-400"0,0 0 0 0,0 0 0 15,0 0 2016-15,0 0 320 0,0 0 64 16,0 0 16-16,0 0-1408 0,0 0-288 0,0 0-48 0,0 0-16 16,0 0 96-16,0 0 16 0,0 0 0 0,0 0 0 15,0 0 0-15,0 0 16 0,-9 0 0 0,1 1 0 0,8-1-160 16,-9 6-48-16,2-1 0 0,-1 3 0 0,0 2-192 0,0 4-64 15,-3 4 0-15,1 1 0 0,-1 1 0 0,1 1-16 16,-4 3 0-16,1 4 0 0,-2 6 16 0,-1-1 0 16,0 0 0-16,3-2 0 0,0-1-144 0,-1 2-32 15,-2-5 0-15,1 1 0 0,1-3-144 0,1 3 160 16,0-6-160-16,2-3 160 0,2-4 64 0,4-1 16 16,0-5 0-16,5-9 0 0,0 0 144 0,0 0 48 15,0 0 0-15,0 0 0 0,0 0-48 0,0 0 0 0,11-9 0 0,1-6 0 16,-1-3 224-16,3-5 32 15,3-5 16-15,0-1 0 0,1-2-384 0,-1-3-80 16,-2 0 0-16,0-3-16 0,2-5-176 0,-2 1 0 16,-1 1 0-16,1 3 128 0,-2 2-128 0,1 1 0 15,1-1 0-15,-2 4 128 0,0 4-128 0,-1 2 0 0,0 5 0 0,-2 2 0 16,0 5 0-16,-2 2 0 16,-3 0 0-16,-5 11 0 0,0 0-128 0,0 0 128 0,0 0 0 0,-1 12 0 15,-3 4 0-15,-5 5-176 0,-1 7 176 0,-3 1-128 16,-2 4 128-16,-3 4 0 0,-2 4-144 0,-2 4 144 15,-1 5 0-15,0-3 0 0,0 0 0 0,3-5 0 16,0-5 0-16,-1-4 0 0,0-3 0 0,3 1 0 16,3-7 0-16,2-4 208 0,2-6-16 0,3-1-16 0,8-13 176 15,0 0 32-15,0 0 16 0,0 0 0 0,0 0-80 16,9-13 0-16,0-1-16 0,2-5 0 16,3-4 48-16,3-5 16 0,2 0 0 0,-2-3 0 0,1-5-240 0,1 0-128 15,-1 0 128-15,1 0-128 0,-1-2 0 0,1 2 0 16,-1 2 0-16,-2 3 128 0,-2 7-128 0,0 3 0 15,-1 3 0-15,-3 1 0 0,-2 3 0 0,-2 3 0 16,-6 11 0-16,0 0-128 0,0 0 128 0,0 0-208 16,1 14 80-16,-3 2 128 0,-6 4-192 0,1 0 192 15,-2 1-160-15,-5 7 160 0,-3 2 0 0,-1 0-144 16,-1 3 144-16,0-1 0 0,-1-7 0 0,6-7 0 16,-1 0 0-16,-7 7 0 0,3-6 0 0,3-2 0 15,2-6 0-15,3-2 0 0,11-9 0 0,0 0 0 16,0 0 0-16,-2-9 176 0,2 1 16 0,4-8 0 15,6-1 0-15,-3-3 0 0,4-4-192 0,0-2 192 16,2 0-192-16,1-3 192 0,0-2-192 0,1 3 0 16,-1-3 0-16,-1 7 0 0,-1-1 0 0,0 6 0 15,-2 4 0-15,-2 5 0 0,-3 0 0 0,-5 10 0 16,0 0 0-16,0 0 0 0,-3 12-160 0,-1 6 160 16,-6 4-208-16,-1 5 80 0,-2-1 128 0,-3 6 0 0,-5 5 0 0,7-8-128 15,-2 2 128-15,-2 2 0 0,-2 0 0 0,-8 12 0 16,3-8 0-16,4-7 0 0,3-4 0 15,3-7 0-15,3-6 0 0,6-5 0 0,6-8 0 0,0 0 0 16,0 0 176-16,6-12-48 0,5-4 0 0,4-7 0 16,5-5 64-16,4-4 0 0,2-2 0 0,3-4 0 15,1-3-192-15,3 2 0 0,2-1 0 0,-3 3 0 16,-2 3 0-16,-1 5 0 0,-2 6 0 0,-4 4 0 0,-3 4 0 0,-4 7 0 16,-5 2 0-16,-11 6 0 0,9 6 0 0,-4 3 0 15,-4 4-176-15,-3 4 176 0,-5 4 0 0,0 4 0 16,-5 2 0-16,-2 2-128 0,-2-4-96 0,-3 6-16 15,-3 1 0-15,7-11 0 16,-2 0-1616-16,-4 10-320 0,2-4-64 0,1-5-12608 16</inkml:trace>
  <inkml:trace contextRef="#ctx1" brushRef="#br0" timeOffset="112097.48">1593 16113 5519 0,'0'0'496'0,"0"0"-496"0,0 0 0 0,0 0 0 16,0 0 3376-16,5 10 576 0,0 1 112 0,-1 2 32 15,0 0-2688-15,1 3-512 0,-2 3-128 0,1 7 0 16,1-1-352-16,-1 7-64 0,-1 6-16 0,2 3 0 0,-1 3-128 0,-1 6-16 16,-1 2-16-16,0 23 0 0,-1-8-176 0,2-6 0 15,-3-5 0-15,0-19 128 0,0 0-128 0,-3 16 0 16,2-6 0-16,-1-21 0 0,-1 1 144 0,1-3-144 16,-2 4 160-16,-1-4-160 15,1-4-1280-15,-1-2-336 0</inkml:trace>
  <inkml:trace contextRef="#ctx1" brushRef="#br0" timeOffset="112295.55">1102 16494 26719 0,'0'0'1184'0,"-4"-8"240"0,4-2-1136 0,3 3-288 15,2-6 0-15,8 3 0 0,4 1 0 0,5-5-176 16,5-3 32-16,7 0 0 0,7-5 144 0,7 2 0 16,10-2 0-16,3-5 0 0,2 2 0 0,-2-4 0 0,-3-2 0 0,1 3 0 31,-1 0-368-31,-2 3-32 0,0-3-16 0,-4 5 0 16,-4 3-528-16,-3 2-96 0,-3 1-32 0,-7 3 0 15,-7 4-352-15,-3-1-80 0,-4 3-16 0</inkml:trace>
  <inkml:trace contextRef="#ctx1" brushRef="#br0" timeOffset="112628.64">2179 16720 16127 0,'1'18'704'0,"2"-6"160"0,0 0-688 0,2 2-176 15,1-2 0-15,1-2 0 0,3 3 640 0,3-6 80 16,-3 5 32-16,3-3 0 0,0-2-368 0,1-3-64 16,3-1 0-16,5-3-16 0,-2 0 128 0,6-3 16 15,0-1 16-15,5-3 0 0,2-1 0 0,0-2 0 16,0-3 0-16,-1-2 0 0,-2-3 48 0,-3-1 16 16,-4-1 0-16,-5-2 0 0,-6 2 256 0,-1-1 48 0,-5 1 16 0,-3 0 0 15,-6 1 320-15,-2 1 64 16,1 1 16-16,-5 2 0 0,-4 4-352 0,-3 2-80 15,-4 2-16-15,-3 2 0 0,-3 4-544 0,0 2-128 16,-5 2 0-16,2 2-128 0,0-1 0 0,3-3-224 0,5 3 16 0,2 0 0 31,1 1-2080-31,5-3-400 0</inkml:trace>
  <inkml:trace contextRef="#ctx1" brushRef="#br0" timeOffset="113012.13">4294 15811 14735 0,'-8'-16'640'0,"4"5"160"0,-2-1-640 0,0-1-160 16,-2 3 0-16,-1 3 0 0,0 0 2112 0,-2 2 384 15,-3 1 64-15,-1 3 32 0,-2 1-1552 0,-1 3-304 16,-2 2-64-16,0 2-16 0,-5 2-304 0,1 4-64 16,-1 2-16-16,1 6 0 0,0 5-96 0,-1 1-32 0,1 6 0 15,0 5 0-15,0 5-144 0,4 3 0 16,-3 6 0-16,2 5 0 0,1 6 0 0,1-4 0 0,0 6-128 0,4-3 128 15,2-3 0-15,3-2-144 16,1-5 144-16,3-3 0 16,0-1-752-16,3-6-32 0,0-7-16 0,2-3-6880 15,1-4-1360-15</inkml:trace>
  <inkml:trace contextRef="#ctx1" brushRef="#br0" timeOffset="113166.72">3703 16479 20271 0,'11'-7'1792'0,"-2"5"-1424"0,3-2-368 0,2 0 0 16,2 2 896-16,4 0 128 0,3 1 0 0,1 0 16 0,2 0-464 0,2-1-80 15,0 0-32-15,-2-1 0 0,1-1-464 0,-1 2 0 16,-1-2-176-16,0 0-11152 16</inkml:trace>
  <inkml:trace contextRef="#ctx1" brushRef="#br0" timeOffset="113336.16">4329 16377 11055 0,'0'0'480'0,"0"0"112"0,6 9-464 0,0 4-128 15,0-2 0-15,2 12 0 0,-3 0 2512 0,-1 0 496 16,0 1 80-16,-4-1 32 0,-3 4-1936 0,-1 0-384 16,-1 4-80-16,0-11-16 0,-1 2-208 0,-4 14-48 15,-1-2-16-15,4-15 0 0,2 1-208 0,-3-1-32 16,0 0-16-16,3-3 0 15,2-2-1680-15,0-2-336 0</inkml:trace>
  <inkml:trace contextRef="#ctx1" brushRef="#br0" timeOffset="113712.21">4893 16488 16575 0,'-7'16'1472'0,"3"-8"-1168"0,-1 5-304 0,-1 2 0 0,2 4 1200 0,-2 0 176 0,-1 3 32 0,-1-1 16 15,0 0-144-15,0-2-16 0,1-2-16 0,-1 0 0 16,2-4-416-16,2-1-96 0,0-3-16 0,4 1 0 16,0-10-144-16,0 0-16 0,0 0-16 0,0 0 0 15,8-5 80-15,2-5 16 0,3-1 0 0,1-2 0 16,0-2-272-16,2-3-48 0,2 0-16 0,1-1 0 0,1-1-160 0,-1-2-16 15,2 1-128-15,-1 3 192 0,3 0-64 16,5-4 0-16,0 5-128 0,-4 6 192 0,-2 6-192 0,-8 5 0 16,-2 4 128-16,1 2-128 0,-2 1 0 0,3 8 0 15,-3 3 0-15,-5-4 0 0,-5 2 0 0,-1 5 0 16,-1 2-192-16,-2 11 192 16,-2-1-512-16,-1-4 16 0,-2-1 0 0,1-2 0 15,-1-5-640-15,3-3-128 0,4-8-16 0,2 2-16 16,-1-12-336-16,13 6-64 0,1-2-16 0,2-4-9152 0</inkml:trace>
  <inkml:trace contextRef="#ctx1" brushRef="#br0" timeOffset="114262.91">6084 16274 6447 0,'0'0'576'0,"0"0"-576"16,0 0 0-16,2-10 0 0,-2 10 2832 0,0 0 464 15,-1-9 96-15,1 9 0 0,-5-10-1600 0,-2 5-320 16,-3 2-64-16,-2 2 0 0,0 4-400 0,-3 2-80 15,-4 5-16-15,-2 1 0 0,-3 5-272 0,-1 4-48 16,-3 4-16-16,0 0 0 0,0 7-144 0,-1-1-48 16,-2 3 0-16,1 0 0 0,-2 0-160 0,5 2-32 15,3-4-16-15,6-3 0 0,6-1-176 0,5-5 0 16,5-3 144-16,4-3-144 0,3 0 256 0,6-5 0 0,1 0-16 16,6-4 0-16,2-7 64 0,6-2 16 0,3 2 0 0,-1-7 0 15,0-6 80-15,4-2 32 0,-2-4 0 0,2-2 0 16,1-3-144-16,-2-6-32 0,-1-3 0 0,2-2 0 15,-2 0 32-15,0-5 0 0,-1-1 0 0,-1-8 0 16,-3 0-80-16,-2-9-16 0,-3-4 0 0,-2-8 0 16,-1-6 128-16,-3-3 0 0,-3 2 16 0,1 0 0 15,-3 6 0-15,-1 8 0 0,-1 3 0 0,2 12 0 16,-3 7-144-16,-1 9-48 0,-1 5 0 0,-2 7 0 16,-2 10-144-16,0 10 192 0,0 0-192 0,0 0 192 15,-3 13-192-15,-2 11-144 0,-2 6 144 0,-2 11-208 16,0 5 32-16,-3 7 16 0,-5 4 0 0,-1 7 0 15,1 7 160-15,-2 5-208 0,-3 4 80 0,2-1 128 16,0 3-400-16,7-6 32 0,2-2 16 0,6-5 0 16,4-4-1488-16,6-6-288 0,4-6-64 0,5-6-16 15,4-1-688-15,2-8-144 0</inkml:trace>
  <inkml:trace contextRef="#ctx1" brushRef="#br0" timeOffset="116764.28">5421 17689 23039 0,'-12'-1'1024'0,"4"2"192"0,-1 0-960 0,1 5-256 0,2 5 0 0,1 3 0 0,-6-2 0 0,2 9 0 16,0 3 0-16,0 1-160 0,0 3 160 0,0 1-128 15,0 5 128-15,0 5-128 0,-2-1 128 0,1 5 0 16,0 6 0-16,1 1 0 0,1 4-128 0,0 0 128 16,1 2-128-16,-1 0 128 0,1 3 0 0,-1 4 0 15,-1 0 0-15,-2 5 0 0,0 5 0 0,-1-3 0 16,-4-3 0-16,1 0 0 0,1 1 144 0,0 0 112 16,1 1 32-16,2-2 0 0,-3-1 160 0,3-3 16 15,0-6 16-15,1-2 0 0,0 1 0 0,1-3 0 16,0-1 0-16,0-2 0 0,3-1-160 0,-3-6-48 15,4 2 0-15,-1-3 0 0,-1-2-144 0,1 1-128 16,0-4 144-16,1-3-144 0,-1 2 0 0,0-6 128 0,0 1-128 0,1-3 0 31,-2-4-576-31,4-4-176 0,-3-3-16 0</inkml:trace>
  <inkml:trace contextRef="#ctx1" brushRef="#br0" timeOffset="117381.22">2146 19316 23039 0,'-7'-4'2048'0,"1"-4"-1648"16,0 3-400-16,1 0 0 0,1-5 448 0,2 4 0 15,2 6 0-15,7-10 0 0,-1 3-448 0,4-3 0 16,4 0-192-16,3-2 192 0,1 4-256 0,1-3 64 15,7 2 0-15,1 1 16 0,1 1 176 0,5 0-160 16,1 0 160-16,6 1-160 0,4-2 160 0,3 4-160 16,3-1 160-16,1 0-160 0,-2 1 32 0,2 1 0 0,1 1 0 0,3 0 0 15,3 1 128-15,5 1-160 0,7 1 160 0,1-1-160 16,1 0 160-16,2 0 0 0,2 0 0 0,6 1 0 16,3 0 0-16,2 1-128 0,2-2 128 0,0 2 0 15,3 2 0-15,5 2-160 0,4-1 160 0,1-1 0 16,-3 0 0-16,3 1 0 0,3 0 0 0,5-2 0 15,1-1 0-15,4 2 0 0,-3 1 0 0,6-1 0 16,6-1-128-16,-3 0 128 0,-3 2 0 0,3-1 0 16,9-1 0-16,-3-1 192 0,-4 0 0 0,6 0 0 15,5 5 96-15,-1-2 16 0,-9-5 0 0,7 2 0 16,5 2-144-16,-2-3-32 0,-5-2 0 0,5 6 0 16,3 1 32-16,-1-1 0 0,-6-1 0 0,3 3 0 15,4-5-160-15,-6 5 192 0,-6-2-192 0,3 0 192 16,6-1-192-16,-8-1 0 0,-7-1 144 0,1 1-144 0,0 1 128 15,-7-1-128-15,-5-1 128 0,-5 2-128 0,-3 1 0 0,-1 0 0 16,0 2 0-16,-8-1-128 16,-2-2-512-16,-9-2-112 0,27 6-16 0,-18 0 0 0</inkml:trace>
  <inkml:trace contextRef="#ctx1" brushRef="#br0" timeOffset="118849.32">7676 19490 21183 0,'0'0'1888'0,"0"0"-1504"16,-3-9-384-16,-3 3 0 0,1-3 800 0,0 2 96 15,-1 2 0-15,6 5 16 0,-6-11-160 0,-1 3-48 16,0-2 0-16,-1 3 0 0,2-4-48 0,-1 4-16 16,2-3 0-16,1 1 0 0,4 9-32 0,-3-13-16 0,0-2 0 0,3 2 0 15,3 0-144-15,0-1-16 0,4-2-16 0,3-1 0 16,0-2-224-16,3 4-32 0,1-2-16 0,5 1 0 16,2-1-144-16,7 1 0 0,2-2 0 0,-1 4 0 15,3 0 0-15,-1 1 0 0,1 2-144 0,-1 3 144 16,-3 4 0-16,-2 3 0 0,1 4-128 0,-2 1 128 15,-2 2 0-15,-1 5-128 0,-4 7 128 0,-3 4 0 16,-2 6-176-16,-4 0 176 0,-6 2-160 0,-3 3 160 16,-3 3-128-16,-2-1 128 0,-7 0 0 0,-2-1-144 15,-5-5 144-15,-3 2 144 0,-3 1-16 0,0-7-128 16,-3-1 496-16,-5-2-16 0,-4-4 0 0,-3-3 0 16,0-4 304-16,0-2 64 0,3-4 16 0,6-5 0 15,1-2-208-15,6-5-32 0,3-5-16 0,3-4 0 16,1-3-224-16,6-1-32 0,4-7-16 0,5-1 0 0,2-6-336 15,5 0 0-15,4-3 0 0,1 0 128 0,4-2-128 0,3-2-160 16,0-1 160-16,6 5-208 0,5 1 64 0,4 3 16 16,1 3 0-16,4 2 0 0,2-1 128 0,1 6-192 15,-2 4 192-15,0 5-192 0,1 5 192 0,-2 1-208 16,-4 7 80-16,-2 4 128 0,-6 4-256 0,-2 5 64 16,-5 7 0-16,-5 7 16 0,-4 6-80 0,-7 5-32 15,-3 4 0-15,-9 4 0 0,-7-1 112 0,-3 3 32 16,-6-5 0-16,-3-3 0 0,-4-3 144 0,0-3 0 15,0-2 0-15,-3-3 0 0,-2-1 224 0,1-5 128 16,2-3 32-16,-1-3 0 0,1-2-32 0,7-5 0 16,2-4 0-16,5-5 0 0,3-5-160 0,4-1-48 15,2-4 0-15,6-4 0 0,1-5-144 0,4-6 128 0,3 1-128 0,2-4 128 16,4 2-128-16,2-5-144 0,5 1 144 0,3 3-208 16,2-1 16-16,4 4 16 0,3 1 0 0,4-1 0 15,0 1 16-15,4 5 0 0,-1 3 0 0,-1 5 0 16,-2 0 160-16,-1 7 0 0,-2 4-144 0,-1 7 144 15,-6 5-128-15,-2 4 128 0,-3 2-160 0,-5 7 160 16,-6 1-176-16,-5 4 176 0,-6 5-192 0,-6 1 192 16,-3 2-192-16,-5-1 64 0,-4 0 128 0,-2-4-208 15,1-7 208-15,-2-4 0 0,-1-2 0 0,-1-5 0 16,-2-3 368-16,6-3 112 0,1-4 32 0,5-4 0 16,1-2-160-16,4-8-32 0,0-2 0 0,4-5 0 15,1-3-192-15,4-2-128 0,0-7 160 0,3-1-160 16,5-6 0-16,2 2 0 0,1 0 0 0,6 2 0 15,3-2 0-15,3-4 0 0,0 1-160 0,2 0 160 0,3 3-192 16,1 3 32-16,0 0 16 0,0 2 0 16,2 8 144-16,-2 7-208 0,-2 0 80 0,-1 8 128 0,1 4-144 15,-2 4 144-15,-6 8 0 0,-1 2 0 0,-4 7-160 0,-4 3 160 16,-5 8-128-16,-5 5 128 0,-9 1 0 0,-4 5-128 16,-6 3 128-16,-3-1 0 0,-6-1 0 0,-4-6 0 15,-4-1 0-15,0-4 0 0,-1-2 128 0,0-6 128 16,1-2 0-16,5-5 16 0,3-3 176 0,5-4 48 15,5-6 0-15,6-2 0 0,3-4-368 0,2-4-128 16,3-7 0-16,6-4 144 0,1-5-144 0,5-3 0 16,3-5 0-16,4-4 0 0,3-5-336 0,4-3 48 15,2-1 16-15,5-2 0 0,3 0-32 0,3-3 0 16,8-1 0-16,3 4 0 0,2 4-80 0,-1 6 0 0,-1 2-16 0,-3 10 0 16,-3 6 224-16,-2 5 176 0,-3 5-208 0,-1 8 80 15,-5 4 128-15,-4 7 0 0,-2 5 0 0,-5 6 0 16,-5 4 0-16,-8 6 0 0,-6 0 0 0,-6 7-128 15,-6 7 128-15,-7-1 0 0,-6 2 0 0,-1-4 0 16,-1-5 0-16,-2-3 0 0,-1-6 0 0,2-5-128 16,-4-2 512-16,5-5 96 0,3-4 32 0,6-5 0 15,6-4-96-15,4-4-16 0,4-3 0 0,10 1 0 16,-5-13-224-16,6-5-48 0,4-6-128 0,8-1 192 16,5-6-336-16,5 2-80 0,5-1-16 0,2 0 0 15,2 5-160-15,0 1-48 16,-3 2 0-16,0 4 0 0,-2 4 160 0,-2 5 32 0,-2 6 0 0,-4 5 0 15,-2 3-864-15,-4 8-160 0,-6 1-48 0,-3 5-14400 16</inkml:trace>
  <inkml:trace contextRef="#ctx1" brushRef="#br0" timeOffset="120967.28">12067 18521 6447 0,'0'0'272'0,"0"0"80"0,0 0-352 0,0 0 0 0,0 0 0 0,0 0 0 15,0 0 2112-15,1-10 336 0,-1 10 80 0,-1-6 16 16,1 6-1504-16,-7-9-288 0,1 5-64 0,-2-1-16 16,0-3 80-16,-1 3 16 0,0 2 0 0,-1-4 0 15,-2 2 64-15,-2 3 0 0,-2-2 16 0,0-1 0 16,-1 2-256-16,0 2-48 0,-1 1-16 0,0 2 0 16,-1 4-320-16,-1-1-64 0,0 1-16 0,-1 4 0 15,1-2-128-15,-3 4 0 0,-1 5 144 0,1 1-144 16,0 2 144-16,0 4-144 0,1 4 192 0,0 4-192 15,-2 1 144-15,0 4-144 0,1 1 0 0,2 1 144 16,2 1-144-16,4 3 160 0,2-1-160 0,4 2 160 16,4 2-160-16,2 3 0 0,3-5 0 0,5-1 0 15,5-2 0-15,4-5 128 0,4-6-128 0,1-3 0 16,1-7 160-16,2-1-160 0,0-5 192 0,3 0-192 0,0-6 224 16,2-1-64-16,2-3-16 0,4-3 0 0,3-1 112 0,0-2 32 15,4-7 0-15,2 1 0 0,4 2-96 0,-3-4-32 16,3-4 0-16,-4-4 0 0,-2-4-16 0,1 1 0 15,0-10 0-15,-2 1 0 0,-1-1 272 0,-1-3 48 16,0-4 16-16,-3-4 0 0,0 1 320 0,1 3 64 16,-3-1 16-16,-4-1 0 0,-6 1-192 0,-3 2-48 15,-2 3 0-15,-8-1 0 0,-4-4-112 0,-5 5-16 16,-4 2-16-16,-5 4 0 0,-6-3-160 0,-5 7-16 16,-6-1-16-16,-3 2 0 0,-4 4-304 0,-3 2 0 15,0 2 128-15,-3 4-128 0,-3-1-128 0,2 5-96 0,2-4-16 0,-1 8 0 31,0-4-1600-31,2 5-320 0,2 0-64 0,2 0-13168 0</inkml:trace>
  <inkml:trace contextRef="#ctx1" brushRef="#br0" timeOffset="121484.22">13234 18768 16575 0,'0'0'1472'0,"0"0"-1168"0,0 0-304 0,0 0 0 16,11-4 1920-16,4 2 336 0,3-1 64 0,4-2 16 16,4 1-1424-16,5 2-272 0,2-1-64 0,4 1-16 15,2 0-288-15,5 0-48 0,3 1-16 0,0-5 0 16,-3 1-208-16,-3 3 0 0,-6-2 0 0,-3 1 0 31,0 0-1376-31,-4 0-320 0,-4 2-64 0,-6-2-16 0</inkml:trace>
  <inkml:trace contextRef="#ctx1" brushRef="#br0" timeOffset="121642.09">13319 19060 23951 0,'0'0'2128'0,"0"0"-1696"0,0 0-432 0,11-2 0 0,6-2 1216 0,2 8 176 15,4-2 16-15,3 0 16 0,5-4-1040 0,3 2-224 16,6 0-32-16,3-1-128 0,4-4 128 0,0 1-128 16,-3 0 0-16,2-2 0 0,-1-3 0 0,0 3-352 15,-3-3 48-15,-2 1 16 0</inkml:trace>
  <inkml:trace contextRef="#ctx1" brushRef="#br0" timeOffset="122107.18">14709 18857 14735 0,'0'0'640'0,"0"0"160"0,0 0-640 0,0 0-160 16,11-3 0-16,1 2 0 0,2 0 2512 0,3 1 480 15,2 0 80-15,1-1 32 0,2-1-2160 0,3 2-432 16,3-1-96-16,3 0-16 0,-1-2-240 0,2 1-160 15,0 0 192-15,2 2-192 0,2-1-128 0,-1 1-144 16,0 0-32-16,-2 0-7712 16,-2 0-1552-16</inkml:trace>
  <inkml:trace contextRef="#ctx1" brushRef="#br0" timeOffset="122736.36">15950 18929 8287 0,'0'0'368'0,"0"0"80"0,0 0-448 0,0 0 0 16,0 0 0-16,0 0 0 0,14 8 3392 0,1-3 576 15,3 1 128-15,2 0 32 0,3-9-2928 0,3 0-592 16,2 1-112-16,2-3-32 0,5 0-144 0,-1-4-48 16,1 1 0-16,1-2 0 0,-2 0-272 0,-2-3 160 0,-1-1-160 0,-3 0 128 15,-3 0-128-15,0-4 128 0,-2-2-128 0,-1 4 128 16,-3-1-128-16,-2 2 192 0,-2 0-192 0,-2-1 192 16,-2-1-192-16,-3-1 160 0,-3-1-160 0,-3 1 160 15,-2 0 128-15,-2 2 32 0,-5-2 0 0,-2 1 0 16,-2 2 160-16,-4 4 32 0,-2-1 16 0,-3 7 0 15,-4 0-304-15,-2 7-64 0,0 2-16 0,-4 4 0 16,-1 3-144-16,-4 8 0 0,-2 3 0 0,1 7 0 16,-4 3 144-16,5 1-144 0,1 1 160 0,5 3-160 15,3 5 0-15,4-2 0 0,4 0 0 0,7-2 0 16,1-1 0-16,3 1 0 0,5-5 0 0,2 2 0 16,2-2 0-16,2-1 128 0,1-6-128 0,3 2 144 15,1 0-144-15,1-4 0 0,0-3 0 0,4-2 0 16,0-1 0-16,5-3 0 0,1 1-144 0,6-3 144 15,3-4-640-15,5-3-32 0,3 1 0 0,1-6-8032 16,2-4-1600-16</inkml:trace>
  <inkml:trace contextRef="#ctx1" brushRef="#br0" timeOffset="123252.39">17390 17367 3679 0,'2'-7'160'0,"-2"7"32"0,0 0-192 0,0 0 0 0,0 0 0 0,0 0 0 16,0 0 3984-16,0 0 752 0,0 0 160 0,0 0 32 0,0 0-3632 0,-7 14-720 15,2 3-128-15,-4 5-48 0,-1-2 16 0,-1 5 0 16,0 2 0-16,-1 3 0 0,-2 3 16 0,1 4 0 16,3 3 0-16,0 4 0 0,-3-3-128 0,4 0-32 15,0-1 0-15,4-2 0 0,1-1-80 0,2-3 0 16,2-2-16-16,2-3 0 0,2 1-32 0,0-4 0 16,2-2 0-16,4-2 0 0,2-3-16 0,2-2-128 15,1-3 192-15,3-2-64 0,0-2-128 0,1-2 160 16,1 1-160-16,-1-7 160 15,0-3-688-15,0-2-144 0,0-1-32 0</inkml:trace>
  <inkml:trace contextRef="#ctx1" brushRef="#br0" timeOffset="123383.28">16991 17844 33119 0,'0'0'1472'0,"0"0"288"0,0 0-1408 0,0 0-352 0,15-5 0 0,3 4 0 15,5 2 448-15,2 0 32 0,6-1 0 0,6 0 0 16,5-1-256-16,5 0-48 0,5-3-16 0,1-1 0 16,1-5-400-16,2 1-80 0,2-3 0 0,1 1-9984 15,-1 1-1984-15</inkml:trace>
  <inkml:trace contextRef="#ctx1" brushRef="#br0" timeOffset="123719.57">18731 18257 22111 0,'0'0'1968'0,"0"0"-1584"16,0 0-384-16,0 0 0 0,-6 5 704 0,-3 8 64 15,0 0 16-15,-2 3 0 0,-3 2-208 0,-2 5-64 0,0 0 0 16,-1 6 0-16,0 0 0 0,-1 5 0 0,0 5 0 0,0 2 0 16,0 0-96-16,-1 4-32 0,-1 5 0 0,0-1 0 15,-1-2-192-15,0-5-32 0,-1 0-16 0,2-4 0 31,2-3-496-31,3-2-96 0,1-2-32 0,2-8-8288 0,5-4-1648 0</inkml:trace>
  <inkml:trace contextRef="#ctx1" brushRef="#br0" timeOffset="123908.72">18201 18711 31503 0,'0'0'1392'0,"12"-4"288"0,3 3-1344 0,5 1-336 0,4-2 0 0,7 4 0 0,3 0 160 16,3-2-32-16,4-1-128 0,-2-3 192 0,1-2-192 0,2-2 0 15,1-1 0-15,1 0 0 0,3 1-208 0,3-1-96 16,2-3-16-16,0 1-8944 16,0-3-1792-16</inkml:trace>
  <inkml:trace contextRef="#ctx1" brushRef="#br0" timeOffset="124538.37">19828 18098 21183 0,'-10'-7'1888'0,"0"0"-1504"0,2 3-384 0,3-3 0 0,3-2 592 0,2 9 48 16,0 0 16-16,7-3 0 0,6-4 32 0,7 3 0 15,7 1 0-15,6 2 0 0,7 0-512 0,3-1-176 16,4 1 0-16,1 1 144 0,2 1-144 0,0 2 0 16,0 2 0-16,0 4 0 0,-1 0-144 0,-3 6 144 15,-5 4 0-15,-6 2 0 0,-6 1-208 0,-6 1 64 16,-6-1 16-16,-8 5 0 0,-7-2-80 0,-8 4-16 15,-9-2 0-15,-6 2 0 0,-4-3 224 0,-6 0 0 16,-3-2-160-16,0 1 160 0,2-4 0 0,0-2 0 16,2-1 160-16,3-1-160 0,2-3 384 0,7 1-16 15,3-1-16-15,4 1 0 0,6-1-48 0,5 0-16 16,5 4 0-16,6 1 0 0,3 1-288 0,5 1 0 16,3 1-176-16,4 3 176 0,1 3-224 0,3-2 64 0,3 4 16 15,0-1 0-15,-1-4 144 0,-3 3 0 0,-3-1-144 0,-3 5 144 16,-3 1 0-16,-4-2 0 0,-4 0 0 0,-5 3 0 15,-1-1 0-15,-6 2 240 0,-4-4-48 0,-4-5 0 16,-5 1 336-16,-4-6 64 0,-5-2 16 0,-6-1 0 16,-4-3 32-16,-2-3 16 0,-3-2 0 0,-1 0 0 15,-1-2-224-15,0-2-48 0,1 2-16 0,3-5 0 16,2 1-368-16,3-1-160 0,2-2 16 0,4-3-9456 16,1-4-1872-16</inkml:trace>
  <inkml:trace contextRef="#ctx1" brushRef="#br0" timeOffset="125004.27">21014 18837 15663 0,'0'0'1392'0,"14"0"-1120"16,4-2-272-16,0 1 0 0,1 0 1488 0,1 0 240 16,2-3 64-16,2-3 0 0,4 1-1344 0,-3 0-256 15,2-4-48-15,1 1-16 0,-3-3 0 0,2-2-128 0,-1-2 192 0,-2 0-64 16,-3 2 304-16,0-2 48 0,-4-2 16 0,-1 0 0 15,-4-1 80-15,-3 1 0 0,-1 1 16 0,-7-1 0 16,-2 0 32-16,-4 2 0 0,-5-1 0 0,-4 2 0 16,-4 3-176-16,-1 5-48 0,-3-2 0 0,-2 4 0 15,-3 5-112-15,-3 4-32 0,-2 4 0 0,-1 4 0 16,-1 4-48-16,-2 7-16 0,1 1 0 0,-5 8 0 16,-1 1-192-16,1 3 0 0,2 1 0 0,3 0 0 15,5-2 0-15,6 1 0 0,5-4 0 0,6-1 0 16,7 0 0-16,0-5 0 0,6 1 0 0,7-4 0 15,3 1 128-15,5-3 48 0,6-2 0 0,4-2 0 16,4-4-176-16,6 1 0 0,1-1 0 0,3 1 0 16,-3-7-592-16,4-3-112 0,0-6 0 0,2-2-8560 15,-2-2-1696-15</inkml:trace>
  <inkml:trace contextRef="#ctx1" brushRef="#br0" timeOffset="125521.2">22385 17266 1839 0,'0'0'160'0,"3"-4"-160"0,-3 4 0 0,0 0 0 16,0 0 4112-16,0 0 800 0,0 0 144 0,8 10 48 15,-3-1-3696-15,-1 5-720 0,-4-3-160 0,-1 3-16 0,-2 2-64 0,-1 4 0 16,-2 5 0-16,0 1 0 0,-2 3-16 0,-1 3-16 16,0-2 0-16,1 5 0 0,1 0-176 0,-1 1-48 15,2-2 0-15,1 0 0 0,1-1-64 0,4 0 0 16,0-5-128-16,0 0 192 0,2-5-64 0,2-1 0 15,1-3-128-15,2-1 192 0,-2-3-192 0,1-1 0 16,-1-1 0-16,3-6 0 16,0 1-464-16,-8-8-144 0,10 2-32 0,-1-3-10544 0</inkml:trace>
  <inkml:trace contextRef="#ctx1" brushRef="#br0" timeOffset="125675.84">22035 17628 25791 0,'0'0'1152'0,"-4"-9"224"0,4 9-1104 0,0 0-272 0,10-5 0 0,3 1 0 16,2 2 1360-16,6 2 224 0,3 0 32 0,2 0 16 15,6-2-1232-15,3 1-240 0,1 0-160 0,4-1 192 16,3 0-192-16,4-1-224 0,5-2 48 0,3-1 16 31,1 1-1040-31,-3-2-208 0,-5-5-32 0</inkml:trace>
  <inkml:trace contextRef="#ctx1" brushRef="#br0" timeOffset="126087.91">23429 17080 13823 0,'0'0'1216'0,"0"0"-960"0,0 0-256 0,0 0 0 15,0 0 1312-15,-5 14 224 0,0-3 32 0,-1 6 16 16,-4 3-688-16,-2 4-144 0,-3-1-32 0,-2 8 0 16,-2 2 240-16,-3 5 64 0,-1 3 0 0,0 8 0 15,-3 5-352-15,-2 3-64 0,-6 4-16 0,-2 2 0 16,0 0-336-16,-3-1-64 0,0-5 0 0,3 2-16 16,5-1-176-16,1-6 128 0,2-7-128 0,4-3 128 15,3-3-128-15,2-3 0 0,2-7 0 0,3-1 0 31,4-8-704-31,0 1 0 0,3-6-16 0,2-3-11296 0</inkml:trace>
  <inkml:trace contextRef="#ctx1" brushRef="#br0" timeOffset="126637.43">23345 17797 19343 0,'0'0'1728'0,"0"0"-1392"0,0 0-336 0,0 0 0 16,2-8 1088-16,-2 8 128 0,0 0 48 0,11-10 0 15,-3 5-496-15,2-3-112 0,1 2-16 0,3 4 0 16,2-1-304-16,-1 2-64 0,1-4-16 0,2 2 0 16,1 2-64-16,3 3-32 0,1 0 0 0,-3 3 0 15,-2 0 64-15,-3 2 16 0,0 2 0 0,-3 0 0 16,-5 3-240-16,0-1 128 0,-5 1-128 0,-2 0 0 15,-6 1 0-15,-2-2 0 0,-3 2 0 0,-3 2 0 16,-5-1 224-16,0-2-48 0,-1 0-16 0,0 1 0 16,3-4 96-16,0 3 0 0,2-4 16 0,2 3 0 15,0-4 176-15,5 3 16 0,0-3 16 0,3 4 0 0,4-4-160 16,1-7-16-16,0 0-16 0,5 12 0 0,2-3 16 0,3 0 0 16,3-5 0-16,0 1 0 0,2 1 64 0,4-1 16 15,4 4 0-15,1-2 0 0,0-4-160 0,3 3-32 16,-2 1 0-16,2-2 0 0,-3 3-48 0,2-3-16 15,-2-3 0-15,0 2 0 0,-1-1-304 0,1 2-64 16,2-3-16-16,-2 1 0 16,1-3-1664-16,-1 0-320 0,9 0-80 0,3 1-16 0</inkml:trace>
  <inkml:trace contextRef="#ctx1" brushRef="#br0" timeOffset="133592.4">24244 19002 16575 0,'0'0'1472'0,"0"0"-1168"15,0 0-304-15,0 0 0 0,0 0 1824 0,0 0 304 16,-5-4 64-16,5 4 16 0,0 0-1184 0,0 0-224 16,0 0-48-16,13-5-16 0,1 2-224 0,1 0-64 15,2-4 0-15,3 3 0 0,5 2 64 0,5-3 16 16,4-4 0-16,5 4 0 0,4-2-160 0,6 4-48 16,2-1 0-16,-1 1 0 0,-1-2-192 0,-2 0-128 15,-5 1 128-15,0 2-128 0,-3-2 800 0,-1 1 96 16,-2 0 0-16,-3 1 16 15,-4 2-2336-15,-2 0-480 0,-7 2-80 0,-2 1-7296 0,-3 0-1440 16</inkml:trace>
  <inkml:trace contextRef="#ctx1" brushRef="#br0" timeOffset="133798.09">24308 19315 22111 0,'-9'2'1968'0,"1"1"-1584"0,8-3-384 0,0 0 0 16,0 0 2528-16,0 0 416 0,0 0 96 0,8-4 16 16,3 1-2320-16,6-1-464 0,3-2-80 0,6 0-32 15,4-6 64-15,3 5 16 0,3-3 0 0,2 1 0 16,2-7-240-16,0 5 128 0,1 1-128 0,-5-3 0 16,-3 3-1904-16,-2 1-464 15,-4-4-112-15</inkml:trace>
  <inkml:trace contextRef="#ctx1" brushRef="#br0" timeOffset="134710.06">26001 18638 15663 0,'0'0'688'0,"0"0"144"0,0 0-656 0,-9-2-176 0,1-3 0 0,8 5 0 0,0 0 2000 0,0 0 368 16,-7-4 80-16,7 4 16 0,0 0-1600 0,0 0-320 16,0 0-64-16,0 0-16 0,0 0-144 0,0 0-16 15,0 0-16-15,0 0 0 0,2 9 32 0,2 2 0 16,2-2 0-16,3 4 0 0,3-3-32 0,2 4 0 16,2-1 0-16,3-3 0 0,4 0-96 0,3 3-32 15,4-4 0-15,1 1 0 0,0-5 0 0,1 4 0 16,1-4 0-16,-1-3 0 0,-3 0 0 0,-1-2 0 15,0-2 0-15,1 1 0 0,-1 1 32 0,-1-2 0 16,0-7 0-16,-1 2 0 0,0 4-64 0,-3-5-128 16,-2 2 192-16,0-1-64 0,-1-2 0 0,-2 0-128 15,-3-3 192-15,-2-2-64 0,-3 2 0 0,-1 1 0 0,-3-4 0 0,-1 1 0 16,-2 0-128-16,-3 2 0 0,-3-2 0 0,-2 0 0 16,-1-1 0-16,-2 2 0 0,-1-1 160 0,-1-1-160 15,0 1 0-15,0 3 0 0,-3-1 0 0,0 3 0 16,-1 0 144-16,-2 6-16 0,1-4-128 0,-3 6 192 15,0 0-192-15,-2 2 0 0,1 1 0 0,-3 4 0 16,-1-3 0-16,0 1 0 0,2 1 0 0,-2 4 0 16,0 3 0-16,-2-2 0 0,-1 4 0 0,-2 0 0 15,-1-2 128-15,0 4-128 0,-1 0 0 0,0 2 144 16,1 2 0-16,2 1 0 0,2 2 0 0,0-1 0 16,3 4 112-16,0 1 0 0,4-1 16 0,0 1 0 15,4 0 0-15,2-1 0 0,-1 2 0 0,3 2 0 16,1-1-144-16,3-3-128 0,0 2 192 0,3-2-192 0,0 2 128 0,1 0-128 15,0-3 0-15,2-2 0 0,3 1 128 0,1 0-128 16,-1-2 144-16,6-4-144 0,1 0 240 0,2-1-48 16,2-3-16-16,2-2 0 0,3 1-176 0,4-2 160 15,2-2-160-15,1 2 160 0,5-4-160 0,-1 0 0 16,1-2 0-16,2-3 128 0,1 0-128 0,0-2 0 16,-1-2-160-16,-1-1 160 15,-1-2-576-15,-1-3 0 0,1 3-16 0,-2-4 0 16,-1 2-2112-16,0-3-432 0,-1-1-64 0,-1-3-9440 0</inkml:trace>
  <inkml:trace contextRef="#ctx1" brushRef="#br0" timeOffset="135227.57">27477 16981 25567 0,'0'0'1136'0,"0"0"224"0,0 0-1088 0,0 0-272 15,0 0 0-15,-4 11 0 0,1-1 384 0,-1-1 32 16,2 3 0-16,-1-1 0 0,0 3-176 0,0 2-48 15,0 1 0-15,1 2 0 0,1 3 144 0,-2 3 32 16,2 1 0-16,0 2 0 0,-1-3-32 0,2 3 0 16,0-1 0-16,0 1 0 0,0-4-176 0,0 4-32 15,2-3-128-15,-1 2 192 0,-1-3-192 0,0-1 128 0,-1 0-128 0,1 0 0 16,0-5 128-16,0-2-128 16,0-2 0-16,0 0 144 0,0-1-336 0,0-2-80 0,0-11-16 0,0 9 0 31,-2 1-704-31,2-10-144 0,0 0-16 0,0 0-7040 0,0 0-1408 0</inkml:trace>
  <inkml:trace contextRef="#ctx1" brushRef="#br0" timeOffset="135407.28">27034 17480 29247 0,'0'0'1296'0,"0"0"272"0,0 0-1248 0,0 0-320 0,0 0 0 0,0 0 0 15,12-5 448-15,2 2 16 0,1-1 16 0,5-1 0 16,-1-2-352-16,4 3-128 0,4-3 0 0,1 0 144 0,0 1-144 0,2-2 192 16,3 3-192-16,0-1 192 0,-2-3-336 0,-3 4-64 15,-1-3-16-15,-3 2 0 16,0 0-1520-16,-1-1-304 0,-2 2-64 0,0 1-9408 16</inkml:trace>
  <inkml:trace contextRef="#ctx1" brushRef="#br0" timeOffset="135744.35">28270 16910 20271 0,'0'0'1792'0,"-10"6"-1424"0,-1-3-368 0,3 2 0 16,-3 5 976-16,0 3 128 0,1 4 32 0,-3 5 0 15,-2 1-704-15,-2 2-144 0,0 5-32 0,-1 4 0 16,-3 5 0-16,1 6-16 0,-3 0 0 0,0 8 0 16,-2-1-64-16,-1 4-16 0,0 3 0 0,-2 6 0 15,-3 4-160-15,-1 1 0 0,-2-5 0 0,0-4 0 16,0-7 0-16,2-2 0 0,1-1 0 0,5-6 0 15,0-1-384-15,3-6-128 0,3-2 0 0,3-3-16 16,3-4-1792-16,4-1-368 0</inkml:trace>
  <inkml:trace contextRef="#ctx1" brushRef="#br0" timeOffset="136177.78">27989 17906 21183 0,'0'0'1888'0,"0"0"-1504"0,0 0-384 0,8-6 0 15,3 0 1312-15,2-1 192 0,2 3 32 0,1-1 16 16,2 0-1248-16,3 0-304 0,1 1 0 0,-1 0 0 15,0-3 0-15,1 3 0 0,0 3 0 0,-2-1 0 16,3 2 0-16,-4 3 192 0,-1 0-64 0,-4 3 0 16,-2 3-128-16,-1 2-160 0,-5 2 160 0,-2 5-208 15,-2 2 336-15,0 3 80 0,-4-1 16 0,-2 2 0 16,-3 1 352-16,-3-2 64 0,-7-1 0 0,3 1 16 16,-1 1-80-16,-2-4 0 0,-2-1-16 0,2-1 0 15,0 0-64-15,3-2-16 0,1-2 0 0,4-2 0 16,3-1-224-16,0 0-64 0,6-11 0 0,1 8 0 15,-1-8-192-15,11 6 144 0,3-2-144 0,3-2 128 16,1-4 0-16,5-2-128 0,3 2 192 0,2-2-64 0,3 2 0 16,-3-4-128-16,-2-2 192 0,0 1-64 0,-1-3-128 0,-6 4 0 15,0-3 0-15,-2 1 0 16,-3-3-256-16,-1 2-128 0,-2-3-16 0,-1 5-16 16,-2-3-2224-16,-3 2-448 0</inkml:trace>
  <inkml:trace contextRef="#ctx1" brushRef="#br0" timeOffset="136778.6">29526 17062 19295 0,'0'0'848'0,"0"0"176"0,0 0-816 0,0 0-208 0,0 14 0 0,-3-4 0 0,-1 2 704 0,1-1 112 16,-1 1 16-16,0 2 0 0,-4 2 16 0,-1 1 16 16,-1 2 0-16,-1 0 0 0,-2 0-208 0,-1 5-32 15,-1 4-16-15,-3 3 0 0,-4-3-144 0,0 5-16 16,-4 3-16-16,-1 5 0 0,1 4-128 0,-2 0-32 15,0 4 0-15,1 3 0 0,-3 5-272 0,-1-1 128 16,1-1-128-16,0 0 0 0,2 1 128 0,2-1-128 16,0 1 0-16,1-1 0 0,-2-2 208 0,2 2-16 15,1 1 0-15,2-2 0 0,0-3-48 0,2 2-16 16,0 3 0-16,3-1 0 0,3-3-128 0,4 0 192 16,1-1-192-16,3 1 192 0,3-1 176 0,3-3 32 15,3-3 16-15,2-3 0 0,1 1-96 0,3-1-32 16,3-4 0-16,3 2 0 0,1-2-144 0,2-3-16 0,4 0-128 0,-1-4 192 15,3 1-64-15,2-5 0 0,-5-3-128 0,1-4 192 16,-2 1-192-16,1-4 0 0,-1 1 128 0,-1-4-128 16,2-5-176-16,-4 3-80 0,-1-6 0 0,-2 2-16 31,-2-7-2560-31,0-2-512 0</inkml:trace>
  <inkml:trace contextRef="#ctx1" brushRef="#br0" timeOffset="139430.26">29228 18450 13823 0,'0'0'608'0,"0"0"128"0,0 0-592 0,0 0-144 16,0 0 0-16,0 0 0 0,0 0 736 0,0 0 112 15,0 0 32-15,0 0 0 0,0 0-48 0,0 0-16 16,0 0 0-16,0 0 0 0,0 0-64 0,0 0-16 16,0 0 0-16,0 0 0 0,0 0-64 0,0 0-16 15,12 7 0-15,-12-7 0 0,0 0-128 0,11 1-16 16,2 3-16-16,-2-2 0 0,1-1-112 0,0 2 0 15,2-3-16-15,0 0 0 0,3 0-16 0,-2 0 0 16,0 0 0-16,3 0 0 0,3 0-144 0,-2 0-16 16,-2 0-16-16,1 0 0 0,-1 1-176 0,-1-1 0 0,0 2 144 15,0-1-144-15,-2 0 0 0,-1-1 0 0,-2 0 0 0,-11 0 0 32,13 0-304-32,-2 0-128 0,-11 0-16 0,0 0-8192 0,0 0-1648 0</inkml:trace>
  <inkml:trace contextRef="#ctx1" brushRef="#br0" timeOffset="140214.13">29941 18223 3679 0,'0'0'160'0,"-1"7"32"0,1-7-192 0,0 0 0 0,0 0 0 0,5 13 0 15,2-2 3760-15,1-2 704 0,1 2 144 0,3-5 16 16,-1 2-3344-16,2-1-656 0,1 0-144 0,1-1-32 16,2-4 96-16,0 1 16 0,3-2 0 0,0 2 0 15,1-2-48-15,2-1-16 0,0-1 0 0,0 0 0 0,0-2-16 0,0-1 0 16,-2-2 0-16,1 1 0 0,0 1-176 0,-1-4-48 15,1-1 0-15,-2-3 0 0,-1-1-80 0,-1 2-32 16,-1-3 0-16,-3-2 0 0,-3-2-144 0,-2 1 0 16,-1-1 144-16,-2 1-144 0,-1 1 0 0,-1 2 144 15,-4-1-144-15,-1-1 0 0,-3 2 144 0,-3 3-144 16,-1 1 0-16,-3-3 144 0,1 7-16 0,-1-1-128 16,-3 5 192-16,-3 2-64 0,-2 1-128 0,-1 4 0 15,-3 0 0-15,0 2 0 0,0 3 176 0,0 0-48 16,0 3-128-16,-2 4 192 0,2 6-192 0,-1 4 128 15,-1 5-128-15,0-2 0 0,3 3 144 0,0 2-144 16,2-1 128-16,4-1-128 0,0 0 0 0,3-1 128 16,2-2-128-16,3 2 0 0,3 0 336 0,5-7-16 0,0 1 0 15,2-5 0-15,4 1-48 0,1-3-16 16,1-2 0-16,5-2 0 0,-2 1-80 0,3-2-32 0,2-5 0 0,4 1 0 16,2-5-16-16,4 1 0 0,1 1 0 0,0-4 0 15,4-3-128-15,-1-3-256 0,-2-3 64 0,3-1 16 31,1 1-2528-31,-3-7-512 0</inkml:trace>
  <inkml:trace contextRef="#ctx1" brushRef="#br0" timeOffset="140759.49">30892 17016 21183 0,'-10'-2'1888'0,"10"2"-1504"16,0 0-384-16,0 0 0 0,0 0 1056 0,-9 4 144 15,9-4 16-15,-6 10 16 0,-2 3-656 0,2-1-144 0,-2 4-32 0,2 3 0 16,-1 2-208-16,2 3-32 0,-2 3-16 0,0 0 0 16,-2-2 0-16,3 3 0 0,-2 0 0 15,3 0 0-15,2 1 48 0,0-3 0 0,2 0 0 0,1-3 0 16,2-2-192-16,2 0 192 0,1 0-192 0,-1-2 192 15,2-2-192-15,2-1 0 0,1-4 144 0,0 2-144 16,-9-14-192-16,11 7-128 0,2-1 0 0,-3-1-16 31,0-5-1792-31,0-1-368 0,2-7-64 0,-12 8 0 0</inkml:trace>
  <inkml:trace contextRef="#ctx1" brushRef="#br0" timeOffset="140926.71">30665 17362 10127 0,'0'0'896'0,"0"0"-704"16,0 0-192-16,0 0 0 0,0 0 3392 0,0 0 656 16,0 0 128-16,0 0 32 0,0 0-3072 0,11-5-624 15,2 1-112-15,2 0-16 0,2 1-384 0,2-4 144 16,2 1-144-16,1 2 0 0,2-3 0 0,-2 1-144 16,-2 3-16-16,0-4 0 0</inkml:trace>
  <inkml:trace contextRef="#ctx1" brushRef="#br0" timeOffset="141208.07">31144 17014 19343 0,'0'0'1728'0,"0"0"-1392"0,0 0-336 0,0 0 0 16,0 0 976-16,-4 13 128 0,0 1 32 0,-1 1 0 16,0 3-672-16,-1 2-128 0,-2 2-16 0,-1 6-16 15,-1 1 16-15,-1 4 16 0,-3 0 0 0,0-1 0 16,-2-2 144-16,1 6 32 0,-1 1 0 0,-1 3 0 16,3-4-320-16,0-1-48 0,3-4-16 0,0 1 0 15,3 1-128-15,0-4 0 0,-1-2 0 0,1-1 0 16,3-3-512-16,-1-4-176 0,1-2-32 0,1-2-7168 15,2-5-1440-15</inkml:trace>
  <inkml:trace contextRef="#ctx1" brushRef="#br0" timeOffset="141631.82">31135 17571 25791 0,'0'0'1152'0,"5"-7"224"0,-5 7-1104 0,13-6-272 0,-4-2 0 0,3 3 0 16,4 0 384-16,0-1 0 0,1 1 16 0,0 2 0 15,1-6-272-15,0 4-128 0,0 1 0 0,-2 2 128 16,-2 1-128-16,-2 1 0 0,-12 0 144 0,0 0-144 16,7 7 0-16,-4 5 0 0,-4-2 0 0,-4 4 0 15,-6 1 0-15,1 3 0 0,-5 2 0 0,-3 2 0 16,-2 2 192-16,0-1 0 0,-3-3 16 0,6 2 0 16,-3-2 224-16,5-2 32 0,-1-2 16 0,5 0 0 15,2-1 64-15,5-1 16 0,2-3 0 0,2-2 0 0,0-9-176 0,6 9-48 16,2-3 0-16,3-3 0 0,3 0-144 0,2-3-48 15,4-2 0-15,-1 1 0 0,2-3-144 0,1-2 0 16,-2 1 0-16,1 0 0 16,-4-3-1152-16,0 2-304 0,-2 2-64 0,-2-4-11968 15</inkml:trace>
  <inkml:trace contextRef="#ctx1" brushRef="#br0" timeOffset="142278.99">31026 18501 8287 0,'0'0'736'0,"0"0"-592"16,0 0-144-16,0 0 0 0,0 0 3360 0,10-1 640 15,0-2 128-15,0 2 32 0,2 0-2768 0,2-2-560 0,-3 3-96 0,3-2-32 16,2-1-16-16,2-1-16 0,3 2 0 0,0-1 0 15,2-1-96-15,0 3-32 0,2-4 0 0,3 0 0 16,0 0-96-16,3 2 0 0,1 2-16 0,-2 1 0 16,-1 0-304-16,-3 3-128 0,-5-2 0 0,-2 1 128 15,1 1-384-15,-5-1-96 0,-1 2-16 0,-3-2 0 16,-11-2-672-16,0 0-144 0,0 0-32 0</inkml:trace>
  <inkml:trace contextRef="#ctx1" brushRef="#br0" timeOffset="142565.6">31362 18160 20271 0,'0'0'1792'0,"0"0"-1424"15,0 0-368-15,0 0 0 0,0 0 1568 0,0 0 240 16,-2 12 48-16,-1 2 16 0,0 0-1216 0,-1 0-240 15,0 1-48-15,0 5-16 0,0 5 112 0,-1-1 32 0,0 5 0 0,-1-1 0 16,-2 2-48-16,-1 2-16 0,0 1 0 0,0 0 0 16,1 0-16-16,-3 0 0 15,1 0 0-15,3 0 0 0,-1-3-224 0,2-2-64 16,-1-3 0-16,2-1 0 0,0-3-128 0,3-2 0 0,-1-3 0 16,3-2 0-1,0-1-1216-15,3-4-192 0,-3-9-16 0,5 5-12016 0</inkml:trace>
  <inkml:trace contextRef="#ctx1" brushRef="#br0" timeOffset="143065.62">31793 18089 20271 0,'0'0'1792'0,"0"0"-1424"15,11-5-368-15,0 3 0 0,4 2 2000 0,0 0 336 16,2 0 64-16,1 0 16 0,1 0-1728 0,1 1-352 16,3 0-64-16,-1 2-16 0,-3-1 64 0,0 3 0 15,1 0 0-15,-2 4 0 0,-4 1-128 0,-1 2-32 16,-2-2 0-16,-1 3 0 0,-1 5-160 0,-2-2 0 15,-4-1 0-15,0 1 128 0,-4-4 96 0,-2 5 16 0,-2-2 0 0,-1 0 0 16,-5 1 80-16,0-5 32 0,-2 2 0 0,1 1 0 16,-4-2-112-16,0-1-32 15,-3-2 0-15,-2-1 0 0,0 3-208 0,0-1 144 16,1 0-144-16,4-4 128 0,2 2-128 0,2-3 0 16,3 1 0-16,3 3 0 0,1-1 0 0,5-8 0 15,0 13 0-15,2-5 0 0,-2-8 0 0,8 13-192 0,2 1 32 0,2-2 16 16,3 2 144-16,1 1 0 0,2 0 0 0,0 2 0 15,-1 0 0-15,-4 1 0 0,-1 0 0 0,-3 1 128 16,-4 0-128-16,-1 1 0 0,-8 1 0 0,-2-2-128 16,-2 3 128-16,-6-5 256 0,-4-4-64 0,-1 1-16 15,-1 0 48-15,-4 1 16 0,-1 0 0 0,3-4 0 16,-1 0-240-16,1-2 144 0,2-1-144 0,2-3 128 16,3-1-1328-16,2-2-272 0,3-2-48 0,10 0-12960 15</inkml:trace>
  <inkml:trace contextRef="#ctx1" brushRef="#br0" timeOffset="143683.41">32156 16748 7359 0,'0'0'656'0,"0"0"-528"0,0 0-128 0,0 0 0 16,0 0 2976-16,11 8 560 0,-1-3 112 0,0 4 32 16,1 0-2416-16,-1 5-496 0,2 0-80 0,2 2-32 0,2 2-320 0,-7-8-64 15,1 4-16-15,2 5 0 0,4 4 224 0,-2 5 32 16,2 1 16-16,2 6 0 0,0 4 0 0,15 34 0 15,-5-12 0-15,-3-4 0 0,-2-3-144 0,-1 5-48 16,-7 1 0-16,0 3 0 0,-3 3-144 0,-1 0-48 16,-4-5 0-16,-4-1 0 0,-3-9 272 0,0 2 48 15,-1 3 16-15,-3 1 0 0,-5 2 192 0,0 4 32 16,-1-2 16-16,0-2 0 0,-3-7-288 0,-1-2-64 16,-1-1-16-16,-1 2 0 0,0 2-96 0,-4 2-32 15,0 1 0-15,-3-3 0 0,0 0-32 0,9-28 0 16,-3 3 0-16,-2 1 0 0,-1 4-192 0,-2 2 176 15,1-2-176-15,-2 2 160 0,-1-1 96 0,-22 27 32 16,7-12 0-16,3-9 0 0,2 1 96 0,1-8 0 16,0-4 16-16,2-2 0 0,3 0-160 0,3-3-48 0,-1-6 0 0,2 1 0 15,1 0-192-15,2-5 0 16,3-1 0-16,4-2 0 16,0-5-448-16,2-2-144 0,2-3-32 0,10-1 0 15,0 0-2240-15,0 0-448 0</inkml:trace>
  <inkml:trace contextRef="#ctx1" brushRef="#br0" timeOffset="150104.74">25303 20364 9839 0,'-11'6'432'0,"3"-5"96"0,-2 1-528 0,-2 1 0 0,3-3 0 0,-2 1 0 15,1-1 736-15,1 1 32 0,1-2 16 0,1-1 0 16,7 2 48-16,-8-4 0 0,2 1 0 0,6 3 0 0,-8-5-144 0,2 1-32 15,-1 1 0-15,7 3 0 0,0 0-192 0,0 0-32 16,-7-3-16-16,7 3 0 0,0 0-16 0,0 0 0 16,0 0 0-16,0 0 0 0,0 0 0 0,0 0 0 15,0 0 0-15,0 0 0 0,0 0-16 0,0 0 0 16,18-1 0-16,2 1 0 0,1-2-32 0,1 1-16 16,2-1 0-16,0-2 0 0,3 1-144 0,4 2-16 15,0 0-16-15,5 0 0 0,1 1-160 0,1 0 0 16,1 0 0-16,2 1 0 0,0 1 0 0,-2 0-272 15,-1-4 32-15,-3 4 16 16,-5-1-576-16,-3-1-112 0,-4 0-32 0,-6 0-9152 0</inkml:trace>
  <inkml:trace contextRef="#ctx1" brushRef="#br0" timeOffset="150358.42">25201 20694 12895 0,'0'0'1152'0,"-7"-4"-928"0,7 4-224 0,0 0 0 16,0 0 2560-16,0 0 480 0,10-3 96 0,4-2 0 16,1 1-2448-16,5-1-496 0,2 0-192 0,2-2 128 0,2 0-128 15,3-2 128-15,3 2-128 0,3 0 128 0,5-2-128 0,3 3 128 16,1-3-128-16,2 3 128 0,0-2-128 0,-3 2 0 15,-4 0 0-15,-3-2-176 16,-7 3-752-16,-1 1-160 0,-2-2-16 0</inkml:trace>
  <inkml:trace contextRef="#ctx1" brushRef="#br0" timeOffset="150721.6">25754 20090 16575 0,'0'0'1472'0,"0"0"-1168"0,0 0-304 0,0 0 0 16,13-3 960-16,2 3 144 0,2 3 32 0,2 2 0 15,4-1-944-15,3 0-192 0,5 1 0 0,3 1 0 16,3-1 0-16,2 0 0 0,2 5 128 0,1 1-128 16,1 0 128-16,-2 4-128 0,-3 2 160 0,-5 3-160 15,-6 2 0-15,-4 1 0 0,-4 2 0 0,-5-1 0 16,-1 5 0-16,-7-1 0 0,-2 0 0 0,-4-1-160 16,-2 2 320-16,-3 2 64 0,-2-3 16 0,-3 1 0 15,-4-2 336-15,-3-1 64 0,-5-3 0 0,0 3 16 0,-3-1-176 16,1-1-32-16,-1-2-16 0,-1-3 0 15,2-1-576-15,-1 0-112 0,2-2-32 0</inkml:trace>
  <inkml:trace contextRef="#ctx1" brushRef="#br0" timeOffset="151481.49">26747 20534 4607 0,'0'0'400'0,"0"0"-400"0,0 0 0 0,0 0 0 0,0 0 2832 0,14 0 496 0,1 0 80 0,2 0 32 15,-1 0-2464-15,2 0-480 0,0-2-112 0,1 1 0 16,0 1 128-16,1-1 16 0,1-2 16 0,0 1 0 16,1-2 128-16,1 1 32 0,0-1 0 0,0 2 0 15,1-1-16-15,-1 1 0 0,-2-2 0 0,1 3 0 16,-2-1-384-16,3 2-80 0,-3 0-16 0,1 0 0 0,-2-1-208 0,-3 1 0 15,-2 0 0-15,-2 0 0 16,-2 0-1792-16,-10 0-384 0</inkml:trace>
  <inkml:trace contextRef="#ctx1" brushRef="#br0" timeOffset="151955.82">27426 20542 15663 0,'0'0'1392'0,"0"0"-1120"0,0 0-272 0,0 0 0 15,0 0 1392-15,10 3 208 0,0-3 64 0,3 0 0 16,1 0-1152-16,4-1-208 0,-1-3-48 0,4 1-16 15,2-2 96-15,2 0 32 0,0-4 0 0,2 3 0 16,0-4-144-16,0 2-32 0,3-3 0 0,-2 2 0 16,-1-3-64-16,-2 3 0 0,-1-3-128 0,-2 2 192 15,-3-1-192-15,-3 1 128 0,-3 3-128 0,-3-5 0 16,-2 3 160-16,-3-2-160 0,-1-1 160 0,-3 5-160 16,-1 7 192-16,-1-10-64 0,-3 2-128 0,-2 2 192 15,-4-1 96-15,-2 3 16 0,-2 3 0 0,-2 1 0 16,-2 1-64-16,-3 5-16 0,-3 1 0 0,0 0 0 15,-1 3-224-15,1 0 128 0,-1 3-128 0,1 3 0 16,-1 1 0-16,1 0 0 0,1 1 0 0,1 1 0 0,2 3 0 0,1 1 0 16,2 1 0-16,3-2 0 0,4-2 304 0,3 0-48 15,0 1 0-15,5-1 0 0,3 1 96 0,3 0 16 16,2-2 0-16,3 0 0 0,2-3-240 0,6 1-128 16,2-4 160-16,4-1-160 0,2 1 0 0,5-4 0 15,1 1 0-15,5-2 0 16,2-2-528-16,4-2-112 0,1-3 0 0</inkml:trace>
  <inkml:trace contextRef="#ctx1" brushRef="#br0" timeOffset="152419.15">28045 20098 17503 0,'0'0'768'0,"0"0"176"15,-7-6-752-15,7 6-192 0,0 0 0 0,0 0 0 0,0 0 1184 0,0 0 208 16,0 0 32-16,0 0 16 0,0 0-928 0,14-1-176 15,-1 0-32-15,1 1-16 0,3-1 16 0,-2-1 0 16,1 2 0-16,2-1 0 0,1 0-64 0,0 0-16 16,4-1 0-16,-1 2 0 0,1-4-224 0,1 1 128 15,-1 1-128-15,0 0 0 0,-4-1 0 0,-1 2-208 16,-3 0 16-16,-1 1 0 16,-2-2-832-16,-3 1-176 0,-9 1-16 0,11-2-16 0</inkml:trace>
  <inkml:trace contextRef="#ctx1" brushRef="#br0" timeOffset="152744.72">28785 19639 5519 0,'0'0'496'0,"0"0"-496"0,0 0 0 0,0 0 0 0,0 0 3936 0,0 0 688 15,-5 15 144-15,1-1 32 0,0 0-3776 0,-1 4-736 16,-4 2-160-16,0 2-128 0,3-1 320 0,-2 3-64 16,-1 2 0-16,2-1 0 0,1 2 0 0,1-3-16 15,2 0 0-15,-1 3 0 0,1-2-112 0,2 0-128 16,1-5 176-16,2-1-176 0,2 0 192 0,-1-3-64 15,3-2 0-15,1-2-128 0,0-2-160 0,3-4-144 16,0 1-16-16,-1-5-16 16,3 1-480-16,-2-3-80 0</inkml:trace>
  <inkml:trace contextRef="#ctx1" brushRef="#br0" timeOffset="152908.65">28567 19903 11967 0,'0'0'528'0,"0"0"112"0,12-9-512 0,-1 4-128 0,4 3 0 0,6 0 0 16,-1 1 3264-16,5 1 640 0,3 0 112 0,4 0 16 15,4-3-3216-15,1 2-656 0,1-1-160 0,-1-1 0 32,-3-1-384-32,-1 2-96 0,-4-5-32 0</inkml:trace>
  <inkml:trace contextRef="#ctx1" brushRef="#br0" timeOffset="153161.6">29179 19762 13823 0,'0'0'1216'0,"-8"8"-960"0,0 3-256 0,-2 4 0 0,-2 3 1200 0,-1 2 192 16,-2 5 32-16,1 1 16 0,-3 0-608 0,-1 4-128 15,-1 5-32-15,1-1 0 0,-3 4 80 0,0 1 16 16,-3 5 0-16,1-2 0 0,-1-2-256 0,0-3-64 16,1-4 0-16,3-2 0 0,2-6-176 0,4 0-32 15,1-5-16-15,2-4 0 0,5 1-224 0,-1-6 128 16,0 0-128-16,3-5 0 16,4-6-1136-16,0 0-320 0,0 0-64 0</inkml:trace>
  <inkml:trace contextRef="#ctx1" brushRef="#br0" timeOffset="153490.03">29115 20207 25791 0,'0'0'1152'0,"1"-9"224"0,1 1-1104 0,-2 8-272 0,6-5 0 0,0-1 0 16,6 2 816-16,1 2 96 0,0-2 32 0,3-1 0 15,0 2-752-15,1 1-192 0,-2-1 0 0,0 2 0 16,1 1 0-16,-4 0 0 0,-12 0-160 0,9 2 160 16,-9-2-608-16,1 13-32 0,-6-3 0 0,0 4 0 0,-5 1 304 0,-3 2 48 15,-3 1 16-15,2 0 0 0,-4-2 272 0,0 1 128 16,2-1-128-16,3 2 192 0,2-5 256 0,2-1 32 16,2 4 16-16,6-5 0 0,1-2-48 0,4 1 0 15,2-4 0-15,6 1 0 0,2-1-192 0,5-2-64 16,2-2 0-16,5-2 0 0,2-1-400 0,2 0-96 15,2-2-16-15,0 1 0 16,-2-4-1472-16,-2-1-320 0,-2 1-48 0</inkml:trace>
  <inkml:trace contextRef="#ctx1" brushRef="#br0" timeOffset="153754.71">29846 20167 27359 0,'0'0'1216'0,"0"0"240"0,0 0-1168 0,8 9-288 0,-3 5 0 0,-1 3 0 16,-3-1 512-16,1 3 64 0,-2 2 0 0,-2 0 0 15,-2 1-16-15,-1 3 0 0,-4-3 0 0,1 3 0 16,-1 2-144-16,1-4-32 0,0 2 0 0,0 1 0 15,-1-1-256-15,3 2-128 0,1-3 128 0,0 2-128 16,1-6-480 0,-2-1-176-16,1 1-48 0,1-1 0 0,1-3-1200 0,1-2-240 0,-1-7-48 0</inkml:trace>
  <inkml:trace contextRef="#ctx1" brushRef="#br0" timeOffset="153931.53">29532 20511 25791 0,'0'0'2304'16,"6"-12"-1856"-16,2 5-448 0,2-1 0 0,2 3 1024 0,0 2 128 15,4 0 0-15,1-3 16 0,1 3-928 0,5 0-240 16,1 1 0-16,3 2 0 0,-2-2 0 0,6 0 0 16,2 2 128-16,0-2-128 15,3-1-704-15,0 0-192 0,0 1-48 0</inkml:trace>
  <inkml:trace contextRef="#ctx1" brushRef="#br0" timeOffset="154390.71">30489 20048 13823 0,'0'0'1216'0,"-1"-10"-960"0,-3 2-256 0,4 8 0 16,0 0 2832-16,0 0 528 0,0 0 96 0,0 0 32 15,0 0-2592-15,0 0-528 0,10 3-112 0,-1 1 0 16,0 2-256-16,0-1 176 0,0 1-176 0,-2 2 160 16,1-2-32-16,1 4-128 0,0-1 192 0,-1 4-64 0,-1-3-128 0,0 6 0 15,-2-1 0-15,0 0 128 0,0 2-128 0,-1 0 0 16,-2 2 0-16,-2 3 0 0,-1-3 0 0,0-1 0 15,-1-2 0-15,1 0 0 0,-1 0 0 0,-1-1 240 16,0-1-16-16,1 0 0 0,-1-1 32 0,2 1 0 16,-1-1 0-16,0-3 0 0,2 3-128 0,0-3-128 15,3 0 176-15,-1 3-176 0,1-3 0 0,1 5 0 16,0 0 0-16,-1 3 0 0,2 0 0 0,0 0 0 16,1 0 0-16,-3 1 0 0,1 0 0 0,-1 0 0 15,-3 0 0-15,-2-1 0 0,0 1 0 0,-2-3 0 16,0-2 0-16,-5 3 0 15,1-2 0-15,-3 2 128 0,0 0-128 0,-2-4 160 0,-2-2-160 0,-3 2 160 0,-1-3-160 0,0 0 160 16,1-6-336-16,0 1-64 0,-1 0-16 0,3-3 0 31,1-2-2160-31,3-5-432 0</inkml:trace>
  <inkml:trace contextRef="#ctx1" brushRef="#br0" timeOffset="154753.16">31127 20367 23039 0,'0'0'1024'0,"0"0"192"0,0 0-960 0,0 0-256 16,0 0 0-16,10-1 0 0,2 1 752 0,1 0 96 15,2-3 32-15,1-1 0 0,2 3-480 0,3 0-80 16,0-3-32-16,2 3 0 0,1-2 0 0,0 2 0 0,-1 1 0 0,4 0 0 15,0 0-112-15,-2 0-32 16,-1-1 0-16,0 1 0 0,-5 0-144 0,0 0-144 0,-2-2 144 0,-4 2-208 31,-3 0-2016-31,-10 0-400 0</inkml:trace>
  <inkml:trace contextRef="#ctx1" brushRef="#br0" timeOffset="154888.54">31244 20442 5519 0,'0'0'240'0,"0"0"64"0,0 0-304 0,0 0 0 0,0 0 0 0,0 0 0 15,7 14 4528-15,3-5 848 0,2 0 160 0,4-4 32 16,2 0-4128-16,2 0-832 0,3-2-160 0,2-1-48 16,3-2-208-16,4-1-32 0,1-2-16 0,1-2 0 15,1-1-448-15,-2 1-80 0,-2-4-32 16</inkml:trace>
  <inkml:trace contextRef="#ctx1" brushRef="#br0" timeOffset="155341.1">32232 20006 22111 0,'0'0'1968'0,"0"0"-1584"16,0 0-384-16,0 0 0 0,-6 5 768 0,-3 3 64 0,0 3 0 0,-1 3 16 16,-3-1-464-16,-2 5-112 0,-3 2-16 0,-3 0 0 15,-3 2-64-15,-2 2-32 0,0 5 0 0,0 2 0 16,-1-1 64-16,1 2 16 0,2 0 0 0,5-4 0 16,4 1-112-16,2-2 0 0,6-4-128 0,3-4 192 15,4-1 32-15,0-18 0 0,6 19 0 0,6-3 0 16,3-2 160-16,4-4 48 0,1 0 0 0,4-4 0 15,4-3-48-15,2 0 0 0,-1-6 0 0,0-2 0 16,-1-1 16-16,-11 0 0 16,0-2 0-16,5-1 0 0,0-1 48 0,2-4 16 0,1 0 0 0,-2 1 0 15,1-2 176-15,17-16 48 0,-9 3 0 0,-7-1 0 16,-3-4 160-16,-7-2 48 0,-5-1 0 0,-2 0 0 0,-3 0-256 0,-5 1-64 16,-3 3 0-16,-2 6 0 0,-1-1-304 0,-4 7-64 15,-3 1-16-15,-2 3 0 0,-4 4-416 0,-4 3-96 16,-3 2 0-16</inkml:trace>
  <inkml:trace contextRef="#ctx1" brushRef="#br0" timeOffset="160544.7">14920 20203 6447 0,'0'0'576'0,"0"0"-576"16,0 0 0-16,0 0 0 0,0 0 1744 0,0 0 240 15,0 0 64-15,0 0 0 0,0 0-1184 0,8-10-224 16,-2 2-64-16,2-2 0 0,0 2-208 0,1-2-48 15,-2 1-16-15,3-2 0 0,2 1-128 0,1 0-32 0,-1-6 0 0,2 0 0 16,-2-1 128-16,3 1 32 0,1-3 0 16,2 2 0-16,3 1 16 0,0-1 16 0,2-1 0 0,1 3 0 15,2 4-80-15,-1-2 0 0,-1 2-16 0,-1 0 0 16,-3 2-96-16,0 3-16 0,-3 4 0 0,0 2 0 16,-2 0-128-16,0 2 0 0,-1 3 0 0,-1 4 0 15,0 3 0-15,-2 3-192 0,-2 3 64 0,0 4 128 16,-3 3-208-16,1-1 80 0,-2 2 128 0,1-3-208 15,0-2 208-15,2-2 0 0,1-3 0 0,2-2 0 16,1 0 128-16,2-4-128 0,0-2 144 0,4-4-144 16,3 0 752-16,5-2 48 0,2-2 16 0,5-2 0 15,4-2-208-15,2 1-32 0,2-2-16 0,2-1 0 16,-1-3-416-16,1 0-144 0,2 3 0 0,-1-3 144 0,-1 0-144 0,3 0 0 16,1 1 0-16,0 2 0 0,-2-2 0 0,-4 5 0 15,-4-1 0-15,-1 1 0 0,-4 1-128 0,-2 5 128 16,-1 1 0-16,-2 1 0 0,-3 4 0 0,-1 0 0 15,-4 4-144-15,2 1 144 0,-1 2-240 0,-1 0 16 16,0 1 0-16,3 3 0 0,1 2-128 0,1-1-32 16,4-2 0-16,-3-3 0 0,3 2 80 0,-1-4 16 15,1-2 0-15,-2-2 0 0,-1-6 288 0,1 1-128 16,1 0 128-16,2-2 0 0,0-1-160 0,4-2 160 16,-2 0-128-16,2 1 128 0,1-2 0 0,2 1 0 15,2 0 0-15,1 0 128 0,1 0-128 0,-2 0 0 16,-1-2-128-16,-3 0 128 0,-2-1 0 0,-2 0 0 0,1 0 0 0,-1 2 0 15,-3 1 0-15,1 0 0 0,-1 0 0 0,1 0 0 16,0 2 0-16,2 0 0 0,1-2 0 0,1 1 0 16,6-1 0-16,-3-1 0 0,2-2 0 0,0-1 0 15,-1 0 0-15,-1-2 0 0,1 1 0 0,-1 1 128 16,0 0-128-16,0 2 0 0,-3 2-128 0,1 1 128 16,-1 2 0-16,2-1 0 0,3-1 0 0,0 2 0 15,0 0 0-15,0-3 0 0,0-3 0 0,-3 2 0 16,0-1-176-16,-1 2 176 0,-1-1-208 0,-1 1 80 15,-2 0 128-15,0 1 0 0,-1 1 0 0,0 0 0 16,-1 0 0-16,1 0 0 0,0 2 0 0,1-2 0 16,1 1 0-16,1-2 0 0,1 1 0 0,-2-2 0 15,1-2 0-15,-2 1-128 0,-1 1 128 0,0-1 0 16,1-2-144-16,1 1 144 0,0-2-160 0,0 1 160 0,2 2-256 16,0-2 64-16,0 1 0 0,2-2 0 0,3-2 192 0,0 1-176 15,2 0 176-15,-1-3-160 0,-4 2 160 0,0-1 0 16,-3 0 0-16,0 3 0 0,-2-3 0 0,0 2 0 15,-1 2 128-15,0 3-128 0,1 1 0 0,-1 1 144 16,2 0-144-16,1-2 0 0,2 1 0 0,2-1 0 16,-1-1 0-16,3-1 0 0,0-1 0 0,-2-1 0 15,0 0 0-15,-1-2 0 0,0 0 0 0,-1 4 0 16,-1-2 0-16,0 0 0 0,0 2 0 0,0 0 0 16,-4 1 0-16,2 2 0 0,2 1 0 0,0-1 0 15,1 3 0-15,0-2 0 0,0 1 0 0,-2-1 0 16,-1 2 0-16,-1 0 0 0,-1 1 0 0,0-2 0 15,0-1 0-15,1 2 0 0,0 0 0 0,-2 2 0 0,2-3 0 16,-1 2 0-16,0 2 0 0,3-1 0 0,-1-3 0 0,5 0 0 16,-2-1 128-16,1 1-128 0,0-3 0 0,1 1 0 15,-4-2 0-15,0-2 0 0,-1 2 0 0,-2 0 0 16,-1 1-256-16,-3 5-48 0,-2 1-16 0,-3 2-8416 16</inkml:trace>
  <inkml:trace contextRef="#ctx1" brushRef="#br0" timeOffset="171152.77">3218 12551 6447 0,'-10'-10'576'0,"7"4"-576"0,-3-7 0 0,1 0 0 15,3-1 1920-15,-2 3 256 0,3-2 64 0,-2 2 16 16,-1-1-1360-16,2 0-256 0,-1 3-64 0,2-185-16 0,-4 365-272 0,1-181-48 16,0-2-16-16,-1 2 0 0,-1-4-32 0,1-1-16 15,-2-3 0-15,2 0 0 0,-1 0 144 0,1-1 16 16,0 0 16-16,1 0 0 0,3 3 32 0,1 0 0 15,0 0 0-15,2 1 0 0,1-2-144 0,2 2-32 16,1 2 0-16,2-1 0 0,2 0-208 0,1 4 176 16,1-1-176-16,-1 0 160 0,1 6 0 0,1 3 0 15,0 2 0-15,1 0 0 0,2 0-160 0,3 2 160 16,2 10-160-16,0-1 160 0,-1 4-160 0,-1 4 0 16,-1 4 0-16,-2 3 0 0,-2 3 0 0,-2 4 192 15,-4 6-64-15,-3 2 0 0,-4 2 80 0,-2 1 16 16,-3-6 0-16,-1-5 0 0,-3-5-16 0,0-3 0 0,1-5 0 0,-3-4 0 15,-1-7 464-15,0 0 96 0,-2-4 0 0,1-2 16 16,-1 0 48-16,1-3 16 0,1-4 0 0,1 0 0 16,1 3-432-16,9 1-96 0,-9-8 0 0,9 8-16 15,-6-11-112-15,6-2-32 0,0 4 0 0,5-5 0 16,1-3-160-16,4-2 0 0,4 0 0 0,4-1 0 16,2 3 0-16,3-1-192 0,3 0 0 0,0 0 16 15,2 0 48-15,2-1 0 0,0 3 0 0,1 3 0 16,-3 2 128-16,-2 4-192 0,-2 5 192 0,-4 2-192 15,-5 4 192-15,-4 7-192 0,-3 2 192 0,-6 3-192 16,-4 2 32-16,-7 5 0 0,-6 1 0 0,-7 4 0 16,-5 4 160-16,-2-2 0 0,-3-7-144 0,-1-4 144 15,3-3 0-15,1-2 0 0,1-6 192 0,1 0-64 16,1-7 320-16,5 1 64 0,2-2 16 0,2-2 0 0,5 1-64 0,1-4-16 16,5-5 0-16,2 3 0 0,4 7-208 15,-2-12-48-15,2-7-16 0,2 0 0 0,2-2-176 0,2 0-176 16,0 0 48-16,4 1 0 0,0 0-96 0,1 1-16 15,-1 0 0-15,1 1 0 0,-4 0 240 0,1 5 0 16,-2 4-160-16,-6 9 160 0,0 0 0 0,0 0-176 16,0 0 176-16,0 0-128 0,-14 8-64 0,-1 6-16 15,-2 5 0-15,-2 3 0 16,-2 3-1520-16,-2 2-320 0</inkml:trace>
  <inkml:trace contextRef="#ctx1" brushRef="#br0" timeOffset="177093.1">30269 19988 10303 0,'0'0'448'0,"0"0"112"0,0 0-560 0,0 0 0 16,0 0 0-16,0 0 0 0,0 0 672 0,0 0 32 15,0 0 0-15,0 0 0 0,0 0-176 0,0 0-16 16,0 0-16-16,0 0 0 0,0 0 128 0,0 0 16 0,0 0 16 0,0 0 0 15,0 0 96-15,-4 7 16 0,4-7 0 0,-3 3 0 16,3-3-256-16,-7 4-64 0,1 1 0 0,-2-1 0 16,2-3 0-16,-8 3 0 0,14-4 0 0,-10 4 0 15,10-4-16-15,0 0-16 0,-12 1 0 0,12-1 0 16,0 0 48-16,0 0 16 0,0 0 0 0,0 0 0 16,0 0-160-16,0 0-16 0,0 0-16 0,0 0 0 15,0 0 48-15,0 0 16 0,0 0 0 0,0 0 0 16,7-5-352-16,0 1 0 0,1 3 0 0,3-3 128 15,2 0-128-15,-1 2 128 0,0-1-128 0,1 0 128 16,2 1 0-16,2 0 16 0,-1-1 0 0,2 1 0 16,1 0 64-16,0 1 16 0,-1 1 0 0,-1 0 0 0,-2 1-224 15,1 3 0-15,-2-1 0 0,-1 1 0 16,0-2 0-16,-1 3 0 0,-1 0 0 0,-1-1 0 16,-10-4 0-16,11 6 0 0,-2 2 0 0,0-2 0 0,0 1 0 0,-9-7 0 15,6 10 0-15,1-1 0 0,-2 0 0 0,0-3 0 16,1 3 0-16,-2-3 0 0,-4-6 0 0,5 12 176 15,-1-3-176-15,0 1 160 0,-2-2-32 0,-1 2 0 16,-1-10 0-16,0 12 0 0,0-1 80 0,2 1 16 16,-4 1 0-16,1-4 0 0,-1 2-16 0,-1-2 0 15,-1 3 0-15,2-3 0 0,1 1-16 0,1-3-16 16,-6 5 0-16,3-3 0 0,-1-2 32 0,-1 0 16 16,-2 3 0-16,1-4 0 0,1 3-32 0,-3-3 0 15,2 2 0-15,-2 0 0 0,-1-4-64 0,-1 2 0 16,-1 3-128-16,1-4 192 0,-2 2-192 0,3-1 144 0,-3-1-144 0,0 2 128 15,2-3-128-15,0-1 0 16,-2 0 0-16,1 0 128 0,2 1-128 0,-1 0 0 0,0-2 0 0,-2-1 128 16,12-1-128-16,-9 3 0 0,0 0 0 0,3-1 0 15,-3 1 0-15,9-3 0 0,-9 2 0 0,9-2 0 16,0 0 0-16,0 0 0 0,-9 4 128 0,9-4-128 16,0 0 0-16,0 0 0 0,0 0 0 0,0 0 0 15,0 0 0-15,0 0 0 0,0 0 0 0,0 0 0 16,0 0 144-16,0 0-144 0,0 0 160 0,0 0-160 15,0 0 0-15,0 0 0 0,0 0 0 0,0 0 0 16,0 0 0-16,0 0 0 0,0 0 0 0,0 0 0 16,0 0 0-16,12 0 0 0,-12 0 0 0,13 0 0 15,-13 0 0-15,15 0 0 0,0 0 0 0,-1 1 0 16,0-1 0-16,-1 1 0 0,-1 1 128 0,1 0-128 16,1 1 0-16,-1 1 0 0,0-1 0 0,-2-1 0 0,0 0 0 0,1 1 0 15,-1-1 0-15,-1 3 0 0,-10-5 0 0,11 6 0 16,-2 0 0-16,-9-6 0 0,7 8 0 0,-7-8 0 15,8 8 0-15,-2 3 0 0,-6-11 128 0,5 10-128 16,-5-10 0-16,5 12 144 0,-1 1-144 0,0-4 160 16,-4-9-160-16,3 13 160 0,-2-1-160 0,-1-1 128 15,0 0-128-15,0-2 128 0,0 2-128 0,0-11 128 16,-1 13-128-16,1-13 128 0,-3 12-128 0,0-2 0 16,0-1 144-16,3-9-144 0,-5 10 224 0,1 1-32 15,-3-2 0-15,2 1 0 0,5-10 64 0,-6 9 16 16,-3 1 0-16,3-2 0 0,-2 1-80 0,0-3-32 15,0 3 0-15,0-2 0 16,-1-1-160-16,0 2 128 0,0-5-128 0,0 2 128 0,-1 3-128 0,1-3 0 0,0-1 0 0,-1 0 0 16,-4-2 0-16,0 2 128 0,0-1-128 0,-1-2 0 15,-2-1 0-15,0 0 0 0,-4-1 0 0,1-1 0 16,-2 2 0-16,1 0 0 0,-1-1 0 0,1 0 0 16,-1 1 0-16,2 1 0 0,-1 0 0 0,3 1 0 15,1-2 0-15,3 1 0 0,2 1 0 0,2 1 0 16,1-3-208-16,9 0-128 0,0 0-32 0,0 0 0 31,0 0-2448-31,0 0-480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6:32:37.11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15302 2337 9215 0,'0'0'400'0,"0"0"96"0,0 0-496 0,0 0 0 0,-3-8 0 0,3 8 0 15,-2-11 1600-15,2 11 240 0,0 0 32 0,0 0 16 16,0 0-928-16,0 0-192 0,0 0-48 0,0 0 0 16,2-8 48-16,-2 8 16 0,0 0 0 0,0 0 0 15,0 0 0-15,10-2 0 0,-10 2 0 0,11 3 0 16,-11-3-112-16,8 7-32 0,-1 4 0 0,-2-1 0 16,-1 3-160-16,-2 2-32 0,1 2-16 0,-3 1 0 15,0-2 32-15,0 5 16 0,-4 3 0 0,0 2 0 16,0-1-32-16,-1-1 0 0,-2 0 0 0,2-4 0 0,0-1-32 0,-1 3-16 15,0-2 0-15,1-1 0 0,0-2 48 0,0-1 16 16,1 1 0-16,0-1 0 0,2-2-176 0,-3 2-32 16,1-5-16-16,1 3 0 0,2-1-240 0,0-3 176 15,-1 0-176-15,2 0 160 0,0-10-160 0,3 10 0 16,1 1 144-16,-4-11-144 0,0 0 0 0,9 6 144 16,-3 0-144-16,-6-6 0 0,11 7 256 0,1-5-64 15,1-3-16-15,1 0 0 0,1-2 16 0,3-2 0 0,-1-1 0 0,2 2 0 16,-1-2-192-16,1 0 192 0,2 3-192 0,0-1 192 15,1-1-192-15,0 1 0 16,0 0 0-16,3 3 128 0,-1-2-128 0,1 3 0 0,1 0 0 0,0 0 0 16,1-2 0-16,1 0 0 15,1 0 144-15,-1-1-144 0,-2 1 0 0,3-1 0 16,-1 2 0-16,0 0 128 0,1-1-128 0,0 1 0 0,4 0 0 0,0 2 0 16,2 2 0-16,1-1 0 0,1 1 0 0,3-1 0 15,-1 0 0-15,-1-1 0 0,-1-1 0 16,1 0 0-16,-1-1 0 0,1 1 0 0,0-3 0 0,3 3 0 15,0 3 0-15,1 0 0 0,1 1 0 0,3-1 0 16,1-2 0-16,2-1 0 0,-2 0 0 0,0 0 0 16,-1 1 0-16,1 2 0 0,1-1 0 0,1 2 0 0,0-1 0 0,2-2 0 15,1 0 0-15,2 1 128 16,-1 0-128-16,-1-1 0 0,-5-2 0 0,4 1 0 0,0 0 0 16,0 0 0-16,0 0 0 0,2 3 128 0,2-1-128 0,2 3 0 15,0-2 0-15,-2-3 0 0,-3-3 0 0,1 2 0 16,1-1 0-16,-1 4 0 0,-1 2 0 0,3-2 0 15,1 2 0-15,0-1 128 0,2-5-128 0,-1 2 0 16,-2 0 0-16,0 0 0 0,-1 0 0 0,1 3 0 16,1 2 0-16,1-1 0 0,1-3 0 0,-3-1 0 15,0 0 0-15,-3-1 0 0,-1 1 0 0,0 0 0 16,-1 1 0-16,3-1 0 0,0 1 0 0,2 2 0 16,-1 0 0-16,0-3 0 0,-2-2 0 0,0 1 0 15,-1 0 0-15,0-2 128 0,1 2-128 0,1 0 0 16,0 1 0-16,1 0 0 0,-1 0 0 0,1-3 0 15,-2-2 0-15,1 1 128 0,-3 0-128 0,1 2 0 16,-1-4 0-16,3 2 0 0,-1 0 0 0,1 3 0 0,-1 1 0 0,0 0 128 16,-2-5-128-16,1-3 0 0,-2 3 0 0,0 1 0 15,-1-1 0-15,1 1 0 16,0 2 0-16,-1 0 0 0,0 2 0 0,2-1 128 0,-1-2-128 0,0 0 0 16,-6-6 0-16,0 4 0 0,2-4 0 0,-2 5 0 15,-1 1 0-15,0 2 0 0,0-1 0 0,1-1 128 16,1 1-128-16,0-2 0 0,0-3 0 0,-3 4 0 15,-2-3 0-15,-1 4 0 0,1-1 0 0,-1 2 0 16,0 0 0-16,-1 1 0 0,1 0 0 0,-1 2 0 0,1 1 0 0,0-2 0 16,-2-1 0-16,-1 1 0 0,-1 1 0 0,1-2 0 15,-3 2 0-15,-2-2 0 0,-2 2 0 0,1-1 0 16,-2 0 0-16,1 0 0 0,-1-1 0 0,-1 3 0 16,1-1 0-16,-2 1 0 0,-2 0 0 0,3 2 0 15,-3-3 0-15,-1 1 0 0,5 1 0 0,0-2 0 16,-4-1 0-16,-2 3 128 0,0 0-128 0,-2 0 0 15,0 1 0-15,-3-1 0 0,0-2 0 0,-2 1 0 16,-2-2 0-16,1 2 128 0,-3-2-128 0,0 1 0 16,0 1 0-16,1 1 0 0,-11-4 0 0,11 0 0 15,-11 0 0-15,10 1 128 0,-10-1-128 0,0 0 0 16,12 3 0-16,-12-3 128 0,0 0-128 0,9-3 128 0,-9 3-128 0,9-6 128 16,-2 1 32-16,-1-1 16 15,0-4 0-15,-1 3 0 0,0-5 80 0,0 2 32 0,1-4 0 0,-3-2 0 16,2-2-32-16,0-1 0 0,0 0 0 0,-1 0 0 15,1 0-32-15,-1-1-16 0,1-1 0 0,-3 0 0 16,1 1-16-16,-1 0-16 0,1 1 0 0,-1 1 0 16,1 0-32-16,0 3 0 0,-3 1 0 0,1 4 0 15,1-2-16-15,1 5 0 0,-3 7 0 0,2-12 0 16,-2 12-128-16,0 0 0 0,0 0 0 0,0 0 0 16,6-5 0-16,-6 5-192 0,0 0 64 0,0 0 128 15,0 0-544 1,6 9 16-16,-4 3 0 0,2-2 0 0,-1 2-1408 15,1 5-288-15,-2 2-48 0,1 0-14240 0</inkml:trace>
  <inkml:trace contextRef="#ctx0" brushRef="#br0" timeOffset="2568.54">4349 2505 8287 0,'0'0'736'0,"0"0"-592"16,0 0-144-16,0 0 0 0,0 0 1088 0,0 0 192 16,-9 1 48-16,9-1 0 0,0 0-352 0,0 0-64 15,0 0-16-15,0 0 0 0,-9 4-80 0,9-4-32 16,0 0 0-16,0 0 0 0,-4 7-80 0,4-7-32 15,0 12 0-15,0-12 0 0,0 13-32 0,2-3-16 0,2 0 0 0,0-1 0 16,-4-9 16-16,3 14 0 16,-1 1 0-16,2-1 0 0,0-3-144 0,-2 5-32 15,-2 1 0-15,0 3 0 0,0 0-80 0,0 3 0 0,-3-2-16 0,0 1 0 16,0 2-48-16,0 3-16 0,-2-2 0 0,-2 3 0 16,0 1 0-16,-1 1 0 0,0 1 0 0,-1 1 0 15,-1-5-48-15,1 3-16 0,2-4 0 0,-2 2 0 16,-1-4-80-16,1 3-16 0,1-4 0 0,-2 1 0 15,0-3 48-15,1-2 0 0,0-2 0 0,0-3 0 0,0 1-16 0,2 0 0 16,0 2 0-16,2-4 0 0,5-13 0 16,-4 8 0-16,0 1 0 0,4-9 0 0,-3 9-48 0,3-9-128 15,0 0 192-15,0 0-64 0,0 0-128 0,0 0 160 16,0 0-160-16,0 0 160 0,0 0-32 0,0 0 0 16,0 0 0-16,0 0 0 0,0 0 0 0,11 2-128 15,1-2 192-15,-2 0-64 0,-10 0-128 0,12-4 0 16,-1 1 0-16,0-1 0 0,-1-1 0 0,2 3 0 15,-1-2 0-15,2 1 0 0,0-2 0 0,1-1 0 16,1 2 0-16,1 2 0 0,3 0 0 0,-1 0 0 16,-4-3 0-16,4 1 0 0,0 0 0 0,0 2 0 15,2-4 0-15,-1 3 0 0,1 3 0 0,2-2 0 0,-1 0 0 16,4-1 0-16,-4 1 0 0,2-1 0 0,-1-2 0 16,2 3 0-16,3-2 0 0,-1 1 0 15,1 2 0-15,0-3 0 0,-4-2 0 0,2-1 0 16,2 0 0-16,-1 0 0 0,2 4 0 0,2 1 0 0,3-1 0 0,0-3 0 15,-2 3 0-15,2-2 0 16,2 1 0-16,2-1 0 0,1 1 0 0,0 0 0 16,0 2 0-16,0-4 0 0,-1-1 0 0,-1 2 0 15,-1-3 0-15,5 3 0 0,-2 1 0 0,2 3 0 16,1-2 0-16,1 1 0 0,0-2 0 0,1 1 0 0,0 1 0 0,-1-1 0 16,0 2-128-16,0-1 128 0,0-1 0 0,-1-1 0 15,-2 2 0-15,2 0 0 0,1 1 0 0,1 1 0 16,0-1 0-16,2 0 0 0,1 1 0 0,-2-2 0 15,-1 1 0-15,1-1 0 0,1-2 0 0,-1 1 0 16,-3 2 0-16,3 0 0 0,0-1 0 0,3 1 0 16,0 0 0-16,2 1 0 0,-1 0 0 0,-1-3 0 15,-3-1 0-15,1 1 0 0,-1-1 0 0,1 1 0 0,-2 2 0 16,2 1 0-16,2 0 0 0,0 0 0 0,-2 0 0 0,2-1 0 16,2-1 0-16,-1 1 0 0,-1 0 0 0,0 0 0 15,-2-3-144-15,3 1 144 0,0 2 0 0,2 0 0 16,1-1 0-16,1 1 0 0,0 1 0 0,0-1 0 15,-2-2 0-15,-2 1 0 0,0-3 0 0,2 2 0 0,1-1 0 0,1 3 0 16,0-1 0-16,1 0 0 0,2-1 0 0,-2-1 0 16,-1 0 0-16,0 1 0 0,-2 3 0 0,2-2 0 15,0-3 0-15,0 1 0 0,2 1 0 0,-1 0 0 16,2 0 0-16,-2-2 0 0,-1 1 0 0,-1 0 0 16,-1 2 0-16,1-1 0 0,-1-6 0 0,3 4 0 15,0 3 0-15,2-1 0 0,-1 1 0 0,-2-2 0 16,-1 0 0-16,-3 0 0 0,1 2 0 0,0-2 0 15,0-1 0-15,-1 1 0 0,2 1 0 0,-2 1 0 16,3-2 0-16,1-1 0 0,0 1 0 0,-4 2 0 16,-3-2 0-16,0-1 0 0,3 1 0 0,-1-1 0 15,0 1 0-15,1-1 0 0,1 4 0 0,2-2 0 16,-2 1 0-16,-2-1 128 0,0-1-128 0,-2-1 0 0,0 0 0 16,-2 1 0-16,-1-1 128 0,1 1-128 0,-1 3 0 0,5 1 0 15,-2 0 0-15,-1 0 0 0,1-1 0 0,-5 1 0 16,-1-3 0-16,-1 2 0 0,-1-2 0 0,-1 3 0 15,-1 0 0-15,0 0 0 0,1 0 0 0,0 0 0 16,-2 0 0-16,3 2 0 0,0 3 0 0,-1 2 0 16,1-3 0-16,0-1 0 0,-1-2 0 0,-2 2 0 15,-2-2 0-15,1 3 0 0,0-2 0 0,0 1 0 16,-4-2 0-16,3 0 0 0,1 2 0 0,1-2 0 16,1 2 0-16,0 2 0 0,2-1 0 0,0-2 0 15,1 1 0-15,-1-1 0 0,-3-1 0 0,1-1 128 16,-6 0-128-16,4 0 0 0,-1-1 0 0,-1 1 0 15,1-1 128-15,0 1-128 0,-1 1 0 0,0 2 0 0,1 0 0 0,0 0 0 16,0-2 0-16,-1 1 0 0,1 0 0 0,-3 1 0 16,1-2 0-16,-4 1 0 0,-1 1 0 0,-1-2 0 15,-3 1 0-15,3-1 0 0,-2 0 128 0,0 0-128 16,-3-1 0-16,4 2 128 0,-4-1-128 0,2 0 0 16,0 2 128-16,0-1-128 0,1 1 0 0,2-2 0 15,1 0 128-15,1-1-128 0,-3 0 0 0,0 0 144 16,-2 0-144-16,2-1 0 0,1 2 0 0,-1-1 0 15,0-1 0-15,-4 1 0 0,3 0 128 0,-3 1-128 16,-1 1 0-16,-1 0 0 0,-1 1 0 0,-1-2 128 16,0-2-128-16,-1 1 0 0,0 1 0 0,-1 0 0 15,-2 1 0-15,-1-2 0 0,2 0 0 0,-3 0 0 16,0 2 0-16,1-2 0 0,-1-1 128 0,0 1-128 16,1 4 0-16,-10-4 160 0,10 3-160 0,0-1 160 0,-10-2-160 0,10-2 0 15,-10 2 0-15,12 0 128 0,-12 0-128 0,10 2 0 16,-10-2 0-16,10 1 0 0,-10-1 0 0,0 0 0 15,9-1 0-15,-9 1 0 0,10-2 0 0,-10 2 160 16,0 0-160-16,8-3 160 0,-2-5-32 0,0 2-128 16,-6 6 192-16,7-11-64 0,-1 4 0 0,-1-3 0 15,0 2 0-15,0-3 0 0,0 0 0 0,2-3 0 16,-1-3 0-16,2 0 0 0,1 1 0 0,-3-2-128 16,0-3 192-16,0-3-64 0,-1-2 48 0,-2-2 0 15,1 0 0-15,-1 0 0 0,-1 5 32 0,1 0 16 16,-2-2 0-16,0 0 0 0,1 1-32 0,-2-1-16 15,-2 3 0-15,1 3 0 0,-1 1-48 0,-1 2-128 16,-1 3 192-16,-2 2-64 0,0-1-128 0,-2 5 0 16,2-2 0-16,-2 5 0 0,-1 0 0 0,0 0 0 15,-1 3 0-15,1 1 0 16,-2 0-1152-16,0 4-176 0,1-2-16 0,3 2-10320 16,-1 3-2064-16</inkml:trace>
  <inkml:trace contextRef="#ctx0" brushRef="#br0" timeOffset="4521.26">12294 4878 7359 0,'0'0'656'0,"0"0"-528"16,0 0-128-16,0 0 0 16,-2-10 1840-16,-1-1 336 0,3 11 64 0,-1-6 0 0,1 6-736 0,0 0-160 15,-4-10-16-15,4 10-16 0,0 0-368 0,0 0-80 16,0 0-16-16,0 0 0 0,-7-5-352 0,7 5-80 15,0 0-16-15,0 0 0 0,-11 13-80 0,1 3-32 16,0 6 0-16,0 1 0 0,0 3-16 0,1 3 0 16,0 7 0-16,1 3 0 0,-1 3-272 0,0 0 128 15,4 2-128-15,2-2 0 0,-3 1 128 0,3-3-128 16,3-3 0-16,5-5 0 0,-1-4 128 0,1-4-128 16,1-2 0-16,2-4 0 0,-1-4 320 0,7-2 16 15,0-2 0-15,1-5 0 0,-1-1 112 0,4-1 32 16,3-4 0-16,0-3 0 0,2-5-64 0,3-1-16 15,-1-6 0-15,2 1 0 0,1-1-160 0,-3-2-48 16,-1-4 0-16,-1 2 0 0,-3-3-48 0,-1-2-16 16,2-2 0-16,-3-1 0 0,-4 0-128 0,0-2 128 15,-3-2-128-15,0 0 128 0,0 1-128 0,-3 2 128 0,3 6-128 16,-4 3 128-16,1 5-128 0,-3 2 0 0,-1 7 0 0,-4 6 0 16,0 0-176-16,0 0 176 0,0 0-128 0,1 9 128 15,-2 6-128-15,-2 5 128 0,-1 6-128 0,1 0 128 16,-4 6-144-16,3 4 144 0,-1 2-160 0,0 9 160 15,-2 1 0-15,-1 5-144 0,-1 7 144 0,-6 5 0 16,-2 6 0-16,0 4 0 0,-4 1 0 0,1-1 0 16,-3-1 0-16,-2 1 144 0,-2 0-144 0,1-2 160 15,2-3-160-15,-1-3 160 0,-1-1-160 0,1-10 160 16,0-4 96-16,2-4 0 0,1-3 16 0,1-3 0 0,-2 0 96 0,-1-5 16 16,1-4 0-16,0-5 0 0,0-2-16 15,0-4 0-15,-4-4 0 0,1-1 0 0,-1-3-112 0,-1-3-32 16,-3 0 0-16,3-7 0 0,2-4-32 0,0-4 0 15,0-2 0-15,3-4 0 0,-1-1 48 0,3 2 0 16,2-1 0-16,7 0 0 0,3-6-240 0,4-3 0 16,-1-3 0-16,5-3 0 0,2-1 0 0,5-3 0 15,2 1 0-15,4 1 0 0,3 6 0 0,5-1 0 16,2 4 0-16,5-1 0 0,3-1 0 0,5 2 0 16,0 4 0-16,1 0 0 0,2 1 0 0,0 4 0 15,-2-1 0-15,0 3 0 0,3-2 0 0,-3 4 0 16,-1 1 0-16,-2 0 0 0,0 3 0 0,-3 2 0 15,-3 2 0-15,-3-1 0 0,-2 1-304 0,-2-3 0 16,-2 1 0-16,-3 0 0 16,-1 0-1904-16,-1 1-384 0,-2-2-80 0</inkml:trace>
  <inkml:trace contextRef="#ctx0" brushRef="#br0" timeOffset="4925.05">13384 5157 4607 0,'-19'3'192'0,"6"-1"64"0,3 1-256 0,1 1 0 16,9-4 0-16,0 0 0 0,-8 6 4496 0,8-6 864 15,-1 10 160-15,1-10 48 0,5 8-3664 0,6-2-736 16,7 2-144-16,6-3-16 0,2 1 80 0,8 2 32 15,6-4 0-15,1 0 0 0,5-2-352 0,0-1-64 16,0-1 0-16,-3 0-16 0,-5-1-400 0,0 1-80 16,0-1-16-16,-1 2 0 0,-2 3-192 0,-5-1 0 15,-3-2 0-15,-2 0 0 16,-7 0-1520-16,0 1-400 0,-7-1-64 0</inkml:trace>
  <inkml:trace contextRef="#ctx0" brushRef="#br0" timeOffset="5093.13">13551 5658 6447 0,'0'0'576'0,"12"3"-576"0,4 1 0 0,6 2 0 15,7-2 5792-15,3-2 1056 0,0 1 192 0,5 1 64 16,3-1-5120-16,5-3-1008 0,1-1-208 0,3-3-32 0,3 2-432 0,2-2-96 16,-2-1-16-16,-4-1 0 15,-3 0-1280-15,-5 3-256 16,-2-5-48-16</inkml:trace>
  <inkml:trace contextRef="#ctx0" brushRef="#br0" timeOffset="6405.4">6429 3445 15087 0,'0'0'656'0,"0"0"160"0,0 0-656 0,0 0-160 15,0 0 0-15,5 12 0 0,-5-12 656 0,3 10 112 16,-4 1 0-16,-1 5 16 0,0-1-144 0,-1 3-16 0,2 2-16 0,1-2 0 15,-4 1-80-15,3 1-16 0,-3 3 0 0,0 0 0 16,1-3 96-16,-3 1 16 0,-1-1 0 0,-2 0 0 16,0 2-176-16,3-1-48 0,-3-1 0 0,0-4 0 15,0-2 80-15,0 0 16 0,-1-1 0 0,0 1 0 16,2-3-160-16,1 1-16 0,-1-4-16 0,2 1 0 16,-2-5-144-16,8-4-32 0,0 0 0 0,-8 8 0 15,8-8 16-15,0 0 0 0,0 0 0 0,0 0 0 16,-9 4 0-16,9-4 0 0,0 0 0 0,0 0 0 0,0 0-144 0,0 0 192 15,0 0-192-15,0 0 192 0,0 0-192 0,0 0 128 16,0 0-128-16,0 0 128 0,0 0-128 0,0 0 0 16,0 0 0-16,0 0 0 0,-9 0 0 0,9 0 0 15,0 0 0-15,0 0 0 0,0 0 0 0,0 0 0 16,-8 0 0-16,8 0 128 0,0 0-128 0,0 0 0 16,0 0 0-16,0 0 0 0,-9-3 0 0,9 3 0 15,0 0 0-15,0 0 0 0,-8-1 0 0,8 1 0 16,-10-3 0-16,10 3 0 0,0 0 0 0,0 0 128 15,0 0-128-15,0 0 0 16,-8-4-320-16,8 4-128 0,-10-3-48 0,10 3 0 16,0 0-848-16,0 0-192 0,0 0-16 0,0 0-9808 0</inkml:trace>
  <inkml:trace contextRef="#ctx0" brushRef="#br0" timeOffset="6837.67">6104 3975 8287 0,'0'0'736'0,"0"0"-592"16,0 0-144-16,0 0 0 0,0 0 1584 0,0 0 272 15,8 5 64-15,2 0 16 0,1 1-544 0,1-4-112 16,-1-1-32-16,0 2 0 0,2-1-320 0,2 0-64 15,-2-2-16-15,4 0 0 0,2-2-16 0,0 1 0 16,1 0 0-16,2 0 0 0,-3 1-80 0,0 2-32 16,-3 1 0-16,2-2 0 0,-1-2-400 0,-1-1-96 15,-3 0-16-15,1 2 0 0,0 1-208 0,-1-1 176 16,-2-2-176-16,-1 0 160 0,-1-1-160 0,0-4-272 16,0 2 64-16,0 1 16 15,-2 0-864-15,-7 4-160 0,8-5-48 0</inkml:trace>
  <inkml:trace contextRef="#ctx0" brushRef="#br0" timeOffset="7129.72">6785 3560 18431 0,'0'0'816'0,"5"-8"160"0,-5 8-784 0,9-5-192 0,-9 5 0 0,0 0 0 0,0 0 640 0,10 2 96 16,-10-2 16-16,7 12 0 0,-5-1 144 0,-2 3 16 15,-1 2 16-15,0 3 0 0,-2 2-480 0,1 6-112 16,-2-3-16-16,-1 5 0 0,2 1-80 0,-1 0-32 16,1 1 0-16,-2-2 0 0,-1 3-80 0,1-1-128 15,0-4 176-15,3 0-176 0,0-2-208 0,0-2-160 16,1-3-16-16,1-3-16 15,-2-6-896-15,4 1-176 0,-2-12-48 0,0 0-5056 16,0 0-1008-16</inkml:trace>
  <inkml:trace contextRef="#ctx0" brushRef="#br0" timeOffset="7310.81">6809 3942 13295 0,'0'0'576'0,"11"3"144"0,1-3-576 0,1 0-144 15,1-1 0-15,0-1 0 0,2 1 848 0,1 1 144 0,0-1 32 0,2-2 0 16,3-2-256-16,-2 0-32 0,-1 1-16 0,-2 0 0 16,1-1-416-16,-3 1-96 0,-1 1-16 0,0-1 0 31,0-4-672-31,-1 2-144 0,2-7-16 0,-3 3-16 0</inkml:trace>
  <inkml:trace contextRef="#ctx0" brushRef="#br0" timeOffset="7503">7193 3588 15663 0,'0'0'1392'0,"0"0"-1120"16,-1 12-272-16,1 2 0 0,1 0 1104 0,1 4 176 15,-2 4 16-15,0 1 16 0,-2 6-368 0,1-4-80 16,-3 3-16-16,0 0 0 0,-1 4-16 0,0 1 0 16,-1-4 0-16,1 0 0 0,1-1-288 0,-1 0-64 15,-1 4-16-15,-1 0 0 0,2-4-464 0,0 0 0 16,-3-8 0-16,5 1 0 15,-1-6-1312-15,1-6-208 0,3-9-32 0,0 0-9296 0</inkml:trace>
  <inkml:trace contextRef="#ctx0" brushRef="#br0" timeOffset="7955.85">8004 3581 3679 0,'0'0'320'0,"9"-7"-320"0,0 0 0 0,0 2 0 16,-1-1 2112-16,-1 2 336 0,-7 4 80 0,9-5 16 15,-9 5-1088-15,0 0-224 0,0 0-32 0,0 0-16 16,0 0 128-16,-6-6 32 0,-2 1 0 0,-1 3 0 15,0 2-256-15,-2 3-64 0,-4 3 0 0,-2-1 0 0,-2 7-80 0,-4-2-32 16,-5 4 0-16,2 2 0 0,-4 0-208 0,1 0-32 16,-1 1-16-16,2 2 0 0,6 2-208 15,3 0-64-15,2 0 0 0,3-2 0 0,7-1-192 0,2-1-64 16,0-1 0-16,5 1 0 0,3-1 112 0,2 2 16 16,3 1 0-16,4-1 0 0,0-2-256 0,4 0 176 15,-1-1-176-15,1-2 160 0,-2-2-160 0,0 2 160 16,-2-3-160-16,-1 3 160 0,1 1 16 0,-2-3 0 15,-3 0 0-15,-2 2 0 0,-2-1 144 0,-3-1 16 16,-3 2 16-16,-2-3 0 0,-2 1 144 0,-5 2 16 16,-3-3 16-16,-5 0 0 0,-6-3-80 0,0 2-32 15,-4-4 0-15,-1 1 0 0,-1 0-240 0,-3-2-48 16,-1-2-128-16,-3 1 192 0,1-3-416 0,-2 0-96 16,-4 0 0-16,-1 0-11424 15,-2-1-2272-15</inkml:trace>
  <inkml:trace contextRef="#ctx0" brushRef="#br0" timeOffset="11340.71">17615 3162 11055 0,'0'0'480'0,"0"0"112"0,0 0-464 0,0 0-128 0,-4 11 0 0,1 1 0 0,-1-1 896 0,1 3 144 15,-3 1 48-15,0 2 0 0,0-3-272 0,-1-1-48 16,0 2-16-16,1 3 0 0,-1 3-240 0,-1 3-64 15,0-2 0-15,-1-2 0 0,-2 2 80 0,1 1 16 16,0 1 0-16,-1-5 0 0,1-1-48 0,1-2-16 16,0 0 0-16,1-5 0 0,-1 2-48 0,0-1-16 15,1-3 0-15,2 2 0 0,-1-3-176 0,2 1-48 16,5-9 0-16,0 0 0 0,0 0 16 0,0 0 0 16,0 0 0-16,0 0 0 0,0 0 160 0,0 0 16 15,0 0 16-15,-2-9 0 0,1-1 48 0,2-4 0 0,1 0 0 0,2-2 0 16,0-3-64-16,0 0-16 15,3-3 0-15,0 2 0 0,-1-2-128 0,3-2-32 0,0 0 0 0,1 0 0 16,0-2-208-16,3 5 0 16,2 2 0-16,-1-3 0 0,0-3 0 0,0 2 0 15,3 2 0-15,0 1 0 0,1 1 0 0,1 1 0 0,0 0 0 0,2 2 0 16,-1 2 0-16,2 0 0 16,-1 1 0-16,-2 4 0 0,2 3 0 0,-4 1 0 15,-1 3 0-15,-4 5 0 0,1 3 0 0,0 1 0 0,-4 4 0 16,0 1 0-16,-4 0 0 0,-1 4 0 0,-4-2 0 0,-2 2 0 15,0 2 0-15,-2 2 144 0,-5 1-144 0,-1-2 128 16,-2-3 64-16,-2 2 16 0,-2-3 0 0,-3-3 0 16,-1 0-16-16,-2 1 0 0,-2-3 0 0,2 0 0 15,-1-2-16-15,2 1-16 0,0-3 0 0,2 2 0 16,1-4-32-16,1 0 0 0,0-2 0 0,3-2 0 16,1-2-128-16,3-1 0 0,-1-2 0 0,11 5 0 0,-9-1 0 0,9 1-192 15,0 0 64-15,0 0 128 0,0 0-256 0,0 0 80 16,0 0 16-16,8 6 0 0,2 2 160 15,1 2-208-15,1 3 80 0,3-2 128 0,-1 2-160 0,2 2 160 16,0 1 0-16,0 1-144 0,2-4 144 0,0 3 0 16,-2 2 0-16,0 1 0 0,-2 0 0 0,-1 1 0 15,1-2 0-15,-1-3 0 0,-3 1 0 0,-2-5 0 16,-2 1 0-16,-6-12 0 0,7 6-272 0,-7-6-32 16,0 0 0-16,7 4-13680 0</inkml:trace>
  <inkml:trace contextRef="#ctx0" brushRef="#br0" timeOffset="11622.9">18144 3190 11967 0,'0'0'1072'0,"0"0"-864"0,0 0-208 0,0 0 0 16,0 0 1664-16,0 0 304 0,-1 9 48 0,-1 2 16 15,2 4-1168-15,-2-1-224 0,-2-1-64 0,0 1 0 16,-1 0-96-16,0 3-32 0,0 0 0 0,0 2 0 16,-1-1-80-16,-1 0-32 0,1-3 0 0,0 1 0 15,-2-3-144-15,2 3-48 0,0-1 0 0,-1-1 0 0,-1-1-144 0,1-4 128 16,-1-1-128-16,0-1 128 15,8-7-656-15,-5 7-144 0,5-7-32 0</inkml:trace>
  <inkml:trace contextRef="#ctx0" brushRef="#br0" timeOffset="11796.82">18061 3417 14159 0,'0'0'624'0,"14"3"144"0,2-2-624 0,1 0-144 15,1 2 0-15,1-2 0 0,2-3 832 0,0 0 144 16,0 1 32-16,3-1 0 0,-3-1-448 0,2 0-96 16,0 1-16-16,0-3 0 0,0-1-448 0,-2-5-160 15,1 2 0-15,-4-1-8304 0</inkml:trace>
  <inkml:trace contextRef="#ctx0" brushRef="#br0" timeOffset="11997.79">18499 3177 14735 0,'0'0'640'0,"0"0"160"0,0 0-640 0,-5 13-160 0,5-13 0 0,-3 14 0 16,-2 2 1248-16,0 2 224 0,0 0 32 0,-2 0 16 15,1 1-240-15,0 0-32 0,-2 0-16 0,0 1 0 16,0 4-224-16,-1-1-48 0,-3-4-16 0,2 0 0 16,1-2-336-16,0 1-64 0,0-2-16 0,4-2 0 15,-2 0-336-15,3 0-64 0,0-2 0 0,4-12-128 16,-1 8 0-16,1-8-352 0,0 0 48 0,0 0 16 15,0 0-2016-15,11-3-384 0</inkml:trace>
  <inkml:trace contextRef="#ctx0" brushRef="#br0" timeOffset="12443.17">19086 3133 4607 0,'0'0'400'0,"0"0"-400"16,0 0 0-16,0 0 0 0,0 0 2336 0,0 0 384 16,0 0 80-16,0 0 16 0,0 0-1248 0,0 0-240 15,0 0-48-15,-6-3-16 0,6 3-544 0,-11 1-96 16,1 2-32-16,-1-1 0 0,-1 3-16 0,1 3-16 15,-2-3 0-15,3 4 0 0,0 1 64 0,1 3 16 16,0-4 0-16,0 4 0 0,2-2-192 0,1-1-16 16,3 3-16-16,1-3 0 0,1 4 16 0,4-1 0 0,2-1 0 0,1-1 0 15,-2 0 48-15,2-2 16 0,2 2 0 0,1 2 0 16,1 0-160-16,0 1-16 0,-1 0-16 0,-1-3 0 16,-2-2-32-16,2 3 0 0,-2-5 0 0,-2 5 0 15,1-3-272-15,-3 2 160 0,-2-2-160 0,0-9 128 0,-1 10 192 0,1-10 16 16,-7 10 16-16,-1-1 0 15,-1 3 16-15,-2-5 0 0,-3 1 0 0,-3-3 0 0,-2-4-112 0,-3 2-32 16,0-1 0-16,-3 0 0 0,1-2-80 0,-2 1-16 16,-1 3 0-16,1-2 0 0,1-1-128 0,2 2-224 15,1-2 48-15,2 2 16 16,2 1-1696-16,3 1-352 0,0-2-64 0,2-1-16 0</inkml:trace>
  <inkml:trace contextRef="#ctx0" brushRef="#br0" timeOffset="25934.9">15006 6028 1839 0,'0'0'0'15,"0"0"160"-15,0 0-160 0,-4 9 0 0,4-9 0 0,-5 11 0 0,5-11 2864 0,-5 9 528 16,1 1 128-16,4-10 0 0,-4 8-1968 0,4-8-400 16,-3 10-64-16,3-10-32 0,0 0-336 0,0 0-64 15,0 0-16-15,0 0 0 0,0 0 0 0,0 0 0 16,0 0 0-16,12-4 0 0,-2-3-16 0,0-1-16 15,0-5 0-15,2 1 0 0,1-2-64 0,2-4-16 16,3-5 0-16,2 0 0 0,0 0-32 0,1-5-16 16,-1-1 0-16,2-4 0 0,2-2-48 0,-3-2-16 15,1-4 0-15,0 0 0 0,-2-1-160 0,2-2-48 16,-1 2 0-16,2 0 0 0,0-1-208 0,1 2 176 16,0 4-176-16,0 0 160 0,0 1-160 0,-1-1 0 15,0 2 0-15,-1 2 0 0,-2 0 0 0,1 4 0 16,-2 1 0-16,0 0 0 0,0 3 0 0,-3 2 0 15,-2 1 0-15,-1 6 128 0,2 4-128 0,-1 0 0 16,-2 3 0-16,-1-2 0 0,1 4 0 0,-1-2 0 16,-2 4 0-16,0-3 0 0,0 1 0 0,0 1 0 0,-2 0 0 15,0 2 0-15,1 1-144 0,-8 3 144 0,12-4 0 16,-5-1 0-16,-7 5 0 0,12-2 0 0,-3 2 0 0,-9 0 0 16,0 0-128-16,11 4 128 15,-2 0 0-15,0-1 0 0,-9-3-128 0,9 7 128 0,-1 2 0 0,-1-1 0 16,1 3 0-16,-3-1-128 0,0 2 128 0,0 3 0 15,-1 4 0-15,1 1 0 0,1-1 0 0,-2 3 0 16,4 3 0-16,-2 2 0 0,0 5 0 0,1 2 0 16,0 6 0-16,2-1 224 0,-2 6-64 0,-1-4-16 15,0 5 16-15,1 0 0 0,-2 2 0 0,0 1 0 16,-1-7 96-16,2 1 32 0,-2-3 0 0,0 0 0 16,-2 1 64-16,1-1 16 0,-1-3 0 0,1 0 0 15,-1-3-96-15,0-3-16 0,-2-2 0 0,1-1 0 0,0-5-112 0,1-3-16 16,-2-1-128-16,-2 0 192 0,1-1-192 0,0-3 144 15,-1-6-144-15,2-9 128 0,-2 10-128 0,2-10 128 16,0 0-128-16,0 0 128 0,0 0-256 0,0 0-64 16,0 0-16-16,0 0 0 15,-9-11-1280-15,0 1-256 0,0-4-48 0,-2 0-7616 16,-4 0-1536-16</inkml:trace>
  <inkml:trace contextRef="#ctx0" brushRef="#br0" timeOffset="26224.97">15229 5651 23039 0,'0'0'1024'0,"0"0"192"15,0 0-960-15,0 0-256 0,0 0 0 0,0 0 0 16,11-3 480-16,1 0 48 0,2 0 16 0,3-2 0 16,2-4 224-16,4 1 32 0,2-3 16 0,4 0 0 15,2-3 16-15,2 2 0 0,2 3 0 0,4-4 0 0,0 2-160 0,2 1-32 16,-1-1 0-16,0 6 0 0,-3-4-352 0,-2 3-80 16,-2 2-16-16,-3-2 0 0,-3 1-192 0,-2 2-128 15,-4-1 128-15,0 2-10080 16,-2 1-1888-16</inkml:trace>
  <inkml:trace contextRef="#ctx0" brushRef="#br0" timeOffset="26868.95">17066 4968 7359 0,'0'0'656'0,"0"0"-528"16,0 0-128-16,0 0 0 0,0 0 2240 0,0 0 432 15,0 0 80-15,0 0 0 0,3-8-1392 0,-3 8-272 16,0 0-64-16,0 0-16 0,0 0-80 0,0 0-16 16,0 0 0-16,0 0 0 0,0 0-160 0,0 0-48 15,-8 4 0-15,0 4 0 0,2-1-32 0,-2 9-16 16,0 1 0-16,-3 3 0 0,0 1-32 0,-1 7-16 16,1 1 0-16,1 4 0 0,-3 0-160 0,0 6-16 15,1 4-16-15,-2 0 0 0,0 3-160 0,0-2-16 16,0 3-16-16,1-2 0 0,0 2-96 0,2-5-128 15,1 1 176-15,2-5-176 0,4-2 144 0,3-3-144 16,1-4 0-16,3 1 144 0,2-2-144 0,2-1 0 16,2-3 0-16,3-1 0 0,-1-4 224 0,3 2-32 15,0-5-16-15,3-3 0 0,0-2-48 0,4 1 0 16,0-7 0-16,2 0 0 0,-1-3-128 0,1 2 0 16,1-4 0-16,-4 1 128 0,1-1-128 0,-1 0-224 0,0-1 48 0,-1-3 16 31,0 2-560-31,-1-2-112 0,-3-1-32 0,-2-3-8944 0,-4 2-1792 0</inkml:trace>
  <inkml:trace contextRef="#ctx0" brushRef="#br0" timeOffset="27095.31">16567 5605 26431 0,'0'0'1168'0,"0"0"240"0,0 0-1120 0,8-10-288 16,5 1 0-16,1 0 0 0,3 1 416 0,3 3 32 15,4-2 0-15,3 0 0 0,3 1 128 0,2-2 48 16,2 3 0-16,0-3 0 0,-5 1-320 0,1 3-64 16,-1-4-16-16,1 3 0 0,-1 1-224 0,-1-1 0 15,0-1 0-15,-1 2-9248 16,-1 2-1776-16</inkml:trace>
  <inkml:trace contextRef="#ctx0" brushRef="#br0" timeOffset="28299.97">17605 4590 11055 0,'0'0'976'0,"0"0"-784"0,0 0-192 0,-8 2 0 15,8-2 848-15,-7 1 128 0,7-1 32 0,0 0 0 16,-7 0-144-16,7 0-32 0,0 0 0 0,0 0 0 16,0 0-80-16,0 0-32 0,0 0 0 0,0 0 0 0,0 0 176 0,0 0 16 15,0 0 16-15,7-6 0 0,2 2-176 0,2-1-48 16,2-3 0-16,0 1 0 0,1-2-448 0,1 2-112 15,-1-3-16-15,4 4 0 0,1 1 32 0,1-2 0 16,-1 3 0-16,0 1 0 0,-1-5 160 0,1 2 16 16,1 3 16-16,1 1 0 0,-4 0-96 0,-1 2 0 15,-1 0-16-15,-2 2 0 0,-2 0-240 0,-1-1 0 16,-10-1 128-16,10 6-128 0,-10-6 0 0,9 8 0 16,-2 0 0-16,-2 3 0 0,-1-2 128 0,-2 2-128 15,-2-11 0-15,-1 15 144 0,0-1 48 0,-2-2 0 16,1 1 0-16,-2 2 0 0,-1-1 16 0,0-1 16 15,-2 1 0-15,0 0 0 0,-2 0 32 0,0-1 0 16,-3 0 0-16,1 2 0 0,-2 0-16 0,0-1 0 16,-2 0 0-16,1-1 0 0,0 1-32 0,-1-4 0 15,2 0 0-15,-2 1 0 0,1-3-208 0,0 4 176 16,1-6-176-16,1 0 160 0,0 2-16 0,1-4 0 16,2 1 0-16,0 2 0 0,9-7-144 0,-9 4 0 15,0 1 0-15,9-5 0 0,0 0 0 0,0 0 0 0,0 0 0 0,0 0 0 16,0 0 208-16,0 0 16 15,0 0 0-15,0 0 0 0,0 0 32 0,0 0 16 16,0 0 0-16,0 0 0 0,0 0-32 0,0 0-16 0,0 0 0 0,0 0 0 16,12 3-96-16,-12-3 0 0,11-1-128 0,-1 1 192 15,-10 0-192-15,13 0 144 0,0-2-144 0,-1 1 128 16,-1-2-128-16,0 2 0 0,0 0 0 0,2 1 0 16,0 0 0-16,0 0 0 0,-1 0 0 0,2 0 0 15,0 0 0-15,1-1 0 0,1-2 0 0,-2 2 0 16,-2 0 0-16,1-3 0 0,0 1 0 0,0 1 0 15,-2-1 0-15,0 2 0 0,1-2 128 0,-3 2-128 0,-9 1 0 0,15-1 0 16,-2-2 0-16,-1 2 0 0,1 0 0 0,-1-1 0 16,-12 2 0-16,11-1 0 0,-1 2 0 0,0 1 128 15,-10-2-128-15,13-2 0 0,-5 1 0 0,-8 1 128 16,12 0-128-16,-1-1 0 0,-11 1 208 0,11-1-32 16,0 2-16-16,-11-1 0 0,9 0 16 0,-9 0 0 15,0 0 0-15,0 0 0 0,12 0-48 0,-12 0-128 16,0 0 192-16,0 0-64 0,0 0-128 0,0 0 160 15,0 0-160-15,0 0 160 0,0 0-160 0,0 0 0 16,0 0 0-16,0 0 128 0,0 0-128 0,0 0 0 16,0 0 0-16,0 0 0 0,0 0 0 0,0 0 0 15,0 0-224-15,0 0 80 16,0 0-2288-16,0 0-448 0,0 0-80 0</inkml:trace>
  <inkml:trace contextRef="#ctx0" brushRef="#br0" timeOffset="39327.04">14844 1389 8399 0,'0'0'368'0,"0"0"80"0,0 0-448 0,0 0 0 16,0 0 0-16,-7 5 0 0,7-5 512 0,0 0 16 16,-7 5 0-16,7-5 0 0,-10 4 0 0,10-4 0 15,0 0 0-15,0 0 0 0,-8 5 80 0,8-5 16 0,-6 7 0 16,6-7 0-16,-6 7 16 0,6-7 0 0,0 0 0 0,-5 7 0 15,5-7-80-15,0 0-16 0,-5 9 0 0,5-9 0 16,0 0 0-16,0 0 0 0,0 0 0 0,0 0 0 16,0 0-48-16,0 0-16 0,0 0 0 0,7-6 0 15,2-2 48-15,1 2 16 0,-1-4 0 0,0 2 0 16,0-3-208-16,2 0-32 0,5-1-16 0,-4 0 0 16,1 2-144-16,-2-3-16 0,1 1-128 0,2 0 192 0,-1 0-192 15,-2-1 176-15,0 3-176 0,0-2 160 0,0 1 0 0,-1 2 0 16,0-1 0-16,1 2 0 0,-1-2-160 15,-1 2 192-15,-2-2-192 0,1 4 192 0,1 2-64 0,-3-4-128 16,1 2 192-16,-1 0-64 0,-6 6-128 0,8-8 192 16,-2 3-192-16,-6 5 192 0,6-9-192 0,-6 9 160 15,0 0-160-15,8-5 160 0,-8 5-160 0,0 0 128 16,6-5-128-16,-6 5 128 0,0 0-128 0,0 0 0 16,0 0 144-16,0 0-144 0,0 0 0 0,0 0 0 15,0 0 0-15,0 0 0 0,9 2 0 0,-9-2 0 16,5 9 0-16,-2 2 0 0,-3 1 128 0,0 0-128 15,0 2 160-15,0 2-160 0,0 2 144 0,-2 2-144 16,1 1 128-16,-1 3-128 0,-2-1 128 0,0 2-128 16,-2 2 0-16,-1 6 128 0,1 4-128 0,0 0 0 15,-2-2 144-15,2-1-144 0,-2 0 128 0,0-4-128 16,1 2 160-16,-1-2-160 0,0-4 240 0,1 3-48 16,-1-2-16-16,-1 3 0 0,2 2-16 0,-1 0 0 15,-1-3 0-15,2 3 0 0,-1 2-160 0,0-2 160 0,1-4-160 0,0 0 160 16,1-4 0-16,0 1 0 0,1-2 0 15,-1 0 0-15,1-1-32 0,2 1-128 0,-1-2 192 0,0-2-64 16,3 0-128-16,-2 0 128 0,2 0-128 0,0 2 128 16,-2-1-128-16,2 2 0 0,-1-3 144 0,1 0-144 15,0-1 160-15,0 1-32 0,1-1-128 0,0 1 192 16,-3 0-48-16,3 0-16 0,0-3 0 0,-1-1 0 16,0-3 32-16,-1-1 0 0,1 2 0 0,0-3 0 0,-2 0-16 15,3-10 0-15,-2 12 0 0,2-12 0 16,-3 9-144-16,3-9 0 0,-4 11 0 0,4-11 128 0,-3 7-128 0,3-7 128 15,0 0-128-15,-7 6 128 0,7-6-128 0,0 0 128 16,0 0-128-16,-7 6 128 0,7-6-128 0,0 0 0 16,0 0 0-16,0 0 0 0,-9 0 0 0,9 0-320 15,0 0 48-15,0 0 16 16,-9-1-1344-16,9 1-256 0,0 0-48 0,0 0-16 16,0 0-864-16,-5-8-176 0</inkml:trace>
  <inkml:trace contextRef="#ctx0" brushRef="#br0" timeOffset="39772.3">14516 2648 7359 0,'0'0'320'0,"0"0"80"16,-7 3-400-16,7-3 0 0,-11 2 0 0,11-2 0 0,-7 2 2000 0,7-2 320 0,0 0 64 0,0 0 16 16,0 0-1296-16,0 0-256 0,0 0-48 0,0 0-16 15,0 0-208-15,0 0-64 0,0 0 0 0,0 0 0 16,0 0 208-16,7 3 48 0,4-1 0 0,1-2 0 16,4 0-112-16,1 0-16 0,1 0 0 0,3-2 0 15,0 1-16-15,7-1-16 0,-2-1 0 0,0 1 0 0,1-4-96 0,0 3-32 16,-1-1 0-16,2 1 0 0,1-2-64 0,1 0-16 15,-2 3 0-15,0-1 0 0,2 2 16 0,-1 0 0 16,1-2 0-16,-1 2 0 0,-1-3-32 0,-1 3-16 16,-3-2 0-16,-1 2 0 0,-3 0-240 0,0 1-128 15,1-2 160-15,-2 2-160 0,0 0 208 0,-4 0-48 16,-1-1-16-16,-1 2 0 0,-4 1 0 0,1-2 0 16,-10 0 0-16,10 0 0 0,-10 0-16 0,10 0 0 15,-10 0 0-15,0 0 0 0,0 0-128 0,9 0 128 16,-9 0-128-16,0 0 128 0,0 0-128 0,0 0 160 15,0 0-160-15,0 0 160 0,0 0-160 0,0 0 0 16,0 0 0-16,0 0 0 16,0 0-1664-16,0 0-384 0,0 0-64 0</inkml:trace>
  <inkml:trace contextRef="#ctx0" brushRef="#br0" timeOffset="41378.69">17378 2147 7599 0,'0'0'320'0,"0"0"96"0,0 0-416 0,0 0 0 0,0 0 0 0,0 0 0 16,-11-5 720-16,4 3 64 16,-3-1 16-16,10 3 0 0,0 0-128 0,-9-2-32 0,-1-1 0 0,2 2 0 15,8 1-160-15,-8 0-32 16,-2 0-16-16,10 0 0 0,-11 0-64 0,0 1-16 0,3 2 0 0,-3-2 0 15,0-2 16-15,0 1 0 0,-1 0 0 0,1 1 0 16,0 0 80-16,-1 1 0 0,0-2 16 16,1 2 0-16,1 1-16 0,0 0 0 0,-1 0 0 0,2-2 0 15,2 1 48-15,7-2 0 0,0 0 0 0,-9 2 0 16,9-2-80-16,0 0-16 0,0 0 0 0,0 0 0 16,0 0-144-16,0 0-48 0,0 0 0 0,0 0 0 15,14 6 48-15,1 2 16 0,3-4 0 0,2-2 0 16,2 0 32-16,2-1 0 0,2 2 0 0,1-3 0 0,1-4-32 0,2 1 0 15,-1-1 0-15,-1 3 0 0,-1-1-32 0,1-2-16 16,0 2 0-16,-2 1 0 0,-2 0 176 0,1 1 48 16,-4 0 0-16,-2 0 0 0,-1 0-80 0,-3 2-16 15,-2 5 0-15,-3-5 0 0,-10-2-208 0,0 0-144 16,0 0 192-16,0 0-192 0,0 0 320 0,0 0-64 16,0 0 0-16,-2 13 0 0,-5-5-128 0,-2-1-128 15,-2 1 144-15,-3-2-144 0,-1 1 240 0,-2-1-48 16,-2-1-16-16,-1 4 0 0,-3-4-176 0,-1 3 128 15,3 1-128-15,0 0 128 0,-2-1 64 0,0-1 16 16,-1 0 0-16,0-2 0 0,0 2 48 0,3-1 16 16,2-2 0-16,4-3 0 0,2-1-48 0,3 0-16 15,1 2 0-15,9-2 0 0,0 0-48 0,0 0-16 16,0 0 0-16,0 0 0 0,0 0-144 0,0 0 192 16,12-3-192-16,1-1 192 0,1-1-192 0,4 3 0 15,1-1 0-15,0-1 128 0,0-5-128 0,2 4 0 16,-2 1 0-16,-1-1 128 0,-2-1-368 0,-1 2-80 15,-1 2 0-15,-1-2-10432 16,-1-4-2064-16</inkml:trace>
  <inkml:trace contextRef="#ctx0" brushRef="#br0" timeOffset="42275.15">18208 1692 2751 0,'0'0'256'0,"0"0"-256"15,-7-3 0-15,7 3 0 0,-6-3 2384 0,6 3 432 0,0 0 96 16,-5-8 16-16,4 2-1680 0,1 6-336 0,1-6-64 0,-1 6-16 16,9-10-208-16,2 3-48 0,4 0-16 0,3 0 0 15,3 1-208-15,0-3-32 0,3 3-16 0,4-2 0 16,3 2 32-16,-1 1 16 0,-2-4 0 0,0 2 0 15,-1 0 272-15,1 2 48 0,0 1 16 0,0 0 0 16,-3-1-16-16,1 2 0 0,-2 2 0 0,-3 2 0 0,0 2-352 16,-2 2-64-16,-1-1 0 0,-2 2-16 0,-1 2-240 15,-1-2 128-15,-2 0-128 0,-2 3 0 0,-1 4 160 16,-4-1-160-16,-1 3 160 0,-2 0-160 0,0 3 192 0,-2 1-48 16,-3 0-16-16,-1 1 0 0,-1 2 0 0,-4 3-128 15,-1-1 192-15,-1 3-64 0,-2-3 16 0,0 4 0 16,-2-1 0-16,1 5 0 0,-1-2 32 0,1-3 0 15,0 0 0-15,0-3 0 0,0-4 80 0,0 0 0 16,1 1 16-16,0 0 0 0,-1-2-64 0,0 1-16 16,0-1 0-16,2-3 0 0,0-3-48 0,0 0-16 15,-1 1 0-15,1-4 0 0,2-1 48 0,-1 0 0 16,2 1 0-16,-1 0 0 0,1-5 64 0,0 0 16 16,-1 4 0-16,1-4 0 0,0-2-256 0,9-3 144 15,0 0-144-15,0 0 128 0,0 0-128 0,0 0 128 16,0 0-128-16,0 0 128 0,0 0 0 0,0 0 0 15,8-6 0-15,2 0 0 0,2 0-128 0,0 2 0 16,2 0 0-16,0-2 128 0,-1 1-128 0,3 2 0 16,1 1 0-16,0 0 0 0,1 2 0 0,0 0 0 15,0-1 0-15,0 2 128 0,1 2 0 0,0-1 0 16,-1 4 0-16,2 0 0 0,-2-1 0 0,-1-3-128 0,3 5 192 0,-1-1-64 16,-3-2-128-16,-1 1 128 0,2 4-128 0,-3-5 128 15,-1-2-128-15,-3 2 128 0,-1 3-128 0,-9-7 128 16,11 3-128-16,-11-3 160 0,10 2-160 0,-10-2 160 15,0 0-160-15,0 0-192 0,0 0 32 0,0 0 16 16,0 0-1520-16,0 0-288 0,0 0-64 0,0 0-16 16</inkml:trace>
  <inkml:trace contextRef="#ctx0" brushRef="#br0" timeOffset="43493.9">21529 1562 6447 0,'-9'1'576'16,"-1"3"-576"-16,0-1 0 0,0 3 0 0,-3-3 1424 0,1-1 176 16,1 0 48-16,0 1 0 0,-1-1-400 0,1 3-80 15,1-2-16-15,1-1 0 0,9-2-240 0,0 0-48 16,-9 2-16-16,9-2 0 0,0 0-176 0,0 0-32 15,0 0-16-15,0 0 0 0,0 0-16 0,0 0 0 16,0 0 0-16,0 0 0 0,11-4-32 0,2-4-16 16,0 1 0-16,1-2 0 0,-2 0-112 0,2-4 0 15,2 2-16-15,0-5 0 0,2 0-16 0,2-1 0 16,2 0 0-16,-2-3 0 0,-1 3-48 0,-5 3-16 16,1 0 0-16,1-2 0 0,-1 0-80 0,3-2-16 15,0-1 0-15,-3 0 0 0,1 1-96 0,1 0-32 16,-2 1 0-16,-1 0 0 0,0 3-128 0,-1-1 0 15,-2 0 144-15,1 1-144 0,-3 3 0 0,-2 1 128 16,0 3-128-16,-1-1 0 0,0 4 0 0,-1-1 0 16,-5 5 0-16,0 0 128 0,0 0-128 0,0 0 0 15,0 0 128-15,0 0-128 0,0 0 0 0,0 0 0 16,4 9 0-16,-1 5 128 0,-2 0-128 0,0 3 0 0,-1 2 0 16,0 2 0-16,0 5 0 0,-1 2 0 15,0 2 0-15,-1 3-128 0,0 8 128 0,1-2 0 0,-2 1 0 0,1-2 0 16,-1-1 128-16,0-2-128 0,1 1 128 15,-1-2-128-15,0-1 256 0,-1 0-32 0,-1 2 0 0,2-2 0 16,-1 0-32-16,0-2 0 0,1 2 0 0,-1-2 0 16,0-3-48-16,1-1-16 0,1-2 0 0,-1 0 0 15,1-4-128-15,-2-3 160 0,3-1-160 0,-2 1 160 16,1 0-160-16,0-3 128 0,1-1-128 0,0-2 128 0,0 0-128 0,-1 1 128 16,1-4-128-16,1 1 128 0,0-10-128 0,0 0 0 15,0 5 0-15,0-5 0 16,0 0-768-16,0 0-16 0,0 0-16 0,0 0 0 15,0 0-1776-15,0 0-368 0,0 0-64 0</inkml:trace>
  <inkml:trace contextRef="#ctx0" brushRef="#br0" timeOffset="43705.45">21430 2211 15663 0,'0'0'1392'0,"0"0"-1120"15,0 0-272-15,0 0 0 0,10 5 1216 0,1 0 176 16,2-1 32-16,1-1 16 0,1 2-96 0,6 0 0 16,2-4-16-16,1-1 0 0,-1-1-336 0,-6-1-64 15,3 0-16-15,2 1 0 0,4-1-304 0,1 1-64 16,1 0-16-16,-1 1 0 0,1 0-272 0,-1 1-64 16,-1 0-16-16,7 4 0 15,-3-1-1328-15,-6-1-272 0</inkml:trace>
  <inkml:trace contextRef="#ctx0" brushRef="#br0" timeOffset="46349.27">14515 5994 3679 0,'0'0'320'0,"-1"-10"-320"16,-2 3 0-16,1-4 0 15,-3 1 1232-15,1-1 176 0,4 11 48 0,-4-8 0 0,-1-3-416 0,5 11-80 16,-5-5 0-16,5 5-16 0,-5-7-80 0,5 7-16 16,-8-7 0-16,8 7 0 0,0 0-144 0,-8-1-48 15,8 1 0-15,0 0 0 0,-9-1-80 0,9 1-32 16,0 0 0-16,0 0 0 0,0 0 32 0,0 0 16 16,0 0 0-16,-7 6 0 0,2 3-112 0,5-9-32 15,0 0 0-15,1 10 0 0,2 2-112 0,-3-12-16 16,5 10-16-16,0 0 0 0,-5-10-16 0,7 15 0 15,1-1 0-15,-2-1 0 0,2 1-112 0,2 0-32 16,2 2 0-16,-3 0 0 0,1-4 32 0,1 4 0 16,3-1 0-16,0 3 0 0,1-2-32 0,-1 1 0 15,2-3 0-15,-1-3 0 0,1 1 32 0,2 2 0 16,1-6 0-16,-1 4 0 0,0-4 16 0,0 0 16 16,-1-2 0-16,1 1 0 0,1-1 16 0,2 1 0 15,0 0 0-15,0-1 0 0,0-3-16 0,2 4 0 16,0-1 0-16,4-2 0 0,-1 0-48 0,1 1-16 0,0 0 0 15,3-3 0-15,2 1-144 0,1-2 128 0,-4-2-128 0,2 1 128 16,-1 1-128-16,0-1 0 0,-1-1 144 0,-3 1-144 16,1 0 0-16,0 0 0 0,1 0 0 0,1 1 128 15,-1 2-128-15,1 1 0 0,-2-2 0 0,-2 1 0 16,1-2 0-16,-1 1 0 0,1 1 0 0,-1 0 0 16,-1 0 0-16,0 0 0 0,-2-2 0 0,3-1 128 15,0 0-128-15,-1 1 0 0,-3-1 0 0,1 0 0 16,-2 0 0-16,2 0 0 0,-3 0 0 0,1 0 0 0,2 0 0 0,-1 0 0 15,0-3 0-15,-1 3 0 0,-1 2 0 0,0-1 0 16,-1-1 0-16,0 0 0 0,-2 0 0 16,1 0 128-16,-2 0-128 0,0 0 0 0,2 0 0 0,-2 0 0 15,0-1 0-15,-2 0 128 0,0-4-128 0,0 0 0 16,-2 0 128-16,0 0-128 0,2-3 0 0,0 3 144 16,-2 1-144-16,1-2 0 0,-1-1 144 0,1 5-144 15,-3-3 0-15,1-3 144 0,-3 2-144 0,1-3 128 16,0 4-128-16,-2 0 128 0,0-3-128 0,1 2 0 15,-1-3 144-15,0 2-144 0,-1 2 0 0,-5 5 0 16,8-9 0-16,-8 9 128 0,5-6-128 0,-5 6 0 16,4-9 0-16,-4 9 128 0,0 0-128 0,0 0 0 15,0 0 0-15,0 0 0 0,0 0 128 0,0 0-128 16,0 0 128-16,-8-2-128 0,8 2 144 0,-11 1-144 16,-1 3 192-16,1 0-192 0,-2-1 128 0,-1 4-128 15,-1 0 0-15,-1-2 0 0,-2 2 192 0,0 2-192 16,-1 0 192-16,0 2-192 0,-5 2 256 0,0-4-48 15,1 1-16-15,-3-3 0 0,1 4 0 0,-1-5 0 0,1 3 0 0,-3-3 0 16,-3 6-48-16,2-3-16 0,0 1 0 0,0-1 0 16,0 2-128-16,-3-1 160 0,-4 0-160 0,1 2 160 15,-2-7-160-15,-1-1 128 0,-3 0-128 0,2 2 128 16,2-2-128-16,-1-2 0 0,-1 1 0 0,3 1 128 16,-3 1-128-16,4-1 0 0,-1-3 0 0,-1 0 0 15,-3-1 0-15,-2-1 0 0,2 0 128 0,0-2-128 16,-1-7 128-16,3 2 0 0,2-2 0 0,1 2 0 15,2-2-128-15,1 3 0 0,0-2-160 0,2 2 160 0,2-3 0 16,0 1 0-16,-2 0 0 0,2 2 0 0,0-2 0 0,0-1 0 16,3-3 0-16,1 2 0 0,0-5 0 0,1 1 0 15,0-2 0-15,3 1 0 0,1 2-128 0,1 0 128 16,1 1 0-16,1-2-144 0,-1-1 144 0,3-2-160 16,-1 0 160-16,2 0-160 0,2 0 160 0,1 1-160 15,-1 0 160-15,3 2-160 0,-1 1 160 0,2 2 0 16,0-2-144-16,3 4 144 0,-1 1 0 0,1-1-176 15,-1 1 176-15,2 0-128 0,3 9 128 0,-2-7 0 16,-1-2 0-16,3 9-128 0,2-8 128 0,-2 8-128 16,0 0 128-16,0 0-128 0,0 0 128 0,0 0 0 15,0 0-144-15,0 0 144 0,0 0 0 0,11 0-176 16,-11 0 176-16,10 10-128 0,-2-1 128 0,-1 5 0 16,2 0-144-16,0 4 144 0,1 0 0 0,1 1 0 15,0 0 0-15,2 0 0 0,1 0-144 0,1-1 144 16,0 0-192-16,2-1 192 0,1 0-128 0,2-2 128 0,4-2 0 15,1 1 0-15,1 1 0 0,-1-1-128 0,2-4 128 16,0 3 0-16,-1 1 0 0,2-4 0 0,-1 2 0 0,0-1 0 16,-1-2 0-16,2 2 0 0,0-2 0 0,0 1 0 15,2-2 0-15,-1 2 0 0,1-2 0 0,2 1 0 16,2-5 0-16,1 1 0 0,-2 2 0 0,2-3 0 16,1-3 0-16,0 2 0 0,-3 1 0 0,0-3 0 15,-2-1 0-15,1-1 0 0,0-1 0 0,2 1 144 16,-2 0-144-16,0-2 0 0,-2 1 144 0,1-2-144 0,-1-2 0 0,1 1 128 15,-2 0-128-15,0-4 0 0,1 2 0 0,-2-2 0 16,-2 2 0-16,0-2 128 0,-3-1-128 0,1 0 0 16,-3 1 128-16,1-3-128 0,-2 5 0 0,2-2 0 15,-4 2 0-15,1 1 0 0,-2-3 0 0,-1 4 128 16,-1-3-128-16,-1 2 0 0,-1 2 0 0,-2-2 0 16,1-1 0-16,-2 4 0 0,-3-2 0 0,0-2 128 15,3 2-128-15,-10 5 0 0,8-4 0 0,-8 4 128 16,7-9-128-16,-7 9 0 0,7-5 0 0,-7 5 0 15,0 0 0-15,6-6 128 0,-6 6-128 0,0 0 0 16,1-10 0-16,-1 10 0 0,0-7 0 0,0 7 0 16,0 0 0-16,0 0 0 0,0 0 0 0,0 0 0 15,-5-7 0-15,5 7 0 0,-8-4 0 0,8 4 0 16,-10-1 0-16,1 1 0 0,9 0 0 0,-10 0 0 16,0 1 0-16,1 0 0 0,9-1 0 0,-11 3 0 15,1-1-176-15,-1 3 176 16,4-2-1920-16,-3 0-304 0,2 0-48 0</inkml:trace>
  <inkml:trace contextRef="#ctx0" brushRef="#br0" timeOffset="48835.24">14242 2713 7359 0,'0'0'320'0,"0"0"80"0,0 0-400 0,0 0 0 15,-4 12 0-15,4-12 0 0,0 0 1344 0,-1 8 192 16,1-8 48-16,0 0 0 0,0 0-848 0,5 11-160 16,-5-11-48-16,10 6 0 0,-10-6 48 0,13 3 16 15,1-1 0-15,0-2 0 0,3 0-80 0,1-2 0 16,0 0-16-16,5 1 0 0,0-2 0 0,2 0 0 16,2 0 0-16,2-1 0 0,0-1-112 0,4 1 0 0,2 1-16 0,0-1 0 15,2-4 48-15,-1 2 16 0,-2-1 0 0,0-3 0 16,-1 6-96-16,0-2-16 0,-3 1 0 0,0 1 0 15,-2-1 48-15,0 0 0 0,-2 1 0 0,-1 2 0 16,-1 0 48-16,-2 0 16 0,-5-1 0 0,1-1 0 16,-1 3-192-16,-2 1-48 0,-3 0 0 0,-12 0 0 15,10 1-48-15,-10-1-16 0,0 0 0 0,0 0 0 16,0 0-128-16,0 0 0 0,0 0 0 0,-7 9-8528 16,-4-4-1664-16</inkml:trace>
  <inkml:trace contextRef="#ctx0" brushRef="#br0" timeOffset="52224.67">19499 4779 9215 0,'0'0'816'0,"0"0"-656"16,0 0-160-16,0 0 0 0,0 0 1168 0,0 0 208 16,0 0 32-16,8 0 16 0,-8 0-432 0,0 0-96 15,9 0 0-15,-9 0-16 0,0 0 16 0,0 0 16 0,0 0 0 0,6 2 0 16,-6-2 32-16,5 8 0 16,-5-8 0-16,5 10 0 0,-4 3-176 0,2-2-48 15,-1 7 0-15,1 1 0 0,0 4-272 0,-1 0-64 16,-2 1-16-16,1 5 0 0,-1 2 16 0,0 0 0 15,0 5 0-15,0-2 0 0,-1 2 80 0,0 1 32 16,-2 0 0-16,-1-1 0 0,1 0-208 0,0 0-32 0,-3-2-16 16,2-1 0-16,0-2-96 0,0-2-16 0,2-5 0 15,-1 3 0-15,1-1-128 0,-1-4 128 0,2 0-128 0,-2-3 128 16,2-2-128-16,0 0 0 0,0-3 0 0,1 0 128 16,-3-4-128-16,3-1-192 0,0-1 32 0,0-8 16 15,0 0-752-15,0 0-128 16,0 0-48-16,0 0-7888 0,0 0-1600 0</inkml:trace>
  <inkml:trace contextRef="#ctx0" brushRef="#br0" timeOffset="52570.07">19105 5361 4607 0,'0'0'192'0,"-6"0"64"0,-2-2-256 0,3 1 0 15,5 1 0-15,0 0 0 0,0 0 3552 0,0 0 672 16,0 0 128-16,0 0 16 0,5-5-2688 0,3 0-528 16,2-1-128-16,3 1 0 0,2 2-336 0,3-1-64 15,3 0-16-15,3 2 0 0,4 1 80 0,2-1 16 16,3 1 0-16,2 0 0 0,3 0 0 0,-1 1 16 15,-1-3 0-15,-1 2 0 0,1-1-128 0,0 1-16 16,-3-3-16-16,-2 3 0 0,-1 1-192 0,-1 0-48 16,-2 0 0-16,-3 0 0 0,-1 0-176 0,-3 0-144 15,-1 0 192-15,6 3-192 16,-6-1-1168-16,-3-2-352 0,-4 0-64 0,0 0-12304 0</inkml:trace>
  <inkml:trace contextRef="#ctx0" brushRef="#br0" timeOffset="53120.14">21227 4616 12831 0,'0'0'576'0,"0"0"112"0,0 0-560 0,0 0-128 0,0 0 0 0,0 0 0 16,0 0 704-16,0 0 128 0,0 0 0 0,0 0 16 15,0 0-224-15,-6 8-48 0,0 2-16 0,-2-1 0 16,2 3 32-16,0 6 16 0,-1 0 0 0,1 5 0 15,1 7-64-15,-3 1-16 0,3 1 0 0,0 4 0 16,-2 4 112-16,-1 1 0 0,-1 7 16 0,-2 0 0 16,-2 4-144-16,-4 4-16 0,0 3-16 0,-4-2 0 0,0 0-128 15,-1-2-32-15,0-4 0 0,2-2 0 0,2-3-128 0,2 0-48 16,2-8 0-16,1-3 0 0,3-3-144 16,1-5 192-16,3 1-192 0,0-7 192 0,3 0-192 0,1-5 160 15,2-1-160-15,2-1 160 16,1-3-480-16,-3-11-112 0,0 0-16 0,8 0-7680 15,1-3-1552-15</inkml:trace>
  <inkml:trace contextRef="#ctx0" brushRef="#br0" timeOffset="53738.29">20769 4734 13823 0,'0'0'1216'0,"-1"-9"-960"0,2-2-256 0,3 3 0 16,1-2 704-16,2 4 112 0,4-3 16 0,3 2 0 15,3 2-96-15,6-4-16 0,4 3 0 0,5-3 0 16,3 2-192-16,3-4-32 0,2 4-16 0,-2-3 0 15,0 2 96-15,2 4 0 0,-1 2 16 0,0 2 0 16,1 0-16-16,-2 3-16 0,0 2 0 0,0 7 0 16,-1-2-272-16,-3 4-48 0,-3 1-16 0,-2 3 0 15,-1 1-32-15,-4 4-16 0,-3 4 0 0,-5-1 0 16,-5 5 80-16,-3 3 0 0,-4 3 16 0,-3 1 0 0,-5-5-96 0,-2 3-32 16,-3-2 0-16,-2-1 0 0,-6-4-144 0,1-1 192 15,-2-5-192-15,-1-1 192 0,-4-3-32 0,-3-1 0 16,-1-2 0-16,-1-2 0 0,-3-1 48 0,4-3 16 15,1 0 0-15,0-1 0 0,5 0-80 0,0-4-16 16,3 3 0-16,5-4 0 0,0-3-128 0,3-1 160 16,10 0-160-16,0 0 160 0,0 0-160 0,0 0 0 15,0 0 0-15,0 0 0 0,12-3 0 0,1 1 0 16,4 3 0-16,-1 2 0 0,2-1-176 0,1 5 176 16,0 3-128-16,4 2 128 0,-1 1-160 0,0 4 160 15,3 2-192-15,-5 2 192 0,0 2-128 0,-1-1 128 16,-3 1 0-16,-2 0 0 0,-4-2 0 0,0 2 224 15,-4 6-16-15,-3-2 0 0,-3 4 304 0,-4-5 64 16,-2 1 16-16,-5-2 0 0,-1 2-80 0,-5-5-32 16,-1-3 0-16,-3 0 0 0,-3-1 144 0,-2-1 16 15,-4-3 16-15,-3-1 0 0,-3-4-160 0,-2 2-48 16,-1-3 0-16,-3 1 0 0,-2-4-208 0,-1 0-48 0,-6-2-16 0,-1-3 0 16,0-3-176-16,-1-2 0 0,5-1 0 0,1-3 0 31,1 1-448-31,6-3-160 0,3-2-32 0,5 0-16 15,4-2-2352-15,5-2-480 0</inkml:trace>
  <inkml:trace contextRef="#ctx0" brushRef="#br0" timeOffset="54338.64">22909 4664 12319 0,'0'0'544'0,"0"0"112"0,-6 7-528 0,-3-4-128 0,0 4 0 16,-1 3 0-16,0 4 960 0,-1 0 176 0,-3 4 16 0,0 3 16 16,-2 1-256-16,0 2-48 0,-2 4-16 0,1 4 0 15,1 1-16-15,-1 4-16 0,-2 3 0 0,0 2 0 0,-1 8 16 0,0 1 16 16,-5-3 0-16,4 4 0 16,-3 4-336-16,2 1-80 0,2-3-16 0,-2-6 0 15,2-1-192-15,3-3-32 0,5 1-16 0,4-7 0 0,3-4-32 16,6-1 0-16,4-5 0 0,5-1 0 0,4-5 176 0,0-2 16 15,4-1 16-15,1-2 0 0,2-3-96 0,3-2 0 16,1-3-16-16,1-2 0 0,-2-4-64 0,0-1-16 16,1-2 0-16,2-3 0 0,0-3-160 0,-1-2 192 15,0-1-192-15,-1-1 192 16,-1-1-752-16,-3-1-144 0,-4-3-16 0,0 0-16 16,-3 1-1952-16,-3-2-384 0,0-8-64 0,-9 4-32 0</inkml:trace>
  <inkml:trace contextRef="#ctx0" brushRef="#br0" timeOffset="54538.76">22095 5324 19343 0,'0'0'1728'0,"0"0"-1392"16,6-6-336-16,2-1 0 0,2 1 1488 0,4 1 240 0,4 1 32 0,6-2 16 15,4 0-880-15,6 1-160 0,4-2-32 16,8 2-16-16,6 1 224 0,5-1 48 0,3 0 16 0,-2 1 0 15,-2 1-560-15,-1 1-112 0,-3-6-32 0,-2 4 0 32,-2 2-1168-32,-2-1-256 0,-3 2-32 0,-2-3-12160 0</inkml:trace>
  <inkml:trace contextRef="#ctx0" brushRef="#br0" timeOffset="55072.12">24694 4864 18015 0,'0'0'800'0,"0"0"160"0,-2-8-768 0,2 8-192 0,0 0 0 0,0 0 0 16,0 0 928-16,0 0 144 0,0 0 16 0,0 0 16 15,-8 9-256-15,2 0-48 0,-2 4-16 0,2 3 0 16,-2 5-96-16,0 1-32 0,1 6 0 0,0 2 0 0,1 4-208 0,0 4-64 16,-2 3 0-16,-1-2 0 0,2 3 96 0,-4 3 16 15,0-1 0-15,-1 3 0 0,1-5-192 0,0 1-48 16,0-5 0-16,3-1 0 0,1-1-256 0,2-4 160 15,1-7-160-15,2-1 128 0,0-1-128 0,1-4 0 16,1-4 144-16,0-3-144 16,0-1-352-16,0-11-144 0,0 0-16 0,0 0-16 15,0 0-2000-15,0 0-400 0</inkml:trace>
  <inkml:trace contextRef="#ctx0" brushRef="#br0" timeOffset="55271.8">24249 5342 19343 0,'0'0'1728'0,"0"0"-1392"16,10-7-336-16,2 1 0 0,2 1 1552 0,5 2 240 16,5 1 64-16,3 1 0 0,2-1-576 0,4 0-128 15,1-1 0-15,8 1-16 0,7 0-560 0,-1 1-96 16,1-1-32-16,-1-2 0 0,-5-1-288 0,0 0-160 15,-1-1 160-15,-1 1-160 0,-3 2 0 0,1-1 0 0,-2 4 0 0,2-3-160 32,2 1-2416-32,-2-1-496 0</inkml:trace>
  <inkml:trace contextRef="#ctx0" brushRef="#br0" timeOffset="55923.01">26969 4652 12207 0,'0'0'528'0,"0"0"128"0,0 0-528 0,0 0-128 0,-2-7 0 0,1 2 0 15,-2 0 640-15,1-3 112 0,-2 3 16 0,-1 3 0 16,-2-2-32-16,0-1 0 0,-1 1 0 0,-1 1 0 16,0 1-16-16,-1 1 0 0,-3-1 0 0,-1 2 0 15,-3 0-80-15,-2 2-32 0,-2-1 0 0,-2 3 0 16,0 1 32-16,-5 2 0 0,0-1 0 0,-2 4 0 16,-1-1-112-16,0 3-16 0,-2-2 0 0,-14 13 0 15,2-1-64-15,3 5-32 0,2 1 0 0,-1 5 0 0,-2 0-160 0,-2 1-48 16,4-2 0-16,2 2 0 0,1 0-16 0,4 2-16 15,3 0 0-15,4 0 0 0,5 0 16 16,2 0 0-16,4-3 0 0,2 2 0 0,1 2-192 0,4 0 0 16,7-3 0-16,-1-2 0 0,1 1 0 0,4-4 0 15,3-1 0-15,5 0 0 0,2-4 0 0,4 1 0 16,5 0 160-16,3-2-160 0,4-4 416 0,4 1-32 16,3 1 0-16,3-4 0 0,3-1 0 0,0-2 0 15,-2-7 0-15,-7 0 0 0,5-3 128 0,3-1 0 16,2 1 16-16,5 0 0 0,4-2 32 0,0 0 0 15,1-2 0-15,0 0 0 0,1 0-240 0,-3 0-32 16,0 0-16-16,-3 1 0 0,-3 0-272 0,-2 1 0 16,-3 1 128-16,-3 4-128 15,-1-1-768-15,-2 2-192 0,-5 2-64 0,-2-1-14896 0</inkml:trace>
  <inkml:trace contextRef="#ctx0" brushRef="#br0" timeOffset="59925.14">17219 7070 11967 0,'-8'-1'1072'0,"8"1"-864"0,0 0-208 0,-9-4 0 16,9 4 1296-16,0 0 224 0,0 0 32 0,4-11 16 15,5 3-448-15,5-1-96 0,6 2 0 0,4-5-16 16,4 3-624-16,2-2-112 0,0-2-16 0,3-1-16 0,-1-1 160 0,1 1 48 15,2 3 0-15,1 3 0 0,1 2 160 0,0 2 32 16,-3 1 16-16,2 3 0 0,1 4-240 0,-6 2-48 16,-4-1-16-16,-5 3 0 0,-3 5-352 0,-4 1 144 15,-4-3-144-15,-4 3 0 0,-5 0 256 0,-4 3-48 16,-6 0-16-16,-3 3 0 0,-3-3 128 0,-4 2 0 16,-4 0 16-16,-1 1 0 0,-2 0-112 0,0 0-32 15,-1 1 0-15,3-4 0 0,-1-4-192 0,4 0 128 16,2-1-128-16,4-1 0 0,3 0 0 0,2 1 0 15,5-5 0-15,4-7 0 0,-3 13 0 0,7-4 0 16,3 2 0-16,3-4 0 0,0 0 0 0,5 1 0 16,3 3 0-16,1-1 0 0,1 3 0 0,3 1-128 15,4-2 128-15,-3 2 0 0,-4 2 0 0,2-1 0 0,-2 1 0 0,-3-2 0 16,-4 0 0-16,-3 0 0 16,-5 1 0-16,-4-1 0 0,-5-4 560 0,-2 0 64 15,-4 3 16-15,-4-3 0 0,-5 1 144 0,-5 0 48 0,-7 0 0 0,-2 3 0 16,1-4-448-16,-1 0-64 0,-1-3-32 0,-2-1 0 15,-2-2-160-15,1-2-128 0,0 1 144 16,-2-3-144 0,0-3-288-16,-1 1-160 0,2-3-16 0,1-4-16 0,3 1-2080 0,5-3-432 0,-8-8-80 15,11 6-9408-15</inkml:trace>
  <inkml:trace contextRef="#ctx0" brushRef="#br0" timeOffset="60508.53">18622 7177 11967 0,'0'0'1072'16,"0"0"-864"-16,0 0-208 0,0 0 0 16,-8-1 1280-16,8 1 192 0,0 0 64 0,-9 2 0 0,9-2-528 0,-6 7-112 15,1 3 0-15,0 4-16 0,-1-1-256 0,-1 3-48 16,2 3-16-16,1 3 0 0,2-1-240 0,2 0-64 15,0 2 0-15,5 0 0 0,0-3-64 0,1-1 0 16,1 0-16-16,3 0 0 0,0-2 80 0,3-6 32 16,-3-1 0-16,3-2 0 0,1-1 160 0,2-4 48 15,-1-2 0-15,6-2 0 0,-4-2 96 0,5 0 32 16,2-4 0-16,0 0 0 0,-2-7-112 0,0 0 0 16,-1-3-16-16,0 2 0 0,-4 0-240 0,-1-2-32 15,-2-1-16-15,-2 2 0 0,-4-1-208 0,-2 3 144 16,-1 2-144-16,0 1 128 0,-1 1-352 0,-4 10-80 15,0 0-16-15,3-9-8992 16,-1-1-1808-16</inkml:trace>
  <inkml:trace contextRef="#ctx0" brushRef="#br0" timeOffset="60877.37">19247 7218 9215 0,'0'0'816'0,"0"0"-656"0,0 0-160 0,0 11 0 16,0 3 2576-16,-1-1 496 0,-1 2 80 0,-1 0 32 15,-2 1-1840-15,-1 0-352 0,-2 1-80 0,0-1-16 16,-1 0 64-16,-1-3 0 0,1 1 0 0,-1 0 0 16,1-5-352-16,2 2-64 0,0-5-16 0,7-6 0 0,0 0-304 0,0 0-64 15,0 0-16-15,0 0 0 0,0 0 256 0,0 0 48 16,0 0 16-16,2-13 0 0,1-3-96 0,4-1-32 15,3-1 0-15,-1 2 0 0,1 1-208 0,3-1-128 16,-1 1 160-16,2 0-160 0,0 2 128 0,3 0-128 16,-2 3 0-16,2 4 0 0,-1 2 0 0,-1 1 0 15,1 2 0-15,-4 2 0 0,0 2 0 0,-2 1 0 16,-1 6-160-16,-1 1 160 0,-2 5-128 0,-1 0 128 16,-1 1-128-16,-2 2 128 0,-2 2-128 0,-2 2 128 15,-2-4-128-15,0-1 128 16,0-5-672-16,1 1-48 0,0 0-16 0,2 0-8384 15,-2-4-1680-15</inkml:trace>
  <inkml:trace contextRef="#ctx0" brushRef="#br0" timeOffset="61521.14">20058 6787 17503 0,'-3'-9'768'0,"3"9"176"0,0 0-752 0,0 0-192 16,0 0 0-16,0 0 0 0,-3 10 448 0,2 4 64 15,-4 4 16-15,1 1 0 0,-1 1 96 0,1 3 16 16,-4 3 0-16,2 0 0 0,-2 6 0 0,1 0 16 15,-2 1 0-15,0 0 0 0,0-1 64 0,0 2 16 16,0 0 0-16,0 2 0 0,-1 0-176 0,0-2-48 16,0-1 0-16,0-4 0 0,-1-7-320 0,3-3-64 15,-1-5 0-15,2-3-128 0,1 1 304 0,1 0-48 16,5-12-16-16,0 0 0 0,-4 7-80 0,4-7-16 16,0 0 0-16,0 0 0 0,0 0 144 0,0 0 32 15,0 0 0-15,0 0 0 0,-2-8-112 0,2 8-16 16,-3-11 0-16,0 1 0 0,2 1-192 0,1 9 144 0,0-12-144 0,0 3 128 15,1-1-128-15,2 1 0 0,1-2 144 0,1 2-144 16,1-3 128-16,1 0-128 16,-1 0 128-16,3 1-128 0,1-1 128 0,1 4-128 0,0-4 128 0,3 3-128 15,-2-3 0-15,4-1 144 0,0 1-144 0,-1-2 0 16,3 0 176-16,-3 0-176 0,3 0 160 0,0 2-160 16,0-4 128-16,2 1-128 0,2 1 0 0,-1 3 0 15,0-2 128-15,-1 2-128 0,0 0 0 0,-1 1 144 0,-2 4-144 0,-2-2 0 16,-2 1 0-16,-2 3 0 0,-4-2 0 0,-7 6-176 15,0 0 48-15,0 0 0 16,0 0-800-16,0 0-160 0,0 0-16 0,0 0-8112 16,0 0-1600-16</inkml:trace>
  <inkml:trace contextRef="#ctx0" brushRef="#br0" timeOffset="61732.69">20015 7158 21183 0,'0'0'1888'0,"3"14"-1504"16,0-1-384-16,4 1 0 0,0 1 1408 0,5 2 224 15,1-4 32-15,1 0 16 0,0 0-176 0,2 0-32 16,4-4-16-16,1 1 0 0,-2 2-512 0,1-3-112 16,1 3 0-16,-1-6-16 0,-2 2-512 0,-1-2-112 15,-1-3 0-15,-2 0-16 0,0 0-384 0,-2 1-80 0,0-3-16 0,-2-1-10192 31,-10 0-2048-31</inkml:trace>
  <inkml:trace contextRef="#ctx0" brushRef="#br0" timeOffset="62176.76">20797 7031 17503 0,'0'0'1552'0,"0"0"-1232"15,0 0-320-15,0 0 0 0,-1 11 560 0,-1 6 48 16,-1 5 16-16,-3-2 0 0,0 0 144 0,0 1 48 15,-3 1 0-15,2 0 0 0,-1 1-160 0,0-3-16 16,-1 1-16-16,1-2 0 0,1-3-144 0,0 1-32 16,2-5 0-16,0-1 0 0,1-1-128 0,4-10-48 15,0 0 0-15,0 0 0 0,0 0 176 0,0 0 16 16,11-3 16-16,1-4 0 0,2-1 16 0,3-5 0 16,1 1 0-16,1 0 0 0,0-2-272 0,0 3-48 0,1 2-16 0,1-1 0 15,-4 3-160-15,1 2 128 16,-3-1-128-16,1 6 128 0,-1 2-128 0,-1 6 0 0,-3 0 0 0,1 3 0 15,-2-1 0-15,-1 4 0 0,-3 1 0 0,-2 4 0 16,-3 1-176-16,-1-1 48 0,0-2 0 0,3-1 0 31,-6-2-1568-31,3-3-304 0,0-11-64 0,4 6-9760 0</inkml:trace>
  <inkml:trace contextRef="#ctx0" brushRef="#br0" timeOffset="62510.36">21610 7191 21423 0,'0'0'944'0,"0"0"208"0,0 0-928 0,-9 3-224 15,1-2 0-15,-5 4 0 0,-4 3 1152 0,0-2 176 16,-3 2 32-16,1 1 16 0,-1-1-416 0,0 3-64 16,-2 1-32-16,1 0 0 0,1 2-400 0,4 1-80 15,2 1 0-15,4 0-16 0,0-1-192 0,6-5-48 16,1 0 0-16,2-2 0 0,2 1-128 0,4-2 128 15,2 2-128-15,2-5 128 0,2-4 112 0,3 0 16 16,4-1 0-16,1 0 0 0,1 1-128 0,2-3 0 16,1-3-128-16,1 1 192 0,1-6 16 0,-1 3 0 15,-2-5 0-15,-2 3 0 0,-1-2-80 0,-2 1-128 16,-3 1 176-16,-3-3-176 0,-2 2 256 0,-2 2-64 16,-5-3-16-16,-2 5 0 0,-1-4 0 0,-3 5 0 15,-2-4 0-15,-3 4 0 0,-3-3-176 0,0 2 0 16,-2 2-192-16,-3-2 192 15,-2 3-1280-15,0 0-128 0,1 3-16 0,7-1-12624 0</inkml:trace>
  <inkml:trace contextRef="#ctx0" brushRef="#br0" timeOffset="62944.62">21857 7192 17503 0,'0'0'1552'15,"-4"9"-1232"-15,-1 3-320 0,0 3 0 16,-1 0 640-16,-2 3 64 0,0-4 0 0,1 4 16 0,-1 3 304 0,1-3 64 16,-1-4 16-16,3 0 0 0,0-1-352 0,2 0-80 15,2-5-16-15,2 3 0 0,-1-11-224 0,5 5-48 16,2 0-16-16,2-3 0 0,1-2 144 0,2-2 48 16,4-2 0-16,0 0 0 0,1 0-48 0,2-3 0 15,2 0 0-15,1-3 0 0,0 0-128 0,-1-3-48 16,-2 2 0-16,0 1 0 0,-1-2-96 0,-1 5-32 15,-2-2 0-15,-1 4 0 0,-4 0-80 0,2 0-128 16,-4-1 176-16,0 6-176 0,-8 0 0 0,6 7 0 16,1 2 0-16,-2 0-192 0,-1 3 192 0,-1 2 0 15,0 2 0-15,1-1 0 0,-2-1-144 0,2 1 16 16,0 0 0-16,1 1 0 0,0-4 128 0,1-3 0 16,1-1 0-16,0-3 0 0,2-3 0 0,2 1 176 15,0-3-48-15,3-3 0 0,0-2 96 0,1-5 16 16,2 1 0-16,1-5 0 0,-1 0 160 0,1-1 48 15,-1-3 0-15,-2-1 0 0,0-2-32 0,-2 0 0 16,0-2 0-16,-2 0 0 0,-1 1-192 0,-3 0-32 16,-1-3-16-16,-1 0 0 0,0 4-176 0,-1-1 0 15,0 6 0-15,-2 2 0 16,0 0-544-16,-1 4-32 0,0-1-16 0,-1 6-10336 0,0 5-2064 0</inkml:trace>
  <inkml:trace contextRef="#ctx0" brushRef="#br0" timeOffset="63328.82">22894 7139 19343 0,'0'0'1728'0,"0"0"-1392"16,-1 6-336-16,-3 6 0 0,0-1 848 0,-1 3 112 15,0 0 0-15,-4 3 16 0,0-1 304 0,0 1 64 16,1-1 16-16,-3 2 0 0,-1 1-416 0,-1-1-96 16,0 1-16-16,2-4 0 0,1-3-416 0,1-1-96 15,0 1 0-15,3-5-16 0,2-2-112 0,4-5 0 16,0 0-16-16,0 0 0 0,0 0 368 0,0 0 80 16,5-6 16-16,2-2 0 0,4-3-256 0,0-3-32 15,2 0-16-15,2 1 0 0,-1-1-144 0,2 0-48 16,1 0 0-16,1 3 0 0,0-4-144 0,1 1 160 15,0 1-160-15,0 3 160 0,0-2-160 0,1 5 0 16,-2-1 0-16,-3 3 0 0,2 4 0 0,-3 1 0 16,-3 2 0-16,-1 5 0 0,-1 1 0 0,-2 1-176 0,-1 4 176 15,-3 2-128-15,0 1 0 0,0 1 0 0,-3 4 0 0,-1-1 0 32,-2 0-304-32,1-1-48 0,-1-1-16 0,-1 1 0 15,0 3-2320-15,2-3-448 0,1-1-112 0</inkml:trace>
  <inkml:trace contextRef="#ctx0" brushRef="#br0" timeOffset="63678.39">23869 7131 16575 0,'0'0'1472'0,"0"0"-1168"16,0 0-304-16,0 0 0 0,-7-5 1952 0,-2 1 336 15,-2 3 64-15,0 0 16 0,-2 0-1472 0,1-2-304 16,-2-1-48-16,0 2-16 0,0 0-224 0,0 2-48 16,1 0-16-16,3 3 0 0,1 3-80 0,1-1-16 15,2 2 0-15,2 3 0 0,2-2 128 0,2 3 32 16,2 3 0-16,2-1 0 0,1 1 464 0,1 2 112 16,2 1 16-16,0 2 0 0,1 4-400 0,-3 2-80 15,0 2-16-15,1 0 0 0,-4-5-176 0,0 1-32 16,-2 3-16-16,-2-5 0 0,-4 1 160 0,-1-3 48 15,-3-1 0-15,-5-2 0 0,-5-2 64 0,-4-2 0 16,-4-2 16-16,-6 0 0 0,-4-4-160 0,-2 1-48 16,3-2 0-16,-1-4 0 0,2-2-256 0,3-2-224 0,1-2 32 15,5 0-11184-15,3-5-2240 0</inkml:trace>
  <inkml:trace contextRef="#ctx0" brushRef="#br0" timeOffset="64215.44">25518 6815 21999 0,'0'0'960'0,"6"-9"224"0,-6 9-944 0,8-5-240 0,-8 5 0 0,0 0 0 15,0 0 592-15,0 0 80 0,0 0 16 0,0 0 0 16,0 0 16-16,0 13 16 0,-1 1 0 0,-5 6 0 16,-2 3-16-16,-3 2 0 0,1 6 0 0,-2 3 0 15,1-1-352-15,1 1-80 0,0 2-16 0,0 0 0 0,-3-1-48 0,0 1-16 16,1-1 0-16,0 1 0 0,2 0-192 0,1-5-160 16,2 1 32-16,0-4 0 15,0-6-1472-15,3-5-272 0,1-1-64 0</inkml:trace>
  <inkml:trace contextRef="#ctx0" brushRef="#br0" timeOffset="64561.01">25290 7303 19407 0,'0'0'848'0,"0"0"192"0,0 0-832 15,13 0-208-15,1-1 0 0,1-1 0 0,2 0 480 0,3-1 48 16,3-2 16-16,4 1 0 0,1 2-112 0,2 1-32 15,1-2 0-15,0-2 0 0,-1 1-144 0,-1 2-48 16,-1 2 0-16,-4 0 0 0,-5 0-64 0,-1 2-16 16,-4 1 0-16,-3 2 0 0,-2 0 48 0,-9-5 0 15,7 9 0-15,-2 2 0 0,-4 4 176 0,-1 1 32 16,-1-2 16-16,-1-4 0 0,2-10 272 0,-1 13 48 0,-1-5 16 0,0 3 0 16,2-11 16-16,0 0 0 0,0 0 0 0,4 7 0 15,-4-7-240-15,10 8-32 0,2-7-16 0,-1-1 0 16,1-1 16-16,0 0 0 0,1-2 0 0,0-3 0 15,-3-2-224-15,-1-2-32 0,-2 2-16 0,0-3 0 16,-3 2-64-16,-3-2-16 0,-2-1 0 0,-3 2 0 16,-1-5 64-16,-2 2 0 0,-2-1 0 0,-3 4 0 15,-2-3-192-15,0 4-192 0,-3-3 32 0,3 1 16 16,0 1-2464-16,0-3-480 0</inkml:trace>
  <inkml:trace contextRef="#ctx0" brushRef="#br0" timeOffset="65079.49">27569 6934 19983 0,'0'0'880'0,"0"0"192"0,-8 4-864 0,-1-1-208 0,0-1 0 0,-1 3 0 16,-3 5 560-16,1-1 64 0,1 4 16 0,-2-4 0 16,-1 0-160-16,0 0-32 0,0 0 0 0,2 0 0 15,-1 2-48-15,1 2-16 0,2-4 0 0,1 2 0 0,2 2-48 0,4-3-16 16,-1 1 0-16,4 0 0 0,3 1 224 0,1 2 32 16,5-4 16-16,0 4 0 0,1 0-160 0,1 2-48 15,2-1 0-15,-2 0 0 0,1 3-208 0,-2-3-48 16,-2 2-128-16,-1-2 192 0,0-1 144 0,-4 1 32 15,0-1 0-15,-3-1 0 0,-1-2 48 0,-1 2 16 16,2-13 0-16,-7 10 0 0,-5 2 32 0,-2-6 16 16,-1 0 0-16,-1-1 0 0,-4 2-256 0,-2-2-48 15,-4-3-16-15,2-4 0 16,0-4-1152-16,1-1-224 0,3-2-64 0,2 2-8480 16,3-2-1696-16</inkml:trace>
  <inkml:trace contextRef="#ctx0" brushRef="#br0" timeOffset="66197.1">28154 7159 15663 0,'0'0'1392'0,"0"0"-1120"16,0 0-272-16,-5 9 0 0,-3 1 1824 0,1 3 304 0,-2-3 64 0,-6 8 16 15,1-3-1392-15,-3 1-288 0,1-1-48 0,-1 0-16 16,1 0 96-16,2 1 16 0,1 1 0 0,3-1 0 15,1-4-272-15,4 0-48 0,2-5-16 0,3-7 0 16,3 13 80-16,3-7 0 0,4 0 16 0,4-3 0 16,3-4 64-16,-3-1 16 0,2-1 0 0,2 0 0 15,4 0 0-15,-2-4 0 0,2-2 0 0,-1 2 0 16,1-6-192-16,-2 0-32 0,1 2-16 0,-4-3 0 0,-1 1-176 0,-4 2 160 16,-2-1-160-16,-1-2 160 0,-2 0-160 0,-3 0 0 15,-3 2 144-15,-2-2-144 0,-3 0 0 16,-3 4 0-16,-3-2-192 0,0 3 64 0,-1 2-128 0,3 2 0 15,-2-3-16-15,3 4 0 0,1 0-64 0,1 3-16 16,5 1 0-16,0 0 0 16,0 0-304-16,0 0-64 0,0 0-16 0,10-5 0 0,3-3 272 0,3 3 48 15,3-2 16-15,3 0 0 0,1 1 272 0,1-3 128 16,2 0-128-16,-2-5 128 0,-1 3 0 0,-1-5 0 16,1-3 0-16,0 2 0 0,1-3 0 0,0 0 0 15,-1-1 0-15,4-1 0 0,-2-4 0 0,1 1 128 16,-1-5 0-16,1 2 0 0,0-3-128 0,-1-3 128 15,1-3-128-15,-2 0 128 0,-3-2-128 0,0 2 0 16,-3 0 0-16,-1 3 128 0,-5 3-128 0,-1 3-128 16,-4 7 128-16,0 4-192 0,-5 3 192 0,-2 5-128 15,0 9 128-15,-6-1-128 0,-3 1 128 0,-3 4 0 16,0 5 0-16,-6 2 0 0,-2 7 0 0,-1 3-128 16,1 4 128-16,-2 3-128 0,1 5 128 0,-2 5 0 0,-1 5-144 0,-2 0 144 15,0 7 0-15,1-2 0 0,4-1 0 0,2 0 0 16,2-6 240-16,3-3 64 0,3-1 16 0,3-5 0 15,2-2 160-15,3-6 32 0,3 0 16 0,3-5 0 16,1-5 16-16,2-1 0 0,2-3 0 0,4-6 0 16,2 0-112-16,3-4-32 0,2-3 0 0,4-2 0 15,1-5-128-15,1 1-16 0,3-4-16 0,0-2 0 16,3 0-240-16,-2 0 144 0,0 1-144 0,0-2 128 0,2 2-128 0,-3-1 0 16,0 1 0-16,-4 3 128 0,0-2-128 0,-2 3 0 15,-2 4 0-15,-2 2 0 0,0 0 0 0,-3 1 0 16,-1 3 0-16,-3 4 0 0,-2 0 0 0,-1 1-176 15,-3 5 176-15,-2-1-128 0,-3 3 128 0,-2-3 0 16,0 2 0-16,-5 4-128 0,-2 0 128 0,-1 1 0 16,-1-2 0-16,-1 1 0 0,0-1 0 0,0 1 0 15,1-2 0-15,1-2 0 0,0 2 0 0,1-3 0 16,1 0 0-16,3 1 0 0,0-4 0 0,2 1 0 16,3-8 0-16,2 7 0 0,-2-7 0 0,6 4 0 15,2 1 0-15,2-1 0 0,-1-6 128 0,5-1-128 16,1-1 128-16,1 0-128 0,1-3 0 0,-1-1 128 15,1 2-128-15,-1-6 0 0,1 1 0 0,-1 0 0 16,-3-5 0-16,0 1 128 0,-2-2-128 0,0 0 0 16,-4 1 0-16,0 0 0 0,-4-1 0 0,1 3 0 15,-1-2 0-15,-1 2 0 0,-2 2 0 0,0 5 0 16,0-3 0-16,-1 3-192 0,0 1 192 0,1 6-128 16,0 0 128-16,0 0-128 0,0 0 0 0,0 0 0 15,0 0 0-15,7 2 0 0,3 1 128 0,2-2-192 0,2 2 192 0,2 1-192 16,5 1 192-16,0-3 0 0,1-2 0 0,2-1 0 15,2 0 0-15,0-3 0 0,1 0 0 0,0 0 0 16,-1-2 0-16,2-3 0 0,2 0 0 0,-1-2 0 16,-1 1 144-16,0-1 16 0,0-1 0 0,-3 0 0 15,1 1-32-15,-4-6-128 0,1 1 192 0,-1-1-64 16,-3 2-128-16,-4 0 128 0,-3-2-128 0,-2-2 128 16,-3-1-128-16,-3 2 0 0,-5 1 144 0,-3 5-144 0,-3 0 0 15,-4 6 128-15,-1 0-128 0,-4 4 0 0,-1 4 0 0,-4 4 0 16,0 0 0-16,-1 6 0 0,2 3 0 0,-2 3 0 15,2 2 0-15,2 3-128 0,4 1 128 0,3 4 0 16,2-2 0-16,5 2 128 0,4-3-128 0,5 3 176 16,3-5-176-16,3 2 192 0,7-1-64 0,3-3 0 15,6-2 0-15,6-1 0 0,7-2-320 0,5 1-80 16,4-3-16-16,3-3-15072 0</inkml:trace>
  <inkml:trace contextRef="#ctx0" brushRef="#br0" timeOffset="67463.63">18497 8033 22975 0,'2'-13'1024'0,"-2"8"192"16,0 5-960-16,-2-12-256 0,1 3 0 0,-1 1 0 15,-2 0 976-15,4 8 160 0,-7-8 16 0,7 8 16 0,-8-2-192 0,-1 2-32 16,-2 2-16-16,-1 6 0 0,-4 1-288 0,0 6-48 16,-3 5-16-16,0 2 0 0,-2 3-336 0,1 2-80 15,2 5-16-15,1 2 0 0,1 3 160 0,2 0 16 16,3 0 16-16,3-3 0 0,2 0-128 0,1-1-16 16,1-1-16-16,1-4 0 0,1 1-176 0,-1-4 128 15,3-3-128-15,0-2 128 0,0-5-128 0,3 0 0 16,-3-4 0-16,1 1 0 0,-1-12 0 0,0 9 0 15,0-9 0-15,0 0-176 0,0 0 32 0,0 0 0 16,-9 4 0-16,-1-4 0 0,0-4-128 0,-1 0-32 16,-2-1 0-16,-1-3 0 0,0 3-48 0,0 0-16 15,0-5 0-15,0 5 0 0,1-3 176 0,4 2 48 16,-2 2 0-16,4-4 0 0,1 2 144 0,6 6 0 16,0 0-144-16,0 0 144 0,8-8 0 0,2-2-176 15,1 4 176-15,3 0-128 0,4 2 128 0,2 1-208 16,2 1 80-16,4-2 128 0,0-2-144 0,2 2 144 15,4 1 0-15,-2-1 0 0,0-2 0 0,-1 2 0 0,-1 2 192 0,-3-2-48 16,-3-1-16-16,-3 2-128 16,-1 1 192-16,-4 2-64 0,-4 2-128 0,-10-2 0 15,0 0 144-15,8 10-144 0,-5-1 192 0,1 4-48 16,-3 2 0-16,-2 2 0 0,-3-3-16 0,2-2 0 0,-2 0 0 16,1 2 0-16,2-1-128 0,0-1 0 0,1-12 0 0,2 13 128 15,5-3-128-15,2-1 0 0,1-5 0 0,4 0 128 16,5-3-128-16,3-2 0 0,0-2 0 0,4-1 0 15,1 1 192-15,-1-5-64 0,1 2 0 0,0-1 0 16,1-4-128-16,-3-1 160 0,-2 1-160 0,-4-2 160 16,-1 0-160-16,-6 2 128 0,-1-3-128 0,-4 0 128 0,-2 1-128 0,-5 3 192 15,-3-4-192-15,-5 0 192 0,-4-1 64 0,0 2 32 16,-6-1 0-16,0 3 0 0,0 3-16 0,-1 1 0 16,-1 1 0-16,3 3 0 0,3-1-272 0,3-1 128 15,1 1-128-15,10 4 0 0,0 0 0 0,0 0 0 16,0 0 0-16,0 0 0 0,0 0 0 0,11 0-144 15,3 1 144-15,5 4-192 0,4 0 192 0,4 3-192 16,1 5 192-16,2 3-192 0,2 5 192 0,-1-1-192 16,-2 2 192-16,-1 3-192 0,-3-1 192 0,-1 4 0 15,-1-1-144-15,-2 3 144 0,-4 5 0 0,-1-4 0 16,-5-5 0-16,-2 0 0 0,-3-1 0 0,0-6 0 16,-3-2 0-16,1 0 0 15,-1-4-1616-15,0-6-208 0,-3-7-32 0</inkml:trace>
  <inkml:trace contextRef="#ctx0" brushRef="#br0" timeOffset="68131">20573 8242 10127 0,'0'0'896'0,"0"0"-704"0,-1-11-192 0,-2 1 0 15,-2 3 2224-15,5 7 400 0,-7-1 96 0,-4 1 16 16,0 1-1424-16,-3 4-288 0,-2 6-48 0,-4-1-16 15,-1 1-64-15,-5 4-32 0,-3 3 0 0,-1 4 0 16,-2 5-112-16,0-2-32 0,0 3 0 0,1-3 0 16,0 1-208-16,4 2-64 0,3 0 0 0,5-4 0 15,4-1-160-15,3-2-32 0,2-2-16 0,5-1 0 0,4-5-240 0,2-2 0 16,-1-11 0-16,10 8 0 0,3 0 0 0,2-5-160 16,3-4 0-16,2 0 0 15,2-2-464-15,2-2-80 0,2 1-32 0,0 1 0 16,-2-6-1888-16,3 4-368 0</inkml:trace>
  <inkml:trace contextRef="#ctx0" brushRef="#br0" timeOffset="69298.75">21131 8357 17503 0,'0'0'768'0,"-7"-2"176"0,-5 5-752 0,2 2-192 16,0 4 0-16,-3-3 0 0,-1 4 576 0,-2-1 96 16,-4 4 16-16,1-2 0 0,0 1-80 0,2 2-16 15,0 1 0-15,2-2 0 0,0-3-208 0,3 1-32 16,3-2-16-16,3 3 0 0,2 1 64 0,4-2 16 16,0-11 0-16,8 11 0 0,2-5-64 0,3-1-16 15,-1-2 0-15,3-1 0 0,2-2-144 0,2-2-16 16,0-1-16-16,1-1 0 0,0-3-32 0,-1 0-128 0,-3-2 192 0,-1 3-64 15,-1-2-128-15,-2 3 0 16,-2-4 0-16,-2 1 0 0,-2 1 144 0,-2-2-144 0,-4 9 160 0,2-8-160 16,-2-1 128-16,-2 2-128 0,-5-5 0 0,0 5 144 15,-3 0-144-15,-2 1-176 0,1 1 48 0,-2-2 0 16,3 5-48-16,1-1 0 0,0 2 0 0,9 1 0 16,-9 0 176-16,9 0-192 0,0 0 192 0,0 0-192 15,0 0 16-15,0 0 0 0,0 0 0 0,10 0 0 16,1 1-32-16,1-1-16 0,5 0 0 0,-2-1 0 15,2 0 224-15,2-2-176 0,1-2 176 0,2 1-160 0,0-1 160 0,1 3 0 16,1-5 0-16,1 1 0 0,-3-3 0 0,3-2 0 16,0-1 0-16,-1 2 0 0,0 0 0 0,1 2 0 15,0-4 160-15,-3 1-160 0,-2 1 256 0,-1 0-32 16,-1 0-16-16,-3-2 0 0,-4 4-48 0,1-5-16 16,-6 3 0-16,2 2 0 0,-4-1-16 0,-1 2 0 15,0 1 0-15,-3 6 0 0,0-8 16 0,0 8 0 16,0-7 0-16,0 7 0 0,0 0-144 0,0 0 0 15,0 0 144-15,0 0-144 0,-10 1 0 0,0 2 0 16,0 2 0-16,-1 4 0 0,-1 0 0 0,0 4-128 16,1 2 128-16,-2 0 0 0,3 0 0 0,0-1 0 15,1 2 0-15,0 0 0 0,1 1 0 0,3-1 0 16,4 1 0-16,-2-2-128 0,2 1 128 0,2 0 0 16,4-4 0-16,1 1 128 0,-3-3 0 0,5-3 16 15,2 2 0-15,2-2 0 0,-1-2 112 0,3-1 0 16,1 0 16-16,3-4 0 0,-1-4 16 0,0 0 0 0,2 0 0 0,2-1 0 15,-1-4-64-15,3 4-16 16,2-2 0-16,2-2 0 0,-4-6-80 0,2-1-128 0,1 0 176 0,-2 1-176 16,-1 2 128-16,1-1-128 0,0-3 0 0,2 2 0 15,0-1 0-15,1-2 0 0,-3-1 128 0,0-2-128 16,2 4 0-16,-3-2 0 0,-2-2 0 0,0 0 0 16,-2-4 128-16,-2 4-128 0,1-1 0 0,-3 1 0 15,-1-5 0-15,-1 3 0 0,-3 0 0 0,2 1 0 16,-3 4 0-16,-3 8-192 0,0-3 48 0,1 0 16 0,-3 0-16 15,-2-1 0-15,1 3 0 0,-2 2 0 16,0-1 144-16,-1 5 0 0,-1 0-144 0,-3-3 144 0,4 8-144 0,-8-5 144 16,1 3-192-16,-2 4 192 0,0 3-208 0,0 7 64 15,-1 2 16-15,-1-2 0 0,-2 4 128 0,0 1 0 16,0 5 0-16,1 5 0 0,-1-1 0 0,-2 5 144 16,-4 2 0-16,-3 0 0 0,0 1 176 0,0 4 16 15,-4 4 16-15,1 5 0 0,-1 0-64 0,1 2-16 16,-1 0 0-16,1 2 0 0,3-1-128 0,0-2-16 15,-1 2-128-15,1-1 192 0,4-7-192 0,3-1 128 16,-2-6-128-16,4 0 0 0,2-6 0 0,5-2-192 16,1-3 16-16,2-4 0 15,0 2-1888-15,1-5-384 0,2-1-80 0</inkml:trace>
  <inkml:trace contextRef="#ctx0" brushRef="#br0" timeOffset="69715.28">21664 8636 21183 0,'0'0'944'0,"14"-7"192"0,1-1-912 0,3-2-224 0,3 4 0 0,4-5 0 16,1 1 832-16,2-3 112 0,3 1 16 0,2 0 16 15,5 0-464-15,0-2-112 0,0-2-16 16,0-1 0-16,-1-5-384 0,-2 0 0 0,-5-3 0 0,-7 7 0 31,1-3-304-31,3-1-144 0,2 0-16 0,-2-4-16 0,1-1 112 0,0-5 32 0,0-1 0 0,2 1 0 16,3 2 208-16,0-3 128 0,0-2-160 0,0 1 160 15,0 0 0-15,-2 2 0 0,-3 2-128 0,-3-2 128 16,-2-1 0-16,-3 5 0 0,-1 2 0 0,-3 5 0 16,-4 0 0-16,0 2 0 0,-1 3 0 0,-4-1 0 0,-3 3 0 15,-2 4 240-15,2 3-48 0,-4 3-16 0,0 4 208 0,0 0 32 16,-6 4 16-16,-3 4 0 0,-3 4 112 0,-2 4 32 15,-2 6 0-15,-2 7 0 0,-4 7-80 0,1 1-16 16,-6 3 0-16,-1 4 0 0,-4 1 16 0,-1 7 0 16,1 3 0-16,-1 0 0 0,3 2 80 0,-12 23 0 15,6-9 16-15,6-3 0 0,2-9-336 0,6-4-64 0,3-3 0 16,4-9-16-16,2-3-464 0,3-10-96 0,2-2 0 0,2-9-16 31,0-2-1872-31,2-7-368 0,4-10-80 0,0 0-16 0</inkml:trace>
  <inkml:trace contextRef="#ctx0" brushRef="#br0" timeOffset="69861.61">22140 8542 22111 0,'0'0'1968'0,"12"0"-1584"16,1 0-384-16,2 0 0 0,1-1 1376 0,0 1 192 0,4-1 32 0,2 1 16 15,3 2-944-15,3 1-192 0,4-3-32 0,0 0-16 31,3-3-1584-31,3-1-320 0</inkml:trace>
  <inkml:trace contextRef="#ctx0" brushRef="#br0" timeOffset="70449.42">24258 7832 20271 0,'0'0'896'0,"0"0"192"0,0 0-880 16,-1 9-208-16,-3 7 0 0,0 1 0 0,-1 0 512 0,0 5 64 15,0 5 16-15,-4 2 0 0,0 5-16 0,-4 2 0 16,1 2 0-16,-2 3 0 0,0-1-64 0,-1 0-32 16,-1-1 0-16,0 4 0 0,-1-2-16 0,2 1 0 15,1-1 0-15,1-3 0 16,1-3-1248-16,1-2-256 0,3-3-48 0,0-11-10208 0</inkml:trace>
  <inkml:trace contextRef="#ctx0" brushRef="#br0" timeOffset="70866.06">24239 8265 19343 0,'25'-15'848'0,"-5"5"192"0,0-4-832 0,7-1-208 0,-1-1 0 0,4-2 0 15,0-1 320-15,2-1 0 16,-4 1 16-16,1-4 0 0,0-1-208 0,-2-1-128 15,-2-5 128-15,0 4-128 0,-4-1 304 0,-2-2-16 0,-1-3 0 0,-3 0 0 16,-3-1-16-16,-2 6 0 0,-3 6 0 16,-1 4 0-16,-5 7-80 0,-1 10 0 15,0 0-16-15,0 0 0 0,-10 3 80 0,-1 6 32 0,0 6 0 0,-2 10 0 16,-2 7-48-16,4 4-16 0,-5-1 0 0,1 3 0 16,-3 0 16-16,-1 2 0 0,-1 4 0 0,0 1 0 15,-1-3 128-15,2 1 16 0,-2-6 16 0,2-2 0 16,2-3 144-16,3-3 32 0,3-4 0 0,2-4 0 0,5-8 112 0,3-3 16 15,1-10 16-15,0 0 0 0,10 0-208 0,1-1-32 16,3-7-16-16,4-2 0 0,1-8-256 0,1 0-48 16,2 1-16-16,-3 0 0 0,1-1-144 0,-1 4 0 15,-1 2 144-15,0 1-144 0,-3 3 0 0,-1 2 0 16,-1 3 0-16,-2 3 0 0,-11 0 0 0,12 9 0 16,-2 2-128-16,0 4 128 0,-3 0-192 0,-1 3 64 15,0 1 0-15,-1 3 0 0,-1 2-176 0,0 2-16 16,-3-6-16-16,2 0-9504 15,-1-1-1888-15</inkml:trace>
  <inkml:trace contextRef="#ctx0" brushRef="#br0" timeOffset="71184.03">25171 8285 7359 0,'0'0'656'0,"-9"6"-528"0,-3 0-128 0,1 0 0 15,-3 6 4560-15,-1-2 880 0,-3 4 192 0,1 0 16 16,1 2-4448-16,-1 1-896 0,0-2-176 0,-1-1-128 16,0-2 384-16,2-4 0 0,-1 3 0 0,4-2 0 15,2 2 0-15,2-2-16 0,9-9 0 0,0 0 0 0,0 0-208 0,0 0-32 16,0 0-128-16,0 0 192 0,10-5-192 0,2 0 0 16,0 2 128-16,2-7-128 0,1 0 0 0,2-2 128 15,-3 3-128-15,3 2 0 0,-1 3 0 0,-1 3 0 16,1 0 0-16,-1 3 0 0,0 4 0 0,-1 6 128 15,0 1-128-15,-1-2 144 0,-3 2-144 0,1 2 0 16,0-1-192-16,-4 2 192 0,0-2 0 0,1 2 0 16,1-4 0-16,0-3 0 0,0-2-272 0,1-5 64 15,2-3 16-15,0-3 0 16,1-2-1536-16,0-2-288 0,1-6-64 0</inkml:trace>
  <inkml:trace contextRef="#ctx0" brushRef="#br0" timeOffset="71387.14">25738 7950 25791 0,'0'0'2304'0,"-5"8"-1856"16,-2-2-448-16,-3 7 0 0,1-1 480 0,-3 6 0 0,-4 5 0 0,1 1 0 16,0 2 160-16,-2 3 48 0,1 3 0 0,0-1 0 15,2 0-48-15,0 1-16 0,2-1 0 0,2 0 0 16,1-3-400-16,2 0-80 0,2-4-16 0,3-1 0 31,-1 0-816-31,1-3-160 0,-1-3-48 0,3-6-12736 0</inkml:trace>
  <inkml:trace contextRef="#ctx0" brushRef="#br0" timeOffset="71536.46">25378 8252 25791 0,'0'0'2304'0,"11"6"-1856"16,1-1-448-16,-1-2 0 0,5 4 496 0,0 0 0 15,3-2 0-15,4 3 0 0,2 0-304 0,6-2-48 16,5-1-16-16,0 0 0 0,0-2 0 0,1-2-128 16,1-1 192-16,-2-1-12752 15</inkml:trace>
  <inkml:trace contextRef="#ctx0" brushRef="#br0" timeOffset="72155.67">26851 8259 15663 0,'0'0'688'0,"0"0"144"16,0 0-656-16,0 0-176 0,0 0 0 0,0 0 0 0,-10 6 2304 0,1 1 448 15,2 5 64-15,-1-3 32 0,0 0-2128 0,2 1-416 16,0 3-96-16,-2 1-16 0,3 1 64 0,1 0 0 16,0-2 0-16,3 0 0 0,0 0-48 0,3-3 0 15,-2-10 0-15,10 10 0 0,2-5 176 0,2 1 16 16,1-3 16-16,0-4 0 0,2-3-48 0,1-3-16 16,-1 1 0-16,3 0 0 0,-3 2-96 0,4 0-32 15,-2 0 0-15,0-2 0 0,-4 0-96 0,-1 3 0 16,-1 0-128-16,-2 3 192 0,-1 0-192 0,-10 0 0 15,12 6 0-15,-5-3 0 0,-7-3 128 0,0 0-128 16,0 0 0-16,9 11 0 0,-1-5 0 0,-8-6 128 16,0 0-128-16,9 7 0 0,-2 0 0 0,2-3 128 15,-9-4-128-15,13 3 0 0,0-4 0 0,-1-1 128 16,2-1-128-16,2 1 0 0,-1-4 0 0,0 0 144 16,0 1-144-16,2-6 128 0,-2-1-128 0,-1-1 160 15,-1-1-160-15,0 4 160 0,-2-1-160 0,1 2 0 0,-2 0 0 0,-1-2 128 16,-2-1-128-16,0-1 0 15,-1 5 0-15,-1 1 128 0,-5 7-128 0,0 0 0 0,0 0 0 0,0 0 0 32,0 0-432-32,0 0-16 0,0 0 0 0,0 0 0 15,0 0-2160-15,0 0-432 0</inkml:trace>
  <inkml:trace contextRef="#ctx0" brushRef="#br0" timeOffset="72368.7">27660 8252 27007 0,'-3'14'1200'0,"2"-3"240"0,0 0-1152 0,1 3-288 15,-2 5 0-15,1 3 0 0,0 3 336 0,-3-1 16 16,1-1 0-16,0-3 0 0,-2-2 48 0,-2-2 16 16,1-1 0-16,-2 0 0 0,2 2-224 0,-1-2-32 15,0-2-16-15,0-2 0 0,2-3-144 0,5-8-256 16,0 0 64-16,0 0 16 15,0 0-2128-15,0 0-448 0</inkml:trace>
  <inkml:trace contextRef="#ctx0" brushRef="#br0" timeOffset="72717.67">28494 7743 17503 0,'0'0'768'0,"0"0"176"0,0 0-752 0,0 0-192 0,0 0 0 0,0 0 0 0,0 0 1344 0,0 0 256 16,-7 5 32-16,2 2 16 0,-3 6-768 0,0 4-160 15,-3 2-16-15,0 6-16 0,-2 6 0 0,1 3 0 16,-2 5 0-16,0 0 0 0,1 1-80 0,0 2-16 16,0 5 0-16,1-2 0 0,0 4-208 0,-2-2-64 15,0 0 0-15,3 2 0 0,2-9-320 0,1 0-288 16,1-6 48-16,2-3 16 16,2-4-784-16,1-5-144 0,2-4-48 0,3-2-11328 0</inkml:trace>
  <inkml:trace contextRef="#ctx0" brushRef="#br0" timeOffset="73068.14">29057 7635 20271 0,'0'0'896'0,"0"0"192"0,-4 7-880 0,-1 4-208 0,-2-3 0 0,4 6 0 15,-4 0 992-15,0 0 160 0,2 3 16 0,-2-2 16 16,1-1-784-16,-1 1-144 0,1-1-48 0,-2 4 0 0,2 4-208 0,-2 1 0 15,-2 3 128-15,3 0-128 0,-5 4 0 0,2 1 0 16,0 2 0-16,0 2 0 0,0 5 128 0,-2 2-128 16,-1 0 0-16,1 2 0 0,-1-2 0 0,0 1 0 15,-1 2 0-15,2-7 0 16,0 0-336-16,2-5-176 0,2-1-16 0,2-4-6720 16,0-1-1344-16</inkml:trace>
  <inkml:trace contextRef="#ctx0" brushRef="#br0" timeOffset="73838.08">30629 8071 11055 0,'0'0'976'0,"-8"-9"-784"15,-2 1-192-15,-1-3 0 0,-3-1 2208 0,-3 1 400 16,-2 3 80-16,-2 3 0 0,-4 5-1648 0,-3 5-336 15,-3 0-64-15,-2 2 0 0,-2-1-352 0,1 2-64 16,0 6-16-16,3 0 0 0,3 0-208 0,4 3 144 0,1 1-144 0,5 0 128 16,4-4-128-16,6 0 0 0,4 0 0 0,4-14 0 15,5 9 0-15,5 0 192 0,1-4-192 0,7-1 192 16,3-4 48-16,1-2 16 0,3 0 0 0,1-1 0 16,3-1 96-16,1-2 32 0,-1 1 0 0,-1-1 0 15,0-6-192-15,-3 3-16 0,-3-2-16 0,-3 5 0 16,-2-1 32-16,-5 5 0 0,-12 2 0 0,0 0 0 0,10 0 208 0,-10 0 48 15,4 15 16-15,-4 0 0 0,-1 3-160 0,-3 2-48 16,-6 6 0-16,-1 2 0 0,-3-2-64 0,-3 4-32 16,-1 0 0-16,-1-2 0 0,-4 0 48 0,-1-3 16 15,-1 1 0-15,-2-5 0 0,2 2-16 0,-1-1 0 16,1-4 0-16,3-3 0 0,1-2-208 0,3-2 0 16,4-3 0-16,4-3 0 15,2 0-1808-15,8-5-368 0,0 0-64 0</inkml:trace>
  <inkml:trace contextRef="#ctx0" brushRef="#br0" timeOffset="74090.55">31061 7918 25791 0,'0'0'2304'0,"-7"12"-1856"0,-1 3-448 0,-2-1 0 16,-3-1 256-16,-2 3-32 16,-3 2-16-16,0 2 0 0,0 2 288 0,2-1 48 0,-6-2 16 0,2 2 0 15,3-1-256-15,2-1-48 0,1-1-16 0,3-1 0 16,1-1-240-16,1-1 0 0,4 1-192 0,-2-6 192 31,1 0-2496-31,6-10-400 0,-9 11-80 0,9-11-16 0</inkml:trace>
  <inkml:trace contextRef="#ctx0" brushRef="#br0" timeOffset="74402.42">31281 7952 11967 0,'-8'11'528'0,"5"-5"112"0,-2 4-512 0,-4 5-128 15,-1 3 0-15,-1 1 0 0,-1 2 2256 0,3-2 432 16,-3 1 64-16,2 2 32 0,0 1-1904 0,2-3-384 16,1-2-80-16,0-3-16 0,0-2-16 0,0 1 0 15,2 0 0-15,1-4 0 0,4-10 96 0,0 0 16 16,0 0 0-16,0 0 0 0,0 0 128 0,0 0 16 16,11 0 16-16,-1-4 0 0,0-1-112 0,1-5-32 15,2 2 0-15,-4-1 0 0,0 0-224 0,1-3-48 0,0 0-16 0,0-2 0 16,-1-2-224-16,0-1 144 15,0 1-144-15,0 2 128 0,0-2-128 0,-1 6-224 16,-1-1 48-16,1 1 16 16,-1-1-816-16,0 5-176 0,-1-2-16 0</inkml:trace>
  <inkml:trace contextRef="#ctx0" brushRef="#br0" timeOffset="74794.8">31664 8061 8287 0,'0'0'368'0,"0"0"80"0,7-6-448 0,1 0 0 16,2-2 0-16,-1 2 0 0,2 1 2576 0,1-3 432 15,1 2 96-15,-1-3 16 0,2 0-2016 0,-2-1-400 16,0 0-64-16,1-3-32 0,-1 2-128 0,-2 2-32 16,-1-3 0-16,-2 4 0 0,0-4-160 0,-4 6-32 15,-1-4-16-15,-2 10 0 0,-5-6 80 0,-3 3 0 16,-2 1 16-16,-3 5 0 0,-3 2-80 0,-2 6 0 16,-4 1-16-16,1 3 0 0,-1 2 48 0,2 2 16 15,-1 2 0-15,4 2 0 0,-1-1-80 0,4-2-16 16,1-1 0-16,4 2 0 0,3-1 208 0,3-2 32 15,5-3 16-15,3-1 0 0,2-1-32 0,3-3-16 16,6-1 0-16,0-5 0 0,2-1-192 0,4-3-32 16,2-1-16-16</inkml:trace>
  <inkml:trace contextRef="#ctx0" brushRef="#br0" timeOffset="74943.61">31479 7503 15663 0,'-20'-11'688'0,"14"6"144"0,-1 1-656 0,2 2-176 0,5 2 0 0,0 0 0 0,-6 2 4976 0,6-2 960 15,0 0 192-15,0 0 32 16,0 9-5648-16,4-2-1152 0,2-1-208 0,2 5-15088 16</inkml:trace>
  <inkml:trace contextRef="#ctx0" brushRef="#br0" timeOffset="75986.67">17957 9215 14735 0,'0'0'1312'0,"0"0"-1056"15,0 0-256-15,0 0 0 0,-5 11 1280 0,1-1 192 16,0 4 32-16,-1 0 16 0,3-1-896 0,-2 2-176 0,1 0-48 0,1 3 0 16,-1 1 48-16,2 3 16 0,-1 1 0 0,-1-2 0 15,1-2 128-15,-2-1 32 0,0 1 0 0,-1 2 0 16,-2-2-32-16,1-3 0 0,2-1 0 0,-2-1 0 15,1-3 32-15,1-1 0 0,-1-1 0 0,5-9 0 16,0 0-112-16,0 0 0 0,0 0-16 0,0 0 0 16,0 0 48-16,9-9 16 0,2-3 0 0,-2 0 0 15,1-6-176-15,2-2-48 0,0-1 0 0,1 1 0 16,0 1-208-16,1 1-128 0,1-1 128 0,3-1-128 16,1-2 0-16,-1 4 0 0,-4 2 0 0,0 0 0 15,0 5 0-15,1 3 0 0,0-1 0 0,-1 4 0 0,-1 3 0 0,0 1-128 16,-2 2 128-16,1 4-128 0,-2 4 128 0,-1 1-160 15,-2 4 160-15,0 1-160 0,-4 2 160 16,0 2-128-16,-1 1 128 0,-2 2-128 0,-2-3 128 0,-2 0 0 16,-2-1 0-16,-1 1 0 0,0 1 0 0,-2-2 0 15,-1-3 0-15,1-2 0 0,0-2 128 0,3-6-128 16,6-5 160-16,0 0-160 0,0 0 224 0,0 0-48 16,0 0-16-16,0 0 0 0,3-12 80 0,4-2 16 15,0-4 0-15,5 1 0 0,-1-2-112 0,2-4-16 16,-2-1 0-16,6 1 0 0,1 0-128 0,0 4 0 15,1 0 0-15,0 2 0 0,0-3 0 0,0 4 0 16,1 1 0-16,-1 3 0 0,-2 1 0 0,-2 7 0 0,0 3 0 0,0 3 0 16,-4 6-224-16,0 3 80 15,1 5 16-15,-4 6 0 0,0 8 128 0,-2 2-160 16,1-2 160-16,-3 4-160 0,-4-2 160 0,-2 2 0 0,1-1 0 0,-2-1 0 16,0-1-192-16,-2-1 32 0,3-3 16 0,0-3 0 31,-1-5-576-31,2-4-112 0,1-4-32 0,0-11-9056 0,0 0-1792 0</inkml:trace>
  <inkml:trace contextRef="#ctx0" brushRef="#br0" timeOffset="76321.87">18928 9530 24239 0,'0'0'1072'0,"10"6"224"0,1-3-1040 16,1 1-256-16,2-2 0 0,3 2 0 0,1-3 1280 0,2-2 208 16,3-4 48-16,1-2 0 0,-2 0-384 0,-2-5-80 15,2 1-16-15,-2 2 0 0,-2-1-608 0,-3 2-128 16,-2-2-32-16,-3 1 0 0,-4-5-96 0,-1 0-32 16,-2 4 0-16,-3-1 0 0,-3 2 96 0,-2 2 0 15,-2 4 16-15,-4 0 0 0,0 3-16 0,-2 3 0 16,-2 3 0-16,0 5 0 0,0 2-256 0,-3 1 160 0,-3 3-160 0,4 2 128 15,0 0 16-15,2 4 0 0,3-1 0 0,3 6 0 16,2-3-144-16,4 0 0 16,6 0 0-16,3-3 0 0,3 0 0 0,8-2 0 0,4-1 0 0,6-2 0 15,3-3 0-15,3 0-192 16,4-6 32-16,5 3-10976 16,4-8-2176-16</inkml:trace>
  <inkml:trace contextRef="#ctx0" brushRef="#br0" timeOffset="77887.45">21110 9484 1839 0,'0'0'160'0,"-4"12"-160"15,4-12 0-15,0 0 0 0,-8 3 3008 0,8-3 576 16,0 0 128-16,-6 5 0 0,6-5-2016 0,0 0-416 16,-7 9-64-16,7-9-32 0,0 0-112 0,0 0-32 15,0 0 0-15,0 0 0 0,9-9-176 0,3 3-32 16,-3-4-16-16,3 1 0 0,2-4-192 0,2 2-48 16,-1-1 0-16,3-2 0 0,-1-3 64 0,3 0 0 15,0 1 0-15,0-1 0 0,2 1-112 0,-1-1-16 16,1-2 0-16,0 0 0 0,2-1-160 0,-1-1-32 15,0 3-16-15,-2 2 0 0,-3-1-128 0,0 5-32 16,-6 2 0-16,-1 1 0 0,-5 4-144 0,-6 5 0 16,5-4 0-16,-5 4 0 0,0 0 128 0,8 10 0 15,-6 4 0-15,1 5 0 0,-3 5-128 0,0 0 0 16,-3 2 0-16,1 2 0 0,-1 3-160 0,1 4 160 16,-2 5-208-16,-1 0 80 0,0-1 128 0,-3 2 0 15,-1-3 0-15,0 1 0 0,-2 1 0 0,-1-3 0 16,0-4 0-16,1-3 0 0,1-6 0 0,3-1-208 15,-1-5 48-15,3-3 16 16,1-1-720-16,0 2-144 0,2-4-16 0,-2-5-8288 0,4-7-1648 0</inkml:trace>
  <inkml:trace contextRef="#ctx0" brushRef="#br0" timeOffset="78080.27">21038 9956 18431 0,'0'0'1632'0,"12"0"-1312"16,3 0-320-16,2-2 0 0,0 1 1632 0,4 0 256 16,2-2 48-16,5 1 16 0,3 1-704 0,4-3-144 15,0-1-16-15,3 0-16 0,3-2-240 0,2-2-32 16,2 2-16-16,-3-1 0 0,-4 3-592 0,-3 1-192 16,-3-1 0-16,-4-1-9472 15,-5-1-1968-15</inkml:trace>
  <inkml:trace contextRef="#ctx0" brushRef="#br0" timeOffset="78705.48">22373 9221 18367 0,'0'0'816'0,"0"0"160"0,0 0-784 0,0 0-192 16,-1 11 0-16,-3 1 0 0,0-2 768 0,-1 4 128 16,0 4 0-16,-3 0 16 0,1 2-16 0,-3 4-16 15,-1 4 0-15,1 3 0 0,-1-2-64 0,-1 6-16 16,1 1 0-16,1 0 0 0,0-1 32 0,1 2 0 15,1-1 0-15,3-3 0 0,2-2-288 0,2-4-48 16,1 0-16-16,4-3 0 0,-1-1-272 0,4-3-48 0,2-1-16 0,2-2 0 16,2-7-16-16,0 1-128 0,0-3 192 0,1 0-64 15,1-6-128-15,-1-3-256 0,0-2 64 0,-1-4 16 32,-2 0-2016-32,-3-4-416 0,-2-9-80 0,3 4 0 0</inkml:trace>
  <inkml:trace contextRef="#ctx0" brushRef="#br0" timeOffset="78865.61">21952 9619 21183 0,'12'-3'1888'0,"6"2"-1504"16,1-2-384-16,6 1 0 0,4-3 1472 0,3-1 240 16,1-2 32-16,1 0 16 0,1-3-928 0,2-1-192 15,1 1-48-15,1-2 0 0,1 1-336 0,-4 1-64 16,0-1 0-16,-2 0-9088 15,1 1-1824-15</inkml:trace>
  <inkml:trace contextRef="#ctx0" brushRef="#br0" timeOffset="79223.59">22763 9019 18431 0,'0'0'1632'0,"13"-4"-1312"0,2-4-320 0,-1 2 0 16,0-2 1152-16,0 0 176 0,3 2 16 0,1 3 16 16,-1-1-48-16,-1 3-16 0,-2 1 0 0,-2 1 0 15,1 3-528-15,-3 1-96 0,-10-5-32 0,8 12 0 16,-3 4-480-16,-3 4-160 0,-4 0 0 0,-3 2 0 0,-4 0 144 0,0-2-144 15,-1 5 0-15,-3-2 144 16,-2 3-16-16,1-1-128 0,1-5 192 0,2-2-64 0,2 0 16 0,2 0 0 16,4-4 0-16,1-4 0 0,2-10 304 0,7 11 48 15,0-4 16-15,6-1 0 0,5-3-96 0,2-3-16 16,3-2 0-16,5 1 0 0,4-4-144 0,0 1-48 16,-1 0 0-16,0-1 0 15,-2-1-1168-15,0 1-224 0,-4 1-48 0,-3-4-13312 16</inkml:trace>
  <inkml:trace contextRef="#ctx0" brushRef="#br0" timeOffset="79648.45">23807 9632 11967 0,'0'0'1072'0,"0"0"-864"16,0 0-208-16,0 0 0 0,0 0 2928 0,0 0 528 16,10 6 128-16,3-4 0 0,1-2-2272 0,2 0-464 15,3-1-80-15,4-1-32 0,3-2-144 0,2 0-16 16,2 0-16-16,4 3 0 0,5-2-240 0,-1 1-64 15,-1-2 0-15,-3 1 0 0,-2 0-256 0,-4 0 0 16,-3-4 0-16,-2 3 0 16,-1 1-2048-16,-3 2-448 0,-3 0-112 0</inkml:trace>
  <inkml:trace contextRef="#ctx0" brushRef="#br0" timeOffset="80124.05">24535 9248 10127 0,'0'0'896'0,"14"-4"-704"0,1-1-192 0,5 1 0 0,1 1 1920 0,3 1 336 16,2-1 80-16,-2 0 16 0,3 0-1392 0,-2 0-288 15,-1 2-48-15,-2 1-16 0,-3 0 144 0,0 3 16 16,-1 1 16-16,-3 2 0 0,-5-2-336 0,2 7-64 16,-4 2 0-16,-1 3-16 0,-3 2-368 0,-2 3 144 15,-2 3-144-15,-2-1 0 0,-5 5 224 0,-2-3-64 16,-2 0-16-16,-3 3 0 0,-3 5 240 0,0 0 64 15,-2-2 0-15,-3-1 0 0,-2-2 48 0,0-2 16 16,-2 1 0-16,3-5 0 0,2-3 80 0,3-1 32 16,1 0 0-16,7-4 0 0,5-4 16 0,5 2 0 15,0-12 0-15,9 6 0 0,2 2-352 0,6-5-64 16,2 0-16-16,3-2 0 0,1-1-16 0,1-1-16 16,0-2 0-16,1 3 0 0,2-1-176 0,-3 0 0 15,2 0 144-15,-1-2-144 0,0-1 0 0,-2 2 0 16,1-1-160-16,-2 1 160 15,-2 0-1920-15,-1 0-288 0,-2-1-48 0,-3-3-16 0</inkml:trace>
  <inkml:trace contextRef="#ctx0" brushRef="#br0" timeOffset="80490.69">25560 9132 22111 0,'0'0'1968'0,"0"0"-1584"16,0 0-384-16,0 0 0 0,0 0 576 0,0 0 48 15,0 0 0-15,0 0 0 0,0 0-48 0,1 13 0 16,-2 1 0-16,-2 0 0 0,-4 1 0 0,-1 7-16 15,-2 0 0-15,-3 1 0 0,2 4-32 0,-3 0 0 16,0 6 0-16,0 0 0 0,0 2 48 0,1 4 16 16,3 1 0-16,1-2 0 0,0-2-176 0,4 2-32 15,1 0-16-15,3-2 0 0,1-4-368 0,4-3 0 16,2-1 0-16,3-5 0 0,1 0 0 0,2-4 0 16,-1-2 0-16,2-3 0 0,1-2 0 0,1-5 0 15,0-2 0-15,0-1 0 0,1-4-176 0,0-1-48 16,-2-3-16-16,-4 0 0 15,-1 1-2432-15,-1-4-480 0</inkml:trace>
  <inkml:trace contextRef="#ctx0" brushRef="#br0" timeOffset="80651.5">25332 9642 24879 0,'0'0'1088'0,"7"-5"256"0,1-3-1088 0,5 4-256 0,-3 0 0 0,4 2 0 16,3-2 512-16,1 1 32 0,1 0 16 0,2-1 0 15,2 1-256-15,3 0-48 0,-1 0-16 0,-5 3 0 16,5-3-240-16,1 2 0 0,2 1 0 0,9-2-12320 16</inkml:trace>
  <inkml:trace contextRef="#ctx0" brushRef="#br0" timeOffset="81015.83">26383 9543 13823 0,'0'0'1216'0,"0"0"-960"15,0 0-256-15,0 0 0 0,0 0 2144 0,14 2 384 0,2 1 80 0,1-3 16 16,4-3-1376-16,-1 3-272 16,3-1-48-16,2 1-16 0,3-3 64 0,-5 3 16 0,3-1 0 0,4 0 0 15,5-1-160-15,1 1-48 0,1-4 0 0,1 0 0 16,-5 3-352-16,1-2-80 0,-3 1-16 0,-1-1 0 15,-4-2-336-15,0 1 0 0,-7 1 0 0,-1 2 0 16,-2-4-1952-16,-5 3-304 0,0-1-64 0</inkml:trace>
  <inkml:trace contextRef="#ctx0" brushRef="#br0" timeOffset="81254.61">26767 9267 30399 0,'0'0'1344'0,"0"0"288"0,0 0-1312 0,0 0-320 16,-3 14 0-16,-1 0 0 0,-1 2 464 0,-2 2 32 15,-2 1 0-15,0 4 0 0,-1 0 272 0,-1 2 64 16,-1 3 16-16,1-2 0 0,1 2-336 0,1 3-64 16,0-1 0-16,1 0-16 0,3-1-256 0,0-2-48 15,0 2-128-15,1-3 192 0,1 0-192 0,3-3 0 16,-2-1 0-16,2-3 0 15,2-1-1216-15,0-3-304 0,1-1-48 0,0-3-16 16,-3-11-1376-16,0 0-288 0</inkml:trace>
  <inkml:trace contextRef="#ctx0" brushRef="#br0" timeOffset="81567.67">27759 9108 21183 0,'0'0'944'0,"7"-1"192"0,1-2-912 0,0 3-224 15,-8 0 0-15,0 0 0 0,5 6 2288 0,0 8 400 16,-5 3 96-16,-3 3 16 0,-2 3-1600 0,-5 15-320 15,-3 2-64-15,-1 0-16 0,0 1 80 0,-1 1 16 16,0 0 0-16,1-4 0 0,0-2-272 0,2-1-48 16,4 0-16-16,0-2 0 0,2 0-384 0,1-3-176 15,1-2 160-15,1-5-160 0,6-1-208 0,-1-2-144 16,0 0-32-16,0-7-11136 16,2-2-2240-16</inkml:trace>
  <inkml:trace contextRef="#ctx0" brushRef="#br0" timeOffset="84225.47">16324 6444 17727 0,'0'0'784'0,"0"0"176"15,5-9-768-15,-5 9-192 0,5-8 0 0,-5 8 0 0,0 0 576 0,10-1 96 16,-10 1 16-16,10-1 0 0,2 1-320 0,-2 1-64 16,0 3-16-16,0 1 0 0,0 2 32 0,1 0 0 15,-1 3 0-15,2-1 0 0,1 2-64 0,1 3-16 16,0 2 0-16,0 3 0 0,0 3 16 0,0 3 16 15,1 1 0-15,1 0 0 0,-1 3-16 0,0-1 0 16,-1 2 0-16,0 3 0 0,0 2 128 0,1 0 32 16,-1 2 0-16,2 1 0 0,-1 2-16 0,-1-2 0 15,0 1 0-15,1-1 0 0,0 2-128 0,1 1-16 16,-1 2-16-16,1-1 0 0,2 1-96 0,-1 1-16 16,-2-3 0-16,0 5 0 0,-3-3-128 0,0 4 0 0,0-5 0 15,-1 3 0-15,-1-4 0 0,0 0 128 0,1 2-128 0,-1-2 0 16,0 1 272-16,1-3-16 0,1 0-16 0,-2-1 0 15,0 1 64-15,-1-2 16 0,0 0 0 16,0 1 0-16,0 3-32 0,0-1 0 0,-2-2 0 0,1-1 0 16,1-4-48-16,-2 0-16 0,0-2 0 0,-1 2 0 15,1 0-48-15,-1 1-16 0,0-2 0 0,1-3 0 16,-1 1-32-16,-1-1 0 0,0-4 0 0,0 3 0 16,0-1-128-16,2 2 128 0,-2-4-128 0,1 3 128 15,-1-2-128-15,2 2 0 0,-1-4 0 0,0 3 128 16,2-3 0-16,0 0 0 0,-2 4 0 0,1-1 0 15,0-1 0-15,0-2-128 0,0 2 192 0,-1-1-64 16,1 3-128-16,0-2 0 0,1-2 0 0,-1 1 128 16,1-2-128-16,0 5 0 0,-5 0 0 0,4 4 128 0,0-5-128 15,-1-1 0-15,-1-2 0 0,2 1 0 0,-3-3 0 0,1-1 0 16,-1 0 0-16,1 1 128 0,-1 2-128 0,1-1 0 16,0 4 0-16,0-6 128 0,1-3-128 0,1 1 0 15,-1 1 0-15,2 1 0 0,-2-1 0 0,1 3 0 16,-2-1 128-16,1-5-128 0,3 3 0 0,0-3 0 15,2 2 0-15,-1-1 0 0,2-1 0 0,-1-1 160 16,2-1-160-16,3-1 160 0,2 0-160 0,-2 0 128 16,-1 2-128-16,1-2 128 0,0-3-128 0,1 2 0 15,1 2 0-15,0-1 128 0,1-3-128 0,1 5 0 16,1 0 0-16,2 1 128 0,1-2-128 0,1-2 0 16,2 1 144-16,0-2-144 0,-1 1 0 0,1-1 128 15,1-1-128-15,-1 2 0 0,-2-4 0 0,2 2 144 0,1-3-144 16,-2 3 0-16,4-1 128 0,-1 2-128 0,1-1 0 0,1-1 0 15,-2 2 128-15,2-3-128 0,4 1 0 0,1 0 0 16,3-1 128-16,-1 4-128 0,0-3 0 0,1 1 0 16,-1 1 144-16,1-3-144 0,2 1 0 0,1-3 144 15,0 4-144-15,1-4 0 0,3 3 0 0,1-1 128 16,0 1-128-16,0-1 0 0,1 3 144 0,-1-5-144 16,-4 1 0-16,4-2 128 0,2 3-128 0,-1-2 0 15,0-2 0-15,4 4 0 0,3-2 0 0,0 3 128 16,-2-3-128-16,-2 2 0 0,-3-4 0 0,2 1 0 15,2 4 0-15,0-2 128 0,-1 3-128 0,1-1 0 16,0-1 0-16,0-1 0 0,2 1 0 0,-2-3 128 16,-4-1-128-16,0 3 0 0,3-4 0 0,0 5 0 0,2-3 0 0,1 2 0 15,2 1 0-15,0-3 0 0,0 3 0 0,-3-4 0 16,-3 0 0-16,3 1 0 0,0-1 0 16,-1 1 0-16,4 2 0 0,0-4 128 0,1 0-128 0,2 1 0 15,-2 1 0-15,-2-3 0 0,1 0 0 0,-2-1 0 16,1 1 0-16,4 2 128 0,0 0-128 0,1-1 0 15,0-2 0-15,-2-1 0 0,-2 1 0 0,-1 0 0 16,2 1 0-16,0-1 0 0,2 0 0 0,0 1 0 16,5 1 0-16,0 0 128 0,-6-4-128 0,1 0 0 15,-2-3 0-15,1 3 0 0,1 4 0 0,3-2 0 16,3 0 0-16,0-1 0 0,-2-1 0 0,-2 0 0 16,-5 2 0-16,1-2 0 0,2 0 0 0,2 1 0 15,1 1 0-15,4 0 0 0,0-2 0 0,-2 0 0 0,-4 0 0 16,-1 0 0-16,1-2 0 0,4 2 0 0,-3-2 0 0,3 2 0 15,4 0 0-15,-3 1 0 0,-2 2 0 0,-4-3 0 16,-1-2 0-16,2 0 0 0,0 1 0 0,3-1 0 16,3 2 0-16,-1 2 0 0,-3-1 0 0,-1-1 0 15,-3-1 0-15,1-1 128 0,1 2-128 0,2 0 0 16,4 0 0-16,1 3 0 0,-4 2 0 0,-2-4 0 16,-5-3 0-16,1 0 0 0,2 1 0 0,2 1 0 15,2 0 0-15,3 1 0 0,-2 1 0 0,-2-1 0 16,-3-1 0-16,-2-1 0 0,-1-1 0 0,2 1 0 15,5 1 0-15,1 0 144 0,4 1-144 0,-2-1 0 16,-5-2 192-16,-1 1-64 0,-1-1 0 0,2 0-128 16,-1-2 176-16,6 0-176 0,2 2 160 0,-1-1-160 15,-1 1 160-15,-1-2-160 0,0-3 160 0,1 5-160 16,0-1 0-16,4 2 128 0,5 0-128 0,-4 1 0 0,-4-4 0 0,0-1 0 16,-3 1 0-16,2 2 0 0,2 0 0 0,0 2 0 15,4 0 0-15,-4-1 0 0,-3 0 0 0,1-1 0 16,-2-1 0-16,1-1 0 0,-1 3 0 0,4 1 128 15,-1 2-128-15,1-2 0 0,-7-4 0 0,-2 2 0 16,2 0 0-16,0 2 0 0,2-1 0 0,0 1 0 16,1 0 0-16,-1 0 0 0,0 0 0 0,-4 0 0 15,-2-1 0-15,1 1 0 0,3 1 0 0,0-1 0 16,2 1 128-16,-2-1-128 0,2 0 0 0,-4 3 0 16,-3 0 0-16,1-3 0 0,1 0 0 0,0-2 0 0,2-2 0 15,2 3 0-15,3 4 0 0,-4-3 0 16,-3-3 0-16,0 3 0 0,-2 0 0 0,1 0 0 0,0 0 0 0,1 0 0 15,2 1 0-15,0 1 128 0,1-2-128 0,-4-3 0 16,-5-1 0-16,2 2 0 0,-1-2 0 0,2 3 0 16,-1 1 0-16,2 1 0 0,-1 0 128 0,0 2-128 15,-2-3 0-15,-2-3 176 0,-3 2-176 0,2 0 160 16,-2-2-160-16,2 2 0 0,-1 2 0 0,3 2 128 16,2-4-128-16,-1-1 0 0,0-2 0 0,-3 3 128 15,0 0-128-15,-3-2 0 0,2-2 0 0,-1 1 128 16,0 1-128-16,0 3 0 0,0-2 0 0,0 2 0 15,2 0 0-15,-2 0 0 0,-4 0 128 0,-3-2-128 16,-2-5 0-16,-1 4 0 0,1-1 0 0,-1 1 0 16,-1 1 0-16,0 0 0 0,-1 2 0 0,-1-2 0 15,1 1 0-15,-1 1 0 0,1 0 128 0,-2-2-128 16,-2 0 0-16,-1 1 0 0,-2 1 0 0,-1-2 0 0,-2 0 0 0,1-3 0 16,-1 1 128-16,-12 4-128 15,2 0 0-15,3 1 0 0,1 2 144 0,1-2-144 0,-1 0 144 0,1 2-144 16,-1-2 192-16,13 3-192 0,-6 0 192 0,-6 1-64 15,-2-3 0-15,-3 0-128 0,-4-2 176 0,1 0-176 16,-2 0 160-16,0 1-160 0,-11-1 128 0,10 0-128 16,0 0 0-16,-10 0 144 0,0 0-144 0,0 0 0 15,0 0 0-15,9 4 128 0,-9-4-128 0,0 0 0 16,0 0 0-16,0 0 0 0,0 0 0 0,0 0 0 16,0 0 0-16,0 0 0 15,0 0-1088-15,0 0-112 0,-7 14-16 0</inkml:trace>
  <inkml:trace contextRef="#ctx0" brushRef="#br1" timeOffset="103559.75">22402 9124 6447 0,'0'0'576'0,"0"0"-576"0,0 0 0 0,0 0 0 16,0 0 1664-16,0 0 208 0,0 0 48 0,0 0 16 16,0 0-912-16,0 0-176 0,0 0-32 0,0 0-16 15,0 0-96-15,0 0-32 0,0 0 0 0,0 0 0 16,0 0-160-16,4-8-48 0,-4 8 0 0,0 0 0 15,0 0 112-15,0 0 32 0,0 0 0 0,0 0 0 16,1-9-112-16,-1 9-32 0,0 0 0 0,0 0 0 16,2-9-64-16,-2 9-16 0,0 0 0 0,0 0 0 0,0 0-16 15,0 0-16-15,6-9 0 0,-6 9 0 0,6-7 64 0,-6 7 16 16,0 0 0-16,0 0 0 0,0 0 0 0,5-10 0 16,-5 10 0-16,0 0 0 0,0 0-48 0,0 0-16 15,0 0 0-15,0 0 0 0,0 0-96 0,0 0-16 16,0 0 0-16,0 0 0 0,0 0 64 0,0 0 16 15,0 0 0-15,0 0 0 0,8-7-48 0,-8 7-16 16,0 0 0-16,0 0 0 0,0 0 0 0,0 0 0 16,0 0 0-16,0 0 0 0,0 0 64 0,0 0 16 15,0 0 0-15,0 0 0 0,0 0 32 0,0 0 16 16,0 0 0-16,0 0 0 0,0 0-48 0,0 0-16 16,3 10 0-16,-3 0 0 0,0-10-112 0,-2 10-32 15,1 3 0-15,0 0 0 0,0-5-48 0,-2 5-16 16,-1 1 0-16,0-2 0 0,1 2 32 0,-1 1 0 15,-1 1 0-15,0 1 0 0,-1 1 32 0,1-1 0 16,2 0 0-16,-2 2 0 0,-1-2-32 0,0 0 0 16,2 2 0-16,0 2 0 0,-1-1-160 0,0-1 160 0,0-2-160 0,1 1 160 15,-1 2-160-15,0 0 0 0,-1 4 0 0,-1-3 128 16,2-2-128-16,0-1 0 0,2 1 0 0,-3-2 128 16,1 2-128-16,0 2 0 0,1 0 0 0,1 2 128 15,-1-4-128-15,0 0 0 0,1-1 0 0,1 0 128 16,1 0-128-16,-1 0 0 0,2-3 0 0,3-1 128 15,-2-1-128-15,0 2 0 0,-1-2 0 0,2-2 0 16,0 3 0-16,0-1 0 0,-2-3 128 0,1 0-128 16,1-1 0-16,-2 0 0 0,0-9 0 0,2 12 128 15,-1-4-128-15,0 2 0 0,0-3 0 0,1 0 128 16,-2-7-128-16,2 10 0 0,0 3 0 0,-1-4 0 0,1 1 0 0,0-2 0 16,-2-8 128-16,2 11-128 0,-2-11 0 0,0 7 0 15,0-7 0-15,0 0 128 0,4 11-128 0,-4-11 192 16,0 0-192-16,6 6 192 0,-6-6-192 0,9 9 0 15,-1-4 0-15,1 0 0 0,-9-5 176 0,10 3-48 16,1-2-128-16,0 3 192 0,-1-3-64 0,0 1 0 16,1-2-128-16,1 0 192 0,-1-3-32 0,1-1-16 15,0 0 0-15,1 2 0 0,4-1 32 0,-2 2 0 16,0-3 0-16,-1-1 0 0,0 0-48 0,0 0-128 16,1-3 192-16,-1 2-64 0,0 1-128 0,-1-3 128 15,-2 2-128-15,1 0 128 0,-3-1-128 0,0 4 0 16,0 1 0-16,-2 0 0 0,1-6 0 0,-3 2 0 15,-5 6 128-15,9-5-128 0,-9 5 0 0,0 0 0 16,7-8 0-16,-7 8 0 0,0 0 0 0,0 0 0 16,0 0 0-16,0 0 0 15,0 0-496-15,0 0-16 0,0 0-16 0,0 0 0 16,0 0-1456-16,-7-3-272 0,-2 1-64 0,0 1-9584 0,0-4-1904 0</inkml:trace>
  <inkml:trace contextRef="#ctx0" brushRef="#br1" timeOffset="104055.46">21908 9625 4607 0,'0'0'400'0,"0"0"-400"15,0 0 0-15,0 0 0 0,0 0 3248 0,-7 5 560 16,7-5 112-16,-8 4 32 0,8-4-2032 0,0 0-416 15,-9 4-80-15,9-4-16 0,0 0-192 0,0 0-64 16,0 0 0-16,0 0 0 0,0 0-64 0,0 0-32 16,9 4 0-16,2-3 0 0,4-2 16 0,3-1 0 15,1 0 0-15,0 1 0 0,0-3-240 0,4 1-32 16,-1-1-16-16,-1 1 0 0,1-6-64 0,1 1-16 0,0-1 0 0,0 2 0 16,-1 2 0-16,3-1-16 0,1 1 0 0,0 0 0 15,-2-4-128-15,0 3-32 0,0 2 0 16,-2-1 0-16,-3 0-320 0,-1 1-64 0,-3 3-16 0,-2 0 0 15,1-1-128-15,-4 2 128 0,-10 0-128 0,10 3 128 16,-10-3-128-16,0 0 0 0,0 0 0 0,0 0 0 16,0 0-576-1,0 0-64-15,0 0 0 0,0 0 0 0,-11 4-2496 0,-2 1-512 0</inkml:trace>
  <inkml:trace contextRef="#ctx0" brushRef="#br1" timeOffset="104940.8">22789 8934 911 0,'0'0'0'0,"0"0"0"15,0 0 0-15,-9 1 0 0,9-1 3248 0,-8 5 560 16,8-5 112-16,0 0 32 0,-9-2-2144 0,9 2-416 16,0 0-96-16,0 0-16 0,0 0-176 0,0 0-32 15,0 0-16-15,0 0 0 0,0 0-64 0,0 0-16 16,0 0 0-16,0 0 0 0,0 0-64 0,0 0-16 16,0 0 0-16,0 0 0 0,0 0-128 0,5-8-48 15,-5 8 0-15,11-8 0 0,-1-1-64 0,1 3-16 16,3-4 0-16,3 5 0 0,2 0-64 0,2 0 0 15,1 0-16-15,2 1 0 0,0-3-160 0,0 4-16 16,1 0-16-16,-4 4 0 0,0 2-128 0,-2 4-32 16,-3 2 0-16,-1 2 0 0,-2-5-80 0,0 7-128 15,-6 1 176-15,-2 0-176 0,-2 6 304 0,-3-1-48 0,-3 1-16 0,0 1 0 16,-5 0-112-16,-1 1-128 16,-1 2 176-16,-4-2-176 0,0-2 176 0,-3 2-176 0,1 2 160 15,-3-1-160-15,-3-4 128 0,1 1-128 0,-1 0 0 0,2-1 144 16,-1-1-144-16,2 0 160 0,2-2-160 0,1 1 160 15,4-3-160-15,0 0 160 0,6-4-160 0,-2-1 160 16,8-9-160-16,-4 6 0 0,4-6 144 0,0 0-144 16,0 0 160-16,7 11-32 0,-7-11-128 0,14 3 192 15,1 1 144-15,3-1 32 0,1-3 0 0,2-2 0 16,2 1-48-16,5 0 0 0,1 0 0 0,2 2 0 16,-2-1-128-16,2 0-48 0,-2 0 0 0,0 0 0 15,-1-1 112-15,0-1 0 0,-1-1 16 0,1 1 0 0,1 2 80 0,-1 0 16 16,-1 0 0-16,-3 0 0 0,-3 0-128 0,0 0-32 15,-7 0 0-15,-2 2 0 0,-1-1-208 0,-11-1 0 16,0 0 0-16,0 0 0 0,0 0-176 0,0 0-128 16,0 0-16-16,0 0-16 15,-5 7-1792-15,-4 5-368 0,-4-4-64 0,-4 0-15904 16</inkml:trace>
  <inkml:trace contextRef="#ctx0" brushRef="#br1" timeOffset="106110.85">25608 8976 7359 0,'0'0'656'0,"0"0"-528"15,12-4-128-15,-2 0 0 0,-1-1 1696 0,1 1 304 16,0 0 64-16,-10 4 16 0,9-5-656 0,0 1-128 16,0 2-16-16,-9 2-16 0,7-6 16 0,-7 6 0 15,5-7 0-15,-5 7 0 0,0 0-192 0,0 0-48 16,0 0 0-16,0 0 0 0,7-9 32 0,-7 9 0 0,0 0 0 0,0 0 0 16,0 0-432-16,0 0-96 15,0 0-16-15,0 0 0 0,0 0-32 0,-7 8-16 16,2 0 0-16,0 3 0 0,-2 3-112 0,1 1-32 15,0 4 0-15,-3 0 0 0,-1-1-16 0,0 1-16 16,0 3 0-16,-2 6 0 0,-2 2 16 0,3 2 16 0,-2 0 0 0,3 2 0 16,1 0-32-16,-1 2-16 0,1-2 0 0,1 1 0 15,1-4-32-15,-1 1-16 0,2 0 0 0,2-1 0 16,-1-5-64-16,2 2-16 0,1-5 0 0,2 5 0 16,0 0-16-16,1 3 0 0,0-9 0 0,3 1 0 15,2 0 0-15,1-4 0 0,-1 0 0 0,3 0 0 16,0-1 16-16,2 0 0 0,2-3 0 0,0-2 0 15,-2 1-32-15,3 0 0 0,0 0 0 0,0-3 0 16,0 1-128-16,0 0 192 0,1-3-192 0,2 0 192 0,-3-4-64 16,1 0 0-16,0 2 0 0,1-5 0 0,-2 0 0 15,0 0 0-15,-2-1 0 0,0-1 0 0,-1-2-128 16,-1-1 128-16,1-3-128 0,-2 2 128 0,-9 4-128 0,11-5-144 16,-1 0 144-16,-2-3-208 15,-2 1-368-15,-1-2-80 0,-1 1-16 0,-4 8 0 16,0 0-1584-16,3-6-320 0,-3 6-64 0,1-12-8208 15,-1 2-1632-15</inkml:trace>
  <inkml:trace contextRef="#ctx0" brushRef="#br1" timeOffset="106490.53">25309 9557 13823 0,'0'0'608'0,"0"0"128"0,0 0-592 0,0 0-144 0,0 0 0 0,0 0 0 0,0 0 2432 0,0 0 464 15,0 0 96-15,0 0 16 16,0 0-1200-16,0 0-224 0,12-3-48 0,2 0-16 0,1 0-48 0,5-2 0 15,3 2 0-15,3-1 0 0,-1 0-320 0,4-3-64 16,4 0 0-16,4 1-16 0,3 2-112 0,-1 2-32 16,-1-1 0-16,-1-1 0 0,-3-5-288 0,-2 2-64 15,-3 2-16-15,-3-2 0 0,-3 4-240 0,-2 0-32 16,0-1-16-16,-5 2 0 0,-3-3-144 0,-2 2-128 16,-1 1 144-16,-10 2-144 0,9 0 0 0,-9 0 0 15,0 0 0-15,0 0-160 16,0 0-1296-16,0 0-256 0,0 0-48 0,-10 6-16 15,-4 2-1424-15,0-3-272 0</inkml:trace>
  <inkml:trace contextRef="#ctx0" brushRef="#br1" timeOffset="108225.81">27848 8958 9215 0,'0'0'816'0,"0"0"-656"16,0 0-160-16,0 0 0 0,9-8 1536 0,0 4 288 15,-2-1 48-15,1-1 16 0,-2 0-608 0,1-1-112 16,-4-4-16-16,-3 11-16 0,0 0 0 0,9-5 0 15,-9 5 0-15,7-8 0 0,-7 8-96 0,2-6-16 16,-2 6 0-16,0 0 0 0,0 0-112 0,0 0-16 16,0 0-16-16,0 0 0 0,0 0-368 0,0 0-64 15,-1 9 0-15,-3 3-16 0,-1 4-112 0,1 1 0 16,-1 3-16-16,0 0 0 0,0 3-144 0,0 3-32 16,-2 0 0-16,1 2 0 0,-1 4 32 0,-1 2 0 15,0 3 0-15,-2 0 0 0,2-1 96 0,-2 3 0 16,0 4 16-16,1 0 0 0,-1-2-80 0,1 2-32 15,-2 1 0-15,1-2 0 0,-1-3-160 0,0 0 160 16,1-2-160-16,1-2 160 0,0-3-160 0,1-3 128 0,3-4-128 0,0-1 128 16,1-3 32-16,1 0 0 0,-3-4 0 0,3-1 0 15,0-2-16-15,2-5 0 16,-2-1 0-16,3-8 0 0,-2 8-144 0,2-8 160 0,0 10-160 0,0-10 160 16,0 0 32-16,0 0 16 0,0 0 0 0,2-12 0 15,0 3 224-15,0-3 32 0,1-2 16 0,-1 1 0 16,1 2-224-16,-1-3-32 0,2 0-16 0,0 0 0 15,0 0-80-15,1-2-128 0,0-3 176 0,1-3-176 16,2 2 176-16,-1-3-176 0,0 0 160 0,2-3-160 0,0 1 128 16,0-3-128-16,-1-1 0 0,1-3 144 0,0 2-144 0,0-2 0 15,0 0 0-15,0-4 128 0,0 0-128 0,-2-4 0 16,2 5 0-16,0-1 0 0,0 3 0 0,0 0 0 16,0 1 0-16,0 2 0 0,-3 4 0 0,1-1 0 15,-4 3 0-15,2 4 0 0,-2 0 0 0,0 3 0 16,-1 2 0-16,-2 3 0 0,0 5 0 0,0 7 0 15,0 0 0-15,0 0 0 0,0 0 0 0,0 0 0 16,0 0 0-16,-6 6 0 0,-1 7 0 0,1 2 0 16,0 4 0-16,-1 0 0 0,0 2-160 0,0 4 160 15,1 2 0-15,0 6-144 0,-1 4 144 0,0-1 0 16,-1 4 0-16,0 4-128 0,-1 2 128 0,-1 1 0 16,0-2 0-16,-1 0 0 0,-3-1 0 0,0 1 0 15,-2-3 0-15,2-4 0 0,-1-3 0 0,1-3 0 16,4-3 0-16,-1-6 128 0,0-2-128 0,3-3 176 15,0-3-176-15,2 1 192 0,1-4-64 0,1-3-128 0,0 0 192 0,4-9-64 16,0 0-128-16,0 0 128 16,0 0-128-16,0 0 128 0,1-14 176 0,-1-1 16 15,0-3 16-15,4 0 0 0,0-2 32 0,0-4 0 0,1 0 0 0,0-3 0 16,1-5-368-16,2-2 0 16,1-1 0-16,0 1 128 0,1 0-128 0,1 0 0 15,3-2 0-15,0-1 128 0,-1 0-128 0,1 2 0 16,1-2 0-16,-3 2 0 0,-1 1 0 0,2 2 0 0,-4 2 0 0,1-1 0 15,-3 3 0-15,0 5 0 0,0 3 0 0,-2 1 0 16,-1 1 0-16,0 4 0 0,-3 4-144 0,-1 10 144 0,0 0-160 0,0 0 160 16,0 0-208-16,0 0 80 0,-5 9-80 0,0 5-16 15,-1 1 0-15,-1 4 0 0,0 3 64 0,0 3 16 16,0 7 0-16,-2 2 0 0,-3 5 144 0,0 4 0 16,-1-1-144-16,-3 5 144 0,-4 0 0 0,3 0 0 15,-1-3-144-15,0 1 144 0,0-3 0 0,3-4 0 16,0-4 0-16,1-2 0 0,1-4 0 0,3-5 0 15,0-5 0-15,5-2 0 0,0-6 176 0,2-1-16 16,3-9 0-16,0 0 0 0,0 0 48 0,0 0 16 16,0 0 0-16,9-12 0 0,1-4 192 0,0-4 32 0,2-3 16 15,-1-5 0-15,2-1-208 0,0-4-32 16,-1-3-16-16,1 1 0 0,-2-6-208 0,1-5 0 16,1-2 0-16,1 0 0 0,0-2 0 0,1 3 0 15,0 1 0-15,0 2 0 0,2 3 0 0,-1 8 0 16,1 8 0-16,-1-1 0 0,-2 6 0 0,-1 5 0 15,-3 4-128-15,-1 4 128 0,-9 7 0 0,0 0-128 16,9 11 128-16,-4 6 0 0,0 2-176 0,-3 5 176 16,-4 5-160-16,0 7 160 0,-2 1-128 0,-2 1 128 0,-2 2 0 0,-2 6-144 15,-4 0 144-15,-1 4 0 0,-1-2 0 0,0 0 0 16,-2-3-192-16,0-1 64 0,0-3 0 0,1-4 0 31,0-2-432-31,2-8-80 0,1-2 0 0,2-6-16 16,3-2-2624-16,3-4-528 0</inkml:trace>
  <inkml:trace contextRef="#ctx0" brushRef="#br1" timeOffset="109200">22518 9112 11055 0,'0'0'976'0,"0"0"-784"16,0-8-192-16,0 8 0 0,0 0 1568 0,0 0 272 0,0 0 48 0,0 0 16 16,0 0-272-16,0 0-48 0,0 0-16 0,0 0 0 0,-11 4-400 0,2 4-80 15,-2 2 0-15,1 5-16 0,0 3-320 0,0 2-64 16,-3 0-16-16,4 5 0 0,-1 1-256 0,1 0-48 16,0 2-16-16,3 3 0 0,0 1 16 0,-1 1 0 15,0 2 0-15,-1 3 0 0,2 1-48 0,1-1-16 16,-2-1 0-16,5 0 0 0,-3 0-144 0,1-3-32 15,1-2 0-15,2-2 0 0,1 0-128 0,1-6 0 16,2-1 144-16,1-3-144 0,2 0 0 0,2-2 144 16,-1-1-144-16,5-6 0 0,0-1 0 0,2-1-176 15,2 0 0-15,3-4 0 16,1-2-1344-16,5-5-272 0,1-3-48 0</inkml:trace>
  <inkml:trace contextRef="#ctx0" brushRef="#br1" timeOffset="112427.84">15862 1427 911 0,'0'0'0'0,"5"-7"0"0,-2 1 0 0,2-3 0 15,-1 4 2480-15,0-3 400 0,0 2 96 0,-1 0 16 16,0-3-1520-16,1 4-320 0,-4 5-48 0,2-8-16 16,-1 1-240-16,-1 1-48 0,0 6-16 0,0-7 0 0,0 7 0 0,0 0 0 15,0 0 0-15,0 0 0 0,-5-3 64 0,5 3 16 16,-6-2 0-16,0 2 0 0,-2 4-64 0,2 2-16 16,-2-1 0-16,2 4 0 0,-2 1-272 0,0 3-64 15,1-1-16-15,-3 5 0 0,0 2-112 0,-2 4-32 16,-2 0 0-16,-1 0 0 0,-2 3 32 0,1 0 0 15,-2 4 0-15,-1 0 0 0,-3 3-16 0,1 2 0 16,-2 1 0-16,1 2 0 0,1 3-112 0,-2 1-32 16,2 5 0-16,2-3 0 0,3 2 80 0,1-3 16 15,2 2 0-15,3-4 0 0,1 0-64 0,2 1 0 16,2-3 0-16,3 0 0 0,1-1-192 0,3-1 128 16,2-2-128-16,4 0 0 0,-1-2 192 0,6-5-64 15,1-2-128-15,2-2 192 0,2-1-192 0,2-1 128 0,2-6-128 0,2 0 0 16,2-4 0-16,-1 0 0 0,1-3 0 0,-1-2 0 15,2-4 0-15,-1 1 0 16,-4-4 0-16,2-3 0 0,-2-1-192 0,-1-3-48 0,1-1 0 0,-2-2 0 31,-5-3-1536-31,1-2-304 0,-4-2-64 0,0-3-10800 0</inkml:trace>
  <inkml:trace contextRef="#ctx0" brushRef="#br1" timeOffset="112895.48">15839 1476 4607 0,'-11'0'192'0,"11"0"64"0,-8-2-256 0,0 2 0 15,0-3 0-15,0-1 0 0,3-1 3248 0,5 5 592 16,-4-3 128-16,4 3 32 0,0-7-2736 0,4 0-560 16,1 0-96-16,3-3-32 0,0 1-224 0,4-4-48 15,2 1-16-15,3 0 0 0,2-2 400 0,1 2 80 16,2-1 0-16,2 0 16 0,3-3-192 0,2 4-32 16,1 5-16-16,3-2 0 0,2 2-48 0,0 5-16 15,1 1 0-15,-2 1 0 0,-2 1-240 0,-4 1-48 16,0 5-16-16,-4 2 0 0,-2-3-32 0,-5 5 0 15,-1 2 0-15,-1 1 0 0,-4 4 464 0,-2 3 96 16,-2 4 0-16,-5-1 16 0,-2 4-272 0,-2-2-64 0,-2 2-16 16,-5 3 0-16,1-3-96 0,-2 2-16 0,-1-2 0 0,-1 3 0 15,1-3-96-15,-2-4-32 0,2 0 0 0,-1 2 0 16,2-7-128-16,2 0 0 0,2-2 144 0,2 0-144 16,2-4 0-16,2-3 144 0,4 0-144 0,1-4 0 15,2 1 304-15,3-2-48 0,2-5-16 0,2-1 0 16,2-5-240-16,3 1 176 0,4-1-176 0,5-4 160 0,0 0-160 15,5-3-192-15,3-2 32 0,3-1-10592 16,6-1-2128-16</inkml:trace>
  <inkml:trace contextRef="#ctx0" brushRef="#br1" timeOffset="113646.05">19521 1345 12895 0,'0'0'1152'0,"0"-7"-928"16,1-1-224-16,-1 3 0 0,0 5 1536 0,1-9 256 16,-1 9 48-16,0 0 16 0,0 0-800 0,0 0-160 15,0 0-16-15,0 0-16 0,0 0-32 0,0 0-16 16,-1 9 0-16,0 1 0 0,-2 3-64 0,1 2-16 15,0 4 0-15,-2 4 0 0,2 6-288 0,1 2-64 16,-2 2-16-16,2 3 0 0,-2 0-48 0,0 5 0 16,-3 1 0-16,1 8 0 0,0-3-32 0,-2 3-16 0,-2 4 0 0,-1-1 0 15,-1-1-144-15,2-1-128 0,2-1 192 0,1-4-192 16,0-1 128-16,4-4-128 0,-1-2 0 0,3-3 0 16,2-3 0-16,1-4 128 0,4-6-128 0,0-1 0 15,2-2 144-15,1-3-144 0,3-2 0 0,0-2 144 16,-2-6-144-16,2 0 0 0,2-5 0 0,-2-3 0 15,1-4-448-15,0-2-112 0,0 1-16 0,0-7-13280 16</inkml:trace>
  <inkml:trace contextRef="#ctx0" brushRef="#br1" timeOffset="113791.76">19246 2052 17503 0,'0'0'768'0,"0"0"176"0,0 0-752 0,0 0-192 15,0 0 0-15,0 0 0 0,12 3 3536 0,3-1 688 16,4-2 128-16,4-4 16 0,2-1-3600 0,4-1-768 16,3-7 0-16,1 1-144 15,3-6-720-15,-1-1-144 0,2-2-16 0</inkml:trace>
  <inkml:trace contextRef="#ctx0" brushRef="#br1" timeOffset="114502.3">21379 1544 16575 0,'0'0'1472'0,"0"0"-1168"16,0 0-304-16,0 0 0 0,0 0 768 0,0 0 80 15,0 0 32-15,0 0 0 0,0 0-144 0,6-5-32 16,5-4 0-16,0 1 0 0,2-3-176 0,2-1-32 16,3-2-16-16,1-1 0 0,0-2 0 0,1 0 0 15,-1-2 0-15,0-2 0 0,0-2 208 0,-1 2 32 0,3-1 16 0,-2-1 0 16,0 0-352-16,0 2-64 16,-1 0 0-16,-2 2-16 0,-1 2-16 0,1 3 0 0,-2 3 0 0,-2 1 0 15,0 5-112-15,-1 0-32 0,-1 3 0 0,-1 7 0 16,0 1 176-16,0 7 48 0,0-1 0 0,0 10 0 15,0 2-224-15,0 3-144 0,0 5 192 0,-1 2-192 16,1 2 160-16,-1 3-160 0,0 5 128 0,-2 1-128 16,-1 2 176-16,-1 1-48 0,1 3-128 0,-3 3 192 15,0 1 240-15,-4 3 32 0,-1-2 16 0,-1-2 0 16,0 0-480-16,0-5-240 0,0-3 32 0,-2 0 0 16,3-6 208-16,0 1 0 0,0-2 0 0,2-2 0 15,1-2 0-15,-1-4 0 0,1-3-128 0,0-3 128 16,0-5-992-16,0-2-96 0,-2-3-32 0,1-1-12944 15</inkml:trace>
  <inkml:trace contextRef="#ctx0" brushRef="#br1" timeOffset="114665.85">21500 2493 36399 0,'0'0'1600'0,"0"0"352"0,9-1-1568 0,3-3-384 15,4-1 0-15,3 1 0 0,1 0 0 0,5 1 0 16,5-5-224-16,3 0 80 0,4-3 144 0,5-1 0 16,3-1 0-16,4-3 0 15,4 4-848-15,0 0-192 0,-3-3-48 0,-3 0-13824 0</inkml:trace>
  <inkml:trace contextRef="#ctx0" brushRef="#br1" timeOffset="115630.96">25335 480 13407 0,'5'-7'592'0,"-5"7"128"0,5-3-576 0,-5 3-144 16,5-8 0-16,-5 8 0 0,6-4 640 0,-2 3 112 15,-3-2 16-15,3 2 0 0,0-3-240 0,-1 1-32 16,-1 0-16-16,-2 3 0 0,0 0 144 0,0 0 16 16,0 0 16-16,0 0 0 0,0 0 80 0,0 0 16 15,0 0 0-15,-4 6 0 0,1-1-160 0,-4 3-16 16,0 2-16-16,-2-2 0 0,0 2-240 0,-1-1-64 16,-6 0 0-16,-12 10 0 0,4-1-128 0,-1-1-128 15,-1 0 192-15,2 0-192 0,3-1 224 0,2 1-64 16,-2-3-16-16,5 1 0 0,3-1-16 0,2 2-128 15,4 0 192-15,1-4-64 0,3-3-128 0,3 3 0 0,4-3 0 0,1 2 0 16,2-2 224-16,4 1-32 16,0-1-16-16,3 1 0 0,0 2 16 0,3-2 0 15,1 2 0-15,1-3 0 0,0 1-192 0,0 2 192 0,0-2-192 0,0 3 192 16,-1-1-192-16,0 4 0 0,-2 2 0 16,-2-1 0-16,-1 0 0 0,-3 2 0 0,0 4 0 0,-6-2 0 15,-1 1 0-15,-2-7 0 0,-1 2 0 0,-3-1 0 16,-2 3 352-16,-2 0-16 0,-2 2 0 0,0 0 0 15,-4 0 48-15,-1 0 16 0,-2 0 0 0,-2-1 0 16,0 2-16-16,0-1-16 0,0 0 0 0,2 1 0 16,-1 0-240-16,1 2-128 0,1 2 160 0,3-3-160 0,2 1 0 15,2 1 128-15,2-1-128 0,2 2 0 0,2-5 0 16,0 0 0-16,2-4 0 0,3 5 0 0,1 0 0 0,1-2 0 16,0 0 0-16,0-2 0 0,1 1 0 0,2-2 0 15,1-3 0-15,0 2 0 0,1-1 0 0,0 1 0 16,0 0 0-16,0-3 0 0,-1-3 0 0,3 0-320 15,-2-2 64-15,0 0-9472 16,-1-5-1904-16</inkml:trace>
  <inkml:trace contextRef="#ctx0" brushRef="#br1" timeOffset="116014.9">25977 690 15663 0,'0'0'1392'0,"0"0"-1120"0,0 0-272 0,0 0 0 16,0 0 864-16,0 0 112 0,0 0 32 0,0 0 0 15,0 0-272-15,-7 8-48 0,2 1-16 0,-1 7 0 16,-2 1 192-16,2 4 32 0,0 4 16 0,-1 3 0 16,0 4-336-16,0 1-64 0,3 1 0 0,-2 4-16 15,2 2 0-15,2-8 0 0,-2-1 0 0,0 5 0 16,2 3-160-16,-1 0-16 0,2 0-16 0,-1-2 0 0,0-3-144 0,1 0-32 16,1-6 0-16,1 2 0 0,0-1-128 0,2-6 0 15,-1-2 144-15,2-3-144 0,1-1 0 0,2-2 0 16,-1-2 0-16,2-7 0 15,0 0-320-15,1-1-128 0,-9-5-16 0,8 0-8224 16,0-2-1632-16</inkml:trace>
  <inkml:trace contextRef="#ctx0" brushRef="#br1" timeOffset="116186.94">25565 1283 26143 0,'0'0'1152'0,"0"0"256"0,6-5-1136 0,2 1-272 16,3-3 0-16,3 2 0 0,4-1 0 0,1-1 0 16,4 0 0-16,0-3 0 0,4-2 0 0,1-4 160 15,0 0-160-15,10-8 128 0,-3 1-128 0,1 4 0 16,-1 0 144-16,-4 0-7968 16,-2-2-1600-16</inkml:trace>
  <inkml:trace contextRef="#ctx0" brushRef="#br1" timeOffset="116615.08">26269 424 13823 0,'0'0'608'0,"1"-8"128"0,6-3-592 0,-2 3-144 15,1-3 0-15,4 3 0 0,3-1 1648 0,0 3 288 16,5-3 64-16,-1 3 16 0,4-1-1360 0,-2 1-272 16,0 2-48-16,-1 3-16 0,-3 0 16 0,-1 1 0 15,-1 1 0-15,-3 4 0 0,-3 4-192 0,0 1-144 16,-4 4 192-16,-1-3-192 0,-4 2 208 0,0 4-64 15,-2 2-16-15,-2 4 0 0,-1-2 0 0,-3 1-128 16,3 1 192-16,-11 17-64 0,3-12 160 0,3-2 32 0,3-5 0 0,4-3 0 16,1-3 464-16,3-3 112 0,2 1 0 0,3-5 16 15,3-2-160-15,4-4-48 16,3 1 0-16,4-2 0 0,1 0-96 0,2-1-32 0,2-1 0 0,3 0 0 16,-1-2-400-16,3-1-176 0,3-3 128 15,-1 0-128 1,1 2-1024-16,0-2-304 0,-1 0-48 0</inkml:trace>
  <inkml:trace contextRef="#ctx0" brushRef="#br1" timeOffset="116952.54">27154 1340 27647 0,'0'0'2448'0,"0"12"-1952"0,0 2-496 0,1 1 0 15,2 3-448-15,0 3-176 0,2 5-32 0,1 4-16 0,-1 3 1120 0,0-1 208 16,-1-4 48-16,-1 1 16 0,-3-4-80 0,-2 1-32 0,-3-2 0 0,1-6 0 16,-1 3-224-16,-2-2-64 15,0-2 0-15,-2 0 0 0,0-2-176 0,-1 0-144 0,-2-1 192 0,1-3-192 32,-2 0-1584-32,1-5-416 0,-14 5-96 0,6-10-9792 0</inkml:trace>
  <inkml:trace contextRef="#ctx0" brushRef="#br1" timeOffset="117465.36">28261 504 21183 0,'0'0'944'0,"4"-10"192"0,-2 3-912 0,-2 7-224 0,3-7 0 0,-3 7 0 16,0 0 320-16,0 0 0 0,0 0 16 0,0 0 0 15,2 14 336-15,-3 1 64 0,-1 2 16 0,-2 0 0 16,-1 6-144-16,-3 5-32 0,-2 1 0 0,0 5 0 16,0-1-96-16,-1 2-32 0,1 2 0 0,0 2 0 15,0 5 32-15,1-4 0 0,3 0 0 0,0-1 0 16,1 2-224-16,3-3-32 0,1-2-16 0,1-5 0 15,0-4-80-15,1 0-128 0,1-3 176 0,2-6-176 16,0-1 240-16,1-1-64 0,1-6-16 0,3 1 0 16,4 2 0-16,-1-4 0 0,-1 0 0 0,3-5 0 15,2-2 48-15,2 1 16 0,-1-3 0 0,-1 0 0 16,1-5-496-16,-3 0-112 0,-1-3 0 0,-3 2-16 16,-3-3-1936-16,-7 9-384 0</inkml:trace>
  <inkml:trace contextRef="#ctx0" brushRef="#br1" timeOffset="117631.05">27885 1061 27647 0,'0'0'2448'0,"0"0"-1952"16,0 0-496-16,7-7 0 0,1 1 656 0,2 2 48 16,2 0 0-16,2-2 0 0,3 1-272 0,4 0-48 15,3-4-16-15,5 1 0 0,4-2 112 0,4 1 32 16,1-2 0-16,4 2 0 0,0-4-368 0,4 1-144 0,-3 3 128 0,-4-2-128 31,-3 5-2432-31,-4-2-576 0</inkml:trace>
  <inkml:trace contextRef="#ctx0" brushRef="#br1" timeOffset="117997.01">29048 1384 20559 0,'0'0'896'0,"0"0"208"0,0 0-880 0,5 7-224 15,-5-7 0-15,5 13 0 0,-1 2 496 0,-2 2 48 16,0 0 16-16,-2 1 0 0,0 0 272 0,-2 1 48 16,-3 0 16-16,3 3 0 0,-2 1-288 0,-3-2-48 15,-3-3-16-15,0 1 0 0,-3 0-160 0,1-1-48 16,-4-1 0-16,2-1 0 0,-3-4-464 0,0 0-112 15,-1-3-16-15,1 0-12352 0</inkml:trace>
  <inkml:trace contextRef="#ctx0" brushRef="#br1" timeOffset="118682.53">29776 649 21183 0,'0'0'1888'0,"-5"8"-1504"0,5-8-384 0,-8 6 0 15,1-2-192-15,7-4-128 0,0 0 0 0,0 0-16 16,-9 2 1136-16,9-2 224 0,0 0 64 0,0 0 0 16,0 0-256-16,0 0-64 0,7-10 0 0,4 0 0 15,0-4-224-15,2 1-48 0,2-2-16 0,3 1 0 16,0-3-112-16,1 1-32 0,-1-2 0 0,-1 0 0 15,0-2-16-15,-8 6-16 0,2-1 0 0,1-4 0 16,-2 0 16-16,2 1 0 0,1-1 0 0,0 1 0 16,-3 1-128-16,9-11-32 0,-4 8 0 0,-3 9 0 15,-5 2-160-15,-7 9 0 0,0 0 0 0,0 0 0 16,0 0 0-16,6 14 160 0,-4 5-16 0,-4 4 0 0,-1 6-144 0,2-10 0 16,-1 8 0-16,1 5 0 0,-1 3 0 15,-2 5 0-15,1 4-144 0,-1-1 144 0,-1 4 0 0,-3 40 0 16,-4-12 0-16,2-11 0 0,1-5 0 0,0-7 0 15,1-6 0-15,2 0 0 0,-2-3 0 0,3-5 0 16,2-4 0-16,-1-3 0 0,4-1-240 0,0-6-32 16,-1 1-16-16,-1-3 0 15,1-5-1584-15,0-4-320 0,-2-2-64 0,-1-1-9520 16</inkml:trace>
  <inkml:trace contextRef="#ctx0" brushRef="#br1" timeOffset="118868.83">29638 1426 23039 0,'0'0'2048'0,"0"0"-1648"0,0 0-400 0,0 0 0 16,0 0 1344-16,0 0 192 0,0 0 48 0,0 0 0 15,0 0-896-15,10 6-176 0,2-9-48 0,4 2 0 16,0-3 80-16,6 0 16 0,5 1 0 0,0-4 0 16,7 2-352-16,2 0-64 0,1-3-16 0,1 1 0 15,1 0-128-15,-3-3 0 0,-3 0 144 0,-1 0-144 31,-3 0-1408-31,-1 2-336 0,-1-2-80 0,-1 2-11040 0</inkml:trace>
  <inkml:trace contextRef="#ctx0" brushRef="#br1" timeOffset="119837.13">30466 104 6447 0,'0'0'576'0,"0"0"-576"0,0 0 0 0,0 0 0 16,4-12 2208-16,1 2 336 0,2 4 64 0,0-5 16 0,1 4-1696 15,2-5-336-15,1 0-64 0,2 2-16 16,2-4 64-16,2 2 0 0,1 1 0 0,1-1 0 0,0 6 192 0,0 0 64 15,0 2 0-15,0 1 0 0,0 4-224 0,-1 5-32 16,-2 1-16-16,0 2 0 0,-4 4-384 0,4 1-176 16,-5 0 160-16,-2 1-160 0,1 5 240 0,-2 2-48 15,-2-2-16-15,-2 4 0 0,-4 2 144 0,0-1 16 16,-3 3 16-16,1-2 0 0,-1-2-80 0,-3 2-16 16,0 1 0-16,1 1 0 0,-1 3-128 0,4-12-128 15,-2 2 192-15,3 5-192 0,0 0 144 0,1 0-144 16,1 2 0-16,3-4 144 0,1 1-144 0,6 17 0 15,1-5 0-15,0-6 128 0,2-7 32 0,4-3 0 16,0-1 0-16,0-4 0 0,-1 1 160 0,1-3 16 16,0-2 16-16,-1-2 0 0,-2 1-176 0,-2-5-48 0,-2 2 0 15,-1-3 0-15,0-2-128 0,-10-3 128 0,11 3-128 0,-3-3 128 16,-8 0 0-16,12-4-128 0,-12 4 192 0,9-5-64 16,-3-4-128-16,-6 9 192 0,6-7-192 0,-6 7 192 15,0 0-192-15,0 0 0 0,0 0 144 0,0 0-144 16,0 0 0-16,0 0 0 0,-2-9 0 0,2 9 128 15,-9-2 80-15,0 5 32 0,-1 1 0 0,0 0 0 16,-3 2-112-16,2 3 0 0,0-3-128 0,3 3 192 16,-1-3-192-16,1 6 0 0,0-3 0 0,2 4 0 15,-2-3 0-15,5 2 0 0,0 2 0 0,1-1 0 16,2-1 0-16,1 2 0 0,1 2 0 0,2 3 0 16,0 0 0-16,2 1 0 0,1 1 0 0,0 2 0 15,2 0 0-15,0-1 0 0,1 5 0 0,-1 0 0 0,-1 5 208 16,-1 1 0-16,0-2 0 0,-2-3 0 0,-3 0 192 0,2-1 48 15,-3 1 0-15,-1 1 0 0,-1 4 144 0,-3 0 48 16,-2 2 0-16,-2-2 0 0,0-5 32 0,-3 2 16 16,1 2 0-16,-5 1 0 0,-5 5-224 0,-2-2-32 15,-3-3-16-15,-1 0 0 0,1-1-96 0,-1 1 0 16,0-3-16-16,0 2 0 0,2-4-304 0,1 0 0 16,0-5 0-16,3 1 0 15,2-1-2976-15,2-7-496 0</inkml:trace>
  <inkml:trace contextRef="#ctx0" brushRef="#br1" timeOffset="122687.11">24540 1839 18191 0,'0'0'800'0,"-9"0"176"0,9 0-784 0,-8 1-192 16,8-1 0-16,-9 5 0 0,1 0 0 0,2 1 144 16,6-6-144-16,-4 11 128 0,0 1 96 0,3-2 16 0,-1 3 0 0,4 2 0 15,0 3-112-15,3 1 0 0,2 2-128 0,2 0 192 16,1 1 32-16,4 2 0 0,1-2 0 0,3 2 0 15,1 2-224-15,1 0 176 0,3 3-176 0,1-3 160 16,0-1-160-16,1-2 0 0,0-2 144 0,0 0-144 16,1-5 192-16,2 1-16 0,0 1-16 0,4-2 0 15,2-1 272-15,1-2 48 0,2-1 16 0,3 0 0 0,3 1 64 0,0-3 16 16,-1 0 0-16,-2-3 0 16,-4 0-240-16,0-2-32 0,-2 0-16 0,1-1 0 0,0 0 48 15,2-6 16-15,0-2 0 0,2-1 0 0,3 1 80 0,4-4 16 16,1 1 0-16,1-4 0 0,1 4-128 0,-2-5 0 15,-3 2-16-15,1-4 0 0,2-4-48 0,2 4-16 16,3 4 0-16,3-2 0 0,2-4-96 0,0 2-16 16,-3 3 0-16,-2-2 0 0,-2-1-128 0,-1 3 0 15,1 1 0-15,1-2 128 0,1 6-128 0,1-3 0 16,0 1 0-16,-2 2 0 0,-2-4 0 0,-4 5 0 16,-3-2 0-16,-1 3 0 0,0 1 0 0,-2 1 0 15,0 0 0-15,0 1 0 0,-1-1 0 0,2 2 0 0,2 2 0 0,0 0 0 16,-2-1 0-16,-1 3 0 15,1 0 0-15,-2 2 0 0,-5-1 0 0,1 4 0 0,-1 3 0 0,0 0 0 16,0-1 0-16,0 1 0 0,-2 4 0 0,-1 3 0 16,-1 4 0-16,-2 3 0 15,0-3 0-15,-3 4 0 0,-1-3 0 0,-4 3 128 16,-3 1-128-16,0-2 0 0,-4 1 0 0,2-3 128 0,-2 4-128 0,-2-8 0 16,-1 0 144-16,-1-3-144 15,-2 1 160-15,0-1-160 0,2-2 128 0,-2-1-128 16,-1-4 0-16,-1 1 144 0,0-2-144 0,0 2 160 0,-4-11-160 0,1 7 160 15,-1-7 16-15,0 10 0 0,0-10 0 0,0 0 0 16,0 0-48-16,0 0 0 0,0 0 0 0,0 0 0 16,0 0-128-16,0 0 192 0,0 0-192 0,0 0 192 15,0 0-192-15,0 0 128 0,0 0-128 0,0 0 128 16,-1-10-128-16,1 10 0 0,5-9 0 0,-4-2 0 16,3 2 128-16,0-2-128 0,0 2 0 0,3-3 128 0,0-1-128 0,0 2 0 15,2-3 144-15,0-1-144 0,4 1 0 0,-2 0 0 16,1 0 0-16,3 0 128 0,3 0-128 0,-1 0 0 15,1 4 0-15,0-3-128 0,1-1 128 0,0 4 0 16,1-2 0-16,0 4-128 0,1 2 128 0,3 4 0 16,2 1 0-16,0 2-128 0,1 3 128 0,1 2 0 15,3-1-144-15,-1 2 144 0,-2 0 0 0,3-2 0 16,-1 2 0-16,-1 1 0 0,3 0 0 0,0 0 0 16,-2-3 0-16,5-4 0 0,-2-1 0 0,4-1 0 15,3-2 0-15,3-7 0 0,1-4 0 0,1-1 0 16,4-5 0-16,-1-2 0 0,-2-1 0 0,2-1 0 15,2-4 192-15,1 3-64 0,-2-5 64 0,-1 2 16 0,-1 2 0 0,-3-2 0 16,-6 1-32-16,-3-1-16 16,-3 3 0-16,-6-2 0 0,-6 3-160 0,-2 2 0 15,-3 3 0-15,-2 3 0 16,-4 0-576-16,-4 5-192 0,-3-1-32 0,-4 4-14496 0</inkml:trace>
  <inkml:trace contextRef="#ctx0" brushRef="#br1" timeOffset="123337.11">27524 2642 8287 0,'0'0'736'0,"0"0"-592"0,0 0-144 0,0 0 0 16,0 0 1424-16,0 0 256 0,0 0 48 0,-7 10 16 16,1-2-672-16,-2 1-144 0,1-3-32 0,-1 4 0 15,-2-2 0-15,0 3-16 0,-2-1 0 0,-2 3 0 16,-2 1 128-16,-3 0 16 0,-3 0 16 0,-3 4 0 16,-5 1-80-16,-1 1-32 0,-6-1 0 0,1 0 0 0,-1 2-176 0,-1 0-48 15,-2 2 0-15,1 3 0 16,0-1-304-16,0 2-64 0,0-6-16 0,1 3 0 0,-1 2-160 0,0-3-32 15,0-4-128-15,3-1 192 0,-1-2-192 0,4-2 128 16,2-4-128-16,6 2 0 0,2 0 128 0,4-1-128 16,1-1 0-16,4-6 0 0,4-2 0 0,10-2-208 15,0 0 16-15,0 0 0 16,0 0-368-16,0 0-64 0,0-9-16 0,5-2 0 16,3-1-2048-16,2 1-400 0,7-12-96 0,1 5-16 0</inkml:trace>
  <inkml:trace contextRef="#ctx0" brushRef="#br1" timeOffset="123653.13">27625 2741 10127 0,'0'0'448'0,"0"0"96"0,0 0-544 0,-7 0 0 15,-2 1 0-15,-1 1 0 0,-1 0 2048 0,0 2 320 16,-3 2 48-16,-2-1 16 0,-4 3-1280 0,0 2-240 0,1-1-48 0,-4 4-16 16,0 1-16-16,-2 4 0 0,-3-2 0 0,-3 2 0 15,-4 0-144-15,-3 1-48 0,1-1 0 0,-3 3 0 16,0 7-64-16,-2-1-32 0,0 1 0 0,1-2 0 16,-1 5-176-16,0 0-48 0,-1-2 0 0,-1 4 0 15,-3 1-128-15,-2 0-16 0,-2-2-16 0,6-5 0 0,-1 1-160 16,4-4 0-16,3-1 0 0,2 1 128 0,1-2-128 15,7-1 0-15,1-2 0 0,4-1 128 0,1-1-304 0,2-3-64 16,4-2-16-16,0-3 0 16,2 0-1600-16,3-5-320 0,1-3-64 0</inkml:trace>
  <inkml:trace contextRef="#ctx0" brushRef="#br1" timeOffset="124021.78">26336 2834 24815 0,'0'0'1088'0,"0"0"256"0,0 0-1088 0,0 0-256 16,0 0 0-16,-8 13 0 0,-1-1 0 0,-2 6 0 15,-1 2 0-15,-1-2 0 0,0 0 224 0,-2 4 96 0,-1 1 0 0,-1 6 16 16,1 0 288-16,-4 4 48 0,-1 0 16 0,-1 1 0 16,1 2 16-16,2 1 0 0,-1 0 0 0,3 0 0 15,0-2-192-15,3-1-48 0,4 0 0 0,4-7 0 16,2 0-272-16,4-4-48 0,4-1-16 0,5-5 0 16,1-3 144-16,8-2 32 0,6-7 0 0,7-1 0 15,1-3 16-15,8-2 0 0,2-4 0 0,2-3 0 0,3-5-160 0,1 1-32 16,3 0 0-16,3 1 0 0,0-3-128 15,5 4 0-15,2-2-160 0,0 2 160 16,-3-1-1824-16,-2-3-272 0,-2-2-48 0</inkml:trace>
  <inkml:trace contextRef="#ctx0" brushRef="#br1" timeOffset="124820.74">27863 3143 11055 0,'-13'-2'976'0,"2"2"-784"16,-1-1-192-16,1 2 0 0,1 2 976 0,1-2 160 15,0 2 16-15,9-3 16 0,0 0-208 0,0 0-32 16,0 0-16-16,0 0 0 0,0 0-256 0,0 0-48 16,0 0-16-16,11-8 0 0,3 4-80 0,3-1-32 15,2-1 0-15,3 2 0 0,-1 0 48 0,1 2 16 16,0-1 0-16,-1 5 0 0,-1 0-192 0,1 2-32 0,-1 3-16 0,-5 2 0 16,-3-1-304-16,-3 3 0 15,-3 3 0-15,-2 2 0 0,-3 0 128 0,-2 2-128 16,-3 1 144-16,-2 1-144 0,-3-2 192 0,-1 0-48 0,-3 0-16 0,0 1 0 15,-1 1 16-15,2-2 0 0,-2 0 0 16,2-2 0-16,2-2-144 0,2-4 192 16,2 2-192-16,6-12 192 0,-3 9-192 0,3-9 0 0,0 0 0 0,7 10 128 15,2-2 0-15,2-1-128 0,1-4 192 16,4 2-64-16,-1-1-128 0,2 3 160 0,2-3-160 0,0 5 160 16,0-1-160-16,-1 2 0 0,-3-1 0 0,-1 3 0 15,-2 0 0-15,-5 2 0 0,-2 1 0 0,-1 2 0 16,-4-3 352-16,-5-2-16 0,-1 2 0 0,-5 0 0 15,-3 2 352-15,-2-1 64 0,-3 0 16 0,-3-1 0 0,-2 3-240 16,0-3-32-16,-1 1-16 0,-1-3 0 0,2-3-288 0,-1 2-48 16,-1-5-16-16,-1-2 0 0,2-2-256 15,1-3-64-15,-2-3-16 0,4 0 0 16,0-5-2272-16,7 1-448 0</inkml:trace>
  <inkml:trace contextRef="#ctx0" brushRef="#br1" timeOffset="125354.36">28630 3447 2751 0,'-3'-7'128'0,"3"7"16"16,-1-5-144-16,1 5 0 0,0-6 0 0,0 6 0 16,0 0 3904-16,0 0 736 0,0 0 160 0,0 0 16 0,0 0-3136 0,-5 12-624 15,0 0-128-15,-1 1-32 0,1-1-256 0,0 5-48 16,1 2-16-16,2-3 0 0,1 1-208 0,1-1-48 16,3 1-16-16,0 0 0 0,2-4-144 0,0 0-32 15,3 0 0-15,2-7 0 0,1 1 112 0,3-4 16 16,2-1 0-16,-1-2 0 0,3-2 320 0,1-1 80 15,2-5 16-15,1 0 0 0,1-6-192 0,0-2-32 16,0-2-16-16,-2-1 0 0,0 1-176 0,-1 0-48 16,-1-1 0-16,-2 2 0 0,-5-1-208 0,0 0 144 15,-3 0-144-15,-1 2 128 0,-4 2-128 0,1 2 0 16,-2 1 144-16,-1 1-144 0,-2 10 0 0,0 0-128 0,0 0 0 0,0 0 0 31,0 0-1904-31,0 0-368 0,0 0-80 0,0 0-16 0</inkml:trace>
  <inkml:trace contextRef="#ctx0" brushRef="#br1" timeOffset="125704.21">29134 3307 19231 0,'0'0'848'0,"-5"12"176"0,-1 1-816 0,1 0-208 0,0-2 0 0,2 6 0 16,-2 1 688-16,0-1 80 0,0 0 32 0,0-2 0 15,-2 0 224-15,1-1 64 0,0-2 0 0,1 2 0 16,-2 1-224-16,3-5-32 0,-2-1-16 0,6-9 0 16,-8 7-144-16,8-7-32 0,0 0 0 0,0 0 0 0,0 0-112 0,0 0-16 15,0 0-16-15,0 0 0 0,8-12-112 0,0-2 0 16,1-1-16-16,1 1 0 0,1 0-160 0,1 1-16 16,-1-1-16-16,2 0 0 0,1-1-176 0,1 2 0 15,1-1 0-15,2 2 0 0,-2 3 0 0,-1-2 0 16,0 6 0-16,-1 0 0 0,-1 3 0 0,-1 2 0 15,1 2 0-15,-1 6 0 0,-3 2 0 0,-1 3 0 16,0 2-128-16,-2 2 128 0,-1 0 0 0,-1 1-176 16,-1-3 176-16,-2 3-128 0,-1 3 128 0,-1-4 0 15,-2 1 0-15,2-3-128 0,0-3 128 0,1-1-160 16,0-11 160-16,0 12-160 16,0-12-1440-16,0 0-304 0,0 0-48 0</inkml:trace>
  <inkml:trace contextRef="#ctx0" brushRef="#br1" timeOffset="126046.02">29854 2903 22687 0,'0'0'1008'0,"0"0"208"0,0 0-976 0,0 0-240 16,0 0 0-16,-8 5 0 0,3 5 336 0,-1 2 32 16,-2 9 0-16,0 2 0 0,1 1 80 0,-2 6 32 15,2 5 0-15,0 0 0 0,0 0-160 0,1-1-16 16,-4 0-16-16,0 3 0 0,-3-4 96 0,-1 3 32 15,0-1 0-15,-1 0 0 0,0-2-192 0,1-2-32 16,2 0-16-16,2-7 0 0,1-4-176 0,3-4-176 16,1-1 48-16,5-15 0 15,0 0-1440-15,0 0-288 0,0 0-48 0,0 0-16 0</inkml:trace>
  <inkml:trace contextRef="#ctx0" brushRef="#br1" timeOffset="126389.57">30124 2915 18431 0,'0'0'816'0,"0"0"160"0,-10 7-784 0,1 0-192 16,2 3 0-16,-2 2 0 0,0-2 768 0,-3 4 96 0,1 4 32 0,-2 0 0 15,-1-4-432-15,-1-2-80 0,0 1 0 0,-2 2-16 16,-2-1 32-16,0 1 16 0,0-3 0 0,0 1 0 15,0-1-80-15,0-3-16 0,0 1 0 0,1-3 0 16,0 3-128-16,4-1-16 0,2 1-16 0,0-4 0 16,1 3-16-16,2-1 0 0,0-1 0 0,3 4 0 15,0 1-16-15,4-1-128 0,1 0 192 0,2-1-64 16,3 0-128-16,1 2 0 0,1-3 144 0,4 3-144 0,-1 2 0 16,4 0 0-16,1 0 0 0,1-1 0 0,0-5 0 0,3 2 0 15,3 1 128-15,-4-2-128 0,-1 1 128 0,-1-2-128 16,0 1 160-16,0-3-160 0,1-2 0 0,0-1-320 15,-3-2 64-15,0-1-11808 16</inkml:trace>
  <inkml:trace contextRef="#ctx0" brushRef="#br1" timeOffset="126805.72">30314 3091 22111 0,'0'0'1968'0,"-8"9"-1584"15,-1-4-384-15,2 6 0 0,0-1 560 0,-2 3 16 16,-2 2 16-16,-1-1 0 0,0-1-384 0,2 1-80 0,-2-1 0 0,1 2-128 16,-1-4 256-16,2 1-64 0,0-1-16 0,1-5 0 15,0-2 144-15,9-4 48 0,-9 2 0 0,9-2 0 16,0 0 144-16,0 0 48 0,0 0 0 0,0 0 0 15,3-8-112-15,4-3-32 0,1 0 0 0,2-1 0 16,0-1-240-16,4 1-48 0,-1 0-128 0,1-1 192 16,1 3-192-16,1 0 0 0,-2 2 0 0,0 0 0 15,0 3 0-15,0 3 0 0,-2-2 0 0,0 1 0 16,-12 3 0-16,11 7 0 0,-2-2 0 0,0 5 0 0,-4-1 0 16,-1 4 0-16,-2-1 0 0,-2 2 0 15,-1 4 0-15,0 0 0 0,-3-1 0 0,1-1 0 0,1-3 0 0,2-3 0 16,0-10 0-16,-3 13 0 0,3-1 0 0,3-4 0 15,-3-8 0-15,5 9 0 0,-5-9 0 0,9 4 0 16,-9-4 0-16,10 3 0 0,-10-3 0 0,10 4 0 16,-10-4-176-16,0 0 176 15,12 3-736-15,-12-3-32 0,0 0 0 0,0 0-7712 16,6 9-1552-16</inkml:trace>
  <inkml:trace contextRef="#ctx0" brushRef="#br1" timeOffset="127222.17">30826 3055 24879 0,'0'0'2208'0,"0"0"-1760"0,0 0-448 0,-9 1 0 16,0 4 128-16,-1 0-128 0,-1 7 128 0,-3-1-128 16,-2 3 288-16,1 2-32 0,-1 1 0 0,-2 1 0 15,-1 1 64-15,2 0 0 0,2-1 0 0,4 0 0 0,0 1-64 0,5-4-16 16,2 0 0-16,4-6 0 16,0-9-80-16,7 9-16 0,0-5 0 0,3 1 0 0,3-4 48 0,1-2 0 15,1-4 0-15,3 0 0 0,1-5 160 0,0 1 32 16,2-3 16-16,-2 0 0 0,0-1-176 0,-1-1-32 15,-1-2-16-15,0 0 0 0,-1 1-48 0,-2 4-128 16,-2-2 192-16,-3-1-64 0,-3 0-128 0,-1 1 192 16,-5-2-192-16,-4 2 192 0,0 6-192 0,-3 0 0 15,-3 5 144-15,0 0-144 0,-4 1 0 0,0 1-288 16,-2 0 48-16,0 1 16 16,-1 3-560-16,2 3-112 0,1-2-32 0,1-3 0 15,1 1-1520-15,1-2-304 0,-3-1-64 0,14 0-16 0</inkml:trace>
  <inkml:trace contextRef="#ctx0" brushRef="#br1" timeOffset="127689.67">31048 2957 15663 0,'0'0'688'0,"-5"12"144"0,4-2-656 0,-1 4-176 0,-2 0 0 0,0 2 0 16,-2 5 688-16,2-2 96 0,-3 0 32 0,2-1 0 16,2-2 0-16,0-2 0 0,0-4 0 0,2 4 0 15,1-1-256-15,3-2-48 0,1-2-16 0,1-4 0 16,-5-5-32-16,10 3 0 0,1-2 0 0,2-2 0 0,1-3 96 0,0 0 16 16,0-2 0-16,0-3 0 0,1-2-144 0,-2 0-32 15,0-3 0-15,1 2 0 0,0 0-80 0,-3 0 0 16,-1-2-16-16,0 1 0 0,-2 1-160 0,0 0-16 15,-3 0-128-15,1 3 192 0,-6 9-192 0,4-7 0 16,-4 7 128-16,0 0-128 0,0 0 0 0,0 0 0 16,0 0 0-16,0 0 0 0,0 0 0 0,-3 12 0 15,1 2 0-15,0 3-160 0,1-2 32 0,1 0 0 16,1-3 0-16,2 1 0 0,1-2 128 0,2-2 0 16,-6-9-144-16,10 10 144 0,-1-5 0 0,1-4 0 15,1-1 0-15,0-1 0 0,2 0 160 0,1-4-160 16,1-4 192-16,0-3-192 0,6-1 336 0,-4-4-32 0,1-1-16 0,-3-1 0 15,2-4 96-15,-3 0 0 16,-3 2 16-16,0 2 0 0,-3-2 64 0,-1 1 16 16,-3-4 0-16,-2 1 0 0,-2-1-272 0,0 1-48 15,-4 5-16-15,0 2 0 16,1 3-464-16,-1 0-80 0,1 2-32 0,-3 4-9536 16,6 7-1904-16</inkml:trace>
  <inkml:trace contextRef="#ctx0" brushRef="#br1" timeOffset="128106.02">31702 2780 21183 0,'-12'16'1888'0,"5"-6"-1504"16,-2 4-384-16,-1 4 0 0,0 2 368 0,-4 2 0 16,1-3 0-16,0-2 0 0,-1-4 144 0,1 0 48 15,2 1 0-15,2-4 0 0,4-1-208 0,5-9-32 16,0 0-16-16,0 0 0 0,0 0 480 0,0 0 112 16,0 0 0-16,10 3 16 0,0-5-272 0,2-2-64 15,1-6-16-15,-1 1 0 0,2-3-288 0,-1-1-48 16,0 0-16-16,1 1 0 0,0-2-80 0,1 0-128 15,1 1 176-15,1 0-176 0,-2 0 144 0,-1 7-144 16,-1 0 0-16,0 1 144 0,-3 1-144 0,-1 3 0 0,-9 1 0 0,0 0 0 16,10 10 0-16,-3 5-144 0,-3 3 144 0,-4 2-160 15,0 2 160-15,0-2 0 16,-4 0-144-16,1 2 144 0,-4-2-192 0,1-1 16 16,-2-1 16-16,1-4 0 15,0 1-464-15,1-1-80 0,1-1-32 0</inkml:trace>
  <inkml:trace contextRef="#ctx0" brushRef="#br1" timeOffset="128390.25">32316 2805 23039 0,'-13'-2'2048'0,"4"2"-1648"0,-4 2-400 0,1 3 0 0,-2 0 1008 0,0-1 112 16,-1-1 32-16,-3 3 0 0,0 0-704 0,0 4-128 15,2-1-16-15,2 1-16 0,1-4-144 0,3 1-16 16,1 3-128-16,9-10 192 0,-6 11-192 0,6-11 0 16,0 0 0-16,0 13 0 0,0-13 384 0,6 13 96 15,0 1 16-15,4-4 0 0,1 1-96 0,-1 5-16 16,0-4 0-16,0 1 0 0,-1 1 0 0,-1 1-16 16,-2 2 0-16,-2-2 0 0,-4-15-144 0,1 20-32 15,-2-2 0-15,-3-1 0 0,-5-2 400 0,-2-2 80 16,-1-2 16-16,-4 1 0 0,-3-5-240 0,-2 1-64 0,-3 0 0 15,1-5 0 1,-2 0-1632-16,-3-2-336 0,-6-2-64 0</inkml:trace>
  <inkml:trace contextRef="#ctx0" brushRef="#br1" timeOffset="128990.49">28677 4441 9263 0,'-8'5'400'0,"4"-2"112"0,0 2-512 15,1-2 0-15,-1 0 0 0,0-2 0 0,4-1 992 0,0 0 96 16,0 0 32-16,0 0 0 0,0 0 176 0,0 0 48 16,0 0 0-16,0 0 0 0,0 0 32 0,0 0 16 15,0 0 0-15,4-10 0 0,0 0-320 0,-2-4-64 0,1 0-16 0,-1 1 0 16,1-1-32-16,-1-1-16 0,2-2 0 0,1-1 0 16,-2-1-400-16,2-2-80 15,-1-5-16-15,2 1 0 0,0 1-256 0,3-3-48 16,-1 3-16-16,3-2 0 0,2 2-128 0,1 4 0 0,-1 3 0 15,1 1 0-15,0 3 0 0,-2 4 0 0,1 2-160 16,0 3 160-16,-2 4-128 0,2 5 128 0,0 5 0 0,-1 7-144 16,2 2 144-16,-2 5 0 0,2 4 0 0,-2-2-128 15,1 2 128-15,0 3 0 0,-2-3 0 0,1 4 0 16,-1 1 0-16,-1-2 0 0,-1-1 0 0,-2-1 0 16,0-2 0-16,-2-2 0 0,0-5 0 0,-1-1 0 15,-1-2-144-15,-1-3-48 0,0-3-16 0,-2 0 0 16,0-11-1984-16,0 0-400 0,0 0-80 0</inkml:trace>
  <inkml:trace contextRef="#ctx0" brushRef="#br1" timeOffset="129156.07">28783 4327 12895 0,'0'0'1152'0,"0"0"-928"15,0 0-224-15,0 0 0 0,11-7 2912 0,0 3 544 16,2 0 96-16,2-1 32 0,3 1-2560 0,1 2-512 15,0-1-112-15,0-1-16 0,0-2-176 0,-1 1-32 0,1 1-16 0,-3-1 0 16,0-1-416-16,0 2-96 16,1 3-16-16,-1-3 0 0</inkml:trace>
  <inkml:trace contextRef="#ctx0" brushRef="#br1" timeOffset="129354.05">29467 4335 24879 0,'-10'15'2208'0,"5"-2"-1760"0,0 3-448 0,-1 6 0 15,-2 1 512-15,0 0 0 0,-1-2 16 0,0 4 0 16,-1-5-400-16,0 2-128 0,-1-2 0 0,1-2 0 16,-1-3 0-16,1-1 0 0,3-1 0 0,0-4-144 15,7-9-1648-15,0 0-320 0,0 0-64 16,0 0 0-16</inkml:trace>
  <inkml:trace contextRef="#ctx0" brushRef="#br1" timeOffset="129940.84">29814 4025 19343 0,'-10'16'1728'0,"4"-3"-1392"16,-1 2-336-16,1 6 0 0,0 4 912 0,-2-2 112 16,-1 1 32-16,0 2 0 0,0-5-480 0,-1 0-80 0,0 0-32 0,0-2 0 15,1-1-80-15,0-1-32 16,0-4 0-16,1-1 0 0,2-6-128 0,6-6-32 0,0 0 0 0,0 0 0 15,0 0 128-15,0 0 32 0,0 0 0 0,8-7 0 16,-1-9-80-16,4 0-16 0,0-3 0 0,-1 0 0 16,-1-2-256-16,3 1 128 0,-1 0-128 0,2-1 0 15,-1 0 128-15,2-2-128 0,0-3 0 0,2 2 0 16,0 3 0-16,3-3 0 0,2 5 0 0,-2-1 0 16,-2 3 0-16,2 0 0 0,1 4 0 0,-3 2 0 15,-3 1 0-15,-1 3 0 0,-3 5 0 0,-10 2-144 16,0 0 144-16,0 0 0 0,0 0 0 0,0 0 0 0,5 9-272 0,-5 1 16 15,0-10 16-15,-6 15 0 16,-4-1-160-16,-3 0-48 0,-1 0 0 0,-1 0 0 0,2 0 64 0,-1-4 16 16,1 2 0-16,2-1 0 0,1-2 368 0,5 3-144 15,5-12 144-15,-2 8 0 0,4 4-128 0,4-5 128 16,3 1 0-16,2-3 0 0,2 0 0 0,4 2 0 16,0-2 0-16,1 0 0 0,-1 0 0 0,-1 3 0 15,1-3 0-15,-1 3 0 0,-3 0 144 0,0 5 48 16,-2-3 0-16,-3 3 0 0,-3 1 240 0,-5 1 48 15,-3 1 16-15,-3-2 0 0,-4 0 256 0,-3 2 48 16,-3 0 16-16,-3 1 0 0,-8-3-240 0,1-3-32 16,-4 2-16-16,-1 0 0 0,0-7-336 0,-1-2-192 15,1-3 192-15,3-1-192 16,3 0-336-16,3 0-176 0,3-3-48 0,5-3-8768 16,3-3-1744-16</inkml:trace>
  <inkml:trace contextRef="#ctx0" brushRef="#br1" timeOffset="130163.67">30390 4301 15663 0,'-5'15'688'0,"1"0"144"0,0 2-656 0,-3 3-176 0,-3-1 0 0,-2 1 0 15,1 1 2816-15,-2 0 544 0,-2 1 96 0,1-3 32 16,-4-1-2592-16,3-4-512 0,1 2-96 0,1-2-32 0,-1-2-256 0,5-6 0 16,-1 2 0-16,1-4-8688 15,9-4-1632-15</inkml:trace>
  <inkml:trace contextRef="#ctx0" brushRef="#br1" timeOffset="130574.88">31204 3724 8287 0,'0'0'736'0,"0"0"-592"0,-8-4-144 0,0 0 0 15,-1 3 2320-15,1 2 432 0,-3 3 96 0,-1 2 16 16,-4 7-1600-16,1 1-320 0,-3 2-64 0,-6 2-16 16,-1 0 208-16,-4 6 32 0,-3-1 16 0,-3 4 0 15,2 2-272-15,3 1-48 0,2 0-16 0,6-1 0 16,5-1-80-16,4-3 0 0,5 2-16 0,6-4 0 15,2-4-128-15,5-1-32 0,4-3 0 0,3-4 0 16,2 1-64-16,8-2-16 0,5-4 0 0,3-3 0 16,-1-3 64-16,3-3 0 0,0 1 0 0,1-5 0 0,3 0-272 0,-1 0-48 15,1-1-16-15,-1-1 0 0,0-4-176 0,0 2 0 16,0-1-192-16,-1 2 192 16,0 2-2752-16,-3-1-448 0</inkml:trace>
  <inkml:trace contextRef="#ctx0" brushRef="#br1" timeOffset="141382.51">25262 1874 7359 0,'0'0'656'0,"0"0"-528"0,0 0-128 0,0 0 0 16,0 0 1392-16,-5 10 240 0,5-10 48 0,0 0 16 15,0 0-864-15,0 0-192 0,4 9-16 0,-4-9-16 16,10 8 64-16,-10-8 16 0,13 1 0 0,1 0 0 16,0-1-48-16,1-1-16 0,0-1 0 0,4-3 0 15,2-1-208-15,0 1-32 0,2-4-16 0,4 2 0 0,1-1-176 0,2-2-16 16,1 0-16-16,3 1 0 0,3 0 128 0,0 0 32 15,-3 0 0-15,-2 0 0 0,1 1-320 0,-5-1 0 16,-4-2 128-16,-2 4-128 0,-2 2 0 0,-5-2 0 16,-1 4 0-16,-1 0 0 0,-1 0 128 0,-12 3-128 15,9-1 0-15,-9 1 0 0,0 0 320 0,0 0-32 16,0 0-16-16,0 0 0 0,0 0 32 0,0 0 0 16,0 0 0-16,-9 7 0 0,-2-1-32 0,0 2 0 15,-2-3 0-15,-2 2 0 0,-1 0-80 0,-4-1 0 16,0 3-16-16,-4-4 0 0,-3 0 0 0,-2 0 0 15,-3-1 0-15,0-3 0 0,-1 2-16 0,3-1 0 0,1-2 0 0,3 0 0 16,3 0-160-16,4 0 160 0,2 0-160 0,3 2 160 16,3-1-160-16,11-1 0 0,0 0 144 0,0 0-144 15,0 0 256-15,9-7 0 0,3 1-16 0,8-2 0 16,2 3-112-16,7 2-128 0,5-5 176 0,2 3-176 16,1 4 0-16,0-3 0 0,1-3 0 0,-3 1 0 15,-2 0 0-15,0-2 0 0,-2 3 0 0,-1 2 0 16,1-3 240-16,-3 2-64 0,-3 3-16 0,-2 1 0 15,-4 1 0-15,-4 2 0 0,-15-3 0 0,0 0 0 16,0 0 48-16,0 0 16 0,0 0 0 0,0 0 0 16,-11 10 16-16,-3-1 0 0,-4 0 0 0,-2-2 0 15,-4 2 16-15,-2-2 0 0,1 2 0 0,-2-2 0 16,1 2-96-16,-4-3-16 0,-1 1 0 0,0 0 0 16,2-3-144-16,2 1 128 0,2-2-128 0,3 2 128 15,4-2-128-15,6-3 0 0,3 0 0 0,9 0 0 0,0 0 0 16,0 0 128-16,0 0-128 0,11 1 0 0,4-2 0 15,6-2 0-15,2 0 0 0,1 0 0 0,1 0 0 0,2 2 0 16,0-2 0-16,0 2 0 0,-1-3-160 0,-1 2 160 16,1-2 0-16,0 1-144 0,0 1 144 0,-3-1 0 15,-2 3 0-15,-2 0 0 0,-3 3 0 0,-4 1 0 16,-12-4 0-16,0 0 0 0,0 0 0 0,0 0 0 16,0 0 0-16,0 0 128 0,-6 11-128 0,-4-5 0 15,-3 2 0-15,-1-3 128 0,-2 1-128 0,-1 3 0 16,-1-4 0-16,2 2 0 0,-2-1-224 0,1-2-64 15,3 0-16-15,1 0 0 16,-1 1-2336-16,1-3-480 0</inkml:trace>
  <inkml:trace contextRef="#ctx0" brushRef="#br1" timeOffset="142402.22">27779 1737 1839 0,'0'0'160'0,"0"0"-160"15,0 0 0-15,0 0 0 0,0 0 2192 0,0 0 416 16,0 0 80-16,0 0 0 0,0 0-1840 0,0 0-368 16,0 0-80-16,0 0-16 0,0 0 96 0,0 0 16 15,0 0 0-15,9 5 0 0,-9-5 192 0,14 0 32 16,0 0 16-16,1-1 0 0,2-1-320 0,1 0-64 15,-1-2-16-15,2 2 0 0,2-2-16 0,0 1-16 16,1-1 0-16,2-2 0 0,0 1-32 0,4 1 0 16,-2-1 0-16,2 0 0 0,0 2-16 0,-3 1-16 0,-1 1 0 15,-2-1 0-15,-3 2-96 0,-4 0-16 0,-2-1 0 0,-3 2 0 16,-10-1-128-16,0 0 128 0,0 0-128 0,0 8 128 16,0-8 32-16,-9 8 0 0,-2-5 0 0,-2 4 0 15,-2 0 16-15,-1-1 0 0,0-1 0 0,-2 1 0 16,0-1-48-16,1-2 0 0,-1-1 0 0,0 4 0 15,0 0-128-15,3-3 192 0,2 2-192 0,0 2 192 16,1-6-192-16,2 0 0 0,10-1 0 0,0 0 128 16,0 0 32-16,0 0 0 0,0 0 0 0,0 0 0 15,0 0 192-15,12 0 32 0,5-1 16 0,1 0 0 16,-1 0-160-16,2-1-48 0,2-2 0 0,-1 2 0 16,1-1-192-16,0 2 0 0,3 0 128 0,-2 1-128 15,-3 0 0-15,-3 0 0 0,0 0 0 0,-5 1 0 16,-11-1 0-16,9 4 0 0,-9-4 0 0,0 0 0 0,0 0 0 15,0 0 0-15,0 0 0 0,0 0 0 0,-9 10 0 0,-1-5-208 16,-3 0 32-16,1 0 16 16,-2-2-640-16,0-2-128 0,-2 0-32 0</inkml:trace>
  <inkml:trace contextRef="#ctx0" brushRef="#br1" timeOffset="143551.49">29568 1842 2751 0,'0'0'256'0,"-12"-2"-256"15,1 1 0-15,1-1 0 0,1 1 2992 0,-1 1 544 16,2-1 112-16,8 1 32 0,0 0-2528 0,0 0-496 16,0 0-96-16,0 0-32 0,0 0-272 0,9-5-64 15,2 0-16-15,6-3 0 0,-2 2-176 0,3-3 0 16,5 2 144-16,2 2-144 0,-2-2 0 0,5 2 0 16,0 1 0-16,-1-3 0 0,2 2 0 0,1 2 0 0,3-5 128 0,0 3-128 15,0 1 0-15,-2-1 144 0,-3 0-144 0,-3 0 0 16,-4-2 384-16,-3 1-48 0,-4 2 0 0,-6 3 0 15,-8 1-336-15,0 0 0 0,0 0 0 0,0 0 0 16,0 0 0-16,0 0 0 0,-8 5 160 0,-5 1-160 16,-5-2 128-16,-1-1-128 0,-1 2 0 0,-2 1 0 15,-2-3 0-15,-2-2 128 0,0 0-128 0,2 2 0 16,-2-1 176-16,3 1-16 0,3 1 0 0,2-2 0 16,2 1-16-16,2 1 0 0,2-2 0 0,12-2 0 15,0 0 64-15,0 0 16 0,0 0 0 0,0 0 0 16,0 0-48-16,0 0-16 0,8 8 0 0,3-4 0 15,5-4 64-15,1-2 16 0,2-3 0 0,4 3 0 16,3 4-240-16,0 0 0 0,1-6 0 0,1 1 0 16,0 1 0-16,-1-1 0 0,-1 2 0 0,0-2 0 15,-5 1-448-15,0 0-144 0,-2 2-32 0</inkml:trace>
  <inkml:trace contextRef="#ctx0" brushRef="#br2" timeOffset="161046.13">418 8985 9215 0,'-6'1'816'0,"-2"1"-656"16,-1 1-160-16,0 1 0 0,1 0 1008 0,-3-2 160 0,0 2 48 0,-1 0 0 16,1 1-320-16,1-1-64 15,1-3-16-15,-1 1 0 0,2 1-368 0,2 0-64 0,6-3 0 0,0 0-16 16,-7 3-112-16,7-3-32 16,0 0 0-16,0 0 0 0,0 0 160 0,0 0 48 0,0 0 0 0,0 0 0 15,0 0-144-15,8 2-32 0,0-1 0 0,2-1 0 16,1 0 48-16,2-1 0 0,1-2 0 0,3 1 0 15,4 0 0-15,-1-3 0 0,5 3 0 0,0-1 0 16,0-5-48-16,1 1 0 0,-1-3 0 0,1 2 0 16,2-1-80-16,0 0-32 0,1 0 0 0,-6 2 0 15,1-1-144-15,1-3 0 0,-2 0 0 0,-1 4 0 0,-2-3 0 16,1 2 0-16,-5 3 0 0,3-3 0 16,-2 3 0-16,-3 4 128 0,-4-3-128 0,0 0 0 15,-10 4 0-15,0 0 0 0,0 0 128 0,0 0-128 0,0 0 128 0,-4 7-128 16,-1-2 192-16,-1 4-64 0,-6-3 16 0,0 0 0 15,-2 3 0-15,-4-2 0 0,-4 3-16 0,3-4 0 16,-1 4 0-16,-4-1 0 0,-3 3 80 0,-1-5 16 16,-1 5 0-16,1-5 0 0,-4 2-48 0,-10-2-16 15,4 2 0-15,-3-4 0 0,1-3-160 0,0 2 192 16,-1-1-192-16,11-1 192 0,-2-1-192 0,2-1 0 16,0 0 0-16,6 0 128 0,0 0-128 0,4 0 0 15,2-1 0-15,0-1 0 0,6 0 0 0,5 0 0 16,1-1 0-16,6 1 0 0,4 0-240 0,3-1 80 15,3-3 16-15,3 4 0 0,4-1 144 0,3 1 0 16,3-2 0-16,2-1 0 0,3 0 0 0,3 1 0 16,-2-2 0-16,9-4 0 0,0 2 0 0,-2-1 0 0,-3 3 128 0,-3-5-128 15,0 4 128-15,-4-2-128 16,1 4 160-16,-3-1-160 0,-1-2 192 0,-4 3-64 16,-2 0-128-16,-7 1 192 0,-1 0 48 0,0 2 0 15,-4 0 0-15,0 1 0 0,-5 1 80 0,0 0 32 0,0 0 0 0,0 0 0 16,-5 4-176-16,-2 1-48 0,-2 3 0 0,-1-3 0 15,-2 0-128-15,-4 4 0 0,1-2 0 16,-1 3 128-16,-6 1-128 0,-1 0 0 0,-1 2 0 0,1-4 128 16,-1 2-128-16,0 0 0 0,0-2 0 0,2 2 0 15,-1-6 0-15,3 1 0 0,2 2 0 0,3-3 0 16,2 1 0-16,3 0 0 0,3-2 0 0,7-4 0 16,0 0 0-16,0 0 0 0,0 0 0 0,14 3 0 15,3-2 0-15,5-1-176 0,0-1 176 0,4-2-128 0,-1 1 128 0,2-5 0 16,0 2 0-16,2 0 0 0,3-4 0 0,-4 3 0 15,2-4 0-15,2 1 0 0,2-1 0 0,2-1 128 16,-1 0-128-16,2 3 176 0,1-3-176 0,6 0 192 16,-7 0-192-16,-4 0 192 0,-7 3-192 0,-3 1 192 15,-5 2-192-15,-4 1 192 0,-4-4 48 0,-4 4 16 16,-6 4 0-16,0 0 0 0,0 0-256 0,-10 0 144 16,-1 2-144-16,-7 0 128 0,-5 5-128 0,-4-4 0 15,-2 1 0-15,-1 0-176 0,-3 1 176 0,6-1-128 16,-1 1 128-16,-1 3-128 0,-2-3 128 0,3 2 0 15,0 2 0-15,3-2 0 0,1 0 0 0,-3 0 0 16,3 0-144-16,4 1 144 16,2-6-528-16,4 3-48 0,2-2 0 0,3 1 0 15,2-3-1888-15,7-1-384 0</inkml:trace>
  <inkml:trace contextRef="#ctx0" brushRef="#br2" timeOffset="161629.35">835 8266 3679 0,'0'0'160'0,"0"0"32"0,-6-5-192 0,1-1 0 15,5 6 0-15,0 0 0 0,0 0 3520 0,0 0 640 16,0 0 144-16,0 0 32 0,0 0-3264 0,0 0-656 16,0 0-128-16,0 0-32 0,0 0 0 0,0 0 0 15,0 0 0-15,0 0 0 0,0 0 208 0,0 0 48 16,0 0 0-16,0 0 0 0,0 0-48 0,0 0 0 15,0 0 0-15,0 0 0 0,9 8-48 0,-1-3-16 16,3 0 0-16,0 2 0 0,6 2-80 0,0 4 0 16,4 0-16-16,2-2 0 0,2 2-48 0,0 3-16 15,2-2 0-15,0-2 0 0,1 1-32 0,0 1 0 16,0-3 0-16,-2 2 0 0,1 1-80 0,0 2-128 16,-2-3 176-16,1 0-176 0,-2 1 144 0,-1 1-144 15,0-1 0-15,-1-3 144 0,1 2-144 0,-1 0 192 16,-4-4-192-16,-2 2 192 0,-2-2 64 0,-1 2 0 15,-7 3 16-15,1-2 0 0,-2-1 0 0,-1 2 0 16,-3-3 0-16,-2 3 0 0,-2 2-16 0,-2 3-16 0,-5 0 0 0,-3-1 0 16,-3 1-32-16,-5 0 0 0,-2 2 0 0,-2 2 0 15,-3 3 176-15,0-2 16 0,-4-2 16 0,0 1 0 16,-1 4 32-16,-1-3 16 0,-2 3 0 0,-2-1 0 16,-2-1-96-16,-1 0-32 0,-2-1 0 0,1-2 0 15,-1 1-160-15,2-2-48 0,3 2 0 0,7-6 0 0,1 2-128 16,-1 1 0-16,3-1-160 0,2 0 160 15,0-2-1920-15,3 0-272 0,3 0-64 0</inkml:trace>
  <inkml:trace contextRef="#ctx0" brushRef="#br2" timeOffset="163398.22">12171 11786 16927 0,'0'0'752'0,"0"0"144"16,0 0-704-16,0 0-192 0,0 0 0 0,0 0 0 0,0 0 448 16,0 0 64-16,0 0 16 0,0 0 0 0,-6 8 96 0,-1 3 16 15,2 2 0-15,-1 0 0 0,2 2 0 0,-1 4 0 16,-1 4 0-16,1 2 0 0,-1 3-112 0,1 4-16 16,0 1 0-16,-1 3 0 0,-2 3-16 0,2 2-16 15,0-1 0-15,-1 3 0 0,0 6-288 0,0-2-64 16,3-4-128-16,3-1 192 0,2-5-64 0,3-2 0 15,1 0-128-15,4-7 192 0,3-9 112 0,-1-1 16 16,-1-4 0-16,6-4 0 0,-1-1 176 0,3-6 32 16,1 3 16-16,2-8 0 0,3-3 32 0,3-4 16 15,1-1 0-15,3-5 0 0,0-3-144 0,4-1-48 16,-1-1 0-16,2-5 0 0,0 1-400 0,0-1 0 16,-2-3 0-16,-3 1 0 0,-1-3 0 0,-3-2 0 15,-2 0 0-15,1 0 0 0,-3-2 0 0,-8 9 0 16,0-1 0-16,2-2 0 0,-1-1 0 0,0 0 0 15,-1 3 0-15,-1 1 0 0,-1 3 0 0,-2 5 0 16,-2-1 0-16,0 5 0 0,-2 7 0 0,0-2 0 0,-2 4 0 16,-5 4 0-16,0 0 0 0,0 0 0 0,1 13-144 0,-1 1 144 15,-2 2 0-15,-2 4 0 0,-3 1 0 0,0 5 0 16,-2 3 0-16,0 5 0 0,-2 3 0 0,-6 24 0 16,0-1 0-16,0-1 0 0,-2 1 0 0,0 4 0 15,-1 4 0-15,1 4 176 0,0 1-32 0,-1 4 0 16,-2 4 48-16,-2 2 0 0,-1 2 0 0,-2-1 0 15,-1-4 32-15,7-24 16 0,-2 6 0 0,-10 31 0 16,1-4 80-16,4-7 0 0,0-5 16 0,9-28 0 0,-3 7 0 0,-1-1 0 16,-1 2 0-16,0 0 0 0,1-4-64 15,2 1-16-15,-4-3 0 0,1-3 0 16,-1-5-112-16,2-1-16 0,-1-4-128 0,0-3 192 0,-2-6 0 0,2-1 0 16,0-8 0-16,2-2 0 0,1-3 0 0,0-6-16 15,2-1 0-15,2-6 0 0,0-4-176 0,2-7 160 16,-2-3-160-16,2-5 160 0,1-8-160 0,1-3-224 15,2-5 48-15,-1-3 16 0,4-6 160 0,1-2-128 16,1-1 128-16,3-1-128 0,1-2 128 0,4-21 0 16,7 9-144-16,1 9 144 0,4 8-128 0,4 4 128 15,4 4-160-15,4 5 160 0,2 3-160 0,8 4 160 16,3 3-160-16,3 2 160 0,2 3 0 0,-3 0-144 16,5 3 144-16,1 2 0 0,2 5 0 0,1 2-160 15,1 2 160-15,3 4 0 0,-2 1-208 0,0 4 64 16,-3 3 16-16,-4 4 0 0,-7 1-224 0,-6 0-32 15,-7-4-16-15,-3 5 0 16,-8 2-512-16,-1-1-112 0,-8-3 0 0,-2 2-16 16,-4-1-592-16,-3-1-112 0,-2-1-32 0</inkml:trace>
  <inkml:trace contextRef="#ctx0" brushRef="#br2" timeOffset="163947.96">13360 12066 10127 0,'-11'3'896'0,"2"3"-704"16,1 0-192-16,0 2 0 0,-2-5 2368 0,2 2 448 15,2 6 96-15,6-11 16 0,0 0-1392 0,0 0-256 0,0 0-64 0,0 0-16 16,5 8-384-16,5 0-80 0,4-4-16 0,1-3 0 16,6-1-208-16,3 0-64 0,5 0 0 15,1 1 0-15,6-2 64 0,3 0 0 0,2 1 0 0,1-3 0 16,3 0-48-16,-5-3 0 0,1 1 0 0,-11 4 0 15,5 0-176-15,3 0-32 0,0-2-16 0,3-1 0 16,1 3-240-16,0 0 128 0,-2 1-128 0,0 0 0 16,-5-3 0-16,1 2 0 0,-4 0 0 0,-6-1 0 15,-3 2-608-15,-1-1-16 0,-3 0 0 16,-3 2 0-16,-3 0-576 0,-3 1-112 0,0 0-32 0,-10-2-7104 16,0 0-1440-16</inkml:trace>
  <inkml:trace contextRef="#ctx0" brushRef="#br2" timeOffset="164281.51">13349 12456 6447 0,'0'0'576'0,"-9"6"-576"15,1-2 0-15,8-4 0 0,0 0 2496 0,0 0 400 16,-8 4 80-16,8-4 16 0,0 0-1504 0,0 0-288 16,0 7-64-16,0-7-16 0,0 0-32 0,14 6 0 0,2-6 0 0,5 1 0 15,4 0-112-15,1-1-16 0,4-1-16 16,4 0 0-16,6-1-48 0,2-2-16 0,1-1 0 0,0 2 0 16,-2-2-176-16,-12-1-48 0,3 3 0 0,4-2 0 15,0 1-192-15,3-3-32 0,-1 2-16 0,1 3 0 16,3-2-80-16,-1 0-16 0,-2 2 0 0,-1 0 0 15,-1 1-176-15,-1 0-144 0,-5 1 192 0,13 0-192 16,-9 1 0-16,-3 4-144 0,-7 1-16 0,-3 0-10736 16,-4-1-2160-16</inkml:trace>
  <inkml:trace contextRef="#ctx0" brushRef="#br2" timeOffset="169384.13">15041 12770 6447 0,'0'0'272'0,"0"0"80"0,0 0-352 0,0 0 0 0,0 0 0 0,0 0 0 0,0 0 2496 16,-5 1 448-16,5-1 64 0,0 0 32 15,-6-1-1600-15,6 1-320 0,-3-3-64 0,3 3-16 0,-2-6-272 0,0 1-64 16,2 0-16-16,0-3 0 0,2 2-64 0,0-1-16 16,2-3 0-16,0 3 0 0,1-5-128 0,0 1-32 15,1 1 0-15,2-6 0 0,1 0 16 0,1-3 0 16,0 1 0-16,2-4 0 0,0-3-48 0,1 1-16 15,0-5 0-15,0 2 0 0,3-4-96 0,1 1-32 16,-1-2 0-16,6-18 0 0,-1 3 0 0,-2 7 0 16,0-1 0-16,-1 0 0 0,-1 3-80 0,-1 0-32 15,5 0 0-15,-4 1 0 0,0 0-160 0,-1 2 0 16,0-1 0-16,0 1 0 0,0 0 0 0,-1 3 128 16,-1 3-128-16,1 0 0 0,-2 0 0 0,2 5 0 15,-4 2 0-15,1 3 0 0,-2 1 0 0,0 3 0 16,0-2 0-16,-1 5 0 0,-1 3 0 0,0-1 0 15,-2 4 0-15,1 1 0 0,-7 5 0 0,9-5 0 16,-9 5 128-16,8-2-128 0,-8 2 0 0,0 0 0 16,10 0 0-16,-1 1 0 0,-9-1 0 0,0 0 0 0,10 6 0 0,-2 1 0 15,-2 2-128-15,-1 1 128 0,0-1 0 16,2 2 0-16,0 3 0 0,0 1 0 0,0-2-144 0,0 2 144 16,-1 2 0-16,0 1 0 0,1 3 0 0,-1 5 0 15,1-2 0-15,0 4 0 0,-1-1 0 0,3 3 0 16,-2 3 128-16,0 3 0 0,0-1-128 0,-1 2 192 15,0 0-192-15,0 0 176 0,1 1-176 0,1-1 160 16,-3-3 0-16,-1-7 0 0,-1 1 0 0,1 4 0 16,-1-1 128-16,1-3 32 0,-3 2 0 0,1-1 0 0,-2 0-80 0,0 0-16 15,0-3 0-15,-1 0 0 0,1-1-96 0,-1 2 0 16,0-4-128-16,-2 0 192 0,2-4-192 0,0-1 176 16,-1 1-176-16,1-4 160 0,-2-2-160 0,3 0 0 15,-1-3 0-15,0 1 128 16,1-4-592-16,0-7-128 0,0 0-32 0,0 0 0 15,0 0-1408-15,0 0-272 0,0 0-64 0,-8-5-10752 16</inkml:trace>
  <inkml:trace contextRef="#ctx0" brushRef="#br2" timeOffset="169618.49">15186 12331 4607 0,'-6'-1'400'0,"-2"-2"-400"15,2 1 0-15,2 2 0 0,-1-5 4608 0,5 5 832 16,0 0 160-16,0 0 32 0,6-6-3616 0,6-1-736 0,2 1-128 0,5-2-48 16,2 1-144-16,5-4-16 0,0 2-16 0,6 1 0 15,0 1-224-15,1 0-32 16,0-1-16-16,0 3 0 0,1-3-336 0,0 3-64 16,1 3 0-16,-1-2-16 0,-3 0-240 0,-2 1-160 15,-2 1 32-15,-2-1 0 16,-3 2-1920-16,-2 0-384 0,-3-3-80 0,-2 0-10528 0</inkml:trace>
  <inkml:trace contextRef="#ctx0" brushRef="#br2" timeOffset="170002.5">16718 11631 11967 0,'0'0'1072'0,"4"-5"-864"15,-1-4-208-15,0 1 0 0,0 1 2128 0,-2 2 384 16,-1 5 80-16,0 0 16 0,0 0-1008 0,0 0-192 16,0 0-32-16,0 0-16 0,0 0-336 0,-7 5-80 15,0 2-16-15,-2 6 0 0,0 0-272 0,-1 3-48 16,-2 2-16-16,0 4 0 0,0 6-80 0,1 3 0 15,1 4-16-15,-2-1 0 0,2 3-80 0,0 1-16 16,0 0 0-16,-2 22 0 0,3-5-208 0,6-19-64 0,-1 0 0 0,4 0 0 16,0-2-128-16,5-2 0 0,0 0 0 0,3-6 0 15,-1 1 0-15,3-4 0 16,1 0 0-16,1-3 128 0,3-5-128 0,3 0 128 16,0 2-128-16,0-4 128 0,3-3-128 0,1 0 0 15,-2-4 144-15,1 1-144 0,-2-5 0 0,0 0-128 0,-4-4 0 0,-2 0 0 31,-2-5-528-31,-1 1-112 0,-2-2 0 0,-2-3-9280 0,-2 0-1840 0</inkml:trace>
  <inkml:trace contextRef="#ctx0" brushRef="#br2" timeOffset="170183.67">16417 12048 18431 0,'0'0'816'0,"0"0"160"16,0 0-784-16,0 0-192 0,0-6 0 0,0 6 0 15,5-6 1776-15,2 0 304 0,3 1 64 0,3 1 16 0,2-1-976 0,3-3-192 16,1 3-32-16,2-4-16 0,3 2-64 0,2 0-16 16,2-4 0-16,2 5 0 0,-1-4-480 0,0 3-112 15,-1-2-16-15,0 3 0 16,-1-4-1472-16,-3 2-320 0,-2-1-48 0</inkml:trace>
  <inkml:trace contextRef="#ctx0" brushRef="#br2" timeOffset="170586.5">17076 11328 4607 0,'3'-17'192'0,"-1"9"64"0,3-5-256 0,3 1 0 16,1-1 0-16,2-1 0 0,3-1 4272 0,4 2 800 0,3 3 176 0,0-2 16 15,6 5-3408-15,-2-2-672 0,1 4-144 0,9-4-16 16,-3 4-208-16,-15 3-48 0,0 1 0 0,0 2 0 16,-1 2-400-16,0 2-96 0,-6 1-16 0,-1 1 0 15,-3 6 0-15,-3-1 0 0,-3 2 0 0,-3 3 0 16,-2 1-32-16,-1 2-16 0,-3 0 0 0,1-3 0 15,-2-2-16-15,1-1 0 0,0-1 0 0,2 1 0 0,-1-2 384 16,5-4 80-16,3-8 16 0,0 0 0 0,3 5-208 0,-3-5-32 16,5 5-16-16,1 0 0 0,3-1-128 0,1-3-32 15,2-1 0-15,-1-1 0 0,2-1-128 0,1-4-128 16,1 3 144-16,1-1-144 16,-1 1-1120-16,1-1-320 0,-2-1-64 0,0 0-14048 15</inkml:trace>
  <inkml:trace contextRef="#ctx0" brushRef="#br2" timeOffset="171202.71">18909 11557 9215 0,'0'0'816'0,"0"-4"-656"16,-1-6-160-16,1 3 0 0,0-4 1904 0,1 5 336 16,2-3 80-16,-3 9 16 0,1-6-896 0,-1 6-176 15,0 0-48-15,0 0 0 0,0 0 0 0,0 0 0 0,0 0 0 0,0 0 0 16,6 6 0-16,0 4 0 16,-6 6 0-16,0 0 0 0,0 3-560 0,-4 2-112 0,0 1-32 0,-1 5 0 15,0-1-64-15,-3 3-32 16,0 0 0-16,1 3 0 0,-1 1 32 0,1 1 16 0,-4 2 0 15,4-2 0-15,-1 0-272 0,1-1-48 0,-1-3-16 0,2 0 0 16,-1-4-128-16,2-1 128 0,1-5-128 0,0-1 128 16,-1-2-128-16,3 1 0 0,-2-6 0 0,-1-1 128 15,-1 1-432-15,1-4-80 0,-1 1-32 16,1-7 0-16,0 1-1440 0,-1-2-304 0,0-1-48 0,-2-2-6848 16,-2-2-1376-16</inkml:trace>
  <inkml:trace contextRef="#ctx0" brushRef="#br2" timeOffset="171369.56">18461 11916 4607 0,'10'-3'400'0,"4"2"-400"0,2-3 0 0,-1 2 0 0,5-1 5008 0,4 2 928 15,4-1 176-15,5 2 32 0,0 0-3872 0,5-1-784 16,4-1-144-16,2-1-48 0,1 2-192 0,1-4-32 16,-3 1-16-16,0-1 0 0,2 1-400 0,-2-2-80 15,-3-1 0-15,1 3-16 0,-3-3-560 0,-2 0 0 16,-3 2 0-16,10-3-10944 15,-9 1-2288-15</inkml:trace>
  <inkml:trace contextRef="#ctx0" brushRef="#br2" timeOffset="173041.8">14594 12625 4607 0,'0'0'400'0,"0"0"-400"16,-3-9 0-16,3 9 0 0,-1-8 2048 0,1 8 336 0,0 0 64 0,4-12 16 15,-2 0-1024-15,2 3-208 0,-4 9-32 16,6-10-16-16,1 1-96 0,-2-1-32 0,-1 2 0 0,-4 8 0 16,6-7-176-16,-6 7-48 0,6-9 0 0,-6 9 0 15,8-4-64-15,-8 4-32 0,0 0 0 0,0 0 0 16,0 0-160-16,0 0-48 0,6 5 0 0,-2 5 0 16,-1-1-48-16,-3 7-16 0,-3-1 0 0,-1 4 0 15,2 0-112-15,-3 4-32 0,-4 1 0 0,0-1 0 16,0-3-80-16,-1 6-32 0,0 2 0 0,0-2 0 0,-2 2 48 15,2 0 16-15,0-4 0 0,2-1 0 0,2-2-96 0,1-4-32 16,0-1 0-16,3-2 0 0,-1 1-144 0,1-4 128 16,1-1-128-16,1 2 128 0,3-6-128 0,-3-6 128 15,3 8-128-15,-3-8 128 0,0 0 96 0,9 8 16 16,0-6 0-16,-1-1 0 0,-8-1-64 0,13-3-16 16,-1 0 0-16,1 0 0 0,0 1-160 0,-2-1 0 15,3 0 144-15,1-1-144 0,1 2 0 0,1 0 0 16,4-3 0-16,-1 2 0 0,0-2 0 0,3 1 0 15,3-1 0-15,2 1 0 0,2 1 0 0,3 0 0 16,4-1 0-16,3 2 0 0,1-2 0 0,6 1 0 16,3 2 0-16,-14 0 0 0,2 1 0 0,2-1 0 15,1-1-128-15,2 2 128 0,2 0 0 0,1 0-128 16,1 2 128-16,1 0 0 0,2-3 0 0,0 2 0 16,1 0 0-16,-1 2-128 0,-4-3 128 0,-1 0 0 15,-1-1 0-15,-3 1 0 0,0 0 0 0,-3 2 0 16,0 2 0-16,1-1 128 0,-4-2-128 0,5 0 0 15,-4 2 0-15,1-1 128 0,1-1-128 0,-2 2 128 16,-3-2-128-16,-2 3 128 0,0 0-128 0,1-2 0 16,0 4 0-16,0 0 128 0,-2-1-128 0,1 0 0 0,-1 1 0 0,1 0 0 15,-1-3 0-15,1 4 0 0,-2 0 0 0,3-2 0 16,-1 0 0-16,0 1 128 0,0-4-128 0,-2 1 0 16,-1 0 0-16,0 0 128 0,-3 1-128 0,1-2 0 15,-1 1 0-15,0 1 0 0,1 0 0 0,-2 1 128 0,0-2-128 16,-2 0 0-16,-1 3 0 0,1 1 0 0,1-4 0 0,-3 1 128 15,-1 0-128-15,2 2 0 0,-1 0 0 0,-1-3 0 16,-3 1 0-16,1 1 0 0,0-1 0 0,-4-3 128 16,1 3-128-16,0-1 0 0,-5-2 0 0,3 0 144 15,-1-1-144-15,-1 0 0 0,1 0 128 0,-3 0-128 16,1 0 0-16,-1 0 0 0,0-1 224 0,-2 1-64 16,0-4-16-16,1 3 0 0,-7 1 96 0,6-1 16 15,-6 1 0-15,0 0 0 0,6-3-64 0,-1 1-16 16,2 2 0-16,-7 0 0 0,0 0-16 0,0 0 0 15,0 0 0-15,6-6 0 0,-1 1-16 0,-1 2 0 16,-1-3 0-16,0-1 0 0,1 2 32 0,0 1 0 16,2-5 0-16,0 1 0 0,0-4 176 0,0 0 32 15,2 2 16-15,1-6 0 0,0-3 48 0,0-3 16 16,-1-1 0-16,1-1 0 0,0 0-128 0,-1-2-16 16,0 2-16-16,-1 3 0 0,-1-5-112 0,0 5 0 15,-1 4-16-15,-2 2 0 0,1 2-32 0,-1 0 0 16,1 2 0-16,-3 3 0 0,0-2-144 0,0 4 0 15,1 2 0-15,-2 4 128 0,2-8-128 0,-2 8 0 0,0-4 0 0,0 4 0 16,0 0-256-16,0 0-16 0,0 0-16 0,0 0 0 31,0 0-1312-31,-5 11-272 0,1-2-48 0,2 2-10400 0,-2-2-2080 0</inkml:trace>
  <inkml:trace contextRef="#ctx0" brushRef="#br2" timeOffset="174705.6">11713 9438 7359 0,'0'0'320'0,"0"0"80"0,0 0-400 0,0 0 0 16,4-9 0-16,-4 9 0 0,0-8 1344 0,0 8 192 15,5-9 48-15,-5 9 0 0,0 0-496 0,3-11-80 16,-1 3-32-16,-2 8 0 0,2-8-240 0,-2 8-48 16,0 0-16-16,0 0 0 0,0 0-160 0,0 0-48 15,0 0 0-15,0 0 0 0,0 0-144 0,0 0-16 16,0 0-16-16,0 0 0 0,3 9-32 0,-1 2-16 15,-4-1 0-15,2 4 0 0,0 0-48 0,3 4 0 16,0 3 0-16,0-1 0 0,2 2-192 0,-1-6 128 0,-1 3-128 0,2 3 0 16,3 3 128-16,2-2-128 15,1 1 0-15,2 2 144 0,1-2-144 0,0 0 160 16,0-4-160-16,0-1 160 0,1-1-160 0,-1-1 160 16,-3-1-160-16,3-2 160 0,0 3-160 0,-1-3 0 0,-1 0 144 15,-1 0-144-15,0-4 272 0,0 1-16 16,-1-2 0-16,0 1 0 0,-1-1 80 0,0-1 16 0,0-4 0 0,0 1 0 15,1 1-64-15,1-3-16 0,-2-1 0 0,2-1 0 16,1-2-80-16,1 0-32 0,-1 0 0 0,1-2 0 16,4-3-16-16,-2 2 0 0,3-2 0 0,1-3 0 15,4 1-144-15,8-3 160 0,0-2-160 0,-10 3 160 16,4 2-160-16,1-2 0 0,2 0 0 0,3 0 0 0,1-3 128 0,2 3-128 16,0-2 0-16,2-2 128 0,-1 0-128 0,1 2 0 15,-2-1 144-15,1 0-144 0,-1 3 128 0,-1-1-128 16,0 3 160-16,0-2-160 0,-1 2 160 0,0 0-160 15,-3 2 160-15,1-2-160 0,-2 2 0 0,-1 2 0 16,-3-2 0-16,-1 0 0 0,-1 2 0 0,-2 1 0 16,-1 1 0-16,-1-3 0 0,-3 0 128 0,-1 2-128 15,-1-1 176-15,0-1-176 0,-1 1 192 0,0 0-192 16,-1 3 192-16,-1-3-192 0,0-1 128 0,1 1-128 16,-4 1 0-16,3 1 0 0,-2-1 0 0,2 1 0 15,-2-1 0-15,1 0 0 0,-3 0 0 0,0 2 160 16,-6 1-160-16,8-1 128 0,-2 0-128 0,-6 1 0 15,6-3 0-15,-6 3 128 0,5-4 112 0,-5 4 16 16,5-5 0-16,-5 5 0 0,5-5-256 0,-5 5 176 0,0 0-176 16,5-4 160-16,-1-2-160 0,-4 6 0 0,4-5 144 0,1 1-144 15,-4-1 0-15,1-1 128 0,-2 6-128 0,4-7 0 16,-1 1 128-16,1-4-128 16,-1 6 160-16,1-4-160 0,0 1 272 0,0 0-32 0,0-3-16 0,-1 4 0 15,1-4-48-15,0 2-16 0,-1-2 0 16,-1 1 0-16,-1-3-32 0,2-2 0 0,-3 2 0 0,0-1 0 15,0-2 0-15,-3 2 0 0,2 2 0 0,-1-1 0 16,-1 1 0-16,1 3-128 0,-2-1 192 0,1 3-64 16,-3 1-128-16,2-2 0 0,-1 1 0 0,-1 4 128 0,-1-1 0 0,0 2 0 15,-1 1 0-15,0 1 0 16,1 2-2016-16,-1-1-416 0,-1 4-64 0,2 2-32 0</inkml:trace>
  <inkml:trace contextRef="#ctx0" brushRef="#br2" timeOffset="176223.24">600 10406 8287 0,'0'0'736'0,"0"0"-592"16,0 0-144-16,0 0 0 0,4-11 1328 0,-4 11 224 15,0 0 48-15,0 0 16 0,0 0-864 0,0 0-176 16,0 0-48-16,0 0 0 0,0 0-272 0,-1 11-48 16,-2-1-16-16,-1 5 0 0,0 4 96 0,2 3 16 15,-1-2 0-15,2-1 0 0,0-1-80 0,1 2-16 16,0 1 0-16,2-1 0 0,1 0-208 0,1 1 176 15,2-4-176-15,-1 1 160 0,0-3 0 0,3 1 0 16,1-7 0-16,1-2 0 0,1-3 368 0,-3-3 80 0,2-1 16 0,2-2 0 16,1-1 240-16,1-4 48 15,4-2 16-15,3-5 0 0,-2 0-464 0,18-14-80 16,-7 0-32-16,-2 5 0 0,-4 0-352 0,-2-1 0 16,-2 1 0-16,-2 3 0 0,-3 1 0 0,-2 1-160 15,-2 3 160-15,-1 2 0 0,-3 4-144 0,-7 9 144 0,0 0 0 16,0 0-144-16,7 4 144 0,0 7 0 0,-5 2 0 0,-2 10-128 15,-2 2 128-15,-2 8 0 0,-1 3 0 0,-3 2 0 16,-2 3 144-16,-1 6 64 0,-3 2 16 0,-3 2 0 16,-2 5 64-16,-1 1 16 0,-2-1 0 0,-2 3 0 15,-1-2-80-15,7-20-16 0,-3 1 0 0,4-3 0 16,-2-2 336-16,5-6 64 0,-2-3 16 0,2 0 0 16,2-1-240-16,0-5-64 0,3-1 0 0,0-6 0 15,2-1-1936-15,-2-5-400 0</inkml:trace>
  <inkml:trace contextRef="#ctx0" brushRef="#br2" timeOffset="176482.5">1176 10378 20271 0,'6'-3'1792'16,"2"-2"-1424"-16,1-1-368 0,0 1 0 0,1 0 192 0,1-3-48 16,3 3 0-16,-1-2 0 0,1 0-144 0,1 3 192 0,0-1-192 0,1-1 192 15,-1-1-192-15,0 3 0 0,-3-2-192 0,0 1-6032 16,1 2-1200-16</inkml:trace>
  <inkml:trace contextRef="#ctx0" brushRef="#br2" timeOffset="176640.46">1233 10539 10127 0,'0'0'448'0,"-3"8"96"0,1 1-544 0,2-4 0 0,0-5 0 0,2 7 0 0,-2-7 2864 15,7 5 464-15,0 1 80 0,1-3 32 0,0 1-2112 0,3-3-432 16,1-2-64-16,0 1-32 0,4-1-448 0,0-4-96 15,2 0 0-15,2 0-7936 16,2-4-1568-16</inkml:trace>
  <inkml:trace contextRef="#ctx0" brushRef="#br2" timeOffset="177157.09">1994 10842 8287 0,'0'0'368'0,"0"0"80"0,0 0-448 0,0 0 0 0,-5 1 0 0,5-1 0 16,0 0 2240-16,0 0 384 0,-4-5 64 0,3-5 0 16,2-1-1472-16,2-1-288 0,1-5-64 0,1-1-16 15,3-1-128-15,0 0-16 0,3-1-16 0,0-3 0 16,2 1-240-16,-1 0-64 0,1-3 0 0,0-1 0 16,-2-5-16-16,1 1-16 0,-1-3 0 0,1-2 0 15,-2 2-224-15,1 0-128 0,1 0 128 0,3-10-128 0,-4 7 0 0,0 6 0 16,-3 5 0-16,1 3 0 0,0 4 0 0,-1 4 0 15,-3 1 0-15,-5 13 0 0,6-5 0 0,-6 5 0 16,0 0 0-16,0 0-128 0,7 5 128 0,-3 8 0 16,-3 1 0-16,0 1 0 0,-1 3-192 0,0 4 32 15,0 1 16-15,0 3 0 0,0 2 144 0,0 5 0 16,0 3-144-16,3 0 144 0,-3-5 0 0,1 1 0 16,1 1 0-16,1-1 0 0,-1 0 0 0,0-12 0 15,0 5 0-15,0 2 0 0,-1-5 0 0,1 1 0 16,-2-1 0-16,0 0 0 0,0-2 0 0,0 0 0 15,2-4 0-15,-2 1 0 0,0-5 0 0,0 6-176 16,-2-7 16-16,0 1 0 16,2-12-688-16,0 0-144 0,-8 6-32 0</inkml:trace>
  <inkml:trace contextRef="#ctx0" brushRef="#br2" timeOffset="177321.91">2096 10711 11967 0,'0'0'1072'0,"0"0"-864"15,0 0-208-15,0 0 0 0,8-5 1760 0,-2 2 304 0,-6 3 64 0,8-2 16 16,2-1-752-16,0 3-160 0,0-3-16 0,2 1-16 16,-1 1-432-16,2-3-96 0,-2 1-16 0,4-1 0 15,2 1-368-15,1-1-80 0,-3-1-16 0,2 1 0 16,-2-2-192-16,0-1 176 0,-1 3-176 0,0 2-8000 16,-1-2-1680-16</inkml:trace>
  <inkml:trace contextRef="#ctx0" brushRef="#br2" timeOffset="177607.37">2873 10239 12895 0,'0'0'1152'0,"0"0"-928"15,0 0-224-15,0 0 0 0,0 0 2096 0,0 0 368 16,0 0 80-16,5 10 16 0,-4-1-1664 0,-2 4-320 15,-3 2-64-15,-2 2 0 0,-2 0 64 0,0 4 0 16,-3 4 16-16,0 3 0 0,-2-2-144 0,-1 3-16 16,0 3-16-16,2-2 0 0,2 4-176 0,1 2-48 15,2 0 0-15,-1-1 0 0,6-2-192 0,0-1 0 16,2 0 0-16,2-5 0 0,0 0 0 0,4-6-128 16,2 2-16-16,2-4 0 15,0-3-256-15,2-2-48 0,1-2-16 0,-1-5 0 16,2 2-496-16,-1-4-112 0,0-3-16 0,-2-5 0 0</inkml:trace>
  <inkml:trace contextRef="#ctx0" brushRef="#br2" timeOffset="177790.21">2571 10680 18431 0,'0'0'1632'0,"0"0"-1312"15,9-4-320-15,2-3 0 0,1 0 1920 0,2 2 304 16,0 0 64-16,1-2 16 0,3-2-1520 0,0 0-288 15,1-1-64-15,1 1-16 0,2-3-176 0,4 1-48 16,-2-2 0-16,0-2 0 0,0 1-192 0,0 2 0 16,-1 0 0-16,-1 2-8576 15,-2-2-1664-15</inkml:trace>
  <inkml:trace contextRef="#ctx0" brushRef="#br2" timeOffset="178174.29">3244 10102 12895 0,'9'-8'1152'0,"0"2"-928"16,2-3-224-16,2 1 0 0,2-1 1328 0,-1 2 208 0,3 0 64 0,-2 0 0 15,-1 3-576-15,0 1-128 16,0 2 0-16,-4 1-16 0,-1 3-240 0,0-1-64 0,-2 5 0 0,-2 3 0 16,-3 1-384-16,-4 1-192 0,-1 2 160 0,-4 2-160 15,-3 2 192-15,-3 4-48 0,-2 0-16 0,-3 3 0 16,-2-4 128-16,2 1 0 0,2-3 16 0,0-1 0 16,3-3 832-16,2 0 176 0,4-3 16 0,3-3 16 15,1 1-272-15,5-3-48 0,0 2-16 0,5-2 0 16,1-5-320-16,5 2-64 0,1-1-16 0,3-1 0 15,2-2-64-15,1-2 0 0,0-2-16 0,3 1 0 0,1 1-336 0,-1-2-160 16,1-3 160-16,-1 4-160 16,1-1-992-16,-1 1-288 0,-1-1-64 0,-2-1-16 0</inkml:trace>
  <inkml:trace contextRef="#ctx0" brushRef="#br2" timeOffset="179374.79">639 12008 4607 0,'0'-10'192'0,"0"10"64"0,2-11-256 0,-1 1 0 15,0 1 0-15,0-1 0 0,1 2 2880 0,-2 8 512 16,0 0 128-16,0 0 0 0,0 0-1936 0,0 0-400 16,0 0-80-16,0 11-16 0,-2 2-352 0,1 6-80 15,-1 4-16-15,-1 0 0 0,1 0-144 0,-1 2-48 16,0-2 0-16,1 1 0 0,1 4 192 0,-1-9 16 16,0 5 16-16,1 4 0 0,-1 0-112 0,2 0-32 15,0-1 0-15,2-2 0 0,0-4-272 0,1-3-64 16,0-2-16-16,3-4 0 0,1-6-16 0,1-1 0 15,1-2 0-15,-2-5 0 0,2-2 176 0,1 1 48 16,1-2 0-16,0-6 0 0,0-1-80 0,1-4-16 0,1 4 0 0,2-7 0 16,-1-3-112-16,-1 2-32 0,-2-1 0 0,0 1 0 15,1 1-144-15,-2-1 0 0,-2 1 0 0,1 1 128 16,-1 1-128-16,1 1 0 0,0 3 0 0,-1 4 0 16,-2 1 0-16,1 2 0 0,-2 4 0 0,-5 2 0 15,7 2-144-15,0 2 144 0,-1 5-192 0,0 0 192 16,1 5 0-16,-2 4-128 0,-1 1 128 0,-2 2 0 15,-1 5 0-15,-1-2 0 0,0 8 0 0,-2 2 0 0,-1 0 256 0,-3 4 16 16,0 2 0-16,-3 2 0 16,-1 1 0-16,-3-1 0 0,-1 1 0 0,1 0 0 0,-3-3 48 0,-1-2 0 15,-1-1 0-15,1-3 0 0,-1-2-16 0,0-2 0 16,1-3 0-16,3-4 0 0,0-2-176 0,0 0-128 16,3-1 144-16,1-2-144 0,-2-3 0 0,2-2-240 15,1-3 32-15,0 0 0 16,2-6-1264-16,7-4-240 0,-5-4-48 0</inkml:trace>
  <inkml:trace contextRef="#ctx0" brushRef="#br2" timeOffset="179764.51">1351 11431 19231 0,'0'0'848'0,"0"0"176"0,0 0-816 16,0 0-208-16,4 8 0 0,0 2 0 0,0-1 1344 0,-3 4 240 15,-1 2 32-15,-1 3 16 0,-2 2-224 0,1 2-64 16,-2 2 0-16,1-1 0 0,-2 1-176 0,1 3-32 16,-1-3-16-16,-1 3 0 0,2-5-336 0,-1 1-64 15,-1-2-16-15,1 0 0 0,-1 0-384 0,1-2-96 16,-1-3-16-16,0-1 0 0,-1-3-208 0,3 1 0 15,-1-3 0-15,2-1 0 16,-1-3-1728-16,4-6-352 0,0 0-64 0,0 0-16 0</inkml:trace>
  <inkml:trace contextRef="#ctx0" brushRef="#br2" timeOffset="180165.53">1651 12110 16527 0,'0'0'720'0,"0"0"176"0,0 0-720 0,0 0-176 15,0 0 0-15,0 0 0 0,0 0 1280 0,0 0 208 16,0 0 48-16,0 0 16 0,0 0-464 0,10 1-80 15,3-2-32-15,0 0 0 0,-1-3-464 0,-1 0-80 16,1 0-32-16,1 1 0 0,4-2-256 0,0-2-144 16,1 2 160-16,0 3-160 0,0-2 0 0,-2-1-240 15,1 1 32-15</inkml:trace>
  <inkml:trace contextRef="#ctx0" brushRef="#br2" timeOffset="180329.62">1642 12439 25167 0,'0'0'1104'0,"0"0"240"0,0 0-1072 16,7 8-272-16,0-4 0 0,2 1 0 0,0 1 1040 0,1-2 160 0,3-3 16 0,1-1 16 15,1 0-432-15,0-1-96 16,3 0 0-16,3-4-16 0,-2-3-432 0,2 0-64 0,1 0-32 0,1 1 0 31,1-2-1504-31,8-1-320 0,-1-3-48 0</inkml:trace>
  <inkml:trace contextRef="#ctx0" brushRef="#br2" timeOffset="181663.79">2205 11974 12671 0,'0'0'560'0,"0"0"112"0,0 0-544 0,0 0-128 16,-8 5 0-16,8-5 0 0,0 0 992 0,0 0 160 15,0 0 48-15,0 0 0 0,0 0-176 0,0 0-16 16,0-10-16-16,3 2 0 0,4-2-240 0,3 3-48 16,0-2-16-16,0 5 0 0,2-4-240 0,2 2-32 15,0 1-16-15,1-1 0 0,1 0 128 0,1 1 32 0,1 3 0 0,-1-1 0 16,1 1-240-16,0 2-64 0,0 2 0 0,0 2 0 16,-2-1-256-16,-1 3 0 15,-3 4 128-15,1-1-128 0,-3 2 0 0,-1 5 0 0,-3 0 0 0,-1 2 0 16,-1 2 0-16,-3 2 160 0,-2 1-160 0,-3 4 128 15,-1-2 0-15,-5 3 0 0,-4-1 0 0,0 2 0 16,-1 3 0-16,-1-3 0 0,0 1 0 0,1 1 0 16,-3-7-128-16,0 0 160 0,0-1-160 0,2-4 160 15,0-1 96-15,2-2 32 0,2 0 0 0,2-5 0 16,-1 1-144-16,4 0-16 0,0-3-128 0,5 0 192 0,2-9-192 0,0 5 128 16,1 2-128-16,2-2 0 0,-3-5 0 0,7 1 0 15,2 0 0-15,1 0 0 0,2 2 256 0,2-3-64 16,1 0 0-16,2 3 0 0,-1 2-16 0,2 2-16 15,0-3 0-15,3 2 0 0,1 1-160 0,0-3 0 16,-1 1 0-16,2-3 0 0,-1-1 0 0,-1-1-192 16,0 0 0-16,-2-1-9152 15,1-4-1856-15</inkml:trace>
  <inkml:trace contextRef="#ctx0" brushRef="#br2" timeOffset="182144.02">2837 12552 17503 0,'0'0'768'0,"0"0"176"0,0 0-752 0,-1 6-192 0,1-6 0 0,-1 6 0 15,1-6 1632-15,0 0 288 0,0 0 64 0,0 0 16 16,0 0-992-16,0 0-208 0,0 0-32 0,0 0-16 15,0 0-352-15,1-8-64 0,3-2-16 0,1-1 0 16,2-6 16-16,0-1 0 0,0 1 0 0,2-2 0 16,0-4 32-16,1 1 0 0,-1-1 0 0,3-1 0 15,-2-3 16-15,0 3 0 0,0-5 0 0,0 2 0 16,1-2-128-16,-1-2-32 0,0 2 0 0,0-1 0 0,-2-3-96 0,-1 2-128 16,1 2 176-16,0 0-176 0,-1 5 0 0,1-1 0 15,-1 6 0-15,0 4 0 0,-1 4 0 0,-1-1 0 16,0 3 0-16,-1 2-144 0,-4 7 144 0,0 0 0 15,0 0 0-15,0 0-128 0,0 0 128 0,4 9 0 16,1-1-144-16,-4 8 144 0,2 2 0 0,-1 2-176 16,0 0 176-16,0 6-128 0,1-2 128 0,2 5-128 15,-4-2 128-15,2 2-128 0,0-2 128 0,1 2 0 16,0 3 0-16,0-4 0 0,0 0 0 0,1-2 0 16,0 1 0-16,1-4 0 0,1-2 0 0,0 1 0 15,-2-3 128-15,2-1-128 0,-1 0 0 0,-3 0 128 16,0-5-128-16,0 1 0 0,-1-1 0 0,1-4 0 15,1 1 0-15,-4-2 0 16,0-8-1712-16,-3 7-304 0,1-3-64 0,2-4-10416 0</inkml:trace>
  <inkml:trace contextRef="#ctx0" brushRef="#br2" timeOffset="182299.8">2919 12415 13823 0,'0'0'608'0,"0"0"128"0,0 0-592 0,0 0-144 15,8 0 0-15,3 0 0 0,1 0 1664 0,4 0 288 0,0 0 64 0,3-1 16 16,1 1-1072-16,2-3-224 0,0 0-32 0,2-3-16 16,0 3-256-16,1 0-48 0,-3-2-16 0,1-1 0 31,-1 1-1488-31,-1 0-288 0</inkml:trace>
  <inkml:trace contextRef="#ctx0" brushRef="#br2" timeOffset="182661.46">3747 11711 17503 0,'0'0'1552'0,"0"0"-1232"15,0 0-320-15,0 0 0 0,0 0 1408 0,0 0 208 16,0 0 48-16,-1 9 16 0,1 4-640 0,-6 1-128 16,-1 1-16-16,-2 5-16 0,-2 4-144 0,0 1-32 15,-2 2 0-15,0 3 0 0,-1 1-160 0,0 4-32 16,0-2-16-16,1 1 0 0,1 2-48 0,0-3 0 16,1 1 0-16,1-2 0 0,2 0-304 0,3-1-144 15,1 0 128-15,3-4-128 0,1-1 128 0,1-4-128 0,2-2 0 0,1-1 128 16,4 0-128-16,0-3 160 0,1-1-160 0,0-2 160 15,1-6-160-15,1 1 128 0,0 0-128 0,0-2 128 32,0-4-1600-32,1 0-336 0,-2-4-64 0,-2 1-6944 0,-8 1-1376 0</inkml:trace>
  <inkml:trace contextRef="#ctx0" brushRef="#br2" timeOffset="182818.91">3371 12258 22111 0,'6'-3'1968'0,"6"-1"-1584"16,-1-3-384-16,6 0 0 0,1 2 1344 0,2-2 176 16,2 0 32-16,3 2 16 0,0-3-640 0,2 3-128 15,0 2-32-15,-1-5 0 0,1 2-448 0,1 1-80 16,-2-1-32-16,-2 1-9376 16,-3 2-1888-16</inkml:trace>
  <inkml:trace contextRef="#ctx0" brushRef="#br2" timeOffset="185020.69">8217 9750 6447 0,'0'0'272'0,"0"0"80"0,0 0-352 0,2-9 0 15,-2 9 0-15,1-8 0 0,-1-1 1232 0,0 9 176 16,0 0 48-16,0 0 0 0,-2-9-320 0,2 9-64 16,-4-8-16-16,4 8 0 0,-5-8-160 0,5 8-16 15,-6-5-16-15,6 5 0 0,0 0-224 0,0 0-64 16,-8 10 0-16,8-10 0 0,0 0-128 0,0 0-48 16,0 0 0-16,-1 10 0 0,1-10-224 0,2 13-48 15,2-3-128-15,2 3 192 0,5-4-192 0,3 1 0 16,1-1 0-16,3 1-160 0,1-2 288 0,1 0 48 15,5-2 16-15,-4 0 0 0,3 0-16 0,15 6 0 16,-2-5 0-16,-11-2 0 0,4 0-48 0,1 1-128 16,3-1 192-16,0 4-64 0,2-4-128 0,1 1 0 15,0 0 144-15,-1-1-144 0,4 2 128 0,-2-1-128 16,0-2 160-16,0-3-160 0,-1 0 144 0,-1 1-144 16,-1-2 128-16,-2 0-128 0,-1 0 192 0,-3 0-32 0,-1 1-16 15,-1-1 0-15,-2 0-144 0,-2-1 0 16,-1-2 0-16,1 3 0 0,0 0-192 0,0 0 16 15,-3-2 16-15,0-1 0 0,-3-1 16 0,-2 3 0 0,-1 0 0 0,-1-1 0 16,-3 1 16-16,0 1 0 0,-1 0 0 0,1 0 0 16,-1-1-32-16,0-2 0 0,-3 2 0 0,-6 1 0 15,0 0 160-15,8-1 0 0,-2-2-144 0,-6 3 144 16,0 0 0-16,7-4 0 0,-7 4 0 0,0 0 0 16,5-3 0-16,-5 3 0 0,5-4 0 0,-5 4 0 15,4-5 0-15,-1-2 0 0,1 2 0 0,-4 5 0 16,0 0 0-16,0 0 0 0,0 0 0 0,0 0 0 15,0 0 0-15,0 0 160 0,0 0-32 0,0 0-128 0,-9 3 272 16,-1 3-48-16,-1 1-16 0,-2 0 0 0,2 3-64 0,-2 2-16 16,-2-3 0-16,-1 2 0 0,-1-1 0 0,-4 2 0 15,-2-3 0-15,0 0 0 0,-1-1 192 0,0 3 48 16,-1-4 0-16,-1 3 0 0,0-2 16 0,-1 2 16 16,-2-2 0-16,-2 2 0 0,1-4-80 0,0 3-32 15,1-4 0-15,1 0 0 0,-1 1-160 0,1-4-128 16,1-2 192-16,1-1-192 0,-1-4 160 0,2 0-160 15,0-2 128-15,1-3-128 0,0-1 128 0,1-1-128 16,2 0 0-16,-1 0 128 0,0-1-128 0,2-2 0 16,1 1 0-16,0 0 128 0,0 1-128 0,1-1 0 15,1 2 0-15,-5-6 0 0,1 5 0 0,3 2 0 16,1-1 0-16,0 6 0 0,-1 0 0 0,1 1 0 16,-1 1 0-16,0 1 0 0,0 2 0 0,3-2 0 15,-3 1 0-15,4-2 0 0,3 3-144 0,1 0 144 16,1-1 0-16,0 1 0 0,-1 0 0 0,10 1 0 15,-11-2 0-15,11 2 0 0,-7 0 0 0,7 0 0 16,0 0 0-16,0 0 0 0,0 0 0 0,0 0 0 16,0 0 0-16,0 0 0 0,0 0 0 0,0 0-208 0,0 0 64 0,0 0 16 15,12 8 128-15,4 2 0 0,2 2-144 16,3-5 144-16,5 3 0 0,0-2 0 0,3 5 0 0,3-6 0 16,0 1 0-16,-8-4 0 0,4-2 0 0,1 2 0 15,6-1 0-15,-1-2 0 0,2 3 0 0,2 0 0 16,4 1 0-16,1-1 0 0,1-3 0 0,1-2 0 15,-2-2 0-15,0 0 0 0,1 2 0 0,-1-1 0 0,-1-2 0 16,-2-3 0-16,2 2 0 0,-1 0 0 0,1 0 0 16,-1 0 0-16,-2 0 0 0,-2-3 0 0,-1 2 128 0,-2 1-128 15,-4-4 128-15,-3 4-128 0,0-4 0 0,-4 3 0 16,1 1 0-16,-1-4 0 0,-3 1 0 0,-1-2 160 16,-1 2-160-16,-4-1 160 0,1 2-160 0,-3 2 0 15,-4-3 0-15,1 3 0 0,-2 1 0 0,-2-1 0 16,-5 5 0-16,0 0 0 0,0 0 0 0,0 0-144 15,0 0 144-15,0 0 0 0,0 0-160 0,0 0 160 16,-5 8-128-16,-3-2 128 0,-2 3 0 0,0 0-160 16,-3 0 160-16,-1 0 0 0,-3 3 0 0,0 1 0 15,-1-1 0-15,-1 2 0 0,-2 2 0 0,-4 2 0 16,-3 0 0-16,-2-2 0 0,-3-2 0 0,-6-2 0 16,1 0 160-16,-1 0-32 0,-1-5 64 0,1 4 32 15,-2-4 0-15,2 3 0 0,0-1-80 0,-1 3-16 16,1-6 0-16,-1 2 0 0,1-5-128 0,0 0 0 15,-1-2 144-15,2-1-144 0,1-1 160 0,3-3-32 16,2-2-128-16,3 0 192 0,2-1 688 0,6-3 128 0,-1 2 16 0,3-2 16 31,0 4-1600-31,4-4-320 0,1 1-64 0,2-1-16 0,3 3 720 0,2-2 240 16,0 2-144-16,3-2 144 0,1 1-224 0,1 3 32 0,2-3 16 0,0 8 0 16,5-5 176-16,3 3-160 0,1-1 160 0,2 3-160 15,3 3 32-15,2-1 0 0,0 1 0 0,3 2 0 16,0 1 128-16,2-1 0 0,-1 2-144 0,0 0 144 15,-1-1-544-15,0 0-32 16,-1 2-16-16,-1-3-11936 0</inkml:trace>
  <inkml:trace contextRef="#ctx0" brushRef="#br2" timeOffset="186814.81">18944 11631 7359 0,'0'0'656'0,"5"-4"-528"0,0-3-128 0,1 0 0 15,-2 2 1344-15,1-3 256 0,-1 2 32 0,1 0 16 16,-4-2-720-16,-1 8-144 0,3-6-16 0,-1 1-16 0,1-3 192 0,-3 8 32 16,0 0 16-16,0-5 0 0,0-1-80 0,0-1-16 15,0 7 0-15,0 0 0 0,0 0-192 0,0 0-32 16,-1-4-16-16,1 4 0 0,0 0-176 0,0 0-32 15,0 0-16-15,0 0 0 0,-6 0-80 0,6 0-16 16,-5 4 0-16,0 3 0 0,1-1-32 0,1 0-16 16,0 3 0-16,-1 1 0 0,3 4-48 0,1 2-16 15,0 0 0-15,-1 2 0 0,1 1-32 0,0 1-16 16,0 4 0-16,-2 3 0 0,0 5-48 0,-1-2 0 16,1 2 0-16,-1 1 0 0,-3 2-128 0,0 0 160 15,-2 1-160-15,0-3 160 0,1-1-16 0,-3-3 0 16,2 0 0-16,-2-2 0 0,0-2 16 0,-1-4 0 15,0-2 0-15,1 0 0 0,-2 0 0 0,1-1 0 16,1-2 0-16,1 1 0 0,0-3-160 0,1-3 128 16,2-1-128-16,1-1 128 0,0 0-384 0,1-5-96 15,4-4-16-15,0 0 0 16,0 0-928-16,0 0-192 0,-5-2-48 0,5 2-11024 0</inkml:trace>
  <inkml:trace contextRef="#ctx0" brushRef="#br2" timeOffset="187097.91">18586 12136 13823 0,'0'0'608'0,"-5"-4"128"0,0 0-592 0,0 1-144 16,-1 0 0-16,3-4 0 0,-1 2 1600 0,1-1 272 15,0-1 64-15,3 7 16 0,-2-5-816 0,-1-1-176 16,3-2-16-16,0 8-16 0,3-5 16 0,0-2 0 15,4 0 0-15,2 5 0 0,3-5-96 0,4 1-16 16,0 1 0-16,3 2 0 0,3-3-192 0,3 1-64 16,3 0 0-16,3 0 0 0,2-2-160 0,2 2-32 15,2-1-16-15,1 0 0 0,-2 2-112 0,-1 1 0 16,0-1-16-16,-2-1 0 0,-1 3-240 0,-6-1 144 16,0 2-144-16,-5 0 128 0,-2 1-128 0,-3 0 0 15,-5 0 0-15,-2 1-10416 16,-9-1-2032-16</inkml:trace>
  <inkml:trace contextRef="#ctx0" brushRef="#br2" timeOffset="187717.09">20651 11514 8287 0,'0'0'368'0,"0"-8"80"0,0 2-448 0,2-2 0 16,3 2 0-16,-3 4 0 0,-2 2 2128 0,0 0 352 15,0 0 64-15,0 0 16 0,0 0-1728 0,0 0-320 16,0 0-80-16,0 0-16 0,0 0 64 0,0 0 16 16,-2 8 0-16,0 4 0 0,-1 2-64 0,1 0-16 0,-2-1 0 0,-1 4 0 15,0 4 0-15,0 3 0 0,0-1 0 0,-2 2 0 16,-2 6-32-16,0 2-16 0,0 2 0 0,-1 2 0 15,-1 1 128-15,-2 3 16 0,-1 1 16 0,-1 0 0 16,-2-2 16-16,2 0 0 0,-3-5 0 0,1 0 0 16,-1-3-224-16,0-2-32 0,0 1-16 0,2-6 0 15,0 0-112-15,2-2-32 0,2-4 0 0,0-1 0 16,2 0-128-16,2-4 0 0,1-4 0 0,2 0 128 16,1-3-384-16,1 0-64 0,3-7-32 0,0 0 0 15,0 0-1392-15,0 0-288 0,0 0-48 0</inkml:trace>
  <inkml:trace contextRef="#ctx0" brushRef="#br2" timeOffset="188466.89">20432 11659 8287 0,'0'0'736'0,"0"0"-592"15,3-8-144-15,0 2 0 0,1-4 1904 0,4 2 336 16,-1-3 80-16,2 3 16 0,0-6-1120 0,1 1-208 16,1 2-48-16,5-7-16 0,-2 3-272 0,-2 3-48 15,2 1-16-15,-2 0 0 0,4-3-48 0,0 3-16 0,3 0 0 0,1 2 0 16,3-2 64-16,-1-1 16 0,1 5 0 0,1-2 0 15,1 4-240-15,1 0-32 16,-1-2-16-16,1 3 0 0,0 3-112 0,-2 1-32 16,2 0 0-16,-2 0 0 0,-1 3-64 0,0 2-128 0,-2 2 176 0,0 1-176 15,-1 2 128-15,-2 0-128 0,-3 4 0 0,-1 2 0 16,-1 0 0-16,-2 2 0 0,-1 1 128 0,-1 1-128 16,-1 4 0-16,-2-2 0 0,-3-2 0 0,-1-2 0 15,-2 4 0-15,-1-1 0 0,-3 2 0 0,-1-2 0 0,0-1 256 16,-2-1-64-16,-2 1-16 0,-3 1 0 0,-1-2 32 0,-2-1 16 15,-3-3 0-15,-1 0 0 0,0 0 96 0,-4-3 0 16,1 2 16-16,-4-3 0 0,1 2-144 0,-2-4-16 16,0 1-16-16,2-2 0 0,1 0-160 0,0-1 0 15,1-3 0-15,2-1 128 0,1 2-128 0,2-3 0 16,3-2 144-16,1-2-144 0,1-1 0 0,4 0 0 16,4-1 0-16,0 2 0 0,5 2 0 0,0 0-128 15,0 0 0-15,0 0 0 0,9-4-64 0,3 1-16 16,0 1 0-16,4 2 0 0,0 2 64 0,3 1 16 15,1 0 0-15,3 0 0 0,1 6 128 0,3 0-128 16,2 3 128-16,2 0-128 0,-1 1 128 0,2 2 0 16,0 3 0-16,-3 1-128 0,-2 1 128 0,-3 2 0 15,-1 2 0-15,-3-2-128 0,-3 1 128 0,-1 1 0 16,-4 0 0-16,-2-2 0 0,-4 0 0 0,-2 1 192 16,0-2-64-16,-4-2 0 0,-4 0 96 0,-1 0 32 15,-3 1 0-15,-2-1 0 0,-2-1 176 0,-2 1 32 0,-7 1 16 0,0-3 0 16,-5-4 64-16,-2 2 16 0,-4-4 0 15,-3-3 0-15,1-2-96 0,-2 2-16 0,-2-5 0 0,0-2 0 16,-2 1-128-16,1 0-48 0,1-2 0 0,1-2 0 16,0 0-144-16,1-2-128 0,2-4 192 0,1 2-192 15,1-4 0-15,3 1 0 0,2-4 0 0,3 3 0 16,5-3-288-16,1 1-112 0,2 2-32 0,3-3 0 16,3 3-320-16,4 1-64 15,0-1-16-15,5 1 0 0,1-2-1968 0,4 4-400 0</inkml:trace>
  <inkml:trace contextRef="#ctx0" brushRef="#br2" timeOffset="189048.79">22037 11415 13823 0,'0'0'1216'0,"0"0"-960"0,0 0-256 0,0 0 0 16,0 0 1088-16,0 0 192 0,0 0 16 0,0 0 16 15,0 0-704-15,0 10-144 0,-2-4-16 0,-2 2-16 16,-1 3 96-16,-1 3 32 0,-2 0 0 0,0 2 0 16,0 1-32-16,-1 6 0 0,-2 1 0 0,0 3 0 15,-2 0-96-15,2 3-32 0,-1 1 0 0,1 3 0 0,-2 2 144 0,1 1 32 16,-1-2 0-16,0 1 0 0,0 3-128 0,2-3 0 15,0-4-16-15,0 1 0 0,1 0 64 0,0-2 16 16,4-3 0-16,-2 2 0 0,2-2-208 0,1-3-48 16,1 3 0-16,0-4 0 0,3-1-256 0,1-1 160 15,1-1-160-15,3 0 128 0,0-1-128 0,2-2 192 16,2-2-192-16,1 0 192 0,2-4 0 0,2 3 0 16,1-2 0-16,1 0 0 0,1-3 48 0,2 2 16 15,1 0 0-15,2-4 0 0,-1-2-256 0,2 1 144 16,-2-4-144-16,0 1 128 0,-1-3 64 0,0-1 0 15,-1-1 0-15,0 0 0 0,0 0-464 0,0-2-96 16,-3-5-16-16,0 1 0 16,0 1-448-16,-2-3-80 0,0 2-32 0,-3-2 0 15,-1 0-2000-15,-2-1-416 0,5-10-80 0,-10 7-16 0</inkml:trace>
  <inkml:trace contextRef="#ctx0" brushRef="#br2" timeOffset="189432.45">21622 11867 15663 0,'0'0'1392'0,"0"0"-1120"15,0 0-272-15,0 0 0 0,0 0 1600 0,0 0 256 16,0 0 48-16,0 0 16 0,0 0-1008 0,0 0-192 16,0 0-32-16,0 0-16 0,7-3 368 0,4-1 80 15,0 0 16-15,4-2 0 0,4 0-176 0,3 3-16 16,2-1-16-16,2-1 0 0,4 2-256 0,2-1-48 15,2 2-16-15,3-2 0 0,2 0-224 0,1 2-32 16,-1-1-16-16,1 1 0 0,-3 0-336 0,-2 1 0 16,1 0 0-16,-3 1 0 0,-1-3 0 0,-3 3 0 15,-5 0 0-15,-1 0-192 16,-4 0-2064-16,-4 2-432 0</inkml:trace>
  <inkml:trace contextRef="#ctx0" brushRef="#br2" timeOffset="194181.57">4179 10354 2751 0,'0'0'256'0,"0"0"-256"16,0 0 0-16,0 0 0 0,0 0 2000 0,0 0 368 15,2 11 64-15,-2-1 0 0,-2-1-1184 0,0 5-240 16,-2 3-48-16,-1 2-16 0,0 1-128 0,0 4-32 15,-2-1 0-15,0 2 0 0,1 5-192 0,0-4-32 16,0 1-16-16,0 2 0 0,-2-2-80 0,-2 2-16 16,2-2 0-16,-2 1 0 0,4-5-256 0,-2 0-48 0,1-3-16 0,0 0 0 31,2-1-480-31,1-5-96 0,2-2-32 0,0-1-8736 0</inkml:trace>
  <inkml:trace contextRef="#ctx0" brushRef="#br2" timeOffset="194407.64">3886 10642 21183 0,'0'0'944'0,"0"0"192"0,0 0-912 0,0 0-224 16,0 0 0-16,0 0 0 0,7 0 1024 0,4 0 176 15,0 0 16-15,1-1 16 0,1-2-448 0,1 1-80 16,3-1-32-16,2 1 0 0,3-2-368 0,1 0-80 15,1-5-16-15,1 3 0 0,1-3-208 0,0 1 0 16,0-2 0-16,-2 2 0 16,-1-3-752-16,-2 5-32 0,0-5-16 0,-4 4-11120 0</inkml:trace>
  <inkml:trace contextRef="#ctx0" brushRef="#br2" timeOffset="194738.28">4862 10055 21183 0,'0'0'1888'0,"0"0"-1504"15,-1 9-384-15,-3 0 0 0,1 0 0 0,-3 3-160 16,0 3 16-16,-3 2 0 0,-1 2 1008 0,-2 3 208 16,2 3 32-16,-3-1 16 0,1 3-384 0,-1-2-80 15,1-4-16-15,2 2 0 0,3 2-336 0,0-2-80 16,2 2-16-16,1 1 0 0,1-5-208 0,1 0 0 16,2-4 0-16,2 1 0 15,1-5-704-15,0 0-192 0,-1-3-48 0,5 0 0 16,-2-5-1376-16,3 1-288 0,-8-6-48 0,8 0-16 0</inkml:trace>
  <inkml:trace contextRef="#ctx0" brushRef="#br2" timeOffset="195186.47">4812 10178 11055 0,'4'-9'976'0,"3"2"-784"0,0-4-192 0,2 4 0 16,1-5 1984-16,3 5 336 15,2-2 80-15,1 1 16 0,0-1-1536 0,-1 3-304 0,3 1-64 0,-1 1-16 16,-2 0-16-16,-1 3 0 0,0 1 0 0,0 1 0 16,-1 3-96-16,-1 0-32 0,-2 0 0 0,-1 2 0 15,0 3-192-15,-4-3-32 0,-2 4-128 0,-3-1 192 16,-3 3-192-16,-2 1 0 0,-2-1 0 0,-4 5 0 0,-1-1 0 0,-2 1 0 15,-3-1 0-15,1 0 0 0,0 0 0 16,2-2 0-16,2-4 0 0,0 3 0 0,2-4 0 0,4 1 0 16,2 1 0-16,3-2 0 0,3 3 0 0,3-3 0 15,2 1 0-15,2 0 0 0,2 0 160 0,3 3-16 16,1-2 0-16,3 2 0 0,-3 0-144 0,2-1 0 16,-1 2 144-16,1-1-144 0,-1-3 0 0,-3 2 0 15,-4 0 0-15,-1 0 0 0,-2-2 192 0,-3 3-16 16,-6-4-16-16,-2 2 0 0,-3-2 608 0,-3 1 112 15,-3-5 16-15,-4 3 16 0,-2-3-96 0,-2 0-32 16,-1 3 0-16,-1-3 0 0,-4-4-448 0,4 0-80 16,1-2-32-16,-1 0 0 0,4 1-224 0,-1-1-256 15,2-2 48-15,1-2 16 16,2-1-2400-16,1-1-480 0</inkml:trace>
  <inkml:trace contextRef="#ctx0" brushRef="#br2" timeOffset="195520.58">5735 10055 22399 0,'0'0'992'0,"0"0"208"0,-6 6-960 16,1 6-240-16,1-1 0 0,-2 0 0 0,-6 2 1104 0,-3 5 176 15,-5 1 48-15,-1 5 0 0,2 4-512 0,0 0-112 16,1 1 0-16,3 2-16 0,0-3-304 0,2 1-64 16,3 2-16-16,2-5 0 0,3 4-32 0,3-5 0 15,0 2 0-15,4-3 0 0,0 0-128 0,3-1-16 16,0-4-128-16,3-1 192 0,0-1-192 0,1-1-192 15,2-5 48-15,-1 1 0 16,3-6-560-16,0 0-96 0,1-2-32 0,-2-3-8032 16,0-1-1616-16</inkml:trace>
  <inkml:trace contextRef="#ctx0" brushRef="#br2" timeOffset="195675.59">5505 10507 17503 0,'0'0'1552'0,"8"0"-1232"15,2 0-320-15,3 3 0 0,1-2 2288 0,4 4 400 16,2-2 64-16,3 2 32 0,0 2-1872 0,2-1-368 0,-2-4-80 0,4 2-16 16,1-2-240-16,0 2-48 0,0-2-16 0,-1-1 0 31,0 1-1248-31,0 1-256 0,-2 2-48 0</inkml:trace>
  <inkml:trace contextRef="#ctx0" brushRef="#br2" timeOffset="198254.91">4519 11937 13823 0,'0'0'1216'0,"0"0"-960"0,0 0-256 0,0 0 0 0,0 0 1264 0,0 0 208 16,6 9 32-16,-2-2 16 0,0 3-752 0,-3-1-128 15,0 5-48-15,1 0 0 0,-2-2 144 0,0 4 32 16,0 0 0-16,-2 3 0 0,0 1-448 0,-3 3-64 16,0-1-32-16,0 1 0 0,-2 4-16 0,1-3 0 15,0 0 0-15,-1 1 0 0,2-3-16 0,0 1-16 16,0-3 0-16,0-2 0 0,1-3-16 0,1-2 0 16,0 0 0-16,0-5 0 0,1 4-160 0,-1-6 0 15,3-6 0-15,0 0-176 16,-1 8-1168-16,1-8-256 0,0 0-32 0,0 0-16 0</inkml:trace>
  <inkml:trace contextRef="#ctx0" brushRef="#br2" timeOffset="198447.7">4266 12183 23039 0,'0'0'2048'0,"0"0"-1648"0,0 0-400 0,11 0 0 15,2-2 640-15,2 1 64 0,2-1 0 0,2 0 0 16,2 0-64-16,4 0 0 0,-1 0 0 0,2 1 0 16,1-1-224-16,2 0-48 0,2 1-16 0,1-3 0 15,-3-3-224-15,4 4-128 0,-2-1 160 0,-2 1-160 16,-4-4-576-16,-1 0-192 0,-2 2-64 0,-3-4-11408 16</inkml:trace>
  <inkml:trace contextRef="#ctx0" brushRef="#br2" timeOffset="198838.52">5209 11614 18431 0,'0'0'1632'0,"0"0"-1312"0,0 0-320 0,0 0 0 15,0 0 704-15,-1 13 64 0,0-3 0 0,-2 3 16 16,-1 1-64-16,0 3-16 0,1 2 0 0,0 5 0 15,0 4-400-15,1-2-96 0,-1 4-16 0,2 1 0 16,-1-1-192-16,-2 1 144 0,-1 1-144 0,0 0 128 16,-3-3 0-16,2 3 0 0,-2 0 0 0,0-6 0 15,1 1-128-15,2-4 128 0,-3-1-128 0,3 1 128 16,0-4-256-16,1-2-64 0,1 0-16 0,2-4 0 16,1-2-688-1,0-1-128-15,0-3-16 0,0-7-16 0</inkml:trace>
  <inkml:trace contextRef="#ctx0" brushRef="#br2" timeOffset="199356.9">5182 11686 10127 0,'0'0'896'0,"2"-8"-704"16,-1-3-192-16,0 2 0 0,2-3 2112 0,1 2 400 16,3 1 80-16,0-1 16 0,-1 1-1600 0,3-1-320 15,1 4-64-15,3-1-16 0,1-3-96 0,1 4-32 16,1-2 0-16,1 3 0 0,-1 0-176 0,2 0-48 16,0 4 0-16,1 1 0 0,1 2-32 0,1 4-16 15,-2 2 0-15,0 2 0 0,-1 0-208 0,0 3 0 16,-3 1 0-16,-1 1 0 0,-4 2 160 0,1 1-160 15,-4-1 160-15,-3 4-160 0,-4-1 160 0,-2 0-160 0,-5 2 160 0,-1 0-160 16,-2 1 160-16,-3-6-160 0,-1 0 160 0,-1-3-160 16,-2 1 256-16,1-1-32 0,-1 1-16 0,2-2 0 15,1-4 0-15,3 1 0 0,2-2 0 0,2 3 0 16,4-4-208-16,1-1 144 0,2-6-144 0,4 8 128 16,1-2-128-16,3 3 0 0,2-3 0 0,3 6 128 0,2-5-128 0,-1 5 192 15,2-2-192-15,1 3 192 0,0 2-192 0,-1 1 128 16,-1 1-128-16,1 1 128 0,-2-1 48 0,-2 2 0 15,-2 1 0-15,-2-3 0 0,-2 1 336 0,-2 0 80 16,-4 1 16-16,-2-1 0 0,-2-2 240 16,-5 1 48-16,0-1 16 0,-6 1 0 0,-3-4 112 0,-5-1 0 15,-1 1 16-15,-5-3 0 0,-2 2-400 0,-2-2-96 16,0-4-16-16,-2 0 0 0,-2 2-304 0,0-4-64 16,-1-3-16-16,0 0 0 0,1 1-336 0,1-2-64 15,3 0 0-15,1 0-11648 16,2 0-2336-16</inkml:trace>
  <inkml:trace contextRef="#ctx0" brushRef="#br2" timeOffset="201858.64">23620 11702 21247 0,'0'0'944'0,"0"0"192"0,0 0-912 0,4-4-224 16,-4 4 0-16,0 0 0 0,0 0 768 0,0 0 96 15,0 0 32-15,0 0 0 0,0 0 0 0,0 0 0 16,0 0 0-16,-5 8 0 0,-2 3-128 0,1 5-32 15,0 1 0-15,-2 2 0 0,-1 2-240 0,2 2-48 16,-1 2-16-16,0-1 0 0,1 4-32 0,-2 0 0 16,0 4 0-16,-1-2 0 0,-2 1 16 0,1 1 0 0,-2 0 0 0,0-1 0 15,1-3-208-15,-1 3-32 16,0 1-16-16,2-4 0 0,-1-2-160 0,2-4 192 0,1-1-192 0,3-1 192 16,1-1-480-16,1-4-96 15,0-2 0-15,3-2-16 16,-2-3-1840-16,3-1-352 0,0-7-80 0,0 0-9888 0</inkml:trace>
  <inkml:trace contextRef="#ctx0" brushRef="#br2" timeOffset="202074.99">23044 12002 29999 0,'0'0'1328'0,"10"-4"272"0,4-2-1280 0,5 2-320 15,6 2 0-15,3 0 0 0,2 2 704 0,6 0 64 16,3 0 0-16,6 0 16 0,2 2-256 0,5-2-48 16,4 1-16-16,1 0 0 0,1-1-320 0,1 0-144 15,-6 0 128-15,-2 0-128 0,-3 1 0 0,-2-1-272 16,-3-1 32-16,-1 1 16 16,-1 1-2080-16,-3 1-432 0,-1-1-80 0</inkml:trace>
  <inkml:trace contextRef="#ctx0" brushRef="#br2" timeOffset="202558.05">25998 11528 18543 0,'-14'-1'816'0,"8"-1"176"0,-3-1-800 0,-4 1-192 0,-2 1 0 0,-4 0 0 0,-3 0 1232 0,-3 2 208 16,-4 0 32-16,-7 2 16 0,-7 2-208 0,-4 2-64 15,-3 0 0-15,-2 5 0 0,-2 2-192 0,0 4-64 16,1 3 0-16,-1 0 0 0,-2 3-192 0,-1 4-64 16,-1 0 0-16,3 4 0 0,3 2-256 0,8-1-64 15,7-1-16-15,5-3 0 0,5 4 32 0,7-2 16 16,8-6 0-16,6 2 0 0,5-4-32 0,5-3 0 16,6-1 0-16,6 0 0 0,7-3 80 0,6-1 16 15,7 0 0-15,3-2 0 0,2-4-160 0,4 0-48 16,-2-4 0-16,0-3 0 0,0 1 16 0,0-3 0 0,-1-1 0 0,2-1 0 15,0 1 96-15,4 1 32 16,-1 1 0-16,0 1 0 0,-1-4-144 0,-3 1-16 16,-3 1-16-16,-3 0 0 0,-2 1-384 0,-2 2-80 0,-2-1-16 0,8 5 0 31,-4-2-1680-31,-7 4-352 0,-8 0-64 0</inkml:trace>
  <inkml:trace contextRef="#ctx0" brushRef="#br2" timeOffset="203842.14">5049 12713 13935 0,'0'0'608'0,"0"0"144"0,0 0-608 0,-6 0-144 15,-2-3 0-15,0 2 0 0,2 0 960 0,1-1 176 16,-4 1 16-16,1 0 16 0,2-2-16 0,0 3 0 15,-1-1 0-15,7 1 0 0,-6-1-176 0,6 1-32 16,0 0-16-16,0 0 0 0,0 0-128 0,0 0-32 16,0 0 0-16,0 0 0 0,0 0-304 0,9-3-64 15,2 1-16-15,5-1 0 0,1 2 48 0,7-1 0 16,2 1 0-16,4 1 0 0,2-4 144 0,1 2 48 16,3-2 0-16,-2-1 0 0,-1 0-304 0,0 1-64 15,0-7-16-15,-1 4 0 0,-4 2 96 0,-1-1 32 16,-4 2 0-16,-2 3 0 0,0-3-176 0,-4 1-48 15,-1 1 0-15,-4 1 0 0,-3-3-16 0,-9 4-128 16,0 0 192-16,0 0-64 0,0 0 0 0,0 0-128 16,-5-4 192-16,-5 1-64 0,0 1-128 0,-4 2 128 15,-3 1-128-15,-3 2 128 0,-3-2-128 0,-1 3 0 0,0 0 0 0,1 3 0 16,-1-4 0-16,1 1 0 16,1-1 0-16,1 4 0 0,-2-3 0 0,5 1 0 15,3 1 0-15,1-1 0 0,6-1 0 0,2 0 0 0,6-4 0 0,0 0 0 16,0 0 0-16,0 0 0 15,7 5 0-15,7-4 0 0,3-1 0 0,2-1 0 16,0-2 0-16,1 1 0 0,2-1 0 0,1 1 0 0,1 0 0 0,-1 1 0 16,2 0 256-16,-1 0-16 0,1 1-16 0,-3 0 0 15,0 0 16-15,-3 1 0 0,-1 1 0 0,-3-2 0 16,-3 2-80-16,-3-1-16 0,-9-1 0 0,0 0 0 16,0 0-272-16,0 0-64 0,0 0-16 0,-7 6-17184 15</inkml:trace>
  <inkml:trace contextRef="#ctx0" brushRef="#br2" timeOffset="206394.03">526 13844 2751 0,'0'0'256'0,"0"0"-256"0,0 0 0 0,0 0 0 16,0 0 2192-16,-4 5 400 0,-1 3 80 0,0-2 16 16,0 3-1648-16,0 1-320 0,0 3-64 0,-1-2-16 15,2 4 80-15,-1 1 16 0,0-1 0 0,0 3 0 16,0 0 16-16,-1 1 0 0,0 1 0 0,4 3 0 15,-2 0 80-15,0-2 0 0,1 2 16 0,1 0 0 16,-1 0-336-16,3-1-80 0,0-3-16 0,0 2 0 0,5 0-224 16,-1-2-32-16,1-3-16 0,2-2 0 0,-1-1 96 0,0-6 16 15,3 1 0-15,0-4 0 0,1-4 80 0,0 0 32 16,3-5 0-16,1-4 0 0,3 0 32 0,-1-5 16 16,2-2 0-16,1 0 0 0,1-2-240 0,-3 4-48 15,-1-1-128-15,1 0 192 0,-1-3-192 0,-2 2 128 16,3-1-128-16,-3 1 0 0,-1-1 128 0,2-2-128 15,-2 1 0-15,-2 2 0 0,-1 3 0 0,-2 5 0 16,-2 1 0-16,-6 7 0 0,0 0 0 0,0 0 128 16,4 10-128-16,-1 4 0 0,-3 5 192 0,-2 3 0 15,0 3 0-15,-3 4 0 0,-2 4 192 0,-2 0 48 0,-2 4 0 0,-3 1 0 16,-1-1-48-16,1-4 0 0,-3 3 0 0,-2 1 0 16,-1 0-48-16,0-3-16 15,-2-1 0-15,-1-4 0 0,4 0 0 0,-9 4-16 16,3-6 0-16,0 0 0 0,3-8-304 0,1-4 128 15,2-5-128-15,1 0 0 16,2-4-1344-16,1-4-384 0,1-2-80 0</inkml:trace>
  <inkml:trace contextRef="#ctx0" brushRef="#br2" timeOffset="206693.36">1227 13451 13823 0,'0'0'608'0,"0"0"128"16,0 0-592-16,0 0-144 0,0 0 0 0,0 0 0 0,0 0 2048 0,0 0 368 15,0 0 80-15,2 6 0 0,-2 6-1280 0,-1 6-272 16,-2 1-48-16,-2 1-16 0,-4 2-368 0,-1 3-64 16,-1-1 0-16,-1 3-16 0,6-3-272 0,-4-2-160 15,2-2 192-15,1-2-192 0,1-3 0 0,3-1-192 16,1-5 0-16,2-9 0 16,0 10-2192-16,0-10-432 0</inkml:trace>
  <inkml:trace contextRef="#ctx0" brushRef="#br2" timeOffset="206874.96">1346 13456 9215 0,'0'0'816'0,"0"0"-656"0,0 0-160 0,0 0 0 16,0 0 3232-16,0 0 608 0,0 9 128 0,0-1 32 16,-1 6-2400-16,1-2-496 0,-3 1-80 0,1 4-32 15,-2 0-368-15,-1 3-80 0,-1-1-16 0,-2 2 0 16,-1 0-256-16,-1 0-48 0,-2 1-16 15,1-1-8944-15,-1-2-1792 0</inkml:trace>
  <inkml:trace contextRef="#ctx0" brushRef="#br2" timeOffset="207726.12">1781 13782 13823 0,'0'0'1216'0,"13"-2"-960"16,1 0-256-16,2-1 0 0,3 1 1376 0,1-1 224 15,2-3 64-15,2 2 0 0,2-1-432 0,-1 1-80 16,0-2 0-16,0 1-16 0,-4 1-624 0,1 0-128 16,1-1-32-16,-5 1 0 0,-6 0-352 0,0 2 0 15,-2-1 0-15,-10 3-11136 16</inkml:trace>
  <inkml:trace contextRef="#ctx0" brushRef="#br2" timeOffset="207875.1">1903 13902 18431 0,'0'0'816'0,"0"0"160"0,0 0-784 0,5 5-192 16,3 2 0-16,0-5 0 0,3 2 1472 0,3-1 240 15,2-1 48-15,1 1 16 0,0-6-1072 0,4 1-224 16,2-1-32-16,0-1-16 0,1 1-256 0,-1-4-48 15,-1 1-128-15,1 1-11760 0</inkml:trace>
  <inkml:trace contextRef="#ctx0" brushRef="#br2" timeOffset="208546.18">2611 13639 9215 0,'0'0'816'0,"-8"4"-656"16,8-4-160-16,0 0 0 0,0 0 1456 0,0 0 256 16,0 0 48-16,0 0 16 0,0 0-752 0,0 0-160 15,7-6-32-15,3 1 0 0,2 1-96 0,2-4-32 16,0 1 0-16,2-4 0 0,0 4 128 0,2-2 0 0,2 1 16 0,1 2 0 16,0-3 64-16,1 4 16 0,1 4 0 0,-3 1 0 15,2 1-464-15,-3 3-80 16,-4 0-32-16,-1 2 0 0,-1 2-224 0,-4 4-128 0,-3 0 160 0,-2 3-160 15,-4 4 144-15,-3 4-144 0,-3 0 128 0,-3 3-128 16,-4 2 224-16,2-6-32 0,-2-2-16 0,-1 3 0 16,0-1-48-16,-2-2-128 0,-5 3 192 0,1-1-64 0,2 1 16 15,-2-3 0-15,1-1 0 0,1-1 0 16,1 0 160-16,4-1 16 0,1 1 16 0,1-3 0 0,2-6-32 0,1 1-16 16,7-3 0-16,1 0 0 0,0-7-16 0,0 0 0 15,6 0 0-15,2 0 0 0,1 0-112 0,2-3-32 16,2-1 0-16,1 0 0 0,1 1-128 0,2 0 0 15,2-2 144-15,0 1-144 0,1 0 0 0,0-1 128 16,2-2-128-16,0 4 0 0,-2 0 0 0,-1-2 0 16,1-3-192-16,2 3 64 15,0 0-2544-15,-1-2-496 0</inkml:trace>
  <inkml:trace contextRef="#ctx0" brushRef="#br2" timeOffset="209012.95">3347 14079 18431 0,'0'0'1632'0,"0"0"-1312"0,0 0-320 0,0 0 0 16,0 0 960-16,0 0 112 0,0 0 16 0,0 0 16 15,0 0-272-15,0 0-48 0,0 0-16 0,0 0 0 16,0 0 0-16,2-6 0 0,2-7 0 0,-1 0 0 16,1-2-80-16,1 0-32 0,1-3 0 0,0-2 0 0,3-1-80 0,1 0 0 15,2-2-16-15,-1-3 0 0,1 0-176 0,-1-1-48 16,1 0 0-16,-1-1 0 0,1-1-112 0,-1-3-32 16,2-2 0-16,-2 1 0 0,2-1-64 0,0 1-128 15,-1-2 176-15,0 7-176 0,-3 0 0 0,1 5 0 16,-1 3 0-16,0 2 0 0,-1 3 0 0,0 2 0 15,-2 6 0-15,1 2 0 0,-7 5 0 0,0 0 0 16,0 0 0-16,4 7 0 0,-1 7-128 0,1 2 128 16,-1 1 0-16,-2 5-144 0,-1 8 144 0,0-2 0 15,0 4 0-15,0 2 0 0,0 1 0 0,0 0 0 16,0 2 0-16,0 0 0 0,0 1 0 0,1 0 0 16,2-1 0-16,-1-2 0 0,1-4-128 0,-1-1 0 15,2-6 0-15,1 0 0 0,-1 1 128 0,4-3-208 16,-4-6 80-16,2-2 128 15,2-2-560-15,-3 1 16 0,1-5 0 0,2 0 0 16,-1-5-1296-16,2-3-256 0,-4-2-48 0</inkml:trace>
  <inkml:trace contextRef="#ctx0" brushRef="#br2" timeOffset="210663.29">3380 13844 10127 0,'0'0'448'0,"0"0"96"0,0 0-544 0,0 0 0 15,0 0 0-15,0 0 0 0,0 8 2128 0,0-8 320 16,0 0 64-16,0 0 16 0,-3 7-704 0,3-7-144 16,0 0-16-16,-1 4-16 0,1-4-224 0,0 0-32 15,0 0-16-15,4 5 0 0,-4-5-336 0,9 4-64 16,0 0-16-16,2-3 0 0,2-1-432 0,3 0-80 0,3-1-32 0,1-1 0 15,4 0-256-15,1 1-160 16,1-1 192-16,0 0-192 0,2-2 0 0,1 1-192 16,-1 0 0-16</inkml:trace>
  <inkml:trace contextRef="#ctx0" brushRef="#br3" timeOffset="-205790.85">15518 16193 11055 0,'-12'-5'976'0,"2"2"-784"0,0 1-192 0,2-1 0 15,1 1 2480-15,7 2 448 0,0 0 80 0,0 0 32 0,0 0-1936 0,0 0-384 16,0 0-80-16,0 0 0 0,0 0-384 0,0 0-80 16,0 0-16-16,11-6 0 0,2 3 48 0,0 0 16 15,3-4 0-15,3 3 0 0,3 2 32 0,2 0 16 16,1-1 0-16,3 1 0 0,3 2 48 0,1-1 0 15,2-5 0-15,0 5 0 0,1-1-48 0,2 2 0 16,3 0 0-16,2 1 0 0,3-1-144 0,3 1-128 16,4 2 192-16,1 2-192 0,2-1 128 0,0-2-128 15,-3-3 0-15,-1 1 0 0,1 0 0 0,0 4 0 16,0-3 0-16,2 5 0 0,1-1 0 0,4 0 0 16,1-1 0-16,-2 0 0 0,-2-1 0 0,1-1 0 15,2-1 0-15,2 2 0 0,4 3 0 0,2-1 0 0,3-2 128 0,-2-2-128 16,-1-1 0-16,1 2 0 0,0-2 0 0,2 1 0 15,1 0 0-15,1 0 0 0,2 1 0 0,-2-2 0 16,-2-2 0-16,-1 2 0 0,0 2 0 0,2 3 0 16,2-1 0-16,2-2 0 0,0-1 0 0,2-1 0 15,-7 0 0-15,6 3 0 0,-1 2 0 0,4 0 0 16,3-2 0-16,1-2 160 0,-8 0-160 0,2 0 128 16,1 1-128-16,3 0 0 0,5 1 144 0,-3 1-144 15,-1-3 0-15,-1 0 128 0,-1 0-128 0,4 1 0 16,3 0 0-16,-4 1 0 0,0-1 0 0,-2-2 128 15,-1 0-128-15,2 4 0 0,0-1 0 0,2-3 128 16,-1-3-128-16,-2-1 0 0,-2 2 0 0,0-1 0 16,0 2 0-16,2 0 0 0,3-1 0 0,-4-1 0 0,-4-5 0 0,-1 4 128 15,-1 3-128-15,6 1 0 0,0-1 0 0,0-1 0 16,-2 0 0-16,1 0 128 0,-1 0 16 0,1 4 16 16,5 1 0-16,-2 0 0 0,-2-5-16 0,0 2 0 15,-2-1 0-15,4 1 0 0,3 4-144 0,-1-3 128 16,0 0-128-16,-4-1 128 0,-5 0-128 0,6 2 0 15,2 0 0-15,1 1 128 0,2 1-128 0,-2-3 0 16,-3 0 0-16,-1 0 0 0,1 1 0 0,2-1 0 16,6 1 0-16,-3 0 0 0,-9-2 128 0,1 0-128 15,2 1 0-15,4 2 128 0,3 0-128 0,-3-1 128 16,-5-2-128-16,-1 0 128 0,0 0-128 0,4 2 0 16,2 1 144-16,-2 1-144 0,-2-2 128 0,0 2-128 15,-5-4 128-15,4 4-128 0,3 0 0 0,0 2 128 0,2-1-128 0,-4-3 0 16,-5 1 0-16,0-2 0 0,4 2 0 0,1-1 128 15,4 1-128-15,-4 1 0 0,-5-3 0 0,1-1 0 16,1 0 0-16,0 1 128 0,2 1-128 0,1-1 0 16,-1-1 0-16,-3 0 0 0,-2 0 0 0,2-1 0 15,2-1 0-15,0 1 0 0,3-3 0 0,-4 2 0 16,-4-1 0-16,0 2 0 0,2-2 0 0,0 2 128 16,4 0-128-16,0-2 0 0,-3-3 128 0,0 1-128 15,-3 2 128-15,2 1-128 0,1-1 128 0,0-1-128 16,2 1 128-16,-3-1-128 0,-6-1 128 0,-1-3-128 15,1 2 0-15,1 3 144 0,2-1-144 0,-2-1 0 16,0-1 128-16,-5-4-128 0,-4 2 0 0,1-2 0 16,-2 2 0-16,1 3 0 0,-1-1 0 0,2 1 0 15,3 2 128-15,-4-4-128 0,-4 0 0 0,-1 3 0 0,0-3 0 0,2 0 0 16,0 4 0-16,1-1 0 0,4-1 0 0,-2-2 0 16,-3 0 0-16,-2-1 0 0,-3 4 192 0,-2-1-192 15,0-2 192-15,-3 3-192 0,-2 1 0 0,0 2 0 16,1 0 0-16,-1 1 0 0,-4-5 0 0,-4 3 0 15,-1 0 0-15,-3 1 0 0,-6-1 0 0,0 1 0 16,-4 0 0-16,-1 1 0 0,-3 0 0 0,1-2 0 16,-6 2 0-16,1 0 0 0,-2 0 0 0,0 0 0 15,-2 2 128-15,-1-1-128 0,-1-1 128 0,-10 0-128 16,0 0 144-16,9 4-144 0,-9-4 128 0,0 0-128 16,0 0 0-16,0 0 0 0,0 0 0 0,0 0 0 15,0 0 0-15,-7 10 0 0,-5-4 0 0,-3 2 0 0,-3-3 0 0,-2-2 0 16,-3 0 0-16,-4 4 0 0,-3-2 0 0,-5 0 0 15,-1 0 0-15,-6 1 0 0,-5-3 0 0,-3 1 0 16,-3-2 0-16,-1 0 0 0,-3-2 0 0,0 3 0 16,-2 2 0-16,-6-1-160 0,-7 0 160 0,-4-1-128 15,1-3-32-15,-3 5 0 0,1-3 0 0,-3 1 0 16,-2 2 16-16,-3-3 0 0,-5-2 0 0,1 3 0 16,0-1 144-16,-3 2-192 0,-3-2 192 0,-3 0-192 15,-5-2 192-15,4 3 0 0,-1 4-144 0,-7-3 144 16,-5-4 0-16,0 1 0 0,2 4 0 0,-5-2 0 15,-3-1 0-15,1 0 0 0,4-1 0 0,-3 3 0 16,-2 0 0-16,0-2 0 0,0-2 0 0,-1 3 0 16,5 2 0-16,-4-3 0 0,0-2 0 0,1 2 0 15,5 1 0-15,-7 0 0 0,-6-3 0 0,3 3 0 0,6 2 0 16,-6-2 0-16,-8-3 0 0,4 3 0 0,3 1 0 0,-4-2 0 16,-5 1-144-16,3-3 144 0,7 1-208 0,-7 0 16 15,-5-1 0-15,5 0 0 0,3 0 192 0,-3 0 0 16,-3 2-160-16,3-2 160 0,4-2 0 0,-2 2 0 15,-3-1 0-15,4-3 0 0,6 3 0 0,-1 1 0 16,-1 1 0-16,-1-1 0 0,-1 0 0 0,2 0 0 16,1 4 0-16,1-3 0 0,-1-2 0 0,1 1 0 15,4 4 0-15,-3-3 0 0,1-2 0 0,4 0 0 16,3 2 0-16,-2-1 0 0,-5 0 0 0,3 0 0 16,5-3 0-16,-2 2 0 0,-3 1 0 0,2-1 0 15,3-4 0-15,2 4 0 0,1 1 0 0,-1 0 0 0,-3-3 0 16,5 0 0-16,1 1 0 0,0-1 0 15,-3 2 0-15,1-3 0 0,5-1 0 0,2 3 0 0,2-1 0 0,-1 1 0 16,-3-5 0-16,2 2 0 0,3 1 0 0,3 0 0 16,0 1 0-16,1 0 0 0,-1-2 0 0,4 0 0 15,3-1 0-15,2 2 160 0,1 3-160 0,2-1 160 16,-1-2-160-16,4-2 160 0,2-2-160 0,2 6 160 16,4 1-160-16,-2-1 0 0,-1-1 144 0,1-1-144 15,0-1 0-15,5 3 0 0,2 0 0 0,3 2 128 16,1 0-128-16,1 0 0 0,-3-1 0 0,3-1 0 15,2 0 0-15,3 1 0 0,2-1 0 0,3 1 0 16,3 1 0-16,4 1 0 0,0 1-144 0,1 1 144 16,-3-1 0-16,-1-1 0 0,-1 1-144 0,1 0 144 15,4-4 0-15,1 2 0 0,1 2 0 0,3-1 0 0,1 3-128 16,3 0 128-16,2 1 0 0,2-2 0 16,0 3 0-16,-3 1 0 0,0-4 0 0,0 1 0 0,3 1 0 0,3 2 0 15,2-2 0-15,1 0 0 0,2 2 0 0,3-2 0 16,1-1 0-16,4 1 0 0,1 1 0 0,4-3 0 15,2 0 0-15,7-3 0 0,0 0 0 0,0 0-128 16,0 0 128-16,0 0 0 0,0 0 0 0,1 13 0 16,-1-13 0-16,9 9 0 0,-9-9-128 0,17 10 128 15,-1-3 0-15,4 0 0 0,5-4 0 0,1-1 0 16,3 1 0-16,2-2 0 0,2 3 0 0,3 1 0 16,0-2 0-16,3-2 0 0,-1 1 0 0,4 1 0 15,1-2 0-15,5-1 0 0,3 0 0 0,4 0-128 0,3 1 128 0,1-1 0 16,-2-1 0-16,1 1 0 0,1-1-128 0,3 1 128 15,0-1 0-15,6 1 0 0,3 0 0 0,0-2 0 16,-2 4 0-16,1-2 0 0,1 0 0 0,4 0 0 16,2 0 0-16,3 0 0 0,3-2 0 0,-3 1 0 15,0 1 192-15,3 0-48 0,-1-1-16 0,5 1 0 16,-1-1-128-16,1-1 128 0,-3 0-128 0,0-2 128 16,1 3-128-16,1 1 128 0,6-2-128 0,-1 1 128 15,-3-1-128-15,2 0 0 0,2 2 0 0,-1 0 128 16,1-1-128-16,1 0 0 0,-4-2 0 0,1-2 128 15,6 4-128-15,0-2 0 0,-2 0 0 0,-1 1 0 16,-1 0 0-16,4-1 0 0,0-1 0 0,0 2 0 16,-5-2 0-16,1 1 128 0,-1 0-128 0,5 0 0 15,0-2 0-15,-2 0 0 0,-5 0 0 0,-1-3 0 16,0 4 0-16,3 1 0 0,3-5 0 0,-4 2 0 0,-1-1 0 0,0 1 0 16,-1 2 128-16,2 0-128 0,4-1 128 0,-1-1 0 15,-1 1 0-15,2 1 0 0,0-2 0 0,2 0 0 16,0 1 0-16,-2 0 0 0,-1-1-128 0,2 2 0 15,3 3 0-15,-2-3 128 0,-5-2-128 0,-1 2 0 16,0 0 0-16,4 3 0 0,3-2 0 0,-3-3 0 16,-3 0 0-16,1 0 0 0,2 1 128 0,3-1-128 15,2 1 0-15,-4-1 128 0,-8 1-128 0,0 1 0 16,1 1 0-16,5 1 0 0,0-2 0 0,-3 0 0 16,-5-1 0-16,-4 2 0 0,3 1 0 0,3-2 128 15,3 3-128-15,-5-1 0 0,-6 1 160 0,0 0-160 16,2 0 192-16,4 2-192 0,-1 0 192 0,-3 0-192 15,-4-1 192-15,-1 2-192 0,0-1 128 0,3 3-128 0,2 0 0 16,-2-3 0-16,0 0 128 0,-4 0-128 0,-4 1 0 0,0 0 0 16,-1 1 0-16,7 1 0 0,-2-3 128 0,-2 1-128 15,-3-2 0-15,0 0 0 0,-1 0 0 0,-1 2 0 16,1 0 0-16,1 1 0 0,0-2 0 0,-1-1 0 16,-6-1 128-16,-1 1-128 0,-2 1 0 0,1 0 0 15,0 1 0-15,3 0 0 0,3-1 128 0,-3 1-128 16,-2-1 0-16,0 0 0 0,-2 0 0 0,0 1 0 15,-1-1 128-15,4 0-128 0,-1 2 0 0,0-3 0 16,-1-1 0-16,-2-1 128 0,-3 4-128 0,-2-2 0 16,4 0 192-16,-1 0-192 0,-1 1 192 0,0 1-192 15,0 2 192-15,-1-3-64 0,-2-2 0 0,-3 0-128 16,-4 1 160-16,0 0-160 0,0 0 128 0,-1 0-128 16,1 1 0-16,1 0 128 0,0 2-128 0,0-2 0 0,-2-1 128 0,-3 0-128 15,-3-1 0-15,-1 0 128 0,-2 1-128 0,-2 0 0 16,-1-2 0-16,0 1 0 0,-1 1 0 0,0-1 0 15,0-2 0-15,-2 3 0 0,1 0 128 0,-1-1-128 16,-2 0 0-16,0 0 128 0,-1-2-128 0,-3 0 160 16,-1 3-160-16,0-1 160 0,-2 0-32 0,0-2 0 15,-2 0 0-15,-1 1 0 0,-3 2-128 0,0 2 0 16,-1 0 144-16,1-1-144 0,-3-1 0 0,0 2 0 16,0 0 0-16,-1-1 128 0,1-1-128 0,-2 0 0 15,-10 0 0-15,11 2 0 0,0-2 0 0,-3 0 0 16,-8 0 0-16,11 0 128 0,-11 0-128 0,10 1 0 15,0-1 0-15,-10 0 128 0,0 0-128 0,10 4 0 0,-10-4 0 0,8 2 0 16,-8-2 0-16,0 0 0 0,0 0 0 0,0 0 128 16,0 0-128-16,0 0 0 0,0 0 0 0,0 0 0 15,0 0 0-15,0 0 128 0,0 0-128 0,0 0 0 16,0 0 0-16,0 0 0 0,4 9 0 0,-4-9 128 16,0 0-128-16,0 0 0 0,-2 8 0 0,2-8 0 15,0 0 0-15,0 0 0 0,0 0 0 0,-7 10 0 16,0-4 0-16,7-6 0 0,-6 8 0 0,6-8 128 15,-9 4-128-15,1 1 0 0,1 1 0 0,7-6 0 16,-9 4 0-16,9-4 0 0,-10 3 0 0,0-2-128 16,-1 0 128-16,11-1-208 0,-11 1 80 0,1-1 128 15,0 2-384-15,1-2 32 0,0-2 16 0,-1 1 0 16,-1 1-1296 0,0-2-256-16,-2-1-48 0,-1-4-12832 0</inkml:trace>
  <inkml:trace contextRef="#ctx0" brushRef="#br3" timeOffset="-204024.73">20566 16331 12895 0,'0'0'576'0,"0"0"112"0,0 0-560 0,0 0-128 16,0 0 0-16,0 0 0 0,0 0 1440 0,0 0 256 16,0 0 48-16,0 0 16 0,0 0-928 0,11-1-192 15,-11 1-48-15,10-1 0 0,-10 1 16 0,0 0 0 0,9-3 0 0,-9 3 0 16,0 0-64-16,0 0-16 16,0 0 0-16,0 0 0 0,0 0 112 0,0 0 32 0,0 0 0 0,0 0 0 15,0 0 16-15,0 0 0 0,-3 9 0 0,1 3 0 16,-2 0-336-16,-1 0-64 0,-1 0-16 0,-1 1 0 15,1-4-128-15,-2 4-16 0,-1-3-128 0,1 3 192 16,-1 1 48-16,-2-2 0 0,-1-1 0 0,-3 1 0 16,-2 4 32-16,-2-3 16 0,-1 0 0 0,-2 2 0 15,0 1-112-15,-1 0-32 0,-1 2 0 0,1-1 0 16,1 0-144-16,-1 0 128 0,0-6-128 0,1 2 128 16,1 1-128-16,3 0 192 0,4-3-192 0,-3 2 192 15,0 1-48-15,0-2 0 0,0-1 0 0,1 2 0 16,-1-3-144-16,1 3 160 0,-1 2-160 0,1-1 160 0,-3-1-160 0,-2-1 128 15,-1 2-128-15,-3 0 128 0,4-1 0 0,-2 2 0 16,0-1 0-16,0 1 0 0,0-1 32 16,2-2 0-16,-1 2 0 0,3 1 0 0,0-2 32 0,1-3 0 15,0 0 0-15,-2-1 0 0,5 4-64 0,-1-1-128 16,1 0 192-16,1 1-64 0,0 1-128 0,-1 0 0 16,4 0 144-16,-3 1-144 0,2 0 128 0,1-1-128 15,1 0 128-15,2-3-128 0,0 2 0 0,2 1 128 16,0-2-128-16,0 2 0 0,1-2 0 0,2 0 128 15,-1-3-128-15,3 2 0 0,-3-3 128 0,2 3-128 16,2-11 128-16,-1 9-128 0,0 1 0 0,1-3 0 16,0-7 0-16,0 11 128 0,0-11-128 0,1 9 0 15,0 0 0-15,-1-9 0 0,0 0 0 0,2 7 0 0,-2-7 0 0,0 0-128 16,0 0-128-16,0 0-32 0,0 0 0 0,0 0 0 31,0 0-384-31,0 0-80 0,0 0-16 0,0 0 0 16,0 0-1360-16,0 0-288 0,0 0-48 0</inkml:trace>
  <inkml:trace contextRef="#ctx0" brushRef="#br3" timeOffset="-203672.4">19479 17109 13823 0,'0'0'608'0,"0"0"128"0,-12 0-592 0,2 0-144 0,1 0 0 0,9 0 0 16,0 0 3456-16,-5 5 672 0,-3 0 128 0,8-5 32 0,-6 11-3120 0,2-1-608 16,-3 4-128-16,-1 2-32 0,-1 3 32 0,-1 3 0 15,-1 2 0-15,0 0 0 0,1 0-16 0,0 4 0 16,0-2 0-16,1 3 0 0,1 0-32 0,2-1-16 16,5 3 0-16,1-5 0 0,1 1 16 0,3-3 0 15,1 2 0-15,4-2 0 0,1-5 0 0,3-1 16 16,3-2 0-16,5-1 0 0,1-3 0 0,3-1 0 15,-3 0 0-15,4-6 0 0,-1-2-160 0,3-1-48 16,2-4 0-16,0 0 0 0,4-2 16 0,-1-6 0 16,2 0 0-16,0-4 0 0,3-3-80 0,1-1 0 15,-3-1-128-15,0 3 192 0,2-2-192 0,-5 3-128 16,-5 1 128-16,0 2-208 16,-5 0-1904-16,-1 0-384 0,-2 3-80 0</inkml:trace>
  <inkml:trace contextRef="#ctx0" brushRef="#br3" timeOffset="-202521.17">12785 18507 1839 0,'0'0'160'0,"0"0"-160"15,-8-8 0-15,8 8 0 0,-7-8 4896 0,7 8 944 16,0 0 192-16,-8-9 48 0,8 9-4416 0,0 0-864 16,0 0-176-16,-9-4-48 0,9 4-96 0,0 0-32 15,0 0 0-15,0 0 0 0,-10 8 16 0,4 2 0 16,-1 7 0-16,2 2 0 0,1 2-208 0,1 6-32 16,1 2-16-16,0 5 0 0,1 2-80 0,1 1-128 15,1 2 176-15,3-3-176 0,1-3 128 0,5-3-128 16,3 0 0-16,1-7 0 0,1-3 128 0,0-2-128 0,2-4 0 0,2-3 0 15,1-6 272-15,0-2 0 0,1-1 0 0,2-3 0 16,1-5 48-16,1-6 0 0,2-1 0 0,1 0 0 16,1-5-128-16,3 0 0 0,-2-5-16 0,-3 0 0 15,-4 0-176-15,0-1 0 0,-3-1 144 0,-2 2-144 16,-2-1 128-16,0 1-128 0,-2 1 128 0,-3-1-128 16,1-2 128-16,-2 3-128 0,0 3 128 0,-1 1-128 15,-2 3 0-15,1 2 128 0,-5 5-128 0,-3 8 0 16,0 0 0-16,0 0 0 0,0 0 0 0,6 10 0 15,-4 6 0-15,-2 7 0 0,-1 1 0 0,-1 9 0 16,-3 4 0-16,-2 8 0 0,0 4 0 0,-4 7-128 0,0 6 128 0,-4 6 0 16,-4 6 0-16,-2 1 0 0,0 2 0 15,-2 1 0-15,-4-6 0 0,-3-1 0 0,-3-2 352 0,-3 1 48 16,-2-3 16-16,0-5 0 0,0-6 144 0,2-5 16 16,2-4 16-16,4-2 0 0,2-7-272 0,3-4-64 15,1-8-16-15,4-5 0 0,4-4-240 0,4-6 176 16,-1-7-176-16,13-4 160 0,-9-5-160 0,4-8 160 15,0-6-160-15,2-4 160 0,3-6-160 0,4-4 0 16,2-4 0-16,3-1 0 0,3-1-128 0,2 2 128 16,2-1-160-16,2 2 160 0,4 2-160 0,2 2 160 15,3 6-160-15,0 1 160 0,4 3-144 0,3 5 144 16,3 5-128-16,3 3 128 0,-1-2-208 0,-2 5 32 0,-3 0 16 0,-2 3 0 31,-4 3-1408-31,-4 6-288 0,-4-2-48 0,-4 1-12736 0</inkml:trace>
  <inkml:trace contextRef="#ctx0" brushRef="#br3" timeOffset="-202200.51">14088 18678 31679 0,'0'0'1408'0,"8"-3"272"0,4-1-1344 0,3-1-336 15,6 4 0-15,4-3 0 0,2 2 160 0,2-3-32 16,4-2-128-16,0-2 192 0,4 2-192 0,1-2 0 16,0 2 0-16,1-4 0 15,-3 3-2304-15,-3-2-336 0,8-4-80 0,-9 3-16 0</inkml:trace>
  <inkml:trace contextRef="#ctx0" brushRef="#br3" timeOffset="-202040.64">14228 18979 23039 0,'0'0'1024'0,"0"0"192"0,0 0-960 0,15 1-256 0,5 1 0 0,4 0 0 15,4-2 2368-15,5-1 448 0,4-2 64 0,1-1 32 16,3 1-2304-16,4-4-464 0,-2 1-144 0,1 1 0 31,3-3-1120-31,-5 1-304 0,-4 0-64 0</inkml:trace>
  <inkml:trace contextRef="#ctx0" brushRef="#br3" timeOffset="-201453.62">15560 19159 7359 0,'-13'9'656'0,"0"-1"-528"16,1 1-128-16,0 0 0 0,3 5 3504 0,3-5 656 0,6-9 144 0,-1 9 32 16,1-9-2352-16,0 0-448 0,0 0-112 0,4 6-16 15,-4-6-224-15,0 0-48 0,10-1-16 0,2-4 0 16,1-6-304-16,2-5-64 0,3-6-16 0,4-2 0 16,3-6-80-16,6-3-16 0,3-7 0 0,3 1 0 15,2 1-320-15,1-7-64 0,-1 2 0 0,-1-4-16 16,0-1-240-16,2-4 0 0,-1-3 128 0,-1-4-128 15,2 1 0-15,-2 1 128 0,5 0-128 0,0 2 0 16,-3 1 128-16,-3 6-128 0,-4 1 0 0,-4 8 0 16,-1 6 0-16,-4 7 0 0,-1 5 0 0,-5 4 0 15,-1 4 0-15,-3 3 0 0,-2 5-128 0,-2 6 128 16,-1 7 0-16,0 4-192 0,-4 7 192 0,1 7-160 0,-2 6-16 0,0 5 0 16,-4 4 0-16,-1 7 0 0,-3 1 176 0,-1 6-208 15,-3 7 80-15,-1 1 128 0,-1 5-256 0,0 2 64 16,-4 1 0-16,0-3 16 0,0-5 176 0,1 0 0 15,4-9 0-15,-1-2 0 0,0-2 0 0,1-8 0 16,1-7 0-16,2-1 0 0,0-8-128 0,2-2-112 16,1-5-16-16,1-5 0 15,1-5-2432-15,1-9-512 0</inkml:trace>
  <inkml:trace contextRef="#ctx0" brushRef="#br3" timeOffset="-201265.35">15906 18829 33167 0,'0'0'2944'0,"0"0"-2352"0,0 0-464 0,0 0-128 31,8-9-352-31,5 4-96 0,2 2 0 0,7 0-16 0,5-4 1184 0,5 1 240 0,2 0 64 0,9-3 0 31,5 4-1488-31,2-6-304 0,0 1-48 0,-3-2-16 0,0 1 640 0,-3 1 192 0,-1 0 0 0,-2 1-14384 16</inkml:trace>
  <inkml:trace contextRef="#ctx0" brushRef="#br3" timeOffset="-200953.2">17519 18232 28559 0,'0'0'2544'0,"0"0"-2032"15,0 0-512-15,-7 9 0 0,0 1 608 0,-2 5 32 16,-1 5 0-16,-3 6 0 0,-4-2-208 0,0 8-48 16,-4 4 0-16,-2 5 0 0,-5 5 80 0,3 0 16 15,-2 5 0-15,1 1 0 0,-4 1 80 0,4 2 16 16,1-2 0-16,5 0 0 0,2 0-304 0,8-3-48 0,3 3-16 0,4-3 0 15,3-6-208-15,3-4-208 0,5-3 32 0,4-4 16 32,2-6-512-32,2-6-96 0,2-3-32 0,3 0 0 15,1-3-1360-15,0-5-272 0,-2-3-48 0</inkml:trace>
  <inkml:trace contextRef="#ctx0" brushRef="#br3" timeOffset="-200774.55">17065 18887 31103 0,'0'0'1376'0,"6"-5"288"0,3-5-1344 0,5 5-320 0,3-2 0 0,5-1 0 16,6 4 0-16,6 0 0 0,4-3 0 0,1 0 128 0,4-4-128 0,-1 2 0 16,-1-4 0-16,0 1 0 15,1 0-1024-15,-2-1-240 0,0 2-32 0,0-2-16 0</inkml:trace>
  <inkml:trace contextRef="#ctx0" brushRef="#br3" timeOffset="-200319.54">18075 17946 23151 0,'5'-9'1024'0,"1"1"208"0,0 0-976 0,4 3-256 0,2-2 0 0,2 0 0 15,2 5 592-15,3-4 80 0,1-1 16 0,2 3 0 16,1 1 192-16,2-1 32 0,1 1 16 0,-2 2 0 16,-2 0-208-16,-1 2-32 0,-3 1-16 0,-4 5 0 15,-4-2-416-15,-4 6-96 0,-3 1-16 0,-7 4 0 16,-5 3-144-16,-2 4 0 0,-6 1 0 0,-2 2 0 16,-4 0 0-16,0-1 0 0,2 0 128 0,2-2-128 0,1-4 224 15,7 0 16-15,0-2 0 0,6-1 0 0,4-3 272 0,4-2 48 16,5 2 16-16,5-4 0 0,5 1-192 0,5-1-48 15,4-1 0-15,7-3 0 0,3-3-144 0,1-2-16 16,0-1-16-16,3-2 0 0,-2 0-352 0,-2-1-80 16,-4 0-16-16,-2 3 0 15,-4-1-2464-15,-1 1-512 0</inkml:trace>
  <inkml:trace contextRef="#ctx0" brushRef="#br3" timeOffset="-200052.82">19193 18340 11967 0,'0'0'1072'0,"0"0"-864"0,0 0-208 0,0 0 0 16,0 0 4624-16,0 15 880 0,0 4 192 0,-3 1 16 15,2 6-4336-15,-2-2-864 0,-2 4-192 0,0 0-16 16,0 4-32-16,-1 2 0 0,-2 3 0 0,0 2 0 16,1-2-80-16,-1 0 0 0,1-2-16 0,-1 1 0 15,3-4-176-15,0-2 128 0,1-2-128 0,0 0 128 32,4-4-1824-32,3-2-368 0,-1-7-80 0,3-2-11472 0</inkml:trace>
  <inkml:trace contextRef="#ctx0" brushRef="#br3" timeOffset="-199854.66">18815 18778 31327 0,'0'0'1392'0,"10"-1"272"0,3-2-1328 0,6 1-336 15,7-2 0-15,2 1 0 0,3 1 464 0,1-1 32 16,5 1 0-16,2-2 0 0,5-1-352 0,1 2-144 15,2 1 128-15,3-1-128 0,5-4 0 0,-2 0 0 16,0 2 0-16,-1-5-9920 16,-2-1-1888-16</inkml:trace>
  <inkml:trace contextRef="#ctx0" brushRef="#br3" timeOffset="-199549.53">20873 18052 20271 0,'-13'8'1792'16,"1"1"-1424"-16,2 5-368 0,-2 6 0 0,2 8 2960 0,-2 7 528 15,0 5 96-15,-1 5 32 0,-2 4-2752 0,1 3-544 16,-3 3-128-16,0 1 0 0,-4 0-192 0,1 2 128 16,0 0-128-16,-1-1 128 0,0 5 0 0,-1-1 0 15,-2-2 0-15,-2-2 0 16,-2 0-736-16,4-1-160 0,-1 0-16 0,2-5-16 16,4-9-2704-16,4-8-528 0</inkml:trace>
  <inkml:trace contextRef="#ctx0" brushRef="#br3" timeOffset="-199084.67">20623 18267 28559 0,'4'-10'2544'0,"4"-4"-2032"0,6 1-512 0,5 2 0 15,6-2 336-15,5-2-16 0,4 4-16 0,7 2 0 16,4 0-304-16,3 2 0 0,2 4 0 0,0-1-144 16,0 0 144-16,-2 6 0 0,-3 4-144 0,-2 0 144 15,-6 5 0-15,-4 3 0 0,-5 3-144 0,-4 3 144 16,-6 2 0-16,-8-1-128 0,-5 2 128 0,-6 3 0 16,-7-1 0-16,-5 4-128 0,-4 2 128 0,-6-2 0 15,-7 2 0-15,-1-1 0 0,-4-3 0 0,0-1 0 16,-2-3 0-16,0-2 176 0,-1 0-48 0,4-2-128 0,4-1 528 0,8-1 0 15,8-2 0-15,2 0 0 0,7 0-160 0,6-1-48 16,4-2 0-16,8 2 0 0,5 2-320 0,6 1-240 16,1-2 48-16,5 3 0 0,-1 1 0 15,1 1 16-15,1-1 0 0,-1 6 0 0,1 3 176 0,-6-3-128 16,-2 3 128-16,-4-1-128 0,-2 1 128 0,-6 1 0 16,-4-4 0-16,-5 1 128 0,-6-1 144 0,-5-3 48 15,-5 1 0-15,-8-1 0 0,-8-1 320 0,-4-1 80 16,-5-1 16-16,-6-1 0 0,-4-5-288 0,-4-4-48 15,0-1-16-15,0-4 0 0,1-4-384 0,1-1-144 16,0-3 0-16,4-2 0 16,5 1-2640-16,2-10-528 0,-12-17-96 0,17 1-32 0</inkml:trace>
  <inkml:trace contextRef="#ctx0" brushRef="#br3" timeOffset="-198718.5">22299 17938 31103 0,'0'0'1376'0,"0"0"288"0,0 0-1344 0,0 0-320 0,0 0 0 0,-10 8 0 16,-1 3 304-16,1 4-16 0,-3 3 0 0,0 5 0 0,-2 4-96 0,0 3-32 16,-1 7 0-16,1 4 0 0,-3 1 96 0,1 7 0 15,-3 0 16-15,1 4 0 0,-1 4 48 0,0 0 0 16,1 2 0-16,2 1 0 0,3 1-160 0,4-4-32 16,2-4 0-16,5-3 0 0,4-6 0 0,3-2-128 15,1-5 192-15,6-3-64 0,2 1 0 0,3-7 0 16,1-3 0-16,2-2 0 0,3-4-128 0,-1-4 0 15,0-6 0-15,-1 0 0 16,1-4-1344-16,1-5-288 0,-2-4-64 0,-3-6-12672 0</inkml:trace>
  <inkml:trace contextRef="#ctx0" brushRef="#br3" timeOffset="-198555.55">21740 18618 28559 0,'0'0'2544'0,"3"-9"-2032"0,3-1-512 0,3 0 0 16,6 2 1440-16,5 1 192 0,5 3 32 0,5 1 16 16,3 1-1392-16,7 0-288 0,5 0 0 0,4-3 0 15,0 1 0-15,2-1 0 0,0 0 0 0,1-4 0 32,0 3-1184-32,-1-3-192 0,-5 0-32 0</inkml:trace>
  <inkml:trace contextRef="#ctx0" brushRef="#br3" timeOffset="-198302.38">23685 18319 17503 0,'0'0'1552'0,"-5"12"-1232"15,-3 0-320-15,2 4 0 0,-2 4 3600 0,-1 4 672 16,-3 8 128-16,-4 4 16 0,-3 2-3056 0,-4 0-608 16,2 3-128-16,-2 0-32 0,0 0-160 0,1-3-48 0,1 0 0 0,0-1 0 15,2-1-192-15,2-3-32 0,0-1-16 0,3-3 0 32,1 0-2272-32,3-1-464 0,-1-5-96 0</inkml:trace>
  <inkml:trace contextRef="#ctx0" brushRef="#br3" timeOffset="-198101.38">23100 18657 36799 0,'0'0'1632'0,"12"-5"336"0,4-4-1584 0,4 4-384 0,5 3 0 0,3-2 0 16,2-1 0-16,6 2 128 0,4 0-128 0,5 0 0 15,2 0 0-15,5 0 0 0,3-4 128 0,1 2-128 16,-2-4 0-16,-2 2-144 0,-3 0 144 0,-2-2-16432 16</inkml:trace>
  <inkml:trace contextRef="#ctx0" brushRef="#br3" timeOffset="-197734.37">25628 18206 26719 0,'-26'-1'2368'0,"-4"2"-1888"0,-1 3-480 0,-5 7 0 16,-3 5 928-16,-1 4 96 0,-3 3 0 0,-3 6 16 15,-2-1-480-15,-3 6-112 0,-2 3 0 0,6 3-16 16,6-1 160-16,7 1 48 0,6-4 0 0,10 1 0 16,7-1-64-16,8-1 0 0,9-2 0 0,10-1 0 15,7-3-160-15,12 1-32 0,11-6-16 0,5-3 0 16,2-4 16-16,4-2 0 0,4 0 0 0,5-2 0 16,4-5-80-16,7-1-16 0,5-1 0 0,-4-4 0 15,-5 1-96-15,0-3 0 0,-3-3-16 0,-3 2 0 16,-3-4-176-16,-3-3 0 0,-1 0 0 0,-6-3 0 15,-4 1-2720 1,-7-5-480-16,9-15-80 0,-16 5-32 0</inkml:trace>
  <inkml:trace contextRef="#ctx0" brushRef="#br3" timeOffset="-194065.52">16429 9155 3679 0,'0'0'320'0,"0"0"-320"0,0 0 0 0,0 0 0 15,0 0 1712-15,5-5 272 0,-5 5 48 0,0 0 16 0,5-5-656 0,-5 5-128 16,0 0-32-16,0 0 0 16,0 0-144-16,0 0-48 0,0 0 0 0,0 0 0 0,0 0-160 0,0 0-48 15,0 0 0-15,0 0 0 0,0 0 48 0,0 0 0 16,-6 6 0-16,0 4 0 0,1-1-448 0,-3 4-96 16,2 2-16-16,-2 2 0 0,-1 3-192 0,0 0-128 15,0 1 128-15,0-2-128 0,-1 1 128 0,0-1-128 16,-1 3 128-16,1-3-128 0,-1-1 0 0,2-1 0 15,1-1-192-15,2-4 64 16,1 0-1696-16,2-1-336 0,-1-3-64 0</inkml:trace>
  <inkml:trace contextRef="#ctx0" brushRef="#br3" timeOffset="-193887.23">16078 9324 16575 0,'0'0'1472'0,"0"0"-1168"0,0 0-304 0,0 0 0 15,8 2 1008-15,1 0 144 0,0-1 16 0,1 3 16 16,1-2-224-16,3 1-64 0,3-2 0 0,1 2 0 16,1-2-256-16,1 0-64 0,1 2-16 0,0-2 0 15,1 2-384-15,2-2-176 0,-2 0 160 0,-1 0-160 31,1-1-1904-31,-2 0-464 0</inkml:trace>
  <inkml:trace contextRef="#ctx0" brushRef="#br3" timeOffset="-193464.45">16825 9277 11967 0,'0'0'528'0,"0"0"112"0,3-4-512 0,-3 4-128 15,0 0 0-15,0 0 0 0,-1-5 1920 0,-3 1 336 16,-2 2 80-16,-2 2 16 0,-3 1-1216 0,-2 1-240 16,-2 1-64-16,-3 1 0 0,-1 3-224 0,-1 1-48 15,-1 5-16-15,1-3 0 0,-2 3-32 0,1 3 0 16,1 2 0-16,0 2 0 0,1 1-64 0,2 2-32 15,-1 1 0-15,1 1 0 0,5 4-256 0,0-1-160 16,3-1 192-16,4-3-192 0,3 0 0 0,2-2 0 16,3-4 0-16,5-2 0 0,2 0 0 0,3-5 0 15,1 0 0-15,5-3 0 0,1-2 0 0,2-3 256 0,1-3-48 0,1-1-16 16,5-4 176-16,-1-1 16 0,-1 1 16 0,-2-4 0 16,-4 1-80-16,0-5 0 0,0 3-16 0,-4-3 0 15,-1-2 80-15,-4-2 32 0,-2-1 0 0,-1-1 0 16,-2-1-32-16,-3-3-16 0,-3-4 0 0,-1 3 0 15,-1-2-368-15,-2 3 0 0,-1 1 0 0,-1 4 128 16,-3 2-672-16,1 1-128 0,-1 2-32 0,-1 5-9248 16,-1-1-1856-16</inkml:trace>
  <inkml:trace contextRef="#ctx0" brushRef="#br3" timeOffset="-193079.38">17249 9363 15487 0,'0'0'688'0,"0"0"144"0,0 0-672 0,-5 9-160 16,5-4 0-16,-4 2 0 0,0 2 1088 0,-1-3 192 16,0 2 48-16,-1-2 0 0,-3 7-112 0,0-4-32 15,-1 2 0-15,0-1 0 0,-2 3-320 0,0 0-64 16,-2-1-16-16,0 1 0 0,0 1-192 0,-3 2-32 0,3 2-16 0,-2 1 0 16,-3 2-240-16,1 3-48 15,-1 0-16-15,1 0 0 0,0 3-240 0,3-3 0 0,1 3 128 0,2-4-128 16,2-3 0-16,1 0 0 0,2-1 128 0,2-1-128 15,1-1 0-15,1-1 128 0,2-2-128 0,2-1 0 16,2-3 0-16,1 3 0 0,1-7 0 0,1-1 0 16,0 0-1344-16,2-2-144 0,0-3-48 0,-1 0-6528 15,1-4-1328-15</inkml:trace>
  <inkml:trace contextRef="#ctx0" brushRef="#br3" timeOffset="-192907.88">16830 9675 23951 0,'0'0'2128'0,"0"0"-1696"16,10 1-432-16,-1-1 0 0,3 0 1120 0,0 1 144 15,-1 1 16-15,3 0 16 0,0-3-576 0,0 2-112 16,2 0-32-16,0 1 0 0,-1-2-272 0,3 0-64 16,-1 1-16-16,0-1 0 15,1 0-1936-15,0-1-384 0</inkml:trace>
  <inkml:trace contextRef="#ctx0" brushRef="#br3" timeOffset="-192364.05">17244 9943 4607 0,'0'0'400'0,"0"0"-400"0,0-8 0 0,0 2 0 0,0 1 2544 0,5-1 416 15,4 0 96-15,-4 3 16 0,-5 3-1568 0,0 0-304 16,0 0-64-16,0 0-16 0,0 0 16 0,0 0 0 16,0 0 0-16,0 0 0 0,-5 9-80 0,0 2-16 15,-1-1 0-15,-1 4 0 0,1 1-352 0,0 2-80 16,-2 1-16-16,0-2 0 0,-1 2-208 0,1 0-32 16,-1 0-16-16,0-1 0 0,0 0-176 0,1-1-32 15,-1 1-128-15,0 0 192 0,0 0-192 0,2 0 0 16,1-3 0-16,-1 0 0 15,2-1-672-15,0-5-80 0,1 1-16 0,4-9 0 16,0 0-1648-16,0 0-336 0,0 0-64 0</inkml:trace>
  <inkml:trace contextRef="#ctx0" brushRef="#br3" timeOffset="-192189.58">17029 10022 5519 0,'0'0'496'0,"0"0"-496"0,0 0 0 0,7 0 0 0,-1 1 3136 0,2 2 544 15,0 2 96-15,1 0 32 0,0-1-2208 0,1 2-432 16,2 3-80-16,1-4-32 0,2 3-160 0,0-3-48 16,0 2 0-16,-1 2 0 0,4-3-496 0,-1 3-96 15,0-4-32-15,3 1 0 16,0 0-1088-16,0-1-224 0,1-4-32 0</inkml:trace>
  <inkml:trace contextRef="#ctx0" brushRef="#br3" timeOffset="-191780.26">17698 10210 4607 0,'0'0'400'0,"0"0"-400"16,0 0 0-16,0 0 0 0,0 0 3520 0,0 0 640 15,0 0 112-15,0 0 16 0,0 0-2336 0,-5-4-480 0,-3 2-80 0,-1 0-32 16,-1 1-368-16,-3 1-80 0,2-1-16 0,-3 2 0 16,-1 2-192-16,-1 0-64 0,2 0 0 0,-3 2 0 15,-1 1-176-15,0 5-32 0,0-3-16 0,2 4 0 16,-1 2-128-16,3-1-32 0,0 2 0 0,2 0 0 16,-1-1 64-16,3 3 0 0,1-2 0 0,4 0 0 15,2-1-48-15,3 1 0 0,1-2 0 0,2 1 0 0,3-4-80 0,2 2 0 16,2-6-16-16,2 3 0 0,3-5 80 0,1-1 32 15,1 0 0-15,2-2 0 0,0-3 16 0,0-1 0 16,0-1 0-16,1 1 0 0,-2-5-112 0,0 0-32 16,-3-6 0-16,1 5 0 0,-2-1 96 0,-2 0 32 15,0 0 0-15,-2-4 0 0,-1 1 32 0,-2 1 16 16,1-4 0-16,-3 1 0 0,-2 1-336 0,-3 0 144 16,-2 1-144-16,-1 1 0 15,1-2-1376-15,-2 5-384 0,1-3-80 0</inkml:trace>
  <inkml:trace contextRef="#ctx0" brushRef="#br3" timeOffset="-174052.09">14632 12710 7359 0,'0'0'320'0,"0"-9"80"0,0 9-400 0,0-10 0 0,0 10 0 0,0-9 0 16,0-4 848-16,0 5 96 0,0 8 16 0,0-14 0 15,0-2-416-15,-1 4-80 0,-2 1-16 0,1-3 0 16,-1 0 64-16,0 0 16 0,0 2 0 0,-1-2 0 0,1 1 64 0,1 3 16 16,-1-4 0-16,1-1 0 0,-1 2 128 0,2 3 32 15,-2-2 0-15,3 1 0 0,-1-2-144 0,1-2-32 16,0 1 0-16,1 1 0 0,-1 2 112 0,3-3 32 15,-3 0 0-15,1 5 0 0,0-1-320 0,-1 2-64 16,-1-2-16-16,2 4 0 0,-1 6-16 0,0 0 0 16,0 0 0-16,0 0 0 0,0 0 32 0,0 0 0 15,0 0 0-15,0 0 0 0,0 0-208 0,0 0-144 16,0 0 192-16,0 15-192 0,0-1 160 0,0 2-160 16,0 1 128-16,-1 3-128 0,0 2 128 0,-2 1-128 15,3 0 0-15,-2 3 128 0,-2-3-128 0,0 1 0 16,-3 6 144-16,1-5-144 0,-1 2 192 0,-1-6-48 0,-1 1 0 15,2-2 0-15,-1 1 0 0,0-1 0 0,0 0 0 0,-1 1 0 16,1-4-144-16,0 2 192 0,-1 2-192 0,2-3 192 16,-2-2-192-16,1-1 0 0,1 1 144 0,0-5-144 15,2 0 0-15,1 2 128 0,4-13-128 0,-3 9 0 16,3-9 0-16,-2 10 0 0,2-10 0 0,0 0 128 16,5 5 64-16,4 0 0 0,0-1 16 0,0-2 0 15,3-4 112-15,3-2 0 0,3 2 16 0,1-1 0 16,2 0-176-16,5 0-32 0,2-3-128 0,1 1 192 15,3 1-192-15,-1-1 0 0,0-3 128 0,-1 3-128 16,1 1 0-16,1-1 0 0,1 2 0 0,0 1 0 16,0-1 0-16,1 5 0 0,1 1 0 0,1 3 0 15,1-3 0-15,1 1 0 0,-3 3 0 0,3 1 0 16,-1-1 0-16,-3 3 0 0,-3-1 0 0,0 1 0 0,1-1 0 16,2 1-128-16,-1-2 128 0,-1 3 0 0,0 3 0 0,-1-2 0 15,-1-1 0-15,1 3 0 0,0-4 0 0,1 0 0 16,-1-2 0-16,-5 0 0 0,0-3 0 0,-2 0 0 15,-1 0 176-15,-4-3-176 0,-4 1 240 0,-1-1-64 16,-2 1-16-16,-1-2 0 0,-11-1 112 0,11-1 32 16,-11 1 0-16,9 0 0 0,-9 0 96 0,0 0 32 15,0 0 0-15,9-4 0 0,-9 4 64 0,0 0 16 16,8-7 0-16,-1-4 0 0,-1 4-128 0,-3-3-32 16,1-2 0-16,1 1 0 0,0-6-128 0,0-1-32 15,3-1 0-15,0-2 0 0,-1-2-192 0,2-1 128 16,0-3-128-16,-3 0 0 0,0-2 128 0,0 4-128 15,0-2 0-15,1 4 144 0,-1 2-144 0,0 1 0 0,-1 4 0 0,0 1 128 16,-1 1-128-16,-1 5 128 0,-3 9-128 0,2-12 128 16,-2 3-128-16,0 2 0 0,0 7 0 0,0 0 0 31,0 0-256-31,0 0-128 0,0 0-16 0,0 0-16 16,-9 7-3040-16,3 0-624 0</inkml:trace>
  <inkml:trace contextRef="#ctx0" brushRef="#br3" timeOffset="-172883.29">19814 12169 12895 0,'0'0'1152'0,"0"0"-928"0,0 0-224 0,5-7 0 0,-5 7 1776 0,0 0 304 15,8-7 64-15,-8 7 16 0,11-3-1040 0,0 3-208 16,-11 0-32-16,11 3-16 0,-11-3-528 0,10 6-96 0,-10-6-32 0,12 6 0 16,-6 3-32-16,2-1-16 0,-3 3 0 0,0-1 0 15,0 3-160-15,-3 4 192 0,1 1-192 0,-2 1 192 16,2 1-32-16,-3 3 0 0,0 2 0 0,-1-1 0 16,-1 6-160-16,0-1 192 0,-1 1-192 0,-1 3 192 15,-1-1-64-15,0-1-128 0,-1-3 192 0,1 1-64 16,0-2 32-16,1-1 0 0,0-3 0 0,0-1 0 15,0-1-32-15,2 2-128 0,-1-2 192 0,2-1-64 16,0-2-128-16,2-1 0 0,-1-1 144 0,1-4-144 16,2 0 0-16,1 1 144 0,-4-13-144 0,5 7 0 15,-5-7 208-15,7 8-64 0,1-4-16 0,-8-4 0 16,10 1 64-16,-10-1 0 0,13-3 0 0,-2 2 0 16,1-4 32-16,2 0 16 0,1 1 0 0,2-2 0 15,0-2-96-15,1 4-16 0,4-1 0 0,1-1 0 0,1 0-128 0,2 2 0 16,5-3 0-16,2 5 128 0,1 2-128 0,2 0 0 15,1 1 0-15,2 2 0 0,4 2 0 0,1 0-144 16,-1 2 144-16,-2 2 0 0,-1-2 0 0,-2 3-128 16,-2-3 128-16,1 4 0 0,0-2 0 0,-2 3 0 15,0 5 0-15,0-1 0 0,2 1 0 0,2-2 0 16,1-1 0-16,1-1 0 0,-1-2 0 0,-2-3 0 16,-2-1 0-16,-2 0 0 0,-2-2 0 0,-1 1 0 15,-1-3 0-15,-3-1 0 0,-3 0 0 0,-3-1 0 16,-1-1 0-16,-3 0 0 0,-1 0 256 0,-5-1 16 15,0-1 0-15,0 1 0 0,-11 1 256 0,7-10 48 16,-2 0 16-16,0-4 0 0,1 0 160 0,-4-3 16 0,-1-1 16 0,-1-1 0 16,-1-1-208-16,0-2-32 0,-2-3-16 0,1 0 0 15,-1 2-208-15,1-1-64 0,2-1 0 0,0 6 0 16,0 2-256-16,0-2 128 0,2 1-128 0,2 2 0 16,1 2 0-16,0 2 0 0,-1-3 0 0,2 2 0 31,6 3-512-31,-5 2-128 0,1 3 0 0,0 0-10608 0,2 2-2112 0</inkml:trace>
  <inkml:trace contextRef="#ctx0" brushRef="#br3" timeOffset="-171592.8">24845 12226 20271 0,'0'0'1792'0,"0"0"-1424"0,-2 15-368 0,-1 2 0 15,2 2 320-15,-1 2-16 0,0 5 0 0,0-2 0 16,0 5-80-16,0-1-16 0,-1 4 0 0,1 1 0 15,-1 1 0-15,1-1 0 0,-1-1 0 0,1-1 0 16,-1-1 32-16,1 1 0 0,-1-5 0 0,-2 1 0 16,2-5 128-16,1-1 16 0,-1-1 16 0,1 1 0 15,-1-2-16-15,3-1 0 0,0-2 0 0,0-1 0 16,0-2-112-16,1 0-16 0,3-4-16 0,-4-9 0 16,5 12-48-16,0-4 0 0,1 1 0 0,0-3 0 15,-6-6-32-15,10 5-16 0,-10-5 0 0,12 4 0 16,0-2-16-16,1-1 0 0,-2 0 0 0,2 0 0 0,0-1-128 15,0 2 128-15,0-2-128 0,1 1 128 0,2 1-128 0,-1 1 0 16,1-2 0-16,2 3 128 0,0 0-128 0,2-3 0 16,5-1 0-16,0 3 0 0,2-1 144 0,-2 1-144 15,1-1 160-15,-1 2-160 0,0 0 128 0,1-3-128 16,-1-1 0-16,-1 3 144 0,2-1-144 0,-1 2 0 16,1 1 0-16,2-2 0 0,2-1 0 0,3 2 0 15,1 4 0-15,5-4 0 0,-3 1 160 0,4 0-160 16,1 1 192-16,1-2-192 0,-1 1 0 0,0 0 0 15,-3-1 0-15,0-2 0 0,-1 3 0 0,1 2 0 16,1-1 128-16,1-2-128 0,-2 1 0 0,0 3 0 16,1-3 128-16,-3 2-128 0,0-4 0 0,-3-1 0 0,-2-2 0 15,-5 0 0-15,-4 0 144 0,0 0-144 0,-5 0 0 0,-3 0 144 16,-1 2-144-16,-2-2 0 0,0 0 144 0,-11 0-144 16,0 0 256-16,10 0-32 0,-10 0 0 0,0 0 0 15,11-3 32-15,-11 3 0 0,0 0 0 0,0 0 0 16,0 0-80-16,8-7-16 0,-2 1 0 0,-6 6 0 15,0 0-32-15,9-8-128 0,-1-4 192 0,-1 2-64 16,1 2 0-16,1-4-128 0,1 0 192 0,0-2-64 16,2-2 160-16,0-3 32 0,2-4 0 0,3-3 0 15,-1 2 80-15,2-6 32 0,0-1 0 0,2-1 0 16,3-3 16-16,3 2 16 0,-5 2 0 0,2 1 0 16,0-2-144-16,0 1-16 0,-1 1-16 0,-2-1 0 15,-1 1 160-15,-1 1 48 0,-4 5 0 0,-3-1 0 0,2 4-80 16,-3 3-16-16,-2 4 0 0,-3 3 0 0,1-2-272 0,-1 5-128 15,-1-2 128-15,-4 10-128 0,5-6 0 0,-5 6-256 16,0 0 48-16,0 0 0 16,0 0-2688-16,0 0-544 0</inkml:trace>
  <inkml:trace contextRef="#ctx0" brushRef="#br3" timeOffset="-169514.77">20168 12250 10079 0,'-8'-11'448'0,"4"5"80"0,-1-4-528 0,1 3 0 0,-1-2 0 0,1 2 0 15,2-2 608-15,-2 1 16 0,-1-1 0 0,5 9 0 16,-6-10-400-16,2 1-80 0,-1 0-16 0,0-1 0 16,0 1 0-16,-1-3-128 0,1 3 192 0,0-1-64 15,0 4 128-15,0-2 32 0,5 8 0 0,-7-7 0 16,-4-4 96-16,5 5 0 0,6 6 16 0,-10-5 0 15,1-5-112-15,-1 5-32 0,0 1 0 0,2-1 0 16,8 5-64-16,-8-4 0 0,2 0-16 0,6 4 0 16,0 0 80-16,0 0 0 0,0 0 16 0,-5 7 0 0,5-7-16 0,0 0 0 15,-1 14 0-15,1-2 0 0,0-12 0 0,2 14-16 16,1-5 0-16,-1 6 0 0,3 3-64 0,-1-1-16 16,1-3 0-16,-1 1 0 0,-1 3-160 0,-1 2 128 15,1 3-128-15,-1 0 128 0,-2 5-128 0,0-2 192 16,-1 5-192-16,0 1 192 0,-2-4 0 0,-2 3 0 15,0 3 0-15,-1 0 0 0,-2-1 64 0,2-3 32 16,1-2 0-16,-1 2 0 0,1-4-32 0,2 1 0 16,1-3 0-16,2-1 0 0,3-3 64 0,1 1 16 15,1 0 0-15,1 0 0 0,3-5 128 0,1-1 32 16,-1-2 0-16,1 0 0 0,0-2-144 0,1-3-32 0,-1 1 0 0,0-3 0 16,0-2-112-16,1 4-16 15,1-5-16-15,1 0 0 0,-2-2-48 0,3 0-128 0,1 1 192 0,3 0-64 16,-1 0-128-16,0-1 0 0,1-1 144 0,1 0-144 15,2 0 0-15,0 2 128 0,2 1-128 0,1-2 0 16,6-1 0-16,3 1 0 0,1 1 0 0,3-1 128 16,0 0-128-16,1 2 0 0,-5 1 0 0,5-1 0 15,-2-1 0-15,0 2 0 0,1 1 0 0,0 4 0 16,0-2 0-16,1 5 0 0,3-2 0 0,1 4-128 16,-3 1 128-16,-2 3 0 0,-4 0 0 0,-1-1 0 15,-4-3 0-15,0 2-128 0,-2 4 128 0,1-2 0 16,-1-6 0-16,-1 2 0 0,-2-1 0 0,0-1 0 15,-2-4 0-15,0 1 0 0,-4-2 0 0,3-5 0 16,-1 3 0-16,1 2 128 0,-5-3-128 0,3-1 0 0,0 0 0 0,-3-1 0 16,-2 3 0-16,-2-3 128 15,-1-1-128-15,-10-1 0 0,13 0 0 0,-1 1 0 0,-12-1 0 0,0 0 144 16,8 0-144-16,-8 0 160 0,0 0 32 0,0 0 16 16,0 0 0-16,0 0 0 0,0 0 144 0,6-10 32 15,-6 10 0-15,2-13 0 0,1-1 48 0,-1-2 16 16,1-2 0-16,-1-1 0 0,1-1-128 0,-1-1-32 15,1-3 0-15,1 1 0 0,-2 0-160 0,2-3-128 16,1 0 192-16,0 0-192 0,0 3 128 0,3 1-128 16,1-3 0-16,1 2 0 0,-1 1 0 0,0 1 0 15,-3 2 0-15,-1 1 0 0,-1 4 0 0,0 1 0 16,-2 2 0-16,0 2 0 0,-2 9 0 0,1-7 0 16,-1 7 0-16,0 0 0 0,0 0 0 0,0 0 0 15,0 0-160-15,0 0 160 16,-3 13-896-16,1 2-64 0,2 4-16 0,4 2-8640 0,-2 3-1728 0</inkml:trace>
  <inkml:trace contextRef="#ctx0" brushRef="#br3" timeOffset="-165264.3">2685 12681 3855 0,'0'0'160'0,"0"0"48"0,0 0-208 0,0 0 0 16,0 0 0-16,0 0 0 0,0 0 0 0,0 0 0 15,-5-5 128-15,-1-2-128 0,6 7 0 0,0 0 0 16,-6-5 0-16,1 0 0 0,5 5 0 0</inkml:trace>
  <inkml:trace contextRef="#ctx0" brushRef="#br3" timeOffset="-163978.27">2016 12682 3679 0,'0'0'320'0,"0"0"-320"16,0 0 0-16,0 0 0 0,0 0 1472 0,0 0 208 15,0 0 48-15,11 3 16 0,-11-3-912 0,12 2-176 16,-12-2-32-16,13 3-16 0,1 2-144 0,-4-3-16 16,1 0-16-16,1-1 0 0,-1 1-96 0,-1 2-16 15,0-1 0-15,2 2 0 0,2-1-80 0,0-3-32 16,-1 2 0-16,2-1 0 0,1-1-16 0,3 2 0 16,3 1 0-16,0-3 0 0,-1-2 0 0,3 1-16 15,2-2 0-15,0 2 0 0,1-2-176 0,5 2 0 0,2 2 0 0,1-2 0 16,-1-2 128-16,0 1-128 15,2-1 128-15,-2 4-128 0,-2-2 144 0,-2 0-144 16,1-2 160-16,1 4-160 0,-1 1 208 0,1 0-48 16,-1-2-16-16,-1 1 0 0,0-2 64 0,1-2 16 0,4 0 0 0,-2 0 0 15,-2-1 128-15,1 0 32 16,0-1 0-16,-2 0 0 0,1-3-176 0,-6 0-16 0,0 1-16 0,-3-2 0 16,0 3-176-16,0 0 128 0,-1-1-128 15,1 1 128-15,-2 0-128 0,1-2 0 0,-2 2 0 0,0 2 0 16,0-6 0-16,0 4 0 0,-1 3 0 0,1 0 0 15,0-3 0-15,0-2 0 0,0 2 0 0,-1 3 0 16,-2-1 0-16,-1-2 0 0,1-3 0 0,-4 6 0 16,-1 1 0-16,-1-1-144 0,-10 2 144 0,10-5 0 0,-10 5-176 15,0 0 176-15,0 0-160 0,0 0 160 0,0 0 0 0,0 0-144 16,0 0 144-16,0 0 0 0,0 0 0 0,0 0 0 16,-9 0 0-16,-1 5 0 15,-2-1 0-15,2 1 0 0,-2 2 0 0,-4-4 0 0,-1 0 0 0,-1 1 128 16,-1 3-128-16,0 0 0 0,1-2 0 0,-1 2 128 15,0-1-128-15,-2 0 0 0,1 0 0 0,0-1 0 16,-1 0 0-16,2 3 128 0,-5-3-128 0,1 1 128 16,0 3-128-16,2-4 128 0,0 1-128 0,-3 0 0 15,-5-2 0-15,0-2 0 0,-2 1 0 0,-1 1 128 16,-1 1-128-16,-1-3 0 0,2 0 128 0,1-2-128 16,0 0 160-16,2 0-160 0,0 0 160 0,-2 0-160 15,-1 1 160-15,0-1-160 0,1-1 192 0,-1 1-48 0,-1-2-16 0,-3 1 0 16,-1 0 0-16,-1-1-128 15,-1 0 192-15,3 2-64 0,5-1-128 0,-1-2 0 0,-1-1 0 0,5 2 128 16,1-1-128-16,0-2 0 0,1 1 0 0,1-1 0 16,4 0 0-16,1-3 0 15,-3 3 0-15,5-1 0 0,3-4 0 0,-2 5 0 16,-1-2-224-16,1 1 80 0,0-2-80 0,3-2-16 16,-1-1 0-16,5 4 0 0,-3 4-16 0,4-2-16 0,1-2 0 0,8 7 0 15,-6-5 144-15,6 5 128 0,-6-6-192 0,6 6 192 16,0 0-208-16,0 0 64 0,0 0 16 0,0 0 0 15,0-12 0-15,0 12 0 0,2-10 0 0,-2 10 0 16,0 0 128-16,12-1 0 0,-2 1 0 16,0 1 0-16,0 4-128 0,2 0 128 0,-1 3-128 0,3 0 128 15,1-6 0-15,-1 2-128 0,1 0 128 0,1 2 0 16,-1-2 0-16,3 1 0 0,0 4 0 0,2-4 0 16,2 3 0-16,0 1 0 0,3-2 0 0,0 2 0 0,2-4 0 0,-1 3 0 15,2-2 0-15,4 0 0 0,2 1 128 0,3-3-128 16,1-1 128-16,-1 0-128 0,-1-3 176 0,-2-3-48 15,1 2 0-15,-4 0 0 0,4 1 16 0,-2-3 0 16,0 0 0-16,0-1 0 0,0 1-16 0,2-1-128 16,5 3 192-16,-1-3-64 0,-1-2-128 0,0 0 160 15,2 1-160-15,-3-4 160 0,-3 1-160 0,-2-1 0 16,-3 3 0-16,0-1 0 0,1-2 0 0,-2 6 0 16,-2-2 0-16,0-3 128 0,-2 5-128 0,-3 1 0 15,1-1 0-15,-3-2 0 0,1 1 0 0,-1 1 0 16,-1 1 0-16,-1-1 0 0,-2-4 0 0,-2 2 0 15,-2 0 0-15,-2 1 0 0,-9 4 0 0,9-2 0 16,-9 2 0-16,0 0 0 0,0 0 0 0,0 0 0 0,0 0-144 0,0 0 144 16,0 0 0-16,0 0-192 15,0 0 192-15,-9-7-160 0,-2 2 160 0,-3 1 0 16,-2 2 0-16,1 1 0 0,-1-1 0 0,-1 2 0 16,-1 0 0-16,1 3 0 0,0 1 0 0,-3-2 0 0,-1 1 0 0,0 1 0 15,-2-2 0-15,-1 4-128 0,0 0 128 0,-1 0 0 16,3 0 0-16,-3-2 0 0,1-1 0 0,-2 2 0 15,-5 1 0-15,0-1-160 0,1 2 160 0,-2-1 0 32,0-2-512-32,3-2 16 0,1 2 0 0</inkml:trace>
  <inkml:trace contextRef="#ctx0" brushRef="#br3" timeOffset="-162643.7">19906 12266 11455 0,'0'-12'512'0,"0"5"96"0,0-4-480 0,2 2-128 0,1 0 0 0,-2 4 0 0,-1 5 400 0,0 0 64 15,4-10 16-15,-4 10 0 0,4-8-160 0,-4 8-16 16,0 0-16-16,0 0 0 0,6-7-144 0,-6 7-16 16,7-7-128-16,-7 7 192 0,0 0 64 0,0 0 16 15,0 0 0-15,0 0 0 0,0 0-16 0,0 0 0 16,0 0 0-16,0 0 0 0,0 0-16 0,5 9-16 16,-5-9 0-16,1 15 0 0,-1 3-80 0,-1 1-16 15,-1 2 0-15,1 2 0 0,0-1 128 0,1 3 32 16,1-1 0-16,0-1 0 0,2 1-128 0,-1 2-32 15,3 0 0-15,2 3 0 0,-1-6 112 0,4 0 16 16,1 0 0-16,1-3 0 0,4-3-64 0,-1-1-16 16,-1-3 0-16,1 3 0 0,2 1 112 0,-2-2 32 15,0-1 0-15,3-1 0 0,1-2-32 0,1 1 0 16,1-2 0-16,0 1 0 0,2 2-64 0,0-2-16 16,0 2 0-16,0 0 0 0,2-4-32 0,6 2-16 15,2 2 0-15,2-2 0 0,1 1 0 0,2-1 0 16,1-3 0-16,0 2 0 0,-4-2-160 0,2 2 192 0,0-5-192 0,4 1 192 15,-2 2-192-15,3-3 192 0,1 3-192 16,3-2 192-16,1-3-32 0,2-1 0 0,1-1 0 0,0-1 0 16,-2 0-160-16,1-1 0 0,1-1 0 0,-2 2 0 15,-1 0 0-15,3-2 0 0,1 0 144 0,1-1-144 16,-1-1 128-16,-3 2-128 0,-3-1 160 0,-2 2-160 16,-3 0 0-16,0-2 0 0,-1-1 0 0,-1 1 0 15,-2 0 0-15,-3 0 0 0,1 0 0 0,-1-2 0 0,0-2 0 16,-1 2 224-16,-1-4-64 0,-5 0-16 0,0 0 32 0,-1 2 0 15,-6 0 0-15,-1 0 0 0,-1 2 96 0,-2 2 32 16,0 1 0-16,-3-2 0 0,-1 3-64 0,2-1-16 16,-4 1 0-16,1 1 0 0,0 1-96 0,-10-1-128 15,0 0 176-15,0 0-176 0,10 7 160 0,-10-7-160 16,7 5 128-16,-7-5-128 0,0 0 0 0,2 12 0 16,-2-3 0-16,0-9 0 0,-2 14 0 0,-2-2-176 15,-3-2 48-15,-2 3 0 16,1-3-1312-16,-6 4-256 0,-4 0-48 0</inkml:trace>
  <inkml:trace contextRef="#ctx0" brushRef="#br3" timeOffset="-161226.11">2118 12629 5519 0,'0'0'240'0,"0"0"64"0,0 0-304 0,0 0 0 0,0 0 0 0,0 0 0 15,0 0 1264-15,0 0 192 16,0 0 32-16,2-7 16 0,-2 7-736 0,3-10-128 0,1 4-48 0,-4 6 0 16,0 0-96-16,0 0-32 0,1-12 0 0,-1 12 0 15,0 0-80-15,0 0-32 0,0 0 0 0,0 0 0 16,7-7-160-16,-7 7-16 0,0 0-16 0,0 0 0 15,11-7-160-15,-4 4 128 0,-7 3-128 0,12-2 128 16,-12 2-128-16,10 0 0 0,-10 0 0 0,0 0 128 0,11 4-128 0,0 1 0 16,-4 3 0-16,1-4 0 0,-8-4 0 0,10 5 0 15,-1 4 0-15,0 0 0 0,-2 1 0 0,4-1 0 16,0-3 0-16,0 2 0 0,0 4 0 0,0-3 0 16,3 0-144-16,-1 3 144 0,2-2 0 0,0 1 0 15,2-3 0-15,1 2 0 0,-1-4 0 0,2 4 176 16,3-3-32-16,1 3 0 0,2-4 144 0,1 1 32 15,-1-1 0-15,2-2 0 0,0-2 32 0,-2 1 16 16,-1 0 0-16,0-2 0 0,-2 0 16 0,1-1 0 16,1 0 0-16,1 0 0 0,2-1-144 0,-2 0-32 15,1-2 0-15,-1-1 0 0,1 2-16 0,0-2 0 16,2-3 0-16,3 4 0 0,-1 0-192 0,1-2 0 16,-2-3-144-16,2 5 144 0,0-3 0 0,-1 1 0 15,-4 0 0-15,0 3 0 0,-2-1 0 0,-1-1 0 16,-2-1 0-16,1 0 0 0,0 0 0 0,-1-2 0 15,-3 0 0-15,0 2 0 0,-3-3 0 0,-1 2 0 16,-1-4 0-16,-1 4 160 0,0 3-160 0,-2-1 0 16,0-2 0-16,-2 1 0 0,0-3 240 0,-2 1 16 0,-6 7 0 0,0 0 0 15,7-13 64-15,-1 4 0 16,-4 0 16-16,-2 9 0 0,0 0 48 0,0 0 16 0,4-9 0 0,-4 9 0 16,0 0-224-16,0 0-48 0,0 0-128 0,0 0 192 15,-4-10-192-15,4 10 0 0,0 0 0 0,0 0 0 31,-8-4-288-31,-2 3-96 0,10 1-32 0,-9 4 0 0,1 3-544 0,-1-2-96 0,-2 3-32 0,3 2 0 16</inkml:trace>
  <inkml:trace contextRef="#ctx0" brushRef="#br3" timeOffset="-158789.9">24481 12279 2751 0,'0'0'256'0,"5"-7"-256"15,-5 7 0-15,5-9 0 0,0 1 1152 0,1 2 176 16,-2-3 32-16,-4 9 16 0,6-7-784 0,2 0-144 16,-3 2-48-16,-5 5 0 0,0 0-160 0,13-2-48 15,-6 1 0-15,4-1 0 0,-3-5-64 0,3 5-128 16,-11 2 176-16,12-2-176 0,-1 0 176 0,-11 2-176 15,10 0 160-15,1 1-160 0,-11-1 144 0,0 0-144 16,0 0 128-16,0 0-128 0,9 4 320 0,-9-4 0 16,0 0-16-16,0 0 0 0,8 10-32 0,-3-2 0 15,0 2 0-15,-1-2 0 0,-4-8 0 0,2 11 0 16,1 2 0-16,-1-3 0 0,0 1-112 0,0 3-32 16,-2-2 0-16,3 2 0 0,-2 0 64 0,0 1 16 0,0 0 0 0,1 3 0 15,-1 4-16-15,0-1-16 0,1 5 0 0,0 0 0 16,1-4-32-16,-2 3 0 0,4 0 0 0,-1-3 0 15,0 3-144-15,3-3 0 0,5-1 0 0,0 0 0 16,2 1 176-16,2 3-48 0,1 0-128 0,1 1 192 16,0-3 128-16,1 0 0 0,1-1 16 0,3-1 0 15,1-2-176-15,4-1-32 0,2 0-128 0,1-3 192 16,2-3 96-16,6 0 16 0,3 2 0 0,2-1 0 0,1 1-48 0,-1-1 0 16,0-9 0-16,0 4 0 0,-4 1-64 0,2 3-32 15,0-7 0-15,2 1 0 0,-1 2 16 0,1-1 0 16,5 4 0-16,-1-5 0 0,0-3-176 0,-1-1 160 15,-2 2-160-15,-2-2 160 0,-1 1-160 0,1-2 0 16,0-1 0-16,2 0 128 0,-1 0-128 0,3-1 0 16,4 1 144-16,1-5-144 0,-5-5 128 0,-1 1-128 15,-4-3 128-15,-1 0-128 0,-2-4 0 0,-3 2 0 16,-2-2 0-16,0-1 0 0,-2 2-128 0,0-1 0 16,0 0 0-16,1 1 0 0,-2 0-16 0,0 1 0 15,-3-3 0-15,-1 2 0 0,-3-1 16 0,0 0 0 16,-4 5 0-16,-2 1 0 0,-3-4 128 0,-1 2 0 15,-1 3-144-15,0-2 144 0,-3 5 0 0,-4 3-176 16,-6 3 176-16,8-4-128 0,-8 4 128 0,0 0-192 16,0 0 192-16,0 0-192 0,0 0 16 0,0 0 0 15,0 0 0-15,0 0 0 0,0 0 176 0,-9 1-160 16,-1 2 160-16,0 1-160 0,1 2 160 0,-3 4 0 16,0-1 0-16,-5 3-128 0,-2 0 128 0,-1 2 0 0,-3 0 0 15,-1 2 0-15,-3-1 0 0,-4 1 0 16,-2 2 128-16,-1 1-128 0,0-2 0 0,-3 2 144 0,-4 0-144 15,0 1 0-15,1 1 192 0,-3-2-64 0,-4-3 0 0,-4-2-128 16,-3-1 256-16,2-7-48 0,-1 1-16 0,-1-5 0 16,1-3 80-16,1 1 16 0,0 0 0 0,-2 0 0 15,-1-5 32-15,-4 0 0 0,-3-2 0 0,2-3 0 16,-1 0-128-16,4-1-32 0,1-5 0 0,2 5 0 16,1 1-160-16,-4-2 160 0,-3-3-160 0,0 1 160 0,-2-1-160 0,5-2 0 15,1 1 0-15,3-2 128 16,2 1-128-16,2 1 0 0,4-3-160 0,1 1 160 0,0-1-256 0,3 0 32 15,3 0 16-15,4 2 0 0,3 2 32 0,6 4 16 16,5 2 0-16,-1 0 0 16,6 1-224-16,0 4-32 0,2 2-16 0,3 1 0 15,1 1-144-15,9 0-48 0,0 0 0 0,-5 6 0 16,5-6 160-16,2 15 16 0,5-3 16 0,4 3 0 16,3 4-32-16,8 4-16 0,6 0 0 0,5-2-6416 0</inkml:trace>
  <inkml:trace contextRef="#ctx0" brushRef="#br3" timeOffset="-157271.93">4462 12500 7359 0,'-3'-7'656'0,"3"7"-528"16,0 0-128-16,-2-8 0 0,0-3 912 0,1 3 160 15,0-2 16-15,-1 4 16 0,2 6-544 0,-1-8-112 16,0-1-32-16,1 9 0 0,0 0-160 0,-1-5-16 0,1 5-16 0,-3-10 0 16,2 3-224-16,1 0 0 15,0 7 0-15,0 0 0 0,0-7 0 0,0 7 0 16,-3-7 0-16,3 7 0 0,0 0 144 0,0 0-144 0,0 0 128 0,0 0-128 15,0 0 288-15,0 0-32 0,0 0 0 0,5-8 0 16,-5 8 32-16,0 0 0 0,0 0 0 0,0 0 0 16,11 0-48-16,-11 0-16 0,11 4 0 0,-11-4 0 15,11 10-96-15,0 3 0 16,-1-6-128-16,0 6 192 0,0-1-192 0,3 2 144 0,-2 0-144 0,2 0 128 16,0-3-128-16,1 3 0 0,2 0 0 0,2 0 0 15,1-4 0-15,3 2 0 0,-1-6 144 0,2 3-144 16,1-3 128-16,0 3-128 0,1-4 128 0,0 0-128 15,-2 2 0-15,2-2 0 0,2-3 0 0,1 1 128 16,1-3-128-16,0 1 0 0,2 5 0 0,1-3 128 0,0-4 0 0,2 1 0 16,3 0 0-16,0-2 0 0,-2-3-128 15,-2 1 0-15,-2 1-128 0,1-2 128 0,-6-2 0 0,2 2 0 16,0 1 0-16,0-2 0 0,-1 1 176 0,-2 1-48 16,1 0 0-16,-2-1 0 0,-1 1-128 0,-2 1 0 15,2-1 0-15,-1-1 0 0,-1 1 0 0,0 0 0 16,-3-2 0-16,-3 1 0 0,-1 5 0 0,-3-2 0 15,-1 0 0-15,1-1 0 0,-3 1 192 0,-8 2-64 16,0 0 0-16,11-3 0 0,-11 3-128 0,0 0 0 16,7-5 0-16,-7 5 0 0,0 0 0 0,0 0 0 15,0 0 0-15,0 0 128 0,0 0 0 0,0 0-128 16,-1 10 192-16,-2 0-64 0,3-10-128 0,-6 11 0 16,0 1 0-16,1-3 0 0,-2 1 0 0,1-2 0 15,0 0 0-15,-5-1 0 0,1 5 0 0,-3-5 0 16,0 2 0-16,-1-2 0 0,-2 1 0 0,1-2 0 15,-2 0 0-15,1 0 128 0,-1-3-128 0,1-1 160 16,-2 0-160-16,0-1 160 0,1-1-160 0,-1 0 0 16,-1-1 0-16,0-1 0 0,1 1 0 0,0 0 0 15,0-2 0-15,0-2 0 0,-1 1 0 0,0 1 128 16,-1-4-128-16,0-3 0 0,-1 0 0 0,1 1 128 0,-2 3-128 0,2-3 0 16,-3 0 0-16,-1-3 0 0,-1 2 128 0,2 1-128 15,4-1 0-15,0 4 0 0,1-7 0 0,0 7 0 16,0 2-336-16,3 0 48 0,0 0 16 0,2 2 0 15,1 0-32-15,2 2 0 0,0 0 0 0,10 0 0 16,0 0-144-16,-7 4-48 0,-1 3 0 0,8-7 0 16,0 0 32-16,0 0 0 0,0 0 0 0,0 0 0 0,-3 14 208 0,3 0 32 15,4-3 16-15,1-2 0 0,2 2 208 0,1-2 0 16,4 1-160-16,3 1 160 0,0-5 0 16,3 5 0-16,3 0 0 0,4 1 0 0,3-2-320 0,4 1 48 15,2 0 16-15</inkml:trace>
  <inkml:trace contextRef="#ctx0" brushRef="#br3" timeOffset="-153923.92">4315 11702 5519 0,'0'0'240'0,"0"0"64"0,0 0-304 0,0 0 0 0,0 0 0 0,0 0 0 0,0 0 1120 0,0 0 160 16,7-6 48-16,-7 6 0 0,0 0-1328 0,5-8-320 16,-5 8-48-16</inkml:trace>
  <inkml:trace contextRef="#ctx0" brushRef="#br3" timeOffset="-153269.86">4390 11631 5519 0,'0'0'240'0,"0"0"64"15,0 0-304-15,0 0 0 0,0 0 0 0,0 0 0 0,0 0 1872 0,11-1 320 0,-11 1 64 0,0 0 16 16,0 0-1328-16,10-3-272 0,-10 3-48 0,0 0-16 15,0 0-256-15,9-4-48 0,-9 4-16 0,0 0 0 16,9-5-288-16,-9 5 0 0,0 0 0 0,0 0 0 16,10-1 0-16,-10 1 0 0,9 3 0 0,-9-3 0 15,0 0 192-15,11 8-192 0,-2 4 192 0,-3-2-192 16,-1 3 288-16,1 1-48 0,-1 2-16 0,2 3 0 16,-2 3 160-16,2 2 48 0,-1 5 0 0,-1 2 0 15,-1-1-176-15,0 5-16 0,1 4-16 0,-4 0 0 16,-2 0-224-16,1 0 0 0,-4 2 0 0,3-3 0 15,-2-3 128-15,-1 2-128 0,-1-1 0 0,4-1 0 0,-2 1 128 16,1-4-128-16,-2-3 0 0,0-6 0 0,1-3 128 0,1 1-128 16,-2-2 0-16,2-5 144 0,-1-4 240 15,2-4 64-15,1 4 0 0,0-10 0 0,0 0-96 0,0 0-16 16,0 0 0-16,0 0 0 0,0 0-112 0,0 0-32 16,4-12 0-16,0-1 0 0,-2 1-192 0,0-2 0 15,-2-2 0-15,0-3 0 0,0-3 0 0,0-2 0 16,-2 0 0-16,2-3 0 0,-2-2 0 0,0-1 0 15,0 3 0-15,1-4 0 0,-1 0 0 0,2-1 0 16,-1-3 0-16,0 0 0 0,-2-1 0 0,2 3 176 16,0 0-176-16,-1 1 160 0,2 2-160 0,-2 1 0 15,1-1 0-15,1 5 0 0,-2-2 0 0,2 7 0 16,-1 0 0-16,-1 1 0 0,-1 1 0 0,0 3 0 0,1-1 0 16,1 4 0-16,-3 3 0 0,1-2 0 0,3 11 0 0,0 0 0 15,-5-6 0-15,5 6 0 0,0 0-176 0,0 0 176 16,-9 8-144-16,3 3 144 15,0 3-160-15,1 3 160 0,-2 2-160 0,3 4 160 0,1 6-160 0,-1 1 160 16,0 5 0-16,0 2 0 0,2 1 128 0,-1 1-128 16,0-1 256-16,1 0-48 0,-2-1-16 0,2 0 0 15,-2-1 96-15,0-2 16 0,-1-1 0 0,0-4 0 16,2-2-32-16,1-3 0 0,-1-4 0 0,2-2 0 16,1-4-128-16,1-1-16 0,0-5-128 0,-1-8 192 15,0 0-192-15,0 0-128 0,0 0 128 0,0 0-8160 16,0 0-1504-16</inkml:trace>
  <inkml:trace contextRef="#ctx0" brushRef="#br3" timeOffset="-152368.78">4272 12213 6447 0,'0'0'576'0,"12"0"-576"0,-3-5 0 0,2 2 0 16,2 1 1696-16,2-1 224 0,3 2 64 0,1-1 0 16,0-1-896-16,4-1-192 0,0 2-16 0,1-1-16 15,-1-1-464-15,1 1-80 0,-1-3-32 0,1 3 0 16,0-2-80-16,0 1-16 0,-3-1 0 0,1 1 0 15,-3 0-48-15,-1 3-16 0,-2-1 0 0,-4 2 0 16,-12 0-128-16,0 0 128 0,0 0-128 0,0 0 128 16,0 0-128-16,0 0 160 0,0 0-160 0,-11 3 160 15,-6 3-160-15,-2-1 160 0,-4-2-160 0,-3-2 160 0,-5 1-160 0,1 0 160 16,-2-1-160-16,1 3 160 0,2-1 320 0,0 1 64 16,1-2 16-16,1-1 0 0,2 2-48 0,1 1-16 15,2-1 0-15,2 1 0 0,1-1-304 0,-2-1-64 16,2 0-128-16,3 0 192 0,2-2-192 0,2-1 0 15,5 0 0-15,7 1 0 0,0 0 192 0,0 0-48 16,0 0-16-16,7-5 0 0,5-2-128 0,0 1 128 16,2 1-128-16,4-3 128 0,1 1-128 0,2-1 192 15,0 0-192-15,1 3 192 0,2-1-192 0,0-1 160 16,-1 1-160-16,0-2 160 0,-2 5 0 0,0 0 0 0,-2-1 0 16,-1-2 0-16,-2 0-32 0,-2 2 0 0,-1 0 0 0,0 0 0 15,-4 2-128-15,-9 2 0 0,0 0 0 0,0 0 0 16,0 0 128-16,0 0 0 0,0 0 0 0,0 0 0 15,0 0-128-15,0 0-192 0,-9 0 32 0,-4 0 16 16,1-2 144-16,-3 1-192 0,-1 1 192 0,-2 0-192 16,-2 0 32-16,-2 1 0 0,-2 2 0 0,0 3 0 15,-2 1-80-15,2 0-16 0,0 2 0 0,0-1 0 16,0 1 256-16,1-2 0 0,0 3 0 0,3-2 0 16,0 0 0-16,4-3 0 0,2 1 0 0,1 1 0 15,2-4 0-15,2 2 0 0,9-5 0 0,-6 8 160 16,6-8-160-16,0 0 128 0,0 0-128 0,0 0 128 15,0 0-128-15,0 0 0 0,0 0 0 0,0 0 0 16,0 0 0-16,12 5 0 0,1-4 0 0,2 1 0 16,3-2 0-16,2-2 0 0,1-1 144 0,0-3-16 15,2 4 128-15,1-2 16 0,2-1 16 0,0-1 0 0,4 1-128 16,-2 0-32-16,0 1 0 0,1-3 0 0,-4 1-128 0,3 2 0 16,-2 0 144-16,2-1-144 0,-4 3 0 0,0-2 128 15,-2 0-128-15,-1-1 0 16,-1 2 0-16,-2 1 0 0,-2-1 0 0,-2 2 0 0,3 1-128 0,-4 3-112 15,-3-1-16-15,-1 2-11568 0</inkml:trace>
  <inkml:trace contextRef="#ctx0" brushRef="#br3" timeOffset="-143028.87">1952 11148 2751 0,'0'0'128'0,"-10"-4"16"0,1 0-144 0,0-1 0 0,-1 1 0 0,1 1 0 15,1-4 1664-15,-4 0 288 0,4 3 64 0,-2 0 16 16,-1-1-768-16,-1 2-160 0,0 1-16 0,3-1-16 16,-1 2-272-16,-1-2-48 0,1-3-16 0,1 6 0 15,0 4-352-15,1-4-80 0,0-4-16 0,8 4 0 16,-10-1-160-16,1 2-128 0,1 4 144 0,8-5-144 15,-9-5 128-15,9 5-128 0,-9-1 0 0,9 1 0 0,-7 0 160 0,7 0-160 16,0 0 160-16,0 0-160 0,0 0 144 0,0 0-144 16,0 0 128-16,0 0-128 0,0 0 128 0,0 0-128 15,0 0 0-15,0 0 128 0,0 0 32 0,10 0 0 16,1 0 0-16,2 1 0 0,2-5 80 0,3 2 16 16,0-1 0-16,0 2 0 0,1 1-112 0,2 0-16 15,1 0 0-15,2 0 0 0,2 0 0 0,5 1 0 16,2 3 0-16,2-4 0 0,0-4 32 0,2 2 0 15,-1-1 0-15,-2 2 0 0,-1-2 0 0,2 2 0 16,-1 0 0-16,1 2 0 0,0 5-160 0,-1-2 128 16,0 0-128-16,3 1 128 0,4 1-128 0,0-2 160 15,1 0-160-15,-3 0 160 0,-1-4-160 0,-4 0 0 0,-3-1 0 16,-1 1 0-16,1 1 0 0,-3 1 128 0,-3-2-128 0,1 2 0 16,-1 0 0-16,-4 1 128 0,-2-2-128 0,0 2 0 15,-2-3 128-15,0 1-128 0,-2 0 128 0,0 0-128 16,1-1 192-16,-2 2-64 0,-3 0 0 0,-2 1 0 15,-9-3 0-15,0 0-128 0,0 0 192 0,0 0-64 16,0 0 16-16,0 0 0 0,0 0 0 0,0 0 0 16,0 0 16-16,0 0 0 0,-10 4 0 0,-2-3 0 15,-2-2-160-15,0 1 160 0,1-2-160 0,0 1 160 16,-4-1-160-16,1-2 0 0,-2 1 0 0,-1 1 0 16,-1 0 0-16,-2 1 128 0,-1 0-128 0,0-2 0 15,0 1 0-15,0-3 0 0,1 1 0 0,-1 0 0 16,-3 1 0-16,0 1 0 0,-5-2 0 0,-1 0 0 15,-3-2 0-15,0-3 0 0,2 1 0 0,3 5 0 16,-1-2 0-16,5 1 0 0,-2-1 0 0,1 2 0 0,0 4 0 0,1-1 0 16,-1 2 0-16,3-1 0 0,1-1 0 0,-1 2 0 15,2 4 0-15,-1 0 0 0,-1-4 0 0,0 2 0 16,0-1 0-16,2-1 0 0,4 3 0 0,2-3 0 16,-1-4 0-16,3 1 0 0,2 4 0 0,1-3 0 15,11 0 0-15,-8 0 0 0,8 0 0 0,0 0 0 16,0 0 0-16,0 0 0 0,0 0 0 0,0 0 0 15,0 0 0-15,0 0 0 0,0 0-160 0,12 1 160 16,3-2-208-16,3 1 80 0,1 1-16 0,5-1 0 16,3 0 0-16,1-1 0 0,0-3 144 0,-1-1-208 0,-2 2 80 15,2-1 128-15,1 2-128 0,0-2 128 16,-1 0 0-16,-1 3 0 0,1 2 0 0,0 1 0 0,-2-2-144 16,2 3 144-16,-1 1-320 0,1 0-16 0,-1 1 0 0,-2 3-6592 15,-3-3-1328 1</inkml:trace>
  <inkml:trace contextRef="#ctx0" brushRef="#br3" timeOffset="-137742.77">2152 12770 1839 0,'0'0'160'0,"0"0"-160"0,0 0 0 0,0 0 0 16,0 0 1344-16,0 0 224 0,0 0 48 0,0 0 16 15,0 0-1056-15,0 0-192 0,0 0-64 0,0 0 0 16,0 0 0-16,0 0-16 0,0 0 0 0,0 0 0 16,0 0-48-16,0 0-16 0,0 0 0 0,0 0 0 15,0 0-112-15,0 0 0 0,0 0-128 0,6 6 192 16,2-1 0-16,1 2 0 0,0-4 0 0,1 3 0 16,1 0 16-16,2-4 0 0,0 1 0 0,2-2 0 15,3 2 176-15,1 1 48 0,0-1 0 0,3 2 0 0,2-3 80 16,1 0 32-16,2 1 0 0,5 1 0 0,2-1-144 15,2 0-16-15,2 0-16 0,-1-3 0 0,-1 0-96 16,-1-2-16-16,-2 0 0 0,0-3 0 0,1 1-48 0,-1-1-16 16,0 1 0-16,0-2 0 0,0-1 0 0,3 2-16 15,1-2 0-15,1 0 0 0,-1 1-176 0,2-2 0 16,-1 3 0-16,-1 0 0 0,-4-1 0 0,-2 2 0 16,-5 1 0-16,0-1-176 0,-2-1 176 0,-2 2 0 15,-2 0 0-15,-2 2 0 0,-4 0 0 0,-2 1 0 16,-1 0 0-16,-1 0 0 0,-10 0 0 0,0 0 0 15,0 0 0-15,0 0 128 0,0 0-128 0,0 0 176 16,0 0-176-16,0 0 192 0,0 0-192 0,0 0 0 16,0 0 144-16,0 0-144 0,0 0 176 0,0 0-48 15,-12 1 0-15,1 1 0 0,-2 3 32 0,-5 0 0 0,-2-5 0 16,1 2 0-16,-1 2-32 0,-2-1-128 0,-1 2 192 0,-3 1-64 16,-5-4-128-16,0-1 0 0,2 2 0 0,0-1 0 15,-3-2 0-15,3 3 128 0,-2 2-128 0,4-5 0 16,1-4 128-16,1 2-128 0,-1 2 0 0,1-3 128 15,-2-1-128-15,3 1 0 0,1-3 0 0,0 4 128 16,-1-1-128-16,1 2 0 0,2 0 0 0,-4 0 0 16,-1 1 0-16,2 0 0 0,2 0 0 0,4 0 0 15,-2 0 0-15,2 0 0 0,-1 0 0 0,2 0 0 16,3 0 0-16,3 0 0 0,1-2 0 0,4 2 0 16,6 0 0-16,0 0 0 0,0 0 0 0,0 0 0 15,0 0-176-15,0 0 48 0,17 3 0 0,2-1 0 16,3 0 128-16,5 0-208 0,6 2 80 0,0-4 128 0,-1-4-128 15,-1 3 128-15,2 2 0 0,2-1 0 0,2-4 0 16,-1 1 0-16,1-3 0 0,1-1 0 0,2 1 0 0,3 0 0 16,2 0 0-16,2 1 0 0,1-1 208 0,-4-2-32 15,-4 3-16-15,-2 1 0 0,-2-4-32 0,-1 3-128 16,-3 0 192-16,-2 3-64 0,-3-1-128 0,-3 3 160 16,-2 0-160-16,-2 4 160 0,-1-1-160 0,-2-1 0 15,-3-1 0-15,-4 2 0 0,-10-3 128 0,11 4 0 16,-11-4 0-16,4 10 0 0,-4-10-416 0,-9 10-96 15,-3 2 0-15,-6 3-6192 16,-4 4-1232-16</inkml:trace>
  <inkml:trace contextRef="#ctx0" brushRef="#br3" timeOffset="-134817.75">4518 10984 911 0,'0'0'0'0,"-9"6"0"0,0 1 0 0,0-4 0 16,0-1 1376-16,0 2 192 0,0-1 32 0,9-3 16 15,-10 5-1312-15,10-5-304 0,-10 0 0 0,10 0-1968 16,-10 0-400-16</inkml:trace>
  <inkml:trace contextRef="#ctx0" brushRef="#br3" timeOffset="-134254.95">4392 10998 1839 0,'0'0'160'15,"0"0"-160"-15,0 0 0 0,0 0 0 0,0 0 2000 0,0 0 368 16,-7-6 80-16,7 6 16 0,0 0-1120 0,0 0-208 15,-5-7-48-15,5 7-16 0,0 0-336 0,0 0-64 16,0 0-16-16,0 0 0 0,0 0-256 0,0 0-48 16,0 0-16-16,12-1 0 0,-2 1 48 0,3-1 16 15,-1-1 0-15,5 1 0 0,1 2 96 0,-1 1 16 16,3-5 0-16,1 3 0 0,3 3-112 0,4-2-16 16,3-4 0-16,1 1 0 0,2-3-64 0,0 2 0 15,2 2-16-15,-3-2 0 0,0-2-112 0,0-4 0 16,0 3-16-16,3-2 0 0,-2 6-48 0,-1-2-128 0,-1-1 192 15,1 1-64-15,1 0-128 0,0 2 128 0,2-1-128 0,-4 1 128 16,0-1 0-16,-3 1-128 0,-3 0 192 0,0-1-64 16,-5-4-128-16,1 3 128 0,-2 1-128 0,0-1 128 15,-3 3-128-15,1-2 160 0,-3-1-160 0,1 2 160 16,-2 0-160-16,-2 1 0 0,-2 0 144 0,1-2-144 16,-2 2 160-16,-9 1-32 0,10-1-128 0,-10 1 192 15,0 0-192-15,0 0 0 0,0 0 0 0,0 0 0 16,0 0 192-16,0 0 64 0,2-7 0 0,-2 7 0 15,0 0-48-15,-10-3 0 0,-1 0 0 0,-5-1 0 16,0 3-208-16,-4 1 128 0,-3 0-128 0,-2 0 0 16,1 0 0-16,-1 1 0 0,-2 1 0 0,-2 0 0 15,-4 1 128-15,0-2-128 0,-5-2 0 0,2 2 144 16,6 1 32-16,-3 0 0 0,-2 0 0 0,2-1 0 0,1-1-16 0,1 2 0 16,-1-1 0-16,3 3 0 0,3-4-160 0,2 2 192 15,0 1-192-15,4-2 192 0,1 3-192 0,2-1 0 16,3-1 0-16,1 2 0 0,3-2 0 0,10-2 0 15,0 0 0-15,0 0 0 0,0 0-320 0,0 0 64 16,14 6 16-16,5 0 0 0,3-1 240 0,7-2-144 16,4-2 144-16,8 0-128 0,5 2 320 0,2-2 80 15,3-1 16-15,5 2 0 0,3 4-144 0,-1-4-16 16,-3-2-128-16,-1 1 192 0,-6 1-192 0,-1 0 144 16,-2 2-144-16,-2 1 128 0,0-5-128 0,-1-3 160 15,0 2-160-15,0 1 160 0,-3 1-160 0,-3 2 0 16,-2-3-192-16,-4 1 192 15,-5 1-1664-15,-3-1-192 0,-5-2-64 0</inkml:trace>
  <inkml:trace contextRef="#ctx0" brushRef="#br3" timeOffset="-129202.18">6572 10090 14735 0,'0'0'1312'0,"0"0"-1056"16,0 0-256-16,0 0 0 0,0 0 336 0,0 0 16 15,0 0 0-15,0 0 0 0,0 0-128 0,0 0-32 16,0 0 0-16,2 14 0 0,0-3 128 0,-2 0 0 16,-2 2 16-16,1-3 0 0,1-10 176 0,-4 18 48 15,3 2 0-15,-2 0 0 0,1 1-96 0,-1-1-16 16,1 0 0-16,-2 1 0 0,0 0-224 0,0 3-48 15,0-1-16-15,-1-1 0 0,0 1-160 0,-1 1 0 0,0-2 144 0,-1-3-144 16,1 0 0-16,1 1 128 0,0 2-128 0,0-1 0 16,1-7 0-16,0 0 0 0,1-1 0 0,0 0-6624 15,0-3-1312-15</inkml:trace>
  <inkml:trace contextRef="#ctx0" brushRef="#br3" timeOffset="-128861.61">6269 10468 26895 0,'0'0'1184'0,"0"0"256"0,10-3-1152 0,2 2-288 16,1 0 0-16,0 1 0 0,0 1 128 0,2-1-128 15,1-4 192-15,-1 0-192 0,-1 3 144 0,1 1-144 16,0-1 0-16,2 0 144 0,-1-1-144 0,1 1 0 16,1-1 0-16,0-1 128 0,-2-5-128 0,1 3-192 15,-2 2 32-15,3-3 16 16,0 1-400-16,1 0-80 0,-2 1-16 0,4 1 0 15,0-2-480-15,1 2-96 0,2 0-32 0,-1 2 0 16,2 0-1456-16,1 0-304 0</inkml:trace>
  <inkml:trace contextRef="#ctx0" brushRef="#br3" timeOffset="-128317.33">7805 10008 11455 0,'0'0'512'0,"4"-7"96"0,-4 7-480 15,2-10-128-15,-1 3 0 0,-1 7 0 0,0-11 320 0,0 11 32 16,0 0 16-16,-3-7 0 0,-1 2 96 0,4 5 32 16,-9-8 0-16,0 2 0 0,-4-2 16 0,0 1 0 15,-2 1 0-15,0 4 0 0,0 3-352 0,-2 2-160 16,-1-1 160-16,1 2-160 0,-2-1 240 0,-1 2-48 15,3-1-16-15,-5-1 0 0,0 2 208 0,2 4 32 16,0-1 16-16,2 3 0 0,0-2 16 0,2 4 0 16,-1 1 0-16,1 2 0 0,-1 2-32 0,1 1 0 0,-1-1 0 0,1 1 0 15,-1-1-272-15,2 2-144 0,1 2 160 0,2 2-160 16,2-2 128-16,1-1-128 0,2 1 0 0,2-2 0 16,1-2 128-16,1 0-128 0,3 0 0 0,3-1 0 15,3-1 0-15,2 0 0 0,2 2 0 0,3-1 0 16,3-2 192-16,3 0-48 0,2 3-16 0,0-7 0 15,2-1 0-15,1-1 0 0,2 2 0 0,0-1 0 16,2-3 0-16,1 1 0 0,1 0 0 0,0-3 0 16,2 6-128-16,2-7 0 0,3-2 144 0,-1 4-144 15,2 1 0-15,-2-2 128 0,3-1-128 0,-2 1-10688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6:37:53.68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23844 6967 2751 0,'0'0'256'0,"0"0"-256"0,0 0 0 0,0 0 0 15,0 0 1728-15,0 0 288 0,0 0 64 0,0 0 16 16,0 0-1776-16,12 7-320 0,1-3-144 0,0-4-4320 16</inkml:trace>
  <inkml:trace contextRef="#ctx0" brushRef="#br0" timeOffset="2637.1">24614 6689 8287 0,'-18'3'736'0,"-2"-1"-592"16,-3-1-144-16,0 1 0 0,0-1 1312 0,0 1 224 15,1 0 64-15,-1 2 0 0,2-3-432 0,0 0-80 16,-1-1 0-16,3 4-16 0,2-4 112 0,5 1 32 0,-2 0 0 0,1 2 0 16,3-2-64-16,1-1-16 0,0 0 0 0,9 0 0 15,0 0-176-15,-9 0-48 0,9 0 0 0,0 0 0 16,0 0-112-16,0 0-32 0,0 0 0 0,0 0 0 16,-9-1-224-16,9 1-48 0,0 0-16 0,0 0 0 15,0 0-144-15,0 0-16 0,0 0-16 0,10-1 0 16,2-1 16-16,2 2 0 0,4 0 0 0,2-2 0 15,2 2 0-15,3-1 0 0,4 2 0 0,4-1 0 16,4 0-192-16,4 0-128 0,3 0 192 0,3 0-192 16,3-1 192-16,1 1-64 0,0-2 0 0,3 1-128 15,4 0 128-15,4 0-128 0,4-2 0 0,3 3 0 16,2 0 0-16,-3 0 0 0,-3 0 0 0,1 0 0 16,3 3 0-16,3 0 0 0,3 0 0 0,0 1 0 15,-2-2 0-15,-2 3 0 0,0-1 0 0,0 0 0 16,4 2 0-16,2 2 0 0,1-6 0 0,-1 4 0 0,-5 0 0 0,3-1 0 15,0-1 0-15,3 2 0 0,2 2 0 0,0-3 0 16,-4 3 0-16,0-3 0 0,-1-2 0 0,2 4 0 16,3 2 0-16,-1 0 0 0,-2-1 0 0,-1-4 0 15,-2-1 0-15,1 3 0 0,0 1 0 0,1 0 0 16,2 1 0-16,-3-4 0 0,-3 1 0 0,2-3 0 16,-3-2 0-16,2 4 0 0,0 0 128 0,2-2-128 15,0 2 0-15,-1-3 0 0,-4-3 0 0,0-1 0 16,0 2 0-16,1 2 0 0,0 3 0 0,0-1 0 15,-2-2 0-15,-4-1 0 0,-4-1 0 0,0 1 0 16,0 1 0-16,1 3 0 0,3-3 0 0,-1 0 0 16,0 1 0-16,-4-2 0 0,-3-2 128 0,-1 1-128 15,-1 0 0-15,-2 1 0 0,3 0 0 0,0 1 0 0,0 0 0 0,-1 1 0 16,1-4 0-16,-3 1 0 0,-2 0 0 0,-1 0 0 16,-2-3 0-16,1 2 0 0,1 2 0 0,2 2 0 15,2 2 0-15,-1-3 0 0,0-1 0 0,-1-1 0 16,-2-3 128-16,0 0-128 0,-3-1 0 0,1 4 0 15,-1-1 0-15,-1 2 0 0,-2 2 128 0,3-4-128 16,2 1 0-16,-4 0 128 0,1-3-128 0,-1 0 0 16,-5 0 128-16,0 1-128 0,-1-4 0 0,0 3 0 15,0 2 0-15,-3-1 0 0,0-2 0 0,-2 1 0 16,-1 3 144-16,-1 0-144 0,-3-2 0 0,-2-1 144 16,-3 2-144-16,-1-4 160 0,-3 0-160 0,0 3 160 15,-3 1-160-15,-1 0 128 0,-2-4-128 0,-3 3 128 16,-3 2-128-16,-8 1 160 0,11-3-160 0,-11 3 160 0,0 0-160 0,0 0 128 15,0 0-128-15,0 0 128 0,0 0-128 0,0 0 0 16,0 0 0-16,0 0 0 0,0 0 0 0,-14 4 0 16,-2 0 0-16,-4 1 0 0,-1-1 0 0,-2-2 0 15,-4 3 128-15,-3 2-128 0,-5-4 0 0,0 0 0 16,-1 1 0-16,-4 2 0 0,-2-1 0 0,-3-1 0 16,-1 1 0-16,-3 4 0 0,-5-1 0 0,-5-1 0 15,-6-4 0-15,-2-2 0 0,-3 3 0 0,-3 1 0 16,-2 3 0-16,-5-3 0 0,-4-1 0 0,-2-1 0 15,-1 0 0-15,-2-1 0 0,0 1 0 0,-1 2 0 16,-8-2 0-16,2 0 0 0,2-1 0 0,-2 2 0 16,1 3 0-16,-3-1 0 0,-6-4 0 0,2 0 0 0,-1 0 0 15,-4 3 0-15,-3 2 0 0,-1-2 0 0,1 2 0 0,4 2 0 16,3-3 0-16,0 0 0 0,-1-2 0 0,5 0 0 16,7 2 0-16,3 3 0 0,4-4 128 15,1 0-128-15,3 0 0 0,0-1 0 0,3 0 0 0,6 1 128 16,2 0-128-16,0-1 0 0,-4-1 0 0,2-1 0 15,-1-2 0-15,2 0 0 0,2 0 128 0,3 0-128 16,0-2 0-16,0 0 0 0,-3 1 0 0,3-1 0 16,3-2 0-16,2-1 0 0,2 0 128 0,3 3-128 15,3 0 0-15,-2 0 0 0,-3 1 0 0,1-3 0 16,-3-1 0-16,1 1 0 0,0 2 0 0,3-2 0 16,0-3 0-16,1 3 0 0,0 4 0 0,-2-2 0 15,-4 0 0-15,-2-1 0 0,-2 0 0 0,3-1 0 16,0 0 0-16,5 1 0 0,4 1 0 0,1 1 0 15,0-2 0-15,1 2 128 0,-1 1-128 0,3 0 0 16,4-2 0-16,3 0 0 0,4-2 128 0,-1 4-128 0,5-1 0 0,4 0 0 16,0-2 0-16,5 2 0 0,1 1 0 0,1 0 0 15,0 0 0-15,3-4 0 0,1-1 0 0,1 2 0 16,4 1 128-16,1 0-128 0,3 1 0 0,2 0 0 16,8 1 0-16,0 0 0 0,0 0 0 0,0 0 0 15,-1-8 0-15,1 8 0 0,0 0 0 0,15-2 0 16,2-1 0-16,6-1 0 0,2 1 0 0,4 1 0 15,3 0 0-15,9-2 0 0,6 0 0 0,10 0 0 16,9-1 0-16,7 3 0 0,4-1-160 0,7 1 160 16,4-6 0-16,11 4-144 0,15 2 144 0,5-2 0 15,1-6 0-15,12 3 0 0,12 6 0 0,2 0 0 0,0-7 0 16,6 6 0-16,3 0 0 0,2 4 0 0,2 0 0 0,-1 2 0 16,-4-4 0-16,2 3 0 0,3-1 0 0,-4 3 0 15,-4 3 144-15,-1-1 16 0,-1 6 0 0,-1-3 0 16,-5 2 48-16,0 2 16 0,-4 1 0 0,0 0 0 15,-2 2-64-15,-5 1-16 0,-6-2 0 0,-6 2 0 16,-7 0-144-16,-5-1 0 0,-4-1 144 0,-12-1-144 16,-8 1 0-16,-9 0 0 0,-8-1 0 0,-9-2 128 15,-8-1-272-15,-8 1-48 0,-8-3-16 0,-6 2 0 32,-4-6-2000-32,-11 2-400 0,-3-4-80 0,-10-4 0 0</inkml:trace>
  <inkml:trace contextRef="#ctx0" brushRef="#br0" timeOffset="3989.49">1458 8057 16287 0,'-24'-4'720'0,"14"4"160"0,-3-1-704 0,0-2-176 0,-1 2 0 0,2 0 0 16,0-2 880-16,-1 0 144 0,1 1 16 0,0-3 16 16,2 2-352-16,-1 1-80 0,-1-1-16 0,-1-2 0 15,3 0 176-15,1-3 48 0,-1 2 0 0,1 2 0 16,2-1-208-16,0 0-48 0,-2 1 0 0,3 0 0 16,0 2 0-16,1-2 0 0,0-1 0 0,5 5 0 0,0 0 32 0,0 0 0 15,0 0 0-15,0 0 0 0,0 0-256 0,0 0-48 16,0 0-16-16,7-3 0 0,3 1-288 0,7 1 128 15,2-1-128-15,8 2 0 0,4 2 256 0,8-1-64 16,5 4-16-16,4-4 0 0,4-3 16 0,3-1 16 16,1 1 0-16,3-1 0 0,-1 2-16 0,2 1-16 15,0 1 0-15,-3-1 0 0,-3-2-16 0,-2-4 0 16,-3 1 0-16,-2 3 0 0,-4 1 64 0,-2-1 16 16,-4 1 0-16,-4 0 0 0,-2-3 0 0,-5 3 0 15,-3-1 0-15,-6 4 0 0,-4-2-48 0,-4 0-16 16,-9 0 0-16,0 0 0 0,0 0 144 0,-6 1 16 15,-8 1 16-15,-8 0 0 0,-5 3-112 0,-4-3-32 16,-5 3 0-16,-7 3 0 0,-7-3-80 0,-7 4-128 16,-3-3 176-16,-2 2-176 0,-4 0 176 0,0-2-176 15,0 3 160-15,-2-3-160 0,0 2 144 0,-1 0-144 16,3-3 128-16,5 0-128 0,8 5 0 0,3-4 128 16,4 3-128-16,8-4 0 0,8 0 0 0,4 2 0 15,5-4 0-15,5 0 0 0,6 0 0 0,4-1 0 16,6-2 0-16,0 0 0 0,9 4 0 0,5 0-272 0,5-2 64 0,5-2 16 15,5 0 16-15,5-1 16 0,5 0 0 0,4-2 0 16,5-1 160-16,2 2-128 0,1 1 128 0,-1-3-128 16,0 0 128-16,-2-2 0 0,1-1 0 0,-5 3-128 15,1-3 128-15,-1 3 0 0,-1 0 0 0,-3 2 0 16,-3-6 0-16,-4 3 0 0,-2 0 0 0,-4 1 128 16,-4-2-128-16,-5 2 0 0,-4 3 128 0,-4-2-128 0,-4 3 192 15,-6 0-48-15,0 0 0 0,-11 1 0 0,-6 2-16 0,-8 1 0 16,-8-2 0-16,-8 2 0 0,-6 1-128 0,-4 3 0 15,-5 2 0-15,-5-1 128 0,-5 0 32 0,-4 2 0 16,-2-2 0-16,-1 2 0 0,2-3 64 0,1 2 16 16,3-2 0-16,2 2 0 0,3-2-240 0,3 3 128 15,2-2-128-15,-17 6 0 16,15-1-2512-16,7 0-608 0</inkml:trace>
  <inkml:trace contextRef="#ctx0" brushRef="#br0" timeOffset="8424.14">4645 1812 911 0,'0'0'0'0,"0"0"0"0,0 0 0 0,9-5 0 15,-9 5 0-15,10-5 0 0,-10 5 2592 0,9-4 432 16,-9 4 96-16,0 0 16 0,9-3-1872 0,-9 3-368 15,0 0-80-15,0 0-16 0,0 0-144 0,0 0-16 16,0 0-16-16,0 0 0 0,2 9-16 0,1 3 0 16,-5 3 0-16,0-2 0 0,-3-2-96 0,0 2-32 15,-3 2 0-15,-1 0 0 0,2-1-160 0,-4 4-16 16,1 4-16-16,-1-2 0 0,-3-1 0 0,2-1 0 0,-3 0 0 16,2-2 0-16,2-4 272 0,1 0 48 15,1 0 16-15,-1-3 0 0,2 1-48 0,2-2-16 16,6-8 0-16,-5 10 0 0,5-10-240 0,0 0-32 0,0 0-16 0,0 6 0 15,0-6 64-15,0 0 16 16,6 8 0-16,0-3 0 0,2-1 0 0,3-1 0 16,5 2 0-16,-1-2 0 0,1 0-80 0,3-2-16 15,1 0 0-15,2 2 0 0,0 0-256 0,1 3 0 0,-1-3 128 0,3 0-128 16,-2 1 0-16,-2-2 0 0,1-2 0 0,-3-1 0 16,0 2 0-16,-1 1 0 0,-2 0 0 0,6-2 0 31,-4-4-2208-31,-3 3-400 0,4-2-80 0,-6 0 0 0</inkml:trace>
  <inkml:trace contextRef="#ctx0" brushRef="#br0" timeOffset="8681.41">5364 1739 12895 0,'0'0'1152'0,"0"0"-928"16,0 0-224-16,0 0 0 0,0 0 1424 0,1 9 240 16,-2 2 64-16,-1-3 0 0,-3 3-592 0,-1 3-112 15,1 1-32-15,-1 3 0 0,-2-1-464 0,2 3-80 16,0-1-32-16,-2 1 0 0,0 2-224 0,2 2-32 16,1 0-16-16,0-1 0 0,1 0-144 0,0-3 160 15,0-2-160-15,2-2 160 0,1-1-368 0,-1 1-80 16,1-1-16-16,2-1 0 15,1-6-784-15,-2-8-144 0,0 0-48 0,0 0-5024 16,2 10-1008-16</inkml:trace>
  <inkml:trace contextRef="#ctx0" brushRef="#br0" timeOffset="8865.15">5245 2085 11967 0,'10'4'1072'0,"1"0"-864"0,2-2-208 0,0 1 0 16,-1-2 912-16,4 0 144 0,1 3 32 0,-1-1 0 16,-1-2-464-16,3-1-96 0,2-1-16 0,-1 0 0 0,1-5-256 0,1 3-64 15,-2-6-16-15,0 2 0 16,-1-3-176-16,0 1 0 0,-3-3 0 0</inkml:trace>
  <inkml:trace contextRef="#ctx0" brushRef="#br0" timeOffset="9070.45">5805 1787 11055 0,'0'0'480'0,"0"0"112"0,-2 13-464 0,-1 5-128 16,-1 1 0-16,1 0 0 0,-3 2 2064 0,-1 4 400 16,-5 1 80-16,1 3 16 0,-2 3-1216 0,1-4-224 15,-4 0-48-15,2-3-16 0,0 0-432 0,3 0-96 16,-3-1-16-16,2 1 0 0,2-2-512 0,-2 1 0 15,0-1 0-15,3-1 0 16,0-3-2368-16,4-3-448 0,0-1-64 0,5-15-32 0</inkml:trace>
  <inkml:trace contextRef="#ctx0" brushRef="#br0" timeOffset="9476.71">6548 1862 7359 0,'0'0'656'0,"0"0"-528"0,6-7-128 0,-6 7 0 16,0 0 2816-16,0 0 544 0,0 0 96 0,0 0 32 16,0 0-2240-16,0 0-448 0,-6-1-96 0,-3 0 0 0,-3 1-272 0,-8 3-48 15,-3 4-16-15,3-1 0 0,-2 4-128 0,2-2-32 16,1 2 0-16,1-1 0 0,4 4 224 0,4-3 32 15,2 1 16-15,3 3 0 0,1 0-304 0,3-1-176 16,3 1 192-16,2 1-192 0,1 2 320 0,4-2-32 16,0 2-16-16,4-1 0 0,0 2 240 0,1 0 64 15,-2-3 0-15,-2-2 0 0,2 1 0 0,-2 2 16 16,1 1 0-16,-2-2 0 0,-2-4-80 0,-1 3-32 16,-2 3 0-16,-2-3 0 0,0-3 64 0,-4 3 16 15,-3 1 0-15,-6 7 0 0,-2-4-112 0,-3 0 0 16,-5-3-16-16,-2 0 0 0,-2-2-176 0,-4-3-16 15,-4 0-16-15,4-3 0 0,-2-2-96 0,-1 1-128 16,2-3 176-16,-1-3-176 16,2 0-864-16,2-2-288 0,3 0-48 0,4-5-9376 15,2 1-1888-15</inkml:trace>
  <inkml:trace contextRef="#ctx0" brushRef="#br0" timeOffset="10510.03">15133 1737 11967 0,'0'0'1072'0,"0"0"-864"15,11 4-208-15,-11-4 0 0,12 4 800 0,-3 2 112 16,-3 3 32-16,-1-2 0 0,-5-7-48 0,2 14-16 16,-2 0 0-16,-2 4 0 0,-2 1-304 0,0 2-48 15,-1-1-16-15,0 5 0 0,0 0 16 0,0 2 0 16,-3 1 0-16,1 4 0 0,-2-5 80 0,-1 0 16 15,0-3 0-15,-1-1 0 0,1-6-32 0,1-4 0 16,2-1 0-16,0-2 0 0,2 0-208 0,5-10-32 16,0 0-16-16,0 0 0 0,0 0-32 0,0 0-16 15,0 0 0-15,9-13 0 0,3-1 16 0,0-1 0 16,2-2 0-16,1 1 0 0,-1-2-176 0,2-1-128 16,-1 0 144-16,1-1-144 0,1-4 0 0,1 1 128 15,1-2-128-15,0 1 0 0,-1 3 0 0,0 0 0 16,-1 2 0-16,1 0 0 0,0 1 0 0,-4 6 0 15,1 4 0-15,3-1-160 0,-4 4 32 0,2 1 0 0,-2 1 0 16,-1 3 0-16,-3 3 128 0,2 1-208 0,-6 1 80 0,2 4 128 16,-4 0-192-16,-3 4 192 0,-2-3-192 0,-2 3 192 15,-2 1-240-15,-1 1 80 0,-3-2 16 0,-1-1 0 16,-4 1 144-16,-6 5-192 0,3-6 192 0,-1 0-192 16,3 1 192-16,-2-2 0 0,-1-5 0 0,3 2 0 15,1-2 0-15,1-2 0 0,1 0 0 0,3 0 0 0,9-4 0 16,0 0 0-16,0 0 0 0,0 0 0 0,-3 10 0 15,3-10-160-15,5 13 160 0,2-4-160 0,-1 1 160 0,3-4 0 16,2 3 0-16,2-3 0 0,1 3 0 0,-1 0 0 16,1-2 0-16,-4 0 128 0,0 0-128 0,2 1 0 15,-1-1 128-15,3-1-128 0,-1 0 0 0,-2 0 0 16,-1 0 0-16,0 2 0 16,1-5-1680-16,-3 1-368 0</inkml:trace>
  <inkml:trace contextRef="#ctx0" brushRef="#br0" timeOffset="10776.02">15954 1723 11967 0,'0'0'528'0,"0"0"112"0,0 0-512 0,0 0-128 15,0 0 0-15,-6 9 0 0,-2 4 2160 0,2 2 400 16,-2 0 64-16,0 4 32 0,1 0-1536 0,-1 3-304 0,0-2-64 16,1-1-16-16,-1 2-368 0,1 1-80 15,1 0-16-15,0-5 0 0,1 0-272 0,1 1 160 0,2 1-160 0,-2-4 128 16,1-1-128-16,1-3-176 0,0 0 48 0,1-2 0 31,-1 0-624-31,2-9-112 0,0 0-32 0,0 0 0 16,0 0-432-16,0 0-80 0</inkml:trace>
  <inkml:trace contextRef="#ctx0" brushRef="#br0" timeOffset="10918.92">15743 2000 3679 0,'0'0'320'0,"9"5"-320"0,1-1 0 0,1 0 0 0,2 0 2528 0,2 1 432 16,2-2 96-16,1 0 16 0,1 0-1936 0,2-2-384 16,2 0-80-16,0-1-16 0,0 0-288 0,0-1-64 15,0 0-16-15,0-2 0 0,-2 0-288 0,-2 0-304 16,-1-4 64-16,-3 2-7600 0</inkml:trace>
  <inkml:trace contextRef="#ctx0" brushRef="#br0" timeOffset="11098.43">16211 1709 10127 0,'0'0'896'0,"0"0"-704"16,0 0-192-16,0 0 0 0,0 0 1536 0,-2 9 288 15,1-1 48-15,0 3 16 0,-2-2-544 0,1 5-128 16,-2 1 0-16,-2 3-16 0,-3 2-352 0,-1 1-64 15,-1 1-16-15,2 5 0 0,-2 1 32 0,1 1 0 0,0 1 0 0,0-4 0 16,-1 2-480-16,1-4-112 0,-1 3-16 0,2-3 0 31,0-2-896-31,1-1-192 0,3 4-48 0,0-4-10384 0</inkml:trace>
  <inkml:trace contextRef="#ctx0" brushRef="#br0" timeOffset="11510.33">17000 1715 8287 0,'11'-14'368'0,"-7"7"80"0,1 0-448 0,2-2 0 16,-2 2 0-16,0 2 0 0,-1-2 1888 0,-2 0 288 15,0-1 64-15,-2 2 16 0,0 6-976 0,-6-4-208 16,-1 3-48-16,-3-1 0 0,-3 2-400 0,-1 3-96 16,-1 1-16-16,-3 2 0 0,-1 2 96 0,0 2 16 15,0 3 0-15,1 1 0 0,1 0-16 0,2-2 0 16,2 2 0-16,2 0 0 0,3 2-176 0,2-1-48 16,2 0 0-16,3-1 0 0,1 1-144 0,1 1-48 15,6-1 0-15,-1-1 0 0,3-4 80 0,1 3 16 16,0 2 0-16,0-1 0 0,0 0-48 0,-1 2-16 15,3 1 0-15,-2 1 0 0,0-2-32 0,-1 1-16 16,-3-1 0-16,-1 1 0 0,-1-1-16 0,-4 0 0 16,-2-4 0-16,-3 2 0 0,-4-1 448 0,-5 1 96 0,-5-3 0 0,-5 1 16 15,-6 1-16-15,-4-3-16 0,-4 1 0 0,-4-1 0 16,-3 1-352-16,0 0-64 0,-4-3-16 0,0 4 0 31,-1 0-1600-31,-3-1-336 0</inkml:trace>
  <inkml:trace contextRef="#ctx0" brushRef="#br0" timeOffset="19571.62">9566 15555 8287 0,'0'0'368'0,"0"0"80"0,0 0-448 0,-7 5 0 15,7-5 0-15,0 0 0 0,-9 1 2688 0,9-1 448 16,0 0 80-16,0 0 32 0,0 0-2128 0,0 0-416 15,0 0-96-15,0 0-16 0,0 0 176 0,0 0 16 16,0 0 16-16,3-10 0 0,0-2 32 0,0-1 16 16,2 0 0-16,1-1 0 0,2-1-176 0,3-5-32 15,2-1-16-15,1-2 0 0,-1-2-240 0,1-3-32 16,0 1-16-16,0-1 0 0,2 3-96 0,-1-5-32 16,1-3 0-16,-1 3 0 0,-2 2-80 0,-1-1-128 15,1 2 176-15,-1 0-176 0,-1 4 128 0,2 2-128 16,-3 3 0-16,-1 4 0 0,0 2 0 0,-2 6 128 15,-3 1-128-15,-4 5 0 0,0 0 208 0,0 0-64 16,0 0-16-16,6 13 0 0,-2 5-128 0,-1 7 128 16,-3 2-128-16,0 4 128 0,-1 4 0 0,-1 3 0 15,-2 1 0-15,1 7 0 0,-1 2 80 0,-1 3 16 16,-3 5 0-16,1 3 0 0,-1 0-96 0,-1 5 0 0,0-7-128 16,-1-1 192-16,-2-4-64 0,0 0-128 15,0-1 176-15,-2-8-176 0,0-2 192 0,2-3-192 0,1-2 192 0,0-6-192 31,0 1-320-31,3-2-192 0,-2-7-16 0,5-2-16 16,0-1-2576-16,-3-3-512 0</inkml:trace>
  <inkml:trace contextRef="#ctx0" brushRef="#br0" timeOffset="19742.68">9340 16136 31727 0,'0'0'1408'0,"14"1"288"0,0 0-1360 0,4 2-336 0,4-2 0 0,-1 4 0 0,3-1 464 0,1-2 32 16,0 1 0-16,0-3 0 0,3-3-48 0,3 1-16 16,2-1 0-16,0-3 0 0,1 1-96 0,-1 0-16 15,0-4 0-15,-1 1 0 16,-1 3-1840-16,-3-2-368 0,-2 0-80 0</inkml:trace>
  <inkml:trace contextRef="#ctx0" brushRef="#br0" timeOffset="20183.27">10600 15543 23039 0,'0'0'2048'0,"0"0"-1648"0,-5-6-400 0,5 6 0 15,0 0 1504-15,0 0 224 0,0 0 32 0,0 0 16 16,-10 6-1088-16,2 3-224 0,2 4-32 0,-1 3-16 16,1 1 0-16,-3 2 0 0,3 1 0 0,-2 5 0 15,-2-1-224-15,1 0-32 0,3 1-16 0,2-3 0 16,0-3-144-16,7-1 0 0,0-2 144 0,2-3-144 0,2-4 0 0,3 0 144 16,-2-4-144-16,4-3 0 0,0-3 256 0,2-1-48 15,0-5-16-15,1-2 0 0,2-3 128 16,-1-4 32-16,2 2 0 0,0-3 0 0,-2-4-112 0,1 2-32 15,-2 1 0-15,-2 3 0 0,1-1-208 0,-3 3 144 16,-2 4-144-16,-9 9 128 0,9-4-128 0,-9 4 0 16,6 10 0-16,-2 8 0 0,-1 5 176 0,-2 10-48 15,-2 6-128-15,-2 8 192 0,-3 4-192 0,-2 4 0 16,-1 3 128-16,-4 1-128 0,1 2 128 0,0-17 0 16,0 6-128-16,-5 2 192 0,-2 1-192 0,0-2 0 15,-1-4 0-15,-2 0 0 0,0-3 0 0,1-1 128 16,-1-8-128-16,4-5 0 15,1-4-832-15,0-5-256 0,6-4-48 0,-2-4-14320 0</inkml:trace>
  <inkml:trace contextRef="#ctx0" brushRef="#br0" timeOffset="20618.21">11299 14492 21183 0,'0'0'1888'0,"0"0"-1504"16,-5-9-384-16,4-2 0 0,2 1 384 0,3 1 0 15,3-1 0-15,4 2 0 0,0-6-64 0,4 0 0 16,2 1 0-16,4-1 0 0,4 2 256 0,1 1 64 16,2 0 0-16,0 3 0 0,-1 1 192 0,-3 4 64 15,-1 2 0-15,-3 5 0 0,-3 5-384 0,-5 1-64 16,1 5 0-16,-3 5-16 0,-5 6-288 0,-2 2-144 16,-4 4 160-16,-4 6-160 0,-6 6 176 0,-3-2-176 15,0 1 192-15,-5-1-192 0,-3-4 176 0,0-3-176 16,-1-6 160-16,1 0-160 0,3-1 320 0,2-4-48 15,0-2 0-15,6-3 0 0,3-4 176 0,4 0 16 16,5-4 16-16,6-4 0 0,3 0-240 0,4-4-48 16,4 0-16-16,5 0 0 0,3-3-176 0,2-2 0 15,4-3 144-15,-1 0-144 16,0 1-1264-16,2-5-320 0,0 0-64 0,-1-2-16 0</inkml:trace>
  <inkml:trace contextRef="#ctx0" brushRef="#br0" timeOffset="20902.14">12673 15054 3679 0,'0'0'320'0,"0"0"-320"0,0 0 0 0,0 0 0 0,0 10 5824 0,0 3 1088 15,1-3 208-15,-1 5 48 0,-2 3-5568 0,-1 2-1136 16,-1 5-208-16,2-3-64 0,-4 4 176 0,-3 2 16 16,0 2 16-16,-3 5 0 0,-2 0-112 0,0 3-32 15,0 0 0-15,2 3 0 0,-1 0-128 0,-2 1-128 16,-1-3 144-16,9-11-144 0,-2-4 144 0,-1 2-144 16,0 2 128-16,-3 5-128 15,1-8-1472-15,5-3-384 0,-3-7-80 0,6-6-16 0</inkml:trace>
  <inkml:trace contextRef="#ctx0" brushRef="#br0" timeOffset="21066.98">12282 15524 31263 0,'0'0'1392'0,"16"0"272"0,1 0-1328 0,3 0-336 15,3 0 0-15,6 0 0 0,5 0 384 0,7 0 0 16,4-1 0-16,3-3 0 0,1-5-224 0,0 3-32 0,-1-4-128 0,2 1 192 15,-2-4-192-15,0 0-160 0,1 1 32 0,0-4-14448 16</inkml:trace>
  <inkml:trace contextRef="#ctx0" brushRef="#br0" timeOffset="21518.17">14402 14726 23951 0,'0'0'2128'0,"2"-10"-1696"16,0-5-432-16,-2 4 0 0,0 11 1264 0,0 0 160 15,0 0 48-15,0 0 0 0,-13-1-848 0,-1 5-176 16,-1 6-16-16,-3 3-16 0,0 1-224 0,-1 6-32 15,-4 3-16-15,-4 5 0 0,-4 6 112 0,-4 8 0 16,-1 0 16-16,-4 8 0 0,1 3 0 0,3 3 0 16,3 1 0-16,3 6 0 0,2-5-144 0,5 3-128 15,4 4 192-15,5-4-192 0,3-3 128 0,6-8-128 16,5-4 0-16,4-17 0 0,4-4 0 0,3 1 0 0,6-2 0 0,2-5 0 16,5-1 224-16,5-8-64 15,4-1-16-15,7-7 0 0,2-4 176 0,17-12 48 0,-6-4 0 16,-4-4 0-16,-6-7-96 0,1-4-16 15,-5 0 0-15,-2-2 0 0,-2-1-16 0,-4-5-16 0,-3-3 0 0,-3-8 0 16,-2 0 256-16,-4-3 48 0,-5-4 16 0,-5 1 0 16,-1 2-224-16,-6 10-32 0,-2 4-16 15,-2 8 0-15,-6 5-272 0,0 3-224 0,-4 6 32 0,-6 2 16 32,-2 6-1008-32,-3 0-208 0,-1 2-32 0,-4 4-14720 0</inkml:trace>
  <inkml:trace contextRef="#ctx0" brushRef="#br0" timeOffset="22034.48">15236 15195 29087 0,'-4'18'1280'0,"3"-8"272"0,-4 5-1232 0,-3 9-320 15,-2 6 0-15,0 4 0 0,-2 4 208 0,-1 0-16 16,1 3 0-16,-2 2 0 0,0-3 32 0,1 1 0 16,0 1 0-16,4-3 0 0,1-5-80 0,4-4-16 15,1 1 0-15,4-4 0 0,5-8-128 0,2-5 128 16,1-2-128-16,7-2 128 0,4-6 256 0,3-4 64 16,2-4 0-16,2-6 0 0,1-2 176 0,0-4 32 15,0-7 16-15,-2-1 0 0,1-4-48 0,-1 0-16 16,-1-2 0-16,-2 2 0 0,-4-3-96 0,-1 1 0 0,-3-1-16 15,-2 2 0-15,-2-4-128 0,-2 8-32 0,-5 1 0 0,1 3 0 16,0 5-336-16,-1 6 0 0,-4 10 0 0,0 0 128 16,0 0-128-16,0 0 0 0,-4 12 0 0,-2 11-128 15,-2 4 128-15,-2 8-208 0,-2 6 80 0,0 7 128 16,-2 7-160-16,-3 11 160 0,-4 5 0 0,-4 4-144 16,0 5 144-16,-4 8 0 0,-7 6 0 0,4-26 0 15,-7 4 0-15,-3 8 0 0,-2 1 128 0,0-1-128 16,1-5 0-16,3-5 0 0,0-9 0 0,3-5 128 0,5-11 224 0,3-8 48 15,3-6 16-15,4-10 0 0,0-6 160 0,3-9 48 16,1-4 0-16,2-9 0 0,-1-4-240 0,3-9-64 16,3-6 0-16,1-10 0 0,2-8-320 0,3-2 0 15,3-6-160-15,3-1 160 0,5-1-336 0,6 4 32 16,3 2 16-16,9-10 0 16,1 11-256-16,3 9-48 0,-1 9-16 0,4 3 0 15,2 7-112-15,0 5-32 0,2 5 0 0,5 0-11072 16,-1 2-2208-16</inkml:trace>
  <inkml:trace contextRef="#ctx0" brushRef="#br0" timeOffset="22484.73">16861 15040 23327 0,'0'0'1024'0,"-3"-11"224"0,-1 2-992 0,-1-3-256 15,2 1 0-15,-1 1 0 0,2-2 816 0,-2 5 112 16,-1-2 32-16,4 2 0 0,1 7 0 0,0 0 16 16,0 0 0-16,0 0 0 0,-5 8-256 0,1 6-48 15,0 5-16-15,0 9 0 0,-1 5-240 0,0 5-48 16,-3 1-16-16,3 2 0 0,-2 4-144 0,0 0-16 15,0 5-16-15,0 2 0 0,1 3 16 0,0-1 0 16,-1 2 0-16,3-15 0 0,1 2-192 0,-2-2 0 16,-1 0 0-16,0 8 0 15,2-6-816-15,-1-12-192 0,-2-4-32 0,0-8-16 16,2-4-1808-16,-1-9-352 0</inkml:trace>
  <inkml:trace contextRef="#ctx0" brushRef="#br0" timeOffset="22651.54">16520 15489 28223 0,'0'0'1248'0,"10"-2"256"0,1-1-1200 0,3-1-304 16,1 1 0-16,3 3 0 0,3 0 688 0,3 0 80 0,2-1 0 0,6 1 16 15,4-1-272-15,3-2-64 0,2 2-16 0,1 0 0 16,0-3-192-16,2-3-48 0,3 2 0 0,2 0 0 16,-1-2-192-16,3 0 0 0,2-2 0 0,0 2-9856 15,-3-1-1968-15</inkml:trace>
  <inkml:trace contextRef="#ctx0" brushRef="#br0" timeOffset="23169.62">18802 14652 22111 0,'0'0'1968'0,"-7"-4"-1584"16,-2-8-384-16,0 4 0 0,0-1 1072 0,0 4 128 15,-1 3 16-15,0 0 16 0,-2 4-608 0,-3 1-128 16,1 4-32-16,-4 5 0 0,-1 2-208 0,-2 9-64 16,-2 7 0-16,0 4 0 0,0 5 16 0,2 8 0 15,-1 7 0-15,0 8 0 0,3 8 32 0,1 6 0 0,3 7 0 0,2-1 0 16,2 4-240-16,6-3 144 0,5-2-144 0,4-27 128 16,3 0 0-16,5-4-128 0,2-5 192 0,2-4-64 15,3-5 432-15,6-3 80 0,0-3 0 0,8-9 16 16,1-5 112-16,6-8 0 0,2-2 16 0,3-10 0 15,2-4-144-15,2-8-16 0,0-6-16 0,19-20 0 16,-10-1-32-16,-4-5-16 0,-5 1 0 0,-6-3 0 0,-4-2 256 0,-6-5 48 16,-7-6 16-16,-3-1 0 0,-4-6 80 0,-7-5 0 15,-7-3 16-15,-5 4 0 0,-4 4-528 0,-5 11-96 16,-4 4-32-16,-3 5 0 0,-6 9-320 0,-5 2 0 16,-4 10-160-16,-10 4 160 15,-3 4-1328-15,-6 7-144 0,-5 4-48 0,-6 5-11792 16,-6 0-2368-16</inkml:trace>
  <inkml:trace contextRef="#ctx0" brushRef="#br0" timeOffset="24422.87">21797 15058 14735 0,'-6'-12'1312'0,"1"2"-1056"15,-3-4-256-15,3 3 0 0,1 6 2112 0,4 5 384 16,-2-4 64-16,2 4 0 0,0 0-1296 0,0 0-272 16,-3 13-48-16,2 3-16 0,-2 2-160 0,1 5-48 15,-2 3 0-15,0 6 0 0,-1 0-144 0,1 4-16 16,-1 2-16-16,0 0 0 0,-5 0-288 0,4 1-48 16,-2 1-16-16,2-2 0 0,1-5-192 0,-1-1 144 15,0 0-144-15,1-7 128 0,0-2-384 0,2-4-96 16,0-6-16-16,3-3 0 15,0-10-1824-15,0 0-368 0,0 0-80 0</inkml:trace>
  <inkml:trace contextRef="#ctx0" brushRef="#br0" timeOffset="24583.22">21615 14729 35583 0,'0'0'1584'0,"-7"-3"320"0,7 3-1520 0,0 0-384 0,-5-5 0 0,5 5 0 15,0 0 0-15,0 0 0 0,0 0-160 0,9 6 160 16,0 2-592-16,2-4-16 0,2-4 0 16,2-2-9472-16,-1 0-1888 0</inkml:trace>
  <inkml:trace contextRef="#ctx0" brushRef="#br0" timeOffset="24903.57">22885 14778 28799 0,'0'0'1280'0,"0"0"256"0,-5-5-1232 0,5 5-304 16,-9 0 0-16,-2 0 0 0,-4 0 128 0,-2 1-128 15,-3 4 144-15,-4 3-144 0,-3 0 208 0,-2 4-48 16,-2-1-16-16,-3 1 0 0,-7 3 0 0,-2 3 0 16,-3-1 0-16,3 1 0 0,2-2-144 0,4 1 128 15,6 2-128-15,4-3 128 0,3-3-128 0,5 2 0 16,4 0 0-16,4 3 0 0,1 1 0 0,8 0 0 15,2-3 0-15,3 1 0 0,3 2 0 0,4 2-144 16,2-1 144-16,2 3-160 0,0-3 160 0,0-1 128 16,-1 3-128-16,-3-2 176 0,-2 1 416 0,-4-2 96 15,-4 1 16-15,-4-2 0 0,-4 1 224 0,-3-1 48 16,-7-2 16-16,-1 2 0 0,-4-4-432 0,-1 0-96 0,0-1-16 16,-3-7 0-16,3-2-592 0,1-5-128 0,1-4-32 0,2-4-10784 15,0-8-2160-15</inkml:trace>
  <inkml:trace contextRef="#ctx0" brushRef="#br0" timeOffset="26537.25">25365 14839 13823 0,'0'0'1216'0,"0"0"-960"16,0-10-256-16,0 10 0 0,-4-10 1200 0,4 10 192 15,-6-9 32-15,-2 3 16 0,0-1-464 0,-4 3-80 16,-1 2-32-16,-2-2 0 0,-1 0 80 0,-5 3 16 16,-2 1 0-16,-2 5 0 0,-2 0-480 0,-4 8-96 15,-5 1 0-15,-1 7-16 0,0 2-112 0,0 7 0 16,-1-1-16-16,3 5 0 0,0 3-16 0,5 6 0 15,-1 5 0-15,8 1 0 0,-1 2-224 0,4-7 144 16,3 1-144-16,7-7 128 0,5-4-128 0,5-6 0 16,5-3 0-16,5-7 0 0,4-4 0 0,7-9 0 15,3-6 0-15,6-9 0 0,7-3 192 0,6-8 48 16,5-7 16-16,4-7 0 0,6-3 16 0,-2-4 16 16,-3-2 0-16,-4-3 0 0,-7 1-96 0,0-4-32 0,-4 1 0 0,-1-5 0 15,-4 0 352-15,0-4 80 0,0 1 16 0,-1-8 0 16,-1-2-176-16,0 0-48 0,-4-2 0 0,0 3 0 15,0 6-224-15,-3 12-160 0,-1 11 192 0,-5 9-192 16,-5 8 0-16,-3 6 0 0,-2 5 0 0,-8 9 0 16,0 0 0-16,0 0 0 0,0 15 0 0,-4 8 0 15,-4 9 0-15,-1 6-176 0,0 5 176 0,-1 7-160 16,-4 3 160-16,0 3 0 0,-2 3 0 0,-2 2-128 16,1 6 128-16,1 2-208 0,-2-3 80 0,3 2 128 15,2 2-1600-15,5-9-192 0,3-7-32 0,4-6-7200 16,4-6-1456-16</inkml:trace>
  <inkml:trace contextRef="#ctx0" brushRef="#br0" timeOffset="26854.43">25932 15092 6447 0,'0'0'576'0,"10"-2"-576"15,2-5 0-15,3 2 0 0,4 0 3568 0,4-4 592 16,2 3 128-16,6-6 32 0,1 2-2864 0,3-3-576 16,3-2-112-16,-2 0-32 0,-5 1-128 0,-6 1-32 15,-3-1 0-15,-6 0 0 0,-4 2-272 0,-5 0-64 16,-6-3-16-16,-2 5 0 0,-4 3 464 0,-5 4 80 16,-8 0 32-16,-1 3 0 0,-5 5-304 0,-7 4-64 15,-5 4-16-15,-3 2 0 0,-1 3-256 0,2 1-160 16,1 0 192-16,2 2-192 0,4 4 160 0,5-2-160 0,3 1 128 0,7 2-128 15,4-2 0-15,3-2 0 0,4-4-144 0,5 0 144 32,4-2-512-32,4-2 16 0,2-1 0 0,5-8 0 15,6 0-1360-15,3-2-288 0,8 0-48 0,2-6-16 0</inkml:trace>
  <inkml:trace contextRef="#ctx0" brushRef="#br0" timeOffset="27205.25">26938 14806 11055 0,'0'0'976'0,"-8"-6"-784"16,-1 2-192-16,-1 3 0 0,0-2 3632 0,-2 4 672 15,-2 3 144-15,-3 4 32 0,-4-3-3200 0,-3 4-640 16,-1 0-128-16,-5 3-32 0,-1 0-16 0,-1 2 0 16,3 1 0-16,-2 3 0 0,4 0-208 0,5-1-64 15,3 0 0-15,5-3 0 0,3-3-192 0,6 1 128 16,4-5-128-16,1-7 0 0,6 8 0 0,6-4 128 15,3-4-128-15,5-1 0 0,3-1 144 0,7-4-16 16,5-3 0-16,2-2 0 0,0-2 96 0,-2-1 16 16,-2-3 0-16,-2 3 0 0,-4 0-16 0,-4 4 0 15,-3 0 0-15,-2 5 0 0,-3 5-16 0,-1 1 0 16,-1 4 0-16,-4 8 0 0,-4 7 32 0,-3 7 0 16,-3 2 0-16,-4 11 0 0,-5 9-96 0,-3 7-16 15,-2 7 0-15,-6-2 0 0,-2 2-128 0,-3 1 128 16,-5 2-128-16,-3 0 128 0,-5-1-128 0,-5-3 192 0,-1-7-192 0,1-1 192 15,1-3-192-15,5-8-272 0,4-4 64 0,4-8-10432 16,6-3-2096-16</inkml:trace>
  <inkml:trace contextRef="#ctx0" brushRef="#br0" timeOffset="27705.11">28131 14280 20271 0,'-16'-8'1792'0,"0"-2"-1424"16,2 2-368-16,3 1 0 0,2 2 1216 0,9 5 192 16,0 0 16-16,-1-9 16 0,5-1-416 0,3 3-96 15,5-2-16-15,2 4 0 0,4 0-368 0,2-1-80 16,1 5-16-16,2 2 0 0,4 5 32 0,0 2 0 15,-1 3 0-15,0 2 0 0,-2 5-192 0,-4 6-32 0,-3 1-16 16,-7 8 0-16,-4 6-240 0,-4 4 176 0,-6 0-176 0,-5 7 160 16,-6-1-32-16,-6 5-128 0,-8 3 192 0,2-3-64 15,-4 0 64-15,-1-5 16 0,0-4 0 0,3-3 0 16,3-5 112-16,-2-2 32 0,4-6 0 0,5-2 0 16,4-5 288-16,6-3 48 0,4-3 16 0,4-2 0 15,1-14-320-15,10 7-48 0,4-2-16 0,6-4 0 16,6-2-192-16,5-3-128 0,6-4 160 0,4-2-160 15,3 3-160-15,4-5-128 0,1-2-32 0,-4-1 0 16,-5 0-1856-16,-3 1-384 0,-1 0-80 0</inkml:trace>
  <inkml:trace contextRef="#ctx0" brushRef="#br0" timeOffset="28305.43">29500 14544 20271 0,'0'0'1792'0,"0"0"-1424"0,0 0-368 0,-2 14 0 16,-1 0 2064-16,1 4 352 0,-1 2 64 0,-3 2 16 16,-1 5-1600-16,0 3-304 0,-1 3-64 0,-2 5-16 15,-1 6 0-15,-3-1-16 0,-3 5 0 0,-2 0 0 16,-1 3 80-16,-3 1 32 0,-3 2 0 0,1-3 0 0,1-1-272 15,1-4-48-15,0 0-16 0,3-5 0 0,1-5-112 0,3-4-32 16,2-4 0-16,4-6 0 0,1-8 0 0,4-5 0 16,5-9 0-16,0 0 0 0,0 0 112 0,0 0 16 15,12-9 0-15,4-6 0 0,3-7 16 0,4-6 16 16,3-5 0-16,1-1 0 0,1-1-288 0,4 0 128 16,1-2-128-16,-2-5 0 0,1-6 128 0,-3 1-128 15,-1 0 0-15,2-4 0 0,2 1 128 0,2 4-128 16,2 1 0-16,2 5 0 0,3 7 0 0,1 6 0 15,-3 3 0-15,1 6 0 0,-2 7 0 0,-4 1-144 16,-4 6 144-16,-4 4 0 0,-6 4-160 0,-5 6 160 16,-3 1-192-16,-7 5 192 0,-5 2-336 0,-5 1 32 15,-7 0 16-15,-5 4 0 0,-6-1 160 0,-8 1 128 16,-7 4-192-16,-3-2 192 0,0 3-240 0,-4-2 64 16,-1-2 16-16,3 0 0 0,2-2-96 0,5-3 0 15,1-1-16-15,6-2 0 0,4-2 16 0,5-5 16 16,8 0 0-16,12-9 0 15,0 0-2544-15,0 0-512 0</inkml:trace>
  <inkml:trace contextRef="#ctx0" brushRef="#br0" timeOffset="29122.95">30301 14688 22111 0,'-10'5'1968'0,"2"0"-1584"0,2 0-384 0,-6 1 0 15,1 7 1072-15,-2 4 128 0,1 1 16 0,-1 1 16 16,-1 2-848-16,1 3-160 0,0 0-32 0,1-1-16 16,2 2 96-16,2-3 32 0,4-3 0 0,3 1 0 0,1-4 128 0,4-2 16 15,3-5 16-15,2 1 0 0,1-5-128 0,3 0-16 16,0 0-16-16,2-5 0 0,0-3 160 0,2-1 48 16,-1-3 0-16,1-3 0 0,-3 1 0 0,1-3 16 15,0-2 0-15,1-3 0 0,-2-1-272 0,-3 2-64 16,-2 1-16-16,-1-6 0 0,-2-2-176 0,-1 2 192 15,-2 3-192-15,-2 0 192 0,0 0-64 0,-1 1-128 16,0 1 192-16,3 5-64 0,-1 1-128 0,5-2-176 16,-2 3 48-16,4 2 0 0,2 2-16 0,4 1 0 15,2-4 0-15,3-1 0 0,3-3-48 0,1-1-16 16,2 0 0-16,0-3 0 0,3-6 208 0,2-2-176 16,2 1 176-16,1 1-160 0,2-3 160 0,2 0 0 15,2-9 0-15,3 0 0 0,-1-3 0 0,0-1 0 16,-3 0 0-16,0-8 176 0,-4-5-48 0,-2-3 0 15,-3-6 0-15,1 0 0 0,-1-3 96 0,0 3 16 16,-1-4 0-16,-10 26 0 0,0 3-240 0,-3 3 0 0,-2 5 0 0,-2 6 0 16,-3 4 0-16,-4 4 0 0,-3 3 0 0,-2 10 0 15,-9 4-128-15,-4 9 128 0,-7 11-192 16,-2 5 192-16,-4 7-208 0,-2 8 64 0,-4 3 16 16,-1 10 0-16,-1 4 128 0,-4 6-128 0,-7-1 128 0,0 4-128 15,-5 5 128-15,4-3 0 0,1 0-144 0,8-2 144 16,5-4 0-16,9-3 0 0,7-10 0 0,7-8 0 15,5-9 0-15,6-4 0 0,5-5 0 0,4-8 0 16,3-8 192-16,4 0-32 0,1-10-16 0,6-1 0 0,7-4 96 0,1-4 16 16,0 0 0-16,0-6 0 0,-1-2-128 0,-1 1 0 15,-2-1-128-15,-2-4 192 0,-2-1-192 16,-1 2 0-16,0 2 0 0,-2 6 0 0,-1 2 0 0,0 4 0 16,-3 0 0-16,-3 4 0 0,-2 7 0 0,-2 0 0 15,-2 7-128-15,-1-2 128 0,-1 3 0 0,0 4-160 16,-2 1 160-16,0 0-128 0,1-1 128 0,-2-5 0 15,-2 2-144-15,5-1 144 0,-1-3 0 0,2 1-144 16,-1-1 144-16,4-3 0 0,1 0-224 0,4-3 64 16,0-3 16-16,2-2 0 0,2-2 144 0,4-5 0 15,-1 1 0-15,3 1 128 0,-1-5-128 0,0 2 0 16,0-3 128-16,1 2-128 0,0-3 0 0,-1 3 0 16,-1 2 0-16,-1 3 128 0,-1 1-128 0,-3 3 144 15,-1 3-144-15,-4 1 160 0,0 8 160 0,-4 6 16 16,-4 6 16-16,-1 9 0 0,-5 7-32 0,-5 9-16 15,-5 6 0-15,-7 5 0 0,-4 5 176 0,-3 5 32 16,-7 1 16-16,-2 2 0 0,-8 2 176 0,-2-1 48 16,-5 0 0-16,-17 21 0 0,5-18-320 0,10-10-64 0,4-11-16 0,6-10 0 31,6-3-1008-31,5-10-208 0,5-6-32 0,5-10-11600 0,2-5-2320 0</inkml:trace>
  <inkml:trace contextRef="#ctx0" brushRef="#br0" timeOffset="31157.74">22695 2794 18431 0,'-9'-14'816'0,"4"7"160"0,0-3-784 0,-3 3-192 0,-1-2 0 0,-1 4 0 15,-3 3 2176-15,-1-3 400 0,-1 0 80 0,-3 1 16 16,-5 0-2144-16,-2-1-528 0,-3 1 0 0,-1 0 0 16,-1-3 160-16,-1 0-160 0,-5 4 128 0,-1 0-128 15,-2 0 192-15,-2 2-32 0,-1-4-16 0,-5 4 0 16,-4-2-144-16,-2-1 0 0,0-1 0 0,-1-2 128 16,2 0-128-16,0-2 0 0,-2 3 0 0,0 0 0 15,-3-3 128-15,-4 3-128 0,0-2 0 0,-3 2 128 16,3 3 0-16,-4-2 0 0,-1 0 0 0,-3 2 0 15,-2 1-128-15,-5-1 0 0,-4 1 144 0,1-2-144 0,2-4 0 0,-1 4 0 16,-1 1 0-16,-6-5 0 0,-9 0 0 0,1 1 0 16,3-1 0-16,-3 3 128 0,-1-4-128 0,-2 3 0 15,-6-4 0-15,1 3 0 0,1-3 0 0,-4 4 0 16,-7 2 0-16,1-2 0 0,0-1 0 16,0 3 0-16,-3 3 0 0,1-3 0 0,-4-3 0 0,2 2 144 15,2 2-144-15,-3-3 160 0,-3-2-160 0,4 4 0 16,4-3 0-16,-1 2 0 0,-8 2 0 0,7-1 0 15,6-5 0-15,-2 4 0 0,1 4 128 0,3-2-128 16,-1 1 0-16,6-2 128 0,0 0 1024 0,1 3 208 16,-5 1 48-16,3 1 0 15,2-1-1840-15,4 1-352 0,1 2-80 0,-2 1-16 0,-9-2 720 0,3-2 160 0,8-1 0 0,1 1 0 16,-2 1 0-16,-3-1 0 0,-4-1 128 0,4 0-128 16,1 1 0-16,0 0 0 0,-6 1 128 0,0-2-128 15,-1-6 0-15,5 5 0 0,-1 2 0 0,-2-1 0 16,-9-1 128-16,4-1-128 0,4-4 0 0,-2 5 0 15,-1 2 0-15,2-4 0 0,-3-4 0 0,4 1 0 16,4 4 0-16,-5 2 0 0,-6-2 0 0,2-3 0 16,4-2 0-16,3 4 0 0,-1 3 128 0,-2-1-128 15,-2-3 0-15,3 2 0 0,4 2 0 0,-4 1 0 16,-3 0 0-16,5-2 0 0,-2 1 0 0,5 1 0 16,3 0 0-16,-2 0 0 0,-6 3 0 0,3-1 0 15,2-3 0-15,4 4 0 0,1 3 0 0,-4-2 0 16,1-3 0-16,1 5 0 0,2 3 0 0,1 0 0 15,-3 4 0-15,-3 0 0 0,-1-6 0 0,4 5 0 0,1-3 0 0,1 2 0 16,-2 3 0-16,-1-3 0 0,4 1 0 0,5 4 0 16,3 2 0-16,2 2 0 0,-2 2 0 0,3 0 0 15,2 3 0-15,5-5-144 0,1 1 144 0,8 6 0 16,0-1 0-16,0 6 0 0,-3 4 0 0,0-5 0 16,-3-4 0-16,8 5-128 0,-2 1 128 0,6 1 0 15,3-1 0-15,0 5 0 0,-2 2 0 0,2-2-128 16,2 0 128-16,2 0 0 0,4 0 0 0,3 3 0 15,0 0 0-15,4 1-128 0,0 2 128 0,3-1 0 16,4 2-144-16,0-1 144 0,0 5 0 0,0-2-176 16,4-3 176-16,1 6-128 0,1 0 128 0,3-2-128 15,1-1 128-15,4-2-128 0,4 2 128 0,1 3 0 0,5-1-144 0,3 0 144 16,1 2 0-16,5 1 0 0,2 0-144 0,6 0 144 16,-1-1 0-16,5-2 0 0,3-2 0 0,3 2 0 15,4-1 0-15,3-2 0 0,4 1 0 0,4-4 0 16,0 2 0-16,5-6 0 0,4 0 0 0,5-2 0 15,4-3 944-15,6 0 80 0,7 0 32 0,6-4 0 32,0-3-1632-32,1 1-336 0,1-5-64 0,6 0-16 0,5-2 864 0,3 2 128 0,3-1 0 0,1-3 160 15,2-1 16-15,4-2 0 0,5 1 0 0,2-2 0 16,0-4 0-16,6 2 0 0,3 0 0 0,4-4 0 16,1 0-16-16,1-4 0 0,0 1 0 0,4 2 0 15,6-4-160-15,-2 1 192 0,-2-2-192 0,1 3 192 16,5-4-192-16,-4 1 0 0,-3-2 0 0,3 1 128 15,5 2-128-15,-4 0 0 0,-4 0 0 0,6-3 0 16,2-1 128-16,-2 0-128 0,-3 0 0 0,5-1 128 0,4 1-128 16,-2-1 0-16,-2-2 0 0,4 2 0 0,4-3 0 0,-5 1 128 15,-2-2-128-15,6 0 0 0,3-2 128 0,0 0-128 16,-4 3 128-16,3-3-128 0,1 1 0 0,-1-3 0 16,-2 1 128-16,1 3-128 0,-2-4 0 0,4 4 0 15,-1-1 0-15,-1-3 0 0,1 1 0 0,-1-1 0 16,3 4 0-16,0-4 0 0,-2 2 0 0,0-4 128 15,1 2-128-15,-2-2 0 0,-1 1 0 0,7-3 0 16,1 2 128-16,-4 1-128 0,-5-3 0 0,3 1 0 16,4 5 0-16,-4-5 0 0,-5 3 128 0,3-2-128 15,4 2 0-15,0-1 128 0,-5 5-128 0,3-5 160 16,1 1-160-16,2-3 160 0,0 5-160 0,0-3 0 0,1 1 144 0,1-2-144 16,1 4 0-16,-1-6 128 0,-3-2-128 0,1 3 0 15,0 7 0-15,-4-4 128 0,-4-5-128 0,-1-1 0 16,2 1 0-16,-3-1 128 0,-6 1-128 0,-1-1 0 15,-2-1 0-15,-1 0 128 0,-1 1-128 0,3-1 0 16,-3 0 0-16,0-1 128 0,-6 0-128 0,-1-2 0 16,0-3 0-16,-1-1 0 0,1-5 0 0,-6 4 128 15,-9-3-128-15,2 1 128 0,1-2-128 0,-5-3 128 16,-4-7 0-16,-5-5 0 0,-4 1 0 0,-2-4 0 16,-3 3 128-16,-4-8 16 0,-2-4 16 0,-11-2 0 15,-7-1 48-15,-5-1 16 0,-5 1 0 0,-4 2 0 16,-5-1-32-16,-7-4-16 0,-4 1 0 0,-6 4 0 15,-6 5-112-15,-6 2 0 0,-7 1-16 0,-6 4 0 16,-8-2 16-16,-9 3 0 0,-6 1 0 0,-11 3 0 0,-8 6-192 0,-13 0 160 16,-11 1-160-16,-13 1 160 0,-15 7-160 15,-5-1 0-15,-9 2 0 0,-12 4 0 0,-10 1 0 0,-7 4 0 16,-8 5 0-16,-1 0 0 0,-4 3-176 0,-4 5 48 16,-4 1 0-16,4 2 0 15,4 7-1728-15,3 0-320 0,2 4-80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6:38:38.017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6166 6322 14735 0,'1'-7'1312'16,"1"-2"-1056"-16,-2 9-256 0,1-8 0 16,-1-3 1472-16,0 11 224 0,-1-5 48 0,1 5 16 15,0 0-704-15,0 0-144 0,0 0-16 0,0 0-16 0,-8 9-256 16,3 6-48-16,0 5-16 0,-1 2 0 0,-3 1 32 0,0 8 16 16,1 2 0-16,-1 9 0 0,0 2-96 0,-1 5 0 15,0 3-16-15,1 1 0 0,2 0-208 0,0 1-32 16,3-2-16-16,3-1 0 0,4-4-240 0,3-1 144 15,0-8-144-15,7-8 128 0,1-7-128 0,5-5 192 16,4-5-192-16,2-8 192 0,3-4 48 0,-5-2 16 16,6-3 0-16,19-10 0 0,-4-4 64 0,-13 2 32 15,3-4 0-15,19-15 0 0,-2-1-176 0,-5-1-48 0,-3-1 0 0,-2-1 0 16,-2-3-128-16,-3 3 128 16,-3-1-128-16,-3-2 128 0,-2 0-128 0,-4 3 128 15,-2-1-128-15,-3 4 128 0,-2 0-128 0,-1 2 0 0,-1 2 144 16,-2 8-144-16,-1 7 0 0,-2 5 0 0,0 3 0 0,-1 6 0 15,-9 3 0-15,10 10 0 0,-4 7 0 0,-1 4-128 16,-2 9 128-16,-2 1 0 0,-1 9 0 0,-2 4 0 16,-2 8 0-16,1 8 0 0,-4 9-144 0,-1 5 144 15,-3 4 0-15,-2 4 0 0,-4 5 0 0,0 5 0 16,-1-1 0-16,5-28 0 0,-5 5 0 0,-5 6 0 16,-2 2 0-16,-2-1 160 0,-3 0-16 0,-1-7 0 15,1-2 240-15,-2-1 64 0,-1-6 0 0,1 1 0 0,-1-4 0 0,0-4 0 16,-1-4 0-16,1-6 0 15,0-6-48-15,0-4 0 0,-3-2 0 0,2-9 0 0,-1-5-112 0,1-4-32 16,1-6 0-16,2-6 0 0,-2-9-112 0,4-1-16 16,2-7-128-16,1-2 192 0,3-7-192 0,3-4 0 15,4-5 128-15,5-3-128 0,5-2 0 0,4 2 0 16,6-1 0-16,4 2-160 0,4-1 160 0,5 2-208 16,2 0 80-16,8 5 128 0,3 4-176 0,6 0 176 15,4 4-128-15,0 2 128 0,2 2 0 0,2 3-160 16,2 3 160-16,2 1 0 0,2 4 0 0,-2 0 0 15,-2 2 0-15,0 4 0 16,0 2-2176-16,-5 2-368 0,-1 2-80 0,-5 3-12608 0</inkml:trace>
  <inkml:trace contextRef="#ctx0" brushRef="#br0" timeOffset="395.85">8255 6276 26895 0,'0'0'1184'0,"0"0"256"0,0 0-1152 0,0 0-288 15,0 0 0-15,0 0 0 0,16 9 448 0,1 1 16 16,1-4 16-16,2-1 0 0,4-2-288 0,3 1-48 15,-2-2-16-15,3-3 0 0,-4-5 16 0,3 2 0 16,0-1 0-16,-1 1 0 0,1-1-144 0,-2 2 192 16,0 2-192-16,-3 0 192 15,0 0-512-15,-3 1-80 0,-4 0-32 0,-2 3-8176 16,-3 4-1632-16</inkml:trace>
  <inkml:trace contextRef="#ctx0" brushRef="#br0" timeOffset="577.37">8111 6798 16575 0,'0'0'1472'0,"0"0"-1168"15,10 7-304-15,2 0 0 0,3 0 3136 0,4-2 560 0,5 6 112 0,5-3 32 16,4-1-2880-16,4-7-576 0,4-6-128 0,0 0 0 16,-1-1 48-16,4 0 16 0,0-1 0 0,4-5 0 15,3-2-320-15,3 0 128 0,1 1-128 0,4-3-9584 16,2 2-1984-16</inkml:trace>
  <inkml:trace contextRef="#ctx0" brushRef="#br0" timeOffset="11341.08">11435 3656 13935 0,'0'0'608'0,"0"0"144"0,0 0-608 0,0 0-144 0,0 0 0 0,0 0 0 15,0 0 1072-15,0 0 176 0,0 0 32 0,0 0 16 16,0 0-96-16,0 0-32 0,0 0 0 0,0 0 0 16,-1-7 96-16,1 7 16 0,0 0 0 0,0 0 0 15,0 0-192-15,0 0-48 0,0 0 0 0,0 0 0 16,0 0-432-16,5 7-96 0,-3 5 0 0,1-1-16 15,-2 4-112-15,-2 3-32 0,0 1 0 0,-2 2 0 16,1-4-32-16,-2 2-16 0,-3 3 0 0,1-2 0 16,-2 1 16-16,2 0 0 0,1 0 0 0,-1-1 0 0,-2-1 0 15,2-2 0-15,1 0 0 0,-1 0 0 0,3-2-64 0,-1-1-16 16,0 0 0-16,1-4 0 0,3-10-64 0,-1 12-16 16,1-12 0-16,0 0 0 0,0 0 96 0,0 0 0 15,0 0 16-15,0 0 0 0,0 0-144 0,0 0-128 16,0 0 192-16,0 0-192 0,0 0 224 0,0 0-64 15,0 0-16-15,0 0 0 0,0 0-144 0,0 0 128 16,10 2-128-16,1-2 128 0,0-2-128 0,3 0 0 16,1 0 0-16,2-4 128 0,-2-2-128 0,5-2 0 15,2 2 0-15,5-1 0 0,1 2 0 0,1 0 0 16,0-2 0-16,3 4 0 0,1 1 0 0,1 1 0 16,3 1 0-16,1 2 0 0,2 0 0 0,3 4 0 0,6-1-176 0,2-1 176 15,1 0 0-15,-16-1-128 16,1 0 128-16,2 0 0 0,1 2 0 0,0-1 0 0,2 2 0 0,0 0 0 15,0 0 0-15,0 2 0 0,-1 2 0 0,12 1 0 16,-7 1 0-16,-7-1 0 0,-2 1 0 0,-5-2 0 16,-3-2 0-16,-11-3 0 0,0 2 0 0,1-2 0 15,2 3 0-15,0-3 0 0,-3 0 0 0,-1 1 128 16,2 1-128-16,-2 0 0 0,-2-1 0 16,-1 2 0-16,-1-1 0 0,0-1 128 0,-2 0-128 0,1 1 0 15,-4 0 0-15,1-1 128 0,-1-2-128 0,-2 2 0 16,1-1 128-16,-7-3-128 0,0 0 128 0,6 5-128 15,-6-5 128-15,0 0-128 0,5 4 160 0,-5-4-160 16,0 0 176-16,0 0-176 0,0 0 192 0,0 0-192 0,0 0 192 0,0 0-64 16,0 0 0-16,0 0-128 0,0 0 192 0,0 0-64 15,1-9 0-15,-1 1-128 0,0-1 224 0,2-1-64 16,-1-3-16-16,0 2 0 0,-1-3-144 0,1-1 160 16,3-3-160-16,0 0 160 0,0-1-160 0,0-3 160 15,1-1-160-15,2 1 160 0,1-1-160 0,0-3 0 16,-1 1 0-16,2-2 0 0,1 3 0 0,1 0 0 15,0-2 0-15,-2 2 0 0,0 1 0 0,1-3 0 16,0 3 0-16,0 1 0 0,-1-3 0 0,0 1 0 16,-1-1 0-16,-2 0 0 0,0 3 0 0,0 1 0 0,-1-3 0 0,-2 3 0 15,0 5 0-15,1 2 0 16,-3-1 0-16,2 1 0 0,-3 0 0 0,-2 5 0 16,1-1 0-16,0 3 0 0,1 7 0 0,0-7-144 15,-3 1 144-15,3 6 0 0,0 0-160 0,0 0 160 0,0 0-128 0,0 0 128 16,-4 7-144-16,1 3 144 0,0-2-160 0,1 2 160 15,-1 1-144-15,3 1 144 0,-4 2-128 0,3 2 128 16,1 2 0-16,-3 4-160 0,1 0 160 0,-2 4 0 16,0-2 0-16,-2 4-128 0,-1-1 128 0,0 3 0 15,-1 1 0-15,1-2 0 0,-4 1 0 0,1-2 0 16,0-3 0-16,0-4 0 0,0-2 0 0,0-1 0 16,-3 0 0-16,4-2 0 0,0 0 0 0,1-1 0 15,2-4 0-15,-2 2 0 0,1 0 128 0,-1-4-128 0,2 1 0 16,1-4 0-16,0 2 128 0,5-8-128 0,-5 4 0 0,0-1 128 15,5-3-128-15,-8 3 0 0,3-2 128 0,-2-1-128 16,2 0 0-16,5 0 0 0,-9 0 128 0,2 0-128 16,-1 1 0-16,1 2 0 0,-1-2 0 0,0 2 0 15,2-1 0-15,0 0 0 0,-2-2 0 0,2 1 0 16,6-1 0-16,-8 2 0 0,0 1 0 0,1-2 0 16,0 2 0-16,1-2 0 0,1 2 0 0,-1-1 0 15,-1-2 0-15,1 1 0 0,0-1 0 0,-1 0 0 16,7 0 0-16,-7 0 0 0,-2 2 0 0,1-1 0 15,-2-1 0-15,2 1 0 0,-2 2 0 0,2 1 0 16,-2-3 0-16,1-1-160 0,-2-1 160 0,0 1-208 16,-2-3 80-16,-1 3 128 0,0 3-240 0,0-2 80 15,0 0 16-15,0 2 0 0,0-1-32 0,-1 2 0 16,-1 0 0-16,1 1 0 0,0-1 48 0,0 0 0 16,-1-1 0-16,2 2 0 0,0-1 128 0,0 0 0 15,0 1-144-15,0 0 144 0,0-1 0 0,1-1 0 16,-1-1 0-16,0 2 0 0,-2 2 0 0,1-1 0 15,0 2 0-15,-3 0 0 0,1-2-144 0,-8 2 144 0,0 0 0 0,3-1 0 16,-1-1 0-16,2 1 0 0,-2-2 0 0,-2-2 0 16,1 2 0-16,-1-1 0 0,-1-3 0 0,1 0 0 15,0 0 0-15,-1 0 0 0,-2-2 0 0,4 0 0 16,-3-2 0-16,2 3 0 0,0-2 0 0,-1 1-160 16,-1-3 160-16,2 0 0 0,1 1 0 0,-2-1-128 15,4-3 128-15,-1 3-160 0,0-4 160 0,1 1-160 16,2 2 160-16,1-2-160 0,1 2 160 0,0 1-160 15,0 0 160-15,3 1 0 0,1 2 0 0,1-1-128 0,1-1 128 0,0 0 0 16,1 3-144-16,-1 1 144 0,4 0 0 0,8 0-144 16,-11-1 144-16,2 1 0 0,2 0-128 0,7 0 128 15,-8-1 0-15,8 1 0 0,-10 0 0 0,10 0-128 16,-6 0 128-16,6 0 0 0,0 0 0 0,-8 0 0 16,8 0-128-16,-8 0 128 0,8 0 0 0,-7 1 0 15,7-1 0-15,-9 2 0 0,0 0 0 0,9-2 0 16,-8 2 0-16,8-2 0 0,-9 3 0 0,2-1 0 15,7-2 0-15,0 0 0 0,-8 0 0 0,8 0 0 16,0 0 0-16,0 0 0 0,0 0 0 0,0 0 0 16,0 0 0-16,-4-7 0 0,2-1 176 0,2 8-176 15,1-8 192-15,2-3-192 0,-1-2 160 0,2 2-160 16,0-3 128-16,0-1-128 0,1 1 128 0,0 0-128 16,-1-3 128-16,3-1-128 0,0 0 0 0,-4-1 0 15,4-1 128-15,-1 1-128 0,-1 2 0 0,2 5 0 16,-4 0 144-16,2-2-144 0,1 0 0 0,-1 4 0 0,-5 10 0 15,5-12 0-15,-3 0 0 0,3 3 0 16,-5 9 0-16,0 0-128 0,0 0 128 0,0 0-128 0,0 0 128 0,0 0-128 16,0 0 128-16,0 0-128 0,5 13 128 0,1-2-128 15,-3 5 128-15,1 1-208 0,-4 1 80 0,0 4 128 16,-2 3-192-16,0-2 192 0,0 0-192 0,-1 2 192 16,-1 0-160-16,1 2 160 0,-1-1 0 0,-1 1-144 15,2-7 144-15,2-1 0 0,0-1 0 0,1-3 0 16,0-2 0-16,2-1 0 0,1 0 0 0,2-4 0 15,1 0 0-15,-6-8 0 0,0 0 0 0,12 6 128 0,0-3-128 0,1-1 176 16,0-4-176-16,-4 1 192 0,-9 1-64 0,12-1-128 16,2-3 192-16,-2-1-64 0,-2 1-128 15,-1 0 0-15,0 2 144 0,1-2-144 0,-10 4 0 0,13-5 0 16,-1 1 0-16,1 1 0 0,-1 2 0 0,0 0 0 16,0-2 0-16,0 2 0 0,2 0 0 0,2 1 0 15,-1 0 0-15,1 0 0 0,2 0 0 0,1 0 0 16,0 0 0-16,0 0 0 0,2 0 0 0,-1 1 0 15,2 2 0-15,-1-2 0 0,3 0 0 0,2 0 0 16,1-1 0-16,1 0-128 0,-1-1 128 0,1 0 0 16,-1-3 0-16,2-2 0 0,-2 1 0 0,1 1 0 15,-1-5 0-15,-1 3 0 0,0 1 128 0,-1-3-128 16,1 2 160-16,-1-3-160 0,1 1 144 0,-1 2-144 16,0-5 128-16,-2 3-128 0,3-4 128 0,-1 2-128 15,-1 1 128-15,2-2-128 0,-1 2 176 0,1-3-48 16,-2 5-128-16,0-5 192 0,0 2-192 0,1 0 0 15,1-7 128-15,-3 5-128 0,1 0 0 0,-8 3 0 0,2 3 128 16,2-3-128-16,2 3 0 0,-2-3 0 0,1 1 0 0,-2 3 0 16,-1-1 0-16,-2 2 0 0,1 3 0 0,-2-2 0 15,-2 2 0-15,-1-2 0 0,-3 1 0 0,-1-1 0 16,0 3 0-16,-8 0 0 0,0 0 0 0,0 0 144 16,0 0-144-16,0 0 0 0,0 0 0 0,0 0 128 15,0 0-128-15,0 0-176 0,0 0 48 0,0 0 0 16,-8 5-1280-16,2-1-256 0,-2 0-64 15,0 1-9424-15,1 1-1904 0</inkml:trace>
  <inkml:trace contextRef="#ctx0" brushRef="#br0" timeOffset="13292.57">3071 3821 6447 0,'0'-12'576'0,"1"3"-576"15,1 1 0-15,0-3 0 0,1-2 1440 0,-1 0 176 16,2-1 48-16,-3 2 0 0,3 4-432 0,0-2-80 15,0 1 0-15,1-1-16 0,-3 2-48 0,2-3-16 16,-4 11 0-16,3-9 0 0,-3 9-80 0,0 0-16 16,0 0 0-16,0 0 0 0,0 0-144 0,0 0-48 15,0 0 0-15,0 0 0 0,-3 11-256 0,-1 5-48 16,-1 1-16-16,1 5 0 0,1 5-272 0,-2-1-64 16,-3 5-128-16,-1-2 192 0,-1 3 48 0,-4 1 0 15,0 0 0-15,-1 4 0 0,-1 1-32 0,2 0 0 16,2-1 0-16,-1-1 0 0,0-5-48 0,2 1-16 15,1-5 0-15,2-2 0 0,0-6 192 0,3-1 48 16,3-3 0-16,-1-3 0 0,3-2-96 0,0-10-16 0,3 14 0 16,2-8 0-16,-5-6-32 0,9 7-16 0,1-1 0 0,0-3 0 15,4-1 64-15,1-2 16 0,2-2 0 16,2-1 0-16,1 0-176 0,2 0-128 0,2 0 192 0,3 1-192 16,2-5 128-16,1-2-128 0,1 3 0 0,2 1 0 15,1 0 0-15,3 2 0 0,0 1 0 0,2-1 0 16,3 2 0-16,4 0 0 0,2-1 0 0,2 2 0 15,0 0 0-15,-2 0 0 0,-1 0 0 0,1-2 0 0,2-5 0 0,2 4 0 16,0 1 0-16,1 4 0 0,1 1 0 16,1-1 0-16,-1-5 0 0,0 2 0 0,-4 0 0 0,1-1 0 15,1-1 0-15,2 0 0 0,0-1 0 0,2 5 0 16,3 5 0-16,-3-4 0 0,2-2 0 0,-2-1-144 16,-1-2 144-16,-1 2 0 0,0-2 0 0,2 2 0 15,1 0 0-15,1 1 0 0,1 0 0 0,-1 0 0 16,-2-1 0-16,-1-1 128 0,0 2-128 0,2 0 0 15,0 2 0-15,2-2 0 0,-1 0 0 0,2-2 0 16,-1 2 128-16,-1-1-128 0,-4 0 0 0,2 0 0 16,1 1 0-16,-1 0 0 0,2 1 0 0,-1-2 0 15,1-2 0-15,2 0 0 0,-2 0 0 0,1-1 128 16,-2 0-128-16,-1 0 0 0,0-3 0 0,0 0 144 0,0 3-144 0,2 1 0 16,3-2 128-16,0 2-128 0,-3 0 0 0,-4 2 0 15,0-1 0-15,-1 0 0 0,-1 1 0 0,2 4 0 16,-2-1 0-16,1-2 0 0,-1 1 0 0,0-1 0 15,-2-1 0-15,-2-3 0 0,-1 2 128 0,-1-2-128 16,-2 3 0-16,1-1 160 0,-1 1-160 0,2 1 128 16,1 0-128-16,0 0 0 0,-1-1 0 0,-3 0 0 15,-3-1 0-15,0 2 128 0,1 0-128 0,0 2 0 16,-1-1 128-16,4 1-128 0,-5 2 0 0,4 1 128 16,2-1-128-16,-1-3 0 0,2 1 0 0,-2-1 0 15,0-1 0-15,-2 0 0 0,-3-1 144 0,-1-1-144 16,-2 1 0-16,-2 0 144 0,-1 0-144 0,1-1 0 15,1 2 144-15,0 0-144 0,0 0 0 0,-1-1 144 0,1-3-144 16,0 2 0-16,-1-2 0 0,-1 1 0 16,-1 3 0-16,1 0 0 0,1 0 0 0,1-1 0 15,-4 0 0-15,1 0 0 0,0-1 0 0,0 1 0 0,0-2 0 0,-1 3 0 16,1 3 0-16,1-2 0 0,-2-5 0 0,-1 3 0 16,-2 1 128-16,0 1-128 0,-4 2 0 0,0-2 0 15,-1-1 0-15,-1 0 0 0,1 0 0 0,-2 2 0 16,1-1 144-16,0 1-144 0,-3-2 0 0,0 3 0 15,0-1 0-15,1 2 0 0,-2-4 0 0,0 0 144 16,0 4-144-16,-1 0 0 0,1-3 0 0,0 2 0 16,1-1 0-16,-1 1 0 0,0 1 0 0,-1-2 0 15,1-2 0-15,1 0 0 0,0-1 128 0,-1 0-128 16,0 1 0-16,-2-3 0 0,0 2 128 0,-2 0-128 16,-2-1 0-16,1 1 0 0,0 0 128 0,-1-2-128 15,-1 2 144-15,-2 0-144 0,-9 1 176 0,14-2-176 16,-6 1 192-16,3 0-192 0,0-2 192 0,-1 2-64 15,-10 1 0-15,12 0-128 0,-2-3 128 0,0 1-128 16,-10 2 0-16,11-3 0 0,-2 3 0 0,-9 0 0 16,9-3 128-16,-1-4-128 0,-8 7 0 0,7-5 128 15,-7 5-128-15,7-4 0 0,0-1 224 0,-7 5-64 16,8-7-16-16,-2 3 0 0,0-6 80 0,-3 1 16 0,1-5 0 0,0 0 0 16,-3 0 64-16,2-3 16 0,-2-1 0 0,0-3 0 15,-1-5-64-15,0 2-16 0,-1-4 0 0,-2 3 0 16,1-2-240-16,-1 6 176 0,0 0-176 0,-1 2 160 15,0 1-160-15,0 3 0 0,0 4 0 0,2 3 0 16,2 8 0-16,0 0 0 0,-3-9 0 0,3 9 0 16,0 0-208-16,0 0-32 0,0 0 0 0,0 0 0 15,-9 10-2064-15,4 6-400 16,0 1-96-16,-1 1-16 0</inkml:trace>
  <inkml:trace contextRef="#ctx0" brushRef="#br0" timeOffset="18914.79">11380 5901 13071 0,'0'0'576'0,"0"0"128"0,9-3-576 0,-9 3-128 0,9-6 0 0,-9 6 0 15,0 0 896-15,0 0 160 0,0 0 32 0,0 0 0 16,8-5-96-16,-8 5-16 0,0 0 0 0,0 0 0 0,0-13-16 0,-1 6-16 16,-3-1 0-16,-1 3 0 0,5 5-160 0,-9-9-16 15,0 0-16-15,1 4 0 0,-2-1-48 0,1 1 0 16,-2-2 0-16,-1 0 0 0,0 0-64 0,-2 3-32 16,-3-1 0-16,1 3 0 0,-2-3-176 0,-1 2-48 15,-2-3 0-15,0 5 0 0,-2 2-80 0,-1-1-32 16,-2 0 0-16,0 5 0 0,-4 1-96 0,0 4-32 15,-2-2 0-15,-1 4 0 0,-4-5-16 0,2 3-128 16,0-2 192-16,2 3-64 0,-1-2-128 0,0 4 192 16,-3 4-192-16,1 0 192 0,0 4-192 0,-2 0 0 15,-5 2 0-15,1-1 0 0,0-2 128 0,-1 4-128 16,0 4 0-16,2-2 128 0,4 2-128 0,2-2 192 16,-1 4-192-16,3 0 192 0,4 1-16 0,1 2 0 15,0 0 0-15,1 2 0 0,3 0-176 0,1 1 192 16,0 1-192-16,2-2 192 0,-1-2-192 0,4-2 0 15,4 0 0-15,3 1 0 0,1 1 0 0,2-1 128 16,7-5-128-16,1 1 0 0,1-3 0 0,7 1 0 16,2-5 0-16,3-1 0 0,3 5 0 0,2-2 0 15,2-2 0-15,2-4 128 0,-1 1-128 0,5 0 0 16,2 1 144-16,2-2-144 0,2-7 0 0,2 1 144 0,3 1-144 0,3-3 0 16,2 1 176-16,1-4-176 0,-2-1 160 0,2 1-160 15,0 1 128-15,-2-2-128 0,-3-1 0 0,1-2 144 16,1 0-144-16,-1 0 0 0,0 1 144 0,1-2-144 15,-1-4 0-15,3 2 0 0,1-1 0 0,-1-2 128 16,-1-3-128-16,-3 2 128 0,-4-1-128 0,-2-2 128 16,-4 4-128-16,0-4 0 0,0-1 128 0,-1 4-128 0,-2-2 0 0,1 3 128 15,-2 2-128-15,-1-3 0 0,0-4 0 16,-2 4 0-16,1 0 0 0,-1 0 128 0,1 1-128 0,-2 0 0 16,-2-1 0-16,-3-1 128 0,-1 1-128 0,-2 2 0 15,-3-1 0-15,-9 4 0 0,9-2 0 0,-9 2 144 16,0 0-144-16,0 0 0 0,0 0 128 0,0 0-128 15,0 0 0-15,0 0 0 0,0 0 144 0,0 0-144 16,0 0 0-16,0 0 144 0,-11-4-144 0,0 1 0 16,0 1 0-16,-3 0 0 0,-3 2 0 0,-1 0 0 15,2 0 0-15,-3 0 128 0,0 0-128 0,-2-1 0 16,1 1 144-16,-2 0-144 0,1 1 0 0,-5 2 128 16,-2 0-128-16,-1-2 0 0,-1-1 0 0,-2 0 0 15,-1 0 0-15,-3 1 0 0,-2-1 0 0,-4 0 0 16,1-1 0-16,1 0 0 0,-1-1 0 0,2 0 0 15,0-1 0-15,1-1 0 0,-1-2 0 0,1 2 0 16,0 2 0-16,-3-2 0 0,-1-1 0 0,0-2 0 16,-1 0 0-16,0-2 0 0,3 4 0 0,3-4 0 15,3 1 0-15,2-2 0 0,2 2 0 0,2-3 0 0,1 1 0 0,3-3 0 16,0 0 0-16,5 2 0 0,0-2 0 0,1 1 0 16,1-5 0-16,2 1-192 0,0-4 192 0,2 1-192 15,0-2 192-15,2 0-208 0,0 2 80 0,-1 0 128 16,1 0-128-16,1 0 128 0,-3-2 0 0,5 3 0 15,-2 3 0-15,2-3 0 0,-2-3 0 0,4 4 0 16,1-1 0-16,1 0 0 0,1-1 0 0,3-1 0 16,0-3-144-16,4 4 144 0,0-2 0 0,5 0 0 15,1-1-176-15,4 3 176 0,4-1-160 0,4-2 160 0,3 0-208 0,2-2 48 16,3 1 16-16,1-1 0 0,3-1 0 0,-1 1 0 16,0 1 0-16,3 0 0 0,2 0 144 0,2 3-128 15,4 1 128-15,-1 0-128 0,1-3 128 0,-2 0 0 16,-1 3 0-16,-3 2 0 0,-2 0 0 0,1 4-128 15,1-2 128-15,-4 2 0 0,0-2 0 0,1 2 0 16,-1 1 0-16,2 3-128 0,-1 2 128 0,0 2 0 16,-2-2 0-16,-2 2 0 0,0 1 0 0,-2 0 0 15,-5-1 0-15,3 1 0 0,-3 0 0 0,-1 2 0 16,-5-2 0-16,2 0 0 0,2 3 0 0,-3 1 0 16,-3-1 0-16,0 1 0 0,-1 0 0 0,-1 0 0 15,-1-2 0-15,-2 2 0 0,2 0 0 0,-2 0 0 16,-11 0 0-16,12-1 0 0,-12 1 0 0,0 0 0 15,0 0 0-15,0 0 0 0,0 0 0 0,0 0 0 16,0 0 0-16,0 0 128 0,0 0-128 0,0 0 128 16,0 0-128-16,0 0 128 0,0 0-128 0,-11-2 0 0,-1-2 0 15,1 1 128-15,-1-1-128 0,-1 3 0 0,-1 0 0 0,-2 1 0 16,-2 0 0-16,-1 2 0 0,0 2 0 16,0 0 0-16,-3-1 0 0,-1 2 0 0,-1 1 0 0,-2 0 0 15,0 2 0-15,-2 2 0 0,-1-2 0 0,-3 2 0 16,-2 3 0-16,0-2-128 0,0 3 128 0,1 3 0 15,0-2 0-15,-3 0 0 0,1 2 0 0,2 2-128 16,-2 4 128-16,1-1 0 0,-1 4 0 0,0-3 0 16,0 0 0-16,0 1-128 0,0-4 128 0,0 4 0 0,1 5 0 15,1-2 0-15,3 2 0 0,-2-2 128 16,3 0-128-16,-2-3 0 0,1 3 0 0,0-1 0 0,2 5 0 0,0-4 0 16,0 0 0-16,-1 1 128 0,0-1-128 0,-2-1 0 15,5 0 0-15,2-4 0 0,3-1 0 0,3 0 0 16,6 0 0-16,0 0 0 0,1-1 0 0,6-1 0 15,3 1 0-15,4 2 0 0,2-2 0 0,2 1 0 16,3-2 0-16,4 0 0 0,1 1 0 0,5-1 0 16,3 3 0-16,3-2 0 0,4 1 0 0,4-1 0 15,2-2 0-15,4-4 0 0,3 1 0 0,5 1 0 16,3 2 0-16,5-1 0 0,4-2 0 0,-2-2 0 16,-3-4 0-16,0 1 0 0,-6-5 0 0,-1 0 0 15,-2 3 0-15,-1-3 128 0,-1 0 144 0,2 1 48 16,-1-2 0-16,1-2 0 0,-1-2 64 0,-2-1 0 15,3-3 16-15,-6-1 0 0,-3-1-144 0,-2 1-48 16,-1-4 0-16,-2 3 0 0,-5-5-48 0,0 5-16 16,-7 0 0-16,0-1 0 0,-3 5-16 0,-2 1 0 15,-2 1 0-15,-2 1 0 16,-10-1-1072-16,0 0-208 0,0 0-64 0,0 0-15936 0</inkml:trace>
  <inkml:trace contextRef="#ctx0" brushRef="#br0" timeOffset="21531.41">6206 10701 7359 0,'-3'-8'656'0,"1"-5"-528"0,-1 0-128 0,0 2 0 15,1-3 2064-15,-1-1 384 0,1 1 80 0,-1-1 16 16,1-1-864-16,-2 4-160 0,-1-2-48 0,0 3 0 16,0 1-64-16,1-1-32 0,0 4 0 0,0 0 0 15,4 7-480-15,0 0-80 0,-4-5-32 0,4 5 0 0,-5-1 48 0,5 1 0 16,-6 5 0-16,0 3 0 0,-1 1-512 0,1 5-80 15,-2 5-32-15,2 4 0 0,1 4-208 0,1 6 176 16,1 4-176-16,2 1 160 0,1 5-160 0,1 4 0 16,2 4 0-16,1 3 128 0,0 4-128 0,-1 3 0 15,0 0 144-15,1-3-144 0,1 2 0 0,4-4 144 16,2-2-144-16,2-9 0 0,1-1 128 0,1-8-128 16,3-8 0-16,2-1 0 0,2-7 0 0,2-2 0 15,0-5 0-15,2-7 0 0,0-1 192 0,5-5-64 16,2-5 0-16,3-1-128 0,2-8 304 0,-1-4-48 15,-1-4-16-15,0-3 0 0,2 0-48 0,-2-6 0 16,-6 1 0-16,-1-2 0 0,1-6-192 0,-2 1 0 16,-4-1 128-16,-1-3-128 0,-3-2 0 0,-2-4 176 15,-2-4-176-15,1 1 160 0,-2 2-160 0,0 0 128 16,-2 2-128-16,0 4 128 0,-1 3-128 0,1 4 0 16,-3 6 0-16,-1 5 0 0,-1 6 0 0,-2 2 0 15,-1 4 0-15,-2 5 0 0,-3 7 0 0,0 0 0 0,0 0-144 0,0 0 144 16,0 7 0-16,0 7 0 0,-5 5-128 0,1 7 128 15,-4 0 0-15,1 6-192 0,-2 5 192 0,0 5-160 16,0 5 160-16,1 6 0 0,-2 5 0 0,0 6 0 16,-3 5 0-16,3 5 0 0,0 3 0 0,-1 7 0 15,-2-2 0-15,0 1 0 0,-3 3 0 0,-2-3-128 16,-1-1 128-16,-2-2 176 0,1 0-48 0,-3-6 0 16,-1-2 208-16,-3-1 48 0,-1-3 0 0,2-5 0 15,-4 2 208-15,0-4 48 0,1 1 16 0,-2-4 0 0,-2-1-464 0,3-4-192 16,-2-1 176-16,3-3-176 0,-3-7 208 0,1-1-48 15,1-2-16-15,-1-6 0 0,0-5-144 0,0-3 160 16,2-5-160-16,1-4 160 0,-3-6 144 0,2-3 16 16,1-10 16-16,1-6 0 0,3-5-80 0,3-3-32 15,0-2 0-15,6-4 0 0,0-9-224 0,3-3-288 16,2-5 64-16,3-3 16 0,4 1 208 0,3 3 256 16,4-6-48-16,4 6-16 0,2 1-352 0,4 1-80 15,3 0-16-15,5 3 0 0,5 1 256 0,5 5 0 16,7 0-160-16,3 5 160 0,4 1-144 0,2 5 144 15,3 3-192-15,2 2 192 0,3 6 0 0,0 2-128 16,-1 0 128-16,-2 9 0 0,-2 0 0 0,-4 4 0 16,-6 1 0-16,-4 4 0 0,-6 0-224 0,-3-1 16 15,-6 1 0-15,-3 0 0 16,-4-1-2528-16,-2-2-496 0</inkml:trace>
  <inkml:trace contextRef="#ctx0" brushRef="#br0" timeOffset="22082.07">7754 10683 11055 0,'0'0'976'0,"0"0"-784"15,-5 6-192-15,1 0 0 0,4-6 2800 0,0 0 512 16,4 6 96-16,5 0 32 0,0-1-1968 0,6-2-384 0,1-2-64 0,6-1-32 15,2-1-64-15,4-2-16 16,1 0 0-16,4 0 0 0,3-1-208 0,3 0-32 0,2 0-16 0,4-2 0 16,0-1-16-16,4 4 0 0,1-1 0 0,-1-3 0 15,-2 2-208-15,-4 3-48 0,-4-1-16 0,-3-1 0 16,-3 4-368-16,-5 0 0 0,-4 4 0 0,3 1 0 16,-8 2-2240-16,-8 3-480 0,-4 0-96 15</inkml:trace>
  <inkml:trace contextRef="#ctx0" brushRef="#br0" timeOffset="22248.85">7864 11365 26719 0,'0'0'1184'0,"0"0"240"0,7 8-1136 0,3-3-288 16,4 0 0-16,4-1 0 0,2 1 1344 0,6-2 192 15,4-3 64-15,4-2 0 0,6-2-304 0,3-2-48 16,5 0-16-16,6-4 0 0,4-1-400 0,1-3-64 15,-3-1-32-15,-1 1 0 0,1 3-496 0,-1-3-112 16,-2-1 0-16,22-3-128 16,-6 5-1936-16,-9 5-496 0</inkml:trace>
  <inkml:trace contextRef="#ctx0" brushRef="#br0" timeOffset="30371.66">9988 10830 4607 0,'0'0'400'0,"0"0"-400"16,0 0 0-16,0 0 0 0,0 0 2128 0,0 0 352 15,0 0 64-15,0 0 16 0,0 0-1216 0,0 0-224 16,0 0-48-16,0 0-16 0,0 0 32 0,0 0 0 15,2-6 0-15,-2 6 0 0,0 0 16 0,0 0 16 16,0 0 0-16,0 0 0 0,-10 0-192 0,10 0-32 16,-11 4-16-16,3 1 0 0,8-5-176 0,-11 9-16 15,1-2-16-15,3 2 0 0,7-9-48 0,-7 9-16 16,2 0 0-16,1-1 0 0,-1 3 0 0,5-11 0 0,0 0 0 0,3 9 0 16,-3-9-144-16,9 8-16 15,3-6-16-15,4-1 0 0,3-2 16 0,2 0 0 0,3-3 0 16,3-2 0-16,5-2-208 0,0-1-48 0,5 0 0 0,2-1 0 15,3 2-192-15,5 2 176 0,0-3-176 0,1 2 160 16,-2-5 32-16,1 2 0 0,-5 1 0 0,1-1 0 16,-5 2 0-16,-2 4 16 0,-4-1 0 0,-4 3 0 15,-3-2-208-15,-3 3 128 0,-4 1-128 0,-4-2 0 16,-4 2 144-16,-10 0-144 0,0 0 128 0,0 0-128 16,0 0 128-16,0 0-128 0,0 0 128 0,-7 8-128 15,-2 0 0-15,-3-3 0 0,-4 6 128 0,-1-6-128 16,-4 2 0-16,0-1 0 0,-2-2 0 0,-3 0 0 0,0 3 128 0,-5-2-128 15,-3-2 0-15,-3 2 128 0,-2 3-128 16,-5-5 0-16,0 1 0 0,-3 0 0 0,1 1 128 0,3-1-128 16,2-3 128-16,6 2-128 0,3-2 0 0,4-1 0 15,4-1-224-15,2 1 80 0,2 1 144 0,3-1 0 16,5 0 0-16,1 0-128 0,11 0 128 0,0 0 0 16,0 0-144-16,0 0 144 0,17 1-160 0,5-1 160 15,-1 0-208-15,6 0 80 0,3 0 128 0,5-1 0 16,2-2 0-16,3 2-128 0,5 1 128 0,6-2 0 15,-1-6-144-15,4 2 144 16,-1 1-768-16,-3-2-64 0,-6 1-32 0,-2 1-10736 16,-2-4-2160-16</inkml:trace>
  <inkml:trace contextRef="#ctx0" brushRef="#br0" timeOffset="31206.35">12489 9834 16863 0,'0'0'752'0,"6"-8"144"0,1 3-704 0,-2-3-192 15,-2 1 0-15,0 2 0 0,-3 5 1216 0,0-9 224 0,-1 1 32 0,-3 0 16 16,-1 2-400-16,-4 2-64 0,-1 2-32 0,-3 2 0 15,-1 2-480-15,-3 3-80 0,0 6-32 0,-2-1 0 16,-6 2-80-16,3 6-32 0,-4 0 0 0,-1 7 0 16,1 6 256-16,-3 5 48 0,-3 3 16 0,0 5 0 15,-1 1-96-15,-1 6 0 0,-3 6-16 0,-3 5 0 16,0 2-240-16,-1 6-64 0,3 7 0 0,1 1 0 16,1 1-192-16,7-1 128 0,4-3-128 0,4-1 0 0,2 0 128 15,8-3-128-15,5-2 0 0,6-1 0 0,3-3 192 0,8-3-48 16,4-8-16-16,6-1 0 0,7-1 0 0,3-7 0 15,3-1 0-15,6-6 0 0,3-7-128 0,3-7 160 16,3-2-160-16,-3-6 160 0,0-2-160 0,1-4 160 16,0-2-160-16,1-6 160 0,4 0-16 0,-1-5 0 15,1-1 0-15,0-6 0 0,-1-5 0 0,-4-4 0 16,-2-1 0-16,-2-5 0 0,-1-4 176 0,-2-1 48 16,-1-2 0-16,-3-1 0 0,-1-1 144 0,-1-2 16 15,-1 0 16-15,-1 1 0 0,-2-2-288 0,-2 4-48 16,-5 5-16-16,-2 2 0 0,-9 6 0 0,-3-3-16 15,-5-1 0-15,-4 4 0 0,-5-1 256 0,-4 4 48 16,-2 3 16-16,-11 0 0 0,-5 0-48 0,-3 0-16 16,-5 1 0-16,-3 5 0 0,-2 3-176 0,-4 3-16 15,-3 0-16-15,0 9 0 0,-1 0-224 0,-5 6 0 16,-3-3 0-16,-3 4 0 0,0 2 0 0,-1 1-128 16,1 1 128-16,3 4 0 0,2 1-208 0,3 1 16 15,1-3 0-15,5-2 0 16,1 1-1296-16,5-1-256 0,3 0-48 0,8-3-10048 0,3-2-1984 0</inkml:trace>
  <inkml:trace contextRef="#ctx0" brushRef="#br0" timeOffset="32071.56">2019 11172 15663 0,'-6'-6'1392'0,"6"6"-1120"15,0 0-272-15,-7-5 0 0,-1-4 1584 0,1 2 256 16,-1 4 48-16,2-2 16 0,-2 2-512 0,-1 2-112 16,-2-1 0-16,-1 5-16 0,-1 3-560 0,-2 1-128 15,-3 4 0-15,-1 6-16 0,-4 4-400 0,1 3-160 16,-3 6 128-16,3 1-128 0,0 2 224 0,0 7-32 15,-1-1-16-15,3 2 0 0,4 5 144 0,2-3 48 16,2 3 0-16,3-3 0 0,2-1 0 0,3-3 0 16,3-2 0-16,3-1 0 0,1-5 112 0,7 0 32 15,1-3 0-15,6-6 0 0,1-2-192 0,2-2-16 16,4-2-16-16,3-2 0 0,3-9-64 0,3-2-16 0,2-4 0 0,2-2 0 16,1-3-32-16,-10-3-16 15,3-3 0-15,15-7 0 0,-4-1-32 0,-2-2 0 16,-5-2 0-16,-1-1 0 0,-1 1-128 0,-2-3 192 15,-4-1-192-15,-3-1 192 0,-1 5 176 0,-4-6 32 0,-3 2 16 0,-4-1 0 16,-5 4 32-16,-4-6 0 0,-4-2 0 0,-6 1 0 16,-4 2-176-16,-3-1-16 0,-3 3-16 0,0 5 0 15,-1 4-240-15,-1 4 176 0,0 4-176 0,-2 2 160 16,1 2-160-16,2 2-272 0,2 4 64 0,2 2 16 16,0 4-1504-16,3 1-288 15,5-3-64-15,6-3-14208 0</inkml:trace>
  <inkml:trace contextRef="#ctx0" brushRef="#br0" timeOffset="32423.81">2935 11112 21535 0,'0'0'960'0,"0"0"192"0,0 0-928 0,0 0-224 16,5 16 0-16,-2-1 0 0,-1 4 464 0,-1 3 48 15,2 4 16-15,-2-2 0 0,-1 7 48 0,0-1 16 16,-1 3 0-16,0 4 0 0,-1 3-16 0,1-14-16 16,1 5 0-16,-5 11 0 0,1-4 208 0,0-5 32 15,1-2 16-15,-1-9 0 0,1-4-48 0,1-3 0 0,-1-4 0 0,3-11 0 16,0 0 192-16,0 0 48 0,0 0 0 0,0 0 0 16,0 0-112-16,0 0 0 15,9-8-16-15,1-6 0 0,0-4-272 0,1-1-48 0,-2-2-16 0,1-1 0 16,0-5-352-16,0 2-192 0,-1-7 192 0,0 3-192 15,-2 1 256-15,4-1-64 0,-1 3-16 0,1 0 0 16,3 1 16-16,0 4 0 0,3 3 0 0,2 1 0 16,2-2-192-16,4 4-176 0,-1 4 48 0,1 3 0 15,1-2 128-15,2 5-128 0,2 2 128 0,1 2-128 16,-1 0-1200 0,-1 5-224-16,-1-1-48 0,0 6-16 0,-4-1-1184 0,2 5-224 15</inkml:trace>
  <inkml:trace contextRef="#ctx0" brushRef="#br0" timeOffset="39777.83">13316 6065 11055 0,'0'0'480'0,"0"0"112"0,0 0-464 0,0 0-128 0,0 0 0 0,0 0 0 16,0 0 2240-16,0 0 416 0,0 0 96 0,0 0 0 15,13 0-1456-15,0-1-288 0,6-4-64 0,4-1-16 16,5 0-160-16,5-1-16 0,6 1-16 0,3 1 0 15,1-4-400-15,3 3-80 0,-3-4 0 0,3 1-16 16,-2-1-240-16,0 1 144 0,0-2-144 0,-2 4 128 16,-1 3-128-16,-4 1 0 0,-3 3 144 0,-1 0-144 15,-2 3-256-15,-5 1-128 0,-5-1-32 0,-4 3-7712 16,-1 0-1552-16</inkml:trace>
  <inkml:trace contextRef="#ctx0" brushRef="#br0" timeOffset="39958">13374 6411 10815 0,'10'-5'480'0,"-1"1"96"0,2-3-448 0,3 2-128 15,4 0 0-15,0-4 0 0,-2-1 288 0,4-1 32 16,1 1 16-16,-2 1-5488 0</inkml:trace>
  <inkml:trace contextRef="#ctx0" brushRef="#br0" timeOffset="40378.78">13168 6403 13823 0,'0'0'1216'0,"0"0"-960"15,0 0-256-15,0 0 0 0,0 0 1408 0,11-1 224 16,3-3 48-16,4 0 16 0,2 0-432 0,4-2-96 16,7-4-16-16,3 2 0 0,3-2-576 0,6 2-128 15,0-3-32-15,7 0 0 0,3-1-144 0,-1-2-16 16,-2-2-16-16,-3 3 0 0,-4 1 96 0,1 1 32 15,-5 1 0-15,-1 2 0 0,-1 3-176 0,-1-1-48 16,-3 1 0-16,-2 1 0 16,1-5-1248-16,-4 4-256 0,-2 2-48 0</inkml:trace>
  <inkml:trace contextRef="#ctx0" brushRef="#br0" timeOffset="40661.74">13790 5689 27647 0,'0'0'2448'0,"11"4"-1952"0,3-4-496 0,3 5 0 16,2 2-1216-16,6 0-352 0,3 3-64 0,2-3-16 16,2 5 1648-16,3-2 496 0,5 5 16 0,-3 2 0 0,2 3 256 0,-1 3 48 15,-3 1 16-15,-2 0 0 16,-5 4-240-16,-3 1-32 0,-3 3-16 0,-3 4 0 15,-3 2-176-15,-3 1-48 0,-4 1 0 0,-5-2 0 0,-6 0-16 0,-1-1-16 16,-5-3 0-16,-2 1 0 0,-4-1 0 0,-3 0 0 16,-2-2 0-16,-1-2 0 0,-4 0-96 0,-2-6-32 15,-2-1 0-15,0-2 0 16,-2-2-1584-16,1-2-320 0</inkml:trace>
  <inkml:trace contextRef="#ctx0" brushRef="#br0" timeOffset="41328.85">15091 5532 10127 0,'0'0'896'0,"0"0"-704"16,9-1-192-16,-9 1 0 0,10-1 1472 0,-1 0 256 16,-9 1 48-16,0 0 16 0,10 2-832 0,-10-2-176 15,6 8-16-15,-2 3-16 0,-1 6-80 0,-2 2-16 16,-2 1 0-16,-1 8 0 0,1-1-224 0,-1 5-48 16,-2 3-16-16,-1 3 0 0,-7 5 80 0,1 2 32 15,1 3 0-15,-1-3 0 0,3 0-112 0,0-4-32 16,3 0 0-16,2-6 0 0,6-4-192 0,1-8-144 15,2-7 192-15,5-3-192 0,5-9 624 0,3-4 16 16,2-5 0-16,5-9 0 0,4-4 176 0,2-4 32 16,0-6 16-16,0 0 0 0,-3-5-544 0,1-1-128 15,-3-1 0-15,-4 1-16 0,1 3-176 0,-2 1 160 16,-2 0-160-16,0 1 160 0,-1 1-160 0,-1 2 0 0,-3 6 0 0,-1 5 0 16,0 6 0-16,0 4 0 15,-3 1 0-15,-1 9 0 0,-3 1 0 0,1 11-192 0,-4 3 32 16,-2 12 16-16,-2 6 144 0,-2 5 0 0,-2 6 0 0,-2 4-128 15,-2 6 128-15,-3 4 0 0,-6 3 0 0,-2 3 0 16,-4 1 208-16,-2 2-16 0,-3 3-16 0,-1-1 0 16,-3 0 96-16,1-7 32 0,-1-6 0 0,1-6 0 15,-1-5 144-15,1-9 48 0,2-5 0 0,5-4 0 16,1-6-48-16,2-4 0 0,1-8 0 0,4-5 0 16,1-5-320-16,2-8-128 0,2-6 0 0,3-4 144 15,2-4-1472 1,3-8-288-16,2-4-64 0,5-3-8368 0,2-7-1680 0</inkml:trace>
  <inkml:trace contextRef="#ctx0" brushRef="#br0" timeOffset="41645.44">16173 4549 13823 0,'0'0'608'0,"0"0"128"0,0 0-592 0,0 0-144 0,-9 5 0 0,1 5 0 15,2 1 1760-15,-2 7 320 0,2 5 64 0,-5 4 16 16,4 4-816-16,-5 6-144 0,2 6-48 0,1 2 0 15,-1 2-96-15,0 1-32 0,0 6 0 0,0-2 0 16,1 0-400-16,0-4-96 0,1-6-16 0,3-2 0 16,0-2 496-16,1-5 80 0,0-2 32 0,2-3 0 15,1-8-2000-15,2-3-400 16,1 0-64-16</inkml:trace>
  <inkml:trace contextRef="#ctx0" brushRef="#br0" timeOffset="42274.3">16558 5815 20095 0,'0'0'896'0,"0"0"176"0,0 0-864 0,12 0-208 16,1 0 0-16,1 0 0 0,1 0 864 0,3-2 128 15,2-2 32-15,5 1 0 0,0-2-464 0,3-1-96 16,0-2-16-16,0 2 0 0,1 1-192 0,-1-1-64 16,-2 0 0-16,-2 1 0 0,-1-3-192 0,-3 4 128 15,-1 2-128-15,-2-1 0 16,-5 2-368-16,-12 1-160 0,0 0-48 0</inkml:trace>
  <inkml:trace contextRef="#ctx0" brushRef="#br0" timeOffset="42409.25">16616 6023 18143 0,'-11'15'800'0,"4"-3"160"0,4-3-768 0,0 3-192 0,3 2 0 0,4-1 0 16,-4-13 1120-16,10 8 176 0,4 2 48 0,4-4 0 16,3-2-400-16,5 0-80 0,0-3-16 0,6-2 0 15,-1-4-448-15,2 2-80 0,1-1-32 0,-1-3 0 16,-2-2-1264-16,-1-1-256 0,-1 2-48 0</inkml:trace>
  <inkml:trace contextRef="#ctx0" brushRef="#br0" timeOffset="42913.78">17573 5513 2751 0,'0'0'256'0,"0"0"-256"15,-7 2 0-15,-1 5 0 0,-2 5 3408 0,2 5 640 16,-1 6 128-16,0 7 32 0,-1 1-2928 0,3 5-576 16,0 2-112-16,3 0-16 0,-2 3 128 0,5-2 16 15,2 2 16-15,3-2 0 0,2 3-16 0,4-1 0 16,3-4 0-16,2-7 0 0,2-3-464 0,2-7-112 0,3-6-16 0,3-5 0 15,-2-1 160-15,5-8 32 0,2-7 0 0,3-3 0 16,3-13 496-16,0 2 96 0,-3-1 32 0,-4 1 0 16,-4-5-352-16,-2 3-64 0,-5 2-16 0,-1-1 0 15,-3-3-128-15,-3 2-16 0,-1 4-16 0,-2 3 0 16,-1 8-96-16,-7 8 0 0,5-8-16 0,-5 8 0 16,0 0-240-16,0 0 0 0,-2 14 0 0,-3 5 0 15,-4 6 0-15,-1 7 0 0,-4 4 0 0,-1 3 0 0,-2 4 0 0,-2 3 0 16,-3 6 0-16,-3 4 0 0,-6 3 0 0,-4 0 0 15,-6 2 0-15,-1 4 0 0,-2 5 272 0,-1-2-32 16,-1-6-16-16,3 0 0 0,4-5-224 0,5-5 176 16,0-7-176-16,4-1 160 0,2-5-160 0,3-6 0 15,6-11 0-15,1-5 0 16,2-6-2448-16,5-11-432 0</inkml:trace>
  <inkml:trace contextRef="#ctx0" brushRef="#br0" timeOffset="43246.74">18711 4566 22111 0,'0'0'1968'0,"0"0"-1584"0,0 0-384 0,0 12 0 16,-1-2 256-16,1 6-48 0,-3 4 0 0,1 2 0 16,-2 5 304-16,0 5 48 0,-1 3 16 0,-1 0 0 15,-2-2-32-15,-1 5 0 0,-1 3 0 0,-2-1 0 16,-2 6-16-16,2-3 0 0,-4-1 0 0,2-1 0 0,2-4-384 0,2-5-144 15,2-8 0-15,3-3 144 16,1-4-1168-16,2-4-224 0,2-13-48 0,0 0-16 0</inkml:trace>
  <inkml:trace contextRef="#ctx0" brushRef="#br0" timeOffset="43416.3">19058 4677 24879 0,'-1'13'2208'0,"-2"4"-1760"16,-1 6-448-16,-1 8 0 0,-2 3 784 0,-4 6 80 16,0 1 16-16,-5 3 0 0,-5-5-48 0,-2 6 0 15,-2 2 0-15,-2 1 0 0,-2-2-336 0,-3 3-80 16,2 1-16-16,3-6 0 16,3 2-2880-16,5-7-576 0</inkml:trace>
  <inkml:trace contextRef="#ctx0" brushRef="#br0" timeOffset="43741.51">19048 5806 16575 0,'0'0'1472'0,"0"0"-1168"16,0 0-304-16,0 0 0 0,0 0 2112 0,0 0 352 16,0 0 80-16,14-2 16 0,-2-1-1232 0,2 0-240 15,2-1-64-15,2 0 0 0,1 2-368 0,0-1-80 16,1-1 0-16,0 3-16 0,1-1-320 0,-1 0-64 15,-1-1-16-15,-1 0 0 16,-3-1-480-16,-1 2-80 0,-1 2-32 0,-13 0-13392 0</inkml:trace>
  <inkml:trace contextRef="#ctx0" brushRef="#br0" timeOffset="43880.49">18940 6094 20271 0,'-13'14'896'0,"13"-14"192"0,0 0-880 0,-2 14-208 16,2-14 0-16,7 12 0 0,5-4 1520 0,2 1 256 0,1-2 48 0,4-5 16 15,1-2-1008-15,4 0-208 0,2-2-48 0,3 0 0 16,3-3-192-16,2-1-64 0,-2 1 0 0,2-4 0 31,2 0-1872-31,2-4-384 0</inkml:trace>
  <inkml:trace contextRef="#ctx0" brushRef="#br0" timeOffset="44416.13">20374 5365 11055 0,'0'0'976'0,"0"0"-784"16,-12 3-192-16,2 1 0 0,-1 1 1568 0,-1 4 272 15,-2 0 48-15,0 5 16 0,-4 5-688 0,-2 4-128 16,-2 4-16-16,1 3-16 0,-2 3 160 0,0 8 16 15,3 0 16-15,-1 6 0 0,2 0-320 0,4 7-64 16,2 7-16-16,4-1 0 0,3 4-512 0,4-3-96 16,3 3-32-16,4-6 0 0,4-9-208 0,5-7 0 0,4-4 0 0,4-3 0 15,4-5 0-15,2-8 0 0,4-3 0 0,2-5 0 16,3-8 304-16,2-3 16 0,4-3 0 0,1-7 0 16,-1-4 400-16,-2-4 96 0,-3-3 16 0,-1-4 0 15,-1-2-192-15,0 1-48 0,-3-3 0 0,-1-1 0 16,-3-4 160-16,-4-4 16 0,0-1 16 0,-5-5 0 15,-2-3-16-15,-6-1 0 0,-3-3 0 0,-5-1 0 16,-4-5-416-16,-6 3-96 0,-6 3 0 0,-3 2-16 0,-3 7-240 0,-3 3 0 16,-5 2 0-16,-3 9 0 15,-4 2-1344-15,0 6-304 0,-1 6-64 0,1 2-9904 16,0 4-1984-16</inkml:trace>
  <inkml:trace contextRef="#ctx0" brushRef="#br0" timeOffset="45048.04">21819 5787 17327 0,'0'0'768'0,"0"0"160"0,0 0-736 0,0 0-192 15,15 8 0-15,5-1 0 0,6-1 672 0,6 2 96 16,7-4 32-16,4 1 0 0,2 0-16 0,1-3 0 16,-1-3 0-16,1 0 0 0,2-3-432 0,-1 1-96 0,-2 1 0 0,-2 1-16 15,-1 1-240-15,-4 0 0 16,-4 0 0-16,-13 1-10576 0</inkml:trace>
  <inkml:trace contextRef="#ctx0" brushRef="#br0" timeOffset="45214.9">21818 6235 25391 0,'0'0'1120'0,"-4"9"240"0,4-9-1088 0,2 7-272 16,5 0 0-16,4-2 0 15,3-4 640-15,6 1 80 0,7-4 16 0,6 0 0 0,7-7 32 0,4 1 16 16,3-6 0-16,4-1 0 0,2-3-448 0,3-1-80 16,1 0-32-16,3 0 0 0,2 0-224 0,-4 1 0 15,-6 2-192-15,-6 1 192 16,-8-1-2688-16,-7 1-448 0,-5 2-64 0</inkml:trace>
  <inkml:trace contextRef="#ctx0" brushRef="#br0" timeOffset="45498.86">22114 5559 25743 0,'0'0'1136'0,"0"0"240"0,9-2-1104 0,6 0-272 16,1 0 0-16,6 2 0 0,5 0 128 0,6 1-128 0,7-1 192 16,7 0-192-16,7 0 560 0,6 3 0 0,3 2 0 15,-3 1 0-15,-2 2 96 0,-3 2 32 0,-4 4 0 0,-3 2 0 16,-2 2-224-16,-3 5-32 0,-2 1-16 0,-4 5 0 16,-3 6-96-16,-6 0-32 0,-8 2 0 0,-7 5 0 15,-7 4-128-15,-7 0-32 0,-6-1 0 0,-10 0 0 16,-6 1-128-16,-6-3 192 0,-4-3-192 0,-4-4 192 15,-2-4-192-15,-1-2 128 0,1 2-128 0,-1-8 128 16,2-2-368-16,3-2-80 0,-4-1 0 0,5-6-9600 16,-1-3-1920-16</inkml:trace>
  <inkml:trace contextRef="#ctx0" brushRef="#br0" timeOffset="45952.83">23792 5863 19583 0,'-11'9'864'0,"6"-4"176"0,2 4-832 0,3-9-208 0,-6 9 0 0,6-9 0 16,0 0 1280-16,0 0 192 0,0 0 64 0,16 6 0 15,-2-3-192-15,5-5-16 0,2-3-16 0,5 0 0 0,1-1-352 0,2-3-80 16,1 2-16-16,5-1 0 0,3 0-544 0,1 2-128 16,-1-3 0-16,-2 0-16 0,-3-4-176 0,-3 0-192 15,-4 4 32-15,-3 1 16 16,-4 1-1984-16,-3 0-400 0,-2 0-80 0</inkml:trace>
  <inkml:trace contextRef="#ctx0" brushRef="#br0" timeOffset="46281.94">24825 5451 16575 0,'0'0'1472'0,"0"0"-1168"0,9-5-304 0,2 1 0 0,2 2 1440 0,5 0 224 0,5 1 64 0,3 0 0 15,5-7-544-15,-7 4-96 0,5 2-32 0,6-5 0 16,4 2-96-16,2-1 0 0,1-4-16 0,-3 1 0 15,-2-4-432-15,-1 2-64 0,-3 1-32 0,11-7 0 16,-4 1-240-16,-7 2-48 0,-4-2-128 0,-4 6 192 16,-6 0-400-16,-1 1-96 0,-3-1-16 0,-7 6 0 15,-2-1-2256-15,-2-1-464 0</inkml:trace>
  <inkml:trace contextRef="#ctx0" brushRef="#br0" timeOffset="46533.97">24894 5347 19807 0,'-40'19'880'0,"12"-3"176"0,-3 6-848 0,-4 0-208 16,0 2 0-16,0 2 0 0,4-3 848 0,3 5 128 16,3-2 32-16,9-2 0 0,8-3-320 0,8 0-64 15,8-1-16-15,6-1 0 0,4-1-64 0,3 0-16 16,7 0 0-16,3-2 0 0,2-1-144 0,2 1-16 16,1-1-16-16,2 5 0 0,5-1-32 0,-11-1 0 15,4 1 0-15,2 3 0 0,1 1-112 0,-2 3-16 16,-5-2-16-16,-7 3 0 0,-2-1-16 0,-6 2 0 15,-6-3 0-15,-3 4 0 0,-6-5 352 0,-5 0 64 16,-6 1 0-16,-13 3 16 0,-7-3 0 0,-3-3 0 16,-4-3 0-16,1-3 0 0,-1-1-288 0,-2-3-64 15,-3-1-16-15,3 0 0 0,1-5-224 0,1-5 0 16,-3-2 0-16,4-3-10688 0,1-5-2192 16</inkml:trace>
  <inkml:trace contextRef="#ctx0" brushRef="#br0" timeOffset="47133.74">25987 5545 18431 0,'0'0'1632'0,"0"0"-1312"15,0 0-320-15,0 0 0 0,0 0 784 0,2 12 96 16,-2 4 16-16,-1 9 0 0,-3 5-304 0,2 7-48 16,1 6-16-16,-3 0 0 0,0 5-272 0,0 1-48 15,-1-1-16-15,2 3 0 0,2 0 464 0,4-2 96 16,1-6 16-16,2 1 0 0,2-5-496 0,2-6-80 15,1-6-32-15,6-6 0 0,-1-5 176 0,1-8 48 16,0-4 0-16,4-5 0 0,3-4 816 0,3-7 160 16,1-3 48-16,1-5 0 0,0-3-576 0,-3-4-96 15,-1 1-32-15,-3-4 0 0,-2 2-448 0,-2 2-80 16,-4-1-32-16,0 0 0 0,0-1-144 0,-3 4 128 0,1 5-128 0,-2 6 128 16,0 6-128-16,0 3 0 0,-10 4-160 0,10 5 160 15,-2 9-192-15,-3 6 48 0,-3 6 16 0,-2 11 0 16,-1 8 128-16,-3 4 0 0,-1 5 0 0,-2 5-128 15,-1 7 128-15,-8 3 0 0,-4 2 0 0,-5 6 0 16,-7 2 144-16,-6 4 16 0,-6-6 0 0,-5 2 0 16,-2-3 48-16,2-2 16 0,2-7 0 0,4-7 0 15,2-9-48-15,4-9-16 0,4-9 0 0,4-5 0 16,2-9 96-16,3-9 0 0,4-7 16 0,-2-7 0 0,2-2-16 16,1-8 0-16,1-7 0 0,4-3 0 0,4-6 0 0,3-6-16 15,4-1 0-15,1 0 0 0,5 3-240 0,6-3 0 16,2-1 0-16,7 2 0 0,4 0 0 0,0 1-336 15,3 3 48-15,1 5 16 16,3 0-384-16,2 4-80 0,0 3-16 0,-2 6 0 16,3 0-2240-16,-3 1-448 0</inkml:trace>
  <inkml:trace contextRef="#ctx0" brushRef="#br0" timeOffset="47419.95">27052 5788 12895 0,'-19'-9'576'0,"9"1"112"0,-2 2-560 0,6 0-128 0,0-1 0 0,6 7 0 15,0 0 3232-15,0 0 608 0,9-4 128 0,2 2 32 16,3-2-2944-16,4-1-592 0,3 0-112 0,7 1-32 16,5 0 16-16,7-2 0 0,4 1 0 0,3 0 0 15,0-4-112-15,-2 3-32 0,-4-1 0 0,-11 2 0 16,1 1-624-16,-1 2-128 0,-5 2-16 0,0 0-12336 16</inkml:trace>
  <inkml:trace contextRef="#ctx0" brushRef="#br0" timeOffset="47560.16">27108 6140 26543 0,'0'0'1168'0,"0"0"256"0,0 0-1136 0,13 5-288 15,1-1 0-15,3 0 0 0,4-4 256 0,6-4-16 16,3 0 0-16,4-1 0 0,4-1 176 0,2-3 32 16,-1 1 16-16,-11 0 0 15,3 2-896-15,-1-4-176 0,2 1-32 0</inkml:trace>
  <inkml:trace contextRef="#ctx0" brushRef="#br0" timeOffset="48217.74">28516 5220 6447 0,'-14'-7'272'0,"14"7"80"0,-8-5-352 0,1 0 0 15,7 5 0-15,0 0 0 0,4-11 4192 0,2 2 768 16,5 0 160-16,4-1 16 0,3 2-3664 0,8-1-720 16,3 2-160-16,7 0-16 0,3-3-240 0,6 4-32 15,5-2-16-15,2-179 0 0,0 366 32 0,-4-180 16 0,-3 4 0 0,-6 1 0 16,-3 3-80-16,-5 2 0 15,-5 5-16-15,-3 3 0 0,-6-1-240 0,-5 4 0 0,-6 2 0 0,-6 6 0 16,-2 0 0-16,-12 5 0 16,-4 1 0-16,-6 2 0 0,-3 1 0 0,-5 0 128 0,-3 0-128 0,-5-1 0 15,-3 3 0-15,1-4 0 0,1-3 0 0,7-3 0 16,5-6 144-16,7-1-144 16,7-1 128-16,6 0-128 0,5-4 0 0,7-1 0 15,3-1 128-15,8 4-128 0,5 0 0 0,7 3 0 0,2-2 144 0,3 0-144 16,2-1 128-16,3 0-128 0,0 3 128 0,-3 2-128 15,1-1 0-15,0 2 0 0,1 6 0 16,-2-1-128-16,-3-4 128 0,-2 2 0 0,-4-1 0 0,-5-1 0 16,-3-3 288-16,-7-3-16 0,-3 2 0 0,-4-2 0 15,-4 1 336-15,-4-3 64 0,-3 1 16 0,-8-5 0 16,-4-2 16-16,-6 0 16 0,-5-3 0 0,-4 1 0 16,-2-1-192-16,-4 0-32 0,-3-3-16 0,-4-4 0 15,-2-3-352-15,2-3-128 0,3 2 0 0,5-7 144 16,7 0-1280-16,7-4-256 0,7 3-48 0,9-4-9184 15,7-4-1856-15</inkml:trace>
  <inkml:trace contextRef="#ctx0" brushRef="#br0" timeOffset="48616.81">30496 5356 11967 0,'7'-9'1072'0,"1"-3"-864"15,-2-2-208-15,-2 4 0 0,-4 0 2976 0,-3 0 544 16,-2 3 128-16,-2 5 0 0,-5-1-2464 0,-3 2-496 16,-7 1-112-16,-3 4 0 0,-3 1-384 0,-4 8-64 15,-2 1 0-15,-3 4-128 0,-4 3 176 0,-1 10-176 16,-1 0 160-16,-1 10-160 0,-2 2 128 0,-1 7-128 16,0 5 0-16,1 3 144 0,4 6-144 0,3-2 0 15,7 4 0-15,8-6 0 0,10 1 0 0,5-7 0 16,9-5 0-16,9-5 0 0,9-6 528 0,6-3 32 0,9-6 0 0,5-6 0 15,5-8 592-15,4-5 112 0,4-4 16 0,5-7 16 16,4-5-176-16,3-3-32 0,6-6-16 0,1-6 0 16,-4-5-240-16,0-4-64 0,-1-6 0 0,-3-6 0 15,-1 0 112-15,-1-9 16 0,-2-4 0 0,-3-2 0 16,-7-8-160-16,-6 3-32 0,-7-4 0 0,-11 5 0 16,-6 1-240-16,-11 7-48 0,-8 7-16 0,-9 1 0 15,-7 6-176-15,-9 3-32 0,-11 3-16 0,-8 5 0 16,-3 2-176-16,-8 5-272 0,0 5 64 0,-27-1 16 15,5 10-1456-15,1 2-272 0,2 3-64 0,5 6-11200 16,8 0-2240-16</inkml:trace>
  <inkml:trace contextRef="#ctx0" brushRef="#br0" timeOffset="50885.46">14834 2211 26719 0,'-8'-10'2368'0,"1"-3"-1888"0,0 2-480 0,-1 2 0 16,-1-1-144-16,-4 2-128 0,0-5-32 0,-3 2 0 15,-5 2 304-15,-2-4 192 0,-3 2-16 0,-3-3-16 16,-5-1 128-16,0-3 32 0,-1-4 0 0,-5 2 0 16,-3-3-16-16,-4 3 0 0,-5 1 0 0,-8-2 0 0,-9 2-144 0,-2 0-32 15,-6-4 0-15,-1-2 0 0,-3 1-128 0,-7 0 0 16,-2 2 144-16,-4-2-144 0,-3-8 0 0,2 5 0 15,0-1 0-15,-6 3 0 0,-3-3 128 0,0-1-128 16,1 1 128-16,-4-4-128 0,-2 1 176 0,-2 2-48 16,-2 0 0-16,-2 5 0 0,1-2-128 0,-7 2 0 15,-5 1 144-15,-1-1-144 0,0 4 0 0,-4 0 0 16,-6-1 0-16,-2 1 128 0,1 1-128 0,-4 0 0 16,-6-5 0-16,-3 5 0 0,1 2 0 0,0 0 128 15,2 1-128-15,-3 2 128 0,-5 0-128 0,3 0 0 16,5 1 0-16,-5 2 0 0,-5-4 0 0,-2 3 0 15,0 5 0-15,-1-1 128 0,-3 4-128 0,-3 2 0 0,-6-1 0 0,4 2 0 16,4-2 0-16,0 3 0 0,-1 0 0 0,0 1 0 16,-2 1 0-16,3 2 144 0,3 4-144 0,0 1 0 15,-2 3 0-15,-3-1 0 0,-3 6 0 0,6-1 0 16,6 1 0-16,-1-1 0 0,-3 1 0 0,5 4 0 16,6 5 0-16,2-2 0 0,-3-4 0 0,2 5 0 15,4 1 0-15,2 1 0 0,0 0 0 0,6 1 0 16,2 1 0-16,0 4 0 0,-1 1 0 0,4 3 0 15,5 0 0-15,3 1 0 0,3-2 0 0,4 3 0 16,4 6 0-16,2-5 0 0,3 0 0 0,3 3 0 16,6 0 0-16,2 5 0 0,0 2 0 0,4-2 0 15,2 2 0-15,6 1 0 0,3 1 0 0,6 1 0 16,0 3 0-16,5 0 0 0,1-1 0 0,5 2 0 16,3 5 0-16,8-3 0 0,1 0 0 0,5 2 0 0,2-1 0 15,5 2 0-15,-2-2-128 0,6-1 128 0,4-4 0 0,2 4 0 16,5-3 0-16,5 0-144 0,1 1 144 0,6 0 0 15,5-1 0-15,2 0 0 0,6-3 0 0,4 2 0 16,2 1 0-16,6 0 0 0,5 1 0 0,3 5 0 16,4-2 0-16,3-3 0 0,4-1 0 0,2 0 0 15,1 1 0-15,3-1 0 0,6-1 0 0,4 0 0 16,2-2-144-16,6 0 144 0,3 1 0 0,7-2-144 16,7-4 144-16,2-1 0 0,-1-1 0 0,2-4-128 15,6 0 128-15,9 0 0 0,6-5 0 0,0-3 0 16,0-3-128-16,7-2 128 0,5-4 0 0,6-3 0 15,4-8 0-15,3 1 0 0,5 3 0 0,3-5 0 16,1-6 0-16,6 2 0 0,3-3 0 0,3-2 0 0,0-4 0 0,3 5 0 16,5-1 0-16,2-4 0 0,2-5 0 0,6-4 0 15,6 0 160-15,0-3-160 0,2-1 160 0,2-4-160 16,1-6 144-16,5 1-144 0,4-4 128 0,1 2-128 16,1-3 128-16,0-1-128 0,-1-3 128 0,7-4-128 15,0-3 128-15,4 0-128 0,2 2 0 0,-4-3 128 16,-5-4-128-16,5-2 0 0,6-7 144 0,1 3-144 15,2 0 144-15,2 0-144 0,-1-7 192 0,-5 0-192 16,-3 2 0-16,-1-1 0 0,4-5 0 0,-1-1 0 16,-2-4 0-16,-9-5 0 0,-8-2 0 0,-2-2 0 15,-5-2 0-15,-4-2 0 0,-6 1 0 0,-9-5 0 16,-8-3 304-16,-7-1-48 0,-4-1-16 0,-6-1 0 16,-6-2 224-16,-10 0 48 0,-10 1 16 0,-5 3 0 15,-8 8-96-15,-8 4-32 0,-12 3 0 0,-11 6 0 0,-13 9 48 0,-8 0 0 16,-10 2 0-16,-8 4 0 0,-9 4-128 0,-8 5 0 15,-6 1-16-15,-10 2 0 0,-11 4-304 0,-12 1 0 16,-11 1 0-16,-10 4 0 16,-10-1-1584-16,-11 4-208 0,-9 5-64 15,-16 6-8288-15,-13 1-1664 0</inkml:trace>
  <inkml:trace contextRef="#ctx0" brushRef="#br0" timeOffset="51911.02">2644 5173 14735 0,'2'-17'640'0,"1"7"160"0,0 2-640 0,-1-3-160 16,3 2 0-16,-1-1 0 0,0 3 640 0,0 0 112 0,-4 7 16 15,3-9 0-15,-3 3-224 0,0 6-32 0,-2-9-16 0,2 9 0 16,0 0 128-16,-8-2 16 0,-2 4 16 0,-1 3 0 16,-2 4-96-16,-4 1-32 0,-2 4 0 0,-1 2 0 15,-2 3-240-15,-3 3-48 0,-3 2-16 0,-1 4 0 16,-2 6-80-16,2 2-16 0,-1 2 0 0,2 3 0 15,1 0-128-15,1 3 0 0,1 4 0 0,2 2 0 16,3-2 0-16,2 0 0 0,2 2 0 0,0 2 0 16,2 0 0-16,0 3 0 0,0-2 0 0,0 2 0 15,0 1-144-15,2 2 144 0,0 3 0 0,2-1 0 16,1 4 0-16,3-2-128 0,1 2 128 0,1-5 0 16,0 1 0-16,4 1 0 0,4 0 176 0,1 4-176 15,3-2 464-15,0 0-16 0,6-4 0 0,2-1 0 16,-2-1 80-16,3 0 16 0,1 1 0 0,0 2 0 0,4 1-160 0,1-2-48 15,-1 2 0-15,3-2 0 0,-4 1-144 0,5 2-48 16,-1-2 0-16,0 0 0 0,1-2-144 0,-1 1 0 16,3-3 144-16,4 1-144 0,0-4 128 0,1 0-128 15,0-4 160-15,0 4-160 0,-1 3 176 0,0-2-176 16,-1-3 192-16,5-3-192 0,-2-1 128 0,2 3-128 16,1 2 0-16,1-2 0 0,-1-5 128 0,3 5-128 15,4 0 0-15,0-1 0 0,3-5 128 0,-1 4-128 16,-2-2 0-16,1 1 0 0,-4-5 160 0,-1 1-160 15,1-2 128-15,1-3-128 0,-4-1 128 0,1-1-128 16,1-1 0-16,-1 1 128 0,-1-1-128 0,0-1 128 16,-2-3-128-16,-3-1 128 0,-2 1-128 0,-2 2 192 0,-2-1-192 0,-2-4 192 15,0-1-192-15,0-2 192 0,0 4-192 0,-2-3 192 16,0 2-192-16,-2-4 160 0,0 3-160 0,-1-3 160 16,0 4-32-16,3-3-128 0,0 2 192 0,1-3-64 15,0 0-128-15,1-1 0 0,-1-4 144 0,0-1-144 16,-3-4 0-16,1 0 144 0,-2 0-144 0,1 0 0 15,-2-3 128-15,0 2-128 0,-3 1 0 0,1-1 0 16,-1-7 160-16,0 0-160 0,-2 2 128 0,-3-3-128 16,-1 3 0-16,-2 1 0 0,-2-3 0 0,-6-6 0 15,5 8 0-15,-5-8 0 0,0 0 128 0,0 0-128 32,0 0-1216-32,0 0-288 0,-9 3-48 0</inkml:trace>
  <inkml:trace contextRef="#ctx0" brushRef="#br0" timeOffset="52361.02">4298 9192 30175 0,'-5'-19'1344'0,"5"19"256"0,0 0-1280 0,0 0-320 16,10-5 0-16,2 5 0 0,4 2 0 0,3 6 0 16,1 1-192-16,6 2 64 0,-1 3 128 0,3 1 0 15,2 3-144-15,3 1 144 0,3 0 0 0,1 2 0 16,1 1 0-16,0 4 0 0,0-3-144 0,0 5 144 0,-1-2 0 0,1 1 0 16,1-1-128-16,-1 0 128 0,4 2 0 15,0 3 0-15,1-1 0 0,0 3 0 0,3 2 0 0,-3-1 0 16,-1 0 160-16,-4 2 32 0,-4-4 16 0,-3-2 0 15,-2-1 176-15,-2 3 48 0,-3-4 0 0,-2-1 0 16,-5-3 208-16,-4 3 64 0,-4-2 0 0,-5 2 0 16,-5-3 32-16,-4 4 16 0,-7-3 0 0,-4-1 0 15,-6 3 80-15,-3-3 0 0,-7 4 16 0,-8-2 0 16,-7 2-112-16,-5-4-32 0,-5 4 0 0,-3-4 0 16,-5 4-320-16,2-3-64 0,-1 3 0 0,-1-4-16 15,-3 1-304-15,-2-5 160 0,1-6-160 0,4 1 128 16,4 3-128-16,2 0-192 0,4-1 32 0,3 0 16 15,0-8-2144-15,2 1-416 0,3 0-96 0,3-3-16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6:40:10.681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12786 5273 7359 0,'0'0'656'0,"0"0"-528"16,0-8-128-16,0 8 0 0,0 0 1088 0,0 0 176 16,-5-6 32-16,5 6 16 0,0 0-96 0,-5-8 0 15,5 8-16-15,0 0 0 0,-6-6-240 0,6 6-64 16,0 0 0-16,0 0 0 0,0 0-64 0,0 0 0 15,0 0-16-15,-8 4 0 0,0 2-528 0,2 6-96 16,1 3-32-16,-1 4 0 0,2 3-160 0,-1 7 160 16,-4 3-160-16,4 5 160 0,-4 2-160 0,0 3-144 15,0 5 144-15,3-1-208 0,1 1 208 0,2 2 0 16,2 0 144-16,3-5-144 0,2-1 128 0,5-2-128 16,3-5 0-16,2-9 0 0,1-1 128 0,3-7-128 15,1-3 0-15,1-4 144 0,2-3-144 0,2-5 160 0,1-3-160 0,2-2 160 16,1-2-32-16,4-6 0 15,3-1 0-15,-2-5 0 0,-1-2 64 0,1-3 16 0,1-3 0 0,-3-4 0 16,-4 2-208-16,-3-6 176 0,-1 0-176 0,-1-1 160 16,-1 0-160-16,-7 7 0 0,0-3 144 0,0-5-144 15,0-4 176-15,1 0-48 0,-2 1 0 0,1 3 0 16,0 2-128-16,-2 5 0 0,1 2 0 0,0 5-176 16,-2 4 176-16,1 4 0 0,-2 1-144 0,-1 5 144 15,-2 4 0-15,1 3-176 0,-3 5 176 0,3 4-128 0,-4 5 128 16,-1 3-160-16,0 2 160 0,-3 6-160 0,0 2 160 0,0 7 0 15,-4 4 0-15,-1 4-128 0,-4 6 128 0,0 4 0 16,-2 0 0-16,-2 9 0 0,-1 2 0 0,-1 5 0 16,-2-1 0-16,1 3 0 0,1 1 0 0,-5 1 0 15,0 1 160-15,0 0-160 0,-1 1 272 0,1-1-32 16,1-4-16-16,-1-1 0 0,-1 0 224 0,0-5 32 16,-1-1 16-16,-2-2 0 0,0 0-48 0,-2-6-16 15,-2-1 0-15,0-3 0 0,1 0-112 0,-3-6 0 16,2 0-16-16,0-5 0 0,2 0 16 0,-2-5 0 15,1-4 0-15,0-5 0 0,2-2 64 0,-1-2 0 16,5-4 16-16,-1-3 0 0,-2-4-144 0,2-4-48 16,1-5 0-16,1-6 0 0,-3-5 48 0,1-3 0 15,-1-5 0-15,2-7 0 0,0-4-256 0,2-7 144 16,3-4-144-16,3 0 128 0,4-4-128 0,5 4-256 16,2 1 64-16,8 1 16 0,3 1 0 0,5 2 0 15,4 2 0-15,3 1 0 0,3 7 176 0,4-3 0 16,2 3 0-16,3 3 0 0,2 1 0 0,5 2 0 0,2 1 0 0,3 3 128 15,5 4-128-15,0-1 0 0,4 5 0 0,0 0-128 16,-4-4 128-16,0 7 0 0,-2 2 0 0,-4 0 0 16,-5 1-224-16,-3 3-16 0,-6 3 0 0,-2 1 0 31,-6 2-1904-31,-3-1-384 0,-4 2-80 0,-2-3-16 0</inkml:trace>
  <inkml:trace contextRef="#ctx0" brushRef="#br0" timeOffset="637">14337 5624 8287 0,'0'0'736'15,"0"0"-592"-15,0 0-144 0,0 0 0 0,0 0 880 16,0 0 144-16,0 0 16 0,0 0 16 0,0 0 64 0,0 0 16 15,0 0 0-15,0 0 0 0,0 0 112 0,0 0 32 16,0 0 0-16,0 0 0 0,0 0-368 0,0 0-64 16,0 0-16-16,0 0 0 0,0 0-224 0,0 0-48 15,0 0-16-15,3 6 0 0,0 2 16 0,4-3 0 16,3 3 0-16,1-5 0 0,2 0 144 0,2-2 16 16,7 0 16-16,2 1 0 0,4-2-32 0,5-2 0 15,5 1 0-15,0 0 0 0,3-2-208 0,1 0-48 16,-1-3-16-16,-1 3 0 0,0 0-432 0,-1-1 128 15,-2-1-128-15,0 1 0 0,0 1 176 0,-2 0-48 16,3-2-128-16,-2 0 192 0,-3 1-192 0,-1 2 128 16,-2-2-128-16,-2-1 0 0,-2 1 0 0,-3 1 0 15,-3 2 0-15,-2 0 0 16,-3 1-576-16,-2 0-64 0,-3 0-16 0,-2 1 0 16,-8-1-1328-16,0 0-256 0,0 0-48 0,0 0-6000 15,-2 8-1200-15</inkml:trace>
  <inkml:trace contextRef="#ctx0" brushRef="#br0" timeOffset="951.33">14417 5985 4607 0,'-18'9'400'0,"12"-7"-400"0,-3 2 0 0,1 0 0 16,1 1 2128-16,0-4 352 0,7-1 64 0,-5 3 16 15,5-3-1216-15,0 0-224 0,0 0-48 0,0 0-16 16,0 0 176-16,0 0 48 0,0 0 0 0,7 5 0 0,3 0 80 0,3 0 32 15,-1-2 0-15,6-2 0 0,2 1-288 0,2 1-48 16,3-2-16-16,3-1 0 0,4-1-400 0,0 1-96 16,4-1-16-16,-1-1 0 0,2 0 48 0,0 2 0 15,-2-1 0-15,4-2 0 0,-4 1 64 0,2-2 0 16,0 1 16-16,0 1 0 0,0-1-80 0,1 3-32 16,1-1 0-16,1 0 0 0,-2-1-208 0,-3 2-32 15,1-5-16-15,-3 4 0 0,-3 0-160 0,-2 1-128 16,-3 1 192-16,-3-1-192 0,0 0 128 0,-2 1-128 15,-3 2 0-15,-3-1 0 16,-3 2-1456-16,-3 0-336 0,-3 4-80 0,-5-8-16 0</inkml:trace>
  <inkml:trace contextRef="#ctx0" brushRef="#br0" timeOffset="5305.33">15253 3281 6447 0,'0'0'576'0,"0"0"-576"0,-7 0 0 0,-2-2 0 15,0-1 1392-15,9 3 160 0,-9-6 48 0,3 2 0 16,6 4-640-16,-9-4-112 16,3 2-16-16,-1-2-16 0,7 4-224 0,-6-6-32 0,6 6-16 0,-7-4 0 15,7 4-112-15,0 0-32 16,-10-3 0-16,10 3 0 0,0 0-192 0,0 0-32 16,-5-2-16-16,5 2 0 0,0 0-160 0,0 0 0 0,0 0 144 0,0 0-144 15,0 0 224-15,12 2-32 0,-3-1 0 0,3 3 0 16,2 0 48-16,3 1 0 0,2-1 0 0,1-2 0 15,2 5-240-15,3-1 176 0,1-1-176 0,4 2 160 16,2 0-160-16,4 0 128 0,2 2-128 16,5-1 128-16,5 4-128 0,6-3 0 0,0 2 144 0,2-3-144 15,0-2 192-15,-16-2-16 0,4-1-16 0,4 2 0 16,4 2-160-16,4-2 160 0,5 0-160 0,2 2 160 16,-2-5-160-16,0 0 0 0,-3 0 144 0,-1 1-144 15,1-1 160-15,0 3-32 0,0 0-128 0,3-1 192 16,2 0-192-16,-3 1 0 0,-3-2 0 0,0-1 0 0,0 2 144 15,0 0-144-15,-1 1 128 0,3-1-128 0,0-2 0 0,2 2 0 16,-3 2 128-16,-2-1-128 0,-2-1 0 0,0-1 128 16,-2-3-128-16,0-1 128 0,-1 1-128 0,0 0 0 15,-2-2 0-15,1 1 0 0,-1 0 0 0,-3-1 128 16,-4 1-128-16,0-3 0 0,-1-3 128 0,-3 2-128 16,1-3 0-16,-2 2 128 0,0-1 0 0,1-2 0 15,0 3 0-15,2-3 0 0,-1 2-128 0,3-6 160 0,0 1-160 0,1 0 160 16,-5-2-160-16,3 2 0 0,1 2 144 0,-1-3-144 15,-2 5 0-15,-1-4 0 16,0 4 0-16,2 0 0 0,-1 1 0 0,-1-2 0 0,0-1 0 0,-3-1 0 16,-1 4 0-16,-6-3 128 15,-3 3-128-15,-1-2 0 0,-1 2 144 0,-1 0-144 16,-3 0 192-16,1 2-192 0,-2-2 208 0,-3 0-64 0,-1 2-16 0,-2-2 0 16,-2 0-128-16,1 3 160 0,-2-1-160 0,-1 0 160 15,-2 1-160-15,2 2 128 0,-3-2-128 0,0-1 128 16,-5 5-128-16,5-5 0 0,-5 5 0 0,0 0 128 15,4-4-128-15,-4 4 0 0,0 0 0 0,0 0 0 16,0 0 0-16,0 0 0 0,0 0 0 0,0 0 0 16,0 0 0-16,0 0 0 0,0 0 0 0,-9 5 0 0,-1 0 0 15,-2 3 0-15,0-2 0 0,-1 4 0 0,-5-1 0 0,-1 4 0 16,-2 4 0-16,-1-1 0 0,-2 1 0 0,-4-1 0 16,-4 1 0-16,-2-2 0 0,-3 3 0 0,-5-3 0 15,0-1 0-15,1 1 0 0,-1-1 144 0,-1-1-144 16,-3 1 160-16,-4 0-160 0,-4 1 128 0,0-4-128 15,-4 0 0-15,4-1 144 0,-1-1-144 0,3 2 0 16,1-2 0-16,1 2 128 0,0-3-128 0,-2 2 0 16,-2-2 0-16,-1 2 0 0,-2-4 0 0,1 3 128 15,0-4-128-15,2 1 0 0,2 0 0 0,-2-1 0 16,0-1 128-16,-2 0-128 0,-4-2 0 0,-1 1 0 16,-1-1 0-16,-1 1 128 0,4-2-128 0,-1 0 0 15,1 1 0-15,1-2 0 0,-2 0 0 0,-1-2 0 16,0 0 0-16,3 0 0 0,2 0 0 0,2-3 0 15,2 1 0-15,3-1 0 0,0-5 0 0,2 2 128 16,-1-2-128-16,-19-4 0 0,8 1 0 0,6-1 0 16,3 2 128-16,7 0-128 0,5-2 0 0,2 1 0 15,3 2 0-15,3-3 0 0,0-1 0 0,4 3 0 16,2 3 0-16,-1-1 0 0,5 1 0 0,0-1 0 0,-1 3 0 0,2-1 0 16,2 3 0-16,0 1 0 0,-1-4 0 0,3 5 0 15,2-2 0-15,-1 2 0 0,5-2 0 0,-1 1 0 16,0 0 0-16,1 2 0 0,2-2 0 0,7 4 0 15,-9-5 0-15,9 5 0 0,-7-4 0 0,7 4 0 16,0 0 0-16,0 0 0 0,0 0 0 0,0 0 0 16,0 0 0-16,0 0 0 0,0 0 0 0,0 0 0 15,0 0 0-15,0 0-192 0,14 8 32 0,0-2 16 16,2 3 144-16,1 1-192 0,6 0 192 0,3-1-192 0,0 4 192 16,4-2 0-16,1 1-144 0,7 2 144 15,3-2 0-15,9 2-144 0,2 2 144 0,9-2 0 0,4-2 0 0,3-3 0 16,0 3 0-16,-21-7 0 0,10 0 0 0,5 2 0 15,4-3 0-15,8 1 0 0,2 2 0 0,2-3 0 16,-1-1 0-16,3 0 0 0,3-2 0 0,1 3 0 16,1-1 0-16,0 0 0 0,-2 0 0 0,-2 1 0 15,1 2 0-15,0-1 0 0,2-2 0 0,-2-1 0 16,-5 1 0-16,-2-2 0 0,-3 2 0 0,3-2 0 16,-1-1 0-16,0 0 0 0,-2-1 0 0,-2-3 0 15,-2 1 0-15,-5-2 0 0,-3-1 0 0,-3-3 0 16,-1 3 0-16,-1-3 0 0,-3 1 0 0,-4-2 0 15,2 1 0-15,-3-1 0 0,-7 1 128 0,0-3-128 16,-3 1 0-16,-2 1 144 0,0-3-144 0,-4 2 0 16,-1 1 0-16,-2-2 128 0,0 2-128 0,-3-3 0 15,0 2 0-15,0 2 128 0,-4-3-128 0,-2 5 0 16,-2-3 144-16,-2 2-144 0,-2-1 160 0,-3 3-32 16,-1-3-128-16,0 2 192 0,-4 4-192 0,-5 3 176 0,0 0-176 0,0 0 160 15,2-5-160-15,-2 5 128 0,0 0-128 0,0 0 128 16,-9-5-128-16,-1 3 0 0,-2 1 0 0,-2 1 0 15,-2 0 0-15,0 0 0 0,-2 0 0 0,-2 3 0 16,-1-1 0-16,0 3 0 0,-2-1 0 0,-1 1 0 16,-3 0 0-16,-1 3 0 0,-2-1 0 0,-1 4 0 15,-3-3 0-15,-4 3 0 0,-3 0 0 0,-4-3 0 16,1-1 0-16,-6 2 0 0,3-4 0 0,-2 4 0 16,-2-4 0-16,-3 5 240 0,-1-1-16 0,-6 0 0 0,-6-2-224 0,0-2 0 15,0 2 0 1,-1-2 0-16,-2 0-192 0,-2 3 192 0,-4-2-192 0,-3 2 192 0,-2 0 0 0,2-2 0 15,1 2 0-15,1-2 0 0,-3 2 0 0,0 1 0 16,-2-1 0-16,5 1 0 0,3 0 0 0,1 0 0 16,2-1 0-16,3-1 0 0,-1-3 0 0,3 0 0 15,0 0 0-15,3 0 0 0,5-3 0 0,-22-1 0 16,13-4 0-16,11-1 0 0,5-1 0 0,4-6 0 16,0 5 0-16,6-5 0 0,0 3 0 0,2-2 0 15,1-1 0-15,2 1 0 0,4-3 0 0,6 0 0 16,0 1 0-16,5 2 0 0,2-3 0 0,1 2 0 15,0 1 0-15,3-3 0 0,0 0 0 0,1 1 0 16,0 2 0-16,1-1 0 0,0 4 0 0,2-1 0 16,1 2 0-16,1 0 0 0,-1 0 0 0,1 2 0 15,0-2 0-15,0 1 0 0,1 3 0 0,2-2 0 16,-1-2 0-16,1 2 0 0,-1 3 0 0,0-2-160 16,7 4 160-16,-7-7-128 0,0 4 128 0,7 3 0 15,-6-3 0-15,6 3-128 0,0 0 128 0,0 0 0 16,0 0-144-16,0 0 144 0,0 0-128 0,0 0 128 0,0 0-160 0,0 0 160 15,4 9-144-15,1 1 144 0,1 3-128 0,4-4 128 16,2 1-160-16,2-2 160 0,-2 3-192 0,6-2 192 16,2 2-144-16,5-2 144 0,3 3 0 0,3 0-144 15,2-1 144-15,7 1 0 0,4 4 0 0,8-2 0 0,2-3 0 16,3 0-128-16,0 1 128 0,-16-6 0 0,3 2 0 16,7 1 0-16,0-4 0 0,6 6 0 0,6-2 0 0,3 3 0 15,1 2-128-15,0-4 128 0,1 1 0 0,2-3 0 16,3 1 0-16,2-4 128 0,2 0-128 0,-1 1 0 15,-2-2-128-15,-1 0 128 0,0-2 0 0,1 0 0 16,1-1 0-16,1-1 0 0,-1 0 0 0,-3-1 0 16,-3-2 0-16,-2 1 0 0,-1-1 0 0,2 2 0 15,0-3 0-15,0-1 0 0,-3 1 0 0,-3-1 128 16,-2 0-128-16,-3-4 0 0,-4 0 0 0,1-2 0 16,-1 0 0-16,-2 3 0 0,-3-5 0 0,-1 3 144 15,1-3-144-15,-3-2 0 0,-6-2 144 0,-3 1-144 16,-3-2 0-16,-2-1 144 0,-4 2-144 15,0 1 160-15,-3-2-160 0,-2 0 160 0,-3 0-32 0,-1 1-128 16,-3-1 192-16,-1 0-64 0,-1 1 128 0,-1 2 32 16,1 0 0-16,0 1 0 0,-7 1-80 0,1 3-16 15,-2-3 0-15,-1 4 0 0,-3 2 0 0,0 2-16 16,-1-3 0-16,-1 2 0 0,1 6-48 0,-4-4-128 16,4 4 192-16,-5-5-64 0,0 2-128 0,-3 3 0 15,-1 0 0-15,0 2 0 16,-2 1-512-16,1 0-16 0,0 1-16 0,-1 0-8144 0,0 1-1616 15</inkml:trace>
  <inkml:trace contextRef="#ctx0" brushRef="#br0" timeOffset="9457.24">16415 6379 10127 0,'0'0'896'0,"0"0"-704"16,-5 6-192-16,-1-1 0 0,1-1 880 0,0 1 144 15,0 2 16-15,0-4 16 0,1 2-544 0,4-5-128 16,-4 7 0-16,0-2-16 0,0 0-64 0,2 3-16 16,2-8 0-16,-3 5 0 0,3-5 176 0,0 0 48 15,0 0 0-15,0 0 0 0,0 0 112 0,0 0 16 0,0 0 16 0,0 0 0 16,0 0 0-16,0 0 0 16,5-3 0-16,3-4 0 0,2-1-64 0,-1-2-16 0,2-2 0 0,2-3 0 15,1-3-64-15,1-2 0 16,4-12-16-16,2-1 0 0,-1-6-16 0,13-21 0 0,-1-2 0 0,0 2 0 15,-3-4-224-15,3 1-64 0,-3-5 0 0,1 0 0 16,-2 0-192-16,0 5 0 0,0-3 128 0,-2 5-128 16,-2 0 0-16,0 5 0 0,-1 4 0 0,0 6 0 15,1-1 0-15,-9 18 0 0,-1-1 0 0,1 0 0 16,1 1 0-16,0 2-160 0,2-3 160 0,-3 5-128 0,1 1 128 0,-1 4-160 16,-2 1 160-16,-2 5-160 0,2 2 160 15,-3 1-128-15,-1 5 128 0,-2-2-128 0,1 3 128 0,-2 1 0 16,-6 4-144-16,7 0 144 0,-7 0-128 0,7 0 128 15,0 6-160-15,-1 6 160 0,-1 4-176 0,1 5 176 16,-2 4-192-16,1 6 192 0,0 2-144 0,2 4 144 16,0 3 0-16,1 6-144 0,-3 4 144 0,2 4 0 15,-1 1-144-15,0 3 144 0,1 7 0 0,-1-1-144 16,2 3 144-16,0-2 0 0,-1-4 0 0,-1-1 0 16,-1-2 0-16,-1-3 0 0,-1-3 0 0,-1-5 0 15,1 1 0-15,-2-7 0 0,0-2 0 0,1-3 176 16,0-3-176-16,-2-3 160 0,0-3-160 0,0-1 192 15,0-5-192-15,-2-3 192 0,-1-4-192 0,0-4-176 16,2 0 48-16,-1-3 0 16,-2 0-1424-16,1-3-288 0,-6-1-48 0</inkml:trace>
  <inkml:trace contextRef="#ctx0" brushRef="#br0" timeOffset="9673.59">16447 6013 23951 0,'0'0'2128'0,"0"0"-1696"0,15-1-432 0,3-2 0 15,4-3 192-15,3 1-32 0,8 1-16 0,5-3 0 16,11 2 288-16,3-1 48 0,1-4 16 0,1-2 0 16,-5-4-224-16,-13 3-32 0,3 2-16 0,2 2 0 0,-1-3-224 0,2 5-192 15,0-2 48-15,-2 2-7792 16,-1-3-1568-16</inkml:trace>
  <inkml:trace contextRef="#ctx0" brushRef="#br0" timeOffset="10073.52">18415 5502 21183 0,'0'0'1888'0,"0"0"-1504"16,5-7-384-16,-1 0 0 0,-4 7 448 0,0 0 0 16,0 0 16-16,0 0 0 0,-8-6-96 0,-1 2-32 15,-2 1 0-15,-3 2 0 0,-4 1-64 0,-4 1-16 16,-3 2 0-16,-2-2 0 0,-2 4 160 0,1 3 32 16,-2-2 0-16,-2 5 0 0,0 1 0 0,1 2 16 0,0 1 0 0,3 0 0 15,0 2-272-15,5-2-64 0,3-1-128 0,3 1 192 16,4 1-192-16,4-1 0 0,4 0 0 0,4-3 0 15,2 0 0-15,3 2 128 16,2-1-128-16,5-2 192 0,1 3-192 0,2 2 128 0,2-1-128 0,0 0 0 16,-1-3 192-16,3 0-48 0,-4 2-16 0,-1-1 0 15,-2 1-128-15,-2 0 0 0,-4-1 0 0,-1-2 0 16,-6 2 160-16,-1 2-160 0,-3-1 192 0,-5-1-192 16,-3 0 320-16,-2-1-64 0,-1 1 0 0,-2-3 0 0,-2 3-32 15,-3-7-16-15,-3 3 0 0,-1-3 0 0,-1 1-208 0,-1-1 0 16,-1-3 0-16,1-2 0 15,4 1-768-15,0 0-192 0,2-4-32 0,4 0-12080 16</inkml:trace>
  <inkml:trace contextRef="#ctx0" brushRef="#br0" timeOffset="10305.09">18792 5635 21247 0,'-12'13'944'0,"9"-4"192"0,-2-1-912 0,0 4-224 16,-1 4 0-16,-2 4 0 0,-1 4 256 0,-2 3 16 0,-3-3 0 0,0 3 0 15,-2-5 48-15,1 4 16 0,-3 1 0 0,2-2 0 16,-2 0-160-16,3-2-48 0,1-1 0 0,1-3-7152 15,2-4-1424-15</inkml:trace>
  <inkml:trace contextRef="#ctx0" brushRef="#br0" timeOffset="10665.05">19179 5619 19343 0,'-3'9'1728'0,"-1"3"-1392"15,1 5-336-15,-3 1 0 0,0 1 1104 0,-2 2 160 16,-2 4 16-16,-1-1 16 0,-2-1-288 0,-1 5-64 16,-1-4-16-16,1 0 0 0,-1-3-496 0,2-1-112 15,2-8 0-15,0 1-16 0,1-2-112 0,3-4 0 16,2-3-16-16,5-4 0 0,0 0 320 0,0 0 64 15,1-9 16-15,3-5 0 0,1 0 0 0,2-2 0 16,2 1 0-16,1-1 0 0,2-3-304 0,2-3-48 16,1 2-16-16,2 2 0 0,-1 3-208 0,1 3 0 15,-1-1 128-15,1 5-128 0,-1 0 0 0,1 5 0 16,-2 2 0-16,0 5-160 0,-1 5 160 0,-1 1 0 16,-2 7-144-16,-2 0 144 0,-2 2 0 0,-2 3-144 15,-5 2 144-15,-3 0 0 16,-1 3-1056-16,-1-3-96 0,0 0-32 0,1-1-8032 0,1-3-1616 0</inkml:trace>
  <inkml:trace contextRef="#ctx0" brushRef="#br0" timeOffset="11175.37">20558 4569 14223 0,'0'0'624'0,"0"0"144"0,0 0-624 0,-6 1-144 0,-2 3 0 0,-2 4 0 16,-4-2 736-16,-3 7 112 0,-1 2 32 0,-4 5 0 15,-5 2-80-15,-2 6-16 0,-2 2 0 0,-1 7 0 16,-2 5-112-16,-2 3-32 0,-2 4 0 0,0 7 0 16,1 6-96-16,0 2-32 0,-1 5 0 0,3 2 0 15,3 0-336-15,4 3-176 0,4-4 160 0,6-4-160 16,5-8 128-16,6-2-128 0,4-4 0 0,6-5 144 16,4-6-16-16,6-6 0 0,4-3 0 0,2-6 0 0,2-2-128 15,2-3 0-15,3-4-160 0,0-7 160 16,3 0-1152-16,-1-6-128 0</inkml:trace>
  <inkml:trace contextRef="#ctx0" brushRef="#br0" timeOffset="11611.5">20566 5133 2751 0,'-6'-16'128'0,"6"8"16"0,2 2-144 0,2-3 0 16,2 0 0-16,4 0 0 0,3 0 4304 0,5 4 832 15,3-3 176-15,3 3 16 0,3 0-4048 0,2-1-800 16,3 2-160-16,2 3-48 0,3 2-32 0,1 3-16 0,-2 4 0 0,-4-1 0 16,-2 6-224-16,-4 1 144 15,-5 0-144-15,-7 2 128 0,-1 1-128 0,-8 1 0 16,-5-1 0-16,-5 6 0 0,-5 2 0 0,-5 2 0 15,-6 1 0-15,-2 0 0 0,-2-2 176 0,-2-2-48 0,-1-1-128 16,2-2 192-16,0-1 112 0,3-1 16 0,2 0 0 0,3-3 0 16,3 2 64-16,3 0 0 0,3 1 16 0,5-3 0 15,4 1-272-15,4-2-128 0,3 2 0 0,4-1 128 16,3-1-128-16,3 2 160 0,2-1-160 0,5 2 160 16,-1 1-160-16,2 0 0 0,-1 2 0 0,-2-1 0 15,-3 2 0-15,-3 1 0 0,-4-1 0 0,-2 1 0 0,-6-1 144 0,-3-3-144 16,-5-1 160-16,-3 0-160 0,-6-1 656 15,-6 0 48-15,-5-2 0 0,-3-1 0 0,-2-2-16 0,-3 0 0 16,-2-3 0-16,1 0 0 0,0-1-352 0,1-2-64 16,1-2-16-16,3-3 0 15,3-2-1600-15,2 0-320 0,3-3-64 0,3-5 0 0</inkml:trace>
  <inkml:trace contextRef="#ctx0" brushRef="#br0" timeOffset="11926.02">21801 4843 22399 0,'0'0'992'0,"0"0"208"0,-5 8-960 0,-1 1-240 16,-2 4 0-16,-1 3 0 0,-2 5 384 0,-2 5 16 15,-2 2 16-15,-1 7 0 0,0 1 192 0,-1 2 32 16,1 3 16-16,-2 1 0 0,-1 6-80 0,1 2-32 0,-3 5 0 0,0-3 0 16,2 0-304-16,1 1-64 0,2 2-16 0,4-3 0 15,5-4-160-15,6-1 160 0,2-5-160 0,5-6 160 16,3-3-160-16,4-4 0 0,2-2 0 0,3-7 0 16,1-1 160-16,0-3-160 0,0-4 192 0,0-4-192 15,0 1 0-15,-1-5-192 0,0-3 0 0,-2-2-8448 16,0-6-1664-16</inkml:trace>
  <inkml:trace contextRef="#ctx0" brushRef="#br0" timeOffset="12095.53">21171 5526 21999 0,'0'0'960'0,"0"0"224"0,0 0-944 0,0 0-240 15,0 0 0-15,11 0 0 0,3 0 320 0,4 0 32 16,3 0 0-16,5 0 0 0,4-3 96 0,6 2 32 15,3-3 0-15,6 1 0 0,3 1-208 0,0-3-32 16,-1-2-16-16,0 1 0 0,1-2-224 0,-4 0 144 16,-1 3-144-16,-1-4-11456 0</inkml:trace>
  <inkml:trace contextRef="#ctx0" brushRef="#br0" timeOffset="12658.78">21928 4210 14735 0,'0'0'640'0,"0"0"160"0,0 0-640 0,0 0-160 15,0 0 0-15,0 0 0 0,0 0 800 0,7-1 128 16,1 0 32-16,4 2 0 0,3 4-656 0,3 4-128 15,1-1-32-15,4 4 0 0,2 2 80 0,5 0 16 16,0 3 0-16,3 5 0 0,1 2 16 0,2 2 16 16,1 6 0-16,1 4 0 0,0 7-144 0,3 0-128 15,1 6 144-15,-2 3-144 0,-1 6 128 0,-3 2-128 16,0 3 0-16,-3 1 0 0,-1 3 192 0,-3 5-48 16,-2-1-16-16,-3-3 0 0,-1 1 448 0,-4 0 96 15,-3-2 16-15,-5-1 0 0,-4 0 512 0,-6-4 96 16,-2 2 32-16,-6-4 0 0,-4 1-304 0,-3-3-64 15,-3-2-16-15,-8 0 0 0,0 0-224 0,-4-3-32 16,-6-2-16-16,1-2 0 0,-4-6-336 0,-1-3-64 16,-1-1-16-16,1-4 0 0,1-7-32 0,1 1-16 0,0-2 0 0,1-3 0 15,1-3-208-15,0-4 144 0,1 0-144 0,1-4 128 32,0-3-496-32,3-5-96 0,2-3-32 0,1 0 0 15,3-4-1488-15,3-1-320 0,5-4-48 0,6-4-10656 0</inkml:trace>
  <inkml:trace contextRef="#ctx0" brushRef="#br0" timeOffset="13093.32">24395 4688 15663 0,'0'0'688'0,"0"0"144"0,0 0-656 0,-5-5-176 15,5 5 0-15,0 0 0 0,0 0 1296 0,-6 3 240 16,0-1 32-16,-2 3 16 0,0 7-544 0,1 1-96 15,-1 3-32-15,-1 8 0 0,0 2-48 0,0 7-16 16,2 2 0-16,-2 5 0 0,3 4-144 0,-3 6-16 0,0 7-16 0,0 3 0 16,-1 6-208-16,-2 1-32 0,0 4-16 0,-1 1 0 15,-1 0-176-15,2-2-48 0,-2-4 0 0,2-1 0 16,0-8-16-16,2-4-16 0,0-7 0 0,1-1 0 16,1-7 16-16,1-4 0 0,0-1 0 0,1-9 0 15,1-1-176-15,1-2 0 0,-1-7 144 0,4-3-144 16,-2-3-1360-16,3-8-352 0,0 0-64 0,0 0-11408 15</inkml:trace>
  <inkml:trace contextRef="#ctx0" brushRef="#br0" timeOffset="13277.06">23488 5553 26719 0,'15'0'2368'0,"5"0"-1888"16,6 0-480-16,7 0 0 0,8 0 896 0,3 0 64 15,6 1 32-15,0-1 0 0,6-1 208 0,4-2 32 16,5 1 16-16,1-2 0 0,0-3-208 0,0 2-32 16,-2 0-16-16,-1-2 0 0,0 2-544 0,-2 2-128 15,-2-1 0-15,-3-1-16 0,-4 1-176 0,-4 0-128 16,-8-1 144-16,-4 0-144 16,-7 3-1040-16,-4-1-304 0,-4 3-64 0,-5 0-9520 15,-3 0-1888-15</inkml:trace>
  <inkml:trace contextRef="#ctx0" brushRef="#br0" timeOffset="15221.43">16493 1883 13823 0,'0'0'1216'0,"0"0"-960"16,0 0-256-16,0 0 0 0,0 0 752 0,0 0 96 15,0 0 32-15,0 0 0 0,0 0-400 0,1-9-80 16,-1 9-16-16,0 0 0 0,0 0-384 0,0 0 0 15,0-9 0-15,0-1 0 0,0 10 144 0,0 0 0 16,0-11 0-16,1-2 0 0,-1 2 176 0,2 3 48 16,-2 8 0-16,0-14 0 0,0 1-112 0,0 3 0 15,-2-3-16-15,1 2 0 0,0-1 16 0,1-3 0 16,-4 3 0-16,0 0 0 0,-1-1-48 0,0 1 0 0,0-1 0 0,0 2 0 16,0-3-80-16,-2 1-128 0,1 1 176 0,-2 0-176 15,0-2 224-15,0 0-64 0,-1 0-16 0,0-3 0 16,-1 1 48-16,1-2 0 0,0 0 0 0,-2 0 0 15,2 0-64-15,-1 2-128 0,-2-2 192 0,1 2-64 16,-1-2-128-16,1 4 0 0,-1 0 144 0,0 0-144 16,0-3 0-16,-2 2 128 0,-1-1-128 0,0 0 0 15,-3 1 0-15,0 0 0 0,0 1 0 0,1-1 128 16,0-1-128-16,2 1 0 0,-3 0-176 0,3 0 176 16,-2 4-272-16,1 0 32 0,-1 5 16 0,1-3 0 15,-1 2-112-15,-1 0-32 0,1 0 0 0,0 4 0 16,2-2 128-16,1-1 32 0,-3 1 0 0,2 3 0 15,-1-2 208-15,-1 0 0 0,0 0 0 0,-2 2-144 0,-3-2 144 0,0 1 0 16,3-2 0-16,0 3 0 0,0-2 0 0,-2 1 0 16,0 2 0-16,0-1 0 0,1-2 0 0,2-1 0 15,2 1 0-15,2 1 0 0,2-2 0 0,2-1 0 16,0 1 0-16,1 2 0 0,-1-2 0 0,2 0 0 16,2 0 0-16,0 3 0 0,-3-2 0 0,2-1 0 15,0 1 0-15,-1 0 0 0,0 3 0 0,8 1 0 16,-8-4 0-16,-3-1 0 0,-1 2 0 0,-1 1 0 15,2-1 0-15,-1 3 0 0,1-1 0 0,-1 0 0 16,1-2 0-16,1-1 0 0,-4 1 0 0,1 0 0 16,0 0 0-16,-1 0 0 0,-2-2 0 0,-1 1 0 0,1 0 0 15,-1 1 0-15,-1-2 0 0,2 0 0 16,-1 0 0-16,1 3 0 0,-2-2 0 0,0-1 0 0,0 0 0 16,2 2 0-16,1 1 0 0,1-1 0 0,1-1 0 0,0 2 0 15,-1-2 0-15,0 1 0 0,0-1 0 0,2 2 0 16,-1-2 0-16,0 2 0 0,0-2 0 0,2 2 0 15,-2 2 0-15,2 0 0 0,-2-1 0 0,3 1 0 16,1-1 0-16,9 1 0 0,-9 2-144 0</inkml:trace>
  <inkml:trace contextRef="#ctx0" brushRef="#br0" timeOffset="17412.66">15345 4296 14559 0,'-14'5'640'0,"4"-1"144"0,-2 1-624 16,-2-3-160-16,-3 1 0 0,-4-1 0 0,-2 5 528 0,-1 0 80 0,-4-3 16 0,-1 0 0 16,-3-3-192-16,1-1-48 0,-3 0 0 0,1 0 0 15,-2 1-160-15,-2 1-32 0,-1 1-16 0,-2 0 0 16,0 0-16-16,-5-3 0 0,-2-3 0 0,-5 0 0 16,-1-2-160-16,1 2 160 0,1-3-160 0,1-1 160 15,-1 0-160-15,1 2 128 0,1-2-128 0,-5-1 128 16,-6-2 32-16,-1-1 0 0,-3-5 0 0,3 0 0 15,0 2 96-15,1 1 32 0,1 2 0 0,-2-3 0 16,-4 0 64-16,-1 2 16 0,-3-2 0 0,3-1 0 16,5 0 0-16,3-1 0 0,0 0 0 0,2-1 0 15,-1-2-112-15,-1-1-32 0,-2 0 0 0,4 1 0 16,1 0-80-16,5-2-16 0,3-5 0 0,3-1 0 0,4-2 64 0,2 1 16 16,2-3 0-16,2-1 0 0,-2 2-208 15,2 1 144-15,3-4-144 0,2 0 128 0,1-2-128 0,0 1 0 16,3-3 144-16,0 4-144 0,5 2 0 0,4 1 128 15,0 2-128-15,4 4 0 0,0 5 0 0,2 2 0 16,2 2 0-16,2 0 0 0,0 5 0 0,-1-3 0 16,4 1 0-16,-1 4 0 0,2 0 0 0,2 8 0 15,0 0 0-15,0 0 0 0,0 0-144 0,0 0 0 16,0 0 0-16,0 0 0 0,0 0-208 0,0 0-32 16,0 0-16-16,2 13 0 15,0-2-656-15,1-1-128 0,-1 3-32 0,2 0-8512 0</inkml:trace>
  <inkml:trace contextRef="#ctx0" brushRef="#br0" timeOffset="17780.53">12167 3767 12543 0,'-7'13'560'0,"7"-13"112"0,-9 6-544 0,2 2-128 0,7-8 0 0,-7 6 0 15,-1 3 432-15,8-9 48 0,0 0 16 0,0 0 0 16,0 0 272-16,0 0 48 0,0 0 16 0,0 0 0 16,-1-9 480-16,2-3 96 0,2 0 32 0,2-4 0 15,0-1-880-15,2-2-176 0,0-2-48 0,2-4 0 16,0 2-128-16,-1-1-16 0,5-5-16 0,-1-1 0 0,-2 0-176 16,0-2 0-16,1-2 144 0,1 1-144 15,1-2 0-15,-2 1 128 0,-1 1-128 0,0-3 0 0,-1-3 0 0,-1 1 0 16,-1 1 0-16,2 3 128 0,-2-1-128 0,2 7 0 15,-2 2 0-15,2 5 128 0,-1 2-128 0,-2 7 0 16,0 3 0-16,2 1 0 0,-8 8 0 0,0 0 176 16,13 12-16-16,-2 7 0 0,1 3-160 0,-2 6 0 15,4-1 0-15,-1 6 0 0,-1 5-160 0,2 0 160 16,0 3 0-16,1-1-144 0,1 5 144 0,-1 0 0 16,0-6 0-16,2-1 0 0,1 4 0 0,1-4-160 15,1-2 160-15,0-6-7424 16,1-2-1376-16</inkml:trace>
  <inkml:trace contextRef="#ctx0" brushRef="#br0" timeOffset="19263.86">14052 4176 18831 0,'0'0'832'0,"-10"-1"176"0,1 0-816 0,0-1-192 0,0 1 0 0,9 1 0 16,-11 3 0-16,0-2 0 0,0 0 0 0,1-1 0 15,-4-1 0-15,2 0 0 0,-2 1 0 0,1-2 0 16,-5 1 0-16,0 0-128 0,-2-1 128 0,2-1 0 15,-2 0-128-15,-1 1 128 0,0-1 0 0,-3 2 0 16,-2 1 0-16,-3 0 0 0,-3 0 0 0,-1 0 0 16,-4 0 256-16,0 0 0 0,-1 1 0 0,-1 2 0 15,2-1 64-15,-2 1 32 0,-2 0 0 0,0 1 0 16,1-1-16-16,-4-1 0 0,-1 1 0 0,-4-1 0 16,-3 2-80-16,1-2 0 0,1-2-16 0,0 0 0 0,0-2-32 0,0 1 0 15,0-2 0-15,-2 3 0 0,-4 0 32 0,-3 0 0 16,-3-1 0-16,1 0 0 0,3-2-48 0,2 1-16 15,-1 1 0-15,2-2 0 0,0 0-176 0,-2 0 192 16,-5-1-192-16,-1 0 192 0,-1 0-192 0,3 0 160 16,1-1-160-16,1 2 160 0,2 0-160 0,-3 0 192 15,-4 0-192-15,-1-2 192 0,-1 1-192 0,1 0 160 16,0 1-160-16,3-2 160 0,2 1 16 0,-1 1 0 16,-1 0 0-16,-3-1 0 0,0-2 16 0,3 1 16 15,1 1 0-15,2-4 0 0,2 3-208 0,0 0 176 16,1-2-176-16,-1 0 160 0,-4 1-160 0,2-3 0 15,3 1 144-15,2 0-144 0,2 0 0 0,1-1 144 0,2 1-144 16,4-2 0-16,-1 3 304 0,0-4-48 0,-2 3-16 16,0-3 0-16,-1 4 96 0,6-6 32 0,2-1 0 0,2 1 0 15,3-1-144-15,1-1-32 0,-1 0 0 0,3 1 0 16,1 4-64-16,3-2 0 0,0 3-128 0,-2-2 192 16,0-3-192-16,1 1 128 0,-1-1-128 0,0-1 0 15,2-3 128-15,2 0-128 0,0 1 0 0,3 0 144 16,1 2-144-16,2-2 160 0,2-1-160 0,-3 1 160 15,4-1 16-15,2-2 0 0,-2-2 0 0,0 3 0 16,0-3-176-16,4 3 160 0,0-1-160 0,2 2 160 16,-1 0-160-16,4 0 0 0,0 1 0 0,-1 1 0 15,1 1 0-15,3 0 0 0,-1-2 0 0,1 3 0 16,1 2 0-16,0 2 0 0,1 2 0 0,-1-2 0 16,1-3 0-16,2 3 0 0,-2-3 0 0,1 4 0 15,3 9 0-15,-6-6 0 0,1 1 0 0,5 5 0 0,0 0-160 16,-5-7 160-16,5 7 0 0,-7-3-144 0,0 1 144 0,7 2 0 15,-9 8-144-15,3-3 144 0,6-5-160 0,0 0 160 16,-8 8-208-16,2 3 80 16,-1-2 128-16,2 2-160 0,-3 3 160 0,3 0-160 0,0 0 160 0,2 6-192 15,0 2 192-15,0 1-192 0,0 0 192 0,-1 4 0 16,-1-3-144-16,2 6 144 0,2 2-144 0,0 0 144 16,-2 0-192-16,-1 1 192 0,-1 1-288 0,1 1 48 15,-3-2 16-15,3-3 0 0,1 2 96 0,0-4 128 16,-2-5-208-16,-1 1 80 0,0 3 128 0,0-5 0 15,-3 0 0-15,0 0-128 0,0-5 128 0,0 1 0 16,0-3 0-16,3 1 0 0,0-2 0 0,-1 1 0 0,0-2 0 0,-1-4 0 16,2-1 128-16,-1-2-128 0,7-6 128 0,-7 3-128 15,7-3 144-15,-9 3-144 0,0-4 192 0,9 1-192 16,-8-5 288-16,2-6-48 0,-2 1-16 0,2-5 0 16,1-2 64-16,0-2 16 0,1 0 0 0,0-2 0 15,0-3-112-15,3-1-32 0,-3-1 0 0,2-1 0 16,0-2-160-16,1 0 0 0,1-3 0 0,1-4 128 15,2 2-128-15,-1-2 0 0,2-1 0 0,1 1 0 16,2-4 0-16,0 2 128 0,1 0-128 0,1 1 128 16,1-1-128-16,1 1 0 0,2 1 0 0,-1 2 0 15,0 1 0-15,4 3 128 0,-1-2-128 0,0 0 128 16,3 1-128-16,0 2-192 0,-2-3 32 0,2 5 16 16,-2 1 144-16,1 4 0 0,-2 0 0 0,2 4-128 15,-1 3 128-15,1 1 0 0,-2 1 0 0,0 4-128 0,-5 0 128 0,1 4-128 16,-2 4 128-16,-9 1-128 0,12 2 128 0,-2 6-192 15,2 1 192-15,-3 3-192 0,-2-3 192 0,1 5-192 16,1 3 192-16,0 1-192 0,0 1 192 0,0 1 0 16,1-1 0-16,-3 1 0 0,0 0 0 0,-1 0 0 15,2 2 128-15,-1-3-128 0,1 1 0 0,1-1 0 16,0-1 0-16,1 2 0 0,0 0 0 0,2 2-240 16,-2 0 48-16,4-2-13904 0</inkml:trace>
  <inkml:trace contextRef="#ctx0" brushRef="#br0" timeOffset="21565.54">536 3994 3679 0,'0'0'320'0,"0"0"-320"15,-5 5 0-15,0 6 0 0,-1-1 1472 0,0 4 208 16,-2 2 48-16,0 5 16 0,-1 4-768 0,2 0-144 0,-2 5-48 0,5-2 0 15,-1 2-336-15,2-1-64 16,1-1 0-16,2 3-16 0,1-1-192 0,3-3-48 0,2-3 0 0,2-1 0 16,0-5-128-16,0-5 160 15,3-3-160-15,0-3 160 0,-1 0 352 0,4-7 64 16,1-3 0-16,2-3 16 0,2 0 288 0,1-6 48 0,1-2 16 0,0 0 0 16,-3-5-528-16,0 3-96 0,-3-2-32 0,0-1 0 15,2-3-288-15,-2 0 0 0,0 0 128 0,-1 0-128 16,0-2 176-16,2-2-32 0,-2 2 0 0,-8 9 0 15,3 0-144-15,-3 5-144 0,1 2 144 0,-4 4-208 16,1 3 80-16,-4 1 128 0,0 0-208 0,-1 15 80 16,0 8 128-16,-4 1 0 0,0 8 0 0,-3 1 0 15,-1 4 192-15,0 2-16 0,-2 8-16 0,-5 3 0 16,1 8 176-16,0-11 48 0,-3 7 0 0,-5 5 0 0,2 0-160 0,-3-2-32 16,-1 0 0-16,0-1 0 15,2 1-64-15,-4 8-128 0,3-2 176 0,4-13-176 0,1-9 272 0,2-8-48 16,3-9-16-16,2-5 0 0,0-5 48 0,2-10 0 15,2-5 0-15</inkml:trace>
  <inkml:trace contextRef="#ctx0" brushRef="#br0" timeOffset="21871.26">1110 4176 12895 0,'0'0'1152'16,"0"0"-928"-16,0 0-224 0,9-2 0 0,2 0 1904 0,0 0 336 0,2-1 64 0,-1-1 0 16,2 2-1792-16,1-1-352 0,-1 1-160 0,0 1 128 15,0-2 0-15,0 0 0 0,0 1 0 0,-2 1 0 16,0 1-1504-16,-3 0-304 0</inkml:trace>
  <inkml:trace contextRef="#ctx0" brushRef="#br0" timeOffset="22016">1139 4373 15887 0,'0'0'704'16,"0"0"144"-16,0 0-672 0,0 0-176 0,4 10 0 0,1-3 0 0,1-2 656 0,2 1 112 15,2-2 0-15,0 0 16 0,3-2-192 0,1 0-32 16,2-2-16-16,2 0 0 0,-1-3-544 0,4 0 0 16,1 1 0-16</inkml:trace>
  <inkml:trace contextRef="#ctx0" brushRef="#br0" timeOffset="22450.54">1747 4584 11967 0,'0'0'1072'0,"0"0"-864"0,0 0-208 0,0 0 0 16,5 5 624-16,-5-5 80 0,0 0 0 0,0 0 16 15,0 0 224-15,7-4 32 0,1-1 16 0,-2-6 0 16,1-3-336-16,0-3-64 0,1-2-16 0,-1-1 0 16,1-2-224-16,0-2-48 0,-1-4-16 0,2 4 0 0,0 0 160 0,0 0 16 15,0-2 16-15,-3-2 0 0,3 0-176 0,-2 2-48 16,-1-5 0-16,0 2 0 0,-1-7-128 0,0 2-128 15,2 0 192-15,-2 3-192 0,-1 7 128 0,2 5-128 16,0 3 0-16,2 2 0 0,-2 3 0 0,1 5 0 16,-7 6 0-16,7 0-144 0,2 1 144 0,-2 8 0 15,0 3-144-15,1 5 144 0,-2 5 0 0,2 3 0 16,-1 1-144-16,0 3 144 0,-1 3 0 0,-1 0 0 16,-1 1 0-16,0 0 0 0,-2 0 0 0,0 0 0 15,-1-3 0-15,0-3 0 0,2 1 0 0,-3-4 0 16,0-2 128-16,0-3-128 15,0-3-608-15,0-2-160 0,0-5-48 0,-3 0-5808 16,3-9-1168-16</inkml:trace>
  <inkml:trace contextRef="#ctx0" brushRef="#br0" timeOffset="22577.43">1762 4411 14975 0,'0'0'656'0,"0"0"144"0,0 0-640 0,10-1-160 16,1 1 0-16,3-1 0 0,-2-1 480 0,3 2 64 0,3-1 16 0,1 0 0 15,0 0-224-15,3-3-32 0,2-1-16 0,1 1 0 16,2 0-288-16,0 0 0 0</inkml:trace>
  <inkml:trace contextRef="#ctx0" brushRef="#br0" timeOffset="22933.49">2682 4214 13823 0,'0'0'608'0,"0"0"128"0,0 0-592 0,-8 3-144 16,0 1 0-16,-4-1 0 0,1 3 1184 0,-3 2 208 15,-3 0 32-15,-1 2 16 0,-1-2-528 0,0 2-96 16,-1-2-32-16,2 2 0 0,3-3-224 0,2 5-48 15,2-5-16-15,3 4 0 0,2-4-368 0,2 3-128 16,3-2 0-16,1 2 144 0,2-3 48 0,3 1 16 16,3 1 0-16,1 0 0 0,0-1-16 0,5 1-16 15,-2 0 0-15,0-2 0 0,1 2-176 0,-1-1 160 16,-2 1-160-16,-1-3 160 0,-2 4-160 0,-2-2 0 0,-3 1 0 0,-2-2 128 16,-2 4 160-16,-3-4 32 15,-3 3 0-15,0-2 0 0,-4 2 80 0,-1-3 32 16,-4-4 0-16,2 1 0 0,-1 1-432 0,0-3 0 0,1-5-192 0,1-5-12288 15</inkml:trace>
  <inkml:trace contextRef="#ctx0" brushRef="#br0" timeOffset="23146.43">2901 4274 19983 0,'0'0'432'0,"0"0"80"0,0 0 32 0,0 0 32 0,6 8-448 0,-2 2-128 16,-2 0 0-16,-2 4 0 0,-1 0 304 0,-3 2 32 15,-1 4 16-15,-1-3 0 0,-2 0-48 0,-1 1-16 16,0-1 0-16,-1 1 0 0,1 0-144 0,-2 0-16 16,1-3-128-16,1 0 192 15,1-2-704-15,2-2-128 0,2-4-48 0</inkml:trace>
  <inkml:trace contextRef="#ctx0" brushRef="#br0" timeOffset="23450.67">3108 4421 11967 0,'0'0'1072'0,"-1"7"-864"0,-1 3-208 0,1-1 0 0,0 4 1360 0,-2-1 240 0,-1 0 32 0,-1 2 16 15,0 1-368-15,-1-1-64 0,0-3 0 0,-1 1-16 16,0-2-320-16,0-4-64 0,1-1-16 0,6-5 0 16,0 0-96-16,0 0 0 0,0 0-16 0,0 0 0 15,2-5 96-15,1-4 32 0,2-1 0 0,1-2 0 16,2-1-496-16,2 3-80 0,0-3-32 0,2 4 0 16,-1-4-208-16,1 4 0 0,-2 1 0 0,1 2 0 15,-1 0 0-15,1 2 0 0,-4 2 0 0,-7 2 0 0,8 2 0 0,-2 3 0 16,-1 3 0-16,-1 0-160 0,-1 3-80 0,-1-1-16 15,0 3 0-15,-2 1 0 16,0-1-1568-16,0-3-320 0,1 0-64 0</inkml:trace>
  <inkml:trace contextRef="#ctx0" brushRef="#br0" timeOffset="23900.88">3940 3835 15599 0,'0'0'688'0,"0"0"144"0,0 0-656 0,0 0-176 0,-6-2 0 0,0 3 0 16,-2 3 640-16,-1 5 80 0,-1-3 32 0,-1 6 0 16,-5-2-176-16,1 8-16 0,0 3-16 0,0 5 0 15,-2 0 160-15,2 5 48 0,-2 2 0 0,5 0 0 0,-1 3-32 16,1-1 0-16,1 1 0 0,1 1 0 0,0-1-400 0,2 0-64 15,3 0-32-15,2-5 0 0,2-3-224 0,2 0 128 16,2-6-128-16,1-2 0 16,0-3-256-16,2-2-160 0,3-5-32 0,7 0 0 15,3-6-1424-15,-3-5-304 0,18-8-48 0,0-2-16 0</inkml:trace>
  <inkml:trace contextRef="#ctx0" brushRef="#br0" timeOffset="24284.35">4165 4027 20847 0,'0'0'912'0,"0"0"208"0,-5-1-896 0,5 1-224 16,0 0 0-16,0 0 0 0,0 0 448 0,0 0 64 15,0 0 0-15,0 0 0 0,4-7-176 0,3 1-16 16,0 3-16-16,3-4 0 0,3 2-176 0,1 1-128 15,0 2 144-15,0-1-144 0,-1-1 0 0,1 3 0 0,0 1 0 0,0 1 0 16,-4 2 0-16,-1 0 0 0,0 0 0 0,-3 4 0 16,-3 0 0-16,0 1 0 0,-3 5 0 0,-1-1 0 15,-3 2 304-15,-1 0-48 0,-2 0 0 0,-1 2 0 16,0-5-64-16,-1 2-32 0,1-1 0 0,0-3 0 16,2 3 16-16,0-5 0 0,3 2 0 0,0-4 0 15,3-5-48-15,3 8-128 0,0-2 192 0,4-2-64 16,2 1 80-16,1 2 16 0,1-4 0 0,1 3 0 0,0 0-96 0,2-1-128 15,0 4 176-15,-1 1-176 16,0 0 0-16,-3-1 0 0,-1 3 0 0,-3-2 0 0,-3 1 128 0,-3 1-128 16,-5-2 0-16,0 4 0 0,-6 0 304 0,0-2-48 15,-3 2-16-15,-1-1 0 0,-3 0 16 0,0-3 0 16,0 3 0-16,1-3 0 0,-1-1-128 0,0-2-128 16,1 0 176-16,2-3-176 15,-1-4-384-15,2-2-192 0,1 0-48 0</inkml:trace>
  <inkml:trace contextRef="#ctx0" brushRef="#br0" timeOffset="24551.56">4769 3875 20095 0,'0'0'896'0,"0"0"176"0,0 0-864 0,0 9-208 0,-1 1 0 0,-2 1 0 16,0 3 704-16,-4 2 80 16,0-1 32-16,-5 5 0 0,1 4-48 0,-2 3-16 15,2 0 0-15,0-1 0 0,3 1-352 0,0 0-64 0,0 1-16 0,3 1 0 16,-1-4-112-16,1 3-16 0,1-3-16 0,4-1 0 16,1-4-176-16,2 0 0 0,1-4 144 0,1-1-144 15,1-4 0-15,0-1 0 0,1-2-160 0,0-3 160 16,2-1-400-16,0 2 16 0,0-3 16 0,0-3-7504 15,-9 0-1520-15</inkml:trace>
  <inkml:trace contextRef="#ctx0" brushRef="#br0" timeOffset="24736.52">4518 4170 15263 0,'0'0'672'0,"7"1"144"0,3 0-656 0,6 1-160 16,1-2 0-16,0 1 0 0,3 0 832 0,-1 2 128 15,2-1 16-15,-1 2 16 0,-1-4-480 0,1 0-112 16,2 0-16-16,0 1 0 0,-5-5-256 0,3 3-128 16,-1 0 0-16,1-2 128 0,0 0-128 0,1 1 0 15,-2-3-160-15,0-1-8848 0</inkml:trace>
  <inkml:trace contextRef="#ctx0" brushRef="#br0" timeOffset="25015.68">5018 3661 20271 0,'0'0'896'0,"0"0"192"0,0 0-880 0,9 7-208 0,1-2 0 0,4 4 0 16,-2 1 384-16,2 4 48 0,1 2 0 0,2 1 0 15,2 1-32-15,-1 2 0 0,-2 0 0 0,1 3 0 16,-3 4-32-16,1-2-16 0,-1 5 0 0,-2-1 0 15,0 3 320-15,-2 2 64 0,-2 4 16 0,-3 1 0 16,-4 2-336-16,-3 0-64 0,-5 2-16 0,0 0 0 16,-4-2-112-16,0-4-32 0,-3-4 0 0,-1-1 0 15,-1-7-192-15,1 0 176 0,-1-4-176 0,-1-2 160 16,3-1-496-16,-1-1-112 0,-2-1 0 0</inkml:trace>
  <inkml:trace contextRef="#ctx0" brushRef="#br0" timeOffset="25801.84">501 5512 13823 0,'0'0'1216'0,"0"0"-960"15,0 0-256-15,0 0 0 0,0 0 512 0,0 0 48 16,2 9 16-16,-2 2 0 0,-1 3 256 0,0 2 48 15,-2 1 16-15,-1 5 0 0,1 2-288 0,-1 7-48 16,-1 2-16-16,2 1 0 0,2 0 64 0,0-1 16 0,-1 0 0 0,2-1 0 16,0 1-240-16,3-7-32 0,1-2-16 0,1-5 0 15,1-4-64-15,3-5-16 0,0 0 0 0,1-6 0 16,0 0 272-16,3-3 48 0,0-3 16 0,2-1 0 16,3-6-96-16,1-1-32 0,1-4 0 0,1-1 0 15,0 0-256-15,-11 6-48 0,3-4-16 0,1 0 0 16,0-1-144-16,1-1 0 0,-1 0 0 0,0 1 0 15,-2 1 0-15,2 3 0 0,-4 0 0 0,0 4 0 16,-2 3-192-16,-2 2 192 0,-6 1-160 0,0 0 160 16,1 11 0-16,-1 11 0 0,-1 1-128 0,-4 2 128 15,-3 4 0-15,1 3 0 0,-4 1 0 0,1 7 0 0,-4-1 192 0,2-5-64 16,-5 6 0-16,-1-1-128 0,-1 4 272 16,0-2-48-16,0-3-16 0,0-2 0 0,0-5-48 0,0 6-16 15,1-7 0-15,5-9 0 0,2-3-144 0,2-4 0 16,3-6 0-16</inkml:trace>
  <inkml:trace contextRef="#ctx0" brushRef="#br0" timeOffset="26100.54">1303 5192 16575 0,'0'0'1472'16,"0"0"-1168"-16,4 6-304 0,-2 4 0 0,0 0 1344 0,-2 4 224 0,-2 4 32 0,0 1 16 15,-2 2-224-15,-4 5-48 0,2 0-16 0,-3 2 0 16,0-2-368-16,0 5-80 0,-1 2-16 0,-1-3 0 15,-2-2-288-15,0 2-64 0,3-5-16 0,1 3 0 16,3-8-304-16,-2-1-64 0,3-2-128 0,1-2 192 31,3-3-1392-31,-2-3-272 0,3-2-64 0</inkml:trace>
  <inkml:trace contextRef="#ctx0" brushRef="#br0" timeOffset="26389.6">1771 5626 20271 0,'0'0'896'0,"0"0"192"16,-5 3-880-16,1 2-208 0,-3 0 0 0,7-5 0 0,-3 4 320 0,3-4 0 16,0 0 16-16,0 0 0 0,0 0 0 0,0 0 0 15,0 0 0-15,10 1 0 0,-1-2-112 0,2-2-32 16,1 2 0-16,0-3 0 0,2-3-432 0,0 0-80 0,0 1-32 0,-1-2-6368 31,-2 5-1264-31</inkml:trace>
  <inkml:trace contextRef="#ctx0" brushRef="#br0" timeOffset="26519.38">1717 5822 7359 0,'0'0'656'0,"0"9"-528"0,2-3-128 0,1 2 0 15,4 1 2752-15,0-4 528 0,2 3 112 0,3-3 0 16,0-1-1968-16,2-1-400 0,2 2-64 0,-1-2-32 0,3-2-544 0,-1 1-96 16,4-2-32-16,-1 0-10720 15</inkml:trace>
  <inkml:trace contextRef="#ctx0" brushRef="#br0" timeOffset="28787.82">2313 5569 7359 0,'0'0'656'0,"0"0"-528"15,0 0-128-15,-5-2 0 0,2-3 1392 0,-1 0 240 16,4 5 48-16,0 0 16 0,0 0-592 0,0 0-112 16,0 0-32-16,2-6 0 0,2 3-336 0,2-4-80 15,3 2-16-15,0 0 0 0,1 1-112 0,1-1-32 16,1 1 0-16,1 3 0 0,-2 0-224 0,1 2-160 15,-1-1 192-15,-2 3-192 0,-1 0 128 0,-2 5-128 16,-1-2 0-16,-1 6 0 0,-3-2 128 0,-1 3-128 16,-1-1 0-16,-3 2 0 0,-1 0 176 0,-2 2-176 15,-2-1 160-15,0 0-160 0,-1-1 128 0,-1-2-128 16,1 0 0-16,0 1 144 0,1-3-144 0,2 0 160 16,0 3-160-16,3-5 160 0,2 2-32 0,2-2-128 15,2 0 192-15,1-1-64 0,1 0 112 0,2 4 16 16,3-4 0-16,1 2 0 0,2 0-64 0,0 1 0 0,2-4 0 15,0 5 0-15,-1-2-64 0,0 2-128 0,-1 2 176 0,-1-3-176 16,-4 1 0-16,-2-2 0 0,-3 1 0 0,-2 2 0 16,-2-3 448-16,-1 2 0 0,-6-1-16 0,-2 1 0 15,-1-5 208-15,-2 4 32 0,-2-2 16 0,1 2 0 16,-1-4-336-16,-1 2-64 0,1-3-16 0,0-1 0 16,1 0-272-16,1-2 0 0,1-2 0 0,2 0 0 15,1-2-1216-15,1-4-368 0,3 1-64 16,-1-4-16-16</inkml:trace>
  <inkml:trace contextRef="#ctx0" brushRef="#br0" timeOffset="29286.94">2766 6104 8287 0,'0'0'736'0,"0"0"-592"15,0 0-144-15,0 0 0 0,0 0 1696 0,0 0 304 16,0 0 64-16,0 0 16 0,0 0-1104 0,0 0-208 15,-5-5-64-15,4-2 0 0,-2-1 0 0,2-2 0 16,1 2 0-16,1-3 0 0,2 1-16 0,0-3-16 0,3-2 0 0,0-1 0 16,0-1-224-16,2-2-64 0,-1-2 0 0,2 0 0 15,0-5-80-15,0 1-32 0,0-6 0 0,1 2 0 16,0-2-80-16,1-4-32 0,-4-2 0 0,2-2 0 16,0-3-32-16,1 5-128 0,0 4 192 0,1 5-64 15,-3 2-128-15,0 5-144 0,0 6 144 0,-1 4-208 16,0 1 208-16,-1 5 0 0,-6 5-160 0,8 4 160 15,-3 6-128-15,1 3 128 0,0 3-160 0,2 8 160 0,0 2 0 16,-1 6-144-16,1-1 144 0,0 1 0 0,-2 3 0 0,0 4 0 16,-1 0 0-16,-2 1-128 0,2 2 128 0,-2 0 0 15,-2-3 0-15,-1-2 0 0,0-1 0 0,0-3 0 16,-1-5 0-16,1-2 0 0,1-5 0 0,0-2 0 16,-1-3-144-16,0-3 144 15,-1-3-768-15,-2-2-64 0,3-8-32 0,0 0 0 0</inkml:trace>
  <inkml:trace contextRef="#ctx0" brushRef="#br0" timeOffset="29431.76">2827 5947 3679 0,'0'0'160'0,"0"0"32"0,8 2-192 0,-1 0 0 16,3-1 0-16,-1 3 0 0,3-2 3712 0,0 1 704 15,2-2 144-15,2 3 32 0,0-3-3344 0,3 2-672 16,2-1-128-16,1-1-16 0,3-1-96 0,0 0-16 15,2 0 0-15,-1-1-6944 0,0-3-1392 0</inkml:trace>
  <inkml:trace contextRef="#ctx0" brushRef="#br0" timeOffset="29697.5">3667 5748 16575 0,'0'0'1472'0,"0"0"-1168"16,0 0-304-16,0 0 0 0,0 0 1616 0,-6 0 272 15,-2 4 48-15,-1 4 16 0,-1 0-944 0,-3 4-192 16,-2 2-48-16,-3 0 0 0,-1 3-160 0,0 0-32 16,-1 3-16-16,2 2 0 0,0-1-240 0,1-1-64 15,3-1 0-15,1 2 0 0,0-1-256 0,3 0 0 16,2-2 128-16,3-3-128 15,1-2-576-15,3 0-160 0,2-6-32 0,-1-7-16 16,8 3-912-16,2-3-176 0,4-3-48 0</inkml:trace>
  <inkml:trace contextRef="#ctx0" brushRef="#br0" timeOffset="30005.21">3893 5790 16703 0,'0'0'736'0,"-3"9"160"0,-4 0-720 0,0 1-176 0,-2 3 0 0,-1 0 0 16,-2 2 912-16,1 0 160 0,2 1 16 0,0-1 16 15,0 0-16-15,3-2-16 0,1-2 0 0,1 1 0 16,1-6-576-16,3-6-112 0,0 0-32 0,0 0 0 16,0 0 112-16,9 3 32 0,1-3 0 0,2-3 0 15,2-1 16-15,1-5 16 0,-1 0 0 0,1-3 0 16,0 4-192-16,1-3-32 0,-2-1-16 0,-2 2 0 15,-1-3 16-15,-3 4 0 0,0-1 0 0,-2 0 0 16,0 1-32-16,-4-2 0 0,1 2 0 0,-3-1 0 16,-3 3-16-16,-1 0 0 0,-1 0 0 0,-1 3 0 0,-3 1-256 0,0-1 0 15,-1 1-208-15,0 2 80 16,0 0-1424-16,1 1-288 0,1-1-48 0,2-1-10928 16</inkml:trace>
  <inkml:trace contextRef="#ctx0" brushRef="#br0" timeOffset="30339.27">4310 5607 15663 0,'0'0'1392'0,"0"0"-1120"16,-2 9-272-16,-2-1 0 0,0 3 1600 0,-3-1 256 15,-2 2 48-15,-1 2 16 0,1-5-1040 0,-4 2-208 16,1-4-32-16,1 1-16 0,-2-1-336 0,3 2-64 15,1-4-16-15,3-1 0 0,6-4-208 0,0 0 128 16,0 0-128-16,0 0 0 0,0 0 320 0,4 5-16 16,2 0-16-16,2-1 0 0,-1-1 32 0,2 1 0 0,0-1 0 0,0 1 0 15,0-2-80-15,-1 1-16 16,-1 3 0-16,0 0 0 0,-7-6-64 0,5 5-16 0,-5-5 0 0,1 7 0 16,-1 3 208-16,-3-4 32 0,0 3 16 0,-3 0 0 15,0 1-96-15,-3-2-32 0,-1 2 0 0,-3-2 0 16,-2 1-80-16,-1-2 0 0,-2 5-16 0,0-5 0 15,-1 2-48-15,1-2-128 0,0 0 192 0,2 1-64 16,-1-4-272-16,3-1-64 0,2 3-16 0,0-4-9328 16,2-1-1872-16</inkml:trace>
  <inkml:trace contextRef="#ctx0" brushRef="#br0" timeOffset="30683.62">4713 5236 9215 0,'0'0'400'0,"0"0"96"0,-7 4-496 0,-1 1 0 16,0 0 0-16,-2 7 0 0,0-2 1904 0,-1 4 272 0,-2 5 64 15,0 1 16-15,1 3-960 0,-1 0-192 0,-1 2-32 0,1 5-16 16,-3 8-96-16,2-1-32 16,1-2 0-16,1 1 0 0,2-2-352 0,1-1-80 0,2-1-16 15,0-3 0-15,2 2-288 0,3-2-48 0,1-8-16 0,2 0 0 31,3-5-640-31,1 0-144 0,2-5-32 0,3-1 0 0,3-5-640 0,4-2-128 0</inkml:trace>
  <inkml:trace contextRef="#ctx0" brushRef="#br0" timeOffset="31073.81">4851 5443 13823 0,'0'0'608'0,"0"0"128"0,3-5-592 0,3-2-144 16,-1 2 0-16,1 0 0 0,4-3 1216 0,0 3 192 15,3 1 64-15,0-2 0 0,-1-1-960 0,1 3-176 16,0-1-32-16,0 0-16 0,-1 3 112 0,1 0 32 16,0 1 0-16,-2 2 0 0,-1 2-16 0,-1 3 0 15,-2-1 0-15,-4 2 0 0,0 3-288 0,-3-1-128 16,-3 2 128-16,-2 3-128 0,-1-2 160 0,-3 2-160 15,-1 1 192-15,-5 1-192 0,-1 1 192 0,0 0-64 16,-1-1 0-16,1-2-128 0,1 0 256 0,1-1-64 16,2-1-16-16,3-3 0 0,2 4 16 0,1-4 16 15,3 1 0-15,1-2 0 0,5 1-48 0,1-4-16 16,-4-5 0-16,7 7 0 0,4 0-144 0,-1-3 0 0,0 1 0 16,0 2 128-16,0-3-128 0,-1 2 0 0,1 1 0 0,-2-2 0 15,0 1 0-15,-3 2 128 0,-2-3-128 16,-1 3 0-16,-2-8 0 0,0 6 0 0,-4 0 128 0,-1 2-128 15,-2-3 0-15,1 0 160 0,0-1-160 0,-2 0 160 16,-1-3-480-16,0-1-80 0,3-1-32 16</inkml:trace>
  <inkml:trace contextRef="#ctx0" brushRef="#br0" timeOffset="31360.7">5395 5193 20495 0,'0'0'896'0,"0"0"208"0,0 0-880 0,0 0-224 16,0 0 0-16,1 13 0 0,-1-2 128 0,-1 4-128 16,-2 2 176-16,-1 1-176 0,-1 2 688 0,0 2 16 15,0 1 16-15,-1-2 0 0,-1 2-448 0,2 1-80 16,-1 0-32-16,1-2 0 0,-2 1 32 0,1 3 0 15,1 0 0-15,1 1 0 0,2-5-64 0,-1 0-128 16,2-3 192-16,1-2-64 0,1-2-128 0,2-1 0 16,-1-1 0-16,1-6 0 0,-1 2-272 0,-2-9 16 0,3 7 0 0,-3-7 0 31,0 0-1216-31,0 0-224 0,0 0-48 0</inkml:trace>
  <inkml:trace contextRef="#ctx0" brushRef="#br0" timeOffset="31520.72">5199 5544 16703 0,'11'-3'736'0,"0"3"160"0,0 0-720 0,3 0-176 0,1 0 0 0,0-1 0 16,1 0 544-16,0 1 80 0,-2-2 16 0,1 0 0 0,-2-2-432 0,1 0-80 16,-1-2 0-16,1 0-8704 15</inkml:trace>
  <inkml:trace contextRef="#ctx0" brushRef="#br0" timeOffset="31955.42">5491 4957 16575 0,'0'0'736'0,"0"0"160"0,9 3-720 0,0 2-176 15,1 3 0-15,0-2 0 0,2 5 784 0,-1-1 128 16,2 4 32-16,1 2 0 0,0 2-160 0,0 1-16 16,2 3-16-16,0 1 0 0,-1 1 0 0,-1 0 0 15,-1 4 0-15,-2-1 0 0,-2 3 96 0,-1 2 32 16,-2 2 0-16,-2-1 0 0,-3 5-304 0,-2-1-64 0,-3 1-16 0,-2 0 0 16,-3 3-240-16,-1-1-32 0,-3-1-16 0,0-2 0 15,-1-5-32-15,0-2-16 0,1-2 0 16,-2-5 0-16,1 0 128 0,0-4 32 0,-1-1 0 0,2-2 0 15,-2-1-176-15,2-1-16 0,1-3-128 0,-1-1 192 16,1 0-64-16,1-2 0 0,0-2-128 0,0 0 192 16,2-2-192-16,2-3 176 0,-1 1-176 0,2-2 160 15,1 0-160-15,5 0 128 0,-7-2-128 0,4 1 128 16,3 1-128-16,0 0 0 0,0 0 144 0,0 0-144 16,0 0 160-16,0 0-32 0,0 0-128 0,0 0 192 0,0 0-192 0,0 0 0 15,0 0 0-15,0 0 0 0,0 0 0 0,0 0 128 16,0 0-128-16,0 0 0 0,0 0 0 0,0 0 128 15,5-5-128-15,-5 5 0 0,0 0 0 0,0 0-160 16,0 0 0-16,5-5-10128 16,-1 0-2016-16</inkml:trace>
  <inkml:trace contextRef="#ctx0" brushRef="#br0" timeOffset="32840.12">25716 4662 12895 0,'0'0'576'0,"0"0"112"0,0 0-560 0,0 0-128 16,0 0 0-16,0 0 0 0,0 11 2112 0,0-1 400 15,-1 4 80-15,-2 7 16 0,-1 5-1776 0,-1 2-336 16,-1 7-80-16,-2 1-16 0,0 5-80 0,1 1 0 16,-2 6-16-16,-2 1 0 0,-2 3 32 0,0 1 16 15,-4 1 0-15,-1 0 0 0,-3 5 48 0,1-2 16 16,-1-1 0-16,-11 24 0 0,6-14-160 0,1-8-16 15,3-7-16-15,2-5 0 0,3-9-96 0,6-3 0 16,0-8-128-16,4-5 192 16,3 0-608-16,4-10-128 0,0-11-32 0,0 0-11648 0</inkml:trace>
  <inkml:trace contextRef="#ctx0" brushRef="#br0" timeOffset="33340.82">25482 4690 21183 0,'2'-8'1888'0,"4"0"-1504"0,1 2-384 0,5-4 0 15,3 2 192-15,7-1-48 0,4 4 0 0,5 0 0 16,2-1 272-16,1 1 48 0,3 1 16 0,1-1 0 15,2 2 304-15,2 2 64 0,1 1 16 0,1 4 0 16,0 3-352-16,0 1-64 0,-1 4 0 0,-2 4-16 0,-5 3-432 16,-5 3 128-16,-5 4-128 0,-5 2 0 0,-5 3 0 0,-7 1 0 15,-8 2 0-15,-6 2 0 0,-8-5 176 0,-6 5-48 16,-5 2-128-16,-8-2 192 0,-2-2 0 0,-2-2 0 16,-2-2 0-16,-3-3 0 0,4 1-32 0,-1-4-16 15,0 1 0-15,3-3 0 0,0-2-144 0,6-1 160 16,4-1-160-16,4-2 160 0,7-2-160 0,5-4 0 0,4 1 0 0,5-2 0 15,9 2-224-15,4 1-80 16,5-3-16-16,3 4 0 0,2-2 144 0,4 0 32 16,2 5 0-16,3 0 0 0,0 2 144 0,-1 2-128 15,3 3 128-15,-1 1-128 0,-2-2 128 0,2 2 0 16,-2 4 128-16,-6-4-128 0,-4 3 336 0,-6-3 0 0,-5 3 0 0,-7-3 0 16,-7 3 192-16,-6-2 48 0,-6-3 0 15,-4-1 0-15,-5 0 128 0,-7 0 48 0,-5-2 0 0,-4 0 0 16,1-3-304-16,-6-4-48 0,-4 0-16 0,-3-6 0 15,-4 0-144-15,0-2-48 0,1-2 0 0,-22-5 0 16,13-3-192-16,12-2-256 0,7-2 48 0,8 0 16 16,6-7-2032-16,8 2-400 15,2-2-64-15</inkml:trace>
  <inkml:trace contextRef="#ctx0" brushRef="#br0" timeOffset="38343.76">27042 5334 16991 0,'0'0'752'0,"0"0"144"0,-1-5-704 0,1 5-192 0,0-8 0 0,0 8 0 16,0 0 944-16,-8-1 144 16,0 1 48-16,-2 3 0 0,-3 4-320 0,0 1-64 15,-3 6-16-15,-2 4 0 0,-2 1 16 0,-3 5 0 0,-2 3 0 0,-2 1 0 16,-2 5-16-16,-2 2 0 0,1 2 0 0,1-3 0 16,1 2-288-16,4-2-64 15,3 1-16-15,5-2 0 0,4-5-112 0,5 0 0 16,2-3-16-16,7 0 0 0,3-4-96 0,5-3-16 0,6-3 0 15,4-4 0-15,4-1-128 0,4-2 0 0,3-4 0 0,2-4 0 32,0-5-704-32,1-2-64 0,2-3 0 0,0 1-16 15,1 0-1856-15,0 1-368 0,0-3-80 0</inkml:trace>
  <inkml:trace contextRef="#ctx0" brushRef="#br0" timeOffset="38644.71">27605 5429 23039 0,'0'0'2048'0,"-8"7"-1648"16,-1-2-400-16,-1 0 0 0,-1 5 512 0,-3 0 32 15,-4 6 0-15,-1 1 0 0,0 2 0 0,-3 3 0 16,1 2 0-16,-2-1 0 0,-1 1-32 0,2 2 0 16,2-5 0-16,3 2 0 0,3 0-192 0,7-3-32 15,0 2-16-15,7-4 0 0,7-1-272 0,2-3 160 16,3-2-160-16,5-3 128 0,1-5 224 0,3-4 32 15,3-3 16-15,2-2 0 0,0-8 80 0,2 2 16 16,0-3 0-16,-1 2 0 0,0-4-192 0,-3-2-48 16,-1 0 0-16,-4 1 0 0,-4-1 0 0,-3 0-16 15,-5-1 0-15,-3-1 0 0,-7-3 16 0,-2 1 0 16,-2 2 0-16,-3 1 0 0,-3 2-400 0,-1 2-80 16,-3 3-16-16,1 0 0 15,-1 3-1648-15,2 1-336 0,2 3-64 0</inkml:trace>
  <inkml:trace contextRef="#ctx0" brushRef="#br0" timeOffset="38944.51">28244 5342 16575 0,'-15'-2'736'0,"8"4"160"0,-1-1-720 0,-2 5-176 0,0-2 0 0,-3 0 0 16,-2 4 1792-16,-2-2 336 0,-5 7 64 0,1-1 16 0,-2 1-1504 0,1 2-288 15,3-2-64-15,-1 0-16 0,2-1 176 0,3 2 48 16,3-2 0-16,4 1 0 0,1-1-144 0,3 1-32 16,4 0 0-16,3 1 0 0,1 0-160 0,2-2-32 15,2 0-16-15,-1 1 0 0,4 2-32 0,-1-1 0 16,-1-2 0-16,-1 2 0 0,1 2-144 0,-2-2 160 16,-5-2-160-16,-2 2 160 0,-2 2 256 0,-5-1 48 15,-2-1 16-15,-1-1 0 0,-5 1 64 0,-3-2 16 16,-2 4 0-16,-3-6 0 0,-2 0-304 0,-3-4-48 15,-2 1-16-15,0-2 0 16,-3-5-1376-16,1-3-288 0,2-3-48 0</inkml:trace>
  <inkml:trace contextRef="#ctx0" brushRef="#br0" timeOffset="39395.05">29123 4557 15663 0,'0'0'1392'0,"0"0"-1120"16,0 0-272-16,0 0 0 0,0 0 736 0,0 0 96 15,-4 8 0-15,-4 1 16 0,-2 4-208 0,-3 4-32 16,-3 3-16-16,-2 5 0 0,-4 2 0 0,-2 7 0 15,-2 3 0-15,-2 5 0 0,0 4 112 0,-2 4 0 16,0 4 16-16,-2 2 0 0,0 1-304 0,1 8-64 16,0 0-16-16,2 4 0 0,1 1-336 0,4-1 128 15,2-2-128-15,6-4 0 0,3-4 0 0,4-5 144 16,6-6-144-16,3-1 0 0,6-7 0 0,6-5 0 16,4-3 0-16,6-5-192 15,6-2-1136-15,7-6-208 0,5-5-64 0</inkml:trace>
  <inkml:trace contextRef="#ctx0" brushRef="#br0" timeOffset="39845.62">29310 5096 21183 0,'5'-6'1888'0,"2"1"-1504"16,3-5-384-16,3 2 0 0,1 2 256 0,1-2-32 16,3 4 0-16,1-1 0 0,2 0 112 0,-1 3 32 15,0-1 0-15,-1 3 0 0,3 4 96 0,-4 2 32 16,-3-1 0-16,-1 4 0 0,1 1-336 0,-3 4-160 16,-5 2 160-16,-3 0-160 0,-4-1 176 0,-2 3-176 15,-5 3 192-15,-4 0-192 0,-2 2 208 0,-3 1-64 16,-4 0-16-16,0-2 0 0,-4 1-128 0,0-2 128 15,0-3-128-15,1-1 128 0,2-2-128 0,5-1 0 16,2 0 144-16,6-3-144 0,3 1 160 0,5 1-32 16,4-2-128-16,5 0 192 0,4 1 0 0,3-3 0 15,3 2 0-15,3 1 0 0,-1 2-192 0,1 2 0 16,0 3 0-16,-3 0 0 0,-1 0 208 0,-3 3-48 16,-2-3-16-16,-5 0 0 0,-1 0 432 0,-5 0 64 15,-2 0 32-15,-3 2 0 0,-6-1 32 0,-3-1 16 16,-1-1 0-16,-4-2 0 0,-6 0-272 0,-1-1-64 15,-1-5-16-15,-1-1 0 0,-3-3-208 0,2 1-32 16,-1-6-128-16,2-1 192 16,5-5-480-16,3-2-96 0,3 0-32 0,3-6 0 15,5-3-2608-15,4-3-528 0</inkml:trace>
  <inkml:trace contextRef="#ctx0" brushRef="#br0" timeOffset="40128.74">30282 4733 24879 0,'0'0'2208'16,"0"0"-1760"-16,0 0-448 0,0 13 0 0,-4 2 448 0,0 1 16 16,-1 2 0-16,-2 4 0 0,-4 2 160 0,-1 6 16 15,0 6 16-15,0 5 0 0,-2 2-192 0,-2 0-32 16,4 4-16-16,-2 1 0 0,-2 5 32 0,4 1 0 15,-1 1 0-15,3 3 0 0,0-2-256 0,2-1-64 16,3 0 0-16,4-3 0 0,3-4-128 0,3-5 0 16,3 0 0-16,3-3 0 0,5-8-352 0,0-1 48 15,1-3 16-15,0-6 0 0,3-2-32 0,0-3 0 16,-1-4 0-16,0-7-8752 16,0-1-1744-16</inkml:trace>
  <inkml:trace contextRef="#ctx0" brushRef="#br0" timeOffset="40318.39">29907 5362 25791 0,'0'0'2304'0,"9"3"-1856"0,1-3-448 0,4 0 0 16,1-3 336-16,4 2-16 0,3-1-16 0,3 0 0 15,3-2 128-15,4 2 16 0,4-5 16 0,3 2 0 16,2 1-96-16,3 1-32 0,5-5 0 0,-1 2 0 15,0-1-336-15,-1-2 0 0,-1-2 0 0,-3 2-8832 16,-1-4-1712-16</inkml:trace>
  <inkml:trace contextRef="#ctx0" brushRef="#br0" timeOffset="40805.49">30672 4066 12895 0,'7'-13'576'0,"-7"13"112"0,7-5-560 0,2 1-128 0,0-1 0 0,4 1 0 16,-1 1 784-16,2 2 128 15,0 0 32-15,4 2 0 0,3 3 112 0,1 2 32 0,4 1 0 0,2 5 0 16,0 1-288-16,2 5-48 0,2 2-16 0,0 4 0 16,0-1 32-16,3 7 0 0,-2 0 0 0,2 6 0 15,-2 6-48-15,0 3 0 0,-2 9 0 0,0 4 0 16,-3 2-224-16,-3 6-48 0,-2 5-16 0,-2 3 0 0,-5 1-128 15,-3 9-32-15,-6 5 0 0,-1 1 0 16,-5 2 96-16,-2-1 16 0,-3 3 0 0,-1-4 0 0,-6-2 96 16,0-4 32-16,-3-5 0 0,-4-2 0 0,-3-3 256 0,-2-4 48 15,-4-4 16-15,-3-2 0 0,-4-8 16 0,-2-1 16 16,-5-4 0-16,-5-1 0 0,-5-11-32 0,-2 2-16 16,0-4 0-16,-1-2 0 0,1-2-384 0,-1 1-80 15,1-5-16-15,1 0 0 0,-4 0-336 0,1-3 0 16,1-1 0-16,2-3-128 15,3-3-1856-15,5-1-352 0,4-6-80 0</inkml:trace>
  <inkml:trace contextRef="#ctx0" brushRef="#br0" timeOffset="42180.08">5621 3780 11055 0,'0'0'976'0,"0"0"-784"16,8 2-192-16,-1 1 0 0,3 0 512 0,-2 4 64 0,-2-2 16 0,-1 1 0 16,-1 3 288-16,-1 1 48 15,-2 6 16-15,0 0 0 0,-1 2-240 0,0 0-64 0,0 1 0 0,0 4 0 16,-1 0-176-16,0 1-32 0,-2 4-16 0,1-3 0 16,-1 3-144-16,1-4-16 15,-1-1-16-15,-2 0 0 0,1-3-96 0,0-1-16 0,-1-1 0 0,0-1 0 16,0-8-128-16,1 1-256 0,2-4 64 0,2-6-6144 15,0 0-1216-15</inkml:trace>
  <inkml:trace contextRef="#ctx0" brushRef="#br0" timeOffset="42376.79">5527 3984 13823 0,'0'0'1216'0,"-7"0"-960"16,1 4-256-16,6-4 0 0,0 0 1040 0,0 0 176 15,0 0 16-15,0 0 16 0,0 0-480 0,6 6-80 16,3-2-32-16,3-3 0 0,2-3-80 0,4-1 0 16,3 0-16-16,3-4 0 0,3 2-288 0,1 1-48 15,1-1-16-15,-2-2 0 0,2-1-400 0,-2-2-64 16,-2 2-32-16,-1-2-9840 0</inkml:trace>
  <inkml:trace contextRef="#ctx0" brushRef="#br0" timeOffset="42664.36">6217 3679 14735 0,'0'0'640'0,"0"9"160"0,-1-1-640 0,0 4-160 0,-1 1 0 0,0 1 0 15,-2 4 832-15,-1 5 128 0,-2-3 16 0,0 0 16 16,-3 3-336-16,-1 3-64 0,1-3-16 0,0 3 0 16,-1 2-112-16,-1 1-16 0,-3 1-16 0,1-1 0 15,1 0-240-15,2-3-64 0,-1-2 0 0,2 0 0 16,0-2-128-16,1-3 0 0,2-3 144 0,-1-2-144 0,7-2 0 0,-2-1 0 16,2-5 0-16,1 2-192 0,0-8-128 0,0 0-48 15,0 0 0-15,0 0 0 16,8 0-592-16,-1-3-128 0</inkml:trace>
  <inkml:trace contextRef="#ctx0" brushRef="#br0" timeOffset="43114.47">6180 3749 11967 0,'0'0'528'0,"5"-5"112"0,3-1-512 0,1-1-128 16,2 3 0-16,1 1 0 0,-1-5 1056 0,3 2 176 15,1-1 48-15,3 0 0 0,0 2-448 0,0-1-64 16,0 0-32-16,-1 0 0 0,1 3-80 0,2 2-16 0,-2 0 0 0,0 2 0 16,-4 3-272-16,-1 0-64 0,-2 3-16 0,-3 1 0 15,-3 2-160-15,-3-1-128 0,-4 5 144 0,-3 0-144 16,-5 0 160-16,-3 2-160 0,-1 1 160 0,-1-1-160 15,-3 2 160-15,-2 0-160 0,-2-1 160 0,0-1-160 16,1-2 128-16,3 0-128 0,0-3 0 0,3 2 0 16,2 1 0-16,4-2 0 0,2-1 0 0,3 2 0 15,3-3 0-15,2 3 0 0,3 1 0 0,3-3 0 16,5 0 0-16,0 5 0 0,4-1 0 0,-1 0 0 16,0-1 0-16,-1 1 0 0,0-1 0 0,0 2 0 0,-2 0 0 0,-1-1 0 15,0 2 0-15,-4-3 144 0,-3 1 192 0,-2-1 48 16,-2-1 0-16,-4-3 0 0,-3 3 256 0,-3 0 48 15,-2-3 16-15,-2 1 0 0,-5-3-144 0,-3 1-32 16,0-4 0-16,-1 0 0 0,-1-1-320 0,2-3-64 16,-2-1-16-16,1-1 0 15,1-3-1552-15,3-1-320 0,-19-9-64 0,14 5-16 0</inkml:trace>
  <inkml:trace contextRef="#ctx0" brushRef="#br0" timeOffset="43831.62">6888 4011 4607 0,'0'0'400'0,"0"0"-400"0,0 0 0 0,0 0 0 16,0 0 2048-16,0 0 320 0,0 0 64 0,0 0 0 15,0 0-976-15,0 0-208 0,0 0-32 0,0 0-16 16,-6-3-368-16,-3 3-80 0,-1 3-16 0,-3 1 0 16,0 2-176-16,-2 4-48 0,-1 2 0 0,-1-1 0 15,1 3-64-15,-2 1 0 0,0 3-16 0,3-1 0 16,1 0 16-16,2 1 16 0,1 1 0 0,4 0 0 16,4 0-160-16,3-1-48 0,3-1 0 0,4-1 0 15,2-2-112-15,2-1-16 0,3-3-128 0,1-1 192 0,2 0-64 16,2-5 0-16,3 0-128 0,0-3 192 0,1-1-192 0,0 0-208 15,0-4 32-15,0-1 16 16,0-1-2160-16,-1-3-432 0,-2 1-96 0</inkml:trace>
  <inkml:trace contextRef="#ctx0" brushRef="#br0" timeOffset="44281.75">7240 4125 6447 0,'0'0'272'0,"0"0"80"15,0 0-352-15,0 0 0 0,4-5 0 0,0 0 0 0,-2-4 2112 0,1 4 336 16,-3 5 80-16,0 0 16 0,0-5-1584 0,0 5-320 16,0 0-64-16,0 0-16 0,0 0-48 0,-8 1-16 0,-2 3 0 0,0 1 0 15,0 4 80-15,-2-1 0 0,0 3 16 0,0 1 0 16,0-1 16-16,-1 4 0 0,0 2 0 0,2-1 0 16,1 1-96-16,1-3-32 0,1 0 0 0,2-1 0 15,2 1-240-15,3-4-48 0,1 0-16 0,1-4 0 16,3 2-176-16,1-3 192 0,1-1-192 0,2-2 192 15,-1-2-16-15,5 0 0 0,-1-1 0 0,2-3 0 0,1 0-32 0,1-3 0 16,0 0 0-16,1 2 0 0,-2-4-144 0,-2 2 0 16,0-5 144-16,-1 3-144 0,-1-2 0 0,-2 3 144 15,-2-2-144-15,-2 3 0 0,-4-4 176 0,-1 4-176 16,-3-2 160-16,-1 3-160 0,0-2 0 0,-1 2-128 16,-1 0-16-16,-2-1 0 15,0 2-1904-15,1 2-384 0</inkml:trace>
  <inkml:trace contextRef="#ctx0" brushRef="#br0" timeOffset="44583.98">7566 4085 15135 0,'0'0'672'0,"0"0"144"0,0 0-656 0,0 0-160 0,1 7 0 0,-1-7 0 16,0 9 608-16,-1-4 96 15,-1 3 0-15,0-3 16 0,2-5-224 0,0 0-48 0,0 0-16 0,-1 5 0 16,-1 3-64-16,2-8-16 0,0 0 0 0,0 0 0 16,3 5 160-16,1 1 16 0,2 2 16 0,-2-2 0 15,2 0-32-15,2 3 0 0,-4-2 0 0,1 2 0 16,-1-3-96-16,-2 3-32 0,1-2 0 0,-3 4 0 16,0-2 0-16,-4 2-16 0,-1-3 0 0,-2 2 0 15,-1-3 16-15,-4 5 0 0,-1-2 0 0,-2 0 0 16,-1-1-96-16,-2 1-16 0,-3 3 0 0,2-2 0 0,0 0-144 0,0-4-128 15,-1 3 192-15,0-2-192 0,2 1 0 0,4-4-256 16,0 0 32-16,2 0-8464 16,5-2-1680-16</inkml:trace>
  <inkml:trace contextRef="#ctx0" brushRef="#br0" timeOffset="45232.18">8021 3776 8287 0,'0'0'736'0,"0"0"-592"16,0 0-144-16,0 0 0 0,0 0 1008 0,0 0 160 16,0 0 48-16,0 0 0 0,0 0-544 0,0 0-96 15,0 0-32-15,-5 5 0 0,-2 2 176 0,0 2 48 16,-1 0 0-16,-5 13 0 0,1 1 16 0,3-5 16 16,0 1 0-16,-1 1 0 0,-3 3-144 0,0 4-16 15,-1 0-16-15,0 4 0 0,-1 1-240 0,1 1-32 0,0-4-16 0,3 2 0 16,1-4-192-16,2-2-144 0,2-1 192 0,2-1-192 15,4-4 144-15,1-3-144 0,5-3 0 0,5 0 144 16,-1-2-144-16,5-5-272 0,4 1 64 0,3-3-10384 16</inkml:trace>
  <inkml:trace contextRef="#ctx0" brushRef="#br0" timeOffset="45648.88">8142 3958 12895 0,'0'0'1152'0,"0"0"-928"0,0 0-224 0,0 0 0 0,6-6 544 0,0 3 64 15,-6 3 16-15,9-3 0 0,0 1-160 0,0 0-16 16,1 1-16-16,0 1 0 0,0 1 96 0,1 2 32 15,-1 1 0-15,0 2 0 0,1-1-208 0,0 3-32 16,-4 1-16-16,0 2 0 0,-1-1-304 0,-2 3 128 16,-4-3-128-16,-4 3 0 0,-4 1 400 0,-1 0-16 15,-1-2-16-15,0 4 0 0,-1-4-208 0,-2 1-32 16,-1-4-128-16,0 2 192 0,1-2 304 0,2 3 48 16,2-3 16-16,-1 2 0 0,2 1-240 0,3-5-64 15,1 3 0-15,3-2 0 0,2 2-256 0,2-2 128 16,1 2-128-16,1-2 0 0,1 3 0 0,3-3 0 0,-1 2 0 0,2-1 0 15,-3 2 0-15,1 2 0 0,0-2 0 0,-3 2 0 16,-2 1 0-16,0-3 0 0,-3 2 0 0,-3 1 0 16,0-5 192-16,-5 1-192 0,-2-1 192 0,0 0-192 15,-6 0 384-15,1 0-16 0,-1-3-16 0,-2 0 0 16,-1-2-80-16,1-2-16 0,1-2 0 0,3 0 0 16,2-4-480-16,4-3-96 0,1 1-32 0</inkml:trace>
  <inkml:trace contextRef="#ctx0" brushRef="#br0" timeOffset="45918.9">8504 4041 19519 0,'0'0'864'0,"0"0"176"0,0 0-832 0,0 0-208 16,6 7 0-16,-2 2 0 0,-3 1 624 0,-1 3 80 15,-2-2 0-15,-2 3 16 0,0 2-208 0,-1 1-64 16,-1 1 0-16,-2 1 0 0,0 1-32 0,1 1-16 16,0-2 0-16,1 2 0 0,1 0-80 0,0-1 0 15,1 0-16-15,2 2 0 0,-2 2-304 0,2-4 128 16,2-2-128-16,0-1 0 0,2-3 0 0,-1-2 0 16,2 4 0-16,-1-8 0 0,2 1-192 0,-2-4 16 15,2 3 0-15,-4-8 0 16,0 0-336-16,3 6-80 0,-3-6-16 0,0 0-10176 0</inkml:trace>
  <inkml:trace contextRef="#ctx0" brushRef="#br0" timeOffset="46071.13">8323 4374 2751 0,'8'-2'256'0,"2"-1"-256"0,2 2 0 0,0 0 0 15,2-2 3104-15,2 2 576 0,-1-2 112 0,3 3 32 16,2 0-2448-16,-4 0-480 0,5 0-112 0,-2 0-16 15,1 0-544-15,0 0-224 0,0 0 176 0,-1 0-5936 16,-2-1-1168-16</inkml:trace>
  <inkml:trace contextRef="#ctx0" brushRef="#br0" timeOffset="46349.79">8895 3956 21647 0,'12'5'960'0,"-5"-2"192"0,2 1-912 0,1 2-240 16,2 2 0-16,-1 4 0 0,1 2 784 0,-2 3 112 16,-1 1 32-16,0 3 0 0,-3-5-176 0,2 1-48 15,-2 2 0-15,-1 2 0 0,-1 3-208 0,-1 3-48 16,-1-2-16-16,-2 5 0 0,-4 9 16 0,-3 1 0 15,-2 2 0-15,-4 0 0 0,-4 6-128 0,-2-3-32 16,-3 1 0-16,-4-4 0 0,-1-4-288 0,-2-1 0 0,1-2 128 16,-1-4-128-1,1-2-1184-15,1-2-288 0,2-3-64 0</inkml:trace>
  <inkml:trace contextRef="#ctx0" brushRef="#br0" timeOffset="48462.34">1674 7087 7359 0,'0'0'656'0,"0"0"-528"0,0 0-128 0,0 0 0 15,0 0 1728-15,0 0 304 0,0 0 64 0,0 0 16 16,0 0-896-16,13 4-192 0,-1-6-16 0,0 5-16 16,-1 0-96-16,1 0 0 0,-2-1-16 0,0 1 0 0,0-1-48 0,2-1-16 15,0 3 0-15,4-2 0 0,0 2-304 0,2-3-48 16,-1 2-16-16,-1-1 0 0,-2 0-208 0,3 0-48 15,-1 1-16-15,1-1 0 0,-3 1-176 0,1-1 0 16,-1 1 144-16,0-2-144 16,-3-1-1568-16,1 0-384 0</inkml:trace>
  <inkml:trace contextRef="#ctx0" brushRef="#br0" timeOffset="49184.98">2462 6828 15087 0,'0'0'656'0,"0"0"160"0,7-4-656 0,1 0-160 15,4 1 0-15,2 0 0 0,0-1 544 0,2 1 80 16,3 1 16-16,2 0 0 0,2 0-32 0,1-1 0 16,-4 1 0-16,2 1 0 0,1-2 16 0,-2 3 0 15,-3 0 0-15,0 4 0 0,-2 1-352 0,-2 0-64 16,-1 3-16-16,-4-2 0 0,-3 4-192 0,-2-1 0 16,-4 5 0-16,-2-4 0 0,-5 3 144 0,0 2-144 15,-5 0 128-15,-1 1-128 0,-1 0 0 0,0-2 0 0,0 0 0 0,0 0 0 16,1 1 0-16,-1-3 0 0,0-1 128 0,2 2-128 15,2-4 0-15,2 1 0 0,3-2 0 0,3 1 0 16,2-9 0-16,2 7 0 0,-1 3 0 0,3-2 0 16,5 3 0-16,0-2 0 0,0 0 0 0,0-1 0 15,1 1 0-15,0-2 0 0,0 4 0 0,1-3 0 16,-4 5 0-16,1 0 0 0,-2-3 0 0,-2 3 0 16,-3-2 0-16,-2 1 160 0,-3 0-160 0,-2 0 160 0,-3-2 96 15,-3 3 32-15,2-3 0 0,-4 1 0 0,-2 3-64 0,1-5-16 16,-3 0 0-16,1-3 0 15,2 2-496-15,-2-4-96 0,2-3-32 0</inkml:trace>
  <inkml:trace contextRef="#ctx0" brushRef="#br0" timeOffset="49512.04">3315 6763 4607 0,'0'0'400'0,"0"0"-400"0,0 0 0 0,0 0 0 16,0 0 2752-16,3 6 448 0,-3 6 112 0,-3-1 16 15,-1 6-1856-15,-2 0-352 0,-2 2-80 0,-2 13-16 16,-1 0-192-16,2-9-64 0,-3 2 0 0,1 1 0 16,-1 3 64-16,-2-1 0 0,-2 2 0 0,1 2 0 15,-2-3-320-15,3 1-64 0,-1-1-16 0,1-2 0 32,1 0-752-32,2-2-128 0,2-1-48 0,1-3-7376 0,2-7-1488 0</inkml:trace>
  <inkml:trace contextRef="#ctx0" brushRef="#br0" timeOffset="49891.37">3243 6856 15663 0,'6'-12'1392'0,"0"7"-1120"15,3-1-272-15,3-5 0 0,2 4 432 0,2-3 16 16,2 1 16-16,1-1 0 0,0 1 224 0,0 1 32 15,-1 3 16-15,0 1 0 0,-3 0-48 0,-1 4-16 16,0 4 0-16,-3 1 0 0,1 0-304 0,-3 3-64 16,-3 0-16-16,-2 4 0 0,-3 5-128 0,-2-2-32 15,-2-2 0-15,-2 2 0 0,-2 3-128 0,-6 5 0 0,0-2 144 16,4-9-144-16,-1 1 304 0,-4 0-16 0,2-1 0 0,-1 1 0 16,0 1 208-16,2-2 32 15,0-1 16-15,1 2 0 0,0 0-224 0,1-1-32 16,2-1-16-16,-1 2 0 0,-1-3-272 0,4 1 0 15,0-2 0-15,1 1 0 0,0 2 0 0,2-4 0 16,-2-1 0-16,1 2 0 0,1-3 128 0,-1 2-128 0,0-3 0 0,3-5 0 16,-3 8 0-16,-1-1 0 15,4-7 0-15,-5 4 0 0,-1 1 128 0,2 2-128 0,-2-5 0 0,-2-1 0 16,0 1-192-16,-2-2-80 16,2-2-32-16,-2 1 0 15,1-1-1664-15,-1-2-336 0</inkml:trace>
  <inkml:trace contextRef="#ctx0" brushRef="#br0" timeOffset="51102.99">4102 6875 4607 0,'0'0'400'0,"0"0"-400"15,0 0 0-15,0 0 0 0,0 0 1984 0,0 0 320 16,-4-2 64-16,0 1 16 0,4 1-1104 0,-5 1-208 16,0 1-48-16,-1-1-16 0,-1-1-112 0,0 0-32 15,-2 2 0-15,-4 2 0 0,-1 1-240 0,1-1-48 16,1 1-16-16,-1 4 0 0,2-3-160 0,-3 7-16 16,2-6-16-16,6 0 0 0,-2 0-112 0,2 0-32 15,1 2 0-15,2-3 0 0,3-6-224 0,0 11 128 16,0-4-128-16,2 3 0 0,-1-3 160 0,-1-7-160 15,5 7 160-15,0 0-160 0,-5-7 224 0,8 5-48 16,0-1-16-16,0-1 0 0,0 1-160 0,1 0 160 16,-4 1-160-16,1 1 160 0,-6-6-160 0,6 6 0 0,0 0 0 0,-3 3 0 15,0-2 144-15,-2 4-144 0,-1-4 160 0,0 3-160 16,-1-3 240-16,-2 3-48 0,0-2-16 0,-3 2 0 16,1-4 80-16,-1 4 0 0,-3-2 16 0,0 1 0 15,-1-3 16-15,0 2 0 0,-2-1 0 0,2-2 0 16,-2 1-96-16,0-1-32 0,1-2 0 0,-1 0 0 15,1 1-160-15,-1 0 0 0,1-2 144 0,1-1-144 16,1 1 0-16,0-2 0 0,3-2 0 0,6 2 0 16,-6-3-688-16,6 3-48 0,0 0-16 0,0-8-11376 15</inkml:trace>
  <inkml:trace contextRef="#ctx0" brushRef="#br0" timeOffset="51326.89">4432 6913 14047 0,'0'0'624'0,"0"0"128"0,0 0-608 0,0 0-144 16,0 0 0-16,0 12 0 0,-2 1 1264 0,-2-1 208 15,-1 2 64-15,-1 2 0 0,-3-1-400 0,1 2-80 16,-2-1-16-16,0 1 0 0,0 1-272 0,-1-3-64 15,1-1-16-15,1-1 0 0,2-1-496 0,0-3-192 0,2 3 176 16,1-7-176 0,4-5-1904-16,0 0-464 0</inkml:trace>
  <inkml:trace contextRef="#ctx0" brushRef="#br0" timeOffset="51653.63">4671 6950 13823 0,'0'0'608'0,"-2"11"128"0,-5-2-592 0,1 1-144 16,0 2 0-16,-2-2 0 0,1 1 1024 0,-2-1 192 15,-2 0 16-15,1 2 16 0,0-4 240 0,0-1 48 16,2 1 16-16,2-4 0 0,1-1-528 0,5-3-96 16,0 0-32-16,0 0 0 0,0 0-320 0,0 0-64 15,5-7 0-15,1-3-16 0,2 1-272 0,3-3-48 16,2 3-16-16,-1-3 0 0,3-1-160 0,0 3 192 15,0-3-192-15,2 3 192 0,-1 1-192 0,0-1 0 16,-1 5 0-16,-2 1 0 0,-2 1 0 0,0 3 0 16,-2 2 0-16,0 2 0 0,-1 3 0 0,-1 5 0 15,0 3-128-15,-1-1 128 0,-2-1 0 0,0 2 0 16,-3 0 0-16,0 2 0 0,-1-1 0 0,-1-1 0 16,0 1 128-16,-2-2-128 15,2-2-1040-15,1 0-304 0,0-6-48 0,0-6-6608 16,0 0-1344-16</inkml:trace>
  <inkml:trace contextRef="#ctx0" brushRef="#br0" timeOffset="51883.61">5237 6576 17503 0,'0'0'1552'0,"0"0"-1232"0,-3 10-320 0,1 4 0 15,-2 0 896-15,0 6 112 0,-2 1 16 0,-3 0 16 16,-2 1-208-16,-2 3-32 0,-1-1-16 0,-1 1 0 16,-2 1-256-16,4-3-48 0,1 0-16 0,3-1 0 0,-1-3-272 0,3 0-48 15,1-5-16-15,3 0 0 16,3-1-432-16,3-1-80 0,2-3-32 0,5 0 0 16,2-4-688-16,2-2-144 0,2-5-32 0</inkml:trace>
  <inkml:trace contextRef="#ctx0" brushRef="#br0" timeOffset="52253.66">5350 6659 8287 0,'12'-7'368'0,"-5"3"80"0,2 1-448 0,4-1 0 15,0 1 0-15,1-1 0 0,1 1 1920 0,0 1 320 16,-2 1 48-16,3 1 16 0,0 1-848 0,-1 4-176 15,-1 0-16-15,-2 1-16 0,-1 4-512 0,-2-1-96 16,-3 2-32-16,-2-1 0 0,-3 2-368 0,-2 2-80 16,-3-2-16-16,-2 1 0 0,-5 1 48 0,-1 1 16 15,-2 2 0-15,-2-2 0 0,1 2 48 0,-1-5 0 0,-1 0 0 0,3 2 0 16,3-3 144-16,1-1 48 0,2 2 0 0,3-6 0 16,2 2-208-16,3 1-48 15,2-3 0-15,3 2 0 0,2-5-192 0,2 3 128 0,0-1-128 0,0 2 0 16,4 0 128-16,-2 0-128 0,1-2 0 0,-1 0 0 15,-1 6 0-15,0-3 0 0,0 1 0 0,-2-1 0 16,-2 2 0-16,-2-2 128 0,-2 2-128 0,-4-2 0 16,-2 2 0-16,-2-3 176 0,-3 2-176 0,-1-1 160 0,-3 1-160 0,1-3 0 15,-2 1 144-15,0-1-144 16,0-2-320-16,0-2-144 0,1-2-32 0,2-1-11712 16</inkml:trace>
  <inkml:trace contextRef="#ctx0" brushRef="#br0" timeOffset="52523.31">5834 6479 22223 0,'0'0'976'0,"0"0"224"0,0 0-960 0,0 0-240 16,0 9 0-16,-1 1 0 0,-3 3 480 0,-1 0 48 15,-2 3 16-15,-4 3 0 0,-1 6-16 0,-1-4 0 16,0 3 0-16,3 2 0 0,-1-3-64 0,2-1-16 16,0 1 0-16,4-1 0 0,0 0-240 0,1-1-48 0,0 1-16 0,4-1 0 15,3-3-144-15,-1 0 0 0,2-4 0 0,0 0 0 16,0-1 0-16,1-1 0 0,1-1-192 0,2-3 192 31,-2-2-528-31,0-1 16 0,-6-5 0 0,8 3-7440 0,-8-3-1488 0</inkml:trace>
  <inkml:trace contextRef="#ctx0" brushRef="#br0" timeOffset="52673.96">5648 6854 13823 0,'0'0'1216'15,"7"-4"-960"-15,2-4-256 0,1 0 0 0,0 0 1328 0,3 2 208 16,0 1 64-16,1-3 0 0,1 2-896 0,2-3-160 16,-1 1-32-16,1 2-16 0,-2-3-320 0,-1 1-176 15,2-2 192-15,1 3-192 0,-2-5 0 0,2 3 0 16,-2-1 0-16,0 0-9600 15</inkml:trace>
  <inkml:trace contextRef="#ctx0" brushRef="#br0" timeOffset="52906.78">6092 6211 22575 0,'0'0'992'0,"9"1"224"0,2 2-976 0,1 2-240 15,0 4 0-15,0 4 0 0,0-2 928 0,-1 7 144 16,1 5 16-16,0 1 16 0,-3 3-160 0,0 2-48 16,0 3 0-16,-2-1 0 0,-2 1-64 0,0 4 0 15,-3 4-16-15,1 1 0 0,-2-2-448 0,-4 2-96 0,-2 2-16 16,-1-2 0-16,-4 0-128 0,-2-1-128 16,-2-3 192-16,-1-2-192 15,0-7-304-15,0-2-160 0,-1-4-48 0,1-3 0 16,2-4-784-16,-2-5-176 0,3 0-16 0</inkml:trace>
  <inkml:trace contextRef="#ctx0" brushRef="#br0" timeOffset="53655.05">680 7700 11055 0,'0'0'976'0,"0"0"-784"0,0 0-192 0,0 0 0 0,0 0 1088 0,0 0 192 16,0 0 16-16,0 0 16 0,0 0-64 0,0 0-16 16,0 0 0-16,0 14 0 0,-1 2-400 0,-2 1-64 15,1 0-32-15,-1 4 0 0,-2-2 128 0,1 1 32 16,0 2 0-16,2 2 0 0,-1-3-240 0,-2-1-32 15,3-1-16-15,-1-3 0 0,2 1-176 0,2-5-48 16,-1-3 0-16,0-9 0 0,5 12-128 0,2-6-16 16,-7-6-16-16,7 4 0 0,2-2 0 0,1 1 0 15,2-3 0-15,0-3 0 0,2 1 16 0,3-3 0 16,1-2 0-16,14-9 0 0,-3-1-96 0,-3 1-16 16,-1 1 0-16,-4 3 0 0,0 1-128 0,-1-2 0 15,-5 4 0-15,-1-1 0 0,-1 4 0 0,-3 0 0 16,-1 6 0-16,-1 7 0 0,-8-7 0 0,6 11 0 15,-1 7 0-15,-4 4 0 0,-1-1 0 0,-2 3 0 16,-3 4 0-16,-6-1 0 0,3 4 0 0,-5-3 0 16,-2 2 144-16,-3 2-16 0,-4 2 192 0,-1-2 32 15,-1-3 16-15,-1 0 0 0,-2-1-112 0,0-1-32 16,1-4 0-16,13-10 0 0,-2 2-224 0,-1-1 0 0,1-3 0 0,1 1 0 31,3-5-416-31,1 1-176 0,2-5-48 0</inkml:trace>
  <inkml:trace contextRef="#ctx0" brushRef="#br0" timeOffset="53923.84">1378 7578 6447 0,'5'-6'576'15,"1"1"-576"-15,1-2 0 0,2 2 0 0,-2 2 3568 0,3 1 592 16,-10 2 128-16,0 0 32 0,0 0-2320 0,0 0-464 16,0 7-80-16,-3 6-32 0,-1 1-624 0,-4-3-128 15,-2 5-32-15,-3 0 0 0,-2 3-176 0,-2-1-32 16,1 0-16-16,-1 0 0 0,0-2-208 0,1-1-32 16,2-1-16-16,2-4 0 0,2 2-160 0,3-4-224 15,1 0 48-15,1-4 16 16,5-4-1632-16,0 0-336 0,0 0-64 0,0 0-9344 0</inkml:trace>
  <inkml:trace contextRef="#ctx0" brushRef="#br0" timeOffset="54090.96">1608 7538 22111 0,'0'0'976'0,"0"0"208"0,-1 9-944 0,-1-1-240 0,1 4 0 0,-1 2 0 16,-3 2 864-16,-3 1 128 0,-1 4 32 0,-1-1 0 15,-2 0-384-15,0-1-80 0,-1 1-16 0,2-3 0 16,0 0-336-16,1-2-64 0,0-3-16 0,1 0 0 16,3 1-1488-16,-1-3-304 0,5 0-64 0</inkml:trace>
  <inkml:trace contextRef="#ctx0" brushRef="#br0" timeOffset="54526.08">2228 7829 5519 0,'0'0'496'0,"0"0"-496"0,0 0 0 0,0 0 0 16,0 0 3568-16,3 9 608 0,-1-4 128 0,3 2 32 15,3-4-2816-15,1 0-560 0,1-3-128 0,2 0 0 0,2 0-512 16,1 0-80-16,1-4-32 0,3-1 0 16,0 0-208-16,2 1 0 0,-1-1 128 0,-1-1-7488 15,-1 1-1504-15</inkml:trace>
  <inkml:trace contextRef="#ctx0" brushRef="#br0" timeOffset="54672.05">2287 8034 13823 0,'-2'6'1216'0,"1"6"-960"15,0-5-256-15,1 5 0 0,1-3 1856 0,3 1 320 16,2 0 64-16,3-4 0 0,1-2-1040 0,3 1-224 16,2 0-32-16,3-3-16 0,1-6-384 0,4-1-80 15,3 1-16-15,0 0 0 16,0-1-1248-16,-1-3-256 0</inkml:trace>
  <inkml:trace contextRef="#ctx0" brushRef="#br0" timeOffset="55290.11">3121 8054 11967 0,'0'0'1072'0,"0"0"-864"15,0 0-208-15,0 0 0 0,0 0 1568 0,5-10 272 16,1 0 48-16,5-3 16 0,3 3-1088 0,3-3-224 16,-3-3-32-16,4-1-16 0,2-1-96 0,2 2-32 15,2 1 0-15,-6 7 0 0,2-2 192 0,2 2 32 16,0 1 16-16,1-1 0 0,-1 3-272 0,0 0-64 16,-1 2-16-16,-3 3 0 0,1 3-128 0,0 3-32 15,-1-2 0-15,-2 4 0 0,-3 0 32 0,0 1 0 16,-5 0 0-16,3 0 0 0,-1 1-48 0,0 3 0 15,0-4 0-15,4 2 0 0,-2-2 128 0,2 0 32 16,0-2 0-16,2-2 0 0,2 0 96 0,1-3 0 16,2 0 16-16,1-2 0 0,5-2-128 0,1 1-16 15,3-5-16-15,13 1 0 0,2 2-112 0,0 0-128 16,-1 1 176-16,2-4-176 0,-1-2 128 0,-1 4-128 16,-2-2 0-16,-1 2 0 0,-3 1 0 0,2 5 0 15,-2-1 0-15,1 3 0 0,-1 2 0 0,-1-1 0 16,0 2 128-16,1 1-128 0,-3 0 0 0,1 2 0 0,-1-3 0 15,-2 0 0-15,2-3 0 0,-2-1 0 0,-1-1 0 16,4-1 0-16,1-1 0 0,3-1 0 0,1-1 0 0,2-1 0 16,2 0 192-16,1-3-64 0,1 1 0 0,1 0-128 15,-1-4 192-15,2 1-64 0,0-3 0 0,1 3-128 16,0-2 160-16,1 5-160 0,0 4 128 0,2-2-128 16,0 2 0-16,0 0 128 0,-3-1-128 0,-3 2 0 15,-1 0 0-15,-1 6 0 0,-2-3 0 0,1 8-14368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6:41:12.00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24003 2960 8287 0,'10'-19'736'0,"-3"8"-592"0,2 3-144 0,0-4 0 0,1 3 2464 0,-1-1 464 16,-1 2 80-16,-2-2 32 0,-2 1-2272 0,-3-2-448 15,-2 0-80-15,-3-1-32 0,0-2-16 0,-3 3 0 16,-3-1 0-16,-2-1 0 0,1 1-48 0,-3 2-16 15,-3-2 0-15,-2 1 0 0,-4-1 80 0,-1 1 16 16,-3 4 0-16,1-3 0 0,-5 3 32 0,0 2 16 16,-6-2 0-16,-4 3 0 0,-4 1-96 0,-3-5-32 15,-4 0 0-15,-1 3 0 0,1-4 32 0,-2 4 0 16,-3-2 0-16,-5 0 0 0,-4 4 80 0,-8-5 32 16,-6 2 0-16,-2 2 0 0,0-5-112 0,-5 2-32 15,-4 2 0-15,-6-2 0 0,-4-1-16 0,-5-2 0 0,-2-1 0 0,-6 0 0 16,-10 2-128-16,1-2 0 0,-2-4 0 0,-3 1 0 15,-7 1-144-15,3 0 144 0,0 1 0 0,-7 1 0 16,-6-1 0-16,-2 2-128 0,0-1 128 0,-3-1 0 16,-4-1 0-16,-5 3 0 0,-6-2-128 0,3 4 128 15,7-4 0-15,-6 2 0 0,-6-2 0 0,1 2 0 16,-2 5 0-16,1-6 0 0,0-1 0 0,-3 0 0 16,-6 1 0-16,2 4 0 0,0 4 0 0,2-6 0 15,0-2 0-15,-2-2 0 0,-4 4 0 0,2 4 0 16,-1 3 0-16,3 0 0 0,1 0 0 0,-1-1 0 15,0 2 0-15,2 4 0 0,3 0 0 0,1 0 0 16,3-7 0-16,-2 4 0 0,-2 0 0 0,5 0 0 16,7 0 0-16,-2-2 0 0,-5-1 0 0,2-1 0 15,3 3-176-15,2 0 176 0,2-1-160 0,1 1 160 0,-2 0 0 0,3 1 0 16,6 1 0-16,-3 2 0 0,-3-2 0 0,3 4-144 16,1 0 144-16,2-1 0 0,-2-1 0 0,4 3 0 15,7 0 0-15,-2 1 0 0,3-1 0 0,3 0 0 16,1 6 128-16,3-3-128 0,0 0 128 0,2-1-128 15,5 6 160-15,-2-1-160 0,-2-4 0 0,4 6 0 16,1 3 0-16,2-1 0 0,-1-2 0 0,7 0 0 16,6-1 0-16,-1 4 0 0,-2 3 0 0,2 1 0 15,8 0 0-15,7 2 0 0,2 3 0 0,0-3 0 16,-1 1 0-16,4-1 0 0,9 0 0 0,5 4 0 16,3 3 0-16,1-1 0 0,1 2 0 0,2 1 0 15,2-4 0-15,6 2 0 0,7 1 0 0,5 2 0 0,5 2 0 0,2 1 0 16,4-1 0-16,5 1 0 0,7-1-128 0,2 2 128 15,4 3 0-15,4-3 0 0,4-1 0 0,6 1 0 16,4-3-176-16,5 2 176 0,2-1-160 0,6-1 160 16,3 1-288-16,3 2 32 0,6 0 16 0,6-1 0 15,7-1-48-15,8-1-16 0,2 2 0 0,10 1 0 16,8 2 112-16,3-5 0 0,1-3 16 0,5 2 0 16,2 1 176-16,7-1-128 0,4-1 128 0,5 1-128 15,3 2 128-15,2 0 0 0,-1-2 0 0,10 0 0 16,7 0 0-16,3 1 0 0,-4 0 0 0,10-3 176 15,9-1-176-15,1 0 0 0,-3-3 0 0,11 0 0 16,9-2 0-16,1-1 0 0,0-3 144 0,4 1-144 16,3 1 176-16,6-1-48 0,5 1 0 0,-3 1 0 15,-6-3 0-15,4 1 0 0,4-2 0 0,6 2 0 0,4-1 0 16,-2-3 0-16,0 0 0 0,5-4 0 0,6-5 64 0,3 3 0 16,3 1 0-16,0-2 0 0,-5-2-192 0,1-3 192 15,0-7-192-15,4 0 192 0,4 2-192 0,1-1 0 16,-1 0 144-16,-1-2-144 0,-3-2 144 0,1-3-144 15,-1 0 192-15,3-3-192 0,1 0 336 0,2-1-32 16,1 1-16-16,-3-3 0 0,-5 2-64 0,0-3-16 16,2-2 0-16,0 0 0 0,-1 0-64 0,-4-2-16 15,-2-2 0-15,-6-2 0 0,-3-2-128 0,0-3 192 16,-1 1-192-16,-3 1 192 0,-4-3 0 0,-2-1 0 16,-2-1 0-16,0 0 0 0,0 3-64 0,-7-2-128 15,-4 0 192-15,1-5-64 0,3-1-128 0,-5 1 160 16,-5 1-160-16,-2 1 160 0,-2-3-160 0,-2-1 0 0,-1-1 144 0,-5 0-144 15,-6 2 144-15,-3 0-144 0,1-1 192 0,-6 0-192 16,-6-2 160-16,-7-1-160 0,-8-7 128 0,-5 3-128 16,0 2 128-16,-9-7-128 0,-5-3 128 0,-10-2-128 15,-8 1 416-15,-5-2 0 0,-6-3 0 0,-9 3 0 16,-6-5 416-16,-5 2 64 0,-6 4 32 0,-8 0 0 16,-9 0-160-16,-9 5-48 0,-8 1 0 0,-7 2 0 15,-9-2-416-15,-9 3-96 0,-9-3-16 0,-11 5 0 16,-10 2-400-16,-13 3-96 0,-13 3-16 0,-8 0 0 15,-10 3-640 1,-9 1-144-16,-13 4-32 0,0 8-9296 0,-7 4-1872 0</inkml:trace>
  <inkml:trace contextRef="#ctx0" brushRef="#br0" timeOffset="1666.64">23742 7584 6383 0,'15'4'272'0,"-5"-1"80"0,1 0-352 0,0 0 0 16,2 0 0-16,-2 0 0 0,1-1 0 0,-2 0-240 15,-1 0 48-15,1 1 0 0,-1-1-112 0,-9-2-16 16,0 0 0-16,10 5 0 0,-10-5 1024 0,0 0 208 15,10 2 48-15,-10-2 0 0,0 0 304 0,8 6 64 0,-8-6 16 0,6 9 0 16,-6-9-720-16,6 8-144 0,-6-8-32 0,6 11 0 16,-6-11-80-16,0 0-32 0,3 8 0 0,-3-8 0 15,0 0 240-15,2 11 32 0,-2-11 16 0,-4 8 0 16,-3-1 112-16,0-2 32 0,-3-1 0 0,-3 0 0 16,-4 1-368-16,0-1-64 0,-4-3-16 0,-3 2 0 15,-3-1-320-15,-6 0 128 0,-7-2-128 0,-5 0 0 16,-3 2 0-16,-4-2 0 0,1-1 0 0,-2-2 128 15,-5 0-128-15,-4 0 0 0,-7-1 0 0,-4-2 0 16,-9 1 0-16,0 1 0 0,-2-4 0 0,-5 2 128 16,-5 0 0-16,-8-5 0 0,-6 6 0 0,-4-5 0 15,-2 0 144-15,-8-3 48 0,-5 2 0 0,-5 1 0 16,-6-2-16-16,1 3 0 0,-5-2 0 0,-2-1 0 0,-7 4-144 16,1-5-32-16,-2-1 0 0,-5 1 0 15,-6-1-128-15,-2 0 160 0,0 4-160 0,-2-1 160 16,-6-6-32-16,-3 4 0 0,-6 4 0 0,1-1 0 0,2 4-128 0,-4-4 0 15,-3 0 0-15,0-1 0 0,-6 6 0 0,-3-1 128 16,-2 2-128-16,5 0 0 0,3 1 0 0,-3-4 0 16,-4 3 0-16,0 1 0 0,1-1 192 0,0 0-64 15,3 0 0-15,7 2 0 0,-1 2-128 0,2-3 0 16,-3 0-160-16,-3 2 160 0,0 2 0 0,5-1 0 16,10-1 0-16,-2 0 160 0,-2-2-160 0,0 2 0 15,0 1 0-15,3 0 0 0,7 1 0 0,3 1 0 16,-2-2 0-16,1 1 0 0,2 1 0 0,6 1 0 15,5 1 0-15,-1 1-176 0,-4 0 176 0,11 1 0 0,7 6 128 16,0-3-128-16,-4 1 0 0,9 1 0 0,7 1 0 0,0 0 0 16,-2-4 0-16,7 2 0 0,5 0 0 0,-1 1 0 15,-3-4 0-15,6 3 0 0,8 2 0 0,1-1-128 16,1 3 128-16,2 0 0 0,-1-5 0 0,4 4 128 16,4 2-128-16,-2 0-128 0,-7 1 128 0,7 3-192 15,6 2 192-15,4 1 0 0,4 3 0 0,1-1 0 16,-3 1 0-16,6 1 0 0,4-2 0 0,7 6 0 15,5-2 0-15,6 2 0 0,2 2 0 0,4 1 0 16,0 1 0-16,3-2 0 0,0 0 0 0,8 2 0 16,5 0 0-16,7 2-128 0,5 0 128 0,5-1 0 15,5 1-192-15,4 1 64 0,5-2 0 0,5 2 0 16,4 1-144-16,4 2-32 0,4-1 0 0,5-2 0 16,3 1-16-16,8 0-16 0,5 0 0 0,9 2 0 15,3 2 336-15,8-4 0 0,1-1 0 0,6 1 0 0,3-3 0 0,8 4 0 16,5 1 0-16,8-2 0 0,7-3 0 0,4-1 0 15,-3-1 0-15,8-1 0 0,7 0 0 0,3-3 0 16,2 1 0-16,5 2 128 0,0-3-128 0,3 2 192 16,3-1-192-16,4 2 192 0,1-3-192 0,6 1 0 15,4-4 0-15,2 4 0 0,4 4 128 0,1-5 0 16,1-5 0-16,8 0 0 0,7 1 0 0,-2-3 0 16,-4-3 0-16,6 3 0 0,6 1 64 0,3-1 16 15,5-3 0-15,-4-2 0 0,-1 1 48 0,4-1 16 16,3-1 0-16,7 0 0 0,-2-1-96 0,1 0-32 15,-1 0 0-15,5-1 0 0,5-4-144 0,3 1 0 0,3 0 144 16,-3-1-144-16,1 2 0 0,-2-5 144 0,0 1-144 0,3-4 0 16,5-3 144-16,1 0-144 0,-3-1 0 0,2 3 144 15,-2-1-144-15,-2-3 0 0,-3-4 144 0,3 4-144 16,2-1 0-16,1 1 128 0,2-1-128 0,-4-2 0 16,0 1 0-16,-3-2 0 0,-5 0 0 0,2-5 128 15,4-2-128-15,1 4 0 0,-4-5 128 0,-1 3-128 16,-2-6 208-16,-3 1-16 0,-1-4-16 0,1 0 0 15,-3 0 160-15,-5-5 48 0,-5-2 0 0,-3-2 0 16,4 2 80-16,-2-3 32 0,-3 1 0 0,-8-3 0 16,-8 3 48-16,1-1 16 0,-2-4 0 0,-7 0 0 15,-4 0-112-15,-4-2-32 0,1 0 0 0,-9-2 0 16,-8-1-208-16,-1-2-32 0,-2-2-16 0,-10-2 0 16,-10 0-32-16,-7-5 0 0,-7 2 0 0,-5-4 0 15,-5-3 128-15,-11-1 32 0,-9 2 0 0,-9-2 0 0,-8-2 96 16,-6 0 32-16,-8-6 0 0,-7 4 0 0,-6 3-16 0,-6 0 0 15,-6 0 0-15,-7-3 0 16,-7 2-256-16,-1 0-144 0,-9 1 160 0,-6 3-160 0,-7-1 0 0,-9 1-128 16,-8-1-16-16,-5 4 0 15,-3 3-352-15,-2 1-64 0,-8 1-16 0,-8 3 0 16,-12 7-1680-16,-4 3-352 0,3 4-64 0</inkml:trace>
  <inkml:trace contextRef="#ctx0" brushRef="#br0" timeOffset="3151.89">24181 13216 18431 0,'-7'-15'816'0,"3"5"160"0,-1 2-784 0,-1 2-192 15,6 6 0-15,-9-8 0 0,0 4 1856 0,0 0 320 16,-2-3 64-16,-1 0 0 0,0 1-1744 0,-2-4-368 16,0 2-128-16,-2 1 0 0,1 0 128 0,-3-3-128 0,-1 0 0 0,-4-4 0 15,-2 0 0-15,-2 1 0 0,-2 2 0 0,-1-3 0 16,-3 1 128-16,-3 3-128 0,-2-3 192 0,-4 3-192 16,-5 1 0-16,-3-2 0 0,-3 3-240 0,0-2 80 15,-2 1 160-15,-2-1 0 0,-2 2 0 0,-6-1 0 16,-6 3 0-16,-4-3-160 0,-4 0 160 0,-5 0 0 15,1 0-144-15,-8-1 144 0,-7 1 0 0,-4-1-144 16,-5 4 144-16,-4-6 0 0,-3 1 0 0,-6-2-128 16,-4-1 128-16,-6 4 0 0,-1-1 0 0,-4-3 0 15,-3 3 144-15,-8-1-144 0,-8 2 192 0,0-1-192 16,5-1 208-16,-7-1-64 0,-8 2-16 0,-1-1 0 16,-3 4 128-16,-1-4 32 0,-1-1 0 0,-5-1 0 15,-4 3 0-15,1-1 0 0,0 5 0 0,0-4 0 0,-2 2-64 16,-3-3-16-16,-4 0 0 0,-2 5 0 0,-3-1-48 0,1 3-16 15,3 1 0-15,0 0 0 0,-2-3-144 0,-3 3 128 16,-3 1-128-16,2 3 128 0,1 3 64 0,4-1 0 16,3-2 0-16,-5 3 0 0,-4 2-192 0,0 0 0 15,0 0 0-15,6 3 128 0,5-3-128 0,-1 1 0 16,1 2 0-16,-2-3 0 0,-1 1 0 0,4 5 0 16,7 3 0-16,0-6 0 0,1 0 0 0,-1-2 0 15,0 6 0-15,2-1 0 0,1 3 0 0,4 2 0 16,0-1 128-16,0 1-128 0,-3 2 0 0,8 1 0 15,6 0 0-15,0 2 0 0,-3 0 128 0,4 7-128 16,2 0 192-16,3 1-64 0,5 1 32 0,-1-1 0 16,2 4 0-16,9 1 0 0,6 1-160 0,5-1 0 0,3 0 144 0,5 0-144 15,1-3 0-15,7 2 0 0,5 0 0 0,2 1 128 16,1 2-128-16,6 1 0 0,7 0 0 0,10 0 0 16,6-2 0-16,5 3 0 0,3 0 0 0,5 3 0 15,4-4 0-15,11-3 0 0,6-2 0 0,9 1 0 16,6-1 0-16,5 1 0 0,5-1 0 0,6-2 0 15,6 3 0-15,5-1-160 0,5 0 160 0,3-3 0 16,7 0-192-16,8 3 192 0,7-1-192 0,6-2 192 16,3 1-192-16,6-3 192 0,4-3-192 0,4-1 192 15,5 1 0-15,6 2 0 0,4-5 0 0,4 1 0 16,9-2 0-16,3 3 0 0,0 0 0 0,3-2 0 16,5 2 0-16,3 2 0 0,6-4 0 0,3 1 0 15,1-1 0-15,7 4 0 0,5-4 0 0,1 1 0 16,-3 1 896-16,8 1 64 0,9-4 32 0,-2 3 0 15,-2-3-1616-15,7 1-320 0,8-1-64 0,0 2-16 0,-1-2 832 16,7-2 192-16,6-2 0 0,5-1 0 0,2 1 0 0,-1 2 128 16,-4-1-128-16,7 1 160 0,8 0-160 0,4 2 128 15,2 1-128-15,-4-2 128 0,-6-2-128 0,6 1 0 16,6 0 0-16,2 0 0 0,1-3 0 0,0 0 0 16,-5-1 0-16,4 0 0 0,2 0 0 0,2 0 128 15,3-4-128-15,2 2 0 0,2 3 0 0,-4-5 0 16,-5 0 128-16,4-3-128 0,4 2 0 0,4-4 0 15,0 1 0-15,-2 2 0 0,-2-3 0 0,-5 0 0 16,0 1 144-16,0-6-144 0,6-3 0 0,-3-3 144 16,-1 3-144-16,-5-1 0 0,-9 3 128 0,0-8-128 0,1-3 0 0,1-1 0 15,-2-2 0-15,-3 1 160 0,-3-1-160 0,0-3 128 16,3-2-128-16,-1 0 192 0,-1 0-192 0,-7 1 192 16,-6-1-192-16,2-2 0 0,3-3 0 0,-2 1 128 15,1-4-128-15,-4 1 0 0,-9-1 144 0,3 3-144 16,0-3 0-16,-6 1 0 0,-7-2 0 0,1-3 128 15,0-2-128-15,-6 0 0 0,-6-2 0 0,-2-2 0 16,-1 0 0-16,-2 0 0 0,-11-3 0 0,-2 0 0 16,-3-5 0-16,-7-2 0 0,-8 0 128 0,-6-2-128 15,-7-1 368-15,-5 1 0 0,-6-1 0 0,-2-4 0 16,-4 0 272-16,-8-1 48 0,-9 1 16 0,-6 0 0 16,-7-1-96-16,-6 0-16 0,-5-2 0 0,-5 0 0 15,-7 4-208-15,-5-2-32 0,-6-1-16 0,-8-3 0 16,-7 0-160-16,-7 2-48 0,-7-3 0 0,-9 1 0 15,-12 0-128-15,-7-5 0 0,-7 3 0 0,-7-3-176 16,-6 7 0-16,-6 2 0 0,-3 1 0 0,-6 4 0 16,-5 2-224-16,0 3-48 0,-3 5-16 0,-6 6 0 15,-9 0-1728-15,-3 6-352 0,-1 2-64 0</inkml:trace>
  <inkml:trace contextRef="#ctx0" brushRef="#br0" timeOffset="10573.75">12208 18338 1839 0,'0'0'0'0,"0"0"160"0,0 0-160 0,0 0 0 0,-3-9 0 0,3 9 0 15,-2-11 2080-15,2 11 384 0,0 0 80 0,0 0 16 16,-4-10-1328-16,4 10-256 0,0 0-48 0,0 0-16 15,0 0-16-15,0 0-16 0,-1-10 0 0,1 10 0 16,0 0-176-16,0 0-16 0,9-5-16 0,1 0 0 16,2 3-16-16,2 2 0 0,0 0 0 0,4 2 0 15,3 0-208-15,1 1-32 0,5 0-16 0,0 1 0 16,5 0-80-16,4 2 0 0,4-2-16 0,4 0 0 16,1 0 0-16,-1 0 0 0,-2-2 0 0,3 1 0 15,2-2 16-15,4 3 0 0,1-2 0 0,5 3 0 16,4-2-80-16,1 0-16 0,1-2 0 0,-4 0 0 15,0-1-32-15,-2 0 0 0,-1 1 0 0,4 1 0 0,3 0 48 0,3 1 0 16,0 1 0-16,-3-2 0 0,-6 1 48 0,0-1 16 16,2 1 0-16,0-1 0 0,1 2 16 0,5-1 16 15,4-2 0-15,-3 1 0 0,-2 0-16 0,-1-1-16 16,-1-1 0-16,2-1 0 0,0-1-144 0,6 1-32 16,3-1 0-16,-3 0 0 0,-4 2-128 0,0 0 128 15,0-1-128-15,4-1 128 0,2 0-128 0,2 2 128 16,1 0-128-16,-2 0 128 0,-4-1-128 0,0 1 0 15,-2 0 0-15,5 0 128 0,0 0-128 0,2 1 0 16,0 1 0-16,-3-2 128 0,-1-2-128 0,-2 2 0 16,2 2 144-16,4-2-144 0,5 0 256 0,-6 0 0 15,-6 0-16-15,0 0 0 0,-2 0 16 0,1 3 0 0,-5 0 0 16,6-1 0-16,2 0-80 0,-3 1-16 0,-2 0 0 0,-2 2 0 16,-2-1-160-16,-1-3 160 0,1 2-160 0,4 1 160 15,2 1-160-15,0-3 0 0,-1 1 0 0,-3-1 128 16,-2 1-128-16,-2-3 0 0,-1-3 0 0,3 2 128 15,2-2-128-15,2 1 0 0,2-2 0 0,-6 2 0 16,-7-1 128-16,1 0-128 0,-1 2 0 0,-2-1 128 16,-4-5-128-16,1 5 0 0,3-1 0 0,-1 1 0 15,-1-1 0-15,-4 1 0 0,-6 0 128 0,-2 1-128 16,-4-3 0-16,1 2 0 0,-2 0 0 0,-3 1 128 16,-1 0-128-16,-1 0 0 0,-2 1 0 0,-2-2 0 15,-1 2 0-15,2 2 0 0,1-2 144 0,0 1-144 16,-4-1 0-16,-2 1 0 0,3 2 0 0,-3-1 0 15,0 2 0-15,0-3 0 0,-1 1 0 0,-3 0 128 16,-2-1-128-16,-2 2-192 0,1-1 64 0,-3 0 0 16,-9-2-64-16,0 0 0 0,8 0 0 0,-8 0 0 0,0 0-16 0,0 0-16 15,0 0 0-15,0 0 0 0,0 0 224 0,0 0 0 16,-7-5 0-16,-6 2 0 0,-5 1 0 0,-3-1 0 16,-5-1 0-16,-4 3 0 0,-2 0 0 0,-4-1 0 15,1 0 0-15,-3 1 0 0,-3-2 0 0,0 1 0 16,-4 0 0-16,-2-2 0 0,-3 1 0 0,-6 0 0 15,-8 1 0-15,1-2 0 0,-1-4 0 0,0 3-144 16,-3 0 144-16,-2-1 0 0,-4 6 0 0,-6-3-160 16,-6-2 160-16,-1-3 0 0,2 2-208 0,-1 2 64 15,-3 3 16-15,-4-3 0 0,-2-4 128 0,2 3 0 16,0 2 0-16,0-1 0 0,-5 4 0 0,-4-3-128 16,2-2 128-16,1 3-128 0,3 2 128 0,-8-2 0 0,-9 1 0 0,1-2 0 15,3 0 0-15,-1 0 0 0,-2 7 128 0,-2-4-128 16,1-4 0-16,2 3 0 0,2 3 0 0,-3 0 128 15,-3-4-128-15,5 2 0 0,4 2 0 0,-1 1 0 16,-4 0 128-16,5-3-128 0,3-1 128 0,4 1-128 16,2 0 128-16,-2 0-128 0,-2 0 128 0,5 1-128 15,10-4 0-15,1 1 144 0,5 1-144 0,-2 1 0 16,-3-2 128-16,5 0-128 0,4-3 0 0,4 1 0 16,5 3 144-16,2 1-144 0,3-4 0 0,3 1 144 15,2 0-144-15,0-1 0 0,5-5 0 0,5 2 0 16,5 1 128-16,2-2-128 0,5 3 0 0,2 0 128 15,3-1-128-15,4 0 0 0,0-1 0 0,8 0 0 16,-1 3 0-16,5 1 0 0,0 1 0 0,2-3 0 0,1 0 0 0,1 2 0 16,9 3 0-16,0 0 0 0,-6-5 0 0,6 5 0 15,0 0-176-15,0 0 176 0,0 0-192 0,0 0 64 16,0 0 0-16,8-1 0 0,5 1-128 0,2 1-32 16,3 0 0-16,3 2 0 0,1-1 128 0,6 2 32 15,3 2 0-15,3 1 0 0,4-6 128 0,6 4 0 16,5 2 0-16,6-2 0 0,3 2 0 0,1 0-128 15,-3-5 128-15,3-1-192 0,6 4 192 0,5 4 0 16,5-1 0-16,0 1 0 0,4-5 0 0,0-2 0 16,0 3-144-16,6 0 144 0,6-1 0 0,5-1 0 15,3-3 0-15,1 0 0 0,-2 0 160 0,9 0-160 16,6-1 192-16,-1-2-192 0,-4 2 128 0,4 1-128 16,3 0 0-16,1-2 0 0,-3-4 160 0,3 5-160 0,1 3 128 0,1-2-128 15,-1-3 160-15,1 0-160 0,2 3 192 0,0 0-192 16,4-4 128-16,-5 2-128 0,-3-1 0 0,2 1 0 15,7-1 128-15,-6 0-128 0,-6 1 0 0,4-1 0 16,-1 3 128-16,-3-1-128 0,-6-3 0 0,-3 4 0 16,-2 0 0-16,-2 0 128 0,3 0-128 0,-6 0 0 15,-7-1 0-15,-2 2 0 0,-4 3 0 0,-2 0 0 16,0-3 0-16,-5 0 0 0,-6-1 0 0,-5 2 0 16,-3 0 0-16,-4 2 0 0,0 4 0 0,-7-6 0 15,1 1 0-15,-4-1 0 0,-4-2 0 0,-4 2 0 16,-5-1 0-16,-4-1 0 0,-6-1 0 0,-2-1 0 15,-3 5 0-15,-5 1 0 0,-2-2-192 0,-4 1 192 16,-10-3-224-16,0 0 48 0,0 0 16 0,0 0 0 16,0 0 160-16,0 0-128 0,-10 7 128 0,-4 2-128 0,-4-5 128 15,-3 1-128-15,-5 0 128 0,-5 0-128 0,-8 0 128 0,-5 1 0 16,-8-3 0-16,0-1 0 0,0-2 0 0,-3 2 0 16,-4 1 0-16,-2 1 0 0,-5-2 0 0,-4 2 0 15,-10-4 0-15,3 0 0 0,1-3 0 0,-2 2 0 16,-2-1 0-16,-9-1 0 0,-8 0 0 0,1 1 0 15,2-6 0-15,-3 4 128 0,-3 2-128 0,-6-2 0 16,-3-4 0-16,-3 2 0 0,1 1 0 0,-8-3 128 16,-6 1-128-16,3-2 0 0,2 3 0 0,-8-1 0 15,-8-3 0-15,4 5 0 0,4 2 0 0,-3-3 0 16,-6 0 0-16,4 3 128 0,6 1-128 0,-2-1 0 16,-5 1 0-16,6-1 0 0,6-1 0 0,-3 2 0 0,-3 2 0 15,5-2 0-15,4 2 0 0,0 0 0 0,-4 0 0 0,3 0 128 16,11 0-128-16,2 2 0 0,1-1 128 0,4 1-128 15,-5 0 144-15,6 0-144 0,6 3 192 0,0-1-192 16,2-1 144-16,1 0-144 0,5 0 0 0,4 2 144 16,5-2-144-16,5-2 0 0,4 0 0 0,0 3 128 15,5-1-128-15,3-1 0 0,5-2 144 0,7 0-144 16,6 4 0-16,6-2 144 0,4 0-144 0,5-1 0 16,4 3 128-16,6-2-128 0,6 1 0 0,4 1 0 15,8-4 0-15,0 0 0 0,0 0 0 0,0 0 0 16,10 7-208-16,5 1 48 0,7-3 16 0,6 0 0 15,4 1 144-15,6 2-192 0,8-2 192 0,8 2-192 16,9-4 192-16,1-2 0 0,1 1 0 0,5 1 0 16,4-2 0-16,9 2 0 0,8-3 0 0,3-1 0 0,1-2 0 15,5-1 0-15,4 3 0 0,4 0 0 0,4-1 0 0,1-1 0 16,0-1 0-16,8-1 128 0,7 0-128 0,2-1 0 16,-4 3 128-16,5-1-128 0,6-1 128 0,0 3-128 15,-2-3 128-15,6-1-128 0,5 4 128 0,5-2-128 16,3 2 128-16,0-1-128 0,1 0 192 0,5 1-48 15,6 1 0-15,-1 0 0 0,-4-1-16 0,1-1 0 16,3 0 0-16,4 1 0 0,1-1-128 0,-6 1 192 16,-7 0-192-16,0 0 192 0,3 1-192 0,-8 0 0 15,-11 1 144-15,-1 1-144 0,-1 1 0 0,-6 2 0 16,-13 0 0-16,-1 1 128 0,-3 2-128 0,-6-3 0 16,-12 2 0-16,-11 1 0 15,0 6-400-15,-3-2-48 0,-2 1-16 0,-7 2-10160 0,-10-1-2016 0</inkml:trace>
  <inkml:trace contextRef="#ctx0" brushRef="#br0" timeOffset="12277">4197 19903 8287 0,'-7'-4'736'0,"-4"-2"-592"0,3 1-144 0,-1 2 0 16,-2-1 1440-16,5 1 256 0,-1-2 48 0,3 1 16 16,4 4-1248-16,0 0-240 0,0 0-48 0,0 0-16 15,-7-5-208-15,7 5 144 0,0 0-144 0,0 0 128 16,0 0-128-16,0 0 0 0,0 0 0 0,0 0 0 16,0 0 192-16,0 0-32 0,0 0-16 0,14-7 0 15,0 5 272-15,-2 1 48 0,0 1 16 0,4 2 0 16,3-2 224-16,1 1 64 0,0 1 0 0,2-1 0 15,3-1 96-15,6 2 32 0,2 0 0 0,5 0 0 16,3 1-64-16,3-2-16 0,7 0 0 0,4 1 0 16,3-1-384-16,0-1-80 0,-3 0-16 0,3 1 0 15,1-2-80-15,4 0 0 0,3 1-16 0,4 0 0 16,2-2-64-16,-1 0-16 0,-2-2 0 0,0-1 0 0,2 1-16 0,4 3 0 16,1 0 0-16,2-2 0 15,-2 0-16-15,-4-3-128 0,-2 1 192 0,-1 1-64 0,0 2-128 0,-1-2 0 16,6-1 144-16,-7-2-144 0,-4 1 0 0,-5-2 0 15,-2 3 0-15,-3 0 0 0,-3 1 144 0,-3 2-144 16,-4-2 192-16,0 3-192 0,1-2 336 0,-4 1-32 16,-3-2-16-16,-4 4 0 0,-4-3-16 0,-4 2 0 15,-5 0 0-15,-2 0 0 0,-3-1 0 0,-2 2 0 16,-13 0 0-16,0 0 0 0,0 0-112 0,0 0-32 16,0 0 0-16,0 0 0 0,0 0 0 0,-13 4-128 15,-4 2 192-15,-5 0-64 0,-9-5-128 0,-3 1 0 16,-4 2 144-16,-3-1-144 0,-1-3 0 0,-3 0 0 15,1 0 0-15,-4 2 0 0,-4-1 0 0,-4 2 0 0,-3 0 0 0,-6-3 0 16,-5 0 0-16,-1 0 0 0,-1-3 0 0,-2 2 0 16,-1 1 0-16,-6 0 0 0,-10-2 0 0,1-1 0 15,-1-4 0-15,0 5 0 0,0 2 0 0,-6 0 0 16,-6 0 0-16,4-1 0 0,-1-1 0 0,2 4 0 16,1-1 0-16,3-1 0 0,1-4 0 0,8 1 0 15,6 1 0-15,8 6 0 0,8 0 0 0,4-1 0 16,5 1 0-16,4 1 0 0,4-2 0 0,8-1 0 15,9 0 0-15,5-2 0 0,7 0 0 0,7 0-128 16,10 0-176-16,0 0-16 0,0 0-16 0,17 3 0 16,7 1-368-1,11-3-64-15,12-2 0 0,5-3-16 0,3-1-1200 0,6-4-224 0,6 2-48 16</inkml:trace>
  <inkml:trace contextRef="#ctx0" brushRef="#br0" timeOffset="13892.61">9718 19804 18431 0,'-13'-6'1632'0,"2"0"-1312"16,0-2-320-16,4 3 0 0,0-1 1184 0,7 6 160 16,0 0 48-16,0 0 0 0,-3-7-944 0,3 7-176 15,0 0-32-15,0 0-16 0,7-4-224 0,3 1 0 16,3 0 0-16,2 0 0 0,3 3 0 0,3 4 0 15,1-3 0-15,6 0-160 0,7 2 160 0,4 0 0 16,4 0 0-16,2 0-128 0,2-3 128 0,2 0 128 0,4 0-128 0,-1 5 176 16,5-4-48-16,6 2-128 15,6-1 192-15,2 1-64 0,0-3 48 0,1 0 0 0,-1 0 0 0,5 2 0 16,4 3 256-16,4-1 48 0,2-2 16 0,1-2 0 16,-3 0-176-16,2 2-48 0,1 3 0 0,5 0 0 15,1-5-48-15,-1-1-16 0,-2-3 0 0,2 8 0 16,2 1-208-16,-2-2 176 0,-1-5-176 0,-5 1 160 15,-3 1-160-15,-3 1 0 0,-1 2 144 0,1-1-144 16,-4-3 0-16,-5 0 0 0,-6-2 0 0,-5 3 128 16,-4-1-128-16,-4 1 0 0,-5 0 0 0,-3 1 128 15,-3 1-128-15,-3-1 144 0,-4-1-144 0,-6 0 160 16,-6-1-160-16,-6-1 0 0,-3 2 0 0,-13 0 0 16,0 0 0-16,0 0 0 0,0 0 176 0,0 0-176 15,-11-2 144-15,-7-2-144 0,-6-1 128 0,-5 1-128 16,-4 0 0-16,-3-1-176 0,-5-4 16 0,-5 6 0 0,-2-1 160 0,-8 2-160 15,-3 2 160-15,-9 0-160 0,-8-3 160 0,-2 0 0 16,0-1 0-16,-4 3 0 0,-3 1 0 0,-8 0 0 16,-8-3 0-16,-4 2 0 0,1 0 0 0,-4 1 0 15,-6-1 0-15,0-2 0 0,3 1 0 0,-1 0 0 16,0 4 144-16,0-4-144 0,0-2 320 0,4 3-64 16,3 1 0-16,2-1 0 0,-4-2-80 0,6-2-32 15,9-1 0-15,7 3 0 0,7 1-144 0,3 1 0 16,3-2 0-16,3 0 128 0,9 2-128 0,9 0 0 15,4-2 0-15,10 2 128 0,7 0-128 0,6 0 0 16,6 2 0-16,7-2 0 0,11 1-256 0,0 0-64 16,0 0-32-16,14 0 0 15,6-3-80-15,10 2-16 0,8 0 0 0,11 1 0 0,8 1 256 0,5-1 32 0,4-3 16 0,6 3 0 16,3 3 144-16,7 1 0 0,6-1 128 0,3 2-128 16,1-1 288-16,2 1-16 0,0-1 0 0,8 4 0 15,6-2 48-15,-3-3 16 0,-3-1 0 0,2 2 0 16,3 5 0-16,0-5 0 0,-4-3 0 0,0 3 0 15,-3 2-16-15,3-3 0 0,4 1 0 0,-5-2 0 16,-8-2-32-16,-2 3-16 0,-3 3 0 0,-1-3 0 16,1-1-112-16,-6-1-32 0,-8-1 0 0,-5 2 0 15,-4 1-128-15,-4 3 0 0,-2-3 0 0,-3 1 128 16,-2 4-128-16,-6-3 0 0,-6-1 0 0,-6-2-176 16,-6-2-48-16,-8 3-16 0,-6 1 0 0,-5-2 0 15,-12-2 48-15,0 0 0 0,0 0 0 0,0 0 0 16,-12 4 192-16,-8-1 0 0,-8-1 0 0,-6-1 0 0,-11 1 0 0,-4-2 192 15,-6-4-64-15,-3 0-128 0,-3 1 208 0,-8 1-64 16,-4 1-16-16,-5-3 0 0,-9 0 16 0,1-1 0 16,-6-4 0-16,2 5 0 0,-8 3-16 0,-4-2 0 15,-4-6 0-15,-1 3 0 0,4 4-128 0,-6-4 160 16,-2 0-160-16,7 0 160 0,6-1-160 0,6 2 128 16,7 3-128-16,3-2 128 0,2-2-128 0,8-2 0 15,8 2 0-15,8-1 128 0,5 3-128 0,8 1 0 16,4-1 0-16,9 1 0 0,6 2 128 0,6-2-128 15,5 3 0-15,13 0 128 0,0 0-128 0,0 0 0 16,0 0 0-16,16 0 0 0,6 0-256 0,10 0 64 16,6 0 0-16,9 4 16 0,7 0 176 0,9-3 0 0,10-1-144 15,3 0 144-15,2 0 0 0,4 2 0 0,2 0 0 0,8-1 0 16,4-2 176-16,1 0-48 0,-3 0-128 0,4-1 192 16,1 2-32-16,1 0-16 0,-2-3 0 0,-3 0 0 15,-3 0-16-15,0 2 0 0,-1 1 0 0,-2 0 0 16,-5-1 48-16,-4 0 0 0,-4-1 0 0,-2 2 0 15,-5 2-48-15,-2 0-128 0,-2-1 192 0,-7-1-64 16,-9-2-128-16,-6-1 160 0,-6 1-160 0,-6 1 160 16,-5 1-160-16,-7 0 0 0,-6-2 0 0,-13 2 128 15,0 0-128-15,0 0 0 0,0 0-160 0,-12-3 160 16,-7-3-352-16,-9 4 32 0,-7 1 0 0,-12-2 0 16,-16 1 32-16,-3 0 16 0,-5 0 0 0,-7 2 0 15,-4 1 80-15,-10-1 0 0,-8 0 16 0,2 0 0 16,4 0 176-16,4 1 0 0,2 1 0 0,-1-1-128 0,-1 0 128 15,5 2 144-15,5 0-16 0,3 3-128 0,7-1 0 0,0 0 0 16,1 4 0-16,2-3 0 16,3 0-224-16,5 3-160 0,7-5-16 0,2 6-9552 15,9-1-1904-15</inkml:trace>
  <inkml:trace contextRef="#ctx0" brushRef="#br0" timeOffset="17895.21">19855 4355 12895 0,'0'0'1152'0,"-3"-9"-928"0,3-3-224 0,0 0 0 0,0 3 704 0,6-1 112 16,-6 10 16-16,11-9 0 0,0-1-288 0,1 6-48 15,1-2-16-15,1-2 0 0,1 2-80 0,5-4-16 16,6 1 0-16,-4 0 0 0,3 4-128 0,-1 0-16 16,1-3-16-16,4 4 0 0,4 2-32 0,6-1 0 15,3 2 0-15,6 0 0 0,8-3 144 0,6 1 32 16,5 0 0-16,2 0 0 0,0-1-80 0,2 0-16 16,1 2 0-16,8-1 0 0,8 1-80 0,1-1 0 15,-1-2-16-15,-1 1 0 0,-1 4-48 0,4 0 0 16,5-1 0-16,-3 0 0 0,-6 0-128 0,-3-1 160 15,-3 2-160-15,0 0 160 0,0 0-160 0,-5 0 0 0,-6-1 144 16,-6 1-144-16,-3 0 192 0,-4 3-16 0,-4-1-16 0,-2-1 0 16,-3 1 32-16,-4 1 0 0,-4 0 0 0,-2 0 0 15,-5 0 64-15,-5 1 0 0,-5 1 16 0,-4-2 0 16,-4-3-272-16,-4 1 0 0,-10-1 0 0,0 0 0 16,0 0 208-16,0 0-64 0,0 0-16 0,0 0 0 15,-17 1 0-15,-6-1-128 0,-6-1 192 0,-8-1-64 16,-8-4-128-16,-3 3 0 0,-4-2 0 0,-3 2 0 15,-2-1 0-15,-5 0-176 0,-6 4 48 0,-5-1 0 16,-5-3 128-16,-1 2 0 0,-1-2 0 0,-4 1 0 16,-5 1 0-16,-1 1 176 0,-3-2-48 0,0 2 0 15,1-3-128-15,-2 3 0 0,-6-2 0 0,4-2 0 0,-1 0 0 0,4 0 0 16,2 2 0-16,-1-2 192 16,-4 3-192-16,7-1 0 0,6-1 0 0,8 3 0 0,6-1 0 0,8 0 128 15,8 2-128-15,5 2 0 0,6 0 0 0,8-1 0 16,7 1 0-16,8 0 0 0,6 2 0 0,13-4 0 15,0 0 0-15,0 0 0 0,11 9 0 0,12-1 0 16,10-1-128-16,8-3 128 0,6 0-192 0,10 0 48 16,8 2 0-16,13-2 0 0,12 0 144 0,4-2 0 15,3-2 0-15,6 3 0 0,5 3 0 0,7-2 192 16,5-2-64-16,1 3 0 0,1 4-128 0,2-4 0 16,3-2 0-16,2 5 0 0,-1-1 0 0,0 1 0 15,-3-6 0-15,-6 1-128 0,-2 5 128 0,-1 0 0 16,0 0 0-16,-9 0 0 0,-11-6 0 0,-6 2 0 15,-4 2 0-15,-4 2 0 0,-3-3 0 0,-9 0 0 0,-10-1 0 0,-10-1 128 16,-6-1 16-16,-10 2 16 0,-7-1 0 0,-7-1 0 16,-5 1-32-16,-15-3 0 0,0 0 0 0,0 0 0 15,0 0-128-15,-19 1 128 0,-9-1-128 0,-12 1 128 16,-15 2-128-16,-14-5 0 0,-11-4 0 0,-9 2 0 16,-7 3 0-16,-14 0 0 0,-12-2-128 0,-5 2 128 15,-4-4 0-15,-11-2 0 0,-9 2 0 0,-7 4 0 16,-3 0 0-16,-1 0 0 0,1-1-144 0,-1 1 144 15,2 1 0-15,11 0 0 0,13-3 0 0,4 7 0 16,4 4 0-16,13 1 128 0,15-3-128 0,11 1 0 16,10 4 128-16,9 3-128 0,8 2 0 0,11-2 144 15,9 2-144-15,10-2 0 0,10 1 0 0,9-2 0 16,12-4-256-16,9 1-96 0,12-4-16 0,13 2 0 16,16-1 112-16,12-2 32 0,15 0 0 0,20 1 0 0,18-4 224 0,8-1 0 15,4 2 144-15,14-2-144 0,11 0 0 0,3 1 0 16,1-2-208-16,3-2 64 0,2 0 144 0,5-1 0 15,3 0 0-15,-8 0 0 0,-10-2 0 0,0 2 0 16,1 1 0-16,-11 1 0 0,-12-1 0 0,0 2 0 16,-3 0 0-16,-10 2 0 0,-17-4 256 0,-9 4-32 15,-11-1 0-15,-6 1 0 0,-10 0 96 0,-13-1 32 16,-9 0 0-16,-15-1 0 0,-11 0-96 0,-14 0 0 16,0 0-16-16,-19-1 0 0,-18-2 0 0,-15 0 0 15,-15-6 0-15,-17 2 0 0,-18 4-240 0,-18-5 0 16,-19-2 0-16,-16 1 0 0,-14 0-144 0,-14-1 144 15,-13 5 0-15,-14 3-144 0,-12 5 144 0,-11 2-128 0,-7 4 128 16,-5 4-128 0,-6 1-448-16,-2 8-64 0,-2 3-32 0,3 9-11968 0</inkml:trace>
  <inkml:trace contextRef="#ctx0" brushRef="#br1" timeOffset="28986.35">13433 4003 9375 0,'0'0'416'0,"0"0"96"0,0 0-512 0,0 0 0 16,0 0 0-16,0 0 0 0,0 0 656 0,0 0 48 16,0 0 0-16,-5-2 0 0,0-2-224 0,5 4-32 0,0 0-16 0,-5 1 0 15,-3-1 16-15,8 0 0 0,-7 3 0 0,0-1 0 16,1 2-48-16,1 0 0 0,-1-3 0 0,-1 2 0 16,2-1 160-16,-1 1 16 0,-1 2 16 0,2-1 0 15,0-2-16-15,0 2-16 0,-1-1 0 0,-1 3 0 16,0-4-48-16,-1 0 0 0,1 0 0 0,0 2 0 0,1-1-16 0,6-3-16 15,-6 3 0-15,6-3 0 0,-6 3-176 0,6-3-48 16,0 0 0-16,0 0 0 0,0 0-64 0,0 0 0 16,0 0-16-16,0 0 0 0,0 0-16 0,0 0 0 15,8 3 0-15,2 0 0 0,2-1 96 0,2-1 0 16,1-1 16-16,3-1 0 0,1-2-128 0,2 1-16 16,4 0-128-16,1 0 192 0,3-3-192 0,1 1 128 15,3 0-128-15,0 1 0 0,1-2 128 0,0 0-128 16,-1 1 0-16,2 2 144 0,0 1 64 0,1-2 16 15,-3 1 0-15,0-2 0 0,0 1-32 0,-1 2 0 16,-2 1 0-16,0 0 0 0,-1 0-192 0,-4 0 176 16,1 0-176-16,-5 1 160 0,-2 1-160 0,-1-1 0 15,-1 3 0-15,-3-3 128 0,0 0-128 0,-3-1 0 16,-2-1 144-16,0 1-144 0,-3 1 0 0,-6-1 128 16,8 3-128-16,-8-3 0 0,0 0 0 0,0 0 128 15,0 0-128-15,0 0 0 0,0 0 0 0,0 0 144 16,0 0-144-16,0 0 0 0,-8 1 176 0,-1 1-176 15,-1 0 160-15,-4 0-160 0,-1 1 0 0,-3 1 128 16,-2-2-128-16,-2 1 0 0,-1-3 0 0,-2 2 0 16,-2 1 128-16,-1 1-128 0,-2 1 0 0,-2-1 0 0,0 1 0 0,-2 2 0 15,-2-2 0-15,-1 2 0 0,-1 0 0 0,1-2 0 16,2 0 128-16,2 2-128 0,-3-3 0 0,6-2 144 16,2 2-144-16,4-1 0 0,3-2 144 0,6 0-144 15,5-1 0-15,3 0 0 0,7 0 0 0,0 0 128 16,0 0-128-16,12-1 128 0,4-3-128 0,6 0 128 15,2 2-128-15,3-2 0 0,3-3 0 0,2 2 0 16,0 2 0-16,1-4 0 0,0 2 0 0,0 1 128 0,3-1 64 0,-1 0 32 16,-2 1 0-16,-2 1 0 0,-3 1 96 0,-7 0 32 15,-2-1 0-15,-3 1 0 0,-6 2-160 0,-10 0-48 16,0 0 0-16,0 0 0 0,-5 3 240 0,-7 1 32 16,-2-1 16-16,-7 2 0 0,-5 0-432 0,-3-1 0 15,-4-2-224-15,1 2 80 0,-3 0 144 0,0 1-192 16,1-2 192-16,4-2-192 15,2-1-1616-15,0-1-336 0,2-1-64 0</inkml:trace>
  <inkml:trace contextRef="#ctx0" brushRef="#br1" timeOffset="30153.71">19116 4052 1839 0,'-15'7'0'0,"9"-4"160"0,-1-1-160 0,0 0 0 0,-2 0 0 0,0 1 0 15,1-1 3312-15,1 3 624 0,2-2 128 0,5-3 32 16,0 0-2688-16,0 0-544 0,0 0-96 16,7 0-32-16,4 0-176 0,4-1-48 0,4-2 0 0,4-1 0 15,3 0-256-15,6 1-64 0,3-1-16 0,3-4 0 16,4 2 144-16,3-3 16 0,5 1 16 0,1 3 0 16,0-2 128-16,-2 0 32 0,1 1 0 0,-2-2 0 15,0 4-128-15,-2 1 0 0,-3-3-16 0,-3 3 0 0,-5 0-176 0,-3 2-48 16,-5 0 0-16,-3 1 0 0,-6-4-144 0,-7 4 0 15,-1 2 0-15,-10-2 128 0,0 0 0 0,0 0 0 16,-10 5 0-16,-4 4 0 0,-5-4 80 0,-5 2 16 16,-5 0 0-16,-3 0 0 0,-2 2 128 0,-4-3 32 15,-4 2 0-15,-3-1 0 0,-2-3 48 0,-4 2 16 16,0 1 0-16,-2-3 0 0,-2 1-144 0,3 1-32 16,4 0 0-16,5-2 0 0,1 0-128 0,-5 2-16 15,11-2-128-15,16-1 192 0,7-2-192 0,5 0 128 0,8-1-128 0,0 0 0 16,0 0 0-16,12 3 0 15,4-2 0-15,6-1 0 0,5 0 0 0,6 0 0 16,5-1 0-16,5-1-160 0,2 0 160 0,4-1 0 0,-1 2-144 0,5-1 144 16,-1-1 0-16,0 2 0 0,-3-2-144 15,2 3 144-15,-4 3 0 0,-6-2 0 0,-5 2 0 0,-7-1 0 16,-6-2 0-16,-7 3 0 0,-8 0 0 0,-8-3 144 16,0 0-144-16,0 0 192 0,-9 8-192 0,-9-4 192 15,-6 1-192-15,-5-1 128 0,-3 1-128 0,-4-1 128 16,-3-3-128-16,-2 2 128 0,1-2-128 0,-4 0 128 15,0 0 32-15,-2 1 0 0,3-2 0 0,0 0 0 16,2-2 32-16,4 1 0 0,5 0 0 0,6 0 0 16,4-2-192-16,6 2 128 0,4-2-128 0,4 1 128 15,8 2-128-15,0 0 160 0,0 0-160 0,6-7 160 0,2 3-160 0,5 1 0 16,4-4 0-16,3 2 0 0,3 0 0 0,0 3-176 16,3-2 48-16,1-1 0 0,5 1 128 0,-3 1 0 15,-1 2-144-15,-4 0 144 0,-2 1 0 0,-6 0 0 16,-3 1 0-16,-4 0 0 0,-9-1 0 0,0 0 0 15,-1 7 0-15,-4 2 0 0,-5-3 0 0,-6 3 0 16,-5-3 0-16,-5 3 0 16,-2-1-256-16,-3-1-128 0,-4 1-16 0,0 0-9536 15,-1 3-1904-15</inkml:trace>
  <inkml:trace contextRef="#ctx0" brushRef="#br1" timeOffset="32505.75">27285 307 7935 0,'0'0'352'0,"0"0"80"0,0 0-432 0,0 0 0 0,0 0 0 0,0 0 0 0,0 0 1008 0,0 0 112 15,0 0 32-15,0 0 0 0,0 0-64 0,9-6 0 16,-9 6 0-16,6-5 0 0,-6 5 48 0,0 0 0 16,0 0 0-16,0 0 0 0,0 0-336 0,0 0-64 15,2-7-16-15,-2 7 0 0,0 0-208 0,0 0-32 16,-6-9-16-16,-1 4 0 0,-1 0 0 0,0 1 0 15,-3 2 0-15,-1 0 0 0,1 2-144 0,-3 0-48 16,-4-1 0-16,-2 1 0 0,-3 3-64 0,-1-1-16 16,-5 3 0-16,1 0 0 0,-4-1-16 0,0 5-16 15,0 0 0-15,2 1 0 0,1 0-16 0,3 2 0 16,1 2 0-16,4-3 0 0,5 2 64 0,1 1 16 16,4-1 0-16,6-7 0 0,0 5-96 0,1 0-128 15,3 1 176-15,0 1-176 0,0-1 144 0,2 0-144 0,4 2 0 0,8 8 144 16,1-4 48-16,3-4 16 0,2-6 0 0,3 4 0 15,1-2 32-15,2 2 0 0,1 0 0 0,1 0 0 16,-1 2-240-16,1 0 176 0,-2 3-176 0,-1-1 160 16,-4-2-160-16,1-2 0 0,-3 2 0 0,-2 2 0 15,-3-2 0-15,-3 1 0 0,-2-4 0 0,-3 3 0 16,-1 3 0-16,-3-3 0 0,-3-4 128 0,-1 3-128 16,-5-4 144-16,1 2 0 0,-2 2 0 0,0-4 0 15,0 0 16-15,0-2 0 0,-1 5 0 0,1-5 0 16,0 2-160-16,0-3 128 0,-1 5-128 0,1-5 128 15,2 3-128-15,-2-3 0 0,0-1 144 0,0-1-144 16,0 1 0-16,9-5 0 0,-9 4 0 0,9-4 128 16,0 0-128-16,0 0 0 0,0 0 0 0,0 0 128 15,0 0-128-15,0 0 128 0,0 0-128 0,0 0 128 0,-1 8-128 0,1-8 0 16,2 10 0-16,-2-10 0 0,6 6 0 0,-6-6 0 16,5 9 0-16,-5-9 0 0,6 8 0 0,-6-8 128 15,0 0-128-15,8 7 128 0,-8-7-128 0,6 7 0 16,2 0 0-16,-2 2-128 0,0-4 128 0,-1 4 0 15,0-2 0-15,1 3 0 0,-1 0 0 0,1 3 0 16,-1-1 0-16,-1 0 0 0,-2 2 0 0,1 2 0 16,-2 1 128-16,-1-1-128 0,-1 1 128 0,0 1-128 15,-3-2 160-15,0 3-160 0,-1 3 320 0,0-1-16 16,-3 1-16-16,2 1 0 0,0 0 48 0,-1 2 16 16,1 6 0-16,1-2 0 0,0-2-160 0,1 1-16 0,0-3-16 15,3 2 0-15,2-2-160 0,3 3 128 0,0-2-128 16,2-1 128-16,3-1-128 0,1-2 0 15,0-1 0-15,3 0 0 0,0 0-144 0,2 0-112 0,1-2-32 0,4-2 0 32,2 1-2144-32,4-6-448 0</inkml:trace>
  <inkml:trace contextRef="#ctx0" brushRef="#br1" timeOffset="33725.23">28125 906 2751 0,'0'0'128'0,"-10"1"16"0,-2-1-144 0,1 0 0 0,-1 1 0 0,2-1 0 0,0-1 3328 0,-1 0 640 15,-3-1 128-15,0 2 32 0,0 0-3120 0,0 0-624 16,-3-1-128-16,1 0-32 0,-1 0-96 0,1 1 0 15,-2 1-128-15,-1-1 192 0,-2 0 48 0,1 2 0 16,-2 2 0-16,1 3 0 0,1-2 112 0,-1 4 32 16,0 2 0-16,1 0 0 0,3 1-128 0,1 2 0 15,2 0-16-15,2 1 0 0,4-1-64 0,2-1-16 16,1 1 0-16,2-2 0 0,1-3-32 0,2 3 0 16,0-12 0-16,5 13 0 0,1-3 176 0,2 1 16 15,2-3 16-15,3 2 0 0,-1-1-128 0,4 2-16 16,-1-2-16-16,1 4 0 0,0 0-176 0,-2-1 0 15,-3-2 144-15,0 4-144 0,0-5 0 0,-4 0 128 0,-2-1-128 0,-2 2 0 16,-2-1 144-16,-1 1-144 0,-2 0 192 0,-2-2-192 16,0 2 432-16,-4-1-32 0,-3 1 0 0,-2-1 0 15,-2 0-16-15,-3-3-16 0,-2 2 0 0,-2 1 0 16,1-4-368-16,0-1 144 0,1 1-144 0,2-1 0 16,0-3-192-16,4-1-160 0,2 0-32 0,1-3 0 31,4 1-2000-31,7 2-416 0,-10-13-80 0,10 13-6224 0</inkml:trace>
  <inkml:trace contextRef="#ctx0" brushRef="#br1" timeOffset="34025.21">28201 1028 13823 0,'0'0'608'0,"0"0"128"0,0 0-592 0,-5 7-144 16,0 2 0-16,0-1 0 0,0 2 1152 0,-2 3 192 15,-1-2 32-15,1 3 16 0,0 3-672 0,-2 0-128 16,1 3-16-16,-1-1-16 0,-1 0 32 0,0 0 16 0,0 0 0 0,-2 0 0 15,2 0-320-15,1 1-64 0,0-2-16 16,3-3 0-16,3-1-208 0,1-1 0 0,-1-3 128 0,3-10-128 31,0 9-576-31,0-9-176 0,0 0-16 0,0 0-9088 0</inkml:trace>
  <inkml:trace contextRef="#ctx0" brushRef="#br1" timeOffset="34407.06">28496 1011 19807 0,'-13'27'880'0,"6"-12"176"0,-2 3-848 0,0 5-208 15,-1 0 0-15,1-2 0 0,1 1 320 0,1-1 32 16,-2-3 0-16,2-2 0 0,1-1 320 0,3-3 64 15,1-1 16-15,2-11 0 0,0 0-64 0,0 7-16 16,0-7 0-16,0 0 0 0,0 0-192 0,11-1-32 16,1-5-16-16,-1-6 0 0,-1-2-80 0,1-1-16 15,1-2 0-15,0 0 0 0,-1-2-80 0,3 0-32 16,-1-2 0-16,2 3 0 0,2 2-224 0,-2 1 128 16,-2 2-128-16,-1 0 0 0,-2 3 0 0,2 5 0 15,-1 2 0-15,0 6 0 0,-1 3 0 0,-3 4 0 16,0 4 0-16,-1 3 0 0,-1 2 0 0,-2 3 0 15,-3 2 0-15,0 3 0 0,-3-2 0 0,-1 4 0 0,-1-5 0 0,0 3 0 16,-1-3 0-16,1-1 0 0,0-3-208 0,2-2 64 31,-1-4-640-31,4-2-128 0,0-12-32 0,0 0-7232 0,0 0-1440 0</inkml:trace>
  <inkml:trace contextRef="#ctx0" brushRef="#br1" timeOffset="34807.23">29151 480 17439 0,'-13'23'768'0,"4"-8"176"0,-1 7-752 0,-2 2-192 16,-3 6 0-16,0 3 0 0,2 4 384 0,1 0 32 16,-1 1 16-16,1-1 0 0,2 0 96 0,3 0 32 15,-1 1 0-15,3 0 0 0,1 3-304 0,3-4-48 16,1-6-16-16,2 1 0 0,2-3-192 0,1-5 0 15,3 3 128-15,1-6-128 0,0-4 0 0,2-1 144 16,2-2-144-16,1-4 128 0,0-3-320 0,2 0-80 0,0-5-16 0,1-2-9232 16</inkml:trace>
  <inkml:trace contextRef="#ctx0" brushRef="#br1" timeOffset="35191.04">29410 746 1839 0,'6'-9'160'0,"-6"9"-160"0,11-8 0 0,0 2 0 0,2 1 3536 0,-1-3 688 16,1 0 128-16,1 1 16 0,-2 2-3008 0,0 2-592 15,0-1-128-15,-1 3-32 0,-11 1-320 0,12 4-64 16,-2-2-16-16,-10-2 0 0,9 12-208 0,-3-2 144 16,-3 1-144-16,-2 3 128 0,-1-1-128 0,-3 1 192 15,-2 0-192-15,-1 3 192 0,-2-2 64 0,1-3 0 16,-2 2 16-16,1 0 0 0,2-2 112 0,-1-2 0 16,1 3 16-16,1-4 0 0,0 0-112 0,1-1-32 15,1 4 0-15,3 1 0 0,3-3-128 0,2 1-128 16,1 1 192-16,2-3-192 0,0 2 176 0,2 0-176 15,0 2 160-15,0 1-160 0,0-1 0 0,-1-3 128 16,-2 3-128-16,-2-4 0 0,0 1 0 0,-4-1 144 16,-1-9-144-16,-4 11 128 0,-1 2 64 0,-1-6 0 0,-3 1 0 0,-3-2 0 15,0 3 256-15,-2 0 48 0,0-2 16 0,0 0 0 16,1-2-352-16,-2-1-160 0,0-1 160 0,1-2-160 31,1-2-528-31,1-2-208 0,4-1-32 0</inkml:trace>
  <inkml:trace contextRef="#ctx0" brushRef="#br1" timeOffset="35565.07">30014 440 16575 0,'0'0'1472'0,"0"0"-1168"16,0 0-304-16,-9 8 0 0,3-2 768 0,-1 6 112 15,-2-1 16-15,-1 5 0 0,0 1-192 0,0 2-16 16,0 2-16-16,-1 3 0 0,0 0 80 0,1 5 16 15,-2-2 0-15,5 5 0 0,-3-6-384 0,3 2-80 16,1-1-16-16,1 0 0 0,0-4-160 0,3 0-128 16,4-2 192-16,0-2-192 0,1-1 128 0,3 0-128 15,1-3 0-15,0-2 0 0,1 0 0 0,2-1 128 0,0-3-128 0,0 4 0 16,0-2 0-16,1-3 0 0,-1 0-160 0,0-2 160 31,-10-6-1504-31,13 1-176 0,-13-1-48 0</inkml:trace>
  <inkml:trace contextRef="#ctx0" brushRef="#br1" timeOffset="35743.53">29791 772 15663 0,'0'0'1392'0,"0"0"-1120"0,0 0-272 0,12-7 0 0,0 1 912 0,4 4 128 0,2-1 32 0,2 1 0 16,1-1-512-16,4 0-112 0,0-4 0 0,3-3-16 0,-1 1-208 0,-1-2-32 15,0 0-16-15,1 0 0 16,1-3-752-16,-3 0-128 0</inkml:trace>
  <inkml:trace contextRef="#ctx0" brushRef="#br1" timeOffset="36126.22">30185 223 14735 0,'0'0'640'0,"0"0"160"0,0 0-640 0,0 0-160 0,12 5 0 0,1 4 0 16,-2-3 560-16,4 5 80 0,0-4 0 0,2 5 16 15,1-2-224-15,0 3-48 0,-1 4-16 0,1 4 0 16,-1 0-112-16,-7-4-32 0,-1 6 0 0,2 2 0 16,1 6-224-16,-1 2 128 0,-2 0-128 0,2 2 0 15,-4 2 128-15,3 28-128 0,-10-14 0 0,-3-8 0 0,-4-6 288 0,-2-4-32 16,-6-4-16-16,-2-5 0 15,-2-2 192-15,-1 0 32 0,-1-3 16 0,1-2 0 16,0-5-288-16,2-1-64 0,-2 1-128 0,2-5-6528 16,3 0-1424-16</inkml:trace>
  <inkml:trace contextRef="#ctx0" brushRef="#br1" timeOffset="36655.07">30740 943 16575 0,'0'0'736'0,"0"0"160"0,0 0-720 0,0 0-176 16,0 0 0-16,-3 14 0 0,1-3 1280 0,-2 0 240 15,-1 5 32-15,0 0 16 0,-2 2-480 0,0 1-112 16,0 3-16-16,-2-2 0 0,0 2-496 0,1-1-96 15,0 1-32-15,0-1 0 0,2-2-192 0,-3-1-144 16,1 0 192-16,1-1-192 0,0-1 144 0,0-2-144 16,-1 0 0-16,2-2 144 15,1-2-528-15,0 1-96 0,0-5-32 0,5-6-11152 0</inkml:trace>
  <inkml:trace contextRef="#ctx0" brushRef="#br1" timeOffset="37075.4">31304 617 1839 0,'0'0'160'0,"0"0"-160"15,-10 8 0-15,0-1 0 0,-2 0 3216 0,1 4 624 16,-3-2 112-16,-3 4 16 0,-3 2-2384 0,0 2-496 15,-3 0-80-15,1 4-32 0,-1 3-144 0,2 1-48 16,2-2 0-16,-2 0 0 0,6-3-288 0,2 2-64 16,4-3-16-16,6 0 0 0,3-2-288 0,5-2-128 15,2-2 0-15,2-1 128 0,1 1-128 0,2-5 0 16,0 1 0-16,2-4 0 0,-1 0-128 0,1-1-64 16,1-1-16-16,1 0 0 15,-1-2-576-15,1-1-112 0,11-4-32 0,-8 1 0 0</inkml:trace>
  <inkml:trace contextRef="#ctx0" brushRef="#br1" timeOffset="37441.82">31604 773 16575 0,'0'0'736'0,"0"0"160"0,-10-2-720 0,1 2-176 0,0 2 0 0,-1 1 0 0,-2 2 912 0,0 0 160 16,-4 3 16-16,5-3 16 16,-3 4-560-16,0-2-112 0,-1 5-32 0,1-3 0 0,1 1-16 0,0-1-16 15,2 2 0-15,1-3 0 0,10-8-144 0,-5 10-32 16,5-10 0-16,1 11 0 0,-1-11 240 0,10 8 32 16,0-2 16-16,3 1 0 0,1-3 224 0,1-2 32 15,0-3 16-15,2 0 0 0,0 1-336 0,0-4-64 16,2-1-16-16,-1 0 0 0,-3 1-128 0,-2-3-16 15,-1-3-16-15,-2 3 0 0,-3-5 0 0,0 2 0 16,-2 1 0-16,-1-2 0 0,-2 1-32 0,-3-2 0 16,-2 2 0-16,-2 0 0 0,-1 0-16 0,-2 2-128 15,-2 3 192-15,-3-3-64 0,-1 3-128 0,-1 3-144 16,0-1 144-16,1 2-208 16,0 2-384-16,3-1-80 0,2-1-16 0</inkml:trace>
  <inkml:trace contextRef="#ctx0" brushRef="#br1" timeOffset="37775.15">31922 686 6447 0,'0'0'576'0,"-9"1"-576"0,1 3 0 0,-1 0 0 0,0-1 1840 0,1 0 256 0,-1 1 48 0,1 0 16 15,-1 3-944-15,1 0-192 0,2-2-48 0,6-5 0 16,-5 12-96-16,1 0-32 0,0-3 0 0,1 2 0 16,0-2-176-16,1 3-32 0,0-4-16 0,1 3 0 0,1-11-176 0,0 12-48 15,0-2 0-15,0-10 0 0,1 13 144 16,1-4 32-16,-2-9 0 0,1 14 0 0,0 0-128 0,-1-1-32 16,0-4 0-16,0 2 0 0,0-11-128 0,-1 10-32 15,-2 0 0-15,-1-1 0 0,-1 0 64 0,5-9 0 16,-9 4 0-16,1 1 0 0,-3 1-64 0,0-2 0 15,-3 1 0-15,0 0 0 0,0-1-256 0,1-1 160 16,1-3-160-16,0 1 128 0,1-1-416 0,1-1-96 16,-1 0 0-16</inkml:trace>
  <inkml:trace contextRef="#ctx0" brushRef="#br1" timeOffset="38161.23">32265 276 12895 0,'0'0'1152'0,"0"0"-928"0,0 0 928 0,-9 0 192 0,-1 3 48 0,-2 2 0 0,-2 3-160 0,-2 1-16 16,-2 2-16-16,0 3 0 0,-1 4-256 0,9-7-48 15,-1 7-16-15,-2 5 0 0,-1 1-368 0,0 2-80 16,0 0-16-16,0 1 0 0,1 3-288 0,-8 28-128 15,2-11 0-15,6-8 128 0,4-6-128 0,4-1 0 16,1-5 0-16,4 1 128 0,1-9-128 0,4 0 0 16,1-2 0-16,0 1 0 15,0-5-496-15,2-3-16 0,1 2-16 0,4-6 0 16,-2 0-672-16,2-2-128 0</inkml:trace>
  <inkml:trace contextRef="#ctx0" brushRef="#br1" timeOffset="38575.8">32320 681 6447 0,'0'0'576'0,"11"-5"-576"0,3 1 0 0,0 3 0 15,0-1 2448-15,-3 4 384 0,2-1 80 0,-3 0 16 16,-10-1-1584-16,10 3-320 0,-10-3-64 0,8 7-16 16,-8-7-416-16,5 8-80 0,-5-8 0 0,-1 13-16 0,-3-5-16 0,-2 3 0 15,-3-2 0-15,0 1 0 0,-2 2-224 16,-1-3-64-16,1 1 0 0,-1-3 0 0,1 2 0 0,1-3-128 16,1 2 192-16,2 1-64 0,4-3-128 0,3-6 0 15,-4 11 0-15,4-11 0 0,1 9 0 0,-1-9 0 16,5 10 0-16,1-1 0 0,2 0 192 0,0-2-64 15,-1 2 0-15,1-3 0 0,0 3 96 0,-3-3 16 16,-5-6 0-16,7 13 0 0,-2-3-112 0,-2 1 0 16,-3 3-128-16,-3-2 192 0,0 1-192 0,-4 1 0 15,-2-6 0-15,-2 3 0 0,1-2 176 0,-2-1-16 16,0-3 0-16,5-1 0 0,1 1-160 0,1-2 0 16,-3-2 144-16,3 0-144 15,5-1-960-15</inkml:trace>
  <inkml:trace contextRef="#ctx0" brushRef="#br1" timeOffset="38844.11">32696 640 20207 0,'0'0'896'0,"0"0"192"0,0 0-880 0,-9 13-208 0,-1 3 0 0,-2 1 0 16,0-1 400-16,-1 3 48 0,0 2 0 0,-1 0 0 16,-2 2 64-16,2 0 32 0,0-4 0 0,0-1 0 15,0-2-160-15,2 1-48 0,1-3 0 0,5 1 0 16,-2 0-176-16,3 2-32 0,1 0-128 0,3-1 192 0,-2 1-192 0,3-3 128 16,0-3-128-16,3 2 0 0,1 1 144 0,1-4-144 15,0 0 128-15,1 0-128 0,2-2 0 0,-1-2 0 16,-7-6-192-16</inkml:trace>
  <inkml:trace contextRef="#ctx0" brushRef="#br1" timeOffset="39007.89">32395 913 4607 0,'0'0'400'0,"0"0"-400"0,10 2 0 0,1 0 0 0,3 1 2640 0,1-2 448 0,1 0 96 0,0 0 16 16,2-1-2496-16,2 0-512 0,3-1-192 0</inkml:trace>
  <inkml:trace contextRef="#ctx0" brushRef="#br1" timeOffset="39460.26">32770 449 4607 0,'0'0'400'16,"0"0"-400"-16,0 0 0 0,0 0 0 0,0 0 2624 0,0 0 432 16,0 0 80-16,2 9 32 0,1 3-1904 0,-2-2-384 15,0 3-80-15,2 2-16 0,-1 3-48 0,2 2-16 0,0 3 0 0,0 4 0 16,0-3-48-16,-2 5-16 0,1-1 0 0,-2 4 0 15,0 1 16-15,-1 0 0 0,-1-5 0 0,-3 0 0 16,-4 1-320-16,-2 0-64 0,-4 2-16 0,-2 4 0 16,-3 1 96-16,0 2 16 0,-2 0 0 0,2-2 0 15,0-3-64-15,1 0-16 0,2-5 0 0,1-2 0 16,1-1-144-16,0-5-32 0,-2-2 0 0,4-4 0 16,0-2-128-16,3 1-192 0,-2-5 32 0,2-2 16 31,9-6-688-31,0 0-128 0,0 0-16 0</inkml:trace>
  <inkml:trace contextRef="#ctx0" brushRef="#br1" timeOffset="40369.85">32656 190 10127 0,'0'0'896'0,"0"0"-704"0,0 0-192 0,0 0 0 16,9-4 1216-16,2 3 224 0,-1-3 32 0,1 0 16 16,2 2-256-16,1 2-48 0,0 1-16 0,2 3 0 15,1-2-128-15,-7 2-16 0,1 0-16 0,2 5 0 16,0-1-544-16,2 4-96 0,-1 1-32 0,1 2 0 0,1 2-336 0,9 13 144 16,-7-8-144-16,-7-2 0 0,-6-1 0 0,-5 0 0 15,-3 2 0-15,-4-2 0 0,-4-1 0 0,-2 1 0 16,3 1 0-16,0 0 0 0,0 2 128 0,1 1-128 15,1 1 0-15,3-4 0 0,-1 2 0 0,2-2 0 16,0-2 0-16,1 0 0 0,2-2 0 0,1 1 0 16,0-1 0-16,0 0 0 0,3-2 0 0,-1-2 0 15,2 2 0-15,0 0 0 0,1 0 128 0,0-4-128 16,1 1 0-16,1-1 0 0,-1 0 0 0,2 1 0 16,-2-3 0-16,2 2 0 0,-2-3 0 0,2 0 0 15,1 2 0-15,-2-4 0 0,-7-5 144 0,10 8-144 16,-1-3 0-16,-9-5 144 0,0 0 112 0,10 4 0 15,-10-4 16-15,0 0 0 0,0 0 112 0,0 0 32 0,11 1 0 0,-11-1 0 16,0 0-32-16,0 0-16 0,0 0 0 0,0 0 0 16,0 0-368-16,2 11 144 0,-2-2-144 0,0 3 0 15,0 2 128-15,-1 1-128 0,-4-1 0 0,-2 4 0 16,4 0 0-16,-4 3 0 0,-2 2 128 0,-1 0-128 16,-3 0 176-16,2 2-32 0,0-2 0 0,-1 2 0 15,2-2 48-15,1-1 16 0,0 0 0 0,2-2 0 16,-1 0-32-16,4-11-16 0,0 4 0 0,-1-2 0 15,0 2 96-15,1 1 0 0,-2 1 16 0,1 0 0 16,0 1 48-16,-5 13 16 0,1-2 0 0,-3-3 0 16,2-4 48-16,0 2 16 0,-3 1 0 0,1-2 0 15,-1 0 16-15,-2-4 0 0,-2 1 0 0,1 0 0 16,-1-4-32-16,-1-1 0 0,-2-1 0 0,-2 1 0 16,-1-4-128-16,1 1-48 0,-1-5 0 0,1 3 0 0,3-3-64 0,-3-1-16 15,3 0 0-15,3-2 0 0,2-3-128 0,2-2-176 16,3-2 48-16,4-1 0 15,3-6-2032-15,3-2-400 0,4-3-64 0</inkml:trace>
  <inkml:trace contextRef="#ctx0" brushRef="#br1" timeOffset="42262.3">16411 627 11967 0,'-1'7'1072'0,"0"5"-864"16,-2-1-208-16,1 3 0 0,-2 2 848 0,2 2 128 15,-1 2 32-15,2 3 0 0,1 2 32 0,0 0 16 16,0 3 0-16,0 0 0 0,0 3-336 0,0 4-64 16,-2 0-16-16,1 1 0 0,0-1-96 0,1 1-32 15,-3-3 0-15,2-2 0 0,-3-1-256 0,2-1-48 16,-1-5-16-16,2-2 0 0,0-3-64 0,-1-2 0 0,0-5-128 0,-1 1 192 15,1-7-192-15,2-6 0 0,0 0-144 0,0 0-7136 16,0 0-1424-16</inkml:trace>
  <inkml:trace contextRef="#ctx0" brushRef="#br1" timeOffset="42473.57">16054 897 5519 0,'0'0'496'0,"0"0"-496"16,0 0 0-16,0 5 0 0,0-5 3968 0,5 6 704 16,3 1 144-16,2-2 32 0,3-2-2864 0,3 0-560 15,6-2-112-15,3-1-32 0,3-2-144 0,17-2-48 16,-1 0 0-16,-13-2 0 0,1-1-384 0,1 1-64 16,5-3-32-16,-3 2 0 0,-1-4-384 0,0 4-80 15,-2-3-16-15,-1 3 0 0,0-2-128 0,-3 2 0 16,-3 0 0-16,-1-2 0 15,-1 3-1920-15,-2-2-304 0,-2 3-64 0</inkml:trace>
  <inkml:trace contextRef="#ctx0" brushRef="#br1" timeOffset="43113.07">17594 504 5519 0,'0'0'496'0,"0"0"-496"15,0 0 0-15,0 0 0 0,-2-6 2336 0,2 6 368 16,0-4 80-16,0 0 16 0,0-1-1424 0,0 5-288 15,-2-6-48-15,-1 2-16 0,-1 0 0 0,-1 0 0 16,-1 0 0-16,6 4 0 0,0 0-384 0,-9 5-64 16,-2 0-32-16,-2 7 0 0,-1-1-192 0,-1 5-32 0,-1 1-16 0,-4 6 0 15,2 4-16-15,-1 1 0 16,-1 5 0-16,0 3 0 0,-1 2-80 0,3 1-16 16,2-1 0-16,3 2 0 0,4 3-192 0,4 3 128 0,1-6-128 0,6 0 0 15,2-5 128-15,4 0-128 0,4-5 0 16,3-1 0-16,0-4 192 0,6-6-64 0,0-4-128 15,2-1 192-15,1-8 192 0,4-1 48 0,2-3 0 0,0-4 0 16,2-2-16-16,2-2 0 0,0-7 0 0,2-1 0 16,1-3-224-16,0-2-32 0,-3-2-16 0,-1 0 0 15,-2-6 48-15,-3 0 0 0,-4-6 0 0,-1 0 0 16,-3-2 576-16,-5-4 112 0,-3-3 16 0,-3-1 16 16,-3 1-304-16,-2 3-64 0,-6-3-16 0,0 5 0 0,-2 5-384 0,-2 3-144 15,-3 2 0-15,-1 4 144 16,-3 4-464-16,-4 5-112 0,-2 4-16 0,-1 1 0 15,-2 3-2352-15,0 3-464 0</inkml:trace>
  <inkml:trace contextRef="#ctx0" brushRef="#br1" timeOffset="43680.44">18640 791 10127 0,'0'0'896'0,"0"0"-704"16,0 0-192-16,-2-6 0 0,-3 1 1104 0,0 1 192 16,0 4 48-16,5 0 0 0,0 0-640 0,-5 3-128 15,-1 0-32-15,-2 4 0 0,-1-2 32 0,0 4 0 16,-2 3 0-16,1 4 0 0,-2 1 128 0,2 4 48 16,0 2 0-16,1 5 0 0,0-3 128 0,3 3 16 15,-1 1 16-15,2-2 0 0,2 2-336 0,0-1-80 16,2 0-16-16,1-2 0 0,0 0-288 0,2-3-48 15,3-3-16-15,0-2 0 0,2-4-128 0,0 0 128 16,2-4-128-16,4 1 128 0,2-8-128 0,2 1 0 16,1-1 0-16,2-3-176 15,2-2-256-15,0-3-48 0,3 0-16 0,0-4-11088 0</inkml:trace>
  <inkml:trace contextRef="#ctx0" brushRef="#br1" timeOffset="43996.84">19162 913 12895 0,'-5'7'1152'0,"-3"0"-928"0,1 3-224 0,-3 2 0 16,-4-1 1664-16,0 5 304 0,0 3 48 0,-2-2 16 15,0 1-848-15,1 0-160 0,1 0-48 0,2 0 0 16,3-2-400-16,3 1-96 0,2-3-16 0,3-4 0 0,2 1-144 0,3-3-48 15,2 0 0-15,3-5 0 0,3-1 288 0,3-1 48 16,3-2 16-16,1-2 0 0,1-3-160 0,2-3-16 16,-1 2-16-16,1-3 0 0,-2 4-160 0,-1-4-16 15,-1 1-16-15,-3-3 0 0,-2 4 64 0,0-4 16 16,-5 1 0-16,-2 0 0 0,-2-3 160 0,-4 2 32 16,-4-1 16-16,-2 0 0 0,-2 1-144 0,-5 1-48 15,-1 0 0-15,0 2 0 0,-1 0-576 0,0-1-112 16,-2 2-32-16,3 3 0 15,1-1-2432-15,1 1-512 0,-12-7-80 0,11 7-32 0</inkml:trace>
  <inkml:trace contextRef="#ctx0" brushRef="#br1" timeOffset="44297.99">19678 836 17503 0,'0'0'1552'0,"0"0"-1232"0,-5 6-320 0,5-6 0 16,-4 5 672-16,-3-1 80 0,-2 1 16 0,0 3 0 16,0-4-176-16,-1 1-16 0,0 1-16 0,0-1 0 15,1-1-32-15,1 1 0 0,2 1 0 0,1-2 0 16,5-4-144-16,-3 6-16 0,2 2-16 0,1-2 0 16,1 3 160-16,2-2 16 0,2 3 16 0,0-4 0 15,1 2 16-15,2 2 0 0,1-2 0 0,1 2 0 16,0 3-176-16,0-3-16 0,-1 2-16 0,0 1 0 15,-3-4-144-15,-1 2-16 0,-1-2-16 0,-1 3 0 0,-3-6 256 0,-3 3 48 16,1-1 16-16,-5 2 0 0,-4-3-64 0,-4 4-16 16,-1-5 0-16,-4 4 0 0,0-2-224 0,-4-2-64 15,-2 1 0-15,-2-5 0 16,3 2-1536-16,-2-4-304 0,0-3-64 0</inkml:trace>
  <inkml:trace contextRef="#ctx0" brushRef="#br1" timeOffset="44681.17">20427 345 15775 0,'0'0'704'0,"-3"-6"128"0,3 6-656 0,-3-4-176 0,3 4 0 0,-7-3 0 15,0 5 720-15,-2 3 112 0,-1 4 32 0,1 3 0 16,-3 5-192-16,0 6-32 0,-5 3-16 0,2 6 0 15,-1 3-112-15,1 0-32 0,1 3 0 0,-5 13 0 16,0 0 16-16,0-1 0 0,-1-2 0 0,1 1 0 0,2 1-256 0,1-4-48 16,0-2-16-16,4-3 0 0,5-3-176 0,2-4 0 15,4-2 144-15,2-4-144 16,4-6-704-16,5-3-224 0,3-7-32 0,4-3-6000 16,2-4-1184-16</inkml:trace>
  <inkml:trace contextRef="#ctx0" brushRef="#br1" timeOffset="45113.36">20623 696 18431 0,'0'0'1632'0,"5"-1"-1312"15,1-2-320-15,3 1 0 0,1-1 384 0,2 0 0 0,-2 3 0 0,1 0 0 16,2-1 112-16,-2 1 16 0,5 0 16 0,-2 3 0 16,1-1 144-16,0 3 32 0,-1 2 0 0,1 0 0 15,-3 5-368-15,-3-3-64 0,-3 3-16 0,-2-3 0 16,-3 0 208-16,-2 1 48 0,-3 1 0 0,-6 4 0 16,4-8-224-16,-5 4-32 0,4-4-16 0,-3 3 0 15,1-2-112-15,-1 2 0 0,-1-3-128 0,2 1 192 16,-2 0-48-16,3 4-16 0,2-4 0 0,4 3 0 15,0-5-128-15,4 4 0 0,0-2 0 0,2 3 0 0,2-2 0 0,3 3 0 16,0 1 0-16,4 3 0 0,-2 0 0 0,1 0 0 16,2-1 0-16,-3 3 0 0,-1-1 0 0,-1 4 0 15,-3-2 0-15,0 1 0 0,-4-2 0 0,-2 0 128 16,-2-3-128-16,-6 0 0 0,-1-1 288 0,-2 0-32 16,-3-4 0-16,0 0 0 0,-2 2 32 0,-7-2 0 15,2-1 0-15,8-5 0 0,2-2-288 0,1 0 160 16,-1-4-160-16,4 0 128 15,2-3-2000-15,2-5-416 0,1-11-80 0,7 1 0 0</inkml:trace>
  <inkml:trace contextRef="#ctx0" brushRef="#br1" timeOffset="45368.51">21375 612 23439 0,'0'0'1024'0,"0"0"240"0,-4 8-1008 0,1 4-256 0,-4 1 0 0,0 1 0 16,-2 4 736-16,-1 1 96 0,-3 4 32 0,0 0 0 15,-1 3 96-15,0 4 32 0,0 3 0 0,0 0 0 16,-1-2-192-16,1 1-32 0,3 3-16 0,2-1 0 16,1-1-416-16,3 0-80 0,1 3 0 0,3-6-16 15,2-3-240-15,2 1 0 0,2-5 0 0,2-3 0 16,4-2 0-16,-1-2-128 0,1-2 128 0,1-5-208 15,-1-1-176-15,0-4-48 16,1-4 0-16,-2-2 0 0,-1 0-1472 0,-1-5-288 0,-3 0-64 0</inkml:trace>
  <inkml:trace contextRef="#ctx0" brushRef="#br1" timeOffset="45538.13">20952 1002 12895 0,'0'0'576'0,"9"2"112"0,1-4-560 0,3 2-128 15,-1 0 0-15,6 2 0 0,5-1 2288 0,0 0 416 16,0-1 96-16,2-1 16 0,3 0-1760 0,3-1-352 16,-1-2-64-16,2 2 0 0,0-1-336 0,-2 1-64 15,0 1-16-15,-1-2 0 16,0-2-1312-16,-1 1-272 0,-1-1-48 0</inkml:trace>
  <inkml:trace contextRef="#ctx0" brushRef="#br1" timeOffset="46016.24">21661 163 16575 0,'0'0'736'0,"0"0"160"0,8 3-720 0,1-1-176 15,1 1 0-15,1 1 0 0,3 2 544 0,0-1 80 16,3 3 16-16,1 2 0 0,2-1 224 0,2 2 48 15,2 3 16-15,1 2 0 0,1 1 112 0,-1 4 32 16,0 3 0-16,-4 4 0 0,-1 7-64 0,2 5-16 16,-3 3 0-16,-1 5 0 0,-2 4-32 0,-2 3 0 15,-4 4 0-15,-2 19 0 0,-6 0-336 0,-5 5-80 16,-8-6-16-16,-6 25 0 0,-1-20-288 0,-4-12-64 16,-3-9-16-16,-1-10 0 0,1-4 144 0,-2-7 16 15,1-7 16-15,-2-2 0 0,0-6 144 0,0-3 32 16,0-2 0-16,1-4 0 0,0-2-512 0,1 0 0 15,0-1 0-15,0-4 0 16,-1-2-2208-16,1-3-544 0</inkml:trace>
  <inkml:trace contextRef="#ctx0" brushRef="#br1" timeOffset="48249.75">11696 1709 4607 0,'0'0'400'0,"0"0"-400"0,-7 1 0 0,2 1 0 16,-4 0 1488-16,2-1 224 0,0 2 32 0,0-2 16 15,-1 0-736-15,0 1-160 0,1-1-32 0,0 0 0 0,1-1-80 0,-2 2-32 16,1-1 0-16,-1 0 0 0,2 0-128 0,-1 1-16 16,0-1-16-16,1 0 0 0,6-1 16 0,-6 3 16 15,6-3 0-15,0 0 0 0,0 0-128 0,0 0-16 16,0 0-16-16,0 0 0 0,0 0-176 0,0 0-48 15,9 5 0-15,8-1 0 0,1-2 80 0,-4-1 16 16,2-1 0-16,3 0 0 0,3 0-80 0,2-1-16 16,1 0 0-16,3-2 0 0,3 3 0 0,-1 0 0 15,2 0 0-15,2 0 0 0,2 0 176 0,1-1 48 16,1 0 0-16,-1-3 0 0,0-1-64 0,-3 1-16 16,-1 2 0-16,-2-1 0 0,-2 0-112 0,-2 1-32 15,-3-2 0-15,-4 3 0 0,-2 1-48 0,-3 1-16 16,-3-1 0-16,-6 0 0 0,-6 0 32 0,0 0 0 15,0 0 0-15,0 0 0 0,0 0 0 0,-9 5 0 16,-2-1 0-16,-3-1 0 0,-3-2 16 0,-8 4 0 16,1 1 0-16,6-2 0 0,-4-1 16 0,-2 0 16 15,-4 2 0-15,-3-2 0 0,4 0 48 0,-4-2 16 0,-3 1 0 0,-1 0 0 16,4-1-32-16,-2-1-16 0,2 0 0 16,3 0 0-16,4 1-112 0,1-1 0 0,0-1-128 0,5 0 192 15,4-1-192-15,4 1 0 0,4 0 0 0,6 1 0 16,0 0 192-16,0 0-48 0,9-5-16 0,3-2 0 15,2 2-128-15,3 3 0 0,3-2 0 0,4 0 0 16,3 3 0-16,2 1 0 0,2 0 0 0,2 1 0 16,0 2 0-16,1-2 0 0,1 0 0 0,-4 0 0 15,-1-1 0-15,-5 0 0 0,-2 2 0 0,-4-1 0 16,-5-1 0-16,-3 1 0 0,-3 1 0 0,-8-2 0 0,0 0 0 0,0 0 0 16,0 0 0-16,-4 10 0 0,-3-3 0 0,-5 4 160 15,-4-5-32-15,-2 2-128 0,-5-1 208 0,-1-2-64 16,0 3-16-16,0-4 0 0,-4-2-128 0,0-2 192 15,0 1-192-15,1 1 192 0,0-1-192 0,2-1 0 16,2-1 144-16,3 1-144 0,2 0 0 0,4-2 128 16,2 1-128-16,3 1 0 0,3-2 0 0,6 2 128 15,0 0-128-15,0 0 0 0,4-7 0 0,4 2 144 16,0 1-144-16,6 3 0 0,0-1 144 0,3-1-144 16,2-1 0-16,1 3 144 0,2 1-144 0,0 1 0 15,-2 1 0-15,-1 1-176 0,0-1 176 0,-2 0 0 16,-2-1 0-16,-2 2 0 0,-5-2 0 0,0 2 0 15,-8-3 0-15,0 0-128 16,0 0-1040-16,-2 10-208 0,-2-4-32 0,-3 3-13536 0</inkml:trace>
  <inkml:trace contextRef="#ctx0" brushRef="#br1" timeOffset="52369.46">17222 1664 3679 0,'0'0'160'0,"0"0"32"0,0 0-192 0,8-2 0 0,-2-1 0 0,-6 3 0 16,0 0 1552-16,0 0 272 0,6-3 48 0,-6 3 16 16,0 0-736-16,0 0-128 0,0 0-48 0,0 0 0 15,0 0-208-15,0 0-64 0,0 0 0 0,0 0 0 16,0 0-288-16,0 0-64 0,0 0-16 0,0 0 0 15,8-3 192-15,1 2 48 0,3-2 0 0,2 2 0 16,4 0-48-16,2-2 0 0,3 2 0 0,2-2 0 16,2 1-144-16,2 1-16 0,3-1-16 0,1 1 0 15,1 0 32-15,1-1 0 0,-1 1 0 0,1 0 0 0,1 1-48 0,0 0 0 16,-3-3 0-16,-1 2 0 0,-1 0-112 0,-3 0-32 16,-2 1 0-16,-6-2 0 0,-2 1-64 0,-4 0-128 15,-4-1 176-15,-2 2-176 0,-8 0 192 0,0 0-64 16,0 0 0-16,0 0-128 0,-8 8 224 0,-10 1-64 15,-3-5-16-15,5-2 0 0,0 6 48 0,-6-4 0 16,-1-3 0-16,-3 2 0 0,0 0 0 0,-1 2 16 16,6-1 0-16,-2-1 0 0,-1 1 32 0,0-2 0 15,-2 1 0-15,2 1 0 0,0-2-64 0,1 1-16 16,1-3 0-16,0 2 0 0,3 1-160 0,3-1 0 16,4 2 144-16,5-3-144 0,7-1 0 0,0 0 128 0,0 0-128 0,7 2 0 15,3-5 0-15,5-1 0 16,5 0 0-16,3 2 0 0,1 1 0 0,3-1 0 15,1 1 0-15,3 0 0 0,-1 1 0 0,2 0 0 16,0 0 0-16,-1 0 0 0,-1 0 0 0,-2 0 0 16,-2 1 0-16,-4 0 0 0,-4-2 160 0,-4 1-32 15,-4 1-128-15,-10-1 192 0,0 0-64 0,0 0 0 0,-5 3-128 0,-7 1 192 16,-2 0 32-16,-6 1 0 0,-5-3 0 0,-5-1 0 16,-3-1-224-16,-1 0 176 0,-2 0-176 15,-1 2 160-15,-1 0-160 0,0 1 0 0,1-1 0 0,0 2 128 16,-1 0 0-16,5-1-128 0,2 0 192 0,3 1-64 15,6 0-128-15,5-2 0 0,5 0 0 0,4-1 128 16,8-1-128-16,0 0 0 0,0 0 0 0,12 0 128 16,4 0-128-16,1 0 0 0,4-1 144 0,2-2-144 0,1 1 0 15,3-2 0-15,1 1 0 0,0 1 0 16,1-1 0-16,-2 3 0 0,-1-1 0 0,-1 0 0 0,-4 1 0 16,-2 0 0-16,-3 0 0 0,-5 0 128 0,-3 0-128 0,-8 0 0 15,0 0 128-15,0 0-128 0,0 0 176 0,-9 1-48 16,-3-1 0-16,-2 1 0 0,-2-1-128 0,-3 3 0 15,-2-2 0-15,0 3 0 16,0 2-1728-16,1-1-448 0</inkml:trace>
  <inkml:trace contextRef="#ctx0" brushRef="#br1" timeOffset="71899.53">11771 6586 10367 0,'0'0'448'0,"0"0"112"0,-5-4-560 0,-1-1 0 0,1 0 0 0,0 1 0 15,0-1 832-15,-1 0 48 0,-2 1 16 0,1 0 0 16,-1 2-128-16,0-2 0 0,2-1-16 0,-4 3 0 16,0 0-224-16,-1 1-32 0,1 0-16 0,-1 1 0 15,-1 0-144-15,1 0-16 0,-2 0-16 0,-1 1 0 16,-1 0-48-16,1 1-16 0,0-1 0 0,3-1 0 0,-1 1 256 0,2-1 48 15,1 0 16-15,1 1 0 0,2 1-48 0,6-2-16 16,0 0 0-16,0 0 0 0,0 0-128 0,0 0-32 16,0 0 0-16,0 0 0 0,6 7 16 0,5-2 0 15,1 3 0-15,4-2 0 0,1-2-64 0,4 4-16 16,0-2 0-16,2-1 0 0,4 3-64 0,2-3-16 16,-1-1 0-16,4 1 0 0,1 0 80 0,3-1 16 15,0-2 0-15,1 3 0 0,0 2-112 0,0-4-32 16,1 0 0-16,-1 0 0 0,-3-1-144 0,-1-1 160 15,-2-1-160-15,-2 0 160 0,-1-1-160 0,-2-1 192 16,-4-1-192-16,-1 0 192 0,-3 0-192 0,-2-1 128 16,-2 0-128-16,-1 1 128 0,-2 1-128 0,-2 1 0 15,-1-1 144-15,-2 1-144 0,-6 1 208 0,0 0-16 16,0 0-16-16,0 0 0 0,0 0-48 0,1 5 0 16,-3 5 0-16,-3-1 0 0,-3 1 32 0,-2-2 0 15,-3 2 0-15,-2-2 0 0,-3 2-160 0,-1-2 160 16,-1 2-160-16,-3-4 160 0,-1 2 16 0,-3-1 0 0,-3-3 0 0,-2 3 0 15,-3 0 64-15,0-3 16 0,-3 2 0 16,0-1 0-16,-1-2-128 0,3-2-128 0,0 2 176 0,0-2-176 16,2 0 256-16,1-2-48 0,0-1-16 0,1 0 0 15,2 0-32-15,2-2-16 0,1-2 0 0,2 0 0 16,0 0-144-16,4-4 192 0,0 0-192 0,4 0 192 16,0-6-64-16,2 1 0 0,2-3 0 0,2 1 0 15,1-4-128-15,2 5 192 0,2 4-192 0,1 2 192 16,2 1-192-16,2 2 0 0,-2 1 0 0,3 6 0 0,0 0-192 0,0 0 192 15,0 0-192-15,14 7 192 16,0 6-208-16,-5-6 80 0,1 6 128 0,0 0-208 0,1-1 208 0,0 4 0 16,2 0 0-16,-1-1 0 15,1 1-1136-15,1-2-224 0,0-4-48 0</inkml:trace>
  <inkml:trace contextRef="#ctx0" brushRef="#br1" timeOffset="72885.31">16874 6618 2751 0,'0'0'128'0,"0"0"16"0,0 0-144 0,0 0 0 16,-7-1 0-16,0-2 0 0,7 3 2752 0,-7-1 512 15,-1-1 96-15,2 1 32 0,6 1-2160 0,0 0-416 16,-8-1-96-16,8 1-16 0,0 0-48 0,0 0-16 16,0 0 0-16,0 0 0 0,0 0-208 0,0 0-48 15,0 0-16-15,6 10 0 0,1-1 80 0,2 2 32 0,2-2 0 0,3 4 0 16,3-1 112-16,3-4 32 0,3 4 0 0,2-5 0 15,2 4 80-15,2-4 0 16,2 3 16-16,0-3 0 0,5 2-16 0,0-6-16 16,-1 1 0-16,1-1 0 0,-2-1-176 0,-1-2-16 15,-1-2-16-15,-2-1 0 0,0-1-64 0,-4 2-16 0,-2-4 0 0,-1-1 0 16,2 1-192-16,-4-3-32 0,-3 3-16 0,-2-5 0 16,0 4-32-16,-2-2-128 0,-4 1 192 0,0-1-64 15,-1 2-128-15,-1 2 128 0,-3-3-128 0,0 3 128 16,-5 5-128-16,0 0 128 0,0 0-128 0,0 0 128 0,0 0-128 0,0 0 160 15,0 0-160-15,-4 6 160 0,-1 5-160 0,-2-4 0 16,-1 3 0-16,-1 3 0 0,0-2 0 0,-3 5 0 16,-3-2 0-16,1 2 0 0,-4-2 0 0,0-1 0 15,-2 0 0-15,1 1 0 0,-3-2 144 0,-2-2 0 16,-2 2 0-16,-2-3 0 0,-3-2 112 0,-1-3 0 16,-2-1 16-16,0-1 0 0,-2 0-32 0,1-2-16 15,-1-3 0-15,0 1 0 0,2-1-80 0,-2-2-16 16,2-3 0-16,1 3 0 0,0-5-128 0,3 2 128 15,0 0-128-15,2 0 128 0,3-5-128 0,2 2 0 16,1-1 0-16,5 3 128 0,1 2-128 0,5 3 0 16,2 0 0-16,4-1 0 0,5 5 0 0,0 0 0 15,0 0 0-15,8-1 0 0,2 1-224 0,4 2 80 16,4 5 16-16,4-2 0 0,6 1 128 0,5 2-128 16,2-4 128-16,4 1-128 0,3 2 128 0,3-3 0 15,0-1 0-15,2 0 0 0,4 5 0 0,0-3 0 16,-1-1 0-16,-2 0 0 0,-1-2 0 0,-1 1 0 15,-1-2 0-15,0 0 0 0,-2-1 0 0,-2 0 0 16,-3 0 0-16,0 2 128 16,0-2-1392-16,0 2-272 0,-2-1-48 0,0-2-13472 0</inkml:trace>
  <inkml:trace contextRef="#ctx0" brushRef="#br1" timeOffset="74067.99">16506 11022 12719 0,'0'0'560'0,"5"-5"128"0,-3-4-560 0,2 3-128 15,1-4 0-15,0 2 0 0,2 2 1056 0,-1-2 176 16,-1 0 48-16,1 2 0 0,1 2-160 0,-7 4-32 16,0 0 0-16,0 0 0 0,0 0-96 0,0 0-32 15,5 8 0-15,0-2 0 0,-4 6-48 0,-1 0-16 16,-1 6 0-16,-4 5 0 0,1 1-208 0,-2 2-48 15,-2 3-16-15,2 4 0 0,-3 2-160 0,-5 20-16 16,1-3-16-16,-2-3 0 0,-2-2-160 0,3-3-16 16,2-3-16-16,0-4 0 0,2-3-240 0,0-6 176 15,1-1-176-15,1-6 160 0,3-2-160 0,0-4 0 0,1-1 0 0,0-5 0 32,4-9-656-32,0 0-176 0,-2 11-16 0,2-11-8368 15,0 0-1680-15</inkml:trace>
  <inkml:trace contextRef="#ctx0" brushRef="#br1" timeOffset="74251.55">16114 11392 24239 0,'0'0'1072'0,"0"0"224"0,15 9-1040 0,3 1-256 0,2-4 0 0,6 3 0 16,2-4 1296-16,5 3 208 0,0-2 32 0,4-3 16 15,1-3-400-15,1-3-64 0,2-2-32 0,2 3 0 0,-1-2-416 0,5 1-64 16,0-6-32-16,0 4 0 0,0 2-352 0,-5-2-192 15,-4-3 192-15,-5 3-192 16,-3-4-2000-16,-4 1-512 0,0 2-112 0</inkml:trace>
  <inkml:trace contextRef="#ctx0" brushRef="#br1" timeOffset="74836.67">18164 10706 11919 0,'-5'-12'512'16,"4"6"128"-16,1 6-512 0,-3-8-128 0,3-1 0 0,-5 0 0 0,0 0 624 0,0 2 80 16,-1 2 32-16,0-2 0 0,-2 2 32 0,0 3 0 15,-1 2 0-15,-5 1 0 0,-2 2-192 0,-1 4-48 16,-2 2 0-16,-1 6 0 0,-2 4-64 0,-1 6-16 15,-2 3 0-15,-3 3 0 0,-1 4 128 0,-2 2 0 16,1 3 16-16,1 2 0 0,-2 3-160 0,3 0-48 16,1 5 0-16,5 2 0 0,0 0-192 0,4 2-64 15,2-5 0-15,8-3 0 0,2 0-128 0,4-8 160 16,5-3-160-16,3-4 160 0,6-4 272 0,4-5 48 16,5-1 16-16,8-3 0 0,4-7 144 0,5-1 16 15,3-6 16-15,1 0 0 0,-3-4-176 0,-10-1-48 16,4-3 0-16,3 0 0 0,1-4-64 0,2 2 0 15,2-4-16-15,1-2 0 0,0-4 16 0,1-3 16 16,-1-5 0-16,-1-1 0 0,-3-3 112 0,-3-1 32 16,-2-5 0-16,-2-2 0 0,-2-4-48 0,-4-5-16 15,-4-1 0-15,-5-2 0 0,-4-3-160 0,-1 0-48 0,-4-2 0 16,-4 7 0-16,-3 4 96 0,-3 5 16 0,-6 4 0 0,-3 5 0 16,-3-1-256-16,-3 6-128 0,-3 0 128 0,-5 2-128 31,-4 7-336-31,-2 1-144 0,0-1-32 0,-4 7-11008 0,2-2-2224 0</inkml:trace>
  <inkml:trace contextRef="#ctx0" brushRef="#br1" timeOffset="75455.28">19666 10904 21183 0,'-6'-9'1888'0,"6"9"-1504"0,0 0-384 0,-1-6 0 31,-3-5-320-31,3 5-144 0,0-3-32 0,-2 3 0 0,0-3 944 0,-3 3 176 0,0-185 32 0,-2 366 16 16,-2-178-176-16,0 0-48 0,-1 0 0 0,-2 3 0 15,-4 2-16-15,2 0-16 0,-4 3 0 0,-3 2 0 16,-3 2-80-16,1 2-16 0,-4 2 0 0,0 2 0 16,3 0-64-16,-1 2-32 0,1-1 0 0,3 1 0 15,6 2 80-15,2 0 16 0,3-1 0 0,4 0 0 0,3-2 16 16,5 2 16-16,3 0 0 0,5 1 0 0,4-3 224 0,3 1 64 16,2-1 0-16,5 1 0 0,1 1-192 0,0-1-16 15,3 2-16-15,-2-1 0 0,-2 0-224 0,-1 0-32 16,-2-2-16-16,-3 0 0 0,-3-4 16 0,-3 2 0 15,-2-3 0-15,-3 0 0 0,-2 2 336 0,-3-2 64 16,-1-1 16-16,-3 2 0 0,-6-5 0 0,-3 4 16 16,-3-5 0-16,-4 4 0 0,-6-2-240 0,-3-1-48 15,-2 1-16-15,-3-6 0 0,-1 1-160 0,0-2-128 16,1 1 144-16,1-1-144 0,1-2-144 0,-9-1-128 16,7 0-32-16,6-1 0 15,4-1-1360-15,8-2-256 0,5 0-64 0,6-1-8272 16,4 7-1648-16</inkml:trace>
  <inkml:trace contextRef="#ctx0" brushRef="#br1" timeOffset="75742.1">20123 10924 23727 0,'0'0'1040'0,"0"0"240"0,0 0-1024 0,0 0-256 0,0 0 0 0,1 10 0 15,-1 4 672-15,0 0 96 0,2-1 0 0,-4 4 16 16,1 2-176-16,-1 4-32 0,-2-1-16 0,0 5 0 0,0 0 0 0,-1 2 0 16,-1-1 0-16,-3 0 0 0,-1 0-160 0,0 1-16 15,-2-2-16-15,-1 1 0 0,2 1-368 0,-3-4 144 16,-1 5-144-16,1-7 0 15,0-2-704-15,1-2-256 0,2-2-64 0,0-3 0 16,3-5-1600-16,-1 0-320 0</inkml:trace>
  <inkml:trace contextRef="#ctx0" brushRef="#br1" timeOffset="76321.37">20576 10964 12895 0,'0'0'1152'0,"0"0"-928"0,5-7-224 0,-5 7 0 0,0 0 1664 15,0 0 304-15,6 9 48 0,-3-1 16 0,-1 2-1008 0,-1 3-208 16,-1-1-48-16,-1 6 0 0,-1 5-96 0,-1 0-32 15,-3-4 0-15,-2 4 0 0,-2 1 128 0,-1-1 0 16,-7 0 16-16,0 2 0 0,0-2-32 0,0-4-16 16,1 0 0-16,0-2 0 0,2-2-288 0,1-5-48 15,4 0-16-15,1-5 0 0,1-1 128 0,8-4 0 16,0 0 16-16,0 0 0 0,4-7 144 0,5-5 32 16,4-1 0-16,3-3 0 0,3-3-400 0,1 0-80 15,2 1-16-15,1-2 0 0,0 1-208 0,0 0 176 16,0-1-176-16,1 3 160 0,0 0-160 0,1 2 0 15,-4 3-192-15,0 4 192 0,0 4-176 0,-2 4 176 16,-2 4-128-16,0 6 128 0,-2 4-128 0,-2 4 128 16,-4 3-128-16,-3 5 128 0,-3 4 0 0,-3 4 0 15,0 2 0-15,-7 0 0 0,-2-1-128 0,-2 2 128 16,-3-1-128-16,-1-3 128 16,2-2-1920-16,-1-4-320 0,1-3-48 0,2-1-16 15,0-4-656-15,2-4-144 0</inkml:trace>
  <inkml:trace contextRef="#ctx0" brushRef="#br1" timeOffset="76637.97">21704 10537 14735 0,'-8'-11'1312'0,"8"11"-1056"16,-7 2-256-16,1 1 0 0,-2 3 2096 0,-1 1 352 15,-1 5 80-15,-4 4 16 0,-6 1-1728 0,-3 3-352 16,-2 4-64-16,-2 8-16 0,-1 5 64 0,0 1 0 16,0 1 0-16,-15 24 0 0,8-5 208 0,14-19 48 15,-1 6 16-15,1 5 0 0,0 4-208 0,6 1-64 16,2-2 0-16,4 1 0 0,2-1-448 0,2-2 0 15,1-7 0-15,6-3 0 16,2-4-384-16,4-5-160 0,2-3-32 0,1-8-16 16,7-3-240-16,3-2-64 0,1-6 0 0</inkml:trace>
  <inkml:trace contextRef="#ctx0" brushRef="#br1" timeOffset="77069.62">21753 10938 22287 0,'6'-9'976'0,"2"6"224"0,1-4-960 0,5 2-240 0,3 1 0 0,6 0 0 16,1 1 0-16,7-1 0 0,2 1-192 0,1 2 192 15,1-3 0-15,-2 3 0 0,0 2 128 0,-3 2-128 16,-1-2 384-16,-2 5 0 0,-3 2-16 0,-2 2 0 15,-3 4-240-15,-4 1-128 0,-5 2 160 0,-4 1-160 16,-6 1 176-16,-3 0-176 0,-6 6 192 0,-2 1-192 0,-3-6 320 0,-4 2-64 16,-4-2 0-16,-2 0 0 0,-3 2 128 0,-1-3 0 15,2-1 16-15,-3-2 0 0,2 1 192 0,4-3 48 16,4 1 0-16,5-1 0 0,4 0-208 0,5-3-48 16,3 2 0-16,6 1 0 0,5 0-384 0,3-2 128 15,3 2-128-15,3 2 0 0,-3 3 144 0,3-1-144 16,2 1 160-16,-2 0-160 0,-2-1 0 0,2 0 128 15,-4-1-128-15,-1 0 0 0,-4-2 0 0,0 2 0 16,-6 1 0-16,-1-2 0 0,-4-2 240 0,-1-4 0 16,-6 3 0-16,-2-4 0 0,-2 1 144 0,-3-1 16 15,0-3 16-15,-3-2 0 0,-2 1-256 0,0-2-160 16,-2-5 192-16,1-1-192 16,3-1-1376-16,3-5-384 0,2 1-80 0,2-4-11168 0</inkml:trace>
  <inkml:trace contextRef="#ctx0" brushRef="#br1" timeOffset="77336.32">22884 10772 24879 0,'0'0'1088'0,"0"0"256"0,0 0-1088 0,-6 5-256 0,-1 5 0 0,-2 3 0 15,-2 1 688-15,-3 5 80 0,-1 4 0 0,-3 1 16 16,-2 8-144-16,2-1-48 0,-1 4 0 0,0 3 0 0,3-9 112 0,2 4 32 16,3 1 0-16,1 4 0 0,0 1-272 0,1 0-48 15,2-1-16-15,4 2 0 0,-1 10-272 0,4-5-128 16,2-2 128-16,3-7-128 0,3-6-208 0,1-2-128 16,0-1-32-16,1-4 0 15,0-4-336-15,0-4-64 0,-1-5 0 0,-2 2-16 16,-2-9-1408-16,-5-3-288 0</inkml:trace>
  <inkml:trace contextRef="#ctx0" brushRef="#br1" timeOffset="77485.03">22412 11300 13823 0,'0'0'1216'0,"12"0"-960"16,4 2-256-16,5-2 0 0,2 1 2912 0,3 2 544 15,4-2 96-15,1 0 32 0,1 0-2304 0,2-1-464 16,3-1-96-16,1 0-16 0,3 0-320 0,0 1-80 15,-1-3-16-15,2 0 0 16,0-2-1472-16,0 0-288 0</inkml:trace>
  <inkml:trace contextRef="#ctx0" brushRef="#br1" timeOffset="77836.31">23281 10273 20671 0,'12'0'912'0,"-3"2"192"0,4-2-880 0,5 4-224 16,5 4 0-16,1 4 0 0,1-2 240 0,3 5 0 15,3 3 0-15,0 5 0 0,1 6 128 0,0 2 16 16,0 0 16-16,-6 9 0 0,-3 2 304 0,-1 7 48 15,-4 7 16-15,-7 4 0 0,-1 6 64 0,-3 3 0 16,-6 5 16-16,-5 2 0 0,-3 6-208 0,-10 2-64 16,-2 4 0-16,-8 0 0 0,-2-4-192 0,-4-4-64 15,-1-4 0-15,-2-6 0 0,-1-9 448 0,0-3 96 16,-3-7 16-16,0-3 0 0,1-8-240 0,-2-2-32 16,-1-2-16-16,-2-3 0 15,-2-4-1280-15,-19 9-256 0,4-10-48 0,9-4-14592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6:43:04.88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5692 9984 18431 0,'0'0'1632'0,"-5"-5"-1312"16,0-3-320-16,5 8 0 0,0 0 960 0,0 0 112 15,0 0 16-15,0 0 16 0,-10 0-512 0,10 0-96 16,-10 11-32-16,1 2 0 0,0 2-272 0,0 9-64 16,-1 2-128-16,1 7 192 0,1 4 64 0,1 6 0 15,-2 3 0-15,1 6 0 0,0 4 16 0,2 5 16 16,-3 0 0-16,2 5 0 0,0-1-96 0,5-18-32 16,0 6 0-16,2 1 0 0,3-4-160 0,1-1 0 0,2-2 144 0,2-5-144 15,1-3 144-15,3-7-144 0,4-4 192 0,1-5-192 16,6-5 352-16,-1-6-32 0,2 0-16 0,3-9 0 15,2-5 144-15,1-7 48 0,2-4 0 0,-1-2 0 16,1-8-192-16,-1-2-48 0,1-6 0 0,0-2 0 16,0-1-64-16,11-22-32 0,-9 3 0 0,-5 3 0 0,-2-1-160 0,-4-2 192 15,-3-3-192-15,-2 2 192 0,-3 4-192 0,1 3 0 16,-1 6 144-16,0 4-144 0,-1 4 0 16,-1 5 0-16,0 6 0 0,-2 6-192 0,-2 6 192 15,-2 2 0-15,-7 8 0 0,0 0-128 0,0 0 128 0,11 12 0 16,-5 4-144-16,-1 4 144 0,0 3-144 0,-4 8 144 15,-2 6-192-15,-1 2 192 0,-3 4 0 0,-1 4 0 16,-1 9 0-16,0-11 0 0,0 6 0 0,-5 6 0 16,0 9 0-16,-4 3 0 0,0 7 0 0,-4 0 0 15,-3 4 0-15,-1 1 0 0,1 1 288 0,-3-1-32 16,1 1-16-16,-2-4 0 0,0 2 16 0,1-3 0 16,-1-4 0-16,-1-1 0 0,-1-5 16 0,0-2 16 15,1-2 0-15,-5-4 0 0,-2-5 32 0,0-3 0 16,-3-2 0-16,1-9 0 0,2-2 128 0,1-6 48 15,2-1 0-15,3-8 0 0,0-6-32 0,1-4 0 0,2-5 0 0,1-6 0 16,1-4-16-16,0-6 0 0,0-7 0 0,1-11 0 16,0-3-448-16,2-5 0 0,0-3 0 0,4-5 0 15,5-1-160-15,1 1 160 0,5-3-128 0,5 6 128 16,5 1 0-16,3 0-160 0,3 2 160 0,6 4 0 16,3 2 0-16,5 6 0 0,3 1 0 0,3 1 0 15,4 2 0-15,5 2 0 0,5 2 0 0,3 0 0 16,3 6-128-16,-1-1 128 0,-2 3 0 0,-1-1 0 15,-3 3-320-15,-3 2 64 0,-5 1 0 0,-3 5 0 16,-4-2-2560-16,-4 1-496 0,17 0-96 0,-15 1-32 0</inkml:trace>
  <inkml:trace contextRef="#ctx0" brushRef="#br0" timeOffset="548.98">7454 10169 6447 0,'0'0'576'0,"-9"8"-576"0,1-4 0 0,8-4 0 15,-7 6 1664-15,7-6 240 0,-8 9 32 0,8-9 16 0,0 0-544 16,0 0-128-16,-5 8 0 0,5-8-16 0,0 0-208 0,0 0-32 16,0 0-16-16,0 0 0 0,1 11-80 0,-1-11-16 15,0 0 0-15,14 1 0 0,3 1-32 0,6-4-16 16,3 1 0-16,-3 0 0 0,3-6-160 0,5 1-48 15,6 2 0-15,5-2 0 0,7-2-224 0,1 2-48 16,1-3-16-16,1 3 0 0,-1-5-144 0,1 4-32 16,-3-2 0-16,-2 3 0 0,-3 0-192 0,-1 0 144 15,-1 2-144-15,-4 0 128 0,-5 3-352 0,-6 0-80 16,-4 1-16-16,-5 1 0 16,-3-1-2384-16,-6 4-496 0</inkml:trace>
  <inkml:trace contextRef="#ctx0" brushRef="#br0" timeOffset="782.51">7298 10741 26719 0,'-7'9'2368'0,"2"-1"-1888"0,1 2-480 0,6-2 0 16,3 2 448-16,4-3-16 0,2 3 0 0,5-4 0 15,5 0 416-15,4-1 96 0,3-2 16 0,5-3 0 16,5-6 144-16,6-1 48 0,3 0 0 0,6-5 0 15,6-1-384-15,3 2-64 0,1-5 0 0,1 0-16 16,-2 1-352-16,-1-2-64 0,-1-1-16 0,1 4 0 16,0 2-256-16,0-2 128 0,-4-2-128 0,23-4 0 15,-15 1-1024-15,-8 5-304 0,-8 10-64 0,-4 0-16 16</inkml:trace>
  <inkml:trace contextRef="#ctx0" brushRef="#br0" timeOffset="4168.64">9578 11326 11055 0,'0'0'976'0,"-3"10"-784"16,1-1-192-16,-2 1 0 0,0-4 1712 0,0 5 288 15,1-4 64-15,1 3 16 0,-1-2-1104 0,1 2-208 16,1-3-64-16,1-7 0 0,0 0-128 0,0 0-16 16,0 0-16-16,0 0 0 0,0 0 272 0,0 0 48 0,4-9 16 0,0 0 0 15,-1-1-96-15,4-1-16 0,2-5 0 0,1-1 0 16,0-2-304-16,1-1-64 0,1-8-16 0,2 0 0 16,2-4-16-16,5-3-16 0,2-6 0 0,1-5 0 15,1-3-96-15,3-3-32 0,1-4 0 0,3-3 0 16,1-7-224-16,0 0 144 0,-1-4-144 0,-1 1 128 0,-2 1-128 15,10-35 0-15,-7 11 144 0,-3 8-144 0,-2 6 0 0,-3 5 0 16,-2 1 0-16,1 4 128 0,-2 5-128 0,-1 2 0 16,1 4 0-16,-1-1 0 0,2-1 0 0,-3 4-192 15,2 3 192-15,0 4-192 0,-2 1 192 0,-1 7 0 16,-1 2-144-16,1 5 144 0,-1 4 0 0,-1 5-144 16,-2 1 144-16,0 1 0 0,0 7-160 0,-2 2 160 15,-2 2-128-15,-1 3 128 0,-2-2 0 0,0 5-160 16,-7 5 160-16,0 0 0 0,0 0 0 0,0 0-128 15,10 5 128-15,-4 6 0 0,-1 0 0 0,2 6-128 16,-2 5 128-16,-3 1 0 0,2 4 0 0,1 6-128 16,2 3 128-16,-1 9 0 0,2-3 0 0,0 10-128 15,1 10 128-15,2 1 0 0,0 4-144 0,-1 0 144 16,4 2 0-16,-1 6-144 0,-3 2 144 0,-5-22 0 16,4 5 0-16,-3 5 0 0,1 3 0 0,-2 2 0 15,-1 0 0-15,1 1 128 0,-2-2 144 0,1-2 48 16,0-1 0-16,0-5 0 0,1 0-16 0,-1-3 0 15,0-8 0-15,-1-3 0 0,1 4-144 0,1-4-32 16,-1-3 0-16,1-4 0 0,-2-7 0 0,1-2-128 0,-2-2 192 16,2-7-64-16,-2-3-128 0,1-4 0 0,0-2 0 0,-2-7-176 31,-1-6-1200-31,0 0-240 0,-3-4-48 0,-2-7-11840 0</inkml:trace>
  <inkml:trace contextRef="#ctx0" brushRef="#br0" timeOffset="4401.03">9671 10669 35007 0,'0'0'3120'0,"0"0"-2496"15,9-2-496-15,6 0-128 16,3-2-864-16,5-1-192 0,5-1-32 0,7 1-16 0,8-6 1280 0,4 1 256 15,3-5 48-15,2 0 16 0,1 1-96 0,6-1-16 16,1-1 0-16,3 0 0 0,3-1-192 0,-1 2-32 16,-3-2-16-16,-1 2 0 0,-5 0-144 0,-1 3-144 15,-4-1 144-15,0 0-10320 16,-2 3-1952-16</inkml:trace>
  <inkml:trace contextRef="#ctx0" brushRef="#br0" timeOffset="5586.08">14057 10224 6447 0,'-12'5'272'0,"3"-1"80"0,-3-2-352 0,3 1 0 15,-2-2 0-15,1 3 0 0,-2 1 2608 0,2-1 448 16,0 1 80-16,0 4 32 0,1-4-1808 0,0 1-352 15,3 3-80-15,-1-2-16 0,1 1-112 0,2 0-32 16,2 1 0-16,0-3 0 0,2 4-96 0,0-10-32 16,8 8 0-16,2 0 0 0,3 1-128 0,3-4-16 15,2-1-16-15,3-1 0 0,5-1-48 0,3-2-16 16,3-3 0-16,1-3 0 0,3-1-48 0,-1-3-16 16,-1 3 0-16,1-7 0 0,2-2 736 0,-1 0 160 15,-1-2 32-15,3-2 0 16,0-3-1616-16,3 1-320 0,0-2-64 0,-3 2-16 0,-1 1 736 0,-2 0 0 15,-2 0 0-15,-3-1 0 0,-6-1 144 0,-4 2-16 16,-2-2-128-16,-4 0 192 0,-3 0-64 0,-2 2 0 16,-2-5-128-16,-4 2 192 0,-1 2-48 0,-2 2-16 15,-3 2 0-15,1-1 0 0,-6 1-128 0,2 3 0 0,-2 1 0 0,-2 4 0 16,-2 1 0-16,-3 5 0 0,-4-1 0 0,-1 4 0 16,-4 5-144-16,-3-2 144 0,-5 2 0 0,-1 4 0 15,-4 2 0-15,2 3 0 0,-5-2 0 0,1 6 0 16,-2 0 0-16,-2 2-160 0,1 4 160 0,-4 0-128 15,-3 1 128-15,-2 3 0 0,-1-4-144 0,1 4 144 16,1 1 0-16,3 3 0 0,3 1 0 0,1 0 0 16,-2 1 0-16,4 2 0 0,2 1 0 0,3 2 0 0,1 0 0 0,2 4 0 15,1-4 0-15,4 1 0 0,4-3 0 0,5 3 0 16,3-1 192-16,5 2-64 0,3-4 0 0,5 2-128 16,0 0 192-16,4-12-64 0,2 2-128 0,1 2 0 15,5-3 0-15,3 3 0 0,5-2 0 0,3 3 0 16,2-2 0-16,2-5 0 0,3-1 0 0,2 0 0 15,3-5 128-15,3-2-128 0,5-2 144 0,5 0 0 16,4 0 0-16,5-4 0 0,7 0 16 0,4-3 0 16,0-2 0-16,4-3 0 0,-1 0 144 0,3-4 16 15,3 0 16-15,1-4 0 0,0-2-144 0,-2 0-16 16,-5-2-16-16,1 0 0 0,-3 0-160 0,-4-2 128 16,2 3-128-16,-6-2 128 0,1 0-128 0,-10 2 0 15,-3-5 0-15,-5 2 0 16,-7 2-480-16,-5-3-176 0,-3 3-48 0,-6-1-15296 0</inkml:trace>
  <inkml:trace contextRef="#ctx0" brushRef="#br0" timeOffset="6172">15126 8893 16575 0,'-14'3'736'0,"14"-3"160"0,-7 2-720 0,7-2-176 15,0 0 0-15,0 0 0 0,0 0 848 0,0 0 144 0,0 0 32 16,7 12 0-16,4-7-96 0,3 0-16 0,0-1 0 0,3-3 0 16,4-1 176-16,0 0 16 0,3-5 16 0,3 1 0 15,1-1-80-15,4 1-16 0,2-2 0 0,-8 1 0 16,2 0-256-16,3-4-48 0,1 2-16 0,4 1 0 15,2-2-416-15,-1 3-96 0,0-2 0 0,-2 1-16 16,-3 1-176-16,1 0 160 0,-5-1-160 0,-3 2 160 16,-4 2-352-16,-1-2-80 0,-2 0-16 0,-4 0-9824 15,-1 2-1984-15</inkml:trace>
  <inkml:trace contextRef="#ctx0" brushRef="#br0" timeOffset="6637.35">16681 7694 19119 0,'0'0'832'0,"0"0"192"0,-6 0-816 0,-1 0-208 0,1 0 0 0,0 4 0 15,-1 3 752-15,0 2 96 16,-2 3 32-16,0 0 0 0,1 2-176 0,-2 3-48 16,0 4 0-16,0 4 0 0,1 2-64 0,0 5-16 0,-1 5 0 0,0 1 0 15,-1 1-48-15,1 4-16 0,1 0 0 0,2 3 0 16,-5-1 80-16,2 3 16 0,1 0 0 0,0-3 0 15,2 1 96-15,0-4 0 0,3 1 16 0,2 1 0 16,-1-1-96-16,3-1-32 0,2-3 0 0,1-4 0 16,5 1-144-16,1-5-16 0,0-3-16 0,1 3 0 15,3-3-96-15,-2-1-32 0,2-5 0 0,2 0 0 16,2 1-96-16,0-4 0 0,1-1-16 0,3-2 0 0,-1-3-48 0,4 2-128 16,0-2 192-16,2-2-64 0,-1-4 16 0,3 0 0 15,0-1 0-15,0-4 0 0,-1-4-144 0,-1-4 128 16,0 1-128-16,-2-1 128 0,3-4-128 0,-4 1-272 15,-3-2 64-15,-1-1 16 16,-3 1-1808-16,-2-3-368 0,-2-3-64 0,-3 1-7680 16,-4-2-1536-16</inkml:trace>
  <inkml:trace contextRef="#ctx0" brushRef="#br0" timeOffset="6837.04">15996 8465 33119 0,'0'0'1472'0,"10"-2"288"0,4-1-1408 0,8 0-352 15,7-1 0-15,8 2 0 0,8 2 560 0,5-2 32 16,5-1 16-16,2-2 0 0,3-1 208 0,2 1 32 16,4 2 16-16,1-5 0 0,5 0-336 0,0 1-64 0,-1-3-16 0,-1-1 0 15,-1 2-320-15,30-7-128 0,-13 3 0 0,-8 6 144 31,-8-4-1424-31,-9 5-272 0,-8-3-64 0</inkml:trace>
  <inkml:trace contextRef="#ctx0" brushRef="#br0" timeOffset="9205.23">8552 2866 13823 0,'0'0'1216'0,"10"-11"-960"0,-1 4-256 0,4-2 0 16,0 3 640-16,-1-1 96 0,0 0 16 0,-1 3 0 15,-1 0-304-15,-10 4-48 0,11-6-16 0,-1 1 0 16,-10 5 0-16,6-7-16 0,-1-3 0 0,-5 10 0 16,0 0 144-16,1-9 48 0,-2-2 0 0,-1 3 0 0,-2-2 32 0,0 2 16 15,0-3 0-15,-2 1 0 0,-1 1-224 0,0-3-32 16,-2 2-16-16,-1-1 0 0,0-3-144 0,-2 2-48 16,-1 0 0-16,-2 0 0 0,1 3-16 0,-2-3-128 15,-2 0 192-15,-1 1-64 0,-3-5-128 0,-2 1 192 16,-3-1-192-16,-2 0 192 0,0 0-64 0,-3-1 0 15,-2 2 0-15,2 0 0 0,0 0 0 0,0-1-128 16,1 1 192-16,-4 4-64 0,0-1 0 0,0 1 0 16,0 2 0-16,-2-3 0 0,-4 7-128 0,-1 0 0 15,-1-1 0-15,-3 1 128 0,-2-2-128 0,1 0 0 16,3 3 0-16,-2 0 0 0,0 2 0 0,2 2 0 16,0 2 0-16,-3 2 0 0,-4 5 0 0,1 0 0 0,-1-2 0 15,0 2 0-15,1 0 0 0,3 4 0 0,2 2 0 16,-1 3 0-16,-1-1 0 0,2 2 0 0,-2 3 0 0,1 1 0 15,-2 1 0-15,1-3-144 0,0 2 144 0,4-2 0 16,2 0 0-16,3-1 0 0,0 2 0 0,2-1 0 16,2 2 0-16,2 2 0 0,4-2 0 0,3 5 0 15,-1-4 0-15,2 6 0 0,-1-2 0 0,1 1 0 16,1-4 0-16,3 7 0 0,0 4 0 0,4 1 0 16,1-1 0-16,1-1-160 0,2-2 160 0,-2 2-128 15,0 4 128-15,3-1 0 0,1 0 0 0,1-4-128 16,1-2 128-16,3 1 0 0,0-1 0 0,1-3 0 15,2 1 0-15,0 3 0 0,1-1 0 0,2-1 0 16,1-1 0-16,0 1 0 0,2-6 0 0,1 7 0 16,0 2 0-16,4-1 0 0,1-3 0 0,2 0 0 0,0 2 0 0,2 0 0 15,0-1 0-15,2 1 0 0,0-1 0 0,3-3 0 16,2 6 128-16,1-1-128 0,1-1 192 0,1-2-48 16,1-6 0-16,1 1 0 0,-3 0 48 0,4-2 0 15,1 4 0-15,1-5 0 0,-2-1 0 0,1 0 16 16,-2 1 0-16,5 0 0 0,2-2-16 0,-1 0 0 15,-2-1 0-15,3 0 0 0,2-2-32 0,0-2-16 16,1-5 0-16,-3 1 0 0,-3-3 48 0,5 1 16 16,0-4 0-16,0 2 0 0,-1-6 16 0,2-1 0 15,-1-1 0-15,2-3 0 0,1 0-32 0,1 0 0 16,1 1 0-16,-1-5 0 0,1 2-64 0,-2-5 0 16,-3 1-128-16,2-2 192 0,0-1-192 0,1 0 144 15,-2-2-144-15,-1-2 128 0,0 2 0 0,3 0-128 0,0 0 192 0,1-2-64 16,1-5-128-16,-2 0 160 0,-1-1-160 0,-3-3 160 15,-2 3-160-15,-2-3 0 0,0-1 144 0,-4-1-144 16,1 1 128-16,-1-3-128 0,-4-2 128 0,1 2-128 16,0-3 128-16,-1-2-128 0,-1 1 128 0,1 0-128 15,0 2 0-15,2-3 144 0,-3 0-144 0,0-1 0 16,-2 3 128-16,1-2-128 0,2-5 0 0,-3 1 0 16,1-1 0-16,-1 2 0 0,-2-1 128 0,-2-3-128 15,-2 0 0-15,-1 0 0 0,0 0 0 0,-2 1 0 16,0 2 0-16,-1-3 0 0,-3 1 0 0,-1 2 0 15,1 2 0-15,-3-1 0 0,-3-4 0 0,0 4 0 16,0 4 0-16,-1 2 0 0,-1-1 0 0,-4 2 0 16,-2 6 0-16,0-3 0 0,-2 0 0 0,-3 0 0 15,-1 0 0-15,-1 3 0 0,0-2 0 0,-4 1 0 16,-4 1 0-16,1-4 0 0,2-2 0 0,-2 7 0 0,3 1-128 0,-3 3 128 16,0 3 0-16,0-3-144 0,0 2 144 0,2 3 0 15,0 0 0-15,-1 1 0 0,1-1 0 0,0 3-128 16,-3 3 128-16,0 0-128 0,-3 0 128 0,1 1 0 15,1 1 0-15,-3 5 0 0,2-1 0 0,-6 1-160 16,-2-4 160-16,1 3 0 0,2-1 0 0,-1 0 0 16,1-1 0-16,-3 2 0 0,1 2 0 0,0 2 0 15,-1 4 0-15,1-1 0 0,-3-1 0 0,-1 2-192 16,1 5 192-16,-3-1-208 0,-1 4 208 0,-3 1-192 16,-2-5 192-16,-2 2-192 0,0 2 192 0,3-3 0 15,1 3-160-15,3-5 160 0,1 5-128 0,0 2 128 0,-3 5-160 16,2-1 160-16,-1 0-128 0,-1 4 128 0,-2 2 0 0,1 0-144 15,0 5 144-15,0-1 0 0,0-4 0 0,1 6 0 16,0 2 0-16,0 4 0 0,-1 1 0 0,4 1 0 16,1 2 0-16,0 5-208 0,-1-2 80 0,1 3 128 15,4 3-176-15,2-5 176 0,0 3-128 0,3-3 128 16,1 4-144-16,4-1 144 0,3-5-160 0,4 4 160 16,2-2-144-16,3 2 144 0,4 1-128 0,2-2 128 15,2 1-128-15,2 2 128 0,1 1-128 0,4-1 128 16,1 0-160-16,2-1 160 0,-1 0-192 0,6 2 192 15,6 1-240-15,2-2 64 0,3 0 16 0,5-2 0 16,1-4-64-16,3 1-16 0,1-3 0 0,3-3 0 16,-2-5 240-16,6 0-192 0,2 0 192 0,2-5-192 15,3-2 192-15,5-5 0 0,3-3 0 0,7-3 0 16,6-6 0-16,-1-1 0 0,-1-7 0 0,0-1 0 0,-1-6 0 16,4-3 0-16,3 0 0 0,-1-5-192 15,-1-4-384-15,-6-1-64 0,-7-1 0 0,-5-3-11584 16</inkml:trace>
  <inkml:trace contextRef="#ctx0" brushRef="#br0" timeOffset="10922.31">12495 8888 11231 0,'-10'-13'496'0,"6"8"96"0,0-1-464 0,1-1-128 16,-3-1 0-16,1 0 0 0,-1 0 688 0,0-2 112 0,-1 3 32 0,2-2 0 15,-1 2-32-15,0 0 0 16,0-1 0-16,0 3 0 0,4-1 112 0,-2 0 32 16,-1 3 0-16,2-1 0 0,3 4-80 0,0 0-16 15,0 0 0-15,0 0 0 0,-5-3-288 0,5 3-64 16,0 0-16-16,-8 5 0 0,2 0-80 0,-2 7-16 0,2-1 0 0,-2 5 0 16,1 1-192-16,-1 5-64 0,-1 5 0 0,0 1 0 15,0 7 0-15,-2 19 0 0,1-2 0 0,0 1 0 16,-3 1-128-16,0 3 0 0,-1 4 0 0,-1 2 0 15,1 3 0-15,0 6 0 0,0 3 0 0,0 3 0 16,1-3 0-16,2 0 0 0,2-1 0 0,0 1 0 16,2 3 0-16,-2-5 0 0,0-1 0 0,0-5 0 15,1-4 0-15,3 0 0 0,0-5 0 0,1-1 0 16,2-3 400-16,0-3 48 0,1-2 16 0,2-14 0 16,1 1 48-16,1 4 16 0,1-2 0 0,3 1 0 15,0 1-208-15,1 0-32 0,1-3-16 0,1-1 0 0,1-1-64 16,1 1-16-16,4-5 0 0,0-1 0 0,-1 1 16 0,1-5 0 15,2 2 0-15,1-4 0 0,0-1-80 0,2-4-128 16,-1-2 176-16,2-4-176 0,-1-2 0 0,1-2 0 16,-1-2 0-16,1-4 0 0,2-3 0 0,2-1 0 15,-1-4 0-15,13-7 0 0,-2 1 0 0,-4-1-320 16,-6-2 32-16,-2 2 16 16,-5 0-1856-16,-1 0-368 0,-2-5-80 0</inkml:trace>
  <inkml:trace contextRef="#ctx0" brushRef="#br0" timeOffset="11390">11309 9984 7359 0,'0'0'656'16,"0"0"-528"-16,0 0-128 0,10 0 0 0,4 0 2880 0,0 0 560 16,3-2 96-16,4 1 32 0,6-1-2208 0,4-4-432 15,0 1-96-15,4 0 0 0,2-6-128 0,1 2-32 16,1-4 0-16,4 2 0 0,-1 1-224 0,5-3-32 16,-1 1-16-16,6 4 0 0,3 1-80 0,0-2-32 15,-2 2 0-15,-1-2 0 0,-1 0-80 0,-3-1-16 16,-1 1 0-16,2-1 0 0,-1 2-192 0,0-1 144 15,2 4-144-15,-1 1 128 0,1 0-128 0,-2 2 0 16,-1 1 0-16,-2 2-8512 16,-3 5-1792-16</inkml:trace>
  <inkml:trace contextRef="#ctx0" brushRef="#br0" timeOffset="20896.31">7712 4786 9215 0,'0'0'816'0,"0"0"-656"0,0 0-160 0,0 0 0 16,6-4 1520-16,-1 2 272 0,-5 2 48 0,5-10 16 15,1-2-832-15,0 1-176 0,-2 6-16 0,1-3-16 16,0-1-80-16,-1-3-16 0,-2-1 0 0,3-1 0 15,0-10-96-15,-1 2-32 0,-1 0 0 0,-1-3 0 16,0 0-224-16,-1 0-48 0,0 0-16 0,0 2 0 16,2 2-64-16,-3-2-16 0,1 2 0 0,2 5 0 0,1 6-96 0,-1-1-128 15,4 6 176-15,-1 3-176 0,0-1 240 0,5 5-64 16,-1 1-16-16,1 6 0 0,2 1 96 0,1 6 0 16,-3 2 16-16,5 1 0 0,-2 0-96 0,0 5-32 15,0 4 0-15,0-4 0 0,2 1 48 0,1-2 16 16,-5 1 0-16,1-1 0 0,2-4-208 0,-2-1-288 15,0-4 64-15,-1 0 16 0,0-1-48 0,-3-6-16 16,2 1 0-16,-2-3 0 16,-1 1-624-16,-8-6-112 0,0 0-16 0,0 0-9904 0</inkml:trace>
  <inkml:trace contextRef="#ctx0" brushRef="#br0" timeOffset="21163.12">7923 4526 15663 0,'0'0'688'0,"0"9"144"0,1 3-656 0,2 4-176 0,1 0 0 0,2 2 0 16,0 1 1216-16,3 1 192 0,3-1 64 0,0 0 0 15,4-1-304-15,0 3-48 0,-2-5-16 0,3 1 0 16,-1 0-368-16,3-1-80 0,2 0-16 0,1-1 0 15,3-2 0-15,1 1-16 0,2 1 0 0,12-1 0 16,-1-5-112-16,0-1 0 0,1-7-16 0,1-1 0 16,0-5-80-16,3-3-16 0,-1-4 0 0,3 0 0 0,1 0-400 15,0-2-304-15,-2 3 48 0,19-6-9280 16,-8 1-1872-16</inkml:trace>
  <inkml:trace contextRef="#ctx0" brushRef="#br0" timeOffset="21797.43">9715 4296 9215 0,'-10'-13'816'0,"6"10"-656"0,4 3-160 0,-4-6 0 0,1-2 1808 0,-1 5 336 16,4 3 64-16,0 0 16 0,0 0-1168 0,0 0-224 16,0 0-64-16,-8 5 0 0,3 6-304 0,0 3-64 15,0 3-16-15,0 4 0 0,2 5 128 0,-1 7 0 16,1 4 16-16,-1 2 0 0,0 4 224 0,-1-1 32 15,0 5 16-15,0-1 0 0,-4 1-288 0,0 2-48 16,1-4-16-16,1-2 0 0,-1-5-192 0,0-3-64 16,1-6 0-16,0-2 0 0,4-7 192 0,-1-4 48 15,1-4 0-15,0-3 0 0,3-9-112 0,0 0 0 16,0 0-16-16,0 0 0 0,5-7 112 0,2-4 32 16,3-4 0-16,2-3 0 0,-2-4-320 0,1 1-128 15,5-3 128-15,-1 2-128 0,1 3 0 0,1 1 0 16,1 3 0-16,0 3 0 0,-2 2 0 0,1 8-176 0,-1 3 176 0,1 3-192 15,0 8 192-15,1 5-192 0,-1 3 192 0,-3 4-192 16,-2 6 192-16,-1 3-208 16,-4 0 80-16,0 0 128 0,-1 2-128 0,-2-2 128 15,-2-1 0-15,2-2 0 16,-3-5-480-16,3-2-32 0,-1-2 0 0,-1-5-8560 16,1-2-1712-16</inkml:trace>
  <inkml:trace contextRef="#ctx0" brushRef="#br0" timeOffset="22130.4">10636 4799 18431 0,'0'0'816'0,"0"0"160"0,-6 1-784 0,1 3-192 16,0 0 0-16,-1 5 0 0,0-3 1072 0,-2 6 160 15,-1 3 48-15,0 0 0 0,0 2-704 0,-1 0-128 16,0 1-16-16,0-1-16 0,0-1-96 0,1 1 0 15,0-2-16-15,2-1 0 0,4 0-304 0,0-4 128 16,3 2-128-16,4-6 0 0,-4-6 176 0,7 5-176 16,0-4 160-16,3-2-160 0,0-3 320 0,2-1-48 15,0-1 0-15,1-6 0 0,1 1-32 0,0-1-16 0,0-3 0 0,-1 0 0 16,-1-2-32-16,-1 1 0 16,-4-3 0-16,-3 2 0 0,0 5 80 0,-4-2 16 0,-3 0 0 0,-2 1 0 15,-2 1 176-15,-1 0 48 16,-3-2 0-16,-1 4 0 0,-1-2-320 0,1 3-48 0,0 2-16 0,2 2 0 15,1-2-320-15,2 3-64 16,1 1 0-16,6 3-16 16,0 0-1424-16,0 0-288 0,0 0-48 0,0 0-9664 0</inkml:trace>
  <inkml:trace contextRef="#ctx0" brushRef="#br0" timeOffset="22597.41">11122 4728 20671 0,'2'15'912'0,"-1"-9"192"0,0 7-880 0,3 0-224 16,-3-2 0-16,1 6 0 0,-2-1 992 0,-3 2 160 16,-1 0 16-16,0 0 16 0,-1-1-416 0,0 0-64 15,-2-2-32-15,-1-5 0 0,0 1-80 0,1-4-16 16,-1 0 0-16,0-5 0 0,2-1 32 0,6-1 0 15,-5-1 0-15,0-4 0 0,1-6-32 0,2-1-16 16,0 1 0-16,2-3 0 0,3-2-272 0,1 1-48 16,2-3-16-16,0-1 0 0,2-1-224 0,1 1 0 15,1-1 0-15,1 1 0 0,2-1 0 0,0 4 0 16,0 2 0-16,1 1 0 16,1 6-880-16,1 0-160 0,-4 3-48 0,1 4 0 0,-2 7 1616 0,-1 0 320 15,0 6 64-15,-1 2 16 0,-1 4-800 0,-3 2-128 16,-4-1 0-16,0 0 0 0,-2 2-224 0,0-2 80 15,-2-2 16-15,1-1 0 0,-1-2 128 0,1-2 0 16,0-6 128-16,2-7-128 0,0 0 128 0,0 0-128 16,0 0 128-16,9-5-128 0,3-2 240 0,1-6-32 0,0-2 0 15,5-3 0-15,-1-1-208 0,3-2 0 0,2 1 0 0,-1 1 0 16,1 0 0-16,0 2 0 0,-2 3 0 16,0 2 0-16,1 4 0 0,-2 3 0 0,0 4 0 0,-3 5 0 15,-2 2 0-15,-1 3 0 0,0 5-128 16,-4 4 128-1,-4 3-496-15,-2 5-32 0,-3-3-16 0,0 5-9232 0,-1-6-1840 0</inkml:trace>
  <inkml:trace contextRef="#ctx0" brushRef="#br0" timeOffset="23048.27">12468 4513 13823 0,'0'0'608'0,"-3"5"128"0,-5-1-592 0,2 2-144 16,-1-3 0-16,1 2 0 0,-2 1 464 0,1 1 64 15,-3 1 16-15,-1 3 0 0,1 1 544 0,-3 4 128 16,2-1 0-16,-2 5 16 0,1 2-160 0,-2-1-48 16,0 5 0-16,2 0 0 0,2-1-192 0,1 4-64 0,2-5 0 0,1 1 0 15,3-2-256-15,1-2-64 16,4-4-16-16,1-1 0 0,4-2-144 0,0-5-32 0,2-2 0 0,3-3 0 16,0-4 224-16,4-4 32 0,0-5 16 0,2 0 0 15,0-3 16-15,1-5 0 16,1 1 0-16,-1-2 0 0,-1-1-320 0,-1 1-64 0,-2-1-16 0,-2-1 0 15,-3 1-16-15,-3-1 0 0,-5 1 0 0,-2-1 0 16,-4-2 304-16,-5 2 48 0,-4 0 16 0,-2 1 0 16,-2 1-176-16,-2 4-16 0,-1 4-16 0,-2 1 0 15,1 5-288-15,-1 3-192 0,3 1 16 0,-2 2 16 16,1 5-1376-16,3 4-256 0,0-2-64 0,3 1-12384 16</inkml:trace>
  <inkml:trace contextRef="#ctx0" brushRef="#br0" timeOffset="23565.52">13347 4468 23903 0,'0'0'1056'0,"0"0"224"0,0 0-1024 0,0 0-256 16,0 0 0-16,0 0 0 0,-7 3 256 0,0 1 0 15,-2-2 0-15,-1 1 0 0,-4-1-256 0,0 5 176 16,-1-1-176-16,-1 2 160 0,-2 2-16 0,1 4 0 16,1-1 0-16,-4 4 0 0,4 1-16 0,-2 3-128 15,1-2 192-15,5-2-64 0,1 0-128 0,5-4 0 16,2-2 0-16,4 2 0 0,4-7 192 0,4-1-32 16,2-2-16-16,3-3 0 0,2-4 160 0,3-1 16 0,-2-4 16 0,2 0 0 15,2-5-64-15,1 0-16 0,1 0 0 0,-1-2 0 16,-3-2-256-16,-1 1 128 0,0 1-128 0,-2-1 0 15,-1 1 128-15,1 2-128 0,-3 4 0 0,1-1 0 16,-2 5 0-16,-1 0 0 0,0 3 128 0,0 4-128 16,2 3 192-16,-2 5-32 0,0 5 0 0,0 5 0 15,2 2-160-15,-1 5 192 0,-1 5-192 0,-1 3 192 16,0 4-32-16,-2 5 0 0,-4 2 0 0,-1 2 0 16,-2-3 208-16,-4 5 32 0,-4-4 16 0,1 4 0 0,-4-3 224 0,-2-6 32 15,-4 0 16-15,-1-5 0 0,-1 1 208 0,-1-3 64 16,-3-3 0-16,-1-3 0 0,0 0 192 0,-4-4 64 15,0-3 0-15,5-2 0 0,-4-4-1216 0,2-2-224 16,-1-6-48-16,1-5-16 0,-2-5 288 0,3-7 256 16,0-3-64-16,2-4 0 0,3-4-192 0,4-1-192 15,6-6 48-15,3 4 0 0,4-5-160 0,6 5-16 16,5-3-16-16,4 3 0 16,1-2-288-16,5 4-48 0,4 3-16 0,1 1 0 15,0 1-2128-15,1 1-448 0</inkml:trace>
  <inkml:trace contextRef="#ctx0" brushRef="#br0" timeOffset="25499.62">13817 4737 5519 0,'0'0'496'0,"-8"-9"-496"16,5-1 0-16,-1 2 0 0,0-2 1440 0,2 3 192 15,2 7 32-15,0 0 16 0,-4-5-464 0,4 5-112 16,0 0-16-16,5-7 0 0,-5 7-528 0,12-5-112 16,6 2-32-16,4-2 0 0,2-1-64 0,4-1-16 15,1 1 0-15,6-2 0 0,3 2 48 0,5-3 0 16,3 1 0-16,2-2 0 0,4 3 96 0,-1-2 32 15,-1 1 0-15,0 4 0 0,1-2 32 0,3 2 16 16,2 3 0-16,2 1 0 0,-1 1-176 0,-2 3-16 16,-3 2-16-16,-4-1 0 0,-1 3-160 0,-5 2-16 0,-5 3-16 0,-1-2 0 15,-5 2-160-15,-3 2 0 16,-2-1 144-16,-2 0-144 0,-5 3 0 0,-1-1 128 0,-2 3-128 0,-5 0 0 16,-1 4 0-16,-4-1 0 0,-2 2 0 0,-3 3 0 15,-2-3 0-15,-4 4 0 16,-3-3 0-16,-3 5 128 0,-1-5 0 0,0 5 16 15,-2 1 0-15,-2-1 0 0,1 1 96 0,-1 0 16 0,-2-5 0 0,-1 3 0 16,-3-1-16-16,1 3 0 16,-4-1 0-16,1 0 0 0,0-2 32 0,-1 2 16 15,-2 1 0-15,-1-2 0 0,-3 1 0 0,1-2 0 0,-3 0 0 0,10-7 0 16,-2 2-32-16,-2 2 0 0,0-2 0 0,1 1 0 16,-2 1 16-16,0-2 0 0,1 0 0 0,-2 3 0 0,-1-2-80 0,1 2-32 15,-1-1 0-15,2 0 0 0,-1 2-160 16,-1-3 192-16,0 1-192 0,-1-2 192 0,2-3-192 0,0 1 128 15,-3-1-128-15,4 2 128 0,1-4-128 0,3-2 0 16,0 4 144-16,1 1-144 0,2-2 0 0,-10 10 128 16,6-2-128-16,8-12 0 0,1-1 128 0,-2 0-128 15,0 1 128-15,0 3-128 0,3-1 176 0,0-1-48 16,-1 1 0-16,2-1 0 0,0 2 80 0,3-2 16 16,-2 1 0-16,6-2 0 0,-1-1-96 0,0 0 0 15,1 0-128-15,0-1 192 0,4-2-192 0,0 1 0 16,-1-3 0-16,2-2 0 0,2-7 0 0,0 0 0 15,0 0 0-15,0 0 0 0,0 0-208 0,0 0-96 16,0 0-16-16,5-7 0 16,0-2-2368-16,0-3-464 0</inkml:trace>
  <inkml:trace contextRef="#ctx0" brushRef="#br0" timeOffset="25800.26">13637 6052 29663 0,'0'0'1312'0,"-4"5"272"0,-1 4-1264 0,0 1-320 0,0 4 0 0,-1 4 0 16,3 4 208-16,-1 2-16 0,1-1 0 0,-1 5 0 16,-1-3 128-16,2 4 32 0,1-1 0 0,1 3 0 15,1-4 16-15,1-1 0 0,2-4 0 0,3 1 0 16,2 2-48-16,3-6 0 0,3-2 0 0,4-3 0 0,5-5-48 0,1 0-16 15,3-6 0-15,1 0 0 0,5-2 128 0,2-2 32 16,4-2 0-16,5-4 0 0,2-1-112 16,3-5-32-16,5 2 0 0,-2-3 0 0,0-3-144 0,-1 0-128 15,2-4 192-15,-3 2-192 0,1 1 0 0,20-7 0 16,-9 3 0-16,-6 5-11200 16,-8 1-2208-16</inkml:trace>
  <inkml:trace contextRef="#ctx0" brushRef="#br0" timeOffset="27134.17">2135 13788 13823 0,'0'0'608'0,"0"0"128"0,0 0-592 0,-5 8-144 16,0 4 0-16,0 6 0 0,-1 5 3120 0,0 7 592 15,-2 5 112-15,0 3 16 0,1 9-2752 0,-4-1-544 16,-1 3-112-16,-1 3-32 0,0 6-32 0,3-8-16 16,-1 5 0-16,-1 5 0 0,0 7-128 0,0 1-32 0,2-5 0 0,2-1 0 15,-2-4-192-15,1-5 128 0,0-2-128 0,2-7 0 16,-1 7 0-16,2-5-336 15,1-5 48-15,0-7 16 16,0-10-2480-16,-1-1-480 0,-6 6-96 0,3-15-32 0</inkml:trace>
  <inkml:trace contextRef="#ctx0" brushRef="#br0" timeOffset="27607.03">1716 13999 23039 0,'14'-28'2048'0,"-6"14"-1648"0,2-4-400 0,4-2 0 16,4-3 864-16,4-5 96 0,5 1 0 0,5-2 16 0,4 1-736 0,2-2-240 15,4-2 128-15,0 0-128 0,-2 2 128 0,-2-2-128 16,-2-1 192-16,-2 0-192 0,1 2 176 0,-4 6-176 16,-1 3 160-16,-5 3-160 0,3 4 448 0,-5 2 0 15,-2 8 0-15,0 3 0 0,-2 3-240 0,-1 4-48 16,1 8-16-16,-3 4 0 0,-2 6 336 0,2 9 64 15,-3 5 16-15,-1 6 0 0,-3 7-112 0,-3 7 0 16,-1 6-16-16,-2 1 0 0,-6 7-240 0,-1 0-64 16,-2-1 0-16,-2 0 0 0,-3-2 0 0,-2-7 0 15,-1-3 0-15,2-8 0 0,0-6 224 0,2-7 32 16,2-3 16-16,3-10 0 0,0-3-16 0,3-9-16 16,0-3 0-16,2-9 0 0,0 0-64 0,5-7-16 15,1-2 0-15,0-6 0 0,0-6-96 0,4-3 0 16,1 0-16-16,1-4 0 0,4 1-176 0,0-3 0 15,2 3 0-15,1 0 0 0,3 2 0 0,0 1 0 0,1 6 0 0,0 5 0 16,-1 2 0-16,-1 8 0 0,0 5 0 0,2 8 0 16,-2 2 0-16,1 8 0 15,-2 8 0-15,-2 2 0 0,-7 2 192 0,1 3 16 16,-2 7 0-16,-1-2 0 0,-3 2-16 0,-1 2 0 0,-2-1 0 0,-1 3 0 16,0-4-192-16,0-3 144 0,0-3-144 15,-1-2 128-15,1-3-128 0,2-6 0 16,0-1 0-16,1-4 0 15,4-4-1088-15,-3-6-256 0,2 0-64 0,1-6-9616 0,1-4-1936 0</inkml:trace>
  <inkml:trace contextRef="#ctx0" brushRef="#br0" timeOffset="27809.14">3653 14304 28559 0,'0'0'2544'0,"0"0"-2032"0,0 0-512 0,0 0 0 0,0 0 1328 0,5 8 160 16,-5-8 48-16,4 16 0 0,-1 4-640 0,-2 3-112 16,-1 3-16-16,0-1-16 0,-1 4-176 0,-1 3-48 15,-1 3 0-15,0-4 0 0,-3 1-336 0,1 0-64 16,0-4 0-16,1-1-128 16,0-2-992-16,1-3-304 0,5-7-64 0,-2 0-14640 0</inkml:trace>
  <inkml:trace contextRef="#ctx0" brushRef="#br0" timeOffset="27955.36">3726 14043 34095 0,'0'0'3024'0,"0"0"-2416"16,-3-3-480-16,3 3-128 0,0 0 448 0,0 0 80 15,0 0 16-15,-2 7 0 0,-1 2-544 0,2-2 0 16,-1 5 0-16,2-5-10624 0,0-7-2176 0</inkml:trace>
  <inkml:trace contextRef="#ctx0" brushRef="#br0" timeOffset="28286">4840 14181 39615 0,'0'0'3520'0,"0"0"-2816"16,0 0-560-16,0 0-144 0,0 0 272 0,-2 12 32 16,-3 1 0-16,0 1 0 0,-2 0-480 0,-2-1-80 15,-2-2-32-15,-2 3 0 16,1-5-288-16,-1 3-48 0,-1 2-16 0,1-3 0 0,2 0 320 0,1 5 48 16,2-4 16-16,2 2 0 0,-1 2 256 0,3-1-128 0,2-1 128 0,-1 2 0 15,1 0 0-15,2 1-128 16,0 1 128-16,0 1 0 0,-3 3 0 0,-1-2 0 15,-2 2 0-15,-4 5 0 0,-3-3 240 0,-3 2 96 16,-5-1 32-16,-4 1 0 0,0 1 96 0,-5 2 32 16,0-3 0-16,-3-2 0 0,-3 0-160 0,2-4-16 15,-1-2-16-15,4-4 0 16,0-4-1104-16,3 0-224 0,3-7-32 0,1-4-15840 0</inkml:trace>
  <inkml:trace contextRef="#ctx0" brushRef="#br0" timeOffset="28625.43">7127 14321 30751 0,'0'0'1360'0,"4"7"288"0,0 5-1328 0,0 0-320 16,1 6 0-16,-3 5 0 0,0 0 624 0,-2 7 48 15,-2 6 16-15,0 0 0 0,-3 0-208 0,0 1-32 16,-3 3-16-16,0-2 0 0,-1 0-208 0,1 0-32 15,-1 0-16-15,1-2 0 0,0-3-368 0,1-4-80 16,-1-2-16-16,2-6-10032 16,-1-7-2016-16</inkml:trace>
  <inkml:trace contextRef="#ctx0" brushRef="#br0" timeOffset="28784.08">6929 14043 18431 0,'0'0'816'0,"-3"-5"160"0,3-1-784 0,0 6-192 0,0 0 0 0,0 0 0 16,0 0 4016-16,0 0 752 0,0 0 160 0,0 0 16 15,0 0-4240-15,0 0-832 0,0 9-192 0,3-1-15440 16</inkml:trace>
  <inkml:trace contextRef="#ctx0" brushRef="#br0" timeOffset="29118.37">8453 14190 36863 0,'-5'-7'3264'0,"5"7"-2608"16,0 0-528-16,0 0-128 0,-5-1 448 0,5 1 48 15,-9 4 16-15,-3 2 0 0,-2 4-512 0,-3 2 0 16,-5-3-128-16,0 2 128 0,0-3-224 0,0 4 64 15,2-1 16-15,3-1 0 0,3 1 144 0,4 1-160 16,4 2 160-16,2 3-160 0,3-1 16 0,2 3 0 16,4 1 0-16,6 12 0 0,5-2 144 0,3-2-128 15,4 2 128-15,1-1-128 0,0 5 128 0,0-3-128 16,-2-5 128-16,-2-2-128 0,-2-4 128 0,-8-9 0 16,-2-1 0-16,-1 0 0 0,0-2 192 0,-2 2 64 0,0-1 0 0,-3 0 16 15,-2-3 336-15,-4 3 64 0,-2-1 16 0,-5 2 0 16,-6-2-256-16,-5-1-48 0,-4 1-16 0,-5-4 0 15,-1-2-368-15,-9-1-160 0,-1-1 16 0,5-3 0 32,1-2-1088-32,4-4-224 0,3 2-32 0</inkml:trace>
  <inkml:trace contextRef="#ctx0" brushRef="#br0" timeOffset="29769.11">10880 14130 24879 0,'0'0'2208'0,"0"0"-1760"0,0 0-448 0,0 0 0 0,-7-3 880 0,7 3 80 16,-4 4 32-16,-1 5 0 0,0 1-384 0,-1 5-80 15,-2 2-16-15,1 3 0 0,-2 3 16 0,0 5 0 0,-1 1 0 0,-1 4 0 16,0 3-160-16,2 2-48 0,-1 2 0 0,2-1 0 15,-1 2-80-15,3-1-32 0,1 4 0 0,2-9 0 16,3-6-208-16,3-2 144 0,2-8-144 0,1-1 128 16,5-4 320-16,0-5 48 0,3-5 16 0,4-2 0 15,2-4-144-15,4-6-32 0,6-3 0 0,-1-3 0 16,1-8-80-16,1 0-32 0,-2-1 0 0,-1-1 0 0,-4-4-224 16,-2 3 176-16,-3 2-176 0,1 3 160 0,-6 2-160 0,1 3 0 15,-1 3 0-15,-1 1 0 0,-3 7 0 16,0 3 0-16,1 3 0 0,-2 3 0 0,-1 7-128 0,0 2 128 15,-3 1-160-15,0 7 160 0,-1-2 0 0,0 0 0 16,0-2 0-16,-1 2 0 0,1-2 0 0,1-3 0 16,0-6 0-16,3 0 0 0,1-1-128 0,2-2 128 15,3-7 0-15,2-5-144 0,0-2 272 0,3-5 48 16,0-1 16-16,2 0 0 0,2-9-64 0,-1 1-128 16,0-1 192-16,0-4-64 0,-2 3-128 0,0-5 160 15,1 2-160-15,-2-5 160 0,-2-1-160 0,0-1 192 16,-2-2-192-16,-1 1 192 0,-1 0-192 0,0 5 0 15,-1-1 144-15,-1 2-144 0,0 0-240 0,0 2-112 16,1 5-32-16,-2 5 0 16,0-1-224-16,-1 4-48 0,-1 4-16 0,-1-2 0 15,-2 6-2336-15,-1-2-480 0</inkml:trace>
  <inkml:trace contextRef="#ctx0" brushRef="#br0" timeOffset="30436.98">12676 12933 19343 0,'-2'-20'848'0,"2"12"192"0,-1 0-832 0,0 2-208 0,1-2 0 15,0 8 0-15,0 0 1152 0,0 0 192 16,0 0 48-16,-3 11 0 0,-1 1-496 0,-1 9-80 0,-1 6-32 0,-2 7 0 15,0 6-320-15,-1 4-64 0,-2 1-16 0,0 4 0 16,0 5 48-16,-2 0 0 0,0 4 0 0,0 3 0 16,-2 0 16-16,0 3 0 0,0-2 0 0,-1 0 0 15,2-4-256-15,0-3-64 0,4-6 0 0,0-5 0 16,1-6 64-16,3-8 0 0,1-6 0 0,2-4 0 16,2-6 560-16,2-3 112 0,-1-11 32 0,8 1 0 15,2-1-160-15,3-5-32 0,3-4 0 0,3 0 0 16,-1-3-480-16,1-2-96 0,-1 2-128 0,0 3 176 0,0 0-176 0,-2 6 0 15,-1 3-160-15,1 9 160 0,-1 6-160 0,-2 6 160 16,-2 5-160-16,-2 4 160 0,-3 8 0 0,-1 3 0 16,-2 5 0-16,-2-3 0 0,-3 0 0 0,-1-1 0 15,-1 3 144-15,-1-6-144 0,0-2 144 0,3-4-144 16,0-4 128-16,4-2-128 16,0-8-1152-16,3-5-304 0,3-8-64 0,2-3-9104 15,1-7-1840-15</inkml:trace>
  <inkml:trace contextRef="#ctx0" brushRef="#br0" timeOffset="30675.11">13260 13843 22111 0,'0'0'976'0,"-5"6"208"0,1 4-944 0,1 2-240 16,0 4 0-16,2 2 0 0,2 1 1408 0,3 5 224 15,0 2 48-15,2 3 16 0,2-3-1056 0,1 4-192 0,2-5-64 0,2 3 0 16,1-2-64-16,1 1 0 0,-2-5-16 0,2 1 0 16,0 1-304-16,0-2 0 0,1-4 0 0,-1-2 0 31,-2-2-832-31,1-3-240 0,-2 1-32 0,1-4-16 16,1-3-752-16,0-4-160 0,11-6-16 0,-2-4-16 0</inkml:trace>
  <inkml:trace contextRef="#ctx0" brushRef="#br0" timeOffset="30854.68">13755 13644 13823 0,'0'0'1216'0,"7"-1"-960"16,1 5-256-16,0 3 0 0,-1 5 4016 0,0 6 752 15,0 3 160-15,-2 11 16 0,-2 4-3152 0,-1 7-624 16,-2 3-128-16,0 8-16 0,-5 5-288 0,-1 6-48 16,-2-1-16-16,-2 6 0 0,-4 7-16 0,-4-1 0 15,-6 9 0-15,-4-4 0 0,-5 3-16 0,-2 1 0 16,-5-1 0-16,1 0 0 15,1-1-2288-15,3-7-464 0,5-3-80 0</inkml:trace>
  <inkml:trace contextRef="#ctx0" brushRef="#br0" timeOffset="31606.34">16945 13516 27583 0,'0'0'1216'0,"0"0"256"0,0 0-1168 0,0 0-304 16,0 0 0-16,-5 4 0 0,-2 2 560 0,0 8 48 0,1 6 16 0,-2 6 0 16,2 8-368-16,-2 3-80 15,-1 5-16-15,1 2 0 0,-3 6-160 0,1 1 0 16,-1 2 0-16,4 1 0 0,1-1 0 0,1 2 0 15,5-2 0-15,3-3 0 0,2-6 0 0,3-4 0 0,4-7 0 0,2-4 0 16,2-10 0-16,3-5 160 0,4-7-160 0,4-5 160 16,0-6 192-16,6-2 32 0,0-8 16 0,2-5 0 15,2-6 64-15,1 1 16 0,2-2 0 0,-3-2 0 16,-4 2-272-16,-3-3-48 0,-2-2-16 0,-2 5 0 16,-3-1-144-16,-3 7 0 0,-2 3 144 0,-1 7-144 15,0 1 0-15,0 8 0 0,-2 7 0 0,0 7 0 16,0 6 0-16,-2 8-128 0,0-1 128 0,-1 6 0 15,0 4 0-15,-2 1-128 0,1 2 128 0,-3 0 0 0,0 0-352 0,-1-8 16 16,0 0 0-16,0-6 0 16,1-3-80-16,0-6-16 0,2-7 0 0,0-4 0 0,3-6 1040 0,1-5 208 15,1-10 32-15,3-4 16 0,2-4-304 0,-1-5-64 16,-2-2-16-16,-2-4 0 0,-2-6-224 0,-3-1-64 16,-3-5 0-16,-3-1 0 0,-3-6-64 0,-3-2 0 15,-2-1-128-15,-2 3 192 0,1-1-384 0,2 4-96 16,1 7-16-16,3 3 0 15,1 7-1552-15,2 7-320 0,1 5-64 0,2 6-7152 16,-1 2-1424-16</inkml:trace>
  <inkml:trace contextRef="#ctx0" brushRef="#br0" timeOffset="31937">18454 13836 35007 0,'0'0'3120'0,"0"0"-2496"0,12 5-496 0,0-2-128 31,2-3-352-31,4 0-96 0,1 0 0 0,4-5-16 0,1-3 800 0,3-1 176 0,-2-5 16 0,3-2 16 16,-4-1-224-16,1-1-64 0,-3 1 0 0,0-1 0 16,-2-1-128-16,-2 0-128 0,-3-3 192 0,-2-1-192 15,-5 2 208-15,-4-2-64 0,-6 0-16 0,-4-1 0 16,-4 5 64-16,-4 3 0 0,-4 6 0 0,-4 5 0 15,-2 6-192-15,-4 6 0 0,-1 8 0 0,-4 4-176 16,1 8 176-16,0 5-160 0,2 6 160 0,1 6-160 0,-2 1 160 16,5 3 0-16,3 4 0 0,4 0-128 0,6 0 128 0,4-3 0 15,8-5 0-15,5-2 128 0,4 0-256 0,8-9-64 16,3-2 0-16,5-9 0 16,5-4-1664-16,4-4-320 0,5-4-80 0,6-7-16 0</inkml:trace>
  <inkml:trace contextRef="#ctx0" brushRef="#br0" timeOffset="32604.36">21749 13130 26031 0,'-9'-12'1152'0,"7"8"240"0,2 4-1120 0,-6-2-272 0,6 2 0 0,0 0 0 15,-7 1 848-15,-1 7 112 0,1 3 32 0,-2 7 0 16,-2 6-336-16,0 7-64 0,-2 4-16 0,-1 7 0 0,-1 4-224 0,-1 6-48 16,-4 4-16-16,0 4 0 0,-4 2 144 0,-1-2 16 15,-3 2 16-15,0-5 0 0,0 0-64 0,-9 17-16 16,9-17 0-16,11-26 0 0,2-6 16 0,2-3 0 16,2-6 0-16,2-6 0 0,3-2 224 0,6-8 32 15,-2-9 16-15,4-5 0 0,3-5-96 0,2-4-32 16,5-6 0-16,2-3 0 0,2-5-400 0,3-3-144 15,6-1 0-15,-1 0 144 0,1-4-144 0,3 0 0 16,0-3 0-16,3 6 0 0,-3 0 0 0,-1 6 0 16,1 7-144-16,3 2 144 0,-4 10-192 0,-1 5 32 15,-1 5 0-15,-1 7 0 0,-3 7-96 0,2 5-32 16,-4 5 0-16,-4 9 0 16,-3 3-176-16,-3 5-48 0,-4 3 0 0,-4 3 0 0,-3 2 288 0,-5 1 48 15,-2 1 16-15,-3-3 0 0,0-4 160 0,-1-4 0 16,2-5-144-16,2-4 144 0,0-7 0 0,4-7 128 15,1-3 0-15,4-7 0 0,0 0 176 0,5-12 16 16,2-5 16-16,3-3 0 0,3-8-144 0,2 0-16 16,1-5-16-16,5-2 0 0,0 0-160 0,4-2 0 0,1 0 0 0,5 3 0 15,-2 1-160-15,2 2 160 0,-1 6 0 0,-1 6-144 16,-1 5 144-16,-1 7-208 0,-3 4 80 0,-1 6 128 16,-1 8-240-16,-2 6 80 0,-2 6 16 0,-2 4 0 15,-2 5-96-15,-2 2-16 0,-3 3 0 0,-2 2 0 16,-6 7-144-16,-1-3-48 0,-1 3 0 0,-4 0-10352 15,1 0-2064-15</inkml:trace>
  <inkml:trace contextRef="#ctx0" brushRef="#br0" timeOffset="32904.36">22810 13522 28559 0,'-6'14'2544'0,"0"0"-2032"16,-2 7-512-16,0 0 0 0,1 2 368 0,0 5-32 16,0-1 0-16,0 3 0 0,1-2-336 0,1 0 0 15,1 1 0-15,2-4 0 0,2-3 288 0,1 0-16 16,0 0 0-16,3-8 0 0,1-3 384 0,3-1 80 16,2-5 16-16,3-5 0 0,2-2-112 0,3-6 0 15,2 1-16-15,2-7 0 0,0-6-176 0,3 0-16 16,-1 0-16-16,0-2 0 0,-1-4 144 0,-3 1 16 15,-2-3 16-15,-3 0 0 0,-2-2-48 0,-3-1-16 16,-2 5 0-16,-3-1 0 0,-1 5-528 0,-2 3 0 16,-2 3 0-16,0 2 0 15,-1 2-1216-15,-2 1-368 0,1 3-64 0,-1-1-9568 0,1 4-1920 0</inkml:trace>
  <inkml:trace contextRef="#ctx0" brushRef="#br0" timeOffset="33188.35">23812 13255 30399 0,'0'0'2704'0,"0"0"-2160"0,0 0-544 0,-1 8 0 15,-2 2 640-15,-2 4 32 0,0-1 0 0,0-2 0 0,-3 3-480 0,-1 0-192 16,-2 3 176-16,0-2-176 0,-1 3 144 0,2-2-144 16,-2 0 128-16,4-1-128 0,1 0 0 0,3 2 0 15,3-2 0-15,2-2 0 0,2 1 0 0,1-2 0 16,1 4 0-16,1-5 0 0,2 2 0 0,1-1 0 15,1-1 0-15,0 1 0 0,0 4 0 0,0 0 0 16,-1 2 0-16,1 1 0 0,-3 0 0 0,-3 0 0 16,-3 1 0-16,-2-1 0 0,-3-1 0 15,-4 0 160-15,-2 0 16 0,-4 0 0 0,-2-2 208 0,-6-2 32 16,-2 1 16-16,-4-3 0 0,-3-2-288 0,-2-2-144 16,-2-3 160-16,3-4-160 15,3-2-1088-15,2-4-304 0,3-2-64 0</inkml:trace>
  <inkml:trace contextRef="#ctx0" brushRef="#br0" timeOffset="33456.1">25064 12278 32015 0,'0'0'1408'0,"0"0"320"0,0 0-1392 0,-8 6-336 0,-3 4 0 0,-2 10 0 0,-2 6 176 16,-4 7-48-16,-4 8 0 0,0 3 0 0,-1 9 128 0,-1 6 0 15,-2 4 16-15,9-14 0 0,0 6 0 0,-3 7 0 16,-2 8 0-16,-1 2 0 0,-2 6-48 0,1 1-16 16,-2 2 0-16,0-3 0 15,1-1-1312-15,2-1-272 0,1-6-48 0,1-10-16 16,6-8-368-16,-2-12-80 0,1-6-16 0</inkml:trace>
  <inkml:trace contextRef="#ctx0" brushRef="#br0" timeOffset="33609.12">24220 13240 30111 0,'20'-2'1344'0,"-7"0"256"0,4 2-1280 0,5-1-320 16,8 1 0-16,5 0 0 0,7 0 0 0,8 0 0 15,6 0 0-15,3-1 0 0,2-3 0 0,4 0-240 16,-1 0 64-16</inkml:trace>
  <inkml:trace contextRef="#ctx0" brushRef="#br0" timeOffset="34007.21">26287 13066 34143 0,'-23'-17'1520'0,"8"11"304"0,-3 2-1456 16,-4 0-368-16,-4 3 0 0,-4 5 0 0,0 2 0 0,-2 8 0 16,-3 7 0-16,-1 3-128 0,-1 4 0 0,1 5 0 15,3 2 0-15,-1 1 0 0,2 1 128 0,12-13 0 16,0 7 0-16,2-2 0 0,1-3 176 0,6 1-48 15,5-3 0-15,4-5 0 0,6-2-128 0,5-3 0 16,5-8 0-16,4-3 128 0,2-6 144 0,12-6 32 16,-2-3 0-16,-5-1 0 0,1-2 80 0,3-2 32 15,2-3 0-15,15-8 0 0,-6 0-48 0,-4 5-16 16,-3 1 0-16,-5 6 0 0,-3 2-80 0,-3 5-16 16,-3 6 0-16,-4 3 0 0,-2 4-256 0,-3 5 128 15,-1 6-128-15,-4-1 0 0,0 5 0 0,0 3 0 16,0 4 0-16,1 1 0 0,-1-1 0 0,0 3 0 15,-1 0 0-15,2-2 0 0,2 1-320 0,0-3 0 16,0-2-16-16,3-4 0 16,2-3-1120-16,2-5-208 0,1-6-64 0,4-5-13312 0</inkml:trace>
  <inkml:trace contextRef="#ctx0" brushRef="#br0" timeOffset="34272.37">27628 11881 31327 0,'0'0'1392'16,"0"0"272"-16,-9 0-1328 0,0 4-336 0,-2 4 0 0,-2 5 0 0,-2 7 256 0,-3 7-32 16,-5 8 0-16,0 10 0 0,-2 0-64 0,-2 9-16 15,-2 0 0-15,-2 10 0 0,1 6 112 0,-3 6 32 16,-4 5 0-16,13-18 0 0,-3 9-32 0,-1 11 0 15,0 3 0-15,0 10 0 0,1-2-256 0,3 2 0 16,1 0 128-16,3-7-128 16,2-6-576-16,3-8-192 0,2-11-16 0,3-9-16 15,1-8-1536-15,3-9-304 0</inkml:trace>
  <inkml:trace contextRef="#ctx0" brushRef="#br0" timeOffset="34722.5">27544 12869 22111 0,'0'0'1968'0,"-3"8"-1584"16,-3-3-384-16,0 9 0 0,-2 3 2256 0,-1 6 368 0,-1 9 80 0,-3 4 16 16,1 2-2208-16,-2 1-512 0,0 3 0 0,-7 18 0 15,4-7 0-15,6-20 160 0,1 2-32 0,3-4-128 16,1 0 128-16,4-1-128 0,1-7 0 0,3-4 0 15,3-5 256-15,3-2-64 0,0-7-16 0,6-5 0 16,0-4 336-16,2-7 64 0,3-5 0 0,1-1 16 16,3-4 16-16,0 1 0 0,-1-4 0 0,-1-3 0 15,0 2-224-15,-2-5-64 0,-1 1 0 0,-3 1 0 0,-1-2 0 16,-1 6-16-16,-2 2 0 0,-2 2 0 0,-1 4-304 0,-2 5 160 16,-2 2-160-16,-4 9 128 0,0 0-128 0,0 0 0 15,1 11 0-15,-2 16 0 0,-2 4-144 0,-1 0 144 16,3 3-192-16,0-13 192 0,1 6-240 0,2-2 64 15,2 3 16-15,3-1 0 0,0-3-176 0,7-1-48 16,1-5 0-16,3-3 0 16,3-5-144-16,3-2-48 0,0-7 0 0,1-5 0 0,1-2 576 0,0-6 0 15,1-2 0-15,11-15 0 0,-5 5 256 0,-5-5-32 16,-5 0-16-16,-4 1 0 0,-2-5 304 0,-3-2 64 16,-3-3 16-16,-3 3 0 0,-3-1-208 0,-1 3-64 15,-1 7 0-15,0 2 0 0,-3 8-320 0,-3 4 0 0,0 0 0 16,-2 7 0-1,-3-2-592-15,-1 5-48 0,-1 2 0 0,-3 5-10608 0,-1-1-2128 0</inkml:trace>
  <inkml:trace contextRef="#ctx0" brushRef="#br0" timeOffset="35122.5">28999 12786 32255 0,'-7'-7'2864'0,"-3"0"-2288"0,-1 2-576 0,-5 4 0 16,-3 4 816-16,-7 3 48 0,-7 8 16 0,-3 4 0 16,-5 1-752-16,-1 5-128 0,-1 5 0 0,1 2 0 0,2 0 0 0,5 4 0 15,2 0 0-15,5 1-128 0,5-2 128 0,5-3 0 16,3-5 0-16,6-1 0 0,4-8 0 0,4-5-128 15,3-3 128-15,-2-9-128 0,10 1-32 0,3-2 0 16,4-4 0-16,-4-4 0 0,1-1 336 0,6-4 64 16,0-3 16-16,3-1 0 0,1-1-112 0,-1-1-16 15,0-2 0-15,6-6 0 0,-4 0-128 0,-1 7 0 16,-3 3 144-16,-5 5-144 0,-3 4 128 0,-3 7-128 16,-10 2 128-16,10 2-128 0,-2 10 0 0,-2 0 0 15,-2 5 0-15,-3 6 128 0,-2 4-128 0,0 2 0 16,0-4 0-16,2 4 0 0,5-3 0 0,-1 2 0 15,3-7 0-15,1-1 0 16,2 0-448-16,2-5-64 0,0-1-16 0,2-5 0 16,3-1-2176-16,2-7-432 0,2-6-96 0</inkml:trace>
  <inkml:trace contextRef="#ctx0" brushRef="#br0" timeOffset="35335.49">29490 12655 23951 0,'0'0'2128'0,"0"0"-1696"0,0 0-432 0,1 12 0 16,-1 3 1904-16,0 2 288 0,-1 2 64 0,1 4 16 15,0 5-1216-15,0 0-240 0,1 3-48 0,2 4-16 16,-1 0-384-16,2 5-80 0,1 3-16 0,0-2 0 16,1-5-144-16,-1 0-128 0,0-3 192 0,1-4-192 15,0-1 0-15,1-2-176 0,-1-1 0 0,0-5 0 16,0-1-2128-16,-1-5-448 0,-2 0-64 15</inkml:trace>
  <inkml:trace contextRef="#ctx0" brushRef="#br0" timeOffset="35573.16">30099 12691 24879 0,'0'0'2208'0,"0"0"-1760"16,-6 5-448-16,1-1 0 0,-2 4 1808 0,-2 3 288 15,-1 6 48-15,-4 3 16 0,-4 4-1248 0,-1 5-240 16,-1 6-48-16,-4 0-16 0,-4 7-176 0,-1 4-48 16,-1-2 0-16,0 5 0 0,-2 1 32 0,-1 4 0 15,1-2 0-15,2 1 0 0,-2-1-160 0,3 2-48 16,1 1 0-16,2-1 0 16,2-2-1440-16,3-2-304 0,1-3-48 0,0-3-16 15,5-7-1696-15,3-6-352 0,4-5-64 0,2-8 0 0</inkml:trace>
  <inkml:trace contextRef="#ctx0" brushRef="#br0" timeOffset="35991.35">31500 12325 28095 0,'12'-11'1248'0,"-4"7"256"0,-8 4-1200 0,0 0-304 16,0 0 0-16,0 0 0 0,0 0 128 0,-11 0-128 15,-1 1 192-15,-6 2-192 0,-3 2 224 0,-3 0-64 16,-3 0-16-16,-4 7 0 0,-4 2 144 0,-2 3 32 16,-1 1 0-16,-2 5 0 0,2 2-32 0,-4 4 0 15,0-1 0-15,2 3 0 0,-2 1-32 0,6 1 0 16,4-2 0-16,7-1 0 0,3 0-112 0,7 1-16 0,8-2-128 0,3 1 192 15,8 0-64-15,4-2 0 0,5 3-128 0,6 0 192 16,5-2 64-16,4 4 16 0,2 3 0 0,0-2 0 16,1-1-80-16,0 0-32 0,-4 1 0 0,2 1 0 15,-2-3 16-15,-3 1 0 0,-4 2 0 0,-2-2 0 16,-4-1 304-16,-1-3 64 0,-4 2 16 0,-7 1 0 16,-4-3 80-16,-5-1 0 0,-3 1 16 0,-6-4 0 15,-8-2 16-15,-3 0 0 0,-7-3 0 0,-10-3 0 16,-9-7-64-16,-7 0-16 0,-6-5 0 0,-1-2 0 15,1-6-336-15,3 1-64 0,4-3 0 0,0-4-16 16,-1 1-1584-16,-1-6-320 16,-1-2-64-16</inkml:trace>
  <inkml:trace contextRef="#ctx0" brushRef="#br0" timeOffset="37525.21">2133 16525 17503 0,'0'0'768'0,"-1"-9"176"0,1 1-752 0,-2-2-192 0,1 1 0 0,-1-5 0 0,2 3 960 0,-2 0 176 15,2-1 16-15,-1-1 16 0,-1-1 32 0,2-1 0 16,2-1 0-16,1 2 0 16,-1 4-288-16,1 0-48 0,0 5-16 0,-3 5 0 0,0 0-240 0,0 0-48 15,7 4-16-15,-1 10 0 0,-1 6-160 0,2 8-16 16,-4 10-16-16,-1 6 0 0,-4 8-64 0,-1 9-16 16,-5 5 0-16,-3 6 0 0,-5 6 32 0,-3 4 0 15,-5 6 0-15,1-2 0 0,-2-3-160 0,-1-2-16 16,1-3-128-16,2-7 192 0,4-7-192 0,4-10 144 15,3-8-144-15,5-6 128 0,2-12-128 0,3-3 0 16,5-7 144-16,2-8-144 0,3-6 0 0,6-8 0 16,3-6 0-16,6-9 0 0,5-9-368 0,4-3 16 15,-2-3 0-15,1 0 0 16,3-5-96-16,-1 1 0 0,2 0-16 0,-1 0 0 0,2 1 464 0,-1 3 0 0,1 5 0 0,-2 4 0 16,0 4 192-16,-1 6-64 15,-1 6 0-15,-1 6-128 0,-2 3 272 0,-4 7-48 16,-3 4-16-16,-3 5 0 0,-1 5-48 0,-5 5-16 15,-3 1 0-15,-3 6 0 0,-4 0-16 0,-3 3 0 0,-1 1 0 0,-3 1 0 16,-3 1-128-16,2 1 0 0,2-2 144 0,0-4-144 31,2-3-1104-31,1-3-304 0,7-4-48 0,1-6-12448 0</inkml:trace>
  <inkml:trace contextRef="#ctx0" brushRef="#br0" timeOffset="37825.78">3754 17020 15663 0,'0'0'688'0,"-7"7"144"0,-2-1-656 0,-1 5-176 15,-3 5 0-15,-2 1 0 0,-1 4 3136 0,-3 3 608 16,-3 3 112-16,-2 1 32 0,-2 3-3056 0,1 2-592 16,0 2-240-16,0-2 176 0,4 0-176 0,1-3 0 15,6 0 144-15,2-5-144 0,4 0 208 0,7-4-16 16,1-6-16-16,5-5 0 0,5-1 16 0,6-6 16 15,3-7 0-15,5-5 0 0,4-1 192 0,2-5 48 16,3-3 0-16,1-1 0 0,-8 3 64 0,1-1 32 16,1-4 0-16,-3-3 0 0,-2 0-48 0,-1 2-16 15,-3-3 0-15,-3 2 0 0,1-4 144 0,-6 2 16 16,-4 3 16-16,-5 2 0 0,-3 2-208 0,-7 2-64 16,-4 3 0-16,-4 5 0 15,0-2-768-15,-2 5-176 0,-1 4-16 0,0 1-16 16,-1 0-2064-16,0 0-416 0</inkml:trace>
  <inkml:trace contextRef="#ctx0" brushRef="#br0" timeOffset="38308.48">4436 16883 27871 0,'-5'25'1232'0,"3"-9"256"0,-3 4-1184 0,-1 7-304 0,0-2 0 0,-2 7 0 15,-2 4 368-15,-1 2 16 0,-3 4 0 0,-3-2 0 16,0-2 320-16,-1-1 80 0,-1-1 16 0,-2-3 0 16,0-1-96-16,-1-4-32 0,1-2 0 0,1-3 0 0,4-5-208 0,2-1-32 15,1-9-16-15,4 0 0 0,3-7-32 0,6-1-16 16,1-9 0-16,4-1 0 0,4-5-224 0,3-3-144 16,4-1 192-16,2-2-192 0,0-6 0 0,2 3 0 15,2-4 0-15,2 1 0 0,3-3 0 0,3 2 0 16,2 1 0-16,2 0 0 0,0 6 0 0,5 1 0 15,0 5 0-15,2 5 0 0,-2 0 0 0,1 9 0 16,-2 4-160-16,-5 8 160 0,-3 6 0 0,-3 2 0 16,-4 1-144-16,-3 0 144 0,-2 3 0 0,-5 1 0 15,-3-2 0-15,-3 0 0 0,-1 1 0 0,-3-2 0 16,0-1 0-16,-3-1 0 0,-1-5 0 0,-1-4 0 16,1 2 0-16,1-7 0 0,0-5 0 0,0 0 192 15,0 0-48-15,0 0-16 0,5-9 64 0,1-5 0 16,3 0 0-16,-2-3 0 0,3-2-64 0,0 0 0 0,2 1 0 0,0 1 0 15,1-2-128-15,1 1 0 0,1 1 0 0,2 2-176 16,-1 5 176-16,1 1-160 0,1 4 160 0,-1 5-160 16,2 2 160-16,0 6-160 15,-1 2 160-15,0 5-160 0,0 2 160 0,-3 2-160 16,-1 1 160-16,0 1-160 16,-2-1-960-16,-1 3-192 0,-2-2-32 0,1 0-9056 0,1-1-1808 0</inkml:trace>
  <inkml:trace contextRef="#ctx0" brushRef="#br0" timeOffset="38676.44">6401 16891 33279 0,'0'0'736'0,"0"0"160"0,0 0 16 0,-6 2 16 0,0 3-736 0,1-1-192 15,-3 4 0-15,-2 2 0 0,-3 4 0 0,-3 4 0 16,-2 1 0-16,-4 2 0 0,-1 7 176 0,-3 0-48 16,0 7-128-16,-1-1 192 0,2 0-16 0,1 2-16 15,2-2 0-15,4-1 0 0,2-5-16 0,6 3 0 16,2-7 0-16,4 0 0 0,7-4-144 0,1-3 0 16,2-7 0-16,4 0 128 0,5-6 160 0,3-2 32 15,1-4 0-15,5-3 0 0,1-5-64 0,0 0 0 16,2-3 0-16,-1-2 0 0,0-3 320 0,-3 0 48 15,0-2 16-15,-3-2 0 0,-3-1-256 0,-4 3-32 16,-1-2-16-16,-4 2 0 0,-6 1 0 0,-3-2 0 16,-2-1 0-16,-6 3 0 0,-3 1-128 0,-5 4-16 15,-4 1-16-15,-2 2 0 0,-4 3-464 0,-1-1-96 0,-3 3 0 0,2 1-16 32,0 0-1600-32,5 2-320 0,0 0-64 0,2 2-13424 0</inkml:trace>
  <inkml:trace contextRef="#ctx0" brushRef="#br0" timeOffset="39159.08">7162 16793 26943 0,'7'-5'592'0,"1"1"128"0,-1 4 32 0,1-1 0 0,-8 1-608 0,0 0-144 15,0 0 0-15,0 0 0 0,0 0 640 0,0 0 80 16,-4 10 32-16,-3-1 0 0,-5 3-240 0,-2 2-32 15,-2 3-16-15,-3 2 0 0,-3 4-192 0,0 4-32 16,-1-3-16-16,-2 5 0 0,2-2-224 0,3 3 144 16,1-2-144-16,4 0 128 0,3-5-128 0,4-1 0 15,3-1 0-15,5-3 0 0,3-8 0 0,3 0 0 16,3-6 0-16,4-3 0 0,3-3 0 0,3-2 160 16,2-7-32-16,2-1-128 0,1-1 384 0,1-2-48 15,2-4 0-15,1-1 0 0,1-3-32 0,-1 1-16 16,0 1 0-16,-1-1 0 0,-1 2-48 0,0-2-16 15,-5 2 0-15,0 2 0 0,-5 3-16 0,-2 3 0 16,-1 2 0-16,-3 5 0 0,-1 2-32 0,-1 5-16 16,-2 4 0-16,-1 7 0 0,-1 5-160 0,0 2 128 0,-2 8-128 0,0 0 128 15,-2 7 0-15,-2 4-128 16,0 4 192-16,-2 5-64 0,0 5 192 0,-5 5 16 0,-3-4 16 16,-4 0 0-16,-4 0 48 0,-3 5 16 0,-6 3 0 0,-3 0 0 15,-2-1-64-15,-3 2-16 0,-3-6 0 0,0 3 0 16,-5-3 192-16,1-1 48 0,-2-2 0 0,-2 1 0 15,-2-4 48-15,-2-7 16 0,-1-5 0 0,3-5 0 16,4-4-368-16,6-9-64 0,-1-5-16 0,5-7 0 16,2-5-352-16,4-9-80 0,2-4-16 0,5-9 0 15,4-10-1328-15,5-4-272 0,4-7-48 0,6-4-16544 16</inkml:trace>
  <inkml:trace contextRef="#ctx0" brushRef="#br0" timeOffset="39976.72">9540 16383 24879 0,'0'-21'2208'0,"0"9"-1760"0,0 0-448 0,1 0 0 16,0-2 976-16,2-1 112 0,1 0 32 0,0 6 0 15,-3 1-496-15,-1 8-112 0,0 0 0 0,5 8-16 16,-3 0-80-16,1 7-16 0,-2 5 0 0,-1 9 0 16,0 6 64-16,-1 4 16 0,-3 0 0 0,0 10 0 15,-1 2-224-15,-1 3-32 0,0 3-16 0,-3 2 0 16,0 4-80-16,-5-1-128 0,-2 4 176 0,-1 0-176 0,-4 0-128 16,-3-1-144-16,5-3-32 0,-4-4 0 15,0-6-720-15,2-7-160 0,0-6-32 0,6-4-8080 16,1-7-1632-16</inkml:trace>
  <inkml:trace contextRef="#ctx0" brushRef="#br0" timeOffset="40260.06">9488 16307 34207 0,'-2'-7'752'0,"4"2"144"0,1 1 48 0,4-3 16 16,3 0-768-16,4 2-192 0,4 0 0 0,3 1 0 0,5-1 0 0,4 3 128 16,2 1-128-16,4 2 0 0,2 3 0 0,3 6 0 15,2 1 0-15,0 1 0 0,-1 6 0 0,-4 2 0 0,-2 8 0 0,-3 4 0 16,-4 8 0-16,-4 1 0 16,-2 9 0-16,-4 1 0 0,-3 1 0 0,-5 6 0 15,-5-2 0-15,-4-1 0 0,-6 0 0 0,-5-3 0 0,-4-3 0 0,-5 0 0 16,-6-2 368-16,-6-4-32 15,-7-1 0-15,-1-4 0 0,-4-1-64 0,-1-3-16 16,1-6 0-16,1-2 0 0,0-6-256 0,2-4-272 0,1-4 48 0,2-7 16 16,3-5-1584-16,4-4-320 0,0-6-64 0</inkml:trace>
  <inkml:trace contextRef="#ctx0" brushRef="#br0" timeOffset="40593.4">10848 16253 23039 0,'0'0'2048'0,"-3"7"-1648"16,2 6-400-16,-4 2 0 0,0 5 1312 0,-2 2 176 16,-1 7 48-16,-3 1 0 0,-1 3-576 0,-2 2-96 15,-2 2-32-15,-1 2 0 0,-2 3-128 0,-1 0-48 16,3 0 0-16,-1 0 0 0,3-2-176 0,2-5-32 15,2 1-16-15,4-1 0 0,0-2-288 0,4-5-144 16,3 0 160-16,3-6-160 0,2-2 0 0,4-3 0 16,2-3 0-16,4 0 0 0,3-4 0 0,1-1 0 15,5-5 0-15,2 0 0 0,3-2 0 0,1-1 0 16,3 2 0-16,2-3 0 0,-1-4 0 0,0 2 0 0,-1-2 0 16,-2 0 0-1,-4-4-400-15,-3 1-176 0,-3-2-48 0,-3 0 0 16,-4-3-2000-16,-5 4-416 0,1-17-80 0,-8 11-16 0</inkml:trace>
  <inkml:trace contextRef="#ctx0" brushRef="#br0" timeOffset="40732.87">10337 16774 29823 0,'-12'1'656'0,"12"-1"144"0,-3-1 32 0,3 1 0 0,1-7-672 0,3 2-160 0,5 4 0 0,3-2 0 15,5 1 0-15,4-1 160 0,6 3-160 0,4-5 160 0,3 0-160 0,4 0 0 16,4-4 0-16,0 2 128 0,5-6-128 0,-1 3 0 15,1-2 0-15,1 1-8976 16,2-2-1760-16</inkml:trace>
  <inkml:trace contextRef="#ctx0" brushRef="#br0" timeOffset="40887.41">10708 16350 34495 0,'0'0'768'0,"6"-11"144"0,-6 11 48 0,3-6 0 0,1 1-768 0,3-2-192 15,3 1 0-15,4 2 0 0,7-5 0 0,4 2 0 16,8 0 0-16,8-4 0 0,6-2 0 0,4 0 0 16,2-2 0-16,4 0 0 0,4 0-192 0,4 1 192 15,4-2-192-15</inkml:trace>
  <inkml:trace contextRef="#ctx0" brushRef="#br0" timeOffset="41461.53">14712 15972 28623 0,'0'-22'1264'0,"0"11"272"0,0-2-1232 0,0 0-304 16,-3-3 0-16,0-2 0 0,-1 0 832 0,-3 0 128 15,-3 0 0-15,1-1 16 0,-3-2-272 0,-2-2-48 16,-4 3-16-16,0 1 0 0,-2 2-16 0,-1 2-16 16,0 1 0-16,-1 5 0 0,1 6-224 0,-4 2-64 15,1 4 0-15,-1 4 0 0,-2 6-80 0,-1 7-32 16,0 10 0-16,-1 4 0 0,-1 4-48 0,-1 4-16 0,1 7 0 0,-1 5 0 15,-1 6-16-15,0 4-128 0,3 5 192 0,3 2-64 16,1 4 0-16,4 1-128 0,3 1 192 0,4 0-64 16,1-4-128-16,4-3 0 0,3-6 0 0,2-4 0 31,2-9-736-31,2-8-176 0,0-5-48 0,2-5 0 16,-2-8-1536-16,0-6-304 0,0-7-64 0</inkml:trace>
  <inkml:trace contextRef="#ctx0" brushRef="#br0" timeOffset="41610.55">13590 16794 32255 0,'0'0'2864'0,"0"0"-2288"0,0 0-576 0,11-1 0 0,3-7 1248 0,4 6 144 16,3 3 16-16,4 0 16 0,1-1-1024 0,6-1-208 16,5-2-32-16,6 1-16 0,3-2-16 0,6-1-128 15,6-1 192-15,3-1-64 0,1-7-128 0,0 3 0 16,-2 2-160-16,-2-3 160 15,-6 4-2816-15,2-6-448 0,46-18-112 0,-25 10-16 0</inkml:trace>
  <inkml:trace contextRef="#ctx0" brushRef="#br0" timeOffset="41789.4">15232 16334 38927 0,'-17'14'1728'0,"10"-3"352"0,-3 3-1664 0,-2 8-416 0,-1 2 0 0,-1 7 0 16,-1-1 336-16,0 6-16 0,-2 4 0 0,3 0 0 16,-1-3-144-16,0 2-48 0,1 0 0 0,0 0 0 15,1-5-128-15,2-1-256 0,1-1 64 0,1-6 16 32,4-1-2784-32,-2-5-560 0</inkml:trace>
  <inkml:trace contextRef="#ctx0" brushRef="#br0" timeOffset="42144.44">15717 16508 34847 0,'-17'19'1536'0,"9"-6"320"0,-2 3-1472 0,-2 5-384 16,-2 5 0-16,2 5 0 0,-4 4 624 0,1 1 48 15,-1-3 16-15,0 1 0 0,-1-4 16 0,1 1 0 16,1 0 0-16,1-6 0 0,0 2-256 0,3-5-64 16,1-5 0-16,2-1 0 0,3-7 80 0,5-9 16 15,0 0 0-15,0 0 0 0,6-7-96 0,4-3-32 16,2-4 0-16,2-8 0 0,2-3-224 0,3-4-128 16,2-3 128-16,0-1-128 0,2 1 176 0,1-1-48 15,1 1 0-15,0-1 0 0,2-2-128 0,-1 2 0 16,1-2 0-16,0 4-176 0,2 1-80 0,0 5 0 15,2 0-16-15,0 4 0 16,0 5-912-16,1 6-176 0,-2-2-48 0,1 8 0 16,-2 2-1920-16,0 4-400 0,26 6-80 0,-16 3-16 0</inkml:trace>
  <inkml:trace contextRef="#ctx0" brushRef="#br0" timeOffset="42510.89">17113 16413 36623 0,'-5'-7'800'0,"-1"4"160"0,-2 0 48 0,-1 0 32 0,-2 1-832 0,-2 2-208 0,2 2 0 0,-3 0 0 16,-2-1 288-16,-1 0 16 0,-3 3 0 0,-1-1 0 0,-3 3-128 0,-3-1-32 15,-2 3 0-15,-11 3 0 0,1 2-144 0,1-2 0 16,5 1 0-16,4-1 0 0,4-1 128 0,6 2-128 15,5-3 192-15,5 1-64 0,4-3-128 0,5 4 0 16,3 1 0-16,7-1 0 0,3 0 0 0,5-1 0 16,4 2 0-16,6 3 0 0,4 4 192 0,1-1-64 0,0-7 0 0,0 1 0 15,-1 2 48-15,-1 2 0 16,-3-1 0-16,-4 2 0 0,-4-1 112 0,-3 1 32 0,-5-2 0 0,-3 0 0 16,-4 2 48-16,-5-1 16 15,-2 0 0-15,-7 0 0 0,-6-6-32 0,-4 1 0 16,-4 0 0-16,-5-3 0 0,-3 1-352 0,-3-3 0 0,-3-6 0 0,0 1 0 31,0-1-496-31,4-2-112 0,3-3-32 0,3-3 0 16,4-1-2048-16,5-2-432 0,3-2-80 0,8 0 0 0</inkml:trace>
  <inkml:trace contextRef="#ctx0" brushRef="#br0" timeOffset="42811.68">18011 15575 31727 0,'-4'-24'1408'0,"1"15"288"0,-1-4-1360 0,2 4-336 16,-3-2 0-16,3 3 0 0,-1-1 1024 0,-1 4 144 15,4 5 32-15,-5 0 0 0,-2 2-416 0,0 4-80 16,-3 3 0-16,-2 4-16 0,-2 8-256 0,-2 3-48 15,-3 9-16-15,-2 4 0 0,1 0-176 0,-2 5-16 16,-2 4-16-16,3 2 0 0,0 2 0 0,2 7 0 16,3 1 0-16,0 3 0 0,4 2-160 0,2-1 0 15,1 4 0-15,2-4-176 0,2 1 176 0,1-2 0 16,1-2 0-16,0-4 0 16,0-9-608-16,2-3-96 0,0-5 0 0,-2-5-16 15,3-6-1488-15,-2-4-288 0,-1-8-64 0</inkml:trace>
  <inkml:trace contextRef="#ctx0" brushRef="#br0" timeOffset="43011.61">17188 16249 40767 0,'8'-2'896'0,"2"0"192"0,3-3 48 0,4 1 0 0,6-1-912 0,5 0-224 0,3 1 0 0,4-1 0 15,5-1 496-15,3 1 48 0,4 2 16 0,5-2 0 16,5-3-240-16,4 2-32 0,7-4-16 0,-1 1 0 15,-1-3-272-15,-2 5 0 0,-4-2 0 0,-5 3 0 16,-2-5-2080-16,-1 6-480 0,-5 3-80 0,-3-2-14144 16</inkml:trace>
  <inkml:trace contextRef="#ctx0" brushRef="#br0" timeOffset="43232.22">18379 16844 46767 0,'0'0'2064'0,"0"0"432"0,0 0-1984 0,0 0-512 15,0 0 0-15,0 0 0 0,10 0 416 0,2-2-16 16,-2-4 0-16,3 0 0 0,2-1-592 0,-1-3-112 15,-1 0-16-15,1 1-16 16,0-2-1840-16,0 0-352 0,-3-1-80 0</inkml:trace>
  <inkml:trace contextRef="#ctx0" brushRef="#br0" timeOffset="43828.49">21159 15396 18431 0,'-7'-1'1632'16,"-1"1"-1312"-16,-1 0-320 0,0 1 0 15,1-1 1616-15,2 1 256 0,0 2 48 0,6-3 16 16,0 0-560-16,0 0-112 0,0 0-32 0,0 0 0 15,0 0-448-15,12 0-80 0,5-2-32 0,7 0 0 16,4-4-112-16,6-2-32 0,6-2 0 0,6 0 0 16,8-4-272-16,3 0-64 0,6-2-16 0,-5 4 0 15,4-2-176-15,1 0 0 0,0 1 0 0,1 3-176 16,-1 0-2160-16,-3 2-432 0,-5-2-96 0</inkml:trace>
  <inkml:trace contextRef="#ctx0" brushRef="#br0" timeOffset="43997.04">21515 15369 32255 0,'-24'8'1424'0,"15"-4"304"0,-1-2-1392 0,2 3-336 16,2 7 0-16,3 0 0 0,1 5 896 0,2 5 128 16,2 0 0-16,2 9 16 0,0 2-832 0,1 5-208 15,0 1 0-15,-1 5 0 0,0 3 0 0,-4 4 0 0,-3 1 0 0,-2 2 0 16,-3 2 0-16,-6 3 128 15,-5 4-128-15,-2 0 0 0,-3-1 0 0,-3-2-192 16,-2 3 16-16,1-3 0 16,-3-2-2480-16,2 0-496 0,1-6-112 0</inkml:trace>
  <inkml:trace contextRef="#ctx0" brushRef="#br0" timeOffset="44108.25">21113 16597 2751 0,'22'-30'256'0,"-9"18"-256"0,3-3 0 0,5-2 0 0,1 0 2560 0,5 0 480 0,2 0 96 0,3 1 0 16,4 2-1472-16,2 4-320 0,4-2-48 0,0 7-16 15,0-2-832-15,-2 2-192 0,0 3-16 0,-2-2-5920 16,-4 2-1168-16</inkml:trace>
  <inkml:trace contextRef="#ctx0" brushRef="#br0" timeOffset="44380.4">23109 15149 3679 0,'-8'2'320'0,"-2"1"-320"16,-4 5 0-16,-2 2 0 0,-3 7 6784 0,-4 6 1296 16,-4 5 256-16,-3 6 48 0,-1 3-6720 0,-2 5-1360 15,-1 2-304-15,-2 6 0 0,2 6 0 0,-1 1 0 16,-1 0 0-16,-1 3-144 0,-1-2 144 0,1 1 0 15,0 2 128-15,4 1-128 0,5-2 0 0,5 2 0 16,4-4 0-16,5-3 128 16,6-1-1264-16,6-4-240 0,3-4-48 0,5-3-12208 0</inkml:trace>
  <inkml:trace contextRef="#ctx0" brushRef="#br0" timeOffset="44565.03">22125 16010 38703 0,'-13'1'1712'0,"13"-1"352"0,-3-4-1648 0,1 0-416 0,2 4 0 0,8-7 0 15,5 0 352-15,5 2-16 0,4-4 0 0,9 2 0 16,7-5-336-16,8 5-288 0,6-6 48 0,6 0 16 16,5-2-864-16,-1 2-192 0,-4 1-16 0,3-1-14768 15</inkml:trace>
  <inkml:trace contextRef="#ctx0" brushRef="#br0" timeOffset="44929.19">24835 15668 33279 0,'-7'-10'1472'0,"3"6"320"0,-1 0-1440 0,-2-1-352 0,1-3 0 0,-3 6 0 16,0 1 128-16,0 2-128 15,-3 3 128-15,-2 2-128 0,-7 0 272 0,-2 5-16 0,-2-3 0 0,-6 8 0 16,-3 0 144-16,-1 2 32 15,-2 2 0-15,0 6 0 0,-1 2-128 0,1 3-32 0,0-1 0 0,3 4 0 16,2 2-272-16,4 0 160 0,2 1-160 0,6 3 128 16,5-7-128-16,6-1 0 0,5-1 0 0,5-3 0 15,7-4-192-15,6-4-64 0,5-4 0 0,8-5-16 16,7-4-1568-16,8-6-304 16,6-3-64-16,8-7-16 0</inkml:trace>
  <inkml:trace contextRef="#ctx0" brushRef="#br0" timeOffset="45279.66">25443 15509 29487 0,'-38'4'2624'0,"19"0"-2112"16,-4 3-512-16,-5 2 0 0,-5 5 1152 0,-5 4 128 15,-3 7 32-15,-2-1 0 0,-1 2-880 0,4 1-176 16,2-3-48-16,-11 14 0 0,14-6 288 0,16-11 48 15,2-2 16-15,4-2 0 0,5-3-224 0,3 0-32 16,5-5-16-16,6-2 0 0,3-4-96 0,5-6-32 16,6-3 0-16,4-3 0 0,3-2-16 0,3-2 0 0,3-2 0 0,2-4 0 15,-2 0-144-15,-1-2 0 16,-4 2 0-16,7-8 128 0,-8 3-128 0,-12 9 192 16,-2 0-192-16,-3 1 192 0,-2 2-64 0,-2 3-128 15,-6 9 192-15,0 0-64 0,0 0-128 0,0 0 0 0,-3 8 0 0,0 4 128 16,-1 4-128-16,-4 4 0 0,3 3 0 0,0 3 0 15,1-2 0-15,2 4 0 0,0-3 0 0,2 2 0 16,3 0-256-16,2 1 0 0,0-3 16 0,1-2 0 31,2-1-2096-31,2-9-416 0,2-1-96 0,2-4-16 0</inkml:trace>
  <inkml:trace contextRef="#ctx0" brushRef="#br0" timeOffset="45581.24">25841 15564 20271 0,'-8'11'1792'0,"4"-3"-1424"16,0 6-368-16,-3 2 0 0,-1 2 3072 0,-1 2 528 15,-1 4 112-15,-1 2 32 0,1-1-3008 0,-2 1-608 16,-1-3-128-16,1-2 0 0,-1 2 288 0,0 1 48 16,1-3 16-16,0-2 0 0,1-4 224 0,3-4 64 15,2 0 0-15,2-5 0 0,4-6-320 0,0 0-48 16,4-4-16-16,2-5 0 0,3-4 32 0,2-3 0 15,2-2 0-15,2-1 0 0,3 0-48 0,0-3-16 0,0-2 0 0,-1 3 0 16,1 0-224-16,0 2 128 16,0 3-128-16,-2 3 0 0,1 3 0 0,-1 2 0 0,1 6 0 0,0 4 0 15,-2 8 0-15,-1 4 0 0,1 7 0 0,-1 2 0 16,-1 7 0-16,-3 3 0 0,-3 3 0 0,0 2 0 16,-3 0-256-16,-3 0 64 15,1 2 16-15,-2-4 0 16,-2-1-2208-16,2-4-448 0,0 19-96 0,11-23-16 0</inkml:trace>
  <inkml:trace contextRef="#ctx0" brushRef="#br0" timeOffset="46214.75">28032 15462 25791 0,'-23'-8'2304'0,"8"5"-1856"0,-2-4-448 0,0 3 0 16,-2 1 1152-16,-7 3 144 0,2 2 32 0,-3 3 0 16,-3 3-832-16,-3-1-176 0,-3 5-16 0,2 1-16 0,1 1-48 0,2 5-16 15,-2 3 0-15,1 3 0 0,1 5 80 0,3-1 16 16,2 4 0-16,5-1 0 0,3 0 0 0,6 0 0 16,5-6 0-16,4 1 0 0,6-5-96 0,3-3-16 15,4-3 0-15,6-4 0 0,4-3-64 0,4-7-16 16,2-2 0-16,1-4 0 0,4-7 128 0,2-3 32 15,1 1 0-15,1-3 0 0,0-5-96 0,-4-1 0 16,-2-3-16-16,-2 4 0 0,-2-5-48 0,-3 1-128 16,-4-3 192-16,-4 3-64 0,-3 2-128 0,-1 2 0 15,-2 4 0-15,-1 4 0 0,-2 1 0 0,1 7 0 16,-6 5 0-16,0 0 0 0,0 0 0 0,6 8-176 16,0 7 48-16,-1 6 0 0,3 0-80 0,0 1-16 0,1-2 0 0,-1 4 0 15,4 3-32-15,-1-3 0 16,1 4 0-16,-1-4 0 15,2-1-1536-15,-2-3-320 0,2 1-64 0</inkml:trace>
  <inkml:trace contextRef="#ctx0" brushRef="#br0" timeOffset="46564.42">29448 15119 32655 0,'8'-27'1440'0,"-3"11"304"0,0-4-1392 0,1 1-352 15,-2-3 0-15,0 2 0 0,-3 3 128 0,-2-1-128 16,-2 0 128-16,0 3-128 0,-4 2 128 0,-2 2-128 16,-2 3 128-16,-4 2-128 0,-4 1 192 0,-6 5-16 15,-4 3-16-15,-3 8 0 0,-1-1-160 0,-2 8 192 16,-2 4-192-16,-4 4 192 0,-1 6 48 0,0 5 16 15,0 11 0-15,-1-1 0 0,-1 5 32 0,-3 4 16 16,-3 5 0-16,4 1 0 0,6 6-304 0,3 1 128 16,2 0-128-16,7 1 0 0,2-3 0 0,7 1-176 15,2-3 0-15,4-6 0 16,3-4-400-16,4-3-96 0,3-2-16 0,2-11 0 16,1-5-448-16,3-1-80 0,0-7-32 0,0-3-7824 0,1-12-1552 15</inkml:trace>
  <inkml:trace contextRef="#ctx0" brushRef="#br0" timeOffset="46733.04">28523 15641 28559 0,'0'0'2544'0,"-4"-6"-2032"0,4 6-512 0,0 0 0 16,1-8 1488-16,-1 8 208 0,8-7 32 0,3 3 16 15,6 1-1424-15,6-2-320 0,2-2 0 0,8 1 0 16,5-2 0-16,9 0 0 0,7-1 0 0,2 0 0 15,1-5-1216 1,0 1-320-16,-1 2-80 0,1-3-7728 0,-1 0-1552 0</inkml:trace>
  <inkml:trace contextRef="#ctx0" brushRef="#br0" timeOffset="46981.37">30142 15138 4607 0,'5'-18'400'0,"0"3"-400"16,-1 1 0-16,-1 0 0 0,-3-3 3152 0,-2 5 560 15,-1 0 96-15,-4 2 32 0,-3 5-1792 0,-1-1-336 16,-5 3-80-16,-1 3-16 0,-6 3-320 0,-3 5-64 16,-5 1-16-16,-5 8 0 0,-6 10-64 0,1-2-32 15,-3 5 0-15,-1 4 0 0,0 2-512 0,0 4-96 16,2 3-32-16,1 4 0 0,3 5-64 0,2 2-16 16,0-2 0-16,1 2 0 0,2 4-224 0,3-5-48 15,5-4-128-15,3-3 192 0,1-3-192 0,4-4-240 0,8-4 48 16,3-1 16-1,3-3-784-15,1-8-176 0,2-7-16 0,5-5-8704 0,5-4-1728 16</inkml:trace>
  <inkml:trace contextRef="#ctx0" brushRef="#br0" timeOffset="47152.42">29144 15766 31327 0,'0'0'2784'0,"0"0"-2224"0,0 0-560 0,11 4 0 15,0-4 1504-15,3 2 192 0,1 1 32 0,7 0 16 16,3 1-1392-16,8 1-352 0,7-1 0 0,3-3 0 16,4-1 0-16,-1 0 0 0,-2-2-160 0,-1-3 160 15,-1-2-1904-15,-2 4-272 0,12-6-48 16,-11 4-16-16</inkml:trace>
  <inkml:trace contextRef="#ctx0" brushRef="#br0" timeOffset="47431.6">29904 15828 27647 0,'0'0'1216'0,"0"0"256"0,12-9-1168 0,1 1-304 16,2-2 0-16,4 3 0 0,3-2 1504 0,-1 0 240 15,0-1 48-15,-2 0 16 0,-2-4-1552 0,0 1-256 0,-4 1-144 0,-3-2 16 16,-4 0 128-16,-2 0-208 15,-3 4 80-15,-3-1 128 0,-3 5 0 0,-3-1 0 0,-2 2 144 0,-4 8-16 16,-4 4 0-16,-2 2 16 0,-3 4 0 0,0 0 0 16,-5-1-16-16,3 5-128 0,2 2 192 0,0 4-64 15,1-4-128-15,4-1 0 0,6-1 0 0,1 1 128 16,3 0-128-16,2 0 0 0,5-2-192 0,5-2 192 31,4-2-1968-31,6-1-272 0,5-4-48 0</inkml:trace>
  <inkml:trace contextRef="#ctx0" brushRef="#br0" timeOffset="47651.38">30685 15752 19343 0,'-9'-10'848'0,"1"7"192"0,1-1-832 0,-5 2-208 0,-2-1 0 0,0 6 0 15,-1 2 2912-15,-3 0 544 0,-2 4 96 0,-2-2 32 0,-2 5-2704 0,0-2-544 16,-3 1-96-16,3 0-32 0,4 0-64 0,1 3-16 15,1-1 0-15,5-4 0 0,7 5 192 0,3-5 16 16,3-9 16-16,7 12 0 0,3 0-160 0,4-6-16 16,2-2-16-16,4 1 0 0,-1-3-432 0,6-2-96 15,2-2-16-15,-1-4-14912 0</inkml:trace>
  <inkml:trace contextRef="#ctx0" brushRef="#br0" timeOffset="47881.74">31361 14961 35007 0,'0'0'1552'0,"-9"4"320"0,-1 1-1488 0,-3 5-384 0,-1 4 0 0,-1 8 0 16,-3 7 672-16,1 8 64 0,-5 7 16 0,2 2 0 15,-2 5-544-15,2 2-208 0,1 6 176 0,1-1-176 16,1-2 128-16,2 0-128 0,2 1 0 0,-1-2 144 15,4-3-144-15,0 0 192 0,1-2-192 0,-1-4 192 32,-1-1-2432-32,-1-7-496 0,-1-2-80 0,-3-4-32 0</inkml:trace>
  <inkml:trace contextRef="#ctx0" brushRef="#br0" timeOffset="48010.19">30677 15757 23039 0,'9'-5'2048'0,"6"0"-1648"16,2 2-400-16,5 2 0 0,4 3 3056 0,6 5 528 15,5-2 96-15,5 2 32 0,6 5-2672 0,4 1-528 16,2-3-96-16,0 2-32 0,2 2-384 0,3-3 128 16,2 1-128-16,1 5-11168 15,2-2-2288-15</inkml:trace>
  <inkml:trace contextRef="#ctx0" brushRef="#br0" timeOffset="48767.87">25900 17478 33119 0,'-2'-20'1472'0,"1"4"288"0,1-3-1408 0,-4 0-352 0,0 1 0 0,0 2 0 16,-1 3 400-16,0 3 16 0,-1 0 0 0,-2 5 0 16,-3 3-176-16,-1 2-48 0,-3 7 0 0,-8 4 0 15,-7 1-48-15,-2 5-16 0,-5 5 0 0,-4 2 0 16,-2 5-128-16,2-1 0 0,2 3 0 0,3 1 0 16,5-1-128-16,3-1 128 0,5 0 0 0,5-4 0 15,5-3 0-15,7-3 0 0,5-4 0 0,6 1 0 16,4-2 0-16,6-3 0 0,4-4 0 0,8-1 128 15,6-3-128-15,5-4 160 0,5-3-160 0,4 1 160 16,3-6-160-16,-1-1 192 0,-3-1-192 0,-4 0 192 16,-5-4-192-16,-3 2 0 0,-2 3 0 0,-6 0 128 15,-4 4-128-15,-4 3 128 0,-4 2-128 0,-3 4 128 16,-3 5 192-16,-3 2 48 0,-5 4 0 0,-3 8 0 0,-4 6 48 16,-3 7 16-16,-6 1 0 0,-1 4 0 0,-4 2 32 0,-2-1 16 15,-2 2 0-15,-3 1 0 0,-2 3-80 0,-6-2-16 16,-3 1 0-16,-5 0 0 0,-3-1-192 0,0-2-64 15,0-5 0-15,1-4 0 0,3-5-128 0,6-6 0 16,4-2 0-16,8-5 128 16,2-3-1472-16,5-9-320 0,4-4-48 0,4-6-10080 15,4-7-2032-15</inkml:trace>
  <inkml:trace contextRef="#ctx0" brushRef="#br0" timeOffset="49116.13">26619 17543 39615 0,'-16'10'1760'0,"5"3"352"0,2 4-1680 0,-4 6-432 0,-1 5 0 0,3 5 0 16,-1 5 0-16,2-1 0 0,1-1 0 0,2-1 0 15,2 0 0-15,2-5 0 0,3-4 0 0,4-1 0 16,1-3 0-16,3-6 0 0,3-4 128 0,3-3-128 16,1-6 240-16,7-1-48 0,0-4 0 0,4-7 0 15,5-1 0-15,2-5 0 0,0-1 0 0,-1-4 0 16,-2 1-16-16,-3-1-16 0,-3-4 0 0,-4 0 0 16,-2 1 0-16,-1-4 0 0,-5 1 0 0,1-5 0 15,-5 0-32-15,-2 1-128 0,0-4 192 0,-1 1-64 0,-1 3-128 16,-1 5-272-16,-2-2 64 0,-1 6 16 15,0 0-624-15,-1 5-112 0,-2 3-32 0,1 4 0 16,-2-1-2096-16,4 10-416 0</inkml:trace>
  <inkml:trace contextRef="#ctx0" brushRef="#br0" timeOffset="49488.32">27258 17567 24879 0,'0'0'1088'0,"4"11"256"0,1-3-1088 0,5 0-256 0,4-3 0 0,1 0 0 15,6-1 2688-15,2-1 464 0,2-1 112 0,0-2 0 16,2-5-2432-16,0-2-480 0,1 0-96 0,-2-4-32 16,0 2 16-16,-1-2 0 0,-4-2 0 0,-2-1 0 15,-3-1-240-15,-3 0 176 0,-4 0-176 0,-4-2 160 16,-1-2-160-16,-4 1 192 0,-4 0-192 0,-5 2 192 15,-4 1-192-15,-3 4 0 0,-5 0 0 0,-3 8 0 16,-5 1 0-16,-1 3-176 0,-2 3 16 0,-1 5 0 16,-5 4 160-16,5 4 0 0,-3 5 128 0,2 5-128 15,-1-1 144-15,5 4-144 0,3 0 192 0,3-2-192 16,5 3 128-16,4-1-128 0,3-4 0 0,5 0 0 16,4 0 0-16,7-3 0 0,3-3 128 0,5-1-128 15,3 1 0-15,5-7-144 0,5-2 16 0,3-2 0 0,5 0-128 0,1-6 0 16,4-5-16-16,-1 1 0 15,1-8-1824-15,-1 2-352 0,2 0-80 0,-1-3-16 0</inkml:trace>
  <inkml:trace contextRef="#ctx0" brushRef="#br0" timeOffset="49899.76">28547 17362 19343 0,'0'0'1728'0,"-9"-11"-1392"16,0-1-336-16,0 3 0 0,0-1 2976 0,-1 3 528 0,0 2 96 0,-1-2 32 16,-3 3-2768-16,-3 2-544 0,-3 1-128 0,-4 1 0 15,-3 1 80-15,-4 1 32 0,-4 3 0 0,-5 3 0 16,5-2 384-16,-3 6 80 0,-3-1 0 0,2 6 16 16,-1 2-192-16,6 4-32 0,3-4-16 0,3 1 0 15,7-2-192-15,3 2-32 0,4-1-16 0,6-1 0 16,3 0-304-16,5-1 0 0,4-2 0 0,4-1 0 15,3-3 192-15,4 1-64 0,4 0 0 0,6-3-128 16,3 1 0-16,3-2 0 0,4-3 0 0,-2 4-144 16,2 0 144-16,2 1 0 0,4 0 0 0,-3-1 0 15,-1 3 0-15,-5-5 0 0,-4 3 0 0,-6-1 0 16,-8 0 0-16,-2-4 0 0,-12-5 0 0,4 9 0 16,-7 0 0-16,-6-1 0 0,-5-1 128 0,-7-2-128 15,-10 2 176-15,-4-1-48 0,-9-3 0 0,4-2 0 16,-5 0-128-16,1 0 192 0,0-1-192 0,3 2 192 15,1-4-192-15,3 1 0 0,3 0 0 0,2 0 128 0,5 1-320 0,5-3-64 16,3 1 0-16,3-2-16 16,2 0-1584-16,7 0-320 0,7 4-64 0,0 0-8384 15,7-8-1664-15</inkml:trace>
  <inkml:trace contextRef="#ctx0" brushRef="#br0" timeOffset="50384.14">29641 17097 26719 0,'-6'-12'2368'0,"2"7"-1888"0,-2-5-480 0,-2 4 0 16,-1 3 1520-16,-1 0 208 0,-3 3 32 0,-2 3 16 16,-4 0-1344-16,-3 2-272 0,-3 2-160 0,-3 1 192 15,-2 5 128-15,-2-1 16 0,-2 1 16 0,2 2 0 16,2 0 32-16,4 2 16 0,4 0 0 0,4-2 0 15,3-3-400-15,5 2 128 0,5 2-128 0,1 2 0 0,4-2 0 0,4 2 0 16,4 0 0-16,3-2 0 0,3 2 0 0,6 0 0 16,4 1 0-16,4 0 0 0,2 1 0 0,1 2 0 15,1 2 144-15,0-1-144 0,-2 0 0 0,-2 1 0 16,-2-4 0-16,-5 2 0 0,-3 2 0 0,-2 1 0 16,-5-3 0-16,-5 1 0 0,-3 0 128 0,-6 0-128 15,-6-3 160-15,-3 2-160 0,-5-5 384 0,-6 1 0 16,-6-1-16-16,-5-1 0 0,-7-3 0 0,-3-5 0 15,-3 0 0-15,-2-2 0 0,1-4-48 0,1-2 0 16,1-1 0-16,3-2 0 0,1-1-560 0,5-2-112 16,2 1-32-16,3-4-11376 15,4 1-2272-15</inkml:trace>
  <inkml:trace contextRef="#ctx0" brushRef="#br0" timeOffset="63042.14">25786 2310 19343 0,'0'0'848'0,"0"0"192"0,0 0-832 0,0 0-208 0,0 0 0 0,0 0 0 16,0 0 256-16,11 5 0 0,0-1 0 0,0-1 0 16,1 2 0-16,0-1 16 0,2-2 0 0,0 1 0 15,0-5-80-15,1 2-32 0,1 0 0 0,0 0 0 16,-3-1 0-16,2 2 0 0,0-1 0 0,2 2 0 15,-1 0 240-15,1 3 48 0,1-3 16 0,1 1 0 16,1 1 112-16,4 2 0 0,2 2 16 0,0-4 0 16,1-3-320-16,6-1-64 0,0 0-16 0,2-1 0 0,-2-2-64 0,0 0-128 15,0-5 176-15,4 3-176 0,1 0 144 0,1-3-144 16,1 2 0-16,4-3 144 0,3 1-144 0,-1 2 0 16,-2-3 0-16,1-1 128 0,-6-4-128 0,-2 0 0 15,-4 4 144-15,-2 0-144 0,-2-4 0 0,-5 2 0 16,-2 2 0-16,-2 0 128 0,-4 2-128 0,-2 1 0 15,-3 1 128-15,-4 1-128 0,-7 5 0 0,0 0 144 16,0 0-144-16,0 0 0 0,0 0 304 0,-7-3-48 16,-4-1-16-16,1 2 0 0,-4 2-16 0,-2 4 0 15,-3-1 0-15,0-1 0 0,-5 3-96 0,1 3-128 0,-2-3 176 0,-1 2-176 16,-3 0 192-16,-2-2-64 16,-2 3 0-16,-3 1-128 0,-4-8 160 0,-1 3-160 0,0 0 128 0,-1 1-128 15,-2 0 128-15,1-1-128 0,2 1 0 0,-3 1 128 16,0-2 64-16,-1 1 0 0,-4-2 0 0,1-3 0 15,0-4-16-15,2 0 0 0,3 3 0 0,2-2 0 16,3-3-48-16,4 2 0 0,4 1 0 0,5 1 0 16,2-5-128-16,3-1 192 0,2 0-192 0,3 0 192 15,1 3-192-15,2-1 128 0,2-6-128 0,1 4 128 16,0 0-128-16,3 2 0 0,1-5 144 0,2 2-144 16,1-2 0-16,2 1 0 0,0 10 0 0,0-10 128 15,0 0-128-15,4 2 0 0,-2-1 0 0,-2 9 0 16,0 0 0-16,4-8 0 0,-4 8 0 0,0 0-128 15,0 0 128-15,0 0-128 0,13 0 128 0,-2 3-128 0,-1 1 128 0,2 2-128 16,-1-1 128-16,3 0-128 16,1 3 128-16,3-3 0 0,1 1 0 0,3 3 0 0,3-2 0 15,3 1 0-15,3 0 0 0,3 0 0 0,4-2 0 0,2 0 0 16,-1 3 0-16,4-5 0 0,2-4 0 0,-5 0 0 16,1 1 0-16,-2-2 0 0,1 0 0 0,0-3 192 15,2-2-64-15,0 2 0 0,0 1-128 0,0-2 128 16,0-1-128-16,-4 1 128 0,-2 0-128 0,-3 0 0 15,-2 0 0-15,-5 1 0 0,-3-1 0 0,-3-2 0 16,-2 4 0-16,-3 0 128 0,-2-2-128 0,-1 0 0 16,-3 2 0-16,-9 3 0 0,10-2 0 0,-10 2 0 15,0 0 0-15,0 0 0 0,0 0 0 0,0 0 0 16,10 0 0-16,-10 0 0 0,0 0 0 0,0 0 0 0,0 0 0 0,0 0 0 16,0 0 0-16,0 0 0 0,0 0 0 15,0 0 0-15,0 0 0 0,-12 4 0 0,1-2 0 0,0 3 0 16,-2-1 0-16,-1 0 0 0,-3 0 0 0,-2 2 0 15,-4-1 0-15,-2 1 0 0,1 2 0 0,-4-3 0 16,-5 0 0-16,0 2 0 0,-2-4 0 0,-1 1 0 16,-4 3 0-16,-1-1 0 0,0-2 0 0,-3 1 128 15,1 2-128-15,-4-1 0 0,-5-3 0 0,-1 0 0 16,-2-2 0-16,0 2 0 0,-3-1 0 0,4 1 0 16,4-2 0-16,3-1 0 0,2 0 0 0,2 0 0 15,-3-1 0-15,3-1 0 0,1-1 0 0,2-2 128 16,4 1-128-16,0 0 192 0,4 0-64 0,4-2 0 15,4-1-128-15,3 2 128 0,5-1-128 0,2 1 128 16,3 0 32-16,4-3 16 0,1 2 0 0,6 6 0 16,3-7-176-16,-3 7 192 0,0 0-192 0,7-7 192 0,5 2-192 15,2 4 0-15,1-1 0 0,4 4-176 0,3-1 176 0,4 3 0 16,2-1 0-16,7 4-128 0,1-3 128 0,6-1 0 16,3 0 0-16,-1-2-128 0,0-2 128 0,3 0 0 15,2 1 0-15,3 0 0 0,2 0 0 0,0-2 128 16,4-1-128-16,-5-3 176 0,-2 0-176 0,-4 1 0 15,-5 1 0-15,-3-2 0 0,-1 1 0 0,-3 1 0 16,-5-1 0-16,-3 0 0 0,-4 1 0 0,0 0 0 16,-4 3 0-16,-2-2 0 0,-1 3-224 0,-2 3 32 15,-2-2 0-15,1 4 0 16,0 4-1728-16,-2 1-352 0,3 4-64 0,-1 2-16 0</inkml:trace>
  <inkml:trace contextRef="#ctx0" brushRef="#br0" timeOffset="85358.37">18255 6978 22111 0,'2'-16'976'0,"-1"10"208"0,-1 6-944 0,0 0-240 0,0 0 0 0,0 0 0 16,3-8 272-16,-3 8 16 0,0 0 0 0,0 0 0 15,0 0-160-15,0 0-128 0,-3-5 144 0,3 5-144 16,-10 0 256-16,-1-1-32 0,-1 1-16 0,0 0 0 16,-4 1 48-16,0 1 16 0,-3 0 0 0,-2 3 0 15,0 1 112-15,-5 1 32 0,0-1 0 0,-1 4 0 16,-3 4-224-16,-2-2-32 0,-8 1-16 0,0-1 0 15,-5-4-16-15,1 3-128 0,-2-2 192 0,0 0-64 16,-1-1-128-16,1 1 0 0,-3 0 0 0,-3 1 128 0,-4-5-128 0,-5 4 0 16,-5-3 0-16,1 3 0 0,0-4 0 0,-1 0 128 15,-1 1-128-15,-5 2 0 0,-3 0 0 0,-3 1 0 16,-5-3 128-16,3 3-128 0,0-3 0 0,-3 2 0 16,3 1 0-16,-6-3 128 0,-5 3-128 0,2-3 0 15,3 2 0-15,-3-3 0 0,-1-1 0 0,-2 2 0 16,-2 2 0-16,0-3 0 0,1 3 0 0,-3 0 128 15,-5 1-128-15,1-1 0 0,1 0 0 0,1 3 0 16,1 3 0-16,-4-1 0 0,-7-1 0 0,2 2 0 16,4 2 0-16,-1 0 0 0,-2-1 128 0,1-2-128 15,-6-1 128-15,9 2-128 0,0 1 0 0,-6 1 128 16,-6 0-128-16,4 0 0 0,5-2 0 0,-3 1 0 0,-1 2 128 0,-1-1-128 16,-1 1 0-16,4-1 0 0,-1 1 0 0,-3 0 128 15,-4-4-128-15,2 4 0 0,4-2 0 0,-5 1 0 16,-5 0 0-16,3-2 0 0,5-1 0 0,-1 2 0 15,-1 0 0-15,2 0 0 0,-1-1 0 0,4 3 0 16,2 1 0-16,-2 0 128 0,-5-1-128 0,8 1 0 16,2 0 256-16,-1 2-48 0,-2 3 0 0,1-1 0 15,-3-4-16-15,3 1 0 0,1 0 0 0,-5 5 0 16,-4-4-192-16,0-1 0 0,4 3 0 0,-3-2 0 16,-2 1 0-16,0 0 0 0,1-3 0 0,2 1 0 15,-2 1 0-15,-1-1 0 0,-2-1 0 0,5 0 0 16,2 2 0-16,-3 1 0 0,-6-2 0 0,5 2 0 15,5 4 0-15,1-3 0 0,-4 5 0 0,2-5 0 16,1-3 128-16,2 0-128 0,-1 4 0 0,-3-3 0 0,-4-5 0 0,7 2 128 16,2-2-128-16,0 3 0 0,-4 0 0 0,1 1 0 15,2 0 0-15,2 0 0 0,1 1 0 0,-2-1 0 16,-4 0 0-16,4 2 0 0,2-2 0 0,0 1 0 16,3-1 0-16,-1 0 0 0,0-2 0 0,5 2 0 15,4 0 128-15,-2 1-128 0,-4-5 0 0,3-1 0 16,3-6 0-16,5 3 0 0,3-2 0 0,0 4 0 15,-1 0 0-15,3-6 0 0,2-1 0 0,6 0 0 16,2-4 0-16,6 4 0 0,3-4 160 0,2-1-160 16,-2-1 160-16,2-1-160 0,3-1 144 0,4-4-144 15,3 0 128-15,4-3-128 0,2 3 160 0,2-2-160 16,3 2 192-16,0 1-192 0,4-4 208 0,2 4-64 0,1-5-16 0,2 1 0 16,-1-3 0-16,4 3-128 0,3-2 192 0,1 3-64 15,3-2-128-15,3 3 128 0,3-1-128 0,3 4 128 16,2-1-128-16,3 0 0 0,-1 1 144 0,7 4-144 15,0 0 0-15,0 0 0 0,0 0 0 0,0 0 0 16,0 0 0-16,-1 13 0 0,1 0 0 0,3 0-128 16,0 4 128-16,3 6-128 0,-1 1 128 0,1 3-128 15,3 2 128-15,-1 4 0 0,2-1-144 0,-1 5 144 16,-2 6 0-16,2 5-144 0,1 0 144 0,-1 3 0 16,-1 3 0-16,-2 3-128 0,-1 1 128 0,2 2 0 15,-2 4 0-15,1-1 0 0,-1 3 0 0,0 4 0 16,0 3 0-16,0-1 0 0,-1-1-128 0,-3 3 128 15,-1 1 0-15,-1 3 0 0,-1-3 0 0,0 1 0 16,1 4 0-16,-1-3 0 0,-2 2 0 0,1 1 0 0,-6-2 0 16,3 3 0-16,0-2 0 0,-1 2 0 0,1-6 0 0,-2 0 0 15,-1 2 0-15,0 1 0 0,1-1 0 0,-3-1 0 16,-3-5 0-16,2 0 0 0,-1 0 0 0,0-2 0 16,2-2 0-16,1-4 144 0,0 0-144 0,-1-3 0 15,0-3 0-15,1 0 0 0,0-2 0 0,-1-2 0 16,1-4 0-16,0-1 0 0,2-1 0 0,2-6 0 15,1-3 0-15,1-1 0 0,2-4 0 0,2-3 0 16,1-6 0-16,1 1 0 0,2-5 0 0,3-5 0 16,0 0 0-16,3-1 128 0,1-1-128 0,0-4 0 15,2 0 0-15,2-3 0 0,0 1 0 0,4 0 0 16,4-2 0-16,1 0 0 0,1 2 144 0,6-3-144 0,2 1 160 16,3 0-160-16,0-4 128 0,2 0-128 0,1 1 0 0,4-2 0 15,3-2 128-15,4 1-128 0,0-3 0 16,8 0 0-16,0 1 0 0,6 0 0 0,-1-5 0 0,1 3 0 15,3 0 0-15,3-2 0 0,3 0 0 0,4 2 0 16,4-4 0-16,1 3 0 0,-3 1 0 0,1-1 0 16,2 0 0-16,7 3 0 0,7-5 0 0,-4 2 0 15,-4 1 0-15,1 1 0 0,5 1 0 0,3 2 0 16,1-2 0-16,-1 3 0 0,-1 3 0 0,4-2 0 16,4-1 0-16,-1 0 0 0,2 0 0 0,-1 3 0 15,-1-3 0-15,5-3 0 0,3-1 0 0,-1 2 0 16,-2 2 0-16,7 0 0 0,4-1 0 0,1-1 0 15,-5-3 0-15,7 0 0 0,4 4 0 0,-1-3 0 16,-5-2 0-16,5-1 0 0,3 6 0 0,1-4 0 0,-1-1 0 0,2-1 0 16,3 5 0-16,1-2 0 0,-2-6 0 15,4 2 0-15,5 3 0 0,-4-3 0 0,-5 2 0 0,3 1 0 16,5-1 0-16,-4 1 0 0,-5-2 0 0,2 0 0 16,3 3 0-16,-1 0 0 0,-4-4 0 0,4 2 0 15,3-3 0-15,-2 5 0 0,-3 3 0 0,1 1 0 16,6-1 0-16,-3-2 0 0,-4-1 0 0,0 2 0 15,6 2 0-15,-6 1 0 0,-6-1 0 0,5 3 0 16,3-1 0-16,-3 1 0 0,-3-3 0 0,4-2 0 16,3 1 0-16,-1-4 0 0,-8 0 0 0,5 0 128 15,3 1-128-15,-4-4 0 0,-6 1 0 0,3-1 0 16,4-1 0-16,-4 3 0 0,-7-5 0 0,1 3 0 16,4-4 0-16,-6 5 0 0,-7-5 0 0,1 2 0 0,1 1 0 15,-2-3 0-15,-1 3 128 0,-3-3-128 0,-4 3 0 16,5-2 0-16,3 2 0 0,-3 1 128 0,-3 1-128 0,1-2 0 15,4 1 0-15,-4-1 0 0,-4 3 0 0,-3-3 0 16,-3 2 0-16,-2-5 0 0,6 3 0 0,-4-2 0 16,-5 2 0-16,-3-1 0 0,0 2 128 0,0-2-128 15,3-2 0-15,-6 1 0 0,-4-4 0 0,-4 3 0 16,-4 3 0-16,2-1 0 0,0 1 128 0,-2-3-128 16,-6-1 0-16,-4 3 176 0,-4-4-176 0,-3 4 160 15,-5 1-16-15,2-3 0 0,1 1 0 0,0-1 0 16,0 2-144-16,-4 1 128 0,-2-3-128 0,-3 1 128 15,-3 0-128-15,1-2 160 0,-3 2-160 0,-3-3 160 16,-2 0-160-16,0 0 0 0,1 0 0 0,-1 0 0 16,-3-3 144-16,2 1-144 0,-5-2 160 0,-3 2-160 15,-6-4 144-15,-2 1-144 0,-2 2 128 0,-1-1-128 0,-6-4 128 16,2-3-128-16,-4-1 0 0,0-2 128 0,-4 0-128 0,-2-5 0 16,0-3 144-16,-3-3-144 0,-1-3 176 0,-2 1-48 15,-1-10 0-15,-1-3 0 0,-1-2 64 0,0-7 16 16,-2-3 0-16,-1-5 0 0,1-6 128 0,1-3 32 15,-5-6 0-15,2-7 0 0,0-5-32 0,-1-2 0 16,-1-6 0-16,-3-2 0 0,1 0-144 0,0 1-16 16,0-3-16-16,1 3 0 0,-1 3 96 0,0-2 0 15,2 1 16-15,0 1 0 0,1-1 80 0,2 6 16 16,-1 0 0-16,2 2 0 0,3-4-176 0,1 4-16 16,0 4-16-16,2 1 0 0,-1 0-160 0,1 7 0 0,-1 2 144 0,2 6-144 15,-2-1 0-15,-1 8 0 0,1 7 0 0,-4-1 0 31,0 6-1056-31,-2 4-128 0,-4 5-32 0,-2 3-16576 0</inkml:trace>
  <inkml:trace contextRef="#ctx0" brushRef="#br0" timeOffset="87427.2">2321 18491 21599 0,'0'0'960'0,"-5"-4"192"0,5 4-928 0,0 0-224 0,0 0 0 0,0 0 0 15,0 0 128-15,0 0-128 0,0 0 176 0,0 0-176 16,13-4 272-16,1 4-48 0,2 0-16 0,3 3 0 16,3-3-208-16,5 2 176 0,3 1-176 0,6-2 160 15,2 0-160-15,1 2 0 0,4 0 0 0,2-2 0 16,2-1 0-16,3 0 0 0,2-1 0 0,6-1 0 16,4 0 0-16,4-1 0 0,8 1 0 0,-1-2 0 0,-1-4 0 0,3 4 0 15,1-1 0-15,7-2 0 0,7 0 0 0,-3 0 0 16,-5 2 0-16,2 0 0 0,3-4 0 0,5 1 192 15,6 3-32-15,0-3 0 0,-4 3 48 0,4 1 16 16,4-3 0-16,1 0 0 0,-2-3 32 0,2 3 0 16,-3-4 0-16,5 4 0 0,6-3 16 0,-5 1 16 15,-5-4 0-15,-1 5 0 0,1 1-48 0,-2-1-16 16,-1 1 0-16,-4-2 0 0,-3 0 48 0,-2 4 16 16,-2 3 0-16,-3 0 0 0,-4-2-32 0,-8-2 0 15,-6 1 0-15,-5 1 0 0,-5 4 0 0,-5-1-16 16,-8-1 0-16,-2 2 0 0,-3 2 16 0,-6-1 0 0,-5-1 0 15,-6 0 0-15,-2 0-80 0,-5 2-16 16,-5 2 0-16,-9-4 0 0,0 0 32 0,0 0 0 0,0 0 0 0,-11 0 0 16,-7 0 80-16,-4 0 32 0,-3-1 0 0,-4 1 0 15,-2 1-128-15,-4 2-32 0,-6 2 0 0,-5-1 0 16,-5 2-144-16,-6 3 0 0,-8-2 0 0,-3 2 0 16,-7-7 128-16,-4 3-128 0,-4 6 0 0,-6-3 128 15,-7 2-128-15,-6-5 0 0,-5 3 0 0,-1 2 128 16,-4 3-128-16,-6-5 0 0,-7 4 0 0,1-2 128 15,-1 0-128-15,-4 4 128 0,-6-2-128 0,1 0 128 16,1 2-128-16,-1-1 128 0,0-2-128 0,3 2 128 16,5 2-128-16,3-3 128 0,-1-1-128 0,9 2 128 15,8-3-128-15,4 2 128 0,1 0-128 0,9 0 128 16,8 0-400-16,8 4-96 0,4-2-16 0,11 2-14784 16</inkml:trace>
  <inkml:trace contextRef="#ctx0" brushRef="#br0" timeOffset="94565.25">11037 7489 10703 0,'0'0'464'0,"0"0"112"0,-5-7-448 0,5 7-128 15,0 0 0-15,0 0 0 0,-2-7 688 0,2 7 112 0,0 0 32 0,0 0 0 16,0-11-352-16,0 5-64 0,-2-3-16 0,2 9 0 16,0 0-32-16,0 0-16 0,3-7 0 0,-3 7 0 15,2-8 80-15,-2 8 16 0,0 0 0 0,0 0 0 16,5-8-96-16,-5 8-16 0,0 0 0 0,13-1 0 15,-4-3-144-15,0 0-48 0,-9 4 0 0,13 0 0 16,-3 4-16-16,3-1 0 0,-2-1 0 0,0 3 0 16,1 0-128-16,1 2 0 0,1-3 144 0,1 2-144 15,1 3 320-15,2-3 0 0,1 4 0 0,0-2 0 16,3 2 64-16,-1-2 16 0,1 3 0 0,2-2 0 16,3 1-80-16,3 2-32 0,5-5 0 0,0 4 0 15,3-4-80-15,1 1-16 0,-1-2 0 0,-1-3 0 16,-2 0-16-16,2 3-16 0,1-1 0 0,0-3 0 0,0-1 32 15,4 1 16-15,-1-1 0 0,4 0 0 0,3 1-16 0,1-2-16 16,1 0 0-16,-3 2 0 0,-5 2-48 0,1-3-128 16,2-1 192-16,-1-1-64 0,1-4 16 0,3 1 0 15,2-1 0-15,2-4 0 0,1 1-144 0,-1-2 0 16,-5 3 0-16,0-4 0 0,-1 1 0 0,-3-2 0 16,-1-1 0-16,-5 1 128 0,0-2-128 0,2-1 0 15,2 2 0-15,0 1 0 0,-3-2 0 0,-1-1 128 16,-2 1-128-16,0 3 0 0,-9-1 0 0,0 0 0 15,-1 2 0-15,-2-1 0 0,-3 3 0 0,-1-2 0 16,-2 2 128-16,-2 1-128 0,-2 1 0 0,0 4 0 16,-4-2 0-16,-9 4 0 0,8 0 0 0,-8 0 0 0,0 0 0 15,0 0 0-15,0 0 0 0,0 0 0 0,0 0 0 16,4 10 0-16,-5 3 0 0,-2-3 0 0,-4 2 0 0,-2 2 0 16,-1-2 0-16,-3 1 0 0,-1 1 0 0,-3 1 0 15,1-2 0-15,-1 1 0 0,-2 4 0 0,-4-2 0 16,-1 0 0-16,-5-3 0 0,-1 3 0 0,-6-5 0 15,-2 2 0-15,1 1 0 0,-2-3 0 0,2 1 0 16,1 2 0-16,-1 0 0 0,-1-5 0 0,0 2 0 16,-1-3 0-16,-3 2 0 0,-5-3 0 0,-2 4 128 15,0-5-128-15,-1 0 0 0,2-2 0 0,3-3 0 16,2 1 128-16,1-2-128 0,-1 0 0 0,2-2 128 16,1 1 16-16,-1-1 0 0,-1-3 0 0,0-1 0 15,0 0-144-15,0-3 160 0,-1 3-160 0,4-4 160 16,2 2-160-16,2-2 0 0,4 1 144 0,0-2-144 15,1-1 0-15,0-1 0 0,2-1 0 0,3 3 128 0,0 2-128 0,-1-1 0 16,-1 1 0-16,1-1 128 0,0 2-128 0,1-2 0 16,-1 2 0-16,5 0 0 0,-2-3 0 0,1-1 0 15,1 3 0-15,3 0 0 0,0 4 0 0,2-2 0 16,2 2 0-16,2 2-128 0,2 1 128 0,10 2 0 16,-10-1-144-16,10 1 144 0,0 0 0 0,0 0-144 15,0 0 144-15,0 0 0 0,0 0-256 0,0 0 64 16,4 11 16-16,3 1 0 0,5 1 176 0,3-5-208 15,5 3 80-15,6-1 128 0,6 0-160 0,3 0 160 16,6-4 0-16,2 1-144 0,0 0 144 0,2 1 0 16,2 4-144-16,2-4 144 0,0 3 0 0,7-4 0 15,5 5-144-15,2-5 144 0,3 2-128 0,-2-1 128 16,-3 2-192-16,0-2 192 16,0 1-448-16,2-3 32 0,5 3 0 0,2-2-7360 0,0 4-1472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0T16:44:52.09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14265 664 2751 0,'0'0'128'0,"0"0"16"0,0 0-144 0,5-9 0 15,-5 9 0-15,1-7 0 0,-1-5 2048 0,0 6 368 16,0 6 80-16,-5-12 0 0,-2 1-1344 0,-1 2-256 15,-3-1-64-15,-1 2-16 0,-2-2-80 0,-3 2-16 16,-2-3 0-16,-1 3 0 0,-3-3-208 0,-1 0-32 16,-2-2-16-16,0-1 0 0,-1 0-96 0,12 6-32 0,-4-3 0 0,-4 1 0 15,-3-4-160-15,-2-2-48 0,-2 2 0 0,-3 3 0 16,-2-2 64-16,-33-6 16 0,6 3 0 0,6 2 0 16,4-2 80-16,-1 4 16 0,0-2 0 0,0 2 0 15,-3 6-304-15,-2-3 0 0,0 3 0 0,-4-1 0 16,-3-3 0-16,-1 3 0 0,-4-4 0 0,-3 5 0 15,-2-3 128-15,-2 4-128 0,-2 2 144 0,2-3-144 16,-1-3 0-16,-1 0 0 0,-1 0 0 0,1-1 0 16,2 1 0-16,-1-1 0 0,1 4 160 0,-1-4-32 15,-1 1-128-15,2-1 0 0,-1 3 0 0,1 1 0 16,-3-3 256-16,3 3 0 0,0-3-16 0,-2 4 0 16,-2 1-240-16,1-2 0 0,-2 2 128 0,3 1-128 15,2 3 0-15,-3 3 0 0,-3-1 0 0,1 0 0 16,0-1 0-16,1 3 0 0,0-1 0 0,-1 0 0 0,0 1 0 0,0 2 144 15,3-1-144-15,1-1 128 0,-1 1-128 0,1 1 0 16,5-2 0-16,-1 3-176 0,0 2 176 0,3-2 0 16,1 6 0-16,1 1 0 0,-1-4 0 0,4 3 0 15,-1 2 0-15,1 0 128 0,1-1-128 0,1 1 144 16,3-1-144-16,2 2 160 0,1 0-160 0,4-1 0 16,0-4 0-16,2 4 0 0,0 3 0 0,1 2 128 15,2 4-128-15,23-10 0 0,-2 4 0 0,-2 4 0 16,-3-1 128-16,-1-1-128 0,-3 3 0 0,1 3 0 15,3-2 0-15,-25 23 0 0,12-8 0 0,10-3 0 16,8-4 0-16,4-2 0 0,2 1 0 0,5 1 0 16,0-5 0-16,4 3 0 0,2 2 0 0,2-3 0 0,0 0 0 15,4 3 0-15,3 0 0 0,-2-3 0 0,4 0 0 0,0 2 0 16,0 2-192-16,4-2 192 0,1 1-160 0,4 1 160 16,2-1-128-16,3-2 128 0,3 3 0 0,2 1-144 15,1 0 144-15,4 1 0 0,3 1 0 0,5 0 0 16,3-2 0-16,7 0 0 0,5-5 0 0,1 5 0 15,3-1 0-15,1-2 0 0,0-4 0 0,2 2 0 16,2 4 0-16,6 0 0 0,7-2 0 0,1-1 0 16,1 0 0-16,1-4 0 0,1 5 0 0,4 2 0 15,3-6 0-15,6-1 0 0,1-4 0 0,1-1 0 16,-4-1 0-16,5-1 0 0,5 3 160 0,2-2-160 16,4-4 224-16,-1-1-48 0,-1 3-16 0,5 2 0 15,8-4-160-15,-1-2 192 0,-3-4-192 0,2 0 192 16,5 1-192-16,2 0 192 0,1-6-192 0,1 0 192 15,-1 4-64-15,4-5 0 0,0-6 0 0,-1 0 0 0,-1-2-128 16,3-2 0-16,3-3 0 0,-4-3 0 0,-5 2 144 16,3 0 0-16,6-3 0 0,-4-1 0 0,-7-2 64 0,3-2 16 15,2 0 0-15,-2-1 0 0,-7 0 0 0,-1 2 0 16,-1 1 0-16,-1-2 0 0,-3-1-96 0,-5-1-128 16,-5-2 176-16,-3 0-176 0,-2-4 128 0,-3 2-128 15,0-4 0-15,-7 1 0 0,-8 0 128 0,-4 1-128 16,-5-5 144-16,-1 6-144 0,-4-2 128 0,-1 0-128 15,-3-6 0-15,-4 1 144 0,-9-1-144 0,-4 0 128 16,-6 2-128-16,-2-4 128 0,-3-3-128 0,-5 1 160 16,-5-1-160-16,-2 3 160 0,-3-4-32 0,-4 3-128 0,-3 0 192 15,-3 0-64-15,-3 2 16 0,-2-2 0 16,-5 0 0-16,-4 0 0 0,0 3-144 0,-2-3 0 0,-2 0 0 0,-4-1 0 16,-6 0 0-16,-5 2 0 0,-5 5 0 0,-5-2 0 15,-4-3 0-15,0-1 0 0,0-1 0 0,-3 3 0 16,-2 0-272-16,-3 2 64 0,-2 3 16 0,-8-1 0 15,-8 1 192-15,33 11 0 0,-4-2-160 0,-7-2 160 16,-5 2 0-16,-6 0-144 0,-4-1 144 0,-3 1 0 16,-1 1 0-16,-67-13-128 0,16 5 128 0,10 7 0 15,7 5 0-15,8 1 0 0,0-3-128 0,0 6 128 16,-5-1 0-16,2 4 0 0,1-4 0 0,-1 2 0 16,0 0 0-16,-2 0 0 0,0 3-160 0,-3 2 160 15,-3-2 0-15,-3 1 0 0,-1 5 0 0,-1 0-128 16,0 2-16-16,-3 0 0 0,0-2 0 0,-2 2 0 15,0 1-112-15,0-1-32 0,1-1 0 0,3 1 0 16,0 3 96-16,8 1 32 0,-1-2 0 0,6-1 0 0,2 3 160 0,5 3 0 16,4-2-144-16,5 3 144 0,4 1 0 0,2 1 0 15,2-5 0-15,1 7 0 0,3-1-144 0,1 4 144 16,-1-1 0-16,1 0 0 0,4 2 0 0,-1 2-128 16,1 1 128-16,32-5 0 0,-5 3 0 0,-4 4 0 15,-3 3 0-15,-3-1 0 0,-1 4 0 0,2-1 0 16,2 2-128-16,-36 21 128 0,18-6-256 0,13-6 16 15,9-1 0-15,7-1 0 0,4-2-96 0,4 0-32 16,3-2 0-16,2 0 0 0,0 1 176 0,4 1 48 16,3 1 0-16,0-1 0 0,4 0 0 0,2 2 0 15,1 2 0-15,5-2 0 0,3-3 144 0,2 1-192 0,1-1 192 0,5 0-192 16,-1-4 192-16,6 2-208 0,3 2 80 0,3-3 128 16,2 3-192-16,2 0 192 0,-1-1-192 0,3 0 192 15,0-2-144-15,4 2 144 0,3 0 0 0,-1 1 0 16,5-4 0-16,3 3 0 0,3 0 0 0,3 1 0 15,4-6 0-15,4 1 0 0,3-7 0 0,0 3 0 16,-1 2 0-16,2-3 0 0,2 0 0 0,4-1 0 16,4 0 160-16,5-3-16 0,4-2 0 0,-4-1 0 15,0-3 48-15,2-2 16 0,2 3 0 0,4 0 0 16,5-6 112-16,0 2 0 0,-2-2 16 0,-2 1 0 16,2-4-16-16,7 0 0 0,6-1 0 0,-1-1 0 15,-3-3-32-15,4 0-16 0,-1-3 0 0,5-1 0 16,4-3-80-16,-3 4 0 0,-2-4-16 0,4 1 0 15,6-1-32-15,-1-3 0 0,-3 1 0 0,0-1 0 16,-2 3-144-16,3-4 0 0,3 1 144 0,-4 1-144 0,-3-2 0 0,2 2 144 16,2-4-144-16,1 2 0 0,-4-1 0 15,-3-2 0-15,1 1 0 0,3-1 0 0,4 0 128 0,-4-2-128 16,-10 1 0-16,-1 1 0 0,0 4 128 0,-1-4-128 16,0-3 0-16,-7 0 0 0,-8-1 0 0,-4-1 0 15,-3 2 128-15,1-1-128 0,0 2 0 0,-2-3 0 16,-2 0 0-16,-5-7 0 0,-6 0 144 0,-4 3-144 15,-4-1 0-15,-1 2 144 0,-6 0-144 0,2 0 0 16,-2-4 144-16,-2 1-144 0,-4-3 144 0,-2 2-144 16,-1-3 192-16,-5 5-192 0,-5-2 192 0,-5 1-192 15,-3-2 192-15,-4 1-192 0,-5 0 0 0,-3-2 0 16,-4 3 0-16,-4-4 0 0,-5-2 0 0,-4 3 0 16,-6-2 0-16,-3-1 0 0,-7 3-192 0,-4-2 48 0,-3-2 16 0,-3 3 0 15,-1-1 128-15,-3 2-208 0,-5 3 80 0,-4 2 128 16,-8-2-192-16,-6 2 192 0,-6 1-160 0,0-3 160 15,3-1-176-15,-2 2 176 0,-1 0-192 0,-10 3 192 16,-8-1-144-16,2-2 144 0,3 0 0 0,-2 3-144 16,-3 1 144-16,-4 0 0 0,-6-5 0 0,47 14 0 15,-7-6 0-15,-8 0-128 0,-7 1 128 0,-3-1 0 16,-3-1 0-16,-5 3 0 0,-4-1 0 0,-86-7 0 16,29 6 0-16,16 3 0 0,7 1 0 0,8 5 0 15,2 7 0-15,2-3-160 0,4-3 160 0,-3 4 0 16,3 6 0-16,0-1-128 0,0-2 128 0,1 4 0 15,-1 1 0-15,4 0-192 0,3 3 192 0,3-3-160 0,0 1 160 16,2 4 0-16,1 3-144 0,3 0 144 0,2 2 0 0,43-5 0 16,-7 3 0-16,-4 5 128 0,-4 2-128 0,-3-1 0 15,-5 1-192-15,1 1 192 0,2-1-128 0,-56 22 128 16,26-1 0-16,14-7 0 0,10-2 0 0,6-2 0 16,4-2-144-16,5-2 144 0,5 2 0 0,4-2 0 15,5 4 0-15,3-4 0 0,3 5-144 0,5-2 144 16,5-1 0-16,1 4-144 0,4-3 144 0,1-1 0 15,4 1 0-15,3-1 0 0,4 1 0 0,3 2 0 16,0-4-144-16,6 3 144 0,3-2-128 0,1 0 128 16,1-2-160-16,5 0 160 0,4-2-160 0,1 4 160 15,1-2-160-15,1 4 160 0,0 2-240 0,4-4 48 0,0 1 16 0,3-3 0 16,3 2 176-16,3-3 0 16,6 3-144-16,3 2 144 0,3 0 0 0,6 2-144 0,2 1 144 0,5-2 0 15,6-3 0-15,0 2 0 0,-1-5 0 0,2 4 0 16,2 2 0-16,3-1 0 0,1 1 0 0,9-1 0 15,5-4 0-15,1-1 0 0,-6-2 0 0,1-1 0 16,3 2 0-16,4 1 0 0,5-1 0 0,2-2 0 16,-2-4 0-16,1-2 0 0,2 3 0 0,6 0 0 15,4-1 128-15,-2-1-128 0,1-2 0 0,2 0 0 16,3 0 128-16,3-1-128 0,3-3 0 0,-2 1 0 16,-4 1 0-16,6-4 128 0,5 0-128 0,-3-3 0 15,-4 0 0-15,1 1 0 0,1-5 128 0,0 0-128 16,-1-4 0-16,-3 1 176 0,-3-1-176 0,8-4 160 15,5 1-160-15,-5 0 0 0,-7-5 144 0,0 4-144 16,-1-4 0-16,2-1 0 0,-1-4 0 0,-4-1 128 16,-5-2-128-16,1 1 144 0,0 1-144 0,-4-5 160 0,-4-1 16 0,-3-4 0 15,-5 2 0-15,-3-5 0 0,-2 0-32 0,1-1 0 16,2 1 0-16,-5-3 0 0,-7-8-144 0,-4 0 192 16,-4 1-192-16,-3-3 192 0,-2-1-192 0,-3 2 160 15,-1-1-160-15,-5-5 160 0,-4-3-160 0,-3 2 0 16,-2 2 144-16,-7-3-144 0,-4-3 0 0,-7 5 0 15,-6 0 0-15,-4 0-192 0,-2 1 192 0,-6-4 0 16,-3-1 0-16,-6 3 0 0,-5 2-256 0,-6-3 0 16,-6-1-16-16,-7 3 0 0,-6 0 112 0,-2 4 32 15,-2-2 0-15,-4 5 0 0,-3 0-16 0,-9 4 0 16,-8 1 0-16,-5 2 0 0,-12 1-96 0,2 7-16 16,-1 0 0-16,-11 3 0 15,-10 3-512-15,-3 2-128 0,-6 2 0 0</inkml:trace>
  <inkml:trace contextRef="#ctx0" brushRef="#br0" timeOffset="12457.7">11267 8240 13295 0,'0'0'576'0,"0"0"144"0,0 0-576 0,0 0-144 15,0 0 0-15,0 0 0 0,0 0 944 0,0 0 144 16,0 0 48-16,0 0 0 0,0 0-384 0,0 0-80 0,-2-8-16 0,-1 3 0 15,3 5 96-15,-4-10 16 0,-1 4 0 0,3-3 0 16,-2 1-176-16,-2-2-16 0,-3 2-16 0,-2-3 0 16,1 1-64-16,0-3-16 0,-3 0 0 0,1 2 0 15,-4-2-64-15,-1 0-16 0,-4 3 0 0,-3-1 0 16,-5-1-48-16,-3 1-16 0,-3-2 0 0,-4 0 0 16,-1-1 32-16,0 2 0 0,1-4 0 0,-4 2 0 15,-3 0-192-15,0 4-48 0,2-1 0 0,-8 2 0 16,-3-2 0-16,-4 0-128 0,-2 0 192 15,2-3-64-15,-2 2-128 0,1 4 192 0,-1-4-192 0,-3 5 192 16,-2-1-192-16,-1 2 0 0,0 0 144 0,0-1-144 16,4 0 0-16,1 1 128 0,-1 1-128 0,-3 1 0 0,-4 2 0 0,-2-1 128 15,-4-1-128-15,2 1 0 0,3 3 0 0,1 0 0 16,1 1 0-16,-2-1 128 0,-1 2-128 0,-2 0 0 16,1-1 0-16,3 1 0 0,1 1 832 0,1 3 160 15,3 4 32-15,2-2 0 16,0 2-1664-16,2-2-320 0,2 2-64 0,2-1 0 0,3 1 816 0,2 3 208 15,0-3 0-15,2 3 0 0,1 2 0 0,-2-1 0 16,-1-1 0-16,-2-2 0 0,-2 1 0 0,3-4 0 16,1 5 0-16,0-1 0 0,-2-1 0 0,2 3 0 15,0 0 0-15,-1-3 0 0,1 2 0 0,1 0 0 0,1-2 0 0,5 2 0 16,1 0 0-16,15-6 0 16,-3 5 0-16,-1-3 0 0,-2 1 0 0,-3 1 0 15,-1-1 0-15,0 3 0 0,0-4 0 0,-2 1 0 16,-1-1 0-16,1 0 0 0,2-1 0 0,1 1 0 15,-2-3 0-15,2 4 0 0,-1-1 0 0,-1 2 0 16,1 3 0-16,1-2 0 0,-4-1 128 0,3 3-128 0,0-1 0 0,1 0 0 16,-2 1 192-16,3-2-192 0,0 0 192 0,1-1-192 15,2 2 128-15,2-3-128 0,0 3 0 0,2 0 0 16,-2-1 0-16,2 2 0 0,-1 2 0 0,1-1 0 16,-1-1 0-16,-2-2 0 0,1 1 0 0,-1 1 0 15,-1-2 0-15,-2 0 0 0,3 1 0 0,1 2 0 16,2 1 0-16,1-4 0 0,1 1 0 0,-1 2 0 15,1-1 0-15,1 3 0 0,0-2 0 0,2 3 0 16,1 0 0-16,-1-1 0 0,0 1 0 0,1 2 0 0,-2-3 0 0,5 3 0 16,-1 2 0-16,2-2 0 15,-2 1 0-15,2-1 0 0,0 0 0 0,-1 3 0 0,3-1 0 0,3-2 0 16,0 0 0-16,2 2 0 0,-2 2 0 0,4-2 0 16,2-1 0-16,-2 1 0 0,4-3 0 0,1-1 0 15,-1 0 0-15,5-1 0 0,0 3 0 0,2 0 0 16,2-2 0-16,-1-1 0 0,1-1 0 0,2 2 0 15,4 2 0-15,-3-2 0 0,3-2 0 0,0 2 0 16,3 0 0-16,-1-2 0 0,3 1 128 0,3-2-128 16,2 0 0-16,0 2 0 0,2-2 144 0,4-1-16 15,2-1-128-15,2 1 192 0,-3 0-48 0,5-4-16 16,0 3 0-16,1-1 0 0,-1 1-128 0,3-2 160 0,0 2-160 0,1 0 160 16,3-3-160-16,2 3 0 15,6 2 0-15,-1-4 0 0,3 2 0 0,0 0 0 16,0-4 0-16,2 2 0 0,0-2 0 0,1 1 0 15,1 2 0-15,1-3 0 0,1 1 0 0,2-1 0 0,0 0 0 0,-1-2 0 16,-2 3 0-16,0-1 0 0,2 1 0 0,0-2 0 16,-1 2 0-16,4-3 0 0,3-2 0 0,3 0 0 15,2-1 0-15,0-1 0 0,0 1 0 0,1 0 0 16,-1-1 0-16,3-2 128 0,5-1-128 0,-2 1 0 16,-3-2 0-16,0 0 128 0,-1 1-128 0,1 1 0 15,-2 1 0-15,0 1 0 0,-1 1 128 0,-2 1-128 16,-1 0 0-16,-1-4 0 0,-1 2 0 0,-1-1 0 15,-1 1 0-15,-1 2 0 0,3 0 0 0,-1-4 0 0,-2-2 0 16,0 0 0-16,0-2 0 0,-1-3 0 0,0-1 224 0,-1 1-32 16,-1-3-16-16,4 2 0 0,-3-1 16 0,1 2 16 15,-1-5 0-15,-2 4 0 0,1-3-32 0,0 1-16 16,-1-3 0-16,-1 5 0 0,0-5-160 0,1 2 192 16,1-3-192-16,-1-3 192 0,0 2-192 0,24-6 0 15,-11 3 0-15,-8-1 0 0,-6-2 0 0,-3 1 128 16,-2 1-128-16,0 0 0 0,0 2 0 0,0-2 128 15,0 0-128-15,-4-1 0 0,-1 0 128 0,-1 0-128 16,-3 0 128-16,-1 0-128 0,-1 1 192 0,-1-4-64 16,-2 1 0-16,-1-1 0 0,-3 2-128 0,0-2 160 15,0-5-160-15,-1 1 160 0,-1-6-160 0,-2 0 128 16,0-2-128-16,0-2 128 0,-1-1-128 0,-2 1 160 16,-3-4-160-16,1 1 160 0,-1-6 32 0,-1 3 0 15,-4-2 0-15,-1 3 0 0,-2 4 48 0,1 0 16 16,-4 1 0-16,1 0 0 0,-2 0-256 0,-1 3 176 15,-2 2-176-15,-2 0 160 0,0-1-160 0,-2 2 0 16,-3 6 144-16,-1-2-144 0,-2 1 0 0,-2 2 144 16,1-1-144-16,-3 3 0 0,-2 1 0 0,-2 4 0 0,-1 0 0 0,-3 5 0 31,-2-2-832-31,-6 1-208 0,-3 3-48 0,-1-2-10240 0,-2 5-2048 0</inkml:trace>
  <inkml:trace contextRef="#ctx0" brushRef="#br0" timeOffset="15193.41">15337 8411 8287 0,'0'0'736'0,"0"0"-592"16,0 0-144-16,0 0 0 0,0 0 928 0,0 0 160 15,0 0 16-15,0 0 16 0,0 0-240 0,0 0-48 16,0 0-16-16,0 0 0 0,0 0 176 0,0 0 32 16,0-5 16-16,2-4 0 0,0 0-48 0,1-2-16 15,-1 0 0-15,1-1 0 0,1-2-240 0,-2 0-48 16,3-1-16-16,2 1 0 0,0-4-224 0,5-10-32 0,-1 4-16 0,2-4 0 16,1 1-128-16,1-3-16 0,3-2-16 0,2 2 0 15,2-1-48-15,2-1-16 0,0 2 0 0,3-1 0 16,2-2 16-16,-1 1 0 0,1 2 0 0,0 3 0 15,-2 2-192-15,0 3 192 0,-2 2-192 0,-2 2 192 16,-2 2-192-16,-1 0 0 0,0 4 0 0,1 1 0 16,-1 1 0-16,-2 3 0 0,-3 2 0 0,0 1 0 0,-1 2 0 0,1 6 0 15,2 0 0-15,-1 1 0 0,2 5 128 0,0-1-128 16,0 5 128-16,1 1-128 0,-1 2 0 0,2 2 0 16,4 3 0-16,-1-1 0 0,-1 5 0 0,2-2 0 15,-3 3 0-15,2-2 128 0,0-2-128 0,1 0 0 16,-1-3 0-16,1-5 0 0,1-1 0 0,1-1 0 15,3-4 0-15,3 0 0 0,1-5 224 0,0-1-32 16,3 0-16-16,2 0 0 0,1-6 160 0,1 2 48 16,-1-2 0-16,2-2 0 0,-2 0-128 0,-3-3-32 15,0 2 0-15,-1-3 0 0,3 2-96 0,-2 0-128 16,-1-2 176-16,1 3-176 0,-2-2 192 0,5 3-192 16,-3 1 192-16,1-3-192 0,-1-2 128 0,-1 0-128 15,2-1 0-15,-5-2 0 0,-3 2 0 0,-2-3 128 16,-2-1-128-16,0 4 0 0,1-2 144 0,-2-2-144 15,-1 1 0-15,-2 1 144 0,-1-2 0 0,-1 1 0 0,-1-3 0 0,1 1 0 16,-1 0 16-16,-2-1 0 16,1 1 0-16,-1-3 0 0,0 1-160 0,-1 0 160 15,-1 1-160-15,0 2 160 0,-2 3-160 0,1-3 0 16,0 3 0-16,-2 2 128 0,-2-1-128 0,-1 4 0 0,-2-2 0 0,1 2 0 16,-7 6 128-16,5-7-128 15,-5 7 0-15,6-9 128 0,0 2-128 0,-1-1 0 0,-5 8 0 0,6-6 0 16,-6 6 0-16,0 0 0 0,0 0 0 0,0 0 0 15,0 0 0-15,10 2 0 0,-10-2 0 0,5 8 0 16,-5-8 0-16,9 10 0 0,-2 4 0 0,1 1 0 16,0-3-128-16,2 2 128 0,0 1 0 0,1 0 0 15,2 2 0-15,1-1 0 0,0 1 0 0,5-1 0 0,3-2 0 0,1 2 0 16,1-2-144-16,-1 2 144 0,2 2 0 0,2 0 0 16,1-1 0-16,2 4 0 0,2-1 0 0,2 2 0 15,2-1 0-15,3-3 0 0,-1-5 0 0,1 0 0 16,-1-2 0-16,0-1 0 0,6 2 0 0,0 0 0 15,1-3 0-15,2 1 0 0,2-3 0 0,-1 3 0 16,-1-4 0-16,0 2 0 0,-3-3 0 0,0-2 0 16,-4-5 0-16,4 1 0 0,0 0 0 0,3-4 0 15,1-2 0-15,6 2 0 0,2-2 0 0,0-2 0 16,-2-5 0-16,0-2 0 0,-2-3 0 0,0 2 0 16,3 0 0-16,1 2 0 0,1 0 0 0,1 1 0 15,2-3 0-15,-2 2 0 0,0 0 0 0,1 1 0 16,-3 0 0-16,3 1 0 0,-1-1 0 0,3 2 0 15,3 2 0-15,-1-1 144 0,1-1-144 0,-3 2 0 16,-3 0-160-16,3 2 160 0,0-2 0 0,2 5 0 16,0 3 0-16,1 0 0 0,-1 2 0 0,-2 2 0 15,-6 3-160-15,1 2 160 0,-1 0 0 0,-2 4 0 0,-2 2 0 0,0 2 0 16,-3 2 0-16,-1 0 0 0,-2 3 0 0,-2 0 0 16,-3 0 0-16,-1 3 0 0,-6-1 0 0,0-1 0 15,1 6 0-15,-1-3 0 0,-2 4 0 0,-1-2 0 16,-1 0 0-16,-1 2 0 0,0-5 0 0,-1 1 0 15,2-2 0-15,-1-3 0 0,-2-3 0 0,-1 0 0 0,0-5 0 16,-2-1 0-16,-2-3 0 0,-4-1 0 0,-1-3-128 0,-5-3-128 16,2-2 0-16,-13 2-16 15,5-7-1680-15,-1 0-336 0,-4-3-64 0</inkml:trace>
  <inkml:trace contextRef="#ctx0" brushRef="#br0" timeOffset="15959.8">16695 6587 14559 0,'1'-14'640'0,"3"7"144"0,4-5-624 0,-3 6-160 16,-5 6 0-16,7-8 0 0,-7 8 896 0,8-5 128 15,-8 5 48-15,0 0 0 0,0 0-464 0,8 10-96 16,-5 2 0-16,1 6-16 0,-4 3 80 0,0 6 32 16,-4 5 0-16,1 2 0 0,-2 0 48 0,-3 3 16 15,-1 1 0-15,-4 3 0 0,-3 5 64 0,-1-2 16 16,1 3 0-16,-2-2 0 0,0 2-288 0,0-7-48 16,3-1-16-16,0-6 0 0,2-3-64 0,3-7-16 15,1-4 0-15,3-2 0 0,1-3 192 0,1-5 16 16,1-1 16-16,3-8 0 0,0 0-208 0,0 0-32 15,0 0-16-15,5-11 0 0,-1-3 0 0,4-1 0 16,1-7 0-16,0-1 0 0,1 2-128 0,0-10-32 16,0-2 0-16,2-2 0 0,-1-2-128 0,-1-3 0 15,3-2 144-15,0-2-144 0,1 2 0 0,2 1 144 16,2 2-144-16,1 3 0 0,1 3 0 0,2 1 0 16,-2 2 0-16,2 4 0 0,-2 1 0 0,2 5-144 15,-4 4 144-15,-2 9-128 0,-1-1 128 0,-2 6 0 0,-2 3-144 0,0 5 144 16,-11-6-144-16,7 12 144 0,-2 2-192 0,-2 1 192 15,-6 1-320-15,-2 4 32 0,-4 0 16 0,-2 1 0 32,-3 4-176-32,-4-3-16 0,-3 3-16 0,-2 0 0 15,1-2 0-15,-1-4 0 0,3-2 0 0,0-3 0 16,0-6-96-16,3 4-32 0,-1-5 0 0,5 0-7792 0,3-3-1568 0</inkml:trace>
  <inkml:trace contextRef="#ctx0" brushRef="#br0" timeOffset="16312.54">17385 6556 14847 0,'0'0'656'0,"0"0"144"0,-9 7-640 0,-1 0-160 15,1 4 0-15,0-1 0 0,0 3 1008 0,1 3 160 16,-3 1 48-16,2 1 0 0,-1 2-80 0,0-1-16 15,-1 1 0-15,0 3 0 0,1 3-288 0,0-1-48 16,0 4-16-16,0-4 0 0,0 0-192 0,2-5-32 16,0-2-16-16,3-3 0 0,3-1-224 0,2-2-48 15,0-12-16-15,0 0 0 0,0 0 144 0,0 0 48 16,10 4 0-16,0-6 0 0,2-3 160 0,0-4 48 16,1 0 0-16,1-5 0 0,0-1-336 0,2-3-64 0,2-2-16 15,0 0 0-15,-1-2-224 0,-1-2 144 0,-1 2-144 0,2 2 128 16,1 1-128-16,-1 1 0 15,-1 2 0-15,2 2 0 0,-1 2 0 0,-4 2 0 0,0 5 0 0,1-3 0 32,0 3-1440-32,1 1-224 0,0-1-32 0,2-1-11520 0</inkml:trace>
  <inkml:trace contextRef="#ctx0" brushRef="#br0" timeOffset="16645.29">18022 6558 19295 0,'0'0'848'0,"0"0"176"0,0 0-816 0,0 0-208 15,0 0 0-15,0 0 0 0,-1 9 928 0,-1 0 144 16,0 2 16-16,-1 2 16 0,0-4-176 0,1 2-32 16,0 0-16-16,0 0 0 0,1 0-432 0,1-2-64 15,0 3-32-15,0-5 0 0,1 1-48 0,-1-8-16 16,3 6 0-16,0 1 0 0,3 0 304 0,0-4 64 15,2 1 16-15,0-2 0 0,2 0-96 0,-3-1-32 16,3-1 0-16,1-1 0 0,-1-2-160 0,0 0-16 16,0 1-16-16,0-3 0 0,-1-4-48 0,0 3-16 15,-1-3 0-15,-2 2 0 0,0-3-48 0,-3 1-16 16,-3-3 0-16,-1 1 0 0,-3-1 128 0,-1-4 32 0,-3 2 0 0,-2-1 0 16,0 1-224-16,-4 0-32 15,1 0-128-15,-1 3 192 0,-1 2-192 0,1-1 0 0,0 3 0 0,1 4 0 31,1-1-1280-31,3 1-336 0,0 7-80 0,1-1-8544 16,2-1-1728-16</inkml:trace>
  <inkml:trace contextRef="#ctx0" brushRef="#br0" timeOffset="17161.52">18674 6524 11055 0,'14'-3'976'0,"-6"3"-784"0,1-1-192 0,1 0 0 0,0-1 1344 0,1 1 240 16,2 0 32-16,-3 1 16 0,0-1-576 0,-2-2-112 16,-2 1-32-16,-6 2 0 0,4-8-16 0,-4 8 0 15,-1-6 0-15,-2-2 0 0,0 2-32 0,-4 2-16 16,0 0 0-16,-4 0 0 0,0 3-336 0,-2 1-64 16,-1 5 0-16,-2-1-16 0,-2 0 16 0,0 3 0 15,-1 3 0-15,-1 4 0 0,-2 2-128 0,1 3 0 16,2 2-16-16,-1 0 0 0,3-1-80 0,1 2-16 15,4 0 0-15,2-1 0 0,3-3-80 0,3-2 0 16,4-3-128-16,3 0 192 0,2-2-192 0,3-3 128 16,2-1-128-16,2-2 0 0,4-1 192 0,-1-3-48 15,3-3-16-15,3-1 0 0,1-3 80 0,0-4 16 16,-1-2 0-16,2-2 0 0,1-6-32 0,0 1 0 16,1-1 0-16,-3-3 0 0,1-1 0 0,-1-4 0 15,-3 2 0-15,13-17 0 0,-16 20-48 0,0-5-16 16,-2-4 0-16,0-3 0 0,-2-5-128 0,1-2 160 0,0-5-160 0,-2-1 160 15,3-18-160-15,-1 8 0 0,-2 4 0 0,1 7 128 16,-3 8-128-16,-2 7 0 0,1 9 0 0,-2 5 0 16,-2 4 0-16,-1 8-176 0,-3 6 176 0,0 0-128 15,-2 15 128-15,-2 6 0 0,-3 1-144 0,0 11 144 16,-1 4 0-16,-3 3 0 0,0 5 0 0,0 2 0 16,-1 4-128-16,-1 3 128 0,1 2 0 0,-1 1 0 0,0-4 0 0,2-1-144 15,1 2 144-15,2-5 0 16,2 0-944-16,2-10-80 0,3-5 0 0,1-2-16 15,2-6-176-15,3-5-16 0,2-4-16 0,0-3-7200 16,2-4-1456-16</inkml:trace>
  <inkml:trace contextRef="#ctx0" brushRef="#br0" timeOffset="17461.93">19252 6510 22687 0,'0'0'1008'0,"-3"6"208"0,-4 2-976 0,2 3-240 16,-1 4 0-16,-1 2 0 0,0 1 896 0,1 1 144 15,-3 1 32-15,2 1 0 0,1-1-208 0,2 0-32 16,0 1-16-16,2-4 0 0,0 1-352 0,4-4-64 16,0-1-16-16,3 0 0 0,2-7-128 0,-2 2-48 15,2-3 0-15,2-4 0 0,1-1 448 0,3 0 96 0,0-3 16 16,2-4 0-16,2-1 32 0,-1-1 16 0,2-1 0 0,-1-4 0 15,-2 1-224-15,0 1-32 0,-2-5-16 0,-2 1 0 16,1-2-256-16,-3 1-48 16,-2-1-16-16,1 3 0 0,-3 0-224 0,0 2 0 0,-1 2 0 0,-3-1 0 31,0 6-1024-31,1-2-320 0,0 2-48 0,-2 6-16 0,4-5-1968 0,1-3-400 16</inkml:trace>
  <inkml:trace contextRef="#ctx0" brushRef="#br0" timeOffset="17978.04">20169 6535 2751 0,'0'0'256'0,"0"0"-256"0,0 0 0 0,0 0 0 16,0 0 3024-16,-4-4 560 15,-5-4 128-15,3 4 0 0,-2 1-1664 0,-1 2-352 0,-3 1-64 0,0 0-16 16,-3 1-448-16,-4 3-80 0,-3 2-32 0,-2 1 0 16,-4-1-272-16,-2 5-48 0,-2 1-16 0,-1-1 0 15,2 6-80-15,2 1-32 0,1-1 0 0,4 3 0 16,4 0-288-16,4-1-64 0,5 0-16 0,3-1 0 0,4-2-96 0,7 0-16 15,3-1 0-15,7-2 0 0,6-6-128 16,7 1 0-16,5-4 144 0,5-3-144 0,3-1 0 0,2-1 0 16,-2-7 0-16,2 2 128 15,0-1-576-15,-1-3-128 0,-1 2 0 0,-1-4-16 16,-1-1-1920-16,1-2-384 0</inkml:trace>
  <inkml:trace contextRef="#ctx0" brushRef="#br0" timeOffset="18187.59">20742 6005 17503 0,'0'0'1552'0,"0"0"-1232"16,-5 9-320-16,0 3 0 0,-1 0 2112 0,-1 7 352 15,1 4 80-15,-2 1 16 0,-2 3-1760 0,0 4-352 16,0 0-64-16,0 6 0 0,-2 0-80 0,2 2-16 15,0 3 0-15,0-1 0 0,0-3-288 0,-1 3 0 0,0 2 0 0,0-2 0 16,0-1-128-16,-1 0-144 16,0-5-32-16,2 1 0 15,0-3-2336-15,1-2-480 0,0-3-80 0</inkml:trace>
  <inkml:trace contextRef="#ctx0" brushRef="#br0" timeOffset="18341.71">20310 6581 22223 0,'10'-9'976'0,"-2"7"224"0,2 0-960 0,7 1-240 0,0-4 0 0,6 1 0 0,3 3 1216 0,2 0 208 16,1-1 48-16,3 2 0 0,-1-4-640 0,2 1-112 15,2 0-16-15,0-1-16 0,0 2-432 0,-1-1-96 16,-1 1-16-16,0 0-13632 16</inkml:trace>
  <inkml:trace contextRef="#ctx0" brushRef="#br0" timeOffset="18912.68">21515 6482 8287 0,'0'0'736'0,"3"-5"-592"16,-3-3-144-16,0 2 0 0,0 6 1968 0,0 0 352 16,0 0 80-16,0 0 16 0,-9 4-1184 0,1 3-224 15,-2 2-48-15,0 5-16 0,-2-1-80 0,0 5-16 16,-4 1 0-16,2 2 0 0,-3 6 32 0,0 1 0 15,1 1 0-15,0-3 0 0,1 4-144 0,1-4-32 16,0 1 0-16,3-5 0 0,0 2-272 0,3-5-64 16,1-2-16-16,2-4 0 0,3-2-32 0,2-11-16 15,0 0 0-15,6 1 0 0,2-3 288 0,3-7 64 16,4-4 16-16,3-3 0 0,0-5-144 0,2 0-16 16,3-2-16-16,0-5 0 0,-1 1-288 0,-1-3-48 15,2 0-16-15,0 4 0 0,-2-2-144 0,0 2 0 16,-2 5 144-16,0-2-144 0,-1 4 0 0,-2 1 0 15,0 4 0-15,-1 3 0 16,-1 0-416-16,0 5-48 0,-2 3-16 0,1 2-9984 16,-1 2-2000-16</inkml:trace>
  <inkml:trace contextRef="#ctx0" brushRef="#br0" timeOffset="20112.68">22161 6459 21183 0,'0'0'1888'0,"0"0"-1504"16,1-8-384-16,0 3 0 15,-1-1-256-15,0 6-128 0,0 0-32 0,-1-6 0 0,-3-2 656 0,2 4 128 16,-3-1 16-16,0 2 16 0,-2 2 96 0,1 2 16 15,-2 1 0-15,-2 3 0 0,-1 0 176 0,-1 1 32 16,1 6 16-16,-1-1 0 0,0 2-16 0,0 3 0 16,-1 2 0-16,2 4 0 0,1 4-144 0,1 0-48 15,0 2 0-15,4 0 0 0,4-1-272 0,3-3-48 16,3-1-16-16,3-3 0 0,2-2 80 0,3-3 16 16,2-4 0-16,2 2 0 0,0-7-32 0,2 1-16 15,0-3 0-15,2-4 0 0,-1-3 128 0,2-5 16 16,-1 2 16-16,2-5 0 0,-1 2-128 0,-1-5-16 15,-1 0-16-15,-1 0 0 0,1 0-240 0,-2-3 176 16,-3 0-176-16,0 0 160 0,-1-1-160 0,0 2 128 16,-2-1-128-16,2 4 128 0,-4 5-128 0,0-1 0 15,-1 4 0-15,0 1 0 0,-3 1 0 0,-6 3 0 0,8 4 0 0,-1 1 0 16,-3 5 0-16,1 0 0 0,-1 4 0 0,1 2 0 16,-2 1 0-16,2 0 0 0,1 0 0 0,2-2 0 15,1-3 0-15,1 0 0 0,3-1 0 0,-1-3 0 16,4 2 0-16,0-4 0 0,2 0 0 0,1-3 0 15,0 1 0-15,1-1 0 0,1-3 0 0,2-2 0 16,-1 0 0-16,4-2 0 0,-1 0 0 0,2 0 0 16,1-2 0-16,1-5 0 0,3 1 0 0,0-1 0 0,-2-3 0 15,-1 0 128-15,5-2-128 0,-3-2 0 0,1-1 0 0,-1 0 0 16,-6-1 128-16,0-2-128 0,0-5 0 0,-3 2 0 16,1-3 144-16,-2 3-144 0,-4-7 0 15,4 4 0-15,-2-3 0 0,-1 1 0 0,-2 1 0 0,-3-1 0 16,0 4 0-16,-2 0 0 0,-1 2 0 0,0 0 0 15,-2 2 0-15,-2 3 0 0,-2 0 0 0,-1 1 0 16,-1 1 0-16,0 1 0 0,-2 2 0 0,0 3 0 16,-2-3 0-16,1 2-128 0,1 1 128 0,-1-2 0 15,-2 3 0-15,1 1-128 0,0-3 128 0,-1 1 0 16,1 0 0-16,1 1 0 0,-2 1 0 0,1-1 0 16,-1 2 0-16,3 0 0 0,0 8 0 0,-1-6 0 15,-1 1 0-15,2 5-128 0,0-8 128 0,0 8 0 16,0 0 0-16,0 0 0 0,0 0 0 0,0-6 0 15,0 2 0-15,0 4 0 0,0 0 0 0,0 0 0 16,0 0 0-16,0 0 0 0,0 0 0 0,1-7 0 16,-1 7 0-16,0 0 0 0,4-6 0 0,-2 3 0 15,-2 3 0-15,0 0 0 0,0 0 0 0,0 0 0 0,1-8 0 0,-1 8 0 16,0 0 0-16,0 0 0 16,0 0 0-16,0-6 0 0,-1 1 0 0,1 5 0 0,0 0 0 0,0 0 0 15,-2-8 0-15,2 8 0 0,0 0 0 0,0 0 0 16,0 0 0-16,-5-3-128 0,5 3 128 0,-7 2 0 15,0 3 0-15,-1 0 0 0,0 2 0 0,2 5 0 16,-3 3 0-16,0 3 0 0,-2 2 0 0,-1 2 0 16,1 6 0-16,-1 2 0 0,0 5 0 0,-1 3-128 15,0 4 128-15,1 0 0 0,-1 5 0 0,1-3 0 16,1 3 0-16,1 2 0 0,0-5 0 0,2 2 0 0,2-7 0 0,1-2 0 16,1 0 0-16,3-3 0 0,1-2 0 0,2-4 0 15,3 0 0-15,1-5 128 0,5-3-128 0,0 1 0 16,3-6 128-16,4 0-128 0,3 0 208 0,2-3-16 15,3-3-16-15,2 1 0 0,2-5-48 0,5 1 0 16,1 2 0-16,4-4 0 0,2-2-128 0,-2-2 0 16,6-2 0-16,-4-1 128 0,-2-4-128 0,-1-1 0 15,0-2 144-15,0 0-144 0,-1-4 128 0,-1-2-128 16,-2-4 160-16,2 1-160 0,0-4 160 0,-3-2-160 16,-5 0 160-16,-3-1-160 0,-5 0 160 0,-5 3-160 15,-2-2 160-15,-7 3-160 0,-3 3 208 0,-4 4-48 16,-2 2-16-16,-7 5 0 0,-7 1 288 0,-4 2 48 15,-7 4 16-15,-2 5 0 0,-4 5-112 0,-1 3-32 16,-2 6 0-16,1 2 0 0,-2 2-224 0,2 3-128 16,1 3 128-16,5 5-128 0,1 2 0 0,6-1 0 0,4 0 0 15,7-1 0-15,6 2 0 0,5 0 0 0,8-2 0 0,2 0 0 16,5 0 0-16,8-1-128 0,6-4 0 0,21 17 0 31,2-6-1536-31,6-1-288 0,8-1-64 0,0 0-16 0</inkml:trace>
  <inkml:trace contextRef="#ctx0" brushRef="#br0" timeOffset="22247.87">3901 20157 23487 0,'0'0'512'0,"0"0"128"0,-8 9 0 0,2-2 16 0,2 1-528 0,-1 1-128 0,5-9 0 0,0 0 0 16,-6 7 1040-16,1-3 176 0,5-4 48 0,0 0 0 15,-7-4-256-15,2-3-48 0,2 2-16 0,3-6 0 16,-2-2-368-16,4-3-64 0,-2-3 0 0,5-6-16 0,-2-3-48 0,5-1 0 16,-2-3 0-16,3-3 0 0,-1-2-208 0,1-2-48 15,1-5-16-15,-1 2 0 0,0-5 64 0,1 4 16 16,0-3 0-16,3 4 0 0,-2 4-96 0,2 1-16 15,0 2 0-15,-1 3 0 0,1 8-144 0,-1 1 0 16,-2 5 0-16,0 6 0 0,0-1 0 0,1 8-144 16,0 0 144-16,0 8 0 0,2 3 0 0,2 6 0 15,2 4 0-15,-1 6 0 0,1 4 0 0,-2 6-128 16,3 1 128-16,-2 5 0 0,1 2-128 0,-2 6 128 16,-1 1 0-16,0 2 0 0,-1-1-160 0,-1-4 160 15,-1 2-128-15,-3-4 128 0,1-1 0 0,-1-2 0 0,-2-7 0 16,-2-2 128-16,1-2 48 0,-1-6 16 15,-3-2 0-15,1-2 0 0,-1-1 48 0,-1-6 16 16,0-11 0-16,-3 6 0 0,2 6-112 0,1-12-16 0,0 0 0 0,-8-5 0 16,-2-3 64-16,-2-3 0 15,0 1 0-15,-4-4 0 0,-3-3-192 0,-4-1 0 16,-3-2 0-16,-2-3 0 0,-6 0 192 0,0 0 0 0,1 2 0 0,-2-1 0 16,1 2-192-16,1 4 128 15,1 0-128-15,3 2 128 0,1 1-128 0,2 4 128 0,2 0-128 16,4 4 128-16,2 3-128 0,2-2 0 0,-1 1 0 0,6 2-176 15,1 0 176-15,1 0 0 0,1-1-144 16,8 2 144-16,0 0 0 0,0 0 0 0,0 0 0 0,0 0 0 16,3-7-448-16,4-5 48 0,3 1 0 0,6-1 0 15,3-3 176-15,6 0 32 0,4-2 16 0,7-2 0 16,5-1 176-16,4-2-128 0,5-4 128 0,-1 0-128 16,2-2 128-16,1 2 0 0,-2-5 0 0,0 4 0 0,-1-1 0 0,1 6-160 15,-3-4 160-15,-3 6 0 0,-2 3 0 0,-5 6 0 16,-5-1 0-16,-5 4 0 0,-3 5 128 0,-5 3-128 15,-5 3 176-15,-5 5-176 0,-4 4 384 16,-5 6-16-16,-5 6-16 0,-6 6 0 0,-5 6 96 0,-7 5 32 16,-4 3 0-16,-6 6 0 0,-5 2-288 0,-2 4-64 15,-2 1-128-15,-4 4 192 0,-1-1 128 0,-3 2 0 16,-3-7 16-16,-3 4 0 0,0 5-128 0,5-10-16 16,4-9-16-16,-8 7 0 15,16-12-1248-15,12-11-240 0,11-14-48 0,16-15-16416 0</inkml:trace>
  <inkml:trace contextRef="#ctx0" brushRef="#br0" timeOffset="23599.47">28683 19635 14735 0,'0'0'640'0,"0"0"160"0,0 0-640 0,0 0-160 16,-3-10 0-16,3 10 0 15,0 0-1616-15,-5-8-368 0,0-1-64 0,-1 4 0 16,6 5 1088-16,-10-2 240 0,0-2 32 0,-1 2 16 0,1 2 2240 0,1 2 448 15,-3 0 96-15,0 2 0 0,1 0-640 0,-1 1-144 16,1 0-32-16,1-1 0 0,-1 1-608 0,3 1-128 16,-1-2-32-16,2 3 0 0,7-7-528 0,-6 10 0 15,0-5-160-15,-1 1 160 16,7-6-800-16,-6 9-32 0,1-1-16 0,5-8 0 0,-7 6 656 0,7-6 192 16,0 0 0-16,-6 5 0 0,6-5 896 0,0 0 256 15,-6 6 64-15,6-6 0 0,-7 9-240 0,7-9-32 0,-7 4-16 0,7-4 0 16,-9 9-160-16,9-9-48 0,-9 5 0 0,1-4 0 15,8-1 176-15,-10 2 48 0,1-2 0 0,9 0 0 16,-10-2 32-16,1-3 16 0,2-2 0 0,0-1 0 16,2-5-192-16,1-2-32 0,1-4-16 0,0-4 0 15,3-1-128-15,0-5-32 0,1-2 0 0,3-2 0 16,1-2-256-16,2-4-48 0,0-1-16 0,2-6 0 16,2-7-272-16,0-5 0 0,0-3 128 0,1-6-128 15,-1 0 0-15,3 6 128 0,0 4-128 0,1 8 0 16,-1 12 0-16,-1 7 0 0,-2 7 0 0,-1 9 0 15,-2 5 0-15,0 3 0 0,-8 6-128 0,10 10 128 16,-2-1-160-16,-1 10 160 0,0 6-160 0,-2 7 160 16,0 5-176-16,-2 2 176 0,1 2-192 0,0 2 192 15,0 2-160-15,2 4 160 0,-3 2-128 0,1-1 128 0,-1-3 0 16,1 0 0-16,0-4 0 0,-1 1 0 0,-1-5 0 16,-1-4 0-16,1-2 0 0,-1-4 0 0,-1 1 0 0,0-6 0 15,0-3 0-15,0 1 0 0,0-2 0 0,0-4 0 16,-1-5 0-16,-2 1 128 0,-1-4-128 0,4-8 0 15,-5 9 128-15,-1-5-128 0,-2-1 144 0,-2-3-144 16,0-4 192-16,-1-1-192 0,-3-8 192 0,-2-2-64 16,0-4 0-16,-1-3-128 0,-1-2 128 0,-1-5-128 15,-2-2 0-15,-2 2 0 0,-4-4 0 0,-2 0 0 16,-2-1 0-16,1 1 0 0,-2 0 0 0,3-3 0 16,0-2 0-16,5 2 0 0,3 4 0 0,5 3 0 15,3 0 128-15,4 6-128 0,0-1 0 0,7 1 0 0,2 0 128 0,5 3-128 16,5 1 0-16,5 0 0 0,4-4 0 0,5 2 0 15,2 1 0-15,7 0 0 0,4-1-128 0,2-3 128 16,-1-1 0-16,3-1-144 0,1-1 144 0,4 0 0 16,2-1 0-16,5 5 0 0,3-1 0 0,5 2-128 15,5 1 128-15,-2 3 0 0,-3 1 0 0,-1 6 0 16,-3 3 0-16,-1 4 0 0,-3 2 0 0,-1 2 0 16,-2 4 0-16,-6 1 0 0,-7 5 0 0,-8 1 0 15,-8 7 0-15,-5 3 0 0,-8 1 0 0,-8 4 0 16,-6 2 320-16,-8 1 80 0,-5 4 32 0,-9 1 0 15,-9 2 272-15,-4 0 48 0,-5-1 16 0,-3 3 0 16,-6 2-256-16,-5 2-32 0,-5-4-16 0,-6 1 0 16,-6 1 128-16,0-5 32 0,0-1 0 0,3-3 0 15,6-2-272-15,3-3-48 0,2-5-16 0,6-2 0 0,6-5-512 0,9-1-96 16,9-8-32-16,8-1 0 16,8-3-2416-1,17-1-496-15,0 0-80 0</inkml:trace>
  <inkml:trace contextRef="#ctx0" brushRef="#br0" timeOffset="48550.29">13557 16457 15775 0,'-20'4'704'0,"6"-1"128"0,2 0-656 0,-2-3-176 16,2 2 0-16,1-2 0 0,2 0 928 0,9 0 160 15,-9-5 16-15,9 5 16 0,-5-7-224 0,4 0-64 16,1-5 0-16,4 2 0 0,-2 0-272 0,4-4-64 16,5-1-16-16,1-2 0 0,4-2-80 0,1 0-16 15,2 0 0-15,2-3 0 0,-2-1 64 0,5-1 0 16,-1 1 0-16,0 3 0 0,-2 0-128 0,-2 2 0 15,1-2-16-15,-1-1 0 0,0 2-176 0,0 1-128 16,0 2 144-16,0 2-144 0,0 0 176 0,1 1-176 16,2 3 192-16,-1-1-192 0,2 3 192 0,2-2-64 0,-1 2 0 0,2-3-128 15,4 4 144-15,0 0-144 0,3-1 0 0,1-2 144 16,0 2-144-16,0-1 0 0,-2 4 0 0,1-1 128 16,1-3-128-16,-1 4 0 0,0-1 0 0,0 0 0 15,-1 4 144-15,1 2-144 0,0 1 160 0,-1 2-160 16,1 1 0-16,0 2 128 0,0-2-128 0,-1 1 0 15,0 2 0-15,-2 0 144 0,-1 3-144 0,3-2 128 16,0 2 16-16,-2-1 0 0,-2 2 0 0,2-1 0 16,0 3-16-16,2 1-128 0,-2-5 192 0,5 5-64 15,-2 1-128-15,0 2 128 0,0-1-128 0,2-1 128 16,1-1-128-16,-2 0 0 0,-1 0 144 0,-1-1-144 16,1-4 0-16,1 1 0 0,0-2 0 0,1 2 0 15,-1-2 0-15,1 3 144 0,-2 2-144 0,2-3 0 16,2 1 160-16,1-1-160 0,-2 1 128 0,-2 0-128 0,1-3 176 0,-2 3-48 15,0-3-128-15,2 3 192 0,0-6-64 0,4 0-128 16,-1 2 176-16,3-3-176 0,1-2 192 0,1 1-64 16,3-2 0-16,1 0-128 0,0-1 192 0,-1-1-64 15,-6 0 0-15,2-1-128 0,0 2 208 0,-1 0-64 16,-2 0-16-16,2 0 0 0,1 0-128 0,1 0 128 16,2-1-128-16,2 1 128 0,1-1-128 0,1 0 0 15,-3-3 0-15,-1-3 0 0,-1 1 128 0,1 2-128 16,0-3 0-16,5 2 128 0,-5 2-128 0,2-1 0 15,1-1 0-15,0 1 0 0,-2-2 128 0,-3-2-128 16,-3 2 0-16,-1 1 128 0,0-4-128 0,1 1 0 16,-1-3 0-16,1 5 0 0,0-1 128 0,0 0-128 15,2-4 128-15,0 2-128 0,1 1 0 0,-4-1 128 0,-2-4-128 0,0 2 0 16,-4-3 0-16,0 1 128 0,-1 1-128 0,0 2 0 16,-2-5 0-16,-1 2 0 0,-1 1 128 0,0-1-128 15,-1 1 0-15,0 2 0 0,-1-4 0 0,0 3 128 16,-2-1-128-16,1 0 0 0,1-4 0 0,-1 4 128 15,-1-1-128-15,-2-1 128 0,-2-1-128 0,-2 2 128 16,0 2-128-16,-2-2 192 0,0-2-192 0,-1 2 192 16,-2 1-192-16,4 0 0 0,-3 2 144 0,0-1-144 15,-2 1 0-15,1 3 128 0,-2-4-128 0,0 4 0 16,1-5 0-16,-2 6 128 0,-1 1-128 0,1-1 0 16,-2 1 0-16,-1 2 128 0,-7 3-128 0,8-3 0 15,0 1 0-15,-8 2 0 0,0 0 0 0,10-3 128 16,-10 3-128-16,9 5 0 0,-2-1 0 0,1 3 0 15,-8-7 0-15,6 7 144 0,2 2-144 0,-1 4 0 0,1-6 0 16,1 4 0-16,1 1 0 0,2-1 0 0,0 0 0 0,2-1 0 16,2 2 0-16,0 0 0 0,2 0 0 0,1 0 0 15,3 2 0-15,-1-1 0 0,1-1 0 0,2 3 0 16,0 0 0-16,-1-2 0 0,1-2 0 0,2 1 0 16,0-3 0-16,3-1 0 0,5 0 0 0,-1 0 0 15,0-3 0-15,2 4 0 0,2-3 0 0,1 0 0 16,5 2 0-16,-1-4 0 0,0 1 128 0,-4 3-128 15,1-2 0-15,0 2 0 0,3-2 0 0,0-2 0 16,0 0 0-16,2 3 0 0,2-1 0 0,2-2 0 16,2-1 0-16,1-1 0 0,-4 5 0 0,1-5 0 15,2 2 0-15,-2-1 0 0,0-1 0 0,2 2 0 0,1 0 0 0,2-3 0 16,2-2 0-16,-1-2 0 0,-1 1 0 16,-3-2 0-16,1 0 0 0,0 0 0 0,-1-2 0 0,1 0 0 15,-1 0 0-15,4 3 0 0,-1-5 0 0,1 2 0 16,-2 1 0-16,0-3 0 0,-1 3 0 0,-1 0 0 15,3-4 0-15,-1 5 0 0,0 3 0 0,0-2 0 16,1 1 0-16,2-2 0 0,0 1 0 0,-5 2 0 16,-1 1 0-16,-2 1 0 0,-1 2 0 0,-3 3 0 15,-1-1 0-15,-4 7 0 0,4-2-128 0,-4 3 128 16,0-1 0-16,-1 1 0 0,-1 4 0 0,-2-2 0 16,-4-1 0-16,-2 0 0 0,-1 1 0 0,0 3 0 15,-1 1 0-15,-1 1 0 0,0-1 0 0,-3 0 0 16,-1 2 0-16,-3 0 0 0,-1-2 0 0,-4 1 0 15,0-4 0-15,-3-1 0 0,-3-1 128 0,-5-2-128 0,-2-12-176 16,-6 9-80-16,-4 0-32 0,-8-6-10592 16,-4-4-2112-16</inkml:trace>
  <inkml:trace contextRef="#ctx0" brushRef="#br0" timeOffset="49184.02">18666 15435 15663 0,'0'0'1392'0,"0"0"-1120"15,0 0-272-15,0 0 0 0,0 0 1056 0,0 0 160 16,0 0 16-16,0 0 16 0,0 0-576 0,0 0-112 15,8-10-32-15,1 2 0 0,2-2-176 0,2 1-32 16,0-2-16-16,2-3 0 0,5 0 272 0,1-4 48 16,0 0 16-16,4 1 0 0,-1-2 64 0,4-4 0 15,-4-1 16-15,0-1 0 0,-1-3 32 0,4-1 0 16,-2 0 0-16,2-4 0 0,1 1-128 0,1 4-32 16,1-1 0-16,2 1 0 0,0 1-272 0,1-1-64 0,0 3-16 0,0 1 0 15,1-2-240-15,-1 5 0 0,0 0 128 0,1 2-128 16,-5 1-208-16,-4 2-96 0,-3 1-16 0,-3 1 0 31,-3 4-1888-31,-3-2-384 0,-3 3-80 0</inkml:trace>
  <inkml:trace contextRef="#ctx0" brushRef="#br0" timeOffset="49466.78">19157 15434 25279 0,'-15'4'1120'0,"6"-2"224"0,0-2-1072 0,0 0-272 16,3-1 0-16,6 1 0 0,0 0 1552 0,-5-5 256 16,5 5 48-16,0-13 16 0,1 1-896 0,4-1-176 15,4-5-32-15,1 0-16 0,3-2-448 0,3-3-96 16,2 0-16-16,3 2 0 0,3-1-192 0,2-2 176 15,5 1-176-15,2 4 160 0,0-1-160 0,3 0 0 16,-3 1 0-16,-3 2 128 0,-1 0-128 0,-2 1 0 16,0 0 0-16,-3 1 128 0,-1 2-128 0,-2 3 0 15,-2-3 0-15,-1 6 0 16,-2-1-1456-16,-3 3-160 0,-1 0-48 0,-1-1-7936 16,0 2-1584-16</inkml:trace>
  <inkml:trace contextRef="#ctx0" brushRef="#br0" timeOffset="50067.23">20611 14171 10127 0,'0'0'448'0,"-6"-4"96"0,-4-1-544 0,2-2 0 15,-2 2 0-15,2 4 0 0,-3 1 3584 0,-1 4 624 16,0 1 112-16,-2 4 32 0,-1-7-3344 0,-3 7-672 16,-3 0-128-16,0 1-16 0,-2-5-192 0,-1 4 0 15,-2 1 0-15,1 4 128 0,1 0 0 0,-2 4 0 16,-3 2 0-16,2 5 0 0,1 5 192 0,-2 4 16 16,-3 3 16-16,3 3 0 0,4 4-32 0,0 5 0 15,4 0 0-15,6 2 0 0,2-9-128 0,6 2-48 0,3-3 0 0,5-3 0 16,4-1 96-16,3-4 16 0,6-4 0 0,4-5 0 15,4-2 192-15,5-3 32 0,4-2 16 0,5-5 0 16,2-4-48-16,6 0-16 0,4-6 0 0,4-3 0 16,1-7-160-16,-1 1-16 0,-2-7-16 0,1-2 0 15,0 0-48-15,-1-4-16 0,-3-3 0 0,2-4 0 16,0 0 96-16,-1 1 32 0,-2-1 0 0,-2-6 0 16,-6-5 192-16,-5 0 32 0,-6-4 16 0,0-3 0 15,-6-4 16-15,-5 3 0 0,-7-1 0 0,-5 6 0 16,-4 3-144-16,-5 2-32 0,-6 3 0 0,-6 4 0 15,-9 5-32-15,-6 2-16 0,-10 1 0 0,-6 3 0 16,-6 4-336-16,-3 1 0 0,-2 2 0 0,1 6 128 16,0-4-128-16,4 5-208 0,3 3 48 0,2 2 16 15,-1 2-1520-15,7 2-320 0,2 0-48 0</inkml:trace>
  <inkml:trace contextRef="#ctx0" brushRef="#br0" timeOffset="59374.31">2812 17472 8751 0,'0'0'384'0,"0"0"80"0,-10-8-464 0,10 8 0 0,-9-6 0 0,0 0 0 16,0 0 128-16,9 6-128 0,-9-4 0 0,0-1 0 15,1 0 0-15,0-1 0 0,0 1 0 0,8 5 0 16,-10-4 0-16,0 1 0 0,-1 2 0 0,1 1 0 15,0 1 128-15,0 2 48 0,1-1 0 0,-1 2 0 0,-2 0 400 0,0 1 64 16,-2-1 32-16,1-2 0 0,0 4 288 0,1 0 48 16,-2-2 16-16,1 0 0 0,3-1 64 0,1 1 32 15,-3 1 0-15,3-2 0 0,9-3-112 0,0 0-32 16,0 0 0-16,0 0 0 0,0 0-176 0,0 0-32 16,0 0-16-16,0 0 0 0,0 0-208 0,0 0-32 15,0 0-16-15,0 0 0 0,12 0-96 0,-1-1-16 16,1-3 0-16,1-1 0 0,-1 1-96 0,2 0-32 15,1 0 0-15,3-1 0 0,0 1-64 0,0 2-32 16,0-2 0-16,1-2 0 0,5-1-32 0,0 3 0 16,-1-4 0-16,5 2 0 0,0 3-128 0,2-2 0 0,1-1 0 15,2 4 0-15,1-1 0 0,3 3 0 0,1 0 0 16,2 0 0-16,-1 0 0 0,-2 0 0 0,-4 2 0 0,0 0 0 16,0 3 176-16,-1-2-48 0,-2-1-128 0,3 0 192 15,-1-2 64-15,1 0 0 0,0 0 0 0,2 0 0 16,-1 1 0-16,1 1 16 0,-1 0 0 0,4-1 0 15,0-2-64-15,-1 1-16 0,-2 0 0 0,1 0 0 16,1-2-64-16,0 1 0 0,-1-1-128 0,4-1 192 16,0 1-192-16,4 0 144 0,1 0-144 0,1 0 128 15,-1 0 0-15,0 2-128 0,-3 1 192 0,2 0-64 16,-1-2 0-16,-2 1 0 0,2 0 0 0,-1-1 0 16,0-2-128-16,1 1 192 0,3 2-192 0,-3-1 192 15,0-1 0-15,-1 1 0 0,-1 0 0 0,-3 2 0 16,-3-1-192-16,0 0 192 0,-1 0-192 0,0 0 192 15,-2 0-64-15,0 0-128 0,-3 0 192 0,0 0-64 0,1 0-128 0,0 0 160 16,1-1-160-16,-1 1 160 16,-2 1-160-16,-2 2 128 0,2-3-128 0,-3 1 128 0,-1-1-128 0,-1 2 0 15,0 0 0-15,-2-1 0 0,-3-1 0 0,3 2 0 16,-1 4 128-16,0-3-128 0,-2-1 0 0,-1 1 0 16,-2 5 0-16,0-2 0 0,-1-2-192 0,0 1-80 15,-4 3-16-15,0-3-10752 16,1 4-2144-16</inkml:trace>
  <inkml:trace contextRef="#ctx0" brushRef="#br0" timeOffset="60674.66">7807 17432 10127 0,'0'0'896'0,"-6"-5"-704"0,-3 0-192 0,4 1 0 15,5 4 1216-15,-10-7 224 0,0 0 32 0,10 7 16 16,-8-6-384-16,0-2-80 0,1 3 0 0,0 1-16 15,1-2-112-15,6 6-32 0,-6-4 0 0,-1 0 0 16,7 4-48-16,-6-5-16 0,2-2 0 0,4 7 0 16,0 0-48-16,0 0-16 0,0 0 0 0,0 0 0 15,-1-9-96-15,1 9-32 0,0 0 0 0,5-10 0 16,-5 10-224-16,10-6-64 0,2 1 0 0,-1 2 0 16,0 1-80-16,2 2-32 0,1 0 0 0,4 0 0 15,1 0 0-15,3 5 0 0,3-1 0 0,-1-3 0 16,0 1 0-16,3 2 0 0,1-2 0 0,1 3 0 15,4-1-16-15,0-2 0 0,2 1 0 0,1 0 0 0,4-2-192 16,2 3 128-16,1-2-128 0,2 1 0 0,-1-2 224 0,1 2-48 16,-7-1-16-16,1 1 0 0,-1-2-32 0,0 1-128 15,-1-2 192-15,-1 2-64 0,-2-6-128 0,0 3 192 16,1-1-192-16,2 1 192 0,2 0-64 0,0 0 0 16,0-1 0-16,-4 1 0 0,-2-2 0 0,-1 2-128 15,-2 0 192-15,2 2-64 0,0-2-128 0,0 1 0 16,-2 0 0-16,0 0 128 0,-2 0-128 0,-2 0 0 15,1 1 0-15,1 0 0 0,0-1 0 0,-1 2 0 16,-3-2 0-16,-3 1 0 0,-3-1 0 0,0 0 128 16,0 0-128-16,-2 0 0 0,-2 0 0 0,-1 1 0 15,-3 1 0-15,-10-2 0 0,0 0 0 0,10 1 0 0,-10-1 128 0,0 0-128 16,0 0 0-16,0 0 0 0,0 0 0 0,0 0 0 16,0 0 0-16,0 0 128 15,-11 2-128-15,-3 0 0 0,-1-2 0 0,-7 1 0 0,3 1 0 0,-5 0 0 16,-4-2 0-16,-3 1 0 0,-1 0 128 0,1-1-128 15,-1 0 0-15,-2 2 0 0,-3-1 0 0,-1-1 0 16,-2 0 0-16,-3-1 0 0,-5-1 0 0,-4 2 0 16,-4-1 0-16,-2 1 0 0,1-1 0 0,1 1 0 15,-2-2 0-15,1 2 0 0,2 0 0 0,-2-2 0 16,-6 1 0-16,1-1 0 0,1 0 0 0,4 1 0 16,5-2 0-16,2 3 0 0,2-1 0 0,2-1 0 15,2 1 0-15,-1 0 0 0,1-3 0 0,2 2 0 16,1-1 0-16,4 2 0 0,2-1 128 0,5 1-128 15,5 0 0-15,2 1 0 0,3 0 0 0,2 1 0 16,5-1 0-16,2 0 0 0,2 3 0 0,9-3 0 16,0 0 0-16,0 0-144 0,0 0 144 0,0 0 0 0,0 0-192 0,13 9 192 15,2-3-192-15,8-2 192 0,5 1 0 0,6 1-128 16,7-3 128-16,3-1 0 0,3 1 0 0,2 3 0 16,-1-3-128-16,3-1 128 0,2 0 0 0,3 0 0 15,1 1 0-15,4-2 0 0,4-1 0 0,0 3 0 16,-7 0 0-16,3-1 0 0,-1-4 0 0,0-1-128 15,-3 0 128-15,4 0 0 0,1 1 0 0,-1 1 0 16,-2-3 0-16,-6 1 0 0,-4 1 0 0,-2 0 0 16,-4 2 144-16,0 0-144 0,-6-3 160 0,-4 0-160 15,-4 2 192-15,-2 0-192 0,-3 1 208 0,-5 0-64 16,-5 0-16-16,-4 1 0 0,-10-1-128 0,0 0 192 16,0 0-192-16,0 0 192 0,-11 1-192 0,-3 2 0 0,-4-2 144 0,-5 1-144 15,-2 4 0-15,-6-3 0 0,-1 0 0 0,-3 1 128 16,-3-4-128-16,-2 1 0 0,0 2 0 0,-4 0 0 15,-4 1-144-15,-4 0 0 0,2 0 0 0,0 2 0 32,0-1-1088-32,0-1-224 0,2 1-32 0,1 1-13568 0</inkml:trace>
  <inkml:trace contextRef="#ctx0" brushRef="#br0" timeOffset="64410.48">24365 17581 5519 0,'0'0'496'0,"-9"-4"-496"0,0 1 0 0,0-2 0 0,0 0 2560 0,9 5 400 16,-7-1 96-16,7 1 16 0,-9-4-2080 0,9 4-416 15,0 0-64-15,-7-6-32 0,7 6-48 0,-6-5-16 16,6 5 0-16,0 0 0 0,-4-5 32 0,4 5 0 16,0 0 0-16,-5-8 0 0,5 8-112 0,-5-6-16 15,0 2 0-15,5 4 0 0,0 0 224 0,-5-6 32 16,5 6 16-16,0 0 0 0,0 0 96 0,0 0 16 16,0 0 0-16,0 0 0 0,0 0-144 0,0 0-32 15,0 0 0-15,0 0 0 0,0 0-80 0,0 0 0 16,10-4-16-16,3 1 0 0,2 1 32 0,3 0 16 15,3 1 0-15,5 0 0 0,3-2-160 0,3 1-16 16,1 0-16-16,5 2 0 0,7 0-128 0,-2 0-32 0,1 0 0 16,2 0 0-16,-3-1-128 0,0 0 160 0,1 0-160 0,3-2 160 15,2 2-16-15,6-2 0 0,2-1 0 0,0-1 0 16,-1 0-144-16,-2 2 0 0,-3-4 0 0,-4 2 128 16,-3 1-128-16,3 0 0 0,0-2 0 0,3 2 128 15,-2 2-128-15,3-1 0 0,1 2 0 0,-2 0 0 16,-3-2 128-16,-2 1-128 0,-1 2 128 0,0 0-128 15,-3 2 128-15,2-1-128 0,3 1 0 0,-2-2 128 16,1 0-128-16,0 1 0 0,1 0 0 0,-3 2 0 16,-4 1 0-16,-4-1 0 0,-1 2 128 0,-2-2-128 15,-3 1 0-15,1 1 0 0,-5 0 0 0,-1-1 0 16,-2-2 0-16,-3 1 128 0,-1-1-128 0,0 1 128 16,-4-1-128-16,-3 0 160 0,-1 0-160 0,-10-2 160 0,0 0-32 15,0 0-128-15,0 0 192 0,0 0-64 0,0 0 16 0,0 0 0 16,0 0 0-16,0 0 0 0,0 0-16 0,-11-7-128 15,-5 2 192-15,-1 2-64 0,-4-1-128 0,-2-1 192 16,-3 1-192-16,-1 1 192 0,-1 0-192 0,-4-1 0 16,-3-1 144-16,-3 1-144 0,-4 0 0 0,-5 3 128 15,-4 0-128-15,0-2 0 0,0 0 0 0,0 0 0 16,0 0 0-16,1 1 128 0,-1-1-128 0,-3 3 0 16,-3-1 0-16,-1 1 0 0,-3 0 0 0,1 0 0 15,1 1 0-15,5-1 0 0,0 2 0 0,1-1 0 16,-2-1 0-16,-2 1 128 0,-3 0-128 0,2 2 0 15,-1 0 0-15,3 2 0 0,3-3 0 0,6-2 0 16,3 0 0-16,2 1 0 0,2-2 0 0,2 2 0 0,1-1 0 0,2 0 0 16,0 0 0-16,4 0 0 0,1 0 0 0,6 0 0 15,3-1 0-15,1 1 176 0,3 1-176 0,3-1 192 16,2-1-192-16,3 1 0 0,9 0 0 0,0 0 128 16,0 0-128-16,0 0 0 0,0 0-160 0,0 0 160 15,0 0 0-15,0 0 0 0,16-1 0 0,1 0 0 16,4 1 0-16,4-2 0 0,6 1 0 0,0-1 0 15,5 0 0-15,2 1 0 0,2-2 0 0,2 2 0 16,1 1 0-16,5-1 0 0,4-2 0 0,8 0 0 16,6-2 0-16,1 1 0 0,1 0 128 0,-2 1-128 15,-3 2 0-15,3-1 0 0,2-4 0 0,3 3 0 16,4-1 128-16,-3 1-128 0,-2-1 0 0,-3 1 0 16,-4 0 128-16,3 2-128 0,0 0 0 0,4-1 0 15,-1 1 0-15,-3 1 0 0,-3 4 0 0,-3-2 0 16,-5 0 0-16,0 1 0 0,0 0 0 0,1-2 0 0,0-1 128 15,-1 3-128-15,-2-1 0 0,-2 1 0 0,-5-1 0 16,-4 2 0-16,-4-1 0 0,-2 1 0 0,-2-1 128 0,-2 1-128 16,-4 0 0-16,-2-1 0 0,0-2 0 0,-3 1 0 15,-3-2 128-15,-2 3-128 0,-5-2 0 0,-1-1 0 16,-12 0 0-16,9 3 0 0,-9-3 0 0,0 0 0 16,0 0 0-16,0 0 0 0,0 0 0 0,0 0 0 15,-11 6 0-15,-5-2 0 0,-3-3 128 0,-2 2-128 16,-3-3 0-16,-6 0 0 0,-3 0 0 0,-2 1 0 15,-3-1 0-15,-8 1 0 0,-9-1 128 0,-5 3-128 16,-6-1 0-16,-2 2 0 0,-1-1 0 0,-2-2 0 16,0 2 128-16,-7 0-128 0,-4 1 0 0,0 1 0 0,3-1 0 0,3 1 0 15,6 4 0-15,-1-4 160 0,-3 0-160 0,1 2 128 16,-2-2-128-16,3-2 0 0,5 3 0 0,5-1 128 16,3-2-128-16,2 0 0 0,1 0 0 0,-1-1 0 15,-2-1 0-15,4 2 0 0,2-3 128 0,6 1-128 16,5-1 0-16,6 1 0 0,3 2 0 0,3-2 0 15,6-1 0-15,4 0 0 0,2 0 0 0,4 0 0 16,4 0 0-16,10 0 0 0,0 0 0 0,0 0 0 16,0 0 0-16,0 0 0 0,10-5-144 0,5-1 144 15,4 3 0-15,7-1 0 0,6-1-128 0,6-1 128 16,4 0 0-16,11-1 0 0,4 1-128 0,4 1 128 16,2-2 0-16,0-1 0 0,2 3-128 0,4-3 128 15,3 0 0-15,7 3 0 0,5-2 0 0,-2 0 0 16,2 0 0-16,-1-1 0 0,1 0 0 0,1-1 0 0,1 4 0 15,-6 2 0-15,-7-1 0 0,-4 2 0 0,-6 0 0 0,-4-1 0 16,-6 1 0-16,-2 1 0 0,-4-2 128 0,-5 2-128 16,-7 1 0-16,-4 0 0 0,-7 0 0 0,-4 1 128 15,-4 0-128-15,-5 2 0 0,-11-3 0 0,0 0 0 16,0 0 128-16,0 0-128 0,0 0 0 0,-5 9 0 16,-5 0 0-16,-4-3 0 0,-5 2 0 0,-7-3 0 15,-7 1 128-15,-1 0-128 0,0 1 0 0,-2-1 0 16,-1 0 0-16,2-2 0 0,0 1-240 0,2 2 16 15,5-3 0-15,0-2 0 16,3 1-1248-16,5-1-256 0,2-2-64 0,5 0-13792 0</inkml:trace>
  <inkml:trace contextRef="#ctx0" brushRef="#br0" timeOffset="66028.41">1214 18904 4607 0,'0'0'400'0,"0"0"-400"0,-1-9 0 0,1 3 0 16,0 6 2640-16,0 0 448 0,0 0 96 0,0 0 16 15,2-9-1904-15,-2 9-368 0,0 0-80 0,0 0-16 16,5-8-368-16,-5 8-80 0,0 0 0 0,0 0-16 15,10-4-160-15,-10 4-16 0,13-1-16 0,-4-1 0 16,1 2 64-16,0 1 16 0,2-1 0 0,-1 1 0 16,5 0 112-16,-1 1 16 0,3-2 16 0,3 1 0 15,-2 0-144-15,8-1-16 0,2 0-16 0,0 0 0 16,4 0 32-16,3 2 0 0,-3-4 0 0,1 1 0 16,-1-2 16-16,3 2 16 0,1 0 0 0,2 0 0 15,3-1 0-15,3 1 0 0,2-1 0 0,2 2 0 16,3-2 0-16,-2 2 0 0,-3-2 0 0,3-1 0 15,-1 1-48-15,1 0-16 0,-1 2 0 0,0 0 0 16,0 0-64-16,5 0-16 0,2 0 0 0,-2 0 0 0,-2 0-16 0,-2 0-128 16,-4-2 192-16,1 1-64 0,-2-1-128 0,0 0 192 15,-1 0-192-15,2 2 192 0,3-1-192 0,-4 0 192 16,4 1-192-16,-6-4 192 0,-6 0-192 0,-3-2 192 16,-2 2-192-16,-2 2 192 0,1-2-192 0,-3 2 128 15,-2 1-128-15,-3-1 128 0,-2-2 0 0,-2 3-128 16,-4-1 192-16,-1 1-64 0,-3 1 176 0,0-1 16 15,-11 1 16-15,0 0 0 0,0 0-48 0,0 0-16 16,0 0 0-16,0 0 0 0,0 0-16 0,0 0 0 16,0 0 0-16,0 0 0 0,-8-3-64 0,-2 2 0 15,-3 1-16-15,-1 0 0 0,-2 0-176 0,-4 0 0 16,-1 0-192-16,-3 0 192 0,0 0-128 0,-2 0 128 16,-1 3 0-16,-3 0 0 0,-6-1 0 0,-3-1 0 0,-3 0 0 15,-5 2 0-15,1-2 0 0,0 0-144 0,2 2 144 0,-2 3 0 16,-1 2-320-16,1-2 32 0,1 4 16 0,-2-2 0 31,-4-2-1616-31,0 3-320 0,-2-2-64 0</inkml:trace>
  <inkml:trace contextRef="#ctx0" brushRef="#br0" timeOffset="66963.39">25604 17245 5519 0,'7'-4'496'0,"2"2"-496"0,1-2 0 0,0 0 0 16,0 0 544-16,0 1 16 0,-1-4 0 0,0 2 0 15,-9 5-560-15,11-4 0 0,1 1 0 0,-3-2 0 16,-9 5 144-16,0 0 32 0,0 0 0 0,5-9 0 16,-4 1 720-16,-1 8 128 0,0 0 48 0,-2-9 0 15,2 9-464-15,-3-6-96 0,-1-3 0 0,0 4-16 16,4 5-352-16,0 0-144 0,-6-4 128 0,1-2-128 15,5 6 192-15,-6-6-32 0,6 6-16 0,-9-3 0 16,0-1 240-16,2-2 32 0,7 6 16 0,-7-6 0 16,-1 3-144-16,8 3-32 0,-9-3 0 0,2-1 0 15,-2 4-256-15,9 0 128 0,-10-2-128 0,1 0 0 16,0 1-224-16,9 1-160 0,-10 0-16 0,2 0-4416 16,-2 0-880-16</inkml:trace>
  <inkml:trace contextRef="#ctx0" brushRef="#br0" timeOffset="67612.91">25412 17111 4607 0,'0'0'400'0,"0"0"-400"16,0 0 0-16,0 0 0 0,0 0 2384 0,0 0 400 15,0 0 80-15,0 0 16 0,0 0-1792 0,0 0-336 16,0 0-80-16,0 0-16 0,0 0-32 0,0 0-16 0,0 0 0 0,0 0 0 15,0 0 112-15,3 11 32 0,-1 0 0 0,1 0 0 16,-3-11-176-16,4 12-16 0,1 1-16 0,0-3 0 16,0 3-32-16,3 1 0 0,1-1 0 0,1-2 0 15,1 2-64-15,2 1 0 0,-2 0-16 0,5-4 0 16,-1 3-16-16,3-3 0 0,1 0 0 0,2 0 0 16,3-2 64-16,2-1 16 0,1 0 0 0,1-2 0 15,1 0-96-15,-1 1-16 0,-2-3 0 0,1-2 0 16,-3 0-128-16,0 1-16 0,-1-1-16 0,-1-1 0 15,0-1-48-15,-1-2-16 0,1 2 0 0,-1-3 0 16,0-1-160-16,-2 0 192 0,0 0-192 0,-1-2 192 16,-3 1-192-16,0 1 192 0,-1-3-192 0,0 2 192 15,0 1-192-15,0-3 0 0,-5 2 0 0,0 1 128 16,-2-3-128-16,-7 8 0 0,8-5 0 0,-8 5 128 0,5-10-128 0,-5 10 0 16,0 0 0-16,0 0 0 0,0 0 128 0,0 0-128 15,-6-6 128-15,-3 4-128 0,0 2 0 0,-2 3 0 16,-5 2 0-16,2 4 0 0,0-3 0 0,-1 4 0 15,-3-2 0-15,1 3 0 0,-1-2 0 0,0 1 0 16,0-1 0-16,3 0 0 0,-2 3 0 0,1-6 0 16,-1 0 0-16,1 1 0 0,-1-3 160 0,-1-2-160 15,1 2 192-15,-1-2-192 0,1-2 256 0,0 2-64 16,-3-2-16-16,1-2 0 0,0 0-48 0,0-2-128 16,0 0 192-16,0-3-64 0,-2-1-128 0,1 2 128 15,1-5-128-15,2 4 128 0,0-3-128 0,3 2 192 16,0-3-192-16,1-2 192 0,3-1-192 0,0 2 0 0,-1 0 0 0,0 4 0 15,3-3 0-15,-1 3 0 0,0-1 0 0,9 9 0 16,-9-2 0-16,9 2 0 0,-8-5 0 0,8 5 0 16,0 0-240-16,0 0 32 0,-4 7 0 0,4 2 0 31,0-9-176-31,8 14-48 0,2 3 0 0,4-2 0 16,1-1-80-16,5 1-32 0,0-1 0 0,8-1 0 15,2 1-1488-15,3 0-288 0,13 4-64 0,-3-4-16 0</inkml:trace>
  <inkml:trace contextRef="#ctx0" brushRef="#br0" timeOffset="78872.1">13409 16495 11967 0,'0'0'1072'0,"0"0"-864"16,-9 0-208-16,9 0 0 0,-9 2 1568 0,9-2 272 15,-9 0 48-15,9 0 16 0,0 0-912 0,-7-2-176 16,7 2-48-16,-7-1 0 0,7 1 0 0,0 0 0 16,0 0 0-16,0 0 0 0,-3-4-208 0,3 4-48 15,0 0-16-15,0 0 0 0,-3-10-112 0,3 2 0 16,-1 0-16-16,2 1 0 0,-1 7 16 0,4-9 16 15,0-1 0-15,1 3 0 0,0-2-48 0,0 1-16 16,0-5 0-16,3 2 0 0,-1 1-48 0,3-4-16 16,1 0 0-16,0 0 0 0,2 1-80 0,1-1-32 0,0-1 0 15,4 1 0-15,2-1-160 0,1 2 192 0,-1-4-192 0,0 2 192 16,3-1-192-16,0 0 160 0,0-2-160 0,-1 3 160 16,-1 0-160-16,2 1 0 0,0-1 144 0,1-1-144 15,0 3 0-15,0 0 128 0,-1 3-128 0,2-2 0 16,1 2 0-16,-1 0 0 0,1 2 0 0,0 1 0 15,1 0 0-15,0 3 0 0,-1-2 0 0,2 2 0 16,0 0 0-16,1 2 0 0,2-2 0 0,-2-1 0 16,-2 1 0-16,1 2 0 0,0-3 0 0,-1-1 0 15,2 3 0-15,-3-1 0 0,4 1 0 0,0 0 0 16,1-4 0-16,0 5 0 0,1-1 0 0,0 1 0 16,1-1 0-16,0-1 0 0,-1 2 0 0,4-1 0 15,-3-1 0-15,-2 2 0 0,0-1 0 0,1 2 128 0,-1-2-128 16,1 2 128-16,-1-1-128 0,0 2 128 0,1 0-128 0,1 0 0 15,0 1 0-15,2 1 0 0,-1 2 0 0,2-1 144 16,-2-1-144-16,0 0 0 0,-1-1 224 0,0 1-64 16,-1 1-16-16,0 1 0 0,0-2 0 0,-1 1 0 15,-3-2 0-15,3 3 0 0,-2 1-16 0,2 1-128 16,-2-2 192-16,3 2-64 0,-2 2 0 0,2-3-128 16,0 0 192-16,-1 3-64 0,1-3-128 0,0 1 0 15,-1 2 0-15,-3-3 128 0,-1 3-128 0,1-2 128 16,3-2-128-16,-1 2 128 0,1 2-128 0,-1-3 128 15,1 3-128-15,2-3 128 0,-2 1-128 0,0 4 160 0,1-3-160 16,1 0 160-16,-2-2-160 0,-1 0 128 16,1 3-128-16,-2-3 128 0,0-4-128 0,-1 1 0 0,0-2 0 0,0 1 128 15,-1-1-128-15,1 0 160 0,0-1-160 0,-2-1 160 16,2 2-160-16,2 0 128 0,-1 0-128 0,1-1 128 16,0-2-128-16,-1 1 160 0,0-2-160 0,-1 3 160 15,-1-2-160-15,-2 1 0 0,-2 0 0 0,1 0 128 16,0 1-128-16,-1-4 0 0,3 0 144 0,-4-1-144 15,0 1 128-15,1-1-128 0,1 1 160 0,0 0-160 16,-1-4 160-16,1 4-160 0,-1-3 160 0,1 3-160 16,2 0 160-16,-2-1-160 0,-1-3 160 0,0 4-160 15,0-2 176-15,1 1-176 0,-1 1 192 0,-1-3-192 16,0 1 224-16,-2 0-64 0,3-3-16 0,-1 3 0 16,-1-5-144-16,2 3 192 0,0 0-192 0,1-1 192 15,-2 2-192-15,1-2 0 0,-3 1 0 0,2-2 128 0,1 0-128 0,-2-1 0 16,-2 2 144-16,6 1-144 0,-1-4 0 0,-1 4 0 15,3-1 0-15,-2 1 128 0,1-2-128 0,-1 1 0 16,-1 1 0-16,-1-1 0 0,-2 1 0 0,-3-4 0 16,-1 3 0-16,1-3 128 0,-1 3-128 0,-2 1 0 15,0-4 0-15,2 5 128 0,-1-3-128 0,-2 4 0 16,-1-3 128-16,-2 2-128 0,0-1 160 0,0 3-32 16,-1-4-128-16,0 2 192 0,-2-4-192 0,2 5 176 15,-1-2-176-15,1 3 160 0,-1-3-160 0,-1 2 0 16,1-4 0-16,-1 5 0 0,0 0 0 0,-1 0 0 15,0 1 0-15,1 0 0 0,-2-3 0 0,-5 8 0 16,0 0 128-16,6-6-128 0,-1 1 0 0,-5 5 0 16,0 0 0-16,0 0 0 0,0 0 0 0,0 0 0 15,0 0 0-15,0 0 0 0,0 0 0 0,11 0 0 0,-11 0-144 0,0 0 144 16,0 0 0-16,7-174 0 0,-3 364-128 0,-4-190 128 16,0 0 0-16,5 12 0 0,-5-12 0 0,4 13 0 15,-2 3 0-15,1-6 0 0,-3-10 0 0,2 13 0 16,0 2 0-16,0 0 0 0,1-1 0 0,1-2 0 15,2-1 0-15,-1 3 0 0,-1-2 0 0,1 0 0 16,0 2 0-16,0-1 0 0,-1-1 0 0,0 2 0 16,3 0 0-16,0-3 0 0,-1 0 0 0,2 2 0 15,2-5 0-15,-2 3 0 0,2-3 0 0,2 2 0 16,0-4 0-16,1 3 0 0,1-2 0 0,0 0 0 16,-2 2 0-16,1-3 0 0,0 3 0 0,1-2 0 15,-2 0 0-15,4 0 0 0,-2-4 0 0,1 1 0 16,0-2 0-16,2 0 0 0,-1-1 0 0,2 2 0 0,0-1 0 0,0 0 0 15,-1-1 0-15,1-1 0 0,0 0 0 0,1 1 0 16,-1-1 0-16,2 2 0 0,2-2 0 0,-1 0 0 16,1-2 0-16,1 2 0 0,1 0 0 0,3 0 0 15,-1-1 0-15,0 0 0 0,-2-1 0 0,0 2 0 16,-1 0 0-16,1 0 0 0,-1-2 0 0,1 1 0 16,2 1 0-16,-1 0 0 0,-1-2 0 0,0 2 0 15,0 0 0-15,1 0 0 0,1 0 0 0,0 2 0 16,2-1 0-16,1 0 0 0,-1 0 0 0,1 1 0 15,-1 0 0-15,1 1 0 0,-3-2 0 0,-1 3 0 16,-1-2 0-16,-1 1 0 0,-1-2 0 0,2-1 0 16,0 3 0-16,0-1 0 0,-3 1 0 0,3 2 0 15,-1-2 0-15,0-1 0 0,-1 1 0 0,3 0 0 0,-1 3 0 0,1-3 0 16,2 0 0-16,0-2 0 0,-1 2 0 0,3-1 0 16,2-1 0-16,-2 3 0 0,-1-2 0 0,-1-1 0 15,0-1 0-15,0 1 0 0,5-1 0 0,-1 0 0 16,-2 0 0-16,3 0 0 0,-2 0 0 0,1 1 0 15,1-1 0-15,-1 0 0 0,2 0 0 0,0 0 0 16,3-1 0-16,-3 0-128 0,0 0 128 0,-2 1 0 16,-2 0 0-16,0 0 0 0,2 0-128 0,-2 1 128 15,-2 1 0-15,-1 0 0 0,2 0-128 0,-2 2 128 16,-2 2 0-16,1-2 0 0,1-1 0 0,0 1 0 16,-2 2 0-16,2-1 0 0,-1-1 0 0,1 1 0 15,0 1 0-15,0 1 0 0,-2-1 0 0,0 2 0 16,-2-5 0-16,1 4 0 0,1 0 0 0,0-2 0 15,1 1 0-15,2 2 0 0,-1-2 0 0,0 1 0 0,-2-1 0 0,2 0 0 16,-1 1 0-16,1 0 0 0,-1 3 0 0,2-3 0 16,-1 0 0-16,0 0 0 0,-1 1 0 0,-1 2 0 15,2-2 0-15,-3 1 0 0,-3-3 0 0,0 4-128 16,2-1 128-16,-2 3 0 0,-1-6 0 0,-1 3 0 16,0-4 0-16,0 2 0 0,0 2 0 0,-1-2 0 15,-1 3 0-15,-1-2 0 0,0 3 0 0,2-1 0 16,-3 3 0-16,0 1 0 0,-2-1 0 0,1-2 0 15,0 3 0-15,-1 0 0 0,0-4 0 0,1 2-128 16,-2-1 128-16,2-3 0 0,0 4 0 0,-1-3 0 16,1 3 0-16,-2-5 0 0,0 3 0 0,-1-2 0 15,1 0 0-15,-2-3 0 0,-9-5 0 0,11 6 0 0,0 1 0 0,-2-4 0 16,-1 1 0-16,-8-4 0 16,11 6 0-16,-11-6 0 0,10 6 0 0,-10-6 0 0,0 0 0 0,9 5 0 15,-9-5 0-15,0 0 0 0,6 7 0 0,-6-7 0 16,0 0 0-16,0 0 0 0,0 0 0 0,0 0 0 15,0 0 0-15,0 0 128 0,0 0-128 0,0 0 0 16,0 0 0-16,0 0 0 0,0 0 128 0,0 0-128 16,0 0 0-16,0 0 0 0,0 0 0 0,0 0 0 15,-1-11-144-15,0-1 144 0,-2 5-208 0,2-5 80 16,-2 2 128-16,-2-3-192 0,1 1 192 0,-1 0-192 16,0-2 192-16,1-1-208 0,0-1 80 0,1 0 128 15,-4 1-208-15,1 2 80 0,0 1 128 0,-1-2-208 16,1 1 48-16,0 1 16 0,-5-3 0 0,1 3 0 0,-1-2-16 0,1 0 0 15,-6-3 0-15,1 2 0 0,-1 0 16 0,-1 1 0 16,0-2 0-16,0 4 0 0,-2-1 144 16,0-1-192-16,-2-1 192 0,0 3-192 0,-2-3 192 0,-1 1 0 15,-1 3-144-15,0 2 144 0,-2-3 0 0,-1 5-176 16,-2-1 176-16,1 0-128 0,-6 2 0 0,0-3 0 16,-2 3 0-16,-1-2 0 0,0 3-16 0,-3 1 0 15,1-1 0-15,0-1 0 0,-2 1 144 0,2 1-128 16,-2 1 128-16,1-1-128 0,-6 2 128 0,-1 1 0 15,0-1 0-15,1 2 0 0,0 0 0 0,1 0 0 16,3-1 0-16,0 2-128 0,-2 2 128 0,3-1 0 16,2 2 0-16,-1 0 0 0,-3-1 0 0,-1 0 0 15,1 0 0-15,0 2-128 0,0-1 128 0,1 0 0 0,1 0 0 16,1-1 0-16,-1 2 0 0,3-1 0 0,1 1 0 0,-1 2 0 16,-1-2 0-16,-1-1 0 0,-1 1 0 0,-1 1 0 15,0-3 0-15,1-1 0 0,1 3 0 0,3-1 0 16,0 0 0-16,1-2 0 0,0 0 0 0,2-1 0 15,0 1 0-15,0 0 0 0,-2-4 0 0,1 2 128 16,1 2-128-16,-1-2 128 0,-1-3-128 0,3 1 128 16,2-1-128-16,0-2 176 0,2 1-176 0,2-1 192 15,1 1-16-15,0-2 0 0,1 1 0 0,2 1 0 16,1-2-48-16,0-2 0 0,4 3 0 0,-2-4 0 16,2 1-128-16,0-2 0 0,-1 1 0 0,1-3 128 15,0-1-128-15,0 3 0 0,0-3 144 0,0 3-144 16,1-3 0-16,1-1 0 0,-2 0 0 0,3 3 128 15,0-2-128-15,4-1 0 0,-1 1 0 0,2 2 0 16,0-4 0-16,2 1 144 0,1-2-144 0,0 1 0 0,0 1 128 0,1-1-128 16,0 0 0-16,1 1 0 15,0-2 0-15,-1 5 0 0,2-3 0 0,0 1 0 0,0-1 0 0,2 4 0 16,-2-5 0-16,3 2 0 0,1 3 0 0,-1-3 0 16,1 1 0-16,0-1 0 0,1 0 0 0,0 3 0 15,0 1 0-15,0 9 0 0,0-13 0 0,1 6 0 16,-1 7 128-16,0-10-128 0,0 2 0 0,0 8 0 15,1-9 0-15,-1 9 0 0,0 0-128 0,0 0 128 16,0 0 0-16,0 0-144 0,0 0 144 0,0 0 0 16,0 0 0-16,0 0 0 0,0 0 0 0,0 0-128 15,0 0 128-15,0 0 0 0,0 0 0 0,0 0 0 16,0 0 0-16,0 0 0 0,0 0 0 0,0 0-128 16,0 0 128-16,0 0 0 0,0 0 0 0,-3 13 0 15,-1 0 0-15,-3-5-128 0,2 3 128 0,0-2 0 0,-1 3 0 0,-3-2 0 16,-1 2 0-16,0 1 0 0,-2-3 0 0,1 2 0 15,-1 4 0-15,0-4 0 0,-2-1 0 0,-3 1 0 16,1 4 0-16,-4-2 0 0,0-2 0 0,-4 3 0 16,-3-1 0-16,1-1 0 0,-4 0 0 0,1 0 128 15,0 1-128-15,0 0 0 0,-1-2 0 0,1 2 0 16,0 1 0-16,-3 2 0 0,2 0 0 0,-1-2 0 16,-1-4 0-16,2 2 0 0,1 0 0 0,-2-3 0 15,-3 1 0-15,1-2 0 0,-2 0 0 0,1 0 128 16,0 0-128-16,-1-2 0 0,1 1 0 0,1-3 0 15,0 2 0-15,1 0 128 0,-3-3-128 0,-1 2 0 0,2 1 0 16,1-2 0-16,0 0 0 0,-2 1 0 16,-2-2 0-16,1 0 0 0,-3 0 0 0,3-2 128 0,-1-2-128 0,1 3 0 15,2-3 0-15,1 1 0 0,0-1 0 0,0 0 0 16,0 0 0-16,1 0 128 0,0 0-128 0,0 0 0 16,1 0 0-16,-1 0 0 0,-4-4 0 0,3 2 0 15,-2-1 0-15,0 1 128 0,1-1-128 0,0 0 0 16,-1 0 0-16,3-4 0 0,2 4 0 0,-2 0 0 15,0 0 0-15,-1 1 0 0,2-3 0 0,0 1 0 16,-3 1 0-16,1 0 0 0,-3-2 0 0,-1 1 0 16,-1 0 0-16,1 1 0 0,3-2 0 0,0 0 0 15,-2 0 0-15,3 3 0 0,0-3 0 0,1-1 0 16,2 3 0-16,-1 0 0 0,1 2 0 0,-1-2 0 16,-1-2 0-16,1 1 0 0,-2 1 0 0,-3 0 0 0,0-2 0 15,2 0 0-15,1 1 0 0,2 1 0 0,-2 3 0 0,4-1 0 16,0 1 0-16,1 0 0 0,-3 0 0 0,1 1 0 15,-1 1 0-15,1 2 0 0,-2-1 0 0,-1 2 0 16,0-1 0-16,0 0 0 0,-3 1 0 0,3 2 0 16,0-4 0-16,3 2 0 0,1 2 0 0,-1-2-128 15,1 2 128-15,1 2 0 0,1-4 0 0,1 4 0 16,-2-1 0-16,1 3 0 0,0-2 0 0,1 4 0 16,-1-3 0-16,-2 3 0 0,-2 1 0 0,1 1-128 15,-1-5 128-15,1 2 0 0,-2 2 0 0,4-3 0 16,1 2 0-16,1 0 0 0,-1-4 0 0,1 3-128 15,2 3 128-15,0-1 0 0,1-2 0 0,2 2 0 16,2 0 0-16,0 4 0 0,0-4 0 0,1 1 0 16,0-2 0-16,0 3 0 0,-1-1 0 0,1 2 0 15,0 1 0-15,1-1 0 0,0-1 0 0,-2 0-128 0,3 0 128 0,0-1 0 16,1 0 0-16,0-1 0 0,0-1 0 0,1-2 0 16,1 1 0-16,1 0 0 0,1-2 0 0,-2 2 0 15,2-1 0-15,1-2 0 0,-1 4 0 0,1-4 0 16,1 0 0-16,-1-2 0 0,0 5 0 0,1-6 0 15,0 2 0-15,2-4 0 0,0 1 0 0,7-5 0 16,-7 5 0-16,7-5 0 0,-7 5 0 0,7-5 0 16,0 0-160-16,-5 2 160 0,5-2-400 0,0 0 16 15,0 0 16-15,0 0 0 16,-9-1-80-16,9 1 0 0,0 0-16 0,0 0 0 16,0 0 16-16,-6-4 0 0,6 4 0 0,0 0 0 0,0 0 112 0,-5-10 16 0,5 10 16 15,0 0 0-15,-5-7-80 0,0-1 0 0,0 3-16 0,5 5 0 16,0 0 128-16,-8-5 16 0,0-2 16 0,2 5 0 15,6 2 48-15,-8-1 16 0,8 1 0 0,-9 0 0 16,1-3-16-16,-1 3-16 0,2-1 0 0,7 1 0 16,-9 0 208-16,1 0 0 0,-1-2 0 0,9 2-144 15,-8 0 144-15,8 0 0 0,-9 0 0 0,9 0 0 16,-9 0 0-16,9 0 0 0,-9 0 0 0,9 0 128 16,0 0-128-16,-9-2 144 0,9 2-144 0,0 0 160 15,0 0-160-15,-7-4 0 0,0 0 0 0,7 4 0 16,0 0 0-16,0 0 0 0,-6-6 0 0,1-3 0 15,1 1-224-15,4 8 80 0,0 0 16 0,0-12 0 16,-4 0 128-16,4 1 0 0,0 2 0 0,4 0 128 16,-1-1 32-16,1 0 16 0,-2-6 0 0,4 1 0 15,2 0-48-15,1-2-128 0,1 0 192 0,0-1-64 0,6-1-128 16,-1 0 0-16,1 0 0 0,2-3 128 0,2-5-128 0,2 4 0 16,1 2 0-16,2-1 0 0,2 3 0 0,-1 0 0 15,0-4 0-15,2 4 0 0,1 1 160 0,2 1 0 16,1-2 0-16,1 1 0 0,0 2 48 0,-3 1 16 15,-2 2 0-15,1-2 0 0,-1 1-96 0,4 0 0 16,1 2-128-16,4-2 192 0,1-2-192 0,4 2 0 16,3 4 0-16,2-3 0 0,1-2 0 0,3 3 0 15,-2-1 0-15,1 0 0 0,-3 2 0 0,1 2 0 16,1-1 0-16,0 3 0 0,1 0 0 0,-1 3 0 16,2 0 0-16,0 1 0 0,-1 2 0 0,-5-1 0 15,-1 0 0-15,-4 0 0 0,2 1 0 0,-1 1 0 0,2 0 0 16,0 1 0-16,2 1 0 0,1 1 0 15,1-2 0-15,0 0 0 0,0-1 0 0,-3 3 0 0,-3-2 0 0,0 1 0 16,-1-1 0-16,1 1 144 0,0 2-144 0,-1 0 128 16,0-2-128-16,3 2 0 0,3-1 0 0,-2 2 128 15,1-1-128-15,-3-2 0 0,-2 2 0 0,1 1 0 16,-2 0 0-16,-1-2 0 0,-1-2 0 0,0 2 0 16,-1 0 0-16,1 3 0 0,1-1 0 0,0-2 0 15,0 1 0-15,1 1 128 0,2-1-128 0,-3-1 0 16,-3 0 0-16,-1 3 0 0,-2-1 0 0,3-2 0 15,-3 0 0-15,1 1 0 0,-1 1 128 0,0-1-128 16,-2-2 0-16,4 2 0 0,1-1 0 0,-2-1 128 16,0 1-128-16,1-2 0 0,1-2 0 0,-4 1 0 15,-1-3 0-15,-1 2 0 0,-1-2 0 0,0 0 0 0,1 0 0 0,-1-1 128 16,0-2-128-16,-1 1 0 16,-1 1 0-16,2-4 128 0,-2 1-128 0,0-3 0 0,2 2 0 0,2-2 128 15,-2 1-128-15,-1-3 0 0,1 3 128 0,-1-2-128 16,0 0 128-16,-2-1-128 0,-4-4 128 0,1 0-128 15,-1 2 0-15,-1-2 128 0,0-1 0 0,2 2-128 16,0-3 192-16,-2 3-64 0,-1 0-128 0,-1-2 128 16,0 1-128-16,-2-1 128 0,-1 1-128 0,-1-1 0 15,-1 1 0-15,-1-1 128 0,-2 4-128 0,1-1 0 16,-2 2 0-16,3 2 0 0,-2-3 0 0,-3 1 128 16,0 4-128-16,-1-4 0 0,-1 3 0 0,-1-2 0 15,0 3 128-15,1 0-128 0,-5 8 0 0,5-6 0 16,-1-1 0-16,-4 7 0 0,0 0 0 0,0 0 0 0,0 0 0 0,0 0 0 15,0 0 0-15,0 0 0 0,0 0-128 0,0 0 128 16,0 0 0-16,0 0-144 0,9 7 144 0,-9-7 0 16,5 12-128-16,1 0 128 0,-2 1 0 0,-2 0 0 15,1-3 0-15,0 4 0 0,-1 2 0 0,2 1 0 16,1-1 0-16,0 1 0 0,0 1 0 0,2 0 0 16,-1-1 0-16,3-1 0 0,2-1 0 0,2-1 0 15,1 1 0-15,0 0 0 0,-1-1 0 0,1-2 0 16,0 0 0-16,1 1 0 0,-1-4 0 0,4 3 0 15,-1-6 0-15,1 4 0 0,3-2 0 0,-2 3 144 16,0-2-144-16,0 1 0 0,1-3 144 0,2 1-144 16,-1-3 0-16,2 2 0 0,0 0 0 0,2 0 128 15,3-1-128-15,3 2 128 0,1-3-128 0,-1 3 128 16,1-3-128-16,-1 0 0 0,-1 2 128 0,-2 0-128 16,0-4 0-16,3 1 0 0,-1 0 0 0,1-3 0 0,-1 2 0 0,1-1 0 15,-1 0 0-15,3 0 128 0,-2 2-128 0,3 1 0 16,3-2 0-16,0-1 0 0,1 0 0 0,0 0 128 15,-2-1-128-15,-1 1 128 0,1-1-128 0,-2 0 0 16,2 2 128-16,-1-1-128 0,1 0 128 0,2 0-128 16,-2-2 160-16,2 3-160 0,1-2 0 0,1 1 0 15,0 0 0-15,1-1 0 0,-3-1 0 0,-1 0 0 16,0 0 128-16,0 3-128 0,0-2 0 0,-1 0 0 16,1 0 0-16,1 1 0 0,3-1 128 0,-1 1-128 15,0 0 0-15,1 0 0 0,1-1 0 0,-4 3 0 0,-1-2 0 0,-3 0 0 16,-1-1 0-16,2 1 0 15,-4-1 0-15,1 0 0 0,-1 2 0 0,-2-1 0 0,1 2 0 0,0-1 0 16,1-1 0-16,-3-1 0 0,2 1 0 16,-2 0 0-16,-1 2 0 0,0 2 0 0,0-2 0 0,-2 1 0 15,1-1 0-15,-1 1 128 0,-3-1-128 0,1 0 0 16,1 0 192-16,-1 2-64 0,0-2-128 0,-3 0 192 16,0 7-192-16,1-3 176 0,-1-1-176 0,0 1 160 15,-2 5 32-15,0-2 0 0,0 2 0 0,-1 2 0 16,1-3-16-16,3-1 0 0,-2 2 0 0,-2 2 0 15,-1-6-176-15,-2 2 0 0,0 2 0 0,-3-3 128 16,3 3-128-16,0-4 0 0,-1 0 144 0,-3 0-144 16,-1-1 0-16,-2 0 128 0,1 1-128 0,-2-3 0 15,-6-6 128-15,8 10-128 0,-3-3 128 0,0-1-128 0,-5-6 0 0,0 0 0 16,0 0-160-16,7 10 160 16,-7-10-656-16,0 0-32 0,0 0 0 0,-4 13 0 15,-4-7-1584-15,-5-2-320 16</inkml:trace>
  <inkml:trace contextRef="#ctx0" brushRef="#br0" timeOffset="84075.27">13761 17700 3679 0,'0'0'160'0,"0"0"32"0,0 0-192 0,-6-5 0 0,-2 0 0 0,2 1 0 15,6 4 1072-15,-6-5 160 0,6 5 48 0,-8-6 0 16,0 1-896-16,8 5-192 0,-6-3-16 0,6 3-16 16,0 0 288-16,-8-6 48 0,3 3 16 0,5 3 0 15,0 0-176-15,0 0-16 0,0 0-16 0,0 0 0 16,0 0-80-16,0 0-16 0,-9 5 0 0,9-5 0 16,0 0 112-16,0 0 32 0,0 0 0 0,0 0 0 15,0 0 240-15,0 0 48 0,0 0 16 0,0 0 0 16,0 0 176-16,0 0 16 0,13-2 16 0,-2 2 0 15,1 0-288-15,-1 0-64 0,2 0-16 0,0 0 0 16,1 0-208-16,2 0-32 0,2 0-16 0,2 0 0 16,1 0-112-16,0 0-128 0,1 2 176 0,2 1-176 0,2 0 160 0,0-2-160 15,1 0 128-15,2 2-128 16,3-1 0-16,4 1 0 0,-1-1 128 0,4 0-128 0,-3-4 0 0,-2 0 160 16,-1 0-160-16,2 1 160 0,2 0-32 0,0 0-128 15,-2 1 192-15,3 1-64 0,-1 3 48 0,5 1 0 16,1-3 0-16,2 0 0 0,1-1-176 0,-3 0 0 15,-3 0 0-15,1 1 0 0,1-2 0 0,0 2 160 16,-1 1-160-16,1 2 160 0,-2-3-160 0,6 3 0 16,0 3 0-16,2-3 0 0,-1-2 0 0,1-1 0 15,-2 1 0-15,-1-2 0 0,-2 3 0 0,0 0 128 16,0-2-128-16,2 5 0 0,-1-2 0 0,3-3 0 16,2 2 0-16,-1-1 0 0,2-3 0 0,-3 1 128 15,-4 0-128-15,1 2 0 0,1 0 0 0,1 1 0 0,-1-1 128 16,4 1-128-16,0 1 0 0,2 1 0 0,1-2 0 0,-1 1 128 15,-3-4-128-15,-1 3 0 0,-2-1 0 0,-1 0 0 16,-1-3 0-16,-2 4 0 0,2 1 0 0,1 2 0 16,1-5 0-16,4 2 0 0,0 0 0 0,-2 0 0 15,-4-2 0-15,1-1 0 0,-1 1 0 0,0-1 0 16,0 2 0-16,2-1 128 0,-1-2-128 0,5 1 0 16,4 1 0-16,0-2 128 0,1 0-128 0,-5-2 0 15,2 1 0-15,-2-1 0 0,-1-1 128 0,0 0-128 16,-1 1 0-16,3 2 0 0,2-1 0 0,1-3 128 15,2 1-128-15,-2 1 0 0,-2-1 0 0,-1-1 0 16,-1 2 0-16,1-1 0 0,-2 2 0 0,4 0 0 16,3 0 0-16,2 1 0 0,2-2 0 0,-3 1 0 15,-6-2 0-15,1 2 0 0,1-1 0 0,0 0 0 16,-1 2 0-16,3 0 128 0,-2 2-128 0,5-2 0 0,-1 0 0 0,-4 0 128 16,-4-3-128-16,1 1 0 0,-1 2 128 0,-1 0-128 15,-1-2 128-15,2 2-128 0,3 0 208 0,-2 0-32 16,4-1-16-16,-3 0 0 0,-3-4-160 0,-1 1 192 15,-1 1-192-15,-2-2 192 0,-2 1 16 0,2 2 16 16,-3 2 0-16,4 0 0 0,1 0-64 0,0-1-16 16,-2-2 0-16,0-2 0 0,-2 2 0 0,-2 1 0 15,-2-2 0-15,0 3 0 0,1-2 48 0,-1 2 0 16,0 1 0-16,-3 1 0 0,1-2-48 0,0 0 0 16,3 1 0-16,-1 0 0 0,-1-3-144 0,-2 2 192 15,1-2-192-15,-4 2 192 0,-1 1-192 0,-4-1 192 0,1-2-192 0,-4 2 192 16,0 1-32-16,-2-1 0 0,-2-2 0 0,0 2 0 15,-1-2-160-15,0 3 160 0,-3 3-160 0,-1-3 160 16,0 1-160-16,-4 2 0 0,-10-3 0 0,13 1 128 31,-3 3-464-31,-10-4-112 0,0 0 0 0,7 9-16 16,-7-9-1936-16,1 7-384 0</inkml:trace>
  <inkml:trace contextRef="#ctx0" brushRef="#br0" timeOffset="87943.96">3953 13530 9215 0,'0'0'816'0,"-9"-3"-656"0,9 3-160 0,-9-1 0 0,1-3 672 0,1 3 96 15,7 1 32-15,0 0 0 0,-9-4-224 0,9 4-64 16,-9-4 0-16,9 4 0 0,0 0-112 0,0 0-16 16,-7 0-16-16,7 0 0 0,0 0 80 0,0 0 32 15,0 0 0-15,0 0 0 0,0 0 32 0,0 0 0 16,0 0 0-16,0 0 0 0,0 0-64 0,0 0-16 15,9 9 0-15,1-2 0 0,1 2-32 0,1-4 0 16,0 1 0-16,4 3 0 0,0-1 64 0,5-1 16 16,1-2 0-16,3 0 0 0,4 0-32 0,3-1 0 15,2-1 0-15,-1-3 0 0,-1 0-48 0,-1-2-16 16,1 1 0-16,1 0 0 0,-1 0-80 0,1 1-32 16,-1 0 0-16,-2 2 0 0,0 1-48 0,-1-2-16 0,0 2 0 15,2-1 0-15,-3 1-16 0,0 2 0 0,-2-1 0 0,0-3 0 16,-2 1 0-16,-3 0-16 0,-2-1 0 0,-1 1 0 15,-2 4-48-15,-1-4-128 0,-1-1 192 0,-2 1-64 16,-1 0-128-16,-1 1 0 0,-10-3 0 0,10 2 0 31,-10-2-560-31,10 5-80 0,-2-1-32 0,-8-4-11968 0</inkml:trace>
  <inkml:trace contextRef="#ctx0" brushRef="#br0" timeOffset="88881.16">7079 13613 10303 0,'0'0'448'0,"0"0"112"0,0 0-560 0,0 0 0 0,0 0 0 0,11 0 0 15,1 1 704-15,-12-1 16 0,0 0 16 0,11-1 0 16,-1-1 96-16,-10 2 0 0,11 0 16 0,-11 0 0 16,11 0-16-16,0 2 0 0,0-1 0 0,-1 3 0 15,4-1-64-15,0 1 0 0,0-2-16 0,4 0 0 16,2 1-112-16,4 0-32 0,1 0 0 0,1 1 0 15,-2-3-80-15,4-1-16 0,0-1 0 0,-1-2 0 16,-3 2-128-16,5 0-16 0,0 1-16 0,0 1 0 16,-1-1-112-16,2 0-32 0,-5 0 0 0,2 1 0 15,-1 2-80-15,1-1-128 0,2 1 176 0,-1-2-176 0,2 4 0 0,-1 2 0 16,0-2 0-16,-2 0 0 16,-4 4-1088-16,-3-2-336 0,0 5-64 0</inkml:trace>
  <inkml:trace contextRef="#ctx0" brushRef="#br0" timeOffset="90295.43">10267 13627 7359 0,'0'0'656'0,"0"0"-528"15,0 0-128-15,0 0 0 0,-9-3 1152 0,9 3 208 16,0 0 48-16,0 0 0 0,-9-6-768 0,9 6-160 15,0 0-32-15,0 0 0 0,-9-2-128 0,9 2-16 16,0 0-16-16,0 0 0 0,-9 3 144 0,9-3 16 16,0 0 16-16,-5 9 0 0,5-9 32 0,-2 7 0 15,2-7 0-15,3 12 0 0,-3-12 80 0,11 9 0 16,1 1 16-16,4-4 0 0,0 2 80 0,6-4 16 16,3-3 0-16,7 0 0 0,1-1-48 0,4-1 0 15,2-4 0-15,1-1 0 0,-3 2-32 0,-1 0-16 16,0 0 0-16,1-2 0 0,0 1-432 0,0 2-160 15,-1 1 0-15,3 0 144 0,0 2-144 0,2 3 0 16,1-1 0-16,-2 3 0 16,3 2-1728-16,-6-2-384 0</inkml:trace>
  <inkml:trace contextRef="#ctx0" brushRef="#br0" timeOffset="96517.94">21394 12355 10127 0,'0'0'896'0,"-2"-10"-704"15,2 3-192-15,0 7 0 0,0-11 912 0,0 11 160 0,-3-8 16 0,2-3 16 0,0 6-272 0,-1-4-64 16,0 3-16-16,-1-3 0 0,0 2-304 0,0-5-48 15,-3 5-16-15,2-4 0 0,-1 2-128 0,-2 1-16 16,1 1-16-16,-2 2 0 0,-1-5-96 0,-2 2 0 16,1-2-128-16,-3 3 192 0,-1-4-192 0,-2 4 0 15,-2-5 0-15,-1 3 0 0,-2-2 0 0,-1 1 0 16,-4 1-144-16,-2-3 144 0,-4 4-192 0,-4-3 192 16,-6-1-208-16,-3 1 80 0,-3-1-16 0,1-1 0 15,1-1 0-15,0 0 0 0,-2 0 144 0,0 3 0 16,-1 2 0-16,-3-1 0 0,-6-2 0 0,-2 1 0 15,-2 3 0-15,1-1 0 0,1 3 0 0,0-2 176 16,2 3-48-16,-5 1 0 0,-3 3-128 0,-2 0 0 16,-2 0 0-16,6 2-176 0,2 1 176 0,2 2 0 0,0 6 128 0,-1-1-128 15,-2 4 0-15,-3-3 0 16,-2 0-160-16,4 3 160 0,1-3 0 0,2 3 0 16,2 2 0-16,-2 0 0 0,1 1 0 0,-1-4 0 0,-3 0 0 0,3 2 0 15,5-2 0-15,4 4 0 0,4-1 0 0,0 3 0 16,1-3 0-16,1 3 0 0,-1 0 0 0,-2 2 0 15,0 0 0-15,-3 4 128 0,2 1 0 0,4-1 16 16,4 4-16-16,2-3 0 0,-1 2 0 0,2-1 0 16,2 4-128-16,1 0 192 0,1-1-192 0,0 3 192 15,1-1-192-15,2-2 0 0,-2 3 0 0,3 0 0 16,2-6 128-16,1 1 32 0,3-2 16 0,3 5 0 16,3-1-176-16,1-1 0 0,1 4 0 0,0-3 0 15,2-3 160-15,2 6-160 0,-1 1 192 0,4-3-192 16,0-2 0-16,2-1 0 0,3 3 0 0,2 1 0 0,2 0 0 0,2-2 0 15,2 2 0-15,1 2 0 16,1 0 0-16,3-3 0 0,0 1 0 0,4 2 0 0,1-1 0 0,1-3 0 16,1 3 0-16,3 1 0 0,1-2 0 0,5 0 160 15,3 2-160-15,4-2 128 0,6-2 0 0,3-4 0 16,0-2 0-16,2 3 0 0,0-4 0 0,3 3-128 16,0 0 192-16,4-3-64 0,-1-2-128 0,5 2 192 15,7 0-192-15,1-3 192 0,1-1-192 0,1-1 160 16,-1-2-160-16,0 2 160 0,1-5-160 0,3 0 160 15,4-6-160-15,-2 0 160 0,0 2-32 0,-4-7 0 16,0-1 0-16,-2-1 0 0,-1 1 0 0,3-3-128 16,-1 1 192-16,3-7-64 0,-1 0 64 0,-4-2 16 15,0-5 0-15,-1 1 0 0,0-3 48 0,2-2 0 16,2 0 0-16,2-3 0 0,1-3 16 0,-2 4 16 16,-4 0 0-16,0-2 0 0,-1 1-144 0,-2 0-16 15,1-2-128-15,0-2 192 0,1-2 64 0,-4-2 0 16,-4-4 0-16,-2-5 0 0,-3 2 0 0,-3-3 16 15,0-2 0-15,-4-1 0 0,-2 0 0 0,-1 0 0 16,-2 3 0-16,-2-4 0 0,-3 1-16 0,-1-4 0 16,-2-3 0-16,-4 3 0 0,-4-2-32 0,-3 1-16 15,-3 0 0-15,-3 5 0 0,-3-2 176 0,-3 2 16 0,-6-3 16 0,-2 5 0 16,-3-3-32-16,-2 3 0 0,-3 3 0 0,-3 1 0 16,0 2-80-16,-3 2-32 0,-2 0 0 0,0 2 0 15,-3 4-272-15,1 2 0 0,0 5 0 0,1 3 0 16,-1 0-448-16,-1 0-128 0,-3 7-48 0,0 3 0 15,-2-1-2144-15,3 6-432 0</inkml:trace>
  <inkml:trace contextRef="#ctx0" brushRef="#br0" timeOffset="98050.38">30196 12432 18431 0,'5'-22'1632'0,"-3"8"-1312"0,3 1-320 0,-1 2 0 16,-1 0 416-16,0-2 16 0,0 3 0 0,0-2 0 15,-1 1-144-15,1 3-32 0,-2-3 0 0,-1 3 0 16,0-5 48-16,0 3 0 0,-1-1 0 0,-2 2 0 16,1 1-112-16,-2 2-32 0,0-4 0 0,0 2 0 15,0-1-160-15,-1 2 0 0,-1-5 0 0,1 3 128 0,-2-1-128 0,1 2 0 16,0-3 0-16,-1 1 0 0,1 0 0 0,-2-3 0 16,-1 3 0-16,-2-2 0 0,0 1 0 0,-2 1 0 15,-2-4 0-15,-2 2 0 0,-1 2 0 0,-2-4 0 16,-3 0 144-16,-1 1-144 0,-4 3 192 15,-3-2-16-15,-2 1-16 0,3 0 0 0,-1 1-160 0,0 1 160 16,-4-1-160-16,0 2 160 0,-2-1-160 0,-1 2 0 16,0 2 144-16,-1-3-144 0,0 3 0 0,-4 0 128 15,-4-3-128-15,-2 4 0 0,1 2 0 0,-1-3 0 16,-1-3 0-16,0 4 128 0,0 2-128 0,-1-1 0 16,-3-2 0-16,-2 3 0 0,-5 0 0 0,3 1 0 15,2 0 0-15,3 2-128 0,1 2 128 0,3 2 0 16,3 1 0-16,3 0 0 0,3 4 0 0,-2-1 0 15,-2 4 0-15,-1 2-128 0,-1 3 128 0,0 1 0 16,0 3 0-16,4 1 0 0,0 1 0 0,3-1 0 16,-2 3 0-16,5 0 0 0,0 3 0 0,0-2 0 15,-1-1 0-15,2-1 0 0,-1 1 0 0,1 1 0 0,-1 0 0 0,2 1 0 16,1 2 0-16,3-1 0 0,3 1 0 0,0 0 0 16,0-2 0-16,0 3 0 0,3 2 0 0,1-2 0 15,2 0 0-15,0 2 0 0,2 0 0 0,2 1 0 16,0 1 0-16,2 0 0 0,2 1 0 0,2-1 0 15,1-2 0-15,2 2 0 0,2 3 0 0,0-2 0 16,4-2 0-16,2 1 0 0,1-2 0 0,2 2 0 16,1-2 0-16,2 1 0 0,2-3 0 0,-1-1 0 0,3-1 0 0,2 4 0 15,-1-1 0-15,4 0 0 0,2-1 0 16,2-1 128-16,1 1-128 0,5-1 0 0,0-1 128 0,4 3-128 16,2 1 128-16,3-2-128 0,2-1 224 0,4 1-32 15,2-5 0-15,5 2 0 0,-2-5 32 0,1 5 0 16,-1-1 0-16,4 1 0 0,1-7-64 0,5 2-16 15,2 1 0-15,6-2 0 0,3-2-16 0,0-3 0 16,-1-2 0-16,2-2 0 0,3-3 0 0,2 3 0 16,5-3 0-16,1 0 0 0,1-2 16 0,0-2 0 15,0-2 0-15,1-2 0 0,3 2-144 0,2-3 192 16,1-3-192-16,-3-2 192 0,-3-2-64 0,-1-4-128 16,-3-2 192-16,0-1-64 0,2-3 128 0,-3-4 32 15,-5-7 0-15,-3 3 0 0,-2-6 176 0,-4 0 48 16,-3-2 0-16,2-3 0 0,0-2-128 0,-3-4 0 15,-4-1-16-15,-3-4 0 0,-4-1-48 0,-7-3 0 16,-3-4 0-16,-6 1 0 0,-1-2-128 0,-4-3-48 16,-3-3 0-16,-4 0 0 0,-2-6 48 0,-6 1 0 15,-3-1 0-15,-3-2 0 0,-1-2-48 0,-3 0 0 0,-4 0 0 0,-4-2 0 16,-2 0-16-16,-3-4-128 0,-3 4 192 0,-3-1-64 16,-5 0 48-16,-3 4 0 0,-4 0 0 0,-3 6 0 15,-1-1-48-15,-9 0 0 0,-5 3 0 0,-5 4 0 16,-3 5-128-16,0 5 0 0,-2-1 0 0,1 10 0 15,3 6 0-15,-2 5 0 0,-1 3-144 0,-2 4 144 16,-9 5-2192 0,1 6-336-16,-4 2-64 0,3 5-16 0</inkml:trace>
  <inkml:trace contextRef="#ctx0" brushRef="#br1" timeOffset="113278.73">20764 12047 13823 0,'0'0'1216'0,"4"-9"-960"0,-2-3-256 0,1 6 0 16,-3 6 1664-16,2-10 272 0,-2 2 64 0,0-1 16 15,0 9-784-15,-1-7-144 0,-2-4-48 0,1 4 0 16,-1-3-368-16,0 1-80 0,-3 0-16 0,1 1 0 15,-1-3 0-15,-2 1 0 0,-2-2 0 0,-1 5 0 16,-2-5-192-16,-1 4-32 0,-2-3-16 0,-2 0 0 16,-3 0-128-16,-3-3-16 0,-2 2-16 0,-7-1 0 15,-7-4-176-15,-3 2 0 0,-4 0 0 0,0 2 0 16,0 4 224-16,-1-2 64 0,-5 3 16 0,4 1 0 16,-2 3 128-16,-5 3 16 0,-6-2 16 0,-2 3 0 15,-1 3-144-15,-1 0-48 0,-1 6 0 0,-3 0 0 0,-5 4-272 0,-3 0 0 16,-3-1 128-16,2 4-128 0,3 0 0 0,1 3 0 15,-1 2 0-15,1 1 0 0,-3 1 0 0,1-1 0 16,-5 1 128-16,5 5-128 0,1 2 0 0,2-1 0 16,0 3 0-16,0 3 0 0,1-1 0 0,4 1 0 15,4 0 0-15,4 2 0 0,1 1 0 0,4 1 0 16,-2 2 0-16,2 1 0 0,-1-2 0 0,2 1 0 16,4 1 0-16,4-1 0 0,9-3 0 0,3 3 0 15,2 1 0-15,7-3 160 0,3 4-160 0,5 0 0 16,3-2 0-16,4 0 0 0,3 1 0 0,7-3 128 15,5 0-128-15,6 2 128 0,0 1-128 0,5-1 0 16,3-4 144-16,5 3-144 0,2 3 0 0,5-3 0 0,4-1 0 0,5 1 128 16,3-3-128-16,4 2 0 0,1 0 0 0,3-3 128 15,1-3-128-15,3 4 0 0,2-5 0 0,4 1 0 16,2-2 0-16,6 0 0 0,3-7 0 0,0 4 0 16,-1-1 0-16,-2-1 0 0,1-4 0 0,2-3 0 15,3 1 192-15,-2 0-48 0,1-5 0 0,-2 1 0 16,-1-7 112-16,0 0 32 0,0-6 0 0,5-2 0 15,4-4 80-15,-3 0 16 0,-1-8 0 0,1 0 0 16,0-4-32-16,3-2 0 0,1-2 0 0,0-1 0 16,-2-4-112-16,1-1-32 0,-2 3 0 0,2-5 0 15,-1 2-80-15,-1-3-128 0,2 2 176 0,-3-6-176 16,-2-2 144-16,-2-2-144 0,-2-2 0 0,0 1 144 16,1-1-144-16,-1-4 0 0,-6-1 144 0,-6 2-144 15,-4-2 128-15,-6 1-128 0,-3 2 160 0,-5-2-160 0,-3 0 256 0,-3 1-64 16,-1-2 0-16,-2 1 0 0,-3 1 48 0,-4-3 0 15,-4 1 0-15,-2-2 0 0,-3 4-96 0,-3 2-16 16,-4-3 0-16,-6 3 0 0,-2 0-128 0,-5 0 128 16,-5-5-128-16,-4 0 128 0,-4 2-128 0,-5-5 0 15,-5 2 0-15,-5 0 0 0,-2 3 0 0,-5-4 0 16,-2 1 0-16,-2 1-176 0,-2 6 176 0,-5 1 0 16,-7-3-144-16,-1 0 144 0,-2 5 0 0,-1 1-144 15,-2 3 144-15,-1 0 0 0,-1 5-144 0,-6 0 144 16,-8 5 0-16,-5 3-144 0,-4 3 144 0,-4 7 0 15,-2 0 0-15,-10 5-128 0,-5 1 0 0,-1 2 0 16,2 3 0-16,-4 2 0 0,-6 5-64 0,5 2 0 0,5 0 0 0,2 5 0 16,1 1 192-16,4 1-192 0,1 1 192 0,5 3-192 15,4-1 192-15,2 6 0 0,-1 5 0 0,4 3-128 16,2 5 128-16,5 2-128 0,5 8 128 0,3 4-128 16,4 7 128-16,2 8-128 0,0 6 128 0,5 2-128 15,3-1 128-15,10 6-128 0,6 1 128 0,9 1-128 16,8 4-176-16,8 4-16 0,4-6-16 0,8 6 0 31,5 0-2064-31,5-1-416 0,8-3-64 0</inkml:trace>
  <inkml:trace contextRef="#ctx0" brushRef="#br1" timeOffset="114462.75">30301 12028 20271 0,'-10'-26'1792'0,"2"10"-1424"0,-2-1-368 0,0 2 0 0,0 1 768 0,-2 1 96 16,0-1 16-16,-1 3 0 0,0 1 32 0,-1-2 16 15,-2 1 0-15,-3 2 0 0,-3-4-528 0,-1 4-96 16,-2-1-32-16,-6 2 0 0,-4-2-144 0,-6 1-128 16,-5-2 144-16,-1 3-144 0,0-1 0 0,-2 4 0 15,-2-2 0-15,-1 0 0 0,-2 1 0 0,-4-3 128 16,-6 3-128-16,-3-1 0 0,-3 3 0 0,-1 1 0 15,0 0 0-15,-3-1 0 0,0 0 0 0,-7 4 128 16,-7 3-128-16,-1 0 0 0,1 0 0 0,2 1 0 0,1 1 0 0,-3 4 0 16,-5-1 0-16,-1 2 0 15,5 3 0-15,3-1 0 0,3 4 0 0,2 3 0 0,-2 1 0 0,7 4 0 16,5-1 208-16,3 8 0 0,3 3 0 0,4 3 0 16,2 2 96-16,0 2 16 0,2 3 0 0,1 1 0 15,4 3-320-15,5 2 160 0,2 2-160 0,4 4 128 16,5 2-128-16,4-1 0 0,4-3 0 0,4 3 0 15,2 4 0-15,2 0 0 0,5 6 0 0,3-1 0 16,6-5 0-16,2 3 0 0,4 0 0 0,4-2 0 16,4-4 0-16,2 1 0 0,3 3 0 0,3-3 0 15,2-2 0-15,6 1 0 0,1-4 0 0,7 0 0 16,3 3 128-16,7-7-128 0,6-4 0 0,4 0 128 16,3-5 112-16,3 0 16 0,2-1 0 0,5-5 0 15,6-4 0-15,8 2 16 0,6-4 0 0,0-5 0 0,-1-1 0 16,1-5 0-16,3-4 0 0,3 1 0 15,5 0-64-15,-2-5-16 0,-7-6 0 0,4 1 0 0,0-1-192 0,4 1 144 16,3-3-144-16,-2-4 128 0,-6-4-128 0,0-3 128 16,3 1-128-16,0-1 128 0,1-3 0 0,-6-4-128 15,-6 0 192-15,-1-2-64 0,0 0 16 0,-3-1 0 16,0 2 0-16,-3-4 0 0,-4-3 32 0,0 0 0 16,0 0 0-16,1-8 0 0,-1-1-32 0,1 0 0 15,2 2 0-15,-4-4 0 0,-7-6-144 0,-2 2 128 16,-1-1-128-16,-1-3 128 0,-5-4-128 0,0-3 0 15,-2-2 0-15,-4 0 128 0,-2-2 64 0,-7-1 0 16,-4-1 0-16,-5-1 0 0,-4-4 64 0,-5 1 32 16,-2 2 0-16,-2-3 0 0,-6 1 32 0,-2 3 0 0,-3-3 0 0,-3 3 0 15,-6 3-64-15,-3 0-16 0,-4-2 0 0,-1 0 0 16,-7 1-96-16,-3-1-16 0,-3 0 0 0,-6-1 0 16,-6 2-128-16,-7-1 0 0,-7-3 0 0,-3 3 0 15,-3-4 0-15,-4 3 0 0,-3-3 0 0,-7 7 0 16,-5-1 0-16,-4 4-176 0,-2 1 176 0,-1 5-128 15,-2-1 128-15,1 7-128 0,-3 5 128 0,0 6-128 16,-6 3 128-16,5 6-128 0,-7 4 128 0,-2 6-128 16,0 6 128-16,-6 5-192 0,-2 4 192 0,3 2-192 31,6 9-1440-31,-2 2-288 0,-3 5-64 0,3 0-13840 0</inkml:trace>
  <inkml:trace contextRef="#ctx0" brushRef="#br1" timeOffset="115830.73">6020 14215 27647 0,'-18'-27'1216'0,"4"12"256"0,-4 2-1168 0,-1 1-304 0,0-1 0 0,0 4 0 15,-2-5 384-15,-3 3 32 0,-3 2 0 0,-4-5 0 16,-4-1-256-16,-6-2-160 0,-3 0 192 0,-2 2-192 16,-1 0 208-16,-2 0-64 0,-3-1-16 0,-1 0 0 15,-3-1-128-15,-6 0 128 0,-7-1-128 0,-3 1 128 16,-2 2-128-16,0-1 192 0,-2-1-192 0,-5 0 192 16,-5 2-192-16,-4-3 0 0,0 2 144 0,0 2-144 15,-1 0 128-15,-3 4-128 0,-6-2 128 0,0 1-128 16,2 2 272-16,-2 1-16 0,1 5 0 0,-5-1 0 15,-4 1-32-15,1 2-16 0,3 1 0 0,-3 2 0 0,-2 1-208 16,2 1 0-16,3-2 0 0,1 6 0 16,0-2 0-16,-1 3 0 0,-3-4 0 0,5 4 0 15,4 1 0-15,2 3 0 0,1-4 0 0,0 4 0 0,1 2 0 0,3 0 0 16,7-2 0-16,3 2 0 0,-1 0 0 0,2 2 0 16,1 1 0-16,6 1 0 0,4 0 0 0,5 1 0 15,3 2 0-15,4 2 0 0,3 0 0 0,-2 4 0 16,2-1 0-16,5 2 0 0,3-4 0 0,4 6 0 15,4 3 0-15,6 2 0 0,4-1-128 0,13-15 128 16,0 5 0-16,1 4 0 0,0 5 0 0,2 1-128 16,3 0 128-16,3 2 0 0,1 0 0 0,2 30 0 15,6-14-128-15,2-28 128 0,3 7 0 0,3 1-160 16,2 4 160-16,5 1-128 0,2-1 128 0,7 0 0 0,2-1 128 16,31 33-128-16,-6-10 0 0,0-10 144 0,-1-6-144 0,2-2 0 15,-1-4 128-15,3-3-128 0,1-3 0 16,8 0 0-16,5 1 128 0,4-4-128 0,1 0 0 0,4-2 0 15,3-2 0-15,3-4 128 0,7-2-128 0,1 0 0 16,2-6 0-16,1-1 0 0,3 0 0 0,5-3 0 16,6 0 128-16,-2-2-128 0,-4-4 0 0,9-2 0 15,4-1 0-15,0-2 0 0,-1-1 128 0,1-4-128 16,4 0 0-16,0-5 0 0,0-1 128 0,0-1-128 16,3-2 176-16,1-4-32 0,-2-2 0 0,5-2 0 15,-3-6 96-15,-3-2 16 0,-2 1 0 0,-3 4 0 16,-5-3-16-16,0 1 0 0,-1 2 0 0,-4-5 0 15,-6-2-48-15,-4-1 0 0,-2 6 0 0,-1-2 0 16,-2-1-32-16,-4-3-16 0,-6-1 0 0,-4-1 0 0,-2 1-144 0,-1-1 128 16,-2-1-128-16,-4 1 128 0,-8-6-128 15,-2 2 128-15,-4-1-128 0,-5-2 128 0,-5 3-128 0,-6-4 160 16,-4 1-160-16,-3 0 160 0,-4 3-160 0,-5-4 192 16,-7 1-192-16,-7 0 192 0,-9 1 16 0,-6-3 16 15,-7 0 0-15,-8-2 0 0,-5-1 128 0,-5 4 32 16,-6 2 0-16,-6 3 0 0,-6 3-48 0,-6 4 0 15,-4 2 0-15,-8 2 0 0,-8 3-112 0,-5 1-32 16,-3 4 0-16,-5 5 0 0,2 6-192 0,-4 4 0 16,0 5-192-16,3 2 192 0,2 0-400 0,6 7 16 15,6 7 16-15,-2 4 0 16,-2 0-2384-16,5 1-464 0,6 0-112 0,8-1 0 0</inkml:trace>
  <inkml:trace contextRef="#ctx0" brushRef="#br1" timeOffset="120265.83">13690 16617 18431 0,'-19'5'1632'0,"-1"2"-1312"0,2-2-320 0,-3 1 0 15,2 4 320-15,2-5 0 0,-1 1 0 0,5 1 0 16,2-3 400-16,0 1 80 0,11-5 16 0,-8 5 0 16,-1-1-112-16,9-4 0 0,0 0-16 0,-9 5 0 15,9-5-240-15,-9 5-32 0,9-5-16 0,0 0 0 16,0 0 16-16,0 0 0 0,0 0 0 0,0 0 0 16,0 0 208-16,0 0 32 0,0 0 16 0,5-11 0 15,4-5-80-15,1-1-16 0,0-5 0 0,4 2 0 16,4-3-208-16,1 0-48 0,1-1-16 0,5-5 0 15,0-2-64-15,2 2-16 0,-2-3 0 0,3 0 0 16,0 2-224-16,1 2 144 0,0-4-144 0,5 5 128 16,-1-2-128-16,2 4 160 0,1-2-160 0,2 3 160 15,1-3-160-15,5 3 0 0,-1-3 0 0,1 3 128 0,-2 4-128 0,-1-2 0 16,0-1 0-16,-1 3 0 0,0 0 128 0,-1 2-128 16,2 1 0-16,-1 2 128 0,2 1-128 0,2-1 0 15,-1 1 0-15,-1 1 128 0,-2 4-128 0,0-1 0 16,-3 1 0-16,0-1 0 0,-1 2 0 0,1 0 0 15,0 1 0-15,1 1 0 0,2 1 0 0,-2 1 0 16,4 3 0-16,-2-1 128 0,-1 1-128 0,1 0 0 16,-2 1 144-16,-1 1-144 0,-2 0 0 0,-1 2 128 15,0 1-128-15,0 1 0 0,-2 1 0 0,0-2 0 16,-1 0 0-16,0 2 128 0,1-1-128 0,1 0 0 16,0 0 0-16,2 3 0 0,-4-3 144 0,1 5-144 15,0-1 192-15,0 3-192 0,-2-3 176 0,3 2-176 0,3 0 160 16,-1 0-160-16,-3 1 160 0,6 1-160 15,0-3 160-15,4 2-160 0,4-5 144 0,-1 2-144 0,-1-4 128 0,1 0-128 16,-3 0 144-16,2-2-144 0,-1-3 160 0,-2 2-160 16,-2-2 160-16,-1 3-160 0,-2-2 160 0,2 2-160 15,0-1 208-15,0 2-48 0,2-3-16 0,-1 2 0 16,2-2-16-16,-2-1-128 0,-2 0 192 0,1 2-64 16,0-2-128-16,3 0 128 0,-3-2-128 0,2 2 128 15,-1-1-128-15,3-2 128 0,1-2-128 0,2 2 128 16,-1-1-128-16,1 1 0 0,-2-4 0 0,-4-1 128 15,-2 2-128-15,0-5 0 0,0 3 144 0,-1-3-144 16,-3 0 0-16,-2 2 128 0,1-2-128 0,1-1 0 16,-1-6 128-16,2 3-128 0,-3 0 128 0,-1-2-128 15,2-1 0-15,-4-1 144 0,1 0-144 0,-2-1 0 16,-3-3 192-16,-1 2-64 0,-3-1 0 0,4 2-128 16,-1-2 224-16,-2 0-64 0,-3 2-16 0,-1 0 0 0,0-2-144 0,-2 0 0 15,-1 2 144-15,0-3-144 0,-1 2 128 0,-1-1-128 16,-1 0 128-16,-1-2-128 0,0 1 0 0,0 3 0 15,-1 1 0-15,0 0 128 0,0 1-128 0,0 3 0 16,0-2 0-16,-2 2 0 0,1-1 0 0,0 2 0 16,-1 3 0-16,1 0 0 0,-3 2 0 0,1-1 0 15,-1 2 0-15,-5 8 0 0,0 0 0 0,7-7 0 16,-7 7-144-16,0 0 144 0,7-4 0 0,-7 4 0 16,0 0-144-16,9 2 144 0,-9-2 0 0,9 8-192 15,-9-8 192-15,9 10-160 0,-3 3 160 0,2 2-192 16,0-6 192-16,0 4-192 0,4 2 192 0,-1-2 0 0,1-3 0 0,-1 4-128 15,1 1 128-15,-1 3 0 0,1 1 0 0,-1 0 0 16,3 0 0-16,1 1 0 0,0 2 0 0,2 1-128 16,1-1 128-16,1-2 0 0,1 0 0 0,1 3-128 15,0 4 128-15,2-6 0 0,2 1 0 0,1-2 0 16,2 2 0-16,2-2 0 0,2 1 0 0,1-2 0 16,3-3 0-16,2 1 0 0,-2-2 0 0,-1-2 0 15,1-1 0-15,-2 2 0 0,5-1 0 0,1-4 0 16,0 2 0-16,4 0 0 0,-2 0 0 0,5 2 176 15,0-4-176-15,1 2 0 0,0-2 0 0,-2 1 0 16,-3-2 0-16,2 2 0 0,1-4-160 0,-1 3 160 16,0-4 0-16,3 2 0 0,0 0 0 0,2-3 0 15,0 0 0-15,-1-2 0 0,-2 0 0 0,1-2 0 16,1 0 0-16,-1 0 0 0,0-2 0 0,2 2 0 0,-2-2 0 0,2-3 0 16,3 4 0-16,-2-4 0 0,-3-3 0 0,-1 4 0 15,-3-2 0-15,-2-1 0 0,0 2 128 0,-1 1-128 16,0-3 0-16,1 2 0 0,0 2 0 0,1-2 0 15,-1-3 0-15,0 5 0 0,3-1 0 0,-6-1 0 16,0 0 0-16,0 2 0 0,-1 2 0 0,0 1 0 16,0 0 0-16,1-1 0 0,1-3 0 0,2 3 0 15,1-2 0-15,3 3 0 0,1 0 0 0,-3 3 0 16,-1-1 0-16,1 2 0 0,-2-2 0 0,0 4 0 16,-2 1 0-16,1-2 0 0,0 0 0 0,1 3 0 15,-1 0 0-15,0 3 0 0,0-1 0 0,-4 3 0 16,-3 0 0-16,-2-1 0 0,-3 0 0 0,0 2 0 15,-1 2 0-15,1-1-144 0,-1 2 144 0,-1 1 0 0,-1 1 0 0,-2 0 0 16,0 0 0-16,0 0 0 0,-2-1 0 0,-2 2-128 16,-2 3 128-16,0 1 0 0,-2-2 0 0,1-1 0 15,0 1 0-15,-3 3 0 0,-2-3 0 0,-2 4-128 16,-1 0 128-16,-3-2 0 0,-1 6 0 0,0-5 0 16,0 2 0-16,1-4 0 0,-4-2 0 0,-1 2-128 15,1 1 128-15,-2-2 0 0,-3-1 0 0,1 4 0 16,-2-5 0-16,-1-1 0 0,-2-1 0 0,0 1 0 15,-2-4 0-15,0 0 0 0,-1-1 0 0,-2 0 0 16,0 0 0-16,-1 0 0 0,-2-2 0 0,1-2 0 16,0 1 128-16,0-3-128 0,1 1 160 0,0 0-160 15,1 2 0-15,-1-3 0 0,1 1 0 0,1-2 0 16,-1 1-144-16,2-2 144 0,0-1 0 0,1-1-144 0,0-1 144 16,-1-1 0-16,3 0 0 0,7-2-128 0,-12 0 128 0,12 0-128 15,-9-4 128-15,9 4-128 0,-5-9 128 0,-1-3 0 16,2 4-144-16,-2-6 144 0,1-2 0 0,1 0-176 15,-1-1 176-15,0-2-128 0,-1-4 128 0,-1 0 0 16,2-3 0-16,-3 3 0 0,0 0 0 0,2-5 0 16,-3-1 0-16,0 1 0 0,-1-3 0 0,-1 3 0 15,-3-2 0-15,0-1 0 0,-1 0 0 0,-2 0 0 16,-1-2 0-16,-1 1 0 0,-1 3-192 0,-3 1 32 16,-4-6 16-16,-1 3 0 0,0 5-32 0,-1-4 0 15,-1 4 0-15,-5-2 0 0,0 2 48 0,-1 1 0 16,-1 3 0-16,-1 2 0 0,-3-2 128 0,-1-1-128 15,-1 2 128-15,-1 0-128 0,-1 1 128 0,2 2-128 0,0 0 128 16,-3 2-128-16,3-1-64 0,0 1-16 0,-1 1 0 0,-3 2 0 16,-2 0 16-16,-3-1 16 0,-4 2 0 0,1-1 0 15,0-2-16-15,3-1 0 0,-1 4 0 0,1 1 0 16,1-3 192-16,-2 3-208 0,-3 2 80 0,-2-4 128 16,-1 6-128-16,3-6 128 0,2 0 0 0,1 3 0 15,1 0 0-15,1 4 0 0,3-2-144 0,-3 2 144 16,-1 3 0-16,-2-3 0 0,0 1 0 0,2 1 0 15,3 3 0-15,2-2 0 0,1 2 0 0,2 1 0 16,1 1 0-16,1 0 0 0,1-1 0 0,0 3 0 16,-2-1 0-16,1 4 0 0,0-1 0 0,3 0 0 15,1-1 0-15,1 3 0 0,0 1 0 0,2 2 0 16,-1-4 0-16,2 3 0 0,1 1-192 0,1 3 192 16,0-4 0-16,-1 4 0 0,-1-2 0 0,-1-2 0 15,1 0 0-15,0-3 0 0,1-3 0 0,2 1 0 0,1-2 0 0,0 2 0 16,1 0 0-16,2-3 0 0,1-2 0 0,-1 1 0 15,0 1 0-15,2-1 0 0,0 0 0 0,0-1 0 16,2 1 0-16,1 0 0 0,-3-1 0 0,3-1 0 16,-1 0 128-16,1-3-128 0,-2 0 0 0,4 1 128 15,-1-4-128-15,2 2 0 0,1-2 128 0,2-2-128 16,1 0 0-16,2 0 144 0,0-4-144 0,2 0 0 16,1-3 0-16,1-1 0 0,0 2 0 0,2 1 0 15,0-3 0-15,0 0 0 0,1 1 0 0,1 1 0 16,0-1 0-16,1 0 0 0,0-5 0 0,3 3 0 15,-2-1 0-15,3-1 0 0,3 0 0 0,1 0 0 16,0 2 0-16,1 0 0 0,0-1 0 0,1 2 0 0,1 0 0 0,0 2 0 16,1-2-160-16,-1 3 160 0,1-1 0 0,1 5-144 15,0-2 144-15,0-1 0 0,-2 2 0 0,1 1 0 16,0 1 0-16,-2 3 0 0,2-4 0 0,-2 5-128 16,-6 6 128-16,0 0 0 0,9-8 0 0,-9 8 128 15,10-1-128-15,-10 1-128 0,10 1 128 0,-10-1-192 16,0 0 192-16,9 8 0 0,-9-8-144 0,6 10 144 15,0 2 0-15,-4-1 0 0,-1-2 0 0,-1 4 0 16,-1 1 0-16,-1 1 0 0,-2 3 0 0,0 0 0 16,-2-2 0-16,-1 3 128 0,-2 0-128 0,-1 2 0 15,-1-4 0-15,-2 4 0 0,0-1 0 0,1-1 0 16,-2 1 0-16,-3 1 128 0,-1-3-128 0,-1 1 0 16,-1 0 160-16,-3 0-160 0,0-1 192 0,-5 1-192 0,-1 1 208 15,0 2-64-15,-2-2-16 0,-3 2 0 0,-4-2-128 16,-2-2 0-16,1-2 0 0,-4-1 0 0,1-1 128 15,0-3-128-15,1-1 128 0,-1 2-128 0,1 0 128 0,-2 2-128 16,3-3 0-16,-5-1 128 0,-3 1-128 0,-4-1 0 16,-4-1 0-16,1-2 0 0,3 2 128 0,0-2-128 15,-2 0 0-15,4-2 128 0,0 0-128 0,-2 2 0 16,-1-2 0-16,-3-3 0 0,-2 2 0 0,2 0 160 16,3 1-160-16,1-2 160 0,0-2-160 0,2-1 0 15,3 0 0-15,-2 0 0 0,-2 0 0 0,-1-1 0 16,-4-2 0-16,1 1 0 0,4-5 0 0,3 5 0 15,0-1 0-15,1 2 0 0,1-3 0 0,0-1 0 16,0 1 0-16,-1 0 0 0,-1-1 0 0,-2 0 0 0,0 0 0 0,1 2 0 16,2-2 0-16,0 0 0 15,0 3 0-15,3-1 0 0,1 1 0 0,-2 0 0 0,-2 2 0 0,-1 2 0 16,-1-1-128-16,1 0 128 0,0-1 0 0,-1 0 0 16,4 3 0-16,1 1 0 0,1-1 0 0,1 0 0 15,2-1 0-15,-1-2 0 0,-1 4 0 0,0 0 0 16,-1 0 0-16,1 1 0 0,4-1 0 0,1 2 0 15,3 1 0-15,2 1 0 0,-1 5 0 0,2 2 0 16,1-2 0-16,3 0 0 0,2 3 0 0,0 2 0 16,3 0 0-16,0 0 0 0,-2 0 0 0,1-1 0 15,0 4 0-15,1-2 0 0,0-1 0 0,-1 1 0 16,2 2 0-16,2-2 0 0,0-1 0 0,1 1 0 16,3-1 0-16,2 1 0 0,1-2 0 0,0 0 0 15,2 1 0-15,1 1 0 0,0 0 0 0,3 2 0 0,0-4 0 16,-1 2 0-16,2 0 0 0,1 1 0 0,-1-4 0 0,2-1 0 15,-1 1 0-15,0-2 0 0,3-4 0 16,1 1 0-16,-3-3 0 0,3-8 0 0,0 0 0 0,0 0 0 16,0 0 0-16,0 0 0 0,0 0 0 0,-2 10 160 15,2-10-160-15,0 0 160 0,0 0-160 0,0 0 0 16,0 0 0-16,0 0 0 0,0 0 0 0,0 0 0 16,0 0 0-16,0 0 0 0,0 0 0 0,0 0-144 15,0 8 144-15,0-8 0 0,0 0-176 0,0 0 176 16,0 0-160-16,0 0 160 0,0 0-256 0,0 0 64 15,0 0 0-15,0 0 0 0,0 0 48 0,0 0 16 16,0 0 0-16,0 0 0 0,0 0 128 0,0 0 0 16,0 0 0-16,-3-11 128 0,0-1-128 0,2 2-160 0,0-1 160 0,1-1-208 15,0 3 80-15,2-5 128 0,1-5-208 0,1 1 80 16,1 0-32-16,1 0 0 0,2-2 0 0,1-3 0 16,2 3 32-16,-2-1 0 0,4 1 0 0,1 1 0 15,2 0 128-15,2 0-192 0,2-1 192 0,3-2-192 16,1 2 192-16,3-2 0 0,4 0 0 0,-3 3-128 15,1 0 128-15,1 0 0 0,2 1-144 0,2 2 144 16,3-2 0-16,1 2-144 0,4-2 144 0,0 1 0 16,5-1 0-16,-1 2-128 0,5 1 128 0,0-1 0 15,-2 5 0-15,0-2 0 0,-1 2-128 0,-1 3 128 16,-1-1 0-16,0 3 0 0,-1 2 0 0,2 0 0 16,0 1-128-16,0 1 128 0,0 4 0 0,-3-2 0 15,-5 0 0-15,-1 1 0 0,0 3 0 0,-1-1 0 16,0 1 0-16,0 1-128 0,0 2 128 0,0-2 0 0,1 1 0 15,1 2 0-15,2-2 0 0,-2 2 0 16,2-2 0-16,-2 3 0 0,-2 1 0 0,3 3 0 0,-3-4 0 0,2 3 0 16,-1 0 0-16,1-1 0 0,2 2 0 0,2 1 0 15,6-4 128-15,-2 2-128 0,1-5 0 0,0 2 0 16,-4-5 0-16,-1 0 0 0,2-2 0 0,1 2 0 16,-4 0 0-16,1-4 0 0,2-1 0 0,2-1 0 15,1 0 128-15,2-2-128 0,1 2 0 0,-3-2 176 16,0-1-176-16,-1-3 160 0,0 2 32 0,2-3 16 15,-2 0 0-15,1 0 0 0,2-1 32 0,2-2 0 16,0 3 0-16,-3-2 0 0,-2-3 0 0,-1 4 0 16,0-3 0-16,-2 2 0 0,1-1-112 0,1-2-128 15,-1 2 176-15,4 0-176 0,0-1 128 0,5-2-128 0,-2 0 0 0,-3-3 0 16,-2-2 0-16,-1-1 0 0,0 4 0 0,-3-5 0 16,-1-1 128-16,-1 0-128 0,-2 2 0 0,1-3 0 15,-2-6 128-15,-1 1-128 0,-2 1 0 0,-3-2 0 16,-3 0 0-16,-3 2 128 0,-4-3-128 0,-1 5 0 15,-3 1 160-15,-3 2-160 0,-1 1 128 0,-3-2-128 16,-1 3 128-16,-1 1-128 0,0 5 0 0,-2 0 128 16,-2 1-128-16,0 0 0 0,-1 0 144 0,-2 3-144 15,1 2 0-15,-1-1 0 0,1-1 0 0,-2 1 0 16,-1 10 0-16,0-7 0 0,0 7 0 0,0-11-128 16,0 11 0-16,1-6 0 0,-1 6 0 0,0 0 0 15,0 0 128-15,0 0-192 0,0 0 192 0,0 0-192 16,-2 10 192-16,0 3-208 0,1 1 80 0,0 1 128 0,1 2-160 15,0 2 160-15,0 1 0 0,0 0-144 16,2 3 144-16,1 4 0 0,0-3 0 0,0 5 0 0,1 1 0 0,3-1-128 16,0-2 128-16,3-2 0 0,0 3 0 0,3-3 0 15,1-1 0-15,1 2 0 0,3-4 0 0,0 2 0 16,1 4 0-16,1-5 0 0,3-2 0 0,1 1 0 16,2-2 0-16,1-1 0 0,1-1 0 0,0-2 0 15,-1 0 0-15,1-2 128 0,-1 0-128 0,2 0 0 16,2 2 0-16,-1-2 128 0,5-1-128 0,-1 0 0 15,2 1 0-15,0-3 0 0,4 0 0 0,1 3 0 16,3-1 0-16,2-3-128 0,2 2 128 0,-2-3-128 16,-2 1 128-16,3-3-128 0,0 4 128 0,2-5 0 15,-1 2-144-15,4-3 144 0,2 0 0 0,0 1 0 0,1-2 0 0,-2-2 0 16,-2 0 0-16,2 0 0 0,1 1-144 0,-1 2 144 16,-1-4 0-16,3 0 0 0,2-1 0 0,0 0 0 15,-1 2 0-15,0-2 0 0,-1-2 0 0,0 1 0 16,-1 0 0-16,1 1 0 0,0-3 0 0,3 1 0 15,3-2 0-15,-1 1 0 0,-3 2-128 0,3-3 128 16,-4-2 0-16,1 1-128 0,-1 0 128 0,4-2 0 16,3 2-272-16,2 2 48 0,0-2 16 0,-3 1 0 15,-1 1 32-15,-1 4 16 0,0 1 0 0,-2 2 0 16,0-2 160-16,1 3 0 0,-4 5 0 0,-6-2 0 16,-4 2 0-16,-3-1 0 0,-3 2 0 0,-1 1 0 15,-2 2 0-15,-6 1 0 0,-2 2 0 0,-2 3-128 16,-5 3-1440-16,1 4-288 15,-8-5-48-15,-7 0-16 0</inkml:trace>
  <inkml:trace contextRef="#ctx0" brushRef="#br1" timeOffset="121367">11928 17628 2751 0,'-19'-13'128'0,"6"6"16"0,2-1-144 0,-2 3 0 0,-1-3 0 0,2 3 0 16,-1 3 3584-16,1-2 672 0,1-3 144 0,2 2 16 16,1 1-3072-16,8 4-608 0,-7-6-128 0,7 6-32 15,-6-7-128-15,2 1-16 0,4 6-16 0,-3-10 0 16,-1 4-240-16,2-2-48 0,2 8-128 0,0 0 192 16,-3-7-48-16,3 7-16 0,0 0 0 0,0 0 0 15,0 0 176-15,0 0 16 0,0 0 16 0,0 0 0 16,0 0-160-16,13 6-48 0,1 3 0 0,-1-3 0 15,3 2 192-15,3-2 16 0,3-1 16 0,5 3 0 16,3-3 112-16,4 0 32 0,2-1 0 0,2 0 0 0,3 1-112 0,-1-4-32 16,0 2 0-16,1-1 0 0,2-1 32 0,1 3 0 15,2-1 0-15,0-1 0 0,1 0-48 0,1 0 0 16,0 2 0-16,-1-1 0 0,-2-1-80 0,-2-1 0 16,-5-1-16-16,2 0 0 0,-2 0-80 0,-3 0-16 15,-2 3 0-15,-3-2 0 0,-5-1-16 0,-2 1 0 16,-4 2 0-16,-5 0 0 0,-4-1-128 0,-10-2 160 15,0 0-160-15,0 0 160 0,0 0 96 0,0 0 0 16,-10 8 16-16,-4-2 0 0,-2 4-80 0,-7-5-32 16,-5 0 0-16,-5 2 0 0,-5-2-160 0,-4 4 0 15,-4-2 0-15,-6-2 0 0,-6-1 0 0,0 1 0 16,0-2 0-16,-3-1 0 0,0 1 0 0,2 1 0 0,4 0 128 16,2 2-128-16,0-2 0 0,0 0 0 0,3-2 0 0,5-1 0 15,4 2 0-15,7-3 128 0,4 0-128 0,4 0 0 16,5 0 0-16,4 0 0 0,4 0 0 0,13 0 0 15,0 0 0-15,0 0 0 0,0 0 0 0,0 0 0 16,14 2-224-16,7-2 32 0,3-1 0 0,11 1 0 16,7 0 192-16,8-1 0 0,3-4 0 0,-1-2-144 15,4-1 144-15,2 0 0 0,1 3 0 0,5-2 0 16,2 2 0-16,1 2 0 0,1-1 0 0,-3-3 0 31,-4 4-896-31,-2-1-160 0,1 3-32 0,0-2-8544 0,0 2-1712 0</inkml:trace>
  <inkml:trace contextRef="#ctx0" brushRef="#br1" timeOffset="122101.08">18412 13414 16703 0,'-23'-9'736'0,"9"6"160"0,-1 0-720 0,1 2-176 15,0-2 0-15,3-1 0 0,1 1 592 0,1 0 96 16,1-1 16-16,8 4 0 0,-6-5-80 0,1-1-16 16,5 6 0-16,0 0 0 0,-4-8-128 0,4 8-32 15,-1-6 0-15,1 6 0 0,0 0 48 0,0 0 0 16,0 0 0-16,0 0 0 0,0 0-96 0,0 0-16 16,0 0 0-16,0 0 0 0,11 1 48 0,0 3 0 0,0-2 0 0,3 4 0 15,3 0 144-15,6-1 16 0,4 0 16 0,2 3 0 16,2-3 32-16,3 0 0 0,4-1 0 15,3 1 0-15,1-1-128 0,2-1-32 0,3 1 0 0,3 1 0 16,3-2-208-16,-1-1-32 0,2 0-16 0,-6 0 0 16,-2-2-224-16,-2-1 144 0,1 0-144 0,-3-1 128 15,-3 2-128-15,-2-1 0 0,-4-3 0 0,-1 0 0 32,-2 3-384-32,-3 0-176 0,-5 1-16 0,-5 0-14432 0</inkml:trace>
  <inkml:trace contextRef="#ctx0" brushRef="#br1" timeOffset="123001.77">27942 13327 15263 0,'-18'-3'672'0,"7"3"144"0,-2 0-656 0,-1 1-160 16,0 1 0-16,-3-2 0 0,1 3 640 0,-1 0 112 15,2-1 16-15,1 4 0 0,1-3-320 0,-1 2-48 16,-1 3-16-16,0-3 0 0,3 3-80 0,1-1-32 16,1-2 0-16,0 4 0 0,0-2 80 0,1-1 16 15,0 3 0-15,2-4 0 0,7-5 80 0,0 0 32 0,-6 9 0 0,6-9 0 16,0 0 64-16,0 9 16 15,0-9 0-15,6 9 0 0,3-4 128 0,4-3 16 16,2 1 16-16,6-1 0 0,4-2-144 0,4 0-48 0,3 0 0 0,2-1 0 16,2 0-176-16,1 0-32 0,1-2-16 0,1-1 0 15,3 2-144-15,3-3-32 0,-1 1 0 0,3 1 0 16,3-2 48-16,-1 0 0 0,1 1 0 0,-4 1 0 16,-2-1 80-16,-3-1 0 0,-4 0 16 0,-3 2 0 15,-2 2-64-15,-5 1-16 0,-5 0 0 0,-2 2 0 16,-4 2-192-16,-4 1 0 0,-12-5 128 0,7 7-128 15,-7-7 0-15,0 0 0 0,-5 11 0 0,-5-3 0 16,-4-1 0-16,-6 1 0 0,-6-4 0 0,-4 2 0 16,-6 2-208-16,-6-5 16 0,-9 1 0 0,-7 1 0 15,-8-2 192-15,-4-2-176 0,-4 0 176 0,-1 1-160 0,-4 0 160 0,-5 1-192 16,-5-2 192-16,2 2-192 16,2 0 192-16,2 1 0 0,0 1 0 0,-1 4 0 15,-2 0-1344-15,3 1-192 0,2-2-48 0,6 5 0 0</inkml:trace>
  <inkml:trace contextRef="#ctx0" brushRef="#br1" timeOffset="124435.73">2345 15009 20271 0,'-15'-6'1792'0,"6"0"-1424"0,0 1-368 0,9 5 0 0,0 0 1344 0,0 0 208 16,0 0 48-16,0 0 0 0,0 0-832 0,0 0-176 15,0 0-16-15,0 0-16 0,0 0-256 0,13-5-48 16,2-3-16-16,4 3 0 0,3 1-80 0,5 4-16 16,0-1 0-16,7 0 0 0,1-2-144 0,3 0 192 15,0 2-192-15,2-1 192 0,-3-2-32 0,1 1 0 16,-1-1 0-16,1-1 0 0,0 2 32 0,0-1 0 16,0 1 0-16,-1-1 0 0,0 1 0 0,-3 0 0 15,-1-1 0-15,-2 2 0 0,-2 0 128 0,-5 1 48 16,0 1 0-16,-6-1 0 0,-5 1-96 0,-13 0-16 15,10 2 0-15,-10-2 0 0,0 0-16 0,0 0-16 0,-10 9 0 16,-8 1 0-16,-7 1 32 0,-5-1 0 0,-6 3 0 0,-3-2 0 16,-1 2-256-16,-4 3 0 0,0 2 0 0,0 0 0 15,-1 0 0-15,2-1 0 0,1 0-144 0,0 1 144 16,4-2 0-16,1-2 0 0,3-5 0 0,3 4 0 16,4-3 0-16,7 0-144 0,5-4 144 0,7 2 0 15,8-8 0-15,0 0-128 0,13 8 128 0,8-1 0 16,7-4 0-16,8-3 0 0,6-3 0 0,6-2 0 15,6-2 0-15,3-1 192 0,8 0-32 0,7 2-16 16,8-3-144-16,3 3 128 0,-1-4-128 0,1 2 128 16,5-1-128-16,0 7-176 0,1 3 48 0,-3 1-10464 15,-6 2-2080-15</inkml:trace>
  <inkml:trace contextRef="#ctx0" brushRef="#br1" timeOffset="127022.01">13412 16696 7359 0,'0'0'656'0,"-9"0"-528"0,0 3-128 0,9-3 0 16,-12 1 1488-16,4 2 272 0,-1-1 48 0,9-2 16 16,-11 3-1056-16,11-3-192 0,0 0-64 0,-7 5 0 15,-3-1-192-15,10-4-64 0,0 0 0 0,0 0 0 16,0 0 0-16,0 0 0 0,0 0 0 0,0 0 0 16,-8-7 48-16,8 7 0 0,0 0 0 0,0 0 0 15,-5-9-64-15,2-2-16 0,2-1 0 0,1 3 0 16,1-1 32-16,2 1 0 0,-1-5 0 0,2 0 0 15,1 2-64-15,2-2-16 0,2 0 0 0,1 0 0 0,1-3 64 16,2 3 16-16,-2-1 0 0,3 0 0 0,0-2-96 0,3 2-16 16,-1-3 0-16,2 3 0 0,0 1-16 0,1 1 0 15,1-3 0-15,1-1 0 0,-2 1 112 0,4 2 16 16,1 0 0-16,1 1 0 0,-1-1-64 0,2-2-16 16,-2 0 0-16,3 1 0 0,-2 0-16 0,2-1 0 15,-1 0 0-15,2 1 0 0,2-1-160 0,-1 2 160 16,-1-1-160-16,2 3 160 0,3-1-160 0,2-1 0 15,0 1 144-15,1 0-144 0,0-1 0 0,-2-1 0 16,-4 1 0-16,1 4 128 0,-3-3-128 0,1 2 0 16,2 1 0-16,-2-2 128 0,-2 5-128 0,-1-4 0 15,1 4 0-15,0-2 0 0,-1 3 0 0,1-2 0 0,0 3 0 0,1 2 0 16,-2 2 0-16,4 1 0 0,-1-1 128 0,0 2-128 16,2 0 192-16,-2 2-48 0,0-1 0 0,0 1 0 15,0 1-144-15,2 0 160 0,1-2-160 0,0 2 160 16,1 0-160-16,0 1 0 0,2-1 0 0,1 1 0 15,-1-3 176-15,2 2-48 0,0-3-128 0,1 1 192 16,-3-1 0-16,-2 0 0 0,-2 0 0 0,2-1 0 16,1 2 16-16,-1-1 0 0,-3 0 0 0,2 1 0 15,0-2-16-15,1 1-16 0,1 1 0 0,3 2 0 16,1-4-48-16,0 1-128 0,0 1 192 0,-1-1-64 16,-1 0 16-16,-1-1 0 0,-2 0 0 0,2 0 0 15,-2 0-16-15,0 3-128 0,0-1 192 0,0 1-64 16,-1-2 0-16,1 3 0 0,2 0 0 0,2-2 0 15,-1 2-128-15,-1 0 0 0,1 0 0 0,-2 0 128 0,-2-3-128 16,-1 3 0-16,-3-1 144 0,2 3-144 16,1-3 0-16,-1 0 0 0,-2-1 0 0,3 2 0 0,-1 3 0 0,2-4 128 15,0 1-128-15,1 0 0 0,0-1 128 0,2-1-128 16,-3-1 128-16,0-1-128 0,-3 0 0 0,-1-1 144 16,-1-1-144-16,1 0 0 0,0 2 208 0,1-1-64 15,-4-1-16-15,3 2 0 0,-1 0 0 0,1 0-128 16,-1 0 192-16,3 0-64 0,-1 0-128 0,4-2 0 15,2 1 144-15,-1-2-144 0,2 1 0 0,-1-4 144 16,-2-2-144-16,0 2 0 0,-1-3 144 0,1 4-144 16,0-4 0-16,0 1 144 0,-2 3-144 0,-1-3 0 15,-1 3 0-15,2-1 128 0,1-2-128 0,-2 2 0 16,0-3 0-16,0 3 0 0,-1-5 0 0,1 4 0 16,-3-5 0-16,-2 2 0 0,-4-1 0 0,0 2 0 0,-2-3 144 0,-2-3-144 15,-1-1 128-15,-2-1-128 0,0 1 128 16,-2-1-128-16,4 1 128 0,-4-2-128 0,-2 0 128 0,2 0-128 15,-3 2 0-15,1-2 144 0,-1 1-144 0,0 2 0 16,0-1 128-16,0-1-128 0,-1-1 0 0,3 0 0 16,-2 1 160-16,1-1-160 0,-3 0 128 0,2 2-128 15,-1-2 0-15,1 0 0 0,0 1 0 0,0 0-176 16,-1-2 176-16,3 0 0 0,0 1 0 0,-2 0 0 16,1 0 0-16,-2 2 0 0,3 0 0 0,-1 1 0 15,1 4 0-15,-3-3 0 0,0 2 0 0,0 5 0 16,-1-2 0-16,0 2 0 0,-7 7 0 0,7-5-128 15,1-1 128-15,-8 6 0 0,0 0 0 0,9-4-128 16,-9 4 128-16,7-4 0 0,-7 4 0 0,0 0 0 16,11-2 0-16,-11 2 0 0,0 0 0 0,0 0-128 0,0 0 128 0,10 0 0 15,-3 2 0-15,-7-2-128 0,0 0 128 0,11 4 0 16,-4 5 0-16,0-4-128 0,-7-5 128 0,8 12 0 16,-1-6-144-16,0 3 144 0,-7-9 0 0,9 13 0 15,2 2-144-15,-3 1 144 0,0-3 0 0,0-2 0 16,2 3 0-16,0 2 0 0,0 0 0 0,4 1-128 15,0-3 128-15,0-2 0 0,1 2 0 0,2 2 0 16,2-2 0-16,0 0 0 0,0 2 0 0,1 2 0 16,1-2 0-16,2 2 0 0,2 0 0 0,3 0 0 15,1 0 0-15,2-2 0 0,3-3 0 0,-3 1 0 16,3-1 0-16,-2-1 0 0,0 1 0 0,1-3 0 16,0 2 0-16,2-1 0 0,0-2 0 0,0 4 0 0,-1-4 0 0,3 1 0 15,3-1 0-15,-2-1 0 0,4-1 128 0,0 0-128 16,-2-1 0-16,0-1 0 0,-3 1 0 0,1-1 0 15,0 1 0-15,0 2 0 0,0-4 0 0,0 0 0 16,-2-2 128-16,0 1-128 0,2 1 0 0,0-2 0 16,0-1 0-16,0 1 128 0,1 0-128 0,-2 1 0 15,-2-1 0-15,-1 0 0 0,3-2 0 0,-2 3 0 16,0 0 0-16,-1-1 0 0,0 0 128 0,5-1-128 16,0 0 0-16,0 2 0 0,-1-1 0 0,1 2 0 15,-3-3 0-15,1 2 0 0,-2-2 0 0,-2 2 0 16,0-1 0-16,-1 2 0 0,-1 0 0 0,1 0 0 15,0-2 0-15,0 3 0 0,-2 2 0 0,3-2 0 16,1 0-144-16,2 1 144 0,-2-2 0 0,2-1-144 16,0 2 144-16,-2-1 0 0,-1 1-144 0,-1-2 144 0,0 0 0 0,-2 1 0 15,1 3 0-15,-1-3 0 0,1 0 0 0,-2 1 0 16,-1 3 0-16,2-3 0 0,2 1 0 0,0 2 0 16,0-3 0-16,-1 3 0 0,1-3 0 0,-1 0 0 15,-2 0 0-15,-1 1 0 0,-1-1 0 0,-1 2 0 16,2 0 0-16,0-2 0 0,0 3 0 0,1-2 0 15,-2 1 0-15,2 2 0 0,-5-3 0 0,4 4 0 16,0-2 0-16,0 3 0 0,0-1-144 0,-1 0 144 16,-2 2 0-16,1-3 0 0,-2 4 0 0,0-2 0 15,-2 4 0-15,1-1 0 0,-2 0 0 0,0 0-128 16,-1-1 128-16,-1 5 0 0,-1-1 0 0,-2 4 0 16,0 2 0-16,-4-4 0 0,0 1 0 0,-1-1 0 0,-3 3 0 0,-2-2 0 15,-1 2 144-15,-1-2-144 0,-1 0 128 0,-1-1-128 16,-2 2 128-16,-1-2-128 0,-2-1 128 0,1-1-128 31,-2-1-640-31,-1-2-224 0,-1-5-32 0</inkml:trace>
  <inkml:trace contextRef="#ctx0" brushRef="#br1" timeOffset="128605.89">19043 15068 7359 0,'0'0'656'0,"-10"5"-528"0,-1-1-128 0,1-2 0 0,1 2 1024 0,2 0 160 15,-2 4 32-15,9-8 16 0,-9 6-528 0,-1 2-128 16,10-8 0-16,-8 5-16 0,-3 1-48 0,2 2-16 15,9-8 0-15,-12 3 0 0,3-1 224 0,9-2 48 16,-10 5 16-16,10-5 0 0,-9 0-16 0,9 0-16 16,0 0 0-16,0 0 0 0,0 0-32 0,0 0 0 15,-9 1 0-15,9-1 0 0,0 0-80 0,0 0-32 16,0 0 0-16,0 0 0 0,0 0-16 0,0 0 0 16,11-2 0-16,0-2 0 0,3-4 16 0,3-5 0 15,-1-6 0-15,4 2 0 0,6-3-160 0,1 0-16 16,2-4-16-16,3 1 0 0,2-4-416 0,3 2 128 15,1-2-128-15,3-1 0 0,1 3 176 0,-1 0-48 0,1 3-128 0,-2 3 192 16,-6-2-192-16,-5 2 144 0,1 2-144 16,-4 0 128-16,-2 2-128 0,-3 1 128 0,-6 2-128 0,-1 2 128 15,-4 6-128-15,-10 4 0 0,0 0 0 0,0 0 0 32,0 0-368-32,0 0-96 0,-1 11-32 0,-9 1 0 15,-7 6-1872-15,-3 0-384 0</inkml:trace>
  <inkml:trace contextRef="#ctx0" brushRef="#br1" timeOffset="128875.82">18969 15425 21183 0,'0'0'1888'0,"0"0"-1504"16,-9-2-384-16,9 2 0 0,0 0 1312 0,0 0 192 15,0 0 32-15,0 0 16 0,5-12-816 0,4 1-160 16,4-3-48-16,2 0 0 0,2-4-16 0,3 1-16 16,3 2 0-16,2-3 0 0,3 1 16 0,1-1 0 15,2 1 0-15,1 1 0 0,-1-1-112 0,1 2-16 16,0 6 0-16,0-1 0 0,-4-4-256 0,-3 4-128 16,2 0 128-16,-3 3-128 0,-1-2 0 0,-5 4 0 15,-3-4 0-15,0 4 0 16,0 3-1232-16,1 0-336 0,-2 0-64 0,1-1-16 0</inkml:trace>
  <inkml:trace contextRef="#ctx0" brushRef="#br1" timeOffset="129539.9">21012 14174 14735 0,'-9'-7'1312'0,"0"2"-1056"0,0-2-256 0,0 2 0 16,-1 0 1600-16,0-1 272 0,-2-1 48 0,0 5 16 16,0-1-1184-16,1 1-240 0,-5-5-64 0,2 5 0 0,1 2-160 0,-1 1-32 15,0-1-16-15,0 0 0 0,-3 0-112 0,1 1-128 16,-4 2 176-16,1 2-176 0,-1-1 256 0,-2 0-64 16,3 1-16-16,-2 5 0 0,-2-1-48 0,-1 4 0 15,-2 2 0-15,0 3 0 0,-4 1-128 0,0 1 0 16,-3 4 144-16,1 0-144 0,-1 3 208 0,0 3-16 15,2 4-16-15,3-1 0 0,3-5 16 0,3 2 16 16,2 2 0-16,4-4 0 0,2-2-208 0,3 1 128 16,5 0-128-16,2-3 0 0,3 3 144 0,4-4-144 15,2-2 128-15,1 3-128 0,3-2 224 0,2-2-32 16,2 2-16-16,1-2 0 0,1 1 16 0,3 0 16 16,1 0 0-16,3-2 0 0,1-2 112 0,1-1 32 15,1-5 0-15,2 1 0 0,1-1 32 0,0-5 16 16,-2-2 0-16,2-4 0 0,0-2 240 0,3-2 64 0,2-5 0 0,3-1 0 15,0-6 32-15,0-1 16 0,2-4 0 0,0-4 0 16,2-1-256-16,-2-1-48 0,-1 1-16 0,-3-3 0 16,-3-2 16-16,-4-3 0 0,-1-3 0 0,-3-3 0 15,-4-2 32-15,-3 0 16 0,-3-2 0 0,-4 4 0 16,-3 3-64-16,-2 1-16 0,-4 7 0 0,-2 1 0 16,-3-2-128-16,-4 5-32 0,-3 0 0 0,-3 5 0 15,-3 2-48-15,-5 4-16 0,-3-1 0 0,-5 3 0 0,-2 3-192 16,-3 4 0-16,-2 4 0 0,-1 0 0 15,-2-1-640-15,3 4-64 0,1 0 0 0,3 5-16 16,1 0-2704-16,4 1-544 0</inkml:trace>
  <inkml:trace contextRef="#ctx0" brushRef="#br1" timeOffset="142548.93">11593 4429 17727 0,'-12'-4'784'0,"12"4"176"0,-11-2-768 0,1-1-192 0,1 2 0 0,0 1 0 0,1 0 944 0,8 0 144 16,-9 0 48-16,9 0 0 0,-9 0-352 0,9 0-64 15,0 0-16-15,0 0 0 0,0 0-128 0,0 0-48 16,-9 0 0-16,9 0 0 0,0 0-144 0,0 0-16 15,0 0-16-15,0 0 0 0,0 0-48 0,0 0-16 16,0 0 0-16,13-1 0 0,1-2 80 0,1 2 16 16,1-2 0-16,1 1 0 0,1-1 0 0,0 2 0 15,1-2 0-15,3 1 0 0,1-1-64 0,2 2-16 16,2 0 0-16,2-1 0 0,1 5-96 0,2 1-16 16,4-2 0-16,3 1 0 0,4 2 0 0,5 0-16 0,0 0 0 15,0-2 0-15,-1-1-48 0,1 0-128 0,3-2 192 0,3 2-64 16,-2 1-128-16,5 0 192 0,4 0-192 0,3-2 192 15,0-2-192-15,-1 0 128 0,0-1-128 0,-2 2 128 16,0 2 64-16,5-1 0 0,2 0 0 0,0 1 0 16,1-2-32-16,1 0 0 0,-1 1 0 0,-1 1 0 15,3 1-160-15,1 1 160 0,4 1-160 0,-1-3 160 16,-3-2-160-16,1 0 0 0,-1 0 0 0,3 2 128 16,0 0-128-16,4 1 0 0,1-2 0 0,0 0 0 15,-5 4 0-15,1-2 128 0,-1-1-128 0,4 0 0 16,4 0 0-16,-4 1 128 0,-4-2-128 0,0 3 0 15,-3-3 0-15,6-1 128 0,0-1-128 0,1 1 0 16,3 0 0-16,-4 0 128 0,-1 0-128 0,0 0 0 16,2 0 0-16,1 1 0 0,3 0 0 0,-3-1 0 15,-4 0 0-15,2 0 0 0,-1 0 0 0,5 2 0 0,1-5 0 16,-2 2 0-16,-4-2 128 0,-1 2-128 0,-1 1 0 0,-1 1 0 16,4-3 0-16,-2 2 0 0,1-2 0 0,-2 2 0 15,-2-1 128-15,-1 0-128 0,1 1 176 0,2 0 0 16,2-1 0-16,-3-1 0 0,-3 2-176 0,0-1 0 15,-1 0 0-15,3 1 0 0,-2 0 0 0,3 0 128 16,1 0-128-16,-2 0 0 0,-1-3 0 0,-4 2 128 16,0 1-128-16,1 0 0 0,1 0 0 0,4 0 0 15,0 0 128-15,-2 0-128 0,-2-3 0 0,-2 3 0 16,3 3 0-16,-1-3 0 0,2 0 0 0,-2 0 0 16,-1-3 0-16,-3 3 0 0,-1 3 0 0,1 0 0 15,-1-2 0-15,2-1 0 0,0 0 0 0,2 0 0 0,-3 0 0 0,0 0 0 16,-4-1 0-16,2 1 0 0,-2 0 0 0,2 1 0 15,-1-1 144-15,1 0-144 0,-2-1 160 0,-2-1-160 16,-2 2 208-16,2 2-48 0,-3-1-16 0,2 1 0 16,1-2-144-16,3 3 160 0,-2 1-160 0,-2-2 160 15,-5 1-160-15,1-1 0 0,0 1 144 0,-1-2-144 16,2 0 0-16,-1 1 0 0,-1 0 0 0,1 1 0 16,0 1 0-16,-2-1 144 0,-1 0-144 0,0-1 0 15,1 0 128-15,-5 0-128 0,1 1 0 0,1 1 0 16,2-2 0-16,1 1 0 0,0-2 0 0,-3 3 0 15,1 2 0-15,0-1 0 0,0-2 0 0,1-1 0 16,0 0 0-16,0-1 0 0,2-1 0 0,-1 1 0 16,2 0 0-16,-3 3 0 0,-4-2 0 0,0-1 0 15,3 0 128-15,-1 0-128 0,1 1 0 0,0-1 0 0,2 0 0 0,0 0 0 16,-1 2 0-16,-2 1 0 0,-3-3 0 0,0 2 0 16,-2-2 0-16,0 0 0 0,1-1 0 0,2 0 0 15,1 0 0-15,-1 0 0 0,-1 0 0 0,0 0 0 16,1 0 0-16,-2 0 0 0,-5-1 0 0,0 1 0 15,-1 0 0-15,1 0 0 0,0 1 0 0,0-1 0 16,0 0 0-16,1 0 0 0,3 0 128 0,-3 0-128 16,-2 0 0-16,-2 0 0 0,-1 0 0 0,-1 0 0 15,-3-1 0-15,-1 0 0 0,-1-1 128 0,0 1-128 16,-1 0 0-16,-2-3 0 0,0 1 0 0,-1 1 0 16,-2 1 0-16,1-1 0 0,-1 1 128 0,-1-1-128 15,-2-1 0-15,0-1 0 0,-3 3 0 0,-1 0 0 0,-1-1 0 0,1 1 0 16,-1-1 0-16,-1 0 0 0,-4-2 0 0,-1-1 0 15,-1 2 144-15,0 0-144 0,1 2 0 0,-1-1 144 16,-10 2-144-16,10-3 0 0,-10 3 0 0,9-5 0 16,-9 5 0-16,7-6 0 0,-7 6 0 0,0 0 0 15,0 0 0-15,7-5 0 0,-7 5 0 0,0 0 0 16,0 0 0-16,0 0 0 0,0 0 0 0,-5-8 0 16,-3 1 0-16,-2 5 0 0,0-1-144 0,-4 2 144 15,-3-3 0-15,-3 3-128 0,-6 1 128 0,-1 0 0 16,-4 0-144-16,-3 0 144 0,-6 0 0 0,1 0-144 15,-3 0 144-15,0 1-160 0,-6 0 160 0,-2 2-160 16,-1-2 160-16,-7 2-128 0,-10-1 128 0,0 1-128 16,-7-1 128-16,0 2-160 0,-3 1 160 0,-3-2-160 15,-4-2 160-15,-4 3-160 0,-4 0 160 0,0-1-160 0,2-3 160 16,-8 2-128-16,-10-1 128 0,1 1-128 0,0 1 128 16,-2 0 0-16,-3-2 0 0,-3 0-128 0,-2 2 128 0,-6-1 0 15,1-4 0-15,0 4-128 0,1 1 128 0,-1-1 0 16,-2-2 0-16,0 2 0 0,1-2 0 0,-1 2 0 15,1 1 0-15,-2-1 0 0,-3 2 0 0,2-1 0 16,2-2 0-16,-3 1 0 0,1 0 0 0,3 0 0 16,0-1 0-16,-1 2 0 0,-5 1 0 0,3-2 0 15,7 1 0-15,-4-2 0 0,-5 2 0 0,4-1 0 16,4 1 0-16,-3 1 0 0,-4-2 0 0,5 1 0 16,6-1 0-16,0 2 0 0,-3 0 0 0,3 0 0 15,3-4 0-15,0 2 0 0,-1 2 0 0,1 0 0 16,-1-2 0-16,4 2 0 0,3 0 0 0,-4-1 0 0,-5-2 0 15,4 0 0-15,5-1 0 0,-2 1 0 0,0 2 0 0,-3 2 0 16,2-4 0-16,0 2 0 0,2-1 0 16,0 1 0-16,-1-1 0 0,4 1 0 0,1-1 0 0,1 2 0 15,-1-1 0-15,2-1 0 0,4 1 0 0,3-1 0 16,1 2 0-16,0 1 0 0,-3-2 0 0,4-3 0 16,5 0 0-16,1 2 0 0,2 1 0 0,-3 0 0 15,-3-3 0-15,2 0 0 0,7-3 0 0,2 2 0 16,-3 1 0-16,0 0 0 0,-5-3-144 0,4 2 144 15,2-2 0-15,2 2-144 0,0 1 144 0,-1 0 0 16,-3 0 0-16,1 0 0 0,0 0 0 0,3 0 0 16,1 3 0-16,-2-2-128 0,0 3 128 0,-1 0 0 15,-1-2 0-15,4 2 0 0,3-3 0 0,-1 3 0 16,1 0 0-16,-3 0 0 0,-2-1 0 0,5 0 0 0,2-2 0 0,1 2 0 16,3-1 0-16,-3 1 0 0,-4-2 0 15,2 0 0-15,1-1 0 0,1 0 0 0,2 0 0 0,1 0 0 16,0 0 0-16,-3 0 0 0,-2 0 0 0,2-1 0 15,4 0 0-15,-1 0 0 0,3-1 0 0,-1 2 0 16,-1 0 0-16,-2-1 0 0,1-3 0 0,3 2 0 16,2-3 0-16,-1 3 0 0,-1 2 0 0,-3 0 0 15,-3-2 0-15,1 1 0 0,1-1 0 0,2 1 0 16,1 1 0-16,2 0 0 0,1 0 0 0,-3 0 0 16,-1 0 0-16,-1 0 0 0,0-1 0 0,2-1 0 15,2-1 0-15,0 0 0 0,2 3 0 0,-3 0 0 16,-1-1 0-16,0-2 0 0,2-1 0 0,0 2 0 15,3-2 128-15,1-1-128 0,-3 1 0 0,-1 0 0 0,-3 2 0 16,1-2 0-16,3-1 0 0,1 1 0 0,1 0 0 0,0 3 0 16,2-1 0-16,-3 0 0 0,-2-3 0 0,0 3 0 15,1-1 0-15,1 2 0 0,1 0 0 0,0 1 0 16,-1 0 0-16,-1 0 0 0,-1 0 0 0,1 0 0 16,5 0 0-16,-2 0 0 0,5-2 0 0,-1 2 0 15,2 0 0-15,-1 0 0 0,-3 0 0 0,1-1 0 16,2 0 0-16,0-1 0 0,5-1 0 0,2 1 0 15,0 2-176-15,4 0 176 0,3 2-160 0,-1-2 160 16,0-2-160-16,1 1 160 0,1 0-160 0,1 0 160 16,4-1-128-16,2 1 128 0,3 1 0 0,3-1-144 15,-1-1 144-15,7-1 0 0,0 1 0 0,0 0 0 16,1 1 0-16,4 1 0 0,2 0 0 0,2 0 0 0,2 0 0 16,1 1 0-16,3 1 0 0,1 0 0 0,8-2 0 15,-6 1 0-15,6-1 0 0,0 0 0 0,0 0 0 0,0 0 0 16,0 0 0-16,0 0 0 0,0 0 0 0,14-1 0 15,1-1 0-15,4 0-128 0,4 1 128 0,1-2 0 16,0-1 0-16,1 3 0 0,2 0 0 0,4-1-128 16,1 0 128-16,3 1 0 0,3-2 0 0,3 2-128 15,2-1 128-15,3 1 0 0,-3 0 0 0,3 0-128 16,1-1 128-16,1 1 0 0,2 1 0 0,3-2 0 16,2-1 0-16,6-1-128 0,3 3 128 0,2-2 0 15,-1 2 0-15,-2 0 0 0,1 0 0 0,1-1 0 16,4 1 0-16,5 0-128 0,4 0 128 0,-5-1 0 15,2 1 0-15,2-2 0 0,1 1 0 0,1-1 0 16,5 1 128-16,-1 2-128 0,-3-1 0 0,0-1 0 0,0-3-160 16,5 0 160-16,7 3 0 0,-3-1 0 0,-7 2 0 0,3-1 0 15,2-1 0-15,3-1 0 0,4 3 0 0,-2-1 0 16,-5 0 0-16,2-1 0 0,2 1 0 0,3-1 0 16,1 2 0-16,-1 0 0 0,-5-2 0 0,3 2 0 15,0-2 0-15,3 2 0 0,-3 1 0 0,0-1 0 16,-3-2 0-16,1 3 0 0,2-1 0 0,-1 0 0 15,2 1 0-15,-2 0 0 0,-2-2 0 0,2 1 0 16,3 0 0-16,0-2 0 0,0 1 0 0,-3 0 0 16,0 1 0-16,3 0 0 0,4 0 0 0,-2-1 0 15,-3 1 0-15,0 0 0 0,0 1 0 0,2 0 0 16,7 0 0-16,-5 0 0 0,-3 0 0 0,1 0 0 16,1 0 0-16,1 1 0 0,3-1 144 0,-4 1-144 15,-4-1 0-15,4 3 0 0,0-1 0 0,1 0 0 0,-1-2 0 0,0 1 0 16,-1 3 0-16,3-3 0 0,4 0 0 0,-4 2 0 15,-4-2 0-15,0 0 0 0,-3-1 0 0,6 2 0 16,5 2 0-16,-2 1 0 0,-5-3 0 0,2 1 0 16,2-2 0-16,-1-1 0 0,1 1 0 0,-1 2 0 15,-3-1 0-15,6 1 0 0,4 2 0 0,-2-1 0 16,-2-2 160-16,0 1-160 0,0-3 0 0,2 1 0 16,1 0 0-16,-1 1-192 0,-3-5 192 0,2 2 0 15,1 0 0-15,-1-1 0 0,-2 2 0 0,-2 0 0 16,-4-2 0-16,3 2 0 0,6-2 0 0,-6 4 0 15,-3-1 0-15,1 0 0 0,0 1 0 0,-1 0 0 0,1 1 0 0,-1 0 0 16,-3-1 0-16,1 0 0 0,1 0 0 0,1 0 0 16,2 1 0-16,-2-1 0 0,-3 2 0 0,1-3 0 15,-1 1 0-15,3-1 0 0,2 1-176 0,-2-2 176 16,-3 0-144-16,3 0 144 0,-1 0 0 0,2 0-144 16,-3 2 144-16,-3-1 0 0,-3-1 0 0,3 1 0 15,3-1 0-15,-2 1 0 0,-2-1 0 0,-1 2 0 16,-1-2 0-16,0 0 0 0,3 1 0 0,-1-1 0 15,-3 0 0-15,-1 0 0 0,-2 0 0 0,2 0 0 16,4-1 0-16,-3-1 0 0,-1 2 0 0,-1-1 0 16,-3-1 0-16,1 0 0 0,2 0 0 0,-1-1 0 15,2 2 0-15,-2-3 0 0,-2 0 0 0,-3 1 0 16,-2-1 0-16,4-3 0 0,2 1 0 0,-3 2 0 16,-4 0 0-16,-2-2 0 0,1 1 0 0,-1-5 0 15,3 3 0-15,-3 2 0 0,-2-5 0 0,-1 5 0 0,-3 0 0 0,0 0 0 16,2 4 0-16,-1-2 0 0,3 1 0 0,0-2 0 15,-3-1 0-15,-2 1 0 0,-3-1 0 0,1 2 0 16,-1 1 0-16,1-2 0 0,5 1 0 0,-2 0 0 16,-3-3 0-16,-3-1 128 0,-4-1-128 0,-1 3 0 15,-1 0 0-15,0 1 0 0,-2 0 0 0,-3 3 0 16,2 0 0-16,-2 0 0 0,-1-5 0 0,-5 3 0 16,-5-1 0-16,0 1 0 0,-3 1 0 0,-2 1 0 15,-1-1 0-15,-2 2 0 0,-3 2 0 0,-2-1 0 16,-3 0 0-16,-1 0 0 0,-2 1 0 0,-1 0 0 15,-1-1 0-15,-3 1 0 0,-2-2 0 0,-1 1 0 16,-11-1 0-16,0 0 0 0,7 6 0 0,-7-6 0 0,0 0-128 16,0 0 128-16,0 0-192 0,0 0 64 0,-5 7 0 0,-4-1 0 15,-2 0 0-15,-2-2 0 0,-3 1 0 0,0-1 0 16,-1 0 128-16,-4-2-192 0,-3 0 192 0,-3 2-192 16,-2-1 64-16,0 4 0 0,0-2 0 0,-3 1 0 15,-2 0 128-15,-7 0-160 0,-2 0 160 0,-4 3-160 16,-7-3 160-16,2 3-160 0,-1-3 160 0,-1 2-160 15,-2-2-16-15,-2-2 0 0,-4 3 0 0,-6 0 0 16,-4-3-64-16,-2 2-16 0,0 2 0 0,1-3 0 16,-1-1 64-16,-9 1 0 0,-7-1 0 0,0 0 0 15,0-1 192-15,-1 1 0 0,1 1-160 0,-7-1 160 16,-4-3 0-16,0 3 0 0,1 0-144 0,-3 0 144 16,-1 1 0-16,0-1 0 0,-1-2 0 0,1 1 0 15,0 3 0-15,-2-3 0 0,-6 1 0 0,2-1 0 0,2 2 0 16,-4-1 0-16,-5-2 0 0,3-2 0 0,1 2 0 0,-3 1 0 15,0-1 0-15,1-1 0 0,-2-1 128 0,0 0-128 16,-3 3 0-16,1-3 0 0,-2-3 0 0,4 3 0 16,1 3 0-16,-2-3 0 0,-5-3 0 0,2 2 0 15,4 0 0-15,-2 1 0 0,-6 0 0 0,6 0 0 16,3-3 0-16,-1 2 0 0,-5 0 0 0,2 0 0 16,2-2 0-16,0 0 0 0,-3 2 0 0,-1-1 128 15,1-1-128-15,1 2 0 0,-1 0 0 0,0-1 0 16,2 1 0-16,0 1 0 0,4 0 0 0,-3 0 0 15,-7 0 0-15,4 0 0 0,6 0 0 0,-5 0 0 16,-4 0 0-16,3 0 0 0,4 3 0 0,-3-2 0 16,-3 0 0-16,2 0 0 0,1 1 0 0,0 1 0 0,-1-1 0 0,1 0 0 15,-3 0 0-15,3 1 0 0,-2 1 0 0,2 1 0 16,-4-2 0-16,5-1 0 0,2 3 0 0,-1 0 0 16,-2 1 0-16,1-3 0 0,7 2 0 0,-3 2 0 15,-5-2 0-15,6-1 0 0,3-2 0 0,1 2 0 16,-2 1 0-16,1-1 0 0,1-3 0 0,3 2 0 15,3 1 0-15,-3-1 0 0,-5-1 0 0,4 0 0 16,4 1 0-16,0-1 0 0,-2 2 128 0,2-1-128 16,3-1 0-16,1 1 0 0,2 1 0 0,1-2 0 15,-4 1 0-15,2 0 0 0,5 1 0 0,2 0 0 16,3-1 0-16,1 0 0 0,-7 0 0 0,3 1 0 16,5-2 0-16,2 2 0 0,1 0 0 0,-3 0 0 15,-2-3 0-15,3-1 0 0,5 3 0 0,-1-1 0 16,3 2 0-16,-2-3 0 0,-3 3 0 0,0-4 0 0,2-1 0 0,3 2 128 15,1 2-128-15,1 0 0 0,-3 2 0 0,1-3 0 16,0-2 0-16,3 0 0 0,1 0 0 0,1 2 0 16,0 3 0-16,-1 0 0 0,-2-2 0 0,3-3 0 15,3 0 0-15,0 3 0 0,3-3 0 0,-2 3 0 16,2 1 0-16,-2 1 0 0,-1-3 0 0,2-2 0 16,3-2 0-16,2 2 0 0,1 3 0 0,1-1 0 15,-1 3 128-15,-2-2-128 0,-2 1 0 0,3-3 0 16,6-1 0-16,1 0 0 0,0 0 864 0,1 4 128 15,2 0 32-15,1 2 0 16,-4 0-1648-16,-1-2-320 0,1-1-64 0,3-2-16 0,3 2 848 0,0 2 176 16,1 0 0-16,6-1 0 0,1-1 0 0,-2 4 0 0,-2-2 0 0,3 0 0 15,-1 1 0-15,1-2 0 0,2-3 0 0,2 2 0 16,3-1 0-16,3 1 0 0,1-1 0 0,1 2 0 16,-1-1 0-16,5-2 0 0,3 0 0 0,1 2-160 15,2-2 160-15,3 2-128 0,1-2 128 0,2-1-128 16,2 0 0-16,1 1 0 0,4-1 0 0,9 0 0 15,-6 0-64-15,6 0 0 0,0 0 0 0,0 0 0 16,0 0-64-16,15-4-32 0,2 1 0 0,0 0 0 16,2-1 112-16,3-2 32 0,0 1 0 0,4 1 0 15,5-4 144-15,2 3-128 0,1 2 128 0,4-3-128 16,7 0 128-16,2 1 0 0,2 1 0 0,5-3-128 16,0-1 128-16,1-2 0 0,2 2 0 0,2 4 0 15,-1-1 0-15,6 1 0 0,4 1 0 0,4-1 0 0,0-5 0 16,1 3 0-16,-1-3 0 0,3 4 0 15,1 2 0-15,6-1 144 0,4-3-144 0,-2 0 0 0,-1 1 128 16,0-2-128-16,3 3 0 0,3 1 0 0,2-3 0 0,1 2 0 16,-5 1 0-16,6-3 0 0,3 2 0 0,0 0 0 15,2-2 128-15,-1 0-128 0,-2 3 0 0,5-1 0 16,3-1 0-16,0 1 0 0,-2 2 0 0,0 1 0 16,4-2 0-16,3 0 0 0,2-1 0 0,1 1 0 15,-4-2 0-15,6 1 0 0,5 1 0 0,-1-1 0 16,-4-1 0-16,4 2 0 0,2 1 0 0,1 1 0 15,-4-2 0-15,4-1 0 0,1 2 0 0,0 1 0 16,-2-1 0-16,1 1 0 0,-2-1 0 0,2-2 0 16,-1 0 0-16,1 2 0 0,-1 1 0 0,2-1 0 15,2-2 0-15,-2 1 0 0,-4 1 0 0,4-2 0 0,4-1 0 0,-3 3 0 16,-6 0 160-16,5-1-160 0,2-1 128 0,-1 3-128 16,-5-1 0-16,5 1 0 0,0-1 0 15,0-1 0-15,-1-1 0 0,0 3 128 0,-2-1-128 0,2 1 128 16,1-4-128-16,-3 1 0 0,0 0 0 0,0 3 0 15,2-2 0-15,-3-2 0 0,-6 2 0 0,5 0 0 16,4 1 0-16,-6 1 0 0,-5 1 0 0,0 1 0 16,2-5 0-16,-3 2 0 0,-2 0 0 0,-3 2 0 15,-2 0 0-15,4 0 0 0,2-2 0 0,-5-1 0 16,-5 3 0-16,-1 0 0 0,0-2 0 0,1 1 0 16,1 0 128-16,-2 0-128 0,-3-1 128 0,1-1-128 15,3 2 0-15,-3-1 128 0,-1 0-128 0,-3 0 0 16,0 0 128-16,1-2-128 0,5 2 128 0,0-1-128 0,-9 1 0 15,1 1 128-15,-5 0-128 0,7 0 0 0,5-1 0 0,-5 0 0 16,-3-1 0-16,-3 0 0 0,-4-1 0 0,3 1 128 16,3 1-128-16,-4-2 0 0,-1-4 0 0,-3 3 128 15,-4-2-128-15,2 5 0 0,2 3 0 0,0-4 0 16,0-2 0-16,-4-2 0 0,-3 2 0 0,-1 3 0 16,-1 2 0-16,1-1 0 0,2-1 0 0,-2-1 0 15,0 0 0-15,-1 0 0 0,-3-2 0 0,1 2 0 16,0 1 0-16,1 1 0 0,0 1 0 0,-2-4 0 15,-1-3 0-15,-2 3 0 0,-1 0 0 0,-3 0 0 16,-1 2 0-16,3-1 0 0,0 2 128 0,-2-5-128 16,2 1 128-16,-3 4-128 0,-3-2 0 0,-2-1 0 15,0 2 0-15,0 2 0 0,-2 1 0 0,0 0 0 0,1-1 0 0,-1-2 0 16,-1 2 0-16,-3-2 0 0,-4-1 0 16,1 1 0-16,-2 0 0 0,0 2 128 0,-2 0-128 0,0 2 0 15,-2-1 160-15,0-3-160 0,1 2 192 0,-2 1-192 16,-2 0 160-16,-2 0-160 0,-4 0 128 0,0 0-128 15,-5 0 0-15,2 0 0 0,-2 0 0 0,-1 0 0 16,-1 0 128-16,0 0-128 0,-3 1 128 0,1-1-128 16,-5 0 192-16,1 0-64 0,-2 0 0 0,-1 2 0 15,-1 0-128-15,-1 1 128 0,-1-2-128 0,-1 3 128 16,0-3-128-16,-1 1 128 0,-9-2-128 0,9 3 128 16,-9-3-128-16,0 0 128 0,10 4-128 0,-10-4 128 15,0 0-128-15,0 0 0 0,0 0 0 0,0 0-176 16,0 0-80-16,0 0 0 0,0 0-16 0,0 0 0 15,-6 11-160-15,-1-4-16 16,-3 0-16-16,2-2 0 0,-3-2-448 0,1 2-96 0,0 1-16 0,-1-2-7168 16,-1 0-1456-16</inkml:trace>
  <inkml:trace contextRef="#ctx0" brushRef="#br1" timeOffset="146251.4">4796 3624 12895 0,'-15'-5'1152'0,"6"2"-928"16,0-4-224-16,0 5 0 0,-1 0 1360 0,10 2 240 15,-8-3 32-15,2 0 16 0,-1-3-496 0,7 6-112 16,-6-8-16-16,-1 2 0 0,4-4-400 0,-1 2-96 16,0-2-16-16,2 2 0 0,-1-6-128 0,1 1-16 15,2 2-16-15,-2-2 0 0,0-2-96 0,-2 2 0 16,-2-2-16-16,-1 2 0 0,1-1-240 0,-3-3 0 15,0-1 128-15,-2-3-128 0,-2 0 160 0,-1-2-16 0,-1 0 0 0,0 1 0 16,-2-4-16-16,-1 2-128 0,-1-1 192 0,0 0-64 16,-1 3 208-16,-1 2 48 0,1-3 0 0,-4 0 0 15,-4 0 0-15,1 2 16 0,2-1 0 0,-1 1 0 16,1 2-112-16,-4 1-32 0,-6-1 0 0,0 1 0 16,-1 0-256-16,-2-1 160 0,-1-3-160 0,1 3 128 15,1 2-128-15,-1 0 0 0,-2 1 144 0,0 0-144 16,-1 5 0-16,-2-2 0 0,-3 2 0 0,-4 2 128 15,-2-4-128-15,-1 3 0 0,-2 0 0 0,1-2 0 16,0 3 0-16,1-1 0 0,-1 5 0 0,-2 1 0 16,-2-1 0-16,-1 0 0 0,0 1 0 0,0 1 0 15,2-3 0-15,0 4 0 0,0-1 0 0,-1 3 0 16,1 3 0-16,-4-1 0 0,-6 1 0 0,1-3 0 0,0 0 0 0,0 3 0 16,-1-1 0-16,5 2 0 0,1 5 0 0,-1 0-128 15,-5 1 128-15,-1 1 0 0,2 5 0 0,1-2 0 16,3 0 0-16,1 0 0 0,2 2 0 0,0 3-160 15,-5 3 160-15,2-2 0 0,0-5 0 0,4 4 0 16,1 3 0-16,4 0 0 0,1-1 0 0,1 5 0 16,1-1 0-16,1 4-160 0,-1-1 160 0,2 0 0 15,1-1 0-15,4 1-128 0,3 2 128 0,3 0 0 16,3 0 0-16,16-12 0 0,-1 1 736 0,-1 3 224 16,-1 0 64-16,1 1 0 15,1 4-1648-15,1 1-320 0,2 3-64 0,-8 27-16 0,2-5 832 0,8-3 192 16,5-6 0-16,4 2 0 0,2-4 0 0,3-2 0 15,2-4 0-15,2 0 0 0,-1-4 0 0,5 0-144 0,-2-1 144 0,6 1 0 16,-2 4 0-16,4 3 0 0,2 2 0 0,-5-20-128 16,1 6 128-16,4 0-160 0,0 3 160 0,3-2-160 15,2 3 160-15,0 2-128 0,3 0 128 0,23 25-128 16,-3-7 128-16,-4-10-128 0,-2-4 128 0,0-2-128 16,1 2 128-16,-3-3 0 0,-1-2 0 0,-1-3-128 15,0-6 128-15,1 3 0 0,2 0 0 0,1 1 0 16,2 2 0-16,4-2 0 0,3-3 0 0,1-3 0 15,3-1 0-15,0-2 0 0,-2 1 0 0,5-4 128 16,0-1-128-16,3-4 128 0,3 0-128 0,3-2 128 16,3-2-128-16,-2-2 176 0,1-4-176 0,0 0 192 15,-1 0-192-15,2-1 0 0,1 0 144 0,3-1-144 16,1-2 0-16,-2 1 144 0,-4-4-144 0,-1 2 0 16,5-6 192-16,0 3-192 0,1-1 192 0,1 2-192 15,1-7 208-15,-3-3-64 0,-4-1-16 0,-2 1 0 0,2-1 16 0,-1 0 0 16,1-2 0-16,-2-1 0 0,3-4 48 0,-3 1 0 15,-5-6 0-15,-1 3 0 0,-1-5 32 0,-4 0 16 16,-1-4 0-16,0 1 0 0,0 0 32 0,-2-1 16 16,-3-4 0-16,-3 0 0 0,-1-4 96 0,-4 2 32 15,-5-5 0-15,-1 3 0 0,-5-4-32 0,-2-1-16 16,-3 0 0-16,-3-3 0 0,-2-3-112 0,-3 2-32 16,-3 0 0-16,-2 1 0 0,-4-1-96 0,-3 0-128 15,-2-1 176-15,-3 1-176 0,-4-3 128 0,-3 0-128 16,-3 1 0-16,-2 2 0 0,-4 1 0 0,-1 2 0 15,-3 1 0-15,-3 0 0 0,-1 1 0 0,-7 0 0 0,-4 2 0 16,-5 3 0-16,-4 2 160 0,-3 4-160 16,0 3 128-16,-6 3-128 0,-4 7 0 0,-5-1 0 0,-5 2 128 0,-7 6-128 15,-10 5 0-15,-4 4 0 0,-3 7 0 0,-8 2 0 16,-7 5-128-16,-2 5 128 0,0 3-160 0,6 5 160 16,-2 2-336-16,4 5 16 0,0 2 16 0,7 5 0 31,7 0-1936-31,4 5-400 0</inkml:trace>
  <inkml:trace contextRef="#ctx0" brushRef="#br1" timeOffset="150370.75">6418 4782 5519 0,'-8'-3'496'0,"-3"-4"-496"0,-1 2 0 0,1 1 0 16,-2 2 816-16,1-2 64 0,-2-2 16 0,0 1 0 15,0-1-384-15,0 0-64 0,-2 2 0 0,2 0-16 16,4-4 400-16,-1 0 96 0,-2 3 16 0,2-1 0 16,0 0 16-16,3 4 16 0,-3 1 0 0,1-1 0 15,0 1-320-15,10 1-64 0,-8-4-16 0,1 4 0 16,-1 3-240-16,8-3-48 0,0 0-16 0,0 0 0 16,0 0 64-16,0 0 16 0,0 0 0 0,0 0 0 15,0 0 144-15,0 0 16 0,0 0 16 0,15 5 0 16,1-3-80-16,1 1 0 0,1-3-16 0,4 0 0 15,2-1-32-15,0-1 0 0,4 1 0 0,-2 1 0 16,2 0-176-16,-1 0-32 0,4 1-16 0,2 1 0 16,-1-4-176-16,1 2 160 0,-3 2-160 0,10 0 160 15,2 2-160-15,3 1 192 0,1-2-192 0,3-2 192 0,1-1-64 0,0 0-128 16,2-1 192-16,0-1-64 0,0 1-128 0,3 1 192 16,2 1-192-16,2-1 192 0,0-1-48 0,1-1 0 15,-3-3 0-15,2 2 0 0,-1 2-144 0,1-1 0 16,-1 1 144-16,3 1-144 0,2 1 144 0,0-1-144 15,1-1 192-15,-1 0-192 0,2-2 192 0,-1 1-192 16,-1-1 192-16,3 3-192 0,2 0 144 0,2-1-144 16,1-2 0-16,0 2 144 0,-2 0-144 0,0 0 0 15,3 1 144-15,1 0-144 0,4 0 0 0,-2-2 128 0,-3 1-128 16,1 1 0-16,0-1 0 0,5 0 0 0,2-1 0 16,0 1 128-16,1-2-128 0,-2 2 0 0,-1 0 0 0,2 1 0 15,2 0 0-15,0 0 144 0,2 0-144 0,-2 1 0 16,0 0 0-16,-2 3 0 0,4-1 0 0,-1-2 0 15,4 2 0-15,-2-1 0 0,-2-1 0 0,2 3 0 16,4 0 128-16,1-1-128 0,2 0 144 0,-2 0-144 16,0-4 0-16,2 3 0 0,2 2 0 0,1 1-160 15,0-2 160-15,1-2 0 0,-2 0 0 0,1 3 0 16,4-1 0-16,0 0 0 0,-1 0 0 0,0-2 0 16,0-1 0-16,2 1 0 0,7 1 0 0,1-2 0 15,-2 0 0-15,3-2 0 0,5 1 0 0,1 1 128 16,-1 0-128-16,4 1 0 0,2 1 0 0,1-1 0 15,1-2 0-15,0 2 0 0,0 2 0 0,1-1 0 16,2-2 0-16,0 0 0 0,-1 1 0 0,0 3 0 0,2-1 0 0,-1-1 0 16,-6 0 0-16,5-1 0 0,1-1 0 0,-1 0 128 15,-6-1-128-15,0 1 0 0,5 0 0 0,-3 0 0 16,-6-2 0-16,3 1 128 0,3 0-128 0,-1-1 0 16,-4-1 0-16,-2 1 128 0,-3 1-128 0,5-1 0 15,0-2 0-15,-1 2 0 0,-5 1 0 0,1 0 0 16,4 0 0-16,-4-3 128 0,-7 0-128 0,0 2 0 15,0 0 0-15,-1 1 0 0,2-3 0 0,-2 2 0 16,-3-1 0-16,8 2 0 0,3-2 0 0,-1 1 0 16,-3-1 0-16,3 2 0 0,1-2 0 0,0 1 0 15,1-3 0-15,-1 2 128 0,1 3-128 0,3-1 0 16,1-2 0-16,-2 2 0 0,-2-3 160 0,2-1-32 0,2 1-128 0,0 2 192 16,-6-1-192-16,0 3 0 0,-1-1 0 15,-1 0 0-15,-3 0 0 0,-2-1 0 0,-4 2 0 0,1 2 0 16,-1 0 0-16,-1-1 0 0,-2-1 0 0,-4 2 0 15,-2-1 160-15,3 1-16 0,1 2 0 0,0-4 0 16,-3-2-16-16,0 0 0 0,-2 1 0 0,3 1 0 16,7-1 0-16,-5-2-128 0,-5 1 192 0,-1-2-64 15,2-1-128-15,2 1 128 0,0 0-128 0,-6-3 128 16,-6-2-128-16,-1 2 128 0,-5-2-128 0,2 3 128 16,3-3 0-16,-4 3 0 0,-3-3 0 0,-4 3 0 15,-5 1-128-15,-2-4 0 0,1 1 0 0,-4-2-176 16,3 1 176-16,-1 0 0 0,-1 4 0 0,-5-1 0 15,-3-5 0-15,-5 4 0 0,-4-3 0 0,1 2 0 16,0-2 0-16,-2 2 0 0,-2-2 0 0,-3 6 0 16,1 0 0-16,-2-1-160 0,-2-1 160 0,-5 2-160 0,1-2 160 15,-4 2 0-15,-2-1-144 0,-3 1 144 0,-3-1 0 0,2 0 0 16,-7 1 0-16,0 0 0 0,-3 0-128 0,1 2 128 16,-1-3 0-16,-8 5 0 0,8-1 0 0,-8 1 0 15,9-3-144-15,-9 3 144 0,0 0-192 0,0 0 0 16,0 0 16-16,0 0 0 0,0 0-128 0,0 0-16 15,0 0-16-15,0 0 0 0,0 0 80 0,0 0 0 16,-13-5 16-16,0 2 0 0,0 3 80 0,1 0 16 16,-6 0 0-16,-1 0 0 0,-4-1 144 0,0 0 0 15,-2-2-144-15,-5 3 144 0,-3-1-176 0,-1 1 48 16,0 0 0-16,-4 0 0 0,-4-1 128 0,-2 1-160 16,-1 1 160-16,-5 3-160 0,-7 2 16 0,-4-2 0 0,-6-3 0 0,-3-1 0 15,0 0-80-15,0 2-16 0,-4 1 0 16,-9 1 0-16,-8 0-16 0,-1-1 0 0,-2-2 0 0,-1 0 0 15,-2 3-32-15,-12-2-16 0,-3 0 0 0,-3 0 0 16,-2 3 0-16,-8-3 0 0,-8-4 0 0,-5 4 0 16,-2 0 112-16,-2 1 32 0,-5-5 0 0,-3 4 0 15,-5 0 160-15,1 1 0 0,1-4 0 0,-7-1-128 16,-6 1 128-16,-5 1 0 0,2 3 0 0,0-3 0 16,0-3 0-16,-5-1 0 0,-4 0 0 0,0 4 0 15,0 4 0-15,0-1 0 0,-1-3 0 0,-2-2 0 16,-3 0 0-16,0 3 0 0,-2 4 0 0,6-2 0 15,3-6 0-15,-4-1 0 0,-5 2 0 0,-1 1 0 16,1 2 0-16,8-1 0 0,7-1 0 0,-2-3 0 16,-8-6 0-16,1 6 0 0,-1 1 0 0,7-1 0 15,6 2 0-15,-2-3 0 0,-2 0 0 0,-1-3 0 0,-1 2 0 0,8 2 0 16,4-2 0-16,1 1 0 0,-4-1 0 0,3 1 128 16,8 0-128-16,1 1 0 0,-1-2 128 0,4 0-128 15,2 2 128-15,3-1-128 0,3-5 128 0,1 3-128 16,-1-2 160-16,6 2-160 0,1-1 128 0,-1 1-128 15,-4 3 0-15,4 1 144 0,5-6-16 0,-1 3 0 16,-5 3 0-16,4 0 0 0,8-2 0 0,-4 1-128 16,-3 1 192-16,5 1-64 0,5 0 0 0,4 2 0 15,1 2 0-15,1-4 0 0,0-4-128 0,6 3 0 16,3 2 144-16,-1 0-144 0,-3-2 144 0,5 2-144 16,6-1 192-16,-1 0-192 0,-3 5 0 0,1-2 0 0,0-2 0 0,3 1 0 15,4 2 0-15,-5 1 0 0,-4 2 0 0,3-1 0 16,3-2 0-16,4 2 0 0,-2 0 0 0,3 1 160 15,-1 1-160-15,3-2 0 0,5 1 0 0,3 3-176 16,0-2 176-16,1-1 0 0,-3-3 0 0,3 3 0 16,4 0 0-16,4 5 0 0,2-1 128 0,-2 1-128 15,-3-5 0-15,4-2 0 0,3-1-160 0,2 5 160 16,3-1-144-16,5 0 144 0,4 4 0 0,0-1-144 16,-3 2-32-16,3-5 0 0,1 2 0 0,5-5 0 15,5 1-128-15,3 5-16 0,3 0-16 0,1 1 0 16,3-5-16-16,4 2 0 0,3 0 0 0,2-3 0 15,1 1 64-15,2-1 16 0,0 0 0 0,1-2 0 16,4 1 112-16,1 1 32 0,2-1 0 0,3 1 0 16,2 0 128-16,1-1 0 0,10-3 0 0,0 0 0 15,0 0 0-15,0 0 0 0,0 14 0 0,3-6 0 0,-3-8 128 0,8 11-128 16,2-5 160-16,4 3-160 0,4-4 128 0,2 3-128 16,3 0 0-16,3-2 144 0,0-1-144 0,4 1 0 15,3-2 144-15,2 1-144 0,3 0 128 0,6-2-128 16,5-1 128-16,6-1-128 0,5 1 0 0,2-1 0 15,1 0 0-15,3-1 0 0,3-1 0 0,2 0-192 16,4-1 32-16,8 2 0 0,3-1 160 0,2-1-128 16,-2-1 128-16,6-2-128 0,5-1 128 0,0 0 0 15,1-1 0-15,0 2 0 0,4-2 0 0,5 1 0 16,8 1 0-16,2 2 0 0,-6-3 0 0,8 0 0 16,7-1 0-16,-1-2-128 0,-6 4 128 0,8 2 0 0,8 0 0 15,-1-2 0-15,-2-1 0 0,4 0 0 0,5 1 0 0,-1 4 176 16,-4-4-176-16,5 4 0 0,6 0 144 15,-3-1-144-15,-4 1 0 0,3-2 0 0,5-3 0 0,1 4 0 16,-2 2 0-16,2-2 0 0,-1 0 0 0,6 0 0 16,4 0 0-16,-3 2 128 0,-9-1-128 0,7-2 0 15,4 1 160-15,0 0-32 0,-5 1-128 0,1 0 192 16,2-3-192-16,1 4 0 0,2 0 0 0,-4 1 0 16,-6-2 0-16,5 1 0 0,3 1-160 0,-1 0 160 15,-10 1 0-15,4-2 0 0,5 0 0 0,-2 2 128 16,-1 1-128-16,1-2 0 0,-2-2 0 0,1 2 0 15,0 4 0-15,-3-4 0 0,-5-2 0 0,5 1-192 16,3 3 192-16,-4-3 0 0,-9 1 0 0,3-1 0 16,6 0 0-16,-3 1 128 0,-2 3-128 0,-1-3 128 15,3-2-128-15,-4 1 0 0,-4 3 0 0,0-2 0 0,1 1 0 16,-2 1 128-16,-3 0-128 0,0-2 0 0,1-1 0 16,-4 1 0-16,0 3 0 0,-2-3 0 0,0-2 0 0,0 0 144 15,-10 1-144-15,5-2 0 0,5 0 144 0,-5 2-144 16,-6 0 0-16,3-1 144 0,4-1 48 0,-3 0 0 15,-4-2 0-15,2 1 0 0,1 6-192 0,1-3 192 16,-3-4-192-16,-2 4 192 0,0 3-192 0,0-3 0 16,1-3 0-16,-4 2 128 0,-3 0-128 0,3-2 0 15,5 2 0-15,-6-3 0 0,-4-1 0 0,-2 2 128 16,-1 2-128-16,0 0 0 0,-4-1 0 0,-4 5 0 16,-4 5 0-16,2-3 0 0,0-3 0 0,-5 2 0 15,-7-1-224-15,-3 2 80 16,-4 0-576-16,0 0-112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customXml" Target="../ink/ink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customXml" Target="../ink/ink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0E118A-7977-47A3-9F20-CFAFD0EC0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389"/>
            <a:ext cx="11887200" cy="42681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F70F50-5151-4A5A-8A3F-512DF8FD4541}"/>
              </a:ext>
            </a:extLst>
          </p:cNvPr>
          <p:cNvSpPr/>
          <p:nvPr/>
        </p:nvSpPr>
        <p:spPr>
          <a:xfrm>
            <a:off x="3363238" y="3469710"/>
            <a:ext cx="3275557" cy="984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C98FE6-B9F8-4F0C-AAB1-34853D1AA11B}"/>
                  </a:ext>
                </a:extLst>
              </p14:cNvPr>
              <p14:cNvContentPartPr/>
              <p14:nvPr/>
            </p14:nvContentPartPr>
            <p14:xfrm>
              <a:off x="743760" y="3142800"/>
              <a:ext cx="6234480" cy="1574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C98FE6-B9F8-4F0C-AAB1-34853D1AA1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400" y="3133440"/>
                <a:ext cx="6253200" cy="159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53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012B7-7217-4B48-9920-A24559876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4816"/>
            <a:ext cx="11887200" cy="3723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2FEF0D-66E0-4EE0-82E2-AB9B78BA1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823"/>
            <a:ext cx="11887200" cy="15038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8D8FFC-1913-419A-A39D-8719DACE82D7}"/>
              </a:ext>
            </a:extLst>
          </p:cNvPr>
          <p:cNvCxnSpPr/>
          <p:nvPr/>
        </p:nvCxnSpPr>
        <p:spPr>
          <a:xfrm>
            <a:off x="-43841" y="2004164"/>
            <a:ext cx="1193104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75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B2633A-06FB-4D2E-AC7A-16AF5A79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16"/>
            <a:ext cx="11887200" cy="76641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6238CAD-0A5D-4293-9BF6-B1F37F73AE21}"/>
                  </a:ext>
                </a:extLst>
              </p14:cNvPr>
              <p14:cNvContentPartPr/>
              <p14:nvPr/>
            </p14:nvContentPartPr>
            <p14:xfrm>
              <a:off x="209880" y="16200"/>
              <a:ext cx="11022840" cy="7348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6238CAD-0A5D-4293-9BF6-B1F37F73AE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520" y="6840"/>
                <a:ext cx="11041560" cy="73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607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5AA35-BD59-4E56-9ABB-53188DFD1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378"/>
            <a:ext cx="11887200" cy="814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CEF45D-673D-4897-8C34-A504FE2F0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982"/>
            <a:ext cx="11887200" cy="150384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C5731B-87EF-4DC9-83C7-98F8C7FD007A}"/>
              </a:ext>
            </a:extLst>
          </p:cNvPr>
          <p:cNvCxnSpPr/>
          <p:nvPr/>
        </p:nvCxnSpPr>
        <p:spPr>
          <a:xfrm>
            <a:off x="-43841" y="1640910"/>
            <a:ext cx="1193104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E9544F-04BC-4218-9E56-65CBE67BEBE9}"/>
                  </a:ext>
                </a:extLst>
              </p14:cNvPr>
              <p14:cNvContentPartPr/>
              <p14:nvPr/>
            </p14:nvContentPartPr>
            <p14:xfrm>
              <a:off x="639360" y="1341360"/>
              <a:ext cx="10946520" cy="5709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E9544F-04BC-4218-9E56-65CBE67BEB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000" y="1332000"/>
                <a:ext cx="10965240" cy="572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951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1B83EA-5700-4C93-AFA4-35DC3E32A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6" y="3681270"/>
            <a:ext cx="11611627" cy="3716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1ED9B8-BE35-4452-A57C-DB3B5DEC0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384"/>
            <a:ext cx="11887200" cy="30901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6B1E74-2405-442D-B5DD-E771BE025E31}"/>
                  </a:ext>
                </a:extLst>
              </p14:cNvPr>
              <p14:cNvContentPartPr/>
              <p14:nvPr/>
            </p14:nvContentPartPr>
            <p14:xfrm>
              <a:off x="170280" y="282240"/>
              <a:ext cx="11515320" cy="6544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6B1E74-2405-442D-B5DD-E771BE025E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920" y="272880"/>
                <a:ext cx="11534040" cy="656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263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E8791A-E7B9-4C1E-AB2F-5F1687A43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548"/>
            <a:ext cx="11887200" cy="74093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409E39-E847-475C-86DB-557264D7DE45}"/>
                  </a:ext>
                </a:extLst>
              </p14:cNvPr>
              <p14:cNvContentPartPr/>
              <p14:nvPr/>
            </p14:nvContentPartPr>
            <p14:xfrm>
              <a:off x="85680" y="221760"/>
              <a:ext cx="11313000" cy="6950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409E39-E847-475C-86DB-557264D7DE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20" y="212400"/>
                <a:ext cx="11331720" cy="696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6575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13C64F-4DE5-46D1-AFC2-1AC05BC6A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434"/>
            <a:ext cx="11887200" cy="690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36A33D-79B6-4328-9BF9-181E971E0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982"/>
            <a:ext cx="11887200" cy="150384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04B607-A242-49C2-8930-0904D6FFF570}"/>
              </a:ext>
            </a:extLst>
          </p:cNvPr>
          <p:cNvCxnSpPr/>
          <p:nvPr/>
        </p:nvCxnSpPr>
        <p:spPr>
          <a:xfrm>
            <a:off x="-43841" y="1640910"/>
            <a:ext cx="1193104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6EB20BC-B92F-49D3-8F9A-E455B041DC2D}"/>
                  </a:ext>
                </a:extLst>
              </p14:cNvPr>
              <p14:cNvContentPartPr/>
              <p14:nvPr/>
            </p14:nvContentPartPr>
            <p14:xfrm>
              <a:off x="19080" y="1440"/>
              <a:ext cx="11872080" cy="7017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6EB20BC-B92F-49D3-8F9A-E455B041DC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20" y="-7920"/>
                <a:ext cx="11890800" cy="703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1939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D9621F-E48B-4450-8C1C-4936DD0C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143"/>
            <a:ext cx="11887200" cy="31664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A17231-A37D-4461-AA00-0DAE3DBCE5B1}"/>
                  </a:ext>
                </a:extLst>
              </p14:cNvPr>
              <p14:cNvContentPartPr/>
              <p14:nvPr/>
            </p14:nvContentPartPr>
            <p14:xfrm>
              <a:off x="7758360" y="63360"/>
              <a:ext cx="112320" cy="15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A17231-A37D-4461-AA00-0DAE3DBCE5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9000" y="54000"/>
                <a:ext cx="131040" cy="3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8844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1AF8AE-C4FE-407B-8CF6-848AD124E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646"/>
          <a:stretch/>
        </p:blipFill>
        <p:spPr>
          <a:xfrm>
            <a:off x="0" y="831921"/>
            <a:ext cx="11887200" cy="9843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0F149B-9814-4531-9F12-AAEF95B30A21}"/>
                  </a:ext>
                </a:extLst>
              </p14:cNvPr>
              <p14:cNvContentPartPr/>
              <p14:nvPr/>
            </p14:nvContentPartPr>
            <p14:xfrm>
              <a:off x="435600" y="1339920"/>
              <a:ext cx="11084400" cy="3264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0F149B-9814-4531-9F12-AAEF95B30A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240" y="1330560"/>
                <a:ext cx="11103120" cy="328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0377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1AF8AE-C4FE-407B-8CF6-848AD124E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921"/>
            <a:ext cx="11887200" cy="40417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4A6EB8-C325-438D-B74B-8B1B42030267}"/>
                  </a:ext>
                </a:extLst>
              </p14:cNvPr>
              <p14:cNvContentPartPr/>
              <p14:nvPr/>
            </p14:nvContentPartPr>
            <p14:xfrm>
              <a:off x="367920" y="3112200"/>
              <a:ext cx="10779840" cy="3650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4A6EB8-C325-438D-B74B-8B1B420302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560" y="3102840"/>
                <a:ext cx="10798560" cy="366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2183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88BB8F-38D0-459F-82DD-57819551D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89"/>
          <a:stretch/>
        </p:blipFill>
        <p:spPr>
          <a:xfrm>
            <a:off x="0" y="358097"/>
            <a:ext cx="11887200" cy="24226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4C5A59-9B7F-4CA6-B4EE-B853AC22EBF1}"/>
                  </a:ext>
                </a:extLst>
              </p14:cNvPr>
              <p14:cNvContentPartPr/>
              <p14:nvPr/>
            </p14:nvContentPartPr>
            <p14:xfrm>
              <a:off x="684720" y="1607400"/>
              <a:ext cx="5667120" cy="3234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4C5A59-9B7F-4CA6-B4EE-B853AC22EB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360" y="1598040"/>
                <a:ext cx="5685840" cy="325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167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66626-4779-4768-8F95-4BE18F375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" y="423934"/>
            <a:ext cx="11887200" cy="64610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08DDB2-A5FB-4F3A-88F4-66DD5D686B34}"/>
                  </a:ext>
                </a:extLst>
              </p14:cNvPr>
              <p14:cNvContentPartPr/>
              <p14:nvPr/>
            </p14:nvContentPartPr>
            <p14:xfrm>
              <a:off x="337320" y="813960"/>
              <a:ext cx="10319400" cy="5564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08DDB2-A5FB-4F3A-88F4-66DD5D686B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960" y="804600"/>
                <a:ext cx="10338120" cy="558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805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88BB8F-38D0-459F-82DD-57819551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097"/>
            <a:ext cx="11887200" cy="58787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80362E-56CA-4B17-960A-E3861033F39A}"/>
                  </a:ext>
                </a:extLst>
              </p14:cNvPr>
              <p14:cNvContentPartPr/>
              <p14:nvPr/>
            </p14:nvContentPartPr>
            <p14:xfrm>
              <a:off x="191160" y="1547280"/>
              <a:ext cx="11104560" cy="4063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80362E-56CA-4B17-960A-E3861033F3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800" y="1537920"/>
                <a:ext cx="11123280" cy="408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3239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B1DAC9-1002-4794-92B4-346D3C5D2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00"/>
            <a:ext cx="11887200" cy="1622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5F300F-98F7-4B81-A115-CCEA9D3894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484"/>
          <a:stretch/>
        </p:blipFill>
        <p:spPr>
          <a:xfrm>
            <a:off x="444673" y="2440220"/>
            <a:ext cx="11887200" cy="9981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DA32AF-D503-46C1-920C-1DA035A060ED}"/>
                  </a:ext>
                </a:extLst>
              </p14:cNvPr>
              <p14:cNvContentPartPr/>
              <p14:nvPr/>
            </p14:nvContentPartPr>
            <p14:xfrm>
              <a:off x="2526840" y="3063600"/>
              <a:ext cx="8678880" cy="3252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DA32AF-D503-46C1-920C-1DA035A060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17480" y="3054240"/>
                <a:ext cx="8697600" cy="327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481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B1DAC9-1002-4794-92B4-346D3C5D2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00"/>
            <a:ext cx="11887200" cy="1622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5F300F-98F7-4B81-A115-CCEA9D389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73" y="2440219"/>
            <a:ext cx="11887200" cy="289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82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2E9F8-41F6-40F8-9D08-851E46512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746"/>
          <a:stretch/>
        </p:blipFill>
        <p:spPr>
          <a:xfrm>
            <a:off x="0" y="69401"/>
            <a:ext cx="11887200" cy="17593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51857D-CF33-49BD-BB35-322DFE98B4C7}"/>
                  </a:ext>
                </a:extLst>
              </p14:cNvPr>
              <p14:cNvContentPartPr/>
              <p14:nvPr/>
            </p14:nvContentPartPr>
            <p14:xfrm>
              <a:off x="23040" y="7200"/>
              <a:ext cx="11768760" cy="7163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51857D-CF33-49BD-BB35-322DFE98B4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80" y="-2160"/>
                <a:ext cx="11787480" cy="718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7391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2E9F8-41F6-40F8-9D08-851E46512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401"/>
            <a:ext cx="11887200" cy="56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13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8FE667-36EA-432D-9043-1F4D4692E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546"/>
          <a:stretch/>
        </p:blipFill>
        <p:spPr>
          <a:xfrm>
            <a:off x="0" y="1135078"/>
            <a:ext cx="11887200" cy="8502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176216-AE65-404A-85BA-300A689FE6F8}"/>
                  </a:ext>
                </a:extLst>
              </p14:cNvPr>
              <p14:cNvContentPartPr/>
              <p14:nvPr/>
            </p14:nvContentPartPr>
            <p14:xfrm>
              <a:off x="631080" y="-71280"/>
              <a:ext cx="11260080" cy="7600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176216-AE65-404A-85BA-300A689FE6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720" y="-80640"/>
                <a:ext cx="11278800" cy="76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224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8FE667-36EA-432D-9043-1F4D4692E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5078"/>
            <a:ext cx="11887200" cy="55022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F4B90A-0C02-4C40-B93B-F29CE779019C}"/>
                  </a:ext>
                </a:extLst>
              </p14:cNvPr>
              <p14:cNvContentPartPr/>
              <p14:nvPr/>
            </p14:nvContentPartPr>
            <p14:xfrm>
              <a:off x="255240" y="51840"/>
              <a:ext cx="11606760" cy="7086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F4B90A-0C02-4C40-B93B-F29CE77901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880" y="42480"/>
                <a:ext cx="11625480" cy="710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6006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B3E44-5F86-4428-92D0-4F966ECA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" y="134080"/>
            <a:ext cx="11887200" cy="72662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4455A5-A928-4D82-8888-BFFA88D825E5}"/>
              </a:ext>
            </a:extLst>
          </p:cNvPr>
          <p:cNvSpPr/>
          <p:nvPr/>
        </p:nvSpPr>
        <p:spPr>
          <a:xfrm>
            <a:off x="3062614" y="6976997"/>
            <a:ext cx="2755726" cy="66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B00E83-A59D-473C-9707-32D549ADB63A}"/>
                  </a:ext>
                </a:extLst>
              </p14:cNvPr>
              <p14:cNvContentPartPr/>
              <p14:nvPr/>
            </p14:nvContentPartPr>
            <p14:xfrm>
              <a:off x="69120" y="488160"/>
              <a:ext cx="11822040" cy="689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B00E83-A59D-473C-9707-32D549ADB6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60" y="478800"/>
                <a:ext cx="11840760" cy="69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7191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4EFFE-3E23-4310-B57E-73BAA7D7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86"/>
            <a:ext cx="11887200" cy="7700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30CC3A-32D5-4450-BA88-1DCD21B466B4}"/>
              </a:ext>
            </a:extLst>
          </p:cNvPr>
          <p:cNvSpPr/>
          <p:nvPr/>
        </p:nvSpPr>
        <p:spPr>
          <a:xfrm>
            <a:off x="11116849" y="7014575"/>
            <a:ext cx="206680" cy="582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849259-ECA6-4CF9-ABCF-83A6FD5810F8}"/>
                  </a:ext>
                </a:extLst>
              </p14:cNvPr>
              <p14:cNvContentPartPr/>
              <p14:nvPr/>
            </p14:nvContentPartPr>
            <p14:xfrm>
              <a:off x="212760" y="922680"/>
              <a:ext cx="11465280" cy="6265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849259-ECA6-4CF9-ABCF-83A6FD5810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400" y="913320"/>
                <a:ext cx="11484000" cy="628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825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06AECA5-82A7-4B48-BADD-5D71E1B6F86F}"/>
                  </a:ext>
                </a:extLst>
              </p14:cNvPr>
              <p14:cNvContentPartPr/>
              <p14:nvPr/>
            </p14:nvContentPartPr>
            <p14:xfrm>
              <a:off x="183960" y="402480"/>
              <a:ext cx="11346840" cy="6963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06AECA5-82A7-4B48-BADD-5D71E1B6F8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600" y="393120"/>
                <a:ext cx="11365560" cy="698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589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96B9A8-B960-48C8-9B55-4FDBFA813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001"/>
            <a:ext cx="11887200" cy="73543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84575-7A61-4626-97E0-17C76E369A28}"/>
              </a:ext>
            </a:extLst>
          </p:cNvPr>
          <p:cNvSpPr/>
          <p:nvPr/>
        </p:nvSpPr>
        <p:spPr>
          <a:xfrm>
            <a:off x="4177430" y="1415441"/>
            <a:ext cx="5724395" cy="807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CB14F4-A9EC-43B1-BB33-69436AF97B24}"/>
              </a:ext>
            </a:extLst>
          </p:cNvPr>
          <p:cNvSpPr/>
          <p:nvPr/>
        </p:nvSpPr>
        <p:spPr>
          <a:xfrm>
            <a:off x="4690997" y="3886200"/>
            <a:ext cx="5116882" cy="807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834043-BA0F-40A6-9AF0-1BBD4FAA0228}"/>
              </a:ext>
            </a:extLst>
          </p:cNvPr>
          <p:cNvSpPr/>
          <p:nvPr/>
        </p:nvSpPr>
        <p:spPr>
          <a:xfrm>
            <a:off x="4484318" y="6306855"/>
            <a:ext cx="5417507" cy="745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9127459-ABD3-40AC-8DA8-237CAC0A9FA5}"/>
                  </a:ext>
                </a:extLst>
              </p14:cNvPr>
              <p14:cNvContentPartPr/>
              <p14:nvPr/>
            </p14:nvContentPartPr>
            <p14:xfrm>
              <a:off x="33480" y="-15840"/>
              <a:ext cx="11681640" cy="7228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9127459-ABD3-40AC-8DA8-237CAC0A9F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20" y="-25200"/>
                <a:ext cx="11700360" cy="72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6457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BB81C3-095C-4B17-9F5F-3903AB0C945D}"/>
                  </a:ext>
                </a:extLst>
              </p14:cNvPr>
              <p14:cNvContentPartPr/>
              <p14:nvPr/>
            </p14:nvContentPartPr>
            <p14:xfrm>
              <a:off x="349560" y="2046240"/>
              <a:ext cx="11371320" cy="5459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BB81C3-095C-4B17-9F5F-3903AB0C94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200" y="2036880"/>
                <a:ext cx="11390040" cy="547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578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AECACB-FD72-4991-91E7-A60D055C4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71"/>
            <a:ext cx="11887200" cy="52558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FE530C-3945-46BF-A663-F82EA4B243E5}"/>
                  </a:ext>
                </a:extLst>
              </p14:cNvPr>
              <p14:cNvContentPartPr/>
              <p14:nvPr/>
            </p14:nvContentPartPr>
            <p14:xfrm>
              <a:off x="304920" y="587160"/>
              <a:ext cx="11154240" cy="5493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FE530C-3945-46BF-A663-F82EA4B243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560" y="577800"/>
                <a:ext cx="11172960" cy="55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271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5658B9-D803-4E8A-A289-5001EC20B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855"/>
          <a:stretch/>
        </p:blipFill>
        <p:spPr>
          <a:xfrm>
            <a:off x="0" y="768192"/>
            <a:ext cx="11887200" cy="10042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E4C356-D3A6-4C5F-9E5A-5979B9F424F9}"/>
                  </a:ext>
                </a:extLst>
              </p14:cNvPr>
              <p14:cNvContentPartPr/>
              <p14:nvPr/>
            </p14:nvContentPartPr>
            <p14:xfrm>
              <a:off x="517680" y="348840"/>
              <a:ext cx="10654560" cy="4337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E4C356-D3A6-4C5F-9E5A-5979B9F424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320" y="339480"/>
                <a:ext cx="10673280" cy="43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87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5658B9-D803-4E8A-A289-5001EC20B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8191"/>
            <a:ext cx="11887200" cy="399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34003B-E7EC-4D68-AE57-51986007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562"/>
            <a:ext cx="11887200" cy="6999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BFD861-F7D7-47A3-8884-2C300EDEF0A8}"/>
              </a:ext>
            </a:extLst>
          </p:cNvPr>
          <p:cNvSpPr/>
          <p:nvPr/>
        </p:nvSpPr>
        <p:spPr>
          <a:xfrm>
            <a:off x="4484318" y="1546964"/>
            <a:ext cx="6288066" cy="826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BB3BB4-8A62-42A1-9C88-77F26472AEBF}"/>
              </a:ext>
            </a:extLst>
          </p:cNvPr>
          <p:cNvSpPr/>
          <p:nvPr/>
        </p:nvSpPr>
        <p:spPr>
          <a:xfrm>
            <a:off x="4636718" y="3822521"/>
            <a:ext cx="6288066" cy="826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BB69B3-51B4-4FF8-B260-EC96BE1B7FF9}"/>
              </a:ext>
            </a:extLst>
          </p:cNvPr>
          <p:cNvSpPr/>
          <p:nvPr/>
        </p:nvSpPr>
        <p:spPr>
          <a:xfrm>
            <a:off x="4632543" y="6129393"/>
            <a:ext cx="6288066" cy="826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0B1FD1-0C7C-42EE-883F-C056BAE6CFC7}"/>
                  </a:ext>
                </a:extLst>
              </p14:cNvPr>
              <p14:cNvContentPartPr/>
              <p14:nvPr/>
            </p14:nvContentPartPr>
            <p14:xfrm>
              <a:off x="159120" y="304560"/>
              <a:ext cx="11144160" cy="2729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0B1FD1-0C7C-42EE-883F-C056BAE6CF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760" y="295200"/>
                <a:ext cx="11162880" cy="274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767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DAF08D-0650-4E2D-A292-AE4AF44BF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96"/>
            <a:ext cx="11887200" cy="76970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37CA4C4-5D33-4394-AD51-3BE8AB76FC0D}"/>
                  </a:ext>
                </a:extLst>
              </p14:cNvPr>
              <p14:cNvContentPartPr/>
              <p14:nvPr/>
            </p14:nvContentPartPr>
            <p14:xfrm>
              <a:off x="1441440" y="58680"/>
              <a:ext cx="10427760" cy="7106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37CA4C4-5D33-4394-AD51-3BE8AB76FC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2080" y="49320"/>
                <a:ext cx="10446480" cy="712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273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012B7-7217-4B48-9920-A24559876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990"/>
          <a:stretch/>
        </p:blipFill>
        <p:spPr>
          <a:xfrm>
            <a:off x="0" y="2124816"/>
            <a:ext cx="11887200" cy="8939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2FEF0D-66E0-4EE0-82E2-AB9B78BA1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823"/>
            <a:ext cx="11887200" cy="15038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8D8FFC-1913-419A-A39D-8719DACE82D7}"/>
              </a:ext>
            </a:extLst>
          </p:cNvPr>
          <p:cNvCxnSpPr/>
          <p:nvPr/>
        </p:nvCxnSpPr>
        <p:spPr>
          <a:xfrm>
            <a:off x="-43841" y="2004164"/>
            <a:ext cx="1193104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FD1872-882C-4078-8797-97C95325EC4D}"/>
                  </a:ext>
                </a:extLst>
              </p14:cNvPr>
              <p14:cNvContentPartPr/>
              <p14:nvPr/>
            </p14:nvContentPartPr>
            <p14:xfrm>
              <a:off x="617760" y="749160"/>
              <a:ext cx="10729800" cy="5964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FD1872-882C-4078-8797-97C95325EC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400" y="739800"/>
                <a:ext cx="10748520" cy="598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220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18347</TotalTime>
  <Words>0</Words>
  <Application>Microsoft Office PowerPoint</Application>
  <PresentationFormat>Custom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185</cp:revision>
  <dcterms:created xsi:type="dcterms:W3CDTF">2020-09-07T00:11:40Z</dcterms:created>
  <dcterms:modified xsi:type="dcterms:W3CDTF">2021-03-10T17:35:28Z</dcterms:modified>
</cp:coreProperties>
</file>