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7" r:id="rId2"/>
    <p:sldId id="658" r:id="rId3"/>
    <p:sldId id="659" r:id="rId4"/>
    <p:sldId id="660" r:id="rId5"/>
    <p:sldId id="692" r:id="rId6"/>
    <p:sldId id="661" r:id="rId7"/>
    <p:sldId id="662" r:id="rId8"/>
    <p:sldId id="663" r:id="rId9"/>
    <p:sldId id="664" r:id="rId10"/>
    <p:sldId id="693" r:id="rId11"/>
    <p:sldId id="665" r:id="rId12"/>
    <p:sldId id="667" r:id="rId13"/>
    <p:sldId id="668" r:id="rId14"/>
    <p:sldId id="669" r:id="rId15"/>
    <p:sldId id="666" r:id="rId16"/>
    <p:sldId id="696" r:id="rId17"/>
    <p:sldId id="671" r:id="rId18"/>
    <p:sldId id="694" r:id="rId19"/>
    <p:sldId id="697" r:id="rId20"/>
    <p:sldId id="672" r:id="rId21"/>
    <p:sldId id="673" r:id="rId22"/>
    <p:sldId id="698" r:id="rId23"/>
    <p:sldId id="674" r:id="rId24"/>
    <p:sldId id="700" r:id="rId25"/>
    <p:sldId id="686" r:id="rId26"/>
    <p:sldId id="695" r:id="rId27"/>
    <p:sldId id="687" r:id="rId28"/>
    <p:sldId id="688" r:id="rId29"/>
    <p:sldId id="689" r:id="rId30"/>
    <p:sldId id="704" r:id="rId31"/>
    <p:sldId id="705" r:id="rId32"/>
    <p:sldId id="706" r:id="rId33"/>
    <p:sldId id="710" r:id="rId34"/>
    <p:sldId id="711" r:id="rId35"/>
    <p:sldId id="712" r:id="rId36"/>
    <p:sldId id="690" r:id="rId37"/>
    <p:sldId id="691" r:id="rId38"/>
    <p:sldId id="701" r:id="rId39"/>
    <p:sldId id="702" r:id="rId40"/>
    <p:sldId id="703" r:id="rId41"/>
    <p:sldId id="707" r:id="rId42"/>
    <p:sldId id="708" r:id="rId43"/>
    <p:sldId id="709" r:id="rId4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-2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0E118A-7977-47A3-9F20-CFAFD0EC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89"/>
            <a:ext cx="11887200" cy="42681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F70F50-5151-4A5A-8A3F-512DF8FD4541}"/>
              </a:ext>
            </a:extLst>
          </p:cNvPr>
          <p:cNvSpPr/>
          <p:nvPr/>
        </p:nvSpPr>
        <p:spPr>
          <a:xfrm>
            <a:off x="3363238" y="3469710"/>
            <a:ext cx="3275557" cy="984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012B7-7217-4B48-9920-A2455987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4816"/>
            <a:ext cx="11887200" cy="3723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FEF0D-66E0-4EE0-82E2-AB9B78BA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23"/>
            <a:ext cx="11887200" cy="15038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8D8FFC-1913-419A-A39D-8719DACE82D7}"/>
              </a:ext>
            </a:extLst>
          </p:cNvPr>
          <p:cNvCxnSpPr/>
          <p:nvPr/>
        </p:nvCxnSpPr>
        <p:spPr>
          <a:xfrm>
            <a:off x="-43841" y="2004164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5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2633A-06FB-4D2E-AC7A-16AF5A79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16"/>
            <a:ext cx="11887200" cy="76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5AA35-BD59-4E56-9ABB-53188DFD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378"/>
            <a:ext cx="11887200" cy="814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EF45D-673D-4897-8C34-A504FE2F0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82"/>
            <a:ext cx="11887200" cy="150384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C5731B-87EF-4DC9-83C7-98F8C7FD007A}"/>
              </a:ext>
            </a:extLst>
          </p:cNvPr>
          <p:cNvCxnSpPr/>
          <p:nvPr/>
        </p:nvCxnSpPr>
        <p:spPr>
          <a:xfrm>
            <a:off x="-43841" y="1640910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1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B83EA-5700-4C93-AFA4-35DC3E32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" y="3681270"/>
            <a:ext cx="11611627" cy="3716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1ED9B8-BE35-4452-A57C-DB3B5DEC0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384"/>
            <a:ext cx="11887200" cy="30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3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8791A-E7B9-4C1E-AB2F-5F1687A43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48"/>
            <a:ext cx="11887200" cy="74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13C64F-4DE5-46D1-AFC2-1AC05BC6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434"/>
            <a:ext cx="11887200" cy="690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6A33D-79B6-4328-9BF9-181E971E0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82"/>
            <a:ext cx="11887200" cy="15038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04B607-A242-49C2-8930-0904D6FFF570}"/>
              </a:ext>
            </a:extLst>
          </p:cNvPr>
          <p:cNvCxnSpPr/>
          <p:nvPr/>
        </p:nvCxnSpPr>
        <p:spPr>
          <a:xfrm>
            <a:off x="-43841" y="1640910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3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9621F-E48B-4450-8C1C-4936DD0C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143"/>
            <a:ext cx="11887200" cy="31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4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AF8AE-C4FE-407B-8CF6-848AD124E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46"/>
          <a:stretch/>
        </p:blipFill>
        <p:spPr>
          <a:xfrm>
            <a:off x="0" y="831921"/>
            <a:ext cx="11887200" cy="9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AF8AE-C4FE-407B-8CF6-848AD124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921"/>
            <a:ext cx="11887200" cy="40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8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8BB8F-38D0-459F-82DD-57819551D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89"/>
          <a:stretch/>
        </p:blipFill>
        <p:spPr>
          <a:xfrm>
            <a:off x="0" y="358097"/>
            <a:ext cx="11887200" cy="24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7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66626-4779-4768-8F95-4BE18F37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423934"/>
            <a:ext cx="11887200" cy="64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5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8BB8F-38D0-459F-82DD-57819551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097"/>
            <a:ext cx="11887200" cy="587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3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1DAC9-1002-4794-92B4-346D3C5D2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00"/>
            <a:ext cx="11887200" cy="1622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F300F-98F7-4B81-A115-CCEA9D389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484"/>
          <a:stretch/>
        </p:blipFill>
        <p:spPr>
          <a:xfrm>
            <a:off x="444673" y="2440220"/>
            <a:ext cx="11887200" cy="9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1DAC9-1002-4794-92B4-346D3C5D2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00"/>
            <a:ext cx="11887200" cy="1622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F300F-98F7-4B81-A115-CCEA9D389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3" y="2440219"/>
            <a:ext cx="11887200" cy="28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2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2E9F8-41F6-40F8-9D08-851E46512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746"/>
          <a:stretch/>
        </p:blipFill>
        <p:spPr>
          <a:xfrm>
            <a:off x="0" y="69401"/>
            <a:ext cx="11887200" cy="1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2E9F8-41F6-40F8-9D08-851E4651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01"/>
            <a:ext cx="11887200" cy="56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1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FE667-36EA-432D-9043-1F4D4692E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546"/>
          <a:stretch/>
        </p:blipFill>
        <p:spPr>
          <a:xfrm>
            <a:off x="0" y="1135078"/>
            <a:ext cx="11887200" cy="8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FE667-36EA-432D-9043-1F4D4692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078"/>
            <a:ext cx="11887200" cy="55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6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97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" y="134080"/>
            <a:ext cx="11887200" cy="7266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91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6B9A8-B960-48C8-9B55-4FDBFA81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01"/>
            <a:ext cx="11887200" cy="73543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84575-7A61-4626-97E0-17C76E369A28}"/>
              </a:ext>
            </a:extLst>
          </p:cNvPr>
          <p:cNvSpPr/>
          <p:nvPr/>
        </p:nvSpPr>
        <p:spPr>
          <a:xfrm>
            <a:off x="4177430" y="1415441"/>
            <a:ext cx="5724395" cy="80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B14F4-A9EC-43B1-BB33-69436AF97B24}"/>
              </a:ext>
            </a:extLst>
          </p:cNvPr>
          <p:cNvSpPr/>
          <p:nvPr/>
        </p:nvSpPr>
        <p:spPr>
          <a:xfrm>
            <a:off x="4690997" y="3886200"/>
            <a:ext cx="5116882" cy="80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34043-BA0F-40A6-9AF0-1BBD4FAA0228}"/>
              </a:ext>
            </a:extLst>
          </p:cNvPr>
          <p:cNvSpPr/>
          <p:nvPr/>
        </p:nvSpPr>
        <p:spPr>
          <a:xfrm>
            <a:off x="4484318" y="6306855"/>
            <a:ext cx="5417507" cy="745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57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BBA92-6659-4EBE-AC4B-F3C2307D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110"/>
            <a:ext cx="11887200" cy="5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6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0508E-3B6B-4E1E-8C16-AFD6A22B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26" y="0"/>
            <a:ext cx="979694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4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83"/>
          <a:stretch/>
        </p:blipFill>
        <p:spPr>
          <a:xfrm>
            <a:off x="37578" y="134081"/>
            <a:ext cx="11887200" cy="142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A0FD1-6DB5-486C-8391-0EEB79F4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7" y="2323578"/>
            <a:ext cx="4887125" cy="2451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4864A-CC73-40D2-A889-1B7AF6B9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7" y="5200923"/>
            <a:ext cx="4884433" cy="2294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150D2-6E52-4E2D-9C9D-D6337918C2A0}"/>
              </a:ext>
            </a:extLst>
          </p:cNvPr>
          <p:cNvSpPr/>
          <p:nvPr/>
        </p:nvSpPr>
        <p:spPr>
          <a:xfrm>
            <a:off x="248497" y="1954060"/>
            <a:ext cx="1398676" cy="85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65E68-C6A6-40FA-9A5F-F704AAA3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87"/>
            <a:ext cx="11887200" cy="5642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CBD41-1DAF-400B-AD05-537AB06743AE}"/>
              </a:ext>
            </a:extLst>
          </p:cNvPr>
          <p:cNvSpPr txBox="1"/>
          <p:nvPr/>
        </p:nvSpPr>
        <p:spPr>
          <a:xfrm>
            <a:off x="3469711" y="147247"/>
            <a:ext cx="447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Derivation (note a = 1)</a:t>
            </a:r>
          </a:p>
        </p:txBody>
      </p:sp>
    </p:spTree>
    <p:extLst>
      <p:ext uri="{BB962C8B-B14F-4D97-AF65-F5344CB8AC3E}">
        <p14:creationId xmlns:p14="http://schemas.microsoft.com/office/powerpoint/2010/main" val="2986361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124CF-77FF-43CC-BD8D-CE3E5F2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19"/>
            <a:ext cx="11887200" cy="58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7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AAF39-CB86-4BEC-82A4-8CE6C444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68"/>
            <a:ext cx="11887200" cy="43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0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5D44D-F632-4A98-82A2-252135EF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5"/>
            <a:ext cx="11887200" cy="75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0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E91B2-3089-45BC-AD81-5A13574B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42"/>
            <a:ext cx="11414654" cy="47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0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AA9D8-5DCE-4E9D-97D9-5696BD2F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7"/>
            <a:ext cx="11887200" cy="27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6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6994D-F2EE-4138-B0FC-0CCF22F5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90"/>
            <a:ext cx="11887200" cy="76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ECACB-FD72-4991-91E7-A60D055C4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1"/>
            <a:ext cx="11887200" cy="52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13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1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8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658B9-D803-4E8A-A289-5001EC20B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55"/>
          <a:stretch/>
        </p:blipFill>
        <p:spPr>
          <a:xfrm>
            <a:off x="0" y="768192"/>
            <a:ext cx="11887200" cy="10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658B9-D803-4E8A-A289-5001EC20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191"/>
            <a:ext cx="11887200" cy="39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4003B-E7EC-4D68-AE57-51986007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562"/>
            <a:ext cx="11887200" cy="6999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BFD861-F7D7-47A3-8884-2C300EDEF0A8}"/>
              </a:ext>
            </a:extLst>
          </p:cNvPr>
          <p:cNvSpPr/>
          <p:nvPr/>
        </p:nvSpPr>
        <p:spPr>
          <a:xfrm>
            <a:off x="4484318" y="1546964"/>
            <a:ext cx="6288066" cy="82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B3BB4-8A62-42A1-9C88-77F26472AEBF}"/>
              </a:ext>
            </a:extLst>
          </p:cNvPr>
          <p:cNvSpPr/>
          <p:nvPr/>
        </p:nvSpPr>
        <p:spPr>
          <a:xfrm>
            <a:off x="4636718" y="3822521"/>
            <a:ext cx="6288066" cy="82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B69B3-51B4-4FF8-B260-EC96BE1B7FF9}"/>
              </a:ext>
            </a:extLst>
          </p:cNvPr>
          <p:cNvSpPr/>
          <p:nvPr/>
        </p:nvSpPr>
        <p:spPr>
          <a:xfrm>
            <a:off x="4632543" y="6129393"/>
            <a:ext cx="6288066" cy="82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AF08D-0650-4E2D-A292-AE4AF44B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96"/>
            <a:ext cx="11887200" cy="76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3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012B7-7217-4B48-9920-A24559876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90"/>
          <a:stretch/>
        </p:blipFill>
        <p:spPr>
          <a:xfrm>
            <a:off x="0" y="2124816"/>
            <a:ext cx="11887200" cy="893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FEF0D-66E0-4EE0-82E2-AB9B78BA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23"/>
            <a:ext cx="11887200" cy="15038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8D8FFC-1913-419A-A39D-8719DACE82D7}"/>
              </a:ext>
            </a:extLst>
          </p:cNvPr>
          <p:cNvCxnSpPr/>
          <p:nvPr/>
        </p:nvCxnSpPr>
        <p:spPr>
          <a:xfrm>
            <a:off x="-43841" y="2004164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2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18272</TotalTime>
  <Words>7</Words>
  <Application>Microsoft Office PowerPoint</Application>
  <PresentationFormat>Custom</PresentationFormat>
  <Paragraphs>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183</cp:revision>
  <dcterms:created xsi:type="dcterms:W3CDTF">2020-09-07T00:11:40Z</dcterms:created>
  <dcterms:modified xsi:type="dcterms:W3CDTF">2021-03-10T16:16:14Z</dcterms:modified>
</cp:coreProperties>
</file>