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56" r:id="rId2"/>
    <p:sldId id="691" r:id="rId3"/>
    <p:sldId id="692" r:id="rId4"/>
    <p:sldId id="535" r:id="rId5"/>
    <p:sldId id="662" r:id="rId6"/>
    <p:sldId id="663" r:id="rId7"/>
    <p:sldId id="664" r:id="rId8"/>
    <p:sldId id="700" r:id="rId9"/>
    <p:sldId id="695" r:id="rId10"/>
    <p:sldId id="665" r:id="rId11"/>
    <p:sldId id="666" r:id="rId12"/>
    <p:sldId id="693" r:id="rId13"/>
    <p:sldId id="694" r:id="rId14"/>
    <p:sldId id="690" r:id="rId15"/>
    <p:sldId id="689" r:id="rId16"/>
    <p:sldId id="667" r:id="rId17"/>
    <p:sldId id="671" r:id="rId18"/>
    <p:sldId id="701" r:id="rId19"/>
    <p:sldId id="670" r:id="rId20"/>
    <p:sldId id="696" r:id="rId21"/>
    <p:sldId id="672" r:id="rId22"/>
    <p:sldId id="702" r:id="rId23"/>
    <p:sldId id="697" r:id="rId24"/>
    <p:sldId id="698" r:id="rId25"/>
    <p:sldId id="674" r:id="rId26"/>
    <p:sldId id="673" r:id="rId27"/>
    <p:sldId id="675" r:id="rId28"/>
    <p:sldId id="676" r:id="rId29"/>
    <p:sldId id="699" r:id="rId30"/>
    <p:sldId id="678" r:id="rId31"/>
    <p:sldId id="677" r:id="rId32"/>
    <p:sldId id="688" r:id="rId3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3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30:16.29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17374 2922 5519 0,'0'0'496'0,"-9"0"-496"0,0-3 0 0,0 0 0 16,0 0 624-16,0-1 16 0,9 4 16 0,-10-4 0 16,1 2-144-16,9 2-16 0,-9-4-16 0,9 4 0 15,0 0 48-15,0 0 16 0,-9-5 0 0,9 5 0 16,0 0-128-16,0 0-32 0,0 0 0 0,0 0 0 15,0 0-160-15,0 0-32 0,0 0-16 0,0 0 0 16,16 3 224-16,1 0 48 0,4-2 16 0,0-1 0 16,1-2-48-16,2-3-16 0,0 1 0 0,3 0 0 15,3 1-160-15,2 0-48 0,1-4 0 0,2 3 0 16,1 3 176-16,5 1 16 0,5 0 16 0,4 0 0 0,3-4-192 0,-1 2-32 16,-2-1-16-16,3 1 0 0,-1-1 0 0,1 2 0 15,2 2 0-15,6 2 0 0,7 2-160 16,-1-4 128-16,0-2-128 0,1 1 128 0,-2 2-128 0,1 2 0 15,2 0 0-15,3 1 0 0,6 1 176 0,-3-3-48 16,-7 1-128-16,1 0 192 0,2 1-192 0,4 0 0 16,1-1-144-16,3 1 144 0,0 1 0 0,-1-2 0 15,-3 0 0-15,0 2 0 0,1-2 0 0,5-2 0 16,6 2 0-16,-5 0 0 0,-3 2 0 0,-1-2 0 16,-2 1 0-16,7 3 0 0,4-3 0 0,-2 1 0 15,-6 3 0-15,-1-2 0 0,-1 1 0 0,5-1 0 16,3-2 0-16,-1 1 0 0,-3-1 0 0,0 0 160 0,-1 4-160 0,4-4 128 15,2 3-128-15,1-2 0 0,2-2 0 0,0 0 0 16,-1 1 0-16,3 1 0 0,5-3 0 0,-3 0 0 16,-6-1 0-16,5-1 0 0,-1 1 0 0,3-2 0 15,4 0 0-15,-1 0 128 0,-6 0-128 16,0 1 0-16,0-1 0 0,4 0 128 0,6-1-128 0,-3-1 0 16,-11 1 160-16,8 0-160 0,-1 0 192 0,1-1-192 15,0 1 240-15,-1-2-64 0,-5 0-16 0,3-1 0 16,3 1-16-16,1 2 0 0,-2-3 0 0,-2 0 0 15,0-3-144-15,1 2 192 0,6 1-192 0,-4-2 192 16,-3-1-32-16,-1 1 0 0,-1-3 0 0,6 3 0 16,4-3-160-16,-6 1 0 0,-3-2 0 0,-1 2 0 15,1 2 0-15,6-2 0 0,3 3 0 0,-4-1 0 16,-9-3 0-16,2 4 192 0,2-3-192 0,3 2 192 16,-2 1-192-16,0-4 0 0,-3 3 0 0,-1-2 0 0,1 2 0 0,2 2 0 15,3-5 0-15,-4 1 0 0,-4-3 0 0,0 4 0 16,6 5 0-16,-1-2 0 0,2-4 0 0,-3 5 0 15,-2 0 0-15,1 1 0 0,2 2 0 0,1-2 0 16,1-2 0-16,-7 1 128 0,-2-1-128 0,1 1 0 16,2 5 0-16,-2-2 128 0,4-2-128 0,-5 0 0 15,-4-2 0-15,0 3 0 0,1 4 0 0,3-1 0 16,2-1 144-16,-3-2-144 0,-2-4 0 0,-2 3 144 16,0 4-144-16,2-1 0 0,3-1 208 0,-2-1-64 15,-6-3-16-15,-1 1 0 0,1 2 32 0,-2 1 0 16,0 1 0-16,-2-2 0 0,1-3-160 0,-5-2 128 0,-2 3-128 15,-5-1 128-15,-1 2-128 0,-1 1 0 0,-2 1 0 0,-3 1 128 16,0-1-128-16,-3 1 0 0,-4-1 0 0,-7 4 0 31,-4 1-1088-31,-6 5-256 0,-4 2-64 0,-7-2-8624 0</inkml:trace>
  <inkml:trace contextRef="#ctx0" brushRef="#br0" timeOffset="5287.99">2048 5604 8287 0,'-9'-2'736'0,"0"0"-592"16,0 0-144-16,0 1 0 0,-2 1 720 0,2 0 112 15,0-2 32-15,9 2 0 0,-9-2-544 0,9 2-128 16,-9-1 0-16,9 1-16 0,0 0 0 0,0 0 0 15,-9-2 0-15,9 2 0 0,0 0-176 0,0 0 0 16,-7-6 0-16,0 1 128 0,1-2-128 0,1 3 0 16,5 4 0-16,-8-3 0 0,-1 0 0 0,9 3 0 15,-9-5 144-15,1 2-144 0,-1 0 320 0,0 2-16 16,0-1 0-16,0 0 0 0,0 0 96 0,9 2 32 16,-10-4 0-16,0 3 0 0,0 1 32 0,1 0 16 15,0 2 0-15,0 1 0 0,0-2-80 0,0 2-16 0,9-3 0 0,-10 3 0 16,-2 4-240-16,4 3-144 0,-1 1 160 0,1-3-160 15,0-2 0-15,1 3 0 0,0-2 0 0,2 3 0 16,1-1 0-16,1 2 0 0,-2-3 0 0,2 2 0 16,3-10 0-16,0 9 0 0,0-9 0 0,3 10 0 15,2 0 0-15,-5-10 224 0,9 7-64 0,1-1-16 16,1-1 128-16,2-1 32 0,0-2 0 0,2 2 0 16,1-3 112-16,3 1 32 0,3-2 0 0,1 1 0 15,2 0 0-15,2 2 16 0,6-3 0 0,1 0 0 16,2 0-208-16,2 0-32 0,2 0-16 0,-2 0 0 15,1-3-80-15,1 2 0 0,0 1-128 0,3 0 192 16,2 1-192-16,3 2 0 0,3-3 0 0,4 1 0 16,2-1 0-16,-2 0 0 0,-3-1 0 0,2-3 0 15,4 1 128-15,0 1-128 0,-1-1 0 0,7 1 0 16,3-1 0-16,0 2 0 0,0-2 0 0,-3 1 0 0,-1-1 0 0,0 1 0 16,1 1 0-16,2-2 0 0,5 0 0 0,0 2 0 15,-3 1 0-15,-1-2 0 0,-1-1 0 0,0 1 128 16,0 0-128-16,3 1 0 0,2 0 0 0,-3-1 0 15,-1 0 128-15,-4-1-128 0,0 1 0 0,-4 1 0 16,0 1 128-16,1 0-128 0,2 0 0 0,-1 0 0 16,-3 0 0-16,0 0 0 0,-10 0 128 0,0 0-128 15,-1-2 0-15,-3 2 0 0,-5 2 0 0,-2-1 0 16,-3 1 0-16,0 0 0 0,-1-1 128 0,-2 1-128 16,-3 0 0-16,-1-1 144 0,-6-1-144 0,0 0 0 15,-2 0 144-15,-4 0-144 0,-2 0 208 0,-3 0-16 0,-10 0-16 0,10 0 0 16,-10 0 48-16,0 0 16 0,0 0 0 0,0 0 0 15,0 0 16-15,0 0 16 0,-9-1 0 0,-4-2 0 16,-4 2-144-16,-5 0-128 0,-3-1 192 0,-6 0-192 16,-3 1 0-16,-3-1 0 0,0 1 0 0,-2 0 0 15,-3 1 128-15,-2 0-128 0,1 0 0 0,-3 0 0 16,-1 0 0-16,-3 0 0 0,-8 0 0 0,1-2 0 16,4 1 0-16,-2 0 0 0,-1 0 0 0,0-1 0 15,-1 1 0-15,-3-1 0 0,-3-1 128 0,-2 3-128 16,-2-1 0-16,0-1 0 0,1 0 0 0,0 1 0 15,0-1 0-15,-5 1 0 0,-5 1 0 0,-2-1 0 16,-1-2 0-16,1 1 0 0,0-2 0 0,-1 3 0 16,-2-1 0-16,-2 1 0 0,-2-1 0 0,1 0 0 0,3 2 0 15,-1 0 0-15,1 0 0 0,-2 2 0 0,-6 0 0 16,7 1 0-16,4-2 0 0,5 3 0 0,3-3 0 0,0 2 0 16,-1-2 0-16,3 0 0 0,5 0 0 0,3 2 0 15,1-2 0-15,4 2 0 0,1 2 0 0,2 0 0 16,1-1 0-16,-1 1 0 0,-1 1 0 0,1-2 0 15,2 0 0-15,2 2 0 0,4-1 0 0,8-1 0 16,-1 0 0-16,4 2 0 0,1-2 0 0,5 0 0 16,4 0 0-16,3 2 0 0,2-1 0 0,4-1 0 15,3 1-176-15,2 0 176 0,9-5-224 0,0 0 64 16,0 0 16-16,0 0 0 0,0 0-48 0,0 0 0 16,6 9 0-16,6-1 0 0,0-3 192 0,6-4 0 15,3 2-144-15,3-1 144 0,5 1 0 0,3 0 0 0,6 0 160 16,4-1-160-16,6 2 144 0,5 0-144 0,6-3 0 0,-1-1 144 15,1-1-144-15,3 0 0 0,4-2 0 0,3 3 0 16,7 0 0-16,3 0 0 0,2-2 0 0,2-1 0 16,-2-1 0-16,6-1 0 0,3 3 0 0,0-2 0 15,-2 1 0-15,-3 0 0 0,3-1 0 0,0 1 0 16,2-1 0-16,1 2 0 0,1 1 0 0,-3-2 0 16,-3 1 0-16,3-2 128 0,1 1-128 0,-1 2 0 15,-2 1 0-15,-3 1 0 0,-4-1 0 0,-1 4 0 16,-2 0 0-16,-1-3 0 0,-1-1 0 0,-3 1 0 15,-10 2 0-15,-4-3 0 0,-3 1 128 0,-5 0-128 16,-5 1 0-16,-3 0 0 0,-4 1 0 0,-3 1 0 16,-5-2 0-16,-3 1 0 0,-7-1 0 0,-3 1 128 15,-4-1-128-15,-13-2 0 0,8 5 0 0,-8-5 0 16,0 0 0-16,0 0 0 0,0 0 144 0,-14 3-144 0,-6-1 224 0,-5 0-32 16,-7-4 0-16,-1 2 0 0,-4 0-192 0,-5 0 128 15,-4 0-128-15,-1 3 0 0,-2 1 0 0,-6 3 0 16,-7 0 0-16,-3-2 0 0,-4-4 0 0,-1 3 128 15,-1 0-128-15,-3 1 0 0,-1 6 0 0,-5-3 0 16,-5 1 0-16,0-4 0 0,0 0 0 0,2 4 0 16,1-3 0-16,-3 3 0 0,-3-2 0 0,3-4 0 15,6 1 0-15,5 3 0 0,3-4 0 0,1 2 0 16,0 2 0-16,4-3 0 0,1-3 0 0,5-1 0 16,4-1 0-16,7 1 0 0,3 2 0 0,5-1 0 15,6 2 0-15,4-2 0 0,5-1 0 0,3 0 0 16,2 0 0-16,6-1 0 0,4 0-192 0,11 1 64 0,0 0 128 0,0 0-208 15,0 0-16-15,0 0 0 16,0 0 0-16,16 1 0 0,5-1 16 0,4 0 0 0,4-1 0 0,7 1 0 16,6-3 208-16,6 3 0 0,7 0 0 0,10-1 0 15,7-4 0-15,3-3 0 0,0 2-176 0,3-1 176 16,0 5 0-16,10-1 0 0,7 1 0 0,0-1 0 16,-5-4 0-16,0 3 0 0,0 3 0 0,4 1 0 15,4 0 0-15,-5 0 0 0,-5 0 0 0,-4 1 0 16,-2 1 0-16,2 0 128 0,1-2-128 0,-6 0 0 15,-8 0 0-15,-3 3 128 0,-5 0-128 0,-4 0 0 16,-5 0 176-16,0 0-176 0,-2-1 192 0,-5 4-192 16,-6-4 0-16,-6 1 0 0,-4 2 0 0,-8 1 0 15,-4-3 0-15,-4-1 128 0,-1-2-128 0,-14 0 0 16,0 0 192-16,0 0-192 0,0 0 192 0,0 0-192 16,-7 8 224-16,-4-1-64 0,-7-4-16 0,-7 2 0 0,-10-2-144 0,-8 0 192 15,-6-1-192-15,-5-1 192 0,-2-6-192 0,-6 4 0 16,-7 1 0-16,-6 1 0 0,-7 1 128 0,-5 0-128 15,-2-2 0-15,-1 1 128 0,-1 1-128 0,-6 1 160 16,-7 1-160-16,3 0 160 0,4 1-160 0,0-1 0 16,0 2 0-16,2 0 0 0,1-2 0 0,5-1 0 15,6 0 0-15,6 1 0 0,4 1 0 0,1-1 0 16,-3-1 0-16,5-1 0 0,4 2 0 0,5 0 0 16,5-2 0-16,6 1 0 0,8-3 0 0,4 0 0 15,3 0 0-15,8 0 0 0,4-1-336 0,5-1 48 16,4 0 16-16,5-3 0 0,9 5 16 0,0 0 16 15,7-5 0-15,4 2 0 0,4 1-112 0,7 0-32 0,5 1 0 16,7 0 0-16,5-4 144 0,9 2 32 0,5 1 0 0,9 2 0 16,8-2 208-16,3 1 0 0,-1-4 0 0,3 1-144 15,1 2 144-15,4-1 0 0,4 1 0 0,-1 0 0 16,0 1 0-16,-5-2 0 0,-3-2 0 0,-1 4 0 16,-2 0 176-16,0 1-48 0,-4-1 0 0,-3 1 0 15,-5 0 64-15,-3 1 0 0,-5 1 0 0,-3 3 0 16,-5-1-32-16,-5-1 0 0,-2 2 0 0,-2 1 0 15,-1-1 0-15,-2 0 0 0,-3 2 0 0,-4-2 0 16,-7-1-160-16,-3-1 192 0,-3 3-192 0,-12-6 192 16,0 0-192-16,0 0 0 0,0 0 0 0,-8 8 0 15,-8 0 0-15,-12-2 0 0,-8-4 0 0,-10 1 0 16,-6 1-192-16,-9 1 192 0,-14 0-160 0,-14 2 160 16,-18 2-320-16,-4-2 48 0,-5 5 0 0,-14-2 0 0,-10 3 16 0,-1 2 16 15,4 3 0-15,-5 0 0 0,-4-2 240 0,11-1-192 16,13-2 192-16,5 0-192 0,6 1 192 15,17-2 0-15,12-1 0 0,12 0 0 0,7-3 496 0,13 2-16 16,6-1 0-16,7 1 0 0,4-1-304 0,8 0-176 16,5-2 192-16,7 1-192 0,13-8-128 0,0 0-144 15,0 0-32-15,13 6 0 16,3-1-176-16,7 0-32 0,2-3-16 0,14-2 0 0,1-5 176 0,10 0 32 16,5-1 16-16,11-5 0 0,9-3 304 0,3-2 0 15,1-5 0-15,4 2-7008 16,2 0-1344-16</inkml:trace>
  <inkml:trace contextRef="#ctx0" brushRef="#br0" timeOffset="8056.23">17453 5907 911 0,'0'0'0'0,"-9"-3"0"0,1-4 0 0,8 7 0 16,-9-5 1920-16,1 3 288 0,0-2 64 0,8 4 16 16,-9-8-1440-16,1 2-272 0,2 2-64 0,6 4-16 15,-9-5-64-15,9 5-16 0,-7-7 0 0,7 7 0 16,0 0-32-16,-6-5 0 0,1-1 0 0,5 6 0 15,0 0 48-15,0 0 0 0,0 0 0 0,0 0 0 16,0 0 16-16,0 0 0 0,0 0 0 0,0 0 0 16,0 0-160-16,0 0-32 0,0 0 0 0,0 0 0 15,11 0 160-15,2 3 32 0,0-3 0 0,0-3 0 16,1 2-80-16,0-1-16 0,3 2 0 0,1 2 0 16,4 2 32-16,1-3 16 0,2-1 0 0,3 1 0 15,1 2 48-15,0-1 16 0,3 2 0 0,4 0 0 0,3 1-128 16,4-3-16-16,1 0-16 0,1 0 0 15,0 1-144-15,-2-1-32 0,3 2 0 0,0-1 0 0,-3-1-128 16,3 1 0-16,-2 1 0 0,7 2 128 0,5-1-128 0,1-2 0 16,0-2 0-16,-2-1 0 0,-2 0 0 0,1 2 0 15,2 1 0-15,-3 3 0 0,3-2 0 0,2 1 0 16,4-1 0-16,-1-4 0 0,-4-3 0 0,0 1 0 16,-1-1 0-16,0 3 0 0,1 3 0 0,4-1 128 15,4-2-128-15,1-1 0 0,0-3 0 0,-1 2 0 16,-3-2 128-16,-1 0-128 0,-1 4 0 0,2 0 0 15,3 3 0-15,1-3 128 0,0-3-128 0,-4 2 0 16,-2 0 0-16,0 2 128 0,0 3-128 0,1-2 0 0,2 2 0 0,2-3 0 16,-1-1 0-16,-1 0 0 0,-2 0 0 0,-1 2 0 15,0 0 0-15,-1 5 0 0,1-2 0 0,4-3 0 16,3-2 0-16,-1 0 0 0,-2-1 0 0,-1 2 0 16,0 2 0-16,0 2 128 0,1 2-128 0,3-4 0 15,3-3 160-15,-1 0-160 0,-2 0 192 0,0 0-192 16,0 0 0-16,0 1 0 0,0 2 0 0,2-1 0 15,1 2 0-15,-4-1 0 0,-4-3 0 0,0 0 160 16,-1 0-160-16,2 1 0 0,0 0 0 0,3-1 0 16,2 2 0-16,-3-1 0 0,-6 0 0 0,1-1 0 15,-3 0 0-15,2 0 0 0,-2 0 0 0,3 1 0 16,3 2 0-16,1-2 0 0,-2-1 0 0,-2 0 0 16,-4-1 0-16,-2 0 192 0,1 1-192 0,4 0 192 15,-3 1-192-15,2-1 0 0,2 0 0 0,-2 0-176 16,-4-1 176-16,-2 1 128 0,-1 0-128 0,-1 1 176 15,0 0-176-15,2 3 0 0,1-2-192 0,2 1 192 16,0-3 0-16,-2 0 0 0,-3-1 144 0,-2 1-16 0,-2-2-128 0,-2 4-128 16,1 0 128-16,-2 0-192 0,-2 0 192 0,1 1 0 15,1-2 0-15,-1 0 0 0,-3-1 0 0,-2 0 128 16,-3-1-128-16,-3 1 176 0,-4 0-176 0,-2 0 0 16,-6-3 0-16,0 2 0 0,-2 0 0 0,-5 0 0 15,0-1 0-15,-3 2 0 0,-9 0 0 0,0 0 0 16,0 0 0-16,0 0 0 0,0 0 128 0,0 0-128 15,0 0 0-15,0 0 128 0,0 0-128 0,-12 0 0 16,-2 0 0-16,0 0 0 0,-2 0 0 0,-3 0 0 16,-3 0 0-16,-3 2 0 0,-6 0 0 0,-3-1 0 15,-4 1-176-15,-6-2 176 0,1-3 0 0,-1-1 0 0,-5 3 0 16,0 0-128-16,-2-1 128 0,-5 2-128 0,-4 0 128 0,-4-1-128 16,-5-4 128-16,-1 1 0 0,1 1-144 0,-1 1 144 15,1 0 0-15,-8 0 0 0,-3 2 0 0,-2-1 0 16,-2-9 0-16,1 5 0 0,-1-1 0 0,-4 3 0 15,-4 0 0-15,-2 0 0 0,-2-6 0 0,2 2 0 16,0 4 0-16,-5-4 0 0,-8 2 0 0,2-1 0 16,2-3 0-16,0 4 0 0,-1 4 0 0,-2-3 0 15,4-5 0-15,2 4 0 0,3 3 0 0,-1 0 0 16,-3-1 0-16,4-2 0 0,6 0 0 0,0 4 0 16,0 1 0-16,-3 1 0 0,-3-1 0 0,3 0 0 15,3 0 0-15,-1 3 0 0,-1 2 0 0,-1 0 0 16,-2-4 0-16,2 0 0 0,3 1 0 0,0 0 0 15,-1 3 0-15,2 0 192 0,0-5-192 0,2 2 192 0,3 2-192 16,1-1 0-16,1 2-192 0,2 1 192 0,0-6 0 0,6 0 0 16,5-3 0-16,4 3 0 0,2 1 0 0,2 1 0 15,0 1 160-15,1 0-160 0,-2-3 0 0,4-3 0 16,5 3 0-16,3 0 0 0,2 0 0 0,0 3 0 16,2-1 0-16,2 0 0 0,-2-2 160 0,2 0-32 15,-2 0 0-15,1 1 0 0,3-1-128 0,4 0 0 16,2 1 0-16,1-1 0 0,2-1 0 0,1 0 0 15,1-3 0-15,-1 4 0 0,1 4 0 0,0 1 0 16,-1 0 0-16,0-3 0 0,-2 2 0 0,0-1 0 16,0 1 0-16,-1-3 0 0,2-1 0 0,2 0 0 15,2 1 0-15,2 0 0 0,0-1 0 0,1 2 0 16,0-1 0-16,3 0 0 0,0 2 0 0,2-1 0 0,1 1 0 0,2 2 0 16,0-1 0-16,0 1 0 0,0-1 0 15,0-1 0-15,-2 3 0 0,3-1 0 0,1 1 0 0,0-1 0 16,1-1 0-16,2 0 0 0,0 1 0 0,1-1 0 15,3-2 0-15,1 2 0 0,9-4 0 0,-8 5 0 16,8-5-128-16,0 0-64 0,-4 9-16 0,4-9 0 16,0 0 208-16,0 0 0 0,0 0-160 0,9 10 160 15,1-2 0-15,3-1 0 0,2 1 0 0,2-4 0 16,3 0 0-16,4-1 0 0,3 1 0 0,2 0 0 16,1-3 0-16,5 4 0 0,3-1 0 0,3 1 0 15,1-1 0-15,5-3 0 0,5 1 0 0,8-2 0 16,6 0 128-16,1 2-128 0,-3 1 128 0,2-2-128 15,1-1 0-15,4 0 0 0,8 0 0 0,4 0 0 0,0 0 0 16,0-1 0-16,1-1 0 0,5 1 0 0,2 1-128 0,3 0 128 16,2 0 0-16,0-2 0 0,-1-1 0 15,7-1 0-15,7-1 0 0,-1 3 0 0,-4-1 0 0,3 1 0 16,2 0 0-16,3 1 0 0,1-3 0 0,0-1 0 16,-1 1 0-16,4 0 0 0,3 2 0 0,0-3 0 15,-6 0 0-15,6 0 0 0,7 0 0 0,-3-3 0 16,-4 3 0-16,5 0 0 0,8-2 0 0,-5 5 0 15,-3 1 0-15,4-1 0 0,6 0 0 0,-5-1 0 16,0 2 128-16,2 1-128 0,5 3 0 0,-5-1 0 16,-7-1 128-16,3 1-128 0,4-1 0 0,-6-1 0 15,-7 0 0-15,-1 2 128 0,0 1-128 0,-5 2 0 16,-3-1 0-16,-7-2 0 0,-3 2 0 0,-3 3 0 0,2-2 0 16,-4 0 0-16,-10 5 0 0,-5-1-272 15,-5 4 32-15,-2 3 16 16,-1-1-1504-16,-3 3-288 0</inkml:trace>
  <inkml:trace contextRef="#ctx0" brushRef="#br0" timeOffset="35107.58">8749 10165 1839 0,'0'0'160'0,"-9"-3"-160"0,0-1 0 0,2 1 0 15,7 3 1760-15,0 0 320 0,-12-2 64 0,12 2 16 16,-9-3-1632-16,9 3-320 0,0 0-64 0,0 0-16 15,-10 0-128-15,10 0 0 0,0 0 0 0,0 0 128 16,0 0-128-16,-9 1 0 0,9-1 0 0,0 0 0 16,0 0 0-16,-7 7 0 0,7-7 0 0,-7 6 0 15,2 3 144-15,3-1 0 0,-3 3 0 0,2-1 0 16,3-10 48-16,-2 10 16 0,2-10 0 0,0 0 0 16,-3 9 112-16,3-9 0 0,-3 12 16 0,3-12 0 15,0 0 160-15,-1 9 16 0,1-9 16 0,0 0 0 16,-1 9-96-16,1-9-32 0,0 0 0 0,0 0 0 0,0 0-80 0,0 0 0 15,0 0-16-15,0 0 0 16,0 0 16-16,0 0 16 0,0 0 0 0,0 0 0 0,0 0 48 0,0 0 16 16,5 7 0-16,-5-7 0 0,0 0-80 0,0 0 0 15,9 7-16-15,-9-7 0 0,9 3-48 0,-9-3-16 16,13 2 0-16,-3-1 0 0,1-1-240 0,1 0 176 16,0 0-176-16,2 0 160 0,3 0-160 0,2 0 128 15,0 0-128-15,1 0 128 0,2 0-128 0,2 1 0 16,3 0 0-16,-2-1 0 0,-3 0 0 0,1 2 128 15,-1-1-128-15,3 0 0 0,-1-1 0 0,1 4 128 16,4-3-128-16,1 2 0 0,0-1 176 0,1 0-48 16,0 0-128-16,4 1 192 0,2-2-192 0,1 3 0 0,2-2 128 0,-1 1-128 15,1-2 128-15,-3-1 0 0,-3 1-128 16,2 1 192-16,2-2 0 0,0 1-16 0,0-1 0 0,3 1 0 16,1-1 64-16,3 0 16 0,3 0 0 0,0 0 0 15,0 0-112-15,0 2-16 0,-4-4 0 0,2 1 0 16,1 0-128-16,1-1 192 0,2 1-192 0,3 0 192 15,3 0-192-15,1-1 160 0,2 0-160 0,-3-2 160 16,-4 2-160-16,1-2 0 0,2 1 0 0,1 1 128 16,0-1-128-16,3-1 0 0,5 3 0 0,-2 0 0 15,-2-3 0-15,-2 3 0 0,0-2 0 0,-2 1 0 16,1 0 128-16,0 0-128 0,4 0 128 0,1 1-128 16,1-1 0-16,-5 0 0 0,-3 1 0 0,-2 0 0 15,0 0 0-15,1-2 0 0,-1 0 0 0,2 1 192 16,3 1-192-16,0 1 0 0,-4 0 0 0,-2 0-176 15,-3-2 176-15,-1 1 0 0,0 0 0 0,1 0 0 0,1 1 0 16,1 0 0-16,4 0 160 0,1 0-160 0,2 0 0 0,-3 1 0 16,-4 0 0-16,1 2 0 0,1-2 0 0,1 1 0 15,0 0 128-15,4 0-128 16,1 0 0-16,1 0 0 0,-3-1 0 0,0 1 0 0,-2-1 0 0,1 3 0 16,-1 0 0-16,2-2 0 0,1-1 128 0,2 1-128 15,1-1 176-15,1-1-176 0,-3 0 0 0,-1 0 0 16,1 0 0-16,-1 0-144 0,2 1 144 0,2 0 0 15,3 2 128-15,-1-2-128 0,-1-1 0 0,-4 0 0 16,-2-1 0-16,0 1 0 0,-1 0 0 0,4 0 0 16,2 0 0-16,2 1 0 0,-2-2 0 0,-2-2 0 0,-3 1 160 15,1 1-160-15,1-2 208 0,1 1-48 0,-2-2-16 0,4 1 0 16,3 1-144-16,-4-1 128 0,-1 1-128 0,-2 0 128 16,1 1-128-16,-1-2 0 0,1 0 0 0,4 0 128 15,2-1-128-15,0 3 0 0,-1 0 0 0,-2 1 0 16,-2 0 0-16,-1 0 0 0,1 0 0 0,4-3 0 15,3-2 0-15,-1 1 128 0,-1 2-128 0,-4-1 0 16,-3 2 0-16,0-2 0 0,0 1 0 0,-2-2 0 16,2 0 144-16,2 0-144 0,2 2 160 0,-2-2-160 15,-3-1 0-15,-1 2 0 0,0 2 0 0,-1 0 0 16,-2-2 0-16,3 2 0 0,3 0 0 0,0 0 0 16,1-2 0-16,-1 0 0 0,-3 6 0 0,-2-3 0 15,1 0 0-15,0 0 0 0,-1 0 128 0,2 0-128 16,4 0 0-16,-2 0 0 0,1 0 0 0,-1 0 0 15,-3 3 128-15,-2-2-128 0,-1 0 0 0,2 0 0 16,-1-1 0-16,3 0 0 0,3 0 0 0,-1 0 0 0,-3 0 0 16,-2 2 0-16,1 0 0 0,-2-2 0 0,-3-1 0 0,2 1 128 15,0-1-128-15,2 1 0 0,1 0 0 0,-1 1 0 16,-3-1 128-16,-1 0-128 0,-2 0 0 0,0 0 0 16,-1 1 0-16,-1-1 0 0,-1 0 128 0,3 0-128 15,3 1 0-15,-1-1 0 0,0-1 0 0,0 1 128 16,-7-1-128-16,1 1 0 0,-1 0 0 0,-1 0 0 15,-2 0 128-15,1 0-128 0,-1 0 0 0,-1 1 0 16,4 0 0-16,0 1 0 0,-1-4 160 0,0 2-160 16,-3 0 160-16,-1 0-160 0,-4 0 144 0,0 3-144 15,1 2 128-15,-1-2-128 0,-1-5 144 0,0 2-144 0,-2 0 160 0,1 2-160 16,-3 0 160-16,1-1-160 0,3 1 160 0,-3-1-160 16,-1-1 160-16,0 0-160 0,0 0 160 0,-3 1-160 15,-1 1 192-15,-2-1-48 0,-2-1-16 0,1 1 0 16,-4 0 32-16,1 3 0 0,0-1 0 0,0-2 0 15,-1-1-32-15,1 0-128 0,-2 0 192 0,-1 1-64 16,-1 3-128-16,0 0 0 0,-2 0 144 0,0-3-144 16,-2-1 0-16,-1 0 128 0,-9 0-128 0,10 0 0 15,0 0 0-15,-10 0 0 0,9 4 0 0,-9-4 128 16,9-1-128-16,-9 1 128 0,0 0-128 0,0 0 128 16,9-2-128-16,-9 2 0 0,9-1 128 0,-9 1-128 15,0 0 0-15,0 0 144 0,8-4-144 0,-8 4 0 16,0 0 128-16,0 0-128 0,0 0 0 0,0 0 0 15,7-2 0-15,-7 2 128 0,0 0-128 0,0 0 0 16,0 0 0-16,0 0-176 0,0 0 0 0,0 0 0 16,-9 15-2112-16,-6 4-416 0</inkml:trace>
  <inkml:trace contextRef="#ctx0" brushRef="#br0" timeOffset="39428.48">1997 12040 12895 0,'-3'-15'576'0,"3"6"112"0,2-4-560 0,3-1-128 0,2 2 0 0,2-1 0 15,0-2 448-15,4-1 48 0,2 4 16 0,3-1 0 0,1 0-336 0,1-1-176 16,-1 2 192-16,2-1-192 0,-1-2 0 0,2-2 0 16,1 2 0-16,1 2 0 0,0 3 144 0,1-1-144 15,2 0 0-15,-2 1 144 0,2 4 48 0,2-3 16 16,2 5 0-16,2 0 0 0,2 2 16 0,4-2 0 15,0 1 0-15,-1 1 0 0,-2-1 32 0,1 3 16 16,-1-1 0-16,3-1 0 0,1-1-16 0,2 0 0 16,1 2 0-16,4 0 0 0,2 0 32 0,3-1 0 15,3 0 0-15,-2 1 0 0,-5 1-64 0,2-2-16 16,1 1 0-16,1 0 0 0,1-2-32 0,4 1-16 16,3 2 0-16,0 0 0 0,0-2-160 0,-2 2 192 15,-1 0-192-15,0 0 192 0,1 0-48 0,1 4 0 16,2-4 0-16,3 3 0 0,2-1 128 0,-2 0 32 0,-6 0 0 0,1 1 0 15,-1-1-128-15,2 3-32 0,2 0 0 16,2-1 0-16,2 1-144 0,-3 3 0 0,1-3 144 0,-4 4-144 16,2-3 0-16,0 1 144 0,0-1-144 0,3-1 0 15,4 1 208-15,-2 3-64 0,-3-4-16 0,-2 4 0 16,0-4-128-16,-2 3 0 0,2 1 0 0,5-3 0 16,5 3 160-16,0-3 0 0,-5 3 0 0,1-2 0 15,-2-2-160-15,0 0 0 0,2 0 144 0,3-1-144 16,4 0 0-16,-3-1 144 0,-2 3-144 0,-1-3 0 15,-2 0 144-15,2 2-144 0,1 0 0 0,1-1 144 16,2-2 32-16,-4 2 0 0,-2 0 0 0,-1 2 0 16,-2-2 32-16,3 3 16 0,-1 1 0 0,1-2 0 15,3-1-80-15,-3 1-16 0,-3-2 0 0,-1 1 0 16,3 2-128-16,-2 0 0 0,2 0 144 0,3 0-144 0,2-5 0 16,-1 1 144-16,-3-1-144 0,-1 0 0 15,0 0 144-15,3 2-144 0,1-1 0 0,1-2 144 0,3 0-144 0,-3-1 192 16,-2 0-192-16,-1 0 192 0,1 3-64 0,3-1-128 15,3 1 192-15,-1 1-64 0,-3-7-128 0,1 2 160 16,-3 1-160-16,1 0 160 0,-1 1-160 0,3-1 0 16,5 0 144-16,-5-1-144 0,-1-2 0 0,-3 2 0 15,-1 0 0-15,0 1 0 0,2 4 0 0,2-3 0 16,-1-2 0-16,0-2 128 0,-4 0-128 0,-2 2 0 16,-1 1 0-16,3 1 0 0,1 1 0 0,0-2 0 15,2-3 0-15,-2 2 0 0,-2-2 0 0,-3 1 0 16,-1-2 0-16,4 3 128 0,1 1-128 0,1 0 0 15,1-2 0-15,-2 0 0 0,-5-1 0 0,2 2 128 0,1 0-128 0,0 1 128 16,-1 0-128-16,3-1 144 0,2-2-144 0,-4-1 160 16,-4 3-160-16,0 0 0 0,-2-1 144 0,2 2-144 15,0 2 0-15,2-2 0 0,4 0 0 0,-4 0 0 16,-2-3 0-16,-1 1 0 0,-2 0 0 0,0 1 128 16,-1 0-128-16,2-1 0 0,2 1 0 0,3-1 0 15,0-1 0-15,-2 1 0 0,-4-1 0 0,0 2 128 16,-1-2-128-16,2 2 0 0,0 0 0 0,2-3 0 15,1 1 0-15,-1 1 128 0,-1 1-128 0,0-2 0 16,-2 0 0-16,-1 1 0 0,-1-2 0 0,2 3 128 16,4 1-128-16,0-1 0 0,0-2 0 0,-3 2 0 15,0-1 0-15,-3 1 0 0,0 1 0 0,5-1 0 16,-3-3 0-16,4 3 0 0,4-2 0 0,0 2 0 16,-4 1 0-16,-2-1 0 0,0-1 0 0,-1 1 0 15,0 1 0-15,3 0 128 0,2-1-128 0,1 1 0 16,-2 0 0-16,-1 0 0 0,-3 0 0 0,1 0 0 0,-1 0 0 0,1 0 144 15,1 0-144-15,3 0 0 0,-1 0 192 0,-2 0-64 16,-3 0 0-16,-3 1-128 0,-2 0 128 0,1 2-128 16,-3 1 0-16,2-2 0 0,1 1 0 0,2-1 0 15,1 1 128-15,-3 0-128 0,-3-2 0 0,0 3 0 16,-1-2 0-16,1 1 0 0,-1-2 0 0,3 0 0 16,2 2 0-16,3 1 0 0,0 1 0 0,-1-1 0 15,-3-3 0-15,1 1 0 0,-1 2 896 0,-2 1 112 16,0-2 16-16,5-1 16 15,4 1-1648-15,-1-1-336 0,2 1-64 0,-2-1-16 0,-2-2 832 0,-1 0 192 0,-1 3 0 0,1 0 0 16,1 0 0-16,1-1 0 0,3-2 0 0,0 1 0 16,-5-1 0-16,1 1 0 0,-1-1 0 0,-1 3 0 15,-3 2 0-15,3-3 0 0,-2 2 0 0,4-4 0 16,4 1 0-16,-2-1 0 0,-5-1 0 16,0 0 0-16,-2 1 0 0,-2 1 0 0,-2 0 0 0,3 1 0 15,0-2 0-15,2 0 0 0,2 0 0 0,-2 0 0 16,-3-2 0-16,-1 2 0 0,-1 2 0 0,-1 2 0 15,0-2 0-15,-2 2 0 0,-1-3 0 0,-2 2 0 16,3-2 0-16,-1 2 0 0,1-3 0 0,-4 1 0 16,-5 0 0-16,3 2 0 0,-3 0 0 0,-1-1 0 15,-2-1 0-15,-1 1 0 0,-2 1 0 0,-1 0 0 16,-1-1 0-16,0-1 0 0,0-1 0 0,0 0 0 16,0 0 0-16,0 0 0 0,0 0 0 0,-1 2 0 15,-2 0 0-15,-1-2-144 0,-2 0 144 0,-2 0 0 0,-1-2 0 0,-1 0 0 16,-3 6 0-16,-1-4 0 0,-1-2 0 0,-1 4 0 15,-4-1 0-15,-8-1-128 0,11 2 128 0,-11-2 0 16,0 0 0-16,0 0 0 0,0 0 0 0,0 0-160 16,0 0 160-16,0 0 0 0,0 0-208 0,0 0 64 15,0 0 16-15,-7 6 0 0,-2-1-32 0,-2 0 0 16,-3-2 0-16,-3-1 0 0,-2 0-32 0,-4 0 0 16,-1-1 0-16,-7 1 0 0,-5-1 192 0,-2-1-128 15,-2-1 128-15,1-1-128 0,0-1 128 0,-3 1 0 16,-4 1 0-16,-2 0 0 0,-3 1 0 0,-6 0 0 15,-6 0 0-15,-2 0 0 0,-3 0 0 0,-3-3 0 16,1-1 0-16,-8 7 0 0,-4 1 0 0,-6-2 0 0,-2 0 0 0,-1-1 0 16,0-2 0-16,-2 3 0 0,-7 3 0 0,-1-1-128 15,3-5 128-15,-5 1 0 0,0 1 0 0,-6 2 0 16,-7-2 0-16,2 0-128 0,2 2 128 0,-5 0 0 16,-5 3 0-16,3-4 0 0,2-1 0 0,-4 2 0 15,-2 3 0-15,1-1 0 0,1-3 0 0,-2 0 0 16,-3 3 0-16,1-1 0 0,3-3 0 0,0 4 0 15,0 1 0-15,-1-3 0 0,-1 0 0 0,2-1-128 16,2 4 128-16,0-3 0 0,-4-3 0 0,3 2-128 16,4-1 128-16,-5 0 0 0,-1-1 0 0,3-1 0 15,8 0 0-15,-3-1 0 0,-6 2 0 0,3-2 0 16,3-3 0-16,1 2 0 0,-3 2 0 0,0 0 0 16,-1-2 0-16,1 2 0 0,0 1 160 0,0 0-160 15,-4-3 176-15,4 1-176 0,3 2 192 0,-4 0-192 0,-7 0 160 0,4 0-160 16,6-2 128-16,-4 0-128 0,-8 6 0 0,4-3 0 15,3-2 0-15,-3 2 0 0,-4 2 0 0,2 0 128 16,2 0-128-16,-1-1 0 0,-5 4 0 0,3-4 0 16,3-1 0-16,1 3 0 0,-1 0 0 0,2 1 0 15,3-2 0-15,1 0 0 0,4 0 0 0,-2 1 0 16,0-2 0-16,2 2 0 0,6-1-128 0,-1-1-16 16,-3 1 0-16,4-1 0 0,3-3 144 0,2 1-208 15,2 3 80-15,-2-3 128 0,-2-3-144 0,5 2 144 16,4-1 0-16,1 1 0 0,-2 1 0 0,3 0 0 15,-2-2 0-15,1 0 0 0,5 1 0 0,-1 1 144 0,-3 0-144 16,4 1 192-16,1-1-192 0,1 0 0 16,3 0 144-16,1 3-144 0,0-2 0 0,1 0 0 15,0-2 0-15,1 1 128 0,2 0-128 0,4 0 0 0,2 3 0 0,-5-1 0 16,-3 0 0-16,4-2 0 0,5 0 0 0,2 1 0 16,1 3 0-16,2-2 0 0,-3 1 0 0,0-2 0 15,-1-1 0-15,2 0 0 0,3 0 0 0,4 0 0 16,0 0 0-16,-1 1 0 0,0 1 0 0,-2-1 128 15,-2-1-128-15,2 1 176 0,3 0-176 0,1 4 192 16,1-3-192-16,1 2 0 0,0-1 0 0,-2 4 0 16,-2-1 128-16,1-1 0 0,4 0 0 0,2 3 0 15,2-2-128-15,1 2 0 0,2-4 0 0,-1 1 0 16,-1 4 0-16,-1-3-176 0,-1 2 176 0,2 0-192 16,2-1 192-16,2 2 144 0,2-3-16 0,-3 3-128 15,3-3 0-15,1 2 0 0,2 0 0 0,-2-3 0 0,-2 4 0 16,-1-4 0-16,1 0 0 0,2 1-144 0,3 2 144 0,4-3 0 15,-1 0 160-15,2 3-160 0,0-3 0 0,1 5 0 16,-1-3 0-16,0 2 0 0,0-4 0 0,-3 2 0 16,-1 2 128-16,1-3-128 0,2 3 0 0,2-3 128 15,2 1-128-15,2 3 0 0,1-3 0 0,0 4 0 16,3 0 0-16,3-1-160 0,2 0-112 0,1 1-32 16,3 1 0-16,1 2 0 15,-1-4-400-15,-1 3-96 0,1 2-16 0,-4 2-11152 0</inkml:trace>
  <inkml:trace contextRef="#ctx0" brushRef="#br0" timeOffset="42280.62">22857 12020 1839 0,'0'0'0'0,"0"0"160"0,-7-5-160 0,7 5 0 0,0 0 0 0,0 0 0 16,-5-8 784-16,5 8 128 0,-3-5 32 0,3 5 0 15,0 0-688-15,0 0-128 0,4-11-128 0,1 6 192 16,1-2-192-16,-1 1 192 0,2 1-192 0,0 1 192 16,2-1 240-16,1 2 48 0,3 2 16 0,0 0 0 15,1 0-80-15,5 1-16 0,4-2 0 0,4 2 0 0,6 0-160 0,2 0-48 16,6 0 0-16,0 3 0 0,-1-1-64 0,3 1-128 16,3 1 176-16,4-2-176 0,3 1 160 0,6 2-160 15,5 1 128-15,3-2-128 0,1-3 0 0,-2 1-176 16,2-1 16-16,2 1 0 0,2 2 0 0,7 3 0 15,6-4 0-15,-1-1 0 0,-4-1 160 0,1 1 0 16,1 2 0-16,9 1-128 0,7-2 128 0,-4-2 0 16,-2-2 0-16,3 2 0 0,4 2 0 0,2-1 0 15,0-2 0-15,1 2 0 0,-3-1 0 0,5 3 0 16,7-2 0-16,-3-3 0 0,-6 1 0 0,2 1 0 16,3 3 0-16,3-1 0 0,-2-6 0 0,0 3 128 0,-2 0-128 15,3 0 176-15,6 0-48 0,-5-1 0 0,-7-3 0 0,3 3 0 16,-1 3 208-16,3-2 48 0,0-5 0 0,-1 4 0 15,-4 5-64-15,5-1-16 0,3 0 0 0,-6-2 0 16,-6 1-80-16,0 1-16 0,1 6 0 0,-3-4 0 16,1-1-80-16,-5 1 0 0,-8-2-128 0,0 1 192 15,-1 7-192-15,-1-3 144 0,-2-2-144 0,-6 3 128 16,-5-3-128-16,-4 6 0 0,-3 0 0 0,-4-1 128 16,-3 3-320-16,-1 0-64 0,-2-3 0 0,-4 3-5680 15</inkml:trace>
  <inkml:trace contextRef="#ctx0" brushRef="#br0" timeOffset="43498.34">1889 13834 14623 0,'0'0'640'0,"0"0"144"0,10 0-624 0,3-3-160 16,5-1 0-16,2 1 0 0,4 0-224 0,3-3-80 16,2-1-16-16,1-2 0 0,4 0 320 0,1-2 0 15,1 2 176-15,3-1-176 0,3-1 128 0,3-1-128 16,3-1 0-16,5 3 0 0,4-2 0 0,3-4 0 16,1 4 0-16,1-2 0 0,-4-2 224 0,4 2-64 15,0 0-16-15,7 5 0 0,3-2 32 0,5 0 0 0,-2-2 0 0,-2-1 0 16,1-3-48-16,2 5-128 0,4 1 192 0,4 1-64 15,3 3 16-15,-3-3 0 0,-3 3 0 0,0 0 0 16,3 3-144-16,4 1 0 0,2 2 144 0,-1-2-144 16,-5 1 0-16,3-2 0 0,1 3 0 0,4 1 0 15,0 0 0-15,0 0 128 0,-3-2-128 0,3 2 0 16,2 2 0-16,1-2 0 0,-1-2 0 0,0 2 0 16,-2 0 0-16,4 0 0 0,2 2 0 0,0-4 0 15,-2 1 0-15,-4 0 0 0,0 0 0 0,3-1 0 16,7 1 0-16,-5 1 0 0,-7-2 0 0,-3 0 0 15,0 1 0-15,3 1 128 0,5-1-128 0,-3 1 0 16,-7 1 0-16,-1 3 0 0,-4-3 0 0,3 3 0 16,3 6 0-16,-3-2 0 0,-3 3 0 0,-4-1-4848 15,-2 3-960-15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49:39.62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1233 2713 16175 0,'0'-11'352'0,"1"4"80"0,-1 7 16 0,0 0 0 0,4-10-448 0,1 0 0 15,-5 10 0-15,7-6 0 0,-2-3 256 0,0 2-64 16,0 2 0-16,-5 5 0 0,7-9-192 0,-2 4 0 15,3-4 128-15,0 2-128 0,-1-2 144 0,0 0-16 16,-2-2 0-16,1 2 0 0,1-4-128 0,-1 2 0 16,-1 0 0-16,-1-1 0 0,-2 1 256 0,1-1 128 0,-1-2 32 0,2 2 0 15,-1 2 336-15,-2 0 64 0,-1 10 16 0,1-10 0 16,-1-2 160-16,0 5 32 0,0 7 16 0,-1-12 0 16,1 12-80-16,-3-7 0 0,3 7-16 0,0 0 0 15,0 0-208-15,0 0-32 0,-3-10-16 0,3 10 0 16,0 0-224-16,0 0-32 0,0 0-16 0,-9 3 0 15,0 4-224-15,1 0-32 0,-2 6-16 0,1 2 0 16,-2 4-144-16,-1 4 128 0,0 1-128 0,-1 4 128 16,0 0-128-16,-2 4 0 0,0 2 144 0,-1 3-144 15,1 3 0-15,-1 4 128 0,-2-3-128 0,1 5 0 16,0-3 0-16,-1 6 144 0,-3 0-144 0,2-2 0 16,-1 1 176-16,0 0-176 0,1-2 160 0,-4 1-160 15,2-5 160-15,-2 3-160 0,1-4 160 0,1 1-160 16,2 0 128-16,1-2-128 0,2 0 0 0,-1-1 0 0,2-4 176 0,1-3-176 15,1 0 192-15,2-6-192 0,0 2 272 0,-1-3-48 16,4-5-16-16,1 1 0 0,2 0-32 0,-2-2-16 16,2-3 0-16,0 0 0 0,1-4-16 0,3-1 0 15,0-6 0-15,-2 4 0 0,1-4-144 0,0 1 128 16,1 2-128-16,0-2 128 0,1 0-128 0,-3 4 0 16,3-10 0-16,3 7 128 0,-3 0-128 0,1-1 0 15,2 0 0-15,-1 2 0 0,2-5 0 0,0 2 0 16,1 3 0-16,6 1 0 0,0 2 0 0,0-3 0 15,1 1 0-15,1-3 0 0,1 2 0 0,0-3 0 16,4 3 0-16,0 2 0 0,2-3 0 0,2 4 0 16,2-3 0-16,3 1 0 0,1 0 0 0,2 1 0 15,2-1 0-15,0 0 128 0,2 0-128 0,1 0 0 0,1-3 0 0,4 2 0 16,-1-3 0-16,6 1 0 0,2-1 0 0,4-1 128 16,2-2-128-16,2-1 0 0,-1-1 0 0,2 1 0 15,0 0 0-15,1-1 0 0,2-1 0 0,1 0 0 16,3 0 0-16,4 1 0 0,2-2 0 0,-2 2 0 15,-3-2 0-15,2-1 0 0,1-2 0 0,3 3 0 16,4-1 0-16,-1 2 0 0,-1 1 0 0,0-3 0 16,1-1 0-16,2-2 0 0,1 0 0 0,3 2 0 15,4-2 0-15,-3-1 0 0,-3 2 0 0,3-1 0 16,2 1 0-16,2 2 0 0,6-1 0 0,-4-1 0 16,-4 1 0-16,-1 2 0 0,2-2 0 0,4 2 0 15,5-1 0-15,-2 0 0 0,-5 3 0 0,2-2 0 16,-1-2 0-16,6 2 0 0,3-1 0 0,-4 0 0 0,0-2 0 15,-2 2 0-15,2-1 0 0,3 1 0 0,2 1 0 16,-4-2 0-16,-4 0 0 0,0 1 0 0,2 2 0 0,2 0 0 16,2 1 0-16,-4 1 0 0,-4-2 0 0,2 1 0 15,-1 1 0-15,3 2 0 0,3-1 0 0,-3 3 0 16,-4-2 0-16,1 1 0 0,0-2 0 0,2 2 0 16,3 1 0-16,-4 0 0 0,-2-2 0 0,0 2 0 15,1 0 0-15,2 0 0 0,0-1 0 0,-1 1 0 16,-2 1 0-16,3-1 0 0,-1 2 0 0,-1 0 0 15,2-3 0-15,-1 1 0 0,-1-1 0 0,0 1 0 16,1-2 0-16,1-2 0 0,1 2 0 0,0-1 0 16,-3-1 0-16,1 2 0 0,-1 1 0 0,1-2 0 0,-2 0 0 0,1-1 0 15,-3 0 0-15,1-1 0 0,3 0 0 16,-1 1 128-16,1-1 32 0,4 2 0 0,-7-1 0 0,2 0 0 16,4 0-32-16,3 3-128 0,-1-1 192 0,1-1-64 15,-2 0-128-15,2-2 0 0,7 1 0 0,-3-1 128 16,-5 1-128-16,1-2 0 0,1 0 0 0,4-1 128 15,3 0-128-15,-3-1 0 0,-5-1 0 0,0 1 0 16,1-1 0-16,1-1 0 0,-1-3 128 0,0 2-128 16,-4 2 0-16,-1-2 0 0,3-1 0 0,-1 3 0 15,5-2 0-15,-4 2 128 0,-3-1-128 0,2 1 0 16,2-1 0-16,0 1 0 0,0 2 0 0,-3-1 0 16,0 2 0-16,0 1 0 0,2-1 128 0,1 0-128 15,-1 1 0-15,1-2 0 0,2 1 0 0,2-2 0 16,3 3 0-16,-3 3 0 0,-4-2 0 0,0-1 0 0,0-1 0 15,4 1 0-15,3 1 0 0,-2 2 0 0,-2-2 0 0,0 0 0 16,2-1 0-16,0 2 0 0,-2-1 0 0,0 0 0 16,0 0 0-16,2 2 0 0,4 1 0 0,-1-2 0 15,-2 1 0-15,1-2 0 0,0 2 0 0,4-1 0 16,1-1 128-16,-3 1-128 0,0-1 0 0,3 0 0 16,2 2 0-16,-1-1 0 0,-3 0 0 0,0-1 0 15,-2-1 0-15,1 1 0 0,2 2 0 0,-2-1 0 16,-2 0 0-16,0 0 0 0,4 2 0 0,-4-2 0 15,-2 0 0-15,2 0 0 0,-2 1 0 0,3 1 0 16,2 1 0-16,-1-3 0 0,-8 1 0 0,2-2 0 16,2 3 0-16,0 0 0 0,0-1 0 0,2 1 0 15,-6-2 0-15,3 3 0 0,1-3 0 0,-2 3 0 16,-2-1 0-16,-2-1 0 0,-2 2 0 0,5 1 0 0,2-2 0 0,-3-2 0 16,-4 2 0-16,1 3 0 0,-2-1 0 0,4 0 0 15,2 2 0-15,-5-3 0 0,-2 0 0 0,0 0 0 16,1-1 0-16,2-1 0 0,3 2 0 0,-5-2 0 15,-1 1 0-15,-2-2 0 0,0-4 0 0,4 4 0 16,-1 0 0-16,-2 1 0 0,-1-1 0 0,0 1 0 16,-2-3 0-16,3 0 0 0,-1-2 0 0,0 2 0 15,-2 0 0-15,0 3 0 0,2 2 0 0,-1-1 0 16,2-4 0-16,-4 0 0 0,-4-1 0 0,-1 2 0 16,2 0 0-16,2 2 0 0,0-1 0 0,-4-2 0 15,-5-1 0-15,-4-2 128 0,4 2-128 0,-2 0 0 16,4 0 0-16,-2-1 0 0,-2 1 128 0,-2 0-128 15,-3-2 0-15,-1 2 0 0,1-2 0 0,2 3 128 16,2 2-128-16,1-1 160 0,-1-2-160 0,-3-1 160 0,-2 1-160 0,0 1 0 16,0 3 0-16,4-3 0 0,2-2 0 0,-2 1 0 15,-1-1 128-15,-4 2-128 0,-2 1 0 0,1 1 0 16,0 2 0-16,2 0 0 0,1-4 0 0,-2 1 0 16,-3 1 128-16,-2 0-128 0,-3 1 0 0,3 2 0 15,-2 1 0-15,1-2 0 0,0-2 0 0,1 2 0 16,0 1 0-16,-3-1 0 0,-3-1 0 0,-2-2 0 15,-2 2 0-15,3 0 0 0,-1 2 0 0,1 1 0 16,2 0 128-16,-2 2-128 0,1-5 0 0,-5 2 0 16,1 0 0-16,-5 2 0 0,-1-5 0 0,-1 5 0 15,1 0 0-15,1-2 0 0,-1 1 0 0,3 0 0 0,0-1 0 16,0 1 0-16,2 2 0 0,-3-2 0 16,-3 1 0-16,0 0 0 0,-1-3 0 0,1 2 0 0,0 1 0 0,1-1 0 15,-1 3 0-15,1-1 0 0,2 2 0 0,0-4 0 16,-2 1 0-16,-3-1 0 0,1-2 128 0,-4 0-128 15,-1 3 0-15,1 0 0 0,-2-2 0 0,0 4 0 16,1-3 0-16,0 3 0 0,0-3 0 0,0 0 0 16,2 5 208-16,-1-4-32 0,1 2-16 0,-3-1 0 15,0 1-160-15,-2-2 0 0,-1 4 144 0,-2-4-144 16,2 5 0-16,-3-5 0 0,-2 2 0 0,0-4 128 16,-1 2-128-16,-3 0 0 0,-2 0 128 0,-1 1-128 15,-1-1 0-15,0-1 128 0,-1 4-128 0,-1-5 0 16,-2 0 0-16,-2 2 0 0,-1-5 0 0,-2 2 128 15,1 0-128-15,-2 1 0 0,-1-2 0 0,-9-3 128 16,10 3-128-16,0 0 0 0,-10-3 128 0,9 0-128 0,-9 0 128 0,10-3-128 16,-10 3 128-16,9-3-128 0,-1-4 160 0,-3 0-32 15,0-4-128-15,-1 1 192 0,-2-5 16 0,-2-1 0 16,3-2 0-16,-3-4 0 0,-3-2-80 0,3-4-128 16,-1-1 176-16,0 0-176 0,-2-3 0 0,1-1 0 15,-1-3-160-15,2-3 160 0,0-7-192 0,-1 0 192 16,2-5-160-16,0 1 160 0,0 0 0 0,0-1-144 15,2 0 144-15,-1-1 0 0,1 1 0 0,1-1 0 16,-2 1 0-16,-1-1-128 0,0 0 128 0,2 0 0 16,-2-3 0-16,1 2 0 0,-1 0-192 0,1-1 64 15,0 1 0-15,-1 1 0 0,0 2-48 0,0-1 0 16,0-1 0-16,0 1 0 0,-1 3 176 0,0 1-208 0,-2-1 80 16,2 1 128-16,-2 2-208 0,1-2 80 0,-2 3 128 15,0-1-208-15,0 3 208 0,1 3 0 0,-2-1-160 0,2 1 160 16,-1 1 0-16,0-2 0 0,1 1 0 0,-1 1 0 15,-1 1-144-15,0 4 144 0,-2 0 0 0,1 1 0 16,1 4 0-16,0 0 0 0,0 4 0 0,-2-4 0 16,0 3 0-16,-1-2 0 0,0 4 0 0,2 3 0 15,0 1 0-15,-1 1 0 0,0 1 0 0,-1 1 0 16,0-1 0-16,1 1 0 0,-1 2 0 0,2 2 0 16,1 0 0-16,-2-2 0 0,0 2 0 0,-1 3 0 15,1-2 0-15,-1 3-128 0,0-1 128 0,1 2 0 16,-3 2 0-16,-1-3 0 0,1 3 0 0,-1 0 0 15,-1-1 0-15,1 2-128 0,-4 1 128 0,1 2 0 16,-2-2 0-16,0 1-128 0,-2-2 128 0,-1 3 0 16,-1 0 0-16,-3 1-128 0,-1 0 128 0,-6 3 0 0,-1 1 0 15,-5 0 0-15,-2-3-128 0,-2 3 128 0,-4 0 0 0,-1 1 0 16,-2-1 0-16,0 0 0 0,-1 1 0 0,-3 2-128 16,-2 0 128-16,-7 2 0 0,-5-4 0 0,-3 2 0 15,-2 1-128-15,-3-2 128 0,0 2 0 0,-4-2 0 16,-3 2-128-16,-4-1 128 0,-2-3 0 0,-1 1-160 15,1 2 160-15,-4-2-128 0,-4-3 128 0,-3 3-128 16,-3 1 128-16,1-3-128 0,2-1 128 0,-2 0 0 16,-9 1 0-16,1-1-128 0,1 0 128 0,-2 1 0 15,-2-1 0-15,-2 1 0 0,-2 0 0 0,2 1 0 16,0 1 0-16,-3 0 0 0,-5-3 0 0,1 2 0 16,5 3 0-16,-4-2 0 0,-4-3 0 0,1 3 0 15,4 2 0-15,-2-2 0 0,-5-3 0 0,4 2 0 0,-1-3 0 0,-1 3 0 16,-4-1 0-16,0-1 0 0,2 0 0 0,-2 0 0 15,-3-1 0-15,2 2 0 0,-1-1 0 0,1 2 0 16,-3 0 0-16,3-1 0 0,2-1 0 0,0 1 0 16,-4-1 0-16,2 0 0 0,2-4 0 0,0 4 0 15,-2 3 0-15,-2-2 0 0,1 1 0 0,-1-1 0 16,0-3 0-16,0 1 0 0,-2 3 0 0,2-2 0 16,-3 1 0-16,1 0 0 0,0-1 0 0,1 2 0 15,0 1 0-15,1-3 0 0,-3-2 0 0,-1 3 0 16,0 2 0-16,1 1 0 0,2-2 0 0,0 0 0 15,1 4 0-15,-2-1 0 0,5-3 0 0,-2 0 0 16,-1 1 0-16,0-2 0 0,-1-3 0 0,-1 2 0 0,1 2 0 0,-1-1 0 16,0-5 0-16,2 2 0 15,0 3 0-15,-4-1 0 0,-1-3 0 0,-2 2 0 0,0 6 0 0,0-4 0 16,0 1 0-16,0 0 0 0,0 1 0 0,-1-2 0 16,-1-5 0-16,-1 5 0 0,0 6 0 0,1-1 0 15,-1-7 0-15,-2 3 0 0,-4-1 0 0,3 3 0 16,6-3 0-16,-3 0 0 0,-3 1 0 0,1 3 0 15,2 0 0-15,-3 0 0 0,-5-2 0 0,2 0 0 16,2 2 0-16,0 0 0 0,-5-3 0 0,2 3 0 16,2 0 0-16,0-2-128 0,-4-1 128 0,2 0-128 15,1 1 128-15,0-2-128 0,4 0 128 0,-1 0-192 16,-2-1 192-16,4 2-192 0,4-2 192 0,-2-2 0 16,-2 0 0-16,0 0-128 0,5 0 128 0,-1 0 0 15,-1-2 0-15,3 2 0 0,4 2 0 0,-3-2 0 0,-3-2 0 0,3 5 0 16,6-1 0-16,-3-2 0 0,-5 0 0 0,4 2 0 15,8 0 0-15,-8 1 0 0,-1-2 0 0,5 0 0 16,6-1 0-16,0 0 0 0,-2 2 0 0,2-4 0 16,3 1 0-16,4 1 0 0,-3 0 0 0,2-1 0 15,2-3 0-15,4 3 0 0,3 1 0 0,0-2 0 16,-5 0 0-16,4-1 0 0,4-1 0 0,2 3 0 16,-1 0 0-16,0-2 0 0,-1 0 0 0,3 1 0 15,5 1 0-15,-2 0 0 0,-4-3 0 0,4 3 0 16,4 1 0-16,4 1 0 0,2 1 0 0,-3-2 0 15,-3-3 0-15,3 0 0 0,4 1 0 0,4-1 0 16,4 2 0-16,-3 0 0 0,-5-3 0 0,1-3 0 16,5 1 0-16,3 1 0 0,4 0 0 0,-1 2 0 15,0 3 0-15,1-1 0 0,-4-2 0 0,5 1 0 0,1-3 0 0,2 1 0 16,4 4 0-16,-1 0 0 0,0 1 0 0,-4-1 0 16,0-2 0-16,3 0 0 0,2 1 0 0,4 1 0 15,1 0 0-15,-1 4 128 0,0 2-128 0,0-3 0 16,-2-2 128-16,3-1-128 0,5 0 160 0,2 1-32 15,-1 3-128-15,4 3 192 0,3-2-32 0,-2-1-16 16,-3 1 0-16,0 0 0 0,-3-3-16 0,2 1-128 16,1-3 192-16,1 4-64 0,3-1 0 0,-1 4 0 15,4-3 0-15,-1-2 0 0,-1 1 0 0,1 0-128 16,-1 3 192-16,0-4-64 0,1-1-128 0,3 2 192 16,1 1-192-16,1 0 192 0,2 1-192 0,1-2 0 15,1 3 0-15,3 1 0 0,1 1 0 0,-2 2 0 0,0-2 0 16,2 2 0-16,-2-4-368 0,4 4 0 0,0 2 0 0,1 3-11584 15,-1 3-2320-15</inkml:trace>
  <inkml:trace contextRef="#ctx0" brushRef="#br0" timeOffset="1233.93">1511 6582 4607 0,'9'-16'192'0,"-2"6"64"0,-2 2-256 0,1-1 0 16,-1 3 0-16,-5 6 0 0,8-5 2048 0,-8 5 352 16,7-7 80-16,-7 7 16 0,0 0-1264 0,0 0-240 15,9-4-48-15,-9 4-16 0,10-2-160 0,-10 2-16 16,13-1-16-16,-1-1 0 0,-2 1 80 0,1 1 16 16,3 0 0-16,1 1 0 0,6 2-208 0,-1-2-48 15,6 2 0-15,3-1 0 0,3 0-144 0,4 1-48 16,4 0 0-16,6-1 0 0,4 1-32 0,5 1-16 15,4-3 0-15,-1 0 0 0,2-1 48 0,2 4 0 0,3 0 0 16,5-2 0-16,5 0-64 0,1 2 0 0,0 2 0 0,2-1 0 16,-3-5-32-16,6 1-16 0,6-1 0 0,0 2 0 15,1 0-16-15,1 1 0 0,1-2 0 0,3-1 0 16,2-3-64-16,3 2 0 0,1 1-16 0,2-1 0 16,-2-2-48-16,4 1-128 0,2 0 192 0,0-4-64 15,-4-2 0-15,4 2-128 0,-1-1 192 0,-1 3-64 16,-1-1-128-16,-1 0 0 0,-3-1 0 0,5 4 128 15,1-1-128-15,-5-3 0 0,-4 0 0 0,-4 3 0 16,1 3 0-16,2 0 0 0,1 0 128 0,-4-2-128 16,-2-5 0-16,-1 5 0 0,0 0 0 0,3 1 0 15,2-1 0-15,-1 0 0 0,-5-2 0 0,2 3 128 16,-1-3-128-16,4 1 0 0,2-4 0 0,-7 3 128 16,-4 1-128-16,-2 5 0 0,-1 2 144 0,3-4-144 0,3-4 128 0,-3-1-128 15,-7 1 128-15,-2 2-128 0,-3-1 256 0,0 2 0 16,2 2-16-16,-2-1 0 0,0-2 112 0,-6-2 32 15,-1 0 0-15,-5 3 0 0,-1-1-80 16,0 4-16-16,-1 3 0 0,0-1 0 0,-1-6-96 0,-2 0 0 16,-3 1-16-16,-3-1 0 0,-1 0-48 0,-3 2-128 15,-2 0 192-15,-2 0-64 0,-3-2-128 0,2 1 192 16,-1 0-192-16,-1 0 192 0,-1 1-64 0,1-2-128 16,-1 1 192-16,-3-1-64 0,-3-4 16 0,-4 4 0 15,0 1 0-15,1-1 0 0,-2 0-144 0,-2 1 128 16,1 1-128-16,-4 0 128 0,-1-2-128 0,-1 1 128 15,-1 0-128-15,-1-2 128 0,-2 2-128 0,-1 1 0 0,-3 0 144 16,2 0-144-16,-4 0 0 0,1 4 128 0,0-2-128 0,-9-2 0 16,0 0 0-16,10 3 128 0,-2-2-128 0,-8-1 0 15,0 0 0-15,0 0 0 0,0 0 0 0,0 0 0 16,0 0 0-16,0 0 0 0,0 0 0 0,0 0 0 16,0 0 0-16,0 0 0 0,0 0 0 0,-9 5 0 15,-1-4-192-15,0 2-64 0,-3 2-16 0,-2-1 0 31,-4 0-2032-31,-2 3-416 0,-3 1-80 0</inkml:trace>
  <inkml:trace contextRef="#ctx0" brushRef="#br0" timeOffset="2339.08">12054 6544 21823 0,'0'0'960'0,"10"-4"208"0,2 3-928 0,5 4-240 0,6 3 0 0,2-2 0 15,1 1 240-15,6 1 0 0,2-1 0 0,7-1 0 16,3 1 80-16,7 0 0 0,7-1 16 0,4-1 0 15,6-1-64-15,1 1-16 0,-2-1 0 16,2 1 0-16,0-6-16 0,6 2-16 0,6 1 0 0,3-1 0 16,-3-2 96-16,2 1 32 0,2-1 0 0,5-2 0 15,6 1-32-15,2 2 0 0,-1 0 0 0,1 0 0 16,-1-2 0-16,6-4-16 0,6 5 0 0,2-1 0 16,-4 2-32-16,4 1 0 0,9 0 0 0,-2-2 0 15,-2-2-128-15,3 2-16 0,3-1-128 0,2 2 192 16,-1 1-64-16,3 0 0 0,2 0-128 0,1-4 192 15,-1 2-64-15,3-1-128 0,4 3 176 0,-4-3-176 0,-6-2 208 0,4 3-64 16,-5 2-16-16,2-2 0 0,-1-2 96 16,-1 0 16-16,1 3 0 0,-4-3 0 0,-1-3 128 0,-5 0 16 15,-2 5 16-15,3 0 0 0,1-3-240 0,-6 2-160 16,-5-1 192-16,-2 1-192 0,-2-2 256 0,1-2-64 16,-3-2-16-16,-3 3 0 0,-4 5-16 0,1-1 0 15,-2 2 0-15,-4-3 0 0,-3-1-32 0,-8 1-128 16,-5 2 192-16,-3 2-64 0,-3 2-128 0,-4 1 128 15,-2-3-128-15,-6-1 128 0,-4-2-128 0,-5 2 0 16,-9 0 0-16,-3-1 0 0,-3-2-240 0,-9 4-128 16,-5-1-16-16,-6 0-10128 15,-10 1-2032-15</inkml:trace>
  <inkml:trace contextRef="#ctx0" brushRef="#br0" timeOffset="3669.29">7908 1920 11055 0,'0'0'976'0,"-9"-4"-784"0,-1-2-192 0,-1-1 0 16,1 2 1264-16,0-2 208 0,1 2 32 0,2 1 16 15,-1-3 48-15,2 1 16 0,-2 1 0 0,2-3 0 16,6 8-416-16,-5-6-80 0,5 6 0 0,-4-8-16 15,1-3-192-15,2 1-48 0,1-2 0 0,4 0 0 16,-2 2-176-16,5 1-32 0,2-3-16 0,3 5 0 16,2-5-288-16,3 4-64 0,1-2-16 0,-1 5 0 15,1 0-240-15,-1 1 0 0,-1 2 0 0,1 2 0 16,-2 5 0-16,0 0 0 0,3-1 0 0,-3 6 0 0,-2 0 0 16,0 3 0-16,-2 2-128 0,1 4 128 0,-2 0 0 0,0 2 0 15,-2-1 0-15,-1 0 0 0,-1-1 0 0,2-3 0 16,1-4 0-16,2-3 0 0,1 0 0 0,2-6 0 15,5-3 0-15,3-3 0 0,2-2 704 0,2-6 32 16,7-2 16-16,2-4 0 0,0-3-176 0,1-2-16 16,-2-1-16-16,2-1 0 0,1 1-352 0,0 3-192 15,-4 2 192-15,0 3-192 0,-2-1 144 0,3 2-144 16,-7 3 0-16,1 4 144 0,-2 5-144 0,-3 6 0 0,-4 3 0 16,1 2-176-16,-2 3 176 0,-3 4 0 15,0 0 0-15,-1 4 0 0,-1 2 0 0,1 2 0 0,0-1 0 16,0 0-128-16,0-7 128 0,0 1 0 15,1-3 0-15,1-4 0 0,1 0 0 0,5-3 128 0,2-2-128 0,3-5 128 16,2-5 304-16,4-3 64 0,3-2 16 0,1 0 0 16,2-4-176-16,0 0-16 15,-2 0-16-15,4 1 0 0,-4-2-304 0,-2 1 128 16,-3 2-128-16,-5 3 0 0,0-1 128 0,-2 4-128 0,0 3 0 0,-3 3 0 16,-3 2 0-16,-1 5 0 15,0 2 0-15,-4 1 0 0,1 2 0 0,-1 3 0 0,-1 3 128 16,1 0-128-16,-3-1 0 0,3 1 0 0,2-4 0 0,2-2 0 15,1-1 128-15,2 0-128 0,0-3 0 0,5 2 0 16,2-3 0-16,1-2 0 0,3 4 0 0,1-6 0 16,2 1-1408-16,1-1-272 15,3-2-64-15</inkml:trace>
  <inkml:trace contextRef="#ctx0" brushRef="#br0" timeOffset="4864.37">21549 1760 15663 0,'0'0'1392'0,"0"0"-1120"15,-2 9-272-15,-1 2 0 0,2 2 288 0,1-4 0 16,0-9 0-16,0 11 0 0,0-11-48 0,-1 13-16 16,1-13 0-16,0 0 0 0,-3 10 464 0,3-10 80 15,-1 13 32-15,1-13 0 0,0 0-336 0,0 0-64 0,0 0-16 16,0 0 0-16,0 0 544 0,0 0 96 0,0 0 32 0,0 0 0 15,0-12-176-15,2 1-48 0,2-6 0 0,3 0 0 16,0-2-144-16,2-4-48 0,0-3 0 0,1 2 0 16,5-4-112-16,2 0-16 0,0 1-16 0,2 2 0 15,1-4-208-15,4 2-32 0,2 3-16 0,-1 2 0 16,-1-1-240-16,0 6 176 0,-2 1-176 0,-2 5 160 16,-1 5-160-16,-2 1 128 0,-2 3-128 0,-2 6 128 0,-2 0-128 15,-1 1 160-15,1 8-160 0,-4-2 160 0,-2 3-160 0,-1 3 0 16,-1 0 0-16,-3 1 0 0,-3 0 0 0,2-3 0 15,0-1 0-15,2-4 0 0,1 1 0 0,2-4 0 16,-4-7 0-16,9 9 0 0,1-6 240 0,2-1-48 16,0-2 0-16,6-2 0 0,1-2 272 0,3-3 48 15,2 0 16-15,1 1 0 0,2-5-288 0,0 5-64 16,-2-3-16-16,3 4 0 0,-2 2-160 0,2 2 0 16,-4 1 0-16,1 3 0 0,-1 1 0 0,-2 2 0 15,0 4 0-15,-2 0 0 0,-2-3 0 0,1 0 0 16,0 3 0-16,0-2 0 0,-1 2 0 0,3-2 0 0,0-1 0 15,0-4 0-15,1 0 0 0,2-3 0 16,-1 0 0-16,1-3 0 0,1 0 192 0,3-3-32 16,2 0-16-16,1-1 0 0,0-3-16 0,2 1-128 0,3-2 192 15,0 1-64-15,3 1-128 0,-1-3 128 16,-3 5-128-16,0-2 128 0,-4 2 32 0,0 4 0 0,-3-1 0 0,-1-1 0 16,-3 4 96-16,-3 1 0 0,2 1 16 0,0 1 0 15,1 3-96-15,-1-1-32 0,-1 3 0 0,-1 1 0 16,1 1-144-16,-2 2 0 0,1-4 0 0,-1 3 0 15,2-2 0-15,0 1 0 0,1-4 128 0,4 1-128 16,0 2 0-16,-1 0-176 0,1 3 48 0,-2-5 0 16,1 1-2464-16,-3-2-480 15</inkml:trace>
  <inkml:trace contextRef="#ctx0" brushRef="#br0" timeOffset="11708.66">28984 2034 12031 0,'0'0'528'0,"0"0"112"0,-1-6-512 0,1 1-128 16,0-3 0-16,0 2 0 0,0-5 912 0,0 4 160 15,0-4 16-15,-1 4 16 0,-1-2-64 0,1 3-16 0,0 1 0 0,1 5 0 16,-1-6-144-16,1 6-48 16,0 0 0-16,0 0 0 0,0 0-256 0,0 0-48 15,-6 5-16-15,-1 2 0 0,0 6-160 0,0 2-32 16,-1 4-16-16,-2 11 0 0,2 0 144 0,2 4 48 15,0 3 0-15,1 3 0 0,2-2-16 0,-1 3 0 16,-1-1 0-16,0 2 0 0,1 0-128 0,0-1-32 0,-3-2 0 0,2-1 0 16,1-3-144-16,0-2-48 15,0-5 0-15,2-4 0 0,-1-3-128 0,2 0 192 0,-2-2-192 0,2-3 192 16,0-2-192-16,2-1 0 0,0-4 144 0,-1-9-144 16,0 0-448-16,0 0-176 15,0 0-16-15,0 0-16 16,9-8-2144-16,-1-6-416 0</inkml:trace>
  <inkml:trace contextRef="#ctx0" brushRef="#br0" timeOffset="11928.4">28586 2355 24191 0,'0'0'1072'0,"0"0"208"0,0 0-1024 0,0 0-256 16,0 0 0-16,10-3 0 0,1 2 848 0,3 0 112 15,2-1 32-15,11-1 0 0,1-4-448 0,0 3-96 16,2 2 0-16,0 2-16 0,-3 0-240 0,1 0-32 16,-1 0-16-16,-1 0 0 0,-2 0-272 0,0 0-64 0,-4 0-16 0,1 0 0 31,-2 0-1872-31,0 0-368 0,6 1-80 0,-2 0-16 0</inkml:trace>
  <inkml:trace contextRef="#ctx0" brushRef="#br0" timeOffset="12344.19">29529 2000 15663 0,'0'0'688'0,"0"0"144"0,-3-2-656 0,3 2-176 0,-7-2 0 0,1 2 0 0,-2 2 912 0,1 1 160 16,-1 5 16-16,-8 2 16 0,-1 3-448 0,-1 1-80 16,0 2-32-16,1 3 0 0,-1 2 240 0,1 5 48 15,2 0 16-15,1 6 0 0,0-4-208 0,3 3-64 16,2 4 0-16,4 2 0 0,2 2-336 0,3-1-80 16,4 3-16-16,4-7 0 0,2-5-144 0,2-3 0 15,4-6 144-15,2-2-144 0,2-8 368 0,1-2 0 16,4-6 0-16,0-2 0 0,0-5 352 0,3-6 80 15,3-2 16-15,-2-6 0 0,-1-3-160 0,-1-2-16 16,0-3-16-16,-2 3 0 0,-3-2-304 0,-2 0-48 16,-2-3-16-16,-2 2 0 0,-2-2-32 0,-2 4-16 15,-5-3 0-15,-3-3 0 0,-5-1-16 0,-3 1-16 16,-4 1 0-16,-2 5 0 0,-1 0 16 0,-2 4 16 16,-2 3 0-16,-2 6 0 0,-1 0-208 0,1 3 0 15,-2 6 0-15,1 1 0 16,0 5-1792-16,0 3-256 0,0-1-64 0,2 3 0 0</inkml:trace>
  <inkml:trace contextRef="#ctx0" brushRef="#br0" timeOffset="12892.23">30131 2228 13823 0,'0'0'1216'0,"0"0"-960"0,0 0-256 0,0 0 0 15,0 0 1056-15,-8 1 160 0,8-1 48 0,-10 4 0 16,1-1-224-16,-1 3-32 0,0-1-16 0,-2 5 0 15,0 0-48-15,-1 5-16 0,-1 2 0 0,-1 3 0 16,-3 2-160-16,1 3-48 0,1-2 0 0,1 5 0 16,-2-3-176-16,7 5-32 0,2-5-16 0,3 3 0 15,1-3-304-15,3 1-48 0,4-6-16 0,2-3 0 16,1-6-128-16,4 1 0 0,3-6 144 0,2 2-144 16,2-3 0-16,0-2 0 0,1-4 0 0,1-1 128 15,0-2-352-15,0-4-64 0,-1 1-16 0,0 0 0 16,-1-3-1360-1,-1 2-288-15,1-2-48 0,-1 3-16 0</inkml:trace>
  <inkml:trace contextRef="#ctx0" brushRef="#br0" timeOffset="13180.42">30447 2361 20271 0,'-11'8'1792'0,"4"-2"-1424"16,0 3-368-16,-2 1 0 0,-4 3 608 0,1 3 48 16,-5 5 16-16,3 0 0 0,1 2 240 0,3-1 48 15,0-2 16-15,4-1 0 0,1-4-544 0,2-3-112 0,3-3-32 0,0-9 0 16,5 11-32-16,3-4-16 0,2-1 0 0,3-1 0 16,2-5 256-16,1-1 48 0,1-3 16 0,3-2 0 15,2-1-32-15,-2-4 0 0,-2-1 0 0,0 1 0 16,-3-6-192-16,-1 2-32 0,-3 1-16 0,0-1 0 15,-4-4-80-15,-2 1-16 0,-1 3 0 0,0 2 0 16,-4-2 64-16,-4 2 16 0,-2 2 0 0,-1-2 0 16,1-2-64-16,-4 3-16 0,-3 3 0 0,0 2 0 15,-2 3-192-15,5 3 0 0,-1 1 0 0,-1 1 0 16,-2 1-2112 0,3 2-304-16,3-2-64 0</inkml:trace>
  <inkml:trace contextRef="#ctx0" brushRef="#br0" timeOffset="13514.48">30895 2189 19343 0,'0'0'1728'0,"0"0"-1392"15,0 0-336-15,0 0 0 0,0 0 976 0,0 0 128 16,-9 6 32-16,0 1 0 0,1 1-304 0,-1 3-48 15,-2-3-16-15,-1 5 0 0,0-1-160 0,0 1-32 16,-2 1-16-16,2 1 0 0,-1 3 96 0,1-1 32 16,1 0 0-16,2 0 0 0,0-2-112 0,4-2-32 15,3 1 0-15,0 0 0 0,4 1-288 0,1-2-48 0,3 2-16 0,-1-1 0 16,1 1-48-16,2-1-16 0,-1-2 0 0,2 0 0 16,0 2-128-16,-3-1 0 0,-1-4 0 0,-2 1 0 15,-3-10 0-15,-1 10 128 0,-2 2-128 0,-1-3 0 16,-2 0 192-16,-3-3-32 0,-4 2-16 0,-1-3 0 15,-1 0-144-15,0-2 128 0,1 1-128 0,-1-5 128 32,-2-3-1408-32,2 0-304 0,2 1-48 0</inkml:trace>
  <inkml:trace contextRef="#ctx0" brushRef="#br0" timeOffset="13846.51">31345 1800 11967 0,'0'0'1072'0,"0"0"-864"16,0 0-208-16,0 0 0 0,0 0 2432 0,0 0 432 15,-7-3 80-15,7 3 32 0,-11 7-1584 0,-1 6-320 16,0 4-64-16,-4 3-16 0,-1 3-288 0,-1 5-64 16,0 6-16-16,0 0 0 0,2 2-96 0,-1 0-16 15,2-1 0-15,0 2 0 0,1 1-272 0,2 2-64 16,2 1-16-16,0 0 0 0,2-1-160 0,3-4 0 0,0-3-192 16,3-2 192-1,2-7-832-15,3-1-64 0,3-4 0 0,1-4 0 16,3-3-1264-16,3-7-256 0,1 0-48 0,3-6-16 0</inkml:trace>
  <inkml:trace contextRef="#ctx0" brushRef="#br0" timeOffset="14259.48">31347 2155 1839 0,'0'0'160'0,"7"-8"-160"0,-7 8 0 0,10-10 0 16,0 1 3872-16,3 1 736 0,3 2 160 0,-1 0 32 0,1 1-3248 0,1 2-640 16,1 1-128-16,1-2-16 0,-1 0-64 0,0 3 0 15,-3 0 0-15,-2 2 0 0,-3 3-160 0,0 2-32 16,-3-1-16-16,-2 4 0 0,-3-1-128 0,-2 5-32 16,-2 0 0-16,-3 1 0 0,-4 0-80 0,-2 0 0 15,-1 3-16-15,-1-4 0 0,2-4 16 0,-1 1 0 16,1-4 0-16,3 0 0 0,8-6 160 0,0 0 32 15,-5 12 16-15,5-12 0 0,0 0-192 0,6 10-32 16,3-4-16-16,4 0 0 0,1 1-64 0,1-2-16 16,-1 0 0-16,1-1 0 0,-1 2 0 0,-1 1 0 15,-1 4 0-15,-2-2 0 0,-3 3-144 0,0 0 0 0,-7-3 0 16,0 4 0-16,-7 0 0 0,0-1 0 16,-5 2 128-16,-2 0-128 0,-3-4 272 0,-4 3-16 0,-2 0-16 0,2-3 0 15,-1 0-32-15,2-1 0 0,1-1 0 0,0-4 0 16,1-2-80-16,1-2-128 0,3 0 176 0,3-4-176 31,2-2-1424-31,1-4-400 0,3-2-80 0,4 2-11632 0</inkml:trace>
  <inkml:trace contextRef="#ctx0" brushRef="#br0" timeOffset="14568.03">32144 1825 18431 0,'0'0'1632'0,"-6"6"-1312"16,-2 3-320-16,-2 4 0 0,-3 3 1632 0,-3 4 256 16,-2 3 48-16,-1 3 16 0,-1-5-512 0,-3 10-96 15,-5 3-32-15,5 1 0 0,3-4-432 0,2 1-96 16,2-1-16-16,4-1 0 0,4-1-336 0,4 2-80 15,4-1-16-15,2-4 0 0,1 0-208 0,1-3-128 16,3-2 128-16,-7-21-128 0,10 28 0 0,1-5 144 16,3-6-144-16,1 0 0 0,2-7 0 0,1 0 0 15,-4-1 0-15,1-1 0 0,2-5 0 0,-5 0-272 16,2-2 16-16,-1-2 16 16,0 0-1808-16,-3-3-384 0,0-4-64 0</inkml:trace>
  <inkml:trace contextRef="#ctx0" brushRef="#br0" timeOffset="14734.03">31683 2159 25791 0,'0'0'1152'0,"0"0"224"0,0 0-1104 0,0 0-272 0,11-4 0 0,2 2 0 16,-3-1 864-16,4 0 112 0,1-2 32 0,4 3 0 16,3-1-528-16,2 1-96 0,0 1-32 0,7-2 0 15,3 2-192-15,2 1-32 0,-2 0-128 0,-1 0 192 16,0 0-1472-1,0 0-320-15,-1 0-48 0</inkml:trace>
  <inkml:trace contextRef="#ctx0" brushRef="#br0" timeOffset="15105.67">32365 1499 21071 0,'0'0'928'0,"0"0"208"0,0 0-912 16,0 0-224-16,12 8 0 0,1 0 0 0,-1 3 1120 0,2 3 176 0,1 5 48 15,1 4 0-15,0 9-368 0,1 3-64 0,-1 5-16 0,2 3 0 16,-1 4-48-16,-1 4-16 0,2-2 0 15,-4 11 0-15,-1 11-192 0,-4 3-64 0,-3 3 0 0,-2-4 0 16,-4-7-320-16,-4-8-80 0,-6-4-16 0,-2-3 0 16,0-3 32-16,-2 2 0 0,-3-8 0 0,-1-4 0 15,-2-4 432-15,-2-2 80 0,1-7 32 0,-2 2 0 16,1-4-368-16,-1-2-80 0,0-2-16 0,12-8 0 31,-3-4-1360-31,0 2-288 0,0-4-48 0</inkml:trace>
  <inkml:trace contextRef="#ctx0" brushRef="#br1" timeOffset="20666.59">1420 1940 8287 0,'-14'4'736'0,"5"-1"-592"0,-1-2-144 0,-2-1 0 0,2 4 1536 0,0-2 288 16,-1 0 48-16,0-2 16 0,0-2-480 0,1 2-112 15,0-1-16-15,1 0 0 0,1-4-16 0,0 2-16 16,3-2 0-16,2 0 0 0,0-4-240 0,2 0-48 15,1-5-16-15,1-1 0 0,3-2-272 0,1-2-48 16,0-1-16-16,4 0 0 0,2-4-272 0,1-1-48 16,2 1-16-16,1-2 0 0,2 3-80 0,2-2-32 15,1 1 0-15,2 3 0 0,0 2-160 0,1 2 0 16,-1 3 0-16,1 5 128 0,1 3-128 0,-2 6 0 16,-2 8 0-16,-1 2 0 0,1 4 0 0,-2 6 0 15,-3 5 0-15,1 2 0 0,0 4 128 0,-2 3-128 16,-2 2 0-16,-4 0 128 0,-2 5-128 0,1-3 128 0,-3-2-128 0,2-4 128 15,3-3 16-15,1-8 0 0,2-3 0 0,2-3 0 16,2-6 256-16,3-2 48 0,2-6 16 0,3-6 0 16,4-4 48-16,4-4 0 15,2-3 0-15,3-5 0 0,2 0-240 0,1-6-32 0,-1-1-16 0,-1 0 0 16,0 2-224-16,3 0 0 16,-3 4 0-16,0 6 0 0,-2 5 0 0,-3 0 0 0,-4 8 0 15,-1 3 0-15,-1 3 0 0,-2 9 0 0,-1-2 0 16,-1 6 0-16,-2 6 0 0,-2 4 0 0,0-4 0 0,-1 6 0 15,-3 0 0-15,-1 3 0 0,2 2 0 0,1-4 0 16,-1-1 0-16,3-5 0 0,3-4 0 0,1-5 0 16,-1-3 0-16,2-5 0 0,4-5 0 0,1 0 0 15,1-2 128-15,2-2-128 0,2-1 0 0,2-4 0 0,2-1 128 16,0-4-128-16,0-1 0 0,1-1 0 0,-3 1 0 0,1-2 128 16,-2 1-128-16,-1 3 0 0,-1 3 0 0,-1 1 0 15,-2 5 0-15,0 7 0 0,-4 6 0 0,1 4 0 16,-3 4 0-16,0 1 0 0,0 2 0 0,1-1 0 15,0 2 0-15,-1 0 0 0,2 1 0 0,-1-1 0 16,0 0 0-16,3-6 0 0,3-3 0 0,2-7 0 16,2 0 0-16,4-3 0 0,1-3 0 0,4-5 0 15,0-4 0-15,4-1 0 0,2-2 0 0,-2-3 0 16,0-1 0-16,0 0 0 0,-1-3 0 0,-3 3 0 16,-2-1 0-16,0 3 0 0,-1 2 0 0,-2 1 0 0,-3 8 0 15,-2 3 0-15,-2 2-144 0,-3 5 144 0,-1 1 0 0,0 5-144 16,0-1 144-16,-1 3 0 0,0 3 0 0,-1-3 0 15,-1-1 0-15,2-1 0 0,2 1 0 0,3-3 0 16,2-3 0-16,2-2 0 0,2-4 0 0,1-2 0 16,3-2 0-16,2-4 0 0,-1-2 0 0,0-5 128 15,0-1-128-15,3 0 0 0,-3-2 0 0,3-2 128 16,-3 0-128-16,2 0 0 0,2-1 0 0,-1 3 0 16,1-1 0-16,-3 3 0 0,-2 3 0 0,-1 3 0 15,-4-1 0-15,1 6 0 0,-1 1 0 0,-1 4 0 16,-1-1 0-16,0 1 0 0,1 2 0 0,0 0 0 15,-1-3 0-15,2 2 0 0,0 2 0 0,-3 0 0 16,-2-3 0-16,2 1 0 0,1-3 0 0,-2 0 0 16,-3 0 0-16,2 0 0 0,3-1 0 0,-3-2 0 15,-1-2 0-15,-1 3 0 0,2-1 0 0,-3-1 0 16,1 0 128-16,-1-1-128 0,-1 2 128 0,0-1-128 16,0 1 128-16,0 1-128 0,-3 0 128 0,0 4-128 0,-3 1 256 15,0 3-32-15,-2 1 0 0,-1 1 0 0,0 4 32 0,0-1 0 16,-4 1 0-16,2 2 0 0,2-3 16 0,0-1 16 15,-1-3 0-15,2 1 0 0,2-6-96 0,2 2-32 16,0-1 0-16,2-2 0 0,-1-2-160 0,3 0 160 16,1-2-160-16,2 0 160 15,2 0-1888-15,0-6-368 0</inkml:trace>
  <inkml:trace contextRef="#ctx0" brushRef="#br1" timeOffset="21983.98">27722 1545 16575 0,'0'0'1472'0,"-8"-5"-1168"15,-1-3-304-15,1 3 0 0,-1 3 1488 0,0-1 240 16,9 3 64-16,-9-4 0 0,-1 2-608 0,2-2-112 0,0 1-32 0,2 0 0 15,6 3-192-15,-6-7-32 0,1 2-16 0,5 5 0 16,0 0-176-16,-4-6-48 0,1-4 0 0,3 2 0 16,2-2-160-16,1 2-32 0,-3 8-16 0,7-11 0 15,0 2-112-15,1-1-32 0,2 3 0 0,0 0 0 16,0 2-224-16,1 1 176 0,-11 4-176 0,0 0 160 16,9 4-160-16,-3 2 0 0,-1 5 0 0,-1 5 0 15,-2 3 0-15,-2 1 128 0,-1 8-128 0,-1-4 0 16,-2 2 192-16,0-3-32 0,1-4-16 0,1 0 0 15,-1-2 112-15,2 0 0 0,1-6 16 0,3 1 0 16,-1-1 96-16,3-4 16 0,3 0 0 0,1 0 0 16,2-4-112-16,2-3-16 0,2 0 0 0,3-2 0 15,1-7 0-15,1 1 0 0,2-4 0 0,-2 1 0 0,2-1-112 16,-6 2-16-16,5 1-128 0,-6-3 192 0,0 5-192 0,-2-1 0 16,-2 2 128-16,-2 3-128 0,-9 3 0 15,10 0 0-15,-10 0 0 0,11 6 0 0,-5 5 0 16,-2 0 0-16,-3 3 0 0,-1 1 0 0,0 2 0 15,-1-1 0-15,0-2 0 0,1-2 0 0,0 1 0 0,2-3 0 16,-2-10 0-16,6 6 0 0,2-1 0 0,1-1 0 16,-9-4 0-16,15-1 0 0,2-3 128 0,0 0-128 15,4-2 0-15,-2-6 0 0,1 0 160 0,-1 0-160 16,-2-3 160-16,1 1-160 0,-1 0 128 0,0 1-128 16,-3 3 0-16,-1-1 0 0,-2 2 0 0,-1 0 128 15,-2 2-128-15,-8 7 0 0,0 0 0 0,0 0 0 0,10 4 0 16,1 3 0-16,-11-7 0 0,7 11 0 0,2 0 0 0,0-2 0 15,-2 3 0-15,2-5 0 0,-1 2 0 16,2-2 0-16,3 2 0 0,-3-4 0 0,1 0 0 0,1-1 0 16,-1-4 0-16,2 0 0 0,0 0 176 0,1-2-176 15,-3 1 320-15,2 0-32 0,-1-1-16 16,1 2 0-16,1 0-48 0,0 2-16 0,-1 0 0 0,1 3 0 16,0 0-80-16,0 1 0 0,-2 1-128 0,1-2 192 15,0 3-192-15,1 1 0 0,-4-4 0 0,0 4 0 16,-1-3-224-16,0 0-144 0,-9-6-16 0,10 7-12016 15,-1-3-2384-15</inkml:trace>
  <inkml:trace contextRef="#ctx0" brushRef="#br1" timeOffset="24021.35">877 6889 8287 0,'-6'1'736'0,"-1"3"-592"0,1-1-144 0,0 3 0 16,-1-4 2720-16,7-2 512 0,0 0 96 0,0 0 32 15,0 0-1424-15,0 0-272 0,0 0-64 0,0 0-16 16,0 0-112-16,2-6 0 0,1-3-16 0,2-4 0 0,3-2-240 16,2-3-64-16,3-2 0 0,1-2 0 0,2-1-576 0,4-5-112 15,1 0-16-15,1-3-16 0,3-2-192 0,2-3-48 16,0 0 0-16,2-1 0 0,3 2-192 0,-1-1 176 15,-1 2-176-15,-1 6 160 0,0 4-160 0,-1 5 0 16,-1 5 0-16,-3 7 128 0,-3 4-128 0,0 5 0 16,-2 6 0-16,-1 6 0 0,-1 4 0 0,-1 4 0 15,-5 5 0-15,-1 2 0 0,-1 4 0 0,-1 4 0 16,1 3 144-16,-2 8-144 0,0-9 0 0,2-7 128 16,0-6-128-16,-1-7 0 0,-1-4 0 0,4-5 0 15,6 0 0-15,-1-6 128 0,2-4 64 0,4-5 0 16,3-5 16-16,3-4 0 0,4-6 16 0,3-5 0 0,2-3 0 15,3 0 0-15,0-5-224 0,1 0 128 16,4 2-128-16,-1-1 0 0,-2 1 128 0,-4 1-128 16,-2 6 0-16,-3 2 0 0,-3 7 0 0,-2 3 0 15,-2 6 0-15,-1 6 0 0,-3 6 0 0,-2 10 0 16,-2 4 0-16,0 7 0 0,-2 6 0 0,-1 5 0 0,-2 5 0 16,0 0 0-16,0 4 0 0,1-4 0 15,0-1 0-15,2-3 144 0,3-6-144 0,3-5 0 0,1-7 0 0,2-4 0 16,4-6 160-16,3-5-160 0,4 0 192 0,2-10-192 0,2-1 256 0,4-3-64 15,3-6-16-15,1-2 0 0,2-5-48 0,0 0-128 16,1-4 192-16,0 1-64 0,0 1-128 0,-5-2 0 16,-4 2 0-16,-3 2 0 0,-2 1 0 0,-5 6 0 15,-6 3 0-15,-1 5 0 0,-3 4 0 0,0 5 0 16,-3 5 0-16,-1 3 0 0,-2 7 0 0,2 2 0 16,-5 2 0-16,2 3 0 0,0-1 0 0,3 3 0 15,0-3 0-15,2 4 0 0,1 0 0 0,0-5 0 16,5-5 0-16,0-6 0 0,5 0 0 0,-1-7 128 15,2-4-128-15,5-2 0 0,2-3 160 0,6-3-160 16,2-1 192-16,4-1-192 0,2-4 0 0,1-3 0 16,-1-3 0-16,-1 0 0 0,-4 0 0 0,1 2 0 0,-5 1 0 0,-1 0 0 15,1 5 0-15,-2 3 0 0,-3 4 0 0,-1 7 0 16,-1 2-160-16,-1 9 160 0,-3 4-160 0,1 1 160 16,-2 1 0-16,-2 1-144 0,-1-1 144 15,1 0 0-15,-2 1 0 0,2-1 0 0,3-1 0 16,3-1 0-16,2-2 0 0,3-4 0 0,2-2 0 0,0-4 0 15,5-3 0-15,2-4 176 0,0-6-176 0,3-4 192 16,3-6-64-16,-1 2-128 0,-2-3 192 0,0-2-64 16,2 1-128-16,2-2 0 0,-2 0 0 0,-6 2 128 15,-2 3-128-15,-5 3 0 0,-6 2 0 0,0 2 0 16,-5 6 0-16,0 3 0 0,-2 2 0 0,-4 6 0 16,1 1 0-16,-2 3 0 0,0 1 0 0,0 0 0 15,2 1 0-15,0 1 0 0,1 2 0 0,4-3 0 16,-3-4 0-16,3 0 0 0,2-6 0 0,1-2 0 0,-1-2 0 0,5-2 0 15,1-2 0-15,4-6 0 0,3 0 0 16,2-7 0-16,6-3 144 0,3-3-144 0,1 0 0 16,-2 1 128-16,-5-3-128 0,-2 1 0 0,-4 0 0 0,-2-1 0 15,-6 5 0-15,-2 4 0 0,-5 5 0 0,-3 4 0 16,-3 6 0-16,-5 4 0 0,-4 8 0 0,-1 5 0 16,0 3 0-16,-1 1-128 0,-2 2 128 0,3 3 0 15,2-2 0-15,-2 2 0 0,1-3 0 0,3-3 0 16,-2-3 0-16,3-5 0 0,3-1 0 0,3-6 128 15,2-3-128-15,6-2 0 0,4-5 144 0,5-7-144 16,2-5 192-16,7-6-192 0,6-5 0 0,3-7 0 16,6-4 0-16,-5-5 0 15,-4 1-304-15,-1-3-112 0,-1 3-32 0,-3 1 0 16,-2 4 32-16,-2 6 0 0,-2 6 0 0,-5 2 0 0,-7 4 288 0,-4 9 128 0,-2 6-128 0,-1 8 128 16,-3 5 0-16,-2 5 144 0,-2 4 0 0,-6 3 0 15,0 2 112-15,-1 3 0 0,-2-1 16 0,4 2 0 16,-2 1-64-16,4-3-16 0,0-2 0 0,1 1 0 15,0-7-48-15,4-1-16 0,3-1 0 0,3-7 0 16,4-3-128-16,3-3 160 0,5-3-160 0,2-3 160 16,4-7-160-16,-1-2 0 0,-1-3 0 0,-1-1 0 15,0-3 0-15,0 2 0 0,0 1 0 0,-1 2 0 16,-3 1 0-16,-3 4 0 0,-1 5 0 0,-4 3 0 16,-3 1 0-16,-2 6 0 0,-5 1 0 0,0 5 0 15,-2 2 0-15,0 3 240 0,0 0-64 0,-2 0-16 16,-5 3 144-16,1-2 16 0,-2-3 16 0,2 1 0 15,-1-4-112-15,2 1-32 0,-4-5 0 0,1 0 0 16,-11-5-192-16,15 4 0 0,-2-4 0 0,-1-2 0 16,-4-2-1760-16,-8 4-352 15,7-8-64-15</inkml:trace>
  <inkml:trace contextRef="#ctx0" brushRef="#br2" timeOffset="29661.84">13718 1331 11967 0,'0'0'1072'0,"-8"-3"-864"16,2-5-208-16,-2 3 0 0,-1 1 368 0,1-1 16 16,-1-1 16-16,1 1 0 0,0 2 464 0,1-5 96 15,0 2 0-15,2 1 16 0,3-3 144 0,-3 2 32 16,1 0 0-16,1-2 0 0,1 3 0 0,-1-3 16 15,2 2 0-15,1 6 0 0,0 0-160 0,0 0-48 16,0 0 0-16,0 0 0 0,-4-5-224 0,4 5-48 16,0 0-16-16,0 0 0 0,0 0-288 0,0 0-64 0,-1 6-16 0,1 6 0 15,0-1 16-15,0 4 16 0,0 3 0 0,1 0 0 16,0 4-80-16,2 3 0 0,0 7-16 0,-1 2 0 16,1 3-112-16,0 4 0 0,0 1-128 0,1 2 192 15,-3-2-192-15,2 2 176 0,-2-2-176 0,0-2 160 16,-1-2-160-16,0 0 160 0,0 0-160 0,0-5 160 15,0 0 32-15,0-1 0 0,0-1 0 0,0-7 0 16,1 0-48-16,1-1 0 0,-1-4 0 0,0-3 0 0,1 0-16 16,-1-4-128-16,-1 2 192 0,1-1-64 0,2-5 48 15,-3 2 0-15,-3-4 0 0,3 1 0 0,0-7 16 16,0 0 16-16,0 0 0 0,0 0 0 0,0 0-48 0,0 0-16 16,0 0 0-16,0 0 0 0,10-3-144 0,-10 3 160 15,10-3-160-15,-1 0 160 0,-9 3-160 0,12-5 0 16,-2-2 0-16,-1 2 128 0,-9 5-128 0,11-4 0 15,1 0 0-15,-1-1 0 0,2 2 0 0,1 0 0 16,1 1 0-16,4-2 0 0,1-1 0 0,2 2 0 16,0 1 0-16,1-1 0 0,2 0 0 0,2 1 0 15,-1-2 0-15,2 3 0 0,0 0 0 0,0 1 0 16,0 0 0-16,1 0 0 0,2-2 0 0,2 1 0 16,-1 0 0-16,1-1 0 0,-1 1 0 0,1-1 0 15,0-1 0-15,1-1 0 0,0 3 0 0,1 1 0 16,-1 0 0-16,2 0 0 0,0 1 0 0,1-1 0 0,0 0 0 0,1 0 0 15,0-1 0-15,1 0 0 0,-1-2 0 0,2 2 0 16,-1-2 0-16,2 1 0 16,1 1 0-16,3 1 0 0,1-2 0 0,1 1 0 15,1-3 0-15,0 2 0 0,1-2 0 0,0 0 0 0,0-2 128 16,-1 2-128-16,0 0 0 0,2 3 0 16,-1-2 0-16,2 1 0 0,1-2 0 0,0 1 0 0,0 1 0 0,-2-1 0 15,-2 2 0-15,1 1 0 0,0 0 0 16,2-1 0-16,-1-2 0 0,0 2 0 0,4 1 0 0,-1 1 0 15,-2-1 0-15,0 1 0 0,-3 2 128 0,2-2-128 16,-2 1 0-16,0 0 0 0,-1 1 0 0,2 0 128 16,4 0-128-16,-1 0 0 0,0-2 0 0,0 0 0 0,1 0 0 15,-1-1 0-15,-1 0 0 0,1 2 0 0,0-1 0 0,1 1 0 16,2 2 0-16,0-2 0 0,-1-2 0 16,0-2 0-16,-1 0 0 0,-1 0 0 0,1 1 0 0,-2 0 0 15,-2 0 128-15,0 1-128 0,3 0 0 0,-1 0 0 16,-1 0 0-16,-1-2 0 0,1 1 0 0,1 0 0 15,0 0 0-15,-2-2 0 0,-2 2 128 0,1-1-128 16,-1-1 0-16,2 1 128 0,0 1-128 0,3-1 0 16,1-1 0-16,-3 2 128 0,-1-2-128 0,-1 1 0 15,-1-1 0-15,0 2 128 0,-1-3-128 0,1 1 128 0,-3 1-128 16,2-1 128-16,-1-2-128 0,2 2 0 0,-2-3 0 16,-1 4 0-16,-2-4 0 0,1 2 0 0,1 0 0 0,0 1 0 15,-3 0 0-15,3-3 0 0,0 3 0 0,2 0 0 16,-2 1 0-16,1-2 0 0,-1-3 0 0,0 2 0 15,-5 3 0-15,0-3 0 0,2-2 0 0,0 2 0 16,-3 1 0-16,0-2 0 0,0 1 0 0,0 1 0 16,-1 3 0-16,1-2 0 0,2 0 0 0,-1-1 128 15,-2 0-128-15,-3 0 0 0,1-2 0 0,1 2 0 16,1 0 0-16,-1 2 128 0,0-1-128 0,-2 1 0 16,0 0 0-16,2 2 0 0,1-2 128 0,-3-1-128 15,0 1 0-15,1-1 0 0,-1 2 0 0,-4-3 0 0,1-1 0 16,-3 1 0-16,0 2 0 0,0-1 0 15,2 2 0-15,-4 1 0 0,-1 1 0 0,2-1 0 0,-3 1 0 0,-2 3 0 16,-1 2 0-16,1 0 0 0,-1-3 0 16,1 2 0-16,-2 2 0 0,1-3 0 0,-3-2 0 0,-1 2 0 15,0 0 0-15,4 0 0 0,-1-2 0 0,-3-1 0 16,1 1 0-16,-3 0 0 0,-1-1 0 0,-1 2 0 16,0-2 128-16,-2-1-128 0,-1 0 0 0,1 0 0 15,-11 0 0-15,10 0 128 0,-10 0-128 0,11-1 160 16,-2 0-160-16,1-1 160 0,-1 0 16 0,0-1 0 15,-1 1 0-15,1-5 0 0,-1 1 80 0,1 1 0 16,0-5 16-16,1 2 0 0,-1-4 48 0,1 0 0 16,1-1 0-16,-1-1 0 0,-3-2-64 0,5 1 0 15,-1-2 0-15,1-2 0 0,-2-3-48 0,-1 1-16 0,5-5 0 16,-3 4 0-16,2 0-192 0,-4 0 144 16,1 1-144-16,0 2 128 0,0 1 0 0,1 5 0 0,-4 0 0 15,0 2 0-15,0 5-128 0,-2 1 0 0,-5 5 0 0,0 0 0 16,0 0 0-16,0 0 0 0,0 0 0 0,0 0 0 31,0 0-320-31,8 6-112 0,-8-6-16 0,5 14 0 16,-4 0-2080-16,-1-1-416 0,-1-1-96 0</inkml:trace>
  <inkml:trace contextRef="#ctx0" brushRef="#br2" timeOffset="32097.68">28997 2529 8287 0,'0'0'736'0,"0"0"-592"0,-6-7-144 0,-1 1 0 16,1 2 1856-16,6 4 352 0,-7-7 64 0,2-2 16 15,0 4-912-15,5 5-176 0,-5-8-48 0,5 8 0 16,-6-8-176-16,6 8-32 0,-5-6-16 0,5 6 0 16,0 0-160-16,0 0-48 0,0 0 0 0,0 0 0 15,0 0-272-15,0 0-64 0,0 0-16 0,0 0 0 16,-8 5-112-16,2 2-32 0,1 3 0 0,1 0 0 0,1 4 48 15,2 2 16-15,-1 5 0 0,-1-1 0 0,2 2-32 0,-1 2 0 16,1 2 0-16,0 4 0 0,0 1-64 0,-1-1 0 16,1 2-16-16,0-2 0 0,0-5 16 0,1 3 0 15,0-5 0-15,0-1 0 0,0-1 32 0,1-1 16 16,1-4 0-16,2 1 0 0,1-2-48 0,-1-1-16 16,0-1 0-16,0-5 0 0,0 3-16 0,-4-11 0 15,0 0 0-15,6 7 0 0,-6-7 32 0,0 0 0 16,0 0 0-16,0 0 0 0,10 0 128 0,-10 0 16 15,10-5 16-15,-2 0 0 0,-1-4 0 0,-1 3 0 16,0 1 0-16,0-4 0 0,1 1-160 0,0-1-16 16,2 3-16-16,1 1 0 0,2-3-160 0,0 3 128 15,1-4-128-15,4 2 128 0,1 0 0 0,1-2-128 16,-2 3 192-16,5-3-64 0,0 2-128 0,2-2 0 16,1 1 0-16,3-1 128 0,3 0-128 0,-1 3 0 0,-1-3 0 0,1 4 0 15,-2-4 0-15,0 3 192 0,-1-1-192 0,-2 0 192 16,-1 2-192-16,-1-1 128 15,-2 0-128-15,1 2 128 0,0 3-128 0,-2 1 0 0,-1 0 0 0,-3 0 0 16,-2-1 0-16,-1 2 192 0,-1-1-192 0,-2 1 192 16,-10-1-192-16,10 2 0 0,-1 0 0 0,-9-2-176 15,0 0 176-15,10 3 0 0,-10-3 128 0,0 0-128 16,10 7 0-16,-10-7 0 0,10 4 0 0,-10-4 0 16,0 0 0-16,9 8 0 0,-9-8 0 0,8 9 0 15,-8-9 0-15,7 6 0 0,-7-6 0 0,8 9 0 16,-8-9 0-16,0 0 0 0,0 0 0 0,0 0 0 15,8 6 128-15,-8-6-128 0,0 0 128 0,0 0-128 16,0 0 0-16,0 0 0 0,0 0 0 0,0 0 0 0,0 0 128 16,0 0-128-16,10 4 128 0,-10-4-128 0,0 0 0 0,0 0 0 15,0 0 0-15,0 0 0 0,0 0 0 16,0 0 128-16,0 0-128 0,0 0 0 0,0 0 128 0,-4-8-128 16,0-2 128-16,2 3-128 0,2 7 128 0,-3-14-128 15,2 0 160-15,-2 2-160 0,2-1 128 0,-3 2-128 16,2 0 0-16,0-5 144 0,1-1-144 0,0-1 0 15,-2 0 0-15,2 0 128 0,1 0-128 0,0 2 0 16,-1-1 0-16,1 3 0 0,1 2 0 0,0-2 0 16,1-2 0-16,0 1 0 0,-1 0 0 0,1 1 0 15,0-1 0-15,-2 1 0 0,2 0 0 0,0 4 0 16,-2-1 0-16,3 6 0 0,-3 5 0 0,0 0 0 16,1-7 0-16,-1 7 0 0,0 0 0 0,0 0 0 0,0 0 0 15,0 0 0-15,0 0-128 0,0 0 128 0,0 0 0 0,0 0 0 16,-3 12 0-16,2 5-144 0,-4 1 144 0,2-1 0 15,2 1-128-15,0 1 128 0,-3 2 0 0,0-1 0 16,0 0 0-16,2 5-128 0,-1 0 128 0,0 2 0 16,-2-3 0-16,-2 2 0 0,0 1 0 0,-1-3 0 15,-1 2 0-15,0-3 0 0,0-1 0 0,0 0 0 16,0 1 0-16,1-1 0 0,0-1 0 0,-1 0 0 16,-1-4 0-16,0-1 0 0,1-2 0 0,0-2 0 15,0-3 144-15,1 0-144 0,3-3 128 0,0 2-128 16,-1 0 0-16,6-8 128 0,-8 3-128 0,8-3 0 15,-10 4 128-15,10-4-128 0,-10 0 128 0,1-1-128 16,0 0 128-16,3-2-128 0,-2-3 0 0,0-1 128 16,0 1-128-16,-1-1 128 0,-2-1-128 0,1 0 128 0,-5-3-128 15,1 1 0-15,0 1 144 0,-1 0-144 0,-3 0 0 0,-1 3 0 16,0-2 0-16,-1 2 128 0,-5-3-128 0,3 2 0 16,0-3 0-16,0 3 0 0,2 0 0 0,0-2 0 15,-1 2 0-15,1-3 0 0,1 2 0 0,-1-2 0 16,-3 3 0-16,1-2 0 0,-1 2 0 0,4-2 0 15,0 3 0-15,0 1 0 0,0-6 0 0,1 5 0 16,0-3 0-16,2 3 0 0,-1-6 0 0,3 2 0 16,2-4 0-16,0 0 0 0,1-1 0 0,-1-2 0 15,3 0 0-15,4 0 0 0,-1 2 0 0,0 1 0 16,3-1 0-16,0-1 0 0,1 4 0 0,1 0 0 16,1-2 0-16,-2 4 0 0,4 1 0 0,0-1 0 15,-1 1 0-15,-1 9-128 0,3-10 128 0,-3 10 0 0,1-5 0 0,-1 5 0 16,0 0 0-16,0 0-128 0,2-9 128 0,-2 9 0 15,0 0 0-15,0 0 0 0,0 0 0 0,0 0-128 16,0 0 128-16,0 0 0 0,-2 11 0 0,2 5 0 16,-1-1 0-16,1 1-128 0,-1 2 128 0,1 3 0 15,0 3 0-15,0 5 0 0,-2-1 0 0,1 2-128 16,0 2 128-16,-2 1 0 0,0-2 0 0,-1-1 0 16,1 1 0-16,-1-6 0 0,-1-1 0 0,2-1 0 15,0 0 0-15,0-1 0 0,0-5 0 0,1-1 0 16,2-4 0-16,2 1 0 0,-1-4 0 0,-1-9 0 15,4 10 0-15,-4-10 128 0,0 0-128 0,0 0 0 16,0 0 128-16,0 0-128 0,0 0 128 0,10 0-128 16,-10 0 128-16,9-11-128 0,1 3 128 0,-4-3-128 0,-2 1 128 15,0-1-128-15,0-4 160 0,1 1-160 0,-3 1 0 16,3 1 128-16,1-4-128 0,0 5 0 0,0 2 0 16,2-2 0-16,1 2 0 0,1-1 0 0,0 3 0 0,2 0 0 15,0 2 0-15,0 2 0 0,-1-1 0 0,1 2 0 16,0-3 0-16,2 3 0 0,-2 1 0 0,2 1 0 15,1 0 0-15,3 3 0 0,1 2-128 0,1-2 128 16,0 1 0-16,3 3 0 0,2-1 0 0,0-1-128 16,2 1 128-16,1 5 0 0,0-4 0 0,0 3 0 15,-1-1 0-15,-1 1 0 0,-2 1 0 0,0-4 0 16,3 1 0-16,-4 1 0 0,0-2 0 0,-2 2 0 16,1-4 0-16,-4 2 0 0,-3-1 0 0,0-1 0 15,-1 2 0-15,-1 0 0 0,-2-6 0 0,1 2 0 0,-1 1 0 16,-11-4 0-16,9 5 0 0,-9-5 0 0,10 4 0 0,-10-4 0 15,0 0 0-15,12 2 0 0,-12-2 0 0,9 4 0 16,-9-4 0-16,0 0 0 0,10 0 0 0,-10 0 0 16,0 0 0-16,0 0 0 0,0 0 0 0,9-3 0 15,-9 3 0-15,7-3 0 0,-7 3 0 0,7-9 144 16,-4 1-144-16,1-2 0 0,-1 2 0 0,-2-2 0 16,-1 3 0-16,1-7 0 0,2-3 128 0,-1-2-128 15,1-1 0-15,1-2 0 0,-2-5 0 0,5-2 128 16,2-5 16-16,0-3 0 0,-1-2 0 0,3 2 0 15,-1 0-144-15,1 6 160 0,2 3-160 0,-4 4 160 16,0 0-160-16,-3 4 0 0,2-1 144 0,-2 2-144 16,-2 3 0-16,1 3 144 0,0 4-144 0,0-1 0 15,-2 4 0-15,-3 6 0 0,0 0 0 0,0 0 0 0,0 0 0 0,0 0 0 16,0 0 0-16,0 0 0 0,0 0 0 16,0 0 0-16,-5 15 0 0,-1-4 0 0,1 1-320 0,2 0-32 15,-1-1 0-15,0 0 0 16,0 2-1936-16,0-2-384 0,0 1-80 0</inkml:trace>
  <inkml:trace contextRef="#ctx0" brushRef="#br2" timeOffset="34211.79">11778 5999 9215 0,'0'0'400'0,"0"0"96"0,-5 2-496 0,0 2 0 15,1 3 0-15,4-7 0 0,-5 5 160 0</inkml:trace>
  <inkml:trace contextRef="#ctx0" brushRef="#br2" timeOffset="37387.24">11068 6026 3679 0,'-9'-22'160'0,"6"12"32"0,2-5-192 0,0-2 0 15,1 0 0-15,2 1 0 0,3-1 3408 0,2 1 640 16,-1-2 128-16,0 3 32 0,2 3-2544 0,0 0-496 15,1 3-96-15,-1-3-32 0,1 2-128 0,0 3-16 16,1 3-16-16,-1 1 0 0,0 1-304 0,1 2-48 16,1 5-16-16,-1-1 0 0,-1 3-256 0,0 2-48 15,-1 1-16-15,1 3 0 0,0 2 64 0,0 3 16 16,-1 4 0-16,-1 3 0 0,1 2 112 0,0 5 32 16,-2 3 0-16,-1 1 0 0,-1 2-32 0,1-1 0 15,-3 1 0-15,0-1 0 0,-1 0-32 0,-1-3-16 16,-1-4 0-16,-2 2 0 0,1-3 64 0,-2 1 16 15,1-2 0-15,0-4 0 0,-1 0-80 0,0 1-16 16,0-3 0-16,0-2 0 0,2-2-64 0,-1-3-32 16,2-1 0-16,1-4 0 0,0-1-48 0,0-9-16 0,2 7 0 0,-2-7 0 15,6 6-16-15,0 0 0 0,-6-6 0 16,10 3 0-16,1-3 16 0,3 0 0 0,3-1 0 16,2-1 0-16,4 0 16 0,2-3 0 0,2 0 0 0,4 0 0 15,2-4-176-15,2 2 128 0,2 4-128 0,1-4 128 16,2 3-128-16,2 1 0 0,1 0 0 0,1 0 0 15,5 2 0-15,3 0 0 0,1-3 0 0,2 2 0 16,2-1 0-16,0 3 0 0,2-3 0 0,2 2 0 16,1-1 128-16,4-3-128 0,3 1 128 0,27-1-128 15,-9 2 128-15,-9-1-128 0,1-2 0 0,-1 3 128 0,-1 2-128 16,1 0 0-16,-2 0 144 0,0-1-144 0,-3 1 0 0,2 1 0 16,-3 1 0-16,3 2 128 0,0-2-128 0,0 2 0 15,-2-1 0-15,-2 0 0 0,-1-1 0 0,0 1 0 16,0 1 0-16,1-1 0 0,1 0 0 0,0-2 0 15,-1-2 0-15,-3 1 0 0,0 0 0 0,-1 1 0 16,3 0 0-16,0-1 128 0,0-1-128 0,0 0 0 16,-3 1 128-16,-1-2-128 0,0 0 0 0,3 2 128 15,2 0-128-15,0 1 0 0,2-3 128 0,-2 0-128 16,-2-3 128-16,1 4-128 0,-2 1 0 0,3-1 144 16,2 1-144-16,1 0 0 0,-2-3 128 0,0-1-128 15,0 1 0-15,0 3 0 0,2 0 128 0,1-1-128 16,1 0 0-16,-4-2 0 0,0-2 128 0,-1 2-128 0,0 1 0 0,-2-2 0 15,3 0 0-15,2 0 0 0,-2-1 0 0,2-5 0 16,-2 3 128-16,1-1-128 0,-2 5 0 0,0 0 0 16,2-4 0-16,-2 2 0 0,0-4 0 0,-21 5 0 15,3 1 128-15,3 1-128 0,1-2 0 0,3 2 0 16,1-3 144-16,0 3-144 16,-1-5 0-16,1 2 144 0,-4 1-144 0,-1-3 160 0,-3 3-160 15,1 1 160-15,-2-2-160 0,0-1 0 0,0 1 0 0,-1-3 0 16,-3 4 0-16,0-3 0 0,-1 1 0 0,-2 2 0 15,-1-3 0-15,-2 3 0 0,-2 2 0 0,-2 0 0 16,0-2 0-16,-2 2 0 0,-2 0 0 0,2 1 0 16,-3 1 0-16,-2-2 0 0,1 1 0 0,-1-1 128 15,-5 2-128-15,1-1 0 0,-3 1 0 0,-1 0 0 0,0 1 0 0,-1 0 0 16,-3 0 0-16,0 1 0 0,-1 0 0 0,-2 1 0 16,1-2 0-16,-1 1 0 0,-2 3 0 0,3-2 0 15,-3 1 128-15,0-3-128 0,0 4 0 0,0 0 0 16,0 1 0-16,1-2 0 0,0 1 0 0,0 1 0 15,1 3 0-15,-2-6 0 0,0 1 0 0,1 0 0 16,-3-2 0-16,1-1 0 0,0-1 0 0,1 1 0 16,-1 0 128-16,-1 0-128 0,0-2 0 0,-1 1 0 15,1 0 0-15,0-1 0 0,0 0 0 0,-2-1 0 16,0 0 128-16,0 0-128 0,0 1 0 0,-1-1 0 16,0 2 0-16,0-1 0 0,-1-1 0 0,1-2 0 15,0 1 0-15,2 0 0 0,-1 1 0 0,-2 0 0 16,1-4 0-16,-2 2 0 0,1-1 128 0,0-2-128 15,-2 0 128-15,2-3-128 0,-1 0 128 0,0-1-128 16,-1-2 0-16,-1 0 128 0,4-2-128 0,-1-2 0 16,-1-1 0-16,1-2 0 0,-1 2 0 0,1 0 128 15,1 0-128-15,0 2 0 0,0-3 0 0,0 3 0 0,0-1 0 0,-1 1 0 16,1 0 0-16,0-1 0 0,0 0 0 0,-3 0 0 16,3-1 0-16,-1 1 0 15,0-2 0-15,-1 2 0 0,0 0 0 0,-1 1 0 0,2-3 0 0,-2 3 0 16,-1-4 0-16,1 1 0 15,-1 2 0-15,1 3 0 0,-1-2 0 0,-2 2 0 16,1 1 0-16,-1 2 0 0,-2 4 0 0,0-1 0 0,1 1-128 16,-2 3 128-16,2-1 0 0,-2 6-176 0,0 0 176 0,0 0-128 15,0-5 128-15,0 5 0 0,0 0 0 0,0 0-128 16,-2-4 128-16,2 4 0 0,0 0 0 0,0 0-128 0,0 0 128 0,0 0 0 16,0 0 0-16,0 0 0 0,0 0 0 0,0 0 0 15,0 0 0-15,0 0-128 0,0 0 128 0,0 0 0 16,0 0 0-16,0 0 0 0,0 0 0 0,0 0 0 15,0 0 0-15,0 0 0 0,0 0 0 0,7 4 0 16,-7-4 0-16,7 10-128 0,-4-1 128 0,4 5-128 16,-3 0 128-16,-1 4-128 0,0 2 128 0,-2 0 0 15,-1 2-144-15,3 5 144 0,-3-2 0 0,-3 7-144 16,2 1 144-16,-3 1 0 0,-2 3-144 0,-1 1 144 16,2 0 0-16,-1 4-144 0,-2 3 144 0,2-2 0 15,0 3 0-15,-2-4 0 0,0 3 0 0,1-4 0 16,-1-1 0-16,2-2 0 0,2 0 0 0,-1-4 0 15,1-1 0-15,0-2 0 0,0-8 0 0,4-1 0 16,-1-1 0-16,1-3 0 0,1-3 0 0,2 0 0 16,0-2 0-16,-1-1 0 0,1-3 0 0,-1 2 0 0,1-5 0 15,-3-6 0-15,0 0 0 0,0 0 144 16,0 0-144-16,0 0 0 0,0 0 144 0,0 0-144 0,0 0 0 16,0 0 144-16,-5 2-144 0,-2-2 0 0,1 0 144 0,-2-1-144 15,-1 0 128-15,-1 0-128 0,0-1 128 0,-1 2-128 16,-2-1 0-16,-1 1 128 0,0 1-128 0,0 1 0 15,-4-1 0-15,0 0 128 0,-2 0-128 0,0 1 0 16,-3-2 0-16,-1-2 0 0,-2 1 0 0,0 0 0 16,-5 1 0-16,-1 1 0 0,-3 2 0 0,-17-1 128 15,2 2-128-15,2-1 0 0,1-2 0 0,-2 4 0 16,-4-1 0-16,2 1 192 0,0-1-64 0,-5-3 0 0,-3 1-128 0,-4 2-160 16,-3 1 160-16,-1-1-208 0,2-1 208 15,-2 2 0-15,-2 1 0 0,-3-1 160 0,-5-1-160 16,0 0 0-16,0-2 144 0,1 4-144 0,1-3 0 0,-4 2 0 15,-2 2 0-15,0-2 0 0,-2-3 0 0,0 2 0 16,2 0-192-16,-3 0 64 0,-1-2 128 0,-1 0-160 16,-3-2 160-16,1-2-160 0,0 0 160 0,3 1-128 15,-5-2 128-15,0 2-128 0,-1-1 128 0,0 1 0 16,2 0 0-16,2 2 0 0,-2 2 0 0,-1-2 0 16,-3-2 0-16,2 1-128 0,2 4 128 0,0-2 0 15,-1 1 0-15,21-2 0 0,-4 0 0 0,-4 2 0 16,-3 1 0-16,-3 2 0 0,-3-1 0 0,-1 0 0 15,0 0 0-15,0-1 0 0,3 0 0 0,0 1 0 0,-1 0 0 16,0-1 0-16,0-2 0 0,1 2 0 16,3 0 0-16,1 2 0 0,-2-2 0 0,2 0-128 15,0-2 128-15,4 0 0 0,3-2 0 0,2 1 0 0,1 2 0 0,-1-1-128 16,0 2 128-16,1-3 0 0,-1-1 0 0,1 3 0 16,4-2 0-16,1 2 0 15,3-2 0-15,-2-1-128 0,1 0 128 0,0 0 0 16,1-1 0-16,1-1 0 0,1 2 0 0,3 2 0 0,2-1 0 0,3 3 0 15,1 1 0-15,2-3 0 0,-2 2 0 0,3-1 0 16,1 0 0-16,2 1 0 0,1-3 0 0,3 2 0 16,3 0 0-16,-2-1 0 0,6 2 0 0,1-2 0 15,1 2 0-15,3-1 0 0,0 1 0 0,1 1 0 16,-1-1 0-16,-1-2 0 0,1 1 0 0,1 0 0 16,0 4 0-16,2-2 0 0,-5-3 0 0,4 1-128 15,2-2 128-15,-2 0 0 0,3 1 0 0,0 2 0 16,1-3 0-16,0 1 0 0,3 0 0 0,0 0 0 0,-2 1 0 0,2-1 0 15,-1 1 0-15,2 1 0 0,1-2 0 0,1 1 0 16,-2-1 0-16,-1 0 0 0,0-1 0 0,-2 0 0 16,2-1 0-16,1-1 0 0,1-3 0 15,0 1 0-15,2 0 0 0,-1-4 0 0,2 1 0 0,1 0 0 16,3-6 0-16,-1 1 0 0,2-1 0 0,1-3 0 16,2-2 0-16,-1 1 0 0,0-2 0 0,1-1 0 15,0-3 0-15,1-3 0 0,1-3 0 0,-1-4 0 16,-2 1 0-16,3-4 0 0,0 0 0 0,-2-3 0 15,2-1 0-15,-1 3 0 0,0 0 0 0,2 2 0 16,0-1 0-16,0 4 0 0,0 1 0 0,1 1 0 16,-2 2 0-16,1 1 0 0,1 1 0 0,1 1 0 15,-1 3 0-15,1-1 0 0,-2 2 0 0,1-1 0 0,1 2 0 0,-1 4 0 16,-1 0 0-16,3 2 0 16,-2 4 0-16,1 0 0 0,-1 3 0 0,2-2 0 15,1 8 0-15,0 0-128 0,0 0 128 0,0 0 0 0,0 0 0 0,0 0-128 16,0 0 128-16,-1 9-160 0,0 4 160 0,-1 1-160 15,1 4 160-15,0 5-160 0,-2 1 160 0,1 5-160 16,-2 0 160-16,0 6 0 16,0 3-144-16,-2 2 144 0,-2 1 0 0,1 0-144 0,-1 3 144 0,0-1 0 15,1-1 0-15,-1-1-128 0,2-5 128 0,-1-2 0 16,2-2 0-16,3-2 0 0,-2 0 0 0,1-6 0 16,1 2 0-16,2-3 0 0,1-4 0 0,2-1 0 15,-1 0 0-15,2-2 0 0,0-3 0 0,2-4 0 0,1 0 0 16,0-3 0-16,1-3 0 0,1 1 0 0,2 1 0 0,-1-4 0 15,2-1 0-15,2-1 0 0,2 1 0 0,2-3 0 16,4 1 0-16,1 0 0 0,2 2 0 0,3 0 0 16,2-1 0-16,5 1 0 0,-2 0 0 0,2 1 0 15,2-1 0-15,3 0 0 0,0 0 0 0,4 2-128 16,-1-1 128-16,3 3 0 0,3 0 0 0,3-1 0 16,0 4 0-16,2-1 0 0,-1-2-128 0,3-3 128 15,1 2 0-15,3 0 0 0,1 3 0 0,3-3-128 16,3 0 128-16,2-1 0 0,0-2 0 0,1-1 0 15,0 0 0-15,0 1 0 0,4 2 0 0,2 1-128 16,4 0 128-16,-1-2 0 0,-1-2 0 0,-1 1 0 16,2 0 0-16,2 0 0 0,3 0 0 0,0 0 0 15,-1-3 0-15,-2 2 0 0,0 1-128 0,2 1 128 16,1 2 0-16,0-2 0 0,1-1 0 0,1 2 0 16,0-5 0-16,34 1 0 0,-8 1 0 0,-9-2 0 15,-7 0 0-15,-5-1 0 0,-2 0 0 0,1 1 0 16,3 1 0-16,-3-2 0 0,-4-1 0 0,1 0 0 0,0 1 0 15,2 2 0-15,2-1 0 0,-1 1 0 0,-2-5 0 0,-1 3 0 16,-1 2 0-16,4-1 0 0,3 2 0 0,-1-3 0 16,-5-5 0-16,1 4 0 0,0-2 0 0,1 3 0 15,2 0 0-15,-1 0 0 0,-2-3 0 0,-1 0 0 16,-4 5 0-16,4-2 0 0,2-1 0 0,-4 1 0 16,-4 0 0-16,-1-1 0 0,1-1 0 0,1 2 0 15,1 1 0-15,-2-1 0 0,1-3 0 0,-4 2 0 16,-1 2 0-16,-1-1 0 0,-2-1 0 0,2 3 0 0,1-2 0 15,-2 1 0-15,-3 0 0 0,-5 1 0 0,-4 2 0 0,0 0 0 16,-1 3 0-16,2-3 0 0,-1 0 0 0,-2 0 0 16,-5-3 0-16,-1 1 0 0,-2 1 0 0,-2-1 0 15,-3 2 0-15,2 0 0 0,-3-1 0 0,0 1 0 16,0-3 0-16,-4 2 0 0,0 0 0 0,-3 1 0 16,-2-1 0-16,-1-2 0 0,0 1 0 0,-2-2 0 15,0 1 0-15,-4 1 0 0,0-1 0 0,-1-1 0 0,0-2 0 16,-2 2 0-16,0 2 0 0,-2-1 128 0,-2-1-128 0,-1-1 0 15,0 1 0-15,-1 1 0 0,-2-1 0 0,-1-3 0 16,-2 2 0-16,-2 1 0 0,-1-1 0 0,-3-4 0 16,1 1 128-16,1-4-128 0,-5 2 0 0,1 0 144 15,-1-5-144-15,-2-1 0 0,1 1 144 0,-1-1-144 16,-2-4 208-16,-2-1-16 0,0-2-16 0,0-5 0 16,-2-1 48-16,-2-3 16 0,2-2 0 0,-3-2 0 15,-1 0-96-15,-1 2-16 0,0 1 0 0,0 8 0 16,0-1-128-16,-1 5 0 0,-1 0 144 0,1 4-144 15,1 1 0-15,-2 2 0 0,0 4 0 0,-1-1 0 16,-1 2-1904 0,0-3-336-16</inkml:trace>
  <inkml:trace contextRef="#ctx0" brushRef="#br2" timeOffset="38576.58">12723 794 8287 0,'0'0'736'0,"2"-8"-592"15,-1 2-144-15,2-1 0 0,0-1 1216 0,-1 0 192 16,1-2 64-16,-1 3 0 0,2 1-432 0,0-2-80 15,-2 3 0-15,2-2-16 0,0-1-112 0,0 3 0 0,-4 5-16 0,2-6 0 16,-2 6-208-16,3-7-32 16,-1 2-16-16,-2 5 0 0,2-7 144 0,-1 2 48 15,-1 5 0-15,0 0 0 0,0 0-176 0,0 0-16 16,0 0-16-16,0 0 0 0,0 0-256 0,0 0-48 0,-4 6-16 0,0 3 0 0,1-2 16 0,0 6 0 16,0 4 0-16,6 0 0 15,-2 2 16-15,2 4 16 0,-2 4 0 0,0 2 0 0,-1 6-64 0,-1 1-16 16,-1 4 0-16,-1-1 0 0,-1-1 64 0,0 2 16 15,-1 0 0-15,3-3 0 0,-3-2 176 0,2-2 16 16,-1-2 16-16,0 3 0 0,-1-8-48 0,2 1-16 16,0-4 0-16,2-2 0 0,-2-2-192 0,2-1-32 15,1-1-16-15,0-4 0 0,0-2-48 0,0-5-128 16,0-6 192-16,0 0-64 0,0 0 32 0,0 0 0 16,0 0 0-16,3-6 0 0,-2-5 80 0,-1-1 16 15,0-1 0-15,0-2 0 0,-1-1-128 0,-2-2-128 16,0-3 176-16,1 1-176 0,-2-4 144 0,0 1-144 15,0-1 0-15,1-4 144 0,0 1-144 0,-1-2 0 16,3 0 0-16,-2 0 128 0,1-4-128 0,1-1 0 16,-1 3 0-16,1-1 0 0,0 1 0 0,0 1 0 15,-1 2 0-15,-2 3 0 0,4 0 0 0,-1 4 0 0,0 3 0 16,1 5 0-16,0-1 0 0,0 5 0 16,-1 2 0-16,1 7 0 0,0 0 0 0,0 0-144 15,0 0 144-15,0 0 0 0,-2 11-176 0,1 1 176 0,1 3-160 0,0 3 160 16,0 3-144-16,0 5 144 15,-1-1-128-15,1 7 128 0,-1 4 0 0,-1 2 0 0,1-2 0 16,1 1 0-16,-1 1 0 0,0-4 0 0,-1-4 0 0,0 1 0 16,2-6 0-16,-2 2 0 0,1-4 0 15,1-4 0-15,0-2 0 0,0 1 0 0,0-3 0 0,1-4 0 16,1-1 0-16,-2-10 0 0,0 0 0 0,0 0-192 16,0 0-1584-16,0 0-320 15,0 0-64-15,7-8-11840 0</inkml:trace>
  <inkml:trace contextRef="#ctx0" brushRef="#br2" timeOffset="38992.96">12270 1160 18431 0,'0'0'1632'0,"0"0"-1312"16,0 0-320-16,0 0 0 0,0 0 1248 0,0 0 176 15,0 0 48-15,5-8 0 0,4 2-880 0,5-2-160 16,5 2-48-16,7-3 0 0,4 1 32 0,4-2 0 16,5 1 0-16,4-1 0 0,4 4 32 0,0-3 16 15,-3 1 0-15,2 4 0 0,-4-1 48 0,0 3 0 16,0 2 0-16,-3 1 0 0,-1 3-64 0,-1-2 0 16,0 1 0-16,-2 0 0 0,-5 0-192 0,-2 0-64 15,-3 1 0-15,0-2 0 0,-4 1-192 0,-3-1 144 16,-8 0-144-16,-10-2 128 0,0 0 0 0,0 0 0 15,0 0 0-15,0 0 0 0,-6 9 32 0,-7-4 0 0,-5 1 0 16,-5 2 0-16,-1-3-160 0,-6-2 192 16,-6 3-192-16,-5 1 192 0,0 0-64 0,-5 0 0 0,-1-2 0 15,14-2 0-15,-4 1-128 0,-4 1 160 0,-3-1-160 16,-3-2 160-16,-2 1-16 0,2-1 0 0,2 1 0 0,1 0 0 16,4 1-16-16,4 0 0 0,4 0 0 0,4 2 0 15,4 1-128-15,4-2 0 0,3 2 0 0,5 0 0 16,3 0-144-16,5 1-64 0,4-8-16 0,6 6 0 15,8 1-2240-15,7-5-448 0</inkml:trace>
  <inkml:trace contextRef="#ctx0" brushRef="#br2" timeOffset="71866.17">4875 2705 7359 0,'0'0'320'0,"0"0"80"0,4-7-400 0,-2 1 0 16,-1 2 0-16,2-4 0 0,-1 0 1856 0,0 2 304 15,-2-2 48-15,0 8 16 0,4-5-880 0,-3-1-192 16,-1 0-16-16,0 6-16 0,0 0-208 0,0 0-32 16,0 0-16-16,0-5 0 0,-3 0-112 0,3 5-32 15,-5-4 0-15,5 4 0 0,-7-4-144 0,-2 4-48 16,0 1 0-16,-3 6 0 0,0-2-256 0,-13 2-48 16,3 3-16-16,-1 4 0 0,0 5 16 0,-1-1 0 15,-2-1 0-15,3-3 0 0,1 0-48 0,0-2-16 0,2 2 0 16,0-1 0-16,1 1-16 0,4-1 0 15,2-6 0-15,2 4 0 0,1-2-144 0,2-1 192 0,8-8-192 16,-6 12 192-16,1-3-32 0,2 1 0 16,3-10 0-16,0 0 0 0,2 11 64 0,3 2 16 0,1 1 0 0,3-4 0 15,1-1 16-15,1-3 16 0,3 5 0 0,2-2 0 16,-1 2-80-16,1 2 0 0,-2-2-16 0,-1 3 0 16,-3 1-176-16,3 2 128 0,-4 1-128 0,-1-2 128 15,-2 1-128-15,-2-1 160 0,-3 2-160 0,-1 0 160 16,0 0-160-16,-3 2 128 0,-2-1-128 0,0-1 128 0,-5-4 224 0,1-3 32 15,-3 2 16-15,-6-3 0 0,-1 3 16 0,-2 0 0 16,-2 1 0-16,2-4 0 0,-5 2-160 0,2 0-48 16,0-1 0-16,1 2 0 0,3-8-208 0,1 3 176 15,1-3-176-15,3-1 160 0,1-4-160 0,2-2 160 16,3 0-160-16,2 1 160 0,-2-3-160 0,9 4 128 16,-6-7-128-16,6 7 128 0,-4-9-128 0,2 1 0 15,2 8 0-15,0 0 0 0,0 0 0 0,0 0-144 16,0 0 144-16,13-2 0 0,1 5-192 0,0 3 64 15,-1 1 128-15,1 5-208 0,-1 4 208 0,-2 3 0 16,0 2 0-16,0 6 0 0,-4 5 0 0,-2 1 0 16,-2 0 0-16,-3 4 0 0,-1-2 0 0,-2 1 0 15,1-1 0-15,-1 0-144 0,-1-4 144 0,2 1 0 16,-1 1 0-16,2 2 0 0,1 1 256 0,1 1 0 16,2 0-16-16,0-1 0 0,3-2-32 0,2-1 0 15,4 1 0-15,-1 1 0 0,3-3-208 0,4-2 144 16,2 1-144-16,6-1 128 0,-2-3-304 0,4 1-64 15,5-5-16-15,4-1-11264 16,5-1-2272-16</inkml:trace>
  <inkml:trace contextRef="#ctx0" brushRef="#br2" timeOffset="72901.25">12171 2525 5519 0,'0'0'496'0,"0"0"-496"16,0 0 0-16,0 0 0 0,0 0 1856 0,0 0 288 15,0 0 48-15,0 0 16 0,0 0-864 0,0 0-192 16,0 0-16-16,0 0-16 0,0 0-416 0,0 0-64 15,0 0-32-15,0 0 0 0,0 0-144 0,9 8-16 16,1-3-16-16,0 0 0 0,6-1 80 0,0-1 0 16,3 1 16-16,4 1 0 0,2 0-80 0,3 0-32 15,0 6 0-15,3-2 0 0,1 2-224 0,-1 3-64 16,0 1 0-16,-4 3 0 0,-5 1-128 0,-1 1 0 16,-2 1 0-16,-3-1 0 0,-3 0 176 0,-3 1-48 15,-5-2-128-15,-2 2 192 0,-3 0 128 0,-3 0 0 16,-8 1 16-16,-2-2 0 0,-2 1 96 0,-2 2 16 15,2-1 0-15,-3 3 0 0,-3-1-160 0,2-3-32 0,2 2 0 0,1-4 0 16,4-1-64-16,2-3-32 16,4-1 0-16,2-4 0 0,0 2-160 0,7 1 0 0,2-3 0 0,2 1 0 15,2 1 144-15,1-6 112 0,2 2 0 0,1 1 16 16,2-2 48-16,-1 1 0 0,1-4 0 0,0-2 0 16,2-2-64-16,-2-1 0 0,0 0 0 15,1-1 0-15,-1 2-128 0,-1 3-128 0,-1-2 144 0,-3 0-144 16,-10-1 144-16,12 0-144 0,-12 0 128 0,0 0-128 15,9 7 256-15,-9-7-48 0,7 7 0 0,-4 1 0 16,-3-8-16-16,3 15 0 0,-2 3 0 0,-2 4 0 0,-3 3-192 0,0 2 144 16,1 5-144-16,-3 2 128 0,-1 3 0 0,-1 1-128 15,1 0 192-15,0-1-64 0,1-4 80 0,1 0 16 16,1 0 0-16,1-2 0 0,1-6 160 0,1 0 48 16,-1-3 0-16,2-2 0 0,-2-2 16 0,-1 1 16 15,-1-1 0-15,1-1 0 0,-2-1 32 0,-1-2 0 16,0-3 0-16,0 3 0 0,-3 3-160 0,0 0-16 15,-5-1-16-15,-1 2 0 0,-3 1-160 0,0 0-16 16,-2 1-128-16,-1 3 192 0,0 3-192 0,2-1 0 16,-2 2 0-16,1 1 0 15,0 2-1664-15,-1 6-368 0,0-2-80 0</inkml:trace>
  <inkml:trace contextRef="#ctx0" brushRef="#br2" timeOffset="76452.89">24717 5351 7359 0,'0'0'320'0,"0"0"80"0,-8-8-400 0,2 3 0 0,0 1 0 0,6 4 0 0,-8-4 2224 0,0-2 352 15,0 1 80-15,-4-2 16 0,4 0-1712 0,-2 2-352 16,1-2-64-16,-2 2-16 0,0 3-192 0,-2 0-32 15,-4 2-16-15,1 4 0 0,-3 5 96 0,0 1 32 16,-3 2 0-16,0 3 0 0,0 0 176 0,-1 6 48 16,-3 2 0-16,5 6 0 0,3-1 96 0,0 5 32 15,0 1 0-15,2-1 0 0,4-1-336 0,3-5-64 16,6-1-16-16,3-4 0 0,2-3-128 0,6-2-32 16,4-6 0-16,4-5 0 0,-1-2 0 0,5-3-16 0,6-3 0 15,2-2 0-15,1-6 16 0,1 0 0 0,1-6 0 0,-1-1 0 16,0-4-48-16,-5-3 0 0,-3 0 0 0,-5 2 0 15,-3 3-144-15,-2 0 160 0,-6 0-160 0,-2 1 160 16,-5 1 0-16,-4 0 0 0,-4-1 0 0,-3 3 0 16,-3-1 256-16,-3 3 48 0,-2 3 16 0,-3-2 0 15,0 5-240-15,2-1-48 0,0 4-16 0,5 4 0 16,2 0-176-16,4 3 0 0,-2 0 0 0,6 5 0 31,6-8-1776-31,0 9-224 0,0-9-48 0</inkml:trace>
  <inkml:trace contextRef="#ctx0" brushRef="#br2" timeOffset="76769.58">24937 5404 16575 0,'-19'19'1472'0,"7"-4"-1168"16,0 3-304-16,4 2 0 0,2 1 1808 0,2 2 304 15,1 2 64-15,3-2 16 0,0-5-1312 0,3-2-272 16,1-3-48-16,-4-13-16 0,7 9-336 0,0-3-64 16,-7-6-16-16,14 5 0 0,-3-5 192 0,-1-2 48 15,0-6 0-15,1-1 0 0,-1-3 288 0,0-6 64 16,0 0 16-16,0-4 0 0,0-3-128 0,1 2-32 16,-1 1 0-16,-1-3 0 0,2 0-128 0,2 2-48 15,0-1 0-15,1 3 0 0,0 1-80 0,1 2 0 0,-2 2-16 0,0 0 0 16,3 5-128-16,-1-1-32 0,2 7 0 0,-3 3 0 15,2-1-144-15,-2 7 0 0,0-1 0 0,-1 2 0 32,-1 5-1792-32,0-1-352 0,-1 2-64 0</inkml:trace>
  <inkml:trace contextRef="#ctx0" brushRef="#br2" timeOffset="77687.11">26255 5888 15663 0,'0'0'1392'0,"0"0"-1120"15,0 0-272-15,0 0 0 0,0 0 1360 0,10-4 224 16,-1-1 32-16,3 2 16 0,0-3-720 0,2-5-144 16,2-4-16-16,0-3-16 0,2-2-240 0,2-3-48 15,4-5-16-15,3-1 0 0,-2-4-16 0,3-1 0 0,3 0 0 0,-1-3 0 16,1 0-192-16,-1 1-32 0,1-1-16 15,-2 0 0-15,-3-3-176 0,-4-3 192 0,-1-1-192 0,-3-2 192 16,-6 5-192-16,0 2 192 0,-2 1-192 0,-2 2 192 16,-5 4-192-16,1 6 0 0,-4 5 144 0,0 7-144 15,-1 5 304-15,-3 2-16 0,4 7 0 0,-10-1 0 16,1 4 32-16,-2 4 0 0,-3 7 0 0,-2 5 0 16,0 2-128-16,-3 10-32 0,-4 2 0 0,0 3 0 15,0 0 0-15,2 3 0 0,-1 0 0 0,4 4 0 16,0-1-160-16,1-2 128 0,4-1-128 0,1-1 128 15,1-1 32-15,6-4 0 0,0-3 0 0,2-3 0 16,3 0 80-16,2-6 16 0,1-1 0 0,4-4 0 16,0-1-128-16,5-3-128 0,0-3 176 0,2-3-176 15,2-1-128-15,3-2-144 0,1-2-32 0,6-2 0 16,1-3-1728-16,1-4-336 0</inkml:trace>
  <inkml:trace contextRef="#ctx0" brushRef="#br2" timeOffset="78040.02">26839 5530 15663 0,'0'0'1392'0,"0"0"-1120"15,0 0-272-15,0 0 0 0,0 0 3392 0,0 0 640 0,0 0 112 0,11-7 16 16,2 4-3168-16,-1-2-640 0,2-1-128 0,2-4-32 15,-2 1-192-15,2-2 0 0,2 0 128 0,-2 0-128 16,-3-4 896-16,1 2 128 0,0 2 16 0,0-2 16 31,-1-1-1632-31,0 2-336 0,-3 1-64 0,-1 0-16 0,-3 3 800 0,-2-2 192 0,-3 3 0 0,-1 7 0 16,0 0 0-16,-5-8 160 0,5 8-32 0,-9 0 0 16,-2 2-128-16,-2 6 160 0,1-2-160 0,1 7 160 15,1 1-160-15,-2 3 0 0,-2 2 144 0,0 2-144 16,-1-3 0-16,4 4 0 0,2 1 0 0,-1 1 128 15,2-4-128-15,3 2 0 0,1-2 0 0,4-1 128 16,1-1-128-16,5-3 0 0,0-1 0 0,3-1-128 16,1-7-208-16,3 1-48 0,2-2 0 0,3-4 0 31,2-4-1808-31,4-3-368 0,2 0-80 0</inkml:trace>
  <inkml:trace contextRef="#ctx0" brushRef="#br2" timeOffset="78293.12">27761 4986 26719 0,'-19'10'1184'0,"7"-2"240"0,-2 0-1136 0,-3 6-288 15,1 6 0-15,2 1 0 0,-3 5 848 0,1 2 112 16,-1 2 32-16,2-1 0 0,1 3-272 0,1 1-48 0,2-1-16 0,2 0 0 15,2-1-368-15,4 2-80 0,1 2-16 0,5-1 0 16,1-2-192-16,3 0 0 0,1 1 0 0,3-4 0 31,2-4-576-31,2 0-144 0,2-4-48 0,1-3 0 16,-1-4-1648-16,1-5-336 0,1-2-64 0</inkml:trace>
  <inkml:trace contextRef="#ctx0" brushRef="#br2" timeOffset="78447.25">27253 5497 26719 0,'0'0'2368'16,"0"0"-1888"-16,11 4-480 0,5-2 0 0,4 1 544 0,4-3 16 0,4 0 0 0,4-2 0 0,3-3-320 0,6-1-64 16,5-3-16-16,1 3-13088 15</inkml:trace>
  <inkml:trace contextRef="#ctx0" brushRef="#br2" timeOffset="79037.91">29751 4749 19231 0,'2'-10'848'0,"-2"10"176"0,5-7-816 0,0 1-208 0,-1-2 0 0,-4 8 0 0,4-8 720 0,1-2 112 15,-4 1 0-15,1-4 16 0,-2 3-80 0,0-3-32 16,0 1 0-16,-2 4 0 0,1-2-96 0,1 10 0 16,0 0-16-16,0 0 0 0,-10-1-160 0,2 4-16 15,-2 6-16-15,0 4 0 0,-3 2-48 0,-1 8 0 16,-2 3 0-16,0 7 0 0,1 0-48 0,0 5-16 16,-3 4 0-16,4 5 0 0,-1 4-80 0,1 3-32 15,1 3 0-15,1 2 0 0,-1-3-208 0,3-3 0 16,2-5 0-16,3 1 0 0,0-10 144 0,4-2-144 15,-2-4 128-15,2-1-128 0,1-8 144 0,1 0-144 0,2 0 160 16,-1-5-160-16,1-3 0 0,-1-5 0 0,-2-11 0 16,5 12-160-1,-5-12-624-15,0 0-128 0,0 0-32 0,0 0-8064 0,8-9-1616 0</inkml:trace>
  <inkml:trace contextRef="#ctx0" brushRef="#br2" timeOffset="79214.08">29133 5249 23663 0,'0'0'1040'0,"0"0"240"0,0 0-1024 0,0 0-256 0,14-1 0 0,1 1 0 15,2 0 688-15,3 1 80 0,3 0 32 0,2-1 0 16,7 0-272-16,1-1-48 0,0-2-16 0,5 2 0 16,0-1-80-16,-1-4-32 0,0 0 0 0,-1 2 0 0,-1 0-352 0,1-2 144 15,-2 1-144-15,2 1-8704 16,-3-1-1824-16</inkml:trace>
  <inkml:trace contextRef="#ctx0" brushRef="#br2" timeOffset="79532.07">30217 5197 23951 0,'0'0'1056'0,"0"0"224"0,0 0-1024 0,0 0-256 0,0 0 0 0,0 0 0 15,14 7 1248-15,0-1 192 0,0-3 32 0,1 0 16 16,3-4-800-16,3 1-176 0,-1 0-16 0,1 0-16 15,1-3-256-15,0 1-48 0,-2-1-16 0,3 0 0 16,-1 0-160-16,-2 0 128 0,-1-1-128 0,-3 2 128 31,-2 0-672-31,-1 0-144 0,-3 1-16 0,-10 1-8304 0,0 0-1648 0</inkml:trace>
  <inkml:trace contextRef="#ctx0" brushRef="#br2" timeOffset="79694.83">30269 5351 21423 0,'-19'7'944'0,"8"2"208"0,2-5-928 0,0 2-224 0,1 3 0 0,2-2 0 0,6-7 1280 0,-4 12 224 16,3-3 32-16,1-9 16 0,4 10-800 0,-4-10-176 16,10 9-16-16,3-1-16 0,2-4-80 0,5-1-16 15,1 0 0-15,7-3 0 0,1-3-192 0,4 1-32 16,0-2-16-16,1 0 0 0,0-5-208 0,0 3-240 16,-3-5 48-16,0 3-13568 0</inkml:trace>
  <inkml:trace contextRef="#ctx0" brushRef="#br2" timeOffset="80256.67">31875 4626 3679 0,'0'0'320'0,"-5"-6"-320"0,5 6 0 0,0 0 0 0,-9 0 5120 0,9 0 944 15,-13 5 192-15,3 5 32 0,-2-1-4976 0,-2 2-992 16,2 2-320-16,-4 0 160 0,0 5-160 0,-1 4 0 16,0 3 0-16,-2 1 128 0,-1 6 96 0,1 2 16 15,2 4 0-15,-1 3 0 0,1-3-16 0,3 4 0 16,2 5 0-16,3-4 0 0,2 2-224 0,5-4 144 16,6-4-144-16,1-4 128 0,2-3 96 0,5-1 16 15,2-1 0-15,2-6 0 0,3-4 304 0,3-4 64 16,3-3 16-16,3 1 0 0,2-5 48 0,3 0 16 15,1-5 0-15,3-3 0 0,5 0-224 0,0-7-32 16,1-1-16-16,-2-6 0 0,-1-2-160 0,-17 7-16 16,3-1-16-16,2-5 0 0,1-1-32 0,3-4 0 0,-1-4 0 0,1-2 0 15,-1-7 272-15,18-27 48 0,-12 5 16 0,-10 9 0 16,-11 2 176-16,-4 7 16 0,-6 3 16 0,-3 2 0 16,-6 2-32-16,-5 1-16 0,-4 3 0 0,-6 4 0 15,-5 1-176-15,8 11-48 0,-6-1 0 0,-4 0 0 16,-4 0-288-16,-3 5-176 0,-1-2 192 0,-3 4-192 31,-3 1-224-31,-36-4-160 0,9 3-16 0,7 4-16 16,5 1-2048-16,4 4-416 0,3 1-64 0</inkml:trace>
  <inkml:trace contextRef="#ctx0" brushRef="#br2" timeOffset="83942.35">8159 1432 911 0,'0'0'0'0,"0"0"0"0,0 0 0 0,0 0 0 0,0 0 0 0,0 0 0 16,-7-5 1792-16,7 5 288 0,0 0 48 0,0 0 16 15,0 0-1520-15,0 0-304 0,0 0-64 0,0 0-16 16,0 0 16-16,0 0 16 0,0 0 0 0,0 0 0 0,0 0 144 0,0 0 32 15,0 0 0-15,0 0 0 0,10-1 160 0,1-1 32 16,3 1 16-16,3 0 0 0,2-1-160 0,3 0-48 16,0 1 0-16,8 1 0 0,-1-3-272 0,4 1-176 15,-3 0 192-15,3 2-192 0,-1 0 176 0,1 2-176 16,2 0 160-16,0-1-160 0,2-1 160 0,1 0-160 16,3-1 160-16,3-1-160 0,5-1 256 0,2 2-32 15,3 1-16-15,-3-3 0 0,-4 1-16 0,0 0 0 0,-1-1 0 16,0-1 0-16,-2 0 48 0,3 1 0 0,3 3 0 0,-2 0 0 15,-1-1-48-15,0 1-16 0,1 3 0 0,-4-1 0 16,-5-1-48-16,-1-1 0 0,2 0 0 16,-4 2 0-16,-1-2 0 0,-1 0-128 0,-1-2 192 0,0 1-64 15,3 1-128-15,-4 0 0 0,-3 0 144 0,-3 0-144 16,1-1 0-16,-1 1 128 0,-2 0-128 0,-3 0 0 16,-2-3 0-16,-2 1 144 0,-3 2-144 0,1-1 0 15,-2-1 144-15,-2 1-144 0,1 0 0 0,-12 1 144 16,9-4-16-16,-9 4-128 0,9-3 192 0,-9 3-64 15,8-2 64-15,-8 2 16 0,0 0 0 0,9-4 0 16,-9 4 32-16,0 0 0 0,0 0 0 0,0 0 0 16,0 0-64-16,7-2-16 0,-7 2 0 0,0 0 0 15,0 0-160-15,0 0 192 0,0 0-192 0,0 0 192 16,0 0-192-16,0 0 0 0,0 0 144 0,0 0-144 0,0 0 0 0,0 0 144 16,0 0-144-16,0 0 0 15,0 0 208-15,3-9-64 0,-3 9-16 0,0 0 0 0,0 0-128 0,0 0 128 16,0 0-128-16,0 0 128 0,0 0-128 0,0 0 0 15,-1-8 0-15,1 8 0 0,0 0 0 0,0 0 128 16,0 0-128-16,0 0 0 0,0 0 128 0,0 0-128 16,0 0 0-16,-9-4 128 0,9 4-128 0,0 0 0 15,-10-4 0-15,10 4 0 0,-10-1-176 0,10 1 48 16,-11 1 0-16,11-1 0 16,-12 5-352-16,3-1-64 0,9-4-16 0,-6 7-6560 15,6-7-1328-15</inkml:trace>
  <inkml:trace contextRef="#ctx0" brushRef="#br2" timeOffset="85375.56">29105 1542 8751 0,'0'0'384'0,"-8"0"80"0,-1 0-464 0,9 0 0 0,-11-1 0 0,3 0 0 16,-2 0 256-16,3 1-32 0,7 0-16 0,-11 1 0 16,0 0-64-16,1 0-16 0,0 1 0 0,-1-2 0 15,1 0 128-15,-1 1 0 0,1-1 16 0,-1 0 0 16,0 0 240-16,1 0 32 0,0 0 16 0,2 1 0 15,-2-1-32-15,10 0 0 0,0 0 0 0,0 0 0 16,-8 2-80-16,8-2 0 0,0 0-16 0,0 0 0 16,0 0-176-16,0 0-16 0,0 0-16 0,16 3 0 15,0 2 176-15,3-3 48 0,1-2 0 0,3-2 0 16,3-1-80-16,4-1-16 0,5 0 0 0,3-1 0 16,2-3-96-16,6 3 0 0,5-4-16 0,2 3 0 15,2 0 16-15,-2-2 16 0,0 4 0 0,0 0 0 0,2-3 96 0,2 0 16 16,1 2 0-16,3 1 0 0,3-1-80 0,-1 0-16 15,1 3 0-15,0-2 0 0,-2 0-128 0,-1 2-32 16,-1-2 0-16,3 1 0 0,-2 1 0 0,0-1 0 16,-2-1 0-16,-6 3 0 0,-3 0 48 0,-1 1 0 15,1 0 0-15,-2-1 0 0,0-2 0 0,1 4 0 16,-1 3 0-16,-2 1 0 0,-3-1-16 0,-1 1 0 16,-3 4 0-16,-2-3 0 0,-3 1-160 0,0 0 0 15,-4-3 0-15,1 1 0 0,-2 0 0 0,-1-1 0 16,0-1 0-16,0-2 128 0,-3 3 48 0,0-2 0 15,1 0 0-15,-1 0 0 0,1-1 48 0,-3 1 16 16,-3-2 0-16,0-2 0 0,-2 1-64 0,-4-1-16 16,0 0 0-16,0-2 0 0,0 2-160 0,-3 1 160 0,-2-1-160 15,-9 2 160-15,0 0-160 0,11-3 192 0,-11 3-192 0,0 0 192 16,6-9-192-16,-6 9 128 0,0 0-128 0,0 0 128 16,2-9-128-16,-2 9 0 0,0-10 144 0,0 10-144 15,0 0 0-15,0 0 0 0,0 0 0 0,0 0 128 16,0 0-128-16,0 0 0 0,0 0 0 0,0 0 128 15,-7-4-128-15,7 4 0 0,0 0 0 0,0 0 0 16,0 0 0-16,0 0 0 0,0 0 0 0,0 0 0 16,0 0 0-16,0 0 0 0,0 0 0 0,0 0 0 15,0 0 0-15,0 0 0 0,0 0 0 0,0 0 0 16,0 0 0-16,0 0 0 0,0 0 0 0,0 0 0 16,0 0 0-16,-1 9 0 0,1-9 0 0,0 0 0 15,0 0 0-15,-3 10 0 0,3-10 0 0,-3 11 0 0,3-11 0 16,-5 9 0-16,-1 1 0 0,1-3-128 15,-1 0-400-15,-2 2-80 0,-1-4-16 0,0 4-8000 16,-1-2-1600-16</inkml:trace>
  <inkml:trace contextRef="#ctx0" brushRef="#br2" timeOffset="88161.31">21650 1485 4607 0,'0'0'192'0,"0"0"64"0,0 0-256 0,0 0 0 16,0 0 0-16,0 0 0 0,0 0 1088 0,0 0 160 15,0 0 32-15,2 8 16 0,-2 0-928 0,3-1-192 16,-3-7-48-16,9 5 0 0,1 3 128 0,4-3 0 15,2-4 16-15,5 2 0 0,3-2 32 0,3 0 0 16,3-1 0-16,7 0 0 0,5-1-160 0,5 0-16 0,3-2-128 0,0 1 192 16,3-2-192-16,2-2 0 15,4 0 128-15,4 3-128 0,5-2 0 0,2 1 0 16,0 0 0-16,0 3 0 0,-2-2 0 0,0 2 0 16,-1 0 128-16,2 1-128 0,1 1 240 0,-1 1 0 15,-1 0 0-15,-5-1 0 0,-2 1 96 0,0 1 32 0,0 0 0 16,2 0 0-16,0 1-48 0,1-3 0 15,-2 2 0-15,-2 0 0 0,-3-2-160 0,-4 1-32 0,-2 2-128 0,-1-1 192 16,-3-1-64-16,-4-1-128 0,-2 2 176 0,-3 0-176 16,-1-1 464-16,-4 2-16 0,-4-2 0 0,-2 1 0 15,-3-2 128-15,-3 2 0 0,-1-1 16 0,-3 1 0 16,-1 1-160-16,-4-2-48 0,-2 1 0 0,-1-2 0 16,0 2-112-16,-2 0-16 0,-7-3-16 0,6 7 0 15,-6-7 16-15,0 0 0 0,6 4 0 0,-6-4 0 0,0 0-256 16,7 2 0-16,-7-2 0 0,0 0 0 0,0 0 224 15,6 4 0-15,-6-4 0 0,6 5 0 0,-6-5-16 0,0 0 0 16,7 3 0-16,-1-1 0 0,-6-2 64 0,6 1 16 16,-6-1 0-16,7 3 0 0,-1-2-112 0,-6-1-32 15,0 0 0-15,9 1 0 0,-9-1-16 0,0 0 0 16,6 2 0-16,-6-2 0 0,0 0-128 0,0 0 0 16,0 0 0-16,0 0 0 0,0 0 0 0,0 0 0 15,0 0 0-15,0 0 0 0,0 0 0 0,0 0 128 16,0 0-128-16,0 0 0 0,0 0 128 0,0 0-128 15,0 0 128-15,0 0-128 0,0 0 128 0,7 1-128 16,-7-1 0-16,0 0 128 0,0 0-128 0,0 0 0 16,0 0 0-16,0 0 128 0,0 0-128 0,0 0 0 15,0 0 0-15,0 0 0 0,0 0 0 0,0 0 0 16,0 0 0-16,0 0 0 0,0 0 0 0,0 0 0 16,0 0 0-16,0 0 0 0,0 0 128 0,0 0-128 15,0 0 128-15,0 0-128 0,0 0 0 0,0 0 0 16,0 0 0-16,0 0 0 0,0 0 0 0,0 0 0 15,6 5 0-15,-6-5 0 0,0 0 0 0,0 0 0 16,0 0 0-16,8 5 0 0,-8-5 0 0,0 0 0 0,0 0 0 0,0 0 128 16,0 0-128-16,0 0 0 0,0 0 0 0,9 3 0 15,-9-3 0-15,0 0 128 0,0 0-128 0,0 0 0 16,0 0 0-16,0 0 0 0,7 5 0 0,-7-5 0 16,0 0 0-16,0 0 0 0,0 0 0 0,0 0 0 0,0 0 0 15,0 0 0-15,0 0 0 0,0 0 0 16,3 10 0-16,-3-10 0 0,0 0 0 0,0 0 0 15,0 0 0-15,4 8 0 0,-4-8 0 0,0 0 0 0,0 0 0 0,0 0 0 16,0 0 0-16,0 0 0 0,0 0 0 0,0 0 0 16,0 0 0-16,0 0 0 15,0 0 0-15,0 0 0 0,0 0 128 0,0 0-128 0,0 0 0 0,0 0 0 16,3 9 0-16,-3-9 0 0,0 0 0 0,0 0 0 16,0 0 0-16,0 0 0 0,0 0 0 0,0 0 0 15,0 0 0-15,0 0 0 0,0 0 0 0,0 0 0 16,0 0 0-16,0 0 128 0,0 0-128 0,0 0 0 15,0 0 0-15,0 0 0 0,0 0 0 0,0 0 0 16,0 0 0-16,0 0 0 0,0 0 0 0,0 0 0 16,0 0 0-16,0 0 0 0,0 0 0 0,0 0 0 15,0 0 0-15,0 0 0 0,0 0 0 0,0 0 0 16,0 0 0-16,0 0 0 0,0 0 0 0,0 0 0 16,0 0 0-16,0 0 0 0,0 0 128 0,0 0-128 15,0 0 128-15,0 0-128 0,0 0 0 0,0 0 0 16,0 0 0-16,0 0 0 0,0 0 0 0,0 0 0 15,0 0 0-15,0 0 0 0,0 0 0 0,0 0 0 16,0 0 0-16,0 0 0 0,0 0 0 0,0 0 0 0,0 0 0 16,0 0 0-16,0 0 0 0,0 0 0 0,0 0 0 0,0 0 0 15,0 0 0-15,0 0 0 0,0 0 0 0,0 0 0 16,0 0 0-16,0 0 0 0,0 0 0 0,0 0 0 16,0 0-128-16,0 8 128 0,0-8 0 15,0 0 0-15,3 11-128 0,-3-11 128 0,0 0-160 0,5 7 160 16,-5-7-144-16,5 12 144 0,-5-12-128 0,0 0 128 15,0 0-240-15,0 0 48 0,4 9 0 0,-4-9 0 16,0 0-272-16,0 0-48 0,0 0-16 16,0 0 0-16,0 0-416 0,3 11-80 0,-3-11 0 0,0 0-9184 15</inkml:trace>
  <inkml:trace contextRef="#ctx0" brushRef="#br2" timeOffset="90400.25">11327 5887 4607 0,'-11'-15'192'0,"5"10"64"0,-1-4-256 0,-1 2 0 0,2-3 0 0,-2 1 0 16,-2-3 2624-16,5 1 464 0,-3 1 112 0,1 0 0 15,0 2-1792-15,1-2-352 16,1 1-80-16,0-1-16 0,0 4-128 0,1-3-16 0,0 1-16 0,2 3 0 16,-1-2-32-16,2 2 0 0,1 5 0 0,-1-6 0 15,1-1-176-15,0 7-32 0,0-6-16 0,0 6 0 0,0 0-160 0,0 0-48 16,0 0 0-16,0 0 0 0,0 0-128 0,0 0-16 16,2 12-16-16,-1 5 0 0,2 3-176 0,-1 3 192 15,1 4-192-15,-1 3 192 0,1 4-32 16,-2 6 0-16,1 6 0 0,-2-1 0 0,-2 5-32 0,1 0-128 15,-2 0 192-15,1 2-64 0,-2 1 0 0,2 0 0 16,-5 0 0-16,0-2 0 0,-1 1-128 0,0-3 160 16,2-5-160-16,1-3 160 0,0-4-160 0,4-2 160 15,-2-3-160-15,3-5 160 0,3-1-32 0,2-3-128 16,0-2 192-16,2-2-64 0,1-2-128 0,0-1 160 16,1-1-160-16,2-2 160 0,2-4-160 0,1 1 192 15,2-5-192-15,3 1 192 0,2 1-64 0,1-2 0 16,5-3 0-16,2 2 0 0,2-1-128 0,2-2 160 15,1-1-160-15,3-1 160 0,0-1-160 0,1 4 0 16,0 3 0-16,5-2 0 0,2 4 0 0,3 2 0 16,6-2 0-16,3 5 0 0,4-5 0 0,0 4 0 15,1-5 0-15,25 4 0 0,-7-2 0 0,0 1 0 16,2-3 0-16,1-1 0 0,0-2 0 0,1-1 0 16,2-2 0-16,3 1 0 0,2 3 0 0,4-3 0 15,-3 2 0-15,1 1 0 0,2 2 0 0,3-1 0 0,4-2 0 0,-4 2 0 16,1 0 0-16,-2 0 0 0,-1-1 0 15,3 0 128-15,4 0-128 0,-1-2 0 0,-4 2 0 0,1-2 0 16,1 1 0-16,0 1 0 0,-2 1 0 0,-3-1 0 16,-2 1 0-16,2 1 0 0,2-2 0 0,-5 0 0 15,-3 2 0-15,-2 2 0 0,-2-4 0 0,4-1 0 16,2 0 0-16,-4-1 0 0,-1 2 0 0,-1-1 0 16,-1-3 0-16,2 1 0 0,1 0 0 0,-3 1 0 0,-1-2 0 0,-3 0 0 15,-1 0 0-15,-2 0 128 0,1 1-128 16,3-1 0-16,0-1 0 0,0 1 0 0,-3 0 0 15,2 0 0-15,2 0 128 0,2 0-128 0,1 0 0 0,-3 0 0 16,-1 0 0-16,-4-2 0 0,-1 0 0 0,3-2 0 16,1-4 0-16,-2 3 0 0,-5-4 0 0,0 0 0 15,-8-1 0-15,0 3 0 0,-6-3 0 0,2 2 0 0,0 2 0 16,-1-3 0-16,-3 4 0 0,-2-3 0 0,-5 2 0 0,-2 0 0 16,-1-2 0-16,-3 2 0 0,0 0 176 0,-1 0-176 15,3 1 0-15,-3 1 0 0,-1-5 0 0,0 1 0 16,1-4 0-16,-4 3 0 0,-3-3 0 0,-2 2 0 15,2 3 0-15,-2 0 0 16,-1 2 0-16,-1 0 0 0,-3 2 0 0,-1 1 0 0,0-1 0 0,1 3 0 16,-2 0 0-16,0 0 0 0,-3 0 0 0,-1 0 0 15,-2-2 0-15,0 1 0 0,0-1 0 0,-2 0 0 16,-2-2 0-16,-2 3 128 0,-1-3-128 0,-1 0 0 16,-2 1 256-16,2 2-64 0,-3-1 0 0,-2 0 0 15,-8 2 112-15,9-2 16 0,-9 2 0 0,0 0 0 16,0 0-112-16,0 0-16 0,0 0 0 0,0 0 0 15,0 0-192-15,0 0 144 0,0 0-144 0,0 0 128 0,0 0-128 0,0 0 0 16,-12 2 0-16,-2 2-176 16,-2-3-1680-16,-8-1-352 15,-7-1-64-15</inkml:trace>
  <inkml:trace contextRef="#ctx0" brushRef="#br2" timeOffset="91025.23">17890 7684 11967 0,'0'0'1072'0,"0"0"-864"0,-9 4-208 0,9-4 0 16,-8 4 944-16,8-4 144 0,-7 5 16 0,7-5 16 16,0 0-48-16,0 0-16 0,0 0 0 0,0 0 0 0,0 0-32 0,1-13-16 15,3 2 0-15,1-6 0 0,1-2-160 0,2-1-16 16,-1-3-16-16,2 0 0 0,0-1-96 0,0-4-16 15,0 1 0-15,0-4 0 0,0-4-128 0,1 1-16 16,1 0-16-16,1-1 0 0,1 2-176 0,1 4-48 16,1-1 0-16,0 3 0 0,-2 3-192 0,2 6-128 15,0 5 160-15,1 4-160 0,-1-2 128 0,0 6-128 16,0 3 0-16,1 6 0 0,-1 1 0 0,-1 6 0 16,1 4 0-16,2 3 0 0,-1 2 0 0,-1 4 0 15,-1 3 0-15,0 2 0 0,-1 5 0 0,-2 1 0 16,1 0 0-16,-2 2 0 0,-2 0 0 0,-2-3 0 15,-1-2 0-15,1-1 0 0,-2-5-160 0,3 1-32 16,0-7 0-16,-2-1 0 16,0-2-640-16,3-2-128 0,-3-5-16 0,-5-10-7792 15,8 8-1568-15</inkml:trace>
  <inkml:trace contextRef="#ctx0" brushRef="#br2" timeOffset="93743.1">18059 7440 19695 0,'-10'-6'864'0,"10"6"192"0,0 0-848 0,-5 9-208 0,0-4 0 0,1 5 0 16,0-2 640-16,1 3 96 0,2-2 16 0,2 4 0 0,2-1-96 0,2 6-16 16,0-1 0-16,3-3 0 0,2 1 0 15,3 1 0-15,2 2 0 0,1-1 0 16,2-2-272-16,1 0-64 0,2 2-16 0,0 1 0 0,2-1-32 0,1 1 0 15,2-5 0-15,0 1 0 0,1 0 16 0,2-1 0 16,4-3 0-16,-2 2 0 0,-2-3 48 0,3 2 16 16,2-4 0-16,2 2 0 0,-1 0-112 0,3-1-32 15,2-5 0-15,3 1 0 0,3 1-48 0,3-1-16 16,0-1 0-16,0-2 0 0,-3-1-128 0,0 2 160 16,0 1-160-16,1 0 160 0,3 0-160 0,4 0 0 15,0-1 0-15,4 1 0 0,3 2 0 0,-2 0 0 16,1-5 0-16,1 1 0 0,3 1 128 0,1-1-128 15,1 0 0-15,4 1 128 0,0-1-128 0,-2-1 0 16,-2 0 0-16,3 1 128 0,1 0-128 0,2 2 0 16,3 1 0-16,2-3 128 0,-1-1-128 0,0 0 0 0,-1-1 0 0,3 1 0 15,0 0 0-15,5 0 0 0,2-3 0 0,-2 2 0 16,-4-4 0-16,5 1 160 0,-2-1-160 16,5 0 160-16,2 1-160 0,-3-1 0 0,-2-4 0 0,2 3 0 15,2 2 0-15,2-3 128 0,2 1-128 0,-4 0 128 16,-3-3-128-16,4 4 0 0,2-3 0 0,2 1 0 15,0-1 0-15,-3-4 0 0,-4 2 0 0,3 3 0 16,3-3 176-16,-1 1-48 0,0-7-128 0,-4 4 192 16,-3-1-192-16,3 0 0 0,0-1-144 0,1 4 144 15,0-1 0-15,-3 0 0 0,-5 3 0 0,4-6 0 0,0 0 0 0,1 1 0 16,4 1 0-16,-6 0 0 0,-3 0 0 0,-1 0 0 16,-3-2 0-16,5 2 0 0,4 1 0 0,-3-3 0 15,-5-1 0-15,0 1 0 0,0 0 0 0,3 1 0 16,4 0 0-16,-5 0 0 0,-4 1 0 0,-3-4 0 15,-2 2 0-15,1 2 0 0,1 0 0 0,0-2 0 16,0 2 128-16,-2 1-128 0,-5-1 0 0,-3 0 0 16,-2 1 0-16,-1-2 0 0,-1 2 0 0,1 2 0 15,0-3 128-15,1 2-128 0,-3-2 0 0,-2-1 0 16,-5-1 0-16,2 2 0 0,0 0 0 0,1 0 0 16,-1 2 0-16,3-3 0 0,2 2 160 0,0-2-160 15,-2-1 128-15,-4 5-128 0,-4-1 176 0,-3 3-48 0,1-4-128 16,-2 4 192-16,0-3-64 0,1 3-128 0,-3-2 176 15,1 4-176-15,2-2 128 0,-4-1-128 0,0 0 0 0,-3-1 0 16,-1 4 128-16,-2-5-128 0,-4 0 0 0,1-1 0 16,-1 3 128-16,1-1-128 0,-1 3 0 0,1-3 0 15,-1 2 0-15,-2 2 0 0,0-1 0 0,2 1 0 16,2-1 0-16,-1-3 0 0,-1 1 0 0,-2 0 0 16,0 5 128-16,0-4-128 0,-1-5 0 0,-2 1 0 15,-2 2 0-15,1-2 0 0,-2 2 0 0,1-1 0 16,1 4 0-16,0-3 0 0,-1 2 0 0,1 2 0 15,-1-4 0-15,1 4 0 0,-1-1 128 0,1 0-128 16,4 0 0-16,-1 3 0 0,-2-6 0 0,1 2 0 0,-1-1 0 16,1 0 0-16,-1-1 0 0,-1 1 0 15,-4 2 0-15,0-3 0 0,-3 2 0 0,2-2 0 0,-2 2 0 0,-2 0 0 16,-1-1 0-16,0 3 0 0,0-4 0 0,0 3 0 16,0-2 0-16,-1 2 0 0,-2-1 0 0,-1 0 0 15,-1 2 0-15,-1 1 0 0,0-1 128 0,-2-3-128 16,-6 8 0-16,8-4 0 0,-2 0 0 0,-6 4 0 15,10-6 128-15,-2 2-128 0,-8 4 0 0,7-5 0 16,0 0 0-16,-7 5 0 0,6-7 0 0,0 3 0 16,-6 4 0-16,7-7 0 0,-2 0 0 0,-5 7 0 15,5-5 0-15,-5 5 0 0,8-8 0 0,-2 3 0 16,-6 5 0-16,8-5 0 0,-2-3 0 0,-6 8 0 16,5-6 0-16,1-1 0 0,1 0 0 0,-1 1 0 0,-6 6 0 15,6-6 0-15,2-2 0 0,-2 2 0 0,-6 6 0 16,8-7 0-16,-8 7 128 0,8-7-128 0,-2 2 0 15,-6 5 0-15,8-7 0 0,-8 7 0 0,5-7 0 0,-5 7 0 16,0 0 0-16,0 0 0 0,0 0 0 0,0 0 0 16,0 0 0-16,0 0 0 0,0 0 0 0,0 0 0 15,0 0 0-15,0 0 0 0,0 0 0 0,0 0 0 16,0 0 0-16,0 0 0 0,0 0 0 0,0 0 0 16,0 0 0-16,0 0 0 0,0 0 0 0,-10-1 0 15,10 1 0-15,-13 1 0 0,1 1 0 0,-2 3 0 16,3 0 0-16,-1-1 0 0,0 2 0 0,0 0 0 15,-2-3 0-15,0 1 0 0,-2-3 0 0,-2 3 0 16,-2 2 0-16,-3 1 128 0,-1-2-128 0,-4 2 0 16,-2-2 160-16,-1 2-160 0,-5 2 128 0,-1-3-128 15,-5 2 128-15,-3-3-128 0,-6-2 128 0,2 3-128 0,2 0 128 0,2-2-128 16,-1-3 128-16,3 3-128 0,1-2 0 16,0 2 0-16,-3 0 128 0,-2-2-128 0,-1-2 0 0,-3 3 0 15,-2 0 0-15,-1-1 0 0,-2 2 0 0,4-3 0 16,0-1 0-16,0 0 0 0,0-1 0 0,-1 1 0 15,-1 1 0-15,1-1 0 0,3-1 0 0,3 1 0 16,1 0 128-16,3 0-128 0,5-4 0 0,1 2 0 16,2-4 0-16,0 4 0 0,1-4 0 0,1-1 0 15,0 1 0-15,-3-4 128 0,-2-3-128 0,1 3 0 16,2-3 0-16,-3 0 128 0,1 1-128 0,1-2 0 16,0 2 0-16,3 2 0 0,-2-1 0 0,3-1 0 15,2 2 0-15,0-4 0 0,0 0 0 0,1-1 0 0,-1-4 0 16,5 0 0-16,-2 0 128 0,2-2-128 0,1 0 0 0,2-2 128 15,-2-3 16-15,2 4 0 0,3-3 0 0,3-3 0 16,-1 0-144-16,2 2 0 0,0-2 0 0,1 1 0 16,0-1 0-16,2 3 0 0,2-2 0 15,0 3 0-15,0 2 0 0,1-1 0 0,-3-2 0 0,5 2 0 16,2 3 0-16,0-4 0 0,0-2 128 0,1 5-128 16,0-4 0-16,3 1 160 0,-2 1-160 0,2-5 160 15,1 0-160-15,0-2 0 0,1 2 0 0,2-1 0 16,-2-6 0-16,1 1 128 0,2 1-128 0,1 1 0 15,0 4 0-15,3-2 0 0,2-2 0 0,-1 4 0 16,-3-1 0-16,3 3 0 0,2 0 0 0,3 2 0 16,-2-3 0-16,3 3 0 0,2-4 0 0,1 2 0 15,1-2-128-15,2 3 128 0,2 1 0 0,2-3 0 0,0 3 0 0,2-3 0 16,-6 2 0-16,5 2 0 0,0 1-144 0,1 2 144 16,-2-3 0-16,1 3 0 0,-1-2-128 15,5 1 128-15,1 3 0 0,2 0 0 0,0 1 0 16,2 2-128-16,3-3 128 0,5 1 0 0,4-1 0 0,3 1-192 15,1 1 192-15,-1 1-160 0,-1-3 160 0,0 4-128 16,2 0 128-16,2 2-128 0,2-2 128 0,5 4 0 16,2 1 0-16,0-2-128 0,1 1 128 0,-1-3 0 15,-1 0 0-15,1 2 0 0,3-2 0 0,3 2 0 16,0 3 0-16,0-2 0 0,-1 2-144 0,0-2 144 16,-1 1-160-16,3 0 160 0,3 3-208 0,1 1 48 0,1-3 16 15,-2 2 0-15,-2-4 144 0,0 2-160 0,0-2 160 0,2 2-160 16,1-2 160-16,0 2 0 0,1-4 0 0,-3 2 0 15,-3-2 0-15,0 2 0 0,0 2 0 0,2-2 0 16,1 3 0-16,-1-4 0 0,-2 3 0 0,-1-4 0 16,-5 3 0-16,1-2 0 0,1 2 0 0,3-3 0 15,-1 5 0-15,0-2 0 0,1 1 0 0,-5-1 0 16,-5 3 0-16,2-2 0 0,2 2 0 0,0 1 0 16,2-4 0-16,-3 1 0 0,1 0 0 0,-1 1 0 15,-2 3 0-15,1-3 0 0,-2 0 0 0,-3 1 0 16,4-2 0-16,3 5-128 0,1-3 128 0,-1 0 0 15,-1 2 0-15,-4 2 0 0,-4 1 0 0,1-1 0 16,0 1 0-16,1 0 0 0,-1 1 0 0,1 0-128 16,0 0 128-16,0 0 0 0,-3 1 0 0,-4-1 0 15,-4-3 0-15,1 3-128 0,2 2 128 0,-1 0 0 0,-2 0 0 16,0-1 0-16,0 1 0 0,-1 1-128 0,0-1 128 0,0 3 0 16,0-1 0-16,-5 1 0 0,-2 3 0 15,-2-2 0-15,1 3 0 0,-17-2 0 16,5-2 0-16,3 4-128 0,3-3 128 0,2 3 0 0,0 2 0 0,1 3 0 15,-2-1 0-15,23 12-128 0,-9 2 128 0,-3 0 0 16,-9-4 0-16,-1 1-128 0,-5-3 128 0,2 0 0 16,-1-1 0-16,1-1-128 0,0-1 0 0,-12-7 0 15,3-2 0-15,0 3 0 0,-1 0 128 0,1 0 0 16,0 1 0-16,1 2 0 0,-1-1 0 0,14 13 0 16,-8-1 0-16,-5-2 0 0,1 2 0 0,-5 2 0 15,-1-2 0-15,-2 5 0 0,-2 1 0 0,-2 2-208 16,-3-1 80-16,-1 1 128 0,-3-1-128 0,1-1 128 0,0-3 0 0,-4-2 0 15,0 1 0-15,-1-2 0 0,1 2 0 16,-1 3 0-16,-4 1 0 0,-2 6 0 0,-3 3 0 0,0 0 0 16,-5 2-144-16,-1-1 144 0,-1-3-192 0,-1-1 192 15,-2 0-128-15,9-19 128 0,-2 2 0 0,-3 0 0 16,-2 2 0-16,-3 5 0 0,-1 0 0 0,-1 5 0 16,-2 2 0-16,-23 31 0 0,6-12 0 0,3-8 0 15,4-4 0-15,-3-6 0 0,-1-5 0 0,-1-1 0 16,-1-5 0-16,19-12 0 0,-4 1 0 0,-3 1 0 15,-1 3 0-15,-3 1 144 0,-3 0-144 0,-4 0 192 16,-1 0-192-16,-39 17 0 0,11-5 0 0,9-4-176 16,-1-3 176-16,9-2 0 0,-1-1 128 0,2 1-128 15,-3-3 0-15,-4 0 0 0,0-2 0 0,-2-1 128 16,4 1-128-16,0-2 0 0,0 0 128 0,-1 2-128 0,1-2 0 16,-3-1 128-16,-4-3-128 0,-1 2 0 0,-3-6 192 0,2 1-48 15,-2 1 0-15,1 3 0 0,0-3 16 0,0 1 0 16,-1-4 0-16,2 2 0 0,-3-2 0 0,4 2 0 15,1 1 0-15,0 2 0 0,-2 1-160 0,-2-1 0 16,-1-5 144-16,3 1-144 0,1-6 0 0,2 2 0 16,4-1 0-16,-2 1 0 0,-2-2 0 0,-3-2 0 15,-4-2 0-15,0-1 0 0,2-3 0 0,4 0 0 16,0 3 0-16,3 2 0 0,0-2 0 0,1 3 128 16,-3-2-128-16,3 2 0 0,3-3 0 0,-1 2 0 15,3 2 0-15,6 0 128 0,3-2 16 0,1 1 16 16,1 1 0-16,2-2 0 0,0-1 176 0,1-2 48 15,-3 1 0-15,5-2 0 0,3 2-128 0,1 1 0 0,3 2-16 0,1 0 0 16,1 0-240-16,5-1 144 0,1 2-144 0,3 0 128 16,3-1 0-16,3 1-128 0,-1 1 192 0,4 1-64 15,2-2-128-15,2 0 160 0,9 0-160 0,0 0 160 16,-8 1-160-16,8-1 0 0,0 0 0 0,0 0 0 16,0 0 0-16,0 0 0 0,0 0 0 0,0 0 0 15,0 0 0-15,0 0 0 0,13 5 0 0,-1 4 0 31,-2-3-416-31,0 3-16 0,0-2 0 0,2 0 0 16,-1 5-2624-16,-1 0-528 0</inkml:trace>
  <inkml:trace contextRef="#ctx0" brushRef="#br3" timeOffset="99569.32">25825 8308 1839 0,'0'0'160'0,"-3"11"-160"16,3-11 0-16,-7 5 0 0,7-5 3360 0,-7 9 640 15,0-4 128-15,7-5 32 0,-6 6-2576 0,6-6-512 16,0 0-112-16,-8 9 0 0,8-9-224 0,-5 6-32 16,5-6-16-16,0 0 0 0,0 0 16 0,0 0 16 0,0 0 0 0,0 0 0 15,9-4 32-15,3-6 0 16,2 0 0-16,2-4 0 0,2-2-288 0,5-2-48 0,2-4-16 0,3-3 0 15,3-1-160-15,2-3-48 0,1-3 0 0,0 1 0 16,2-3-192-16,-2 3 128 0,-1-4-128 0,-2 1 0 16,-3-2 128-16,-4-2-128 0,-5-1 0 0,-2 1 0 15,-5-2 160-15,-2 4-160 0,-2-3 160 0,-3 9-160 16,-1-1 0-16,-3 10 128 0,-2 3-128 0,-2 4 0 16,-2 5 176-16,-2 0-16 0,-5 5 0 0,-3 4 0 15,-4 4 32-15,-3 9 16 0,-3 3 0 0,-4 6 0 16,-7 1-208-16,-3 6 0 0,0 0 0 0,1 7 0 15,1 5 0-15,3-1 0 0,4 4 0 0,4 0 0 16,3-3 0-16,4 3 0 0,3-2 0 0,4-1 0 16,6-3 128-16,3 0-128 0,3-6 0 0,3-2 0 15,3-4 0-15,6-1 128 0,3-4-128 0,3-2 0 16,2-4 0-16,6-1-208 0,4-7 32 0,3-1 16 16,4-3-2048-16,2-4-416 0</inkml:trace>
  <inkml:trace contextRef="#ctx0" brushRef="#br3" timeOffset="99937.05">26347 8100 27647 0,'-16'0'2448'0,"16"0"-1952"16,-10 2-496-16,10-2 0 0,0 0 496 0,0 0 0 0,-5 7 0 0,5-7 0 15,0 0-288-15,0 0-48 0,0 0-16 16,12 4 0-16,0-3-144 0,3-4 0 0,2-3 0 0,3-5 0 16,5 0 0-16,-1-3 0 0,-1-2 0 0,2-2 0 15,2 0-160-15,-2 1 160 0,-1 1 0 0,-1 0-144 16,-1-2 144-16,-4 1 0 0,2 2 0 0,-6 2 0 16,-3-1 0-16,-1-1 0 0,-4 1 0 0,-4 4 0 15,-2 10 128-15,-4-11 16 0,-2 3 0 0,-4 2 0 16,-4 3 176-16,-3 4 16 0,-2 2 16 0,-1 6 0 15,-3 5-176-15,-1 4-48 0,-2 3 0 0,1 3 0 16,1 6-128-16,1 0 0 0,1 1 144 0,3 0-144 16,3 4 0-16,3-1 0 0,4-1 0 0,4-2 0 15,2-3 0-15,5-3 0 0,3-2 0 0,2-4 0 16,4-4-1088 0,3-3-256-16,1 0-32 0,5-5-11472 0</inkml:trace>
  <inkml:trace contextRef="#ctx0" brushRef="#br3" timeOffset="100205.2">27187 7426 21183 0,'-19'4'1888'0,"-3"2"-1504"16,3 5-384-16,-1 4 0 0,-2 5 1568 0,1 6 240 15,-1 2 48-15,3 5 16 0,4 1-880 0,-1 3-176 16,0 0-48-16,2 3 0 0,4 4-352 0,3-1-80 16,2 3-16-16,4-5 0 0,2 3-192 0,4-1-128 0,4-5 160 0,1 4-160 15,2 0 128-15,2-4-128 0,2-2 0 16,2-3 144-16,1-8-288 0,0-1-64 0,0-1-16 0,2-3 0 31,-1 1-848-31,0-5-160 0,1-5-48 0,-2-1-11440 0</inkml:trace>
  <inkml:trace contextRef="#ctx0" brushRef="#br3" timeOffset="100373.31">26675 8040 33983 0,'-12'-6'1504'0,"12"6"304"0,-1-9-1440 0,1 9-368 0,13-6 0 0,6 3 0 16,6 3 0-16,2 1 144 0,6 2-144 0,1-3 0 15,3-3 0-15,2 2-192 0,2-3 0 0,4-1-14800 16</inkml:trace>
  <inkml:trace contextRef="#ctx0" brushRef="#br3" timeOffset="100755.55">28472 7477 18831 0,'2'-14'832'0,"-2"14"176"0,4-9-816 0,1 2-192 0,-1-1 0 0,-4 8 0 16,5-13 672-16,-1 4 96 0,-4 9 0 0,4-7 16 15,-4 7-128-15,0 0-16 0,0 0-16 0,0 0 0 16,0 0-16-16,-3 16 0 0,0 5 0 0,-4 4 0 16,-2 6-80-16,-1 4-16 0,0 5 0 0,-2 5 0 15,-1 2-128-15,-3 2-48 0,1 0 0 0,0 5 0 16,0 0-32-16,1 0-16 0,2-2 0 0,1-3 0 16,4-6-160-16,2-3-128 0,5-3 144 0,3-3-144 15,1-2 0-15,2-3 0 0,2-6 0 0,3-1 0 16,3-6-768-16,0-2-112 15,0-5-16-15,0 0-7536 0,0-4-1504 0</inkml:trace>
  <inkml:trace contextRef="#ctx0" brushRef="#br3" timeOffset="100912.14">28024 7956 23951 0,'-13'0'1056'0,"13"0"224"0,-9 0-1024 0,9 0-256 15,0 0 0-15,0 0 0 0,0 0 1600 0,0 0 272 16,12 0 48-16,5 3 16 0,3-1-1360 0,7-2-288 0,5-3-48 0,7 1-16 16,4 2-400-16,2 0-80 15,4-4 0-15,0-1-13584 0</inkml:trace>
  <inkml:trace contextRef="#ctx0" brushRef="#br3" timeOffset="101147.42">29026 7891 31615 0,'0'0'1408'0,"9"-2"272"0,2-2-1344 0,2 0-336 0,5 4 0 0,5-1 0 0,2-3 288 15,3 2-16-15,1-5 0 0,3 2 0 0,3 4-272 0,-1 0-256 16,-1-2 64-16,-4 2 0 16,-1-4-2496-16,-4-2-512 0</inkml:trace>
  <inkml:trace contextRef="#ctx0" brushRef="#br3" timeOffset="101299.14">29077 8120 24879 0,'0'0'2208'0,"0"0"-1760"0,0 0-448 0,0 0 0 0,0 0 2640 0,13-1 448 16,1 2 96-16,3 2 16 0,4-2-1968 0,3 2-384 0,3-2-80 16,2-1 0-16,3-3-544 0,3 2-96 0,3 0-128 0,2-2 176 31,-2-3-1664-31,-2 1-336 0,-3-2-64 0</inkml:trace>
  <inkml:trace contextRef="#ctx0" brushRef="#br3" timeOffset="102171.41">30990 7219 27519 0,'0'0'1216'0,"0"0"256"0,0 0-1168 0,-1 12-304 0,-2-1 0 0,1 2 0 16,0 2 0-16,1 5 128 0,0 7-128 0,0 1 0 15,-1 6 128-15,0 2-128 0,-2 1 0 0,0-2 0 16,-1-2 0-16,-3 3 0 0,1-2 0 0,-2 2 0 15,-1-3 0-15,-2 0 0 0,1-4 128 0,-1-2-128 16,4-7 0-16,-3 2 0 0,4-2 0 0,-1 3 0 16,2-5-192-16,2-4-160 0,4-3-32 0,-4-1 0 31,4-10-992-31,0 0-208 0,0 0-32 0,0 0-16 0</inkml:trace>
  <inkml:trace contextRef="#ctx0" brushRef="#br3" timeOffset="102421.11">31248 7199 21183 0,'0'0'1888'0,"0"0"-1504"0,0 0-384 0,0 0 0 0,0 0 1760 0,0 0 288 16,0 0 48-16,0 0 16 0,4 14-1264 0,-3 0-240 15,-2 1-48-15,-2 3-16 0,0 3-288 0,-3 3-48 16,3 6-16-16,-4-1 0 0,-3 4-192 0,0 4 144 15,0 0-144-15,0 2 128 0,-2-2-128 0,2 0 0 16,0 0 144-16,0-2-144 0,1 0 0 0,1-6 0 16,2-1 0-16,1-4 0 15,0-4-688-15,1-4-48 0,1-4-16 0,3 1 0 16,2-3-1344-16,0 0-272 0</inkml:trace>
  <inkml:trace contextRef="#ctx0" brushRef="#br3" timeOffset="102642.49">30583 7380 35007 0,'0'0'3120'16,"0"0"-2496"-16,0 0-496 0,0 0-128 15,0 0-512-15,16-2-128 0,-3 2-32 0,9-1 0 0,4-3 544 0,4 1 128 0,4-4 0 0,7 2 0 16,5 2 0-16,2-1 0 0,3-2 160 0,-1 0-160 15,-2-1 128-15,-2-3-128 0,-3 2 0 0,-1-2 0 16,-3 4-240-16,-1-3-144 0,-3 4-16 0,-5-4-9136 16,-3 1-1808-16</inkml:trace>
  <inkml:trace contextRef="#ctx0" brushRef="#br3" timeOffset="102969.1">32049 6777 23039 0,'0'0'1024'0,"0"0"192"0,2-10-960 0,-2 10-256 15,0 0 0-15,0 0 0 0,0 0 1408 0,-1 11 224 0,-1 3 48 0,-5 6 16 16,-3 3-1104-16,-4 1-208 0,-4 6-64 0,-3 3 0 15,-5 3 16-15,1 4 0 0,-2 3 0 0,-1 8 0 16,-2 4 48-16,-3 4 16 0,-3 1 0 0,0 7 0 16,0 5-224-16,-3-2-48 0,0-3-128 0,1-1 192 15,1 0-192-15,0-9 0 0,0-2 128 0,4-3-128 16,5-10 0-16,4 0 0 0,3-4 0 0,3-5 0 16,2-7 0-16,4-2 0 0,0 0 0 0,3-4 0 15,4-3-576 1,3-6-48-16,2-11-16 0,0 0-8848 0,0 0-1776 0</inkml:trace>
  <inkml:trace contextRef="#ctx0" brushRef="#br3" timeOffset="103414.32">32070 7605 21183 0,'0'0'1888'0,"0"0"-1504"15,0 0-384-15,0 0 0 0,0 0 912 0,0 0 112 16,0 0 32-16,0 0 0 0,0 0-416 0,-7 14-64 16,-5-1-32-16,-2 1 0 0,-1 0-192 0,-3 4-32 0,-5 2-16 15,1 2 0-15,-1 2 224 0,0-1 48 0,1 4 16 16,2 3 0-16,0 6 0 0,3-1 0 0,2 1 0 0,3-2 0 15,3-2-80-15,4-4-32 0,3 1 0 0,3 0 0 16,2-6-48-16,6-1-16 0,-1-2 0 0,6-3 0 16,3-5 48-16,3 0 16 0,1-6 0 0,5-1 0 15,4-2-128-15,-4-3-32 0,2-3 0 0,0-2 0 16,-1-4-32-16,-2 0-16 0,-1-5 0 0,-3 0 0 16,-6-2 96-16,2-2 16 0,-3-1 0 0,-4 1 0 15,-5 1 176-15,-1-4 32 0,-1 0 16 0,-3 0 0 16,-2-2 96-16,-2 4 0 0,-2 3 16 0,-3 2 0 15,-3 1-464-15,-3 7-112 0,-4-1-16 0,-5 5 0 16,-3 3-128-16,-5 5 0 0,-3 0 0 0,-1 4 0 0,1 0 0 16,0 5-176-16,1 2 48 0,2 0 0 15,4 1-1936-15,2 0-384 16,1 0-80-16</inkml:trace>
  <inkml:trace contextRef="#ctx0" brushRef="#br3" timeOffset="106004.87">32465 6591 3679 0,'0'0'320'0,"11"-1"-320"0,0 1 0 0,2 0 0 16,-1-1 2720-16,-2 1 480 0,-10 0 80 0,10-2 32 0,-10 2-1712 0,0 0-352 15,0 0-64-15,0 0-16 16,0 0-448-16,0 0-80 0,0 0-32 0,0 0 0 0,0 0-64 0,0 0-16 16,-12 0 0-16,0 0 0 0,-2 0-240 0,-7 0-48 15,-1 0-16-15,-4 0 0 0,-3 0 16 0,11 0 0 16,-4 2 0-16,-3 0 0 0,-3 1 16 0,-2-1 16 15,-3-2 0-15,-4 0 0 0,-5 0 96 0,-41 0 16 16,7-1 0-16,6-2 0 0,4 2 0 0,4 1 0 16,1 0 0-16,-3 0 0 0,-2-2-96 0,-3 2-16 15,-1-2 0-15,-1 2 0 0,0 0-144 0,4 0-128 16,0 2 144-16,-2-1-144 0,-5 3 128 0,-2 2-128 16,-3-1 0-16,1 1 144 0,2 1-144 0,1-2 160 15,-1 3-160-15,-2 0 160 0,-1 1-160 0,2 2 160 16,1-5-160-16,4 4 160 0,5-2-160 0,1 2 0 0,-5-4 0 15,0 4 128-15,-1-5-128 0,4 6 0 0,2-6 0 0,5 6 0 16,3-3 0-16,2 3 128 0,-1-3-128 0,-1 3 0 16,-3-2 0-16,1 3 0 0,3-3 0 0,1 2 0 15,1 2 0-15,3-4 0 0,1 3 0 0,-1 0 0 16,-2-3 0-16,-1 2 0 0,-1-3 128 0,1 1-128 16,2-6 0-16,1 4 0 0,0 2 0 0,3-2 0 15,4 5 0-15,-2-5 0 0,-3 5 0 0,-2-3 0 16,-4 1 0-16,0-4 0 0,3-2 0 0,0 4 0 15,1-3 0-15,0 4 128 0,0-3-128 0,-1 0 0 16,-3 3 0-16,-4-4 0 0,-1 0 128 0,1 3-128 16,3-2 0-16,1 6 0 0,2-5 0 0,-1 5 0 15,3-6 0-15,0 6 160 0,-3 0-160 0,2-1 160 16,-1 0-32-16,2 0-128 0,3 3 192 0,1 2-64 16,1 0-128-16,4 1 0 0,1-1 0 0,-1-2 0 0,-3-2 0 15,1-1 0-15,-1 2 0 0,0-3 0 0,2 3 0 0,-1-1 0 16,2 0 0-16,1 2 0 0,0 1 0 0,4-1 0 15,2-1 0-15,1 2 0 0,-4 0 0 0,0 3 0 16,-2-1 0-16,-1-2 0 0,1-1 0 0,-1 0 0 16,0 2 0-16,0 1 0 0,1-1 0 15,-1 1 0-15,1-1 0 0,2 1 0 0,0-2 0 0,-3 0 0 16,-3 1 0-16,-6-1 0 0,-5 3 0 0,2 0 0 16,2 3 0-16,3-2 0 0,2-5 0 0,4 3 0 15,5-1 0-15,2 3 0 0,3 3 0 0,1 0 0 16,2-2 0-16,-1 3 0 0,0 1 0 0,-1 0 0 15,4-1 0-15,1 4 0 0,3-3 0 0,2 4 0 16,5 0 0-16,1 2 0 0,4-2 0 0,2 4 0 0,1 0 0 16,4 0 0-16,2-5 0 0,3 1 0 0,0 0 0 15,4 2 0-15,1 1 0 0,1-3 0 0,2-1 0 0,2 2 0 16,3-2 0-16,1 2 0 0,4-3 0 0,3-2 0 16,3 0 0-16,3-1 0 0,0 4 0 0,3-3 0 15,2 0 0-15,0 3 0 0,-2-6 0 0,5 3 0 16,-2 2 0-16,4-5 0 0,3 2 160 0,3 3-160 15,3-4 160-15,5 4-160 0,0 1 128 0,2-3-128 16,-1 0 0-16,-1-1 0 0,-4-2 128 0,5 4-128 16,3-4 0-16,5 1 128 0,3-3-128 0,5 0 128 15,3-1 16-15,-5 1 0 0,-2 0 0 0,3-3 0 16,4 1-144-16,5-3 160 0,6-1-160 0,-2-1 160 16,-4 2-160-16,0-2 0 0,2-3 144 0,1 3-144 0,6-3 0 15,-1 1 0-15,1-3 0 0,-1 2 128 0,0-4-128 16,5 2 0-16,1 2 128 0,0-1-128 15,-2 2 0-15,-4-1 0 0,-2 0 0 0,5-3 128 0,3 2-128 0,-1-3 0 16,-1 0 0-16,-1-1 128 0,-3-2-128 0,4 1 0 16,4-1 0-16,-1-2 0 0,-2 0 0 0,0 0 0 15,-1-3 0-15,3-3 0 0,5 1 128 0,-5-1-128 16,-2-4 128-16,-1 1-128 0,0-5 128 0,2 1-128 16,4-1 128-16,-3 0-128 0,-3-5 128 0,0-4-128 15,1-1 160-15,1-4-160 0,3 0 160 0,-4-5-160 16,-5 0 160-16,2-4-160 0,-3-1 192 0,2-4-64 15,1-2-128-15,-3-5 192 0,-5-3-64 0,-5-2-128 0,0-5 176 16,-1 1-176-16,1-6 304 0,0-1-48 16,0-2-16-16,-5-3 0 0,-4 1-48 0,-3-2-16 0,-3-2 0 15,-2-1 0-15,0-2 128 0,-4-3 16 0,2 1 16 0,-5 1 0 16,-7-2 48-16,-2 4 16 0,-3 2 0 0,-8 2 0 16,-8 4 48-16,-3 6 0 0,-5 1 0 0,-4 6 0 15,-4 6-160-15,-5 1-32 0,-4 6 0 0,-5-1 0 16,-3 5-256-16,-6 2 0 0,-5 4 0 0,-5-1-144 31,-4 0-1024-31,-6 5-208 0,-5-1-32 0</inkml:trace>
  <inkml:trace contextRef="#ctx0" brushRef="#br3" timeOffset="109225.69">29371 9952 25791 0,'12'-5'2304'0,"4"-4"-1856"0,4 0-448 0,0-1 0 16,6 1 0-16,0-1 0 0,2 3 0 0,4 1 0 15,0-2 192-15,-2 6-64 0,1 2-128 0,-4 2 192 16,-3 2-192-16,-4 4-160 0,-1-3 32 0,-4 5 0 16,-3-1-80-16,-2 5-16 0,-4-4 0 0,-2 3 0 15,-5 0 224-15,-2-3-144 0,0 2 144 0,-5 2-128 16,-2-1 128-16,-2-3 176 0,0 2-48 0,-1-3 0 16,1 1 240-16,2-5 32 0,1 4 16 0,3-4 0 15,6-5-128-15,0 0-32 0,0 0 0 0,0 0 0 16,3 11 96-16,2-4 16 0,4 0 0 0,1 1 0 15,1-3-144-15,2 4-32 0,1-1 0 0,-1 3 0 16,-2-1-192-16,-2 3 0 0,-3 2 0 0,-2 0 0 16,-5-1 176-16,-2 2-176 0,-1 0 192 0,-4 2-192 0,-4 0 464 0,-3 0-16 15,-3-3 0-15,-1 1 0 0,-3 1-64 0,1-1 0 16,-2 0-16-16,0-4 0 0,1 0-176 0,1 0-48 16,3-1 0-16,3-1 0 0,1-6-368 0,2-1-80 15,2-1-16-15,3-5 0 16,0-3-2416-16,3-4-480 0,1-11-112 0,8-2 0 0</inkml:trace>
  <inkml:trace contextRef="#ctx0" brushRef="#br3" timeOffset="109559.65">30118 9642 21823 0,'0'0'960'0,"0"0"208"0,0 0-928 0,0 0-240 0,0 0 0 0,-9 5 0 16,-2-1 544-16,1 6 64 0,-1 5 16 0,1 0 0 16,-3-1-96-16,1 5-16 0,-2 7 0 0,-3-2 0 15,-1 5 80-15,1 5 16 0,-2 5 0 0,2 1 0 16,1 5-96-16,2-1-32 0,0 5 0 0,2-1 0 15,2-1-272-15,4 1-48 0,2 0-16 0,6-6 0 16,3-2-144-16,2-3 128 0,0-6-128 0,4 3 128 0,0-1-128 16,2-5 192-16,-2-3-192 0,3-2 192 15,0-4-192-15,1-1-224 0,2-3 48 0,-2-5 16 16,-1-1-1504-16,0-3-288 16,0 1-64-16</inkml:trace>
  <inkml:trace contextRef="#ctx0" brushRef="#br3" timeOffset="109872.45">30466 9715 23039 0,'0'0'2048'0,"0"0"-1648"0,0 0-400 0,0 0 0 16,0 0 720-16,0 0 64 0,0 0 16 0,-1 9 0 15,1 3-288-15,-1 3-48 0,-3 3-16 0,1 2 0 16,0 2-192-16,-1 4-32 0,-4-1-16 0,2 5 0 16,-1 2-16-16,1-2-16 0,0 2 0 0,-1-1 0 15,0-5-176-15,0 2 0 0,2-6 144 0,2-2-144 16,-1-1 0-16,0-5-208 0,1-1 16 0,1-5 16 15,2-8-2224-15,0 0-448 0,0 0-96 16,0 0 0-16</inkml:trace>
  <inkml:trace contextRef="#ctx0" brushRef="#br3" timeOffset="110089.98">30693 9554 28911 0,'0'0'1280'0,"0"0"256"0,0 0-1216 0,-7 13-320 16,0 1 0-16,0 6 0 0,0 2 192 0,-1 2-32 16,0 5 0-16,-1 0 0 0,1 2-160 0,-1 1 192 15,2-2-192-15,-2 1 192 0,1 2-192 0,0-2 160 16,3 1-160-16,1-6 160 0,3-2-160 0,-2-1 0 16,6-2 0-16,-2-2 0 15,3-2-768-15,0-3-64 0,1-4-32 0,1 1 0 16,2-4-1776-16,-8-7-368 0</inkml:trace>
  <inkml:trace contextRef="#ctx0" brushRef="#br3" timeOffset="110309.99">30105 9748 24879 0,'0'0'2208'0,"0"0"-1760"0,9-8-448 0,6 1 0 15,3 3 1024-15,6-1 128 0,4 0 32 0,7 1 0 16,3-1-720-16,8-4-144 0,6 2-16 0,0-3-16 16,0 2 64-16,-2-1 16 0,-3 3 0 0,-2-3 0 15,1 0-176-15,-4 4-48 0,-1-1 0 0,-4 2 0 16,-4 1-1200-16,-4 1-240 0,-5 0-48 0,-5 0-11536 16</inkml:trace>
  <inkml:trace contextRef="#ctx0" brushRef="#br3" timeOffset="110559.09">30215 10462 28559 0,'0'0'2544'0,"0"0"-2032"0,0 0-512 0,0 0 0 15,0 0 480-15,5-8 0 0,1 3 0 0,6 2 0 16,1-2-352-16,7-1-128 0,1 0 0 0,7-6 0 16,5 2 176-16,3-3-176 0,-1 3 192 0,1 1-192 15,0-5 176-15,-1 3-176 0,1 1 160 0,-2-1-160 32,-1 4-896-32,-4-1-288 0,-1 2-48 0</inkml:trace>
  <inkml:trace contextRef="#ctx0" brushRef="#br3" timeOffset="110883.43">30699 10516 30927 0,'-19'13'1360'0,"6"-2"304"0,0 5-1344 0,1 1-320 0,-4 5 0 0,2 3 0 0,1 0 0 0,0 1 0 16,0 2 0-16,-1 3 0 0,3-3 0 0,3 0 0 15,4-5 0-15,2-2 0 0,2 0 0 0,2-4 0 16,5-3 0-16,0-1-128 0,3-4 128 0,2 0 0 16,2-3 0-16,2-1 0 0,3-9 0 0,2 2 144 15,2-3-144-15,-2-4 160 0,3 0 224 0,-2 0 64 16,-2-4 0-16,1-1 0 0,-2-3 224 0,-3-1 48 16,-2 0 16-16,-2 0 0 0,-5 4-64 0,-2-1-16 15,-2-2 0-15,-7 6 0 0,-1-4-16 0,-3 3 0 16,0 2 0-16,-3 0 0 0,-5 5-432 0,-1 0-80 15,-2-2-128-15,1 5 176 16,-1-1-1216-16,2 3-240 0,-1-1-64 0,1 0-9792 0,5-2-1952 16</inkml:trace>
  <inkml:trace contextRef="#ctx0" brushRef="#br3" timeOffset="111256.01">30994 9295 28559 0,'0'0'1264'0,"0"0"272"0,0 0-1232 0,0 0-304 0,9 6 0 0,1 0 0 0,1 7 128 0,2-3-128 15,1 3 192-15,0 5-192 0,0 3 144 0,1 7-144 16,2 0 0-16,-1 7 144 0,2 0-144 0,0 8 0 16,0 2 0-16,-1 5 0 0,1 3 0 15,0 4 128-15,1 4-128 0,-1 5 128 0,0 12-128 0,-3 1 0 16,-2 6 0-16,-4-3 128 0,-6 0-128 0,-3 0 0 16,0 0 0-16,-7-2 0 0,-5-4 0 0,-2-6 0 15,0-9 0-15,0-6 0 0,-1-6 128 0,1-4-128 16,-2-7 0-16,3-3 128 0,1-5-128 0,2-2 0 15,0-8 0-15,3-2-8768 16,-4-4-1776-16</inkml:trace>
  <inkml:trace contextRef="#ctx0" brushRef="#br3" timeOffset="111481.52">31820 9979 31039 0,'0'0'1376'0,"13"-8"288"0,-1 2-1344 0,4-2-320 0,-1 3 0 0,0 1 0 16,-1 3-1024-16,0 1-288 0,-1-3-48 0</inkml:trace>
  <inkml:trace contextRef="#ctx0" brushRef="#br3" timeOffset="111620.37">31720 10240 28047 0,'0'0'1232'0,"14"-2"272"0,1-2-1200 16,3 2-304-16,1-5 0 0,1 0 0 0,2 0 0 0,1 0 128 15,-2 1-128-15</inkml:trace>
  <inkml:trace contextRef="#ctx0" brushRef="#br3" timeOffset="111909.16">32514 9396 33167 0,'0'0'2944'0,"0"0"-2352"16,4 13-464-16,-2 1-128 0,0 5 0 0,-4 4-192 0,0 6 64 0,-3 1 0 15,-2 0 288-15,-1 2 64 0,-3-3 16 0,0 7 0 16,0 6-112-16,-2 3 0 0,-1 9-128 0,0-1 192 0,0 0-192 0,0 0 128 15,1-4-128-15,4-9 0 0,2-6-224 16,0-4-144-16,2-5-16 0,3-4-16 16,0-2-1808-16,4-4-352 0,1-2-80 0</inkml:trace>
  <inkml:trace contextRef="#ctx0" brushRef="#br3" timeOffset="112161.5">32637 9277 26719 0,'0'0'2368'16,"0"0"-1888"-16,0 0-480 0,0 0 0 0,0 0 1568 0,7 9 224 0,-2 2 32 0,-1 2 16 16,2 3-1328-16,-1 5-256 0,-1 3-48 0,-2 1-16 15,4 6-192-15,-4 2 0 0,1 3 0 0,-2-2 0 16,-1-4 0-16,-1 5 0 0,-3 0-192 0,-3 5 192 15,4 3-128-15,-4-1 128 0,0 5 0 0,2-4 0 32,-3 0-704-32,3-5-48 0,0-2 0 0,0-5 0 0,0-5-576 15,1-2-112-15,0-3-32 0</inkml:trace>
  <inkml:trace contextRef="#ctx0" brushRef="#br3" timeOffset="112335.39">32322 9630 24879 0,'8'-5'2208'0,"4"-4"-1760"0,5 0-448 0,3 3 0 0,3-3 1760 15,6 3 272-15,2-3 48 0,2 3 16 0,4-5-1392 0,0 4-288 16,-2-6-48-16,3 0-16 0,2 1-32 0,-17 4-16 16,3 2 0-16,5-3 0 15,2 1-832-15,3 3-176 0,2-1-16 0,9 2-16 16</inkml:trace>
  <inkml:trace contextRef="#ctx0" brushRef="#br3" timeOffset="112605.82">32013 10572 32255 0,'-15'5'1424'0,"15"-5"304"0,0 0-1392 0,0 0-336 0,0 0 0 0,0 0 0 16,0 0 240-16,0 0-32 0,5-4 0 0,4-4 0 15,4-1-208-15,3-5 0 0,5-2 0 0,1 0-160 16,3-3 160-16,3 1 192 0,25-16-32 0,-25 20-16 16,2 0 128-16,3-2 32 0,3 2 0 0,0 1 0 15,-1 0-144-15,1-1-32 0,-2 1 0 0,25-9 0 16,-14 6-832-16,-9 3-192 15,-8 4-16-15</inkml:trace>
  <inkml:trace contextRef="#ctx0" brushRef="#br3" timeOffset="113083.75">32191 10917 34095 0,'0'0'3024'15,"12"-4"-2416"-15,2-3-480 0,-3 2-128 0,4 2 512 0,4 0 64 0,4-1 32 0,3-2 0 16,2 1-464-16,0 0-144 0,3-3 0 0,24-1 0 16,-8 0 304-16,-9 5-48 0,-6 4-16 0,-4 8 0 15,-5 1-240-15,-4 6 0 0,-6 4 0 0,-2 4 0 16,-5 3 0-16,-3-1 0 0,-7 4-128 0,-5-1 128 16,-3 1 0-16,-5 1 0 0,-5-5 0 0,-2 3 0 15,-4-3 0-15,0 3 0 0,-2-3 144 0,1 0-144 16,-1 0 272-16,4-2-16 0,0 0-16 0,5 0 0 15,2-4 144-15,5-1 16 0,3-4 16 0,6-1 0 16,4-2-224-16,5-3-32 0,4-1-16 0,3-3 0 0,3-3-144 16,2-1 0-16,4 0 144 0,4-1-144 0,2-1 176 0,4-4-48 15,1 0 0-15,4 0 0 0,0-4-128 0,2 2 192 16,0-3-192-16,5 2 192 0,2-4-192 0,-12 8 0 16,11-4 0-16,2 3 0 15,-2-3-720-15,-2 2-176 0,-2-2-48 0,17 1 944 0</inkml:trace>
  <inkml:trace contextRef="#ctx0" brushRef="#br3" timeOffset="114766.8">24562 8607 2751 0,'0'0'256'0,"10"-1"-256"0,-1-2 0 0,0 2 0 16,2-3 240-16,0 2 0 0,-1-3 0 0,1 2 0 16,-1-1-240-16</inkml:trace>
  <inkml:trace contextRef="#ctx0" brushRef="#br3" timeOffset="117305.84">24898 8510 5519 0,'0'0'496'0,"0"0"-496"0,10-5 0 0,0 3 0 0,0-1 1472 0,0 2 192 16,-10 1 32-16,12-4 16 0,-3 2-1088 0,-9 2-224 15,11-5-32-15,-1 1-16 0,-10 4 96 0,10-3 0 16,-1-2 16-16,-9 5 0 0,0 0 64 0,0 0 16 15,10 0 0-15,-10 0 0 0,0 0 48 0,0 0 16 16,0 0 0-16,0 0 0 0,0 0-32 0,0 0-16 16,0 0 0-16,0 10 0 0,-3 2 128 0,-3-3 16 15,-2 1 16-15,-3 1 0 0,0-1-48 0,-2 3-16 16,-1-4 0-16,-1 1 0 0,-3 0-112 0,0 2-32 16,-1 1 0-16,0-2 0 0,0 2-144 0,0 1-48 15,-1 1 0-15,-3-4 0 0,-2 3-96 0,-2 0-32 0,-2 2 0 16,-3-1 0-16,-3 0-192 0,0-1 144 0,1 0-144 0,-2 0 128 15,0 0-128-15,-3-3 0 0,1 2 0 0,1 1 128 16,0-2-128-16,-2 2 0 0,-3-2 0 0,-4 2 0 16,-2-1 144-16,-1-2-144 0,1 2 160 0,-1-4-160 15,-1 1 160-15,2-2-160 0,-1 3 160 0,4-3-160 16,-1 1 160-16,-2-3-160 0,-6 3 160 0,-1-3-160 16,-2 1 144-16,3-1-144 0,0-2 128 0,2 0-128 15,-1 0 160-15,1 2-160 0,0 0 192 0,-4-2-192 16,-3 0 144-16,1-2-144 0,-1-3 0 0,2 1 144 15,1-1-144-15,1 2 160 0,2 2-160 0,-3-1 160 16,-1-2-160-16,-4 0 192 0,-5 0-192 0,2 0 192 16,2 0-192-16,2-1 0 0,2 0 144 0,2 1-144 15,-1 0 128-15,-2-2-128 0,-2-3 128 0,1-1-128 16,1-2 128-16,0-1-128 0,1 4 160 0,-1-2-160 16,1 2 0-16,-2 1 128 0,-4-3-128 0,0-1 0 0,-3 0 0 15,4-2 0-15,1 2 0 0,-1-2 0 0,1 4 0 0,-1-3 0 16,-4 0 0-16,3-4 0 0,-4 0 128 0,3 2-128 15,3-2 0-15,0-1 144 0,0 2-144 0,1 0 0 16,-3-2 144-16,0 1-144 0,1 2 176 0,3-3-48 16,2-3 0-16,2 1 0 0,1 1 0 0,3-1 0 15,1 2 0-15,-2-1 0 0,-4-1-128 0,-1 0 0 16,-1 1 0-16,1 1 0 0,2 2 0 0,3-2 128 16,0-2-128-16,-1 2 0 0,1 0 0 0,-3 0 0 15,-1-2 128-15,1-2-128 0,2-1 0 0,2 1 0 16,1-3 144-16,2 1-144 0,1 1 0 0,1 2 144 0,1 0-144 0,-1-2 0 15,-4-3 128-15,0 2-128 0,-1 1 0 0,2 0 0 16,5-5 0-16,0 2 128 0,1 2-128 0,2-2 0 16,0-2 128-16,1 0-128 0,0 4 0 15,-3-1 0-15,-3 2 144 0,0-1-144 0,1-3 0 0,2 0 144 16,3-1-144-16,0-1 0 0,2 2 144 0,-1 1-144 16,1-1 160-16,-2 0-32 0,4 3-128 0,-3-2 192 15,-1 2-192-15,0 0 144 0,-3-1-144 0,2 1 128 16,1 0 0-16,2 2 0 0,0 1 0 0,-1 0 0 15,-1-5-128-15,2 4 0 0,1 2 0 0,-1 0 0 16,-3 2 0-16,-2 0 0 0,-3-1 0 0,2 1 0 16,0-1 0-16,-1 1 0 0,3-3 0 0,0 3 0 15,0 2 0-15,1 3 0 0,1-3 0 0,0 5 0 16,-2-6 0-16,2 3 0 0,-3 2 0 0,-1-1 0 0,1 0 0 16,1-2 0-16,2 1 0 0,0 0 0 15,1 3 0-15,0-2 0 0,3 2 0 0,-1-2 0 0,0 1 0 0,-2 3 0 16,-4-4 0-16,1 4 0 0,-3-4 0 0,3 2 0 15,2 2 0-15,0-4 0 0,0 2 0 0,1 0 0 16,0 0 0-16,2 4 0 0,-1-1 0 0,-2-1 0 16,0 0 0-16,-4 2 0 0,1-1 0 0,1-2 0 15,-1 2 0-15,2 2 0 0,2-2 0 0,-1 1 0 16,0 1 0-16,3 0 0 0,1 1 0 0,-1 1 0 16,0-1 0-16,-2-2 0 0,-1 2 0 0,-1 0 0 15,-3 1 128-15,3 0-128 0,2 0 0 0,0 0 0 16,2 0 0-16,-1 2-176 0,-1 1 176 0,4-1 0 15,0 2 0-15,-2 0 0 0,0-1 0 0,-3-1 0 0,-1 1 0 0,0 0 0 16,-1 2 0-16,1-1 0 0,3-2 0 16,0 0 128-16,1 1-128 0,1-1 176 0,1 3-176 0,-1-1 192 15,1-1-192-15,-2-1 0 0,-4 1 0 0,1-2 0 16,-1-1 0-16,-1 0 128 0,3 3-128 0,-1-1 0 16,1 1 0-16,1-2 0 0,-2-1 0 0,2 1 0 15,1 2 0-15,-2-1 0 0,0 3 0 0,-1-1 0 16,-2-1 0-16,-3-2 0 0,0 0 0 0,2-1 0 15,1 0 0-15,-1 0 0 0,1 0 0 0,1 1 0 16,0 2 0-16,-1-2 128 0,2 1-128 0,-3 1 0 16,-4 0 0-16,-2-1 0 0,-1-2 0 0,-1 2 0 15,3-2 0-15,-1 2 0 0,-2 1 0 0,2-1 0 16,1 2 0-16,-1-1 0 0,-7-1 0 0,1 1 0 0,-3-1 0 16,4 2 0-16,-1 1 128 0,1-1-128 15,2 2 0-15,-2 2 0 0,-1-2 0 0,-2-1 0 0,-5 1 0 16,2-4 0-16,0 1 0 0,0-1 0 0,1 2 0 0,3 1 0 15,1-2 128-15,-2 0-128 0,-6 0 0 0,-1 0 0 16,1-3 0-16,0 0 128 0,2 1-128 0,1 1 0 16,1 3 0-16,-1-1 0 0,-3 1 0 0,-2-1 160 15,-1 0-160-15,2-4 160 0,2 0-16 0,0 3 0 16,1-1 0-16,0 3 0 0,-2-4-144 0,-1 2 192 16,-2-3-192-16,1 0 192 0,4 1-192 0,1 3 0 15,0 0 0-15,0-2 128 0,-3 2-128 0,-1 0 0 16,-3 0 144-16,1-4-144 0,5-1 0 0,1 2 0 15,0 1 0-15,1 2 128 0,1 1-128 0,-1 2 176 16,-5-4-176-16,2 0 192 0,2 0-192 0,1-1 0 16,1 1 0-16,3 2 0 0,0-2 0 0,1 1 0 15,-4 0 128-15,1 0-128 0,-1-8 0 0,2 4 0 0,1 1 0 16,1 3 0-16,1-1 0 0,2-1 0 0,1 0 144 0,0 0-144 16,-1 1 0-16,0-1 128 0,-2-2-128 0,3 0 0 15,3-1 0-15,0 1 144 0,3 1-144 0,1 2 0 16,2-3 128-16,1 0-128 0,2 0 0 0,-2 0 0 15,-2 0 0-15,0 0 0 16,-2-4 0-16,5 3 0 0,-1-1 128 0,3 0-128 0,1-1 0 0,1 1 0 16,2-2 0-16,2 0 0 0,0 3 0 0,2-2 0 15,-3-1 0-15,1 1 0 0,0-2 0 0,0 1 0 16,-3-1 0-16,2 1 0 0,2-5 0 0,2 3 0 0,2 1 0 16,1-4 0-16,-2 1 0 0,2-1 0 15,2 3 0-15,0-2 0 0,0 2 0 0,1-1 0 16,3-3 128-16,-1 3-128 0,1-2 0 0,-2 4 0 0,3-4 0 0,-2 0 0 15,-2-1 0-15,1 1 0 0,1-1 0 0,0 2 0 16,1-5 0-16,0 3 0 0,-1-1 0 16,2-1 0-16,0 3 128 0,1-2-128 0,3 2 0 0,0-2 0 15,1-1 0-15,1 1 0 0,0-5 0 0,2 0 128 16,1 2-128-16,1-3 0 0,-1 1 0 0,3-1 0 16,1 0 0-16,1 1 0 0,0-1 0 0,1-1 0 15,0 0 0-15,3 0 0 0,0 2 0 0,1-2 0 16,0-4 0-16,2 3 0 0,1 0 0 0,1 1 0 15,-2 0 0-15,2 2-144 0,0-2 144 0,0 3 0 16,2 1 0-16,0-1 0 0,1 2 0 0,-1 3 0 16,-1-3 0-16,1 4 0 0,1 0 0 0,-1 4-128 0,0-2 128 15,-6 7 0-15,6-7 0 0,2 0 0 0,0 0 0 0,-2 3-128 16,-6 4 128-16,9-7 0 0,-2-1 0 0,-7 8 0 16,7-4 0-16,-7 4 0 15,0 0 0-15,0 0 0 0,0 0 0 0,0 0 0 0,0 0 0 16,0 0 0-16,0 0 0 0,0 0 0 0,0 0 0 0,0 0 0 15,0 0 0-15,-6 5 0 0,0 2 0 0,-1 0 0 16,2 0 0-16,-1 2-128 0,-2-2 128 0,1 5 0 16,-2-2 0-16,0 3 0 0,0 3 0 0,0 1 0 15,-1 0 0-15,0 1 0 0,-1 1 0 16,1 3-128-16,0 1 128 0,1 4 0 0,-1-1 0 0,1 3 0 16,2 3 0-16,-2-1-128 0,-2-1 128 0,1 2 0 15,0 0 0-15,0-3 0 0,2 2 0 0,1-1 0 16,0-2 0-16,0 1-128 0,-1 2 128 0,-1-3 0 0,0 0 0 15,0 2 0-15,1-6 0 0,-1 0 0 0,0-1 0 0,0-2 0 16,1-4 0-16,1 1 0 0,-2-6 0 0,0 0 0 16,2 0 0-16,1-5 128 0,0 1-128 0,6-8 0 15,-7 4 0-15,7-4 128 0,-10 0-128 0,3-1 144 16,0-4-144-16,1-1 160 0,2-1-160 0,1-5 192 16,1 1-192-16,-1-3 192 0,0-4-192 0,1-1 128 15,1-2-128-15,0-4 128 0,1-3-128 0,0 0 0 16,1-3 0-16,2 0 128 0,-3 3-128 0,2-2 0 15,1 2 0-15,-2-4 0 0,-1 0 0 0,1 2 0 16,0 0 0-16,1 1 0 0,0 4 0 0,1-2 0 0,-1 3 0 16,-2-1 0-16,0-1 0 0,0 4 0 0,5 2 0 15,1-1 0-15,-1-2 0 0,0 1 0 0,1 3 0 16,0 0 0-16,1 1 0 0,-1 0-176 0,0 1 176 0,2 0-192 16,-2 2 32-16,0 1 0 0,1-1 0 0,0 2 0 15,-1-2 160-15,0 1-192 0,-1 1 192 0,-1 4-192 16,0-1 192-16,-4 10 0 0,5-9 0 0,0 1 0 15,-5 8 0-15,0 0-128 0,0 0 128 0,0 0 0 16,0 0 0-16,0 0 0 0,10 9 0 0,-2 0-128 16,0 3 128-16,-2 3 0 0,-1-1-144 0,0 0 144 15,0 1 0-15,2 2 0 0,-1-4-144 0,0 5 144 16,2 0 0-16,-1 1 0 0,1-1 0 0,0 1 0 16,-2 1 0-16,2-1 0 0,-3 0 0 0,0 1 0 15,0-5 0-15,1 0 144 0,1 0-144 0,-1 1 128 16,0-6-128-16,1 1 160 0,-1-1-160 0,2-3 160 15,1-1-32-15,1 2-128 0,-1-5 192 0,1 1-64 0,1-1-128 0,2-1 192 16,0-2-192-16,-1 0 192 0,4-1-192 16,-4 0 0-16,1 0 0 0,0-1 128 15,-2 1-832-15,-1 1-192 0,-10 0-16 16,0 0-16128-16</inkml:trace>
  <inkml:trace contextRef="#ctx0" brushRef="#br3" timeOffset="119464.66">1388 6680 20271 0,'-16'-13'896'0,"8"7"192"0,2 2-880 0,6 4-208 0,-9-5 0 0,9 5 0 16,0 0 528-16,0 0 64 0,-7-5 16 0,7 5 0 15,0 0-192-15,0 0-32 0,0 0-16 0,0 0 0 16,0 0-64-16,0 0-16 0,10 3 0 0,3 2 0 16,1-1-128-16,5 2-32 0,3 2 0 0,3-2 0 15,3 4-128-15,3-4 0 0,1 1 0 0,1 0 128 16,0-3-128-16,0 0 0 0,5 0 0 0,1 0 0 16,4-3 0-16,3 0 0 0,1 0 0 0,3 1 0 15,3-2 208-15,2 1-32 0,-1-1-16 0,1 0 0 0,0 0 128 16,2 3 32-16,3-1 0 0,6 1 0 0,2-1 0 15,4-2 16-15,-2-2 0 0,-2 2 0 0,1 0-64 0,2 0-16 16,2 0 0-16,3 0 0 0,4-2-80 16,-1 1-32-16,-2 0 0 0,-2 0 0 0,1-1-144 0,6 1 0 15,-1 0 144-15,-1-3-144 0,-1-1 0 0,2 2 128 16,-4-2-128-16,3 0 0 0,2-4 0 0,2 4 0 16,0-4 0-16,-1 3 128 0,-3-2-128 0,2 1 128 15,2 0-128-15,3 0 128 0,-1 0 0 0,-1 2 16 16,-1-1 0-16,1-1 0 0,4 0-144 0,0-3 128 15,-1 3-128-15,1-2 128 0,-4 3-128 0,4 1 0 16,2-5 144-16,0 3-144 0,2-1 0 0,-3 2 0 16,-1-2 0-16,0 1 0 0,1 2 0 0,1-2 128 0,-4 1-128 15,0 4 0-15,-5-1 0 0,3 1 0 16,-1 2 0-16,4 0 0 0,-1-4 0 0,-4 1 0 16,-3 1 0-16,-1 2 0 0,-1 2 0 0,3 1 0 0,4-3 0 15,-1 0 128-15,-6-3-128 0,-2 2 0 0,-2-1 0 0,2 2 128 16,2 1-128-16,-2 0 0 0,-4-1 0 0,-1 0 0 15,-4-2 0-15,0-1 0 0,-3 3 0 0,-1 0 0 16,3 1 0-16,-1-1 0 0,-3-1 0 0,-1 1 128 16,-9-2-128-16,1-1 0 0,-1 2 0 0,-2 1 0 15,1 1 0-15,-1 2 0 0,-2-1 0 0,1 1 0 16,-4-3 0-16,-4 0 0 0,-7 0 0 0,-3 1 0 16,-6-1 0-16,-2 1 0 0,-3 0 0 0,-2-1 0 15,-3 0 832-15,-2 2 160 0,-5-2 32 0,-8 0 0 16,0 0-1472-16,0 0-272 15,0 0-64-15,0 0-16 0,0 0 800 0,-9 6 256 0,-3-2 0 0,0 0 0 0,-5-2-64 16,-2 1-16-16,-4 1 0 0,-5-3 0 0,-6-1-176 16,-4 0 160-16,-5-1-160 0,-2 1 160 0,1-2-160 0,-2 2 128 15,-2 3-128-15,-3-2 128 0,-3 0-128 0,-3 1 0 16,-5-2 144-16,-7 0-144 0,-2 0 0 0,-1 1 144 16,-2-1-144-16,-1 3 0 0,-1-1 128 0,-7 1-128 15,-5-1 0-15,-3-1 0 0,1 2 144 0,-3-1-144 16,-3 1 0-16,-3 1 144 0,-4 1-144 0,-2 0 0 15,1 0 0-15,-8 4 0 0,-7-4 0 0,3 4 0 16,0 1 0-16,-5-1 0 0,-5-1 0 0,2-2 0 16,2 3 0-16,-3-3 0 0,-3-1 0 0,1 0 0 0,1-1 0 15,4 0 0-15,-2 1 0 0,0 2 128 0,-5-4-128 16,5 0 0-16,2-1 0 0,0 1 0 0,-5-2 0 16,3 4 0-16,4-1 0 0,-1 0 0 0,0 0 0 0,6 3 0 15,5-2 0-15,-2 2 0 0,-3-1 0 0,4-3 0 16,6 1 0-16,2 1 0 0,0 1 0 0,2-4 0 15,3-2 0-15,6-1 0 0,5 0 0 0,4 0 0 16,5-1 0-16,-1-1 0 0,-2-1 128 0,7 0-128 16,6 1 0-16,5 0 0 0,4-2 0 0,2 1 0 15,4 0 0-15,1-1 0 0,1-2 0 0,5 2 0 16,3 0 0-16,3-2 160 0,5 0-160 0,3 2 160 16,3-1-160-16,5 1 0 0,3 2-160 0,1-1 160 15,2-1 0-15,4 2 0 0,2-1 0 0,5 2 0 16,7 2 0-16,0 0 0 0,0 0 0 0,0 0 0 15,0 0-160-15,0 0 160 0,10 3-160 0,6 2 160 0,4 1-192 16,7-2 192-16,4-1-208 0,6 2 80 0,9 0 128 16,6-1 0-16,7-2-144 0,-1-2 144 0,4 2 0 0,3-1 0 15,6 0 0-15,7 0 0 0,6-1-144 0,2 0 144 16,2-1 0-16,2 0 0 0,4 0 0 0,8-1 0 16,6 2 0-16,3-2 0 0,-6-5 0 0,12 4 0 15,6-1 0-15,1 0 0 0,-4-4 0 0,4 2 0 16,10 0 0-16,-1-2 0 0,-5 3 0 0,5 0 0 15,6-4 0-15,-2 4 0 0,-2 0 0 0,2-2 0 16,6 2 0-16,-3 3 0 0,-6-2 0 0,5 0 128 16,3 3-128-16,-3 1 0 0,-3 0 0 0,1 1 128 15,4 3-128-15,-2-1 0 0,-5-1 0 0,1-1 0 16,5 2 128-16,-8-1-128 0,-6 1 0 0,1 2 0 16,2-1 0-16,-7-3 0 0,-7 2 0 0,0-1 128 15,0 2-128-15,-5 1 0 0,-6-2 0 0,-5-2 0 0,-5-1 0 0,-1 1 0 16,0 2 0-16,-7-1 0 0,-7 1 128 15,-10 1-128-15,-6-3 0 0,-3 1 0 0,-4-2 0 0,-4 3 0 16,-5-2 0-16,-5 1 0 0,-7-2 128 0,-7 1-128 16,-5-1 144-16,-5 1-16 0,-6-1 0 0,-12 0 0 15,0 0 112-15,0 0 16 0,0 0 0 0,0 0 0 16,-18-2-32-16,-4-1 0 0,-8 0 0 0,-6 2 0 16,-7-1-224-16,-4-2 144 0,-2 1-144 0,-5 3 128 15,-5-1-128-15,-7-2 0 0,-6 0 0 0,-6 0 0 16,-4 1 0-16,-4-2 0 0,1 2 0 0,-6 0 0 15,-5-3 0-15,-5 4 0 0,-6 1 128 0,-1 0-128 16,-4-2 0-16,-4 2 0 0,-3 2 144 0,-1-1-144 0,1-1 0 16,-6 1 144-16,-4 3-144 0,-1 0 0 15,2 1 144-15,-2-3-144 0,-5 0 0 0,2-1 144 0,1 1-144 0,-2 0 0 16,-4 0 0-16,4 1 128 0,3 1-128 16,-1-2 0-16,-3-1 0 0,6 1 0 0,4-1 0 0,0-1 128 15,0-1-128-15,6-1 0 0,8 2 0 0,-1-1 0 16,-1-1 128-16,6 0-128 0,8-1 0 0,6 1 0 15,4 0 0-15,1 0 0 0,-1 0 0 0,5 1 0 16,9-1 0-16,7 0 0 0,5-3 0 0,9 1 0 16,4-1 0-16,3 0 0 0,1-2 0 0,6 4 0 15,5 0 0-15,7-1 0 0,7-5-128 0,6 4 128 16,3 3 0-16,7-2 0 0,5 4-160 0,0 0 160 0,10-5-208 0,8 1 80 16,6 1-208-16,10 0-48 0,6-4 0 15,8 2 0-15,6 0 224 0,9 1 160 0,8 1-208 0,13 0 80 16,9-1 128-16,2 2 0 0,1-2 0 0,9 0-128 15,10 3 128-15,0-1-128 0,2-1 128 0,5 0-128 16,4 3 128-16,1 0 0 0,0-5-144 0,7 1 144 16,2 4-128-16,-2 0 128 0,0-1-160 0,3 1 160 15,7 4 0-15,-3-3 0 0,-4 2-128 0,6-1 128 32,7 4-384-32,-6 2-16 0,-4-4-16 0,4 1 0 15,3 4-1616-15,-4-1-320 0,-8 2-64 0</inkml:trace>
  <inkml:trace contextRef="#ctx0" brushRef="#br3" timeOffset="130441.05">1112 2328 9215 0,'7'-18'816'0,"-4"0"-656"16,1 2-160-16,1 1 0 0,0 1 2176 0,-1 0 384 15,1 1 96-15,-2-1 16 0,1 3-1504 0,-2 3-288 16,-2-2-64-16,0 10-16 0,-2-9-48 0,2 9-16 15,0 0 0-15,0 0 0 0,0 0-128 0,-12 0-32 16,12 0 0-16,-11 9 0 0,1 5-432 0,-3 6-144 16,3 5 0-16,-3 2 0 0,0 5 0 0,1 0 0 15,-4-1 0-15,0 5 0 0,-5 3 128 0,2 2-128 16,-1-1 0-16,-3 2 0 0,-2-1 128 0,1 0-128 16,-2 4 144-16,2-3-144 0,-3 0 240 0,1 2-48 15,-2-1-16-15,12-16 0 0,-1 1 176 0,-4 6 32 0,1 4 16 0,-3 4 0 16,0 0-16-16,0 1-16 0,0 4 0 0,-19 36 0 15,4-19-112-15,5-7-32 16,3-4 0-16,1-1 0 0,1-1 48 0,1-1 16 0,3-1 0 0,2-4 0 16,3-1-16-16,1-3 0 0,2-5 0 0,0-1 0 15,1-1-112-15,3 0-32 0,0-3 0 0,1 2 0 16,2 0-128-16,0-1 0 0,1 1 0 0,4-15 0 16,-2 1 144-16,2 0-144 0,-1 1 160 0,0 1-160 15,-1-1 128-15,1 0-128 0,-2 2 0 0,-3 14 0 31,2-10-704-31,3-3-224 0,0-2-48 0,2-6-16 0,1-1 800 0,1-1 192 0,1-1 0 0,1-2 0 16,2 2 768-16,1-3 208 0,-1 1 48 0,2-1 0 16,2 1-832-16,-2-4-192 0,3 2 0 0,0-2 0 15,3 3 0-15,0-1 0 0,2 2 0 0,2-1 0 16,2 2 0-16,16 8 0 0,-4-2 0 0,1-2 0 0,-2-1 0 0,3-1 0 16,1 0 0-16,-1-3 0 0,-4 0 0 0,5 3 144 15,-2-6-144-15,3 2 128 0,3-4-128 0,-13-3 0 16,4 0 144-16,4 1-144 0,4-1 128 0,4 2-128 15,4-1 160-15,3-1-160 0,2-1 128 0,41-1-128 16,-15 0 0-16,-7 0 144 0,-2 0-144 0,-1 0 0 16,-1-1 0-16,3 1 0 0,3-1 0 0,-2 0 128 15,-3 1-128-15,0-3 0 0,2-1 0 0,1 3 0 16,2 0 0-16,2-2 0 0,5 1 0 0,-2-2 0 16,-3-1 128-16,0 1-128 0,0 0 0 0,3 3 0 15,4-1 0-15,-1 1 0 0,-1 0 0 0,-1 0 0 16,0-3 0-16,3 1 0 0,-3 1 0 0,5-1 0 0,3 2 144 0,-3-2-144 15,-4 1 0-15,2-2 0 0,0 1 0 0,5 1 0 16,2-1 0-16,-2 2 0 0,-4 1 0 0,-1 0 128 16,-1-1-128-16,4 1 0 0,2 0 0 0,-1 1 0 15,1 2 0-15,-2-1 0 0,-2 1 0 0,4 1 0 16,3-2 0-16,1 1 0 0,-2-2 0 0,1-1 0 16,-2 0 0-16,4 1 0 0,3-1 0 0,1 0 0 15,-4-1 0-15,1 1 0 0,-2-1 0 0,3-1 0 16,3 0 0-16,-1 1 0 0,-1-3 0 0,0 1 0 15,-1 1 0-15,4-1 128 0,4 2-128 0,-3-2 0 16,-2 2 0-16,-2-3 0 0,0 0 0 0,3 2 0 16,5-1 0-16,-3 3 0 0,-5-1 0 0,0-1 0 15,-1-5 0-15,6 5 0 0,2-1 0 0,0 1 128 16,-6-2-128-16,4-1 0 0,-1 2 0 0,2 1 0 0,-2-2 0 0,-2 2 0 16,-3-1 0-16,4-1 0 0,3 3 0 0,-1-1 0 15,0 1 0-15,0 0 128 0,-2-3-128 0,3 3 0 16,2-2 0-16,-4 1 0 0,-3-1 0 0,-1 1 0 15,3-1 0-15,2 0 128 0,0 2-128 0,2 1 0 16,-4-4 0-16,0 2 0 0,6-2 0 0,-1 1 0 16,-4 2 0-16,4-3 0 0,-2 2 0 0,2-1 0 15,3 2 0-15,-3-3 128 0,-4-1-128 0,2 4 0 16,-4 0 0-16,3-1 128 0,6 4-128 0,-6-2 0 16,-4 0 0-16,-1 0 0 0,1 1 128 0,2 0-128 15,3-1 160-15,-3 0-160 0,-4 0 0 0,3 1 128 16,0 2-128-16,3-3 0 0,1 0 128 0,-1-3-128 15,-2 0 176-15,3 1-176 0,2 1 192 0,-1-3-64 16,-3-5 0-16,1 6-128 0,-1 1 160 0,4 1-160 0,4 1 128 0,-2-3-128 16,-9-2 128-16,2 3-128 0,1 2 0 0,2 1 128 15,1-3-128-15,-2-1 0 0,-5 0 0 0,3 2 0 16,2 1 0-16,-1 0 0 0,1-2 128 0,0-2-128 16,-2 0 0-16,1 3 0 0,3 2 0 0,-1-4 0 15,-3-2 0-15,1-1 128 0,-2 2-128 0,3 2 0 16,5 2 0-16,-3-3 0 0,-3 1 0 0,-1-1 0 15,0 3 0-15,3-3 0 0,2 0 128 0,-2-1-128 16,-3 1 0-16,-2 5 0 0,5-1 0 0,0-1 0 16,-5-3 0-16,0 3 0 0,-2 0 0 0,0 2 0 15,1-2 0-15,0-2 0 0,-2 0 0 0,0 1 0 16,-1 2 0-16,1 1 0 0,2 0 128 0,0-1-128 16,-4-2 0-16,-1 1 128 0,-4 0-128 0,6 2 128 0,2 1-128 15,-1-2 128-15,-2-1-128 0,-1 0 128 0,0 1-128 0,1 4 0 16,-1 2 144-16,2-1-144 0,-2-1 128 0,1-1-128 15,-3 1 128-15,2 3-128 0,2-3 0 0,-2 0 0 16,-2-1 0-16,0 1 128 0,-4-1-128 0,0-1 0 16,-1 4 0-16,2-1 0 0,2-3 0 0,-3 0 0 15,-1 0 0-15,-4 2 128 0,-3-1-128 0,7-2 0 16,1 1 0-16,-2-1 0 0,-4 5 0 0,-1-3 0 16,1-2 0-16,1 1 0 0,0 3 0 0,3 2 0 15,0-5 0-15,-1 0 128 0,-4 0-128 0,-1 0 0 16,-3-1 0-16,8 0 0 0,-1 1 0 0,0-2 0 0,-2 2 0 0,-2-2 0 15,2 0 0-15,-1 2 0 0,-1-1 0 0,3 1 128 16,1-1-128-16,-1 0 144 0,-2 1-144 0,-1 2 160 16,-1-2-160-16,4 1 160 0,4 0-160 0,-3-1 160 15,1 1-160-15,-5 1 0 0,1-1 0 0,3-3 0 16,0 1 0-16,3 0 0 0,1-1 0 0,-2 1 0 16,-6-1 0-16,3-1 0 0,0 0 128 0,3 0-128 15,3 0 0-15,-1 3 0 0,-2-2 0 0,-3-1 0 16,1 0 0-16,5 1 128 0,-2 0-128 0,0 1 0 15,-2-1 0-15,-2-1 0 0,-1 1 0 0,0 0 0 16,1 2 0-16,1 0 0 0,4-2 0 0,-5 3 0 16,-4-4 0-16,-1-2 0 0,-1 4 128 0,2-2-128 15,3 0 0-15,-2 0 0 0,1 0 0 0,-5 0 0 16,-2 0 0-16,2 1 0 0,-3 0 0 0,3-1 0 16,5 0 0-16,-3 1 0 0,-2-1 0 0,-3 0 0 15,-5 0 0-15,1 2 0 0,2-2 0 0,4 0 0 0,-1 0 0 0,0 0 0 16,-1 0 128-16,-2 0-128 0,-6 0 0 0,0 0 160 15,2 0-160-15,1 2 160 0,-1 1-16 0,4 1 0 16,0 1 0-16,-2-1 0 0,-3 1-16 0,-4 1-128 16,1-1 192-16,1-1-64 0,-3 0-128 0,2 2 0 15,-1-2 144-15,0-2-144 0,-3 2 128 0,-3-1-128 16,-2-1 128-16,-4 1-128 0,-3-3 0 0,-1 0 144 16,0-3-144-16,0 6 0 0,1-6 128 0,-5 2-128 15,5-2 0-15,-2 1 0 0,0 1 192 0,0-1-64 16,-3 1 0-16,-1 1-128 0,-1-2 0 0,-1-1 0 15,-5-2 0-15,-2 4 0 0,-3-1 0 0,-1 2 0 16,-1 0 0-16,-1 0 0 0,0-1 0 0,-2 0 0 0,1 1 0 16,-3 0 0-16,0 1 0 0,-1 0 160 0,-2-1-160 0,-1 2 128 15,0-2-128-15,-10 0 128 0,10-2-128 0,1 1 128 16,-11 1 0-16,9 0 0 0,-9 0 0 0,0 0 0 16,7-4-128-16,-7 4 0 0,7-5 0 0,-7 5 0 15,5-11 144-15,-3-1-144 0,-1 2 160 0,-2-4-160 16,0-1 128-16,-2-2-128 0,1-2 0 0,-2-1 144 15,1-2-144-15,1-6 128 0,-2 0-128 0,3-3 128 16,-2-4-128-16,2-1 128 0,0-5-128 0,1-5 128 16,1-1-128-16,2-4 0 0,0-7 0 0,4-3 128 15,-1-3-128-15,3-1 0 0,0-3 0 0,1-3 0 16,3 2 0-16,1 0 0 0,2-1-176 0,1 0 176 16,-1-1 0-16,0 3 0 0,-4-2 0 0,0 1-128 0,-2-1 128 0,-1 3 0 15,-4 1 128-15,-1 3-128 0,-1 5 0 0,-3 0 0 16,-2 2 0-16,2 3 0 0,-1 5 0 15,-2-1 0-15,-1 2 0 0,-1 3 0 0,-1 0 0 0,-2 6 0 16,2 5 0-16,0 2 0 0,0-1 0 0,1 3 0 16,2 4 0-16,-3-2-128 0,3 2 128 0,-1 2 0 15,-1 0 0-15,1 4-128 0,1 1 128 0,1 1-128 16,-1 3 128-16,2 1-128 0,1-1 128 0,-1 1 0 16,-1 1-144-16,0 0 144 0,1 0 0 0,-1 3 0 15,1-1 0-15,1 10 0 0,-5-7-144 0,5 7 144 16,-6-6 0-16,6 6 0 0,0 0-160 0,-12-3 160 15,2 1-128-15,2 4 128 0,0 1 0 0,-3 0 0 16,0 1 0-16,-3-2 0 0,1 3 0 0,-3 2-160 0,-1-2 160 0,-1 0-160 16,1 0 160-16,-2-1 0 0,-2-2 0 0,1 2 0 15,-3 0 0-15,1 1 0 0,-2-2 0 0,-2-1 0 16,-6-2 0-16,-1 0 0 0,-4 0 0 0,-3 0 0 16,-2 0 0-16,-1 0 0 0,-1 0 0 0,-3 0 0 15,-3 0 0-15,-1-1-128 0,-1 0 128 0,-4-1 0 16,-5 1 0-16,-5 0 0 0,-2-2 0 0,-2 1 0 15,0-1 0-15,-1 1-128 0,-1 0 128 0,-1 1 0 16,-5 0 0-16,1-2 0 0,-1-2 0 0,2 1-128 16,1 1 128-16,-7 0-128 0,-7-1 128 0,0 0-128 15,0 2 0-15,2 1 0 0,-2-1 0 0,-5 2 0 16,-9 0 128-16,1 2 0 0,2 0 0 0,-2 1-128 16,-2 1 128-16,-3-2-128 0,-2 1 128 0,1-1-128 15,3 1 128-15,-3-2 0 0,-4 0 0 0,2 3 0 16,1-3 0-16,-3 2 0 0,-1-2 0 0,-1-1-128 0,1 0 128 0,1 0 0 15,1 0 0-15,-4 1 0 0,-3-1 0 0,2 0 0 16,3 2 0-16,-6-1 0 0,-3 0 0 0,1 2 0 16,3-1 0-16,-4 1 0 0,-4 1 0 0,1-2 0 15,1 5 0-15,0-1 0 0,-5-2 0 0,3 0 0 16,3 1 0-16,-3 2 0 0,-5 0 0 0,1 1 0 16,4 0 0-16,-3 2-128 0,-5-5 128 0,2 2 0 15,2 0 0-15,-2-2-128 0,-4 3 128 0,1 1 0 16,3 1 0-16,-3 0-128 0,-3 0 128 0,3-2 0 15,4 0 0-15,-2 1 0 0,-6-4 0 0,2 2 0 16,3-2 0-16,-2 4 0 0,-2-1 0 0,4-2 0 16,5 3 0-16,-3-5 0 0,-1 0 0 0,4 0 0 15,3 2 0-15,-1-2 0 0,-4-3 0 0,4 4 0 0,3 3 0 0,0-4 0 16,-5-4 0-16,5 0 0 0,3 0 0 0,-1 0 0 16,-6 1 0-16,3-1 0 0,4-1 0 0,-3 1 0 15,-3 1 0-15,2-2 0 0,4-1 0 0,-1 2 128 16,-1 3-128-16,1-1 0 0,-1-4 0 0,3 2 0 15,-1 4 0-15,1-3 0 0,-2-4 0 0,2 3 0 16,2 4 0-16,-1-3 0 0,-1-3 0 0,1 1 0 16,4 1 0-16,1 0 0 0,-4 0 0 0,3-3 0 15,3-2 0-15,2-1 0 0,-1 3 0 0,2-1 0 16,-1-1 0-16,4 3 0 0,3 2 0 0,-3-4 0 16,-3-4 0-16,3 2 0 0,5-4 0 0,-1 5 0 15,-1 2 0-15,0-2 0 0,-1-1 0 0,3 1 128 16,5-2-128-16,-2 2 0 0,-8 0 0 0,6-3 0 15,3 2 0-15,3 2 0 0,2 0 0 0,-4-1 0 0,-3 0 0 0,1 3 0 16,4 0 0-16,0 1 0 0,-1-1 0 0,-2-2 0 16,-1 1 0-16,3 1 0 0,0-2 0 0,-1 3 0 15,-3-1 0-15,-1 0 0 0,6-4 0 0,2 3 0 16,-2 0 0-16,-3 2 0 0,-3-3 0 0,1-2 0 16,4 1 0-16,-1 2 0 0,0 1 0 0,-1-1 0 15,-2-3 0-15,2 2 0 0,3 2 0 0,-1-2 0 16,-2 1 0-16,1 1 0 0,2 0 0 0,1 2 0 15,3 2 0-15,-3-2 0 0,-4 0 0 0,3 0 0 16,-3 0 0-16,5 2 0 0,-1 1 0 0,-4-1 0 16,-3 0 0-16,3-1 0 0,6 3 0 0,1-1 0 15,-1 3 0-15,-3-3 0 0,-4 0 0 0,3 2 0 0,1 1 0 0,1-2 0 16,0 1 0-16,-1 0 0 0,-2 2 0 0,3-3 0 16,0 1 0-16,3 5 0 0,-2-1 0 0,1 1 0 15,-1-5 0-15,3 3 0 0,3-3 0 0,-1 1 0 16,-2 5 0-16,0-3 0 0,0 0 0 0,3-2 0 15,1 3 0-15,0 0 0 0,-3 5 0 0,2-5 0 16,-2 0 0-16,3-3 0 0,2 4 0 0,2-1 0 16,-1 2 0-16,1 1 0 0,-3-7 0 0,1 1 0 15,3 2 0-15,3-2 0 0,2 2 0 0,-3 0 0 16,-2-6 0-16,3 3 0 0,0 3 0 0,5-6 0 16,1 1 0-16,0 1 0 0,1 0 0 0,-1-1 128 15,-3 1-128-15,0-1 0 0,8 1 0 0,1-1 0 16,3 4 0-16,-2-4 144 0,-1 3-144 0,1 0 0 0,-1-4 128 0,3 2-128 15,-1 1 0-15,4 2 0 0,0-3 0 16,2-2 0-16,0 1 0 0,-2 0 0 0,-3 3 0 0,5-3 0 16,-2 0 0-16,5-1 0 0,0 2 0 0,3 1 0 15,3-2 0-15,0-1 0 0,1 2 0 0,-2 0 0 16,1 1 0-16,1-1 0 0,-1-3 0 0,3 0 0 16,2 2 0-16,2 0 0 0,2-1 0 0,1 1 0 15,0-2 0-15,2 0 0 0,2 0 0 0,2-1 0 16,-1 0 0-16,1-1 0 0,2 0 128 0,-1 0-128 15,2-3 0-15,1 3 0 0,1-3 0 0,2 1 0 16,2 2 0-16,3-2 0 0,1 1 128 0,2-2-128 16,2 1 0-16,1 2 0 0,0 0 0 0,4 1 0 15,1 0 0-15,9 0 0 0,-9 0 0 0,9 0-176 16,0 0 176-16,0 0-208 16,-1 13-2480-16,1-3-480 0,1 1-96 0</inkml:trace>
  <inkml:trace contextRef="#ctx0" brushRef="#br3" timeOffset="155641.6">4181 14221 15663 0,'0'0'1392'0,"0"0"-1120"0,0 0-272 0,0 0 0 16,0 0 1520-16,0 0 240 0,0 0 48 0,0 0 16 16,0 0-1376-16,0 0-288 0,0 0-160 0,0 0 192 15,5-7-192-15,-5 7 128 0,0 0-128 0,0 0 128 16,0 0-128-16,0 0 0 0,0 0 144 0,0 0-144 15,0 0 208-15,0 0-16 0,0 0-16 0,0 0 0 16,0 0 160-16,0 0 48 0,13 6 0 0,-3 0 0 16,0 1 80-16,3-2 32 0,2-1 0 0,3 0 0 15,-1 1 224-15,8-2 48 0,1 0 16 0,5 1 0 16,6-3-128-16,3 2-16 0,5-1-16 0,6-2 0 16,6 0-96-16,0-2-16 0,0 0 0 0,2 0 0 0,-1-1-208 15,2 2-48-15,2 0-16 0,7-3 0 0,-1-2-240 0,1-1 144 16,-1 2-144-16,-1-3 128 0,-2 3-128 0,0 4 0 15,-2-1 144-15,3 0-144 0,2 1 0 0,-1 1-288 16,-2 1 48-16,-3-1-9984 16,-3-1-2000-16</inkml:trace>
  <inkml:trace contextRef="#ctx0" brushRef="#br3" timeOffset="156242.6">10908 14523 17615 0,'-21'-8'768'0,"10"4"192"0,1 0-768 0,-3 1-192 16,0-4 0-16,3 3 0 0,1 2 1152 0,9 2 208 15,-6-4 48-15,6 4 0 0,-4-9 0 0,4 9 0 0,0 0 0 0,0 0 0 16,8-7-224-16,3 0-32 16,4 0-16-16,6 3 0 0,1-1-16 0,6-2 0 15,3 2 0-15,5 3 0 0,2-2-480 0,4-1-112 0,0 2-16 0,2 1 0 16,3 0-176-16,4 2-32 0,1 2-16 0,8 0 0 16,2 1-288-16,2 2 160 0,-2 0-160 0,0 0 128 15,-1 4-128-15,1-3 0 0,1 3 0 0,3 0-176 31,4 3-1120-31,1 0-240 0,-1 1-32 0,0 0-14080 0</inkml:trace>
  <inkml:trace contextRef="#ctx0" brushRef="#br3" timeOffset="157278.88">16141 14185 29663 0,'5'-16'1312'0,"2"10"272"0,1-2-1264 0,6 2-320 16,5 0 0-16,4-1 0 0,1 3 368 0,5 2 16 16,2-3 0-16,2-3 0 0,3 2 128 0,4-3 48 15,5 1 0-15,4 1 0 0,2-2 16 0,10 2 16 16,7-1 0-16,1 1 0 0,1-3-208 0,0 4-32 16,1-2-16-16,2 3 0 0,2 1-336 0,1 0 128 15,3-2-128-15,-3 0 0 0,-3 0 0 0,-3 0 0 16,-3 6 0-16,2-1 0 15,1-3-1168-15,1 2-208 0,-4 0-32 0</inkml:trace>
  <inkml:trace contextRef="#ctx0" brushRef="#br3" timeOffset="157893.84">27892 14188 23439 0,'-9'-19'1024'0,"3"12"240"0,0-1-1008 0,1 3-256 0,0-4 0 0,5 9 0 16,-2-9 656-16,6 4 96 0,0-4 16 0,6 4 0 16,4-4 16-16,4 3 16 0,2 2 0 0,6-2 0 15,3-3-64-15,6 4-16 0,6-2 0 0,7 4 0 16,7-1-64-16,9 1-16 0,6-4 0 0,5 4 0 16,-1 2 0-16,5 2-16 0,4 2 0 0,6-2 0 15,5-1-160-15,0 2-16 0,-2 1-16 0,2 2 0 16,3 5-288-16,0-2-144 0,1 1 160 0,-1 2-160 15,-8 6-752-15,-3 2-240 0,-2 1-48 16,0 0-14832-16</inkml:trace>
  <inkml:trace contextRef="#ctx0" brushRef="#br3" timeOffset="160294.85">6879 16178 17503 0,'0'0'1552'0,"0"0"-1232"0,2-7-320 0,-2 7 0 0,0 0 176 0,0 0-32 15,10-1 0-15,-10 1 0 0,11 1-144 0,-11-1 0 16,13 5 0-16,-2 3 0 0,0-3 0 0,-1 1 0 15,-4 2 128-15,2-2-128 0,1 6 192 0,-1-3-32 16,1 1-16-16,0 3 0 0,0-2-16 0,0 2-128 16,-1 2 192-16,2 0-64 0,0-6 0 0,1 4-128 15,1-3 192-15,1 3-64 0,-1 1 32 0,0 2 0 16,0-3 0-16,2 0 0 0,-1-1 32 0,4 4 0 16,-2-4 0-16,1 1 0 0,4-2 48 0,1 2 16 0,1-3 0 0,1 1 0 15,-2-3 80-15,5 4 32 0,0-1 0 16,0-3 0-16,-2 2-80 0,0-2-16 0,-1-1 0 0,5 2 0 15,0-4-96-15,-1 3-32 0,2-3 0 0,1-2 0 16,1-1 16-16,2 1 0 0,0-1 0 0,4 1 0 16,2-3 80-16,2-3 16 0,1 3 0 0,-3-2 0 15,-1-2-256-15,1 1 144 0,0 2-144 0,-2 0 128 16,2-2-128-16,-1-1 0 0,0 2 0 0,4-1 128 16,4 2-128-16,1-2 0 0,1 0 0 0,0-1 0 15,-3-2 0-15,0 0 0 0,-1 3 0 0,1-4 0 16,-1 0 0-16,1 2 128 0,-2-2-128 0,4 2 128 15,3 3-128-15,-2-2 0 0,0-3 0 0,-2 4 128 16,-5 0-128-16,2-1 192 0,0-1-192 0,0 1 192 16,-1 2-192-16,1-1 192 0,2 2-192 0,1-2 192 0,-1-2-192 0,4 3 192 15,-2-1-192-15,-3 1 192 0,-6 0-192 16,1 0 0-16,-1-1 0 0,-1 2 128 0,-3-3-128 0,-2 3 0 16,-1 1 0-16,0 0 0 0,-1 1 192 0,1 1-64 15,-2 0 0-15,0 1 0 0,1-1 16 0,-2-1 0 16,-3 2 0-16,-1 0 0 0,-2-1 0 0,-2 3 0 15,-2-1 0-15,-3-1 0 0,-1-1-16 0,-2 1-128 16,-2-1 192-16,-10-2-64 0,10 5 32 0,-2-1 0 16,-8-4 0-16,0 0 0 0,0 0-160 0,5 6 0 15,-5-6 144-15,2 12-144 16,-2-3-1472-16,0-9-384 0</inkml:trace>
  <inkml:trace contextRef="#ctx0" brushRef="#br3" timeOffset="161212.1">14577 16059 26895 0,'-1'-11'1184'0,"1"11"256"0,0 0-1152 16,11 4-288-16,3 3 0 0,3 1 0 0,2 3 0 0,1 5-304 0,2 1 64 0,1 3 16 15,1-3 224-15,-1 2 0 0,0 0-160 0,0 3 160 16,1 0 0-16,1 3-144 0,2 1 144 0,0 3 0 0,-1-5 0 0,1 5 0 16,1 0 0-16,2 2 0 15,-2 1-128-15,5-2 128 0,4-2 0 0,3 1 0 0,2-6 0 0,1 4 0 16,-1 0 0-16,1-3 0 0,2-4 0 0,0 0 0 15,1-3 160-15,2 1-32 0,3 0 16 0,8-1 16 16,2-4 0-16,0 0 0 0,-2-4-160 0,2-3 0 16,2 0 0-16,0 2 0 0,2-3 0 0,6 1 0 15,8-2 144-15,-3-2-144 0,-3-4 0 0,-1-2 128 16,2 1-128-16,0 0 0 0,7-2 0 0,0-5 128 16,1-3-128-16,-1 0 0 0,-1-3 128 0,2-1-128 15,0 1 128-15,3-2-128 0,2-5 176 0,-3-2-48 16,-4 1 0-16,1-3 0 0,2 3-128 0,1 1 128 15,1-1-128-15,-3 0 128 0,-3-1 16 0,-4 0 0 16,-2 2 0-16,0 4 0 0,2-1 272 0,-1 1 48 0,-3 1 16 0,-5 0 0 16,-3 2 0-16,-6 0 0 0,-4 2 0 0,-1 7 0 15,-3-1-224-15,-2 3-64 0,-5 1 0 0,-3-1 0 16,-8 0-192-16,-6 4 0 0,-5-2-144 0,-6 2 144 31,-3 0-832-31,-11 1-80 0,0 0-16 0,-7 6-12512 0</inkml:trace>
  <inkml:trace contextRef="#ctx0" brushRef="#br3" timeOffset="163363.98">6431 19918 14335 0,'0'0'640'0,"-9"3"128"0,9-3-624 0,-9 4-144 0,9-4 0 0,0 0 0 0,0 0 384 0,0 0 32 16,-7 5 16-16,7-5 0 0,0 0-240 0,0 0-32 15,0 0-16-15,0 0 0 0,0 0 64 0,0 0 16 16,0 0 0-16,0 0 0 0,0 0 192 0,0 0 32 16,-7-5 16-16,3-2 0 0,4 7 32 0,-3-10 0 15,3 3 0-15,-2-5 0 0,2-1-112 0,2 2 0 16,-2-3-16-16,4-4 0 0,0 0-112 0,1-2 0 16,0-2-16-16,3 0 0 0,2-1-96 0,-1 0-16 15,0-5 0-15,2 1 0 0,-1-1 112 0,4 3 16 16,-2-3 0-16,3 0 0 0,0-1 96 0,1-1 32 15,0 4 0-15,2-4 0 0,0 5-128 0,1-3-32 16,1 4 0-16,3-3 0 0,2 1-96 0,1-2-128 0,-3 1 176 0,1 1-176 16,0 4 128-16,-1 1-128 0,-1 0 0 0,-2-2 0 15,-1 4 128-15,1 0-128 0,1-2 0 0,0 2 0 16,5 3 128-16,-5-1-128 0,0 1 0 0,-1 4 0 16,2-1 0-16,0 3 0 0,-1 0 0 0,0 1 0 15,2 3 0-15,0 2 0 0,3-2 0 0,-1 2 0 16,0 1 0-16,2 1 0 0,0-1 0 0,2 2 0 15,-1 0 0-15,-1 1 0 0,-2 0 0 0,-1 1 0 16,-1 2 128-16,0 0-128 0,-1 4 144 0,-1 2-144 16,0-1 256-16,-1 3-64 0,0 3 0 0,1 1 0 15,-1 3 176-15,0 1 16 0,1-1 16 0,0 1 0 16,0 0-160-16,4 0-48 0,0 4 0 0,2-2 0 16,0 1-192-16,1-2 0 0,0 2 128 0,0-3-128 15,0 0 0-15,-3 0 0 0,1-4 0 0,0 2 0 0,-2-2 0 16,2-1 0-16,0-3 0 0,1 2 0 0,1 0 0 0,0-4 128 15,0 2-128-15,0-3 0 0,-1-1 160 0,2-1-16 16,1 0 0-16,1 2 0 0,3-5 112 0,-2 0 0 16,-3 1 16-16,-1-2 0 0,2 0-16 0,-1 0 0 15,0-2 0-15,1 0 0 0,2-4-128 0,1 2-128 16,-2-2 144-16,2 1-144 0,0 0 128 0,3-3-128 16,2 3 0-16,-1-2 144 0,-3-1-144 0,0-1 0 15,0 2 0-15,-2-3 0 0,-3-2 0 0,2 0 128 16,1 1-128-16,-3-4 0 0,-1 0 0 0,1 5 0 15,0-3 0-15,-1 3 0 0,-1-5 0 0,1 0 0 16,1-1 0-16,3-1 0 0,1 1 0 0,-1 0 0 16,0-1 128-16,-2 1-128 0,-1-3 0 0,-2 1 0 0,-3-2 0 0,0 1 0 15,1 1 0-15,-1 1 0 0,-3-2 0 16,1-1 0-16,0 2 0 0,-2-2 0 0,0 1 0 0,-1 1 128 16,-1-1-128-16,0 3 0 0,-2-2 0 0,1 1 0 15,-1-1 0-15,0 2 0 0,-1-1 128 0,0 1-128 16,-3-1 0-16,-2 1 0 0,1 2 0 0,-1 1 128 15,1-6-128-15,-4 2 0 0,-3 0 0 0,1 2 0 16,0 4 0-16,-1-1 0 0,-1 3 128 0,-3 7-128 16,0 0 0-16,0 0 0 0,0 0 144 0,0 0-144 15,2-11 0-15,-2 11 0 0,0 0 0 0,0 0 0 16,0 0 0-16,0 0 0 0,0 0 0 0,8 12 0 16,-2-3 0-16,0 0 0 0,-6-9 0 0,11 14-128 15,-2-3 128-15,1 3 0 0,0 0 0 0,3 0 0 16,-3-1 0-16,1 2-128 0,2-1 128 0,1 2 0 0,1 0 0 0,-1-1 0 15,1-1 0-15,3 2-128 0,1-2 128 0,2 3 0 16,0-1 0-16,2 1 0 0,2 1 0 0,1-3 0 16,1 0 0-16,2 2 0 0,3-3 0 0,3 0 0 15,2 0 0-15,1-2 0 0,0-1 0 0,0 1 0 16,-2-3 0-16,2 1 0 0,0 2 0 0,2-5 0 16,-1-1 0-16,2 1 0 0,-1 1 0 0,4 1 0 15,1-3 0-15,5 0 0 0,-2 2 0 0,-1-4 0 16,-2 1 0-16,1 0 0 0,-1-2 0 0,2-1 0 15,0-1 0-15,3 1 0 0,2-2 0 0,3-2 0 16,2 1 0-16,-4-3 0 0,-3-1 0 0,0 0 0 0,0 0 0 16,-1-4 0-16,2 3 0 0,1-1 0 0,0 1 0 15,4 1 0-15,2-5 0 0,-3 2 0 0,-3 2 0 0,-1-3 0 16,-2 1 0-16,1-3 0 0,1 1 0 0,0 1 0 16,2 0 0-16,2 1 0 0,2 2 0 0,-2-3 0 15,-3 1 0-15,-2-2 0 0,1 3 0 0,-2-5 0 16,-1 5 0-16,0-4 0 0,1 5 0 0,0-3 0 15,2 3 0-15,0-1 0 0,-4 0 0 0,0 3 0 16,-4-2 0-16,2-1 0 0,0 5 0 0,0-1 0 16,-2 1 0-16,2-1 0 0,-1-1 0 0,3 3 0 15,0 0 0-15,1-1 0 0,-2 0 0 0,-3-1 0 16,-1 3 0-16,-1-1 0 0,0 0 0 0,1 0 0 16,0-1 0-16,0 1 0 0,2-2 0 0,0 3 0 15,4 0 0-15,-3 0 0 0,0 3 0 0,-3 0 0 16,-5-1 0-16,-1 1 0 0,0 0 0 0,-2 4 0 15,-1-2 0-15,-2 0 0 0,-2 3 0 0,-1-2 0 16,-1 7 144-16,-2-1-144 0,-2 4 192 0,-3 0-192 0,0 3 208 0,-3 2-64 16,0 1-16-16,-3 3 0 0,-3-1 64 0,-2 2 0 15,-2-3 0-15,-1 1 0 0,-4-1-48 0,1-2 0 16,-2-3 0-16,0-1 0 0,-2 2-144 0,-1-2 192 16,-1-6-192-16,2 2 192 0,-2 0-192 0,0-4 0 15,3-9 0-15,-4 9 0 16,4-9-1088-16,-9 3-256 0,9-3-64 0,-10-3-13248 0</inkml:trace>
  <inkml:trace contextRef="#ctx0" brushRef="#br3" timeOffset="164220.28">8818 17911 6447 0,'-8'-12'272'0,"4"1"80"0,-1 3-352 0,3-3 0 0,2 11 0 0,2-7 0 16,1-3 3888-16,-3 10 704 0,0 0 144 0,0 0 16 16,7-4-3792-16,-7 4-768 0,11-3-192 0,-11 3 0 15,0 0 0-15,9 5 0 0,-9-5 0 0,7 13 0 16,-1-2 0-16,0 5 128 0,-4 1-128 0,1 4 192 16,-2 3 16-16,-1 0 16 0,-1 4 0 0,-1 1 0 15,1 3 48-15,0 2 16 0,1-2 0 0,-1 1 0 16,-2-2 64-16,2-2 16 0,-2-5 0 0,2 0 0 15,-2-2 32-15,1-3 16 0,-2-3 0 0,2-2 0 16,0-5-128-16,2-9-32 0,0 12 0 0,0-12 0 0,0 0-64 16,0 0 0-16,0 0-16 0,0 0 0 0,0 0-48 15,0 0 0-15,9-5 0 0,0-2 0 0,0 0 32 16,0-6 0-16,-2 0 0 0,1-1 0 0,0 2-160 0,2-4 0 16,0 2 0-16,0 2 128 0,-1 0-128 0,0 1 0 15,0 1 0-15,-1 1 0 0,-8 9 0 0,7-4 0 16,-7 4 0-16,0 0 0 0,12 5 0 0,-4 6 0 15,0 1 0-15,-2 4 0 0,-2 3 0 0,1 4 0 16,-1 0 0-16,0 3 0 0,-1-3 0 0,0-1 0 16,-1-1 0-16,3 0 0 0,0 0 0 0,-1-1 0 15,-2-2 0-15,-1-5 0 0,2-1 128 0,1 2-128 16,-2-4 0-16,2 2 128 0,-4-12-128 0,4 11 0 16,-4-11 0-16,4 9 0 15,-4-9-512-15,5 13-128 0,-5-13-16 0,10 6-12672 0</inkml:trace>
  <inkml:trace contextRef="#ctx0" brushRef="#br3" timeOffset="164621.54">9675 18082 26079 0,'-6'-13'1152'0,"6"13"256"0,-3-8-1136 0,3 8-272 0,-4-9 0 0,4 9 0 16,0 0 208-16,0 0-16 0,0 0 0 0,-8 3 0 15,8-3-48-15,-10 10-16 0,-1 3 0 0,-1 0 0 16,-1 4-128-16,3 5 0 0,-1 1 0 0,-1 2 0 0,0 3 0 0,2-2 0 16,3 2 0-16,0-6 0 0,0 1 0 0,3-5 0 15,2-4 0-15,3-1 0 0,-1-13 0 0,3 7 0 16,-3-7 0-16,0 0 0 0,0 0 256 0,11 4 32 15,-1-2 0-15,2-8 0 0,-2 0 240 0,3 0 48 16,-2-4 16-16,0-2 0 0,2-1-112 0,-1-2-32 16,-1 2 0-16,-1 3 0 0,-2-2-208 0,2-2-48 15,-2 0-16-15,1 1 0 0,-2-1-176 0,-1 0 128 16,0 1-128-16,-3 3 128 0,0-1-128 0,1 3 0 16,-4 8 0-16,0-11 0 0,0 2-288 0,-3-3-96 15,3 12 0-15,0 0-16 16,0 0-1584-16,0 0-320 0,-5-4-64 0</inkml:trace>
  <inkml:trace contextRef="#ctx0" brushRef="#br3" timeOffset="165092.1">10301 18049 13823 0,'-18'8'1216'0,"7"-1"-960"0,-2 2-256 0,-1 3 0 15,0 5 2880-15,2 2 544 0,0 4 96 0,1 1 32 16,-1-4-2848-16,2 1-576 0,-1-1-128 0,2-2 0 16,0-2 0-16,0-2 192 0,1 0-48 0,2-3-16 15,0-3-128-15,1-2 128 0,5-6-128 0,0 0 128 16,0 0-128-16,0 0 0 0,0 0 144 0,0 0-144 0,-4-12 144 0,4 2-144 16,1-4 192-16,3 1-192 0,2-3 176 0,2-2-176 15,1 0 160-15,0 0-160 0,-1 1 0 0,3 1 0 16,0 1 0-16,1 1 0 0,-1 3 144 0,0 3-144 15,1 0 128-15,-2 3-128 0,0 4 272 0,-10 1-16 16,12 3-16-16,-2 4 0 0,-3 2-80 0,0 5-16 16,-2 0 0-16,0 4 0 0,-1 2-144 0,-2 0 0 15,1 2 0-15,-2 0 0 0,0 1 0 0,2-4 0 16,-1-4 0-16,4-5-176 0,-4-1 176 0,-2-9 0 16,8 5 128-16,-8-5-128 0,11 0 0 0,3-1 0 15,-6-4 0-15,3-3 0 0,2-1 128 0,1-4-128 16,0-1 160-16,0-1-160 0,-1 0 176 0,1 1-176 15,0-1 192-15,-2 1-192 0,1 5 128 0,-2 0-128 0,0 4 0 16,-1 2 0-16,0 2 0 0,-10 1 160 0,6 8-160 16,1 7 128-16,-2 3-128 0,0 1 192 0,-3 2-192 0,1 6 192 15,-2-1-192-15,3 1 0 0,-3-1 0 16,4 3-176 0,-1-3-336-16,1 2-80 0,3-4-16 0,1-1-8128 0,1-6-1632 0</inkml:trace>
  <inkml:trace contextRef="#ctx0" brushRef="#br3" timeOffset="165476.69">11204 18204 29423 0,'-8'-18'1296'0,"6"6"288"0,-1 5-1264 0,3 7-320 0,0 0 0 0,0 0 0 0,0 0 320 0,0 0 0 15,0 0 0-15,-8 2 0 0,-3 5-112 0,1 5-16 16,-2 6 0-16,1 1 0 0,2 4-192 0,-4 4 0 16,2-3 0-16,1 4 0 0,1-6 0 0,0-3 0 15,0-2 0-15,4 0 0 0,1-7 0 0,4-10 0 16,0 0 0-16,0 0 0 0,0 0 0 0,0 0 0 16,0 0 0-16,13-1 0 0,-4-4 0 0,0 0 144 15,1-6-16-15,-1 1 0 0,-2-2 48 0,0-4 0 16,-4 4 0-16,0-2 0 0,-2-3 80 0,-1 3 0 15,-1-1 16-15,-2 1 0 0,1-1-112 0,-1 2-32 0,0-1 0 16,-3 1 0-16,0 4-256 0,1-1-64 0,0 3-16 0,0 0 0 31,-2 5-1776-31,7 2-336 0,-8 0-80 0</inkml:trace>
  <inkml:trace contextRef="#ctx0" brushRef="#br3" timeOffset="165791.39">11679 18140 26719 0,'-6'-11'1184'0,"1"2"240"0,0 0-1136 0,-2 1-288 0,2 4 0 0,5 4 0 0,-9-5 976 0,2 2 144 16,7 3 32-16,-11-2 0 0,0 2-960 0,-2 2-192 15,-2 1 0-15,0 1 0 16,-2 1-480-16,1 3-16 0,-2-3 0 0,1-1 0 15,3 1-96-15,2 1-32 0,0-2 0 0,3 1 0 0,9-5 272 0,-7 6 48 16,7-6 16-16,0 0 0 0,0 11 288 0,5 0 0 16,2-5 0-16,5 3 0 0,3-4 320 0,-1 2 32 15,3 3 0-15,2-5 0 0,0 0 160 0,-1 3 16 16,-4-4 16-16,1 2 0 0,-1 0-112 0,-3-1-32 16,1 2 0-16,-3 0 0 0,-3-2-32 0,-1 6-16 15,1-3 0-15,-4 5 0 0,-2 2 128 0,-2 1 32 16,0-1 0-16,-2 5 0 0,-2-2 32 0,-2 0 16 0,-1 0 0 15,-1-1 0-15,-1 1-64 0,-2 1-16 0,-4-1 0 16,1 1 0-16,-1-2-288 0,1-2-48 0,0 1-16 0,2-3 0 31,1 2-1216-31,0-3-240 0,1-5-48 0,3 0-14000 0</inkml:trace>
  <inkml:trace contextRef="#ctx0" brushRef="#br3" timeOffset="166400.65">12906 17971 23951 0,'-7'-9'2128'0,"0"2"-1696"0,0-4-432 0,4 5 0 16,3 6 1552-16,-8-5 240 0,0-4 32 0,1 5 16 16,-2 3-1088-16,0 0-224 0,-1 1-32 0,-3 2-16 15,-1 1-352-15,-2 3-128 0,-2 3 0 0,0 0 0 16,1 1 0-16,1 2 0 0,1-1 0 0,2 3 0 15,1 1-128-15,4 2 128 0,0-2-192 0,4-2 192 32,4-1-448-32,3 2 32 0,0-3 0 0,4 0 0 0,2 0 128 0,1-2 32 0,0 0 0 0,4-2 0 15,-1-1 256-15,1 2 0 0,-2-3 0 0,4 5 0 16,-2-1 256-16,-2 3 0 0,0-3 0 0,-3 1 0 16,-3 2 0-16,-1-2 0 0,-2 3 0 0,-3-3 0 0,-3 0-48 15,-1 4 0-15,-1-4 0 0,-4 0 0 16,-5-1-64-16,0 0-16 0,-1 0 0 0,-1-1 0 0,-1-4-128 0,1-1 0 15,-1 2 0-15,3-3 0 16,0-2-1104-16,1-2-208 0,1-3-32 0</inkml:trace>
  <inkml:trace contextRef="#ctx0" brushRef="#br3" timeOffset="167120.63">13082 18071 23951 0,'-14'2'2128'0,"0"4"-1696"0,0 3-432 0,6 4 0 15,4 3 832-15,1 2 96 0,1 0 16 0,2 0 0 16,3 3-944-16,3-2 0 0,1-2 0 0,1-3-224 16,-1-2-64-16,5-3-16 0,1 2 0 0,1-6 0 15,-2-2 304-15,2 0-128 0,2-2 128 0,-1-1 0 16,-1-1 144-16,-2-2 144 0,0 0 32 0,1 0 0 15,-2-3 192-15,2 1 32 0,-1 0 16 0,0-4 0 16,-2 0-224-16,0 0-32 0,0 1-16 0,-1-2 0 16,0 1-160-16,-1-4-128 0,-1 3 144 0,2-2-144 15,-1-2 0-15,0-2 128 0,-2-1-128 0,3-2 0 16,-1 1 0-16,0-1 0 0,3-2-192 0,-1 2 192 16,1-2-304-16,-1-2 48 0,3 0 16 0,0 4 0 15,-2-2 64-15,-1 2 16 0,1 2 0 0,-1-1 0 0,0 0 160 16,-1 0 0-16,-2 0 0 0,1 1 0 0,-2 3 0 15,-1 0 0-15,3 1 0 0,-3-1 128 0,-1 1-128 0,1 6 0 16,-5 7 0-16,6-8 0 0,-6 8 0 0,0 0 0 16,0 0 0-16,0 0 0 0,0 0 0 0,3 14-192 15,-3 1 64-15,0 3 0 0,-1 4-64 0,1 1 0 16,0 1 0-16,0-3 0 0,-2 3 192 0,2 2 0 16,2-3-144-16,-1 0 144 0,-1-2 0 0,1 0 0 15,1-4 0-15,0 0 0 0,3-4 0 0,0-2 0 16,-5-11 0-16,8 8 0 0,-8-8 0 0,13 6 0 15,-1-3 0-15,1-5 0 0,1-2 0 0,1-3 0 16,2-2 144-16,1-4-144 0,-2-3 0 0,1 0 0 0,-1 1 0 16,-2 3 0-16,0-5 0 0,-1 0 0 0,0 2 0 15,-1 2 0-15,1 3 0 0,0 0 0 0,-1 5 0 0,0 1 0 16,-12 4 0-16,11 0 176 0,-3 4-48 0,1 2 0 16,-4 6-128-16,-1 2 128 0,-2 1-128 0,1 5 128 15,-2 1-128-15,-1 0 0 0,0 2 0 0,0-1 0 16,0 1-208-16,1-3 80 0,1-2 128 0,-1-3-208 15,1-3 64-15,-2-12 16 0,8 8 0 0,1-5 0 16,1-3 272-16,3-1 64 0,3-7 16 0,0-1 0 16,0-3 240-16,4-4 48 0,2-2 16 0,1 1 0 15,0-1 48-15,-2 0 0 0,2 2 0 0,-1 3 0 16,1 0 224-16,-2 4 48 0,0 0 16 0,-2 7 0 16,-3 1-48-16,1 2-16 0,-2 3 0 0,0 5 0 15,1 1-480-15,0 5-112 0,1 4-16 0,2 1 0 16,1 2-192-16,3 2 0 0,1-2 0 0,3 3 0 15,2 2-1520-15,7 2-240 16,3-4-48-16</inkml:trace>
  <inkml:trace contextRef="#ctx0" brushRef="#br3" timeOffset="167917.86">15454 17531 30399 0,'-5'-6'2704'0,"0"0"-2160"0,5 6-544 0,0 0 0 15,0 0 464-15,-7 12-16 0,3 4 0 0,0 4 0 16,0 5-448-16,0 5 0 0,2 6-128 0,-1 4 128 0,-1 2-144 15,2 0 144-15,-2 6 0 0,1-2-144 0,0 1 144 0,0-1-192 16,1-3 192-16,0-3-192 16,1-1-288-16,1-4-64 0,-1-3-16 0,1-2 0 15,0 1-1360-15,0-6-288 0,0-3-48 0</inkml:trace>
  <inkml:trace contextRef="#ctx0" brushRef="#br3" timeOffset="168111.11">15407 17900 34095 0,'7'-15'1504'0,"0"8"320"0,6-2-1456 0,6 6-368 0,8-1 0 0,6 2 0 16,5 4 672-16,8 2 64 0,7-2 16 0,2 2 0 15,3 2-752-15,1 1 0 0,-2-1 0 0,3 2-160 31,-1-3-2432-31,4 0-480 0</inkml:trace>
  <inkml:trace contextRef="#ctx0" brushRef="#br3" timeOffset="169766.46">14929 19374 18431 0,'0'0'1632'0,"-5"-7"-1312"0,-1-5-320 0,3 3 0 16,1-1 1344-16,1 3 208 0,1-4 48 0,2 1 0 16,1-4-768-16,0-1-128 0,3 0-48 0,-1-1 0 15,0 0-288-15,5-3-64 0,0-1-16 0,3-1 0 0,-1-2-96 0,2-3 0 16,2 0-16-16,2 0 0 0,-1 0-176 16,5-2 128-16,2-1-128 0,3-2 128 0,1 2 0 0,2 1 0 15,2-4 0-15,-1-2 0 0,-1 0-128 0,2 1 192 16,-2-2-192-16,2 6 192 0,0-3 0 0,1 4 0 15,0 3 0-15,0-2 0 0,-2 4 192 0,4 3 32 16,-1 1 16-16,2 1 0 0,0 4-176 0,0 4-16 16,1-3-16-16,-1 2 0 0,-4 3-224 0,-1-1 0 15,1 3 128-15,0 2-128 0,1 2 0 0,-1 0 0 16,0 2 0-16,-2 3 0 0,-1 0 0 0,3 0 0 16,1 2 0-16,0 3 0 0,0-2 0 0,2 5 0 0,-6-6 0 0,0 6 0 15,-2-1 128-15,-2 3-128 0,-1 2 0 0,1-2 0 16,-1 2 0-16,0-1 128 0,1-1-128 0,1-2 0 15,-1 3 0-15,-1-1 128 0,3 0-128 0,2-3 0 16,3 0 0-16,2-4 128 0,2 0-128 0,1-1 0 16,5-3 0-16,-2-1 0 0,-2-1 0 0,-1 2 0 15,4-4 0-15,-2 0 0 0,1-2 0 0,1 0 0 16,-2-2 0-16,3 2 0 0,1-4 0 0,3 2 0 16,1 1 0-16,0-3 0 0,-3 2 0 0,1 0 0 15,-2-3 128-15,2 4-128 0,-1-4 0 0,1 2 0 16,-1-4 0-16,4 1 128 0,4-4-128 0,2 0 0 15,1-1 0-15,-2 1 0 0,-5 0-144 0,-2-2 144 16,0 0-128-16,-1 2 128 0,-3-1 0 0,0 1-144 0,0-3 144 0,2 2 0 16,-1 0 0-16,4-2 0 0,-3-2 0 15,-3 0 0-15,-3 1 0 0,-2 0 0 0,-2-1 0 0,-2 0 0 16,-2 0 0-16,1 0 0 0,-3 0 0 0,-2-1 0 16,0 1 0-16,-2 0 0 0,1-2 0 0,1 3 0 15,-3 1 0-15,0-1 0 0,0 0 0 0,-2 3 0 16,2 2 0-16,-4-1 0 0,-1-2 0 0,-2 3 0 15,1 1 0-15,-3 0 0 0,-3-2 0 0,3 5 0 16,-2-1 0-16,-1 2 0 0,-2-2 0 0,0 5 0 16,0-2 0-16,0 4 128 0,1 0-128 0,-2 2 0 15,0 0 0-15,1-1 0 0,-9 2 0 0,12 3-128 16,-2-2 128-16,0 3 0 0,2 2 0 0,-2-1-128 16,0 0 128-16,1 4 0 0,2-2 0 0,0 4 0 0,1-1 0 15,0 3-128-15,2 1 128 0,0 3 0 0,1 0 0 16,4 2 0-16,0-1 0 0,5 1 0 0,2 0 0 15,2 0 0-15,1 2 0 0,0 0 0 0,1 1 0 0,1 1 0 16,0-2 0-16,3-2 0 0,1 1 0 0,2-1 0 16,1-2 0-16,2 4 192 0,3 3-64 0,5-5 0 15,2-3-128-15,1-2 176 0,0 2-176 0,0-2 192 16,2 1-192-16,2-1 0 0,1 0 0 0,8 0 128 16,3 0-128-16,1-1 0 0,0-6 0 0,0 3 128 15,0-2-128-15,1 1 0 0,1-3 0 0,5 2 0 16,3 0 0-16,0-3 0 0,0 0 0 0,0 1 0 15,0-3 0-15,6 2 0 0,7-2 0 0,-1 1 0 16,-3 0 0-16,2-3 0 0,5-1 0 0,1 0 0 0,4 0 0 16,1 0 0-16,-3 0 0 0,6-2 0 0,3-5 0 0,-1 2 0 15,-4 2 0-15,0-5 0 0,1 3-128 0,3 0 128 16,1-4 0-16,-1 3 0 0,-3 0 0 0,4 0-144 16,4 1 144-16,-4 1 0 0,-3-2-192 0,2-1 192 15,2 2-192-15,1 3 192 0,0-5-176 0,-2 2 176 16,-2 2-160-16,3 1 160 0,4 1-208 0,-3 0 48 15,-6 0 16-15,4 1 0 0,5 1-32 0,-2 0 0 16,-5-1 0-16,1 1 0 0,-1 1 16 0,4-2 0 16,3 1 0-16,-2 1 0 0,-5 0 160 0,4-1-192 15,3 0 192-15,-2-1-192 0,-3 0 192 0,1 0 0 16,2 4 0-16,1 0 0 0,0-2 0 0,-3 2 0 16,-2 1 0-16,4 2 0 0,9-4 0 0,-6 4 0 15,-4 2 128-15,3-3-128 0,3 4 128 0,-2-2-128 0,-2 1 160 16,-2-2-160-16,3 4 0 0,1-4 128 0,1 5-128 0,-4-3 0 15,-4 2 0-15,2-1 128 0,7 3-128 0,-7 1 0 16,-6-1 320-16,0 3-16 0,1 3-16 0,-2 0 0 16,1 0-96-16,-4 2-32 0,-2 0 0 0,-1 2 0 15,2 1-32-15,-5-2-128 0,-7-3 192 0,-2-1-64 16,-4-2-128-16,-5 2 128 0,-1-1-128 0,-8-2 128 16,-2-4-128-16,-8 1 0 0,-9 0 0 0,-8-3 0 31,-7 0-1024-31,-9-4-256 0,-8-1-32 0</inkml:trace>
  <inkml:trace contextRef="#ctx0" brushRef="#br3" timeOffset="170454.62">19739 17071 9215 0,'-18'-10'400'0,"5"0"96"0,-5 1-496 0,0-1 0 0,-1 3 0 0,1 2 0 0,-1 7 3808 0,1 0 672 16,-1 1 128-16,-1 2 16 0,-1 4-3728 0,0 0-768 15,-2 3-128-15,0 6 0 0,-1 0 0 0,0 2 0 16,0 4 0-16,2 3-144 0,3 4 144 0,1-4 0 16,0 4 0-16,4-4 0 0,3 1 0 0,3-5 0 15,5 1 0-15,3-5 128 0,5-3 64 0,2-3 32 16,3-2 0-16,3-2 0 0,2-1 144 0,4-7 16 16,3-1 16-16,3 0 0 0,3-7 144 0,0-2 32 15,2-3 0-15,-1 3 0 0,1-6-336 0,1 1-64 0,-1-1-16 16,0 2 0-16,-4-1-160 0,1 3 0 0,-2 3 0 0,-2-2 0 15,-2 2 0-15,-1 4 192 0,0 4-192 16,-2 3 192-16,0 1 192 0,-2 2 32 0,-2 3 16 0,0 0 0 16,-1 2-432-16,0 3 128 0,0-3-128 0,1 1 0 15,-1 4 0-15,3-4 0 0,2-2 0 0,-1 2 0 16,1-6-224-16,0 1-80 0,2-1-16 0,2-5-9152 16,2 0-1856-16</inkml:trace>
  <inkml:trace contextRef="#ctx0" brushRef="#br3" timeOffset="171190.8">21394 17388 27935 0,'-9'-14'1232'0,"6"6"256"0,-1-3-1184 0,3 2-304 0,2-1 0 0,3-1 0 15,3-4 160-15,5-1-32 0,2-1 0 0,3-1 0 16,4-2-128-16,4-4-256 0,1-2 64 0,3 3 16 16,3-5-144-16,-1 3-48 0,1-2 0 0,0 3 0 31,0 1-32-31,-2 0-16 0,1 3 0 0,-3 4 0 0,-2 3 208 0,-3 4 32 0,-4 5 16 0,-2 2 0 16,-4 2 336-16,-13 0 64 0,6 10 16 0,-4 6 0 0,-4 3-128 0,-2 6-128 15,-2-3 176-15,-4 8-176 16,-3 0 320-16,-2 4-64 0,1 1 0 0,0-3 0 0,0-6-80 15,2-3-32-15,3-6 0 0,3-6 0 0,1-2 336 0,5-9 64 16,0 0 16-16,0 0 0 0,0 0 80 0,0 0 0 16,8-9 16-16,2 1 0 0,2-3-464 0,4-2-192 15,1-2 176-15,3-5-176 0,-1-2 0 0,1 1 0 16,3 0 0-16,1 2 0 0,0-2 0 0,2-1 0 16,0 4 0-16,1 4 0 0,-5 1 0 0,-1 3 0 15,-2 3 0-15,-1 3 0 0,-3 3 0 0,-2 4 0 16,-2 4 160-16,0 5-32 0,-4 4-128 0,0 4 0 15,-1 5 128-15,0 6-128 0,-3 3 0 0,2 2 0 0,-4 1 0 0,-1 0 0 16,0-3 0-16,3-1-128 0,-1-3 128 0,1-5-192 16,1-4 32-16,1-2 0 0,-1-1 0 0,1-3 0 31,1-1-240-31,2-5-48 0,-1 1-16 0,3-5-12912 16</inkml:trace>
  <inkml:trace contextRef="#ctx0" brushRef="#br3" timeOffset="171512.03">22773 17123 35935 0,'-10'2'3200'0,"0"4"-2560"0,1 0-512 0,2 8-128 0,0 4 0 16,1 1-256-16,1 4 64 0,1-1 0 0,0-1-112 0,3-2-16 15,1-1-16-15,2-5 0 16,5-3-112-16,0 1 0 0,4-6-16 0,0-1 0 0,3-4 240 0,1-1 48 16,3 0 16-16,1-3 0 0,1-6 160 0,3 0 224 15,-2-3-48-15,2-1-16 0,-2-1 80 0,0-2 16 16,-4 1 0-16,1 0 0 0,-3 0-32 0,-3 1 0 16,-5-2 0-16,-3 2 0 0,-4 2 32 0,-5 0 0 15,-5 1 0-15,-3-1 0 0,-3 4-256 0,-5-1 128 16,-3 3-128-16,-2 1 0 15,0 4-320-15,-2-1-176 0,3 3-16 0,-2 1-9616 16,4 2-1920-16</inkml:trace>
  <inkml:trace contextRef="#ctx0" brushRef="#br3" timeOffset="171858.84">23220 17047 25791 0,'0'0'2304'0,"-8"10"-1856"0,-1 2-448 0,0 5 0 16,0 2 800-16,0 6 64 0,-1-4 16 0,1 0 0 15,0-2-496-15,2-2-80 0,2-1-32 0,-2-1 0 16,4-6 176-16,3-9 48 0,0 0 0 0,0 0 0 16,-7 6-64-16,7-6-16 0,0 0 0 0,0 0 0 15,7-13 96-15,-1-1 0 0,3-1 16 0,4-3 0 0,2-1-208 16,1 0-32-16,1 0-16 0,1-2 0 0,1-1-112 0,1-1-32 15,2 4 0-15,-1 1 0 0,2 0-128 0,0 4 0 16,0 1 0-16,0 1 0 0,-3 3 0 0,0 4-176 16,-2 4 176-16,0 3-128 0,-3 7 128 0,-1 3 0 15,3 3-144-15,-3 5 144 0,-3 2-128 0,-1 2 128 16,-2 5-160-16,-3 3 160 0,-1 1-304 0,-4 4 48 16,-1-1 0-16,-1-3 0 15,1-3-1712-15,1-2-336 0,1-6-64 0,3-5-10736 0</inkml:trace>
  <inkml:trace contextRef="#ctx0" brushRef="#br3" timeOffset="173724.38">25422 16256 35359 0,'-7'-9'1568'0,"7"9"320"0,0 0-1504 0,-10 13-384 0,-2 2 0 0,1 6 0 16,-2 7-896-16,-2 2-240 0,-3 7-48 0,-5 6-16 0,-4 4 960 16,-3 9 240-16,-3 1 0 0,-4 2 0 0,-2 1 0 0,2-1 0 15,4-3-160-15,2-4 160 0,6-7 0 16,3-6 0-16,8-8 0 0,2-6 0 0,4-7 0 0,3-8 208 16,5-10-48-16,0 0-16 0,0 0-144 0,0 0 160 15,0 0-160-15,2-6 160 0,1-8-160 0,5 0 0 16,-1-4 0-16,3 0 0 0,3-1 192 0,-2-1 0 15,3 1 0-15,3-1 0 0,1-2-64 0,2-1 0 0,3 1 0 16,0 2 0-16,1 1-128 0,0 4 0 16,-3 2 0-16,-1 5 0 0,-5 3 0 0,-1 2 0 0,-1 5 0 15,-2 4-176-15,-6 6 176 0,2 2 0 0,-1 5 0 16,-5 3 0-16,-2 2 0 0,1 6 0 0,-5 2 0 0,1 6 0 16,-2-1 0-16,3 0 0 0,-1-2 0 0,6-4 0 15,3-3 0-15,2-4 0 0,2-1 128 0,4-8-128 16,2-5 0-16,3-3 0 0,2-2 0 0,5-5 128 15,1-7 0-15,5 0 16 0,1-7 0 0,2 0 0 16,1 1-16-16,4-5-128 0,1-1 192 0,-2 1-64 16,-1-2-128-16,-2 1 128 0,-5-1-128 0,-2-2 128 15,-3 2-128-15,-2-2 160 0,-2-2-160 0,-2 5 160 16,-3 0-160-16,-2 6 128 0,-1 4-128 0,-2 4 128 16,-3-1-128-16,-8 6-176 0,0 0 48 0,0 0 0 15,6 10-96-15,-3 0-16 0,-4 3 0 0,-2 1 0 0,-1 4-48 16,-1 3-16-16,-2 5 0 0,0-2 0 0,1-1-64 15,1 1-16-15,1-3 0 0,4-1 0 16,3-5 176-16,0-4 16 0,2-1 16 0,3-2 0 0,2 0 176 0,2-3 0 16,0 1 0-16,4-2 128 0,0-4-128 0,2 0 192 15,0 0-64-15,1 0 0 0,1 0-128 0,0-3 0 16,1 0 0-16,-1 0 0 0,-1 2 0 0,-1-2 0 16,-1 1 0-16,-2-1 0 0,0-2 0 0,-1 1 0 15,-1 0-144-15,-4 1 144 0,-3-6 0 0,-1 1 0 16,-2-2-144-16,-2-2 144 0,0 0 0 0,-1-2 0 15,-2 1 0-15,0 0 0 0,2-2 0 0,-1-1 0 16,-1-1 0-16,2-1 0 0,0 2 0 0,2 0 0 0,1 2 0 16,-2 3 0-16,0-2 0 0,0 6 0 0,1-2 0 0,-2 9-160 15,0 0 160-15,0 0 0 0,0 0-144 0,0 0 144 16,0 0-128-16,10 2 128 0,-10-2-160 0,11 11 160 16,-1-3-192-16,1 4 192 0,-1 1-208 0,3-2 80 15,1 2-128-15,1 3-32 0,-1 1 0 0,2-2 0 16,1 0 128-16,-1-1 32 0,2 2 0 0,0 0 0 15,1 2 128-15,-1 1-128 0,0 0 128 0,-2 1-128 16,-2 2 128-16,-2 0 0 0,-4-3 0 0,-2-2-128 16,-4-3 128-16,1-3 0 0,-3 1 0 0,0-5 0 15,0-7 496-15,0 0 16 0,0 0 16 0,0 0 0 16,0 0 144-16,-9-2 32 0,9 2 0 0,-7-7 0 16,5-6-272-16,1 2-48 0,2-1-16 0,1-2 0 15,2-4-192-15,1 2-48 0,2-2 0 0,0 0 0 0,2-1-128 16,1 0 0-16,0 0 0 0,1 3 0 0,0-1 0 0,2 0 0 15,-1 2-128-15,2 4 128 0,0-2 0 0,0 3 0 16,-2 4 0-16,-2 3 0 0,-10 3 0 0,11 3 0 16,-2 3 0-16,-1 4 0 0,-3 4-240 0,-2 1 80 15,-2 1 16-15,-2 6 0 0,-2 3-112 0,1 3 0 16,-1-2-16-16,3 1 0 16,4-4-224-16,2-4-32 0,3-3-16 0,4-2 0 0,2-7 544 15,3-2 0-15,1-4 0 0,1-1 0 0,1-2 336 0,0-2 80 16,2-4 16-16,0-2 0 0,1 0-176 0,0 1-16 15,-1-5-16-15,0 4 0 0,-1-3-32 0,-2 2-16 16,-2 0 0-16,2-3 0 0,-2 2-48 0,-3 2 0 16,2-3 0-16,-1 4 0 0,1 0-128 0,-2 5 0 15,-2 2 0-15,1 2 0 0,-5 2 0 0,-9-2-176 0,8 7 176 0,-2 7-192 16,-3 1 0-16,1 4-16 0,-1 1 0 16,-1 2 0-16,1 1-112 0,-1 3-32 0,0 0 0 0,1 0 0 31,3-5-64-31,2-1-16 0,4-2 0 0,-1-3 0 0,2-1 160 0,2-5 16 0,3 0 16 0,0-5 0 15,0 0 384-15,-1-2 80 0,2-1 16 0,1-1 0 16,-3-1-16-16,1-1 0 0,0-1 0 0,-2 2 0 16,-2-3-224-16,0-1 128 0,-1 1-128 0,-1 0 0 15,-2 0 128-15,-1-2-128 0,-2 0 0 0,1 2 0 16,-8 4 0-16,8-5 0 0,-8 5-128 0,0 0 128 16,0 0-320-16,0 0 64 0,0 0 0 0,0 0 0 15,0 0-96-15,0 0-16 0,0 0 0 0,0 0 0 16,6 6 208-16,-6-6 160 0,5 12-208 0,1-3 80 15,-6-9-192-15,11 8-48 0,-3 0 0 0,1-2 0 16,0 0-160-16,0-4-48 0,0 1 0 16,1-1 0-16,0 1 304 0,2-2 48 0,0-1 16 0,1 0 0 0,0 0 208 0,0 0 0 15,-2-1 144-15,3 1-144 0,-1 0 240 0,-1 0-48 16,0-2-16-16,-2 1 0 0,0-1 96 0,0 2 32 16,-10 0 0-16,12-2 0 0,-12 2 64 0,7-1 16 15,-7 1 0-15,0 0 0 0,0 0-32 0,9-2 0 16,-9 2 0-16,9-6 0 0,-9 6-160 0,8-3-16 15,-8 3-16-15,10-4 0 0,-2-3-160 0,2 1 0 16,1 1 144-16,1-1-144 0,0-5 0 0,2 4 0 16,-1-5 0-16,4 6 0 0,-1-2-160 0,-1 3 160 15,1-4-192-15,-2 3 192 0,0 1-144 0,-2-4 144 16,2 4 0-16,-2 0-144 0,-1-1 144 0,1 2-128 0,-3 1 128 16,2 2-128-16,-2-2-128 0,-9 3-32 0,9-2 0 0,0-1 0 15,0 3-32-15,-9 0 0 0,0 0 0 0,10-1 0 16,0 0 128-16,-10 1 32 0,0 0 0 0,0 0 0 15,0 0 160-15,8-4-160 0,-8 4 160 0,0 0-160 16,0 0 160-16,0 0-192 0,0 0 192 0,0 0-192 16,-11 6 192-16,-1 3 0 0,-2-2 0 0,-3 4 0 15,-2 0 208-15,0 2 80 0,1 2 16 0,0 2 0 16,1-2-64-16,0 3-16 0,2-1 0 0,2 0 0 16,4 0-224-16,0-2 176 0,4-3-176 0,3 0 160 15,0 1-160-15,5-3 0 0,-3-10 0 0,6 13 0 16,1 0 0-16,3-6-144 0,0 0 0 0,0 0 0 15,2-4 144-15,-1 1-160 0,2-2 160 0,0-1-160 0,1 2 160 16,0-2 0-16,-2-1 0 0,0 3 0 0,-2-1 0 0,-10-2 0 16,10 3 192-16,-10-3-64 0,0 0 128 0,8 10 48 15,-3-2 0-15,-5-8 0 0,2 14-304 0,-2-2 0 16,-1 0 0-16,-3 0 0 16,3 1-768-16,-3-4-48 0,0 1-16 0,0-3-10560 15</inkml:trace>
  <inkml:trace contextRef="#ctx0" brushRef="#br3" timeOffset="174304.71">30496 17135 30399 0,'-21'-16'2704'0,"-5"4"-2160"15,-6 3-544-15,0 5 0 0,-1 5 672 0,-3 3 32 16,-2 6 0-16,1-1 0 0,-1 5-704 0,6 1 0 15,2 4-176-15,3-1 48 0,7 0 128 0,1 1 0 16,4 1 0-16,2 2 0 0,1 1-160 0,4 0 160 16,1-2-192-16,5-2 192 0,2 2-336 0,3-1 32 15,3-1 16-15,1 0 0 0,3-2 288 0,0-1 0 0,2 1 0 0,-1 1 0 16,0-1 0-16,-1 0 224 0,0-2-32 0,-1-1-16 16,-3-1 16-16,-2 0 16 0,-2-1 0 0,-2-1 0 15,-2 0 112-15,-3 2 32 0,-4-4 0 0,-2-1 0 16,-3-2 64-16,-6 0 16 0,-2 2 0 0,-6-3 0 15,-4-3-240-15,-1 1-32 0,2-3-16 0,-2 0 0 16,0-3-336-16,4-1-80 0,2 1-16 0,4-3 0 31,2-2-688-31,3 2-144 0,4-1-32 0,4-1-8448 0,3-1-1680 0</inkml:trace>
  <inkml:trace contextRef="#ctx0" brushRef="#br3" timeOffset="175177.26">30451 17656 23951 0,'18'4'2128'0,"-5"2"-1696"0,2-1-432 0,3 8 0 0,1-2 768 0,-2 4 80 16,3-2 16-16,-1 0 0 0,1-4-384 0,0 2-80 15,-1-3-16-15,0 1 0 0,-1-4 0 0,0-1 0 16,-3-3 0-16,1-1 0 0,-2-1 128 0,-2-2 0 16,0-1 16-16,-1 0 0 0,-2-1-64 0,0 0-16 15,-3-1 0-15,1-3 0 0,-2 3-160 0,-5 6-32 16,4-10-16-16,-2 2 0 0,-2-4-240 0,-1 5 0 15,1 7 0-15,-5-12 0 0,-2 5 0 0,1-3-240 16,-3 1 80-16,0 1 16 0,0 4-64 0,0 2-16 16,0-6 0-16,3 4 0 0,6 4-32 0,0 0 0 15,-9-2 0-15,9 2 0 0,0 0 128 0,0 0 128 16,0 0-208-16,0 0 80 0,0 0-64 0,0 0 0 16,0 0 0-16,0 0 0 0,9-3 192 0,0 3-208 0,0-2 80 0,0-1 128 15,1-3 0-15,0 2 0 0,2 1 0 0,-1-2 128 16,0-4 64-16,2 2 16 0,0-3 0 15,1 2 0-15,0-5-16 0,1 2-16 0,0 1 0 0,2-4 0 16,-1-2-176-16,2 0 192 0,-3-3-192 0,1 0 192 16,-4-3-192-16,1 1 0 0,0-2 144 0,0-3-144 15,-1 1 0-15,1-4 128 0,-2-3-128 0,1 0 0 16,-2-4 0-16,0 1 128 0,3-1-128 0,-2 3 0 16,1 0 0-16,1 1 0 0,-5 1 0 0,3 0 0 15,-1 3 0-15,-1 0 0 0,0 4 0 0,-4 2 0 16,2-2 0-16,-2 5 0 0,-1 1 0 0,-3 2 0 15,-1 2 0-15,0 0 0 0,0-1 0 0,-2 5 0 16,-2 1 0-16,4 9 0 0,-6-5-160 0,-1-1 160 16,7 6-128-16,-10 4 128 0,0 1 0 0,-1 4 0 15,-2 4-208-15,0 6 64 0,2 6 16 0,-5 3 0 0,1 4 128 0,0 6 0 16,0 3-144-16,1 2 144 0,1-3 0 0,2 2-176 16,0 0 176-16,5-3-128 0,1-1 128 0,2 0 0 15,2-3 0-15,2-4 0 0,2-7 0 0,1 2 0 16,1-6 0-16,2-1 128 0,4-5 16 0,-1-4 16 15,-1 1 0-15,1-6 0 0,1 0 160 0,-2-3 48 16,1-2 0-16,2-2 0 0,-1-2-192 0,2 0-48 16,0-5 0-16,-1 2 0 0,2-4 32 0,2 1 0 15,0-4 0-15,2 2 0 0,1-1-160 0,0-1 128 16,0 0-128-16,0 2 128 0,0 2-128 0,-1 1-192 16,0 4 32-16,-3 4 16 0,-1 1-16 0,-1 5 0 15,-2 4 0-15,1 0 0 0,-7 4 160 0,-1 2-160 0,-2 1 160 0,1 5-160 16,-3 2 160-16,-2 5-208 0,1-2 80 15,-3 4 128-15,-1-1-224 0,0-1 80 0,-2 0 16 0,1-4 0 16,4-1-16-16,2-3 0 0,0-3 0 0,2-3 0 16,6 1 144-16,0-8 0 0,1 0 0 0,2-3 0 15,4-3 144-15,-1-2 16 0,3-3 0 0,2-4 0 16,1 2 144-16,2-4 16 0,1 2 16 0,-2-2 0 16,0 2 16-16,2-2 0 0,-2 0 0 0,3 0 0 15,-1 5-48-15,0 1-16 0,-1 1 0 0,-1 3 0 16,1 2-48-16,-2 3-16 0,2 0 0 0,-3 7 0 15,0 1-96-15,0 5-128 0,0 2 176 0,1 2-176 16,1 3 0-16,-1 2 0 0,-1 1 0 0,2 2 0 16,-1 0 0-16,0-2 0 0,-1 0 0 0,0 2-144 15,0-3-288-15,0 0-48 16,1-5-16-16,-1-1 0 0,-2-3-1424 0,1-3-304 0,0-5-48 0</inkml:trace>
  <inkml:trace contextRef="#ctx0" brushRef="#br3" timeOffset="175461.16">31739 16170 43535 0,'0'0'1920'0,"0"0"416"0,0 0-1872 0,-8 25-464 0,2 8 0 0,-6 9 0 16,1 3 0-16,-4 6-240 0,-4 3 32 0,-3 6 0 31,-2 4-784-31,-3-2-160 0,-2 7-16 0,-2-1-16 16,-3 1-2064-16,1 1-400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53:28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2728 1954 12031 0,'-13'2'528'0,"13"-2"112"0,-11 1-512 0,2 1-128 0,1 2 0 0,8-4 0 0,-11 3 832 0,11-3 144 16,0 0 32-16,0 0 0 0,-9 5-288 0,9-5-48 15,0 0-16-15,0 0 0 0,0 0-128 0,0 0-16 16,11 6-16-16,1 1 0 0,3 0 144 0,3-3 48 16,1 1 0-16,2 1 0 0,5-2-240 0,3-1-32 15,3 1-16-15,6 1 0 0,-1-2-144 0,6 0-16 16,5-2-16-16,4-1 0 0,2 0 48 0,1-1 16 16,-1 1 0-16,3-3 0 0,1 0-16 0,5-1 0 15,5 1 0-15,1 1 0 0,0-1 16 0,0 2 0 16,1-2 0-16,1 1 0 0,4-3-48 0,5 1-16 0,4 1 0 0,0 1 0 15,-2-4-96-15,3 2-128 0,3 0 176 0,4 1-176 16,4-2 160-16,0-1-160 0,-2 1 128 0,5 0-128 16,3 0 0-16,-1 1 128 0,-2 0-128 0,3-1 0 15,-2 0 0-15,6 1 0 0,5 3 128 0,-5-2-128 16,-4 2 0-16,4-2 0 0,3 2 0 0,0-3 128 16,0 1-128-16,3-1 0 0,0 1 0 0,5-1 0 15,3-2 0-15,-3 1 0 0,-3 0 0 0,5-2 0 16,1 4 0-16,-2-4 128 0,-2-4-128 0,2 6 0 15,5 2 0-15,-2-3 0 0,-3-2 128 0,2 6-128 16,1-1 0-16,1-3 160 0,0-2-160 0,-2 4 160 16,0 3-160-16,-2-3 192 0,0-1-192 0,1 4 192 15,-1 0-64-15,4-1-128 0,5-4 192 0,-4 0-64 0,-5 3-128 16,4 1 128-16,6-3-128 0,-5-2 128 16,0 3-128-16,2 2 0 0,4 1 0 0,-3-3 128 15,-5-4-128-15,5 3 0 0,5 2 0 0,-5-4 0 0,-7-1 128 0,4 2-128 16,3-2 0-16,-1 3 128 0,-3-6-128 0,-1 4 0 15,-1 2 0-15,0-2 0 0,-2 0 272 0,-2 1-16 16,2 3-16-16,-4 0 0 0,4-1-240 0,-3 1 144 16,-3 1-144-16,2 2 128 0,3 0-128 0,-4-3 0 15,-3 1 0-15,0 0 0 0,3 5 0 0,-3-2 0 16,-5-2 144-16,-2 1-144 0,-4 4 0 0,4 0 0 16,3-3 0-16,-3 1 0 0,-7-2 0 0,0 3 0 15,-2 1 0-15,-2 1 0 0,1-3 0 0,-1 1 0 16,-7-6 0-16,-2 6 128 0,-2 1-128 0,1-1 0 0,2 1 0 15,-4-1 128-15,-3-2-128 0,-6 2 0 0,-2-3 0 0,-2 2 0 16,2 1 0-16,-2-2 0 0,0-1 0 0,-6-1 0 16,-3-1 0-16,-3 2 0 0,-1 0 0 0,-6 2 128 15,0-1-128-15,-1-1 0 0,1-1 0 0,-4 1 128 16,-1 0-128-16,-3-3 0 0,-4-1 0 0,-4 1 0 16,-4-3 0-16,-4 4 0 0,-2-2 0 0,-3 3 0 15,-2 0 0-15,-2-2 0 0,-4-3 0 0,-1 2 128 16,-10 4-128-16,8-4 0 0,-8 4 0 0,0 0 128 15,0 0-128-15,-2-9 0 0,-5 3-128 0,-2 1 128 16,-1-3-176-16,-5 3 176 0,-3 1-208 0,-5-1 80 16,-2-1-32-16,-7 2 0 0,-5 1 0 0,-2 0 0 15,-6 0 160-15,-1-1-128 0,-2 0 128 0,-4 2-128 16,-3 1 128-16,-3-2 0 0,-2 1 0 0,-6 0-128 0,-8-3 128 16,2 4 0-16,-2 0-144 0,-2 1 144 0,-3 0 0 15,-6 0 0-15,-8 1 0 0,0 0 0 0,-1 0 0 0,0 3 0 16,-4-2 0-16,-2 0 0 0,-7 1 0 15,0-2 0-15,1 1 0 0,-6 1 0 0,-6-1-144 0,-1 2 144 16,5-1 0-16,-2-1 0 0,-7 2 0 0,1 0-128 16,-3 1 128-16,-2-1 0 0,-4-2 0 0,2 2-128 15,-2 0 128-15,0 2 0 0,-5 0 0 0,4 0-128 16,-3 2 128-16,1-1 0 0,-7 5 0 0,3-4 0 16,-1 3-128-16,-2 0 128 0,-4-1 0 0,4 3 0 15,4-4 0-15,-4 2 0 0,-7 1 0 0,3-2 0 16,2 4 0-16,-1 0 0 0,-3-4 0 0,-1 4 0 15,2 1 0-15,0 1 0 0,0-8 0 0,-1 5 0 0,0 2 0 0,2-4 0 16,1-1 0-16,0 1 0 0,-4-1 0 16,6 2 0-16,6-3 0 0,-3 2 0 0,-4 2 0 0,5-3 0 15,6 1 0-15,-3-3 0 0,-3 2 0 0,4-2 0 16,6 1 0-16,-3-2 0 0,-4 2 0 0,6-2 0 16,5 0 0-16,-2 0 0 0,-3-1 0 0,4 2 0 15,4-5 0-15,3 0 0 0,-1-1 0 0,3 2 0 16,3 0 0-16,4-1 0 0,2-1 0 0,0-2 0 15,0 1 0-15,4-1 0 0,5 0 0 0,1 2 0 16,-1-4 0-16,0 2 0 0,0 0-160 0,4 0 160 16,4-1 0-16,-2 1-160 0,-3 0 160 0,2 0 0 15,4 0 0-15,4 0 0 0,2 0 0 0,-2 1 0 16,-3-1 0-16,2 3 0 0,2 0 0 0,3-1 0 16,2 2 0-16,3-2-128 0,2 1 128 0,-2-2 0 0,-3 2 0 0,4-1 0 15,4 1 0-15,2 1 0 0,3-2 0 16,0 1 0-16,0-2 0 0,1 2 0 0,3-3 0 0,4 1 0 15,5 0 0-15,3-1 0 0,3 0 0 0,3 1 0 16,4 3 0-16,5-1 0 0,2-1 0 0,0 0 0 16,0-1 0-16,2 0 0 0,3 0 0 0,3 1-128 15,1-2 128-15,5 0-160 0,2 1-32 0,3 0 0 16,4-1 0-16,10 0 0 0,0 0 48 0,0 0 0 16,0 0 0-16,13 3 0 0,4 1-32 0,5-3 0 15,4-1 0-15,4 0 0 0,3-1 176 0,4-3-208 16,2 0 80-16,6 0 128 0,3 2-160 0,8-1 160 15,4 0 0-15,8-2-144 0,9 0 144 0,2 2 0 0,-3-5 0 0,4 3-128 16,5 1 128-16,4 0 0 0,9-2 0 0,2 2 0 16,-1 0 0-16,7 2 0 0,6-2 0 0,1-3 0 15,0 2 0-15,3 0 0 0,3-1 0 0,3 1 0 16,0 1 0-16,4 0 144 0,3-1-144 0,3 1 0 16,1 1 192-16,4 0-192 0,5 0 192 0,0 1-192 15,2 1 192-15,4 1-192 0,6-2 192 0,-1 2-192 16,-3-1 144-16,5 1-144 0,6-2 0 0,4-1 144 15,2-2-16-15,1-3-128 0,1 3 192 0,2-4-64 16,2 0 16-16,-2 1 0 0,-4-1 0 0,1-2 0 16,1 1 0-16,1 0 0 0,2 4 0 0,-5-2 0 15,-2 2 48-15,0 2 0 0,2 0 0 0,3-1 0 16,-2 3-64-16,-9 0-128 0,-3 2 192 0,-1 0-64 16,3 0-128-16,-7 3 0 0,-7 2 0 0,-7 0 0 15,-4-1 128-15,-13 2-128 0,-15 2 0 0,-11-1 128 0,-10 4-304 0,-14-3-64 16,-13 3-16-16,-17 1-13488 15</inkml:trace>
  <inkml:trace contextRef="#ctx0" brushRef="#br0" timeOffset="1684.36">19864 1030 19343 0,'2'-4'1728'0,"1"3"-1392"0,2-3-336 0,0-2 0 15,-1 3 368-15,-4 3 0 16,0 0 0-16,0 0 0 0,0 0-112 0,0 0 0 0,0 13-16 0,-1 1 0 16,-1-2 256-16,-1 4 48 0,0 2 16 0,-2 2 0 15,0 3 32-15,-1 1 16 0,-2 3 0 0,0 3 0 16,-3 3-128-16,-1 2-32 0,1 3 0 0,-3 3 0 15,0 4-144-15,-1 0-48 0,-2 1 0 0,-2-3 0 16,-4 3-80-16,-1-4-32 0,-3 1 0 0,1-3 0 16,-4 1 64-16,1-1 16 0,-1-5 0 0,0-2 0 15,3-2 160-15,0-2 16 0,3-5 16 0,3-1 0 16,5-4 64-16,3-2 16 0,4-5 0 0,5 0 0 16,4-6-240-16,0-6-32 0,12 4-16 0,3-2 0 0,5-2-208 0,5 0 144 15,1-1-144-15,6 1 128 0,4 0-128 0,3 1 0 16,3-1 0-16,4 5 128 0,5 2-128 0,1-2 0 15,1 3 0-15,-1-1 0 0,-1 2 0 0,-3-3 0 16,-2-1 0-16,-3 3 0 0,-2-2 0 0,-3 5 160 16,-6-5-160-16,-3-2 160 15,-3 1-1536-15,-5 0-304 0,0-4-64 0,-7-1-16 0</inkml:trace>
  <inkml:trace contextRef="#ctx0" brushRef="#br0" timeOffset="2069.69">20577 2226 21935 0,'-8'12'960'0,"8"-12"224"0,-6 5-944 0,1-1-240 15,0-1 0-15,5-3 0 0,0 0 688 0,0 0 80 0,-5-2 32 0,1-4 0 16,3-11-32-16,1 1-16 0,0-4 0 0,2-1 0 15,5-7-112-15,-1-5 0 0,2-5-16 0,0-3 0 16,3-5-176-16,0-2-16 0,0-7-16 0,2-4 0 16,0-2-96-16,2-8-32 0,2-5 0 0,-1 3 0 15,1 0-112-15,-1 3-32 0,2 6 0 0,0 8 0 16,0 6-144-16,-2 12 0 0,-1 3 0 0,6-2 0 16,-3 15 192-16,-12 14-64 0,3 4 0 0,0 7 0 0,-2 4-128 0,0 8-176 15,-1 7 48-15,-1 4 0 0,0 8 128 0,-1 8 0 16,-1 3-144-16,-2 9 144 0,-2 6 0 0,-1 8 0 15,0 0 0-15,-1 1 0 0,2-1 0 0,1-4 0 16,0-1 0-16,1 19 0 0,2-23 0 0,-1-27 0 16,1-2 0-16,1-7 0 0,1 0 0 0,-1-5 128 15,1-4-128-15,0-4 0 16,0-1-960-16,0-4-288 0,0-5-48 0,-5-2-12064 0</inkml:trace>
  <inkml:trace contextRef="#ctx0" brushRef="#br0" timeOffset="2213.23">20693 1705 20271 0,'0'0'1792'0,"0"0"-1424"15,0 0-368-15,10 3 0 0,0 1 512 0,4-1 48 16,2 2 0-16,4-3 0 0,1-2-288 0,5-3-48 16,3-3-16-16,3-1 0 0,2-1-32 0,2-1-16 0,-1-4 0 0,2 3-10560 15</inkml:trace>
  <inkml:trace contextRef="#ctx0" brushRef="#br0" timeOffset="2568.71">22175 1286 21935 0,'0'0'960'0,"0"0"224"15,0 0-944-15,0 0-240 0,-7-8 0 0,0 4 0 0,-3 0 1152 0,-4 1 176 16,-4 0 32-16,-2 2 16 0,-6 0-608 0,-3 1-128 15,-4 1-32-15,-2 3 0 0,0 1-112 0,-17 6-32 16,3 4 0-16,19-2 0 0,-3-1-208 0,2 2-64 16,3 0 0-16,6 1 0 0,0 3-192 0,8-2 0 15,1 1 0-15,6 0 0 0,5 1 176 0,4 0-176 16,3-1 192-16,4 0-192 0,3 2 288 0,5 0-48 16,2 1-16-16,4-1 0 0,1 3 64 0,1 1 16 15,2 3 0-15,1-3 0 0,0 2-96 0,-1 1-16 16,-3-2 0-16,-4 1 0 0,-2-1-32 0,-5-1-16 15,-6-1 0-15,-4-3 0 0,-6 0 240 0,-6-1 64 16,-6-1 0-16,-4 0 0 0,-4-1 192 0,-5 0 64 16,-4-5 0-16,-2 1 0 0,-4-6-352 0,1-3-64 15,-2-2-16-15,-16-4 0 0,7-4-512 0,19-2-96 16,-1-3-32-16,4-4-11280 16,3-2-2272-16</inkml:trace>
  <inkml:trace contextRef="#ctx0" brushRef="#br0" timeOffset="2884.38">22776 1208 27647 0,'0'0'1216'0,"0"0"256"0,0 0-1168 0,0 0-304 15,0 10 0-15,-1 1 0 0,-3 1 224 0,-2 6-16 16,-2 5 0-16,-1 4 0 0,-2 1 320 0,-1 6 64 16,-1 5 16-16,-1 6 0 0,-1 1-160 0,-1 4-16 15,-3 4-16-15,0 2 0 0,-1 1-80 0,1 0-16 16,0-2 0-16,2-1 0 0,-1-3-192 0,3-5-128 16,2-5 128-16,3-4-128 0,2-7-192 0,2-2-128 15,-1-6 0-15,2-3-16 16,3 0-576-16,-1-5-112 0,2 0-32 0,1-9 0 15,0-5-1280-15,0 0-256 0,-6-22-48 0,0-1-16 0</inkml:trace>
  <inkml:trace contextRef="#ctx0" brushRef="#br0" timeOffset="3035.28">22194 1307 30399 0,'0'0'2704'0,"7"-3"-2160"16,2-1-544-16,5 0 0 0,5 1 0 0,6 0 0 0,4-3 0 0,5 4 0 15,6 1 0-15,5-1 0 0,6 0 160 0,1-2-160 16,2-5 128-16,5 0-128 0,4-1 128 0,10 4-128 16,5-2 0-16,3 0-272 0,2 2 32 0</inkml:trace>
  <inkml:trace contextRef="#ctx0" brushRef="#br0" timeOffset="3668.77">26175 973 12895 0,'0'0'1152'0,"0"0"-928"0,-3-4-224 0,1-2 0 16,-2 1 1728-16,-1 1 320 0,0 0 48 0,-1-1 16 16,-2 0-768-16,-1 2-160 0,-1 1-32 0,-2-1 0 15,-3 0-400-15,-1 3-96 0,-3 3-16 0,-2 1 0 16,0-1-144-16,-2 2-48 0,-1 2 0 0,-2 1 0 16,0 3-32-16,-1 0-16 0,-1 3 0 0,1 0 0 15,0 1-192-15,3 1-32 0,4 1-16 0,1-2 0 0,4 3 32 0,3 2 0 16,6 2 0-16,3-2 0 0,6 3-192 0,3 3 192 15,6-4-192-15,3 3 192 0,3 1-16 0,2-2 0 16,2 3 0-16,-2-3 0 0,2 5-48 0,-1-2-128 16,1 2 192-16,-1-2-64 0,0 4-128 0,-2-5 128 15,-1 1-128-15,-3 2 128 0,-2-3 208 0,-3 0 48 16,-4 1 0-16,-3-2 0 0,-3 0 80 0,-5-4 32 16,-4 1 0-16,-4-1 0 0,-5 2 144 0,-3-1 16 15,-4-3 16-15,-5-1 0 0,-7-2-128 0,-7 0-32 16,-7-6 0-16,-4 1 0 0,-2-3-224 0,0-1-48 15,-1-4-16-15,3-2 0 0,0-2-224 0,1-2 128 16,4-5-128-16,-1-3 0 16,2-3-848-16,9-3-272 0,5-1-48 0,8-1-16 15,4 0-1872-15,7-5-368 0,-4-25-80 0,20 7-9424 0</inkml:trace>
  <inkml:trace contextRef="#ctx0" brushRef="#br0" timeOffset="3987.5">26835 918 17503 0,'0'0'1552'0,"0"0"-1232"0,0 0-320 0,0 0 0 15,0 0 1680-15,-5 3 288 0,0 5 48 0,1 3 16 16,-3 6-1168-16,0 3-224 0,-1 7-64 0,-7 13 0 16,0 5 0-16,3-12 0 0,1 6 0 0,-2 6 0 0,-1-1 16 0,-4 7 0 15,0 5 0-15,-2 2 0 0,1 0-176 0,0-1-32 16,0 0-16-16,2-2 0 0,2-5-368 0,1 0 144 16,1-9-144-16,1-3 0 0,0-6 0 0,2-3 0 15,0-8 0-15,1-3 0 16,1-3-640-16,-3-3-16 0,2-7-16 0,3-5-13040 15</inkml:trace>
  <inkml:trace contextRef="#ctx0" brushRef="#br0" timeOffset="4168.64">26339 1079 30751 0,'27'-9'1360'0,"-11"4"288"0,8-2-1328 0,7-2-320 15,4 4 0-15,7-1 0 0,5-3 512 0,4 4 16 0,3-3 16 0,23-1 0 16,-8-2-192-16,-26 6-32 0,2-4-16 0,-1 1 0 16,1-2-304-16,2 1-144 0,1-1 16 0</inkml:trace>
  <inkml:trace contextRef="#ctx0" brushRef="#br0" timeOffset="4802.46">27947 861 22111 0,'11'-13'976'0,"-6"7"208"15,1-3-944-15,0 2-240 0,-1-5 0 0,0 7 0 0,-1 0 1408 0,-4 5 256 0,0 0 32 0,0 0 16 16,0 0-912-16,0 8-176 0,-3 6-48 0,0 2 0 16,-5 6-400-16,-6 13-176 0,-3 3 128 0,3-8-128 15,-5 3 320-15,0 7 0 0,-1 2-16 0,-4 7 0 16,-4-1-32-16,0 5 0 0,0-1 0 0,0-1 0 0,1 1-272 15,1-1 0-15,4-6-208 0,2-3 80 0,2-5 512 0,3-4 96 16,2-4 32-16,3-2 0 0,2-7 64 0,3-1 32 16,2-4 0-16,2-5 0 0,1 1-208 0,3-5-32 15,-3-6-16-15,7 5 0 0,2-4-32 0,3-1 0 16,0-1 0-16,4-3 0 0,0-1-160 0,4 1-32 16,3 2-128-16,3-1 192 0,2-2-192 0,4 1 0 15,1 7 0-15,1 2 0 0,0 1 0 0,20 3 0 16,-5 3 0-16,-3 0 0 0,-3 2 0 0,-12-5 0 15,4 4 0-15,-2 1 0 0,2-1-176 0,-2-1 176 16,-3 4-160-16,-2-6 160 16,-2-1-528-16,-6-1-16 0,-2-1 0 0,-4-3 0 15,-5 1-1376-15,-3-3-256 0,-6-2-64 0,0 0-11824 0</inkml:trace>
  <inkml:trace contextRef="#ctx0" brushRef="#br0" timeOffset="4995.17">27625 1398 29023 0,'0'0'640'0,"0"0"128"0,0 0 16 0,9-4 48 0,1 1-672 0,9 2-160 0,3 0 0 0,-3 1 0 16,7 1 672-16,3-2 96 0,4-2 32 0,2 1 0 15,1-4-368-15,-2 0-80 0,5 0-16 0,-3 2 0 16,0-1-336-16,-2 1-288 0,-3-1 48 0,-3 2 16 15,-4-3-2560-15,-2 2-512 0</inkml:trace>
  <inkml:trace contextRef="#ctx0" brushRef="#br0" timeOffset="5160.31">27651 1058 28623 0,'0'0'1264'0,"0"0"272"0,0 0-1232 16,0 0-304-16,10-4 0 0,5 4 0 0,3 0 368 0,5 3 16 15,5-1 0-15,4 0 0 0,3-1 96 0,5-1 32 16,0-1 0-16,6-1 0 0,2 0-96 0,8-2-16 16,3 0 0-16,2 0 0 15,4-1-1584-15,-3-1-320 0,-2 0-64 0</inkml:trace>
  <inkml:trace contextRef="#ctx0" brushRef="#br0" timeOffset="5754.19">29545 616 19343 0,'0'0'848'0,"0"-9"192"15,0 0-832-15,1 0-208 0,0 0 0 0,2 4 0 0,-3 5 1440 0,0 0 240 0,0 0 48 0,0 0 16 16,0 7-720-16,-3 8-160 15,1 4-32-15,-3 8 0 0,-2 2-160 0,-3 23-32 16,0 1-16-16,-3 6 0 0,-1 3-224 0,0 3-32 16,-2 3-16-16,3-18 0 0,-2 7-128 0,-3 6-32 0,-4-1 0 0,0 6 0 15,-3 4-192-15,2-4 176 0,3 0-176 0,2-7 160 16,2-7-160-16,3-2-144 0,3-10 144 0,2-1-208 16,2-9 208-16,2 7 0 0,4-15 0 0,1-7-144 15,3-8-1472-15,-4-9-304 0,12 0-48 0,0-7-16 16</inkml:trace>
  <inkml:trace contextRef="#ctx0" brushRef="#br0" timeOffset="6187.73">29305 724 23039 0,'-9'-22'2048'0,"5"6"-1648"16,0-7-400-16,3 8 0 0,1-3 0 0,1-1 128 15,3-3-128-15,2 1 0 0,2-2 768 0,1 4 64 16,2-2 0-16,4 0 16 0,3-1-96 0,4 2-32 15,1 1 0-15,5 1 0 0,3 1-224 0,15-2-48 0,4 4-16 0,4 5 0 16,5 3-192-16,27 5-48 16,-8 2 0-16,-26 4 0 0,6 5-192 0,-8 2 0 15,3 8 0-15,2 5-160 0,0 7 160 0,-3 3 0 16,-3 2 0-16,-4 4-128 0,-4 2 128 0,2 16 0 0,-8-5 128 0,-8-2-128 16,-7-3 160-16,-6-1-32 0,-7-5-128 0,-7 0 192 15,-7-4 640-15,-4-4 112 0,-7-2 16 0,-6-1 16 16,-9-7 96-16,-6 1 16 15,2-7 0-15,-5-3 0 0,-5 2-416 0,-5-3-80 0,-4 0-16 0,-4-7 0 16,-5 2-256-16,-1-7-64 0,-1-2-16 0,-13-3 0 16,7-3-112-16,7-3 0 0,6-5-128 0,-17-4 192 15,16 3-576-15,15 5-128 0,10-2-32 0,19 6 0 16,4-3-1888-16,5 3-384 0,4-3-80 0</inkml:trace>
  <inkml:trace contextRef="#ctx0" brushRef="#br0" timeOffset="12442.34">3928 3655 18431 0,'-5'-6'1632'0,"0"-2"-1312"0,-2 2-320 0,0-2 0 16,-1 3 128-16,2 1-128 0,-5-1 160 0,4 0-160 16,-2 2 128-16,-2 2-128 0,2 0 0 0,-2 0 0 15,0 1 0-15,1-3 0 0,1 1 0 0,0-2 0 0,1 1 0 0,8 3 128 16,-6-4-128-16,6 4 0 0,0 0 192 0,-4-5-16 15,4 5 0-15,0 0 0 0,5-7 368 0,-5 7 80 16,12-5 16-16,3 1 0 0,3 4 64 0,3 0 32 16,2 0 0-16,5 1 0 0,3 2-112 0,6 0-32 15,3 2 0-15,7-1 0 0,3-2-256 0,3 0-48 16,3 1-16-16,0-1 0 0,3-1 0 0,3 3 0 16,1-1 0-16,6-1 0 0,4 1-64 0,-1 1-16 15,-1 2 0-15,2 0 0 0,2-3-32 0,3 2-16 16,4 1 0-16,0-2 0 0,1 1-144 0,2-1 0 15,0 0 144-15,6 0-144 0,3-2 0 0,2 1 0 16,-2-2 0-16,2 0 128 0,0-1 0 0,6 0 16 16,5-1 0-16,-2 0 0 0,-3 0 112 0,1 2 0 0,1 1 16 0,5-2 0 15,-2-1-80-15,-1 1 0 0,-3 0-16 0,4 1 0 16,2 1-16-16,0-1 0 0,-3-2 0 0,2 1 0 16,1 3 0-16,4-1 0 0,-5-1 0 0,0-1 0 15,-2 0-32-15,4 1 0 0,5 1 0 0,-2-2 0 16,-4 0-128-16,4 0 0 0,4 0 144 0,-5 1-144 15,-4-1 0-15,0 0 144 0,2 0-144 0,0-1 0 16,2-2 128-16,0 2-128 0,0-1 0 0,1 0 0 16,1-1 0-16,-1 0 0 0,-3-1 0 0,0 1 0 15,6 1 128-15,-4-1-128 0,-3 2 0 0,0-2 0 16,-1 1 128-16,2-1-128 0,-5 3 0 0,-1-1 0 16,-3 0 0-16,2 1 0 0,5 0 128 0,-4-2-128 15,-6 0 0-15,2-3 0 0,3 0 0 0,0 1 0 16,2-3 0-16,-4 2 0 0,-5 2 0 0,0-2 0 0,1-2 128 0,-2 2-128 15,-2 0 0-15,-3-1 0 0,-3-1 0 0,-1 3 0 16,-2 1 128-16,0-2-128 0,-3 2 0 0,-3 0 0 16,-5 1 0-16,-1-2 0 0,-4-1 0 0,3 3 0 15,4-1 0-15,-5-1 0 0,-6 2 0 0,-4-2 0 16,-3-1 0-16,-4 2 0 0,-3 1 128 0,-2 0-128 16,-1 2 0-16,-2 0 0 0,-3-1 0 0,-2 1 0 15,-2-1 0-15,-3 1 0 0,-7-1 0 0,-3-1 0 16,-5 1 0-16,-2-2 0 0,-4 2 0 0,-4 0 0 15,-10 1 0-15,0 0 0 0,0 0 0 0,0 0 0 16,0 0 0-16,0 0-144 0,-8-4 144 0,-5 2 0 0,-6 0-144 16,-5 1 144-16,-9 0 0 0,-6 1-176 0,-5 1 176 15,-3-1-128-15,2-1 128 0,-4 1 0 0,-5-2 0 0,-1 2-128 16,-3 0 128-16,-6 0 0 0,-9 0-144 0,-2 0 144 16,0 0 0-16,-1 0 0 0,-4 0 0 0,-5 2 0 15,-8-1 0-15,0-1 0 0,-1 0 0 0,-1 1 0 16,-2 1-160-16,-6-1 160 0,-8 0 0 0,3-1-144 15,3 0 144-15,-7 0 0 0,-6 0-144 0,0 0 144 16,1 0-160-16,-2 1 160 0,-1 1-208 0,-1-2 80 16,-2-2 128-16,-2 2 0 0,0 0-144 0,-2 0 144 15,-2-1 0-15,-1 2 0 0,-2 2-144 0,0-2 144 16,-1 0 0-16,0 2 0 0,-2 0-128 0,0-3 128 16,1-2 0-16,-2 1 0 0,-3 1-128 0,3 0 128 15,3-3 0-15,-1 3 0 0,-3 0 0 0,2 0 0 16,3-2 0-16,-1 1 0 0,-6-1-128 0,8 1 128 15,3 0 0-15,1 0 0 0,-1 1 0 0,3-2 0 0,-2 0 0 0,1-3 0 16,-3 0 0-16,5 1 0 0,3 1 0 0,3 1 0 16,0-5 0-16,-2 5 0 0,-1-2 0 0,4 4 176 15,8 0-176-15,-5 0 160 0,-5 0-160 0,6-1 128 16,5 1-128-16,0 1 128 0,-1-1-128 0,2 1 0 16,3 1 0-16,3 0 0 0,5 1 0 0,-3-2 0 15,-3 1 0-15,4 0 0 0,3-1 0 0,3 1 0 16,3 0 0-16,-1 0 0 0,-3 1 0 0,6-1 0 15,4 2 0-15,5 0 0 0,6-1 0 0,-2-2 0 16,-6 0 0-16,5 2 0 0,4-1-128 0,4 3 128 16,3 0 0-16,4-1 0 0,3 0-128 0,1 2 128 15,-1-2-160-15,1 0 160 0,0 0-192 0,7 1 48 0,1 0 16 0,5 0 0 16,1 0 128-16,4 1-208 16,3-2 80-16,3 1 128 0,1 2-144 0,5-3 144 0,0 1 0 0,2 0 0 15,1 1 0-15,3-2 0 0,1 1 0 0,2 1 0 16,5-2-144-16,3-1 144 0,9-3 0 0,-8 6-144 15,8-6 144-15,0 0-192 0,-1 10 192 0,1-10-192 16,6 13 0-16,4-7-16 0,3 1 0 0,2 0 0 16,2 0 208-16,4 0-192 0,2 0 192 0,4-4-192 15,2 0 192-15,4-2 0 0,4 0-160 0,2 2 160 16,5-2 0-16,5 1 0 0,7-2 0 0,3-2 0 16,2 1 0-16,2-3 0 0,2-1 0 0,2 3 0 15,3-2 0-15,7-1 0 0,7 0 0 0,-1 1 0 16,0-3 0-16,1 0 0 0,2 2 0 0,7-4 0 15,6 1 128-15,-1-3-128 0,-2 2 0 0,0-3 128 16,3 5-128-16,3-3 0 0,2 1 0 0,-1-1 128 0,-1 2-128 0,1-1 0 16,5 3 0-16,0-3 128 0,-3 1-128 0,3-2 160 15,2 2-160-15,0-1 160 0,2 1-160 0,1-3 0 16,0 4 0-16,3-2 0 0,4 0 0 0,-2 3 0 16,-4-5 0-16,8 5 0 0,2-3 0 0,3 2 0 15,-8-5 0-15,7 5 0 0,5-4 0 0,-4 2 128 16,-4-2-128-16,4 5 0 0,6-3 0 0,-4 1 0 15,-2-3 0-15,4 3 0 0,3-1 0 0,-6 3 0 16,-3-6 128-16,1 6-128 0,6 1 0 0,-6 0 0 16,-4-2 0-16,-2 0 128 0,0-1-128 0,-3 2 0 15,-4-4 0-15,-6 5 0 0,-7 1 0 0,1 1 0 0,0 2 0 16,-9 0-9216 0,-11-3-1792-16</inkml:trace>
  <inkml:trace contextRef="#ctx0" brushRef="#br0" timeOffset="15960.96">15240 7771 12895 0,'-21'-8'576'0,"8"3"112"0,1 1-560 0,0 2-128 0,2 0 0 0,3 2 0 15,7 0 2368-15,0 0 448 0,0 0 96 0,0 0 16 16,0 0-2064-16,0 0-416 0,0 0-64 0,8 8-32 15,3 0-176-15,3-6-48 0,3 1 0 0,2-1 0 16,0 1 32-16,2 1 0 0,0-3 0 0,0 0 0 16,2 0 192-16,5 1 32 0,1 0 16 0,4 2 0 15,1-1 32-15,2 3 0 0,3-2 0 0,7 1 0 16,6-3-64-16,1 2-16 0,2-1 0 0,1-1 0 16,1-2-32-16,3 0 0 0,2 0 0 0,6 0 0 0,5 4 0 0,1-1-16 15,-1-2 0-15,0-1 0 0,1-1-32 0,5 1 0 16,-2 0 0-16,7 0 0 0,0 0-16 0,0 0-16 15,0 0 0-15,4 2 0 0,-1 2-48 0,2-1 0 16,4-3 0-16,-1 0 0 0,-2 2 32 0,1-1 0 16,3 3 0-16,1-1 0 0,1 1-32 0,0-1 0 15,-2 0 0-15,6 2 0 0,4-1-64 0,0 0 0 16,-2-3-128-16,1 0 192 0,3 0-32 0,0 1-16 16,1-2 0-16,0 1 0 0,-3 0-144 0,4-1 0 15,4-1 0-15,-1 2 0 0,-5 0 0 0,2 3 0 16,4 1 0-16,-4-2 0 0,2-3 0 0,-2 1 128 15,0 0-128-15,2 3 0 0,2-1 160 0,-1-1-160 0,-2 2 192 0,0 1-192 16,5 3 192-16,-3-2-64 0,-1-6 0 0,2 3-128 16,-1-1 128-16,1 2-128 0,0-4 0 0,0 3 0 15,1-2 0-15,3 3 0 0,1-2 128 0,-3 1-128 16,-3-1 0-16,3 2 160 0,4 3-160 0,-4-2 128 16,-6-3-128-16,1 5 128 0,4 1-128 0,0-4 128 15,-2-2-128-15,1-1 0 0,-2 1 0 0,5 2 0 16,3-1 0-16,-1-1 128 0,-5-2-128 0,3 2 0 15,6 1 0-15,-4 0 0 0,-6-3 128 0,2 1-128 16,4 0 0-16,-3-1 0 0,-3-1 0 0,2 2 0 16,2 4 0-16,0-2 0 0,-1-3 128 0,-3 1-128 15,-3 1 0-15,4-1 0 0,3 0 0 0,-3-1 128 16,-6 0-128-16,2 3 0 0,4 2 0 0,-2-4 0 16,-2-2 0-16,-1 1 0 0,0 0 0 0,2 1 0 0,4 0 0 0,-5 1 0 15,-5-2 128-15,4 1-128 0,1 0 0 16,-1 0 0-16,-3-2 0 0,-1 0 0 0,-1 1 0 0,2 0 0 15,4 1 0-15,-5-1 0 0,-5-1 0 0,0 0 0 16,3-1 0-16,0 1 0 0,-1 0 0 0,-3 1 0 16,-3 0 128-16,4 0-128 0,2-3 0 0,-3 2 0 15,-4-2 0-15,-1 1 128 0,0-2-128 0,3 3 0 16,1-1 0-16,-5 0 128 0,-3-4-128 0,-3 1 0 16,0 2 0-16,3 0 0 0,1 2 0 0,-3-1 0 15,-4-2 128-15,-2 0-128 0,-1 1 0 0,-1 0 192 16,2-2-192-16,-1 2 192 0,-2-1-64 0,-5 2-128 15,-2-3 192-15,-3 1-64 0,1 2-128 0,0 2 192 16,3 4-192-16,-4-6 192 0,-6-2-192 0,-4-1 128 0,-5 1-128 16,-1-1 128-16,-2 4-128 0,-2 1 0 0,-3 1 144 15,-4-1-144-15,0 2 128 0,-5-2-128 0,-2 0 128 0,-3 0-128 16,-4 0 0-16,-4 0 0 0,-4 0 0 0,-6-2 0 31,-3-1-992-31,-9 3-272 0,0 0-48 0,-14-16-15824 0</inkml:trace>
  <inkml:trace contextRef="#ctx0" brushRef="#br0" timeOffset="17698.36">23719 5719 18431 0,'0'0'1632'0,"0"0"-1312"16,0 0-320-16,0 0 0 0,0 0 544 0,-6 7 32 16,6-7 16-16,-7 8 0 0,5 4-352 0,-1 1-80 15,1-1-16-15,1 4 0 0,1 1 208 0,0 5 32 0,0 6 16 0,1-3 0 16,-1 3-16-16,2 4 0 0,1 4 0 0,-1-2 0 16,0-1-160-16,-2 0-32 0,0-184-16 0,0 362 0 15,0-186 192-15,0-3 32 0,-2-6 16 0,1-3 0 16,1-1 208-16,0-12 32 0,0 0 16 0,0 0 0 15,0 0 160-15,0 0 48 0,0 0 0 0,0-18 0 16,3-6-144-16,-1-2-32 0,3-7 0 0,-1-1 0 16,3-2-496-16,-1 1-208 0,4-1 176 0,-2-2-176 15,-1 1 0-15,2-4 0 0,1-1 0 0,2 4 0 16,-2 1 0-16,4 2 0 0,1 2 0 0,2 4-160 16,-1-1 160-16,3 4-128 0,-1 7 128 0,1 6-128 15,-1 1 128-15,0 10 0 0,-2 3 0 0,1 6 0 16,1 6 0-16,-3 9-160 0,0 6 160 0,-2 5 0 15,-2 3 0-15,-2 3-128 0,-4 6 128 0,2 3 0 0,-2 0 0 16,-3-6 0-16,-2-1 0 0,0-2 0 0,-1-7 0 16,0 1 0-16,-2-1 0 0,2-2 0 0,-3-4 0 0,0-3 0 15,4-2 0-15,-1-4 0 0,0-6-128 16,1 1-32-16,0-12 0 0,0 0 0 16,7 5-2224-16,-7-5-448 0,11-3-96 0</inkml:trace>
  <inkml:trace contextRef="#ctx0" brushRef="#br0" timeOffset="18050.47">24634 5564 20271 0,'-16'4'1792'0,"-3"7"-1424"0,-2 2-368 0,1 6 0 15,1 4 2736-15,0 0 464 0,-1 0 112 0,4 5 16 16,0 1-2688-16,4 3-512 0,2 0-128 0,3 2 0 16,2-1 0-16,2 0 0 0,3-3 0 0,3 0 0 15,2-5 0-15,5-2 0 0,-1-5 0 0,3-8 0 16,4-5 0-16,1-2-128 0,3-6 128 0,1-1-160 16,3-3 288-16,2-6 64 0,0-4 16 0,2-4 0 15,-2-5 112-15,-1-4 0 0,-4-2 16 0,-2 2 0 16,-3 2-96-16,-1-2-32 0,-4 5 0 0,-3-2 0 15,-1 3 112-15,-3 4 0 0,-3-1 16 0,-2 4 0 16,-3 1 48-16,-3 4 0 0,-1 4 0 0,-1 2 0 16,-1 3-384-16,-2 3 0 0,-1 3 0 0,1 2 0 15,-1 0-1536 1,0 0-256-16,1 3-64 0,0-2-8016 0,2-1-1600 0</inkml:trace>
  <inkml:trace contextRef="#ctx0" brushRef="#br0" timeOffset="18380.29">25262 5531 27759 0,'-7'22'1216'0,"0"-2"272"0,-2 7-1184 0,1-1-304 16,-3 5 0-16,1-6 0 0,-2 2 672 0,1-5 80 15,1-2 16-15,0-1 0 0,-1-1-112 0,-1-2-16 0,2 0 0 0,0-5 0 16,-2-6-128-16,3-2-16 0,-1-5-16 0,4 0 0 15,6 2-96-15,-3-10-32 0,2 0 0 0,2-6 0 16,3-4 0-16,3 0 0 0,3-3 0 0,2 1 0 16,4 1-224-16,0-1-128 0,2 2 128 0,0-1-128 15,1 3 0-15,1 6 0 0,-2 0 0 0,-1 8 0 16,-2 3 0-16,0 5 0 0,-2 9-128 0,1 2 128 16,-3 4-144-16,-1 3 144 0,-1-1-160 0,-1 6 160 15,-2-2-208-15,-1 6 48 0,-3-2 16 0,1 2 0 31,0 3-1392-31,-1-4-256 0,1-3-64 0,-3-4-16 16,0-6-208-16,3-5-32 0,-3-12-16 0</inkml:trace>
  <inkml:trace contextRef="#ctx0" brushRef="#br0" timeOffset="20265.24">25978 4744 29487 0,'0'0'1296'0,"0"0"288"0,0 0-1264 0,0 0-320 16,0 0 0-16,0 0 0 0,-3 19 208 0,0 2-16 16,-2 7 0-16,-2 3 0 0,0 11-32 0,-1 3-16 0,0 4 0 15,3 5 0-15,-4 0 48 0,0 4 16 0,-1 3 0 16,0 0 0-16,1 6-64 0,3-1-16 0,-4-2 0 15,-1-2 0-15,1-6-128 0,0-9 128 0,1-3-128 16,2-7 128-16,0-5 320 0,1-6 48 0,1-5 16 16,1-4 0-16,1-5 256 0,2-3 48 0,1-9 16 0,0 0 0 15,0 0-224-15,7-9-32 0,1-5-16 0,3-3 0 16,0-5-304-16,2 0-48 0,-1-3-16 0,4 0 0 16,-1-2-192-16,2 0 0 0,-1-2 128 0,2 5-128 15,1 2 0-15,0 3 0 0,-1 4 0 0,1 3 0 16,-1 7 0-16,-1 3 0 0,1 4-128 0,1 3 128 15,0 6 0-15,-1 4-160 0,-1 4 160 0,-1 4-128 16,1 0 128-16,-2 5 0 0,-1-3 0 0,1 3 0 16,-3-4 0-16,3 2 0 0,1-6 0 0,0-2 0 15,-1-7 0-15,-1-1 0 0,0-3 0 0,0-1 0 0,0-2 0 16,1-5 0-16,2-5 0 0,2 0 0 0,0-3 0 0,0-5 0 16,0-2 0-16,0-2 0 0,1 0 0 0,1 0 0 15,-1-3 0-15,-1-3 0 0,-2-1 0 0,-1 1 0 16,-1-4 0-16,-1 4 0 0,0-3 0 0,-1 3 0 15,0 3 0-15,-2 4-128 0,-2 6 128 0,-1 6-208 16,-8 5 80-16,0 0 128 0,0 0-352 0,6 6 48 16,-5 7 16-16,-2 3 0 0,-4 3 48 0,-3 8 16 15,-2 3 0-15,-1 4 0 0,-1 0 0 0,1-4 0 16,-1-3 0-16,2 1 0 0,4-1-32 0,2-1 0 16,2-1 0-16,2-5 0 0,1-5 112 0,3-1 16 15,3-6 0-15,3 1 0 0,3-4 128 0,2-3 0 16,3-2 0-16,0-4 0 0,1-7 0 0,0 0 0 15,0-7 0-15,-1 0 176 0,-3 0-176 0,-2 0 160 0,0 1-160 16,-4-1 160-16,-2 0-160 0,-2-4 0 0,-1 1 144 0,-4-1-144 16,-2-2 128-16,-2-3-128 0,-1 2 128 0,-2 0-128 15,-2 4 0-15,3 1 0 0,0 1 0 0,2 0-192 32,3-4-320-32,1 4-64 0,0 1 0 0,2 5-16 0,2 3 592 0,-4 10 0 0,8-6 144 0,0-3-16 15,3 0-128-15,0 4 0 0,2-2-128 0,1 6 128 16,0 4 0-16,1 3-160 0,0-1 160 0,3 7 0 15,-3-2 0-15,2 3 0 0,-2 2 0 0,-1 1 0 16,0 3 0-16,-3 2 0 0,0 0 0 0,-1 1 0 16,-5-2 160-16,-1 2-160 0,-2-1 160 0,0-3-160 15,-2-4 128-15,-2-2-128 0,0-2 0 0,2-10 0 0,0 0 288 16,0 0-32-16,0 0-16 0,0 0 0 0,0 0 240 16,1-13 48-16,3-5 16 0,2 1 0 0,1-4-208 15,0 0-32-15,2-5-16 0,0 1 0 0,1-4-288 0,2 2 160 16,0-2-160-16,2 4 128 0,3 3-128 0,1 1 0 15,-1 6 0-15,1 1 0 0,0 0 0 0,-2 4-144 16,0 5 144-16,-2 3 0 0,-2 4-192 0,0 3 64 16,-1 6 128-16,1 3-208 0,-3 2-96 0,-2 0-16 15,0 1 0-15,-2 2 0 0,0 1 128 0,0 0 32 16,-1-2 0-16,1 0 0 0,0-3 160 0,0-2 0 16,3-4 0-16,0-3 0 0,3-1 0 0,0-4 128 15,2-4 0-15,1-1 0 0,0-3 128 0,4-1 48 0,1-3 0 16,0-3 0-16,0-1-96 0,1-1-16 0,0-2 0 15,2 1 0-15,0 0-192 0,-1 0 0 0,2-1 128 16,1 0-128-16,0-1 0 0,1 2 0 0,-1 4 128 16,-1 0-128-16,-3 4 0 0,0 4 0 0,-1 1 0 0,-1 3 0 15,-3 1-128-15,1 3 128 0,-4-1 0 0,1 2 0 16,-1 4-208-16,-2-2 64 0,-1 7 16 0,0-6 0 16,-2 2-64-16,1 0-16 0,1 1 0 0,-3-1 0 15,0 1 64-15,1 2 16 0,0-5 0 0,1 5 0 16,0-3 128-16,1 3 0 0,1-1 0 0,1 3-128 15,-1 2 128-15,-1 2 0 0,1 0 0 0,2-3-128 16,-1 0 128-16,2-1 0 0,1-4 0 0,1 3 0 16,0-4 0-16,3 0 0 0,0-4 0 0,1-1-128 15,1-3 128-15,1-2 0 0,-3-3 0 0,2 0 0 16,-1-5 0-16,-1 2 144 0,-4-1-144 0,0-5 160 0,-3 1-160 0,-1-2 192 16,-2-2-192-16,-4 0 192 0,-3 1-192 0,-2-1 0 15,-2 0 144-15,-3-2-144 0,-3-1 128 16,-2 0-128-16,-5-3 128 0,0 3-128 0,-6-2 0 0,3 4 0 15,-4 3 0-15,3 0-192 0,0 0 192 0,-1 3-192 16,3 2 192-16,2 4-192 0,-1-2 192 0,2 4-208 16,1 0 80-16,3 2 128 0,-3 1-352 0,4 0 48 15,1 1 16-15,1 2 0 0,8-3 96 0,-9 2 32 16,9-2 0-16,0 0 0 0,0 0 160 0,0 0 0 16,0 0 0-16,0 0 0 0,0 0 0 0,0 0 0 15,10-1 0-15,2-2 176 0,-1 1-176 0,3-2 128 16,0-2-128-16,3-1 128 0,0 2 0 0,4-5 0 15,-1 2 0-15,3-2 0 0,1 1 16 0,2-2 0 0,3-2 0 16,0 0 0-16,-2-2 48 0,-1-1 0 0,1-1 0 0,-1 1 0 16,-1-1-16-16,0 3 0 0,1-1 0 0,-1 2 0 15,1-3-16-15,-1 0 0 0,0 4 0 0,0 1 0 16,-1 0-160-16,-4 5 0 0,-2-2 0 0,0 3 128 16,0-4-128-16,-3 3 0 0,-1-1 0 0,-2 1 128 15,0 2-128-15,-12 4 0 0,9-2 0 0,-9 2 0 16,0 0 0-16,0 0 0 0,0 0 0 0,0 0 0 15,-9 5 0-15,-3 6 0 0,-3 1 0 0,-3 0 0 16,-2 4-176-16,-2 3 176 0,1 6-128 0,-1 2 128 16,1 4 0-16,-1 3-128 0,2-1 128 0,-1-3 0 15,6-1 0-15,4-5-128 0,2-1 128 0,6-4 0 16,2-1 0-16,3-4 0 0,5-1 0 0,3-4 0 16,3-3 0-16,2-6 0 0,3-1 0 0,3-4-128 0,6-4 128 15,-1 1 0-15,1-6 0 0,3 0 128 0,1-2-128 0,0-3 0 16,-2-3 128-16,-2 2-128 0,-3-2 0 0,-1 1 144 15,0-1-144-15,-2 4 0 0,-3 2 128 0,-1 0-128 16,-3 5 0-16,0 0 0 0,-2 4 0 0,1 5 0 16,-3 3 0-16,-1 4 0 0,-1 8 0 0,1 4-192 15,0 6 48-15,-2 8 16 0,0 3 128 0,-2 4-208 16,-1 3 80-16,-2 6 128 0,-3-1-192 0,-3 6 192 16,-1 1-160-16,-3 3 160 0,-3 1-176 0,-2 1 176 15,0-5-192-15,-2-2 192 0,-1-3 0 0,-3 0 0 16,-2-4 0-16,-2-2 0 0,-1-4 224 0,0-4 0 15,-3-6 0-15,1-3 0 0,-1-4 0 0,2-5 0 16,0-4 0-16,2-3 0 0,3-6-224 0,1-3 144 0,3-5-144 16,0-9 128-16,1-3-128 0,4-8 0 0,2-6 0 0,4-6 0 15,3-3-160-15,5-5-16 0,3-4 0 0,7-3 0 16,4-2 176-16,5 4-208 0,4 3 80 0,6 2 128 16,8 7-208-16,2 8 80 0,3 1 128 0,-5 6-208 15,1 0 208-15,2 5 0 16,2 4-160-16,3 1 160 0,0 7 0 0,3-2 0 0,-1 5-144 0,-2 1 144 31,-1 0-496-31,-5-3-32 0,-4 1-16 0,-6 1 0 0,-4 1-1808 0,-4-1-352 16</inkml:trace>
  <inkml:trace contextRef="#ctx0" brushRef="#br0" timeOffset="39461.08">5824 13967 28271 0,'0'0'1248'0,"0"0"272"0,-6-1-1216 0,6 1-304 15,0 0 0-15,0 0 0 0,-5 10 160 0,4 5-32 16,1 4 0-16,2 7 0 0,-1 1-128 0,2 6 192 15,-3 6-192-15,0 4 192 0,0 0-64 0,-1 11-128 16,-2 7 192-16,1 6-64 0,-4 6-128 0,0 5 160 16,-4 2-160-16,-1 7 160 0,-3-1-160 0,1 1 128 15,-4-2-128-15,-2-1 128 0,-4-2 0 0,-2-4-128 16,-4-4 192-16,-2-3-64 0,-1-4 368 0,1-6 64 16,-2-1 16-16,0-5 0 0,3-7 416 0,2-2 96 15,4-3 0-15,4-1 16 0,2-8-224 0,5-6-48 16,6-2-16-16,3-7 0 0,4-4-368 0,5-2-80 15,4-2-16-15,6 1 0 0,5-5-160 0,7 3-16 16,4-3-16-16,6 0 0 0,8 1 32 0,6-2 16 0,4 4 0 0,3-3 0 16,1 2-208-16,3-3 176 0,0-2-176 0,3 1 160 15,3 3-160-15,1-6 0 0,3 1 0 0,-1-2 0 16,-1-1 0-16,-2-1 0 0,0-1 0 0,-1 0 0 31,-1-1-1392-31,2-2-256 0,3 0-48 0,-6-1-9776 0,-8-4-1968 0</inkml:trace>
  <inkml:trace contextRef="#ctx0" brushRef="#br0" timeOffset="39911.47">7798 16457 35935 0,'-10'-14'3200'0,"6"3"-2560"16,1-11-512-16,4-5-128 0,4-4 1104 0,4-6 208 15,1-6 32-15,4-6 16 0,2-3-1120 0,1-4-240 16,0-6 0-16,-3-3 0 0,-1-7-240 0,-1-8 32 0,-2-7 0 0,-1-7 0 31,-1-11-240-31,-2-6-32 0,-2-5-16 0,1-7 0 16,-4-8 48-16,2-2 0 0,-2-5 0 0,5 11 0 0,2 9 240 0,2 6 48 0,3 14 16 0,0 12 0 15,1 15 144-15,-2 10 176 0,-2 9-48 0,1 7 0 16,-1 8 192-16,0 9 48 0,-2 8 0 0,2 9 0 16,0 4-128-16,1 12-32 0,1 5 0 0,3 13 0 15,3 10-208-15,1 14-192 0,0 12 48 0,3 10 0 16,2 9 144-16,2 8-160 0,4 9 160 0,-1-1-160 16,0-5 160-16,2 1 0 0,-3-3-144 0,1-5 144 15,1-3 0-15,0-5 0 0,-1-6 0 0,0 0 0 16,-1-6 288-16,1-1-32 0,-2-1 0 0,-2-7 0 15,-1-6-48-15,-1 1-16 0,-1 2 0 0,-3-9 0 0,-1-6-352 16,-3-3-80-16,-3-7-16 0,-2-2 0 16,-3-9-2016-16,-2-2-416 0,-5-12-64 0</inkml:trace>
  <inkml:trace contextRef="#ctx0" brushRef="#br0" timeOffset="40094.58">7653 15247 30399 0,'-26'-1'1344'0,"12"0"288"0,2-2-1312 0,12 3-320 16,-5-4 0-16,5 4 0 0,12-9 2032 0,3 2 336 15,8 0 64-15,7-3 0 0,7 0-1920 0,10 0-384 0,5-7-128 0,6 1 0 16,0-5 0-16,8-3 0 16,4-1 0-16,10 2 0 15,8-5-1312-15,5 1-288 0,-2-4-64 0,1-2-14128 0</inkml:trace>
  <inkml:trace contextRef="#ctx0" brushRef="#br0" timeOffset="40502.23">10810 13937 38815 0,'-17'-19'1728'0,"7"7"336"0,-3 5-1648 0,1 0-416 0,-8 1 0 0,-4 2 0 15,-5 3 432-15,-7 1 0 0,-7 1 0 0,-5 3 0 0,-11 2-432 0,-3 1 0 16,-4 1 0-16,-3 3 0 0,-2 3-176 0,1 1 176 16,2 1-128-16,-2 5 128 0,2 0-272 0,7 2 16 15,9 3 16-15,8-4 0 16,7 1-192-16,9 4-32 0,8 1-16 0,8 3 0 16,7-2-272-16,9 1-48 0,9 6-16 0,11 2 0 0,10 5 448 0,8 0 96 15,11 3 16-15,6 4 0 0,3 3 256 0,3 1 0 16,-1-2 0-16,-1 0 144 0,1 1 224 0,2 2 32 15,1-2 16-15,-3-2 0 0,-5-3 352 0,-5 1 80 16,-6-5 16-16,-7 3 0 0,-6-1-224 0,-5-2-64 16,-9-4 0-16,-7-1 0 0,-7 1 32 0,-9 0 0 15,-8-2 0-15,-10-1 0 0,-11 0 48 0,-8 1 16 0,-13 2 0 16,-12 2 0-16,-12-6-256 0,-7-1-48 16,-6-3-16-16,-3-3 0 0,-4 0-352 0,0-7 144 0,0-5-144 0,7-3 0 15,7-5-144-15,11-4-144 0,11-1-32 0,9-8 0 31,6-1-1664-31,12-1-352 0,8-5-64 0,14-6-15312 0</inkml:trace>
  <inkml:trace contextRef="#ctx0" brushRef="#br0" timeOffset="40795.55">12358 13804 35935 0,'0'0'1600'0,"0"0"320"0,0 0-1536 0,0 0-384 15,0 0 0-15,-5 20 0 0,-2 1 848 0,0 12 112 16,-2 5 0-16,-1 9 16 0,0 8-288 0,-4 7-64 16,-3 9-16-16,-1 11 0 0,-1 3-448 0,-1 9-160 15,-2 4 0-15,-1 9 144 0,-2 8-144 0,-2 2 0 16,-2 4 0-16,1 5 0 0,1-2 0 0,-1-3 0 15,3-5 0-15,5-12 0 0,2-9 0 0,3-11 0 16,1-7 0-16,3-11 0 0,4-8 128 0,3-8-128 16,1-7 0-16,3-9 128 15,4-5-464-15,1-11-112 0,2-2 0 0,0-14-11728 16,1-11-2352-16</inkml:trace>
  <inkml:trace contextRef="#ctx0" brushRef="#br0" timeOffset="41045.25">11349 13901 42383 0,'8'-20'3776'0,"12"-3"-3024"0,9-6-608 0,11 2-144 15,14 2 1344-15,7 3 256 0,6 3 32 0,10 2 16 16,9 3-1344-16,7 2-304 0,8 0 0 0,6-1 0 15,4 1 0-15,8 3-176 0,8 1 176 0,3 3-192 16,1 1-1232-16,5 2-256 0,5-1-48 0,1 3-16 16,-2 4-2352-16,4-3-480 0,52-3-96 0,-29 2 0 15</inkml:trace>
  <inkml:trace contextRef="#ctx0" brushRef="#br0" timeOffset="41661.89">20782 13977 14735 0,'-11'-9'1312'0,"-3"-2"-1056"0,-2 0-256 0,-6-1 0 15,-4 2 4272-15,-6 1 784 0,-4-1 176 0,-9 2 16 16,-11 1-3632-16,-11 3-720 0,-8 1-160 0,-5 2-32 16,-5 5-320-16,-8 6-64 0,-10 1 0 0,-1 5-16 15,-4 3-304-15,-2 7 160 0,-5 5-160 0,3 1 128 0,-3 2-128 16,4 4 0-16,6 4 0 0,3-2 0 0,3-2 0 16,10 1 0-16,16 3 0 0,14-4 0 0,10 0 0 0,15-2 0 15,11-3 0-15,13 0 0 0,10-1-224 0,11 2 80 16,10 0 16-16,10 3 0 0,13 3-64 0,10 0-16 15,12 0 0-15,6 3 0 0,0 5 208 0,4 3 0 16,4-1-160-16,7 4 160 0,4 4 0 0,-2-1 0 16,-5 0 0-16,-2 3 0 0,-7 1 0 0,-2 2 240 15,-9-2-48-15,-7 4 0 0,-9-3 32 0,-9 1 0 16,-10-6 0-16,-11-1 0 0,-12-3 416 0,-12 0 64 16,-11 1 32-16,-13-2 0 0,-10-2 208 0,-11-3 32 0,-7 1 16 0,-11 0 0 15,-8-6-336-15,-12-4-64 0,-11-2-16 0,-1-4 0 16,-2-6-208-16,1-3-48 0,2-10-16 0,6-4 0 15,2-4-304-15,13-6-176 0,11-4 32 0,12-7 0 32,14-3-1712-32,14-3-320 0,10-7-80 0,17-11-16080 0</inkml:trace>
  <inkml:trace contextRef="#ctx0" brushRef="#br0" timeOffset="41946.02">22303 13924 42335 0,'-18'-1'1872'0,"6"6"384"0,-2 5-1808 0,-3 10-448 16,-1 10 0-16,-5 6 0 0,-2 15 0 0,-5 9 0 15,-7 7 0-15,-5 10 0 0,-4 6 0 0,-1 10 0 16,-1 11 0-16,-3 8 0 0,-3 8 0 0,0 6 0 15,0 0 0-15,-5 6 0 0,-2 4 0 0,0 1 0 16,0-6-208-16,5-8 64 0,4-11-48 0,4-10-16 16,4-11 0-16,5-13 0 0,3-8 208 0,5-12 0 15,4-10 0-15,2-9 0 16,5-8-1008-16,2-10-96 0,2-7-32 0,3-9-10352 16,2-8-2080-16</inkml:trace>
  <inkml:trace contextRef="#ctx0" brushRef="#br0" timeOffset="42212.76">20759 14223 26719 0,'4'-26'1184'0,"4"3"240"0,6-3-1136 0,9-5-288 0,9 1 0 0,10 2 0 16,9-2 4016-16,6 5 736 0,5 0 160 0,10 2 16 15,1 1-3872-15,9 3-784 0,4-3-144 0,6 5-128 16,2 1 0-16,5 1-192 0,4 1 0 0,2 4 16 16,1-1-1088-16,-5 4-208 0,-4 2-64 15,-2 4 0-15,2-3-1024 0,-7 3-224 0,-1 1-32 0,-9 1-16 16,-7 0 1360-16,-5 1 256 0,0-1 64 0,-2-1 16 16,3-1 384-16,-5-1 80 0,-4 0 16 0,-5 0 0 0,-6 0 224 0,-3-1 48 15,-4-2 16-15</inkml:trace>
  <inkml:trace contextRef="#ctx0" brushRef="#br0" timeOffset="42529.73">23362 13802 19343 0,'-9'8'1728'0,"-1"7"-1392"16,0 4-336-16,0 4 0 0,-1 6 2048 0,1 4 320 16,0 4 80-16,2 4 16 0,-2 7-992 0,0 5-208 15,-1 6-48-15,-3 7 0 0,-2 1-320 0,-3 4-80 16,-2 4-16-16,-3 3 0 0,-6 6-32 0,-3-2-16 15,-2 2 0-15,-1 0 0 0,1-2-192 0,2-4-48 0,1-1 0 16,1-5 0-16,2-2 0 0,4-5-16 0,0 0 0 0,4-6 0 16,2-5-80-16,3-5-16 0,5 0 0 0,1-6 0 15,2 3-144-15,3-10-16 0,3 0-16 0,2-5 0 16,2-3-96-16,3-2 0 0,7-4-128 0,3-1 192 16,3 0-192-16,3-2 0 0,5-1 128 0,0-2-128 15,6 1 128-15,5-1-128 0,4 1 176 0,2-1-176 16,1 2 0-16,2-1 0 0,-1 0 0 0,-1 1 0 15,1 0 0-15,0 0 0 0,3-4 0 0,1 0 0 16,-1 0-176-16,5 0-32 0,2-2-16 0,-1-5 0 16,-5-6-2416-16,-7-4-496 0,-5-5-80 0</inkml:trace>
  <inkml:trace contextRef="#ctx0" brushRef="#br0" timeOffset="42762.75">22718 15223 45087 0,'-2'-8'2000'0,"2"8"416"0,8-6-1936 0,7 2-480 16,9 2 0-16,8 2 0 0,5 3 0 0,9 4 0 16,7 2 0-16,9 0 0 0,3-4 0 0,3-3 0 15,-4 1 0-15,8 1 0 0,1 2 0 0,9-2 0 16,0-3 0-16,1 0-160 15,-6-1-448-15,-4 0-96 0,-3-4 0 0,-4-2-16 16,-4 0-2112-16,-3-2-432 0,-1-3-64 0,-8-6-32 0</inkml:trace>
  <inkml:trace contextRef="#ctx0" brushRef="#br0" timeOffset="42963.89">22841 14185 25791 0,'6'-13'2304'0,"4"5"-1856"0,3-5-448 0,10 2 0 16,6 1 5056-16,11 0 896 0,8 2 192 0,7 0 48 15,3 5-4752-15,8-1-944 0,5-1-192 0,9-2-48 16,9 5-128-16,-1-3-128 0,5 1 144 0,0-4-144 16,2 1-544-16,4 2-208 0,3-3-32 0,-7-1-16 15,-6-5-3104-15,-5 0-608 0</inkml:trace>
  <inkml:trace contextRef="#ctx0" brushRef="#br0" timeOffset="43229.95">25975 13600 37775 0,'-10'24'3360'0,"-2"12"-2688"15,-2 8-544-15,-2 15-128 0,1 12 640 0,0 10 80 0,-2 8 32 0,-2 8 0 16,-2 7-480-16,-2 3-80 0,0 2-32 0,-1 0 0 16,0 2 80-16,-2-6 16 0,3-3 0 0,0-2 0 15,0-3 176-15,4-5 32 0,-1-5 16 0,1-3 0 16,1-5-304-16,2-2-176 0,0-3 192 0,0-4-192 16,2-8 0-16,1-4 0 0,1-4 0 0,1-4 0 31,2-6-1792-31,3-4-448 0,0-8-112 0,2-8-9280 0,0-8-1856 0</inkml:trace>
  <inkml:trace contextRef="#ctx0" brushRef="#br0" timeOffset="43663.72">25393 14022 44863 0,'-12'-52'1984'0,"6"15"416"0,1-6-1920 0,5 1-480 16,4 2 0-16,5 5 0 0,3-2 128 0,4 3-128 15,6-1 0-15,4 3 144 0,6-2-144 0,8 4 0 16,5-1 0-16,9 3 0 0,4 4 0 0,2 4-144 16,0 1 144-16,4 0-208 0,6 2-64 0,5 3-16 15,5 8 0-15,2 2 0 0,0 4 160 0,-1 9 128 16,-1 3-192-16,1 8 192 0,2 2-160 0,-2 14 160 15,-1 11-128-15,-8 8 128 0,-5 1 0 0,-4 5-128 16,-2 6 128-16,-1 2 0 0,-3-2 0 0,-4-2 0 0,-4 0 0 0,-5-3 0 16,-8-1 256-16,-7-4 96 0,-6-1 16 0,-8-1 0 15,-6-3 192-15,-10 0 32 0,-11 0 16 0,-8-1 0 16,-8 0-32-16,-10-4 0 0,-9 0 0 0,-8-3 0 16,-8 1-64-16,-8-5-32 0,-7 0 0 0,-10-3 0 15,-13-3-208-15,-7-3-32 0,-4-5-16 0,-5 1 0 16,-7-5-80-16,2-5-16 0,0-3 0 0,2-5 0 15,-1-4-128-15,5-3 0 0,6-4 0 0,9-4 0 32,8-2-816-32,4-4-240 0,0-2-48 0,12-2-16 15,8-1-2192-15,15-6-432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54:23.32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9927 3321 20271 0,'-7'-4'1792'0,"-2"1"-1424"0,0-2-368 0,9 5 0 16,-8-4 448-16,8 4 32 0,-7-2 0 0,7 2 0 0,-10-1-224 0,2 1-64 15,8 0 0-15,0 0 0 0,-10 3-192 0,10-3 0 16,-5 8 0-16,0-2 0 0,0 5 0 0,1-1 128 16,0 2-128-16,-1 5 192 0,0 1 224 0,0 1 32 15,-2 4 16-15,1 5 0 0,1 5 48 0,-1 5 16 16,-2 3 0-16,-2 4 0 0,-2-1-304 0,0 6-64 15,-2 5-16-15,-2 3 0 0,0 2 112 0,-2 1 32 16,-1 4 0-16,1-3 0 0,0 3 144 0,2-3 16 16,-1 2 16-16,2-2 0 0,0 1 16 0,2-4 0 15,0 0 0-15,2 1 0 0,0-6-128 0,2-3-32 16,0-5 0-16,1 0 0 0,0-6-160 0,5 1-32 0,1-6-128 0,1-1 192 16,-4-4-192-16,3-2 144 15,-1-1-144-15,2-4 128 0,1-1-128 0,2 1 192 0,2-4-192 16,1-1 192-16,-4-1-48 0,2-2 0 0,1-2 0 0,0-1 0 15,2 1-144-15,-1-4 160 0,-5-9-160 0,10 11 160 16,-1-3-160-16,0 1 0 0,0-4 144 0,2 1-144 16,2 1 0-16,2-5 144 0,4 2-144 0,2 0 0 15,-1-2 176-15,4 2-176 0,3-1 160 0,3-2-160 16,1 2 256-16,3-1-32 0,6-2-16 0,3 1 0 16,1 2-208-16,2-2 0 0,-1 2 128 0,4-3-128 15,-4-3 0-15,4 2 0 0,3 0 0 0,4 1 0 16,4 0 0-16,2-2 0 0,2 1 0 0,1 0 0 15,-2-3 0-15,3 3 0 0,0-3 0 0,4-1 0 16,5 4 0-16,0-2 0 0,-2-1 0 0,0 0 0 16,0-1 0-16,2 3 0 0,4-1 0 0,1 2 0 15,2 1 0-15,0-1 0 0,-3 0 0 0,2 1 0 0,3 0 0 16,4 1 0-16,2 0 0 0,-2-1 0 0,-5 0 0 0,4 3 0 16,1-1 0-16,2-1 0 0,5 1 0 0,0 0 0 15,-4-2 0-15,3 0 0 0,0 1 0 0,4 1 0 16,1-4 0-16,0 2 0 0,-1 0 0 0,4 0 0 15,3-1 0-15,-2-1 0 0,-4-1 0 0,2 1 0 16,0-1 0-16,5 2 0 0,3 0 0 0,0 1 0 16,-3-2 0-16,3 2 0 0,7-1 176 0,-4 1-176 15,-5 0 192-15,3 1-192 0,3 1 0 0,2-1 0 16,-6 0 0-16,2 2-192 0,-1 0 192 0,3 2 0 16,3-1 0-16,-3-1 0 0,0 1 0 0,3-1 0 15,6 3 0-15,-4-3 0 0,-5 1 0 0,4 0 0 0,-1 2 0 0,2-2 0 16,-2 1 0-16,3-1 0 0,2 0 0 0,-1-2 0 15,0 1 0-15,0-2 0 0,-1 2 0 0,2-1 0 16,1 0 0-16,0 4 0 0,-4-1 0 0,3 0 0 16,4 0 128-16,-2-1-128 0,-4-1 0 0,5 2 0 15,-1 2 0-15,-1-2 128 0,-5-2-128 0,1 2 0 16,4 1 144-16,0-2-144 0,-2-4 0 0,2 1 144 16,4 2-144-16,-2-2 128 0,-2-2-128 0,5 1 128 15,0-1 0-15,1-1-128 0,-1 1 192 0,-2 0-64 16,1 1-128-16,0 0 0 0,0-3 144 0,0 2-144 15,-3 4 0-15,3-3 128 0,0-2-128 0,0 1 0 16,0 0 0-16,-2-2 128 0,1 1-128 0,-1-1 0 16,2-1 0-16,0 2 128 0,0-1-128 0,-4-2 0 15,-3 0 0-15,5 3 0 0,-1 0 0 0,-1-2 128 0,-5-2-128 0,4 4 0 16,3-1 0-16,-2 2 0 0,-4-6 0 0,2 2 0 16,3 3 0-16,-3-1 0 0,-7-1 0 0,1 2 0 15,2-2 0-15,-2 2 128 0,1-4-128 0,-1 3 0 16,-3-4 0-16,2 3 128 0,4 1-128 0,-5 0 0 15,-6-2 0-15,4-1 0 0,4-1 0 0,-3 2 0 16,-7-2 0-16,3 2 0 0,-1-2 0 0,3 0 0 16,0 1 0-16,-4-1 0 0,-3-1 0 0,1 3 0 15,1-1 0-15,0 1 128 0,-7 1-128 0,0-1 0 16,-2-2 0-16,4 2 0 0,4 2 0 0,-4-4 128 16,-1 1-128-16,1 1 0 0,0-2 128 0,2 1-128 15,-2 0 128-15,-1-5-128 0,-5 4 0 0,1-2 0 0,1 4 0 16,-5-4 0-16,2 1 0 0,-4 2 0 0,1-2 0 0,-1 6 0 15,1 1 0-15,-2-2 0 0,-3-1 0 0,-2 0 0 16,0 3 128-16,-1 0-128 0,2 2 128 0,-1-1-128 16,0-1 0-16,-3 1 144 0,-7 0-144 0,-1 0 0 15,-1 0 128-15,3 0-128 0,0 1 0 0,-2 2 0 16,-2-1 0-16,-2 1 0 0,-3 1 0 0,1-1 0 16,-2 0 192-16,5 3-64 0,0-1 0 0,-1 2-128 15,-5-1 0-15,-2 0 0 0,-3 2 0 0,0 1 0 16,-1 0 0-16,0 0 0 0,-2-2 0 0,2 4 0 15,2-4 0-15,-4 3 0 0,0-2 0 0,-5 2 0 16,0 3 0-16,-2-3 0 0,0 3 0 0,-2-2 0 16,0-2 0-16,-1 5 0 0,3 0 0 0,-2-1 0 15,-3 1 144-15,-3 0-144 0,-2-5 0 0,-3 6 144 16,-2 0-144-16,-3 0 0 0,1-6 0 0,-4 1 128 0,0 2-128 0,-1-3 0 16,-1 2 144-16,0-1-144 0,2 3 0 0,-3 0 128 15,-4-3-128-15,5 1 0 0,0 0 0 0,-1-4 0 16,0 1 0-16,-2 1 128 0,1-3-128 0,-2 2 0 15,-2-3 0-15,0 0 0 0,0-1 0 0,-3-1 0 16,-1 1 0-16,0-4 128 0,-1 0-128 0,-1 0 0 16,0 0 0-16,-2 0 128 0,0-1-128 0,0-2 0 15,-1-3 0-15,0 0 0 0,0-3 0 0,3-1 0 16,-4-3 0-16,-1 5-128 16,0-4 128-16,1-2-192 0,1-3 192 0,1-3-192 0,0-3 192 0,2-5 0 15,0 0 0-15,10-32-128 0,-2 9 128 0,-2 3 0 16,-3 6 0-16,1 1 0 0,-5 6 0 0,1 1 0 0,-2 2 0 15,-1-4 0-15,0-4 0 0,-2-1 128 0,0-1-128 0,-1-5 0 16,0-1 0-16,-1-2 0 0,0-2 0 0,2 1 128 16,-3 0-128-16,1-1 0 0,-3-4 0 0,2-1-128 15,0-7 128-15,-2 1 0 0,-2-4-144 0,2-1 144 16,-1 6-160-16,-1-4 160 0,-3-5-208 0,1-2 80 16,1-2 128-16,1-1-208 0,-3 2 80 0,3 7 128 15,-1 3-144-15,1 3 144 0,1-4 0 0,-1 6 0 16,-3-2 0-16,2 3 0 0,0 4 0 0,-2 2 0 15,0 5 0-15,0 6 0 0,-1 4 0 0,2-1 0 16,-2-1 0-16,0 0 128 0,0 4-128 0,0 2 0 16,1 0 0-16,-1 2 0 0,0 3 0 0,0-1 0 15,0 4 0-15,1-1 0 0,-3 3 0 0,1 2 0 0,0-1 0 16,-1 4 0-16,-3 6 0 0,3-2-160 0,-3 2 160 16,0 5 0-16,-3-1 0 0,2 3-128 0,-1 0 128 0,-3 2 0 15,1 1-144-15,4 2 144 0,-1 1 0 0,-3 2-144 16,-2-2 144-16,-1 1 0 0,-3 1-128 0,-2 1 128 15,-3 2 0-15,-23 5 0 0,0 1-128 0,0 2 128 16,-3 0 0-16,1-3 0 0,2 2 0 0,-4 1-128 16,-1-3 128-16,0 3 0 0,-3-1 0 0,-3-3 0 15,-7 0 0-15,-3 3 0 0,-2-3 0 0,1 2 0 16,-6-5-128-16,0 4 128 0,-3-4 0 0,-6 3 0 16,-9-1-128-16,2 0 128 0,-2-1 0 0,-2 2 0 15,-4-2 0-15,-6 2 0 0,-1-1-128 0,-3 1 128 16,1 1 0-16,-6-2 0 0,-5 0-128 0,0-1 128 0,2 2 0 15,-5-3 0-15,-7 1-128 0,-1 2 128 0,3 4 0 0,-5-7 0 16,-7-4 0-16,3 4-128 0,3-2 128 0,-5 0 0 16,-4-2 0-16,0 2 0 0,3 1 0 0,-3-2 0 15,-2-2 0-15,0 5 0 0,1-1 0 0,-1-2 0 16,-1-4 0-16,0 4 0 0,-1 1 0 0,1-1 0 16,0-3 0-16,-2-1 0 0,-4 0 0 0,3 2 0 15,5 1 0-15,-4-1 0 0,-8-5 0 0,7 1 0 16,3 2 0-16,-3-2 0 0,-4-3 0 0,2-3 0 15,2 2 0-15,1 1 0 0,-2-4 0 0,3 2 0 16,-4 2 0-16,2-2 128 0,6 0-128 0,-5 0 0 16,-2 0 0-16,1 4 0 0,6-1 0 0,-3-1 0 15,-2 0 128-15,1 2-128 0,6 0 0 0,-1-3 144 16,-4-3-144-16,2 0 0 0,2 3 0 0,1 1 0 16,1-4 0-16,0 3 0 0,1 2 0 0,0-3 0 0,5 0 0 0,-1 2 0 15,0-2 0-15,0 1 0 0,3 0 0 0,2-1 0 16,-2 4 0-16,1 0 0 0,2 2 0 0,-1-2 0 15,5-2 0-15,0 1 0 0,1 0 128 0,2 3-128 16,1-1 0-16,1-2 128 0,0-1-128 0,3 0 160 16,4 2-160-16,-2 1 160 0,-3-1-160 0,1 0 128 15,6 2-128-15,-2 0 128 0,-3 0 0 0,4-1 0 16,3 2 0-16,1 0 0 0,1 0 32 0,1 3 0 16,-2-1 0-16,4 2 0 0,3-2-160 0,-3 0 0 15,-3-1 144-15,3 2-144 0,3 1 0 0,3-2 0 16,3 2 0-16,-3-3 0 0,-3 2 0 0,3-1 0 15,5 1 0-15,0 1 128 0,3 2-128 0,-4-2 0 0,-1 1 0 16,4 1 128-16,-1-1-128 0,2-1 0 0,3 1 0 0,-1 3 0 16,-4-2 0-16,5 1 128 0,1 0-128 0,1 1 0 15,4 2 0-15,-3-1 0 0,-4-1 0 0,5-5 0 16,5 1 0-16,-1 3 0 0,4-1 0 0,-1 2 0 16,-1 1 0-16,1-6 0 0,0 0 0 0,1 1 0 15,2 2 0-15,3-1 0 0,2 2 0 0,0 1 0 16,-6-1 0-16,2 2 0 0,2-3 0 0,3 2 0 15,3-3 0-15,0 1 0 0,5 6 0 0,-3-6 0 16,-3 0 0-16,2-1 0 0,1-1 0 0,1 1 0 16,3 2 0-16,1-4 0 0,1 2 0 0,0 2 0 15,0-2 0-15,-1-1 0 0,-1 2 0 0,1 0 0 16,2-2 0-16,2 1 0 0,1 3 0 0,2-3 0 16,-1 1 0-16,-1 3 0 0,2-4 0 0,-3 4 128 15,-2-2-128-15,2-1 0 0,0 0 0 0,4-1 0 0,-2 0 0 0,5 2 0 16,-1-2 0-16,1-1 0 0,2 1 0 0,-1 2 0 15,-1-3 0-15,-1 0 0 0,-1 2 0 0,0 0 128 16,1-4-128-16,2 2 0 0,0 0 0 0,-4 2 0 16,7-1 0-16,-3 0 0 0,2 2 0 0,-1-4 0 15,-1 2 0-15,-2 2 128 0,-1-3-128 0,1-1 0 16,4 3 0-16,1 0 0 0,1-2 0 0,0-2 128 16,2 2-128-16,1 2 0 0,1 1 0 0,-3-3 144 15,1 1-144-15,0 0 0 0,0-1 0 0,0-2 0 16,0 3 0-16,0-1 0 0,5 0 128 0,-3-2-128 15,2 1 0-15,-1 1 0 0,2-2 0 0,1 3 0 16,1-1 0-16,0 3 0 0,2 0 0 0,0-3 0 16,-2 0 0-16,2 1 0 0,0 2 0 0,1-3 0 0,-1 0 0 0,-2 2 0 15,3 0 160-15,1-3-160 0,2 1 128 0,0-1-128 16,-1 2 144-16,1-3-144 0,1-2 160 0,-1 3-160 16,0 1 208-16,1 0-48 0,1 1-16 0,1-2 0 15,1-1 16-15,0 1 0 0,1 0 0 0,0 2 0 16,-2-2 16-16,2-1 0 0,-1 2 0 0,2-1 0 15,-1-3-48-15,2 0-128 0,0-2 192 0,3 2-64 16,-1 3-128-16,0-2 128 0,2-1-128 0,0-1 128 16,3 2-128-16,0 3 0 0,-1 0 0 0,3-3 0 15,2 2 0-15,0 0 0 0,7-3 0 0,-6 7 0 16,6-7-192-16,0 0-64 0,0 0 0 0,-1 10-16 16,6 3-2800-1,6-5-544-15</inkml:trace>
  <inkml:trace contextRef="#ctx0" brushRef="#br0" timeOffset="1719.42">21764 1166 7359 0,'7'-11'656'0,"0"2"-528"0,2-1-128 0,1 2 0 0,0-3 1296 0,2 0 240 15,-1 3 32-15,2-3 16 0,-2 1-736 0,2 0-144 16,-3 1-16-16,0-1-16 0,1 2-64 0,-1-3-16 16,-1 3 0-16,0-2 0 0,0 3-96 0,-1-4-32 15,-1 4 0-15,-1-1 0 0,-1 3-16 0,2 1-16 16,-2-3 0-16,0 0 0 0,0 1 32 0,-1-2 16 15,-1 3 0-15,0-2 0 0,0-2-96 0,-3 2 0 16,-3-3-16-16,-1 2 0 0,-2-2 80 0,-3 4 0 16,-1-3 16-16,-3 1 0 0,-1-3-176 0,-2 0-32 15,-2 0-16-15,-1-1 0 0,-2 2-240 0,-3-3 176 0,-3 1-176 0,-2 3 160 16,0-1-160-16,-3 4 192 0,-3-4-192 0,-3 3 192 16,-7 4-64-16,1-4 0 0,-5 1 0 0,1 1 0 15,-3-7 64-15,-1 5 0 0,-1-2 0 0,-3 4 0 16,0-3 0-16,-9 2 0 0,-4 2 0 0,-2-1 0 15,-3-1-32-15,-1 2 0 0,0 2 0 0,-2-1 0 16,-5 1 16-16,-3 1 0 0,-2-1 0 0,-1 0 0 16,1 1-176-16,-2 4 160 0,-3 0-160 0,-1 0 160 15,-1-3-160-15,0 2 0 0,1 1 144 0,-1 2-144 16,-3 3 0-16,-1-4 128 0,3-2-128 0,2 3 0 16,-1 4 0-16,-2-3 0 0,-5 3 0 0,2-4 0 15,2 2 0-15,1 2 0 0,-2 3 0 0,-1-3 0 16,-2 1 144-16,4-1-144 0,2 4 192 0,1 1-192 15,-2 0 128-15,3-1-128 0,3 1 0 0,5-2 0 0,3 0 192 0,2 2-192 16,1 1 192-16,2 3-192 0,-1-2 256 0,6 2-64 16,6 1-16-16,2 2 0 0,2 5-16 0,1 0 0 15,1 0 0-15,3 2 0 0,2 4-160 0,4 0 192 16,3-2-192-16,4 5 192 0,3-1-192 0,2 2 0 16,3 0 0-16,5 0 0 0,3 1 0 0,3 0 0 15,3 0 0-15,1 0 0 0,4-2 0 0,5 1 0 16,1-3 0-16,5 1 0 0,0 2 0 0,4-2 0 15,2-1 0-15,4 3 0 0,3-1 0 0,4 1 0 16,-1-1 0-16,5 1 0 0,3 1 0 0,5 0 0 16,4-2 0-16,5 0 0 0,-2-5 0 0,8-1 0 15,4 3 0-15,5 0 0 0,5-3 160 0,3-1-160 0,1 0 192 0,5-4-192 16,1 2 176-16,2 0-176 0,-1-3 160 16,9 0-160-16,5 0 128 0,1-1-128 0,-1-3 0 0,2 1 0 15,2-1 128-15,6-1-128 0,4 0 0 0,2-1 144 16,-3-3-144-16,2 0 0 0,-1-3 0 0,7 0 0 15,6-2 0-15,-1 0 0 0,-1-4 0 0,2 3 0 16,2-3 0-16,-2-2 0 0,0 0 128 0,-1-1-128 16,-1 4 0-16,7-5 0 0,-1 0 0 0,2-2 128 15,-5-3-128-15,3-1 0 0,2 1 0 0,-2 2 0 16,0-3 0-16,0-3 0 0,0 2 128 0,0-6-128 16,0 2 0-16,-3-3 0 0,-2-3 144 0,0-1-144 15,-1-1 160-15,-2 1-32 0,-2-4-128 0,-2 2 192 16,-5-2-192-16,2-2 0 0,0 0 0 0,-1-1 0 15,-1-6 0-15,-4 5 0 0,-1-2 128 0,0 2-128 0,0-6 0 16,-4 1 128-16,-6-1-128 0,-2-2 0 0,-2-1 144 0,-2-2-144 16,-2-2 128-16,-4-1-128 0,1-2 128 0,-8 1-128 15,-6-2 128-15,-5 1-128 0,-7 1 160 0,-2 1-160 16,-5 0 192-16,-4-1-192 0,-3 0 448 0,-4-1 0 16,-5-2-16-16,-4-3 0 0,-6 1 208 0,-5-2 64 15,-4 0 0-15,-8 2 0 0,-4-4-224 0,-5 2-32 16,-7 3-16-16,-5-3 0 0,-5 2-112 0,-7-3 0 15,-11 4-16-15,-8 0 0 0,-8 4-64 0,-6 4-16 16,-4 0 0-16,-7 5 0 0,-6 5-224 0,-6 0 0 16,-7 1 128-16,-2 5-128 0,-6 7-192 0,-3 7-96 15,1 0-16-15,-2 9 0 16,-3 8-2192-16,-8 5-448 0</inkml:trace>
  <inkml:trace contextRef="#ctx0" brushRef="#br0" timeOffset="3252.12">6190 8620 24191 0,'-10'-13'1072'0,"3"7"208"0,-2-2-1024 0,0 3-256 16,-1 0 0-16,-1-3 0 0,1 4 176 0,-5 2-32 15,-2-2 0-15,-2 0 0 0,-1 3-144 0,-4 0 160 16,-1 1-160-16,-3-1 160 0,-3-2-160 0,-1 2 0 16,-1-1 144-16,-4 1-144 0,-3-3 208 0,-5-3-16 0,-3-1-16 15,-2-5 0-15,1 1 144 0,-1 0 48 0,-1-2 0 0,2 2 0 16,-3 3-96-16,-2-4-16 0,-5 1 0 0,-3 0 0 15,-2-5 160-15,-1 1 32 0,-1 0 0 0,1 1 0 16,0 4-80-16,-4 1-16 0,-4-2 0 0,-5 3 0 16,1-3-128-16,-1 1-32 0,1 4 0 0,-2 2 0 15,-1-3-192-15,-2 4 176 0,-3 0-176 0,1 2 160 16,0-3-160-16,0 1 0 0,1 1 0 0,-6 2 128 16,-4 0-128-16,0 1 0 0,3 1 0 0,-3 2 0 15,-2 1 0-15,-2 1 0 0,0-2 0 0,5 3 0 16,0 4 0-16,1-3 0 0,-2 3 0 0,-1-2 0 15,-3 2 0-15,4-1 0 0,6 4 0 0,-2 2 0 16,-4 2 0-16,3-2 0 0,4-4 0 0,4 5 0 16,2 3 0-16,1 1 0 0,-1 0 0 0,0 2 0 0,0 0-144 15,2-2 144-15,4 2 0 0,6 0 0 0,2 4 0 0,0-2 0 16,-3 3 0-16,3-2 0 0,4 3 0 0,26-13-128 16,-2 4 128-16,-3 3 0 0,-2 1 0 0,0 5 0 15,1-2 0-15,0 5 0 16,0-3-128-16,-36 22 128 0,14-11 0 0,9-1 0 0,7-2 0 0,4 1-128 15,5 1 128-15,19-17 0 0,-2 8 720 0,0 1 208 16,2 2 32-16,1 2 16 16,0 0-1616-16,2 0-336 0,2 0-64 0,-9 24-16 0,7-10 832 0,6-5 224 15,2-1 0-15,7 2 0 0,4-4 0 0,4 2-160 16,5 3 160-16,4-5 0 0,3 1 0 0,-6-18 0 0,4 0 0 16,3 5 0-16,4-3 0 0,3 2 0 0,5 0 0 0,3 2 0 15,4-2 0-15,35 25 0 0,-11-9 0 0,-2-2 0 16,-2-7 0-16,-25-15 0 0,8 1 0 0,7 1 0 15,4-4 0-15,8 4 0 0,2-1 0 0,4 0 0 16,2-2 0-16,62 14 0 0,-16-5 0 0,-6-8 0 16,-4-4 0-16,-7-5 0 0,-4 0 0 0,1-2 0 15,1 1 0-15,4-4 0 0,3-1 0 0,1-4 0 16,1-3 0-16,3 2 0 0,7 1 0 0,-3-3 0 16,-6-5 0-16,3 1 0 0,5-6 0 0,-1 5 0 15,0-4 0-15,-1 3 0 0,-2-2 0 0,4-2 0 16,-1-1 0-16,0 1 0 0,-5-1 0 0,2-2 0 15,3-1 128-15,-4 0-128 0,-3-4 0 0,1 2 0 16,-1-2 0-16,1-4 0 0,-2 3 0 0,-1-3 0 16,-5-1 128-16,1 2-128 0,-1-2 0 0,-4-1 144 15,-5-6-144-15,-2 3 0 0,-5-1 0 0,-1-2 0 0,0-1 128 0,-3-2-128 16,0 2 128-16,-6-2-128 0,-6 0 192 16,-3-3-32-16,-5-2-16 0,-3 0 0 0,-4 0 80 0,-2 1 16 15,1-6 0-15,-8-1 0 0,-4-3 80 0,-5-1 32 16,-5-1 0-16,-4-2 0 0,-4-2 32 0,-4 1 0 15,-2 3 0-15,-4-2 0 0,-3 1 16 0,-3 1 16 16,-2 0 0-16,-4 4 0 0,-2 2 0 0,-6-3 0 16,-1 4 0-16,-6 3 0 0,2 4-32 0,-8 2 0 15,-3 0 0-15,-5 3 0 0,-5 2-256 0,-3 4-128 16,-3-1 128-16,-5 5-128 16,-4 4-400-16,-5 4-176 0,-5 7-16 0,-10 7-16 15,-10 6-2400-15,-7 4-496 0</inkml:trace>
  <inkml:trace contextRef="#ctx0" brushRef="#br0" timeOffset="4904.45">14910 3325 6447 0,'2'-6'576'0,"0"1"-576"0,1 2 0 0,-3 3 0 16,0-7 1360-16,0 7 176 0,0-5 16 0,0 5 16 15,0 0-640-15,-5-5-128 16,1-1-32-16,4 6 0 0,0 0-80 0,-10-2-32 0,-1 2 0 0,0 0 0 16,0 0-32-16,-1 3-16 0,-1 2 0 0,-1-1 0 15,0 2-112-15,-3 3-32 0,-4 0 0 0,2 4 0 16,-4 3-96-16,-12 7-32 0,2-1 0 0,11-5 0 15,-2 6 64-15,1 3 16 0,0 6 0 0,-5 16 0 16,2-6-80-16,13-10-16 0,0 1 0 0,2 0 0 16,-1 0-320-16,2 0 144 0,1-1-144 0,3 1 0 0,1-4 224 0,3-1-64 15,-1-3-16-15,3 1 0 0,3-6 176 0,0 0 48 16,2-1 0-16,3-1 0 0,2-4-368 0,3 0 128 16,2-4-128-16,3 2 0 0,3-5 144 0,2 2-144 15,0-5 192-15,4-1-192 0,-2-3 208 0,2-3-64 16,1-1-16-16,-2-6 0 0,0 0 128 0,-1-4 32 15,1-4 0-15,9-6 0 0,-4-3 208 0,-12 8 32 16,0 0 16-16,0-4 0 0,-1-2 176 0,2-11 48 16,-7 3 0-16,-7 10 0 0,-2-2-80 0,-4-4-16 15,-4-1 0-15,-2 4 0 0,-4-3-352 0,-2 4-80 16,-2 4-16-16,-2 2 0 0,-5 2-64 0,-1 2-16 16,0 2 0-16,-2 6 0 0,0-1-144 0,-4 4 0 15,2 2 0-15,1 3 0 16,1 1-2048-16,3 2-320 0</inkml:trace>
  <inkml:trace contextRef="#ctx0" brushRef="#br0" timeOffset="5623.85">18402 3387 14111 0,'0'0'624'0,"0"0"128"0,0 0-608 0,-1-5-144 0,1-4 0 0,-1 5 0 16,1 4 784-16,-4-5 128 0,-3-1 32 0,1 0 0 15,-2 4-448-15,1-1-96 0,-1 1-16 0,0-1 0 16,-3 2 0-16,0 1-16 0,-2 1 0 0,-2 4 0 16,-3-1 32-16,-1 4 16 0,0 2 0 0,-2-1 0 15,2 4 96-15,-1 3 0 0,-2 3 16 0,1 8 0 16,0 2 32-16,1 4 0 0,-4 3 0 0,2 2 0 15,5 5-240-15,1-2-32 0,2 1-16 0,4-2 0 16,4-3 112-16,4-4 0 0,4-1 16 0,9 11 0 0,3-7-32 0,-1-16-16 16,5-1 0-16,2-1 0 0,4-3-96 0,4-3 0 15,3-2-16-15,2-4 0 0,1-1-112 0,3-3 0 16,1-4-128-16,0-4 192 0,0-3 160 0,-2-5 32 16,-4 0 0-16,-1-2 0 0,0-2 128 0,-2-1 48 15,0-3 0-15,-2 1 0 0,-1-6 144 0,-5 0 16 16,-2-5 16-16,-2-1 0 0,-5-1-16 0,-3-5 0 15,-4-2 0-15,-2-1 0 0,-4 1-336 0,-7-13-64 16,-2 13 0-16,1 17-16 0,-4 2-144 0,-1 3-32 16,-2 3 0-16,-5 6 0 0,-1 1-128 0,0 5 0 15,-2 1 0-15,-2 5 0 16,0-1-464-16,-2 4-128 0,0 4-32 0,2-2 0 16,5 4-2688-16,-5 0-528 0</inkml:trace>
  <inkml:trace contextRef="#ctx0" brushRef="#br0" timeOffset="6788.25">24912 3659 10127 0,'0'0'896'0,"-7"-4"-704"0,0-2-192 0,-2-2 0 16,-2 2 1312-16,1-2 224 0,0 0 64 0,1 2 0 15,-1-3-432-15,0 4-80 0,-2-3 0 0,1 3-16 16,-2 3-368-16,1 1-64 0,-2 2 0 0,0 3-16 15,-4 3-176-15,-10 3-48 16,0 4 0-16,10 0 0 0,0 4-208 0,-3 4-64 0,-3 2 0 0,-2 6 0 16,4 6 64-16,0 3 16 0,0 7 0 0,2 2 0 15,1 6-208-15,3 2 128 0,4-3-128 0,4-2 0 0,2 0 128 0,6-3-128 16,6-6 0-16,2 0 144 0,6-4 112 16,3-5 32-16,4-5 0 0,4-1 0 0,4-7-16 0,3-3 0 15,-1-5 0-15,3-1 0 0,0-4 176 0,1-2 48 16,-2-3 0-16,0-5 0 0,0-6 320 0,1-1 64 15,-2-5 16-15,2-2 0 0,-2-1-208 0,-1-2-48 16,-4-4 0-16,0-3 0 0,-4-6-48 0,-4-1-16 16,-4-4 0-16,-3-8 0 0,-6-4 64 0,-5-2 0 15,-4 3 0-15,-5 0 0 0,-5 5-240 0,-2 3-32 16,-3 8-16-16,-1 3 0 0,-2 2-192 0,-2 5-32 16,0 3-128-16,0 4 192 0,0 7-192 0,0 2-128 15,0 6 128-15,-8 1-208 16,4 1-1552-16,5 4-304 0,4 4-64 0,3 2-13488 0</inkml:trace>
  <inkml:trace contextRef="#ctx0" brushRef="#br0" timeOffset="7623.74">30676 3725 11055 0,'-1'-15'976'0,"0"10"-784"0,-1-3-192 0,-2 2 0 16,2-5 832-16,-2 4 128 0,2-2 32 0,-1 4 0 15,-1 1 256-15,0 0 48 0,4 4 16 0,-5-2 0 16,-1-1-352-16,0 3-64 0,-2 3 0 0,-4 2-16 0,1 1-384 0,2 3-80 16,-2 1-16-16,-2 5 0 0,-2 4-16 0,-4 3-16 15,-3 3 0-15,-1 3 0 0,-1 5 32 0,-3 6 16 16,-1 6 0-16,2 4 0 0,-2 0-96 0,2 5 0 15,1 3-16-15,2-1 0 0,3 0-160 0,4-2-16 16,5-2-128-16,5-2 192 0,3-4-48 0,4 17-16 16,4-14 0-16,2-20 0 0,5-5 144 0,4-1 32 15,0-4 0-15,7-2 0 0,5-5 160 0,4 0 48 16,2-6 0-16,2-2 0 0,2-7 64 0,1-2 32 16,3-2 0-16,2-5 0 0,-1-3-32 0,0-4 0 15,0-4 0-15,-1-4 0 0,1-1 80 0,-3-6 16 16,-5-5 0-16,-3-6 0 0,-10 8 336 0,-3-3 64 15,-1-5 16-15,-4 1 0 0,-6-5-368 0,-2 6-64 16,-6 1-16-16,-6 3 0 0,-8-3-208 0,-6 5-48 16,-8 4-16-16,-6 5 0 0,-7 4-176 0,-5 5-48 15,-3 5 0-15,-6 6 0 0,-3 2-144 0,-5 3 0 16,-3 2 0-16,0 3-176 16,-1 5-944-16,-27 4-192 0,14 3-32 0,10 3-11520 15,8 1-2304-15</inkml:trace>
  <inkml:trace contextRef="#ctx0" brushRef="#br0" timeOffset="10216.95">16743 4674 8287 0,'0'0'736'0,"0"0"-592"0,0 0-144 0,0 0 0 0,0 0 400 0,0 0 48 16,0 0 16-16,0 0 0 0,0 0-32 0,0 0-16 16,-4 7 0-16,4-7 0 0,0 0-256 0,0 0-160 15,0 0 192-15,-3 6-192 0,-1 0 160 0,4-6-160 16,0 0 128-16,0 0-128 0,0 0 0 0,0 0 0 16,-3 8 0-16,3-8 0 0,0 0 0 0,0 0 0 15,0 0 0-15,0 0 0 0,0 0 144 0,0 0-144 16,-1 9 160-16,1-9-160 0,0 0 352 0,0 0-32 15,0 0 0-15,0 0 0 0,-1 6-80 0,1-6-32 16,0 0 0-16,0 0 0 0,0 0-208 0,-2 9 0 16,2-9 0-16,0 0 0 0,0 0 0 0,0 0 0 15,-3 7-160-15,3-7-6096 0</inkml:trace>
  <inkml:trace contextRef="#ctx0" brushRef="#br0" timeOffset="11641.96">21678 4447 1839 0,'0'0'160'0,"0"0"-160"15,-8 7 0-15,8-7 0 0,-9 6 816 0</inkml:trace>
  <inkml:trace contextRef="#ctx0" brushRef="#br0" timeOffset="12643.73">27277 4955 6735 0,'0'0'288'0,"0"0"80"0,0 0-368 0,0 0 0 0,0 0 0 0,0 0 0 16,0 0 256-16,0 0 0 0,0 0-16 0,0 0 0 16,0 0-16-16,0 0 0 0,0 0 0 0,0 0 0 15,0 0-224-15,-8 4 176 0,8-4-176 0,0 0-3744 16</inkml:trace>
  <inkml:trace contextRef="#ctx0" brushRef="#br1" timeOffset="24318.21">3885 5311 27359 0,'-4'-14'1216'0,"4"14"240"0,-2-7-1168 0,2 7-288 0,0 0 0 0,0 0 0 0,0 0 368 0,0 0 16 15,0 0 0-15,8 7 0 0,-8-7-384 0,12 12 0 16,-2-1 0-16,0 4 128 0,-1 1 16 0,0 0 16 15,0 3 0-15,-1 2 0 0,0 1 32 0,-3 6 16 16,2-1 0-16,-2 6 0 0,0 4 128 0,-1 7 32 16,-1 1 0-16,-1 6 0 0,-4 3-112 0,0 5 0 15,-3 2-16-15,0 0 0 0,-4 4-16 0,0-2 0 16,-1 2 0-16,-1 1 0 0,0-1 96 0,-2 2 0 16,-1 1 16-16,2-1 0 0,-2-1 64 0,0 0 16 15,-2 0 0-15,1-2 0 0,2-3-160 0,1-3-48 16,-1 0 0-16,0-4 0 0,4-2-80 0,-2 1 0 15,-2-1-128-15,2-7 192 0,-1 0-32 0,0-1-16 0,-2 0 0 16,0-4 0-16,0 1-144 0,2 0 192 0,1-6-192 0,1-4 192 16,-3-1-192-16,3-1 0 0,2-4 144 0,2-1-144 15,-2-3 0-15,-1-3 0 0,5-1 0 0,1-6 128 16,-1 1-128-16,4-12 0 0,0 0 0 0,-3 10 128 16,3-10-128-16,0 0 0 0,0 0 0 0,5 9 0 15,-5-9 0-15,0 0 0 0,0 0 0 0,12 2 0 16,-1-2 0-16,1 0 0 0,0-1 0 0,0 0 0 15,2 1 0-15,0-3 0 0,1 1 0 0,2 0 0 16,-3 0 0-16,3 0 0 0,1 1 0 0,3 1 0 16,-1 0 0-16,3 0 0 0,1 0 0 0,3 0 0 15,2 0 0-15,1 0 0 0,1 3 0 0,2-1 0 16,4-4 0-16,2 2 0 0,3 0 0 0,1 4 0 16,-1-2 0-16,0 1 0 0,0-3 0 0,1 1-128 15,2 0 128-15,3 0 0 0,2-1 0 0,2 0-128 16,1 0 128-16,6 2 0 0,0 0 0 0,2 0 0 0,-2-2 0 0,1 0 0 15,1 0 0-15,4 2 128 0,2-2-128 0,2 1 0 16,-1 1 0-16,1-1 0 0,-2-1 0 0,2 1 0 16,1 0 0-16,1-1 0 0,5 2 0 0,-1-1 0 15,-2-1 0-15,0 1 128 0,0-1-128 0,1 2 0 16,1-1 0-16,2 1 128 0,2-3-128 0,-3 1 0 16,-2-1 0-16,-2 1 0 0,1-1 0 0,3-1 0 15,3 1 0-15,-2 1 0 0,-2 0 0 0,0 0 0 16,-3 3 0-16,1-1 0 0,4-1 0 0,0 1 0 15,3 0 0-15,-2-1 0 0,-3 1 128 0,1-1-128 16,2 0 128-16,0 1-128 0,4-2 0 0,-3 1 0 16,-4-1 0-16,0 1-128 0,1 0 128 0,1 1 0 15,3-1 0-15,-1 1 0 0,-3 1 0 0,1-2 0 0,-2 0 0 0,0 2 0 16,0-2 0-16,4 3 0 0,2-1 0 0,-5-1 0 16,-3 2 0-16,-2-1 0 0,1-2 0 0,2 1 0 15,4 0 0-15,-3 0 0 0,1 1 0 0,0 1 0 16,-3-4 0-16,0 0 0 0,2 0 0 0,4-3 0 15,2 6 0-15,-2-3 0 0,-4-3 0 0,3 2 0 16,-2 1 0-16,3 0 144 0,1 0-144 0,0 0 0 16,-1-2 208-16,0 1-64 0,-2-1-16 0,2 0 0 15,1 1-128-15,-1 0 0 0,-2 1 0 0,-2-1 0 16,-2-2 0-16,1 2 0 0,-2-2 0 0,3 3 0 16,1-1 0-16,-1 0 0 0,-2-2 0 0,-2 2 0 15,-1 1 0-15,0-1 0 0,0-2 0 0,1 2 128 0,1 2-128 16,-3-2 0-16,-7-1 0 0,-3 1 0 15,2 0 0-15,-3-2 0 0,-2 3 0 0,1 0 0 0,2 0 0 16,-3 3 0-16,-3-2 128 0,-3 0-128 0,-3 1 0 0,0-1 0 16,-3 0 0-16,1 2 0 0,-2-1 0 0,0 2 0 15,0 0 0-15,2-1 0 0,-2-2 128 0,3 1-128 16,-3 1 0-16,-1-1 128 0,-4 4-128 0,0-3 0 16,3 1 0-16,-2-1 0 0,-1-1 0 0,-1 1 0 15,-1 1 0-15,2-2 0 0,3 1 0 0,-2 1 0 16,-2-1 0-16,1 4 0 0,0-4 0 0,0 4 0 15,-5 0 0-15,0-1 0 0,3-1 0 0,0 2 0 16,-1-2 0-16,2 2 0 0,0 2 0 0,2-6 0 16,5 2 0-16,0 3 0 0,2 0 0 0,0-1 0 15,1-2 0-15,-2-1 0 0,1 1 0 0,1 2 0 0,0-3 0 0,3-1 0 16,2 1 0-16,0 1 128 0,0-2-128 0,2-2 0 16,0-1 128-16,1-1-128 0,0 0 0 0,0 1 128 15,3 2-128-15,1-1 0 0,2 1 144 0,4-2-144 16,1 0 128-16,0 0-128 0,-2-3 128 0,0 2-128 15,-1-2 0-15,2 3 128 0,4 2-128 0,2-2 0 16,0-3 0-16,-1-2 0 0,-3-1 0 0,1 3 128 16,-1 0-128-16,4 2 0 0,3 0 0 0,-3-2 0 15,-1 1 0-15,-1-2 0 0,-3 1 0 0,0 1 0 16,-3-1 0-16,7 3 0 0,3 2 0 0,-2-4 0 16,-1-5 0-16,1 3 0 0,0 3 0 0,0 1 0 15,1 0 0-15,3-2 0 0,2 0 0 0,-1 1 0 16,-2-1 0-16,0 2 0 0,0 2 0 0,3-2 0 15,1-2 0-15,0-2 0 0,-1 2 0 0,-2 1 0 16,0-1 0-16,1 2 0 0,1 2 0 0,5-2 0 0,3-3 0 0,-1 2 0 16,0-3 0-16,1 2 0 0,0-1 0 0,3 0 0 15,2-2 0-15,2 3 0 0,-5 2 0 0,4 1 0 16,-1 0 0-16,4-1 0 0,1-1 0 0,1 1 0 16,-1 0 0-16,0 0 0 0,3 0 0 0,0 0 0 15,0-2 0-15,0 0 0 0,-2 5 0 0,5-2 0 16,3 2 0-16,-2-2 0 0,-3-1 0 0,2 1 0 15,0 3 0-15,3-1 0 0,-2-3 0 0,0 0 0 16,-5 1 0-16,5 1 0 0,4 1 0 0,-1 1 0 16,-1-1 0-16,2 4 0 0,2-3 0 0,-1-1 0 15,-2 0 0-15,-1 2 0 0,1 1 0 0,4 1 0 0,3 0 0 0,-4-1 0 16,-5-1 0-16,1 4 0 0,4-1 0 16,0 0 0-16,-2-5 0 0,-1-1 0 0,-1 3 0 0,6 2 0 15,3-2 0-15,0 0 0 0,-8-3 0 0,5 5 0 16,3-2 0-16,-1 1 0 0,-4 2 0 0,0-6 0 15,2 1 0-15,1 1 0 0,0-1 0 0,-2 4 0 16,-1-5 0-16,1 5 0 0,4 0 0 0,-2 0 0 16,-7-4 0-16,-1 5 0 0,4 0 0 0,-2 1 0 15,0-6 0-15,-2 1 0 0,0 1 0 0,-2 3 0 16,1-3 0-16,-2 1 0 0,-4-1 0 0,-1 1 0 16,0-1 0-16,1 2 0 0,3-2 0 0,-5 2 0 15,-6 0 0-15,-3 0 128 0,-1 2-128 0,2-4 0 16,3 4 0-16,-4-1 128 0,-5-1-128 0,0 2 0 15,-2-4 0-15,-2 4 0 0,-1-3 0 0,-2 0 128 0,-3 3-128 0,-4-4 0 16,-7 2 0-16,0-2 128 0,-4-1-128 0,-2 1 0 16,-3-1 128-16,-3 1-128 0,-5-2 160 0,-3-1-32 15,-1 0-128-15,-5-2 192 0,-5-1-64 0,-2 0-128 16,-5-1 176-16,-3-1-176 0,-4-5 192 0,-1 0-64 16,-2-3 0-16,-2 2-128 0,-3-4 224 0,-1-1-64 15,-1-5-16-15,-1 0 0 0,1 0-16 0,-3-2 0 16,1-6 0-16,-2 1 0 0,0-8 0 0,-1-1-128 15,0-2 192-15,0-1-64 0,-3-2-128 0,2-2-144 16,1 0 144-16,-1-6-208 0,-1-4 48 0,1-2 16 16,-1-2 0-16,1 1 0 0,-2-3 144 0,1 0-192 15,1-3 192-15,0-1-192 0,4-3 192 0,0 4 0 16,1 0 0-16,1 2 0 0,-1 1 0 0,1-1 0 0,1 5 0 0,0 0 0 16,0 6 0-16,2 0 0 0,-1 1 0 0,0 3 176 15,1 0-176-15,0 3 0 0,0 2 0 16,-2 3 128-16,0 1-128 0,0 2 0 0,-1 0 0 0,0 3 0 15,-1 0 0-15,1 1 0 0,-1 4-160 0,-2-1 160 16,-1 0-160-16,3 1 160 0,-1-2-160 0,-1 6 160 16,-1-1-160-16,0 0 160 0,0 2-160 0,-1 2 160 15,-1 2 0-15,-1 2-144 0,-2 0 144 0,-1 0 0 16,-2 2 0-16,-1 4 0 0,-2-4 0 0,-2 3-128 16,-2-2 128-16,-3 4 0 0,-2 5 0 0,-3-2 0 15,-4 1 0-15,-5 2 0 0,-3 1 0 0,-6-1-128 16,-3-2 128-16,-2 2 0 0,-4-3-144 0,2 2 144 15,-3-1 0-15,-1 2 0 0,-3 5 0 0,-7-3 0 16,-3-2 0-16,-4-2 0 0,1-2 0 0,-3 3 0 0,-3 2-128 16,-4 2 128-16,-3 2 0 0,-3 0 0 0,-2-4 0 0,-2 1 0 15,-2 3 0-15,-4-3 0 0,-5 2-128 16,-4-2 128-16,-4-2 0 0,-1 1 0 0,-2 3-144 0,-4-3 144 16,-5-5-192-16,0 4 192 0,4 1-192 0,-7-1 192 15,-8-3-192-15,2 0 192 0,-1 2-144 0,-4-2 144 16,-8-2 0-16,1-1-144 0,1 5 144 0,-2-2 0 15,-8-3-144-15,1 1 144 0,-4 5 0 0,4-2 0 16,-3 1 0-16,-3-2 0 0,-4-2 0 0,0 2 0 16,5 1 0-16,-5 1 0 0,-3-1 0 0,-1 2 0 15,1 2-144-15,1-3 144 0,-1-6-160 0,-1 3 32 16,-5-4 0-16,1 1 0 0,-1 6-48 0,3-5 0 16,1 1 0-16,-2 1 0 0,-4-3 176 0,4 1 0 0,3-2 0 15,-1 1-128-15,-5 3 128 0,-1-4 0 0,0 3 0 0,3 0 0 16,5-1 0-16,-3 2 0 0,-4-4 0 0,2 2 0 15,2 0 0-15,0-2 0 0,-3 2 0 0,3-2 0 16,-5 2 0-16,5 0 0 0,3-1 0 0,-1 3 0 16,1-3 0-16,-3 2 0 0,0 1 0 0,4-3 0 15,2 3 0-15,1 0 0 0,-2-2 0 0,4 2 0 16,1-4 0-16,2 0 0 0,-6-1 160 0,0 2-160 16,2 4 0-16,-1-3 0 0,5-2 0 0,-3 0 0 15,-4 2 0-15,5 2 0 0,3-1 0 0,-3 1 0 16,-4 0 0-16,3 0 0 0,0 3 0 0,4 0 0 15,0-5 144-15,3 2-144 0,1-1 128 0,3 1-128 16,2 0 0-16,2 0 0 0,-2 0 128 0,5 0-128 0,7-7 0 16,-4 5 0-16,-3-1 0 0,5 2 0 15,5-1 0-15,-3 0-176 0,-2 0 176 0,2 0-128 0,5 0 128 16,0 2 0-16,-4-1 0 0,3 1 0 0,3 0 0 0,0 0 0 16,-3-2 0-16,3 3 0 0,3 1 0 0,2 0 0 15,1 2 0-15,3-3 0 0,-1-4 0 0,5 3 0 16,3 1 0-16,-1-1 0 0,-7 0 0 0,7-2 0 15,7-1 0-15,0 0 0 0,3 2 0 0,0 1 0 16,-2-4 0-16,5 1 0 0,2 3 0 0,0 0 0 16,2 1 0-16,0-1 0 0,0 0 0 0,2 0 0 15,1 1 0-15,-1 2 0 0,-5-1 0 0,4 3 0 16,1 0 0-16,4-1 0 0,2 0 0 0,0-1 0 16,-2-1 0-16,-1 1-128 0,3 2 128 0,2 2 0 0,2 0 0 0,0 1-128 15,-1-1 128-15,0-2 0 16,-1 3 0-16,4-1 0 0,2 1 0 0,4 2 0 0,3-1 0 0,-4 0 0 15,-1 1 0-15,2 1 0 0,1-3 0 0,-2-1 0 16,4 2 0-16,3 0 0 0,1 2 0 0,-3-1 128 16,-2 2-128-16,1 0 128 0,0 0-128 0,4-2 128 15,1 0-128-15,2-1 0 0,0-3 128 0,2 4-128 16,-1 4 128-16,-1-3-128 0,-1-3 128 0,1 2-128 16,2-1 144-16,3-2-144 0,3 2 192 0,2 1-192 15,1 1 128-15,-1-2-128 0,-2 0 0 0,0 0 0 16,-1 0 128-16,2-1-128 0,0 0 0 0,1 0 0 15,0-2 0-15,3 1 0 0,2 3 0 0,1-1 0 16,-4-1 0-16,1-1 0 0,-4 0 0 0,2 0 0 16,2 3 0-16,3-1 0 0,0-1 0 0,1 0 0 15,3 4 176-15,1-2-176 0,1-1 160 0,1 2-160 0,-3 3 160 16,0-3-160-16,1 3 160 0,-1-4-160 16,0 0 128-16,6 2-128 0,2-4 0 0,1 5 0 0,1 1 208 0,3-3-48 15,0 2-16-15,4-3 0 0,1 0-144 0,6 0 0 16,3 0-192-16,2-1 192 0,2-3-320 0,10-1 48 15,0 0 16-15,0 0 0 16,0 0-1456-16,0 0-272 0,14 2-64 0,4-5-8608 16,6-6-1712-16</inkml:trace>
  <inkml:trace contextRef="#ctx0" brushRef="#br1" timeOffset="25553.11">9086 4538 15663 0,'3'-11'688'0,"-3"11"144"0,6-10-656 0,3 5-176 0,0-3 0 0,0 3 0 16,-1 1 176-16,-8 4 0 0,11-1 0 0,-2-2 0 15,-9 3-176-15,8-5 0 0,-8 5 0 0,0 0 0 16,11-4 0-16,-11 4 0 0,0 0 0 0,0 0 0 16,7-5 0-16,-7 5 0 0,0 0 0 0,0 0 0 15,0 0 0-15,5-6 0 0,-5 6 0 0,0 0 128 0,0 0-128 0,3-11 192 16,-3 2-192-16,0 9 192 0,0 0 256 0,0 0 48 16,0 0 16-16,0 0 0 0,-1-9 208 0,1 9 48 15,0 0 16-15,0 0 0 0,0 0-176 0,0 0-32 16,-4-12-16-16,4 12 0 0,0 0-176 0,-8-6-16 15,1 2-16-15,-1-1 0 0,-1 1-176 0,0 3-48 16,-1 5 0-16,-1-3 0 0,-2-2 128 0,-1 0 32 16,0 1 0-16,-1 0 0 0,-1 0 80 0,0 0 16 15,-3 1 0-15,-3 3 0 0,-3-3-64 0,-3-1 0 16,-3-1 0-16,1-2 0 0,-2 2-128 0,-1 0-16 16,-3-1-16-16,1 2 0 0,-1-1 16 0,-1 1 0 15,-1 3 0-15,0-1 0 0,0-2-176 0,-3 3 128 16,-5-1-128-16,1 1 128 0,-5 1-128 0,1-1 0 15,-4 0 0-15,5 1 128 0,-1-3-128 0,-1 3 0 0,-1-2 144 0,-1 3-144 16,1 0 160-16,-5 1-32 0,0-3-128 0,-2 1 192 16,-1-3-48-16,0 3-16 0,3-2 0 0,0 1 0 15,-1 0 32-15,-2 2 0 0,-3 1 0 0,-1-2 0 16,2 0-160-16,3 1 0 0,1 1 144 0,1-2-144 16,0 3 0-16,1 1 0 0,-3-1 0 0,1 0 128 15,-1-3-128-15,2 0 0 0,1 2 0 0,2 1 0 16,4-5 0-16,2 1 0 0,0-2 0 0,0 0 128 15,2 1-128-15,-2-1 0 0,1 3 0 0,1-2 0 16,0 1 0-16,3-2 0 0,0 2 0 0,3 0 0 16,1 3 192-16,1-1-16 0,0-2-16 0,3 4 0 15,1 2 32-15,2-2 16 0,1 4 0 0,-1-3 0 16,1 1-208-16,0 1 176 0,1 2-176 0,0 2 160 16,1 0-160-16,3 2 160 0,0 2-160 0,3 0 160 0,1 0 32 0,2 0 16 15,0-1 0-15,1 2 0 0,2 2-48 0,-1-1-16 16,2 2 0-16,0-1 0 0,1 2-144 0,1-1 192 15,-1-2-192-15,1 1 192 0,2-1-64 0,1 1-128 16,1 2 192-16,-3-1-64 0,2-3-128 0,1 3 160 16,0-3-160-16,1-2 160 0,0-1-16 0,0-2 0 15,1 0 0-15,0-3 0 0,2 3 48 0,1 0 0 16,2-4 0-16,-2 0 0 0,0 1-64 0,4-11 0 16,0 0 0-16,0 0 0 0,-2 6-128 0,2-6 0 15,0 0 144-15,0 0-144 0,0 0 0 0,0 0-192 16,0 0 32-16,0 0 0 15,0 0-400-15,10-5-80 0,-1-5 0 0,0 1-16 16,-2-3-2144-16,0 1-416 0</inkml:trace>
  <inkml:trace contextRef="#ctx0" brushRef="#br1" timeOffset="25920.1">5162 4851 33231 0,'-14'-10'1472'0,"8"7"304"0,6 3-1424 0,0 0-352 0,0 0 0 0,-3 13 0 16,3 1 0-16,0 0 0 0,0 4 0 0,3 3 0 15,1 0 0-15,1 0 0 0,0 4 0 0,0 1 0 0,-1 2 0 0,-1 3 0 16,1 2 0-16,1-3 0 0,0-3 0 0,0 3 0 15,1-2 0-15,1-1 0 0,1-4 0 0,1-3 0 16,1-1 0-16,3-2 0 0,2-3 128 0,0-3-128 16,0-6 160-16,2-1-160 0,2-4 528 0,4-4 16 15,2-3 0-15,3-5 0 0,3-3-48 0,2-1-16 16,2-6 0-16,5 0 0 0,-2-3-128 0,1-2-32 16,1-3 0-16,0-1 0 0,4 1-144 0,-4-2-48 15,-3-1 0-15,1 1 0 0,-1-1-128 0,1 5-176 16,0-1 48-16,2 5 0 15,-1 1-1344-15,2 4-272 0,1 4-48 0</inkml:trace>
  <inkml:trace contextRef="#ctx0" brushRef="#br1" timeOffset="28104.33">777 10751 23039 0,'0'0'2048'0,"0"0"-1648"16,0 0-400-16,0 0 0 0,-7 8 208 0,3 3-32 16,3 3-16-16,2 4 0 0,2 0 112 0,1 4 32 15,-2-1 0-15,0 8 0 0,1 3 16 0,0 5 16 16,-2 2 0-16,-1 5 0 0,-2 4-80 0,-1 4 0 15,1 3-16-15,-2 5 0 0,-1 3-16 0,-2-2 0 16,0 3 0-16,-1-2 0 0,1 3-80 0,-1-6-16 0,-1-1 0 16,4-27 0-16,-1 5 64 0,-1 2 0 0,0 5 0 0,0-3 0 15,-2-1 80-15,0 1 32 0,1-5 0 0,-10 29 0 16,4-12 0-16,2-9 0 0,2-4 0 0,1 0 0 16,2-6-32-16,2 0 0 0,-1-4 0 0,3-4 0 15,0 2-80-15,2-7-32 0,1-1 0 0,1-2 0 16,2 0-160-16,0-5 128 0,1 0-128 0,1 0 128 15,0-5-128-15,3 2 0 0,2-3 144 0,2-1-144 16,3-1 0-16,-4-4 0 0,1-1 0 0,4-3 0 16,3 0 128-16,4 0-128 0,3 0 128 0,4-2-128 15,3 0 0-15,35-7 128 0,-7 3-128 0,-4-2 0 16,-5 3 0-16,0-1 0 0,0 3 0 0,2-2 0 16,3 4 0-16,4-3 128 0,4 2-128 0,-1 2 0 0,3-1 0 15,0-2 0-15,-1 2 0 0,5 3 0 0,0-2 0 16,4-1 0-16,7 0 0 0,-1 2 0 0,-2-1 0 0,1 1 0 15,0 0 0-15,5 2 0 0,3 3 0 0,-2 2 0 16,-4-1 0-16,0-1 0 0,2 0 0 0,1 0 0 16,6 1 0-16,-2 0 0 0,-2 1 0 0,0-1 0 15,-1-1 0-15,4-2 0 0,5 2 0 0,-4-2 0 16,-1-2 0-16,1 2 0 0,-2 2 128 0,3-1-128 16,4 0 128-16,-5 2-128 0,-4 2 0 0,-1-3 0 15,-2-2 0-15,4 3 0 0,4-2 0 0,-6 2 0 16,-5-1 0-16,0 2 0 0,-1 0 0 0,0-2 0 15,2 0 0-15,-5-2 0 0,-3 0 0 0,-5 1 128 16,-4 1-128-16,-3 2 0 0,-2 0 144 0,-2 4-144 16,-1-4 192-16,-1 1-192 0,-1 1 192 0,-6-2-192 0,-2 1 192 15,-3 3-192-15,-5-5 144 0,0 4-144 0,-3 0 0 16,-3 1 144-16,1 2-144 0,-1-2 128 0,-2 1-128 0,-1-2 128 16,1 1-128-16,-1-1 128 0,-2-3-128 0,-2 1 128 15,-5 2-128-15,0-5 0 0,-3-2 144 0,-2 0-144 16,-1 0 208-16,-1 0-16 0,-5-1-16 0,-9 1 0 15,9-9 176-15,-1 1 32 0,-3-2 16 0,-1 3 0 16,-2-5-32-16,1 2-16 0,-3-4 0 0,0-2 0 16,-1-1-128-16,-1-1-32 0,0-1 0 0,-1-1 0 15,-1-6-192-15,4 1 144 0,0-4-144 0,-1 0 128 16,-1-4-128-16,0-3 128 0,2-1-128 0,0-4 128 16,0-4-128-16,2-2 0 0,0-3 0 0,-1-3 128 15,4-6-128-15,1 2 0 0,-1 0 0 0,1-2 0 16,0 0 0-16,1-1 0 0,-1 0 0 0,0-1 0 15,-1 3 0-15,3-1 0 0,0 1 0 0,-1 4 0 16,0 7 0-16,-1-1 0 0,-1 1 144 0,0 1-144 0,0 4 144 16,2-1-144-16,-5 6 192 0,1 2-192 0,-2 1 128 0,-1 5-128 15,-4 0 0-15,2 1 0 0,-3 4 0 0,-1 4 0 16,0 1 0-16,-1-1 0 0,-2 3 0 0,0 0 0 16,1 2 0-16,-3 1 0 0,-2 2 0 0,-1 1 0 15,-1-2-128-15,-2 2 128 0,-2-2-176 0,-1 2 176 16,-3 4-192-16,-1-3 192 0,-3-1-128 0,-1-2 128 15,-2 4 0-15,0 3 0 0,2 2-144 0,-1-1 144 16,-3-1 0-16,-2 2-144 0,-3 1 144 0,-1 1 0 16,0-1 0-16,-5 2-128 0,-4 1 128 0,-5 2 0 15,-3 2 0-15,-1-1 0 0,-1-2 0 0,-2 2 0 0,-2 3 0 0,0 2 0 16,-2 4 0-16,-5-3 0 0,-4 1 0 16,1-2 0-16,0 1 0 0,-2 0 0 0,-1 3 0 0,2 0 0 15,-6-3 0-15,-4 2 0 0,2-2 0 0,-2 3 0 16,1-5 0-16,-2 3 0 0,-1-2 0 0,-1 2 0 15,-1-2 0-15,-1 2 0 0,1-2 0 0,0 2 0 16,0-4 0-16,-1 3 144 0,-5-3-144 0,2 6 0 16,0-2 144-16,-2 1-144 0,1-2 0 0,-2 1 144 15,-1 2-144-15,0-1 128 0,1 2-128 0,-2 1 128 16,-3-4-128-16,0 2 0 0,-1-3 0 0,1 2 0 16,1 2 0-16,-1-3 0 0,-3 0 128 0,3-2-128 15,2 1 0-15,4-2 0 0,-1 3 144 0,0-5-144 16,-1-2 176-16,4-1-48 0,1 2 0 0,4 0 0 15,3 0 48-15,-3-2 0 0,-1-4 0 0,40 2 0 16,-5 1 112-16,-5 0 32 0,-1-1 0 0,-3 0 0 16,0 0-144-16,-1 0-32 0,0 0 0 0,0 0 0 0,0-1-144 0,3 0 160 15,3 0-160-15,-1 1 160 0,7 0-160 0,2 0-192 16,3 0 32-16,-56 0 160 16</inkml:trace>
  <inkml:trace contextRef="#ctx0" brushRef="#br1" timeOffset="30438.02">10160 5872 12895 0,'-13'-13'576'0,"3"7"112"0,-1-5-560 0,-1 5-128 0,0 0 0 0,-1 1 0 16,-1 1 1152-16,-3 3 192 0,1 1 32 0,-1 2 16 16,1 7-880-16,-2 1-160 0,-1 5-32 0,-3 1-16 15,-3 2-96-15,8-10-16 0,0 3 0 0,-2 5 0 16,-1 2 112-16,1 1 16 0,2 1 0 0,1 6 0 16,2-1-64-16,-8 26-16 0,8-9 0 0,6-5 0 15,5-5-240-15,6-3 144 0,2-5-144 0,4-4 128 16,1-6 192-16,5-5 48 0,4 0 0 0,6-6 0 15,-1-3 352-15,4-3 80 0,5-6 16 0,0 0 0 16,0-3-432-16,0-2-96 0,0-2-16 0,0-4 0 16,0-3-48-16,0 2-16 0,-2 0 0 0,-2-3 0 0,-1-1 144 0,-2 2 32 15,-1-1 0-15,-3 3 0 0,-1 3 80 0,-1 2 32 16,-5-1 0-16,-2 5 0 0,-3-1-96 0,-5 3-16 16,-2 1 0-16,-6-1 0 0,-3 2 16 0,-5 2 0 15,-3-1 0-15,-4 4 0 0,-4 1-400 0,-2 2 128 16,-3 0-128-16,-1 3 0 15,-1 1-352-15,0 5-160 0,-2-2-16 0,5 6-16 16,3 1-2272-16,4-3-448 0</inkml:trace>
  <inkml:trace contextRef="#ctx0" brushRef="#br1" timeOffset="31138.2">14470 5906 21183 0,'-15'-23'1888'0,"4"10"-1504"0,1-1-384 0,-2 2 0 0,1 0 208 0,-1-2-16 15,1 2-16-15,-1-2 0 0,0 3 128 0,-1 0 16 16,-1 3 16-16,0 1 0 0,0 0-336 0,0 4 0 16,-2 0 0-16,-1 2 0 0,-1 1 0 0,-2 4 128 15,-4 2-128-15,0 7 0 0,-3 4 336 0,-1 4 0 16,-3 4 0-16,1 2 0 0,3 0-64 0,-1 4-16 15,0 4 0-15,0 8 0 0,2 3-128 0,-1 3-128 0,-1 0 192 0,4-2-192 16,2 0 0-16,6-5 0 0,4 0 0 0,5-4 0 16,4-7 352-16,4 1-32 0,3-1-16 0,5-7 0 15,2-5 288-15,6-1 64 0,2-4 16 0,4 0 0 16,2 0-16-16,3-7 0 0,5-2 0 0,4-1 0 16,8-5-208-16,3-4-64 0,4-3 0 0,3-6 0 15,-4-2-224-15,0-5-160 0,2-2 192 0,0-3-192 16,3 3 192-16,-2-6-192 0,2-4 192 0,-2 0-192 15,-3-2 176-15,-6-2-176 0,-6-2 160 0,-6 0-160 16,-5-2 512-16,-6 4 0 0,-6 1 0 0,-6 1 0 16,-5-1 64-16,-6 3 32 0,-5 3 0 0,-4 4 0 15,-6 2-320-15,-3 1-64 0,-2 3-16 0,-5 5 0 16,-2 5-352-16,-4-1-80 0,1 6-16 0,-2 4 0 16,-3 1-1616-16,4 1-336 0,4 2-64 0,3 2-7584 15,2 1-1504-15</inkml:trace>
  <inkml:trace contextRef="#ctx0" brushRef="#br1" timeOffset="31922.73">20892 6108 16575 0,'-16'-18'736'0,"6"9"160"0,-3-1-720 0,0 5-176 16,-1-2 0-16,0 3 0 0,-2 4 304 0,-2 2 16 15,-1 3 16-15,-2 2 0 0,-1 5-128 0,-3 0-16 16,-1 2-16-16,-2 5 0 0,0 8 464 0,-1-2 80 0,-3 6 32 0,0 2 0 16,-1 5-64-16,0 0-16 0,0 0 0 0,4 4 0 15,3 4-224-15,6-2-32 0,3 2-16 0,7 0 0 16,4-2-144-16,6-3-16 0,4-4-16 0,6-3 0 16,4 0 96-16,5-3 32 0,6-8 0 0,6-2 0 15,2 0 176-15,2-10 48 0,3-1 0 0,1-6 0 16,-1-1-128-16,2-7 0 0,2-4-16 0,0-2 0 15,0-3-176-15,1-1-16 0,1-5-16 0,-1-4 0 16,-1-2-32-16,-1-6 0 0,-2-2 0 0,-3-2 0 16,-6-2 192-16,-3-1 48 0,-4 0 0 0,-4-2 0 15,-4 0 96-15,-4-1 32 0,-4 0 0 0,-3-1 0 16,-6 2-176-16,-3 3-16 0,-5 3-16 0,-4 6 0 16,-5-2-32-16,-5 7-16 0,-7 1 0 0,-4 2 0 0,-6 8-304 15,-3 2 160-15,-5 7-160 0,0 4 128 0,-2 6-400 0,0 4-96 16,0-2-16-16,3 5 0 15,2 1-1504-15,4 1-304 16,4-1-64-16,9-5-11904 0</inkml:trace>
  <inkml:trace contextRef="#ctx0" brushRef="#br1" timeOffset="32690.22">26703 6191 15999 0,'2'-28'704'0,"-1"10"160"0,1 1-688 0,-4 1-176 16,0-2 0-16,-1 2 0 0,-1 3 656 0,-2-1 112 15,-2 1 0-15,-4 2 16 0,0-1-416 0,-2 5-96 16,-3-2-16-16,-4 5 0 0,-3 0 160 0,-3 7 32 15,-2 2 0-15,-1 6 0 0,-2 5 176 0,-4 5 32 16,-2 5 16-16,-4 5 0 0,-2 6-176 0,-6 5-48 16,-3 4 0-16,-1 7 0 0,3 3-256 0,4 3-64 15,4-1-128-15,6-1 192 0,7-1-16 0,4-2-16 0,6-2 0 0,6-5 0 16,5 0 112-16,7-5 32 0,4-2 0 0,6-3 0 16,1-2-112-16,6-5 0 0,7 1-16 0,4-2 0 15,5-5 128-15,6-2 16 0,5-5 16 0,6-1 0 16,8-2 176-16,5-3 48 0,4-6 0 0,3-5 0 15,3-4 128-15,4-5 16 0,3 1 16 0,2-5 0 16,1-2-176-16,-2-4-32 0,-6-4-16 0,-2-7 0 16,-4-1 128-16,-3-4 16 0,-3-2 16 0,-5-4 0 15,-5-6 80-15,-7-2 16 0,-7-3 0 0,-8 0 0 16,-6-1-256-16,-8 0-48 0,-6 4-16 0,-7 3 0 16,-8 3-64-16,-5 4-16 0,-7 0 0 0,-7 3 0 0,-7 0-144 15,-9 2-16-15,-7-1-16 0,-8 5 0 0,-5 4-176 16,-9 2-224-16,-7 6 48 0,-14 8 16 15,-13 1-480-15,-8 6-80 0,-5 3-32 16,-10 7 0-16,-9 3-2464 0,3 4-496 0,-45 10-112 0,23 3-16 0</inkml:trace>
  <inkml:trace contextRef="#ctx0" brushRef="#br1" timeOffset="34558.01">6469 7331 13823 0,'0'0'1216'0,"0"0"-960"16,0 0-256-16,0 0 0 16,0 0-528-16,0 0-160 0,12 0-16 0,-12 0-16 0,11 4 960 0,0-2 192 0,3 2 32 0,0 4 16 15,3-2-144-15,2 3-16 0,0 0-16 0,4 0 0 16,2 0 0-16,4 0 0 0,4-1 0 0,-1-1 0 15,1 2 16-15,3-3 0 0,-1 0 0 0,1 2 0 16,-3-4 32-16,3 2 16 0,0 2 0 0,1-4 0 16,0-1-48-16,1 3-16 0,0-1 0 0,7 0 0 15,6 2 16-15,3-2 16 0,4-3 0 0,-2-4 0 16,-3 1 32-16,0 1 0 0,1 3 0 0,4-3 0 16,3 1-144-16,3 0-32 0,-1-1 0 0,-2-1 0 15,-2-3-192-15,-1-2 176 0,1-1-176 0,-2 4 160 16,-2 0-160-16,3 1 0 0,3-1 0 0,-1 2 0 15,-2-3 0-15,-4 3 0 0,-7 1 0 0,-2 1-9824 16</inkml:trace>
  <inkml:trace contextRef="#ctx0" brushRef="#br1" timeOffset="35208.93">10290 12301 18431 0,'-9'-10'1632'0,"0"-2"-1312"15,1 3-320-15,2 0 0 0,6 9 656 0,0 0 64 16,0 0 16-16,0 0 0 0,0 0-480 0,0 0-80 16,0 0-32-16,11 9 0 0,2-4-144 0,4 4 0 15,2-1 0-15,4 2 0 0,3-2 0 0,4 3 0 16,-4-2 0-16,6 2 128 0,2-2-128 0,2 2 160 16,0-3-160-16,2 1 160 0,2-2 272 0,4-1 48 0,0-3 16 0,4-1 0 15,4 2 144-15,3-2 16 0,2-2 16 0,-1-1 0 16,-2 0-240-16,-2-2-48 0,0 1-16 0,1-1 0 15,-2-2-96-15,2 1-16 0,2 1 0 0,1 0 0 16,0-1-256-16,-3-2 128 0,-3 0-128 0,-3 2 0 31,-4-3-272-31,-1 2-176 0,-2 0-16 0,-1-5-11776 0</inkml:trace>
  <inkml:trace contextRef="#ctx0" brushRef="#br1" timeOffset="36276.24">11300 7041 2751 0,'0'0'256'0,"0"0"-256"0,0 0 0 0,0 0 0 16,0 0 704-16,0 0 80 0,10 0 32 0,-10 0 0 15,0 0 112-15,0 0 32 0,0 0 0 0,0 0 0 16,0 0-208-16,0 0-48 0,0 0 0 0,0 0 0 15,0 0-32-15,11 9-16 0,-11-9 0 0,6 10 0 16,-6-10-176-16,6 13-32 0,-1 0-16 0,-1 1 0 16,3 0-112-16,-1 1 0 0,2 0-16 0,3 2 0 15,2-1-48-15,2 1 0 0,2-1 0 0,3-1 0 0,1-2 0 0,4 4 0 16,1-1 0-16,2 1 0 0,2 0 16 0,0 0 0 16,-1-2 0-16,4-1 0 0,0-4-64 0,4 2-16 15,1-5 0-15,4 4 0 0,3-4 0 0,3 2-16 16,3-2 0-16,1-4 0 0,0-4-48 0,-2-1-128 15,-3-2 192-15,0 1-64 0,-1-2 0 0,-2-1 0 16,1 1 0-16,2 1 0 0,1-4 288 0,4 1 48 16,0-7 16-16,-2 0 0 0,-3-2 32 0,0 4 0 15,-2-2 0-15,-1 0 0 0,-2 1-80 0,-3 3-16 16,-1-3 0-16,-1 5 0 0,-3 0-160 0,-1 3-16 16,-1-4-16-16,-5 4 0 0,-4 1-224 0,-2 4 0 15,-3-2 128-15,-3 4-128 16,-2-1-320-16,-3 3-96 0,-10-4-32 0,7 13-11408 0</inkml:trace>
  <inkml:trace contextRef="#ctx0" brushRef="#br1" timeOffset="37377.74">13244 12358 8287 0,'0'0'736'0,"0"0"-592"16,0 0-144-16,0 0 0 0,0 0 1440 0,6 10 256 15,2 0 48-15,2-2 16 0,3 2-608 0,2-2-128 16,4 2-32-16,3-1 0 0,2 2-336 0,2 2-64 15,5-5-16-15,1 4 0 0,3 6-192 0,3-4-64 0,6-4 0 16,-2 3 0-16,0-4 0 0,-4 0-16 0,-1-3 0 16,-1 2 0-16,3-4 0 0,-1 3 0 0,0 1 0 0,0-3 0 15,-1 1 160-15,4 2 48 0,2-4 0 0,1 2 0 16,1 0 0-16,-1-2 16 0,-2-1 0 0,-1-3 0 16,0-3-32-16,-1 2-16 0,0 1 0 0,-1 0 0 15,-1-3-128-15,3 2-32 0,-2 4 0 0,3-3 0 16,0-3-144-16,-1-3-48 0,-2-2 0 0,-1 2 0 15,-2-3 32-15,0 1 0 0,-1-3 0 0,1 3 0 16,-2-2 672-16,-2 5 128 0,-2-1 16 0,-2-2 16 31,-2-1-1584-31,-1 1-320 0,-1 5-64 0,0-5-16 0,-3 0 848 0,-1 2 144 0,-2 0 0 0,-2 1 128 16,0 1-128-16,-2-3 0 0,-3 2 0 0,-1 2 0 0,-2 0 0 16,-8 3 128-16,8-5-128 0,-8 5 128 15,0 0 0-15,8-5 0 0,-8 5 0 0,0 0 0 0,0 0-128 0,0 0 128 16,5-5-128-16,-5 5 128 0,0 0-128 0,0 0 128 15,0 0-128-15,0 0 128 0,0 0-128 0,0 0 0 16,0 0 128-16,-7-5-128 0,7 5 0 0,-9-4 0 16,9 4 0-16,-9-1 0 0,9 1 0 0,0 0-128 15,0 0 128-15,-9 2-128 0,9-2-176 0,0 0-16 16,0 0-16-16,-9 6 0 16,3 0-496-16,6-6-80 0,-5 10-32 0,5-10-7760 15,0 0-1536-15</inkml:trace>
  <inkml:trace contextRef="#ctx0" brushRef="#br1" timeOffset="39728.37">14162 7386 11055 0,'0'0'480'0,"1"-11"112"0,-1 11-464 0,0 0-128 0,9-3 0 0,1 0 0 0,3 3 304 0,1 1 32 15,0 2 16-15,1-1 0 0,3 1-32 0,2 1-16 16,-3 0 0-16,5 1 0 0,1-2-96 0,3 3-16 16,-1 0 0-16,3 0 0 0,1 6 80 0,2-3 16 15,1 1 0-15,3-1 0 0,3 1 32 0,3-3 0 16,0 1 0-16,-2-3 0 0,2-1 64 0,-3 0 0 15,-1 1 16-15,3-1 0 0,4 1-16 0,0 1 0 16,1-3 0-16,4-1 0 0,6 1-64 0,0 1 0 16,-2-2-16-16,0-2 0 0,-4-1-48 0,-1 0-16 0,1-1 0 15,1 2 0-15,-2 3-240 0,4-1 0 0,3 2 0 0,0-3 0 16,-2 1 0-16,-1-2 0 0,-3 0 0 0,-2 0 0 16,0 0 0-16,0 1 0 0,-3 0 0 0,3 1 0 15,2 0 0-15,0 1 0 0,1-1 0 0,-1 1 0 16,-3-6 0-16,-4 2 0 0,-4 0 0 0,0-1 0 15,0 2 0-15,-2-1-160 0,-4-1 0 0,0 0 0 16,-2 2 160-16,2 0-160 0,0 0 160 0,-1 0-160 16,0-1 160-16,-1-2 0 0,-2 2 0 0,0-3 0 15,-1 1 0-15,-2 0 0 0,0 0 0 0,-5 2 0 16,-1-3 0-16,-1-1 0 0,-2 3 0 0,2 1 0 16,-4-1 0-16,1 1 0 0,-1 0 0 0,-1 1 0 15,2 0 0-15,-5-2 0 0,1 1 0 0,-3-1 0 16,1-3 0-16,-9 5 0 0,11-4 0 0,-4 0 0 15,-7 4 0-15,9-4 0 0,-1-5 0 0,-1 4 0 0,-7 5 0 16,0 0 0-16,8-5 0 0,1-1 0 0,-9 6 0 16,0 0 128-16,7-4-128 0,-7 4 0 0,0 0 0 0,8-6 0 15,-8 6 0-15,0 0 128 0,0 0-128 0,0 0 192 16,5-11-64-16,-5 11 0 0,0 0-128 0,0 0 192 16,0 0-64-16,0 0 0 0,0 0 0 0,0 0 0 15,0 0 0-15,0 0 0 0,-1-9 16 0,1 9 16 16,0 0 0-16,0 0 0 0,-5-10 16 0,5 10 0 15,0 0 0-15,-7-4 0 0,7 4 16 0,-7-5 0 16,7 5 0-16,0 0 0 0,-9-6-192 0,9 6 0 16,0 0 144-16,-10-1-144 0,10 1 0 0,0 0 0 15,0 0 0-15,0 0 0 0,-10 0 0 0,10 0 0 16,0 0 0-16,0 0-7056 0,0 0-1408 0</inkml:trace>
  <inkml:trace contextRef="#ctx0" brushRef="#br1" timeOffset="40396.83">18539 7142 2751 0,'0'0'256'0,"0"0"-256"15,0 0 0-15,0 0 0 0,0 0 752 0,0 0 96 16</inkml:trace>
  <inkml:trace contextRef="#ctx0" brushRef="#br1" timeOffset="40884.82">20637 7149 7359 0,'0'0'656'0,"4"-9"-528"0,-3 3-128 0,-1 6 0 0,0 0 1536 0,0 0 256 16,0 0 64-16,0 0 16 0,0 0-1184 0,0 0-240 15,0 0-64-15,0 0 0 0,0 0-176 0,9 6-32 16,-9-6-16-16,7 7 0 0,-7-7-160 0,0 0 0 15,3 11 0-15,-1 2 0 0,-2-13 0 0,2 9 0 16,-2-9 0-16,0 12 0 0,0-12 0 0,0 0 0 16,1 9 0-16,-1-9 0 0,2 10 0 0,-2-10 0 15,0 0-160-15,0 0 160 0,6 8-128 0,-6-8 128 16,5 9 0-16,-5-9-144 0,0 0 144 0,0 0-192 16,0 0 192-16,6 6-192 0,-6-6 48 0,0 0 0 0,0 0 0 0,0 0-4288 15,0 0-864-15</inkml:trace>
  <inkml:trace contextRef="#ctx0" brushRef="#br1" timeOffset="42536.17">16882 12866 6447 0,'0'0'576'0,"0"0"-576"0,0 0 0 0,0 0 0 15,0 0 464-15,0 0-16 0,0 0 0 0,0 0 0 16,0 0-448-16,0 0 0 0,0 0 0 0,0 0 0 15,-7 8 0-15</inkml:trace>
  <inkml:trace contextRef="#ctx0" brushRef="#br1" timeOffset="44291.11">24048 7237 3679 0,'0'0'160'0,"0"0"32"0,11 1-192 0,-1 0 0 16,0 2 0-16,0-1 0 0,2 1 720 0,0 0 112 15,0-1 0-15,3 2 16 0,0 0-656 0,4 0-192 16,3-2 0-16,-1 3 128 0,1-1-336 0,1 2-64 15,10 1-16-15,0-5 0 0,-8-2 576 0</inkml:trace>
  <inkml:trace contextRef="#ctx0" brushRef="#br1" timeOffset="45499.85">23296 7444 10367 0,'-12'-8'448'0,"12"8"112"0,0 0-560 0,0 0 0 0,0 0 0 0,0 0 0 16,0 0 1088-16,8-8 96 0,2 0 32 0,6-1 0 0,3 3-688 16,5-5-128-16,5 3-16 0,8-5-16 0,6-2-128 0,7-1-32 15,6-1 0-15,2-4 0 0,-1 0 16 0,8-6 0 16,6-1 0-16,11-4 0 0,7 0-32 0,1-1 0 16,-1 0 0-16,5 0 0 0,4-1 32 0,3-2 0 15,5-2 0-15,-3-2 0 0,-1-1-64 0,7 0-16 16,8-2 0-16,-3 0 0 0,-3 0-144 0,2-3 0 15,4 4 0-15,-7-1 0 0,-1 1 272 0,-8 6-16 16,-4 1-16-16,1 4 0 0,2 7 112 0,-6-3 32 16,-7 2 0-16,-6 2 0 0,-3-1-192 0,-3 6-16 15,-3 4-16-15,-6 2 0 0,-5 2-160 0,-8 4-224 0,-8 2 48 16,-6 2 16 0,-8-2-864-16,-6 4-192 0,5 0-16 0,-10 0-16 0</inkml:trace>
  <inkml:trace contextRef="#ctx0" brushRef="#br1" timeOffset="45899.97">25632 6262 21823 0,'21'-22'960'0,"-5"10"208"0,4-1-928 0,7 0-240 15,4-1 0-15,3 0 0 0,3-2 0 0,6 2 0 16,5 5 0-16,10-4 0 0,5-1 0 0,7 0 0 16,8 0 0-16,-1 0 0 0,-3 0 0 0,1 2 0 15,1 1 0-15,5 0 0 0,3 1 0 0,-5-2 0 16,-5 1 0-16,-7 1 0 0,-6-3 0 0,-4 5 0 15,-3-1 0-15,-6 7 0 0,-5 4 0 0,-3 2 0 16,-5 4 0-16,-4-2 0 0,-7 4 0 0,-6 1 0 16,-5 1 0-16,-6 6 0 0,-2 0 0 0,-5 6 0 15,-2 7 0-15,-6 3 0 0,-3 3 0 0,-5 1 0 16,-1 6 0-16,-5 1 144 0,-1 2 112 0,-2 0 32 16,0 0 0-16,0 1 0 0,0-3-288 0,-2 0 128 0,4-1-128 0,-2-4 0 15,-2 1 0-15,3-4 0 0,1-2-192 0,4 1-6608 16,-1-3-1328-16</inkml:trace>
  <inkml:trace contextRef="#ctx0" brushRef="#br1" timeOffset="46334.5">28427 5897 21423 0,'-34'-2'944'0,"7"3"208"0,-7 1-928 0,-5 6-224 15,-1 2 0-15,0 8 0 0,-2 9 352 0,2 6 32 16,0 4 0-16,1 5 0 0,3 5-384 0,3 0 144 15,1 2-144-15,5 2 0 0,4 2 0 0,7-3 0 16,7-9 0-16,7-4 0 0,6-6 0 0,8-4 0 16,4-4 0-16,6-5 0 0,5-6 256 0,4-1-48 15,9-8-16-15,4-3 0 0,7-2 384 0,9-3 80 16,7-5 16-16,3-4 0 0,-3-5-128 0,0-4-32 0,-1-2 0 16,-3-2 0-16,-2 4 192 0,0-7 16 0,-1-1 16 15,-5-2 0-15,-4-4 112 0,-7-3 32 0,-7 2 0 16,-7-2 0-16,-4-2-176 0,-8-2-16 0,-4 4-16 0,-8 0 0 15,-5-2-288-15,-5 4-64 0,-5 1-16 0,-6 2 0 16,-5 2-304-16,-6 5-144 0,-8 0 16 0,-8 5 0 31,-9 5-1056-31,-5 3-208 0,-5 7-32 0,-5 7-8624 0,-5 7-1712 0</inkml:trace>
  <inkml:trace contextRef="#ctx0" brushRef="#br1" timeOffset="49006.71">21261 4804 11055 0,'-12'-5'976'0,"6"0"-784"15,0-3-192-15,1 3 0 0,0-1 960 0,5 6 128 16,0 0 48-16,0-12 0 0,2 2-416 0,3 0-80 16,4-3 0-16,4 1-16 0,3-1-240 0,6-4-32 15,2-6-16-15,10 1 0 0,6-4 0 0,6-4 0 16,4-3 0-16,2-3 0 0,2 0-112 0,3 1-32 16,5-1 0-16,6-1 0 0,3-1-192 0,3-1 128 15,-1-6-128-15,2 2 0 0,0-4 176 0,8 1-176 16,3-2 192-16,5-1-192 0,0-4 0 0,-2 0 0 15,-2-3 0-15,7 0-192 0,6 2 192 0,-2 0 0 0,-3-1 0 16,1 2 0-16,-1-2 0 0,4 5 0 0,4 1 0 0,-8 0 0 16,-6-5 0-16,-6 5 0 0,-3 3 0 0,-1 7 0 15,1 2 0-15,-6 1 0 0,-8 2 0 0,-5 2-144 16,-10 2-112-16,-4 0 0 0,-4 10-16 0,-2 2 0 31,-6 0-160-31,-4 7-16 0,-7 5-16 0,-4 0-7792 0</inkml:trace>
  <inkml:trace contextRef="#ctx0" brushRef="#br1" timeOffset="49384.5">24112 2764 20271 0,'9'-32'896'0,"1"16"192"0,4 4-880 0,0-2-208 16,4-1 0-16,1 1 0 16,1 1-640-16,1 1-160 0,3 1-32 0,1 4-16 0,4-3 704 0,1 2 144 15,0 2 0-15,4 1 0 0,1 3 0 0,0 4 0 16,1-1 0-16,1 4 0 0,-2 0 0 0,-2 0 0 15,-5 4 0-15,-3 2 0 0,-5 6 272 0,-4 6-32 0,-4 1-16 0,-5 4 0 16,-3 1 128-16,-5 4 32 16,-7 3 0-16,-1-1 0 0,-6 4 128 0,-3 0 16 0,-4-1 16 0,-1 1 0 15,0-2-160-15,0-5-16 0,0-3-16 0,1 3 0 16,3-4-352-16,3 1 144 0,1 2-144 0,4-7 0 31,1-4-1472-31,4-2-384 0,-2 0-96 0,8-18-16 0</inkml:trace>
  <inkml:trace contextRef="#ctx0" brushRef="#br1" timeOffset="49736.41">25395 2261 25167 0,'-32'16'1104'0,"11"-2"240"0,-4 4-1072 0,-2 4-272 16,-2 2 0-16,1 6 0 0,3 2 256 0,1 5-16 16,-1 2 0-16,6 2 0 0,5 3-240 0,7-4 0 15,4-3-144-15,10 0 144 0,6-2-368 0,8-2 32 16,4-2 0-16,3-10 0 16,1-9-176-16,3-3-48 0,1-7 0 0,3-4 0 15,3-10 48-15,4-4 0 0,3-6 0 0,3-5 0 0,1-6 336 0,-1-2 176 16,-4-5-160-16,-4-4 160 0,-7 1 688 0,-4-7 224 15,-6 2 48-15,-5-1 16 0,-5-1 368 0,-4 0 80 16,-4 4 16-16,-2 4 0 0,-6 4-352 0,-2 4-80 0,-4 2-16 16,-1 5 0-16,-2 1-336 0,-4 3-64 0,-3 4-16 0,-2 2 0 15,-2 2-576-15,-4 7 0 0,1 3 0 0,-3 9 0 32,-2 5-1984-32,-2 10-400 0,-2 12-96 0</inkml:trace>
  <inkml:trace contextRef="#ctx0" brushRef="#br2" timeOffset="64278.71">19706 8198 27231 0,'-10'-17'1216'0,"5"11"240"0,5 6-1168 0,0 0-288 0,-9-8 0 0,9 8 0 16,-9-4 704-16,9 4 64 15,-7 3 32-15,-1 3 0 0,2 1-288 0,1 4-64 0,-1-1-16 0,1 6 0 16,-1 1-128-16,1 4-32 0,-1-1 0 0,-1 8 0 15,2 5-16-15,-1 6-16 0,-2 5 0 0,-1 5 0 16,3 5-48-16,-2 4-16 0,-1 6 0 0,0-2 0 16,1 4-176-16,-1 4 160 0,-2 5-160 0,1 2 160 15,-2 1-160-15,-1 2 160 0,0 1-160 0,-1 8 160 16,-2 3-16-16,-1 2 0 0,1 1 0 0,2 1 0 16,-3-1 112-16,2 3 32 0,2-2 0 0,2 5 0 15,-1-5 16-15,2 5 0 0,0-1 0 0,4-2 0 16,-2-6-80-16,2-1-16 0,-1 1 0 0,1 3 0 15,0-1-16-15,-1-1-16 0,0-2 0 0,-1 6 0 16,-1 1-176-16,-1 4 160 0,-2-6-160 0,0 2 160 0,-1-1-160 0,2-2 0 16,-5 0 0-16,4-2 0 0,-1-6 128 15,1-2-128-15,1 0 0 0,0-1 128 0,0-3-128 0,1-1 0 16,1-9 0-16,0 1 0 0,-1-5 160 0,1-5-160 16,2-1 192-16,2-4-192 0,0-2 224 0,1-5-64 15,0-7-16-15,1-4 0 0,2-3-144 0,0-6 192 16,1-4-192-16,2-3 192 0,3-3-192 0,3-4 0 15,-2 0 144-15,5-5-144 0,0 2 0 0,2-3 0 16,2 0 0-16,3-2 0 0,1-1 0 0,4 0 0 16,2-1 0-16,4-1 0 0,3-2 0 0,6-1 0 15,8-3 0-15,2-1 0 0,8-1 0 0,-1-3 0 16,3-2 0-16,5 2 0 0,2-4 0 0,7 1 0 16,8-3 0-16,-1 1-128 0,4-2 128 0,-1 0 0 15,3 1 0-15,6 1 0 0,3-1 0 0,-2 3 0 0,1 0 0 0,0-1 0 16,1 2 0-16,1 2 0 0,10-3 0 0,-4 3-128 15,0-2 128-15,6 3 0 0,-2 2 0 0,8-2 0 16,0-4 0-16,4 7 0 0,3-2 0 0,-1-2 0 16,1-1 0-16,0 3 0 0,8 2 0 0,-5-2 0 15,4 2 0-15,-1 0-128 0,0 2 128 0,3 0 0 16,2-1 0-16,0 1 0 0,0 1 0 0,3-1 0 16,-1-1 0-16,2 1 0 0,-2 1 0 0,2-3-128 15,0-2 128-15,-1-1 0 0,1-2 0 0,1 4 0 16,-4 0 0-16,2-1 0 0,1-2 0 0,-3 3 0 15,-3 2 0-15,2 0 0 0,0 0 0 0,0 1 0 16,-7 1 0-16,4 1 0 0,0 1 0 0,1-1 0 16,-1 2 0-16,-1 0 0 0,-1-1 0 0,0 0 0 0,-2 4 0 0,-4-3 0 15,-3-2 0-15,0 5 0 0,4 1 0 0,-8 0 0 16,-5 2 0-16,0-1-128 0,-1 3 128 0,-3 2 0 16,-4-2 0-16,-4 2 0 0,-5 0 0 0,1 3 0 15,0 1 0-15,-3-2 0 0,-5-1 0 0,-4 2 0 16,-3 2 0-16,0-1 0 0,-2-2 0 0,-2 3 0 15,0 0 0-15,-5 3 0 0,-5-2 0 0,-3 1 0 16,-3-2 0-16,2 1 0 0,-3 2 0 0,0-1 0 16,1-2 0-16,-1 0 0 0,-3 0 0 0,-2-3 0 15,-7-1 0-15,-2-5 0 0,-2 2 0 0,-2-4 0 16,-1 1 0-16,-4-4 0 0,-1-1 0 0,-4 0 0 0,-2-4 0 0,-2 0 128 16,-3-4-128-16,-2-2 144 0,-1-3-144 0,-3-2 160 15,-1-5 0-15,-2 0 0 0,0-2 0 0,-1-4 0 16,1 1 0-16,-2-6 0 0,-1-2 0 0,0-4 0 15,1-3-160-15,0-1 128 0,-1-7-128 0,0-2 128 16,-1-5-128-16,-1-6 0 0,1-9 0 0,2-3 0 16,-2-1 0-16,0-6 0 0,1-6-176 0,0-2 176 15,0-5-192-15,1-5 64 0,1-3 0 0,0 0 0 16,0-3 128-16,2-4-208 0,0-3 80 0,0 3 128 16,-1 2-160-16,2-3 160 0,3-1 0 0,-1 1-144 15,1 0 144-15,1 2 0 0,-1 0 0 0,1 3 0 16,1-2 0-16,0 8 144 0,0 4-144 0,2 0 0 15,-1 1 128-15,-1 2-128 0,-1 7 0 0,0 1 0 16,0 3 0-16,-2 4 0 0,-1-2 0 0,-1 3 0 16,-1 0 0-16,-3 3 0 0,0 6 0 0,-2 0 0 15,2 6 0-15,-5 2 0 0,0 2 0 0,-1 1 0 0,0 2 0 0,-2 2 0 16,-3-3-192-16,0 8 192 0,-3 3-192 0,0 1 48 16,-1 1 16-16,0 3 0 0,-4 2 128 0,0 1 0 15,-3 1 0-15,-2 4-128 0,0 1 128 0,-2 3-128 16,-4 1 128-16,0 3-128 0,-1 3 128 0,-1 2 0 15,-4 3 0-15,-1-3 0 0,-3 2 0 0,-2 1 0 16,-2-1 0-16,1 6-128 0,-5 3 128 0,1-1 0 16,-4 1-144-16,-5-3 144 0,-5 0 0 0,-2-2 0 15,-5-2 0-15,0 5 0 0,-1 3 128 0,-1-1-128 16,0-3 0-16,-3 1 128 0,-5-1-128 0,-4-2 0 16,-4 0 0-16,-2 3 128 0,2 1-128 0,-1 1 0 15,0-3 0-15,-4 1 0 0,-7 0 0 0,-1 0 0 0,-1-3 128 16,-2 0-128-16,1 5 0 0,-6-2 0 0,-3-1 0 0,-1 0 0 15,3 0 0-15,-3-3 0 0,-4 2 0 0,0-1 0 16,1-2 0-16,-2-2 0 0,2 1 0 0,-5-3 0 16,-2 2 0-16,3-2 0 0,2-4 0 0,-3 5 0 15,-7 0 0-15,2 0 128 0,1-4-128 0,0 4 0 16,0 0 128-16,0-1-128 0,-2-2 0 0,3 2 128 16,5 2-128-16,-6-3 0 0,-5-4 0 0,4 2 0 15,4 1 0-15,-3 1 0 0,-6-2 0 0,2 0 0 16,2-2 0-16,1 0 0 0,-2-3-176 0,1 1 176 15,-1 3 0-15,4 0 0 0,4 2 0 0,-4-2-128 16,-5-4 128-16,4 6 0 0,5-1 0 0,-4 1 0 16,-2 1 0-16,-1 0 0 0,6-2 0 0,2 3 0 15,-2-1 0-15,4 1 0 0,-5 2 0 0,9-2 0 0,0-4 0 16,-2 2 0-16,-5 0 0 0,1 4 0 16,2-2 0-16,1 1 0 0,-1 5 0 0,1-5 0 0,-3 2 0 0,2-1 0 15,1 4 0-15,-1 0 128 0,-1 3 16 0,1 0 16 16,4 3 0-16,-1 0 0 0,-2 1 112 0,1-3 32 15,0-2 0-15,2 2 0 0,2 3-48 0,-1 2 0 16,-4-1 0-16,5-2 0 0,6-3 112 0,0 1 16 16,4-2 0-16,0 5 0 0,-1 3 0 0,5-2 0 15,3-2 0-15,5 1 0 0,3 2-208 0,0 1-48 16,4 2 0-16,0 0 0 0,6 3-128 0,4-3 0 16,6 4 0-16,5-2 0 0,2 5 0 0,6-3 0 15,4 2 0-15,7-1 0 16,4 4-1088-16,5 3-80 0,3 0-32 0,7 5-11664 0,3 4-2320 0</inkml:trace>
  <inkml:trace contextRef="#ctx0" brushRef="#br2" timeOffset="67113.63">1027 17318 20271 0,'0'0'1792'0,"0"0"-1424"15,-10-8-368-15,10 8 0 0,0 0 256 0,0 0-32 16,0 0 0-16,0 0 0 0,0 0 112 0,0 0 32 16,0 0 0-16,0 0 0 0,0 0-240 0,0 0-128 15,0 0 160-15,0 0-160 0,0 0 240 0,0 0-48 16,0 0-16-16,0 8 0 0,0-8 80 0,0 9 32 16,0-9 0-16,2 9 0 0,-2-9 0 0,4 12 0 15,0 0 0-15,1-2 0 0,0 4-80 0,0-1-16 16,2-2 0-16,-1 4 0 0,2-1 64 0,2 1 0 15,0 1 0-15,3-2 0 0,-1 0 32 0,4 0 16 16,-1 0 0-16,4-3 0 0,3 2 144 0,2 2 16 16,0-1 16-16,3 1 0 0,1-1 16 0,2 0 0 0,6 0 0 0,6-1 0 15,3 0-128-15,4-1-32 0,0-1 0 0,1-6 0 16,-1-2-144-16,4 0-48 0,0 1 0 16,2-2 0-16,0-2-144 0,9-4 192 0,3 1-192 0,-2-4 192 15,-2-3-16-15,-2 1 0 0,0-3 0 0,1 0 0 16,0 1 16-16,2-2 0 0,2 2 0 0,-4 2 0 15,-3-4 48-15,-2 4 16 0,-3-2 0 0,2 3 0 16,2-2-96-16,0 3-16 0,-1-1 0 0,3 1 0 16,0-2-144-16,-4 3 0 0,-8 1 0 0,-1 0 128 15,-4 1-128-15,-5 3 0 0,0 1 0 0,-5 3 0 16,-3 5-2304 0,-4-2-384-16</inkml:trace>
  <inkml:trace contextRef="#ctx0" brushRef="#br2" timeOffset="68281.64">17749 14697 18719 0,'-8'-18'832'0,"4"8"160"0,4 10-800 15,0 0-192-15,0 0 0 0,0 0 0 0,0-13 672 0,3 5 96 16,-3 8 0-16,0 0 16 0,11 0-240 0,1 0-48 16,-1-1-16-16,2 2 0 0,1 5-112 0,2 1-32 15,3-2 0-15,3 4 0 0,3 0-16 0,1 0 0 16,-1 1 0-16,3-1 0 0,3 1-32 0,3 4-16 15,0-2 0-15,2 3 0 0,2-1-128 0,5 2-16 16,4 1-128-16,7 1 192 0,6-1-192 0,-2 1 144 16,-1 0-144-16,3 1 128 0,3 0 64 0,5 2 16 15,2-2 0-15,5 0 0 0,4 0-80 0,-1 0 0 16,0 2-128-16,3 1 192 0,3 0-32 0,8-2-16 16,2-2 0-16,4-2 0 0,-2 0 0 0,6 0 0 0,5-2 0 0,-1-4 0 15,0-2 16-15,2-2 0 0,3 4 0 0,0-5 0 16,3-5-16-16,-3-1 0 0,-1 0 0 0,4-2 0 15,7-4-16-15,-4-1-128 0,-1-6 192 0,0 3-64 16,7 1 16-16,-4-6 0 0,-5-4 0 0,3 0 0 16,3-3-144-16,-6 0 160 0,-6-1-160 0,-2-3 160 15,-2 4-16-15,0-1 0 0,0-3 0 0,-6 4 0 16,-11-2-144-16,-5 2 128 0,-3 0-128 0,-3 3 128 16,-1 2-128-16,-5 3 0 0,-6 0 0 0,-7 2 128 15,-10 1-288-15,-4 1-64 0,-4 3-16 0,-5 2 0 16,-7 5-2304-16,-5 2-464 0</inkml:trace>
  <inkml:trace contextRef="#ctx0" brushRef="#br2" timeOffset="73250.69">19175 15131 10127 0,'-5'-17'896'0,"2"4"-704"16,1-4-192-16,0 2 0 0,1 5 160 0,1-3 0 15,1 4 0-15,2-2 0 0,-2 1-160 0,1 1 0 16,-1-3 0-16,0 5 0 0,0-2 0 0,-1 0 128 16,0 0-128-16,0 3 128 0,0 6 320 0,-1-8 64 0,0-2 16 0,-2 4 0 15,3 6 112-15,0 0 32 0,-6-7 0 0,0 5 0 16,-2 2-192-16,-2 2-32 16,1 3-16-16,-3 0 0 0,-3-1-240 0,2 5-32 0,-2-2-16 0,-1 0 0 15,-1 2-144-15,-1-1 0 0,-2-1 0 0,-3 1 0 16,-4 3 192-16,0-3-32 0,-5 0-16 0,-1-2 0 15,0 4 96-15,-2-2 16 0,1 3 0 0,-2-3 0 16,0 1 32-16,-3 0 16 0,-1 1 0 0,-2 0 0 16,0 5-48-16,-6 0-16 0,-8 1 0 0,-2 0 0 15,1 3-64-15,1 0-16 0,0 0 0 0,2-1 0 16,-5 3 0-16,-1 0 0 0,-2 1 0 0,-4 2 0 16,-5-4 0-16,2 4 0 0,4 3 0 0,1-1 0 15,-2 2-160-15,-3-3 0 0,-2 4 0 0,-3-1 0 16,-1 4 176-16,1 0-48 0,3-1-128 0,0 3 192 0,1-1-192 15,-5 0 0-15,-8-3 0 0,5 4 0 0,1-1 0 16,2 2 0-16,0 0 0 0,-1 1 0 0,-4-2 0 0,0 2 0 16,-2-2 0-16,4 6 0 0,0-1 0 0,4-1 176 15,-1 3 0-15,-2 1 0 0,-3-3-48 0,4 2 0 16,3 0 0-16,3 2 0 0,2-3-128 0,-2 5 0 16,0-3 144-16,-1 0-144 0,-1 0 0 0,6-2 144 15,1-3-144-15,4 3 0 0,2 0 192 0,-1 1-64 16,0-2 0-16,0 1-128 0,1 0 320 0,1 1-64 15,5-1 0-15,4-1 0 0,0 7-48 0,3-2-16 16,2 5 0-16,1-2 0 0,0 0-192 0,-3 2 0 16,0 1 128-16,2-3-128 0,-2 1 128 0,5 2 0 15,3-3-128-15,2 0 192 0,2 1 112 0,1-2 16 16,1 1 0-16,3-3 0 0,0 1-48 0,2-5 0 0,0 4 0 0,3-4 0 16,0-2-96-16,0 1-32 0,-2-4 0 0,0 3 0 15,-2 2-16-15,1-1-128 0,0-3 192 0,2-3-64 16,1-1 16-16,2-2 0 0,2 1 0 0,2-5 0 15,2-3 16-15,0 1 0 0,4-3 0 0,1-2 0 16,3-2-32-16,1-1-128 0,-2-2 192 0,5-4-64 16,2 1 768-16,2-11 128 0,0 0 48 0,1 9 0 31,-1-9-1968-31,0 0-400 0,0 0-80 0,0 0-16 16,14 3 112-16,-2-5 0 0,0-4 16 0,2-5-6928 0,2-3-1376 0</inkml:trace>
  <inkml:trace contextRef="#ctx0" brushRef="#br2" timeOffset="73536.86">13198 18224 20271 0,'-14'0'1792'0,"0"4"-1424"15,-2 1-368-15,0 6 0 0,2 6 1872 0,4 4 304 16,3 6 64-16,0 0 16 0,1 2-1840 0,3 3-416 15,2 1 0-15,4 2 0 0,0 1 0 0,0 1 0 16,3-1 0-16,3-2 0 0,3-1 0 0,-1-3 0 16,2-5 128-16,-2 1-128 0,3-3 192 0,0-3-48 15,1-6 0-15,3-2 0 0,0-6 112 0,4-2 32 0,3-5 0 0,6-3 0 16,4-9 96-16,5-3 32 16,5-5 0-16,9-3 0 0,8-6-224 0,2-2-64 0,-1-2 0 0,3-1 0 15,4 2-320-15,4 0-80 0,7 0-16 0,6 1-9008 16,3 2-1808-16</inkml:trace>
  <inkml:trace contextRef="#ctx0" brushRef="#br2" timeOffset="75188.87">25345 17377 22687 0,'0'0'1008'0,"-3"-10"208"0,1 4-976 0,2 6-240 16,0 0 0-16,0 0 0 0,0 0 0 0,0 0-208 16,0 0 32-16,0 0 16 0,0 0 160 0,0 0 0 0,0 8 0 15,0-8-128-15,-3 11 128 0,0-3 0 0,-3 2 0 0,3-1 0 16,-5 2 0-16,-1-3 0 0,-2 3 0 0,-2 3 0 15,-4-2 160-15,-3 0 64 0,-4 2 16 0,-3-4 0 16,-3 4 208-16,-3 0 32 0,-3 0 16 0,-2-1 0 16,-4 2-48-16,-2 2 0 0,-2-1 0 0,-5 1 0 15,-1-2-64-15,-9 3-32 0,-8 0 0 0,-1 0 0 16,2-4-80-16,-4 0-16 0,-1 1 0 0,-5 1 0 16,-8 2-80-16,-3-3-32 0,-4 1 0 0,1-4 0 15,1 1-144-15,-7 0 0 0,-6-3 144 0,-6-1-144 16,8 0 0-16,-7-3 128 0,-4 0-128 0,-2 2 0 15,-4-4 0-15,1 1 144 0,-3 1-144 0,-3-2 0 16,-6-1 144-16,2 0-144 0,1 1 0 0,-4 0 144 16,-3-3 0-16,1 2 0 0,-1-1 0 0,2 1 0 15,0-4-144-15,-1 1 0 0,-3 1 144 0,0-1-144 0,1-1 0 0,-1-1 0 16,-3 1 0-16,-1 0 0 0,3-3 0 0,-3-1 0 16,-2 2 0-16,1 0 128 0,0-2-128 0,-3-2 0 15,-3 2 0-15,3 3 0 0,4-5 0 0,-3 0 0 16,-6 0 0-16,1 0 0 0,7 2 0 0,-4-1 0 15,0-2 0-15,2 2 0 0,2 5 128 0,-2-4-128 16,5-4 160-16,-2 5-160 0,1-1 0 0,2-2 128 16,4-2-128-16,-2 1 0 0,3 4 0 0,0 1 0 15,2-6 128-15,0 2-128 0,1 2 0 0,-1-4 0 16,0 0 0-16,1-1 0 0,0 5 0 0,1-2 0 16,1-4 0-16,0 2 0 0,2 2 0 0,-1 1 0 0,-1-5 0 15,4 5 0-15,3-3 128 0,0 4-128 0,-6-1 0 0,5-1 0 16,3 3 0-16,-2 2 0 0,-3-2 0 15,4 0 0-15,5 3 0 0,-1 1 0 0,-6-1 0 0,4 1 0 16,3-1 0-16,0 2 0 0,0 1 0 0,1 3 0 16,0-2 0-16,2-1 0 0,7 5 0 0,-5 0 0 15,-6-1 0-15,5 2 0 0,5 0 0 0,0 2 0 16,-2-3 0-16,0 1 0 0,2 0 0 0,4-2 0 16,6 5 0-16,-4-4 0 0,-4 2 0 0,3-4 0 15,4 2 0-15,3 0 0 0,5 0 0 0,-5 1 0 16,-5-2 0-16,5-3 0 0,4 1 0 0,4 4 0 15,2-3 0-15,-2 1 128 0,-3-1-128 0,2-1 0 16,5-1 0-16,3 2 0 0,3 1 0 0,-4-1 0 16,-6-2 0-16,2-1 0 0,6-2 0 0,3 0 0 15,3 0 0-15,1 0 0 0,0-2 0 0,-2-1 0 16,-2 1 0-16,4-2 0 0,4-2 0 0,1 0 0 0,4 4 0 16,3-2 0-16,1-1 0 0,-1 1 0 0,-4-1 0 0,2-4 0 15,7 3 0-15,1-3 0 0,1 3 0 0,4 2 0 16,1-1 0-16,3 0 0 0,0 2 0 0,-2 2 0 15,1 0 0-15,-2-2 0 0,3 3 0 0,2 0 0 16,0 0 0-16,6 0 0 0,-1 0 0 0,4 3 0 16,2 0 0-16,1 1 0 0,-2 0 0 0,4 0 0 15,2-2 0-15,0 5 0 0,0 3 0 0,-1-4 0 16,2 1 0-16,-2-2 0 0,0 1 0 0,-1 0 0 16,0-1 0-16,0 1 0 0,5 2 0 0,0-1 0 15,-1-1 0-15,3 3 0 0,1 0 0 0,1 2 0 16,-1 2 0-16,1-3 0 0,1 3 0 0,2 2 0 15,-1 3 0-15,3 0 0 0,2-2 0 0,-1 2 0 0,-2 1 0 0,4 0 0 16,1-1 0-16,0 0 0 0,2 2 0 16,0 2 0-16,0-2 160 0,3 2-160 0,0-2 160 0,1 0-160 15,0 1 144-15,-1-1-144 0,1-1 128 0,2-1-128 16,0-2 128-16,-1 1-128 0,2-2 128 0,2 2-128 16,-1-3 128-16,2-3-128 0,-2 1 0 0,1 0 128 15,-2-12-128-15,0 0 0 0,5 13 0 0,0-3 0 16,-5-10 0-16,0 0 128 0,0 0-128 0,0 0 0 15,8 12 0-15,-8-12-192 0,0 0 0 0,0 0 16 16,14 2-800-16,-14-2-176 16,14-6-16-16,-2-2-11696 0</inkml:trace>
  <inkml:trace contextRef="#ctx0" brushRef="#br2" timeOffset="75555.22">7277 17988 23951 0,'-25'-9'1056'0,"11"5"224"0,-1 3-1024 0,1 1-256 15,0 1 0-15,5 3 0 0,0 1 416 0,2 2 32 16,1 4 0-16,1 0 0 0,5 3-192 0,0 0-16 16,0 4-16-16,3 2 0 0,-1 0-224 0,2 6 128 15,5 2-128-15,0 4 0 0,0-2 176 0,5 3-176 16,0 0 192-16,-2 0-192 0,0 0 208 0,0-1-64 15,1-3-16-15,2 2 0 0,2-2 0 0,1-4-128 0,-1 0 192 0,0-3-64 16,-4-4 80-16,-1-4 16 0,-1-1 0 0,3-3 0 16,0-5 256-16,1-4 48 0,0-2 16 15,3-4 0-15,2-5 96 0,2-3 32 0,-1-3 0 0,5-5 0 16,3-4-208-16,2-2-32 0,-1-1-16 0,3-2 0 16,3 3-208-16,2-1-32 0,-3 1-16 0,1 0 0 15,0-1-160-15,-1 1 0 0,-3-1 144 0,0 4-144 16,0 2 0-16,1 2 0 0,0 2 0 0,2 4 0 31,1 1-1088-31,1 7-192 0,2 1-48 0</inkml:trace>
  <inkml:trace contextRef="#ctx0" brushRef="#br2" timeOffset="78305.42">12165 3673 9215 0,'-19'-5'400'0,"5"5"96"0,-4 5-496 0,0 1 0 0,-2 6 0 0,4 2 0 16,0 5 2480-16,1 1 400 0,-1 3 64 0,2 6 32 15,0 0-2000-15,2 4-400 0,0 0-64 0,3 0-32 16,3 2-192-16,2 0-32 0,0 1-16 0,3 2 0 16,1-1 32-16,4 0 16 0,1 0 0 0,4 0 0 15,1 1-16-15,3 0 0 0,0-3 0 0,2-3 0 16,3 0-80-16,1 0-32 0,1-6 0 0,0 4 0 16,-1 0-32-16,2-2 0 0,-1 1 0 0,0-2 0 15,-1 0-128-15,4-3 0 0,0 0 0 0,1-1 0 16,-1 2 0-16,3 3-272 0,0-5 32 0,4 3-7216 15,0-4-1440-15</inkml:trace>
  <inkml:trace contextRef="#ctx0" brushRef="#br2" timeOffset="78724.75">12941 3401 17103 0,'-9'-23'752'0,"6"13"160"0,-1-2-720 0,4 12-192 0,0 0 0 0,-1-9 0 15,1 9 416-15,0 0 48 0,0 0 16 0,0 0 0 16,0 0-288-16,0 0-48 0,10 4-16 0,2 3 0 16,1 5 80-16,2 5 16 0,2 2 0 0,2 1 0 15,0 3 96-15,0 4 32 0,0 3 0 0,3 6 0 16,1 1-16-16,-2 3 0 0,-2 7 0 0,2-2 0 16,-4 3 64-16,0 2 16 0,-2-1 0 0,-1 5 0 15,-1 2 96-15,-2 1 32 0,0-2 0 0,-3-1 0 16,0 2-64-16,-4-1-16 0,0-1 0 0,-3 0 0 0,-4-1-64 15,-2 1-16-15,-4 0 0 0,-3 0 0 0,-2-2-176 16,-3 0-32-16,-4-1-16 0,-5-4 0 0,-1 0-160 0,-3-4 192 16,-6-1-192-16,1-3 192 0,-6-4-192 15,2-1 0-15,-1-1 144 0,2-4-144 16,0 0-1216-16,1-4-320 0</inkml:trace>
  <inkml:trace contextRef="#ctx0" brushRef="#br2" timeOffset="79456">16171 3304 10127 0,'-6'-28'448'0,"3"12"96"0,1-1-544 0,-1 4 0 0,2 6 0 0,1 7 0 16,-5-7 2144-16,5 7 320 0,-8 4 64 0,2 0 16 15,-2 1-1952-15,-1 8-384 0,-1 2-80 0,0 5 0 16,-1 3-128-16,-2 7 192 0,-2 3-64 0,-2 4 0 16,2 2 256-16,-2 4 48 0,1 9 16 0,-1 3 0 15,1 2-80-15,2 4-16 0,1-1 0 0,3 2 0 16,2-6-176-16,4 0-48 0,2 1 0 0,2-2 0 16,0-2 80-16,4-1 16 0,1 2 0 0,2-3 0 15,4-1-32-15,0-3 0 0,2 0 0 0,1 2 0 16,0-3 0-16,4-1-16 0,2-4 0 0,3-3 0 15,1-1-176-15,5-4 0 0,7-1 144 0,3-7-144 16,6 1 0-16,0-7 0 0,4-9 0 0,3-1-192 16,2-2-672-16,6 0-144 15,0-7-16-15</inkml:trace>
  <inkml:trace contextRef="#ctx0" brushRef="#br2" timeOffset="79940.39">16649 3023 5519 0,'-5'-14'240'0,"4"5"64"0,1 9-304 0,0 0 0 0,7-3 0 0,6 5 0 15,2 6 3120-15,6 2 560 0,3 4 112 0,3 5 32 16,2 4-3168-16,0 2-656 0,-1-1 0 0,-1 8-176 15,-2 6 176-15,-1 3 0 0,-1 3 0 0,0 1-128 16,-1 3 128-16,-2 7 0 0,-1 2 0 0,-1 7 0 16,0 0 128-16,-2 5-128 0,1 5 160 0,-2-2-160 0,-1 2 192 0,2 0-64 15,0 1-128-15,-2 0 192 0,0 0 64 16,-3-3 16-16,3-1 0 0,-4 2 0 0,-1 3 240 0,-4-1 32 16,-5-1 16-16,-5 3 0 0,-4 2-208 0,-6 0-32 15,-5 5-16-15,-7 5 0 0,-6 1-176 0,-4 5-128 16,-9 10 144-16,-7 5-7184 15,-8 8-1424-15</inkml:trace>
  <inkml:trace contextRef="#ctx0" brushRef="#br2" timeOffset="96450.28">17573 2201 8639 0,'0'0'384'0,"0"0"64"0,-2-12-448 0,2 12 0 0,0 0 0 0,1-8 0 15,-1 8 672-15,0 0 32 0,4-9 16 0,-4 9 0 16,7-9-400-16,-7 9-64 0,7-8-32 0,-7 8 0 15,9-4-224-15,-9 4 176 0,5-1-176 0,0-3 160 16,-5 4-160-16,5-4 0 0,0 3 0 0,0 0 0 16,-5 1 0-16,8 0 0 0,4-1 0 0,1 2 128 15,-1 0-128-15,3 2 0 0,4-1 0 0,3 1 128 16,3-2 192-16,5 2 16 0,1-1 16 0,5 1 0 16,0-5 32-16,3 1 16 0,-4 1 0 0,7 0 0 15,1 0-80-15,2 0-32 0,1 0 0 0,7 1 0 16,4 2 0-16,8-2 0 0,1-2 0 0,1 0 0 15,0-2 96-15,0 2 32 0,2 1 0 0,3-1 0 16,4 1 32-16,1-4 16 0,-4-3 0 0,-3 4 0 16,4 0 16-16,0 2 0 0,1 1 0 0,1-1 0 0,0 1-16 0,-1 0 0 15,-4-2 0-15,-2 2 0 0,1 0-128 0,0 3-16 16,2-2-16-16,-3-1 0 0,-2-1-112 0,-2-2-32 16,-8-1 0-16,-2 1 0 0,-3-1-16 0,-5 1 0 15,-4 2 0-15,-2 0 0 0,-3 1-144 0,-6-2 0 16,-5 0 0-16,-7 1 0 0,-5 1 0 0,-1 0 0 15,-14 0 0-15,0 0 0 0,0 0-224 0,0 0-80 16,0 0-16-16,0 0 0 16,-9 2-1536-16,-3 2-320 0</inkml:trace>
  <inkml:trace contextRef="#ctx0" brushRef="#br2" timeOffset="97668.37">22808 2244 8639 0,'-13'-2'384'0,"5"-1"64"0,0-3-448 0,0 2 0 0,0 0 0 0,1 0 0 16,-1-1 464-16,2 4 0 0,-2 1 0 0,8 0 0 15,-10-6-224-15,1 3-48 0,0 0-16 0,0 2 0 16,0 0-176-16,0-2 192 0,1 2-192 0,-1 1 192 16,1 0-16-16,0 1 0 0,-1 3 0 0,9-4 0 15,-8-1 144-15,8 1 16 0,0 0 16 0,0 0 0 0,0 0-48 0,0 0-16 16,0 0 0-16,0 0 0 0,0 0-32 0,6 9-16 16,4 0 0-16,3-3 0 0,1-3-240 0,4-1 176 15,2-2-176-15,4 3 160 0,5 0-160 0,4 1 160 16,4-1-160-16,5-2 160 0,4 2-32 0,3-1-128 15,4-1 192-15,1 1-64 0,1-4 0 0,0 1 0 16,-2 0 0-16,2 1 0 0,-1 0 0 0,5 2 0 16,2 4 0-16,0-4 0 0,0-1-128 0,-4-2 0 15,-5-1 0-15,-2-2 128 0,1 2-128 0,-3 2 0 16,-1 0 0-16,1 4 128 0,0 0-128 0,-4-1 0 16,-1-2 0-16,-2-1 128 0,-3 0-128 0,-5-1 0 0,-5-1 0 15,-4 1 128-15,-3 0 0 0,-3 1 0 16,-2 0 0-16,-5 0 0 0,-2-3 80 0,-9 3 16 0,0 0 0 0,0 0 0 15,0 0 48-15,0 0 16 0,-9 3 0 0,-4-1 0 16,-3 0-96-16,-7 0 0 0,-8 1-16 0,-7 1 0 16,-5 1-48-16,-5-3-128 0,-6-2 192 0,0 0-64 15,-2-1-128-15,1 1 0 0,0 2 144 0,-3 0-144 16,-6 0 0-16,-2 1 144 0,-4-3-144 0,3 0 0 16,1 0 160-16,2 2-160 0,5 3 128 0,-1-1-128 15,0-1 0-15,2-1 0 0,-1-2 0 0,7 0 0 16,5 0 0-16,5 2 0 0,4 0 0 0,2 2 0 15,5-3 0-15,3 0 0 0,3 2 0 0,5-3 0 16,4 0 0-16,2 1 0 0,2 2 128 0,12-3-128 16,0 0 128-16,0 0-128 0,0 0 192 0,0 0-64 15,0 0 96-15,10-1 16 0,4-2 0 0,8 3 0 0,7-1-240 0,7 1 0 16,7-2 128-16,12 2-128 0,9-1 192 0,8-4-16 16,3-3 0-16,5 3 0 0,2-1-176 0,10 4 0 15,7 2 0-15,4-6 0 0,-1-5 0 0,4 2 0 16,5 1 0-16,1 3 0 0,0-1 0 0,0-2 0 15,-3 3 0-15,3 1 0 0,5-3 0 0,-4-1 0 16,-5-1 0-16,1 6 0 0,3 0 0 0,-5 0 0 16,-9 1 128-16,-4-1-128 0,-3 2 192 0,-2 2-64 15,-1 2 0-15,-8-2 0 0,-7-1-128 0,-7 3 0 16,-9 2 144-16,-4 2-144 0,-4 0 0 0,-5 2 128 16,-7-3-128-16,-4 2 0 0,-5 1 0 0,-6-2 128 15,-6 5-128-15,-5-5 0 0,-11-7 0 0,4 12-128 16,-8 2 0-16,-6-4 0 15,-6-1-352-15,-7 0-64 0,-6 1-16 0,-7 4-6224 0,-6 1-1232 16</inkml:trace>
  <inkml:trace contextRef="#ctx0" brushRef="#br2" timeOffset="98869.21">4237 7402 6447 0,'0'0'272'0,"0"0"80"0,0 0-352 0,0 0 0 0,0 0 0 0,2-11 0 16,-1-2 960-16,3 4 128 0,3-2 32 0,-1 6 0 15,-6 5-464-15,10-8-80 0,0 0-32 0,2 3 0 16,-1-2-128-16,3 1-32 0,1 0 0 0,3 0 0 16,0 1-64-16,2 2-32 0,1-1 0 0,4-1 0 15,1 1-64-15,0 2-16 0,3-1 0 0,3 2 0 0,0 0-48 0,1 0-16 16,0-2 0-16,-1 3 0 0,4-1 48 0,-3-1 0 15,-4 1 0-15,0-1 0 0,-4-2 112 0,3-1 16 16,-3 0 16-16,0 1 0 0,-2 0-16 0,-2-4-16 16,-1 3 0-16,-5 2 0 0,0 0-64 0,-5 0-16 15,-10 3 0-15,10-3 0 0,-10 3 48 0,0 0 16 16,0 0 0-16,0 0 0 0,0 0 176 0,0 0 48 16,-11 2 0-16,-4 1 0 0,-4-2-320 0,-6 2-48 15,-1 2-16-15,-3 2 0 0,-3-2-128 0,-4 3 0 16,-3 2 144-16,-3-4-144 0,-4 2 0 0,0-4 128 15,-1-2-128-15,2 1 0 0,0 0 0 0,4-2 0 0,3-1 0 16,3 0 0-16,-1-1 0 0,3-1-160 0,2 1 160 0,2 0-160 16,1-1 160-16,3 1-192 0,1 0 192 0,2 1-192 15,2 1-16-15,2 3-16 0,1 2 0 0,6-1 0 32,3-2-512-32,8-3-96 0,3 11-32 0</inkml:trace>
  <inkml:trace contextRef="#ctx0" brushRef="#br2" timeOffset="99743.59">10193 4632 12431 0,'0'0'544'0,"0"0"128"0,-7-7-544 0,7 7-128 0,0 0 0 0,0 0 0 15,-2-7 448-15,2 7 64 0,7-3 16 0,3-1 0 0,4 3-336 0,1 1-64 16,4 0 0-16,4 0-128 0,2 3 320 0,8 0-64 16,4-2 0-16,4 0 0 0,2 1 128 0,0-2 0 15,-1 1 16-15,2-1 0 0,-2-1-80 0,1 1 0 16,-3-2-16-16,1 1 0 0,-2-1 48 0,3-2 16 16,0 1 0-16,0 1 0 0,-1-2 0 0,-3 3 0 15,-2-2 0-15,-6 1 0 0,-4-2-112 0,-6 2 0 16,-3 1-16-16,-5 0 0 0,-2 1-112 0,-10 0 0 15,0 0-128-15,0 0 192 0,0 0-16 0,-7 10-16 16,-6-4 0-16,-7 5 0 0,-8-2-160 0,-7 2 0 0,-8-2 0 16,-4 2 128-16,-4-2-128 0,1 0 0 0,-3-1 0 0,3 2 0 15,-1-1 0-15,1 1 128 0,1 1-128 0,2-2 0 16,1-2 0-16,5-2 0 0,4-4 128 0,8 2-128 16,5-2 0-16,6 1 0 0,5 0 0 0,13-2 0 15,0 0 0-15,0 0 0 0,0 0 0 0,16-3 0 16,3 1-176-16,7-2-16 0,5-1 0 0,8 0 0 15,2-4 192-15,3-4 0 0,2 2 128 0,2 2-128 16,5-2 208-16,0 5-16 0,2-3-16 0,3 2 0 16,4 0-176-16,-3-2 160 0,-6 4-160 0,-3 1 160 15,-3-2-160-15,-3 2 0 0,-7 2 0 0,-4 2 128 16,-5 0-128-16,-6 1 0 0,-7 2 0 0,-5 2-176 16,-10-5-1808-1,0 0-352-15</inkml:trace>
  <inkml:trace contextRef="#ctx0" brushRef="#br2" timeOffset="100922.59">4124 7040 10079 0,'0'0'448'0,"0"0"80"0,-9-7-528 0,2 2 0 0,0-2 0 0,0 2 0 0,1-5 704 0,0 2 48 16,-2 2 0-16,0-2 0 0,3 4-48 0,-1-1-16 16,6 5 0-16,-8-6 0 0,1 1-240 0,7 5-32 15,-9-4-16-15,9 4 0 0,0 0-176 0,0 0-32 16,-7 2-16-16,7-2 0 0,0 0-176 0,0 0 0 16,0 0-192-16,0 0 192 0,12 7-128 0,1 0 128 15,2-2 0-15,4 3 0 0,2-2 0 0,6-2 0 16,2 1 0-16,2 2 0 0,-3-2 0 0,2-1 0 15,1-1-144-15,3 2 144 0,2-1 0 0,2-1 0 16,-2 1 0-16,7-1 0 0,1 1 0 0,2-1 0 16,0-1 0-16,2 1 0 0,-2-2 0 0,-3 0 0 15,-6 1 0-15,-2-2 0 0,0-3 0 0,-3-1 0 0,-6 0 0 16,0-1 0-16,-2 2 176 0,-3-1-176 0,-3 0 192 16,-1-2-192-16,-5 1 240 0,-1 1-64 0,-11 4-16 0,0 0 0 15,6-7 80-15,-6 7 16 0,0 0 0 0,-3-11 0 16,-3 2 112-16,-3 0 16 0,-3 0 16 0,-5 5 0 15,-2 6-224-15,-3 0-48 0,-3 2-128 0,-2-1 192 16,-2-1-192-16,-2 3 0 0,0 4-144 0,-2-4 144 16,-4 3-128-16,-1 1 128 0,-1 0 0 0,1-1-144 15,-1 1 144-15,5 0 0 0,1 4 0 0,2-2 0 16,3 3-144-16,4 2 0 0,1-4 0 0,3-1 0 16,-2-1-80-16,7-3-16 0,2 4 0 0,2-5 0 15,2 0 240-15,2 2-176 0,7-8 176 0,0 0-160 16,0 0-16-16,0 0 0 0,0 0 0 0,6 7 0 15,-6-7 176-15,14 8-208 0,3-5 80 0,6-2-5120 16,4-1-1024-16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56:21.38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13813 3549 16575 0,'0'0'1472'0,"-1"-6"-1168"15,1 6-304-15,0-10 0 0,0 10 1056 0,0 0 160 16,0 0 16-16,0 0 16 0,4-6-576 0,-4 6-112 15,0 0-32-15,0 0 0 0,0 0-256 0,10 2-48 16,-10-2-16-16,10 5 0 0,-10-5 0 0,8 12 0 16,-2-2 0-16,-1 4 0 0,-1 2 48 0,0 2 0 0,-2 1 0 0,0 3 0 15,-2 2-16-15,0 1 0 0,0 7 0 0,-2 0 0 16,0 1-80-16,2 4-16 0,-1 1 0 0,-1 1 0 16,2 0 144-16,0 2 32 0,-1 4 0 0,0-3 0 15,0 1 48-15,-1-1 16 0,1 4 0 0,-2-4 0 16,1 1 0-16,-2 3 16 0,2-1 0 0,-2 1 0 15,0 0-128-15,-1-3-16 0,0 3-16 0,1-4 0 16,0-5-48-16,0 0 0 0,0 0 0 0,1-2 0 16,-2-2 0-16,1 1-16 0,-1-2 0 0,0 3 0 15,1-2-176-15,-1 0 192 0,-2-3-192 0,2 1 192 16,-1-3-192-16,1 1 0 0,-2-5 144 0,2 4-144 16,0-5 0-16,2-2 144 0,-1-1-144 0,1-3 0 15,-1-1 128-15,2-2-128 0,-2 1 0 0,1-5 0 0,1 0 192 16,2-10-64-16,-3 9 0 0,3-9-128 0,-2 11 320 0,1 0-64 15,1-11 0-15,0 9 0 0,0-9-32 0,2 10-16 16,-2-10 0-16,4 6 0 0,-4-6-32 0,0 0-16 16,9 6 0-16,0 1 0 0,-2-3-160 0,5-1 192 15,-12-3-192-15,14 3 192 0,0 1-192 0,0-2 0 16,3 0 0-16,1-1 0 0,0-1 0 0,4 0 0 16,-1-1 0-16,2 1 0 0,3-2 0 0,-1 1 0 15,3-4 0-15,1 2 0 0,8 2 0 0,1-1 0 16,2-2 0-16,2-5 0 0,-2 1 0 0,2-1 0 15,1 2 0-15,2 0 0 0,1 1 0 0,2 2 0 0,3 3 0 0,2-2 0 16,4 0 0-16,1-1 0 16,-2 0 0-16,1 1 0 0,-1 2 0 0,3-1 0 15,4-1 0-15,3 2 0 0,4-2 0 0,0 2 0 0,0-3 0 0,-1 0 0 16,3 2 0-16,-2-1 0 0,5-1 0 0,1 3 0 16,4-1 0-16,-1-1 0 0,-3 1 0 0,0 0 0 15,2 1 0-15,4-2 0 0,5 0 0 0,-2 0 0 16,-5 1 0-16,1 0 0 0,2 2 0 0,-2-1 0 15,7 0 0-15,0 0 0 0,-3 1 0 0,0-2 0 16,2 2 0-16,2 0 0 0,2 2 0 0,2-2 0 16,-7 1 0-16,2 3 0 0,0-2 0 0,3 1 0 15,5 3 0-15,-4-2 0 0,-4 1 0 0,1 3 0 16,-1-3 0-16,5 2 0 0,4 2 0 0,-1-4 0 16,-3-1 0-16,1 4 0 0,0-5 0 0,2 6 0 15,3 0 0-15,-1 1 0 0,-4-2 0 0,3 2 0 0,2-2 0 0,-1-2 0 16,0-1 0-16,-3 0 0 0,-2 3 0 15,7 2 0-15,2 3 0 0,-1-7 0 0,-5-2 0 0,2 5 0 16,2-3 0-16,3 3 0 0,2-4 0 0,-1-1 0 16,-2 0 128-16,3 5-128 0,2-3 0 0,0 2 128 15,-2-4-128-15,-1-1 0 0,-1 1 0 0,5 1 0 16,0-1 128-16,0 1-128 0,-3 2 0 0,3 0 0 16,1-2 0-16,-2 2 0 0,-4 0 0 0,2-2 0 15,5 4 0-15,-2-5 0 0,-3 0 0 0,1 0 0 16,-3 1 0-16,2 0 128 0,4 0-128 0,-3 3 0 15,-6-3 0-15,3-2 0 0,2 3 0 0,-1 1 0 16,-3-3 0-16,4 1 128 0,-6 1-128 0,4 0 160 16,-2-3-160-16,1 2 160 0,-5 1-160 0,1-3 160 0,0-1-160 0,3 0 160 15,5 1-160-15,-5-1 128 0,-4 1-128 0,1-1 128 16,6-2-128-16,-2 0 0 0,-6-1 0 0,0 0 0 16,-1-2 0-16,2 1 128 0,2-1-128 0,-4-1 0 15,-5 2 0-15,1-2 0 0,0-1 128 0,1 2-128 16,3 0 0-16,-5 0 0 0,-5-3 0 0,1 1 0 15,3 1 0-15,-2 1 0 0,9-1 128 0,-7-1-128 16,-7 1 0-16,1 2 0 0,1-1 0 0,3 1 0 16,6-3 0-16,-4 1 0 0,-5 0 0 0,3 2 0 15,-2-1 0-15,2 2 0 0,5-3 0 0,-7 0 0 16,-5-1 0-16,0 1 0 0,0-1 0 0,2 3 0 16,0 0 0-16,0 1 128 0,-5-1-128 0,-2 0 0 15,-5 1 0-15,4 0 0 0,-3-1 128 0,3 1-128 16,3 1 0-16,-3 0 0 0,-4 3 0 0,-1-3 0 0,-2-2 0 0,0 2 0 15,5 2 0-15,-1-1 0 0,-1 0 0 0,-4-1 0 16,-3 0 0-16,-2 0 0 0,0 0 0 0,2 0 0 16,-1 2 0-16,1 0 0 0,1-1 0 0,-2 1 0 15,-3-1 0-15,-2 1 0 0,-4 1 0 0,1 0 0 16,-1-2 128-16,2 0-128 0,1 3 0 0,-3 1 0 16,-1 1 0-16,0-2 128 0,-2 1-128 0,-6 3 0 15,0-3 0-15,-2 1 0 0,-2 2 0 0,0-2 0 16,-2 3 0-16,-1-1 0 0,-2 2 0 0,1-2 0 15,-1 2 0-15,-2-1 0 0,-2 2 0 0,-1-2 0 16,-3 4 0-16,-3-2 0 0,-3-2 0 0,-2 1 0 16,-1-5 0-16,-3 0 0 0,-1 2 128 0,0-5-128 15,0 1 192-15,-3-2-64 0,2-1 112 0,-2-1 16 0,-1-2 0 0,-10 3 0 16,12-6 0-16,-3 1 0 0,-2-2 0 0,0-1 0 16,-1 0-112-16,-1-3-16 0,0 0 0 0,-1-3 0 15,0-3-128-15,0-2 128 0,0-2-128 0,1-3 128 16,-2 1-128-16,0-4 0 0,1 1 0 0,-2-5 0 15,1-6-192-15,-1-1 16 0,0-2 16 0,0-4 0 16,0 1 160-16,-1-5-208 0,1-6 80 0,2 1 128 16,-3 0-176-16,2-1 176 0,0 1-128 0,-1-2 128 15,1-2 0-15,2 1 0 0,-1 1 0 0,1 0-128 16,1-5 128-16,0 1 128 0,-1 2-128 0,3 3 176 16,0-2-176-16,1 1 0 0,-3 3-192 0,2 1 192 15,-1-1-160-15,1 1 160 0,-1 4 0 0,0 2-144 16,-1 5 144-16,-1-2 0 0,-1 2-144 0,-1 0 144 0,-1 0 0 15,1 2 0-15,-2-1 0 0,0 7 0 0,-1 0-192 16,0 1 192-16,-1 1-160 0,-2 4 160 0,0-1-128 0,-1 3 128 16,1 2 0-16,2 3-144 0,-4 0 144 0,1-1-160 15,0 1 160-15,0 2-160 0,3 2 160 0,-3 0 0 16,1 1 0-16,-1 0-128 0,1 3 128 0,-1-1 0 16,-1 0 0-16,-1 3-128 0,0 1 128 0,-1 1 0 15,-2 1 0-15,0-1-128 0,-1 2 128 0,0 2 0 16,-1 1-144-16,-2 0 144 0,-2-3 0 0,-2 3 0 15,-1 2-144-15,-1 2 144 0,-2 1 0 0,-4 1-160 16,0 0 160-16,-2 0-128 0,-3 0 128 0,-6 1 0 16,-2-1-144-16,-4 1 144 0,-1-1 0 0,-2 2 0 0,0-4 0 0,-2 0 0 15,-3 0 0-15,-2 1 0 16,-4-1-144-16,-5 2 144 0,-5 0 0 0,-5-3-192 0,-4-2 192 0,-1-3-160 16,-2-2 160-16,-1 1-208 0,-3 1 80 0,-2-4 128 15,-5 2-176-15,1 2 176 0,2 0-128 0,-5 0 128 16,-3 1-128-16,-2-2 128 0,-2 1-128 0,0 0 128 15,3 4 0-15,-6 2 0 0,-3 0 0 0,0-1-128 16,2-1 128-16,0 1 0 0,-1 1 0 0,-3-1 0 16,-6-1 0-16,0 1 0 0,2 3 0 0,-3-2 0 15,-5-2 0-15,0 0-128 0,4 2 128 0,-6 2 0 16,-5-3 0-16,3 0 0 0,4-1 0 0,-3 1 0 16,-2 1 0-16,2-1 0 0,1-2 0 0,1-1 0 15,1 4 0-15,0-4 0 0,-3-3 0 0,4 3 0 16,4 4 0-16,-2-4 0 0,-6-2 0 0,5 1 0 15,6 1 0-15,-5-1 0 0,-6-4 0 0,4 0 0 0,3 2-128 0,-3-1 128 16,-2 1-128-16,-1 1 128 0,2-2 0 0,0-1-128 16,-1 3 128-16,-1 2 0 0,-4-3 0 0,2 1 0 15,2 3 0-15,-2-2 0 0,-6-1 0 0,6 2 0 16,4-1 0-16,-3-1 0 0,-3 1 0 0,6 0 0 16,5 1 0-16,-6 0 0 0,-3 1 0 0,4 0 0 15,4-1 0-15,-2 1 0 0,-2-3 0 0,2 3 0 16,2 0 0-16,1 1 0 0,1 0 0 0,1-1 0 15,1-1 0-15,3 2 0 0,1 2 0 0,-2-2 0 16,-2-3 0-16,2 2 0 0,2 1 0 0,2 0 0 16,-3 0 0-16,3-1 0 0,0-1 0 0,3 1 0 15,3-2 0-15,-1 1 128 0,-2 2-128 0,3 0 0 0,2-1 0 16,2 1 0-16,1-2 0 0,-1 1 0 0,-2 0 0 0,2 1 0 16,2 1 0-16,2 2 0 0,0 0 0 0,-1 0 128 15,0-4-128-15,-2 1 0 0,4 0 0 0,3 2 128 16,-3 2-128-16,1 1 0 0,-1 0 0 0,4-2 0 15,2-3 0-15,2 1 0 0,1 2 0 0,-3-2 0 16,-2 3 0-16,4-1 0 0,4 1 0 0,4 0 0 16,0-1 0-16,0 0 0 0,-2 1 0 0,0 3 128 15,1-2-128-15,3 4 0 0,2-3 0 0,4-2 0 16,2 0 0-16,-2 3 0 0,-4-4 0 0,3 2 0 16,2 2 0-16,1-4 144 0,4-2-144 0,1 1 0 15,6 1 0-15,-5 2 0 0,1 4 0 0,-1-6 0 16,-2-3 0-16,3 0 0 0,1-1 0 0,3 1 0 15,1 2 0-15,3 1 0 0,1 1 0 0,1 1 0 16,-1-3 0-16,0-1 0 0,-1-1 0 0,1 2 0 0,0 0 0 0,0-2 0 16,4-1 0-16,1 1 0 0,0 0 0 0,2 2 0 15,2 2 0-15,1 1 0 0,2-2 0 0,-5-2 0 16,-2 2 0-16,1-1 0 0,-3 1 0 0,4 2 0 16,0-1 0-16,2-2 0 0,1 1 0 0,2 1 0 15,-3 3 0-15,4-3 0 0,0 0 0 0,1 2 0 16,1 1 0-16,-1-4 0 0,-4 1 0 0,-1 0 0 15,1 0 0-15,1-2 0 0,0 2 0 0,2 0 0 16,-1 1 0-16,2-1 0 0,1-2 0 0,1 2 0 16,-1 3 0-16,0-2 0 0,0-1 0 0,2 2 0 15,1 3 0-15,-2-2 0 0,1 2 0 0,-3-4 0 16,0 3 0-16,-2-2 0 0,5-1 128 0,2 3-128 0,1-3 0 16,2 2 0-16,0-5 0 0,4 3 0 0,-1-1 0 15,3-3 0-15,1 0 128 0,1 1-128 0,-4-1 0 0,5-1 0 16,2 0 0-16,1 0 0 0,2-1 0 0,0 1 0 15,1 1-192-15,3 0-128 0,7-1-48 0,0 0-10512 16,-8 3-2112-16</inkml:trace>
  <inkml:trace contextRef="#ctx0" brushRef="#br0" timeOffset="8190.43">23604 5089 9615 0,'0'0'416'0,"-9"-4"96"0,-3 1-512 0,2 0 0 0,-1-4 0 0,-1 3 0 16,-3 2 784-16,2-1 48 0,-1 1 16 0,0 2 0 16,-1 0-192-16,0 2-32 0,-1 1-16 0,1-2 0 15,-1 0-48-15,-1 2-16 0,1-1 0 0,-1 1 0 16,1 0 16-16,2-2 0 0,1 0 0 0,0 2 0 15,-1-2 16-15,1 1 16 0,3 0 0 0,0-1 0 16,0 2-16-16,1-2 0 0,9-1 0 0,-10 2 0 16,10-2 16-16,-9 3 0 0,9-3 0 0,0 0 0 15,0 0 32-15,0 0 0 0,0 0 0 0,0 0 0 0,0 0-112 0,0 0-32 16,11-1 0-16,0-1 0 16,-1-1-32-16,4 0 0 0,2 2 0 0,2-2 0 0,-1 2 16 0,2-2 0 15,2 0 0-15,5-3 0 16,0 0-192-16,6 1-32 0,2-3-16 0,5 3 0 0,-3-1-96 0,4 0 0 15,-1 1-128-15,1 1 192 0,-2-3-64 0,1 4-128 16,1-1 176-16,3 0-176 0,1 1 144 0,5 1-144 16,1 1 0-16,1-1 144 0,-2-1-144 0,-2 0 0 15,0-1 0-15,-3 2 0 0,1-2 0 0,0 1 0 16,1-2 0-16,3 3 0 0,0-2 0 0,3 0 0 16,2 1 0-16,-2 1 0 0,1-2 0 0,-3 0 0 15,-5-2 0-15,5 3 0 0,-2 1 128 0,4 1-128 0,1 1 0 0,1 0 128 16,3 5-128-16,-2-2 0 0,-2 1 0 0,-4-2 0 15,-5-2 0-15,-1 0 0 0,-1 1 0 0,0 0 0 16,2 2 0-16,0 0 0 0,2 4 0 0,2-2 128 16,0-3-128-16,2 4 0 0,-2 0 0 0,-1-1 0 15,0-1 0-15,0 1 0 0,0 1 0 0,3-2 0 16,2 0 0-16,1 2 0 0,2 1 0 0,-1 0 0 16,-2 1 0-16,-4-2 0 0,-4 4 0 0,0-1 0 15,-1 0 0-15,0-3 0 0,0 1 0 0,1 2 0 16,3-3 0-16,0 4 0 0,3-3 0 0,-3 2 0 15,2-3 0-15,-3-1 0 0,-1 1 0 0,1-2 0 16,-1-1 0-16,2 0 0 0,0 5 0 0,1-3 0 16,0 2 0-16,1 1 0 0,-2-1 0 0,0 2 0 0,-2-3 0 0,1 2 0 15,-1 1 0-15,-1 2 0 0,-1-5 0 0,-1 2 0 16,-1 1 0-16,1-4 128 0,1-1-128 0,2 1 0 16,-5-1 0-16,1-4 128 0,-2-2-128 0,-1 1 0 15,-1-1 0-15,1-3 128 0,1-1-128 0,1 3 0 16,1-4 0-16,1 3 128 0,1 2-128 0,2-2 0 15,-1 2 0-15,2-4 0 0,0 3 0 0,-4-1 0 16,-3 0 128-16,0 0-128 0,5-2 0 0,-2 2 0 16,1 2 0-16,1 2 0 0,5 0 0 0,-2-2 0 15,-3 1 0-15,1 1 0 0,-1 1 0 0,-1 1 0 16,-2-2 0-16,1 0 0 0,0 1 0 0,0 1 0 16,1 1 0-16,1 1 0 0,-2 1 0 0,5-3 0 0,-1 0 0 0,0 1 0 15,0 1 0-15,-3 0 0 16,-2-1 0-16,-2-2 0 0,0 0 0 0,0-1 0 0,1 1 0 0,3 2 128 15,1-2 32-15,-1 2 0 0,4-1 0 0,0 1 0 16,0-3-160-16,-2 0 160 0,-1-3-160 0,-2 2 160 16,0 1-160-16,0 0 0 0,1 0 0 0,-1 0 128 15,-1 1-128-15,1-1 0 0,1-1 0 0,-4 1 0 16,-3 4 128-16,-2-2-128 0,-2 0 0 0,-4-2 128 16,-1-2-128-16,-3 1 160 0,-5 0-160 0,-3-2 160 15,0 3-160-15,-4 0 0 0,0-1 0 0,-3 1 0 16,-9 0 128-16,0 0-128 0,7-1 0 0,-7 1 128 15,0 0-128-15,0 0 0 0,0 0 0 0,0 0 0 16,0 0 128-16,0 0-128 0,0 0 128 0,0 0-128 16,-10-2 0-16,-1 2 0 0,-2 0 128 0,-1 0-128 15,-1-1 0-15,-2 0 0 0,1 1 0 0,-5 1 0 16,-3 0 0-16,-3 1 0 0,-2-2-176 0,-1-2 176 0,-2 0-144 0,-1-1 144 16,0 1-160-16,-3-1 160 0,-2 2-128 0,0-2 128 15,-1 1 0-15,-1 1-144 0,0-1 144 0,-2 1-128 16,-2 0 128-16,-5 0-128 0,-5-1 128 0,1 0 0 15,1-3 0-15,-1 2 0 0,-3 2 0 0,2 1 0 16,1 0 0-16,1 0 0 0,-7-1 0 0,-4-2 0 16,-5 1 0-16,1-1-128 0,2 2 128 0,-1 1 0 15,4 0 0-15,-4-2-128 0,-4-1 128 0,-1 0 0 16,-3 1 0-16,3-1 0 0,2 2 0 0,5-1 0 16,2 2 0-16,-1 0 0 0,-4-1 0 0,3 0 128 15,-1 0-128-15,1 1 176 0,2 0-176 0,2 2 0 16,3 1 144-16,-1 1-144 0,0-1 0 0,-3 2 0 0,-3-2 0 0,0 0 0 15,2-2 0-15,1 1 128 0,0 1-128 0,1 1 0 16,0 1 0-16,-2-3 0 0,-3 0 0 0,0 0 0 16,3 2 0-16,2 1 0 0,3-1 0 0,1 0 128 15,3 2-128-15,-2 2 0 0,-1-3 0 0,-1 0 0 16,-2 0 0-16,3-1 0 0,2 1 0 0,0 0 0 16,2 4 0-16,1-3 0 0,4 4 0 0,-6-6 0 15,-3-1 0-15,1-1 0 0,0-2 0 0,-1 1 0 16,2 2 0-16,2 0 0 0,3-1 0 0,2-1 0 15,1 2 0-15,-3-2 0 0,-3-1 0 0,-1 3 0 16,-3-1 0-16,0 1 0 0,3-3 0 0,2 1 0 16,3 2 0-16,2-1 0 0,1 2 0 0,0 0 0 15,-3-3 0-15,0-2 0 0,-3-2 0 0,2 1 0 16,0-1 0-16,4 2 0 0,1-2 0 0,4 2 0 0,-1-3 0 16,3 3 0-16,2-2 0 0,1 3 0 0,-2 3 0 0,0-2 0 15,-1-1 0-15,0-1 0 0,-3-2 0 0,2 1 0 16,1-1 0-16,1 0 0 0,2 0 0 0,1-1 0 15,-1 0 0-15,1 1 0 0,3-1 0 0,1-4 128 16,-1 2-128-16,-1-4 0 0,-1 4 0 0,-3 3 0 16,-1-5 0-16,2 0 0 0,-1 1 0 0,2-2 0 15,0 3 0-15,1-2 0 0,1 2-192 0,0 2 64 16,0-3 0-16,0 5 0 0,1-1 128 0,-2 2-128 16,1-1 128-16,-1 2-128 0,-3-3 128 0,-1 0 0 15,-3 0 0-15,1 1-128 0,3 2 128 0,0 2 0 0,0 1 0 16,2 0 0-16,1 0 0 0,3-1 0 0,-1 1 0 0,3 0 0 15,1 4 0-15,2-3 0 0,1-2 160 0,0 2-160 16,1-2 128-16,2 2-128 0,1-2 0 0,1 0 144 16,3-1-144-16,0 1 0 0,2-1 144 0,2-1-144 15,0 0 0-15,3 0 0 0,9 0 0 0,-7 0 0 16,7 0 0-16,-8-1 0 0,2-1 0 0,6 2 0 16,0 0 0-16,0 0 0 0,0 0 0 0,0 0 0 15,0 0 0-15,0 0 0 0,2-6 0 0,-2 6 0 16,9-8 0-16,-9 8 0 0,10-5 0 0,3 3 0 15,-2-3 0-15,3 2 0 0,-2 2 0 0,3-2 0 16,0 2 0-16,4 0 0 0,2 0 0 0,0-2 0 16,2 2 0-16,3-1 0 0,-1 1 0 0,7-1 0 15,3-1 0-15,5 2 0 0,2-2 0 0,7 2 0 16,6 0 0-16,2 1 0 0,4-3 0 0,-1 1 0 16,-3-3 0-16,4 2 0 0,3-1 0 0,6 3 0 0,3 0 0 0,1-1 0 15,-3 1 0-15,0-1 0 0,1-4 0 0,1 3 128 16,4 0-128-16,1 3 0 0,3-1 0 0,-4 0 0 15,-3-2 0-15,1-1 0 0,2 3 0 0,3 1 0 16,3 1 0-16,-2 3 128 0,-2-3-128 0,0 2 0 16,-3-2 0-16,6 2 0 0,2 2 0 0,-1 1 0 15,-1-2 0-15,-3 0 0 0,-4 0 0 0,2 2 0 16,3-2 0-16,2 2 0 0,0 2 0 0,-3-4 128 16,-3-1-128-16,2 2 0 0,2 3 0 0,3-3 0 15,0 1 0-15,-1 2 0 0,-7-3 0 0,2 3 0 16,1-2 0-16,1 3 0 0,-2 0 0 0,2-1 0 0,-3 2 0 15,1-6 0-15,-2-1 0 0,0 4 0 16,0-3 0-16,2 1 0 0,2 2 0 0,-4-3 0 16,-5-3 0-16,1-1 128 0,-1 2-128 0,0 1 0 0,1 6 0 0,-1-5 0 15,-3-4 0-15,-2 0 0 0,-6 0 0 0,-1 0 0 16,0 3 0-16,1 0 144 0,-1 4-144 0,1-2 0 16,1-1 128-16,-4-2-128 0,-1 0 0 0,-6-4 0 15,-2 2 0-15,-1 3 0 0,-2 2 0 0,1-3 0 16,-2-2 128-16,0 0-128 0,1 0 0 0,0 0 0 15,-4 2 0-15,1-2 0 0,-2 0 0 0,-3 0 0 16,-3-2 0-16,-1 0 0 0,-2-1 0 0,1 1 0 16,-2 1 0-16,2 1 0 0,-2 1 0 0,0 3 0 15,-1-2-160-15,0-1 160 0,0 1-160 0,0-1 160 16,2 3-240-16,-3 0 48 0,1 1 16 0,-2-1 0 16,-2-2-336-16,0 3-64 0,-1 2 0 0,-3-4-16 15,-2 2-1904-15,-3 3-384 0</inkml:trace>
  <inkml:trace contextRef="#ctx0" brushRef="#br0" timeOffset="22665.39">24238 10928 16415 0,'0'0'720'0,"0"0"160"0,-8-2-704 0,1 0-176 0,-2 0 0 0,9 2 0 0,-12-4 880 0,1 0 144 15,-3 2 16-15,0-1 16 0,0 0-512 16,0 0-96-16,0-2-32 0,0 1 0 0,0-1-16 0,1-2 0 16,0 3 0-16,-1 2 0 0,2-3 192 0,0-3 48 15,1 4 0-15,2 2 0 0,1-4-16 0,-2 2 0 16,3-1 0-16,-2 1 0 0,2-1 32 0,0 1 16 16,0 0 0-16,7 4 0 0,-6-1-96 0,6 1 0 15,-6-4-16-15,6 4 0 0,-7-3-112 0,7 3-32 16,0 0 0-16,0 0 0 0,0 0-80 0,0 0-16 15,0 0 0-15,0 0 0 0,0 0-112 0,13-3-16 16,-2 0-16-16,5 2 0 0,1 1-176 0,5 0 0 16,2 0 144-16,2 0-144 0,-1 0 0 0,7-1 128 0,2-2-128 15,2 2 0-15,-1-2 176 0,3-4-48 0,2 2 0 0,3-1 0 16,5-1 96-16,6 0 16 0,3 4 0 0,3-4 0 16,-1 2 32-16,0 1 16 0,-3-2 0 0,1 1 0 15,3 1-160-15,5 0-128 0,2-3 144 0,2 3-144 16,-1 0 128-16,-3 3-128 0,-5 2 0 0,-2 0 0 15,0-1 0-15,0-1 0 0,1 0 0 0,3 1 0 16,-1 0 0-16,-3 4 128 0,-2 1-128 0,-4 0 0 16,-2-3 0-16,-2 0 0 0,1 3 0 0,-2-2 0 15,-3 1 0-15,1-1 0 0,-1-1 128 0,-3 0-128 16,-3 1 0-16,-4 0 0 0,-2 0 128 0,-4-1-128 16,-4-1 0-16,-2-1 176 0,-2 0-176 0,-4 2 160 15,-2-1 0-15,-2 0 0 0,-2-2 0 0,-10 1 0 16,0 0 32-16,0 0 16 0,0 0 0 0,0 0 0 0,0 0 96 0,0 0 16 15,0 0 0-15,-10-3 0 0,-2 0-160 0,0-1-32 16,-3 0 0-16,-3 1 0 0,-3 2-128 0,-4-1 0 16,-4-1 144-16,-2-2-144 0,-4 1 0 0,-5 2 128 15,0 0-128-15,-1 1 0 0,-2 0 0 0,-3-1 0 16,-2-1 0-16,-5 0 128 0,-4 1-128 0,-4 0 0 16,-4 2 0-16,-1 2 0 0,-2-1 0 0,-1 0 128 15,2-1-128-15,-5 1 128 0,-3 1-128 0,-2 1 128 16,-6 1-128-16,5-1 128 0,3-1 0 0,2 2 0 15,2 3 0-15,-2-4 0 0,1 0 0 0,2 1 0 16,1 2 0-16,6-1 0 0,4 0-128 0,6 0 0 16,1 2 0-16,5-3 0 0,-1-1 0 0,2 1 0 0,-2-1 0 0,4-3 0 15,5-3 0-15,5 2 0 0,3 0 0 0,6-1 0 16,2 1 0-16,5 0 0 0,4 0 0 0,4-1 128 16,1 1-128-16,9 1 0 0,0 0 0 0,0 0 0 15,0 0 0-15,0 0 0 0,0 0 0 0,10-4 0 16,3-1 0-16,2 3 0 0,3 0 0 0,6 0 0 15,5 2 0-15,6 0 0 0,3-2 0 0,4 1 0 16,1 0 0-16,3-2 0 0,1 2 0 0,2-3 0 16,5 0 0-16,3 1 0 0,4-1 0 0,1 0 176 15,5 0-176-15,-2 2 0 0,1-2 0 0,-1 1-176 16,-1-2 176-16,3-1 0 0,3 1 0 0,1 1 0 16,-1-1 0-16,-4 2 176 0,-6 1-176 0,-3 1 192 15,-2 1-192-15,-3-2 0 0,-2 0-160 0,-1-1 160 16,-2-2 0-16,-2 4 0 0,-5 1 0 0,-3 1 0 15,-4 2 0-15,-6 0 0 0,0-1 128 0,-7-1-128 0,-5-1 0 16,-2 1 0-16,-13-1 0 0,9 3 0 0,-9-3 0 0,0 0 0 16,0 0 0-16,0 0 0 0,0 0 0 0,-13 5 0 15,-5 0 128-15,-2-1-128 0,-8-2 0 0,-8 2 0 16,-7-1 128-16,-4 0-128 0,-4 1 0 0,-1-1 0 16,-4 1 128-16,-1-1-128 0,-4-3 0 0,-4-1 128 15,-10 1-128-15,-1 1 0 0,-2 3 176 0,1-2-176 16,-1-1 160-16,0 0-160 0,-5 0 128 0,0 1-128 15,-2 1 0-15,5 0 144 0,4-2-144 0,5 3 0 16,2 0 0-16,3-2 0 0,1 1 0 0,5 0 0 16,4-1 128-16,9-1-128 0,5 2 0 0,6-2 128 15,2 0-128-15,7-1 128 0,1 0-128 0,8 0 0 16,6-1 144-16,1 0-144 0,11 1 0 0,0 0 144 0,0 0-144 0,0 0 0 16,0 0 144-16,9-10-144 0,1 2 0 0,8-1 144 15,6 4-144-15,6-3 0 0,3 0 0 0,7-1-176 16,7-1 176-16,4-2 0 0,3 2 128 0,3-3-128 15,0 4 0-15,3 2 0 0,1 3 0 0,5-4-192 16,4 2 192-16,1 3 0 0,-1 0 0 0,1-3 0 16,-5 1 0-16,0 3 0 0,2-1 0 0,-1 2 0 15,0 1 0-15,-1 0 0 0,-4 0 144 0,-8 0-144 16,-6 0 0-16,-4 0 0 0,-6 0 0 0,-3 0-192 16,-2-1 192-16,-2 2 0 0,-4-1 0 0,-3 1-144 15,-5 1 144-15,-3-1 0 0,-2-1 0 0,-3 0-128 16,-11 0 128-16,0 0 0 0,0 0 0 0,0 0 0 15,0 0 0-15,-12 1 0 0,-3 2 0 0,-9-1 0 0,-4 1 0 16,-5 1 0-16,-4-2 0 0,-6 1 0 0,-10-1 0 16,-5 1 0-16,-8-1 0 0,-3-1 0 0,-2 5 0 0,1-4 0 15,-1 1 0-15,-4 0 0 0,-4 4 0 0,-1-1 0 16,-1-2 0-16,5 1 0 0,3 0 0 0,4-1 0 16,2-3 0-16,2 1 0 0,0-1 0 0,6 3 0 15,3 2 0-15,7-2 0 0,6-2 0 0,4 2 0 16,2-3 0-16,6 1 0 0,6-4 0 0,6 4 0 15,4 3 0-15,5-5 0 0,10 0 0 0,0 0 0 16,0 0 0-16,0 0 0 0,13-3 0 0,5-2-208 16,9 1 80-16,7 1 128 0,8-6-128 0,8 1 128 15,8-1 0-15,7 4 0 0,5 1-192 0,2 0 48 16,2-5 0-16,6 4 0 0,9-1 144 0,-1 0 0 0,-2 1 0 0,-2 0-128 16,0-6 128-16,-1 6 0 0,1 3 0 0,0-2 0 15,-2 0 0-15,-7 2 0 0,-9-5 0 0,-2 2 0 16,-3 3 0-16,-3-2 0 0,-3 1 0 0,-3 1 0 15,-6-1 0-15,-7 3 0 0,-7-4 0 0,-6 2 0 16,-7-1 0-16,-7 2 0 0,-12 1 0 0,0 0 0 16,0 0 0-16,-10-3 0 0,-8 1 0 0,-7 1 0 15,-12 1 0-15,-5-2 0 0,-5-1 0 0,-4 3 0 16,-5 6 0-16,-6-1 0 0,-5 4 0 0,-8-3 0 16,-11-3 0-16,0 3 0 0,-2 3 0 0,1 0 0 15,-2 0 0-15,0 0 0 0,-3 1 0 0,7-3-128 16,7 2 128-16,9-1 128 0,6 0-128 0,6-2 176 15,6 4-176-15,4-2 0 0,6 1 0 0,8-4 128 0,7-1 0 16,7 1-128-16,5 0 192 0,14-5-64 0,0 0-128 0,0 0 0 16,14 2-160-16,6-2 160 0,5-4-128 0,8-1 128 15,8 2 0-15,6 0-144 0,1 1 144 0,8-2 0 16,5-4-144-16,7 3 144 0,6 0 0 0,1 1 0 16,-2 3 0-16,0 0 0 0,-2-1 0 0,1 1 0 15,1 0 0-15,-1 1 0 0,-1 1 0 0,-6 0 0 16,-6 1 0-16,-6 3 0 0,-3-2 0 0,-6 0 0 15,-6 1 0-15,-3 0 0 0,-5-1 0 0,-6 0 0 16,-6 0 0-16,-3-2 0 0,-4 1 0 0,-11-2 0 16,0 0 0-16,0 0 0 0,0 0 0 0,-11 10 0 15,-5-4 0-15,-3-3 0 0,-5 1 0 0,-6 0 0 16,-3-3 0-16,-5-1 0 0,-2-1 0 0,-9-2 0 16,-7 2 144-16,-5 1-144 0,-6-1 0 0,0 1 0 0,-2 0 0 0,3 0 128 15,-2-3-128-15,0 0 0 0,-7 0 128 0,5 2-128 16,2 3 176-16,9 0-48 0,3-2 0 0,8 0 0 15,4 0-128-15,9 0 0 0,4 0 0 0,6 0 0 16,3 0 0-16,6 1 0 0,4 1 0 0,12-2 0 16,0 0 0-16,0 0 0 0,0 0 0 0,0 0 0 15,14 3-160-15,5-2 160 0,4 0 0 0,5 2-144 16,8-3 144-16,4 1 0 0,6-1-144 0,6 0 144 16,5 0 0-16,2 3 0 0,2-1 0 0,-1-2 0 15,-4 2 0-15,1-2 0 0,0 0 0 0,1 1-176 16,2 0 176-16,-4 0 0 0,0-1 160 0,-3 0-160 15,-5 0 0-15,-4 0 0 0,-6 0 0 0,-5 2-160 16,-4-4 160-16,-4 1 0 0,-3 0 0 0,-4 0 0 16,-6-1 0-16,-12 2 0 0,0 0 0 0,0 0 0 0,0 0 0 0,0 0 128 15,-17-2-128-15,-3-1 0 0,-6-1 0 0,-4 2 0 16,-7-1 0-16,-6 2-128 0,-8-1 128 0,-5 3 0 16,-5 0 0-16,-1 0 0 0,-2 1 0 0,2 0 0 15,-2-3 0-15,-2 3 0 0,-4 2 0 0,2 0 0 16,2-1 0-16,2 0 0 0,7 1 0 0,6 1 0 15,6-2 160-15,10-2-160 0,6 2 0 0,6-1 0 16,5 0 0-16,7-1 0 0,11-1 0 0,0 0 0 16,0 0 0-16,14-4 0 0,5 0 0 0,7 0 0 15,9-2 0-15,9 1 0 0,8 0 0 0,9-2 0 16,7 1 0-16,3 0 0 0,0-4 0 0,0 5 0 16,-1 1-128-16,1-1 128 0,3 0 0 0,-2 2 0 15,0 0 0-15,-8 0 0 0,-5-2 0 0,-4 1 0 0,-5 1 0 0,-5 2 0 16,-6-2 0-16,-3 2 0 0,-6 4 0 0,-3-3 0 15,-5 0 0-15,-4-2 0 0,-7 1 128 0,-11 1-128 16,0 0 0-16,0 0 0 0,0 0 0 0,0 0 0 16,-9 5 0-16,-4-2 0 0,-4-1 0 0,-4 2 0 15,-2 2 0-15,-2-3 0 0,-3-2 0 0,1 2 0 16,3 1 0-16,1-1 0 0,-3-3 0 0,1 3 0 16,1 0 0-16,-1-1 0 0,-2-1 0 0,3 1 0 15,0-5 0-15,1 2 0 0,0 1 0 0,1 0 0 16,1-1 0-16,3 2 0 0,1 1 0 0,4 0 0 15,0-4 0-15,3 1 0 0,1 0 0 0,9 1 0 16,-8-1 0-16,8 1 0 0,-5-4 0 0,5 4 0 16,0 0 0-16,0 0 0 0,0 0 0 0,14-7 0 0,4 2 0 0,3 1 0 15,5-2 0-15,4 2-160 0,5 0 160 0,3 3-128 16,1 0 128-16,3 0-128 0,1-1 128 0,2 1 0 16,2-3 0-16,0 3-128 0,2-2 128 0,1 2 0 15,0 0 0-15,-3 1 0 0,-4 0 0 0,-5 0 0 16,-5 0 0-16,-4-1 0 0,-2-1 0 0,-5 1 0 15,-5 0 0-15,-3 0 0 0,-2-1 0 0,-12 2 0 16,10 3 0-16,-10-3 0 0,0 0 0 0,0 0 0 16,0 0 0-16,0 0 128 0,-9 0-128 0,-2 1 144 15,-3 0-144-15,-4-1 160 0,-4 0-160 0,-3 0 0 16,-7-1 0-16,-2 1 0 0,-4 0 0 0,-2 0 0 16,-4-1 0-16,1 1 0 0,1 0 0 0,2 0 0 15,3 1 0-15,2 0 0 0,-1 2 0 0,3 1 0 0,0-2 0 0,2 2 0 16,2-4 0-16,1 1 0 0,0 1 0 0,3 0 0 15,3-2 0-15,5 3 0 0,4-2 0 0,1 0 0 16,12-1-128-16,0 0 128 0,0 0 0 0,0 0 0 16,0 0-288-16,0 0 16 0,16-1 0 0,3-2 0 31,2 1-368-31,3-1-80 0,3 1-16 0,1-3 0 16,1 0-2192-16,2 2-432 0,1-2-96 0</inkml:trace>
  <inkml:trace contextRef="#ctx0" brushRef="#br0" timeOffset="24302.77">4078 10535 2751 0,'-12'-19'256'0,"7"7"-256"0,1-1 0 0,3 0 0 16,0-6 3712-16,2 5 688 0,2 1 144 0,1 4 16 15,2-2-3152-15,0 2-640 0,1 0-128 0,-7 9-32 0,0 0-224 0,0 0-64 16,7-4 0-16,-7 4 0 0,0 0-64 0,10 7 0 16,-2 7-16-16,-2 1 0 0,-3 0-32 0,-2 3 0 15,0 1 0-15,-1 4 0 0,-1 1 192 0,1 7 48 16,-1 0 0-16,-2 2 0 0,0 0 64 0,-3 3 32 15,0 3 0-15,0 0 0 0,-2-1-128 0,0-4-32 16,-2-2 0-16,4-5 0 0,-2-1 144 0,2-5 32 16,0-4 0-16,2-4 0 0,1-1 32 0,1-1 16 15,2-2 0-15,0-9 0 0,7 9-272 0,4-5-48 16,0-4-16-16,2 0 0 0,-2 0-80 0,7 0 0 16,0 0-16-16,6-3 0 0,1-6-176 0,3 3 0 15,0-4 0-15,4 2 128 0,1-3-128 0,3 0 0 16,-1-1 0-16,6 1 128 0,2 3-128 0,5 1 0 0,2-2 0 0,3 4 0 15,2-1 0-15,0 1 0 0,-2 1 0 0,0-1 0 16,2-1 0-16,2 0 0 0,1 3 0 0,0-5 0 16,3 0 0-16,-5 3 0 0,0-2 0 0,-5 2 0 15,1-6 0-15,-4 4 0 0,-3-3 0 0,-2 2 128 16,0-1-128-16,0 2 160 0,1 1-160 0,-3-1 160 16,-1-1-160-16,-2 3 0 0,-4 0 0 0,-1 0 128 15,-3 1-128-15,-4-1 0 0,-2-1 0 0,-1 1 128 16,-2-7 0-16,-4 5 0 0,-3-5 0 0,-1 3 0 15,-4-4 448-15,-1 2 64 0,-3 1 32 0,0-5 0 16,-5-1 32-16,-3 1 16 0,2 1 0 0,-2 1 0 16,0-3-352-16,-2 1-80 0,-2 2-16 0,0 3 0 15,-2-3-272-15,0 4 0 0,0 0 0 0,1 0 0 16,1 4 0-16,7 5-192 0,-11-2 0 0,11 2 0 16,-10-3-2032-16,10 3-400 15,-9 4-64-15</inkml:trace>
  <inkml:trace contextRef="#ctx0" brushRef="#br0" timeOffset="25616.79">23855 13577 16527 0,'-13'-1'720'0,"13"1"176"0,-11-5-720 0,1 1-176 0,2 1 0 0,8 3 0 0,-7 0 1088 0,7 0 176 16,-8-1 32-16,8 1 16 0,0 0-320 0,0 0-64 16,0 0-16-16,0 0 0 0,0 0-176 0,0 0-32 15,15 5-16-15,6 0 0 0,1-5-16 0,9 1 0 16,7 1 0-16,10-2 0 0,8-2-208 0,4-1-32 16,4-5-16-16,3 3 0 0,3-5-160 0,6 2-16 15,8 0-16-15,4 1 0 0,-3 0 160 0,0 0 48 16,-1 1 0-16,5 3 0 0,5 0 0 0,-2 2 0 15,-3-3 0-15,-3 3 0 0,-1 1-96 0,3 0-16 16,2 0 0-16,-2 3 0 0,-8 0-128 0,-3-1-16 0,-5-2-16 16,-8-2 0-16,-1 6 32 0,-4-2 0 0,-1-1 0 0,-5 0 0 15,-5-2-192-15,-6 2 192 0,-5 2-192 0,-5-2 192 16,-8 0-64-16,-5 0-128 0,-5 2 192 0,-5-3-64 16,-9 0 48-16,0 0 0 0,0 0 0 0,-16 5 0 15,-9-1 64-15,-8 0 16 0,-9-2 0 0,-8 2 0 16,-10-3-256-16,-6 2 128 0,-4-2-128 0,-4 3 0 15,-3 0 320-15,-10 2-48 0,-8-3 0 0,-2-2 0 16,2 4 64-16,-6-1 16 0,-5 0 0 0,0-2 0 16,1 1-96-16,5 1-32 0,6 1 0 0,3-2 0 15,2 0-224-15,6-2 0 0,8 2 0 0,9 1 0 16,9-1 144-16,9 2-16 0,7-1 0 0,8 0 0 16,5 0-128-16,10 1 0 0,4-2 0 0,14-3 0 15,0 0 0-15,0 0 0 0,12 2 0 0,8-2 0 16,4-5 0-16,12 0-272 0,8 2 64 0,15 1 16 0,12-2 192 0,8 0-144 15,5-1 144-15,3 0-128 0,2 1 128 0,7 2-128 16,5 2 128-16,-3 0-128 0,-4-2 128 0,-1 2 0 16,-3 0 0-16,2 2 0 0,-1 1 0 0,-4-1 0 15,-7-2 0-15,-5 0 0 0,-5 0 128 0,-5 0 0 16,-4 0 0-16,-5 0 0 0,-4 1-128 0,-7-1 192 16,-6 0-64-16,-8 1 0 0,-8 2 0 0,-6-1 16 15,-7 0 0-15,-10-2 0 0,0 0-16 0,0 0 0 16,-13 9 0-16,-6-1 0 0,-6 1-128 0,-6-2 0 15,-6 0 0-15,-3 1 0 16,-5 2-1584-16,-2-2-400 0,-2 2-64 0</inkml:trace>
  <inkml:trace contextRef="#ctx0" brushRef="#br0" timeOffset="26867.56">4204 12620 11967 0,'-14'-9'528'0,"5"4"112"0,-1-1-512 0,1 2-128 16,9 4 0-16,0 0 0 0,-8-2 2944 0,8 2 576 0,0 0 96 0,-3 13 32 15,2-3-2672-15,2 3-528 0,2 1-96 0,-2 3-32 16,6 0 0-16,-2 4-16 0,0-1 0 0,1 7 0 16,1 3 64-16,-1 5 16 0,-1 3 0 0,0 1 0 15,0 2-80-15,-2-1-16 0,-5 4 0 0,0-1 0 16,-3-5 80-16,-2 0 16 0,0-4 0 0,-2 1 0 15,-3-5 144-15,1-1 48 0,-3-1 0 0,3-2 0 16,0 1-64-16,3-6-16 0,0-2 0 0,0-1 0 16,1-1-192-16,0-5-48 0,2-4 0 0,5-8 0 15,0 0-96-15,0 0-32 0,0 0 0 0,0 0 0 16,0 0-128-16,8 6 192 0,-8-6-192 0,15 3 192 16,0-6-192-16,4-1 0 0,2-1 144 0,2 0-144 15,-2-2 0-15,3 0 0 0,2-2 0 0,1 2 0 16,6 0 0-16,1 0 0 0,-1 3 0 0,5 0 0 0,4 3 0 0,3 1 0 15,2 2 0-15,2 1-128 0,2 1 128 16,-1 0 0-16,-1 2-144 0,-2-2 144 0,0 0 0 0,1-1 0 16,2 1 0-16,0 0 0 0,0-1 0 0,1 0 0 15,0 1 128-15,-4 1-128 0,-2-1 0 0,-2-1 0 16,-1-1 0-16,-3 1-176 0,-2 2 176 0,0-3 0 16,0 1 0-16,-3-2 0 0,-2 2 0 0,-2 0 0 15,-3 0 0-15,-1 1 0 0,-2-3 0 0,-3 0 0 16,-2-1 128-16,-2 0-128 0,-4 0 0 0,-3 0 144 15,-10 0-144-15,10-3 0 0,1-3 240 0,-4 0-64 16,-1-3-16-16,-1 0 0 0,0-2 144 0,-3-2 16 16,-2-5 16-16,2-2 0 0,1-3-16 0,-1-4-16 15,-2-4 0-15,-1-4 0 0,-2 4-32 0,0-8 0 16,1-1 0-16,1-3 0 0,2 2 0 0,1 2 0 0,-2 0 0 16,2 5 0-16,-1 2-96 0,2 7-32 0,1-1 0 0,0 5 0 15,-1 3 0-15,0 4 0 0,-1 3 0 0,1 0 0 16,-3 11-144-16,0 0 0 0,0 0 0 0,0 0 0 31,0 0-928-31,0 0-160 0,1 17-48 0,1 2-10832 0,-1 3-2176 0</inkml:trace>
  <inkml:trace contextRef="#ctx0" brushRef="#br0" timeOffset="36408.33">4023 10023 12895 0,'-11'-19'576'0,"4"6"112"0,2-1-560 0,1 0-128 16,1 0 0-16,1 0 0 0,1-2 928 0,1 3 160 15,-1 0 16-15,0 2 16 0,-2 1-496 0,-1-3-112 16,2 5 0-16,-2-2-16 0,3 4 144 0,1 6 16 16,-3-9 16-16,3 9 0 0,-6-6-160 0,6 6-48 15,-4-7 0-15,4 7 0 0,0 0-144 0,0 0-48 16,0 0 0-16,0 0 0 0,0 0-144 0,-7 9-128 15,2 0 144-15,2 1-144 0,0 6 192 0,0 3-48 0,2 6-16 0,0 2 0 16,-2-3 128-16,0 8 32 0,0 5 0 0,-1 6 0 16,0 4-80-16,-3 4-16 0,0 1 0 0,-1 0 0 15,1-1-48-15,0-3-16 0,-1-1 0 0,0-3 0 16,-1 1-128-16,1-6 160 0,4-2-160 0,-3-4 160 16,0 0 112-16,2-6 32 0,1 0 0 0,1-6 0 15,1 1 128-15,2-3 16 0,2-4 16 0,2-2 0 16,1 0-192-16,2-4-32 0,-7-9-16 0,11 8 0 15,2-1-64-15,2-3-16 0,4-2 0 0,0-1 0 16,1-1-16-16,6 0-128 0,2-1 192 0,2 1-64 16,2 0-128-16,1 1 0 0,5 1 0 0,0 0 128 15,1 0-128-15,1-1 0 0,3-1 0 0,-1 1 0 16,2 2 0-16,0-2 0 0,1 0 0 0,3 0 0 0,-1-3 0 16,1 1 0-16,2 1 0 0,-3 0 0 15,-3-2 0-15,0 1 0 0,-1-1 0 0,0 0 0 0,3 4 0 16,-3 0 0-16,3 1 0 0,-1-1 0 0,2 3 0 15,-2 2 0-15,-2-5 0 0,-1 2 0 0,-6-2 0 0,-3 2 0 16,-3 1 128-16,2-1-128 0,0-3 128 16,-2 2-128-16,-2 1 192 0,-1 1-64 0,0-1 64 0,-1-3 16 15,-1 0 0-15,-3 2 0 0,0 1-80 0,0-1 0 16,-1-1-128-16,-3-6 192 0,-3 0 112 0,1-1 16 16,-2-4 0-16,-2 0 0 0,0-5 432 0,-1-1 80 15,-3-3 32-15,-3-3 0 0,-3-4-112 0,0-6-32 16,-2-4 0-16,-5 0 0 0,-3 2-304 0,-1 0-64 15,1-2-16-15,-2 5 0 0,-1-1-192 0,-1 7-144 0,0 1 192 16,0 3-192-16,2 0 192 0,-1 4-192 16,0 7 192-16,1-1-192 0,1 3 0 0,2-1 0 0,2 3 0 0,5 5-144 31,0 0-1840-31,0 0-384 0,-7 9-64 0</inkml:trace>
  <inkml:trace contextRef="#ctx0" brushRef="#br0" timeOffset="38060.64">23995 10556 12895 0,'-18'-4'1152'0,"7"-1"-928"15,-3-2-224-15,1 2 0 0,-1 3 640 0,1 0 96 16,-1 2 16-16,2-2 0 0,-2-2-96 0,1 2-16 15,0 2 0-15,2-2 0 0,-3-2-112 0,4 2-16 16,-2 1-16-16,3-2 0 0,0 2 288 0,9 1 64 16,-10 1 16-16,10-1 0 0,-9 4-272 0,9-4-48 15,0 0-16-15,0 0 0 0,0 0-128 0,0 0-16 0,0 0-16 0,5 6 0 16,-5-6 80-16,21 4 0 16,0 0 16-16,9 0 0 0,4-2 240 0,8-2 32 0,6-1 16 0,7 0 0 15,5 1-272-15,1-2-48 0,1-3-16 0,0-1 0 16,2 1-96-16,2 0-32 0,5 4 0 0,3-1 0 15,-4 0-32-15,1-2 0 0,-8 0 0 0,4-1 0 16,0 3-64-16,4 0 0 0,5 2-16 0,-4 0 0 16,-5-1-176-16,-2-2 0 0,-7 2 0 0,-1-1 128 15,-2-1-128-15,0 3 0 0,-3 3 0 0,-3-1 128 16,-2 1-128-16,-3-1 128 0,-5 1-128 0,-6-2 128 16,-5 0-128-16,-6-1 128 0,-5-1-128 0,-4 2 128 15,-13-1-128-15,0 0 128 0,0 0-128 0,0 0 128 16,0 0 32-16,-14 9 0 0,-6-2 0 0,-9-1 0 0,-7-4-32 15,-6 0 0-15,-6-2 0 0,-2 1 0 16,-6 0 32-16,3 1 0 0,-3-1 0 0,-5 3 0 0,-5 1 96 0,-7-3 0 16,-5 1 16-16,0-3 0 0,-1 0-16 0,2 1 0 15,0 3 0-15,-1-2 0 0,-4-5 16 0,5 3 0 16,6 1 0-16,4 3 0 0,6 1-80 0,9-1-32 16,8 2 0-16,7-1 0 0,6-5 48 0,9 0 16 15,6 0 0-15,16 0 0 0,0 0-48 0,0 0-16 16,13-2 0-16,7-2 0 0,6-1-160 0,7 0 128 15,8-1-128-15,6 3 128 0,6-1-128 0,8 0 128 16,6-2-128-16,2 1 128 0,1 1-128 0,0-1 0 16,1 0 0-16,-1 0-176 0,6-1 176 0,-1 1 0 0,-1 4 0 0,-5-1 0 15,-6-4 0-15,-4 4 0 16,-5 1 0-16,-2 1 0 0,-3 0 0 0,-6 2 0 0,-5 1 0 0,-5 1 0 16,-4-1 0-16,-6 2 0 0,-8-2 0 0,-4 1 0 15,-11-4 0-15,0 0 0 0,-9 6 0 0,-9 2 0 16,-9-3 0-16,-7 0 0 0,-8 1 0 0,-5-1 0 15,-4-1 0-15,-6 4 0 0,-8-3 0 0,-9 0 0 16,-6 0 0-16,-2-2 0 0,0-1 0 0,3 2 0 16,2 5 0-16,2-3 0 0,0-1 0 0,9 2 0 15,7-2 0-15,11-1 0 0,7 2 0 0,10-1 128 16,4-4-128-16,12 2 0 0,6-3 0 0,9 0 0 16,0 0 0-16,12 0 0 0,8 0 0 0,7-1 0 15,12-2 0-15,8 0 0 0,10 0 0 0,6-1-128 16,6-4 128-16,5-3 0 0,3 6 0 0,7-3-128 0,5 4 128 15,-2 0 0-15,-5 2 0 0,-3-2-128 0,-3-4 128 16,1 5 0-16,-4 1 0 0,1 2 0 0,-9 2 0 16,-7-1 0-16,-6 4 0 0,-7 0 0 0,-8-4 0 0,-4 3 128 15,-5-1-128-15,-7-1 0 0,-7-2 0 0,-5 0 144 16,-9 0-144-16,0 0 0 0,0 0 192 0,0 0-192 16,-12 4 192-16,-4 0-192 0,0-2 160 0,-2 1-160 15,-1-2 128-15,-4 2-128 0,-2-2 0 0,-2 0 0 16,-2 1 128-16,-1-2-128 0,1 0 0 0,0 0 0 15,-2 0 0-15,4 0 0 0,1-2 0 0,3 1 0 16,-1 2 0-16,5 1 0 0,2-1 0 0,4 3 0 16,1 1 0-16,3-4 0 0,0-2 0 0,9 1 0 15,0 0 0-15,0 0 0 0,0 0 0 0,0 0 0 16,0 0 0-16,0 0 0 0,0 0 0 0,0 0 0 0,0 0 0 0,0 0 0 16,0 0 0-16,0 0 0 0,0 0 0 0,0 0 0 15,0 0 0-15,0 0 0 0,0 0 0 0,0 0 0 16,0 0 128-16,0 0-128 0,0 0 128 0,0 0-128 15,0 0 0-15,0 0 0 0,0 0 0 0,0 0 0 16,0 0 0-16,0 0 0 0,0 0 0 0,0 0 0 16,0 0 0-16,0 0 0 0,0 0 0 0,0 0 0 15,0 0 0-15,0 0 0 0,0 0 0 0,0 0 0 16,0 0 0-16,0 0-224 0,-6-5 80 0,0 5 16 31,-3 1-1136-31,-3 1-208 0,-2 1-64 0,0 1-10176 0,-1-2-2032 0</inkml:trace>
  <inkml:trace contextRef="#ctx0" brushRef="#br0" timeOffset="40060.91">11299 7581 23039 0,'0'0'2048'0,"0"0"-1648"0,0 0-400 0,0 0 0 16,0 0 144-16,0 0-144 0,0 0 160 0,5 13-160 16,1 1 288-16,0 1-32 0,-3-3-16 0,0-3 0 0,-3-9 48 0,5 14 16 15,0-2 0-15,-1 0 0 0,0 0 160 0,-2 2 48 16,2-3 0-16,-1 0 0 0,-3-11-192 0,3 10-48 16,-3-10 0-16,4 12 0 0,0-2 160 0,-4-10 16 15,0 0 16-15,5 9 0 0,-5-9 0 0,0 0 0 16,8 9 0-16,-8-9 0 0,7 6-48 0,-7-6-16 15,8 5 0-15,-8-5 0 0,0 0-96 0,10 6-32 16,-10-6 0-16,8 4 0 0,-8-4-80 0,0 0-32 16,13 0 0-16,-3 1 0 0,-10-1-160 0,0 0 192 15,10 2-192-15,-10-2 192 0,10 5-192 0,-1 1 0 16,-9-6 0-16,11 7 0 0,0 3 0 0,-3 0 0 16,0 3 0-16,1-1 0 0,-1-4 0 0,0 3 0 15,3-3 0-15,-1 5 0 0,1-2 0 0,2 2 0 0,0 0 0 16,-1-3 0-16,1 1 0 0,0 2 0 0,1-3 0 0,1 3 0 15,0 2 0-15,3-1 0 0,1-3 0 0,3 5 0 16,-2-2-128-16,4 0 128 0,3-4 0 0,0 3 0 16,2-1 0-16,3 0 0 0,3-1 192 0,3-1-64 15,1-5-128-15,0-1 128 0,0 1-128 0,2 0 128 16,-2-1 32-16,3-1 0 0,2 1 0 0,1-2 0 16,4 2-16-16,1-2 0 0,9 1 0 0,1-2 0 15,2-2-16-15,-1 1-128 0,1 1 192 0,3-1-64 16,-3-2-128-16,4-2 128 0,4-4-128 0,3 4 128 15,2 3-128-15,0-1 0 0,-3-5 0 0,5 1 128 16,1-2-128-16,5-1 0 0,1 3 144 0,-1 0-144 16,-3 3 0-16,1-1 144 0,-1-2-144 0,6-2 0 0,6 5 128 15,0 1-128-15,-6 0 0 0,-1-1 0 16,3-2 0-16,2 0 0 0,3 1 0 0,-3-1 0 0,-2 0 128 16,0 2-128-16,-2 2 0 0,3-1 0 0,1-2 0 0,-1-2 0 15,-6-1 0-15,-1 6 0 0,1 0 128 0,1 1-128 16,2 1 0-16,-2-1 0 0,-2-1 0 0,-2 1 0 15,-1 1 0-15,3 1 0 0,3-2 0 0,-2-1 0 16,-4 0 0-16,-4 1 0 0,2 0 0 0,-2 0 0 16,2 0 0-16,0 0 0 0,1 0 0 0,-1-1 0 15,-4-3 0-15,-2 4 0 0,0 0 128 0,1 0-128 16,2 0 0-16,0 0 0 0,-3-1 0 0,-2-2 0 16,-3 3 0-16,-3 3 0 0,0-3 0 0,-1 1 0 15,0-1 0-15,0 0 0 0,1-1 0 0,-2 1 0 16,-5 0 0-16,-3 1 0 0,0 0 128 0,-3 3-128 0,0 0 0 0,-1 0 0 15,1-1 0-15,2-1 0 0,1-2 0 0,-6 0 0 16,-3 0 0-16,-3 1 0 0,1 0 128 0,-3-1-128 16,-1-1 128-16,-3 0-128 0,1 1 144 0,-6 0-144 15,2-2 256-15,-1 2-64 0,-2 0 0 0,-1 0 0 16,1-3 80-16,-3-1 16 0,-2 0 0 0,-1-2 0 16,-2-3 32-16,0 1 0 0,-4-3 0 0,0 0 0 15,-2 1 48-15,0-2 16 0,1-2 0 0,-1 0 0 16,-1-4-48-16,-1 0 0 0,-2-4 0 0,-1 1 0 15,0-1 0-15,-1 2 0 0,0-2 0 0,-4-1 0 16,2 3-32-16,-1 0-16 0,-4-1 0 0,1 2 0 16,1 1-32-16,-2 1-16 0,1-2 0 0,1 2 0 15,-3 1-240-15,3 2 0 0,0 0 0 0,-1 2 0 16,3-2-832-16,-5 1-192 16,3 2-64-16,-4-2 0 0,-2 2-2112 0,0-1-448 0</inkml:trace>
  <inkml:trace contextRef="#ctx0" brushRef="#br0" timeOffset="41747.03">27887 9433 16575 0,'-10'-6'1472'0,"10"6"-1168"0,-9-3-304 0,9 3 0 16,-9-6 2496-16,0 3 448 0,0 3 96 0,9 0 16 15,-11 9-2080-15,0 0-400 0,-1 4-96 0,1 0-16 16,-1-2-80-16,0 3-32 0,-4 3 0 0,2 2 0 16,2 1-32-16,-1 3 0 0,0 4 0 0,2-1 0 0,-1 1 0 0,1 4 0 15,-1 0 0-15,0 4 0 0,-2-2-128 0,1 0-48 16,0-2 0-16,2 1 0 15,-4-1 96-15,2-1 16 0,0-3 0 0,2 0 0 0,-3-3 160 0,1 1 32 16,3-3 16-16,-2-3 0 0,4-3-16 0,1 1 0 16,3-3 0-16,2-3 0 0,2 1-112 0,1-1-16 15,-1-11-16-15,4 9 0 0,-4-9-64 0,10 9-16 16,3-4 0-16,1-1 0 0,1 5-32 0,2-4-16 16,2-3 0-16,1 1 0 0,0-2-176 0,2 2 128 15,1-2-128-15,1 3 128 0,1-4-128 0,1 0 0 16,0 0 144-16,-1 0-144 0,-4 0 0 0,1 0 0 15,-2-3 0-15,-1 3 0 0,-4 0-208 0,-2 0-112 16,-13 0-32-16,10-1 0 16,-10 1-1696-16,0 0-352 0,0 0-64 0</inkml:trace>
  <inkml:trace contextRef="#ctx0" brushRef="#br0" timeOffset="42116.97">28356 9337 13823 0,'-5'-13'1216'0,"5"13"-960"0,-1-9-256 0,0 0 0 0,1 9 2432 0,0 0 432 15,0 0 80-15,0 0 32 0,0 0-2096 0,0 0-432 16,0 0-64-16,0 0-32 0,0 0 192 0,-12 10 32 16,-1-1 16-16,1 6 0 0,-2 6-144 0,-1 2-16 15,-3 3-16-15,0 2 0 0,0 4 32 0,2 5 0 16,-2 1 0-16,1 7 0 0,1 3-48 0,3 0 0 16,0 2 0-16,4-1 0 0,3 0-224 0,2-4-48 15,2 1-128-15,0-3 192 0,4-2 0 0,2-2-16 16,-1-5 0-16,2-1 0 0,2-4-176 0,2-3 0 15,0 1 0-15,2-6 0 16,2-4-624-16,3-1-144 0,3-8-48 0,4 0-8624 16,3-7-1728-16</inkml:trace>
  <inkml:trace contextRef="#ctx0" brushRef="#br0" timeOffset="42479">29076 9455 25791 0,'0'-19'2304'0,"1"7"-1856"0,-1-2-448 0,4-3 0 16,-3 3 592-16,0 1 32 0,-1 1 0 0,-1 0 0 16,-1-1-112-16,-2 2-32 0,-1-5 0 0,-3 2 0 15,-1 2 144-15,-1 3 16 0,0-3 16 0,-2 7 0 16,0 0-208-16,-2 0-64 0,-3 3 0 0,-1 4 0 0,-2 4-128 15,-2 2-16-15,-2 5-16 0,-1 1 0 0,-3 0-64 0,1 4-16 16,-1 2 0-16,3 4 0 0,1 4-144 0,2 4 0 16,0 0 0-16,2 3 0 0,4 3 0 0,0 2 0 15,4 0 0-15,3 1 0 0,2-2 0 0,1 1 0 16,2-2 0-16,2-4 128 0,-1-2-128 0,2 0 0 16,-1 1 0-16,4-1 0 0,-1-3 0 0,2 3-144 15,-2-1 144-15,1-4-208 16,1-1-384-16,-2-4-80 0,0-3-16 0,1 1 0 15,-2-3-1984-15,0-1-400 0</inkml:trace>
  <inkml:trace contextRef="#ctx0" brushRef="#br0" timeOffset="42644.62">28474 9938 19343 0,'0'0'1728'0,"0"0"-1392"0,11 6-336 0,1-3 0 15,2-3 2944-15,5 0 528 0,4 1 112 0,3 2 0 16,-1-3-2784-16,1 0-560 0,-1-2-112 0,2 0-128 16,-2-1 0-16,0 1 0 0,-2-1-208 0,-1 1-9408 15,-3-2-1888-15</inkml:trace>
  <inkml:trace contextRef="#ctx0" brushRef="#br0" timeOffset="42859.75">29095 10040 14735 0,'-5'19'1312'0,"2"-5"-1056"0,-2 3-256 0,0 6 0 0,-1 4 4720 0,-1 2 880 16,1 6 176-16,-2 0 48 0,-1 1-4288 0,3-2-864 16,-3-2-160-16,2 1-48 0,1-1 16 0,-1-4 0 15,2-2 0-15,0-2 0 0,1 2-192 0,1-2-32 16,1-2-16-16,0-6 0 0,4-3-384 0,-2-3-80 15,2 0-16-15,-2-10 0 16,0 0-1616-16,0 0-336 0,0 0-64 0</inkml:trace>
  <inkml:trace contextRef="#ctx0" brushRef="#br0" timeOffset="43347.08">29193 8981 29247 0,'0'0'1296'0,"0"0"272"0,0 0-1248 0,0 0-320 16,0 0 0-16,0 0 0 0,12-2 352 0,5 4 16 15,-2 0 0-15,5 6 0 0,3 2 48 0,4 4 16 16,2 3 0-16,-2-1 0 0,2 1 0 0,0 0 0 15,-2 4 0-15,-1 4 0 0,-2 8-112 0,0 3-32 16,-1-1 0-16,0 9 0 0,-2 4-160 0,0 7-128 16,-2 2 144-16,-3 5-144 0,-2 3 144 0,-4 2-144 15,-2-1 128-15,-4 2-128 0,-4-5 256 0,-3 3-16 16,-3-2-16-16,-2-2 0 0,-2-2 352 0,-4-4 64 0,-2-3 0 16,-4-1 16-16,1-1-272 0,-1-4-48 0,-2-7-16 15,1 0 0-15,-2 4-320 0,-1-6 0 0,0-1 0 0,0-7 0 31,-2-5-1568-31,2-2-224 0,1 0-64 0,3-9-13792 0</inkml:trace>
  <inkml:trace contextRef="#ctx0" brushRef="#br0" timeOffset="44001.81">30141 9771 24991 0,'0'0'1104'0,"0"0"240"0,0 0-1088 0,14-2-256 0,-1 2 0 0,4-3 0 0,1-1 608 0,4-1 64 15,2 2 16-15,4 0 0 0,1-2-256 0,5-1-48 16,5 1-16-16,-1-1 0 0,-1-2 0 0,-3 1 0 15,-1-2 0-15,-3 4 0 0,-3 1-192 0,0-1-48 16,-4-1 0-16,-3 2 0 16,-1 3-1440-16,-5 0-288 0,-4 1-64 0</inkml:trace>
  <inkml:trace contextRef="#ctx0" brushRef="#br0" timeOffset="44172.61">30213 10007 27647 0,'0'0'2448'0,"0"0"-1952"0,0 0-496 0,0 0 0 16,14 7 2176-16,3-2 352 0,1 3 64 0,2-1 16 16,3-1-1840-16,5-1-384 0,5 0-64 0,0-3 0 15,4-2-64-15,-2-2-16 0,1-3 0 0,-2 1 0 32,-2 0-896-32,-1-2-176 0,-3-4-48 0,-3 3-15568 0</inkml:trace>
  <inkml:trace contextRef="#ctx0" brushRef="#br0" timeOffset="44967.15">31676 9680 13823 0,'0'0'1216'0,"8"-6"-960"0,0-2-256 0,-2 0 0 16,0-3 1280-16,1 1 224 0,-2-3 32 0,0-1 16 15,-1 1-240-15,0 1-48 0,-2-4-16 0,-2 0 0 16,-1-1-256-16,0 2-48 0,-2 1-16 0,-1 1 0 16,-1-2-128-16,-1 1-32 0,-3 3 0 0,0 3 0 15,-1 3-160-15,-2 0-32 0,-3 1-16 0,-1 7 0 0,-4 7-240 0,-2 0-64 16,-5 0 0-16,-1 7 0 0,-1 2-32 0,-2 2-16 16,-2 7 0-16,4 0 0 0,0 0 64 0,2 3 16 15,3 2 0-15,2 0 0 0,4-3-160 0,4-1-128 16,3-3 192-16,6-2-192 0,1-1 224 0,4-4-64 15,3-2-16-15,3-6 0 0,3 0 16 0,4-6 0 16,3-1 0-16,4-5 0 0,5-7 48 0,4-1 16 16,5-1 0-16,2-4 0 0,1 0-96 0,-2-2 0 15,-3-4-128-15,0-1 192 0,-6 1-192 0,0 2 128 16,-3-1-128-16,-3 0 0 0,-1 0 144 0,-2 2-144 16,-3 3 128-16,-2 7-128 0,0 0 272 0,-12 7-16 15,10 4-16-15,-2 4 0 0,-2 5-96 0,-3 4-16 0,-3 4 0 16,-3 3 0-16,-2 8-128 0,-1 2 0 0,-3 4 0 0,-4 4 0 15,-4 6 0-15,0 6 0 0,-4 0 0 16,1 0 0-16,-2-1 0 0,1-1 0 0,-5-4 0 0,2-6 0 16,0-2 448-16,-3-5 48 0,-1 0 16 0,-1-2 0 15,0-3 0-15,1-4 0 0,1-2 0 0,2-1 0 16,2-3-320-16,1-2-64 0,3-3-128 0,0-2 192 16,1-3-192-16,4-5-240 0,0 1 48 0,4-3 16 31,-1-6-528-31,2-2-96 0,1-1-32 0,3-3 0 15,3-1-1888-15,2-7-384 0,2 1-80 0</inkml:trace>
  <inkml:trace contextRef="#ctx0" brushRef="#br0" timeOffset="45591.07">32217 10004 18431 0,'0'0'1632'0,"0"0"-1312"0,2-9-320 0,-2 9 0 15,4-10 2512-15,0 0 432 0,0 0 96 0,-4 10 16 16,5-12-1360-16,0 3-272 0,-5 9-48 0,7-10-16 16,1 5-336-16,-3 4-64 15,1 1 0-15,1 1-16 0,0 3-336 0,1 5-64 0,0-2-16 0,-1 7 0 16,0 2-96-16,3 12-32 0,-4-1 0 0,-2 0 0 15,-4 2-144-15,0 6-48 0,-1 2 0 0,-3 3 0 16,-1 6 0-16,0-4 0 0,-2 0 0 0,4-19 0 16,-1-2-16-16,-1 1 0 0,0 0 0 0,1-1 0 15,0-6-16-15,0 1-16 0,0-2 0 0,-1 6 0 16,1-7 0-16,2-6 0 0,2-7 0 0,0 0 0 0,0 0 32 16,2-7 16-16,1-7 0 15,1-1 0-15,1-5-80 0,-1-1-128 0,1-3 176 0,0-7-176 0,0-2 944 0,3-32 80 16,-2 9 0-16,-1 9 16 15,-1 3-1616-15,0 7-336 0,-2 7-64 0,1 5-16 0,-2 8 768 16,3 5 224-16,-4 12 0 0,0 0 0 0,0 0 0 0,0 0 0 16,0 0 0-16,-6 14 0 0,-3 6-160 0,4-3 160 15,-4 7 0-15,0 3-144 0,-3 5 144 0,1 3 0 16,-1 3 0-16,0 3 0 0,-2 1 0 0,-9 32 0 16,4-17 0-16,4-8 0 0,-1-8 0 0,5-5 0 15,2-5 0-15,0-6 0 16,4-4-1072-16,1 1-128 0,2-4-16 0</inkml:trace>
  <inkml:trace contextRef="#ctx0" brushRef="#br0" timeOffset="46883.46">23774 10970 26719 0,'-7'-10'2368'0,"7"10"-1888"0,0 0-480 0,0 0 0 15,13-7 544-15,4 5 16 0,3-1 0 0,5 3 0 16,5 0-224-16,4 0-32 0,5-2-16 0,10-1 0 16,5 5-160-16,5-2-128 0,-1-3 192 0,2-3-192 15,1 1 128-15,3 0-128 0,3-1 0 0,5 1 0 16,3 2 128-16,-1-5-128 0,-3 2 0 0,-1 2 0 16,0 0 1024-16,3-1 112 0,0-2 16 0,2 6 0 15,-1 0-1504-15,-4 0-288 16,-6-1-64-16,0 2-16 0,-1 0 720 0,2 2 256 0,-2 0 0 0,1 2 0 0,-2-3-256 0,-5 2 0 15,-3-2 0-15,-6 3 0 0,-4-2 128 0,-3 1-128 16,-3-3 0-16,-5 0 0 0,-5 5 0 0,-1-2 0 16,-7 0 0-16,-5-1-144 0,-3-2-160 0,-12 0-16 15,0 0-16-15,0 0 0 0,0 0 160 0,0 0 48 16,-15-4 0-16,-6 3 0 0,-4 1 128 0,-7 0 0 16,-5-3 0-16,-6 6 0 0,-5 3 0 0,-12-2 0 15,-11-2 160-15,-3 0-160 0,0-2 336 0,-1 0-16 16,4 1-16-16,-3-1 0 0,-3 0 112 0,-4-1 32 15,-1-2 0-15,5 2 0 0,0 1-288 0,9 0-160 16,3-1 192-16,4 1-192 0,4 0 128 0,3-2-128 0,3 1 0 16,9-2 0-16,8-2 0 0,7 2 0 0,8 0 128 15,5-1-128-15,8-2 0 0,6 6 0 0,10-8 0 0,11 2 0 16,9-2 0-16,11 3 0 0,8-6 0 0,9 3 0 16,4-2 0-16,9 2 0 0,1-2-192 0,11 4 192 15,9-3 0-15,-1 1 160 0,-2 2 0 0,3-2 0 16,-2 3 96-16,3 4 32 0,2 0 0 0,-6 1 0 15,-8 0-96-15,-4 2 0 0,-5 1-16 0,-5 4 0 16,-3 2-176-16,-9 3 0 0,-8-3 0 0,-9 3-10768 16,-10 2-2192-16</inkml:trace>
  <inkml:trace contextRef="#ctx0" brushRef="#br0" timeOffset="50968.05">14146 10037 20095 0,'0'0'896'0,"0"-9"176"0,0 9-864 0,7-10-208 0,-2-3 0 0,1 6 0 16,-6 7 640-16,10-5 96 0,-1 1 16 0,0 0 0 16,-9 4-320-16,10-1-64 0,0 1-16 0,-10 0 0 15,0 0 48-15,12 1 16 0,-2 3 0 0,-2 3 0 16,-8-7 32-16,7 13 16 0,0 5 0 0,-2 3 0 15,-1 0 0-15,-2 4 0 0,1 7 0 0,-3 2 0 16,-2 3-208-16,0 3-64 0,-3 4 0 0,0 2 0 16,-3 3-192-16,0 1 144 0,1 2-144 0,-1-5 128 15,1-1-128-15,0-5 0 0,2 0 0 0,1 1 128 0,0-3-128 16,3-4 0-16,2-2 0 0,3-5 0 0,3 0 128 0,2-5-128 16,2-1 0-16,3-1 128 0,4-2 144 0,1-5 32 15,0 0 0-15,5-4 0 0,3-6 96 0,3 0 32 16,2-1 0-16,4-2 0 0,3 1-304 0,5-2-128 15,4-3 128-15,5 0-128 0,0-2 0 0,3 1 0 16,-1-2 128-16,3 1-128 0,2 0 0 0,5 1 0 16,4-1 0-16,2 1 0 0,2-2 0 0,2-2 0 15,-1 3 0-15,4 4 128 0,2 1-128 0,5-3 0 16,4-5 0-16,1 3 128 0,-1 3-128 0,4 2 0 16,5-4 0-16,0-2 0 0,1-1 0 0,0 5 0 15,-1-1 0-15,2-2 0 0,7 0 0 0,-3 1 0 0,-3-1 0 0,2 0 0 16,1 1 0-16,1 0 0 0,1 1 0 0,-1-4 0 15,-3 3 0-15,5 1 0 0,0-1 0 0,-3-3 0 16,-2 1 0-16,-3 2 0 0,0-2 0 0,4 1 0 16,-1 1 0-16,1 0 0 15,-6-5 0-15,3 7 128 0,0 1-128 0,-2-2 0 0,-2 2 0 0,-3-1 0 16,-3 1 0-16,3 0 0 0,1 1 0 0,-3 0 128 16,0 0-128-16,-4 1 0 0,-2 2 0 0,1-2 128 15,3 2-128-15,-2-2 0 0,-5-2 0 0,1 1 0 16,-2 0 128-16,-1 2-128 0,0 1 0 0,-2-1 128 15,-1 3-128-15,-3-2 0 0,-3-3 0 0,-3 1 0 16,-1 2 0-16,-1 2 0 0,2 0 0 0,-1-1 0 16,-2-3 0-16,-2 3 0 0,-2-1 0 0,-2 5 0 15,-2-2 0-15,-1 3 0 0,0-4 128 0,1 2-128 16,1 0 0-16,-2-3 0 0,-1 3 0 0,-2-2 0 0,1-2 0 16,-2 0 0-16,-1 0 128 0,0-1-128 0,-2 1 0 0,0 0 0 15,-2-3 0-15,-2-3 0 0,-3-2 224 0,-5-2-32 16,-4-3-16-16,0 2 0 0,-1-4 224 0,-1-2 48 15,-1-2 16-15,2-1 0 0,-3-4 128 0,-1 0 32 16,-3-1 0-16,1-3 0 0,2-1-128 0,-3 2-32 16,-1-5 0-16,-2 1 0 0,-3 0-80 0,-2-4-32 15,-2 0 0-15,-1 3 0 0,-3-3 0 0,1 4 0 16,-1 3 0-16,-2 2 0 0,0 0-96 0,-4 4-32 16,1 1 0-16,-1 3 0 0,-1 1-224 0,-2 1 0 15,-2 5 0-15,0 8 0 16,-6-7-1296-16,-2 5-208 0,-4 4-32 0,-2 5-10480 0,-4 3-2080 15</inkml:trace>
  <inkml:trace contextRef="#ctx0" brushRef="#br0" timeOffset="52853.5">14146 13041 13823 0,'-1'-9'1216'0,"1"0"-960"0,-1 0-256 0,1 1 0 15,0 2 1344-15,2-3 240 0,3 1 32 0,-1-3 16 16,0 3-736-16,1-2-128 0,1 3-48 0,1-4 0 15,0 4-208-15,1-3-64 0,0 3 0 0,-2-2 0 16,0 2-48-16,2-5-16 0,0 5 0 0,-2-2 0 16,0 2 64-16,-6 7 0 0,5-6 0 0,-5 6 0 15,0 0 48-15,0 0 16 0,0 0 0 0,0 0 0 16,0 0 0-16,0 0 0 0,11 6 0 0,-4 2 0 16,-7-8 0-16,5 15 16 0,-1 0 0 0,0 3 0 15,-1 0-80-15,-2 1-32 0,0 3 0 0,-1 3 0 0,0-1-48 16,0 4-16-16,-1-1 0 0,-2 2 0 0,-1 0-32 0,1 2 0 15,-2-1 0-15,-1 1 0 0,-1 1-96 0,-1 2-32 16,2 0 0-16,-3-1 0 0,-1 0 0 0,1-2-16 16,0-4 0-16,0 2 0 0,-1 0-48 0,1-1-128 15,0-2 192-15,2-1-64 0,-2-3 0 0,2-3-128 16,3 0 192-16,1 0-64 0,0-3-128 0,3 0 0 16,0-4 0-16,0-2 0 0,0-10 0 0,6 13 0 15,-6-13 0-15,12 8 0 0,1 1 0 0,-1-6 192 16,2 1-32-16,3 1 0 0,-3-2-160 0,4-2 160 15,1 0-160-15,2-1 160 0,1-2-160 0,3-1 0 16,3 0 0-16,4 1 0 0,1 0 0 0,1-1 0 0,3 2 128 16,4-4-128-16,3-2 0 0,3 2 0 0,1 2 0 0,-1-4 0 15,-3-2 0-15,3 3 0 0,3 0 0 0,2 1 0 16,0 2 0-16,4-3 128 0,2-1-128 0,1 2 0 16,3-4 0-16,-1 2 0 0,0-5 0 0,0 5 0 15,0-2 0-15,5 2 0 0,2-2-144 0,0 2 144 16,1-1 0-16,-3-1 0 0,3 3 0 0,-1-3 0 15,2 3 0-15,3-2 0 0,2 0 0 0,1 3 0 16,-6-5 0-16,3 4 0 0,0-3 0 0,1 3 0 16,-1 2 0-16,5-3 0 0,2 1 0 0,-1 2 0 15,-4-1-128-15,1 0 128 0,-2 3 0 0,3 0 0 16,5 1 0-16,-4 0 0 0,-1-3 0 0,-2 3 0 16,2 1 0-16,0 1 0 0,-1-1 0 0,1 0 0 15,2 1 0-15,-1 0 0 0,-3-1 0 0,-2 2 0 0,1 0 0 16,4 1 0-16,2 1 0 0,-1-1 0 0,-3-3 0 0,0 2 0 15,0 0 0-15,2 0 0 16,2 1 0-16,-1 0 0 0,-2-1 0 0,0 2 0 0,-4 0 0 0,0 0 0 16,-1 1 0-16,3 1 0 0,2-2 0 0,-5 0 0 15,-1 1 0-15,-2 1 0 0,-2-3 0 0,4 2 0 16,-1 3 0-16,0-2 0 0,0 0 0 0,-4-1 0 16,0-2 0-16,0 1 0 0,-1 1 0 0,4 5 0 15,-3-4 0-15,0 2 0 0,1-2 0 0,-3-1 0 16,-3 3 0-16,-1-3 0 0,-2 0 0 0,2 4 0 15,-3 0 0-15,0 0 0 0,1-5 0 0,-1 1 0 16,-3 1 0-16,0-1 0 0,-2-2 0 0,-3 1 0 16,0-1 0-16,-1 4 0 0,2-1 0 0,-1 3 0 0,1-4 0 15,-2 0 0-15,-1 3 0 0,-2-3 0 0,-5-4 0 16,0 4 0-16,-1 3 0 0,-2-3 0 0,-3 0 0 0,-1 1 0 16,-1-1 0-16,-1-1 128 0,-3 1-128 0,0 2 0 15,-2-2 0-15,1 1 0 16,-4 2 0-16,-2-4 0 0,-1-1 128 0,-1 4-128 0,-2-2 0 15,1-3 0-15,-3 2 0 0,1 0 128 0,-1 0-128 0,-2-3 0 16,1 2 0-16,-2-2 0 0,1 1 0 0,-2 0 0 16,-11-2 0-16,13 1 128 0,-1 0-128 0,-1-1 0 15,-11 0 0-15,12 0 0 0,-1 0 0 0,-2 0 0 16,0 0 128-16,-9 0-128 0,9-1 0 0,-9 1 0 16,11-1 128-16,-11 1-128 0,0 0 0 0,9-4 0 15,-9 4 176-15,8-4-176 0,-8 4 192 0,6-9-192 16,-1 2 224-16,0-5-64 0,-1 6-16 0,1-7 0 15,-2-1 64-15,0 0 16 0,0 0 0 0,1-2 0 0,0-2 64 16,-1-1 16-16,1-5 0 0,3-1 0 0,-2 1 64 0,0-2 16 16,0 0 0-16,1-2 0 0,-1-4-128 0,2 5 0 15,-1-3-16-15,0 5 0 0,2-6-112 0,0 7 0 16,-3-1-128-16,2 1 192 0,-2 1-192 0,0 2 128 16,-1 5-128-16,0-1 0 0,0 3 128 0,0 2-128 15,-2 1 0-15,2 0 0 0,-4 11 0 0,3-9-160 16,-3 9 0-16,0 0 0 15,0 0-2320-15,-7-6-464 0,-2 6-80 0</inkml:trace>
  <inkml:trace contextRef="#ctx0" brushRef="#br0" timeOffset="54771.14">27627 12047 11055 0,'0'0'976'0,"0"0"-784"0,-5-8-192 0,5 8 0 15,-6-9 1504-15,6 9 256 0,0 0 48 0,0 0 16 16,0 0-624-16,0 0-128 0,0 0-32 0,0 0 0 16,0 0-272-16,0 0-48 0,0 0-16 0,0 0 0 15,0 0 0-15,-5 9-16 0,4 0 0 0,-1 5 0 16,-1 1-144-16,2 3-32 0,-1 1 0 0,1 4 0 16,-1 2-80-16,0 3-32 0,0 5 0 0,-1 3 0 15,-2 2-128-15,0 3-16 0,-4-1-16 0,-1 4 0 16,-1 1-16-16,-3-1 0 0,0-3 0 0,-3-1 0 15,2-2-32-15,0-4 0 0,-1-3 0 0,4-4 0 16,-1 2 208-16,2-6 48 0,0-4 0 0,2-1 0 0,3-3-16 0,1 0 0 16,2-4 0-16,2 0 0 0,0-4-64 0,1-7-16 15,0 0 0-15,0 0 0 0,8 8-32 0,3-7-16 16,0-1 0-16,2 0 0 0,1-2-176 0,4-2-128 16,4-1 144-16,-1 1-144 0,1 1 0 0,2 2 128 15,1 0-128-15,1 1 0 0,-1 1 0 0,1 0 0 16,0 3 0-16,1 0 0 0,0 1 0 0,-3-1 0 15,-1-2 0-15,0 2 0 0,-1-1 0 0,-2 1 0 16,-1-2 0-16,-3 1 0 0,-1-2 0 0,1 0 0 16,-5-1 0-16,-2 1 0 15,-9-1-1584-15,13 2-304 0,-13-2-64 0</inkml:trace>
  <inkml:trace contextRef="#ctx0" brushRef="#br0" timeOffset="55288.94">28692 12069 9215 0,'0'-10'816'0,"1"3"-656"16,-1 7-160-16,3-13 0 0,-2 2 1936 0,0 0 368 16,0-1 64-16,-1 0 0 0,0 3-1152 0,0-2-256 15,0 1-32-15,-1-3-16 0,-1 4-208 0,-1 0-32 16,2 0-16-16,-2 2 0 0,1 0 176 0,-2 0 16 15,0 0 16-15,4 7 0 0,-6-7-80 0,1 0-16 16,-2 1 0-16,1 0 0 0,-2 3-160 0,-1 2-32 16,-1 1-16-16,0 2 0 0,-1 5-208 0,-2-1-32 15,-2 2-16-15,-3 3 0 0,1 3-48 0,1 5-16 16,-1 2 0-16,0 5 0 0,0 0-48 0,0 5 0 16,1 2 0-16,-2 4 0 0,0 3-64 0,2 3-128 0,-1 4 176 15,3 4-176-15,3 1 128 0,1 1-128 0,0 1 0 0,2-2 0 16,0-4 0-16,4 0 0 0,-1-4 0 0,3-2 0 15,-1-4 0-15,3-4 0 0,0-1 0 0,4-4 0 16,0 1 272-16,1-6-48 0,1-1-16 0,3-3 0 16,1 0-80-16,3-2-128 0,0-3 176 0,5-5-176 15,-3 1 0-15,1-6 0 0,1 0-240 0,-1-4 80 32,0-2-1968-32,-1-4-400 0,0-3-80 0</inkml:trace>
  <inkml:trace contextRef="#ctx0" brushRef="#br0" timeOffset="55689.16">29368 12133 11055 0,'-6'-18'480'0,"2"9"112"0,0-3-464 0,-1 0-128 16,-1-1 0-16,-1 1 0 0,1 2 2880 0,-2 2 544 15,-1 2 112-15,-1-2 32 0,-1 2-2288 0,1-1-464 16,-2 3-96-16,1 3-16 0,-1 0-160 0,0 2-32 16,-1 0-16-16,0 3 0 0,-1 4-112 0,1-2-32 0,-1 4 0 0,1 2 0 15,-3 3-16-15,1 4 0 0,-2 3 0 0,1 2 0 16,-1 0-32-16,2 8-16 0,0 3 0 0,0 4 0 15,-1 1-64-15,2 3-16 0,0-1 0 16,2 4 0-16,0 0-208 0,2 1 0 0,0 1 128 0,1-5-128 16,0-2 0-16,2 0 0 0,-1-2 0 0,3-2 0 15,0-3 0-15,2-4 0 0,1-1 0 0,2-1 0 32,2-5-384-32,3-2-160 0,-1-3-32 0,1-3-16 15,0-1-1968-15,2-3-384 0</inkml:trace>
  <inkml:trace contextRef="#ctx0" brushRef="#br0" timeOffset="55866.77">28665 12658 29663 0,'0'0'1312'0,"0"0"272"15,0 0-1264-15,13-3-320 0,1 3 0 0,4 0 0 0,3-1 224 0,3 0-16 16,3 1 0-16,2-1 0 0,3-1-208 0,1 0 0 15,-1 1 128-15,1-3-128 16,-1-1-2048-16,-2 1-448 0,12-5-80 0,-10 4-32 0</inkml:trace>
  <inkml:trace contextRef="#ctx0" brushRef="#br0" timeOffset="56193.88">29230 12758 21183 0,'0'0'1888'0,"0"0"-1504"0,12 0-384 0,3 0 0 15,-1-1 2672-15,4 2 464 0,1 3 80 0,0 4 32 16,-1-3-2496-16,-3 4-496 0,-3-3-112 0,-3 2-16 16,1 1-128-16,-4 0 0 0,-4 1 0 0,-2 2 0 15,-2 0 0-15,-4 1 0 0,-4 2-176 0,-2-2 176 16,1-2 0-16,-3 2-160 0,-4 2 160 0,2-4 0 15,0 1 128-15,2 1 128 0,0-5 16 0,2 4 16 16,1-2 176-16,8 2 48 0,-5-1 0 0,6-3 0 16,0 0-128-16,5 0-32 0,3 2 0 0,3-5 0 15,2 0-128-15,2 2-32 0,4-1 0 0,2-3 0 0,2-1-192 0,0-2 0 16,-1-1 128-16,2 0-128 0,-1-2-256 16,2 1-80-16,-1-5-32 0,-2 1 0 15,-1-3-2544-15,-1-4-512 0</inkml:trace>
  <inkml:trace contextRef="#ctx0" brushRef="#br0" timeOffset="56560.04">29598 11649 28447 0,'0'0'1264'0,"0"0"256"0,0 0-1216 16,0 0-304-16,0 0 0 0,10-2 0 0,-10 2 176 0,14 7-32 0,-1 3 0 0,1 5 0 15,3 3 192-15,0 2 48 0,2 3 0 0,3 8 0 16,0 3-64-16,2 4 0 0,2 4 0 0,5 8 0 15,-1 6 112-15,2 6 16 0,1-2 0 0,-2 8 0 16,-5 7-96-16,-1 5-16 0,-2 2 0 0,-4 4 0 16,-3 2 112-16,-4-2 32 0,-4-1 0 0,-1-1 0 15,-3-4-176-15,-2-5-48 0,-3-6 0 0,-3-5 0 16,-2-1 0-16,-2-7 0 0,-1-1 0 0,-2-2 0 0,-3-3-256 0,1-3 0 16,-2 2 0-16,-4 1-11168 15,-3-4-2288-15</inkml:trace>
  <inkml:trace contextRef="#ctx0" brushRef="#br0" timeOffset="58048.51">14422 12795 16575 0,'0'0'1472'0,"0"0"-1168"0,0 0-304 0,0 0 0 16,0 0 2864-16,0 0 512 0,-1 14 96 0,0 3 32 16,1 2-2864-16,0 2-640 0,-3 1 0 0,2 5 0 15,-2 5 0-15,-1 3 128 0,-2 3 0 0,-3 4 0 16,-3 6 32-16,0 6 0 0,-3 1 0 0,-3-1 0 16,-2 3 0-16,-1 1 0 0,1 0 0 0,-3-3 0 15,0-6 112-15,0 0 32 0,3-5 0 0,-3-5 0 0,2-3 224 0,3-3 48 16,1-4 16-16,3-1 0 0,2-2-144 0,4-3-16 15,3-4-16-15,2-5 0 0,3-2-160 0,4 0-16 16,4-5-16-16,3 1 0 0,2-4 32 0,5-3 16 16,2-1 0-16,5 0 0 0,1-1-96 0,3 0-32 15,3-3 0-15,2-1 0 0,3 1-144 0,1 0 0 16,3-1 0-16,5-1 0 0,3 1 0 0,5-2 128 16,1-2-128-16,4 3 0 0,1-3 0 0,2 3 0 15,0-3 0-15,7 0 0 0,5-1 0 0,1 1 0 16,5-1 0-16,0 3 0 0,0 3 0 0,1-2 0 15,1-2 0-15,4 3 0 0,4-3 0 0,-1 2 0 0,-2 3 0 16,-1-1 0-16,1-1 144 0,4 1-144 0,8 0 160 0,-5-1-160 16,-3 0 0-16,1 1 0 0,2 0 0 0,2-1 0 15,-1-1 0-15,0 1 0 0,1-3 0 0,0 6 0 16,3-1 0-16,1-1 0 0,-6-3 0 0,0 3 0 16,0-1 0-16,2 0 0 0,4 1 0 0,-4 0 0 15,-4 0 0-15,-3 2 0 0,-3 0 0 0,6 0 0 16,2 1 0-16,-4-2 0 0,-4-1 0 0,0 2 0 15,-4 0 128-15,6 4-128 0,0-2 0 0,1-2 144 16,-8 1-144-16,-1 0 0 0,0 2 0 0,3 2 0 16,2 0 0-16,-1 0 0 0,-3 0 0 0,-2-2 0 15,-2 4 0-15,2-1 0 0,0 0 0 0,0-1 0 16,-3-1 0-16,-2-1 0 0,-4-1 0 0,-2 2 0 16,-1 0 0-16,0 0 0 0,2 0 0 0,-2-1 0 15,-2-1 0-15,-3 1 0 0,-2 0 0 0,0 3 0 16,-5 0 0-16,1-1 192 0,-1 0-192 0,0 1 192 0,1 1-192 15,-3-1 0-15,-2-3 0 0,-2 2 0 0,-2-2 0 0,-1 3 0 16,0 1 0-16,-2 0 0 0,0 0 0 0,0 3 0 16,2-3 0-16,0-3 0 0,1 4 0 0,-5 0 0 15,0-1 0-15,-3 0 0 0,-1 1 0 0,0-1 0 16,2 1 144-16,-2 0-144 0,-1-1 128 0,0-1-128 16,-2 2 128-16,2 1-128 0,0-2 208 0,-3 1-16 15,-1 0-16-15,-1-2 0 0,-3 0-48 0,1 4 0 16,-6-3 0-16,0 1 0 0,-3 2 0 0,1-3 0 15,-2 1 0-15,2 2 0 0,-4-4 0 0,0 1 0 16,-3-2 0-16,-1 1 0 0,-3 0-128 0,-1-3 160 0,-10-1-160 0,12 2 160 16,-3 0-160-16,-9-2 0 0,9-1 144 15,-9 1-144-15,0 0 176 0,10-3-48 0,-10 3 0 0,7-5 0 16,0-4 0-16,-3 3 0 0,-4 6 0 16,2-13 0-16,-1 1 0 0,1-5-128 0,-1-2 192 0,0-1-64 15,1-1 16-15,-1 0 0 0,0-3 0 0,0-4 0 16,-1-2-16-16,0 0 0 0,-1-3 0 0,1-4 0 15,1-8 80-15,-1 6 16 0,0 1 0 0,2 2 0 16,-1 1-48-16,-1 0-16 0,0 4 0 0,0 4 0 16,2 0-160-16,-2 6 0 0,0 0 0 0,0 2 0 15,0 3 0-15,0 2 0 0,0 14 0 0,-2-10 0 32,2 10-1376-32,0 0-208 0,0 0-32 0,-9 1-16752 0</inkml:trace>
  <inkml:trace contextRef="#ctx0" brushRef="#br0" timeOffset="61829.45">23600 12832 11967 0,'0'0'1072'0,"0"0"-864"0,-3-9-208 15,3-1 0-15,0 2 896 0,3 0 128 0,-1 1 16 0,2-2 16 16,0 2-64-16,1 0-16 0,0-3 0 0,1 5 0 15,-6 5-240-15,8-6-48 0,-8 6-16 0,10-5 0 16,-1 1-176-16,-9 4-48 0,9-1 0 0,-9 1 0 16,0 0 0-16,0 0 0 0,0 0 0 0,0 0 0 15,10 7 144-15,-2 3 32 0,-8-10 0 0,1 16 0 16,-1-1-48-16,0 3 0 0,-1 2 0 0,-3 3 0 16,-2 6-64-16,-2 0 0 0,-1 4-16 0,0 4 0 15,-1 3-208-15,-1 2-32 0,-1-4-16 0,-1-1 0 16,-2-2-240-16,2 2 144 0,3 0-144 0,-1 0 128 15,-1-2-128-15,1-2 160 0,2-1-160 0,0-6 160 16,0-4 80-16,5 1 16 0,-1-4 0 0,2 0 0 0,0 1 64 16,0-5 32-16,2-5 0 0,1 1 0 15,1 2-64-15,-1-13-16 0,0 0 0 0,0 0 0 0,13 5-16 16,-3-1-16-16,1-1 0 0,0-5 0 0,0 0 80 0,2-2 32 16,0 1 0-16,2-3 0 0,-1 1-176 0,3 0-48 15,-3-3 0-15,2 2 0 0,1-1-128 0,0-1 0 16,2 1 0-16,4 0 128 0,-1 0-128 0,3 3 0 15,2-3 0-15,4 3 0 0,2-1 0 0,2 1 0 16,3-2 0-16,6 2 0 0,1 1-128 0,2 2 128 16,-2-1 0-16,1 0 0 0,-3 1 0 0,1-3 0 15,2 2 0-15,2-1 0 0,-2 2 0 0,2 0 0 16,2 1 0-16,2 0 0 0,0 0 0 0,0 0 0 16,-2 0 0-16,-2 0 0 0,-1 1 0 0,2 0 0 0,1 2 0 0,4-1 0 15,-1 3 0-15,3-2 0 0,3-2 0 0,-3 2 0 16,-4-1 0-16,-4 1 0 0,-2-2 0 0,1 3 0 15,1-2 0-15,-1 1 0 0,0 5 0 0,1-1 0 16,2-3 0-16,-2 1 0 0,-1 1 0 0,-2 1 0 16,-4 3 0-16,-3-2 0 0,-1 0 0 0,1 1 0 15,-3 4 0-15,0-5 0 0,-1 2 0 0,1-2 0 16,1 2 0-16,0-3 0 0,-1 5 0 0,1-6 0 16,-4-1 0-16,1 2 0 0,-2-2 0 0,0 1 0 15,-4 2 0-15,-1-3 0 0,0 0 0 0,0 1 128 16,-3-2-128-16,1 1 0 0,1 3 0 0,0-3 0 15,-1-1 0-15,-1 3 0 0,-3 0 0 0,-1-1 0 16,1-1 0-16,-3-1 0 0,-1-2 0 0,-1 1 0 16,-1-1 0-16,0 2 128 0,-4-4-128 0,0 4 0 15,-1-1 0-15,-9-3 0 0,0 0 0 0,9 0 0 0,-9 0 0 0,0 0 0 16,0 0 128-16,0 0-128 0,0 0 128 0,6-7 0 16,-6 7 0-16,4-7 0 0,-1-1-128 0,-2-2 0 15,-1 0 0-15,0 1 0 0,0-4 128 0,1 2 0 16,-1-1 0-16,0-3 0 0,-1 0 0 0,0-3 0 15,-1-1 0-15,2-2 0 0,0-7-128 0,-1 3 128 16,0 0-128-16,0-3 128 0,1 2-128 0,0-3 160 16,-2 0-160-16,2 0 160 0,-1-2-160 0,1 6 0 15,-4-1 0-15,3 3 0 0,-2 0 0 0,1 2 0 16,-1 2 0-16,1-2 0 0,-1 1 0 0,-2 0 0 16,1 2 0-16,-1-2 0 0,1-1 0 0,1 2 0 0,-1-1 0 15,-1 1 0-15,0 5 0 0,-2 1 0 0,2 0 0 16,0 5 0-16,0-4 0 0,0 6 0 0,-1-3 0 0,1 4 0 15,-2-4 0-15,2 2 0 0,-1 2 0 0,6 5 0 16,-4-6 0-16,4 6 0 0,-5-4 0 0,5 4 0 16,0 0 0-16,0 0 0 0,0 0 0 0,0 0 0 15,-9 8 0-15,9-8 0 0,-4 9-128 0,2 3 128 16,-1 1 0-16,2 1 0 0,1 3-144 0,0 2 144 16,0 4 0-16,0 0 0 0,0-1 0 0,0 6 0 15,-2 3-128-15,2 2 128 0,-1 1 0 0,0 3 0 16,-3 1-128-16,3 2 128 0,-3-1 0 0,2-1 0 15,-4-2 0-15,1-1 0 0,0 1 0 0,1 0 0 16,1-5 0-16,-2 1 0 0,2-1 0 0,0-1 0 16,2-5 0-16,0 1 0 0,0-6 0 0,-1-1 0 15,2 0 0-15,2-1 0 0,-1-1 0 0,1-3 0 16,1-3 0-16,0 1 0 0,2-1 0 0,-5-11 0 0,0 0 0 0,7 5 0 16,-7-5 0-16,0 0 0 0,10 3 0 0,-10-3 128 15,0 0-128-15,11-2 0 0,-4-1 0 0,-7 3 144 16,8-9-144-16,-8 9 128 0,4-9-128 0,-4 9 0 15,1-12 144-15,-1 12-144 0,-3-12 0 0,0 3 0 16,-3-3 0-16,0 3 128 0,0-1-128 0,-3 3 128 16,-1-5-128-16,-2 5 128 0,0-4-128 0,-4 6 176 15,-1-4-176-15,-3 2 192 0,-1-2-192 0,-2 2 0 16,0 4 144-16,-5-2-144 0,-4-3 0 0,-5 3 0 16,-3 0 0-16,-6-3 128 0,-5 2-128 0,-2-3 0 15,-3 1 0-15,-1-1 0 0,-3 4 0 0,-2 1 0 0,-3-3 0 16,-4 1 0-16,-3-1 0 0,1 0 0 0,2 0 0 15,4 3 0-15,3-2 0 0,1 2 0 0,1-1 0 0,-1 3 0 16,-5-4 0-16,6 1 0 0,0 2 0 0,3 1 0 16,1 1 0-16,3-2 0 0,2 1 0 0,-1-2 0 15,-4 2 0-15,0-2 0 0,-1 1 0 0,1-2 0 16,0-1 0-16,3 1 0 0,3 1-128 0,4-1 128 16,3 1 0-16,1 0 0 0,0-1 0 0,-2 0-128 15,0 2 128-15,3 1 0 0,0-1-144 0,1 2 144 16,5 1 0-16,2-1 0 0,1 1 0 0,3 0 0 15,-2 1-128-15,6-1 128 0,1 0 0 0,3 1 0 16,1 2 0-16,4-2 0 0,2 0 0 0,3 2 0 16,-1 1 0-16,1-2 0 0,3 0 0 0,0-1 0 15,8-1-160-15,-8 1 160 0,8-1 0 0,0 0-144 16,-9 3 144-16,9-3 0 0,0 0 0 0,0 0 0 0,-8 4 0 0,8-4 0 16,0 0 0-16,0 0-128 0,-7 3 128 0,7-3 0 15,0 0 0-15,0 0 0 0,0 0 0 16,0 0 0-16,-6-7 0 0,6 7 0 0,-4-8 0 0,3-2 0 15,1 1 0-15,1-1 0 0,2 2 0 0,0-3 144 16,2-3-144-16,1 0 0 0,-3-1 128 0,0-2-128 16,2 1 0-16,-2-4 0 0,0-4 128 0,1 1-128 15,0 2 0-15,0-2 0 0,-3-2 0 0,3 0 128 16,0-4-128-16,-1 2 0 0,0-2 128 0,1 0-128 16,1 0 0-16,0 0 0 0,-1 6 0 0,1 1 0 15,-1 3 0-15,0 2 0 0,-1 2 0 0,0 4 0 0,-3 11 0 0,0 0 0 16,2-8-128-16,-2 8 128 0,0 0 0 15,0 0-144-15,0 0 144 0,0 0 0 0,0 0 0 0,-2 12-128 16,2 2 128-16,-1 1 0 0,-2 3-144 0,1 3 144 16,-1 6 0-16,2 0 0 0,-1 3-144 15,1 2 144-15,0 0 0 0,-2 1-128 0,3 1 128 0,-2-1 0 16,-1 0 0-16,2 1-128 0,1-1 128 0,0-3 0 16,1-1 0-16,1-5-160 0,1 2 160 0,0-5-128 31,1-3-1152-31,1 0-208 0,0 1-48 0,1-4-9360 0,2-7-1872 0</inkml:trace>
  <inkml:trace contextRef="#ctx0" brushRef="#br0" timeOffset="63778.12">9025 13522 23039 0,'-17'-1'2048'0,"7"1"-1648"16,0-1-400-16,1 1 0 0,9 0 352 0,-10 0-16 16,1 0 0-16,9 0 0 0,-9 0 320 0,9 0 64 15,0 0 16-15,0 0 0 0,-7 1-480 0,7-1-80 16,0 0-32-16,0 0 0 0,0 0-144 0,0 0 160 15,0 0-160-15,0 0 160 0,0 0-160 0,10 0 192 0,0 0-192 0,3-1 192 16,2-3 112-16,4 0 16 0,3 2 16 0,4-2 0 16,5-1 880-16,7-2 192 0,3 1 16 15,7 2 16 1,3-2-1712-16,6 1-352 0,5 0-64 0,4 0-16 0,2-1 704 0,0 4 192 0,2 1 16 0,7 1 0 16,3 1-208-16,2-1 176 0,1 0-176 0,1 2 160 15,0 1-160-15,3 1 192 0,5-3-192 0,-1 0 192 16,0 1-192-16,-1-2 0 0,-1-2 144 0,4 2-144 15,5 2 160-15,-6-2-32 0,-5-3-128 0,-3 2 192 16,-2 0 16-16,0 1 0 0,0 1 0 0,-4-1 0 16,-6 0 128-16,-4 0 32 0,-5-1 0 0,-3 1 0 15,-2 0-32-15,-3 0 0 0,-3 0 0 0,-4 0 0 16,-3 0-64-16,-8 1-16 0,-3-1 0 0,-7 0 0 16,-4-1-96-16,-5-2-32 0,-4 2 0 0,-6 1 0 15,-8 0 64-15,0 0 0 0,0 0 0 0,0 0 0 16,-12-2 48-16,-7 0 16 0,-8-2 0 0,-5 4 0 0,-9-1-128 0,-3 0 0 15,-6-3-128-15,-2-1 192 0,-4 1-192 0,-1 1 128 16,-5 1-128-16,-8-1 0 0,-6-3 128 0,-3 1-128 16,-2 0 0-16,-3-3 0 0,0 2 0 0,-6-1 128 15,-6-4-128-15,1 1 0 0,1 1 0 0,-2-1 0 16,4 0 0-16,-5 1 0 0,-2 4 128 0,1-2-128 16,4 1 0-16,-1 1 0 0,-1 0 0 0,2-2 128 15,0 5-128-15,4 2 0 0,5 0 0 0,2-1 0 16,2-2 0-16,2 2 0 0,1 1 0 0,9 0 0 0,5 1 0 15,7 0 0-15,5-1 0 0,8-1 0 16,5 1 0-16,10 0 0 0,5-1 0 0,5-1-128 16,5 2 128-16,5-1 0 0,9 1 0 0,0 0 0 0,0 0-128 0,10-2 128 15,5-3 0-15,5 2 0 0,8 3-128 0,7 0 128 16,4-1 0-16,8-1-160 0,5 2 160 0,5 3-128 16,3 0 128-16,3 2 0 0,1 0 0 0,-1-4-128 15,0 0 128-15,-1 1 0 0,1-4 0 0,0 1 0 16,1 0 0-16,-2-1 0 0,-3 1 0 0,-3 1 0 15,-6 0 0-15,-3 0 0 0,-5-1 0 0,-5 0 0 16,-5-3 0-16,-5 4 0 0,-6 4 0 0,-3-1 128 16,-5-1-128-16,-13-2 0 0,0 0 0 0,0 0 0 15,0 0 0-15,-8 10 0 0,-3 0 0 0,-6 0 0 16,-2-3-192-16,-4 0-16 0,-2 2 0 0,-4-1 0 16,-4 2 16-16,0-4 0 0,-2 4 0 0,-2-3 0 15,-8 0 48-15,-1 0 16 0,-1-2 0 0,1 1 0 16,2-1 128-16,2-1 0 0,0 0 0 0,0 2 0 0,1-1 0 15,3-2-256-15,0 2 32 0,0-1 16 0,-1-3-48 0,0 0-16 16,-3-1 0-16,3-1 0 0,-1-3-32 0,2 2 0 16,1-1 0-16,0-1 0 0,3 2 176 0,-1-2 128 15,-1-2-192-15,2 1 192 0,1 1 0 0,0-4-128 16,-1 2 128-16,0-4 0 0,-1 1 0 0,-1-3 0 16,-1 3 0-16,2-1 0 0,0 3 0 0,2-2 0 15,3 1 0-15,0 0 0 0,2 2 0 0,2 2 0 16,-1-6 0-16,3 4 0 0,2-3 0 0,2 4 0 15,1 1 0-15,4 0 0 0,1-2 0 0,2 2 0 16,2 1 0-16,10 3 0 0,-10-1 0 0,10 1-160 16,0 0 160-16,0 0-128 0,0 0 128 0,0 0-128 0,11 0 128 0,5 0-128 15,3 0 128-15,5 0-192 0,8 3 192 0,4-1-192 16,6-2 192-16,7 0 0 0,5 0 0 0,7 3 128 16,4 2 0-16,6 0 16 0,-1 4 0 0,1-3 0 15,2-3-144-15,6-1 128 0,3-2-128 0,1 0 128 16,0 3-128-16,-1-3 128 0,0-1-128 0,3-1 128 15,4 0-128-15,-2 2 0 0,-3-2 144 0,0 0-144 16,-1-3 0-16,1 4 0 0,2 1 0 0,-1 1 128 31,-2 0-960-31,0 3-192 0,-2 0-48 0,0-2 0 0</inkml:trace>
  <inkml:trace contextRef="#ctx0" brushRef="#br0" timeOffset="65011.1">30637 12341 16575 0,'0'0'1472'0,"0"0"-1168"0,0 0-304 0,0 0 0 16,0 0 1280-16,0 0 208 0,0 0 48 0,0 0 0 16,0 0-240-16,0 0-32 0,0 0-16 0,0 0 0 15,0 0-160-15,0 0-48 0,15-1 0 0,1-1 0 16,5-2-272-16,2-1-64 0,2 1-16 0,3 3 0 15,3-2-304-15,4 3-48 0,2 0-16 0,2 0 0 0,1 0-176 0,-2 0-144 16,-2 0 192-16,-5 0-192 0,-1 0-176 0,-6 0-144 16,-4 1-16-16,-5 1-9632 15,-2-1-1920-15</inkml:trace>
  <inkml:trace contextRef="#ctx0" brushRef="#br0" timeOffset="65185.37">30672 12636 5519 0,'-11'7'496'0,"2"-2"-496"16,-1 0 0-16,10-5 0 0,-8 11 4768 0,3-3 864 16,1 1 160-16,4-9 32 0,0 0-4096 0,0 0-816 15,4 9-160-15,6-3-48 0,3-6-16 0,2-2-16 0,0-2 0 0,6 1 0 16,2 1-128-16,1-1-32 16,1 1 0-16,3-2 0 15,3-3-2400-15,-1 4-480 0</inkml:trace>
  <inkml:trace contextRef="#ctx0" brushRef="#br0" timeOffset="65695.64">32076 12219 22111 0,'3'-10'1968'0,"2"1"-1584"16,-1-3-384-16,-1 3 0 0,-2-3 1264 0,-2 1 160 16,-3-2 48-16,-2-3 0 0,-3-2-624 0,-1-1-112 15,-3 0-32-15,-2-2 0 0,-3 1-336 0,-3 2-80 16,-1 0-16-16,-4 7 0 0,-2 1-144 0,-2 6-128 16,-2 5 192-16,1 4-192 0,-2 6 0 0,0 3 0 15,-2 5 0-15,3 1 0 0,1 3-128 0,5 4 128 16,0 0 0-16,5 3-144 0,0 0 144 0,6-2 0 15,5 4 0-15,7-3 0 0,7-3 0 0,5-2 0 16,4-1 128-16,3-3-128 0,3-3 256 0,3-6-32 16,3-1 0-16,3-5 0 0,3-5 80 0,2-2 16 15,0-1 0-15,0-1 0 0,0-5 32 0,0 1 16 16,0-5 0-16,-1 1 0 0,-3 2-112 0,-2-3 0 16,-3 2-16-16,-2 2 0 0,-2 4-64 0,-3-1-16 0,-5 2 0 0,-2 3 0 15,-10 1-160-15,8 7 128 0,-4 3-128 0,-2 7 128 16,-3 2 64-16,-3 6 16 0,-5 2 0 0,2 9 0 15,-5 3-80-15,0 7 0 0,-6-2-128 0,-2 6 192 16,-3-3-192-16,-4 4 0 0,-4 7 128 0,0-2-128 16,-2-4 128-16,1 0 0 0,-4-1-128 0,2-2 192 15,0-2-192-15,1-7 0 0,1-2 0 0,3-3 0 16,-1-5 224-16,2-3-48 0,0-2-16 0,3-3 0 16,2-3-160-16,3-2 0 0,1-5 0 0,2-7 0 15,3-2-1632-15,4-6-416 16,2-7-64-16</inkml:trace>
  <inkml:trace contextRef="#ctx0" brushRef="#br0" timeOffset="66078.78">32276 12910 34383 0,'0'0'1520'0,"7"-5"320"0,2-1-1472 0,2 3-368 15,4-2 0-15,3-1 0 0,2 3 160 0,3 0-32 16,0 1-128-16,24-2 192 0,-7 1 112 0,-6 6 16 0,-3-1 0 0,-6 3 0 16,-3 6-96-16,-3-1-16 0,-4 4 0 0,-2 4 0 15,-2-1-208-15,-3 4 176 0,-5 0-176 0,-3 3 160 16,-1-1 112-16,-4-1 32 0,-4 2 0 0,-2 1 0 15,-2-3 176-15,-3 0 32 0,-5-3 16 0,1 0 0 16,-3-3 0-16,3 0 0 0,1-2 0 0,2 0 0 16,2-3 128-16,3 0 32 0,5 2 0 0,2-1 0 15,2-1-208-15,3 3-32 0,3-4-16 0,6 3 0 16,3 1-256-16,5-4-48 0,2 1-128 0,5 1 192 16,5-4-192-16,6 0 0 0,4-2 0 0,-11-5 0 15,9 0-576 1,9 2-144-16,7-1-48 0,173 8 768 0</inkml:trace>
  <inkml:trace contextRef="#ctx0" brushRef="#br0" timeOffset="69464.67">3085 17709 2751 0,'0'0'256'0,"0"-7"-256"0,1-4 0 0,2 5 0 15,-3 6 2736-15,5-9 496 0,0 3 96 0,-5 6 32 16,0 0-2032-16,0 0-416 0,0 0-80 0,0 0 0 16,0 0-160-16,0 0-32 0,0 0 0 0,4 7 0 15,-4-7 320-15,0 11 48 0,0-11 16 0,-3 15 0 0,3-2-112 0,-1 3-16 16,-2 2 0-16,1 0 0 0,-2 1-256 0,2 4-48 15,-1-1-16-15,-3 6 0 0,-1 0-176 0,2 5-32 16,-4 4-16-16,0 0 0 0,-2 0-112 0,-3 2-32 16,-1 2 0-16,-1-1 0 0,1-4 48 0,0 3 16 15,-3-3 0-15,2 0 0 0,-1-2 192 0,1 1 48 16,-2-1 0-16,0-2 0 0,2-6-80 0,0 4-16 16,1-5 0-16,2 2 0 0,1-6-208 0,-1 0-32 15,-1-2-16-15,5-1 0 0,0-2-160 0,3-2 160 16,-1-4-160-16,2 0 160 0,5-10-160 0,0 9 160 15,0-9-160-15,0 0 160 0,7 9 32 0,4-1 0 16,4 1 0-16,4-5 0 0,4-1-192 0,4 2 0 0,5 1 0 0,3-3 128 16,3 1-128-16,4 1 0 0,2-2 144 0,-1-1-144 15,-1 0 0-15,-5-1 144 0,-3-1-144 0,0 0 0 16,-1 0 144-16,-2 0-144 0,-3 1 0 0,0-1 144 16,-2-1-144-16,0 2 128 0,-4 2-128 0,0-1 128 15,-4-2-128-15,-4 0 0 0,0 0 0 0,-1 0 0 31,-3 0-2576-31,-10 0-608 0</inkml:trace>
  <inkml:trace contextRef="#ctx0" brushRef="#br0" timeOffset="69948.92">4497 17634 19343 0,'-15'-18'848'0,"7"7"192"0,3 5-832 0,-1 1-208 0,1-2 0 0,-2 2 0 16,1 4 992-16,-2 0 160 0,0 2 16 0,-1 1 16 15,-5 9-336-15,2-1-64 0,-3 6-16 0,-3 6 0 16,0 3-240-16,1 4-48 0,-2 5-16 0,-2 4 0 15,0 5 64-15,-2 4 16 0,0 5 0 0,-1 5 0 16,0 3-144-16,-1 1-16 0,5 4-16 0,2 0 0 16,3-6-208-16,5-1-32 0,3-3-128 0,5-1 192 15,-1-5 96-15,6-2 16 0,2-3 0 0,5-1 0 16,2-4-96-16,2-4-16 0,1-6 0 0,4-1 0 16,5-5-192-16,0-2 0 0,-2-2 0 0,2-6 0 31,3-3-512-31,1-5-128 0,0-5-48 0,1-1-13520 0</inkml:trace>
  <inkml:trace contextRef="#ctx0" brushRef="#br0" timeOffset="70415.97">5425 17807 15663 0,'-1'-20'688'0,"2"11"144"0,2-1-656 0,-1 1-176 0,1-4 0 0,-1 3 0 16,1-3 1104-16,-1-1 192 0,-2 1 48 0,-1 2 0 15,-1-4-320-15,-1 1-64 0,-1 4-16 0,-1-3 0 16,-4-1-16-16,-1 3 0 0,0 2 0 0,-3 0 0 16,3 4-96-16,-4 1-32 0,0 4 0 0,-1 0 0 15,-2 1-384-15,-2 4-80 0,-2 5-16 0,-2 1 0 16,0 3-176-16,-1 2-144 0,-2 3 192 0,0 5-192 16,-2-1 128-16,2 3-128 0,2 4 0 0,2 1 0 15,0 0 160-15,3 7-32 0,2 1 0 0,2 1 0 16,3 5 96-16,3-1 16 0,3-1 0 0,2 2 0 0,3-4-48 15,1-1 0-15,4 2 0 0,0-4 0 0,1-3 0 0,-2-4-16 16,4 1 0-16,-1-1 0 0,1-3-176 0,-1-5 0 16,0-1 0-16,1-1 128 0,-1-3-128 0,0-3 0 15,1-2 0-15,-2-3 128 0,-5-10-384 0,0 0-96 16,5 7-16-16,-5-7-9648 16,0 0-1936-16</inkml:trace>
  <inkml:trace contextRef="#ctx0" brushRef="#br0" timeOffset="70597.86">4802 18249 27407 0,'0'0'1216'0,"0"0"256"0,0 0-1184 0,14 0-288 16,0 0 0-16,4 0 0 0,2 0 560 0,3 2 48 0,1 1 16 16,2 1 0-16,2-1-64 0,1 1-16 0,0-1 0 15,1 4 0-15,1-3-224 0,1-1-32 0,-1 1-16 0,-1 1 0 16,-2-3-272-16,-1-2 0 0,-3 0 0 0,-4 0-9664 15,-3-2-1904-15</inkml:trace>
  <inkml:trace contextRef="#ctx0" brushRef="#br0" timeOffset="70816.31">5664 18524 26719 0,'-5'22'2368'0,"5"-6"-1888"0,0 3-480 0,1 4 0 0,3 8 992 0,-1 0 96 16,-3 4 32-16,-2-2 0 0,-3-3 32 0,-2 2 16 15,-3-4 0-15,-1 0 0 0,2-4-592 0,-2 1-128 16,1-2-32-16,1-1 0 0,0-4-416 0,1-2 0 16,2-2 0-16,1-1 0 15,5-13-1696-15,0 0-272 0,0 0-48 0</inkml:trace>
  <inkml:trace contextRef="#ctx0" brushRef="#br0" timeOffset="71199.25">6873 17854 16575 0,'0'0'1472'0,"0"0"-1168"0,-1-10-304 0,1 10 0 15,0 0 1024-15,0 0 160 0,0 0 32 0,0 0 0 16,-8 1 128-16,-2 6 16 0,-2 3 16 0,0 4 0 15,-1 7-480-15,0 2-80 0,1 6-32 0,-1 2 0 16,1 3-80-16,2 3-32 0,3 3 0 0,-1 1 0 0,0 0-144 0,1 1-16 16,0 3-16-16,1-7 0 0,-4-1-192 0,2-1-48 15,-2 1 0-15,2-2 0 0,0-4-256 0,1-1 0 16,-2-7 0-16,2-4 0 0,-1-2-176 0,0-1-144 16,2-5-16-16,1-1-16 15,5-10-2512-15,0 0-496 0,-15 1-96 0,15-1-32 0</inkml:trace>
  <inkml:trace contextRef="#ctx0" brushRef="#br0" timeOffset="71356.83">6560 18191 25167 0,'0'0'1104'0,"9"-1"240"0,5 2-1072 0,3-1-272 0,0 0 0 0,5 1 0 15,4 0 576-15,0 2 64 0,2 1 16 0,3-2 0 16,0 1-432-16,2-2-96 0,-1-1 0 0,1 0-128 15,-1 0 0-15,4 0-192 0,-1-4 0 0</inkml:trace>
  <inkml:trace contextRef="#ctx0" brushRef="#br0" timeOffset="71716.21">8452 17703 21183 0,'-3'-29'944'0,"2"12"192"0,-3-2-912 0,-1 0-224 16,-3-1 0-16,-1 1 0 0,-5 1 1344 0,1 1 208 16,-8 2 48-16,1 2 16 0,-3 4-544 0,0 0-112 15,-1 3-32-15,0 5 0 0,2 1-288 0,2 4-48 16,-2 3-16-16,1 2 0 0,-2 4-224 0,1 2-48 15,1 3-16-15,-1 5 0 0,0 6-160 0,4 0-128 16,2 3 144-16,1 5-144 0,1 5 224 0,2 4-48 16,2 3-16-16,2 3 0 0,3 3-160 0,2-2 0 15,1 1 0-15,2-2 128 0,2-3-128 0,1 0 160 16,0-1-160-16,-1-7 160 0,1-3-160 0,1-1 192 16,-2-3-192-16,2-2 192 0,-3-8-192 0,2 0 0 0,0-2 0 15,-1-3 128 1,-1-4-1440-16,-1-5-288 0,0-10-64 0,0 0-12304 0</inkml:trace>
  <inkml:trace contextRef="#ctx0" brushRef="#br0" timeOffset="71886.1">7556 18298 22111 0,'0'0'1968'0,"16"-3"-1584"0,3-2-384 0,7 0 0 16,4 0 1472-16,7 2 224 0,5 1 32 0,2 1 16 15,0-1-1040-15,0-2-224 0,-5 2-32 0,3-2-16 16,0 2-240-16,2-1-64 0,-5 0 0 0,-1-2 0 16,-2 0-1696-16,-2 2-352 0,11-8-64 15,-12 5 0-15</inkml:trace>
  <inkml:trace contextRef="#ctx0" brushRef="#br0" timeOffset="72268.39">8552 18528 23951 0,'0'0'1056'0,"0"0"224"0,0 0-1024 0,1 12-256 16,3-1 0-16,0 1 0 0,-1-1 1696 0,0 3 288 15,0-1 48-15,1 4 16 0,0-3-976 0,-1 1-192 0,1 1-48 0,-1 0 0 16,-3 2-208-16,-3 0-48 0,-1-2-16 0,-1 2 0 15,-4 0-192-15,-2 2-48 0,-3 4 0 0,-1-3 0 16,-2 0-96-16,1 1-32 0,-1-2 0 0,1 2 0 16,-2-1 48-16,1 0 0 0,-1-1 0 0,5-1 0 15,0 0-96-15,3-2-16 0,1-5 0 0,2 2 0 16,2-6-128-16,5-8 0 0,0 0 144 0,0 11-144 16,0-11 128-16,8 8-128 0,1-4 128 0,2 2-128 15,1-2 0-15,3 1 128 0,3-1-128 0,1 1 0 16,0-2 0-16,1-1 128 0,6-1-128 0,-1 1 0 15,2-1 0-15,1-1 0 0,1-1 0 0,1-1 128 16,1 0-128-16,-1-2 0 0,2-5 0 0,1 1 0 16,0-3-1152-16,0 0-240 15,-1-5-48-15,-3-1-14976 0</inkml:trace>
  <inkml:trace contextRef="#ctx0" brushRef="#br0" timeOffset="73451.46">9132 17299 7359 0,'-7'-8'320'0,"7"8"80"0,-2-11-400 0,-2 2 0 0,0-1 0 0,2 2 0 0,-1-2 2512 0,3 10 432 16,0 0 64-16,0 0 32 16,1-8-1440-16,-1 8-272 0,0 0-64 0,8-8-16 0,-8 8-480 0,14-1-112 15,-1 0-16-15,1 3 0 0,2 2 16 0,3 4 0 16,3-2 0-16,2 6 0 0,5-3-208 0,3 5-32 15,5 2-16-15,2 4 0 0,2 1-80 0,2 4-32 16,-1 4 0-16,1 7 0 0,1 2-128 0,3 7-32 16,-2 3 0-16,1 2 0 0,2 7-128 0,0-1 160 15,-7 0-160-15,3-1 160 0,-2 4-32 0,-4 2 0 16,-4-3 0-16,-1 3 0 0,-7-1 240 0,-2-1 32 16,-3 0 16-16,0 4 0 0,-5-2 96 0,-2-2 0 15,-4-3 16-15,-2-1 0 0,-4 0-160 0,-3-1-48 16,-2-4 0-16,-2-2 0 0,1 2 16 0,-3-3 0 0,-2-5 0 0,0 2 0 15,-2-2 48-15,-3-4 16 0,1-1 0 0,-1 1 0 16,1-5 0-16,0 0 0 0,2 2 0 0,-3-7 0 16,-1-2 16-16,1 1 0 0,-2-3 0 0,2-3 0 15,-3-2-16-15,1-3 0 0,-1 1 0 0,1-6 0 16,-1 1-80-16,2-1 0 0,-1-3-16 0,0-1 0 16,0-3-144-16,3-1-32 0,2 0 0 0,0 0 0 15,-1 0-128-15,10-3 0 0,-9 3 144 0,9-3-144 16,-9 3 0-16,9-3 128 0,-8 0-128 0,8 0 0 15,0 0 0-15,0 0 144 0,0 0-144 0,0 0 0 16,0 0 128-16,0 0-128 0,0 0 0 0,0 0 0 16,0 0 128-16,0 0-128 0,0 0 0 0,0 0 0 15,0 0 0-15,6-8 0 0,-6 8 0 0,7-7 0 16,-7 7 0-16,9-9 0 0,-3 1-144 0,-6 8 144 16,5-8-512-16,-1-2 0 0,-3 3-16 0,2-4 0 15,-1 4-1696-15,0-5-336 0,-2 0-64 16</inkml:trace>
  <inkml:trace contextRef="#ctx0" brushRef="#br0" timeOffset="75936.39">13812 5288 22111 0,'-24'-19'1968'0,"10"8"-1584"16,1-4-384-16,2 1 0 0,-1 2-144 0,5 3-112 15,0-3-32-15,1 4 0 0,0-2 480 0,1 3 112 16,2-2 16-16,3 9 0 0,-6-7-128 0,2-2 0 15,1 3-16-15,3-1 0 0,4-2 48 0,0 2 16 16,1-3 0-16,0 4 0 0,3-1-48 0,3 2-16 16,2 1 0-16,2 0 0 0,3-1 16 0,6 2 16 0,5 2 0 0,6 0 0 15,4-3 80-15,4 4 16 0,9-2 0 0,7-1 0 16,6-1-160-16,3 2-16 0,0 0-128 0,2-1 192 16,1-5-48-16,5 0-16 0,7 5 0 0,2 0 0 15,0-1 48-15,3-1 0 0,1 1 0 0,7 0 0 16,7-1 96-16,-1-1 32 0,-2 1 0 0,2 0 0 15,4 0 48-15,2 1 16 0,1 0 0 0,0 2 0 16,-1-5-96-16,5 2-16 0,6 0 0 0,-5 0 0 16,-2-4-96-16,1 5-32 0,8 2 0 0,-2-5 0 15,-3 1-128-15,2 2 128 0,2 2-128 0,-1 0 128 16,-1-1-128-16,-2 3 0 0,-2 3 0 0,2-3 128 16,1-5-128-16,-3 4 0 0,-3 4 0 0,3 0 128 0,5-3-128 15,-4 2 0-15,-5-1 0 0,1 3 0 0,0 1 0 0,-3-3 0 16,-1-3 0-16,-5 4 0 0,-5 4 0 0,4-2 0 15,2 0 0-15,-3 1 0 0,-4-4 0 0,0 2 128 16,-1 2-128-16,2 1 0 0,-3-6 0 0,2 3 0 16,-2 1 0-16,1 1 0 0,0-3 0 0,1-2 0 15,-2-1 0-15,-2 1 0 0,-3-2 0 0,3 1 128 16,1 1-128-16,-3 1 0 0,-4-1 128 0,-2-1-128 16,-2-1 0-16,-1-1 128 0,-3 1-128 0,-2 1 0 15,-1 1 0-15,-7-1 0 0,-4-1 0 0,-4 0 0 16,-3-2 144-16,-5 2-144 0,-1 0 0 0,-5 1 0 15,-4 0 0-15,-4 0 128 0,-4-3-128 0,-5 3 0 16,-5 0 0-16,-4 0 0 0,-8 0 0 0,-12 0 144 0,0 0-144 0,0 0 0 16,0 0 128-16,-16 4-128 15,-5-3 0-15,-4 0 0 0,-11-1 128 0,-3 2-128 0,-4-1 0 0,-6-2 0 16,-3 1 144-16,-6-2-144 0,-4 1 0 0,-10 0 144 16,-8 0-144-16,-1-2 160 0,-2 2-160 0,-3-2 160 15,-4-1-160-15,-7 2 0 0,-6-1 0 0,3-2 0 16,-2 0 0-16,-5 3 0 0,-5 0-160 0,-1 1 160 15,-1-1 0-15,-3 0 0 0,-3 2 0 0,-2-1 160 16,-2-3-160-16,-5 4 0 0,-3 4 0 0,-1-4-176 16,-5-5 176-16,1 4 0 0,-1 1 0 0,-3 0 0 15,-7-2 0-15,-1 2 0 0,-3 3 128 0,3-3-128 16,5 0 0-16,-2 1 0 0,-4 0 0 0,0 5-128 16,2-4 128-16,0-1 0 0,2-1 0 0,0 2 0 15,-2-1 0-15,3-1 0 0,3-1 0 0,-2 1 0 0,1 3 0 16,2 0 0-16,2-3 0 0,3 0 0 15,1 5 0-15,6-4 0 0,4-2 0 0,4 1 0 0,4 0 0 0,3 0 0 16,3-4 0-16,8 4 128 0,6-2-128 0,0 0 0 16,0-1 0-16,6 1 128 0,4 1-128 0,6 1 0 15,6 0 0-15,3 3 0 0,0-1 0 0,5-1 0 16,2-1 0-16,8 2 0 0,7 0 0 0,10 3 0 16,2-2 0-16,6-1 0 0,5 0 0 0,4-2 0 15,6 0 0-15,5 2 0 0,12-2 0 0,0 0-160 16,0 0 160-16,0 0 0 0,13 8-208 0,6-3 64 15,4-2 16-15,7-1 0 0,7 1-64 0,10 0 0 16,10 0 0-16,7-2 0 0,6 0 192 0,4 1-160 0,6-2 160 0,9 0-160 16,7 0 160-16,6 0 0 0,2 2-144 15,7-3 144-15,6 0 0 0,2 1 0 0,6 0 0 0,3 1 0 16,6-2 0-16,3 2 0 0,4 3 0 0,6-4 0 16,7-3 0-16,-3 2 0 0,-2 2 0 0,5 1 128 15,7-2-128-15,2 0 128 0,0-2-128 0,0 2 128 16,0 4-128-16,5-1 0 0,0 0 0 0,-4 1 0 15,-6 0 0-15,4 5 0 0,5-1 0 0,-2 2 0 16,-2-4 0-16,-7 3 0 0,1 0 0 0,-2 2 128 16,1-2-128-16,-6 3 0 0,-6-3 144 0,-2 2-144 15,-1-3 0-15,-4 2 128 0,-10-4-128 0,1 4 0 16,-3-3 0-16,-6 0 128 0,-9 0-128 0,-6-2 0 16,-4 4 208-16,-5-3-16 0,-5 0-16 0,-7 2 0 15,-8-4-48-15,-8 2 0 0,-7 3 0 0,-4-3 0 16,-3 3-128-16,-4-1 128 0,-6 1-128 0,-5-4 128 15,-6 0-128-15,-4-1 0 0,-8 1 0 0,-6 0 128 0,-14-5-128 0,0 0 128 16,0 0-128-16,-5 6 128 0,-8-1 0 0,-7-2 0 16,-8-3 0-16,-8 0 0 0,-4 0-128 0,-7-1 0 15,-3-2 0-15,-9-2 128 0,-3 1-128 0,-6 3 0 16,-9 0 0-16,-3-3-176 0,-4-4 176 0,-5 2 0 16,0 2 128-16,-6-2-128 0,-5 2 144 0,-3 0-144 15,-3-5 192-15,-2 4-192 0,-4 1 160 0,-2 1-160 16,-3-6 128-16,-1 2-128 0,-3 5 0 0,-4-5 0 15,-2 1 128-15,0 2-128 0,3-1 0 0,-6-1 0 16,-5 1 0-16,-3 1 128 0,-2-2-128 0,0 0 0 16,-1 1 0-16,-1-1 0 0,-2 1 0 0,0 1 0 15,-1-5 0-15,-1 3 0 0,-4 1 0 0,3-2 0 0,1 1 0 0,-4 1 0 16,-4-3 0-16,4 3 0 0,4 1 128 0,1 1-128 16,-8-1 0-16,6 1 0 0,-1 1 0 0,7-1 0 15,5 2 0-15,6 1 0 0,3 0 0 0,4 1 128 16,4 0-128-16,5 1 0 0,8-1 0 0,3 2 0 15,1 0 0-15,5 0 0 0,8-1 0 0,7 1 0 16,6 1 0-16,4 0 0 0,6 2 0 0,5-2 128 16,5 0-128-16,4-1 0 0,8 0 0 0,7 0 128 15,6-1-128-15,7 1 0 0,4-1 0 0,6-1 0 16,5-1 0-16,9 0-176 0,0 0 176 0,0 0-128 16,0 0 128-16,11-1-160 0,3 0 160 0,5 1-160 15,4-1 160-15,8 1-128 0,3 0 128 0,6 0-128 16,5 1 128-16,1 1 0 0,1 0 0 0,5 0 0 15,5 1 0-15,7-1 0 0,6 2 0 0,7 0 0 16,7 4 0-16,4-2 0 0,2-2 0 0,8 3 0 0,6 0 0 0,6-2 0 16,2 1 0-16,3 1 0 0,3 5 0 0,4-3 0 15,2-3 0-15,4 2 0 0,3 5 0 0,3-6 0 16,0 1 0-16,2 1 0 0,0 4 0 0,3-3 0 16,2-1 0-16,4-2 0 0,0 4 0 0,-2-5 0 15,0 0 0-15,0 3 0 0,5-1 0 0,-6 2 0 16,-4-1 0-16,1 0 0 0,4-4 0 0,-6 4 0 15,-7-2 0-15,-1 4 0 0,-2-5 0 0,-3 0 0 16,-12 3 0-16,-4-1 0 0,-5 2 128 0,-6-1-128 16,-4-2 160-16,-8-1-160 0,-7 0 128 0,-9 1-128 15,-10 0 0-15,-5 2 0 0,-5-3 128 0,-7 0-128 0,-10 2 0 0,-5-3 144 32,-8 0-1216-32,-12 0-240 0,-7-5-48 0,-10 8-8480 0,-13 2-1680 0</inkml:trace>
  <inkml:trace contextRef="#ctx0" brushRef="#br0" timeOffset="76870.75">11533 18399 13823 0,'0'0'1216'0,"-12"-1"-960"0,4 0-256 0,8 1 0 15,-8-3 1856-15,0 2 336 0,8 1 64 0,0 0 16 16,0 0-656-16,0 0-128 0,0 0-16 0,0 0-16 16,0 0-384-16,13 0-80 0,4-1-16 0,3-1 0 15,5-1-16-15,6 0 0 0,6-1 0 0,7-1 0 16,3-2-256-16,9 0-64 0,6 1-16 0,6 1 0 16,3 2-384-16,-4-3-80 0,-6 1-16 0,-2 1 0 15,-3 3-144-15,-4-1 0 0,-5 2 0 0,-3 0 0 16,-3 0-448-16,-2 2-128 0,-4-1-32 15,-9-1 0-15,-4-1-2176 0,-5 1-432 16</inkml:trace>
  <inkml:trace contextRef="#ctx0" brushRef="#br0" timeOffset="77053.97">11477 18840 29487 0,'-20'6'2624'0,"20"-6"-2112"15,0 0-512-15,0 0 0 0,10 6 880 0,8 4 64 16,6-2 16-16,5-2 0 0,4 0-416 0,5-2-80 16,7-3-16-16,4-1 0 0,6-1 0 0,7 0 0 15,8-2 0-15,3-3 0 0,-2 0-256 0,-3-2-64 16,-3-3-128-16,-1 0 192 16,-3 0-1872-16,0-3-384 0,0 1-80 0</inkml:trace>
  <inkml:trace contextRef="#ctx0" brushRef="#br0" timeOffset="77753.98">13746 17863 17503 0,'0'0'1552'0,"4"-11"-1232"0,0-1-320 0,1 2 0 16,0-1 1408-16,0 4 208 0,-5 7 48 0,5-9 16 15,-5 9-480-15,0 0-112 0,0 0 0 0,0 0-16 16,0 0-528-16,9 8-96 0,-9-8-32 0,5 14 0 16,-3 4 0-16,-2 2 0 0,-1 3 0 0,0 5 0 15,-4 1 96-15,0 5 0 0,-4 5 16 0,1 6 0 16,-1 2-16-16,-1 5 0 0,-3 2 0 0,-2 0 0 15,-1 0-160-15,-3 1-32 0,-2-2-16 0,1-4 0 16,0-1 80-16,-1-8 32 0,1-2 0 0,5-2 0 16,-2-2 192-16,3-3 32 0,1-7 16 0,5 1 0 0,1-3-272 15,3-3-64-15,2-1-16 0,1-3 0 0,1-2-128 16,2-1-32-16,2 1 0 0,4-3 0 0,2 0-144 0,2 1 0 16,4-5 144-16,3 2-144 0,4 1 0 0,2-3 0 15,3 2 0-15,2-1 128 0,1-1-128 0,2 2 0 16,4-4 0-16,-2 0 128 0,1 1-128 0,2-3 0 15,-5-2-176-15,2 0 176 16,-2-1-1344-16,0-3-160 0,0 2-32 0,-1-2-15040 0</inkml:trace>
  <inkml:trace contextRef="#ctx0" brushRef="#br0" timeOffset="78203.78">15056 17712 22687 0,'-11'-7'1008'0,"3"4"208"0,2-3-976 0,6 6-240 16,-11 0 0-16,0 6 0 0,-1-3 928 0,-1 10 144 15,-2 2 16-15,-2 8 16 0,-1 1-416 0,-1 7-96 16,-2 1-16-16,-2 5 0 0,-1 3 112 0,2 5 16 15,-1 3 0-15,-2 5 0 0,-2 6-128 0,0 3-32 16,1-2 0-16,0 3 0 0,1-3-320 0,1 4-64 16,2-2-16-16,4 2 0 0,4-6-144 0,5-5 0 15,4 0 144-15,7-5-144 0,4-6 176 0,8 0-48 16,5-5 0-16,5-3 0 0,4-2-128 0,4-3 0 16,0-6 0-16,1-3 0 15,0-5-2000-15,2-2-384 0,14-8-80 0,-7-9-16 0</inkml:trace>
  <inkml:trace contextRef="#ctx0" brushRef="#br0" timeOffset="78538.66">15900 17958 23039 0,'-3'-19'2048'0,"-1"0"-1648"0,0-1-400 0,0 0 0 15,-2 0 544-15,-2 3 32 0,1-1 0 0,-4 3 0 16,0 1 272-16,-2 5 64 0,-1 5 16 0,-2 0 0 16,-3 2-368-16,-3 2-80 0,1 2-16 0,-5 6 0 0,-2 1 48 0,-1 2 16 15,0 3 0-15,1 5 0 0,1 4-176 0,3 2-32 16,-4 8-16-16,2 4 0 0,2 3-16 0,1 4 0 15,1 2 0-15,2 5 0 0,4 1-96 0,2 1-32 16,0 2 0-16,4 0 0 0,1 1-160 0,1-2 128 16,3-2-128-16,1-2 128 0,1-2-128 0,1-6 0 15,2-1 0-15,0-6 0 16,0-3-560-16,0-3-32 0,2-6-16 0,-2-2-9360 16,0-4-1872-16</inkml:trace>
  <inkml:trace contextRef="#ctx0" brushRef="#br0" timeOffset="78713.52">15184 18655 18431 0,'0'0'1632'0,"0"0"-1312"0,15-1-320 0,3-3 0 16,2 1 2624-16,3 1 464 0,2 0 96 0,3 2 16 16,-1 0-2112-16,2 0-432 0,2-1-80 0,0 0 0 15,0 0-320-15,-1-1-64 0,0 1-16 0,-1 0 0 31,-1 1-1104-31,1-1-224 0,-1-1-32 0</inkml:trace>
  <inkml:trace contextRef="#ctx0" brushRef="#br0" timeOffset="78914.09">16011 18904 25791 0,'-4'17'2304'0,"3"-2"-1856"0,1 5-448 0,0 6 0 0,1 5 1104 0,-1 5 128 16,-2 2 32-16,-2-1 0 0,0 0-208 0,-2-4-32 16,-2-3-16-16,3-2 0 0,0-1-576 0,0-3-112 15,2-1-32-15,1-5 0 16,-1-4-1456-16,2-2-304 0,1 0-48 0,0-12-12496 0</inkml:trace>
  <inkml:trace contextRef="#ctx0" brushRef="#br0" timeOffset="79454.85">16443 17438 12895 0,'0'0'1152'0,"-7"-1"-928"16,7 1-224-16,0 0 0 0,0 0 1424 0,0 0 240 16,0 0 64-16,9-2 0 0,3-1-1232 0,0 1-240 15,0 2-64-15,4 2 0 0,1 1 448 0,5-1 96 16,2-2 16-16,4 5 0 0,3 4 128 0,4 3 16 16,2 3 16-16,4 4 0 0,1 5-336 0,-3 3-64 15,1 6 0-15,-4 6-16 0,-1 4-224 0,-1 3-32 16,-2 6-16-16,-3 8 0 0,-1 4-32 0,-5 6 0 15,-3 2 0-15,-3 2 0 0,-3 2 96 0,-4 3 16 0,-2-3 0 0,-3-1 0 16,-3-4 192-16,-2-2 32 0,-4-3 16 0,-3-5 0 16,-3 1 272-16,-3-7 48 0,-2-2 16 0,-2-4 0 15,-2-1-208-15,0-1-32 0,-3-4-16 0,1-2 0 16,-1-4-368-16,3-3-64 0,-1 0 0 0,1-6-16 16,-2-6-176-16,2-3-256 0,1-4 64 0,4-1 16 31,-2-7-2304-31,3-5-464 0</inkml:trace>
  <inkml:trace contextRef="#ctx0" brushRef="#br0" timeOffset="79755.31">17969 18047 26207 0,'0'0'1152'0,"0"0"256"0,0 0-1136 0,0 0-272 16,2 14 0-16,-2 4 0 0,-2 2 512 0,-1 3 32 16,-1 4 16-16,-1 2 0 0,1 8 112 0,-1 4 32 15,0-2 0-15,-1 4 0 0,-1 4-224 0,-1 0-32 16,1 0-16-16,0 3 0 0,-1 1-32 0,-1-2 0 15,0 1 0-15,2-4 0 0,1-7-272 0,-2-4-128 0,0-4 0 16,2-8 128 0,-1-2-1280-16,2-5-256 0,-1-2-48 0,-1-6-7696 0,1-2-1552 0</inkml:trace>
  <inkml:trace contextRef="#ctx0" brushRef="#br0" timeOffset="79906">17592 18471 15663 0,'0'0'688'0,"0"0"144"0,14-2-656 0,3 1-176 0,3 1 0 0,7 3 0 16,5-1 2560-16,5-1 464 0,2 2 112 0,3-2 0 15,0-1-2448-15,0 0-496 0,-3-1-192 0,1 0-7968 16,-1-1-1680-16</inkml:trace>
  <inkml:trace contextRef="#ctx0" brushRef="#br0" timeOffset="80289.94">18743 17782 25791 0,'0'0'1152'0,"0"0"224"0,0 0-1104 0,-8 5-272 16,4 4 0-16,0 3 0 0,-2 0 320 0,-2 4 16 15,0 3 0-15,-1 7 0 0,-1 0 368 0,1 6 80 16,-2 3 16-16,3 1 0 0,-1 3-112 0,1 3-32 16,-1 2 0-16,2 6 0 0,-2 2-160 0,-2-1-48 0,0 1 0 0,-2 2 0 15,-1 2-80-15,2-2-32 0,-1-5 0 16,0 1 0-16,3-1-160 0,0-5-48 0,1-1 0 0,1-6 0 16,2-4 64-16,1-7 16 0,0 1 0 0,4-5 0 15,-1-3 128-15,2-1 32 0,0-1 0 0,3 0 0 16,-1-7-64-16,2 1-16 0,1 2 0 0,0-4 0 15,0 1-288-15,3-3 0 0,1 1 128 0,1 1-128 16,3 2 0-16,1-5 0 0,0-1 0 0,4 3 0 16,2-6-160-16,-2 2 16 0,1-1 0 0,1-2 0 31,0-4-400-31,1-1-80 0,-1-2-16 0,3-5-10272 0,1-1-2064 0</inkml:trace>
  <inkml:trace contextRef="#ctx0" brushRef="#br0" timeOffset="80608.45">19852 17796 14735 0,'-2'-13'1312'0,"-1"4"-1056"15,-2-5-256-15,1 1 0 0,2 7 2160 0,2 6 368 16,-10-9 80-16,0 5 16 0,-1 3-1568 0,1 5-304 16,-1 6-64-16,-2 0-16 0,-3 3-144 0,-2 5-16 0,-3 3-16 0,1 7 0 15,-3 3 192-15,2 4 32 0,-2 5 16 0,1 0 0 16,-1 10-80-16,5 1-16 0,2 2 0 0,-2 3 0 16,-2 0-320-16,2 3-80 0,-1 0-16 0,1 1 0 15,0 1-224-15,2 1 144 0,1-3-144 0,2-3 128 16,3-7-128-16,3-3 0 0,3-7 144 0,6-3-144 31,3-5-1072-31,4-5-272 0,2-2-64 0,6-3-12544 0</inkml:trace>
  <inkml:trace contextRef="#ctx0" brushRef="#br0" timeOffset="81340.41">20600 17974 14735 0,'2'-18'1312'0,"2"-3"-1056"16,1 0-256-16,2-3 0 0,-1 1 1888 0,-2 1 320 16,0-3 64-16,-2 3 16 0,-2 1-960 0,0-1-192 15,-4 0-48-15,-1 7 0 0,-1 1-48 0,0 0-16 16,-2 0 0-16,-1 4 0 0,0 0-176 0,-5 5-32 15,0 0-16-15,-2 1 0 0,-3 3-224 0,-3 6-64 16,-2 1 0-16,0 7 0 0,-6-2-304 0,2 6-64 16,-1 3-16-16,1 8 0 0,-1 2-128 0,2 9 160 15,-3 5-160-15,2 7 160 0,-1 2-32 0,2 6-128 0,2 3 192 0,2 3-64 16,1 2-128-16,2 1 0 0,1 0 0 0,1 0 0 16,1-2 0-16,3 1 0 0,0 2 0 0,4-8 0 31,3-8-432-31,0-6-64 0,3-7-16 0,3-6-9968 0,4-2-2000 0</inkml:trace>
  <inkml:trace contextRef="#ctx0" brushRef="#br0" timeOffset="81526.11">19913 18636 25791 0,'0'0'1152'0,"0"-9"224"0,3 1-1104 0,3 3-272 0,2-2 0 0,3 1 0 15,6 4 1104-15,1-2 176 0,0-2 16 0,3 1 16 16,-2 1-928-16,5-2-192 0,2 0-48 0,2 1 0 0,4-4 32 0,2 2 0 16,1 0 0-16,2-1 0 0,0 1-304 0,3 0-64 15,-1 0-16-15,0 3-13680 16</inkml:trace>
  <inkml:trace contextRef="#ctx0" brushRef="#br0" timeOffset="81825.37">20502 18774 25919 0,'0'0'1152'0,"11"2"224"0,2-4-1104 0,1 5-272 0,0 1 0 0,1 0 0 16,1 1 496-16,0-2 32 0,-1 4 16 0,2 4 0 15,-2-1 128-15,0 2 32 0,-1 2 0 0,-2 1 0 16,-3 0-144-16,-3 3-32 0,-1 0 0 0,-4 4 0 15,-1-1-64-15,-1 1-16 0,-3-1 0 0,-1 2 0 16,-2-1 16-16,0-2 0 0,2-1 0 0,3-1 0 16,0-1 320-16,4-3 64 0,1-3 16 0,4 0 0 15,0 2-128-15,4-5-32 0,1-2 0 0,5 2 0 16,1-3-384-16,1 2-64 0,1-4-32 0,2 0 0 16,2-3-224-16,1-2-240 0,2-2 48 0,1-4 16 31,1-1-2096-31,0-4-416 0,2-2-96 0</inkml:trace>
  <inkml:trace contextRef="#ctx0" brushRef="#br0" timeOffset="82374.13">21249 17136 7359 0,'0'0'656'0,"-9"-1"-528"0,9 1-128 0,0 0 0 16,-8-4 2256-16,8 4 432 0,0 0 64 0,0 0 32 16,0 0-1392-16,0 0-288 0,0 0-48 0,5 10-16 15,2 1-208-15,3 2-64 0,1-1 0 0,5 4 0 16,2 2 176-16,4 7 16 0,3 1 16 0,4 6 0 15,6-1-432-15,3 9-96 0,4 6 0 0,1 7-16 16,0 2-256-16,2 4-48 0,0 4-128 0,-1 4 192 16,-4 3-192-16,-3 1 0 0,-3 3 0 0,-3 2 0 0,-6 0 192 0,-3-2-48 15,-6 1-16-15,-3-4 0 0,-5-3 320 0,-7-2 48 16,-5 1 16-16,-5 0 0 0,-2-4 80 0,-4-4 32 16,-4-3 0-16,-3-4 0 0,-2-3 0 0,0-2 0 15,-2-3 0-15,0-2 0 0,-2-2-192 0,1-1-48 16,0-1 0-16,2-4 0 0,-1-2-192 0,2-1-64 15,-1-3 0-15,1-4 0 0,2-4-288 0,3-6-64 16,1-4-16-16,4-1-10896 16,4-5-2176-16</inkml:trace>
  <inkml:trace contextRef="#ctx0" brushRef="#br0" timeOffset="82807.6">22418 18069 17503 0,'0'0'1552'0,"0"0"-1232"0,11 0-320 0,3-1 0 0,4-2 2400 0,6 3 416 15,3 0 96-15,3 1 16 0,2 1-1824 0,1-2-352 16,0-2-80-16,4 2-16 0,1-1-320 0,4 0-64 16,2 1-16-16,5-3 0 0,3 1-256 0,4-2 128 15,1 0-128-15,-2 0 0 16,-6 0-1408-16,-6-2-400 0</inkml:trace>
  <inkml:trace contextRef="#ctx0" brushRef="#br0" timeOffset="82948.49">22693 18455 36863 0,'0'0'3264'0,"11"0"-2608"0,5 2-528 15,4 0-128-15,6 3 896 0,4 2 128 16,5-4 48-16,5-1 0 0,7 0-784 0,4-1-160 16,4-1-128-16,2-1 192 0,0-1-192 0,0 0-256 15,4 2 64-15,-1-3-17888 0</inkml:trace>
  <inkml:trace contextRef="#ctx0" brushRef="#br0" timeOffset="84858.68">25274 17947 13823 0,'0'0'1216'0,"0"0"-960"0,0 0-256 0,7-8 0 15,-7 8 1504-15,5-7 256 0,-5 7 48 0,0 0 16 16,6-12-656-16,-6 12-128 0,1-10-16 0,-1 10-16 16,-3-9-208-16,-2-2-32 0,-2 2-16 0,-4 0 0 15,-1 1 112-15,-4-2 32 0,-3 4 0 0,-1-3 0 16,-4 0-336-16,-4-1-64 0,-4 3-16 0,-1 2 0 16,-2 2-224-16,-2 8-32 0,0 0-16 0,-1 7 0 15,-2 4-208-15,2 1 0 0,1 5 0 0,-1 3 0 0,-1 6 224 16,1 2-48-16,2 0-16 0,3 0 0 0,2 1 32 0,7 1 0 15,5-2 0-15,6-1 0 0,7-3-192 0,7-4 128 16,7 1-128-16,5-2 128 0,5-5-128 0,4-1 0 16,5-7 144-16,4-1-144 0,2-5 160 0,1-2-32 15,0-6-128-15,3 0 192 0,0-4 0 0,0-4-16 16,5-3 0-16,0-1 0 0,1 1-48 0,-4-2-128 16,1 1 192-16,-3-1-64 0,-4-2-128 0,-5 1 128 15,-2 1-128-15,-4 2 128 0,-3 4-128 0,-4-1 0 16,-2 5 0-16,-2 3 128 0,-11 3-128 0,11 4 0 15,-4 4 0-15,-2 5 0 0,-2 1 0 0,-2 5 0 16,-1 2 0-16,-2 9 0 0,-2 4 0 0,-3 5 0 0,-3 3 0 0,-1 6 0 16,-3 7 0-16,-3 2 0 15,-3 3 0-15,-2 0 0 0,-4 1 144 0,-2-1-144 16,-4-3 160-16,-1-4-160 0,2-2 368 0,-3-4-32 16,0-1 0-16,1-3 0 0,0 0 192 0,1-7 48 0,0-3 0 0,7-4 0 15,-2 2-352-15,-1-6-64 0,0-3-16 16,1-5 0-16,3-5-400 0,3-5-64 15,2-3-32-15,2-5 0 16,4-3-2080-16,3-7-400 0,3-4-96 0</inkml:trace>
  <inkml:trace contextRef="#ctx0" brushRef="#br0" timeOffset="85066.41">25881 18898 36399 0,'-14'21'1600'0,"8"-3"352"0,-5 2-1568 0,-1 6-384 15,-1 3 0-15,-2 3 0 0,-4-3 352 0,0 2-16 16,-3-1 0-16,0-3 0 0,-4 2-96 0,2-6-32 16,1-4 0-16,4-1 0 15,3 1-1536-15,2-4-304 0,2-2-64 0</inkml:trace>
  <inkml:trace contextRef="#ctx0" brushRef="#br0" timeOffset="85644.14">26816 17866 19343 0,'0'0'1728'0,"-4"-8"-1392"15,4 8-336-15,0 0 0 0,-3-9 1552 0,3 9 240 16,0 0 64-16,0 0 0 0,0 0-656 0,0 0-128 16,0 0-32-16,0 0 0 0,-2 17-272 0,2 2-48 15,-3 6-16-15,2 4 0 0,0 3-208 0,-1 2-48 0,1 3-16 0,1 3 0 16,-1 3-288-16,0 3-144 16,-1-4 160-16,0 3-160 0,-3-3 192 0,0 3-48 15,-2-5-16-15,0 1 0 0,-1-2-128 0,2-4 128 16,-5-5-128-16,4 0 128 0,-5-5-128 0,2-2-144 15,-1 0 144-15,-1-5-208 16,3-7-1728-16,-2 0-352 0,1-6-64 0</inkml:trace>
  <inkml:trace contextRef="#ctx0" brushRef="#br0" timeOffset="85792.84">26423 18224 15663 0,'0'0'688'0,"0"0"144"0,0 0-656 0,11-1-176 0,6-2 0 0,1 2 0 0,6 1 4416 0,4 0 832 16,4 0 192-16,6 1 16 16,6 0-4896-16,6-1-992 0,2-2-192 0,0-3-32 0,-4 0 656 0,2 1 192 15,1 0 16-15,0-2 0 16,1-1-1040-16,0 2-192 0,0-1-64 0,0 1-12800 16</inkml:trace>
  <inkml:trace contextRef="#ctx0" brushRef="#br0" timeOffset="86413.87">28436 17860 20671 0,'0'0'912'0,"2"-15"192"0,-2 0-880 0,0 0-224 0,-2-1 0 0,1 2 0 15,-4 3 832-15,0-3 112 0,-3 1 16 0,-1 6 16 0,0 3-240 0,-3-2-48 16,-2 0-16-16,-1 4 0 0,-3-1-176 0,-4 3-48 16,-3 4 0-16,-3 1 0 0,-4 0-160 0,-1 4-32 15,-3 4-16-15,1 1 0 0,-2 2 80 0,1 4 32 16,2 2 0-16,1 0 0 0,1 2 112 0,-1 4 32 16,0 3 0-16,3-2 0 0,0 1-176 0,5 1-48 15,1-7 0-15,6-1 0 0,5-3 16 0,6-1 0 16,4-1 0-16,7-3 0 0,3 1-32 0,7-4 0 15,7-4 0-15,4 0 0 0,3-5-112 0,4-3-16 16,1-3-128-16,3-5 192 0,0-1-192 0,3-4 176 16,0-1-176-16,2-1 160 0,-2 1-160 0,0-1 0 15,1 0 144-15,-5-2-144 0,-1 1 0 0,-3-1 128 16,-3 2-128-16,-2 5 0 0,-3-2 128 0,-4 7-128 0,-5-1 128 0,-2 6-128 16,-2 5 0-16,-2 2 144 0,-3 6-144 0,-2 6 0 15,-3 2 128-15,-2 8-128 16,-1 5 0-16,-4 7 0 0,-3 3 0 0,-4 7 0 15,-2 0 0-15,-5 6 0 0,-4 5 0 0,-4-1 128 16,-8 4-128-16,1-1 0 0,1-1 128 0,-1-3-128 16,0-5 0-16,2-6 0 0,1-3 272 0,1-5-48 0,4-4-16 0,2-3 0 15,1-5-64-15,4-5-16 0,2-5 0 0,1-2 0 32,1-4-1536-32,5-8-320 0,3-5-64 0</inkml:trace>
  <inkml:trace contextRef="#ctx0" brushRef="#br0" timeOffset="87011.25">28956 18341 21423 0,'0'0'944'0,"0"0"208"0,10-5-928 0,1 1-224 16,-1-1 0-16,1-3 0 0,1 5 224 0,2-1 0 0,0-4 0 0,2 3 0 16,3 1 336-16,2 2 64 0,-2-1 16 0,3-1 0 15,0 3 240-15,0 2 48 0,-2 4 16 0,-1 0 0 16,-2 3-368-16,-5 4-80 0,-2 3-16 0,-4 3 0 15,-3-1-176-15,-3 4-48 0,-5 4 0 0,-4 2 0 0,-3 5 176 0,-5-2 16 16,-4 3 16-16,-4 0 0 16,-1 1-48-16,-2 1-16 0,-1-3 0 0,1-4 0 0,1 1 368 0,3-4 80 15,-2-1 16-15,3-3 0 0,4-4-32 16,3 0 0-16,3-4 0 0,5-2 0 0,5 1-400 0,3-5-96 16,0-7-16-16,11 10 0 0,1-3-96 0,3 2-32 15,3-4 0-15,2-4 0 0,3-1-64 0,3 0-128 16,5 0 176-16,1 0-176 0,3-1 128 0,3 1-128 15,-1 0 0-15,3-2 0 0,2 0 0 0,-2-2-272 16,0 0 16-16,-3 2 16 16,-4-1-2304-16,-4 1-464 0,-4-7-80 0</inkml:trace>
  <inkml:trace contextRef="#ctx0" brushRef="#br0" timeOffset="88411.28">12200 20128 11055 0,'0'0'976'0,"0"0"-784"16,-2-9-192-16,-2 0 0 0,1 2 1472 0,3 7 256 15,-3-7 64-15,3 7 0 0,-6-7-576 0,6 7-96 16,0 0-32-16,0 0 0 0,-7-5-80 0,7 5-32 0,0 0 0 0,0 0 0 16,0 0-80-16,0 0-32 0,0 0 0 0,0 0 0 15,0 0-272-15,10 0-48 16,1-2-16-16,5 2 0 0,0 0-144 0,6 0-16 15,3-1-16-15,4 0 0 0,3-1-192 0,4-1-32 16,3 0-128-16,3 1 192 0,1 0-192 0,3 0 0 16,-3 0 0-16,-1 0 0 0,-4-3 0 0,-2 2-160 0,0 1 0 0,-1-1 0 31,-3 2-416-31,-1-2-96 0,-5 2-16 0,-3 0-8112 0,-3 1-1632 0</inkml:trace>
  <inkml:trace contextRef="#ctx0" brushRef="#br0" timeOffset="88618.73">12182 20473 6447 0,'0'0'576'0,"0"0"-576"16,11-7 0-16,1 1 0 0,6 1 4432 0,2-2 784 15,2 2 160-15,5 1 16 0,3 1-4192 0,3-2-848 16,3 1-160-16,3 1-48 0,3 1-144 0,1-2 0 15,2-2 0-15,-6 0 0 16,-2 3-1376-16,-1-1-256 0,-3-3-48 0,-4 2-8352 0</inkml:trace>
  <inkml:trace contextRef="#ctx0" brushRef="#br0" timeOffset="88945.21">12545 19885 23039 0,'0'0'1024'0,"0"0"192"0,0 0-960 0,0 0-256 0,10-2 0 0,5 0 0 16,4 2 512-16,5 3 48 0,1 0 16 0,2 2 0 15,4 1-576-15,5 0 0 0,2 2 0 0,4 2 0 16,1 0 144-16,6 2-144 0,5 2 0 0,-2 1 144 15,-1 2 96-15,-4 2 16 0,-5 1 0 0,-4 2 0 16,-4 2 48-16,-2 4 16 0,-4 0 0 0,-4 0 0 0,-5 3-32 0,-4 0 0 16,-6-4 0-16,-4 2 0 0,-7-1-64 0,-6 0-16 15,-3-4 0-15,-4 4 0 0,-7-5-16 0,-2 1 0 16,0 3 0-16,-4-6 0 0,0-1-192 0,-3 1-208 16,-1-2 32-16</inkml:trace>
  <inkml:trace contextRef="#ctx0" brushRef="#br0" timeOffset="89361.69">14938 19766 14735 0,'-9'-8'640'0,"3"2"160"0,-2-2-640 16,-1 3-160-16,-1-4 0 0,-1 4 0 0,-2 0 2736 0,0-1 512 0,1 1 96 0,-2 1 32 16,-2 4-2096-16,0 4-400 0,-2 3-96 0,-1 5-16 0,-4 3-416 0,0 1-96 15,-1 4 0-15,0 0-16 16,0 4-112-16,1 3 0 0,-1-2-128 0,2 6 192 0,4 3 0 0,3 3 0 16,2 5 0-16,2 2 0 0,3-1-192 0,1 4 144 15,0 1-144-15,1-4 128 0,0-3-128 0,1-3 0 16,0-3 0-16,2-3 0 0,-2-1-144 0,1-7-64 15,2 1-16-15,-1-2 0 16,-1-5-2288-16,0-4-464 0</inkml:trace>
  <inkml:trace contextRef="#ctx0" brushRef="#br0" timeOffset="89525.05">14308 20372 24879 0,'12'1'2208'16,"5"1"-1760"-16,3-2-448 0,5 1 0 0,5 1 496 0,3 4 16 16,3-3 0-16,2 0 0 0,1-1-512 0,2 0 0 15,0-1 0-15,-3-1 0 16,-4-3-1152-16,-2 0-336 0,-4-2-64 0</inkml:trace>
  <inkml:trace contextRef="#ctx0" brushRef="#br0" timeOffset="89702.22">15148 20467 11967 0,'-4'13'1072'15,"0"4"-864"-15,1 0-208 0,-1 5 0 0,1 3 3472 0,-2-2 656 16,-1 2 128-16,1 0 32 0,-3-2-3104 0,2-2-608 16,-2 0-128-16,3-5-32 0,0 0-416 0,1-2-192 15,2 0 0-15</inkml:trace>
  <inkml:trace contextRef="#ctx0" brushRef="#br0" timeOffset="90190.39">16070 19706 22111 0,'0'0'1968'16,"0"0"-1584"-16,0 0-384 0,6 10 0 0,-2 2 896 0,0 4 80 16,-2 2 32-16,2 4 0 0,0 3-448 0,0 2-96 15,-1 3-16-15,1 2 0 0,1 1-240 0,-2 4-48 16,-1 1-16-16,1-1 0 0,-3 0-144 0,0-3 0 0,0-2 144 0,-3 0-144 16,1-1 0-16,1 0-288 0,-3-6 48 0,1 2-12000 15</inkml:trace>
  <inkml:trace contextRef="#ctx0" brushRef="#br0" timeOffset="90377.47">15846 20193 27871 0,'0'0'1232'0,"0"0"256"0,13 1-1184 0,1 0-304 0,1 1 0 0,4 0 0 0,1 0 288 15,3-2 0-15,2-2 0 0,3 2 0 0,3 0-112 0,2-1-32 16,1 0 0-16,3-3 0 0,1 1-144 0,0 0-176 16,1-6 48-16</inkml:trace>
  <inkml:trace contextRef="#ctx0" brushRef="#br0" timeOffset="90712.45">17248 19840 24351 0,'-12'-22'1088'0,"6"4"208"0,-3-3-1040 16,-1-5-256-16,-3 3 0 0,-1 2 0 0,-1 0 448 0,1 3 16 0,0 2 16 0,-1 6 0 15,-3 5 128-15,2 2 32 16,-1 6 0-16,-1 4 0 0,0 3-80 0,-1 6-16 0,-1 4 0 0,1 4 0 16,0 4-144-16,2 1-16 0,2 1-16 0,2 3 0 15,1 2 80-15,0 3 0 0,2 2 16 0,1 3 0 16,2-2-288-16,0 1-176 0,2 2 192 0,1-4-192 16,2-2 0-16,-1-3-256 0,1 0 32 0,0-4 0 15,1-5-1760 1,1-1-336-16,-1-6-80 0,0-3-9808 0</inkml:trace>
  <inkml:trace contextRef="#ctx0" brushRef="#br0" timeOffset="90858.44">16739 20213 28271 0,'0'0'1248'0,"0"0"272"0,12-1-1216 0,-1 2-304 15,2 4 0-15,0 0 0 0,-1-1 0 0,4 1 128 16,2 3-128-16,-1-4 0 0,1-3 0 0,1 0 0 15,1-1 0-15,1-2-8480 16,-1-2-1568-16</inkml:trace>
  <inkml:trace contextRef="#ctx0" brushRef="#br0" timeOffset="91162.6">17414 20302 22111 0,'0'0'976'0,"0"0"208"0,11 3-944 0,0 2-240 0,0-3 0 0,1 2 0 16,-1 0 1792-16,0 5 304 0,-4-3 64 0,1 6 16 16,-3-2-1408-16,-1 3-288 0,-2 1-48 0,-2 1-16 15,-1-1-80-15,-3 5-16 0,-2 1 0 0,-3 1 0 16,-1-1 288-16,1-1 48 0,0-1 16 0,0-3 0 15,1-2 224-15,5 2 64 0,-3-2 0 0,3-1 0 0,0-3-192 0,3 1-16 16,0-10-16-16,3 8 0 0,-3-8-416 16,7 9-96-16,-7-9-16 0,12 5 0 0,-1-2-208 0,2-3-192 15,1-2 48-15,1 0 0 16,2-2-2032-16,-1-6-384 0</inkml:trace>
  <inkml:trace contextRef="#ctx0" brushRef="#br0" timeOffset="91574.39">18786 20066 2751 0,'0'0'256'0,"0"0"-256"0,0 0 0 0,0 0 0 0,6 11 5856 0,-1-1 1120 16,3 4 240-16,-2 3 32 15,1 2-5184-15,-1 1-1040 0,-1 1-192 0,-1 0-64 16,1 3-288-16,-1-1-64 0,-2 3-16 0,0 0 0 0,-1-5-240 0,-2-1-160 16,-1 0 192-16,1-2-192 0,-1-4-144 0,2 0-144 15,-3-2-32-15,2-5-9408 16,1 3-1872-16</inkml:trace>
  <inkml:trace contextRef="#ctx0" brushRef="#br0" timeOffset="91740.74">18744 19948 34959 0,'0'0'1536'0,"-6"-7"336"0,6 7-1488 0,0 0-384 16,0 0 0-16,0 0 0 0,0 0 128 0,0 0-128 15,0 0 160-15,0 0-160 16,0 0-384-16,0 0-160 0,0 0-32 0,0 0-14512 0</inkml:trace>
  <inkml:trace contextRef="#ctx0" brushRef="#br0" timeOffset="92080.42">19774 20034 23039 0,'0'0'2048'0,"-8"-1"-1648"0,-1-1-400 0,0 1 0 0,-1 1 1760 0,-1 0 272 15,-3-1 48-15,-3 2 16 0,-1 0-1040 0,-1 1-208 16,-2-1-32-16,2 0-16 0,-3-1-208 0,4 3-32 16,2-2-16-16,3 3 0 0,0-2-224 0,3 1-64 15,2 1 0-15,8-4 0 0,0 0-96 0,-2 11-32 16,2-2 0-16,2 3 0 0,2-1-128 0,3 0 160 15,1 2-160-15,4 4 160 0,-2 0 80 0,2 3 16 16,-2 0 0-16,0 1 0 0,-3 6-256 0,-1-4 176 16,-4 0-176-16,-3 2 160 0,-3-3 80 0,-2 0 16 15,-6-1 0-15,-2 1 0 0,-2-3 112 0,-5 1 16 16,-3-2 16-16,-4-1 0 0,-2-5-192 0,-1-2-32 0,-2-2-16 16,4-3 0-1,-2-5-1776-15,5-8-368 0,3-2-64 0,3-5 0 0</inkml:trace>
  <inkml:trace contextRef="#ctx0" brushRef="#br0" timeOffset="92583.12">20810 19988 28223 0,'-11'-7'1248'0,"11"7"256"0,-7-4-1200 0,-3 0-304 16,2 1 0-16,-2 3 0 0,0 3 704 0,-2 1 96 16,-2 3 16-16,-4 5 0 0,1 3-368 0,-1 3-80 15,-1 2-16-15,0 4 0 0,0 3-32 0,1-1-16 16,1 3 0-16,5 1 0 0,0-4 48 0,5 2 16 16,1-4 0-16,5-3 0 0,1 1-144 0,4-5-32 15,2-5 0-15,5 1 0 0,0-7-64 0,2-1 0 16,-1 0-128-16,2-6 192 0,2-4-48 0,-1 1-16 15,1-1 0-15,0-5 0 0,-2 1 160 0,1-2 32 16,-2-1 0-16,-1 3 0 0,0-3-144 0,-3 3-32 16,-3-3 0-16,0 5 0 0,-1-5 112 0,-5 12 32 15,0 0 0-15,0 0 0 0,0 0-288 0,0 0 0 16,0 0 128-16,8 14-128 0,-2-2 0 0,1 3 0 0,-1 0 0 0,2 0 0 16,-1 2 0-16,4 2 0 15,-1 0 0-15,1 1 0 0,1-2-416 0,2 0 16 0,2 0 0 16,3-4-10928-16,2 0-2192 0</inkml:trace>
  <inkml:trace contextRef="#ctx0" brushRef="#br0" timeOffset="93080.67">22214 20054 19343 0,'0'0'848'0,"0"0"192"0,0 0-832 0,0 0-208 16,0 0 0-16,0 0 0 0,-11 3 2544 0,2 3 464 15,-1 3 80-15,-3 3 32 0,-2-1-1952 0,-3 0-384 0,-2 5-80 0,-3 1 0 16,-3 4-288-16,1-1-48 16,-2 1-16-16,2 3 0 0,1-3-16 0,5 1 0 0,2-2 0 0,6-3 0 15,2-2-96-15,4-1-32 0,5-5 0 0,3 2 0 16,4 1-208-16,4-3 0 0,3-2 0 0,4-2-160 15,1 2 160-15,3 2 0 0,2-6 0 0,1 4 0 16,2 3 128-16,-3-2-128 0,-2 2 128 0,-2 1-128 16,-5-2 0-16,-2 3 128 0,-3-2-128 0,-4 1 0 15,-3 2 224-15,-4-2-32 0,-3 2 0 0,-6 0 0 16,-4-3-64-16,-7 3 0 0,-1-5-128 0,-9 1 192 0,-1-1-192 16,-2-3 0-16,-3-2 0 0,4-5 0 15,3-3-448-15,3-1-16 0,3-2-16 0</inkml:trace>
  <inkml:trace contextRef="#ctx0" brushRef="#br0" timeOffset="93932.54">23045 20321 29487 0,'-13'3'1296'0,"13"-3"288"16,-11-1-1264-16,1 6-320 0,0 1 0 0,0 2 0 0,-3 2 1232 0,-2-1 192 0,2 2 48 0,-2 3 0 15,0-4-1200-15,1 2-272 16,1-1 0-16,-1-1 0 0,3 3 0 0,2 0 0 16,2-4 0-16,2 2 0 0,3-2 0 0,2 2 0 15,2-2 0-15,3 0 0 0,4-1 0 0,5 1 0 16,-1-3 0-16,5 2 0 0,2-3 0 0,5-1 0 15,5-2 0-15,4 1 0 0,0 0 176 0,1 1 16 0,0-2 0 0,0-2 0 16,-4 0 48-16,0-2 16 0,-2 1 0 16,-1-2 0-16,-1-3-256 0,-3 0 144 0,-3-4-144 0,-1 1 128 15,-5-4-128-15,-1 3 0 0,-4-3-160 0,-2-2 160 16,-2 2-256-16,-4-1 64 0,-3-2 0 0,-3-3 0 16,-3-3-80-16,-3 2-16 0,-3-2 0 0,-2 0 0 15,-3-6 96-15,-1 4 0 0,-2-5 16 0,0 1 0 0,-1-4 176 16,1 2 0-16,0 2-144 0,3 0 144 0,2 6 0 0,1 2 0 15,5 2-144-15,1 2 144 0,4 2-192 0,3 2 32 16,4 5 0-16,3-4 0 0,2 3-32 16,5-3-16-16,-1 4 0 0,3-3 0 0,1 2 208 0,3-2 0 15,2 0 0-15,2-2 0 0,0 2 0 0,2-1 0 16,0-3 176-16,0 1-48 0,-1-2-128 0,-1 2 192 16,-2 0-64-16,-2 0 0 0,-2 2 112 0,-2-2 16 15,-2 2 16-15,-2 5 0 0,-1 3-272 0,-9 3 160 16,0 0-160-16,0 0 128 0,1 15-128 0,-2 3 0 15,-4 2 0-15,-3 3 0 0,0 6 0 0,0 2 192 16,-1-1-192-16,0 6 192 0,-1 1 32 0,-1 1 16 16,1 3 0-16,1-3 0 0,-1-1 16 0,3-3 0 15,3-2 0-15,1-4 0 0,2-5 240 0,2-2 48 16,3-2 16-16,2-6 0 0,3-1-112 0,3-1-32 16,2-5 0-16,4-1 0 0,1-3-288 0,3 0-128 0,4-6 128 0,3-2-128 15,3-2 128-15,-2-3-128 16,-3-4 0-16,0 1 128 0,-3-2-128 0,-2 5 0 0,-3-2 0 15,-2 6 0-15,0-2 0 0,-2 5 0 16,-1 3 0-16,-1 3 128 0,-2 2-128 0,-1 4 0 0,-1 4 0 0,-1 2 0 16,-3 0 0-16,-1 3 0 0,-2-1-160 0,-2 3 160 15,-1 1 0-15,1 0-144 0,-4-1 144 0,1-1 0 16,-3-2 0-16,4 0-128 0,-1-6 128 0,2-1 0 16,1-9 0-16,1 7 0 0,-1-7 0 0,0 0 0 15,11 0 128-15,1-2 0 0,2-5 0 0,3 0 0 0,2-1-128 16,1 0 144-16,2-3-144 0,2 3 160 0,3-2-160 0,-1 5 0 15,2-1 0-15,0 2 0 0,0 1 240 0,-1 3-48 16,0 4 0-16,-6 8 0 0,0-2 128 0,-4 5 32 16,0 3 0-16,-3 2 0 0,-3 3-352 0,1-3-128 15,-2 1 0-15,-1-5 0 0,-3 0-80 0,-1-4-16 16,-1 2 0-16,1-1 0 16,0-5-2528-16,-5-8-512 0,12 10-112 0,4-8-16 0</inkml:trace>
  <inkml:trace contextRef="#ctx0" brushRef="#br0" timeOffset="94233.53">25342 19781 25791 0,'0'0'2304'0,"0"0"-1856"0,0 0-448 0,0 0 0 15,2 17 1664-15,-2 0 256 0,-2 4 32 0,2 7 16 16,-5 1-816-16,2 4-176 0,-1 3-16 0,0 4-16 16,0 5-304-16,0-1-64 0,-1 1-16 0,0-3 0 0,1 3-208 15,-1-4-32-15,0-4-16 0,1-1 0 0,3-5-304 16,-3-3 0-16,2-2-128 0,-1-5 128 15,2-2-2352-15,1-2-368 16,1-3-80-16</inkml:trace>
  <inkml:trace contextRef="#ctx0" brushRef="#br0" timeOffset="94633.56">25063 20208 27647 0,'0'0'1216'0,"16"0"256"0,3-2-1168 0,6-1-304 15,4 1 0-15,3 0 0 0,2 1 864 0,3-2 112 16,-3 1 32-16,3-2 0 0,1-4-640 0,3 1-128 16,1-1-32-16,2-2 0 0,2 2 464 0,1-1 96 15,0 3 0-15,-4-3 16 0,-5 4-400 0,-6 1-96 16,-6 2-16-16,-4-1 0 0,-4 3-16 0,-3 4-16 16,-7 1 0-16,0 3 0 0,-6 3-112 0,-2 6-128 15,-2 3 176-15,-3 3-176 0,-4 2 128 0,-1 1-128 16,-2 2 0-16,1-3 0 0,-2 1 128 0,2-2-128 0,2-3 144 0,0-2-144 15,5-1 336-15,3-3-16 0,3-1-16 0,6-1 0 16,2-4-32-16,4 3 0 0,1-7 0 16,3 0 0-16,1-3-80 0,3-3 0 0,-1-3-16 0,2-1 0 15,3-4 176-15,-2-1 32 0,1-5 16 0,-2-1 0 16,-3 1 112-16,-1-1 0 0,-2-2 16 0,-4 0 0 16,-6-1 144-16,-2-1 32 0,-5-3 0 0,-5-1 0 15,-2 3-16-15,-6 0 0 0,-6 0 0 0,-4 5 0 16,-4 2-384-16,-2 5-80 0,-1 0-16 0,-5 7 0 0,0 2-208 15,-3 3-160-15,-4 6 32 0,-2-1 0 16,-1 3-1168-16,3-2-240 0,2 0-32 0,5 0-11920 16,2 0-2384-16</inkml:trace>
  <inkml:trace contextRef="#ctx0" brushRef="#br0" timeOffset="97500.7">27914 20384 26719 0,'0'0'2368'0,"0"0"-1888"15,0 0-480-15,0 0 0 0,0 0 464 0,8 5 0 16,-8-5 0-16,14 10 0 0,-1-4-96 0,5 1-32 16,0 1 0-16,5-4 0 0,4 0 368 0,3 0 80 15,8 0 16-15,4-1 0 0,8-1-208 0,4-1-32 16,7-2-16-16,-2 1 0 0,-1-3-192 0,6-1-32 16,3-1-16-16,10 0 0 0,0 3-128 0,2-3-32 15,0-3 0-15,0 3 0 0,-1-7-144 0,5 4 0 0,5-5 144 0,-1-1-144 16,0-4 128-16,-1 2-128 0,-1-2 128 0,-1-1-128 15,7-3 128-15,-1 0-128 0,-2 1 128 0,-2-2-128 16,-2 1 0-16,0 1 128 0,1 0-128 16,-1-3 0-16,-3 0 128 0,1 2-128 0,-7-3 128 0,0 1-128 15,0 1 0-15,-2-1 0 0,1 1 0 0,-4 0 128 16,-5-5-128-16,-3 1 128 0,-2-3-128 0,0 2 128 16,-3-4-128-16,2-1 0 0,0-2 128 0,-1 0-128 15,-2-2 0-15,-2 2 128 0,-6-2-128 0,2 0 0 0,-5 0 0 0,0 0 144 16,-2-1-144-16,-2-2 0 0,-3-1 176 0,0-2-176 15,-1-3 160-15,-4-1-160 0,-3 1 0 0,1-5 128 16,-6 0-128-16,0 1 0 0,-5 4 0 0,-2-4 176 16,-2 2-176-16,-2-4 160 0,-1-4-160 0,-3 1 128 15,3 2-128-15,-3 0 128 0,0-1-128 0,-1 1 0 16,-1-1 0-16,-1 1 128 0,-2-3-128 0,0 0 0 16,-1 0 0-16,-1 3 0 0,-3-1 0 0,0 0 0 15,-3-2 0-15,2-1 0 0,-2-3 0 0,0 1 0 16,-1 2 0-16,1-1 0 0,2 1 0 0,-4-2 0 15,1 1 0-15,2-2 0 0,-1 1 0 0,2 1 0 16,-1-4 0-16,1 2 0 0,-1 3-192 0,0 0 48 16,1-2 0-16,0 2 0 0,-3 0 0 0,3-1 0 15,-2-1 0-15,2 0 0 0,0 1 144 0,1 2 0 0,1 0 0 0,-1-1 0 16,2 2 0-16,1 0 0 0,0-1 0 0,0 2 0 16,1-1 0-16,3 1 0 0,-1-1 0 0,2 1 128 15,-1 2-128-15,1 0 0 0,1 0 0 0,0 0 0 16,1 1 0-16,-5 24 0 15,0-3 0-15,0-4-128 0,0-4 128 0,0-3 0 0,0-5 0 0,0 0 0 16,-1-3 0-16,4-38 0 0,-3 19 0 0,1 12 176 16,1 9-16-16,-1 0 0 0,2 1 0 0,-2 1 0 15,2-2-160-15,0 3 0 0,1-4 0 0,0 3 128 16,0-2-128-16,0 5 0 0,0-1 0 0,-1 5 128 16,-3 5-128-16,0-2 0 0,0-1 0 0,-1-3 0 0,-1 0 0 0,0 0 0 15,-1-2 0-15,1 0 0 0,2 1 0 16,-1 0 0-16,-2 3 0 0,4 4 0 0,0 0 0 0,0 4 0 15,1 1 0-15,2 0 0 0,2 4 0 0,-2-7 0 16,1-2 0-16,1-1 0 0,1 0-160 0,-1 1 160 16,0-2 0-16,-1 1-144 0,-1 0 144 0,-1 1-128 15,1 0 128-15,-1 3-128 0,-3 2 128 0,1 4 0 16,2-2 0-16,-2 4 0 0,-2 0 0 0,0-2 0 16,2 1 0-16,-1-1 0 0,-1-5 0 0,-1 4 0 15,1-5 0-15,-2 5 0 0,1-4 0 0,-1-2 128 16,-2 2-128-16,0-2 0 0,2 0 0 0,-2 1 0 15,0 2 0-15,0 1 128 0,0 1-128 0,0 3 0 16,-2-1 0-16,1 1 0 0,0 2 0 0,1-4 0 16,0 0 0-16,0-3 128 0,-2-2-128 0,2-3 0 0,0-1 0 15,0 0 0-15,-2-3 144 0,1 2-144 16,1-1 192-16,-2 2-192 0,0 1 0 0,1 2 0 0,-1 1 0 0,1 0 0 16,-3 4 0-16,0-5 0 15,1 1 128-15,-1-2-128 0,1-6 0 0,-1 0 0 16,1-2 0-16,0 1 0 0,1-3 0 0,2 0 0 0,-3 1 0 0,3 5 0 15,3 0 128-15,-2 0-128 16,3 2 0-16,-1-3 0 0,1-5 0 0,0-2 0 0,1-1 0 16,-1-2 0-16,0-5 0 0,0 4 0 0,-3 2 0 15,3 2 0-15,-3 2 0 0,1 3 0 0,1 0 0 0,-2-4 0 16,-1-3 0-16,2-3 0 0,0-4 0 0,-1 0 0 16,1-2 0-16,0 5 0 0,1 1 0 0,-1 5 0 15,2-1 0-15,0 1 0 0,-2-7 0 0,4-1 0 0,-1-2 0 16,-2-2 0-16,0 1 0 0,-2 0 0 0,3 3 0 0,-3 2 0 15,-1 4 0-15,0-2 0 0,-1-3 0 0,0-2 0 16,-2-3 0-16,1-1 0 0,-2-3 128 0,1 5-128 16,1 6 0-16,-1 1 0 0,-1-1 144 0,2 1-144 15,-1-5 0-15,0-2 144 0,-1-2-144 0,1-1 0 16,1 1 0-16,2 3 0 0,-2 3 0 0,1 0 0 16,1 3 0-16,-1-2 0 0,0-2 0 0,-1-3 0 15,0-3 0-15,-1 1 0 0,2 2 0 0,-2 4 0 16,0 5 0-16,-1 1 0 0,0 1 0 0,-1-4 0 15,-1-3 0-15,-1-1 0 0,0 0 0 0,-1 0 0 16,0 1 0-16,-1 3 0 0,0 1 0 0,-1 5 0 16,0 1 144-16,-1-2-144 0,-3-2 0 0,0-3 0 0,2 0 0 0,0 0 0 15,-4-3 0-15,1 1 0 0,0 4 0 16,-3 4 0-16,3 4 0 0,-3 3 0 16,0-2 0-16,-2 3 0 0,2-3 0 0,8 18 128 0,-3-7-128 0,-1-1 0 15,-1-4 0-15,-2-1 0 0,0 0 0 0,-2-2 0 16,1 1 144-16,-18-28-144 15,6 15 192-15,4 7-192 0,1 6 0 0,2-1 0 16,-2 3 0-16,-2 0-144 0,0 1 144 0,-1-1 0 16,0 2 160-16,-4 0-160 0,4-2 176 0,-5 2-176 0,0 0 192 0,0 0-192 15,-1 2 128-15,1 1-128 0,-1 2 0 0,16 13 0 16,-1 1 0-16,-5-4 0 0,-1 2 0 0,-3 1 0 16,-2-3 128-16,-2-3-128 0,0 2 0 0,-29-12 0 15,8 4 0-15,6 4 0 0,5 2 0 0,1 3 0 16,3 3 0-16,3 0 0 0,-1 1 0 0,0-3 0 15,1 3 0-15,-5 1 0 0,-1-4 0 0,1 2 0 16,-2-3 0-16,3-1 0 0,-1 1 0 0,1 4 0 16,-2-2 0-16,3-1 0 0,3 3 0 0,-2-3 0 0,-1 0 0 0,-3-1 0 15,-1 0 0-15,-1 0 0 0,-2-2 144 16,1 1-16-16,1 2-128 0,1 2 192 0,0-6-192 0,-2 2 0 16,5 2 0-16,-2 3-160 0,-1-2 160 15,0 1 176-15,-1 2-48 0,-1-1 0 0,-3 0 64 0,1-1 0 16,3-3 0-16,3-3 0 0,0 4-64 0,1 0-128 15,0 1 192-15,2 2-64 0,3-3-128 0,0 3 0 16,-2 0 0-16,0-5 128 0,1-2-128 0,-5-1 0 16,-3 0 144-16,4 2-144 0,-1-1 0 0,2 1 0 15,0 2 0-15,0 0 128 0,-3 0-128 0,3 0 0 16,1 0 0-16,-1 1 0 0,-3-1 0 0,0-2 0 16,-3 1 0-16,1-1 0 0,-1 1 0 0,2 1 0 15,2-1 0-15,1-2 0 0,1 1 0 0,2-1 0 16,2-1 0-16,1 2 128 0,1 1-128 0,0-3 144 15,-1-2-144-15,-1 0 160 0,0 1-32 0,-1 0-128 16,-2-1 192-16,3 0-64 0,1-3-128 0,2 1 192 16,0-1-192-16,1 2 192 0,1 2-192 0,1 0 0 15,2-3 0-15,1 2 128 0,3-3-128 0,0 4 0 0,2-2 144 16,-2-2-144-16,3 1 144 0,0 0-144 0,0 3 192 16,2 1-192-16,1 0 176 0,0 2-176 15,1-2 160-15,1 3-160 0,-1-2 0 0,2 1 128 0,3-1-128 0,-1 3 0 16,-2 1 0-16,1 1 0 0,2 2 0 0,0-2 0 15,3-1 0-15,-1 5 0 0,2-3 0 0,0 4 0 16,3-2 0-16,3 9 0 0,0 0 0 0,-5-5 0 16,5 5 0-16,0 0-128 0,-7-5 128 0,7 5 0 0,0 0-160 0,0 0 160 15,0 0-128-15,-4 11 128 0,1 1-128 0,0 0 128 16,1 0-128-16,-1 3 128 16,-1 0 0-16,0 4-160 0,2 4 160 0,-2 4 0 0,-2 0-144 0,-2 2 144 15,0 1 0-15,-1 1-144 0,-1 2 144 0,-1 0 0 16,-2 0 0-16,-1-1 0 0,1-2 0 0,-3 3 0 15,1 2 0-15,-1-1 0 0,1-1 0 0,-1 0 0 16,-1 1 0-16,1 1 0 0,-1-4 0 0,1 2 0 16,-2-1 0-16,0 1 128 0,0-2-128 0,2-3 0 15,-1-2 0-15,2-3 0 0,0 0 0 0,-1-1 0 16,2-1 0-16,2-3 0 0,0-4 0 0,2 1 128 16,0 2-128-16,0-4 0 0,0-3 0 0,1-1 128 15,0-3-128-15,1-1 0 0,8-5 144 0,0 0-144 16,-8-5 192-16,2-1-192 0,6 6 144 0,-2-10-144 15,-2-1 0-15,1-4 144 0,2-1-144 0,1-1 0 0,0-1 0 0,0-1 0 16,0-1 0-16,1-4 0 16,1-3 0-16,0-2 0 0,-1-3 0 0,2-4 0 0,1 3 0 15,-1-2 128-15,3-3-128 0,0 0 0 16,4-2 0-16,0 2 0 0,2-1 0 0,0 2 0 16,1 2 0-16,4 0 0 0,0-2 0 0,-1 0 0 0,0 2 0 15,2-2 0-15,0 2 0 0,0 1 0 0,-2 0 0 0,-2 2 0 16,1 3 0-16,-1-2 0 0,-1 3 0 0,0 2 0 15,-1-1 0-15,0 3 0 0,1 2 0 0,-1 3 0 16,1 1 0-16,-1 2 0 0,-1 0 0 0,2 5 0 16,-6 2 0-16,3 5 0 0,-2-1 0 0,-8 5 0 15,13 3 0-15,0-1 0 0,-2 3 0 0,2 7 0 16,-1-2 0-16,2 3 0 0,0 2 0 0,2 0 0 0,-1-1 0 0,3 3-176 16,1-2 176-16,1 1-128 0,3 1 128 0,1 0 0 15,0-3 0-15,2-3 0 0,-1 2 0 0,0-1 0 16,-2-1 0-16,2 0 0 0,-3 0 0 0,3 1 0 15,3-1 0-15,-1 2 0 0,-1-3 0 0,2 3 0 16,-3-4 0-16,5 1 0 0,-1-1 176 0,0 0-48 16,-1 0 0-16,2-2 0 0,1-2 32 0,-1-1 0 15,-2 1 0-15,0-2 0 0,0-2-32 0,-1-1 0 16,-2-1 0-16,-2 0 0 0,0-2-128 0,-1-2 128 16,-1 0-128-16,0 2 128 0,-3 1-128 0,-2-1 0 15,-2-1 0-15,-1 2 0 0,-3-2 0 0,-10 4 0 16,9-3 0-16,-9 3 0 0,0 0-256 0,0 0-64 15,0 0-32-15,0 0 0 16,0 0-928-16,0 0-176 0,-14-3-32 0,-1 3-10928 16,-3 0-2192-16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58:07.33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17508 6345 2751 0,'-3'-2'256'0,"-4"0"-256"0,0-2 0 0,-3 0 0 15,-1 3 2672-15,1-3 480 16,0-1 112-16,1 1 0 0,0 3-1408 0,0-4-272 0,0-2-64 0,3 4-16 16,0 0-304-16,-1 1-64 0,1-1-16 0,6 3 0 15,0 0-368-15,0 0-80 0,0 0-16 0,0 0 0 16,-6 5-336-16,6-5-64 0,0 0 0 0,-3 12-16 16,3-4 0-16,3 5 0 0,-1-3 0 0,6 2 0 15,2-6 112-15,3 4 32 0,2-1 0 0,4 1 0 16,3 2-80-16,-5-6-16 0,6 3 0 0,13 6 0 0,-1 1-144 0,4-1-16 15,3-1-128-15,5-4 192 0,2 0-64 0,3-4-128 16,2 2 176-16,-16-5-176 0,5-2 192 0,3 0-64 16,3 2 0-16,3-2-128 0,3 0 240 0,2 1-64 15,2-2-16-15,-2 0 0 0,-2-3 112 0,-2 0 32 16,0 1 0-16,0 1 0 0,-3-2 80 0,2 1 32 16,-2-4 0-16,1 3 0 0,-3-2-64 0,20-8-16 15,-11-1 0-15,-23 8 0 0,0-5-144 0,1 4-48 16,-2 0 0-16,-1-2 0 0,-2 3-144 0,-1-3 0 15,-2 2 144-15,0-1-144 0,-3 3 128 0,-3 2-128 16,0-2 128-16,-3-1-128 0,-3 0 144 0,-1 2-144 16,-4-4 192-16,0 3-192 0,-2 1 160 0,-3 0-160 15,-5 4 128-15,0 0-128 0,0 0 128 0,0 0-128 16,0 0 0-16,0 0 128 0,0 0-128 0,-8 3 0 16,-3-1 0-16,-1 2 0 0,1 1 0 0,-2 2 0 15,-2-2 128-15,0 1-128 0,-2 3 0 0,-1-3 0 0,2 5 0 0,-3-3 0 16,-2 4 0-16,0-1 128 0,-3 1-128 0,-12 6 0 15,2-3 128-15,10-5-128 0,-3-1 0 0,-4 1 128 16,-2-2 0-16,-3 1 0 0,-6-3 0 0,-2 0 0 16,-1 2-128-16,-2-4 160 0,-3 1-160 0,-1-3 160 15,-3-3-160-15,-1 1 192 0,-1-1-192 0,0-3 192 16,0 0-192-16,1-3 160 0,2-2-160 0,-22-5 160 16,10-3-160-16,5-1 0 0,5-1 0 0,-1-1 0 15,3 1 0-15,0-4 128 0,2-4-128 0,4 3 0 16,0-4 0-16,6 4 0 0,2 2 128 0,4 3-128 0,0 2 0 0,5 1 0 15,3 2 0-15,4 3 0 0,1 2 0 0,6-1 0 16,1 2 0-16,3 1 0 0,3-1 0 0,6 4 0 16,3 4-144-16,0 0 144 0,0 0 0 0,11-2-128 15,3 2 128-15,4 2 0 0,2 1-192 0,7 2 192 16,3 5-192-16,5 1 192 0,2 5-160 0,3 1 160 16,3 6-128-16,4 0 128 0,2 0 0 0,0 3 0 15,1-4 0-15,-1-3-128 0,0 1 128 0,-14-5 0 16,5 0 0-16,4-1 0 0,3 0 0 0,3 0 224 15,2 0-48-15,1-5-16 0,2 0 176 0,0-4 48 16,-2-1 0-16,-1 1 0 0,-2-4-16 0,-3-1 0 16,-1-1 0-16,-1-2 0 0,1 1-144 0,-4-2-32 15,-3 0 0-15,-3-1 0 0,-4-3-192 0,1 3 0 16,-6-2 128-16,-3 3-128 16,-3-1-1152-16,-2 2-256 0,-3-1-64 0,-1-1-16096 0</inkml:trace>
  <inkml:trace contextRef="#ctx0" brushRef="#br0" timeOffset="2167.86">20976 6251 4607 0,'-11'-7'400'0,"-2"-2"-400"16,0 2 0-16,1-2 0 0,-4 1 2176 0,2 2 368 0,0-3 64 0,2 1 16 16,-1-2-1280-16,1 4-256 0,1-2-64 0,2 2 0 15,3 2-64-15,-2-4-32 0,8 8 0 0,0 0 0 16,0 0-32-16,0 0-16 0,0 0 0 0,0 0 0 16,0 0-304-16,0 0-64 0,0 0-16 0,14 12 0 15,1-3-160-15,6 1-16 0,2 1-16 0,2-2 0 16,2 4-80-16,3 1-16 0,3-3 0 0,3 5 0 15,1-1 144-15,2 3 32 0,3 1 0 0,3 1 0 0,0 2-32 0,2 0 0 16,2 0 0-16,3 0 0 0,2 1-112 0,4-4-32 16,-2-4 0-16,1-1 0 0,0 0 64 0,1-4 16 15,1 0 0-15,3 2 0 0,4-7 112 0,0 2 32 16,2 3 0-16,-22-4 0 0,6 0 16 0,5-1 0 16,4-2 0-16,4 0 0 0,5 1-192 0,-1 1-16 15,-1-1-16-15,0-3 0 0,0-1-224 0,36-1 144 16,-9-3-144-16,-32-1 128 0,0-1 0 0,33-6 0 15,-11 1 0-15,-5-2 0 0,-1 2-128 0,-2 2 128 16,2-3-128-16,-7 2 128 0,2-6-128 0,-9-1 0 16,1 1 0-16,-2 3 128 0,-1 4-128 0,1-2 0 15,1 2 0-15,-3-4 0 0,-4-1 0 0,-2 0 128 16,-1-1-128-16,-18 5 0 0,1-2 0 0,4 2 0 16,1-4 128-16,3 1-128 0,1 2 0 0,1-2 0 15,-3-2 144-15,0 1-144 0,-1 0 0 0,-2 1 0 16,-2-1 0-16,0-2 128 0,-3 2-128 0,-1 2 0 15,0 0 0-15,0-2 0 0,-1 0 0 0,2 2 0 0,-1-2 0 16,-2 3 0-16,-2 3 0 0,-2-2 0 0,0 2 0 0,-4-2 128 16,-2 3-128-16,-1-4 0 0,-1 5 0 0,-2-3 0 15,-1 2 0-15,-2 1 0 0,-2-1 0 0,-1 1 0 16,0 0 0-16,-3 0 0 0,-3 1 0 0,0 1 0 16,-2-2 0-16,-1 1 0 0,0 0 0 0,-1 0 0 15,-4 5 0-15,0 0 0 0,0 0 0 0,0 0 0 16,-1-8 0-16,1 8 0 0,0 0-176 0,-8-5 176 15,0 1-208-15,-2-1 48 0,4 2 16 0,-5 2 0 0,-1 1 144 0,-1 1-160 16,-1 1 160-16,-2 3-160 0,-2 0 160 16,-2 1-128-16,-7 2 128 0,2-2-128 0,-1 7 128 0,-2-3 0 15,-6 2-144-15,1 3 144 0,-3 0 0 0,1 3-144 16,-2 0 144-16,-4 1 0 0,-1 1 0 0,-2 0 0 16,-2 2 0-16,-4 0 0 0,-2 0 0 0,-2 0 0 15,-2-3 0-15,-3 3 0 0,-1 1 0 0,1 1 0 16,-2 0 0-16,-3-1 0 0,-3 0 0 0,-3-2 0 15,-1-2 0-15,-2 2 0 0,1-2 144 0,-2 1-144 16,0-1 128-16,-2-2-128 0,-4-2 128 0,0-1-128 16,0 1 128-16,-33 3-128 0,16 0 160 0,7-4-160 15,2-2 192-15,8 0-192 0,2-5 192 0,3 0-192 16,4-3 192-16,0-4-192 0,0 0 128 0,-3-3-128 16,-5-5 0-16,3 1 0 0,1-2 128 0,4 0-128 15,4-1 0-15,-2 1 0 0,0-4 144 0,-1 1-144 16,2 1 0-16,-2-4 144 0,2 1-144 0,6 3 0 15,2-2 0-15,2-2 0 0,1-2 0 0,1-3 0 16,1-3 0-16,4-2 0 0,-1 2 0 0,4 2 0 0,1-5 128 16,2 3-128-16,5 1 0 0,0 1 0 0,5-4 0 0,0 3 0 15,2 0 0-15,4-2 128 0,2-2-128 0,5 6 128 16,1-2-128-16,3 3 0 0,2 2 0 0,2-2 0 16,4 2 0-16,2 3 0 0,2-1 0 0,1 3 0 15,2 2 0-15,-1-1 0 0,4 11 0 0,-1-8 0 16,1 8 0-16,1-9 0 0,-1 9 0 0,0 0 0 15,0 0-144-15,10-4 144 0,2 3 0 0,-3 2 0 0,2 2 0 0,1-1-128 16,-1 4 128-16,2 0 0 0,0 0 0 16,1 6-128-16,1-3 128 0,4 2 0 0,1 2-128 0,1 1 128 15,1 1 0-15,3 3 0 0,3 3-128 0,0 1 128 16,2 0 0-16,3 0 0 0,1 1 0 0,5-1 0 16,0 0 0-16,4 2 0 0,4 1 0 0,3-2 0 15,2 0 0-15,0 0 0 0,1-4 0 0,3 0 0 16,3 0 0-16,3 0 0 0,4 0 0 0,0 0 0 15,0-2 0-15,-1 1 144 0,-3-3-144 0,5-1 0 16,2-2 0-16,5 2 0 0,4 2 0 0,-2-4 0 16,-1-3 144-16,-1 3-144 0,-1-3 0 0,4 1 128 15,3-6-128-15,0 1 0 0,1 1 144 0,-3-2-144 16,-4-3 192-16,0-2-192 0,3-3 208 0,2-2-64 16,-1 2-16-16,-1 0 0 0,-2 2-128 0,-2-5 160 15,-3 0-160-15,1 0 160 0,4-2-160 0,0 3 0 16,0-3 0-16,-3 0 128 0,-6-6-128 0,0 0 0 15,-1-1 144-15,2 1-144 0,3 2 0 0,0-2 128 16,-2-1-128-16,-4-2 0 0,-4-1 0 0,-2-2 0 0,3 0 0 0,-2 2 128 16,-1 1-128-16,-2 3 0 0,0-1 0 0,-4 2 0 15,-3-2 0-15,-4-1 0 0,-5 2 0 0,-2 0 0 16,-1-2 0-16,-3 5 0 0,-4-2 0 0,-2 1 0 0,-1 3 0 0,-3-3 144 16,-2 3-144-16,-2 1 0 15,-1-5 0-15,-2 6 0 0,-3 1 0 0,-3 3 0 0,-2 1 0 0,-9 3 0 16,0 0 0-16,0 0 0 0,0 0 0 0,0 0 0 15,0 0 0-15,0 0 0 0,-11 6 0 0,-1 2 0 16,-2 0 0-16,-2 4 0 0,-2-4 0 0,-1 5 0 16,-3 0 0-16,1-2 0 0,-3 3 0 0,-2 2 0 15,-3-3 0-15,0 4 0 0,-1 0 0 0,-5 0 0 16,-6 2 0-16,-2 0 0 0,-7 1 0 0,0-3 0 16,-3 0 0-16,-1 1 0 0,-2-1 0 0,1 3 0 15,0 0 0-15,0-1 0 0,-5-4 0 0,-6-1 0 16,-3-2 0-16,-1 2 0 0,2-2 0 0,-1 0 0 15,3-2 0-15,-8 1 0 0,-6-2 128 0,-1 0-128 16,-1-3 0-16,2 2 0 0,-2-3 128 0,-4 0-128 0,-4-2 0 0,-1 3 0 16,2 1 176-16,1-5-176 0,2-2 160 15,-5-1-160-15,-5-3 160 0,2 3-160 0,-2-2 160 0,5 1-160 16,0-3 0-16,-3-1 128 0,-5-1-128 0,3 0 0 16,3-3 0-16,4 3 0 0,2-5 128 0,1 2-128 15,-2-6 0-15,3-1 0 0,3 1 128 0,3-1-128 16,2 3 0-16,2 3 0 0,2-6 0 0,3 2 0 15,4 0 0-15,5 2 0 0,2 1 0 0,6 1 0 16,6 2 0-16,2 3 0 0,3 2 0 0,6 1 0 16,2 1 0-16,5-2 0 0,4 1 0 0,6 1 0 15,5-2 0-15,5 3 0 0,9 1 0 0,0 0 0 16,0 0 0-16,0 0 0 0,13-1-128 0,4 1 128 16,5 2 0-16,5 1-128 0,4 3 128 0,4 0 0 15,3-2-144-15,6 1 144 0,7 2 0 0,6 0-144 0,6 5 144 0,4-3 0 16,4 1 0-16,4-4 0 0,3-1 0 0,4 3 0 15,6-2 0-15,4-1 0 0,4-1 0 0,2-3 0 16,1-1 0-16,6 0 0 0,4 0 0 0,-1-1 0 16,-3-3 128-16,5 3-128 0,4 1 144 0,-1-1-144 15,-1-4 192-15,1 3-192 0,3 0 160 0,1-1-160 16,0-2 128-16,-5 3-128 0,-6-2 0 0,2 3 128 16,2 2-128-16,-10-1 0 0,-6-1 0 0,-5 1 128 15,-2 1-128-15,-3 1 0 0,-2 2 0 0,-6 0 0 16,-6-1 0-16,-7-1 0 15,-9 1-1984-15,-4 2-288 0,-3 1-48 0,-9-1-16 0</inkml:trace>
  <inkml:trace contextRef="#ctx0" brushRef="#br0" timeOffset="3902.6">2227 9981 23951 0,'-15'-11'1056'0,"6"6"224"0,1-1-1024 0,2 1-256 15,6 5 0-15,0 0 0 0,0 0 272 0,0 0 0 16,0 0 0-16,0 0 0 0,0 0-96 0,0 0-32 16,13 7 0-16,3-3 0 0,6-1-144 0,3 0 0 0,3-3 0 0,5 1 0 15,7-1 160-15,7 1 0 0,6-1 0 0,4-1 0 16,4-4 96-16,0 0 0 16,4-3 16-16,6 2 0 0,0 1 48 0,9-3 16 15,7 2 0-15,1-3 0 0,-3 0-32 0,3 0-16 0,4 0 0 0,4-1 0 16,0 3 96-16,0-4 0 0,-4 3 16 0,4-3 0 15,2 4-48-15,-3-2-16 0,-2 2 0 0,-3 1 0 16,-2-4-64-16,-1 5-16 0,0-3 0 0,-2 3 0 16,-1 3-80-16,-3-3-32 0,-6-3 0 0,-4 3 0 15,-2 0 48-15,-3 0 16 0,-4 1 0 0,-3 1 0 16,-6 2-16-16,-7-2 0 0,-7 1 0 0,-7-2 0 16,-6 2 0-16,-5-1 0 0,-3 1 0 0,-8 0 0 15,-10 2 64-15,0 0 0 0,0 0 0 0,0 0 0 16,-12-4 80-16,-4-1 32 0,-9 3 0 0,-8 1 0 15,-10-1-192-15,-8 1-48 0,-8 2 0 0,-3 3 0 0,-4 1-128 16,-5-1 128-16,-7-1-128 0,-6 2 128 0,-9 1 0 16,-1-1-128-16,-3 0 192 0,-4 3-64 0,-2-2 0 0,-1 0 0 15,-5 0 0-15,-1-1 0 0,0 2 0 0,-3 2-128 16,-4-2 192-16,0 3-64 0,1-1-128 0,-3 2 0 16,-4 4 0-16,3 1 0 0,0 0 0 0,3 2 0 15,0 0 0-15,4-2 0 0,3 1 0 0,5 0 0 16,8 1 0-16,2-1 0 0,5-3 0 0,9 0 0 15,7-4 0-15,11 0 0 0,7-2 0 0,9-1 0 16,6-3 0-16,8 0 0 0,7-1 0 0,7 0-224 16,7-3 48-16,12 0 16 0,0 0-16 0,0 0 0 15,10-9 0-15,9 2 0 0,9-5-16 0,11 5 0 16,10-2 0-16,12 2 0 0,9-1 192 0,7 0-208 0,7-3 80 0,6 3 128 16,4-1-144-16,9 3 144 0,8-3 0 0,-1 0 0 15,-4-1 0-15,4 1 0 0,5-3 0 0,-1 3 0 16,7-1 0-16,-4 3 144 0,-3-2 16 0,0 2 0 15,-4-4 80-15,-2 2 16 0,-5-2 0 0,1 2 0 16,-2-3 16-16,-5 5 16 0,-7-5 0 0,-6 6 0 16,-7-4-32-16,-5 6 0 0,-9 0 0 0,-8-1 0 15,-10 2-112-15,-8 1-16 0,-9 1-128 0,-10-1 192 16,-18 2-32-16,0 0-16 0,0 0 0 0,-20 3 0 16,-12 1 16-16,-11 3 0 0,-9 0 0 0,-9 4 0 15,-11 1-480-15,-9 4-80 0,-12 3-32 16,-3 4 0-16,-3 0-1696 0,3 0-352 0,5 3-64 0,3-1-7952 15,2-5-1600-15</inkml:trace>
  <inkml:trace contextRef="#ctx0" brushRef="#br0" timeOffset="5572.4">10602 9656 16575 0,'0'0'736'0,"0"0"160"0,0 0-720 0,0 0-176 16,0 0 0-16,7-9 0 0,0 5 1232 0,4 1 224 0,0 2 32 0,3 1 16 16,4 1-800-16,2 2-176 15,2-2-16-15,3 2-16 0,3-2 32 0,5 0 16 0,3 1 0 0,6-1 0 16,6-1-96-16,3 1-32 0,2 2 0 0,2-3 0 15,1 0-32-15,2 0 0 0,3-3 0 0,8-1 0 16,6 2 0-16,3-1-16 0,-1 2 0 0,7 0 0 16,0-2 0-16,9 2 0 0,6 0 0 0,1-2 0 15,-1 1-80-15,7 0-16 0,2 0 0 0,4 0 0 16,2 1-16-16,3 1-16 0,3 0 0 0,2 0 0 16,6 0-240-16,-1 0 0 0,3 0 128 0,3 0-128 15,2 0 0-15,1 1 144 0,-3 1-144 0,5-1 128 16,-1-1-128-16,4 1 128 0,-1 1-128 0,0-2 128 15,0 0-128-15,-1 0 0 0,-3 0 144 0,3 1-144 16,-2 0 144-16,2 2-144 0,1-3 192 0,-2 2-192 16,1 1 192-16,2-2-64 0,0 2 0 0,0-2-128 15,-5 0 160-15,3 0-160 0,-1 1 128 0,2 0-128 16,-7 2 0-16,5-3 128 0,3 1-128 0,-5-2 0 0,-5-2 128 0,3 1-128 16,4 0 128-16,-5 1-128 0,-7-3 0 0,4 2 0 15,3 0 0-15,-4-1 0 0,-5 1 208 0,2 0-32 16,2 0-16-16,-6 1 0 0,-5 0-160 0,-1 0 0 15,-3 0 0-15,-1 0 0 0,-3-2 0 0,-4 1 0 16,-5 1 0-16,-1-1 0 0,3-1 0 0,-9 0 128 16,-6-2-128-16,-5 2 0 0,-5-1 0 0,-2 0 128 15,-1 2-128-15,-3-1 0 0,-2-2 128 0,-8 0-128 16,-7 0 0-16,-3 0 128 0,-4 2-128 0,-5-2 0 16,-5 0 0-16,-6 2 0 0,-2-1 128 0,-8 1-128 0,-4-3 128 0,-6 1-128 15,-11 4 176-15,0 0-48 0,0 0-128 16,-3-8 192-16,-6 3-192 0,-5-1 0 0,-7 1 128 0,-5 2-128 15,-7 3 0-15,-7 0 0 0,-7 0 0 0,-6 0 0 16,-9 0 0-16,-7 0 0 0,-5 0 0 0,-3 0 0 16,-6-3 160-16,-5 3-160 0,-3 3 160 0,-7-3-160 15,-6 0 192-15,-6 1-64 0,-4 2-128 0,-7-3 192 16,-6-3-192-16,-3 2 0 0,-3 1 128 0,-4 0-128 16,-9-1 0-16,-3 1 128 0,-5 0-128 0,-1 0 0 15,0-3 160-15,-5 3-160 0,-6 0 160 0,-3 0-160 16,0 0 0-16,-2-1 128 0,-2-4-128 0,-3 4 0 15,-2 1 0-15,2 0 0 0,-1 0 0 0,0-2 0 16,-1 0 0-16,-2 0 0 0,-3 1 0 0,0 1 0 16,-1-1 0-16,3-2 0 0,2-2 0 0,-3 0 0 15,-2 0 0-15,-1 0 0 0,0 0 0 0,6 2 0 0,7 1 0 0,0-2 0 16,-2-5 0-16,3 4 0 0,2 4 0 0,5-3 0 16,5-4 0-16,0 3 0 0,-1 3 0 15,6-1 0-15,5 2 0 0,2-3-160 0,-2-1 160 0,8 1 0 16,7 3-144-16,6-3 144 0,2-2 0 0,8 3-144 15,6 1 144-15,4 0 0 0,4-3-128 0,6-1 128 16,5 1 0-16,9 2 0 0,7 0-192 0,6-1 192 16,4 1-192-16,5 1 192 0,2-2-192 0,8 1 192 15,9 0-192-15,6-1 192 0,7 2-224 0,4 2 64 16,6 0 16-16,5 0 0 0,5-1 0 0,10 1 0 16,0 0 0-16,0 0 0 0,0 0 16 0,16 9 0 0,4-4 0 15,6 1 0-15,6 2 128 0,6-3-192 0,6 0 192 16,7 3-192-16,4-3 192 0,4 4 0 0,6-5 0 15,8 2 0-15,6 6 0 0,6-4 0 0,6-1 0 0,5-2 0 16,1-1 0-16,10 1 0 0,8 4 128 0,3-7-128 16,0-2 128-16,9 1-128 0,9 2 160 0,0-2-160 15,-2-2 160-15,5 1-160 0,8 0 160 0,4 0-160 16,0 0 160-16,4-1-160 0,5-3 160 0,6 3-160 16,1 1 160-16,0 0-160 0,-3-2 160 0,5 1-160 15,5-3 128-15,5 2-128 0,2 2 0 0,-2 0 144 16,-3-2-144-16,4 0 0 0,4-3 0 0,3 2 0 15,1 3 0-15,-1 2 128 0,0-2-128 0,0-2 0 16,0-4 0-16,3 2 0 0,0 2 0 0,2 2 0 16,1-2 0-16,-5 1 0 0,-5 1 0 0,3-2 0 15,4-2 144-15,1-1-144 0,-3 2 160 0,-2 2-160 16,-4 2 0-16,-3-1 0 0,-3 0 0 0,-1-1 0 16,-3 0 0-16,-5 1 0 0,-3 2 0 0,-4-2 0 0,-4-1 0 15,-3 3 0-15,-4 2 0 0,-4-1 0 0,-8-6 0 0,-4 3 0 16,-7 3 0-16,-2-2 144 0,-9-1-144 0,-7 0 0 15,-6 0 0-15,-7 3 0 0,-3-1 0 0,-7-1 0 16,-6-2 0-16,-7 1 0 0,-9 1 0 0,-9 2-304 16,-7 2 48-16,-7 1-10656 15,-10-1-2144-15</inkml:trace>
  <inkml:trace contextRef="#ctx0" brushRef="#br0" timeOffset="8872.41">2419 12626 15263 0,'0'0'672'0,"0"0"144"0,0 0-656 0,10-2-160 0,-10 2 0 0,10-5 0 0,-10 5 768 0,0 0 128 16,0 0 32-16,0 0 0 0,0 0-624 0,0 0-128 15,0 0-32-15,0 0 0 0,0 0 240 0,0 0 32 16,0 0 16-16,-9-4 0 0,-1 2 160 0,-1 2 48 16,-1-1 0-16,-3 1 0 0,-3 1 16 0,-2 3 16 15,-3 3 0-15,-2-2 0 0,-3-3-96 0,-2 2-32 16,-1 1 0-16,-2-1 0 0,-6-1-32 0,3-3-16 15,-4 0 0-15,1 0 0 0,-1-2 240 0,4 2 48 16,-1-1 16-16,1 0 0 0,1-2-224 0,1-1-32 16,3 3-16-16,0-1 0 0,-1-2-240 0,3-1-48 0,0-2-16 15,1 6 0-15,1-2-224 0,1 1 176 0,0 1-176 0,1-2 160 16,1 3-160-16,-2 0 0 0,3 0 0 0,5 3 0 16,4-1 0-16,3 3 0 0,1 3 0 0,1-3 0 15,0 1 0-15,1 3 0 0,5 0-128 0,0 3 128 16,2 2 0-16,0-3 0 0,1 3 0 0,1 4 0 15,3 2 0-15,-1 6 0 0,1-5 0 0,-1 10 0 16,2 0 0-16,0 5 0 0,0 3 0 0,3 5 0 16,-2 4-144-16,2 0 144 0,-1 6 0 0,0 4 0 15,-2 2 0-15,0 3 0 0,-1 0 0 0,-1 4 0 16,1 0 0-16,0 0 0 0,-1 0 0 0,-2 2 0 16,-1 0 0-16,0 3 0 0,-1 0 144 0,-1-1-144 15,1 0 192-15,-1 2-64 0,-2-1 0 0,-3 5 0 16,1 0-128-16,-2-1 0 0,1-2 144 0,-2 4-144 15,0 2 0-15,0-1 144 0,-1 2-144 0,-2-6 0 0,4 0 144 0,-3-4-144 16,1-2 0-16,1-1 144 0,0-3-144 0,1-1 0 16,-1-6 0-16,0 2 128 0,0-2 64 0,0-2 16 15,0-2 0-15,0 0 0 0,0-2 16 0,2 1 0 16,-1-4 0-16,0-4 0 0,-4 0-80 0,0-4-16 16,2-3 0-16,0-1 0 0,-2-4-128 0,2 1 160 15,1-6-160-15,0-1 160 0,-1-5-160 0,3-3 160 16,2-3-160-16,-3-2 160 0,2-2-160 0,-1-6 160 15,7-6-160-15,-4 6 160 0,4-6 64 0,0 0 16 16,0 0 0-16,0 0 0 0,0 0-112 0,0 0 0 16,0 0-128-16,0 0 192 0,4-11-192 0,1-2 0 0,0-1 128 15,3 5-128-15,2-1 0 0,2 3 128 0,0-5-128 16,6 5 0-16,4-2 0 0,-1 2 0 0,4-2 0 16,2 3 0-16,3-4 0 0,4 2 0 0,4-1 0 0,3 2 0 15,1 2 0-15,1-2 0 0,2 1 0 0,-1 2 0 16,-1-1 0-16,2 4 0 0,2 1 0 0,1 1 0 15,0 3 0-15,1 0 0 0,-2 1 0 0,2 2 0 16,0-2 0-16,-4 2 0 0,-3 2 0 0,-1-4 0 16,-3 1 0-16,-2 0 0 0,-1-2 0 0,0 0 0 15,0 0 0-15,-1 1 0 0,1-1 0 0,-1-3 0 16,0 3 0-16,0-4 0 0,-3-3-160 0,0 1 160 16,-2-3-2384-1,-4-3-400-15</inkml:trace>
  <inkml:trace contextRef="#ctx0" brushRef="#br0" timeOffset="9958.2">4852 13999 2751 0,'-19'-9'256'0,"7"5"-256"0,0-1 0 0,0-1 0 0,1 2 2496 0,1 1 464 16,-1-2 96-16,4 0 16 0,7 5-1776 0,0 0-336 15,-9-5-80-15,9 5-16 0,0 0-272 0,0 0-48 16,0 0-16-16,0 0 0 0,0 0-48 0,0 0-16 16,0 0 0-16,8-4 0 0,0 2 96 0,5 1 16 15,0-2 0-15,2 3 0 0,3 4 64 0,2 0 0 16,3-2 16-16,4 2 0 0,3 0-32 0,2 3-16 0,1 0 0 16,5 2 0-16,4-4 32 0,0 1 0 0,1 2 0 15,1-1 0-15,-1 4-128 0,0-6-32 0,4 0 0 0,0 2 0 16,-1 1-16-16,1 0 0 0,0-3 0 0,3-3 0 15,5 3-16-15,-4 0-16 0,0-2 0 0,-4-3 0 16,-1-1-96-16,-3-2-16 0,-1-1 0 0,0 2 0 16,-4-1 32-16,-1 1 0 0,-3 0 0 0,1 0 0 15,0 1 32-15,-3 1 0 0,-4 0 0 0,-1-2 0 16,-3-1-80-16,-1 3-16 0,-3 5 0 0,-2-3 0 16,-5-1-128-16,-3 1-32 0,-1-1 0 0,-9-1 0 15,7 5 0-15,-7-5-128 0,0 0 192 0,0 0-64 16,5 11 32-16,-5 0 0 0,0-11 0 0,-3 10 0 15,3-10-32-15,-9 13 0 0,0-3 0 0,-1 0 0 16,-4-5-128-16,-3 4 160 0,1 0-160 0,-2 1 160 16,-1-4-160-16,-4 3 160 0,-4-2-160 0,-1-1 160 0,1 3-160 0,-2-4 0 15,-3 0 144-15,-1 0-144 0,-1 0 0 16,-3-1 144-16,0 4-144 0,-3-5 0 0,-2-1 128 0,-1-2-128 16,-5-2 0-16,0 0 0 0,-3-5 128 0,2 1-128 15,-2-4 0-15,0 2 0 0,1-2 128 16,3 1-128-16,4-5 0 0,1 3 0 0,-2 1 0 0,1-6 0 15,-1 1 128-15,1-1-128 0,4-5 0 0,2 1 0 16,0 0 128-16,3-1-128 0,2 1 0 0,3 2 0 16,1 2 0-16,1 0 0 0,5 1 0 0,1 0 0 15,4 1 0-15,5 4 0 0,1 0 0 0,4 3 0 16,2 0 0-16,5 7 0 0,-4-8-128 0,4 8 128 16,0 0 0-16,0 0-144 0,9-3 144 0,2 2-192 15,3 2 192-15,3 1-192 0,2 4 192 0,4 4-160 0,1 2 160 16,5 3-160-16,4 3 160 0,5-1-160 0,3 6 160 0,6 2-160 15,5-5 16-15,1 3 0 0,1 0 0 0,-1-4 0 32,1-3-352-32,-2-1-64 0,-3 3-16 0,-2-1 0 15,-1-1-1344-15,0 0-256 0,-4-1-64 0,2 0-12720 0</inkml:trace>
  <inkml:trace contextRef="#ctx0" brushRef="#br0" timeOffset="10801.72">4998 15437 15663 0,'-9'-12'1392'0,"2"2"-1120"15,-1-3-272-15,3 4 0 0,1-2 1264 0,-1 1 192 16,2 2 32-16,1 2 16 0,-1-3-720 0,3 9-144 15,0 0-16-15,0 0-16 0,0 0-288 0,0 0-48 0,0 0-16 0,0 0 0 16,0 0 0-16,0 0 0 0,10 9 0 0,2-3 0 16,-1 0 96-16,3 6 16 0,3-3 0 0,1 2 0 15,5 4 80-15,3-1 0 0,6 2 16 0,6-4 0 16,4 2 144-16,3 0 32 0,3-3 0 0,7-1 0 16,4 1-32-16,9-3 0 0,4-2 0 0,3 0 0 15,1-2-80-15,1-2-16 0,-2-4 0 0,-2 0 0 16,-4-2-176-16,-2-2-32 0,1 1-16 0,-5-1 0 15,-7-4 48-15,-4 3 16 0,-5-6 0 0,-3 1 0 16,-6 4 16-16,-3-4 0 0,-2 2 0 0,-3 0 0 16,-5 2-208-16,-3-2-32 0,-3 4-128 0,-5-1 192 15,-4 3-64-15,-10 4-128 0,0 0 176 0,0 0-176 16,0 0 304-16,0 0-48 0,0 0-16 0,-15 6 0 0,-3 1-80 16,-1 1-16-16,-7 3 0 0,0 2 0 0,-4-2-144 0,0 5 0 15,-6-1 144-15,-3 1-144 0,-4 4 0 0,-6-1 128 16,-5 0-128-16,-2-2 0 0,-3 0 144 0,-2-1-144 15,-1 2 192-15,-3-1-192 0,0-2 240 0,-3-2-64 16,-6-1-16-16,2 1 0 0,0-4-160 0,5 1 160 16,1-5-160-16,2 2 160 0,3-3-160 0,2-3 0 15,0 0 0-15,3-5 128 0,4-5-128 0,4 0 0 16,3-1 0-16,6 1 0 0,3-3 160 0,6-2-160 16,3-2 192-16,4 0-192 0,4-1 144 0,5 2-144 15,3-1 0-15,3 2 144 0,2-2-144 0,3 5 0 16,3 3 0-16,5-2 0 0,0 1 0 0,4 4 0 0,3-2-176 0,5 3 176 15,6 0-160-15,5 3 160 0,4 1-192 16,10 2 192-16,8-1-192 0,7 6 64 0,5 3 128 0,2 0-208 16,-2 2 208-16,8 2 0 0,1 1-160 0,1-1 160 15,1 1 0-15,1-1 0 0,-7 1 0 0,-5-2 0 16,-4-2 0-16,-4 1 0 0,-2-3 0 0,-1 1 0 16,-1 1 0-16,-3-3 128 0,-3-2 0 0,-4 2 0 15,-4-2 64-15,-1 1 0 0,-3-5 0 0,-6 0 0 16,-3-1-64-16,-5-1-128 0,-3 1 192 0,-3-1-64 15,-12 0-128-15,9 3 0 0,-9-3-160 0,0 0 160 32,0 0-2128-32,0 0-336 0,0 0-64 0</inkml:trace>
  <inkml:trace contextRef="#ctx0" brushRef="#br0" timeOffset="12426.21">25677 13901 6447 0,'0'0'576'0,"-12"-2"-576"0,2-2 0 0,1 1 0 0,-1-1 2448 0,0 2 384 15,-2-2 80-15,2 1 16 0,1-2-1808 0,2-1-352 16,-1 1-80-16,8 5-16 0,-8-9 256 0,2 3 48 16,1 1 16-16,5 5 0 0,-6-4-208 0,6 4-32 15,0 0-16-15,0 0 0 0,0 0-208 0,0 0-32 16,0 0-16-16,0 0 0 0,0 0-128 0,0 0-32 16,0 0 0-16,5 10 0 0,1 1-64 0,7-2 0 15,3 4-16-15,3 0 0 0,3-4 144 0,3 1 48 16,3-3 0-16,4 2 0 0,3-2 16 0,3-1 16 15,2 0 0-15,5-2 0 0,4 1-80 0,6 4-32 16,5-2 0-16,3 3 0 0,3-5-112 0,-1 0-32 0,-4 0 0 0,3-1 0 16,-1-2-16-16,4 1 0 0,-3-2 0 0,2-1 0 15,-1-1-192-15,-2-3 144 0,-4-7-144 0,-2 2 128 16,-3-1-128-16,-3 1 128 0,-2-4-128 0,1-1 128 16,-1 0-128-16,-2 0 128 0,-3-3-128 0,-2 2 128 15,-3-1-128-15,-3 0 192 0,-6 1-192 0,-2 2 192 16,-4 3-192-16,-3-2 0 0,-4 1 0 0,-1-1 0 15,-1 3 0-15,-4 2 0 0,0 4 0 0,-4-2 0 16,-7 5 0-16,0 0 128 0,0 0-128 0,0 0 0 16,0 0 176-16,0 0-48 0,-9 2-128 0,-1 1 192 15,-3-1-64-15,-1 3-128 0,-1 3 176 0,-1-3-176 16,-3 1 208-16,-2 3-64 0,-3 4-16 0,-1-2 0 16,-2 2-128-16,-2 0 0 0,-1 1 0 0,-4 1 0 15,-1 2 176-15,-1-1-48 0,2 1-128 0,-3-1 192 0,0 1 16 16,0-1 0-16,1-1 0 0,-3 2 0 0,0 1-16 15,-2 0 0-15,-2-4 0 0,0-3 0 0,-5-1-64 0,1-2 0 16,2 1-128-16,-2-2 192 0,0-4-192 0,0 1 128 16,1 3-128-16,0-3 0 0,2 1 128 0,-3-2-128 15,-3-6 0-15,0 1 144 0,0-1-144 0,0-2 0 16,2-4 0-16,1 3 128 0,0-3-128 0,3 1 0 16,4-3 144-16,0 1-144 0,0-3 0 0,0-2 128 15,0 1-128-15,0-3 0 0,1-1 0 0,3-2 0 16,3-3 0-16,3 3 128 0,0-1-128 0,2 2 0 15,3-1 0-15,2 5 0 0,2-2 0 0,1 2 0 0,3 0 0 16,1 3 0-16,2 3 0 0,2 1 0 16,2 2 0-16,1 3 0 0,2-2 0 0,7 5 0 0,0 0 0 0,0 0 0 15,0 0 0-15,0 0 0 0,0 0 0 0,0 0 0 16,0 0-144-16,0 0 144 0,8 8-160 0,5 5 160 16,-1-3-144-16,5 2 144 0,2-1-128 0,3-2 128 15,2 3 0-15,2-4-128 0,2 1 128 0,7-4 0 16,4 3 0-16,4 1 0 0,3 0 0 0,1 0 0 15,0-3 0-15,0 2 0 0,-1-3 0 0,6 0 0 16,5 0 0-16,4-2 192 0,4-1-32 0,1-1-16 16,2-2 32-16,-2-1 0 0,-3-6 0 0,-1 4 0 15,1 2-16-15,-1 0 0 0,-2-2 0 0,-2 1 0 16,-3 0-160-16,-3 1 192 0,-4-2-192 0,-4 0 192 16,-5-2-192-16,-5 0 0 0,-2 3 0 0,-5-1 128 15,-4-1-128-15,-4 1 128 0,-4 0-128 0,-2 3 128 16,-13 1-128-16,0 0 0 0,0 0 0 0,0 0 128 0,0 0-304 0,0 0-64 15,-9-5-16-15,-4 1 0 16,-7 3-2016-16,-1-1-416 0,0 1-64 0</inkml:trace>
  <inkml:trace contextRef="#ctx0" brushRef="#br0" timeOffset="14111.03">25401 15406 1839 0,'0'0'160'0,"-6"-4"-160"0,6 4 0 0,-9-2 0 15,2-2 2896-15,7 4 560 0,-7-5 96 0,7 5 32 16,-9-5-2080-16,9 5-416 0,-8-3-64 0,8 3-32 16,-6-1-304-16,6 1-64 0,0 0-16 0,0 0 0 15,0 0 32-15,0 0 16 0,0 0 0 0,0 0 0 16,0 0 16-16,0 0 0 0,0 0 0 0,0 0 0 16,0 0-80-16,0 0-16 0,7 11 0 0,2-1 0 15,4 1-96-15,-2-1-32 0,5 1 0 0,3-2 0 16,2 1 0-16,6 2-16 0,2-5 0 0,9 5 0 15,4-3 16-15,3 2 0 0,2-2 0 0,1 1 0 0,1 0-64 0,3-1 0 16,1-1 0-16,4 2 0 0,2-1-80 0,4 2-32 16,5 3 0-16,-2-6 0 0,-1 1-272 0,1-4 160 15,1 4-160-15,0-3 128 0,1-1-128 0,3 4 0 16,4-1 0-16,-3-3 0 0,0-1 0 0,-5-2 0 16,2 0 128-16,-1-1-128 0,3 3 0 0,2-1 0 15,2 4 144-15,-4-5-144 0,-5 0 0 0,3 0 144 16,-1 3-144-16,2 0 0 0,2 0 128 0,-4-1-128 15,2-1 0-15,-3 2 0 0,-4-4 0 0,-1 2 0 16,0-1 0-16,2 2 0 0,-1 4 0 0,2-4 0 16,-1-3 0-16,-2-1 0 0,-5 0 144 0,0 1-144 0,1-1 0 0,-1 1 144 15,0-4-144-15,2 0 0 0,0 3 0 16,0-5 128-16,0-1-128 0,-5-1 128 0,-1-4-128 16,2 1 128-16,0 1-128 0,2-2 0 0,1 1 144 0,1-2-144 15,0 0 0-15,-1 1 0 0,-2-5 0 0,-3-1 128 16,-1-1-128-16,-1 0 0 0,-1 0 0 0,-2 2 128 15,-4 1-128-15,1-1 0 0,-1 4 0 0,-2-4 0 16,-2 1 0-16,-5 1 0 0,-3 4 0 0,-4-2 0 16,-1 0 0-16,-4 4 0 0,-3 2 0 0,-5 1 0 15,-1 1 0-15,-1-1 0 0,-3 1 0 0,-10 4 0 16,9-3 0-16,-9 3 0 0,0 0 0 0,0 0 0 16,0 0-176-16,0 0 176 0,-9 7-208 0,0-3 80 15,-2-3-32-15,-1 1 0 0,0 2 0 0,-2 4 0 16,-3-3 160-16,0 3 0 0,-2 2 0 0,0 1 0 15,-5-2 0-15,-1 3 0 0,-1-4 0 0,-3 4 0 0,-5-3 0 16,1 1 0-16,1 1 0 0,-4 0 0 0,-2 3 0 0,-2 3 0 16,-2-1 0-16,0 0 128 0,0 1-128 0,-7 0 0 15,-5 0 0-15,-6-3 0 0,-2-4 0 0,-2-2 128 16,-2 2-128-16,0-1 0 0,0 2 160 0,-7 1-32 16,-5-3-128-16,-2-1 192 0,-2-2 16 0,2 0 0 15,0 2 0-15,-1-3 0 0,-4 0-64 0,-1 2-16 16,-3-4 0-16,5-2 0 0,3 3-128 0,0 0 0 15,-1 0 144-15,2-4-144 0,-2-4 0 0,3 1 128 16,4 1-128-16,4-1 0 0,3 1 0 0,1-5 0 16,-2 0 0-16,3-1 128 0,3-6-128 0,3-3 0 0,3 2 128 0,5 0-128 15,2 0 0-15,2 1 144 0,-1-3-144 16,1-1 0-16,-1-1 0 0,-1 2 0 0,0-4 0 0,3 7 0 16,3 0 0-16,1 0 0 0,1 2 0 0,2 3 0 15,2-3 0-15,3 5 0 0,-1-4 0 0,3 4 0 16,0-5 0-16,0 6 0 0,-1-2 0 0,1 3 0 15,1-1 0-15,2 0 0 0,3 2 0 0,1-1 0 16,3 2 0-16,3-1 0 0,0 1 0 0,3 1 0 16,2 1 0-16,3 1-144 0,2 0 144 0,10 0 0 15,-7 0 0-15,7 0 0 0,0 0 0 0,0 0-128 16,0 0 128-16,0 0 0 0,0 0 0 0,8 9 0 16,4-3 0-16,3 3 144 0,5-1-16 0,5 2-128 15,1-2 0-15,9 2 0 0,4-1 0 0,3 1 0 16,1-3 0-16,2 5 0 0,0-3 0 0,4 2 0 0,2-1 0 15,2 1 0-15,2 0 0 0,6-2 0 16,5 1 0-16,0-2 0 0,0 1 0 0,1-3 0 0,2-2 0 16,3 5 0-16,6-4 160 0,5-1-160 0,3-1 128 0,0 1-128 15,-2-3 0-15,4 2 128 0,5-1-128 0,-3 4 0 16,3-5 144-16,-3 0-144 0,-5 3 0 0,2-3 0 16,2 0 0-16,-2-1 0 0,0-2 0 0,-5-2 144 15,-4-1-144-15,-2 0 0 0,-1-3 192 0,2 2-64 16,-1 1 0-16,-4-1-128 0,-4-2 320 0,-4-2-32 15,-1 1-16-15,-5 0 0 0,-2 3-48 0,0 0-16 16,-1-2 0-16,-4 1 0 0,-3 5-80 0,-7-3 0 16,-3 0-128-16,-5-1 192 0,-5 1-192 0,-4-1 128 15,-3 2-128-15,-4 2 0 0,-6-2 0 0,-2 0 0 16,-9 4 0-16,0 0 0 16,0 0-1008-16,0 0-192 0,0 0-32 0,0 0-10160 0,0 0-2016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58:39.60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1055 3441 1839 0,'0'0'160'0,"1"-3"-160"0,-1-8 0 0,2 6 0 0,-1 0 1600 0,-1 5 272 16,0-9 64-16,0 9 16 0,0 0-672 0,0 0-144 15,0 0-32-15,0 0 0 0,0 0-272 0,0 0-48 16,0 0-16-16,-1 12 0 0,-3-6-128 0,0 8-16 15,-1 1-16-15,1 4 0 0,0 2-64 0,0 4-16 16,2 2 0-16,1 1 0 0,1 1-240 0,1 2-48 16,0-2-16-16,6 10 0 0,-1-9-224 0,3-5 128 15,0-7-128-15,0-7 0 0,-1-3 448 0,4-6 0 16,-2-2 0-16,2-5 0 0,0-6 272 0,2-2 48 16,0-3 16-16,0-2 0 0,0-3-128 0,-4 6-16 15,-1-3-16-15,0 1 0 0,0-2-368 0,0-1-80 16,0 0-16-16,0 1 0 0,-2 1-160 0,0 3 0 0,0 1 144 0,-2 4-144 15,0 0 0-15,2 6 128 0,-7 4-128 0,0 0 0 16,5 11 224-16,-1 7-32 16,-2 5 0-16,1 9 0 0,-2 5 128 0,-1 5 0 15,-4 7 16-15,2 5 0 0,-5 4-16 0,-2 4 0 0,2 1 0 0,-5 1 0 16,0-3-128-16,-2 2-16 16,-2-6-16-16,0-4 0 0,-1-3-32 0,1-7 0 15,-1-4 0-15,1-4 0 0,1-3-128 0,2-7 160 0,-1-3-160 16,2-10 160-1,2-2-1824-15,3-8-352 0</inkml:trace>
  <inkml:trace contextRef="#ctx0" brushRef="#br0" timeOffset="265.63">1494 3791 21183 0,'0'0'1888'0,"3"-9"-1504"16,2 1-384-16,4-2 0 0,3 5 736 0,2-4 80 16,2 2 16-16,1-3 0 0,-1 1-128 0,3-3-32 15,2 2 0-15,0-1 0 0,2-3-352 0,-1 3-80 16,-1 0-16-16,-1 1 0 0,0 2-224 0,-2-3 0 15,-3 3-192-15,-1 0-7888 16,-3 3-1584-16</inkml:trace>
  <inkml:trace contextRef="#ctx0" brushRef="#br0" timeOffset="405.98">1556 3931 17503 0,'0'0'1552'0,"0"0"-1232"15,0 0-320-15,0 0 0 0,0 0 1808 0,0 0 304 0,10 5 64 0,1-4 16 16,1-1-1232-16,2-1-256 0,0-3-64 0,4 0 0 15,-1-1-304-15,4-4-64 16,0 0-16-16,4 0 0 16,1 1-976-16,14-4-208 0,-5 3-32 0</inkml:trace>
  <inkml:trace contextRef="#ctx0" brushRef="#br0" timeOffset="1133.93">2116 3655 15135 0,'0'0'672'0,"0"0"144"0,0 0-656 0,2 6-160 0,2 5 0 0,-2-5 0 16,1 4 1232-16,0-2 224 0,1 1 32 0,1-4 16 0,2 0-96 0,0 0 0 16,1-3-16-16,1-2 0 0,1-1-368 0,1-3-64 15,1-1 0-15,1 1-16 0,1-2-240 0,3-5-64 16,-1-1 0-16,-6 5 0 0,0-5-208 0,-1 2-48 16,0-3-16-16,-2 0 0 0,1-1-176 0,-3 2-48 15,0-3 0-15,-1 1 0 0,-3 1-16 0,-1 1 0 16,-2 0 0-16,-3 3 0 0,-2-3-128 0,-2 7 0 15,-1 0 0-15,-3 3 0 0,-1 0 0 0,-1 5 0 16,-1 5 0-16,-1-1 0 0,-1 6 0 0,1 3 0 0,-2 5-176 0,-1 0 176 16,1 3-128-16,2 3 128 15,0 0-128-15,2 2 128 0,2 4 0 0,4-2-160 0,3-3 160 0,1 1 0 16,2-5 0-16,3-1 0 16,3-1 0-16,2-3 0 0,1-3 0 0,4-3 0 0,3 0 0 0,1-2 0 31,0-6-464-31,3-1-48 0,2-2 0 0,1-3 0 15,3-4-2496-15,1-5-496 0</inkml:trace>
  <inkml:trace contextRef="#ctx0" brushRef="#br0" timeOffset="1534.57">2508 3549 24879 0,'0'0'2208'0,"0"0"-1760"16,0 0-448-16,0 0 0 0,0 0 768 0,0 0 64 16,0 0 0-16,5-7 16 0,3-3-256 0,-2-2-48 15,0 0-16-15,2-5 0 0,0-1-272 0,-2-2-48 16,3-3-16-16,1-1 0 0,0 0-16 0,5-9-16 16,-1 1 0-16,-5 14 0 0,0-1-16 0,0 2 0 15,-1 2 0-15,-2 5 0 0,0 1-16 0,-6 9-128 16,0 0 192-16,7 5-64 0,-2 4-128 0,-1 6 0 15,-2 1 0-15,0 1 0 0,-4 5 0 0,0 0 0 0,-2 2 0 16,1 0 0-16,0-4 0 0,-1-1 0 16,0-3 0-16,0-6 128 0,0 0-128 0,4-10 192 0,0 0-192 0,0 0 192 15,0 0 144-15,0 0 48 16,0 0 0-16,4-9 0 0,4-1-96 0,-2-5-16 16,0-1 0-16,2 0 0 0,-2-1-272 0,2 1 128 15,1 2-128-15,0-1 0 0,0-1 0 0,1 2 0 16,0 3 0-16,3 1 0 0,-2 2 0 0,1 2-272 0,0 2 16 15,1 1 16 1,1 1-2320-16,0-3-480 0,15 1-96 0,-8 0 0 0</inkml:trace>
  <inkml:trace contextRef="#ctx0" brushRef="#br0" timeOffset="1793.31">3239 2857 21183 0,'0'0'1888'0,"0"0"-1504"16,0 0-384-16,0 0 0 0,0 0 1408 0,5 6 192 16,-3 0 64-16,1 6 0 0,-2-1-432 0,-1 6-80 15,-2 2 0-15,-2 11-16 0,0 3-400 0,0-11-80 16,0 4-16-16,-2 3 0 0,2 1-400 0,0 3-96 16,1 3-16-16,0-1 0 0,-1 2-128 0,4-1 0 15,0-4 0-15,0-2 0 0,3-1 0 0,1-6 0 16,-1-1 0-16,3-2 0 0,0 2-128 0,2-4 128 15,-2-4 0-15,2-2 0 0,0 0-384 0,0-6 0 16,-2 2 0-16,-6-8 0 16,0 0-1968-16,0 0-400 0,0 0-64 0,0 0-32 0</inkml:trace>
  <inkml:trace contextRef="#ctx0" brushRef="#br0" timeOffset="1927.46">3032 3333 23951 0,'0'0'2128'0,"0"0"-1696"15,10-1-432-15,3 1 0 0,2 1 960 0,3 1 96 0,1 0 32 0,1 1 0 16,2-3-496-16,0-2-80 0,4-1-32 0,3 0 0 16,3-2-352-16,2-1-128 0,3 1 0 0,5 0-8704 15,1-4-1840-15</inkml:trace>
  <inkml:trace contextRef="#ctx0" brushRef="#br0" timeOffset="2424.52">3798 3800 19231 0,'0'0'848'0,"0"0"176"0,0 0-816 0,0 0-208 0,0 0 0 0,0 0 0 16,0 0 1248-16,0 0 208 0,0 0 32 0,0 0 16 16,0 0-640-16,13 0-128 0,-2-3-32 0,6 2 0 15,2-3-320-15,4-1-80 0,3 1-16 0,1 1 0 16,5-4-32-16,2 0 0 0,3 1 0 0,1-2 0 15,-1 0-96-15,13-2-32 0,-11 2 0 0,-15 6 0 0,-1-2-128 0,-1-1 0 16,-3 1 0-16,-1 3 0 16,-3-1-2112-16,-4 2-368 0,5 0-64 15,-16 0-16-15</inkml:trace>
  <inkml:trace contextRef="#ctx0" brushRef="#br0" timeOffset="2592.87">3790 4034 2751 0,'0'0'128'0,"0"0"16"0,0 0-144 0,0 0 0 16,0 0 0-16,8 4 0 0,5 1 4464 0,6-2 848 16,0 0 192-16,-4-2 16 0,4-1-3664 0,3-2-720 15,3-3-160-15,6-3-16 0,1 2-416 0,4-3-80 16,4 1-16-16,-1-2 0 0,1 1-448 0,-2-1 0 16,-4 1 0-16,-2-2-8160 15,-2 2-1648-15</inkml:trace>
  <inkml:trace contextRef="#ctx0" brushRef="#br0" timeOffset="2903.06">3943 3529 23951 0,'0'0'2128'0,"0"0"-1696"0,9 0-432 0,4 1 0 15,2-1 336-15,5 0-16 0,6 0 0 0,3 2 0 16,4-1 256-16,3 3 32 0,0 1 16 0,5 0 0 0,1 1-224 0,3 6-32 16,-1 0-16-16,2 1 0 0,0 1 96 0,2 3 0 15,-1 0 16-15,-4 8 0 0,-4 3 16 0,-3 1 0 16,-3 3 0-16,7 15 0 0,-9-3-192 0,-15-15-32 16,-4 3-16-16,-2 1 0 0,-2 3-32 0,-7-2 0 15,-3-2 0-15,-3 0 0 0,-4-2 304 0,-4 1 64 16,-6-3 16-16,-18 12 0 0,-2-2-192 0,-1-8-32 15,-4-1-16-15,-1-5 0 16,1 1-1200-16,-2 0-240 0,0-1-64 0</inkml:trace>
  <inkml:trace contextRef="#ctx0" brushRef="#br0" timeOffset="4653.35">5442 3664 8975 0,'0'0'384'0,"0"0"112"0,-4 8-496 0,-2-2 0 15,6-6 0-15,-8 9 0 0,0-4 768 0,8-5 64 16,-10 6 16-16,2 2 0 0,2-4 176 0,6-4 16 16,-8 5 16-16,8-5 0 0,0 0-32 0,0 0 0 15,0 0 0-15,0 0 0 0,0 0 16 0,0 0 0 16,0 0 0-16,0 0 0 0,0 0-80 0,0 0-32 15,0 0 0-15,0 0 0 0,7-13-384 0,-2 2-80 16,4-1-16-16,-4 6 0 0,0-1-192 0,1-1-32 16,1 1-16-16,-1-2 0 0,0 4-208 0,1 3 0 15,-1-1 128-15,4 2-128 0,-10 1 0 0,10 5 0 16,-2 1 0-16,1 7 0 0,-3 5-144 0,5 5 144 16,-4 6 0-16,1 4-144 0,-3 1 144 0,-1 6 0 15,-3 0 0-15,1 7 0 0,-4-1 0 0,2-14 0 16,-3 1 128-16,1-1-128 0,-2-3 128 0,0 0-128 15,-1-2 160-15,3-3-160 0,-2-5 528 0,0-2 16 16,1-6 0-16,1 1 0 0,-1-2 192 0,3-10 32 16,0 0 16-16,0 0 0 0,0 0-240 0,5-9-48 15,-1-4-16-15,0 0 0 0,0-3-96 0,1-5 0 16,-1-4-16-16,2-13 0 0,0 0-240 0,2 1-128 0,0 1 160 0,1 1-160 16,0-1 128-16,1 1-128 0,1-2 0 15,6 5 0-15,0 4 0 0,4 1 0 0,2 4 0 0,0 2 0 16,-2-1 0-16,3 4-128 0,0 4 128 0,-2 3-160 15,-3 0 160-15,-1 4 0 0,-3 2-144 0,0 0 144 16,-2 2-2112 0,0 1-368-16,0-1-64 0</inkml:trace>
  <inkml:trace contextRef="#ctx0" brushRef="#br0" timeOffset="5136.91">6106 3202 10127 0,'0'0'448'0,"0"0"96"0,0-7-544 0,0 2 0 16,-2-2 0-16,2 0 0 0,2 2 1920 0,2-3 288 15,1 0 48-15,4 2 16 0,4-3-928 0,2 3-192 16,3-3-48-16,4 1 0 0,3-2-208 0,13-1-64 16,-3-1 0-16,-13 7 0 0,1 0-160 0,3 3-32 15,-1 3-16-15,-1 4 0 0,-3 3-384 0,-4 3-80 0,-1 0-16 0,-4 5 0 16,-1 1-16-16,-5 8-128 15,-4-1 192-15,-2 2-64 0,-2 1 80 0,-4-1 16 0,-3 2 0 0,-2-2 0 16,-3 2 48-16,-1-5 16 0,-1-1 0 0,0-2 0 16,2-6 480-16,-1 0 112 0,3 0 16 15,0-5 0-15,3 0 32 0,2-5 16 0,7-4 0 0,0 0 0 0,0 0-480 0,0 0-80 16,0 0-32-16,10-2 0 0,1 0-176 0,3-2-48 16,3-2 0-16,0-1 0 0,5 1-128 0,0-2 0 15,1 2 0-15,12-6 0 16,-3 5-720-16,-12 0-240 0,3 2-32 0,-1 2-9872 15,2 1-1968-15</inkml:trace>
  <inkml:trace contextRef="#ctx0" brushRef="#br0" timeOffset="5458.57">7139 3572 24815 0,'0'0'1088'0,"9"-1"256"0,-2 0-1088 0,-7 1-256 16,8 1 0-16,-2 3 0 0,-2 4 1040 0,-2 2 160 15,-4 2 16-15,-1 0 16 0,1-1-128 0,-2 6-16 0,-1 2-16 0,-1 5 0 16,-3-1-208-16,0 4-32 0,1-1-16 0,1 6 0 15,-1 1-416-15,2 1-80 0,-1 2 0 0,2-3-16 16,-1 0-304-16,3-1 0 0,-1 1 128 0,2-6-128 16,-1-2-128-16,2-6-96 0,0 0-16 0,0-2 0 15,1-5-304-15,0-3-64 0,1 1-16 0,0-4 0 16,-1-6-1280-16,0 0-256 0,0 0-48 16,0 0-16-16</inkml:trace>
  <inkml:trace contextRef="#ctx0" brushRef="#br0" timeOffset="5642.2">6740 4013 28559 0,'0'0'2544'0,"13"2"-2032"16,1-2-512-16,-1 1 0 0,5 2 1152 0,1-1 128 16,1 2 16-16,3 0 16 0,1-2-288 0,3 1-64 15,1-1-16-15,1-2 0 0,1-2-624 0,0-1-128 16,2 1-32-16,0-2 0 0,-2-2-416 0,2 2-64 15,0 0-32-15,-1-1-10480 16,2-2-2096-16</inkml:trace>
  <inkml:trace contextRef="#ctx0" brushRef="#br0" timeOffset="6904.58">7838 3108 1839 0,'0'0'160'0,"0"0"-160"16,0 0 0-16,0 0 0 0,0 0 3488 0,0 0 672 15,0 0 128-15,0 0 16 0,-4 12-2368 0,1-5-464 16,0 2-112-16,-1 0-16 0,3 5-320 0,-3 2-64 16,1 3 0-16,1 1-16 0,-2 4-48 0,1-1-16 15,1 2 0-15,-1 3 0 0,-1-2-240 0,1 2-32 16,-3-3-16-16,4 4 0 0,-2-2-32 0,2 1-16 15,-1 0 0-15,0-4 0 0,1-2-96 0,-1-2 0 16,0-2-16-16,3-2 0 0,2-2-112 0,2 0-32 0,0-5 0 0,1 0 0 16,1-5 32-16,1 0 16 0,0-2 0 15,2 0 0-15,3-1 0 0,-1-1 0 16,2 2 0-16,1-4 0 0,1 1-144 0,0-2-48 16,2 1 0-16,-2 0 0 0,1 1-144 0,2 1 0 15,1 0 0-15,2-1 0 0,-1-1 0 0,0 1 0 16,1-1 0-16,-1-2 0 15,-1 1-640-15,-1-1-48 0,0 1-16 0,-2-4 0 16,1 0-2048-16,-2-1-400 0,10-14-96 0,-4 2-16 0</inkml:trace>
  <inkml:trace contextRef="#ctx0" brushRef="#br0" timeOffset="7172.12">8344 3135 11967 0,'0'0'528'0,"0"0"112"16,0 0-512-16,0 0-128 0,-3 8 0 0,1 2 0 0,0 0 3872 0,-2 4 736 15,-2 3 160-15,0 3 32 0,-2 5-2784 0,-2 2-544 16,0 5-128-16,-2 2 0 0,1 2-528 0,1 3-112 16,0 8 0-16,-1 1-16 0,0 6-160 0,1 3-16 15,-2-2-16-15,2 2 0 0,0 1-240 0,0 2-64 16,0 2 0-16,1-8 0 0,2-3-192 0,1-9 176 15,0-4-176-15,1-5 160 0,2-1-160 0,-1 4-176 16,4-9 48-16,0-13 0 16,0-4-1696-16,3-6-336 0,-3-4-64 0</inkml:trace>
  <inkml:trace contextRef="#ctx0" brushRef="#br0" timeOffset="8074.41">8758 3588 13823 0,'0'0'608'0,"0"0"128"0,0 0-592 0,0 0-144 16,0 0 0-16,0 0 0 0,5 7 1872 0,-5-7 352 15,5 5 64-15,8-1 16 0,-2-1-608 0,0-2-112 16,1-1-32-16,4 0 0 0,0 0-272 0,4-1-64 16,5-2-16-16,0 1 0 0,2-2-288 0,2-3-48 15,3 2-16-15,-1 2 0 0,5-5-320 0,0 2-64 16,-1 0-16-16,3 0 0 0,0 2-208 0,-1 0-48 15,-1 1-16-15,-3-1 0 0,-1-1-176 0,-3 1-192 16,-4 1 32-16,-4 2 16 16,-3 0-1312-16,-6 0-256 0,-2 1-48 0,-10 0-12832 0</inkml:trace>
  <inkml:trace contextRef="#ctx0" brushRef="#br0" timeOffset="8224.35">8860 3832 20271 0,'-12'2'1792'0,"12"-2"-1424"0,0 0-368 0,0 0 0 16,0 0 1728-16,9 8 288 0,1 1 48 0,2-3 16 16,1 3-800-16,2-3-144 0,3 3-48 0,2-4 0 0,2-3-80 0,0 0-32 15,3-1 0-15,3-1 0 0,1 0-400 0,1 0-96 16,2-1-16-16,0-1 0 16,0 2-1104-16,1 0-208 0,0-3-48 0,-2-3-9472 15,-3 3-1904-15</inkml:trace>
  <inkml:trace contextRef="#ctx0" brushRef="#br0" timeOffset="8892.78">10572 3271 7359 0,'0'0'656'0,"-5"-5"-528"0,-1 1-128 0,-1 0 0 0,0-2 1952 0,-2 0 352 16,-2-1 80-16,0 2 16 0,-3 4-912 0,-8 1-176 16,2 4-32-16,5-3-16 0,-2 2-400 0,0-1-80 15,-3 3-16-15,0 5 0 0,-2-2-32 0,1 5-16 16,-2 2 0-16,0 3 0 0,-1 2 96 0,0 2 16 15,-4 4 0-15,2 5 0 0,2 5-144 0,1 2-32 16,2 2 0-16,2 1 0 0,1 1-336 0,4 2-80 16,0-2-16-16,-1 17 0 0,7-10-96 0,8-18-128 15,3 1 176-15,2-6-176 0,2 0 256 0,5-3-64 16,3-2-16-16,4 0 0 0,4-2 208 0,4-4 32 16,1-1 16-16,5-6 0 0,1-1 96 0,4-3 32 15,3-3 0-15,2-2 0 0,2 0-32 0,-5-8 0 16,0 0 0-16,-2-4 0 0,-1-1-160 0,-2 0-48 15,1-4 0-15,-2-1 0 0,-1-3-64 0,-2-3 0 16,-2 3-16-16,-1-5 0 0,-1 0 16 0,-2-3 16 16,-2-2 0-16,-2-1 0 0,-1-4-32 0,-6-2-16 15,-4-3 0-15,-3-3 0 0,-2 4 112 0,-2 3 32 16,-8 0 0-16,-3 3 0 0,-2 3-112 0,-3 1 0 0,-4 7-16 0,-5 3 0 16,-2 4-112-16,-4 3-128 0,-1 4 176 0,-4 2-176 15,-3 4 128-15,0 2-128 0,0 1 0 0,-3 2 0 31,0 3-912-31,-2 1-240 0,1 1-64 0,-18 6 0 0,10 0-1856 16,20-5-384-16</inkml:trace>
  <inkml:trace contextRef="#ctx0" brushRef="#br0" timeOffset="15343.99">27285 1348 10127 0,'0'0'896'0,"0"0"-704"15,0 0-192-15,0 0 0 0,0 0 944 0,0 0 144 16,0 0 48-16,0 0 0 0,0 0-32 0,0 0 0 16,0 0 0-16,0 0 0 0,0 0-240 0,0 0-48 15,0 0-16-15,-5 9 0 0,1 2-112 0,3-3-32 16,-1 2 0-16,-2 4 0 0,2 0-176 0,1 1-32 15,-1 3-16-15,1 0 0 0,0 2-112 0,1 12 0 16,0-4-16-16,0-6 0 0,-1-2-112 0,-1-2 0 16,4-2-16-16,-2-2 0 0,0 0-48 0,0-2 0 0,1-2 0 15,-1 1 0-15,0-11 0 0,2 9-128 0,-2-9 192 0,0 0-64 16,7 9-128-16,-7-9 0 0,0 0 144 0,0 0-144 16,10 0 384-16,-10 0 0 0,11-6 0 0,-1 1 0 15,-1-6-160-15,-1 3-32 0,0-5 0 0,-1 3 0 16,1-3-192-16,-2 0 176 0,1 1-176 0,-1 0 160 15,0-3-160-15,1 1 0 0,0 0 144 0,1 2-144 16,0-2 0-16,-1 2 0 0,1 2 0 0,-1-3 0 16,0 3 0-16,-1 1 0 0,0-3 0 0,2 6 128 15,-8 6-384-15,10-6-64 0,-1-1 0 0,-9 7-16 32,8-5-528-32,-8 5-96 0,9-4-32 0,-9 4-7056 0,0 0-1408 0</inkml:trace>
  <inkml:trace contextRef="#ctx0" brushRef="#br0" timeOffset="15931.44">27341 1614 2751 0,'0'0'128'0,"0"0"16"0,0 0-144 0,0 0 0 0,0 0 0 0,0 0 0 15,0 0 2352-15,0 0 432 0,0 0 96 0,0 0 0 16,0 0-1648-16,0 0-336 0,0 0-64 0,0 0 0 15,0 0-160-15,0 0-32 0,0 0 0 0,0 0 0 16,0 0 128-16,0 0 0 0,0 0 16 0,2-9 0 16,-2 9-32-16,4-9-16 0,-1-4 0 0,-1 2 0 15,-1 1-80-15,2-4-16 0,-2 0 0 0,2-2 0 16,-2 1-80-16,4-3-32 0,-1 0 0 0,1-2 0 16,-1 1-32-16,5 0-16 0,0-1 0 0,-2-1 0 15,2 1-192-15,0 0-32 0,0-2-16 0,2 0 0 16,2 3-96-16,0 2-16 0,-2-1 0 0,2 0 0 15,-3 0 64-15,1 0 0 0,1 3 0 0,1 1 0 0,1-2 0 16,0 0 16-16,-2-1 0 0,2 0 0 0,2 2-48 0,-1 0-16 16,0-1 0-16,2 2 0 0,-1 0 0 0,1-1 0 15,0 2 0-15,1 1 0 0,0-4-144 0,-1 2 128 16,-1 6-128-16,-2-1 128 0,1-4-128 0,-1 4 128 16,3-2-128-16,-2 2 128 0,-1-1 0 0,0 2 0 15,-1-2 0-15,-1 5 0 0,0-2 0 0,-1 3 0 16,0 2 0-16,-1 1 0 0,-10 1-128 0,0 0 160 15,10 0-160-15,-10 0 160 0,0 0-160 0,0 0 0 16,7 6 0-16,-1 3 128 0,-6-9-128 0,0 0 0 16,0 0 0-16,5 10 0 15,-5-10-352-15,0 13-96 0,0-13-32 0</inkml:trace>
  <inkml:trace contextRef="#ctx0" brushRef="#br0" timeOffset="16828.4">28413 351 9215 0,'0'0'816'0,"0"0"-656"0,0 0-160 0,0 0 0 0,0 0 1120 0,0 0 192 0,0 0 32 0,-6 8 16 15,0-2-544-15,2 6-112 0,1-3-32 0,3 0 0 16,0 0-224-16,0 6-64 0,2 1 0 0,-1 2 0 0,1 1 96 0,0-1 16 16,-1 1 0-16,2 18 0 0,-1-3-144 0,-1-3-32 15,-1-8 0-15,-1 0 0 0,0-6 96 0,0-1 16 16,-2-4 0-16,2-3 0 0,1-9 272 0,0 0 48 16,-2 10 16-16,2-10 0 0,0 0-176 0,0 0-16 15,0 0-16-15,0 0 0 0,0 0-176 0,6-9-48 16,-1 1 0-16,0-6 0 0,0-3-112 0,1-1-32 15,1 0 0-15,-1 1 0 0,0-2-192 0,1 1 128 16,0 1-128-16,1 1 0 0,-1-3 0 0,2 2 0 16,-1 1 0-16,2 4 0 0,0-1 0 0,-5 10 0 15,0-4 0-15,1 2 0 0,-6 5 0 0,6 0 0 16,-6 0 0-16,6 4 0 0,-1 4 0 0,0-1-192 16,-1 5 192-16,0 8-160 0,-3 0 160 0,3 1 0 0,-1-1 0 15,-1-1 0-15,0 2 0 0,-2-4 0 0,-2-3 0 0,2-1 0 16,2 0 0-16,0-6 0 0,-2-7 0 0,0 0 0 15,0 0 0-15,10 8 0 0,-10-8 0 0,12 4 0 16,-12-4 0-16,11 1 0 0,-11-1 0 0,13 0 128 16,-2-5-128-16,-1-1-208 0,-1 1 48 0,2 1 16 31,-1-3-720-31,-1 0-144 0,-1-1-16 0</inkml:trace>
  <inkml:trace contextRef="#ctx0" brushRef="#br0" timeOffset="17244.8">28954 330 10127 0,'0'0'448'0,"0"0"96"16,-9 7-544-16,2 4 0 0,0 0 0 0,0 2 0 0,1 3 1600 0,2-3 192 16,-1 2 64-16,-1 2 0 0,-1 2-944 0,1 0-176 0,1 0-32 15,0-1-16-15,1 0 208 0,0 12 32 16,4-8 16-16,4-4 0 0,2-7-176 0,1-1-48 0,4-5 0 0,-1-2 0 15,2-5-64-15,2-1-16 0,-1-2 0 0,1-6 0 16,0 0 16-16,1-3 0 0,-1-4 0 0,2-1 0 16,-2-1-272-16,-6 6-48 0,-2-1-16 0,-1-2 0 15,-1-2 0-15,-1 2 0 0,-2 1 0 0,-2-1 0 16,-3 1 0-16,-6-10-16 0,-2 6 0 0,0 5 0 16,-1 3-176-16,1 6-128 0,2 0 192 0,-1 1-192 31,1 2-256-31,1 3-176 0,0 1-16 0</inkml:trace>
  <inkml:trace contextRef="#ctx0" brushRef="#br0" timeOffset="23818.21">29249 302 10127 0,'0'0'896'0,"0"0"-704"0,0 0-192 0,0 0 0 15,0 0 1936-15,0 0 368 0,0 0 64 0,0 0 0 16,0 0-1280-16,0 0-272 0,0 0-48 0,0 0-16 16,0 0 80-16,0 0 0 0,11 5 16 0,-11-5 0 15,10-1 128-15,-10 1 32 0,0 0 0 0,9-8 0 0,-3 3-192 0,0-4-48 16,-3 1 0-16,1-3 0 0,0 3-256 0,0-2-48 16,-2 0-16-16,0-5 0 0,0-3-224 0,-1 0-48 15,-1-1-16-15,2 3 0 0,-2-1-32 0,1 1-128 16,0-1 192-16,-1 2-64 0,0 2-128 0,0 0 0 15,1-1 144-15,-1 3-144 0,0 0 0 0,2 0 0 16,-2 5 0-16,0-2 0 0,0 8 0 0,0 0 0 16,-2-6 0-16,2 6 128 0,0 0-128 0,0-4 0 15,0 4-128-15,-1-4 128 0,1 4 0 0,0 0-160 16,0 0 160-16,0 0 0 0,0 0 0 0,0 0-128 16,0 0 128-16,0 0 0 0,0 0 0 0,0 0 0 15,-7 8-128-15,0 6 128 0,1 1 0 0,0 3 0 0,-1 0 0 0,1 1 0 16,-2 1 0-16,3 1 0 0,0 0 0 0,0 0 0 15,0-1 0-15,1-1 0 0,1-1 0 0,2-4 0 16,1-14 0-16,-1 12 0 0,1 2 0 0,1-5 0 16,-1-9 240-16,0 0-48 0,0 0-16 0,0 0 0 15,0 0 64-15,0 0 16 0,0 0 0 0,0 0 0 16,10 2 48-16,-10-2 16 0,11-6 0 0,-4 1 0 16,1-5-64-16,-1-1 0 0,0-4 0 0,0-3 0 15,1-3-112-15,0-3-16 0,-2-1-128 0,0-3 192 16,-1 2-192-16,-2 9 128 15,0-2-128-15,0-7 0 0,0-1 144 0,1 3-144 0,0-2 128 0,-1 4-128 16,2 0 0-16,3-12 0 0,-4 7 0 0,-2 11 0 31,0 6-496-31,-2 1 32 0,0 9 0 0,0 0 0 0,0 0-2016 0,-2-5-400 0,2 5-64 16</inkml:trace>
  <inkml:trace contextRef="#ctx0" brushRef="#br0" timeOffset="24850.52">28075 1550 17903 0,'0'0'784'0,"0"0"176"0,0 0-768 0,0 0-192 16,-6 9 0-16,6-9 0 0,0 0 528 0,0 0 64 15,0 0 16-15,0 0 0 0,0 0-16 0,0 0 0 16,0 0 0-16,10 1 0 0,0-2-32 0,2-2-16 15,0-2 0-15,4-1 0 0,0 0-224 0,2-5-64 16,0 1 0-16,2 1 0 0,7-3-128 0,-2 0-128 16,1-2 144-16,0-1-144 0,0 1 176 0,-2 0-176 15,0 5 192-15,-2-1-192 0,-4 2 0 0,-2 1-144 16,-3 0-16-16,-2 5 0 16,-11 2-768-16,0 0-160 0,10 0-16 0,-10 0-8960 0</inkml:trace>
  <inkml:trace contextRef="#ctx0" brushRef="#br0" timeOffset="25370.38">28135 1623 10127 0,'-13'3'896'0,"13"-3"-704"0,-9 5-192 0,-1-2 0 15,3 1 960-15,7-4 176 16,-11 1 16-16,11-1 16 0,0 0-288 0,0 0-64 15,0 0-16-15,0 0 0 0,0 0 64 0,0 0 16 16,8 8 0-16,5-6 0 0,2-3 0 0,3-3 0 0,1-1 0 0,4 0 0 16,4-3-304-16,2 1-48 0,3-1-16 0,2-2 0 15,-1 1-192-15,-1-2-32 0,-1-2-16 0,-3-2 0 16,-1 1-64-16,-3-2-16 0,-2 2 0 0,-2 0 0 16,-2 2-192-16,-1 2 176 0,-3-2-176 0,-3 4 160 31,-2 1-512-31,-2 2-96 0,0 0-32 0,-7 5-7328 0,0 0-1472 0</inkml:trace>
  <inkml:trace contextRef="#ctx0" brushRef="#br0" timeOffset="25704.45">28218 1244 27071 0,'0'0'1200'0,"0"0"240"0,11-4-1152 0,3 1-288 16,1 1 0-16,3 2 0 0,3 1 128 0,4-2-128 15,0-4 192-15,1 2-192 0,0 1 256 0,1-1-48 16,-1-2-16-16,2-4 0 0,-3 0 224 0,5-1 32 0,1 4 16 0,2-1 0 16,-2 4-240-16,-2 1-48 0,-1 4-16 0,0 1 0 15,-3 4-160-15,-1-2 0 16,-1 0 0-16,-3 3 0 0,-3-1 0 0,-4 7 128 0,-3 0-128 0,-2 0 0 15,-5-1 128-15,-3 1-128 0,-5 2 128 0,-4 1-128 16,-1 1 288-16,-6 1-32 16,-6 0 0-16,-1-1 0 0,5-2-96 0,-1 2-32 15,-1 1 0-15,3-3 0 0,3 0-128 0,0-5-272 0,3 1 64 0,2-5 16 32,3-2-1728-32,6-5-320 0,0 0-80 0</inkml:trace>
  <inkml:trace contextRef="#ctx0" brushRef="#br0" timeOffset="26203.96">29160 992 25791 0,'0'0'1152'0,"-4"12"224"0,0-2-1104 0,3 2-272 16,-3 2 0-16,1 3 0 0,0 2 320 0,0 3 16 15,0 0 0-15,1 6 0 0,-2-1 96 0,2 2 16 16,-2-2 0-16,0 1 0 0,0 3-144 0,0-7-32 0,0-3 0 0,2-2 0 15,-2-2-96-15,3-3-32 16,1-3 0-16,0-11 0 0,0 0 32 0,0 0 0 0,0 0 0 0,0 0 0 16,0 0 208-16,7-10 32 0,-1-5 16 0,2-4 0 15,0-3-272-15,0 2-160 16,-2-2 192-16,2-2-192 0,-3 1 0 0,2 0 0 0,0-1 0 0,-1 4 0 16,0 2 0-16,2 3 0 0,1 2 0 0,0 2 0 15,-1 0 0-15,-1 5 0 0,1 2 0 0,-8 4 0 16,10 0 0-16,0 3-144 0,-1 3 144 0,0 6-128 15,-1-1 128-15,-2 2 0 0,-1 3 0 0,-1 2 0 16,2-1-192-16,-3 0 64 0,-5 1 0 0,0 0 0 16,-3 2-320-16,1 3-64 0,-2-4-16 0,-1-1 0 15,1-4-416-15,1 0-80 0,0-1 0 0,1-6-11200 16</inkml:trace>
  <inkml:trace contextRef="#ctx0" brushRef="#br0" timeOffset="26540.84">29514 1062 23951 0,'-5'15'2128'0,"1"-3"-1696"0,1 0-432 0,0 4 0 16,2-2 400-16,-1 1 0 15,1 4 0-15,2-1 0 0,2-4-176 0,1 1-32 0,1-1-16 0,-1-1 0 16,-4-13 208-16,9 7 32 0,1-3 16 16,2 0 0-16,-1-2 64 0,1-3 16 15,0-5 0-15,3-2 0 0,0-2-80 0,-1 0-16 16,0-5 0-16,-1 1 0 0,-3 0 96 0,-2 1 0 16,-1-2 16-16,-2-1 0 0,-2 4 160 0,-3 2 16 0,-1-4 16 0,-3 1 0 15,-2 3 32-15,-3-2 0 0,-1 2 0 0,-2 1 0 16,-3-2-400-16,1 3-80 0,-1 1-16 0,3 1 0 15,-2 3-256-15,1 3-224 0,1 0 32 0,-1 3 16 16,0 1-1760 0,2 3-368-16,-3-2-64 0,0 1-12320 0</inkml:trace>
  <inkml:trace contextRef="#ctx0" brushRef="#br0" timeOffset="27336.2">30313 653 11967 0,'0'0'1072'0,"-6"11"-864"0,3-3-208 0,-2 1 0 15,1-3 2560-15,4-6 480 0,-8 11 96 0,3-4 0 16,5-7-2000-16,0 0-416 0,0 0-80 0,0 0 0 0,0 0-176 0,0 0-16 16,0 0-16-16,0 0 0 0,0 0 128 0,0 0 16 15,0 0 16-15,6-10 0 0,2-2-96 0,0-2-32 16,1-1 0-16,1-2 0 0,1-3-144 0,1 1-48 15,-2 1 0-15,2 2 0 0,4-1 80 0,-5 1 16 16,-1-2 0-16,0 3 0 0,2 2-48 0,-7 5-16 16,-1 2 0-16,2-2 0 0,-1 2-304 0,2 3 0 15,-1 1 128-15,0 2-128 0,-1 2 0 0,3 5 0 16,-2 4 0-16,1 3 0 0,-2-1 0 0,0 2 0 16,-1 2-144-16,5 20 144 0,0-1 0 0,-3 1 0 15,-2-2 0-15,-1-4 0 0,1-3 0 0,0-2 0 16,-1-1 0-16,-2 1-128 0,-1-7 128 0,0-2 128 15,0 0-128-15,0-3 176 0,-1-4 48 0,-1 0 16 16,2-10 0-16,0 0 0 0,0 0-32 0,0 0 0 16,0 0 0-16,0 0 0 0,0 0 208 0,3-11 32 15,-2-2 16-15,0 0 0 0,1-3-192 0,-1-2-32 0,-1-3-16 16,0-5 0-16,0 3-224 0,0 2 176 16,0-6-176-16,3 4 160 0,0 1-160 0,2 2 160 0,1 0-160 0,1 2 160 15,2-1-160-15,0 1 0 0,1 4 0 0,0 0 0 16,-1 1 0-16,3 5 160 0,-1-4-160 0,2 3 160 15,0 3-160-15,-1 2 128 0,3 4-128 0,-1-1 128 16,0 1-128-16,0 1 0 0,-1-1 0 0,1 4 0 16,0 0-208-16,1 1-32 0,2-1 0 0,-1-2 0 15,-2 2-208-15,0-2-32 16,-1-2-16-16,-1 0 0 0,-12 0-1344 0,10-2-272 0,-10 2-48 16,7-5-16-16</inkml:trace>
  <inkml:trace contextRef="#ctx0" brushRef="#br0" timeOffset="51153.22">6056 862 13071 0,'0'0'576'0,"0"-8"128"0,0 0-576 0,0-4-128 15,1 4 0-15,1-4 0 0,1-1 864 0,0 3 144 16,-2-2 16-16,1 0 16 0,1 3-336 0,-1-1-80 15,1 2-16-15,0 3 0 0,-3 5 48 0,0 0 16 16,0 0 0-16,0 0 0 0,0 0-64 0,1 7-16 16,0 5 0-16,-1 2 0 0,0 4-224 0,-1 4-48 15,0 1-16-15,-1 2 0 0,-2 4-112 0,-1 6 0 16,2 0-16-16,-4 2 0 0,0 0-32 0,1-1 0 16,-1-1 0-16,-1-3 0 0,1-7 64 0,-1-1 16 15,4-3 0-15,0-3 0 0,2-3 288 0,1-4 64 16,2 2 16-16,0-8 0 0,-1-5-208 0,0 0-32 0,9-4-16 15,1-2 0-15,2-7 80 0,0-2 16 0,2-3 0 0,2-2 0 16,0 0-304-16,3-2-128 0,1-1 0 0,1 0 128 16,-1 0-128-16,2-1 0 0,1 1 0 0,-1 4-176 15,1 3 176-15,-1 3-160 0,-2 4 160 0,-1 5-160 16,-1 3 160-16,-1 6-160 0,-2 4 160 0,-1 5-160 16,-3 4 160-16,1 2 0 0,-2 3-144 0,-2 0 144 15,-3 3 0-15,-1 2 0 0,-3 3 0 0,-2-4 0 16,-2 1-192-16,-1-3 16 0,0 0 16 0,-1 6 0 15,0-7-1504-15,4-6-288 0,-2-7-64 16,3-11-9344-16</inkml:trace>
  <inkml:trace contextRef="#ctx0" brushRef="#br0" timeOffset="51469.18">6873 879 15663 0,'0'0'1392'0,"-5"8"-1120"16,0 4-272-16,-4 2 0 0,-3 0 1984 0,-7 14 352 16,-2-1 64-16,9-5 16 0,-2-1-1584 0,-1 2-320 15,0 1-64-15,1 2-16 0,0 0-160 0,2 1-16 16,2-5-16-16,1-1 0 0,4 0-16 0,3-1 0 16,2-6 0-16,5-1 0 0,4-2-96 0,2-5-128 15,3-1 176-15,4-5-176 0,2-2 336 0,2-3-32 16,0-5-16-16,2-2 0 0,-1-6-16 0,-2-2 0 15,-1-3 0-15,0 2 0 0,-3 0 128 0,1 0 32 0,-5 0 0 0,-2-2 0 16,-3 1 272-16,-2 1 48 0,-6 1 16 0,0 0 0 16,-6-5-192-16,-2 6-48 0,-1 2 0 0,-6-6 0 15,-3 5-400-15,8 8-128 0,-1 3 0 0,-7 1 0 16,0 0-400-16,7 4-192 16,-2 4-48-16</inkml:trace>
  <inkml:trace contextRef="#ctx0" brushRef="#br0" timeOffset="51720.43">7587 353 23903 0,'0'0'1056'0,"0"0"224"0,0 0-1024 16,0 0-256-16,0 0 0 0,0 0 0 0,4 11 288 0,-3-1 16 15,-2 7 0-15,0 4 0 0,-4 2 16 0,0 4 16 16,-2 2 0-16,2 4 0 0,-1 4-144 0,-2 8-16 16,1 0-16-16,2 6 0 0,-3-4-160 0,0 3 128 15,2-2-128-15,0-3 128 0,2 2-128 0,0-4 0 16,1-2 0-16,2-5 0 16,1-5-640-16,0-2-144 0,1-5-48 0,1-2 0 15,-2-4-992-15,1-8-208 0,-1 0-32 0</inkml:trace>
  <inkml:trace contextRef="#ctx0" brushRef="#br0" timeOffset="51866.24">7055 874 22111 0,'0'0'1968'16,"9"0"-1584"-16,2 0-384 0,4 0 0 0,4 0 1408 0,4 1 192 0,7 2 32 0,1-3 16 15,5 1-1328-15,17-1-320 0,-3-1 0 0</inkml:trace>
  <inkml:trace contextRef="#ctx0" brushRef="#br0" timeOffset="52487.1">8881 842 11967 0,'-15'-6'528'0,"11"4"112"16,4 2-512-16,0 0-128 0,0 0 0 0,0 0 0 0,-2-3 2368 0,-1 0 448 0,3 3 96 0,3-6 16 15,-1-1-1712-15,2 1-320 0,0-7-80 0,4 2-16 16,2 1-160-16,1-4-16 0,1-1-16 0,5-10 0 15,-3-1-256-15,-5 12-48 0,1-2-16 0,1 2 0 16,-1 0-288-16,-1 6 0 0,-2-3 128 0,0 8-128 0,-7 3 0 16,7 1 0-16,0 3 0 0,-2 7 0 0,-1 3 0 0,-1 4 0 15,1 3 0-15,-3 6 0 0,2 6 0 16,-2 4 0-16,-1 4 0 0,-4 3 0 0,1 1 0 0,-5 20 0 16,2-11 0-16,1-21 0 0,-2-1 0 0,-2 7 256 15,2-5-48-15,3-17-16 0,1 0 432 0,3-6 80 16,-2-1 0-16,2-10 16 0,0 0-208 0,0 0-64 15,0 0 0-15,6-11 0 0,2-4-128 0,1-4-16 16,1-3-16-16,0-2 0 0,1-7-288 0,1 0 0 16,3-1-128-16,4-20 128 0,-5 0-144 0,-4 16 144 15,1-5-128-15,1 1 128 0,2 3 0 0,4 3-128 16,0 2 128-16,2 5 0 0,-1 0-144 0,3 7 144 16,-1 3-160-16,1 7 160 0,0 0-256 0,-2 6 64 15,-1 3 0-15,0 4 0 16,-2 2-1856-16,-3 4-384 0</inkml:trace>
  <inkml:trace contextRef="#ctx0" brushRef="#br0" timeOffset="52920.04">9713 275 11967 0,'-9'-2'1072'16,"0"-3"-864"-16,0 1-208 0,0 2 0 0,0 2 1248 0,9 0 208 16,-10-1 32-16,10 1 16 0,0 0-480 0,0 0-80 15,0 0-32-15,0 0 0 0,0 0-144 0,0 0-16 16,4-9-16-16,7 2 0 0,1 2-96 0,0 2 0 15,5-3-16-15,-1 3 0 0,2 3-240 0,0 3-32 16,0 3-16-16,-2-2 0 0,0 2 48 0,-4 4 16 16,-1 3 0-16,-4 0 0 0,-2 2-160 0,-2 5-48 15,-6 6 0-15,-1-8 0 0,-4 3-64 0,-3 5-128 16,-3 3 176-16,0 3-176 0,-3-4 192 0,-2 0-64 16,-2-2 0-16,-3 5-128 0,2-4 432 0,3-6-32 15,2-3 0-15,3-3 0 0,2-2 48 0,3 0 0 16,7-3 0-16,-2-3 0 0,4-7-288 0,0 0-160 15,0 0 192-15,10 2-192 0,1-4 0 0,3 0 0 0,3 1 0 0,2-2 0 16,3-2-208-16,2 1 0 0,1-1 0 16,4 1 0-1,2-1-1792-15,2 0-368 0,0 0-64 0</inkml:trace>
  <inkml:trace contextRef="#ctx0" brushRef="#br0" timeOffset="53190.82">10447 529 19343 0,'0'0'1728'0,"0"0"-1392"16,7-1-336-16,-1 1 0 0,0 1 1472 0,2 5 240 15,-4 1 32-15,0 2 16 0,-3 4-1056 0,-1 5-224 16,-3 2-32-16,0 5-16 0,-2 2-64 0,-1 3-16 15,1 2 0-15,-2-1 0 0,-2-1-32 0,0 5 0 16,0 1 0-16,0 0 0 0,0 1-64 0,0-1 0 16,0-2-16-16,-1-2 0 0,0-3-240 0,2 1 0 15,1-4 0-15,0-3 0 16,1-6-1920-16,1-4-256 0,0-1-64 0</inkml:trace>
  <inkml:trace contextRef="#ctx0" brushRef="#br0" timeOffset="53372.06">10060 915 29999 0,'15'5'1328'0,"-9"-5"272"0,6 1-1280 0,3 1-320 16,5 2 0-16,10 3 0 0,-2-5 192 0,-8-1-48 0,3-1 0 0,2-1 0 15,3-1-144-15,3-1 0 0,3-1 0 0,0 0-176 31,1 1-1632-31,-2-1-336 0,2-3-64 0</inkml:trace>
  <inkml:trace contextRef="#ctx0" brushRef="#br0" timeOffset="53754.27">11377 235 29487 0,'0'0'2624'0,"0"0"-2112"16,0 0-512-16,-2 14 0 0,0 5 256 0,-3 3-64 15,-3 3-16-15,3-6 0 0,-4 7-48 0,-1 2-128 16,-2 5 192-16,4 4-64 0,-3 1-128 0,2 2 0 15,2-1 0-15,-5 31 0 0,6-13 208 0,5-10-32 16,2-6-16-16,5-9 0 0,3-4-32 0,3-5 0 16,0-6 0-16,2 0 0 0,4-4 96 0,3-1 16 15,3-5 0-15,1-3 0 0,2-4 128 0,0-4 16 16,-2-1 16-16,2-6 0 0,-2 3-176 0,-1-5-32 0,-3 1-16 0,-2 1 0 16,0-2-176-16,-1-2-272 0,-2 0 64 0,-1 1 16 31,1 0-576-31,-1 0-128 0,-1 2 0 0</inkml:trace>
  <inkml:trace contextRef="#ctx0" brushRef="#br0" timeOffset="53987.88">11930 348 26207 0,'0'0'1152'0,"0"0"256"0,0 0-1136 16,0 0-272-16,0 0 0 0,0 0 0 0,0 0 880 0,-2 16 112 15,-3 3 32-15,0-3 0 0,-3 4-176 0,0 5-16 16,-5 3-16-16,-1 8 0 0,-1-1-112 0,-2 6 0 16,-1 5-16-16,-14 36 0 0,5-5-224 0,10-29-32 15,-1 7-16-15,2 3 0 0,-1-2-416 0,3-1 128 16,3-2-128-16,1-6 0 16,2-1-384-16,2-8-144 0,-1-6-48 0,3-5 0 15,3-2-64-15,1-7-32 0,3-4 0 0,-1-4 0 16,2-3-1248-16,4-3-256 0,-1-5-64 0</inkml:trace>
  <inkml:trace contextRef="#ctx0" brushRef="#br0" timeOffset="54572.48">12447 1033 18431 0,'0'0'816'0,"-7"1"160"0,7-1-784 0,-7 5-192 0,2-1 0 0,-2-2 0 0,1 2 0 16,1 0 0-16,0 2 0 0,-3-2 0 0,3 1 0 0,0 2 0 15,-3-3 0-15,5-2 0 0,3-2 576 0,-5 3 64 16,5-3 0-16,0 0 16 0,-5 3 560 0,5-3 96 15,0 0 32-15,0 0 0 0,0 0-128 0,0 0 0 16,1-6-16-16,1 0 0 0,3-6-304 0,0 1-64 16,2-2-16-16,4-10 0 0,1 2-432 0,-1-1-64 15,-1 2-32-15,0-1 0 0,1 0-96 0,-1 3 0 16,0 3-16-16,0 2 0 0,-1 2-176 0,0 5 0 16,-9 6 144-16,11-2-144 0,0 2 0 0,-11 0 0 15,10 8 0-15,-3 4 0 0,0 5 0 0,-3-3 0 16,-1 6 0-16,1 4 128 0,0 8-128 0,-3 0 0 15,1 2 128-15,-1 4-128 0,-2 2 0 0,-2 16 0 16,-1-6 0-16,3-18-128 0,-2-5 128 0,2 1 0 16,-1-5 0-16,0-3 0 0,2-5 240 0,3-1-32 15,-1-5 0-15,2 0 0 0,3-6 336 0,0-2 64 16,2-2 16-16,2-6 0 0,3-4-48 0,0-4 0 16,0-6 0-16,2-2 0 0,-1-3-320 0,1-4-64 0,0-3 0 0,-1-2-16 15,1-3-176-15,9-22 128 0,-1 4-128 0,-3 3 128 16,2 1-128-16,1 6 0 0,2 3 0 0,-1 7 0 15,1 11 0-15,3 3 0 0,1 4 0 0,1 3 0 16,-3 2 0-16,0 7 0 0,0 1 128 0,-3 5-128 16,-2 4 0-16,-3 1 0 0,-3 2 0 0,-2 3 0 15,-2 4-1040 1,-2-1-144-16,0 2-32 0</inkml:trace>
  <inkml:trace contextRef="#ctx0" brushRef="#br0" timeOffset="55590.87">13512 260 25791 0,'0'0'2304'0,"0"0"-1856"16,0 0-448-16,0 0 0 0,4-8 704 0,-4 8 64 16,0 0 0-16,0 0 0 0,0 0-576 0,0 0-192 15,-6 8 144-15,-3 2-144 0,-2-5 0 0,-3 2 0 16,-3 0 0-16,-5 1 0 0,-5 3-192 0,-4-1 16 15,-6 2 16-15,-5 1 0 0,-4 1-32 0,-6 2 0 16,-3-1 0-16,22-3 0 0,-9 0 192 0,-5 2 128 16,-5 3-128-16,-6 1 176 0,-6 1 80 0,-5 0 32 15,-6 3 0-15,-72 17 0 0,19-5 16 0,6-1 0 16,1-3 0-16,0-1 0 0,-1-4 80 0,-3 4 0 16,-3 6 16-16,-4-3 0 0,-4-5-16 0,-5 5-16 0,-8 4 0 15,3-1 0-15,2 4-16 0,-3-3 0 0,-6 1 0 0,5 3 0 16,0 3-32-16,2-4-16 0,-2-2 0 0,4 3 0 15,1 0-144-15,2-3-32 0,-3-4 0 0,5 3 0 16,3 3-128-16,3-2 0 0,2-1 144 0,7-3-144 16,4-4 0-16,5 1 0 0,0-4 0 0,11 2 0 15,6-4 0-15,7 0 144 0,4-2-144 0,6-5 0 16,3-5 0-16,8-3 0 0,9 0-192 0,8-4 48 31,6-4-1696-31,8-2-336 0,6-2-64 0</inkml:trace>
  <inkml:trace contextRef="#ctx0" brushRef="#br0" timeOffset="56189.32">8020 176 21183 0,'1'-11'1888'0,"3"3"-1504"0,3 3-384 0,5 4 0 16,3 4 912-16,5 0 112 0,4 2 32 0,3 1 0 16,2 3-848-16,4 3-208 0,3 2 0 0,3-3 0 15,8 1 0-15,2 2 0 0,0-2 0 0,3-2 0 16,6 2 0-16,4-2 0 0,4 5 0 0,4 2 0 16,0-1 208-16,2 0 0 0,2 1 0 0,-31-8 0 15,8 8 128-15,9 2 32 0,8 4 0 0,5-2 0 16,1 4 112-16,6 1 32 0,4 0 0 0,80 27 0 15,-20-5 64-15,-14-8 0 0,-13-7 16 0,-1 2 0 16,-1 1-80-16,1 0 0 0,-3-3-16 0,4-4 0 16,-1 3-80-16,3 1-16 0,2 1 0 0,-4-1 0 0,-1-1-48 15,1-3-16-15,3 2 0 0,-3-1 0 0,-4-6 0 16,1 0 0-16,0 1 0 0,-2-3 0 0,-7-1-32 0,0 0-16 16,-2 2 0-16,-6-2 0 0,3-4-160 0,-9-3-128 15,-6 0 192-15,-1 0-192 0,-5 0 160 0,-5 0-160 16,-1-2 128-16,-5 0-128 0,-8-3 128 0,-7 2-128 15,-7-1 128-15,-3-1-128 0,-6 1 128 0,-5-3-128 16,-8 0 128-16,-3 0-128 0,-5-3 0 0,-5 0 0 16,-11-4 0-16,0 0 0 15,0 0-1664-15,0 0-192 0,-17 3-64 0,-4-5 0 0</inkml:trace>
  <inkml:trace contextRef="#ctx0" brushRef="#br0" timeOffset="58173.3">14392 762 13823 0,'-21'0'1216'0,"9"0"-960"0,-1 0-256 0,4 0 0 16,-2 3 576-16,2-1 64 0,1 2 0 0,0-2 16 15,3 1-272-15,5-3-48 0,0 0-16 0,0 0 0 16,0 0-320-16,0 0 0 0,0 0 0 0,0 0 128 16,0 0 32-16,14 5 16 0,3-4 0 0,1-1 0 15,-1-2 80-15,5-1 0 0,1 1 16 0,4-1 0 0,2-1 48 0,4 2 16 16,4 1 0-16,3-2 0 0,4-1-80 15,1-5 0-15,2 0-16 0,-2 3 0 0,-1-2 64 0,3 2 16 16,2-3 0-16,3 3 0 0,0 3 80 0,5-3 32 16,5 0 0-16,1 0 0 0,-1-2-192 0,0 1-48 15,1 2 0-15,-4-1 0 0,4 2-192 0,4 1 128 16,5-3-128-16,1 0 0 0,-3 2 0 0,0 1 128 16,0-4-128-16,2 3 0 0,4 0 0 0,2 0 0 15,1-3 128-15,-3 2-128 0,-4-3 0 0,0 2 0 16,-2 3 0-16,2 1 0 0,4-1 0 0,1-1 0 0,-2-2 128 15,-2 3-128-15,0 2 0 0,0 0 128 0,1-1-128 16,5 2 0-16,0-2 208 0,-2-1-48 0,-3-2-16 0,-1 1 0 16,-2 2 16-16,2-1 0 0,4 3 0 0,-1-1 0 15,-1-1-160-15,-3-2 128 0,-2 0-128 0,-1 1 128 16,0 1-128-16,3 1 0 0,6-3 0 0,-3-1 128 16,-6 1-128-16,1 0 0 0,2 2 144 0,0-2-144 15,3 0 0-15,0 1 0 0,0 0 0 0,1 0 128 16,-8-1-128-16,-1-1 0 0,-1 1 0 0,3 2 0 15,2 0 0-15,0 1 0 0,2-3 0 0,-2-1 128 16,-3 2-128-16,1-1 0 0,1 1 0 0,-31 1 128 16,7-5 0-16,5 2 16 0,4 0 0 0,4-1 0 15,4 1-144-15,0 1 0 0,1-1 144 0,54-4-144 16,-21 3 0-16,-11-3 0 0,-8 2 0 0,-5 1 128 0,-2 1-128 16,-3 2 0-16,-5 2 128 0,1 0-128 0,0-1 176 0,-5 0-48 15,1-2 0-15,1-1 0 0,1 0-128 0,-2 4 128 16,1-1-128-16,-1 1 128 0,-3-1-128 15,0-4 192-15,0 0-192 0,2 2 192 0,-1-3-192 0,3 3 160 16,0 1-160-16,-2 2 160 0,-1 1-160 0,2-2 0 16,-3 0 144-16,2-3-144 0,-5-1 0 0,5 3 0 15,1 1 0-15,1-1 128 0,0 2-128 0,-2-2 0 16,2 1 0-16,-5-1 0 0,-2-1 0 0,-1 2 0 16,3-1 128-16,1 0-128 0,0 0 0 0,1 2 128 15,-4 2-128-15,1-1 0 0,0 0 0 0,-3 0 144 16,-1-1-144-16,-2-1 0 0,3 1 128 0,3 1-128 15,-2 0 0-15,-1 3 0 0,-2 1 0 0,0 1 0 0,-2-3 0 0,-1-1 0 16,-3-1 0-16,2 0 128 0,-1 0-128 0,0 2 0 16,1 0 144-16,1 2-144 0,0 1 0 0,-1-1 144 15,-2 0-144-15,2 1 192 0,-1 0-192 0,-3-2 192 16,-4-2-32-16,1 0 0 0,2 2 0 0,1-1 0 16,1-1-32-16,0 5-128 0,0-3 192 0,2 1-64 15,-2 2-128-15,-2 2 192 0,-2-3-192 0,1 0 192 16,-2 2-192-16,1-4 128 0,-3 0-128 0,2 1 128 15,3 1-128-15,-2-1 128 0,2-2-128 0,1 3 128 16,-2 3-128-16,-18-3 0 0,2 0 144 0,3 4-144 16,3-3 0-16,1 3 144 0,2-1-144 0,0 0 0 15,-3 0 0-15,25 8 0 0,-9-6 0 0,-9 0 0 16,-3-1 128-16,0 0-128 0,-1-3 0 0,0 2 0 16,-1-3 0-16,3 3 0 0,-1 0 0 0,1-1 0 0,0-1 0 15,0-1 0-15,0-1 0 0,-2 2 0 0,-3 3 128 16,-1-4-128-16,-2-1 0 0,-1 3 0 0,-4-2 176 0,1 1-176 15,0 2 160-15,1-3-160 0,1 4 0 0,0-2 0 16,-2 3 0-16,1-2 0 0,0 2 0 0,2-3 144 16,0 0-144-16,1 2 128 0,0 0-128 0,-1 0 0 15,0-3 144-15,2 2-144 0,-3-4 144 0,1 1-144 16,-6 1 192-16,0-1-192 0,1-1 0 0,-4 2 0 16,-1 2 0-16,-1-2 0 0,0-2 128 0,0 1-128 15,1-4 0-15,-2 2 0 0,-2 1 144 0,1 1-144 16,-2 1 0-16,0-2 144 0,-2 0-144 0,-1 0 0 15,-8-4 0-15,9 5 0 0,-9-5 0 0,0 0 0 0,0 0-192 16,0 0 192 0,0 0-768-16,0 0-16 0,0 0-16 0,0 0 0 15,0 0-1440-15,0 0-304 0,-12-7-48 0</inkml:trace>
  <inkml:trace contextRef="#ctx0" brushRef="#br0" timeOffset="58591.47">25861 274 22575 0,'0'-14'992'0,"0"14"224"0,0 0-976 0,0 0-240 0,10-5 0 0,0 0 0 0,2 1 192 0,2 3 0 15,1 2 0-15,3 3 0 0,1 1-192 0,1-1 0 16,3 1 0-16,3 4-160 0,0-3 160 0,2 4 0 16,-1-1 0-16,1 4 0 0,1 0 0 0,3 0 0 15,0 1 0-15,-1 2 0 0,0 0 240 0,-13-3 80 16,3 1 0-16,2 4 16 0,3 2 80 0,-3 0 16 16,1 1 0-16,1-1 0 0,1 3-144 0,17 19-32 15,-8-6 0-15,-3-5 0 0,-5 0 32 0,-3-1 0 16,-1-3 0-16,-2 2 0 0,-3-3 96 0,-5 2 32 15,-2-4 0-15,-2 5 0 0,-2-4 0 0,-5 5 0 16,-3-1 0-16,-3-2 0 0,-5 2-48 0,-1-1-16 16,-8 0 0-16,0-4 0 0,-4 3-96 0,-3-3 0 0,-3-3-16 0,-2 0 0 15,-6-2-240-15,-3 2 0 0,-4-2 128 0,-6-1-128 32,-7 0-1936-32,-7-7-432 0,-7-2-96 0</inkml:trace>
  <inkml:trace contextRef="#ctx0" brushRef="#br0" timeOffset="70152.07">1341 5271 8287 0,'0'0'736'0,"-6"-3"-592"16,-2 0-144-16,-2 0 0 0,0-4 1744 0,3 3 320 15,1-1 64-15,1 2 16 0,0-4-832 0,5 7-160 16,-3-5-48-16,3 5 0 0,0 0-368 0,0 0-80 15,0 0-16-15,4-4 0 0,2-1-208 0,2 1-48 16,2 2-16-16,3-1 0 0,2 1 80 0,4 2 0 16,3 0 16-16,13 4 0 0,1-1 48 0,-9 1 16 15,1-3 0-15,4 2 0 0,-2 0-272 0,1 0-48 16,-2 1-16-16,0 1 0 0,-2-1-192 0,-1 1 128 16,-4 3-128-16,0-2 0 0,-2-2 0 0,-2 1 128 15,0 1-128-15,-3-2 0 16,-2 1-304-16,-2 2-96 0,0-2-32 0,2-1-7632 15,-13-4-1536-15</inkml:trace>
  <inkml:trace contextRef="#ctx0" brushRef="#br0" timeOffset="70383.07">1239 5595 3679 0,'0'0'160'0,"0"0"32"0,0 0-192 0,0 0 0 0,0 0 0 0,0 0 0 16,11 0 3824-16,1 0 720 0,3-2 128 0,3 0 48 16,6-3-2896-16,3 0-576 0,2-3-112 0,4 3-32 15,3-4-384-15,1 3-80 0,1 1 0 0,3-3-16 0,-2 3-400 0,2 1-80 16,-3-1-16-16,0 0 0 0,-1 2-128 0,-2 1 0 16,0 2 0-16,-2-1 0 0,0-1 0 0,-4 1 0 15,-2 0 0-15,-3 1 0 16,-2 0-496-16,-1 0-176 0,-3 0-32 0,-3 1-6992 15,-1-2-1392-15</inkml:trace>
  <inkml:trace contextRef="#ctx0" brushRef="#br0" timeOffset="70749.42">1637 5067 14735 0,'-5'-15'1312'0,"5"15"-1056"0,0-5-256 0,0-3 0 15,1 3 768-15,-1 5 80 0,0 0 32 0,5-2 0 16,-5 2 112-16,12-4 32 0,-2-1 0 0,0 3 0 16,4 2-208-16,4 2-48 15,2 1 0-15,6 0 0 0,6 0-144 0,2 3-48 0,10 5 0 0,5 2 0 16,4 0-240-16,2 3-48 0,-1 3-16 0,2 0 0 15,2 3-32-15,-4 1-16 0,-3 4 0 0,-3 2 0 16,-2 1 128-16,-7-2 32 0,-3 3 0 0,-4-1 0 16,-7-4 256-16,-3 2 48 0,-7-5 16 0,-3 1 0 0,-6 2 32 0,-5-3 16 15,-5 1 0-15,-4 1 0 0,-6-4-112 0,-4 2 0 16,-6 0-16-16,-4-1 0 0,-3-3-176 0,-2 0-48 16,-3-1 0-16,-18 11 0 0,3-5-400 0,18-6 0 15,-3-1 0-15,-1 3 0 16,-2 1-1984-16,-3 1-256 0,1-1-64 0</inkml:trace>
  <inkml:trace contextRef="#ctx0" brushRef="#br0" timeOffset="73968.67">3034 5337 10943 0,'0'0'480'0,"0"0"96"0,0 0-448 0,0 0-128 16,0 0 0-16,0 0 0 0,0 0 896 0,0 0 144 16,0 0 48-16,0 0 0 0,0 0-192 0,0 0-48 15,0 0 0-15,0 0 0 0,0 0-256 0,0 0-48 16,5-4-16-16,2-4 0 0,-1 2-128 0,0-1-16 0,3-1-16 15,0 0 0-15,0-2-48 0,0 1 0 16,0-1 0-16,1 1 0 0,0-4-16 0,0 2-16 0,0 2 0 0,1-1 0 16,-1 2-96-16,0-2-32 0,-2 3 0 0,3-3 0 15,-3 4-160-15,-8 6 0 0,7-3 144 0,-7 3-144 16,0 0 0-16,0 0 0 0,9 3 0 0,-4 3 0 16,-1 3 192-16,-1 0-16 0,-1 4-16 0,-1 3 0 15,2 3 16-15,-3 2 0 0,0 0 0 0,0 6 0 16,-3-2 32-16,1 6 16 0,-2 3 0 0,2 18 0 15,-2-5-32-15,0-16-16 0,-1 1 0 0,-1 10 0 0,0-7 32 0,3-13 16 16,-1-1 0-16,0-2 0 0,0-1 208 0,0-2 32 16,-1-2 16-16,1 0 0 0,1-1-16 0,-1-4 0 15,1 0 0-15,-1-4 0 0,4-5-32 0,0 0-16 16,0 0 0-16,0 0 0 0,0-181 192 0,2 355 32 16,-1-187 16-16,2-1 0 0,-1-1-368 0,1-3-80 15,0-1-16-15,3-4 0 0,-1-1-192 0,1-4 0 16,2 3 128-16,1-3-128 0,1 1 0 0,0-1 0 15,1 4 128-15,2-2-128 0,0 3 0 0,2 3 0 16,-1-1 0-16,0 1 0 0,1 4 0 0,0 2 0 16,-1 0 0-16,0 5 0 0,-1 0 0 0,0 5-128 15,-2 1 128-15,-1 0 0 0,1 0-336 0,-3 3-16 16,0 0 0-16,0 3 0 16,-8-3-2688-16,7 1-544 0</inkml:trace>
  <inkml:trace contextRef="#ctx0" brushRef="#br0" timeOffset="74435.59">3553 4828 8287 0,'0'0'736'0,"0"0"-592"16,0 0-144-16,5-9 0 0,0 2 1440 0,3-2 256 16,0 2 48-16,3 0 16 0,-4 3-528 0,1 1-96 15,2 1-32-15,2-2 0 0,0-2-256 0,2 1-48 16,3 1-16-16,-1 0 0 0,1-1-80 0,-2 2 0 15,0 2-16-15,1 1 0 0,-2 0-224 0,7 3-32 16,-7 0-16-16,-2 3 0 0,-1-3-224 0,2 9-32 16,-6-2-16-16,-3 0 0 0,-1-2 128 0,-2 4 32 15,-1 2 0-15,-1 0 0 0,-3 0 64 0,-2 8 16 16,-2 1 0-16,4-12 0 0,-4 2 48 0,2 1 16 16,1-4 0-16,1 0 0 0,-1-2-80 0,5 1-16 15,0-9 0-15,0 0 0 0,0 6 80 0,5 2 16 16,2-3 0-16,5-2 0 0,2-2 32 0,0-1 16 15,1-3 0-15,-3 2 0 0,1 1-304 0,4-4-64 16,3-1-128-16,-7 4 192 0,1-2-192 0,2 2 0 0,-1 0 128 0,0-1-128 16,2 1 0-16,-1 0 0 0,0 1-192 0,0 0 192 31,-1 0-1984-31,6 0-272 0,-2 1-64 0</inkml:trace>
  <inkml:trace contextRef="#ctx0" brushRef="#br0" timeOffset="75069.17">4252 5385 14111 0,'0'0'624'0,"0"0"128"0,0 0-608 0,0 0-144 0,0 0 0 0,0 0 0 16,0 0 1056-16,0 0 176 0,0 0 48 0,0 0 0 0,0 0-368 0,0 0-64 15,0 0-16-15,8-5 0 0,0 1 0 0,3 0 0 16,1 2 0-16,2-2 0 0,2-3-144 0,1 4-48 16,2 0 0-16,2-1 0 0,0-1-256 0,11 1-64 15,-4 1-16-15,-8 1 0 0,0 0-144 0,0 1-32 16,0-1 0-16,1 1 0 0,-2-2-128 0,-2 2 0 15,-1 1 0-15,-2 0 0 0,-3 1-160 0,-2 3-112 16,-9-4-32-16,0 0 0 16,6 4-1872-16,-6-4-368 0</inkml:trace>
  <inkml:trace contextRef="#ctx0" brushRef="#br0" timeOffset="75258.84">4151 5620 12895 0,'0'0'1152'0,"0"0"-928"16,0 0-224-16,8 1 0 0,0 1 1616 0,2-1 288 15,3-1 48-15,-1-1 16 0,2-1-400 0,2 2-80 0,1-1-16 0,1-1 0 16,0-5-208-16,2 2-48 0,3 0-16 0,13-6 0 16,-4 3-336-16,-12 0-64 0,1 2-16 0,4 0 0 15,-5-2-448-15,3 4-80 0,0-2-32 0,0-1 0 16,-3 4-224-16,-1 0 0 0,0-1-192 0,-1 0-14496 15</inkml:trace>
  <inkml:trace contextRef="#ctx0" brushRef="#br0" timeOffset="81292.5">4708 5898 8287 0,'0'0'736'0,"0"0"-592"0,0 0-144 0,0 0 0 15,0 0 1264-15,0 0 208 0,0 0 64 0,2-5 0 0,1 0-528 0,2-2-112 16,0-1 0-16,-1 2-16 16,1-2-288-16,0 0-48 0,2-3-16 0,0 1 0 0,1-3-64 0,0-3-16 15,2 2 0-15,0 0 0 0,0 1-32 0,0-1-16 16,2 0 0-16,-1 4 0 0,-1-2-144 0,1 6-48 15,-4-2 0-15,1 5 0 0,-1 3-16 0,2 0-16 16,-2 2 0-16,0 7 0 0,2 0 80 0,0 5 32 16,0 1 0-16,0 3 0 0,0 1-32 0,0 0 0 15,-2 0 0-15,0 0 0 0,-1 0-32 0,-1 0-16 16,0-1 0-16,0-1 0 0,-1-2 64 0,0-5 16 16,1 0 0-16,-2-2 0 0,-3-8 176 0,0 0 48 15,0 0 0-15,0 0 0 0,7-1 80 0,1-5 32 16,-4 0 0-16,1-5 0 0,-1-2-176 0,1 0-16 15,-3-3-16-15,1-2 0 0,-1-5-288 0,1 0-128 16,-1-1 0-16,1-14 128 0,-1 0-128 0,0-4 128 16,0-1-128-16,2-4 128 0,-1 1-128 0,-1-3 0 15,-1-4 144-15,-1 0-144 0,0-1 144 0,2 1-144 16,0 6 192-16,0 4-192 0,0 1 0 0,-1 1-192 16,2 4 0-16,-2 4 0 0,-1 4 192 0,0 1-176 15,0 4 176-15,1 2-160 0,2 3 160 0,-1 3 0 16,-2 2 0-16,0 1-128 0,-1 3 128 0,1-2 0 0,-1 3-144 0,1 9 144 15,-1-8 0-15,1 8-144 0,0 0 144 0,0 0 0 16,0-7 0-16,0 7 0 0,0 0 0 0,0 0 0 16,0 0-176-16,0 0 176 0,10-5-160 0,-1 4 160 15,0 0-128-15,1 1 128 0,0 0 0 0,3 0-144 16,-1 0 144-16,6 0-128 0,5-2 128 0,1 0-128 16,0 0 128-16,3-1 0 0,5-6-144 0,-11 5 144 0,7-1 0 15,4-3 0-15,4 3 0 0,18-6 0 0,0 3 0 16,-19 3 0-16,5-1-144 0,20-2 144 0,-6-2 0 0,-18 5 0 15,1 0 0-15,17-4 0 0,-4 5 0 0,-2-1 0 16,-1 0 0-16,-14 2 0 0,5 1 0 0,3-2 0 16,4 1 0-16,2-2 0 0,-2 0 0 0,1 0 0 15,4 1 0-15,21-3 0 0,-8 2 0 0,-2 2 0 16,-2 1 0-16,-17 0 0 0,7-2 0 0,-1 2 0 16,-1-1 0-16,-2 1 0 0,1-1 0 0,-1 1 0 15,-3-1 0-15,19-1 0 0,-11 3 0 0,-18 1 0 16,-3-1 0-16,3 1 0 0,-4 0 0 0,10 0 0 15,-7 0 128-15,-13 0-128 0,-1 0 0 0,0 1 128 16,-4 0-128-16,-2 1 0 16,0 0-496-16,-3 1-144 0,-8-3-16 0,0 0-12672 0</inkml:trace>
  <inkml:trace contextRef="#ctx0" brushRef="#br0" timeOffset="81713">5285 5478 17503 0,'0'0'768'0,"0"0"176"0,0 0-752 0,11 0-192 16,-11 0 0-16,10 0 0 0,1-2 1056 0,2 0 176 15,0-3 48-15,3-2 0 0,4 2-304 0,3-2-48 16,3 0-16-16,0 1 0 0,2-4-320 0,2 2-64 16,0 2-16-16,-1 0 0 0,-1 2-304 0,-1-1-64 15,-3 1-16-15,-2 1 0 0,-2 1-128 0,-2-2 0 0,-2 3 0 0,0-3 0 32,-2 1-416-32,0 2-112 0,-2 0-32 0,0-1-11200 0</inkml:trace>
  <inkml:trace contextRef="#ctx0" brushRef="#br0" timeOffset="82025.73">5936 5019 21183 0,'0'0'944'0,"0"0"192"16,0 0-912-16,0 0-224 0,0 0 0 0,0 0 0 0,0 0 0 0,5 11-192 15,-1 2 48-15,-4-5 0 0,1 3 720 0,-2-1 160 16,-3 3 32-16,0 3 0 0,1 1-144 0,0 1-32 16,1 0 0-16,2-1 0 0,2 1-128 0,2 0-16 15,1-2-16-15,3 1 0 0,-2-3-144 0,3 0-32 16,0-1 0-16,1-3 0 0,1 0-96 0,2-2-32 16,-1-1 0-16,0-3 0 0,1 0 0 0,1-3 0 15,0-2 0-15,0 0 0 0,0-2 16 0,0 1 0 16,0-4 0-16,1-1 0 15,0-1-656-15,-1-3-128 0,-1 1-16 0,0-3-7680 16,-1-4-1536-16</inkml:trace>
  <inkml:trace contextRef="#ctx0" brushRef="#br0" timeOffset="82208.77">6319 4982 11055 0,'0'0'480'0,"0"0"112"0,0 0-464 0,0 0-128 15,-3 10 0-15,-3 8 0 0,0 1 2432 0,-2 5 480 16,-2 4 96-16,0 0 0 0,-1 4-1344 0,1 1-288 0,0 3-48 0,2-10-16 15,0 6-256-15,-3 5-48 16,0 1-16-16,-1 4 0 0,0-1-336 0,0 4-64 16,1 1-16-16,-1 1 0 0,4-5-384 0,1-1-192 0,2-6 160 15,1 0-160 1,2-4-240-16,0-3-144 0,2-6-16 0,4-3-16 16,-2-5-1504-16,3-3-320 0,1 1-48 0</inkml:trace>
  <inkml:trace contextRef="#ctx0" brushRef="#br0" timeOffset="82614.92">7554 5193 12895 0,'0'0'1152'0,"0"0"-928"15,0 0-224-15,0 0 0 0,0 0 1312 0,12-1 224 0,-1 1 32 0,2 0 16 16,0 0-1184-16,1 0-224 0,0 0-48 0,-3 0-128 16,3-2 352-16,1 1-32 0,3 0-16 0,0 1 0 0,1 0-304 0,0 0 0 15,-3 0 0-15,0 1-8944 16</inkml:trace>
  <inkml:trace contextRef="#ctx0" brushRef="#br0" timeOffset="82780.34">7619 5372 20271 0,'-18'5'896'0,"12"-2"192"0,1 2-880 0,0-1-208 0,5-4 0 0,-1 7 0 0,1-7 320 0,6 8 32 16,2-4 0-16,8 3 0 0,3-3 320 0,5-1 64 15,4-3 16-15,-7 0 0 0,4 0-272 0,17-3-48 16,-4-1-16-16,-13 2 0 0,2-1-416 0,0 1-320 15,22-3 48-15,-13-2 16 0</inkml:trace>
  <inkml:trace contextRef="#ctx0" brushRef="#br0" timeOffset="83675.47">8734 4709 11967 0,'0'0'1072'0,"4"-8"-864"16,-2 0-208-16,1 2 0 0,1-4 1152 0,-1 1 192 15,-3 9 48-15,0 0 0 0,3-6-144 0,-3 6-32 16,0 0 0-16,0 0 0 0,0 0-272 0,0 0-64 16,4 6-16-16,0 4 0 0,-3 5-96 0,-1 6 0 15,-1 7-16-15,1-9 0 0,0 1-416 0,-2 3-80 16,0 5 0-16,-2-1-16 0,-1 2 32 0,0 1 16 16,-2 1 0-16,1 2 0 0,0 0-80 0,-1 0-16 0,0-5 0 0,0-1 0 15,2-3-64-15,-2 0 0 0,2-5-128 0,1-2 192 16,0-5-192-16,0 0 0 0,2-1 0 0,-1-4-160 31,3-7-1712-31,0 0-352 0,0 0-64 0,-6 1-16 0</inkml:trace>
  <inkml:trace contextRef="#ctx0" brushRef="#br0" timeOffset="83833.1">8520 5020 18591 0,'0'0'832'0,"12"0"160"0,0-4-800 0,5 2-192 0,1-3 0 0,3-3 0 16,4 3 864-16,13-5 128 0,-3 2 32 0,1 3 0 0,-4-3-96 0,-9 5-16 16,1 0 0-16,0 1 0 0,0-1-512 0,8-1-96 15,-7 4-32-15,-11 0 0 16,-2 1-2192-16,-3 3-432 0,5-2-80 0,-14-2-32 0</inkml:trace>
  <inkml:trace contextRef="#ctx0" brushRef="#br0" timeOffset="83974.98">8504 5286 14735 0,'0'0'1312'0,"0"0"-1056"16,7 2-256-16,4 0 0 0,3-2 2656 0,1 0 480 15,1 0 80-15,5-2 32 0,2 1-1968 0,3-3-400 16,4-1-80-16,3-2-16 0,6 0-176 0,4-3-32 0,3 1-16 0,0-2 0 31,-2 3-864-31,-3-1-160 0,-4 3-48 0</inkml:trace>
  <inkml:trace contextRef="#ctx0" brushRef="#br0" timeOffset="84599.27">4595 4728 13823 0,'0'0'1216'0,"0"0"-960"16,0 0-256-16,0 0 0 0,10 6 768 0,-5 3 128 0,-1 0 0 0,0 5 16 15,-3 1 48-15,1 0 0 0,-5 1 0 0,2 0 0 16,-1 3-176-16,1 2-16 0,0-1-16 0,-2 2 0 16,0-5-240-16,-3 13-32 0,3-6-16 0,0-8 0 0,1 1-224 0,0 1-48 15,1-3-16-15,0 0 0 0,1-2-176 0,0-1 192 16,-2 1-192-16,2-5 192 0,2 1-384 0,-2-4-64 16,0-5 0-16,0 0-7264 15,0 0-1440-15</inkml:trace>
  <inkml:trace contextRef="#ctx0" brushRef="#br0" timeOffset="84767.79">4378 4949 18431 0,'0'0'1632'0,"0"0"-1312"16,0 0-320-16,14-3 0 0,0 3 800 0,-2 2 96 16,4-2 0-16,1 1 16 0,3-1 32 0,2 0 0 15,3 0 0-15,0 0 0 0,0-1-432 0,1-1-96 16,-2 1-16-16,-1 2 0 0,-2 1-400 0,-1-1-272 0,-4 0 32 0,3 4-7504 31,-19-5-1488-31</inkml:trace>
  <inkml:trace contextRef="#ctx0" brushRef="#br0" timeOffset="84888.18">4561 5040 17503 0,'0'0'768'0,"0"0"176"0,0 0-752 0,0 0-192 16,0 9 0-16,0-9 0 0,7 7 1280 0,6 3 240 15,0-5 32-15,-4 0 16 0,6-1-672 0,2-2-144 16,0 0-32-16,4-2 0 0,0-2-400 0,3 1-64 0,1 0-32 0,-3 1-7984 15,0-1-1600-15</inkml:trace>
  <inkml:trace contextRef="#ctx0" brushRef="#br0" timeOffset="85611.13">9442 4860 15663 0,'0'-6'1392'0,"5"-7"-1120"0,3-2-272 0,-1 4 0 0,2-4 560 0,3 1 48 16,0-1 16-16,9-7 0 0,-2 6-80 0,-4 7-16 15,3-2 0-15,11-2 0 0,-1 4 112 0,-9 5 32 16,1-1 0-16,1 5 0 0,-1 1 64 0,0 6 16 16,-1 0 0-16,-1 9 0 0,-1 5-448 0,-3 6-96 15,-4 0-16-15,-1 16 0 0,-7-1 64 0,-4-12 16 16,-3 3 0-16,-12 22 0 0,-2 0-80 0,1-19 0 16,1 3-16-16,-8 1 0 0,-1 2-176 0,-1-2 192 15,0-2-192-15,1-1 192 0,0-4 64 0,1-5 32 0,1-3 0 16,-1-5 0-16,3-3 368 0,3-3 80 0,2-5 16 0,4 0 0 15,2-4-272-15,2 0-48 16,9-5-16-16,0 0 0 0,0 0-176 0,0 0-48 16,11-3 0-16,5 1 0 0,0 0-192 0,2-1 0 15,1-2 128-15,1 2-128 0,1 2 0 0,3 1 0 16,1 1 0-16,2 3 0 0,0 2-272 0,-1 1 48 0,0 3 16 0,-1-3 0 16,-2 5 208-16,1-3 240 0,0 2-48 0,1 2-16 31,-3-4-2064-31,0 1-416 0,-2-4-64 0</inkml:trace>
  <inkml:trace contextRef="#ctx0" brushRef="#br0" timeOffset="85924.93">10322 5075 26431 0,'0'0'1168'0,"0"0"240"0,0 0-1120 0,0 0-288 16,0 0 0-16,6 9 0 0,-5 0 768 0,-2 3 112 16,-2 4 16-16,-2 0 0 0,-1 2-64 0,0 1-16 15,-5 1 0-15,4 3 0 0,-3 3-336 0,2-4-64 16,-1 3-16-16,1 0 0 0,2-5-208 0,1 2-64 16,2-2 0-16,2 1 0 0,1-5-128 0,3-2 160 15,2 0-160-15,2-5 160 0,2 0 48 0,1-5 16 16,2 0 0-16,3-1 0 0,-1-3-32 0,3-2-16 15,2-1 0-15,0-2 0 0,0-1-448 0,-1-4-96 16,-2 1-16-16,7-6 0 16,-3-3-2832-16,-8 4-576 0</inkml:trace>
  <inkml:trace contextRef="#ctx0" brushRef="#br0" timeOffset="86079.33">10252 4477 33343 0,'0'0'736'0,"-5"-2"160"0,5 2 16 0,0 0 16 0,0 0-736 0,0 0-192 0,-7 2 0 0,1 3 0 15,1 2 0-15,-3 0 0 0,2 1 0 0,2 0 0 16,0-2-2112-16,-2 3-448 0</inkml:trace>
  <inkml:trace contextRef="#ctx0" brushRef="#br0" timeOffset="89546.01">12107 4177 5519 0,'0'0'496'0,"0"0"-496"16,0 0 0-16,0 0 0 0,0 0 2432 0,0 0 384 0,11-3 64 0,-11 3 32 16,11-3-1264-16,1 0-256 0,0-2-48 0,3 2-16 15,3-1-368-15,-4 3-80 0,7-3-16 0,0-3 0 16,6 2-192-16,3 1-32 0,5 1-16 0,3-2 0 16,3 1-368-16,18 0-80 0,-4 1-16 0,-4 2 0 15,-5 0-160-15,-18 1 0 0,-1 0 144 0,0 1-144 0,0 0 0 16,-3 2-320-16,-2-2 64 0,-3 3 16 15,-4 1-1680-15,-2 1-320 0</inkml:trace>
  <inkml:trace contextRef="#ctx0" brushRef="#br0" timeOffset="89735.6">12171 4494 13823 0,'-15'4'608'0,"15"-4"128"0,0 0-592 0,0 0-144 15,0 0 0-15,0 0 0 0,0 0 1616 0,0 0 304 16,9-3 48-16,2 3 16 0,4-2-768 0,4-2-160 16,3-1-32-16,5-2 0 0,3 1-224 0,6-3-48 15,1 3-16-15,6-2 0 0,0 2-416 0,2 1-64 16,-1-3-32-16,18-3 0 0,-8-2-224 0,-24 8 128 16,2-4-128-16,-1 3 0 0,-2-3 0 0,-4 2-240 15,-1 2 32-15,-2-1 0 16,-3 1-1488-16,-2 2-288 0,-6-2-64 0</inkml:trace>
  <inkml:trace contextRef="#ctx0" brushRef="#br0" timeOffset="90096.71">12407 3769 5519 0,'8'-5'496'16,"10"-6"-496"-16,0-1 0 0,6 0 0 0,1 0 2400 0,-3 6 384 15,3 2 80-15,17-6 16 0,-1 2-1376 0,-11 4-272 16,3 1-48-16,4 3-16 0,3 3-400 0,3 3-64 16,3 0-32-16,1 5 0 0,2 3-96 0,-2 2-32 15,-1-1 0-15,-4 3 0 0,-4 2-160 0,-2 4-16 16,-2 7-16-16,-5 0 0 0,-2 9 0 0,-5 2 0 15,-5 0 0-15,-3 5 0 0,-3 0-16 0,-5-1 0 16,-4 2 0-16,-2-2 0 0,-3 1 256 0,-6 0 48 16,-5-4 16-16,-4 0 0 0,-4 0 112 0,-3-2 32 15,-3 0 0-15,-5-2 0 0,-4-1-416 0,-2-3-96 16,-2-4-16-16,-20 15 0 0,5-7-272 0,5-3 0 16,5-3 128-16,6 0-128 15,3-2-2336-15,5-8-528 0</inkml:trace>
  <inkml:trace contextRef="#ctx0" brushRef="#br0" timeOffset="91265.03">14908 2869 12095 0,'-8'-6'528'0,"6"0"112"0,-1-2-512 0,-2-5-128 0,2 6 0 0,-2 0 0 16,5 7 1120-16,0 0 192 0,0 0 32 0,-1 7 16 15,-4-1-496-15,0 9-96 0,-1 3-32 0,4-1 0 16,-2 2-48-16,-1 5-16 0,3 4 0 0,-1 2 0 16,1 1-176-16,-3 3-48 0,0 3 0 0,-2 1 0 0,0 2 0 0,-4 16 0 15,-1-2 0-15,2-8 0 0,-1-5-48 0,0-10-16 16,-2-3 0-16,3-5 0 0,1-4 208 0,3-3 48 16,-1-2 0-16,2-7 0 0,5-7 80 0,0 0 32 15,0 0 0-15,0 0 0 0,8-7-160 0,3-7-16 16,1-4-16-16,2-1 0 0,1-3-304 0,2-3-64 15,0-1-16-15,2 5 0 0,-1-1-176 0,-5 9 0 16,2-1 0-16,0 3 0 0,2 1-144 0,-2 2 144 16,1 4 0-16,-2 4 0 0,-1 4-256 0,0 5 48 15,-1 5 16-15,-5 3 0 0,1 3 192 0,-3 1-144 16,-1 4 144-16,-2 3-128 0,-2 1 128 0,-1-1 0 16,-1 1 0-16,0-4 0 0,0 0 0 0,0 3 0 15,2-8 0-15,0-7 0 0,2-6-144 0,3 3 0 16,-5-10 0-16,7 4 0 15,4-3-864-15,1-3-160 0,2-2-48 0,4-6 0 0</inkml:trace>
  <inkml:trace contextRef="#ctx0" brushRef="#br0" timeOffset="92284.44">15656 3206 20271 0,'-14'4'1792'0,"7"1"-1424"0,-5 2-368 0,6-2 0 15,-4 5 576-15,-5 8 32 0,-2 2 16 0,6-6 0 16,-2 2 416-16,0 2 96 0,1 1 16 0,1 3 0 16,1-2-320-16,3 1-48 0,1-1-16 0,4-1 0 15,2-2-272-15,2-2-64 0,5-1-16 0,7-2 0 0,4-3-64 0,3-6-16 16,3-4 0-16,-5-1 0 0,4-3-160 0,1-2-48 16,1-1 0-16,-1-3 0 0,-1-2-128 0,0 1 160 15,-4-3-160-15,-2 0 160 0,-3 0-32 0,-3-1 0 16,-4 2 0-16,-2 0 0 0,-3 0 64 0,-5 2 0 15,-3 2 0-15,-8-8 0 0,-3 1-48 0,-1 2 0 16,1 2 0-16,5 6 0 0,-1-3-144 0,-1 2 0 16,-1-1 144-16,2 3-144 0,3 2-160 0,3-3-96 15,-1 2-32-15,4 2 0 16,4 3-208-16,0 0-32 0,4-6-16 0,4 0 0 0,-1 2 128 0,9-1 32 16,0-2 0-16,3 0 0 0,1 2 128 0,5-1 48 15,-1 1 0-15,0 2 0 0,0 1 208 0,-6 0 0 16,3 1-160-16,0 1 160 0,2 0 0 0,1 0 0 15,1 1 0-15,1 1 0 0,0 0 0 0,2 1 0 16,0 2 0-16,0 1 0 0,1-2 0 0,-1 2 288 16,-1 3-48-16,6 6-16 0,-6 2-224 0,-12-7 176 15,-2 2-176-15,-2-2 160 0,-1 1-32 0,-1 3-128 0,-2-1 192 0,-2 2-64 16,-3 2 176-16,1-1 16 0,-2 1 16 0,-2-2 0 16,-2-2-48-16,0-2-16 0,-4 1 0 0,0-5 0 15,0 2 112-15,0-4 0 0,-1 0 16 0,-2 0 0 16,0-3-128-16,1-4-16 0,2-3-16 0,4 0 0 15,0 0-32-15,3-5 0 0,1 0 0 0,3-5 0 16,1-3-16-16,5-1-16 0,2 0 0 0,2 1 0 16,-2 3-176-16,2-1 0 0,2 1 0 0,0 0-176 15,2 2 176-15,1 0 0 0,0 1-144 0,0 4 144 0,13-7 0 0,-13 12-144 16,-2 2 144-16,-2 4 0 16,-1 2-160-16,-4 6 160 0,-2 0-128 0,-2 5 128 0,-2-1-208 0,-2 1 32 15,-2 2 16-15,-1 1 0 0,-1 0 160 0,-2-1 0 16,0-3 0-16,0 1 0 0,2-6 0 0,0 0 0 15,2 0 0-15,0-10 0 0,0 0 0 0,0 0 0 16,12-5 0-16,-5 1 0 0,1 1 304 0,2-6-16 16,2 0 0-16,7-8 0 0,1 2-288 0,-7 6 128 15,1-2-128-15,1 0 0 0,1 3 128 0,1 0-128 16,-2 0 0-16,2 3 0 0,-2-4 0 0,0 4 0 16,-1 3 0-16,5 0 0 0,-2 5 0 0,-3 2 0 15,-1 4 0-15,-6-4 0 0,0 3 0 0,-1 1-144 16,1-1 144-16,1 3-128 0,-2 1 128 0,0-2 0 15,4 3-144-15,1 1 144 0,2-4 0 0,0-2 0 0,-2-4 0 16,4-3 0-16,-1-2 0 0,3-3 0 0,1-4 0 16,-6 5 0-16,1 0 0 0,7-2 0 15,-2-4 0-15,-5 5 0 0,-2-1 0 0,2-1 0 16,0 2 0-16,5 1 0 0,-3 1 0 0,-5 2 0 0,0 2 0 0,0 1 0 16,-1 1 0-16,0 2 0 15,0 0 0-15,-1 5 0 0,0-4-160 0,0 5 160 0,2-5 0 16,-2 4-144-16,0-5 144 0,4 1 0 0,1 0 0 15,-3-5-128-15,2-2 128 0,0 0-192 0,2-1 192 0,2-3-192 16,0-2 192-16,1 0 0 0,-2-1 0 0,-1-3 0 16,0 0 0-16,-3 1 0 0,-2-4 0 0,3-2 0 15,-6 4 0-15,-2-1 0 0,-6 3 0 0,1 2 0 16,-3-1 0-16,-1-2 0 0,-1 3 0 0,-6-3 128 16,0 4-128-16,-1 3 0 0,2 3 0 0,4 0-128 0,-2 0 128 0,3 2 0 15,0-1-144-15,-1 0 144 0,2 2-176 16,5-3 48-16,-4 4 0 0,4-4 0 0,-5 6-48 0,5-6 0 15,0 0 0-15,-1 8 0 16,1-8-448-16,0 11-80 0,0-11-32 0,5 9-13792 16</inkml:trace>
  <inkml:trace contextRef="#ctx0" brushRef="#br0" timeOffset="93484.49">19532 3120 18143 0,'0'0'384'0,"6"-10"96"0,2 5 16 0,-2-3 16 0,0-3-512 0,-4 2 0 0,1-3 0 0,-3 3 0 15,-2 3 1392-15,-1-2 160 0,-4-2 48 0,0 3 0 0,-2-5-448 0,-4 6-96 16,-2-2-16-16,-3 4 0 0,-1 2-368 0,-2 3-80 15,-1 2-16-15,-3 2 0 0,0 4-208 0,-9 3-48 16,4 1-16-16,6 0 0 0,4 1-304 0,3-4 0 16,3 1 0-16,7-4 0 0,2 0 0 0,1-2 0 15,4-5 0-15,0 0 0 0,0 0 0 0,0 0 208 16,8 4-64-16,0-4-16 0,3 0-128 0,0-1 192 16,2-3-192-16,1 0 192 0,1-3-192 0,7-4 0 15,-2 0 0-15,-7 6 0 0,-2-3 0 0,1 2 0 16,-2 0 0-16,0-2 0 0,-1 2 0 0,-2 1 0 15,0-2 128-15,-2 3-128 0,-5 4 0 0,0 0 0 16,0 0 0-16,0 0 0 0,0 0 0 0,0 0 0 16,0 0 0-16,0 0 128 0,0 0-128 0,0 0 0 15,0 0 0-15,-1 7 0 0,-1 0 0 0,-4 1 0 16,2 2 0-16,0-5 0 0,-2 3 0 0,2-2 0 16,-1 2 0-16,-1 1 0 0,-2-4 0 0,-1 4 0 15,0-3 0-15,-1 4 0 0,-1-2 0 0,-1 2 0 16,2-2 0-16,-1 2 0 0,-1-3 0 0,1 5 128 0,1-3-128 15,-3 5 128-15,0 0-128 0,4-4 0 0,0 1 0 0,6-4-176 16,-1 3 176-16,1-2 0 0,1 2 0 0,0 1 0 16,2-11 0-16,3 8 0 0,-1-1 0 0,2 4 0 15,-1-1 0-15,2 1 0 0,0 2 0 0,1-3 0 16,1 0 0-16,-1 2 0 0,0-5 0 0,5 9 0 16,-1-2 0-16,-3-7 0 0,1 3 0 0,0-1 0 15,1 3 0-15,2 2 0 0,-1-3 0 0,-3-1-128 16,-2-2 128-16,1 7 0 0,-2 0 0 0,-3-3 0 0,-2-3 0 15,-2 1 0-15,-1-4 0 0,-2 2 0 0,-2 1 224 16,-6 1-32-16,-2 0 0 0,3-4 0 0,-2 2 176 0,-10-4 16 16,-1 0 16-16,8-2 0 0,-2 2-80 0,-3-3-32 15,-2-1 0-15,-2 0 0 0,2-1-160 0,-1-3-128 16,2-1 144-16,1 0-144 0,0-5-144 0,3 2-128 16,3-2-32-16,3 1 0 15,3-4-1744-15,5 2-368 0,4 1-64 0</inkml:trace>
  <inkml:trace contextRef="#ctx0" brushRef="#br0" timeOffset="94133.88">20100 3114 20559 0,'0'0'448'0,"0"0"80"0,-4 3 32 0,-2 2 32 0,-2 4-464 0,-2 0-128 15,-4 5 0-15,-10 7 0 0,-1-2 656 0,8-5 112 0,1 0 32 0,-10 6 0 16,3-1 160-16,11-6 16 0,2-1 16 16,1 4 0-16,1-2-240 0,3 1-48 0,4-1-16 15,2-1 0-15,4-1-240 0,3 0-64 0,1-5 0 0,2 0 0 16,3-1-64-16,2-3-32 0,4-2 0 0,-1-2 0 16,-2-2-96-16,1-5-32 0,0 1 0 0,-1-3 0 15,-1-1 0-15,-1-1 0 0,-2-1 0 0,2-5 0 16,-3 0-160-16,-6 8 128 0,-1-5-128 0,0 1 128 15,0 0-128-15,-1 0-224 0,-1-2 48 0,-2-1 16 0,0-2 304 0,-1-1 64 16,3-3 16-16,-1-1 0 0,2-6-224 0,5-13 0 16,0-3 0-16,0 16-160 0,2-7-160 0,3-5-16 15,3-2-16-15,1-3 0 0,2 2-16 0,2-3 0 16,-2 3 0-16,0 6 0 0,2 2 144 16,-2 9 32-16,-3 3 0 0,-3 7 0 0,-4 4 16 0,-3 7 16 15,-7 7 0-15,0 0 0 0,3 11 160 0,-3 0-192 16,-3 6 192-16,-2 3-192 0,-2 4 192 0,-2 0 0 15,-3 6 0-15,0-3 0 0,-6 12 0 0,0 1 0 16,0-2 128-16,2 1-128 0,1-6 224 0,2 0-32 16,3-3 0-16,5-1 0 0,-1-4 16 0,5-5 0 15,1-4 0-15,7 1 0 0,1-6 256 0,3-6 48 0,-1-3 16 0,5-4 0 16,4-1-144-16,-2-1-16 0,4-6-16 0,2-1 0 16,0-1-176-16,1 0-48 15,2 2 0-15,-1-4 0 0,0 0-128 0,0 0 0 0,-3 0 0 0,0 2 0 16,1-1 0-16,-4 5 128 15,0 1-128-15,-1 3 0 0,-2 2 0 0,-2 6 0 0,-2 4 0 16,-2 1 0-16,-1 5 0 0,-3 4 0 0,2 3 0 16,-2 2 0-16,1 1 0 0,-2-1 0 0,0 1 0 0,0 0 0 15,1-2-128-15,2-4 128 0,1-2-160 0,1-2 160 16,3-4 192-16,2 2 144 0,3-6 32 0,2 1 0 16,4-4 80-16,3-3 0 0,1-1 16 0,2-1 0 15,3-3-272-15,0 1-48 0,0 0-16 0,2 0 0 16,-3-1-880-16,1 4-176 15,-3-1-32-15,-2 4-14768 0</inkml:trace>
  <inkml:trace contextRef="#ctx0" brushRef="#br0" timeOffset="95773.44">14823 4758 2751 0,'0'0'256'0,"-3"-6"-256"16,0 1 0-16,1-5 0 0,-1 2 1520 0,1 4 256 15,1-3 48-15,-2-1 16 0,2-2-560 0,1 5-128 16,0 0 0-16,0-3-16 0,1 0-48 0,-1 2 0 16,0-4 0-16,1 1 0 0,1-2 16 0,-1 0 0 15,-1 2 0-15,0-2 0 0,2 3-32 0,-2-6-16 16,0 3 0-16,0 11 0 0,0 0-352 0,0 0-80 15,0 0-16-15,0 0 0 0,-3 11-368 0,1 3-80 16,1 3-16-16,0 10 0 0,0 3 80 0,1 3 16 16,0 1 0-16,0 2 0 0,0 1-240 0,1-12 128 15,0 6-128-15,2-3 0 0,0 0 128 0,2-2-128 16,3 0 0-16,5 7 144 0,0-11 16 0,-3-11 0 16,1-5 0-16,9 1 0 0,1-7 224 0,0-5 64 15,1-6 0-15,-7 3 0 0,7-8-128 0,10-5-32 16,-3-5 0-16,-7 8 0 0,2-2-160 0,-1 0-128 15,-2-1 192-15,0 1-192 0,-4 1 128 0,1-1-128 0,0-1 0 16,-2 1 0-16,-2 2 0 0,-1 4 0 0,-3 0 128 0,3-2-128 16,-4 11 0-16,-9 5 0 15,0 0 0-15,5 10 0 0,-2 5-176 0,-3 0 176 0,-3 3-192 0,0 4 192 16,1 7-144-16,-2 4 144 0,-2 6 0 0,-2 6-144 16,-2 7 144-16,-3 5 0 0,-1 6 0 0,-7 32 0 15,-1-5 0-15,-2-3 144 0,-4-6-144 0,10-32 0 16,-2 4 336-16,-2-3-32 0,-1 0-16 0,2-2 0 15,-1-4 384-15,2-4 80 0,-1 0 16 0,-1-5 0 16,0-6-144-16,0-1-32 0,2-6 0 0,2-4 0 0,0-6-272 0,2-5-64 16,1-3-16-16,1-7 0 0,1-2-112 0,-5-10 0 15,2-4-128-15,3-4 192 0,1-8-192 0,7 8 0 16,2-7 0-16,3-1 0 0,2 2 0 0,4-1 0 16,3-2 0-16,4 4 0 0,2 0 0 0,3 5-128 15,2-1 128-15,-1 5-160 0,3 1 32 0,12-4 0 16,-1 5 0-16,-10 9 0 0,3-2-80 0,3 5-16 15,3 1 0-15,2 0 0 16,2 2-2016-16,-1 0-416 0,-2 0-80 0</inkml:trace>
  <inkml:trace contextRef="#ctx0" brushRef="#br0" timeOffset="96132.46">15926 4789 11967 0,'0'0'528'0,"0"0"112"0,0 0-512 0,0 0-128 0,13 6 0 0,-1-3 0 0,4-3 2576 0,1-2 496 16,2 1 80-16,-2 0 32 0,2 0-1904 0,4-2-368 16,5-1-80-16,1-1 0 0,5 0-320 0,0-4-64 15,-7 4-16-15,3-3 0 0,-1 1-256 0,-1 3-48 16,-3 0-128-16,-3 0-8256 15,0-2-1776-15</inkml:trace>
  <inkml:trace contextRef="#ctx0" brushRef="#br0" timeOffset="96263.1">16012 5156 28559 0,'8'4'2544'0,"9"5"-2032"0,2-4-512 0,-3 0 0 15,4 1 224-15,6-2-48 0,4-1-16 16,3-1 0-16,3 1 64 0,1-2 16 15,0-2 0-15,0-2-9024 16,-1 1-1808-16</inkml:trace>
  <inkml:trace contextRef="#ctx0" brushRef="#br0" timeOffset="96868.77">18238 4556 15999 0,'0'0'704'0,"-5"-5"160"0,-3-1-688 0,-3-4-176 15,-2 1 0-15,2 1 0 0,-1 2 896 0,-3-3 160 16,-1 1 32-16,-2 3 0 0,-3-1-16 0,0 3 0 0,-3 3 0 0,-2 4 0 16,0 4-208-16,-4-1-32 0,-3 6-16 0,0 5 0 15,0 0-272-15,-1 3-48 0,0 5-16 0,-13 13 0 16,5-3 112-16,11-2 32 0,3-2 0 0,14-9 0 15,3-2-112-15,3 2 0 0,3 1-16 0,4-2 0 16,3-2-112-16,5-2 0 0,3 0-16 0,4-4 0 16,4-4-192-16,4 1-48 0,5-3 0 0,4 1 0 0,3-5-128 15,3-1 0-15,1 0 0 0,17-2 128 16,-3-3-1152-16,-8-1-256 0,-4-1-32 0,-5 1-12640 16</inkml:trace>
  <inkml:trace contextRef="#ctx0" brushRef="#br0" timeOffset="97068.57">18594 4810 16575 0,'0'0'736'0,"3"9"160"0,-1 7-720 0,2 1-176 15,-4 2 0-15,2 16 0 0,0-1 2400 0,-2-9 448 16,-2 6 96-16,1 3 0 0,0 1-1152 0,-4 0-256 15,-2 1-32-15,1 2-16 0,-3 0-528 0,2 1-128 16,0-2 0-16,0 1-16 0,-2-6-416 0,0 0-80 16,1-1 0-16,2-6-16 0,1 0-176 0,-2-2-128 15,5-4 144-15,-1-1-144 16,3-3-1232-16,2-6-352 0,-2-9-64 0</inkml:trace>
  <inkml:trace contextRef="#ctx0" brushRef="#br0" timeOffset="98419.67">20043 4420 11967 0,'0'0'528'0,"0"0"112"0,0-7-512 0,-1 0-128 16,0 2 0-16,-3 0 0 0,0 2 1440 0,-8 1 256 0,0 1 48 0,-2 1 16 15,-4 1-576-15,-1 4-112 0,-3 4-32 0,-2 1 0 16,-3 0-256-16,7 0-48 0,-1 1-16 0,-4 5 0 16,1 6-48-16,-1 4-16 0,-2 0 0 0,2 4 0 15,-2 2-48-15,-6 15-16 0,5-1 0 0,14-16 0 16,0-2-192-16,4 4-32 0,1-1-16 0,4-5 0 0,2 1-80 16,3 5-16-16,5-5 0 0,4-7 0 0,1-1 112 15,4-3 16-15,4-2 0 0,-2-7 0 0,1 0-128 0,4 0 0 16,2-3-16-16,2-2 0 0,3-2-432 0,2-1-96 15,3-3-16-15,1 0 0 16,0-3-2656-16,-4-1-544 0</inkml:trace>
  <inkml:trace contextRef="#ctx0" brushRef="#br0" timeOffset="98736.42">20513 4615 21183 0,'0'0'944'0,"-5"1"192"0,-1 3-912 0,-2 1-224 0,-2 6 0 0,-1-1 0 16,-3 3 448-16,-3 2 64 15,-2 3 0-15,-1 3 0 0,-1 0 496 0,-6 11 96 16,1-2 32-16,6-4 0 0,3 1-432 0,10-11-64 16,2 2-32-16,3-4 0 0,4-1-48 0,1 1-16 0,4-7 0 15,2 3 0-15,3-2 144 0,5 0 16 16,3-6 16-16,4 1 0 0,-1-5-256 0,3 1-48 0,2-4-16 0,0-4 0 15,-2 0-176-15,0-3-32 0,-3-5-16 0,6-3 0 16,-5 1 0-16,-10 5 0 0,-1 1 0 0,-3 1 0 16,-1-2 80-16,-2-2 0 0,-4-1 16 0,-3 1 0 15,-3-1 32-15,-2 2 0 0,-1 2 0 0,-3 2 0 16,-2-4-160-16,-1 3-16 0,-1 2-128 0,-1 2 192 16,-1 1-528-16,-6 1-112 0,-1-1-32 0,5 3 0 15,3 2-2336-15,7 1-448 0</inkml:trace>
  <inkml:trace contextRef="#ctx0" brushRef="#br0" timeOffset="99087.96">21237 4468 18431 0,'0'0'816'0,"6"-3"160"0,0-1-784 0,-6 4-192 16,0 0 0-16,0 0 0 0,0 0 1024 0,0 0 144 15,0 0 48-15,0 0 0 0,-5 6-208 0,-2 3-48 16,-5-1 0-16,0 2 0 0,-4-1-304 0,0 2-64 16,-1 4-16-16,1 2 0 0,-1-2 0 0,3-1-16 15,3 3 0-15,-2 1 0 0,3-3-112 0,0 6 0 16,3 1-16-16,5-3 0 0,1 0 80 0,3-9 0 16,3 3 16-16,2 2 0 0,-1 2-96 0,1-1-32 15,2 2 0-15,0-1 0 0,0-3-160 0,0 2-48 0,-3 1 0 16,1 0 0-16,-1 0 32 0,-1 0 0 0,-2 0 0 15,-3-1 0-15,-1-1 96 0,-3 4 32 0,-3-4 0 0,1-6 0 16,-4 2 112-16,-3-3 32 0,-3 1 0 0,-2-3 0 16,-3-1-240-16,-1 2-64 0,-3-3 0 0,0-1 0 15,-3-1-192-15,0-5 0 0,0 2 0 0,1-2 0 16,2-3-2160-16,2-4-464 16</inkml:trace>
  <inkml:trace contextRef="#ctx0" brushRef="#br0" timeOffset="99656.77">22154 3895 5519 0,'0'0'496'0,"-1"-6"-496"0,-1 2 0 0,-2-4 0 0,4 8 1632 15,0 0 224-15,-4-3 64 0,4 3 0 0,-5-3-624 0,5 3-112 16,-8 1-32-16,1 3 0 0,-2 4-112 0,0-1-16 16,-3 5-16-16,-5 8 0 0,0 1 48 0,-2 8 16 15,-4 4 0-15,7-8 0 0,-3 8-208 0,-4 4-32 16,0 3-16-16,0 7 0 0,3 3-304 0,-10 28-48 16,4-2-16-16,13-26 0 0,0 1-208 0,3 1-48 15,5-1-16-15,2-2 0 0,3-1-48 0,4-1-128 16,4-5 192-16,10 16-64 0,3-10 192 0,0-19 16 15,7-3 16-15,19 9 0 0,0-2-352 0,-14-15 0 16,4-1 0-16,16 3-13760 0</inkml:trace>
  <inkml:trace contextRef="#ctx0" brushRef="#br0" timeOffset="100871.09">22473 4376 11967 0,'-5'-3'1072'0,"-1"-3"-864"0,2-6-208 0,4 2 0 16,4-3 1072-16,1 3 160 0,3 0 48 0,3-4 0 15,3 3-320-15,10-7-48 0,2 0-16 0,-7 8 0 0,4-4-352 0,1 0-80 16,1 1-16-16,3 2 0 0,1-3-48 0,2 2-16 16,-1 4 0-16,15-3 0 0,-6 8-128 0,-14 4-16 15,0 1-16-15,7 11 0 0,-4 5-224 0,-8 6 0 16,-7 7 128-16,-9-7-128 0,-6 2 0 0,-5 1 0 16,-4 6 0-16,-2 1 0 0,-5 3 0 0,-1 0 128 15,-3 1-128-15,-1 2 0 0,0-2 128 0,0-3-128 16,-2-2 0-16,-3-1 0 0,0 0 256 0,-8 9-64 15,6-10 0-15,2-1 0 0,1-9 416 0,11-7 80 16,-1-1 16-16,5-4 0 0,1 1-224 0,6-4-32 16,5-6-16-16,0 0 0 0,3 8-96 0,3 0-16 15,4-5 0-15,3 4 0 0,2 0-112 0,2-1-16 16,1 1-16-16,3 0 0 0,2-2-176 0,4 3 0 16,2 0 0-16,2 2 128 0,0-2-128 0,2 2 0 15,2-4 0-15,-1 2 128 16,-1 0-512-16,-1-4-128 0,-3-2 0 0,-2 1-12672 0</inkml:trace>
  <inkml:trace contextRef="#ctx0" brushRef="#br0" timeOffset="101171.28">23743 4057 24639 0,'0'0'1088'0,"0"0"240"0,0 0-1072 0,-6 9-256 16,0-2 0-16,-1 3 0 0,0 3 416 0,-5 1 32 15,-2 4 0-15,-7 14 0 0,-1 3 144 0,8-8 48 16,-1 1 0-16,-8 19 0 0,-3-4-128 0,7 2-32 16,2-5 0-16,5-7 0 0,3 4-160 0,0 4-16 15,0 2-16-15,2-1 0 0,0 2-288 0,4 1 128 16,0-8-128-16,3-2 0 0,3-2 160 0,0 8-160 15,5-5 128-15,1-8-128 0,0-9 144 0,-1-10-144 16,0 1 160-16,3-4-160 16,-3-1-272-16,1-1-160 0,-1-3-16 0,-8-1-13328 0</inkml:trace>
  <inkml:trace contextRef="#ctx0" brushRef="#br0" timeOffset="101327.46">23218 4636 12895 0,'0'0'1152'0,"0"0"-928"16,0 0-224-16,7-5 0 0,-1-1 2432 0,7 2 432 16,-1 1 80-16,11-2 32 0,3-1-2016 0,0 1-384 0,2 1-96 0,4-5-16 15,1 2-64-15,-6-1-16 0,3 0 0 16,23-3 0-16,-5 1-384 0,-16 1-192 0,-1 4 0 0</inkml:trace>
  <inkml:trace contextRef="#ctx0" brushRef="#br0" timeOffset="101957.94">23529 3566 12671 0,'0'0'560'0,"0"0"112"0,0 0-544 0,10 3-128 0,1-1 0 0,7 4 0 16,1 0 720-16,-6-4 112 0,2 2 32 0,3 2 0 16,2-1-192-16,2 0-32 0,1 3-16 0,-2-2 0 0,5 2-80 0,0 2-16 15,4 3 0-15,15 7 0 0,0 1 256 0,-13-5 48 16,4 3 16-16,20 15 0 0,-6 3-272 0,-18-9-48 16,1 2-16-16,0 5 0 0,-5 5-16 0,10 24-16 15,-8-4 0-15,-12-15 0 0,-3 5-128 0,-3 9-32 16,-1 2 0-16,-4 6 0 0,-5 3-16 0,-2 1-16 15,-2 2 0-15,-2-1 0 0,-6 3 80 0,-3-4 16 16,-2-2 0-16,-4 0 0 0,-5-2 16 0,-3-7 16 16,-2-3 0-16,-2-5 0 0,-3-1-48 0,-1-7-16 15,2 0 0-15,2-7 0 0,0-2-208 0,-11 8-144 16,7-6 192-16,14-16-192 16,1-4-1792-16,1-4-448 0</inkml:trace>
  <inkml:trace contextRef="#ctx0" brushRef="#br0" timeOffset="102955.75">25261 4182 2751 0,'0'0'256'0,"0"0"-256"0,8-6 0 0,-3-2 0 16,0-2 2656-16,0 3 480 0,0-3 112 0,0 2 16 16,0-2-1312-16,-1 3-256 0,0 0-48 0,-4 7-16 15,0 0-96-15,0 0 0 0,0 0-16 0,0 0 0 16,0 0-576-16,1 10-112 0,-1 3-32 0,-1 8 0 16,-3 5-256-16,1-2-48 0,1 4-16 0,-1 5 0 15,1 2-96-15,-2 4-32 0,-1 1 0 0,0 5 0 16,0 4-128-16,0-3-32 0,1 0 0 0,0-3 0 15,0 3-192-15,0 15 176 0,-1-10-176 0,4-21 160 16,-3-3-160-16,2 1 128 0,0-4-128 0,1 1 128 16,1-6-128-16,0 4-176 0,3-5 48 0,-1-9 0 15,1 0-688-15,-1-1-128 0,-2-8-16 0,0 0-8080 16,0 0-1616-16</inkml:trace>
  <inkml:trace contextRef="#ctx0" brushRef="#br0" timeOffset="103138.76">24953 4552 27647 0,'0'0'1216'0,"0"0"256"0,0 0-1168 0,0 0-304 15,0 0 0-15,0 0 0 0,9 3 416 0,3-2 32 16,2 3 0-16,6-4 0 0,6-3 192 0,4 2 32 16,6-1 16-16,2 0 0 0,1 0-64 0,2-1-16 15,0 1 0-15,-1-1 0 0,1-1-368 0,0 3-80 16,-2 0-16-16,18 0 0 15,-6-2-2032-15,-18 2-416 0,4 1-64 0</inkml:trace>
  <inkml:trace contextRef="#ctx0" brushRef="#br0" timeOffset="103506.25">26739 4293 19919 0,'0'0'880'0,"-7"-4"192"0,-3-1-864 0,-7 1-208 15,2 1 0-15,3 3 0 0,0 2 864 0,-6 2 128 16,-2 1 32-16,-1 5 0 0,-3 3-128 0,-3 1-32 15,-1 9 0-15,-1-2 0 0,0 3 112 0,-2 3 32 16,1-1 0-16,1 4 0 0,1 2-112 0,-9 14 0 16,9-4-16-16,10-6 0 0,7-4-432 0,6-9-64 15,-1-1-32-15,6-1 0 0,3 3-176 0,2 2-48 16,3-5 0-16,2-1 0 0,4-3-128 0,2-1 192 16,2-1-192-16,3-5 192 0,-1 0-192 0,4 0 192 15,1-1-192-15,15 1 192 16,-5-6-1568-16,-12-4-304 0,4-2-64 0,15-1-16 0</inkml:trace>
  <inkml:trace contextRef="#ctx0" brushRef="#br0" timeOffset="103873.39">26959 4883 17503 0,'0'0'768'0,"0"0"176"0,0 0-752 0,0 0-192 0,2-7 0 0,-2 7 0 15,0 0 1408-15,0 0 256 0,8-1 64 0,4-1 0 16,1-1-528-16,-1 3-112 0,1 0 0 0,1 1-16 0,0 2-32 0,6 7 0 16,-2 2 0-16,-6-2 0 0,-1 2-448 15,3 9-80-15,-5-1-32 0,-5-2 0 0,-2 1-192 0,-3 13-32 16,-7-3-16-16,1 0 0 0,-6-1 144 0,3-9 48 15,-2 3 0-15,0-3 0 0,-1 0-16 0,0 0 0 16,1-2 0-16,-6 5 0 0,2-4 208 0,6-3 32 16,5 1 16-16,3-10 0 0,-1 2-320 0,3-2-64 15,0-6-16-15,7 5 0 0,1-1-112 0,3-1-32 16,0-1 0-16,2-1 0 0,1-2-128 0,2 0 0 16,2-2 0-16,1-1 0 15,1 2-288-15,3-2-144 0,1-1-16 0,1-1-16 16,-1 1-2512-16,8-4-496 0,2-10-112 0,-14 6 0 0</inkml:trace>
  <inkml:trace contextRef="#ctx0" brushRef="#br0" timeOffset="104959.39">28464 4405 9215 0,'0'0'816'0,"0"0"-656"16,0 0-160-16,0 0 0 0,0 0 1728 0,0 0 304 15,0 0 64-15,0 0 16 0,-4-5-624 0,1-3-112 16,0 4-32-16,-1 2 0 0,-2-2-144 0,-3-1-48 16,1 1 0-16,0 2 0 0,-4 0-288 0,4 0-64 15,-4-1-16-15,-1 2 0 0,-2 2-368 0,-8 3-80 16,0 0-16-16,4 1 0 0,-3 3-192 0,2-1-128 0,-2 3 160 0,1 1-160 15,-1 3 0-15,-7 8 0 0,4 3 0 0,11-10 0 16,2 0 0-16,1 9 176 0,-1-3-176 0,6-4 160 16,3 0-160-16,3 1 128 0,3-2-128 0,2-6 128 15,3 2-128-15,0 1 0 0,3-3 144 0,0 1-144 16,2 3 176-16,7 5-48 0,0-1 0 0,-7-8 0 16,-1 3 128-16,0 0 0 0,1-3 16 0,-2 1 0 15,1 3 144-15,1 5 32 0,-6-4 0 0,-2-2 0 0,-1-1 48 0,-5-5 16 16,-4 2 0-16,-4 4 0 0,-3-3-64 15,2-2 0-15,-2-3 0 0,-4 1 0 0,0 2-80 0,-3-3-32 16,-3 0 0-16,-1-1 0 0,0-2-144 0,0-1-48 16,1 1 0-16,1-2 0 0,0-3-144 0,2-2 0 15,0 1 0-15,-4-1 0 16,5-5-720-16,5 4-32 0,2-1 0 0,3 0 0 16,8 7-2304-16,-2-8-464 0,2 8-80 0</inkml:trace>
  <inkml:trace contextRef="#ctx0" brushRef="#br0" timeOffset="105271.74">28993 4537 22975 0,'0'0'512'0,"0"0"96"0,-2 10 32 0,0 0 0 0,-3 1-512 0,0 3-128 0,0 1 0 0,0-4 0 15,-3 3 912-15,-3 9 176 0,-1 0 16 0,4-8 16 16,-3 8-400-16,1-1-80 0,1 1 0 0,-2 3-16 16,1 0-160-16,0 3-16 0,-1-5-16 0,1 4 0 15,1-4-432-15,-3 12 0 0,4-4 128 0,4-13-128 16,3 0-1184-16,1 5-272 0,4-4-48 0,1-5-16 15,1-3 176-15,-1-7 16 0,-5-5 16 0,19-1 0 0</inkml:trace>
  <inkml:trace contextRef="#ctx0" brushRef="#br0" timeOffset="105659.91">29392 4596 20783 0,'0'0'912'0,"0"7"208"0,0 6-896 0,-2-2-224 16,-2 3 0-16,-2 3 0 0,-3 1 592 0,-2 2 80 15,-1 2 16-15,-2 2 0 0,-3-1 144 0,-1 0 16 16,1 1 16-16,-2-1 0 0,-1-2 64 0,3 1 16 16,0-4 0-16,-3 6 0 0,3-7-128 0,8-9-32 15,1 1 0-15,0-4 0 0,2-1-16 0,6-4-16 16,0 0 0-16,0 0 0 0,-6-4 16 0,4-5 16 0,-1 0 0 0,7-5 0 15,1-2-288-15,2-2-64 0,0-1-16 16,3-1 0-16,2-1-272 0,2-2-144 0,1-1 160 16,4 1-160-16,4 3 0 0,4 0 0 0,2 1 0 0,1 1 0 15,1-3 0-15,1 8 0 0,-3 0 0 0,1 6-160 16,-4 1 160-16,-1 4 0 0,-1 5-144 0,-1 6 144 16,-2 4 0-16,-2 2 0 0,-3 8 0 0,-3 3 0 15,-3 4-128-15,-2 3 128 0,-3 4 0 0,-1 1 0 16,-3-2 0-16,2-1 0 0,-6 2 0 0,2-3 0 0,-3-2 0 15,0-5 0-15,2-3 0 0,-2-1 0 16,0-4-944-16,0-2-112 0,2-5-32 0,-1 0-9920 16,0-3-1984-16</inkml:trace>
  <inkml:trace contextRef="#ctx0" brushRef="#br0" timeOffset="106311.43">30703 3644 6447 0,'0'0'576'0,"0"0"-576"15,0 0 0-15,0 0 0 0,-12-4 1328 0,2 1 144 16,1 3 48-16,9 0 0 0,-9-1-240 0,0 2-64 16,-1 0 0-16,0 3 0 0,-1 0-240 0,-1 2-48 15,0-2-16-15,-1 6 0 0,-1 4 128 0,-1 5 32 16,-3 8 0-16,-1 0 0 0,-3 3-272 0,-1 6-48 16,-1 5-16-16,0 4 0 0,0 8-272 0,0 0-48 15,-1 2-16-15,5 0 0 0,2 6-144 0,3 2-48 16,2-2 0-16,3 1 0 0,1-3-208 0,3-4 128 0,2-4-128 15,2-1 0-15,4-4 160 0,-1-2-160 16,3-3 160-16,3-4-160 0,0-7 128 0,3-3-128 0,2 0 0 0,2-5 144 16,2-1-288-16,3-5-64 0,3-2-16 0,2-2 0 31,-1-8-1872-31,2-4-368 0</inkml:trace>
  <inkml:trace contextRef="#ctx0" brushRef="#br0" timeOffset="106725.86">30915 4134 11055 0,'0'0'976'0,"-1"-10"-784"15,2 0-192-15,5-3 0 0,5 2 2288 0,0 3 400 16,3-2 96-16,1 4 16 0,6 0-1968 0,-1-2-384 16,3 0-64-16,-2 2-32 0,0 3 224 0,0 2 64 15,-2-1 0-15,0 5 0 0,-1 3-272 0,-2 2-48 16,-3 5-16-16,0 3 0 0,-3 5-304 0,-1 1 0 16,-4 6 128-16,-3 3-128 0,-5 3 0 0,-3 3 160 15,-2 1-160-15,-5 3 128 0,1-2 96 0,-2 1 16 16,-3-2 0-16,-1 0 0 0,-1-1 16 0,0-5 0 15,-2-2 0-15,2-7 0 0,0-4 128 0,3-2 48 16,5-3 0-16,1-3 0 0,2-3 64 0,8-8 16 16,0 0 0-16,0 0 0 0,0 0-64 0,11 6 0 0,2-2 0 0,2-2 0 15,3 0-208-15,1-4-48 0,0 0-16 0,3-3 0 16,1-2-176-16,1 1 0 0,0-3-192 0,-1 2 192 31,-1-5-1648-31,-2 3-208 0,-1-2-32 0</inkml:trace>
  <inkml:trace contextRef="#ctx0" brushRef="#br0" timeOffset="107108.8">31819 3608 22111 0,'0'0'976'0,"0"0"208"15,0 0-944-15,0 0-240 0,0 0 0 0,0 0 0 0,0 0 400 0,0 0 48 16,-7 9 0-16,4 0 0 0,-4 2 272 0,2-2 64 16,-1 6 16-16,-1 6 0 0,0 4-160 0,3 3-48 15,0 6 0-15,-2 21 0 0,0-3-272 0,0 2-48 0,3 0-16 0,-1 3 0 16,-1-6 0-16,1 4 0 15,0 3 0-15,2-18 0 0,-1 3-96 0,2 3-32 16,1-1 0-16,0 0 0 0,0-2-128 0,2-2 128 16,1-7-128-16,2 8 128 0,3-9 0 0,-1-10-128 0,0-5 192 0,1-3-64 15,3-6 304-15,1-1 48 0,1-7 16 0,-3-1 0 16,2-1-240-16,0-3-64 0,1-3 0 0,0 1 0 31,-1-4-1536-31,1 1-304 0,-3-5-64 0</inkml:trace>
  <inkml:trace contextRef="#ctx0" brushRef="#br0" timeOffset="107302.91">31467 4260 28559 0,'0'0'2544'16,"0"0"-2032"-16,7-1-512 0,3 1 0 0,2 0 224 0,1 0-48 15,-1-2-16-15,4 2 0 0,1 2 160 0,2-2 16 16,-2-2 16-16,1-1 0 0,1-1 144 0,2-1 16 15,4 1 16-15,0-4 0 0,-1 2-208 0,3-3-64 16,1 0 0-16,6 3 0 0,11-6-256 0,0 0-176 16,2 0 32-16,-2 1 0 15,-4-2-2352-15,-3 3-448 0</inkml:trace>
  <inkml:trace contextRef="#ctx0" brushRef="#br0" timeOffset="108015.34">31927 3032 2751 0,'0'0'128'0,"-5"-9"16"0,-2-1-144 0,4 2 0 15,3 8 0-15,0-11 0 0,2 3 3808 0,-2 8 736 16,0 0 128-16,0 0 48 0,10-7-3216 0,2 3-640 0,0 1-128 0,2 3-32 16,2 0-176-16,0 3-32 15,2 3-16-15,2 6 0 0,2-3 32 0,3 5 16 0,3 2 0 0,3 4 0 16,-1 6-48-16,-11-8-16 0,3 5 0 0,3 7 0 15,3 2-112-15,2 3-32 16,-1 4 0-16,-1-1 0 0,1 1 16 0,19 40 0 0,-13-2 0 0,-7-3 0 16,-5 0 0-16,-6-4 0 0,-6-8 0 0,-3 0 0 15,-1-4-16-15,-2 0 0 0,0 7 0 0,-4 1 0 16,-2-1 128-16,1-2 32 0,1-4 0 0,-2-5 0 16,-3-4 128-16,0 0 32 0,1-1 0 0,-3 5 0 15,-1 3-144-15,-1-3-32 0,-1 0 0 0,-1-3 0 16,-1-2-144-16,-2-2-16 0,-1-7-16 0,-3-1 0 0,0-1-80 15,-5 4-16-15,0-1 0 0,0 2 0 0,-5 2 0 0,14-24-16 16,-3 2 0-16,-1 2 0 16,-1-3 128-16,-1 2 16 0,0 2 16 0,0-4 0 0,1 3 0 0,-17 15 0 15,3-9 0-15,4-6 0 0,4-4-144 0,0-5-16 16,0 1-16-16,1-5 0 0,4-5-160 0,-2-1 128 16,1-2-128-16,1 0 128 0,2-3-128 0,3-1 0 15,2 0 0-15,0-1 0 0,2 1-240 0,0-2-16 16,10 2-16-16,-8-2 0 15,8 2-1120-15,0 0-208 0,0 0-64 0</inkml:trace>
  <inkml:trace contextRef="#ctx0" brushRef="#br1" timeOffset="118733.34">28957 6070 1839 0,'0'0'0'0,"0"0"160"0,-7-4-160 0,1-2 0 0,6 6 0 0,0 0 0 15,-8-7 2896-15,8 7 560 0,-8-3 96 0,8 3 32 16,0 0-2192-16,-7-2-432 0,-2 1-96 0,1 1-16 15,8 0-192-15,-4 3-32 0,-3-2-16 0,-1 4 0 16,0 4 16-16,1-3 0 0,-2 4 0 0,0 1 0 16,-1 4-160-16,-7 15-16 0,5-7-16 0,1 4 0 15,3 0-48-15,2 2-16 0,3-2 0 0,4 2 0 16,1-4-160-16,1 1-16 0,3-3-16 0,3-3 0 0,3-1 48 16,0-4 16-16,2 0 0 0,3-2 0 15,2-4 144-15,1 0 16 0,2-4 16 0,1-2 0 0,-2-5 160 0,4-3 48 16,1-2 0-16,2-1 0 0,1-5-288 0,2 1-48 15,-1-1-16-15,1 0 0 0,-1 0-144 0,1-1-128 16,-1 0 144-16,0-2-144 0,-4-2 128 0,0 0-128 16,-2-1 0-16,-1 0 0 0,-3-2 192 0,-1 0-64 15,-1 2-128-15,-3-1 192 0,-1 0-64 0,-5 0-128 16,0 1 176-16,-4 0-176 0,0 0 144 0,0 1-144 16,-1 2 0-16,-1-1 144 15,-3 1-1296-15,-2 2-256 0,1 5-48 0,-3-1-11584 0</inkml:trace>
  <inkml:trace contextRef="#ctx0" brushRef="#br1" timeOffset="119151.1">29204 5813 19295 0,'-14'-4'848'0,"5"3"176"0,0 1-816 0,0 1-208 0,1 3 0 0,-3 0 0 0,0 1 864 0,1 4 128 15,-2 0 32-15,0 5 0 0,-2 4-208 0,1 2-48 16,0 7 0-16,4 1 0 0,0 4 16 0,2 3 0 15,-1 4 0-15,1 6 0 0,-1-1-144 0,2 5-16 16,-1-2-16-16,1 4 0 0,-2 1-144 0,1 0-16 16,-1-1-16-16,0-2 0 0,1-2-144 0,-2-1-32 15,0-5 0-15,-1-3 0 0,0-1-64 0,-1-3 0 16,0-1-16-16,1-1 0 0,-2 0-16 0,1-4 0 16,-1-2 0-16,4-5 0 0,-1-2-160 0,0 0 192 15,0-1-192-15,2-3 192 0,1-6-192 0,1 1 0 16,0-4 0-16,5-6 0 15,0 0-1232-15,0 0-240 0,-1 10-32 0,1-10-12416 0</inkml:trace>
  <inkml:trace contextRef="#ctx0" brushRef="#br1" timeOffset="119399.04">29991 6731 31503 0,'0'0'1392'0,"-9"13"288"0,0-1-1344 0,0 5-336 0,0 5 0 0,0 0 0 15,1 1 672-15,-4 4 64 0,1-4 16 0,0 2 0 0,3 1-480 0,-1-3-80 16,-1-1-32-16,-1 1 0 0,2-1-336 0,2-2-64 15,0-2-16-15,1 0 0 16,-2 2-1664-16,5-2-352 0,0-3-64 0</inkml:trace>
  <inkml:trace contextRef="#ctx0" brushRef="#br1" timeOffset="121252.54">31326 7730 5519 0,'0'0'240'0,"0"0"64"0,8-9-304 0,0 2 0 15,-3 0 0-15,3-2 0 0,-8 9 2176 0,5-9 384 16,-1-2 80-16,0 5 16 0,-4 6-1136 0,0-12-240 15,0 2-32-15,0 1-16 0,0 9-112 0,0 0-32 16,0 0 0-16,0 0 0 0,0-9-384 0,0 9-96 16,0 0-16-16,0 0 0 0,-6 9-256 0,3 6-48 15,-2 4-16-15,1 2 0 0,1 4-272 0,2 4 0 16,0 6 0-16,1 0 0 0,0 3 192 0,1 2-64 0,0 2 0 16,2-4-128-16,-1-1 128 0,3-3-128 0,2 0 0 0,2-2 0 15,1-3 320-15,3-1 0 0,-1-5 0 0,2-1 0 16,3-3 160-16,-5-3 32 0,4-2 16 0,-1-3 0 15,0-1-64-15,3-4-16 0,1-1 0 0,0-6 0 16,0-4-48-16,0-2-16 0,-1 1 0 0,0-5 0 16,0-3-160-16,-1-2-32 0,1 0-16 0,0-3 0 15,-1-1-176-15,-1-3 128 0,-2-7-128 0,1 2 128 16,-2-3-128-16,0-2 160 0,-1 0-160 0,1 2 160 16,0-1-160-16,1 1 0 0,-4 1 144 0,4 4-144 15,-1-1 0-15,-1 4-208 0,1 3 16 0,1 4 16 16,-1 2-1456-1,0 4-288-15,-5-2-64 0</inkml:trace>
  <inkml:trace contextRef="#ctx0" brushRef="#br1" timeOffset="121584.99">31647 7494 27647 0,'0'0'2448'16,"-11"3"-1952"-16,-1 1-496 0,2 8 0 0,0 4 416 0,-3 6-16 16,-2 3 0-16,-2 8 0 0,0 7-80 0,-1 3 0 0,1 0-16 0,-2 8 0 15,-2 5-112-15,-3 5-32 0,-3-1 0 0,0 2 0 16,0 4 160-16,2 1 16 0,0-1 16 0,3 2 0 15,2 3-160-15,1-1-16 0,2-3-16 0,1 1 0 16,-2-7-160-16,4-3 128 0,1-1-128 0,2-5 128 16,2-6-128-16,0 1 160 0,1-6-160 0,2-2 160 15,-1-6-160-15,4-1-192 0,0-6 32 0,3-4 16 32,-2-2-1520-32,4-8-288 0,2 0-64 0</inkml:trace>
  <inkml:trace contextRef="#ctx0" brushRef="#br1" timeOffset="122068.56">31914 8964 20271 0,'0'0'896'0,"10"-5"192"0,2-2-880 0,2 1-208 16,1 3 0-16,3 0 0 0,0 1 2896 0,3 5 544 16,1 1 96-16,-1-1 32 0,0 2-2864 0,-1 2-560 15,-1-1-144-15,-1 1 0 0,-3 2 0 0,-1 4 0 0,-2-3 0 0,-3 5 0 16,-3 3 0-16,-2 2 0 0,-3 2 0 0,-4 2 0 15,-2-1 208-15,-1 2 16 0,-7 2 0 0,-2 4 0 16,-3-2 112-16,-3 0 32 0,-4 2 0 0,1-4 0 16,-2 4 208-16,-2-6 64 0,-2 2 0 0,2-5 0 15,3 1 128-15,2-1 48 0,3-1 0 0,5 0 0 16,1 1-368-16,5-2-64 0,1 1 0 0,8-1-16 16,3-5-192-16,3 1-48 0,3-2 0 0,6 1 0 15,3 3 160-15,5-3 32 0,3-5 0 0,2 1 0 16,0-3 48-16,3 0 16 0,-1-6 0 0,2 1 0 15,0-2 48-15,-2-1 16 0,1-1 0 0,-13 0 0 16,3-1-144-16,5 1-32 0,0-2 0 0,4 2 0 16,-1 1-272-16,1 3 0 0,1-1-128 0,22 10 128 15,-9-2-2752-15,-6 4-448 16</inkml:trace>
  <inkml:trace contextRef="#ctx0" brushRef="#br1" timeOffset="125054.45">4901 14226 17503 0,'0'0'1552'0,"0"0"-1232"0,-7-7-320 0,7 7 0 16,-7-12 896-16,7 12 112 0,0 0 16 0,0 0 16 15,0 0-208-15,0 0-32 16,-8-5-16-16,8 5 0 0,0 0-464 0,-9 4-80 15,1 8-32-15,2 3 0 0,1 1-208 0,0 7 128 0,-1 4-128 0,0 5 0 16,0 2 224-16,1 5-48 0,1 6-16 0,-3-1 0 16,4 5-160-16,0 0 192 15,2 1-192-15,1-2 192 0,1-1-192 0,4-5 192 0,3-1-192 0,1-7 192 16,1-6 64-16,4-4 0 0,4-3 16 0,1-7 0 16,1-4 352-16,2-5 64 0,3-1 16 0,3-6 0 15,4-1-48-15,-2-6 0 0,0-5 0 0,0-4 0 16,1-5-192-16,-1-2-32 0,-1-5-16 0,-2 4 0 15,-2-1-224-15,-4 2-64 0,-3-3 0 0,-3 2 0 16,-2-3-128-16,-2 3 0 0,0-3 0 0,-4 3 0 16,-3-4 128-16,-1 2-128 0,1-1 0 0,-1 2 128 0,-3 5-128 0,1 4 0 15,2 4 0-15,-2 5 0 0,-1 9 0 0,0 0 0 16,0 0 0-16,0 10 0 0,0 5-144 0,0 6-16 16,0 4 0-16,-1 3 0 0,-2 8 160 0,1 6 0 15,0 2-144-15,-3 9 144 0,0 10 0 0,-1 3-144 16,-2 5 144-16,0 9 0 0,-2 1 0 0,-1 5-128 15,-3 1 128-15,-4 0 0 0,-4-3 0 0,0-6 0 16,-3-3 0-16,-1-5 0 0,-3-6 240 0,-2-8 96 0,0-5 32 0,2-9 0 16,0-6 576-16,1-3 112 0,0-2 32 0,3-8 0 15,1-4-560-15,1-1-96 0,1-4-32 0,2-8 0 16,1-2-208-16,1-4-64 0,0-4 0 0,2-2 0 16,0-6-128-16,2-3 192 0,-1-7-192 0,5-2 192 15,-2-5-192-15,2-1 0 0,4-1 0 0,3 0 0 16,5 1-192-16,3 5 48 0,4-1 0 0,2 5 0 15,0 0 0-15,2 3 0 0,5 3 0 0,1 0 0 16,1 2 0-16,6 0 0 0,2 3 0 0,4 3 0 31,-1 3-304-31,5-1-64 0,0 1-16 0,2 1-10736 0,1 1-2160 0</inkml:trace>
  <inkml:trace contextRef="#ctx0" brushRef="#br1" timeOffset="125377.36">6281 14455 30527 0,'0'0'1344'0,"0"0"288"0,0 0-1312 0,12-2-320 16,5-2 0-16,1 1 0 0,1-3 512 0,5 2 16 0,3 2 16 0,1-3 0 16,2-2-384-16,2 3-160 0,0 2 128 0,-1-1-128 15,1-2 0-15,1 4 0 0,0 0 0 0,-1-1 0 31,-3 1-2256-31,-2 1-432 0</inkml:trace>
  <inkml:trace contextRef="#ctx0" brushRef="#br1" timeOffset="125526.8">6387 14900 25791 0,'-16'14'1152'0,"8"-5"224"0,2 2-1104 0,3 0-272 0,3-11 0 0,0 12 0 16,7 1 1488-16,3 1 240 0,1-6 64 0,3 1 0 0,2-4-1344 0,4-3-272 15,5-2-48-15,5-1-128 16,1-3-688-16,2-5-240 0,3 0-48 0</inkml:trace>
  <inkml:trace contextRef="#ctx0" brushRef="#br1" timeOffset="126422.8">8612 14305 17439 0,'0'0'768'0,"0"0"176"0,0 0-752 0,9-5-192 0,-9 5 0 0,6-5 0 15,-3 1 896-15,-3 4 160 16,0 0 32-16,0 0 0 0,0 0-208 0,0-6-48 16,-2-2 0-16,1 3 0 0,-1-2-272 0,-4 0-64 0,0 2-16 0,-1-1 0 15,-4-1-144-15,-5 1-16 0,-3 0-16 16,5 2 0-16,-3 1-96 0,-2 2-16 0,-4 2 0 0,-2 2 0 15,-4-1-192-15,-2 5 144 0,-2-1-144 0,-3 2 128 16,0 1-128-16,0 3 0 0,2 2 144 0,1 3-144 16,1 1 192-16,1 3-48 0,2 3 0 0,2 2 0 15,5 1 176-15,1 1 48 0,5 6 0 0,-6 13 0 16,7-10-368-16,7-9 144 0,3 0-144 0,1 3 0 16,2 1 0-16,1-4 0 0,2 1 0 0,3-2 0 0,3 1 0 0,3-4 0 15,2 0 0-15,3-1 0 0,2-4 128 0,3-1-128 16,2-3 0-16,2-4 0 0,2-1 0 0,16 1 160 15,-1-6-160-15,-12-5 128 0,3 0-128 0,2-1 0 16,3-2 144-16,0-5-9216 16,-1-1-1840-16</inkml:trace>
  <inkml:trace contextRef="#ctx0" brushRef="#br1" timeOffset="126653.57">8969 14774 25791 0,'0'0'2304'0,"0"0"-1856"16,0 0-448-16,0 0 0 0,0 0 1168 0,0 13 144 16,0 0 32-16,0 3 0 0,0 7-640 0,0 1-128 0,-1 0-32 0,0 6 0 15,1-4-240-15,-4 4-48 0,-1 0-16 0,-2-2 0 16,1 1-240-16,0 3 0 0,-2-3 0 0,0 1 0 15,-1-5 0-15,0-1 0 0,1-4 0 0,1 0 0 32,1-3-1984-32,1-3-432 0</inkml:trace>
  <inkml:trace contextRef="#ctx0" brushRef="#br1" timeOffset="127122.69">10272 14049 11967 0,'0'0'1072'0,"0"0"-864"0,-8-7-208 0,1 2 0 15,-2-3 2240-15,2 3 384 16,0 3 96-16,2-1 16 0,5 3-1264 0,-10 0-240 16,-2 0-48-16,1 4-16 0,-1 4-480 0,-2 4-112 15,0 4 0-15,-4 1-16 0,-1 1-176 0,-1 4-16 0,-2 6-16 0,2 1 0 16,-4 3 96-16,1 2 32 0,-1-1 0 0,7-7 0 15,-2 4-144-15,-1 3-16 0,2-1-16 0,3 1 0 16,1 3-96-16,1-1-16 0,2 1 0 0,4-3 0 16,2-1 0-16,3-2-16 0,1-3 0 0,3 0 0 15,3-5-176-15,3 0 160 0,1-3-160 0,3-4 160 16,2 2-160-16,4-2 0 0,4-2 0 0,1-6 0 16,2 0-1312-16,2-3-192 0,1-4-32 15</inkml:trace>
  <inkml:trace contextRef="#ctx0" brushRef="#br1" timeOffset="127483.42">11064 14295 27871 0,'0'0'608'0,"-8"0"128"0,2-1 32 0,-2 2 16 0,-1 0-624 0,0 3-160 16,-2 4 0-16,-2 1 0 0,-2 3 320 0,-3 5 16 16,2 3 16-16,-5 3 0 0,1 3-224 0,0 0-128 15,-1 5 160-15,2 3-160 0,3 0 256 0,1 3-64 16,2-1 0-16,4-1 0 0,3 0 256 0,3-1 64 16,3-5 0-16,5-1 0 0,4-4-160 0,2-1-32 15,3-5 0-15,4-5 0 0,3-2 48 0,1-2 0 0,5-2 0 0,-1-5 0 16,0-3-112-16,1-3 0 15,-2-4-16-15,-2 1 0 0,-2-6 80 0,-2 0 0 0,-3-1 16 0,-1-2 0 16,-2-3 144-16,-4-2 32 0,-1 2 0 16,-3-2 0-16,-5-2-112 0,0-4-16 0,-7 0 0 0,1 0 0 15,-3-1-176-15,-1-2-32 0,-1 5-16 0,-7-9 0 32,2 6-464-32,6 12-80 0,-1 0-32 0,-1 4 0 0,1 0-2432 15,1 4-480-15</inkml:trace>
  <inkml:trace contextRef="#ctx0" brushRef="#br1" timeOffset="127930.96">12673 14071 28559 0,'0'0'2544'0,"0"0"-2032"15,0 0-512-15,-9 3 0 0,9-3 576 0,-7 4 32 16,-4 1 0-16,-1 1 0 0,-4-1-368 0,-1 0-80 16,-4 4-16-16,-3-1 0 0,-3 1-144 0,0-2 128 15,-3 5-128-15,-13 6 128 0,2-1-128 0,6 3 0 16,0-3 0-16,4 4 0 0,1-2 0 0,6 2 0 15,5 2 0-15,4 0 0 0,4-4 256 0,3 1 0 16,7 1 16-16,2-1 0 0,1-2-80 0,6 1-32 16,5 0 0-16,5 4 0 0,3 0 64 0,2 1 16 0,-3 0 0 0,5 0 0 15,-3 3-240-15,4 0 144 0,-2-2-144 0,1 2 128 16,0-3-128-16,-1 1 0 0,-1-2 0 0,-4-1 0 16,-5 1 128-16,-7-7-128 0,0 1 128 0,-2 2-128 15,-3 0 320-15,-2 0-32 0,-4-1 0 0,-4 0 0 16,-4-2 112-16,-3 2 32 0,-4-2 0 0,-3 1 0 15,-2 1-112-15,-4-2-32 0,-1 1 0 0,-4-1 0 0,-3-2-288 0,-1-5 0 16,0 0 128-16,-1-5-128 16,0-2-1504-16,0-4-352 0,-1-7-80 0,4-2-13088 15</inkml:trace>
  <inkml:trace contextRef="#ctx0" brushRef="#br1" timeOffset="128308.79">13626 13733 22975 0,'0'0'1024'0,"0"0"192"0,0 0-960 0,0 0-256 16,0 0 0-16,0 0 0 0,0 0 592 0,-8 12 80 0,-4 3 16 0,-1 5 0 15,-3 7-304-15,-2 2-64 0,-4 7-16 0,-2 6 0 16,-1 1-32-16,-1 8 0 0,2 2 0 0,-1 6 0 16,-2 4 112-16,8-18 0 0,-1 7 16 0,-3 6 0 15,1 3-16-15,2 4 0 0,0-1 0 0,1 1 0 16,2-4-192-16,3-3-32 0,4-2-16 0,4-8 0 15,-1-2-144-15,5-7 0 0,2-4 144 0,2-5-144 16,3-6-160-16,3-1-96 0,6-5-32 0,4-5-8736 16,3-6-1760-16</inkml:trace>
  <inkml:trace contextRef="#ctx0" brushRef="#br1" timeOffset="128666.68">13735 14529 18431 0,'-6'-11'1632'0,"3"-6"-1312"16,0-1-320-16,4-3 0 0,3-4 704 0,3 3 64 16,0-3 0-16,5 3 16 0,2-1-400 0,2-1-96 15,3-1-16-15,1 5 0 0,1 1 464 0,0 2 96 16,2 3 0-16,0 6 16 0,0 4 48 0,0 1 16 0,-1 7 0 0,-3 1 0 15,-4 1-480-15,0 7-112 16,-1 5 0-16,-2 4-16 0,-6 3-48 0,-2 0 0 16,-3 6 0-16,-4-1 0 0,-2 3 0 0,-2 3-16 15,-3 2 0-15,-3 3 0 0,-1-2-64 0,-1 2-16 0,-3-3 0 0,0-2 0 16,0-3 64-16,0-3 16 0,2-6 0 0,3 1 0 16,-1-5 480-16,7-9 112 0,2 1 0 0,1-1 16 15,0-3-304-15,3 2-64 0,1-10-16 0,1 8 0 16,-1-8-320-16,5 9-144 0,1-3 128 0,3-1-128 15,3-3 0-15,2 2 0 0,2-2-224 0,3-2 80 16,2-4-432-16,1-1-64 0,5 0-32 16,14-8-10000-16,-2 3-2000 0</inkml:trace>
  <inkml:trace contextRef="#ctx0" brushRef="#br1" timeOffset="129008.12">14908 13818 31839 0,'0'0'1408'0,"0"-8"304"0,0 8-1376 0,0 0-336 0,0 0 0 0,0 0 0 16,4 11 832-16,-4 2 112 15,-3 6 16-15,-6 6 0 16,-2 2-1568-16,-3 10-304 0,0 5-64 0,0 2-16 0,0 6 832 0,0 2 160 0,-1 3 0 0,1 3 0 16,1 6 0-16,1-1 0 0,2 2 0 0,3 0 0 15,2-3 0-15,1-2 0 0,1 0 0 0,2-22 0 16,1-1 0-16,2 2 0 0,2-1 0 16,1-2 0-16,0-3 128 0,3-2-128 0,0-3 0 0,2-1 128 15,-3-5-128-15,4-2 0 0,-1-1 0 0,2-4 0 31,1-2-1232-31,-3-5-240 0,2-1-32 0</inkml:trace>
  <inkml:trace contextRef="#ctx0" brushRef="#br1" timeOffset="129195.06">14509 14676 23951 0,'0'0'1056'0,"0"0"224"0,0 0-1024 0,0 0-256 16,0 0 0-16,9-5 0 0,3 2 1248 0,5 1 192 15,4 0 32-15,5-1 16 0,2-1-784 0,4 1-144 16,2-4-48-16,1 0 0 0,1 0-240 0,2 1-48 16,2-3-16-16,0 3 0 0,1-5 656 0,1 4 128 15,-1-3 32-15,-2 1-11104 16,3-4-2208-16</inkml:trace>
  <inkml:trace contextRef="#ctx0" brushRef="#br1" timeOffset="129614.93">15603 13543 18431 0,'0'0'1632'0,"-6"-7"-1312"0,1-3-320 0,5 10 0 0,0 0 848 16,0 0 112-16,0 0 0 0,10 4 16 0,1 4-416 0,4 2-96 15,3 5-16-15,3 2 0 16,-1 0-128-16,5 6-48 0,1 5 0 0,0 4 0 0,4-2 48 0,-2 9 16 16,0 2 0-16,-7-5 0 0,3 5-160 0,2 8-48 15,-3 6 0-15,1 6 0 0,-1 5-128 0,1 4 0 16,-5 5 144-16,-4 3-144 0,-2-1 192 0,-3 3-48 15,-5-1 0-15,-2-5 0 0,-5-2 400 0,-3-3 80 16,-2-7 16-16,-3-1 0 0,-3-4 256 0,-4-2 48 16,-3-4 16-16,-3-7 0 0,-5-1-384 0,-1-4-64 15,-2-6 0-15,0-4-16 0,-6 0-336 0,-1-6-160 16,-2-1 160-16,2-5-160 16,1-3-1616-16,3-2-432 0</inkml:trace>
  <inkml:trace contextRef="#ctx0" brushRef="#br1" timeOffset="129978.42">17161 13949 23439 0,'0'0'1024'0,"0"0"240"0,0 0-1008 0,0 0-256 16,-1 11 0-16,1 4 0 0,-1 4 752 0,-2 6 96 15,0 3 32-15,-1 5 0 0,-1 5 80 0,0 7 32 16,-2-2 0-16,3-10 0 0,-1 7-352 0,-1 5-80 16,0 2-16-16,-1 3 0 0,0 1-64 0,-1 2-16 15,0 3 0-15,1-1 0 0,-1-3-272 0,0-1-48 16,1-4-16-16,-1-5 0 0,2-4-128 0,0-4-144 16,-2-2 144-16,2-9-208 15,0-4-1536-15,0-4-304 0,1-6-64 0</inkml:trace>
  <inkml:trace contextRef="#ctx0" brushRef="#br1" timeOffset="130142.89">16753 14561 27935 0,'0'0'1232'0,"8"7"256"0,5 1-1184 0,-2-4-304 15,4 2 0-15,5 1 0 0,1-4 640 0,3 2 80 0,2 1 16 0,3-4 0 16,3-2-288-16,2-1-64 0,2-4-16 0,3 1 0 31,6 1-1328-31,2 1-272 0,1-6-48 0</inkml:trace>
  <inkml:trace contextRef="#ctx0" brushRef="#br1" timeOffset="130458.26">18497 14185 30575 0,'-8'-6'1344'0,"8"6"304"0,-11 0-1328 0,0 3-320 16,-2-2 0-16,-3 4 0 0,-6 7 256 0,-2 2 0 16,-4 0-16-16,-5 2 0 0,-5 3 16 0,-2 5 16 15,0 2 0-15,0 6 0 0,-2-1-112 0,2 5-32 16,-2 2 0-16,6 2 0 0,3 2 48 0,5 2 0 15,3-3 0-15,2-1 0 0,8 2-16 0,4-6 0 16,6-6 0-16,5-8 0 0,4 1-160 0,4-3 160 16,2 2-160-16,3 1 160 0,1-5-160 0,2-3 0 15,3-3 0-15,3 1-176 16,2-6-336-16,1-2-64 0,5-2 0 0,1-4-14016 0</inkml:trace>
  <inkml:trace contextRef="#ctx0" brushRef="#br1" timeOffset="130827.5">18680 14924 23039 0,'0'0'2048'0,"0"0"-1648"0,0 0-400 0,0 0 0 0,9-6 1232 0,-1 3 176 16,0 0 16-16,2-1 16 0,0 1-768 0,1 3-160 15,1-2-16-15,2 0-16 0,1 1 144 0,0 2 16 16,1 2 16-16,0 1 0 0,-1 2-144 0,1 2-48 16,0 3 0-16,-2 1 0 0,-2 3-16 0,-2 1-16 15,-4 2 0-15,-1 4 0 0,-2 3-96 0,-2-1-16 16,-4 4 0-16,-4 9 0 0,-3-2-64 0,2-15-32 16,-1 3 0-16,-1-3 0 0,0-1 144 0,2 0 16 15,2-1 16-15,-1 6 0 0,4-5 240 0,1-9 32 16,4 1 16-16,1-1 0 0,3-4-240 0,4 2-64 15,1-1 0-15,1-2 0 0,3 1-208 0,1 0-48 0,2-2-128 0,4-1 192 16,-2 1-192-16,2 0 0 16,1-3 0-16,2-1 0 0,3-1 0 0,1-3-128 15,0 0 128-15,2 1-208 16,1-6-1440-16,1 0-272 0,2 3-64 0,15-8-15040 0</inkml:trace>
  <inkml:trace contextRef="#ctx0" brushRef="#br1" timeOffset="131779.69">20357 14402 16575 0,'0'0'736'0,"0"0"160"0,-2-6-720 0,-5-7-176 0,2 3 0 0,-1 1 0 16,-6 2 2048-16,1 0 384 0,-2 2 80 0,-2 0 16 15,-4-4-1440-15,0 4-304 0,-5 1-48 0,-3-1-16 16,-4 2-80-16,1 3 0 0,-2 1-16 0,-1 7 0 16,-1 1-240-16,7 1-64 15,-3-1 0-15,-4 4 0 0,1 3-64 0,2 2-32 0,1 0 0 0,6 1 0 16,3 0 64-16,3 1 16 15,4 1 0-15,5-1 0 0,5-2-176 0,4 0-128 16,5 2 192-16,4-1-192 0,5-1 160 0,4 1-160 0,4 1 128 16,0-1-128-16,6 2 0 0,-2-2 0 0,3 0 128 0,-2-1-128 15,-3-2 0-15,9 7 0 0,-6-4 144 0,-12-6-144 16,-2 1 192-16,-3-3-16 0,-3-1-16 0,-2 3 0 16,-2-3 256-16,-3 2 48 0,-3 0 16 0,-3-2 0 15,-3 2-16-15,-3 2 0 0,-6-5 0 0,-4 1 0 16,-3-4-208-16,-6 2-64 0,-2-4 0 15,-1-3 0-15,-2-1-192 0,4 0-256 0,1-2 48 0,3-5 16 16,2 0-2288-16,6 0-448 0,3-3-80 0</inkml:trace>
  <inkml:trace contextRef="#ctx0" brushRef="#br1" timeOffset="131996.25">20953 14532 16575 0,'-2'10'1472'0,"-1"4"-1168"15,2-2-304-15,-2 5 0 0,-3 1 3232 0,0 5 592 0,-2 2 112 0,-2 4 32 16,-3-1-2784-16,-1 4-544 16,0 1-128-16,-1 0 0 0,-2-2-256 0,1-1-64 0,-1 1 0 0,-6 5 0 15,2-2-368-15,11-14-80 0,-1 0 0 0,3-2-9472 16,0-1-1872-16</inkml:trace>
  <inkml:trace contextRef="#ctx0" brushRef="#br1" timeOffset="132360.2">21240 14601 27183 0,'0'0'1200'0,"2"13"256"0,-1 2-1168 0,-1-3-288 0,0 4 0 0,-1 6 0 0,-1 1 384 0,0 1 32 16,-2 4 0-16,-1-1 0 0,-1 1 208 0,-3-2 32 15,-3 2 16-15,2-1 0 0,-3 0-96 0,1-6 0 16,-1 0-16-16,0-4 0 0,2 0 96 0,1-3 32 16,1-9 0-16,1 3 0 0,3-3-112 0,5-5 0 15,-4-2-16-15,3-3 0 0,1-4-16 0,3-2 0 16,2-3 0-16,1-4 0 0,3-3-288 0,1-2-64 15,0-1-16-15,3-3 0 0,2 0-176 0,2-2 0 16,-1 2 0-16,2-1 128 0,1 5-128 0,0 3 0 16,0 2 0-16,9-1 0 0,-1 5 0 0,-11 13-144 15,2 4 144-15,3 4 0 0,-2 3-160 0,0 8 160 0,-3 1-128 0,-1 7 128 16,-2 3 0-16,-1 4-160 16,-5 1 160-16,-3 1 0 15,-3 0-1120-15,-3 2-112 0,-3 0-32 0,-5 0-15088 0</inkml:trace>
  <inkml:trace contextRef="#ctx0" brushRef="#br1" timeOffset="132726.67">22373 13839 30751 0,'-6'-10'1360'0,"6"10"288"0,0 0-1328 0,0 0-320 16,0 0 0-16,0 0 0 0,0 0 384 0,-7 14 16 15,0 1 0-15,-5 8 0 0,0 2-272 0,-4 8-128 16,-1 7 128-16,-4 4-128 0,-3 1 0 0,0 7 0 15,-2 2 0-15,1 6 0 0,-2 0 176 0,-2 6-48 16,-1 3-128-16,9-21 192 0,-2 8-64 0,-12 28 0 16,6-9-128-16,1-5 192 0,6-4-192 0,11-29 0 0,2-1 128 15,4-1-128-15,1-3 0 0,4-5 0 16,4-1 0-16,4-4 0 0,5-3-208 0,5-3-96 16,1-4-16-16,5-6 0 15,4-5-1728-15,1-2-336 0</inkml:trace>
  <inkml:trace contextRef="#ctx0" brushRef="#br1" timeOffset="133127.44">22339 14332 24879 0,'9'-9'2208'16,"1"-2"-1760"-16,1 2-448 0,5-3 0 16,1 2 496-16,5 1 16 0,2 0 0 0,1 2 0 0,2 0-32 0,-1 2 0 15,-1 4 0-15,0 0 0 0,1 1 0 0,-2 5 0 16,-5 4 0-16,0 2 0 0,-2 3-352 0,-7 0-128 16,-1 5 0-16,-3 5 144 0,-1 0-144 0,-4 4 128 15,-1 4-128-15,-1 15 128 0,-8-5 16 0,2-10 0 16,-5 5 0-16,-2 0 0 0,-4-2-144 0,-1 1 192 15,-1-3-192-15,-3-3 192 0,-1-2 160 0,1 0 32 16,0-6 16-16,4 0 0 0,1-3 368 0,4-2 80 16,3 1 16-16,3-4 0 0,3-2-480 0,4-5-80 15,1-7-32-15,5 9 0 0,4-4-272 0,2-1 0 16,3 0 0-16,2 1 0 0,4-2 128 0,-2-1-128 16,3-1 0-16,1 3 0 0,-2 0 0 0,1 0 0 15,-1-2 0-15,-1 0 0 16,3-1-480-16,-1-2-96 0,2 1-32 0,0-3-10000 15,-1-2-2000-15</inkml:trace>
  <inkml:trace contextRef="#ctx0" brushRef="#br1" timeOffset="133394.12">23447 14085 32415 0,'0'0'704'0,"0"0"160"0,0 0 32 0,0 0 16 0,0 0-720 0,-5 12-192 0,-1 3 0 0,-1 5 0 0,-2 3 288 0,1 5 32 15,-5 0 0-15,1 5 0 0,1 3 0 0,-3 5 0 16,-1-2 0-16,-2 3 0 0,3 5-128 0,-6 23-32 16,3-9 0-16,3-5 0 0,2-5-32 0,5-17 0 15,1 2 0-15,1-1 0 0,1 1-128 0,2-3 0 16,2-4 0-16,0-1-176 15,1-3-1504-15,0 0-304 0,3-5-64 0,0-2-11696 0</inkml:trace>
  <inkml:trace contextRef="#ctx0" brushRef="#br1" timeOffset="133562.62">22997 14683 28559 0,'13'0'2544'0,"-3"0"-2032"15,3 1-512-15,2 2 0 0,3-1 1040 0,2 1 112 0,3-1 32 0,1 2 0 16,0-3-688-16,3-1-144 0,1 0-32 0,3-2 0 16,2-5-176-16,2 2-144 0,3 2 192 0,4-4-10304 15,5 3-2064-15</inkml:trace>
  <inkml:trace contextRef="#ctx0" brushRef="#br1" timeOffset="133894.42">23785 13677 25791 0,'0'0'2304'0,"14"3"-1856"15,0 1-448-15,-2-2 0 0,2 5 832 0,2 2 80 16,3 3 16-16,3 5 0 0,1 6-80 0,2 2-16 16,2 7 0-16,3 5 0 0,0 5-400 0,-1 6-96 15,-2 7-16-15,-1 4 0 0,0 4-64 0,-2 7 0 16,-6 2-16-16,-1 7 0 0,-5 3 32 0,-2 5 16 0,-5 1 0 16,-5 2 0-16,-4-1-64 0,-6 0-16 15,-5 1 0-15,-5-7 0 0,-6-5-80 0,-3-5-128 16,0-5 176-16,-16 19-176 15,7-22-704-15,6-14-256 0,6-9-64 0,10-20-14080 0</inkml:trace>
  <inkml:trace contextRef="#ctx0" brushRef="#br1" timeOffset="134295.63">25608 14262 30527 0,'0'0'1344'0,"5"12"288"0,-5-12-1312 0,1 16-320 16,1 4 0-16,-2 8 0 0,-2 2 544 0,1 4 32 15,1 3 16-15,-2 6 0 0,-2 3-192 0,-1 3-32 16,-3 3-16-16,-1 2 0 0,-1 0-48 0,-1 1-16 15,-1-2 0-15,-7 26 0 0,1-9-288 0,7-25 0 0,-2-5 0 16,0 1 0 0,-1-3-2112-16,0-4-496 0,0-4-80 0,2-6-10128 0</inkml:trace>
  <inkml:trace contextRef="#ctx0" brushRef="#br1" timeOffset="134465.2">25131 14845 28559 0,'0'0'1264'0,"9"3"272"0,1-3-1232 0,6 1-304 0,2 1 0 0,1 0 0 16,2 3 1216-16,3 0 176 0,0-2 32 0,4 2 16 0,3 0-672 0,2-2-128 15,4-2-16-15,2 0-16 0,5-1-176 0,3 1-48 16,2-1 0-16,1 2 0 16,-3-2-1792-16,-2-3-384 0,-3 3-64 0</inkml:trace>
  <inkml:trace contextRef="#ctx0" brushRef="#br1" timeOffset="134937.26">26813 13754 15663 0,'0'0'688'0,"-9"6"144"0,3 5-656 0,-1 3-176 0,0 5 0 0,1 6 0 15,-2 5 1184-15,3 4 208 0,0 3 32 0,2 4 16 16,3 7-976-16,1-1-192 0,3 0-32 0,3 0-16 16,2-3 352-16,-2-11 80 0,5-3 16 0,2 1 0 0,0 0 128 0,3 1 32 15,1-5 0-15,2-2 0 0,1-4 0 0,2-5 16 16,2-1 0-16,2-6 0 0,2 0 112 0,2-6 32 16,0-3 0-16,4-3 0 0,2-4-176 0,1-2-48 15,0-7 0-15,15-10 0 0,-6 0-320 0,-6 0-64 16,-7-4 0-16,-5-3-16 0,-3-1-208 0,-3-3-32 15,-2-1-128-15,-2-1 192 0,-3-5-192 16,-4 4 0-16,0 3 128 0,-1 4-128 16,-3 7-1280-16,-2 2-320 0,-1 5-48 0,-1 3-8704 15,-3 6-1744-15</inkml:trace>
  <inkml:trace contextRef="#ctx0" brushRef="#br1" timeOffset="135185.88">27174 13872 29487 0,'-6'13'2624'0,"-1"2"-2112"0,0 4-512 0,-2 5 0 16,-1 4 1152-16,0 6 112 0,-2 6 16 0,-2 5 16 15,-4 5-464-15,1 3-80 0,-1 3-32 0,5-18 0 16,-6 4 0-16,-1 8 0 0,-1 3 0 0,1 3 0 15,-2 2-384-15,2 0-80 0,0 2 0 0,1-3-16 16,2 3-240-16,-7 20 0 0,5-19 0 0,9-23 0 16,1 4-1168-16,1-5-288 15,2-7-48-15,2-1-16 0,4-1-1456 0,1-6-288 16</inkml:trace>
  <inkml:trace contextRef="#ctx0" brushRef="#br1" timeOffset="135396.29">27578 15346 40079 0,'-11'36'1776'0,"7"-18"368"0,0 3-1712 0,-5 6-432 15,0 2 0-15,-3 3 0 0,0 0 192 0,1 1-64 16,-2 1 0-16,2-1 0 0,-1-4-128 0,2-1-144 15,0-5 144-15,5-4-208 16,-2-2-2320-16,1-3-464 0,4-5-80 0</inkml:trace>
  <inkml:trace contextRef="#ctx0" brushRef="#br1" timeOffset="135912.23">29147 14233 31215 0,'0'0'1376'0,"0"0"288"0,0 0-1328 0,0 0-336 0,4 10 0 0,-4 4 0 16,0 4 544-16,0 3 32 16,-3 6 16-16,1 1 0 0,-2 5-32 0,1 4-16 15,1 1 0-15,-1 4 0 0,-1-1-240 0,4-8-48 16,-3 5-16-16,-4 22 0 0,0-3-16 0,-4-4 0 0,0-1 0 0,0-5 0 16,-1-2-224-16,2-1 0 0,0-4 128 0,-2-5-128 31,2-3-1280-31,3-13-288 0,-1-1-64 0,-2 2-13216 0</inkml:trace>
  <inkml:trace contextRef="#ctx0" brushRef="#br1" timeOffset="136053.82">28856 14746 29487 0,'0'0'1296'16,"9"9"288"-16,-9-9-1264 0,15 5-320 0,3 4 0 0,-3-4 0 0,3 2 1104 0,2 0 176 15,4-3 16-15,4 0 16 0,3 1-752 0,18 0-160 16,-2-5-16-16,4-1-16 0,-1-3-368 0,2 0 0 16,1-1 0-16,-2 0 0 15,-1-4-2944-15,-7 0-640 0</inkml:trace>
  <inkml:trace contextRef="#ctx0" brushRef="#br1" timeOffset="136486.29">30466 13735 28559 0,'-5'-16'1264'0,"4"5"272"0,0 2-1232 0,1 9-304 0,1-11 0 0,-1 11 0 16,0 0 576-16,0 0 64 0,0 0 16 0,0 0 0 0,3 14-656 0,-3 2 0 16,-2 3 0-16,-2 8 0 0,-2 6 128 0,1 5 64 15,1 5 0-15,-2 7 0 0,1 6-32 0,1-2 0 16,0 1 0-16,-1 0 0 0,4-2 208 0,1 0 32 16,0-3 16-16,4-6 0 0,3-3 16 0,3-4 0 15,2-5 0-15,3-4 0 0,4-8 192 0,1-2 32 16,3-4 16-16,0-6 0 0,3-5-32 0,3-3 0 15,4-2 0-15,1-5 0 0,3-8-128 0,1-1-16 16,2-1-16-16,0-4 0 0,1-6-208 0,-3-1-32 16,-1-1-16-16,-1-1 0 0,-3-3-224 0,-4-2 0 15,-4-7 0-15,-1 2 0 0,-2 1 0 0,1 1 0 16,-4-3 0-16,0 4 0 16,0 6-304-16,-1 0-96 0,-2 7-32 0,-2 0 0 15,0 2-1488-15,-2 3-320 0,-2 5-48 0,-2 4-13520 0</inkml:trace>
  <inkml:trace contextRef="#ctx0" brushRef="#br1" timeOffset="136818.76">30770 13769 15663 0,'0'0'688'0,"0"0"144"0,0 0-656 0,0 0-176 0,0 0 0 0,0 0 0 0,-8 13 4064 0,1 7 784 16,-2 3 144-16,0 4 48 0,0 4-3376 0,-1 7-656 16,-1 7-144-16,-1 1-32 0,-1 7-112 0,-1 4-16 15,3 6-16-15,0 1 0 0,-1 1-176 0,-2 3-48 16,1 0 0-16,-1 3 0 0,2 1-192 0,-5-3-32 15,-1-4-16-15,1 0 0 0,-5 0-224 0,3-7 144 16,-3-3-144-16,3-4 128 0,1-3-128 0,1-3 0 16,-1-8-192-16,1-3 192 15,2-4-688-15,5-3-16 0,2-5 0 0,3-3 0 16,1-4-2176-16,3-4-432 0</inkml:trace>
  <inkml:trace contextRef="#ctx0" brushRef="#br1" timeOffset="137267.91">31272 15040 31327 0,'0'0'2784'0,"9"-8"-2224"0,1 2-560 0,2 3 0 0,-1 1 784 0,2 1 48 16,0 1 16-16,2 2 0 0,1 2-544 0,1 4-112 15,-1-2-32-15,1 2 0 0,1 3 288 0,-3 2 48 16,-4 5 16-16,0 2 0 0,-3 1-80 0,0 4-16 16,-3 0 0-16,-4 0 0 0,-2 3-80 0,-4-2-16 15,-4 2 0-15,0 0 0 0,-6 2 64 0,-1 5 0 16,-5-2 0-16,0-5 0 0,-1 1 0 0,0-1 0 15,1-1 0-15,3-3 0 0,-1-4 0 0,2 2 0 16,2-3 0-16,4-3 0 0,2-3 48 0,5 1 16 16,1-3 0-16,6-3 0 0,2 3-144 0,4-6-32 15,4 1 0-15,3-1 0 0,5-2-16 0,1 3-16 16,6 1 0-16,4-3 0 0,2-3-96 0,5 3-16 0,0 1 0 16,0-1 0-16,0-4-128 0,2 0 0 0,3 1 0 0,1 1 0 15,4-1 0-15,2 0 128 0,1 2-128 0,1 0 0 16,1 4 0-16,-2-2 0 0,-3-1 0 0,-22-1-176 31,2 3-2896-31,2-1-592 0</inkml:trace>
  <inkml:trace contextRef="#ctx0" brushRef="#br1" timeOffset="139547.04">20574 13221 2751 0,'-16'1'128'0,"6"1"16"0,-3-4-144 0,0 4 0 0,-1-1 0 0,2 0 0 16,0 0 3312-16,1 3 624 0,1-1 128 0,1-1 32 15,9-2-2576-15,-7 4-512 0,7-4-112 0,0 0 0 16,0 0-128-16,0 0-32 0,0 0 0 0,0 0 0 15,0 0-176-15,0 0-48 0,16 9 0 0,1-4 0 16,1-5-128-16,2 0-16 0,2 0-16 0,2 0 0 16,2-2 0-16,3-1 0 0,4-2 0 0,3 0 0 15,2 1 64-15,4 0 16 0,3-1 0 0,5 1 0 0,3 1-64 0,2 1-16 16,0 0 0-16,1-1 0 0,-2-2-32 16,5 3-16-16,-3-1 0 0,3 2 0 0,5 1-64 0,2 0-16 15,4-3 0-15,0 3 0 0,0-2-80 0,1 0-16 16,1 2 0-16,6 0 0 0,5 0-128 0,-2-2 192 15,-4-1-192-15,4-1 192 0,0 3-192 0,5 2 192 16,6 1-192-16,-4-2 192 0,-6-3-192 0,1 2 0 16,2 1 0-16,4 1 0 0,4-1 0 0,-4-1 0 15,-5 1 0-15,0 0 0 0,1 0 0 0,2 1 0 16,4-1 128-16,-4 0-128 0,-3-1 0 0,0 1 128 16,0 0-128-16,5 0 128 0,4 2 0 0,-4 0 0 15,-5-2 0-15,2 0 0 0,2 0-128 0,3 0 0 16,7 0 0-16,-4 0-176 0,-5-3 176 0,3 3 0 0,1 1 0 0,3-1 0 15,3 2 0-15,-1-4 0 0,-5 0 0 16,2 2 128-16,6 0 0 0,-2 0 16 0,-4-1 0 0,-1 1 0 16,3-3-144-16,1 2 0 0,2 0 0 0,1-2 128 15,-6 0-128-15,3 1 160 0,-2 1-160 0,5-2 160 16,2 3-160-16,-1 0 192 0,-6-1-192 0,2 0 192 16,4 3-16-16,-1-1 0 0,1-2 0 0,-2 1 0 15,2 3-16-15,2-2 0 0,4 0 0 0,-2-1 0 16,-6-1-160-16,2 1 128 0,4 0-128 0,-2-1 128 15,0 2-128-15,-2-2 0 0,-3-1 0 0,5 1 0 16,2 1 0-16,-3-1 128 0,-6-2-128 0,3 2 0 16,0-4 0-16,3 2 0 0,1 1 128 0,-3-1-128 15,-5 1 128-15,5 1 0 0,2 1 0 0,-2 0 0 16,-3-3-128-16,0 3 192 0,0-4-192 0,4 4 192 16,-1 1-192-16,-2-1 128 0,-3-1-128 0,-2 0 128 15,-3 1-128-15,3 0 0 0,4 0 0 0,-10 0 128 0,-2-3-128 0,-2 1 128 16,-1 1-128-16,2 1 128 0,2 0-128 0,-4 0 192 15,-5-4-192-15,0 1 192 0,-3 1-192 0,1 2 192 16,0 3-192-16,0-3 192 0,-3-1-192 0,-34 1 192 16,6 0-192-16,3 1 192 0,4 1-192 0,0 0 128 15,2 0-128-15,-2 0 128 0,0-1-128 0,39 2 0 16,-16-3 144-16,-39 0-144 0,1 0 128 0,-2 1-128 16,0 0 128-16,-2 2-128 0,-1-2 0 0,-2 1 128 15,-2 0-128-15,18 1 0 0,-12-1 128 0,-8 1-128 16,-7-1 128-16,-5 2-128 0,-3-1 0 0,-11-3 0 15,0 0 0-15,0 0 128 0,0 0-128 0,0 0-240 0,0 0 64 16,0 0 16 0,-10 7-1344-16,-3 2-272 0,-3-3-48 0</inkml:trace>
  <inkml:trace contextRef="#ctx0" brushRef="#br1" timeOffset="142849.34">17947 11847 21183 0,'-14'-16'944'0,"5"7"192"0,-1-3-912 0,2 5-224 0,3-4 0 0,0 5 0 15,1-4 928-15,2 5 144 0,2 5 16 0,0-10 16 16,1 2-432-16,3-2-96 0,0 1 0 0,1 0-16 15,4 3-224-15,0 1-32 0,5-3-16 0,1 3 0 0,0 1-160 0,5 0-128 16,5 0 192-16,1 2-192 0,3-2 128 0,2 3-128 16,3 0 0-16,8 1 0 0,4 0 0 0,7 0 128 15,6 0-128-15,1 0 0 0,-2-2 176 0,4 2-176 16,4 2 160-16,7-2-160 0,4 0 192 0,2 0-64 16,1 0-128-16,-1 1 192 0,1 0-64 0,4-1-128 15,4 1 176-15,3 3-176 0,3-1 224 0,1 1-64 16,-1-3-16-16,6 1 0 0,9 1 96 0,-3 1 16 15,-4-1 0-15,3 4 0 0,6-2-128 0,-1-1 0 16,1 1-128-16,1-1 192 0,-2-2-192 0,5 2 176 16,5 0-176-16,-3 0 160 0,-4-4-160 0,6 2 0 15,4 1 0-15,-2-2 128 0,-6-1 0 0,6 0-128 0,5 0 192 0,-4 0-64 16,-5 0-128-16,5 1 128 0,4-2-128 0,-3-2 128 16,-5 1-128-16,2-3 0 0,-1-2 144 0,0 5-144 15,-4-1 128-15,0 1-128 0,-4-3 128 0,6 2-128 16,3 2 0-16,-3 2 128 0,-5-2-128 0,3 2 0 15,6-1 0-15,-5 0 128 0,-6 1-128 0,5-2 0 16,3-1 128-16,-1 0-128 0,-4 2 128 0,0-2-128 16,3-5 0-16,1 2 128 0,-3 2-128 0,-1-2 0 15,-3-3 0-15,3 3 0 0,6 0 0 0,-6-3 128 16,-6 3-128-16,1-1 0 0,5 1 0 0,-2-1 0 16,-4 0 0-16,-1-2 0 0,3 5 0 0,1-2 0 15,1-3 0-15,-7 0 0 0,-4-2 0 0,2 3 0 16,0 3 0-16,2-4 0 0,-5 0 0 0,-1 0 0 15,-1 1 0-15,0 5 0 0,1-1 0 0,-4-3 0 0,-6-2 0 0,-1 4 0 16,-2 3 0-16,1-3 128 0,1 0-128 0,-5-1 144 16,-5 0-144-16,-5 0 160 0,-2 1-160 0,-4 3 128 15,-2-1-128-15,-3 2 128 0,-2-2-128 0,-3 1 0 16,-7 0 0-16,-9-1 0 16,-5 1-304-16,-8 2-144 0,-5-1-16 0,-5 2-9456 15,-7 0-1872-15</inkml:trace>
  <inkml:trace contextRef="#ctx0" brushRef="#br1" timeOffset="149621.41">10955 17658 2751 0,'8'-5'256'0,"3"1"-256"16,0 1 0-16,0-2 0 0,1-1 3024 0,-1 4 560 16,0-1 128-16,-11 3 0 0,0 0-1920 0,0 0-400 15,8-5-80-15,-8 5-16 0,0 0-272 0,0 0-64 16,0 0-16-16,0 0 0 0,0 0-176 0,-12-3-16 0,-4-3-16 0,1 4 0 16,0-1-32-16,-3 0 0 15,-2 0 0-15,-2 0 0 0,-1 0-224 0,0 0-48 0,-1-3-16 0,0 1 0 16,-4 1-64-16,-1-3-16 0,-3-1 0 0,-1 1 0 15,-4-2 112-15,-1 2 32 0,-3-5 0 0,-4 2 0 16,-5-3-32-16,-1-1-16 0,-1-1 0 0,-1 4 0 16,-1-2-64-16,1 0-16 0,0-1 0 0,-3 2 0 15,-2-2-128-15,-1 0-32 0,-9 0 0 0,4 1 0 16,-1-2-192-16,0-1 128 0,-1 4-128 0,-2 0 0 16,2-2 128-16,-4-1-128 0,-5-3 0 0,3 0 144 15,0-2-144-15,0 2 0 0,-1 2 0 0,1-1 0 16,-4 2 0-16,-1 0 0 0,-2 0 0 0,3 2 0 15,1 0 0-15,1 3 0 0,1 1 0 0,1 0 0 16,-3 0-128-16,1-1 128 0,6 2 0 0,0 5 0 0,2 0 0 0,-1 1 0 16,-1 0-144-16,0 2 144 15,-2-1 0-15,1 4 0 0,3 0-128 0,2 2 128 0,3 2 0 0,0 3-160 16,-1-2 160-16,-1 3-128 0,-3-2 128 0,3 1 0 16,3 4 0-16,5 1-128 0,0-2 128 0,3 2 0 15,1 1 0-15,-2 1-128 0,-1 1 128 0,1 2 0 16,-3 1 0-16,0 2-128 0,4 0 128 0,1-1-160 15,5 6 160-15,2-3-160 0,-1-3 160 0,3 6 0 16,0-1-144-16,3 1 144 0,-2-3 0 0,1 3-144 16,1-2 144-16,4 3 0 0,3 3 0 0,-1-5-128 15,3 2 128-15,0-1 0 0,1 4 0 0,2-1 0 0,2 2 0 16,2 0 0-16,-2 0 0 0,2-1 0 16,1 1 0-16,3 0 0 0,-1 0-128 0,1 0 128 0,1-3 0 0,1 1 0 15,2 1-160-15,2 0 160 0,2-4-128 0,1 1 128 16,0 2 0-16,2-3-160 0,3 1 160 0,1-4 0 15,0 2-192-15,3-2 64 0,0 5 128 0,3-5-208 16,2 2 208-16,1-2-144 0,4 3 144 0,3-2-128 16,0 2 128-16,3-3 0 0,3 4 0 0,1-3 0 15,0 2 0-15,2-4-128 0,3 0 128 0,1 1 0 16,3-1 0-16,4 3 0 0,-3-4 0 0,7 0 0 16,2-3 0-16,3 3 0 0,1-1 0 0,2-2 0 15,2 2 0-15,-2 2 0 0,2 0 0 0,1-2 0 16,0-2 0-16,3 3 0 0,1-3 0 0,5 0 0 15,2-2 0-15,3 1 0 0,1-2 0 0,1 1 0 16,-4-3 0-16,2-2 0 0,3 1 0 0,3 1 0 16,3 1 0-16,3-2 0 0,2-3 0 0,0 1 128 0,-3 0-128 0,2-3 0 15,2 1 0-15,3-3 128 0,4 2-128 0,-2-4 128 16,-2-1-128-16,-1 0 128 0,0 1-128 0,2-2 176 16,3-2-176-16,-1-1 192 0,0 0-64 0,-3 0 0 15,1-1 0-15,1-1 0 0,0 2 0 0,1-5 0 16,-2 0 0-16,-3 0 0 0,0-4 0 0,-1 3 0 15,4-1 0-15,0-3 0 0,0 1 0 0,-2-3 0 16,-3-5 0-16,-2 1 0 0,-3 0-128 0,6-1 128 16,-1-5-128-16,-1 3 128 0,-3 0-128 0,-2-1 0 15,-3-3 144-15,2 0-144 0,-4 0 0 0,4-5 128 16,2 4-128-16,-3-3 0 0,-1 2 0 0,-2 1 144 16,-5-4-144-16,0 2 0 0,-3-2 128 0,-2 3-128 0,4-3 0 15,-6 1 0-15,-4-3 160 0,-2-2-160 0,-3-1 128 0,-5 0-128 16,-5 1 176-16,-2-1-48 0,-2-3-128 0,-6-1 192 15,-2 1 128-15,-3-1 0 0,-2 0 16 0,-5-3 0 16,-2 1 80-16,-3 1 16 0,-2 0 0 0,-4 2 0 16,-4-1-64-16,-1 3-16 0,-1 0 0 0,-4 1 0 15,-6 0-80-15,-1 2-16 0,-4 1 0 0,0-1 0 16,-4 2-256-16,-4 0 0 0,-3 6 0 0,-3-3 0 16,-3 3 0-16,-4-1-144 0,-4-2-16 0,0 4 0 31,-1 2-1504-31,-1 1-288 0,0 1-64 0,-3 1-15184 0</inkml:trace>
  <inkml:trace contextRef="#ctx0" brushRef="#br1" timeOffset="152012.18">5850 19780 11055 0,'0'0'976'0,"0"0"-784"0,-3-7-192 0,3 7 0 16,-4-10 1072-16,1 3 160 0,-1-2 48 0,-1 2 0 16,-2-2-80-16,-2 3-16 0,-1-4 0 0,0 4 0 15,0 2-256-15,-2-1-48 0,0 1-16 0,-2 3 0 16,-4-1-96-16,0 4 0 0,-1 0-16 0,-1 3 0 16,-1 2-240-16,0 0-32 0,0 3-16 0,1 2 0 15,1 1-96-15,-4 1-32 0,3 1 0 0,1 3 0 16,1-1 144-16,0 1 32 0,2 0 0 0,0 0 0 15,4 1-16-15,0 0 0 0,2 1 0 0,1 1 0 16,0 1-128-16,2-1-32 0,0-1 0 0,4-1 0 16,1-1 16-16,4 0 0 0,0-3 0 0,3-4 0 15,4 0 32-15,1 0 16 0,2-5 0 0,-2 2 0 16,5 0-48-16,3-5-16 0,1 3 0 0,1 0 0 16,1-4-144-16,-1 0-48 0,2-1 0 0,-1-1 0 0,1 0-144 15,-1-1 0-15,2 1 144 0,-2-3-144 0,-2 1-192 0,0-3-96 16,-1-1-32-16,-2 1 0 15,-1-3-2496-15,1 1-496 16</inkml:trace>
  <inkml:trace contextRef="#ctx0" brushRef="#br1" timeOffset="152270.35">6095 20132 23039 0,'0'0'2048'0,"0"0"-1648"0,0 0-400 0,1 9 0 15,2 3 1408-15,-2 1 192 0,0-1 32 0,-2 2 16 16,0 1-272-16,-2 3-48 0,-1 1-16 0,1 0 0 16,-2-1-528-16,0-1-96 0,-1 2-32 0,1 2 0 15,4-1-304-15,-3-1-64 0,0 0-16 0,1-1 0 16,0-3-272-16,1 2 160 0,-1-4-160 0,3 1 128 31,0-4-1088-31,3 0-208 0,-3-10-48 0</inkml:trace>
  <inkml:trace contextRef="#ctx0" brushRef="#br1" timeOffset="152823.07">6976 19954 1839 0,'0'0'160'0,"0"0"-160"0,0 0 0 0,0 0 0 0,-5-8 4400 0,-2 3 848 0,7 5 160 0,-10-2 32 16,0-2-3440-16,-1 0-688 0,-2 3-144 0,-2 1-16 16,-2 0-336-16,-2 2-64 0,-1 2-16 0,-2 0 0 15,-3 1-224-15,1 4-64 0,-3 0 0 0,2 4 0 16,-1 1-64-16,4-3-32 0,0 2 0 0,4 3 0 15,5 1-192-15,3-1-32 0,0 1-128 0,5-2 192 16,2-1-192-16,3 0 144 0,1 0-144 0,6-3 128 16,2-2 256-16,2-2 32 0,2-2 16 0,2-3 0 15,4-2-176-15,1-1-16 0,2-2-16 0,1-2 0 16,-3-2-64-16,-1-2-16 0,-1-1 0 0,-3-3 0 16,-1 3 160-16,-1-2 16 0,-3 0 16 0,-2 1 0 15,-2-1-16-15,-1 3-16 0,-5 9 0 0,0 0 0 16,0 0-96-16,0 0-16 0,0 0 0 0,0 0 0 0,2 11-192 0,-2 5 176 15,-2-1-176-15,1 4 160 0,1 1-160 0,1 2 0 16,2-2 0-16,-1 1 0 0,1-1 0 0,1-1 0 16,2-5 0-16,0-1 0 0,3-2-192 0,2-3 48 15,-1-1 0-15,1-3 0 16,1-5-1664-16,2-3-336 0,1-4-64 0</inkml:trace>
  <inkml:trace contextRef="#ctx0" brushRef="#br1" timeOffset="153190.79">7412 19908 13823 0,'0'0'1216'0,"0"0"-960"0,0 0-256 0,0 0 0 15,0 0 3488-15,-3 12 656 0,3-2 128 0,-2 2 16 16,-2 2-2688-16,0 0-560 0,-3-1-96 0,2 0-32 15,-3 0-288-15,2-3-64 0,-1 1-16 0,2-3 0 16,-3-1-224-16,8-7-64 0,0 0 0 0,0 0 0 16,0 0 384-16,0 0 80 0,0 0 16 0,0 0 0 15,0 0-16-15,6-11 0 0,0-3 0 0,2 1 0 16,0-2-208-16,3-1-32 0,-3-1-16 0,1 3 0 16,0 4-144-16,0-2-48 0,0 2 0 0,0 4 0 15,-9 6-48-15,13-1-16 0,-2 1 0 0,1 5 0 16,-2 5-208-16,0 4 128 0,-1 4-128 0,0 1 0 15,-5 2 0-15,1 0 0 0,-2 2 0 0,0 1 0 0,-1-3-240 16,0-2 64-16,-1-2 16 0,0-3 0 16,2-1-992-16,-1-2-192 0,-2-11-32 0,0 0-16 15,0 0-1648-15,12 1-336 0</inkml:trace>
  <inkml:trace contextRef="#ctx0" brushRef="#br1" timeOffset="153674.14">8148 19866 13823 0,'-3'-12'1216'0,"2"-1"-960"0,-1 1-256 0,0 1 0 16,1 5 3328-16,1 6 640 0,-5-7 112 0,5 7 16 16,-8 0-2416-16,-3 5-480 0,-2 2-112 0,2 5 0 15,-3 4-496-15,-2 3-80 0,0 4-32 0,-2 1 0 16,2 1-160-16,0-1-48 0,2 2 0 0,3 0 0 16,2-3-48-16,0-1-16 0,3-2 0 0,2-6 0 15,1-1 80-15,2-2 16 0,1-11 0 0,0 0 0 16,0 0-112-16,12 2-32 0,-1-6 0 0,2-6 0 15,-1-7 160-15,1-2 48 0,5-3 0 0,0-4 0 0,-3 0-48 0,0-2 0 16,-1 2 0-16,0-4 0 0,-1 1-16 0,0 0-16 16,-2 2 0-16,-2-1 0 0,0-5-64 0,-3 0-16 15,-2 1 0-15,1 3 0 0,-1-4-208 0,-3 5 0 16,1 3 0-16,-2 4 0 0,-2 6 0 0,2 4 0 16,-1 6 0-16,1 5 0 0,0 0 0 0,-1 11 0 15,-3 7 0-15,0 5 0 0,-2 6 0 0,1 3 0 16,0 5 0-16,-1 2 0 0,3 0-160 0,-2 2 32 15,-1 5 0-15,3-2 0 16,-1 2-416-16,3-4-80 0,2-3-16 0,1-4 0 16,2-5-2672-16,3-8-528 0,3 2-128 0,1-13 0 0</inkml:trace>
  <inkml:trace contextRef="#ctx0" brushRef="#br1" timeOffset="154091.75">9296 19660 11967 0,'0'0'1072'0,"0"0"-864"0,-2-10-208 0,0-3 0 0,-1 3 3008 0,2 1 544 16,1 9 112-16,-6-9 32 0,-1 3-1904 0,2 4-384 15,-5-2-80-15,0 2-16 0,-3 1-112 0,-1 4-32 16,-1 2 0-16,-3 5 0 0,-1 0-384 0,-1 7-80 16,-2 3 0-16,1 0-16 0,-1 5-256 0,0-3-48 15,3 5-16-15,3 0 0 0,1-3 48 0,3 3 16 16,3-4 0-16,4-2 0 0,1 2 0 0,0-4 0 15,3-4 0-15,6 2 0 0,-1-3 16 0,5 0 16 16,2 1 0-16,3-5 0 0,3 0-224 0,1-5-48 16,2 3-16-16,2-4 0 0,1-3-176 0,1-1 0 15,1-1 0-15,3 0 0 0,-5-3-192 0,1-4-80 16,0-1-16-16,0-3 0 16,3-2-1888-16,0 0-368 0,0 0-80 0</inkml:trace>
  <inkml:trace contextRef="#ctx0" brushRef="#br1" timeOffset="154458.37">9771 19841 12895 0,'0'0'1152'15,"0"0"-928"-15,8-7-224 0,2 4 0 16,0-1 3776-16,0-1 704 0,-1 1 128 0,1 1 48 16,1 3-2832-16,0-1-560 0,2 1-112 0,-1 1-32 0,-1 2-288 0,-3-1-64 15,-8-2-16-15,13 8 0 0,-1-2-288 0,-4 6-48 16,0-2-16-16,-3 3 0 0,-2 1 80 0,-2-2 16 16,-1 2 0-16,-1 2 0 0,-2-1 48 0,1 3 16 15,0 1 0-15,0-3 0 0,-2-2 96 0,3-1 32 16,-3 2 0-16,3-1 0 0,2 0-48 0,4 0-16 15,0-4 0-15,1 2 0 0,1-6-112 0,3 2 0 16,1-2-16-16,2-1 0 0,1 3-224 0,0-3-32 16,1-4-16-16,3 0 0 0,-1-1-224 0,0 0 128 15,1-2-128-15,1-1 0 16,2-3-464-16,-1 0-192 0,0-2-48 0,1-3-13424 16,-2-2-2688-16</inkml:trace>
  <inkml:trace contextRef="#ctx0" brushRef="#br1" timeOffset="156393.26">18313 19320 21183 0,'0'0'1888'0,"0"-8"-1504"0,1-2-384 0,2 2 0 16,-2-3 640-16,0 3 64 0,-1 8 16 0,2-7 0 16,-2 7 448-16,0 0 96 0,0 0 16 0,0 0 0 15,0 0-304-15,0 0-48 0,0 0-16 0,-9 8 0 16,1 0-288-16,1 6-64 0,-1 4-16 0,-2 3 0 16,1 6-128-16,-1-1-32 0,-3 2 0 0,-1 1 0 15,1 6-64-15,1 3-32 0,-1 3 0 0,0-3 0 0,2-1-16 0,1-3 0 16,-3 0 0-16,3-8 0 0,-2-3 240 0,3-1 64 15,4-5 0-15,0-4 0 0,1-3 0 0,3-1 0 16,1-9 0-16,0 0 0 0,0 0-112 0,9 5-16 16,2-3 0-16,1-2 0 0,1-3-192 0,3-1-32 15,3 3-16-15,4-2 0 0,4 1-48 0,2-1-16 16,5 3 0-16,2 0 0 0,3 0-144 0,-3 3 0 16,-1 1 0-16,-1 3 0 0,2 1 0 0,-1 2 0 15,-2-2-128-15,-1 2 128 0,-2-2 0 0,-1 2 0 16,-3-4-144-16,-2 0 144 15,-4 1-1008-15,-1-3-144 0,-1-2-16 0,-4 2-11072 0,-3-3-2224 16</inkml:trace>
  <inkml:trace contextRef="#ctx0" brushRef="#br1" timeOffset="156944.79">19983 19981 24191 0,'-7'-8'1072'0,"4"0"208"0,2 1-1024 0,0-2-256 16,-1 0 0-16,1-3 0 0,0 1 1088 0,1-2 144 15,0-1 48-15,2-1 0 0,2-4-256 0,0-1-32 16,1-1-16-16,3-5 0 0,-1-4-112 0,2-1-32 15,1-4 0-15,1 0 0 0,0-3-160 0,2-2-32 16,1-3-16-16,0 1 0 0,2-4-256 0,2 4-48 0,0 2-16 0,0 0 0 16,-1 0-304-16,1 4 128 0,-1 7-128 15,-2 3 0-15,-1 5 0 0,0 4 0 0,-3 2 0 0,0 9 0 16,-4 2 0-16,-7 4 0 0,0 0 0 0,12 11 0 16,-3 12 0-16,-2 4 0 0,-3 5 0 0,1 3 0 15,-2 3 0-15,-1 2 0 0,-1 3 0 0,2 3-144 16,-3 5 144-16,-3 1 0 0,1-2 0 0,-1-1 0 15,-1-3 0-15,3-2 0 0,-1-7 0 0,-1-5 0 16,3-2 0-16,-2-2 0 0,2-6 0 0,-2-3 0 31,1-3-640-31,0-3-32 0,0-4-16 0,2 1 0 16,-1-10-2176-16,0 0-432 0</inkml:trace>
  <inkml:trace contextRef="#ctx0" brushRef="#br1" timeOffset="157115.42">19845 19686 32303 0,'0'0'1424'0,"0"0"304"0,13-2-1376 0,3 2-352 0,3 0 0 0,5 0 0 0,5 0 304 0,5-3-16 16,-1-2 0-16,5-1 0 0,1-4 128 0,6 3 32 16,2-3 0-16,2 2 0 0,5-4-448 0,3 4-144 15,1-4 0-15,-2 1-10128 16,-4-2-2016-16</inkml:trace>
  <inkml:trace contextRef="#ctx0" brushRef="#br1" timeOffset="157461.44">21410 19261 28959 0,'-21'-6'1280'0,"9"2"272"0,-4 1-1232 0,-2 2-320 0,-2-3 0 0,-4 4 0 15,-3 3 736-15,-1 2 96 0,-2 5 0 0,-1 2 16 16,0-2-16-16,0 4-16 0,-1 1 0 0,3 2 0 16,1 0-240-16,6 0-64 0,6-2 0 0,4 0 0 15,6 1-240-15,5-1-48 0,3-1-16 0,7 1 0 16,4-1-208-16,5 3 144 0,2-2-144 0,3 3 128 16,2 2-128-16,3 3 128 0,0-3-128 0,-1 1 128 15,1 0-128-15,0 0 0 0,-1-2 0 0,-2 1 0 0,-1 3 0 16,-6-4 0-16,0-1 0 0,-5-1 0 0,-6 3 368 15,-2-4-16-15,-5-1 0 0,-2-2 0 16,-5 0 144-16,-4 2 16 0,-4-2 16 0,-6-2 0 0,-4 1-224 0,-4-4-48 16,-6 1-16-16,0-2 0 0,-2-1-240 0,-1-3 0 15,-5-1-144-15,1-2 144 16,0-2-704-16,5-3-32 0,4-3-16 0,3 0-11184 16,8-4-2240-16</inkml:trace>
  <inkml:trace contextRef="#ctx0" brushRef="#br1" timeOffset="157733.16">22176 19331 30927 0,'0'0'1360'0,"0"0"304"0,-10 4-1344 0,0 5-320 0,-2-2 0 0,0 7 0 16,-5-1 640-16,-1 5 48 0,0 0 16 0,1 5 0 16,-1-1-64-16,-1 6 0 0,0 0 0 0,1 4 0 15,0 0-112-15,2-2-16 0,2 4-16 0,2-1 0 16,1 1-304-16,1-1-48 0,2-3-16 0,3-4 0 16,1-1-1328-1,1-1-272-15,2-6-48 0,1-1-16 0,0-7-976 0,4 0-208 0</inkml:trace>
  <inkml:trace contextRef="#ctx0" brushRef="#br1" timeOffset="157920.29">21566 19418 5519 0,'0'0'496'0,"11"-7"-496"15,7 0 0-15,5-4 0 0,5 4 7168 0,9-2 1328 16,6 2 272-16,8 1 48 0,7-4-6928 0,8 2-1376 15,6-2-288-15,0 0-48 0,1-3-48 0,3 1-128 16,3-2 192-16,1 3-64 16,2 1-1408-16,-5-1-272 0,-7-4-64 0,-4-1-16 0</inkml:trace>
  <inkml:trace contextRef="#ctx0" brushRef="#br1" timeOffset="158628.49">25095 19306 6447 0,'0'0'272'0,"0"0"80"0,2-9-352 0,1 2 0 0,-3 7 0 0,2-10 0 16,1 4 3968-16,-3-3 736 0,-2 3 144 0,2 6 16 15,0-182-3056-15,-3 355-608 0,-4-182-128 0,0-1-32 16,-2 3-48-16,-1 0-16 0,-3-1 0 0,-1 3 0 15,-4-4-80-15,-1 4-32 0,-4 0 0 0,-1 0 0 16,-3 1-240-16,-2 3-48 0,-3 1-16 0,-2 5 0 16,-3 5-320-16,-4-1-64 0,-4 1-16 0,-5 4 0 15,4 1 96-15,1-1 32 0,4 0 0 0,4 2 0 16,1-1 0-16,7 3 0 0,5-1 0 0,5 0 0 16,4-3-96-16,6-3-32 0,6 5 0 0,6-2 0 15,2 1-160-15,5-2 0 0,7 0 0 0,2 1 0 16,7 2 0-16,4-1 0 0,3 0 0 0,5 3 0 15,-4 0 0-15,4 1 0 0,-2 0 128 0,-3 3-128 16,-4-3 0-16,-2 0 0 0,-7-2 0 0,-2 1 0 0,-5-1 0 0,-4 1 0 16,-3-4 144-16,-5 1-144 0,-3 0 272 15,-5 0-16-15,-2 1 0 0,-5-1 0 0,-6-2-48 0,-5-3-16 16,-6 2 0-16,-3-1 0 0,-6-6-192 0,0-3 176 16,-1 2-176-16,2-3 160 0,1-1-160 0,3-2-256 15,3-2 64-15,6-5 16 16,3 0-1568-16,6-2-320 0,5-1-64 0,4-3-14032 15</inkml:trace>
  <inkml:trace contextRef="#ctx0" brushRef="#br1" timeOffset="158846.4">25570 19360 30399 0,'-4'10'2704'0,"0"4"-2160"0,-1 2-544 0,-1 4 0 16,-3 4 640-16,-1 8 32 0,-4 0 0 0,-3 3 0 16,0 1-160-16,-4 1-16 0,1-2-16 0,-1 1 0 15,1-2-192-15,1-2-32 0,3 0-16 0,-1-3 0 32,2-2-1328-32,2-3-256 0,0-5-48 0,3-2-16 15,1-7-1568-15,3 0-320 0</inkml:trace>
  <inkml:trace contextRef="#ctx0" brushRef="#br1" timeOffset="159037.2">25200 19434 15663 0,'0'0'1392'0,"11"-4"-1120"0,3-1-272 0,3 0 0 0,1-3 3616 0,3 2 672 15,5 0 128-15,1-3 16 0,4 4-3328 0,4-4-656 16,-1 0-144-16,2-4-32 0,0 2-272 0,3 1 0 15,-1 5-176-15,-1-1 176 16,-2 1-1040-16,-1 2-112 0,-1-4 0 0,-3 1-12048 0</inkml:trace>
  <inkml:trace contextRef="#ctx0" brushRef="#br1" timeOffset="159358.54">26218 19320 11055 0,'-10'11'480'0,"5"-5"112"0,0 6-464 0,-3 2-128 0,1-1 0 0,-5 4 0 16,1 4 4912-16,-2 4 960 0,-2 1 192 0,0 4 32 15,-1 3-3984-15,0-1-784 0,-2-4-176 0,1 2-16 16,0 1-144-16,0-2-32 0,1 2 0 0,0-5 0 16,1 0-576-16,2-6-112 0,1 2-16 0,1-5-16 15,3-1-112-15,1-1-128 0,3-6 176 0,2 1-176 16,2-10 128-16,-1 8-128 0,1-8 0 0,3 7 0 15,-3-7 0-15,6 5 0 0,1-1 0 0,3 0 0 0,2-4 0 16,2 1 0-16,1-1 0 0,4 2 0 0,1-1 0 0,1 1 0 16,3 0-160-16,1 0 160 0,3-1 0 0,1 2-176 15,1 2 176-15,-1-2-128 0,0-1 128 0,-1-1 0 16,-1 2-144-16,-3 1 144 0,-2 1-368 0,-3-1 0 16,-2-3 0-16,-1 0 0 15,-2 2-1472-15,-2-3-288 0,-1-2-64 0,-11 2-13296 16</inkml:trace>
  <inkml:trace contextRef="#ctx0" brushRef="#br1" timeOffset="159547.22">25978 19763 30111 0,'18'2'1344'0,"-2"-2"256"0,6 0-1280 0,5 0-320 0,3 0 0 0,4 0 0 15,6-2 176-15,-3-2-48 0,0-3 0 0,-2-1 0 16,-1-1-128-16,-4 0 0 0,-6-3 144 0,-5 0-9216 16,-5-2-1840-16</inkml:trace>
  <inkml:trace contextRef="#ctx0" brushRef="#br1" timeOffset="159714.01">25876 19439 32479 0,'0'0'1440'0,"10"0"288"0,4 0-1376 0,4 1-352 0,4-1 0 0,3 3 0 0,7-1 256 0,1-2-32 16,1 0 0-16,8-1 0 0,5-1 144 15,3 0 16-15,0-1 16 0,-2-4 0 0,-2 2-400 16,-1-1 0-16,1-3 0 0,-4 3-10336 16,-3-3-1952-16</inkml:trace>
  <inkml:trace contextRef="#ctx0" brushRef="#br1" timeOffset="160161.71">26936 19241 14735 0,'-2'9'1312'0,"-3"5"-1056"15,2 5-256-15,-2 4 0 0,0 3 4352 0,-4 5 800 0,-2-1 160 16,1 7 48-16,-4 3-3312 0,-3 2-672 0,-1 1-128 15,-1 4-32-15,0 1-304 0,-1-2-64 0,-1-2-16 0,4-4 0 16,-1-2-560-16,3-5-112 0,-1-8-32 0,5 0 0 16,2-8-128-16,3-3 0 0,1-4 0 0,2 1 0 15,3-11 0-15,0 0 0 0,0 0 0 0,0 0 0 16,8-9 0-16,1 0-176 0,-1-4 48 0,3-5 0 16,-2 1-96-16,-1-4-16 0,0 0 0 0,0-6 0 15,-2 0 240-15,0-2 0 0,-1-2 0 0,2 0 0 16,0-1 0-16,1-4 0 0,1 1 0 0,1-2 0 15,3 3 0-15,2 2 0 0,2 1 0 0,-1 5 0 16,4-2 0-16,2 3 0 0,0-1 0 0,2 4 0 16,-1 4 0-16,2 4 0 0,1 4 0 0,-1 0 0 0,-1 4 0 15,-1 1 208-15,-1 5-16 0,-2 5 0 0,-2 4 0 16,0 5-16-16,-2 3 0 0,-4 4 0 16,-6 4-176-16,-5 1 0 0,-3 3 0 0,-7-1 0 0,-1 1 0 0,-7 3 0 15,-1-4 0-15,-3 0 0 0,-6-7 144 0,-1-2 0 16,-3-2 0-16,1-2 0 0,1-1-144 0,1-6 0 15,1-3 0-15,-3-4-176 16,-2-3-2224-16,-3-6-448 0,-17-10-96 0,4-3 0 0</inkml:trace>
  <inkml:trace contextRef="#ctx0" brushRef="#br1" timeOffset="160629.09">28267 19635 23039 0,'0'0'1024'0,"0"0"192"0,0 0-960 0,0 0-256 15,0 0 0-15,-2 11 0 0,-3 3 2640 0,0 3 496 16,-2 1 80-16,-2 2 32 0,-1 5-2160 0,0-3-448 16,1 1-64-16,-1 2-32 0,1-3-304 0,-1 0-64 15,0-2-16-15,2-1 0 0,0-4-368 0,2-1-80 0,-3-1-16 0,3-4 0 31,1 0-2752-31,5-9-544 0</inkml:trace>
  <inkml:trace contextRef="#ctx0" brushRef="#br1" timeOffset="160802.22">28164 19414 37487 0,'0'0'1664'0,"0"0"336"0,0 0-1600 0,0 0-400 0,0 0 0 0,0 0 0 15,0 0 448-15,0 0 0 0,0 0 0 0,0 0 0 16,10 6-448-16,-10-6 0 0,13 3 0 0,-3-1 0 16,-10-2-1232-16,12 3-240 0,-2-3-32 0,-10 0-9136 15,13 0-1840-15</inkml:trace>
  <inkml:trace contextRef="#ctx0" brushRef="#br1" timeOffset="161081.43">29308 19358 6447 0,'0'0'576'0,"-1"-8"-576"15,-3-5 0-15,0 5 0 0,1-1 6016 0,-1 1 1104 16,-3-3 224-16,0 3 32 0,-3-3-5136 0,-1 3-1040 16,-4-2-208-16,1 2-32 0,-4-3-224 0,1 4-32 15,-4 2-16-15,0 4 0 0,-2 3-304 0,0 5-48 16,-1-3-16-16,0 8 0 0,-1 5-64 0,1 3-32 0,0 1 0 0,-1 4 0 15,-1 3-224-15,2 2 128 0,1 0-128 0,2 5 0 16,0 7 208-16,4 0-48 0,4 5-16 16,3-1 0-16,1 2-144 0,1-5 160 0,3 3-160 0,1-6 160 15,2-1-336-15,-1-3-64 0,6-5-16 0,-3 1 0 32,-3-8-2416-32,3 3-480 0,-5-7-112 0</inkml:trace>
  <inkml:trace contextRef="#ctx0" brushRef="#br1" timeOffset="161226.29">28594 19805 17503 0,'0'0'768'0,"18"0"176"0,2-1-752 0,3 1-192 0,4 2 0 0,6 2 0 0,5-2 2976 16,0-2 560-16,5-3 112 0,-2 0-11040 15,-2 0-2208-15</inkml:trace>
  <inkml:trace contextRef="#ctx0" brushRef="#br1" timeOffset="161781.07">30281 19247 7359 0,'0'0'656'0,"6"-13"-528"0,2 0-128 0,-2-3 0 0,3 1 3408 0,2-3 656 16,2 0 128-16,1 1 32 0,-5 3-1472 0,1 1-272 16,2 3-64-16,-2 0-16 0,-3 5-800 0,-7 5-144 15,0 0-48-15,0 0 0 0,0 0-416 0,0 0-96 16,8 15 0-16,-4 4-16 0,-5 6-192 0,-6 4-48 16,0 6 0-16,-2 0 0 0,1 6-304 0,-2 4-64 15,-7-2-16-15,2 5 0 0,0-2-256 0,0 2 160 16,-2 0-160-16,1-2 128 0,-1 0-128 0,2-3 160 15,0 0-160-15,2-7 160 16,1-6-1280-16,3-3-256 0,2-4-48 0,4-4-10512 0,2-4-2096 0</inkml:trace>
  <inkml:trace contextRef="#ctx0" brushRef="#br1" timeOffset="162149.56">30796 19416 21183 0,'0'0'1888'0,"0"0"-1504"0,0 0-384 0,0 0 0 16,0 0 3008-16,5 10 512 0,-3 4 128 0,1 4 0 16,-1 0-2720-16,-2 2-544 0,-1 3-128 0,1 4 0 0,0-3 0 0,0 4 0 15,0 0 0-15,-1 1 0 0,-1 0-48 0,1-2 0 16,-1 2 0-16,0-6 0 0,1-2 80 0,1-2 16 15,1 1 0-15,2-5 0 0,-1-1 240 0,2-2 48 16,1-7 16-16,4 0 0 0,0 2 96 0,3-5 0 16,0-4 16-16,5-3 0 0,2 0-160 0,0-1-48 15,-1-5 0-15,0-2 0 0,-1-1-128 0,1-4-16 16,0-2-16-16,-2-2 0 0,1-2 32 0,-3-5 0 16,-1 2 0-16,-3-4 0 0,-1-2-128 0,0 4 0 15,-3-1-16-15,0-2 0 0,-3 3-240 0,1 3 0 16,-2 3 0-16,0 1 0 15,-4 6-576-15,1 2 0 0,0 0 0 0,-1 7 0 16,0-2-2480-16,2 9-496 0,-5-5-96 0</inkml:trace>
  <inkml:trace contextRef="#ctx0" brushRef="#br1" timeOffset="162438.32">31684 19172 29487 0,'0'0'2624'0,"0"0"-2112"0,0 0-512 0,5 12 0 15,-4-1 1328-15,1 7 144 0,-2 2 48 0,-2 7 0 16,-1-2-992-16,-2 5-192 0,-2 1-32 0,0-1-16 16,-4 0 96-16,0 4 32 0,1 2 0 0,-6 2 0 15,3 2 48-15,-3 1 16 0,1 0 0 0,1-1 0 0,-1-1-224 0,1-5-32 16,2-1-16-16,2-3 0 0,1-8-208 15,3-1 0-15,2-7 0 0,-1 0 0 16,2-5-592-16,3 0-112 0,0-9-32 0,0 0 0 16,0 0-2032-16,12-6-416 0,-3 0-80 0</inkml:trace>
  <inkml:trace contextRef="#ctx0" brushRef="#br1" timeOffset="162750.04">31552 19137 37551 0,'6'-22'1664'0,"2"7"336"0,5-3-1600 0,2-2-400 0,3-1 0 0,3 3 0 16,3 3 480-16,6-1 16 0,1 0 0 0,5 5 0 16,0 2-144-16,0-1-32 0,3 4 0 0,0 2 0 15,2 3 80-15,-2 2 16 0,-1 3 0 0,-2 3 0 16,-3 5 48-16,-4 3 16 0,-4 0 0 0,-2 6 0 15,-4 1-192-15,-3 8-32 16,-5-4-16-16,-5 4 0 0,0 1-240 0,-9 0 176 0,-3 1-176 0,-3 1 160 16,-6 0-160-16,-2-5 0 0,-5 1 0 0,-3-4 0 15,-6-2 192-15,0-2-32 0,-5-2-16 0,-1-2 0 16,-2-4 240-16,1-1 64 0,-2 0 0 0,3 0 0 16,3-7-256-16,2 1-32 0,2-3-16 0,3-3 0 15,3-3-912-15,5-2-176 0,2-3-32 16,5-3-12528-16,3 0-2496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20:01:42.64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19221 10215 9215 0,'0'0'816'0,"-7"-8"-656"0,7 8-160 0,-7-7 0 16,0 2 944-16,7 5 144 0,0 0 48 0,0 0 0 16,-7-9-272-16,7 9-48 0,-5-7-16 0,5 7 0 15,0 0-112-15,0 0-32 0,0 0 0 0,0 0 0 0,0 0 48 0,0 0 16 16,0 0 0-16,0 0 0 0,0 0-272 0,0 0-48 16,0 0-16-16,0 0 0 0,0 0-96 0,0 0-32 15,-3 13 0-15,2-1 0 0,0-1 32 0,-1 6 0 16,4 2 0-16,-4 2 0 0,1 3 160 0,-2 3 16 15,1 4 16-15,-2 0 0 0,0 7-80 0,-1 3-16 16,1 4 0-16,-2 0 0 0,0-4-160 0,-1 5-32 16,0-2-16-16,-1 3 0 0,0-3-176 0,1 0 0 15,-1-5 144-15,2-2-144 0,-3 0 0 0,3-1 144 16,-2-3-144-16,0-1 0 0,2-6 304 0,1 1-48 16,0-3-16-16,1-1 0 0,0-4 144 0,2-1 16 0,0-2 16 0,1 1 0 15,1-1-160-15,0 0-16 0,1-5-16 0,1-1 0 16,0 3-32-16,1-5 0 0,-1 0 0 0,3-2 0 15,-5-6 32-15,11 7 0 0,-3-3 0 0,3-1 0 16,-1-3-32-16,1 0-16 0,2 0 0 0,2-3 0 16,3-1-176-16,2-2 160 0,1 1-160 0,2 0 160 15,-2-3-160-15,5 3 0 0,2-1 144 0,2-1-144 16,1 3 0-16,0 2 128 0,0-2-128 0,1-1 0 16,-3 1 144-16,1 2-144 0,2 0 192 0,-1 0-192 15,-1-2 160-15,4-1-160 0,2 1 128 0,2 2-128 16,2-1 0-16,2 0 0 0,1 2 128 0,1-3-128 15,5 2 0-15,-4 1 0 0,-1-1 144 0,0 1-144 16,0 0 0-16,4 0 0 0,0-2 0 0,1 0 0 16,2 0 0-16,3 1 0 0,3 1 0 0,-3 0 128 0,-3 0-128 0,1-1 0 15,1 0 0-15,-1-1 0 0,1-2 0 0,4 4 0 16,3 1 0-16,0-1 0 0,-1-1 0 0,1 1 0 16,-1 0 0-16,0-1 0 0,1 1 0 0,5 0 0 15,0 0 0-15,2-1 0 0,4 1 0 0,-2 0 0 16,-3-2 0-16,2 2 128 0,0 1-128 0,2 1 0 15,6 3 0-15,-1-4 128 0,-1-1-128 0,-1-2 0 16,-4 2 0-16,4 2 0 0,3 3 0 0,3-1 0 16,2-2 0-16,-3 0 0 0,-4 2 0 0,-2-1 0 15,3 1 0-15,4 1 0 0,2-2 0 0,-1 1 0 16,-3-2 0-16,-1 3 0 0,0 0 0 0,3 2 128 16,1-2-128-16,1 1 0 0,1 1 0 0,-4 1 0 0,-4 0 0 0,2 2 0 15,3-5 0-15,4 2 0 0,1 2 0 0,-5-3 0 16,-7 3 0-16,3-3 0 0,1 0 0 0,3 0 128 15,4 1-128-15,-2-1 0 0,-1 0 0 0,-2 2 0 16,-1-3 0-16,5-1 0 0,1 2 0 0,0 2 0 16,-3-5 0-16,-4 2 0 0,-3 1 0 0,1 0 0 15,2-1 0-15,4-3 128 0,0 2-128 0,-4-2 0 16,-8 1 0-16,2-1 0 0,-2-1 0 0,3 2 0 16,3-2 0-16,-1 0 0 0,-2 0 0 0,-3 0 128 15,-3 0-128-15,3 0 192 0,-2 0-64 0,4 0 0 16,1-1-128-16,0 0 0 0,-1 0 128 0,-5-2-128 15,-4 0 0-15,1 2 144 0,-1-1-144 0,3-1 0 16,-2-1 128-16,1 2-128 0,2-1 0 0,-4-1 0 16,-5 2 0-16,0-3 0 0,-1 1 128 0,-1 1-128 15,1 1 128-15,1 1-128 0,3-3 144 0,-2-1-144 0,-4 1 0 0,-1 1 0 16,-7 1 0-16,-2-2 0 0,1 1 0 0,0 0 0 16,-2-1 0-16,-2 1 0 0,1 1 0 0,-2-1 0 15,2 1 0-15,-2-2 0 0,1 3 0 0,-6-1 0 16,-2 1 0-16,-2 0 0 0,-4-1 0 0,-1 1 128 15,-2 1-128-15,-1 0 0 0,-1 0 0 0,-2-1 0 16,1 0 0-16,-1-1 0 0,-2 0 128 0,-1-2-128 16,-2 1 0-16,0 1 144 0,1-1-144 0,-4 2 0 15,1-1 0-15,-2-1 128 0,-2-1-128 0,-1 0 160 16,-7 4-160-16,8-5 160 0,-2 0 16 0,1-1 0 16,-1 1 0-16,0-2 0 0,-6 7-48 0,9-11 0 0,-1 1 0 15,-1 1 0-15,0-4 128 0,0 1 0 0,1-2 16 0,0-4 0 16,-2-4 48-16,3-1 16 0,-2 0 0 0,1-3 0 15,1-6-48-15,-3-1-16 0,-1-3 0 0,2-2 0 16,-1-5 32-16,1 1 0 0,-2-4 0 0,0 3 0 16,0 1-48-16,0-2 0 0,2 2 0 0,-1-4 0 15,-3 0-16-15,2 2-16 0,-1 5 0 0,0 3 0 16,-3-3-32-16,1 1-16 0,-1 1 0 0,-1 4 0 16,-1 2-32-16,-1 3 0 0,1 1 0 0,0 3 0 15,1 0-144-15,-3 3 0 0,-1 5 0 0,2 1 0 16,-1-1 0-16,0 5-224 0,-3-2 80 0,3 4 16 15,-2-1-352-15,5 10-64 0,-12-4-16 0,1 0 0 16,-1 2-1328-16,-2 4-272 0,-2 1-48 0,-2 1-9376 16,-4 3-1856-16</inkml:trace>
  <inkml:trace contextRef="#ctx0" brushRef="#br0" timeOffset="1818.24">4727 12653 11967 0,'0'0'528'0,"0"0"112"0,0 0-512 0,-2-6-128 15,0 0 0-15,1 0 0 0,1 6 1504 0,0 0 272 16,0-10 48-16,-1-3 16 0,0 6-752 0,1 7-160 16,0 0-32-16,-2-12 0 0,1-2-320 0,-1 5-64 15,2 9 0-15,-5-12-16 0,-1-1-96 0,0 5-16 16,-2 1 0-16,0-1 0 0,-1-1-16 0,-3 3-16 15,0 1 0-15,-4 1 0 0,-2 0 112 0,-1 3 32 16,-1-1 0-16,-3 4 0 0,-1 0-80 0,-3 5-16 0,1-2 0 16,-1 6 0-16,0-1-144 0,-1 4-16 15,-2 3-16-15,-1 4 0 0,1 6-96 0,-2 0 0 16,-1 3-128-16,-1 5 192 0,-3 2-192 0,0 1 128 16,0 4-128-16,-1 3 0 0,1-1 0 0,1 1 0 15,2 5 0-15,1-1 0 0,1 4 0 0,1 4 0 16,4 1 0-16,0 1 0 0,7 3 0 0,1-1 0 15,1 0-128-15,5 1 128 0,0-1 0 0,3-1 0 16,1-7 0-16,6 0 0 0,3-4 0 0,3-1 0 0,5-6 128 0,2-1-128 16,4-5 0-16,1-5 128 0,7 1-128 0,3-5 0 15,5-6 0-15,2 0 144 0,3-2-144 0,5-3 128 16,1 1 16-16,3-3 0 0,1-6 0 0,0-1 0 16,1 0-16-16,-4-6-128 0,-6-2 192 0,0-1-64 0,0-7-128 0,-3 2 192 15,-3 0-192-15,-3-4 192 0,0-2-192 0,-5-1 0 16,-4 2 0-16,-1-4 0 0,-3-3 0 0,-5-1 128 15,-4-4-128-15,-3 1 0 0,-5 0 144 0,-4-2-144 16,-4 0 160-16,-5 1-160 0,-3-5 176 0,-3-1-176 16,-3-4 192-16,-1 1-192 0,-2-2 128 0,0-2-128 15,4-1 0-15,1 6 0 0,2 2 0 0,5 2 0 16,4 2 0-16,5 6 0 0,4 3 0 0,3 5 0 16,0 12 0-16,5-8 0 0,3-1-192 0,2 5 48 15,4 2 16-15,4 3 0 0,5 2 128 0,2 0-128 16,3 2 128-16,0 3-128 0,6 5 128 0,1-1 0 15,-1 4 0-15,0 3 0 0,-1 2 0 0,1 4-160 0,-1 1 160 0,-3 3-160 16,-3 2 160-16,-3-2 0 16,-2 4 0-16,-2 2 0 0,-5-2 0 0,-2 0 0 0,-3-5 0 0,-2 0 0 15,-3 1 0-15,0-6 0 0,-3-2 0 0,-2 0 128 16,-1-2-128-16,-1 0 176 0,-2-4-176 0,1-1 192 31,1-3-1216-31,-1-2-224 0,3-9-48 0,0 0-11904 0</inkml:trace>
  <inkml:trace contextRef="#ctx0" brushRef="#br0" timeOffset="2186.17">5191 13540 26079 0,'0'0'1152'0,"0"0"256"0,0 0-1136 0,0 0-272 0,0 0 0 0,2 8 0 0,-2 2 496 0,0 3 32 16,0 1 16-16,0 3 0 0,-3 2-48 0,0 3-16 16,1 2 0-16,-2 5 0 0,-2 1-208 0,1 3-32 15,0 2-16-15,1 2 0 0,0-1-224 0,1-1 128 16,5 2-128-16,-1-2 0 0,1-2 160 0,2-3-160 16,0-6 160-16,4-1-160 0,1-5 304 0,0-4-48 15,2 0 0-15,2-8 0 0,1-2 480 0,0 0 96 16,1-8 0-16,1-1 16 0,1-3-176 0,1-3-32 15,0-3-16-15,-1-3 0 0,2-3-304 0,0-3-48 16,-1 0-16-16,5-12 0 0,-3-1-96 0,-8 11-32 16,-1-1 0-16,0-4 0 0,-1 2-128 0,-3-1 192 15,1 1-192-15,0 1 192 0,-1 5-192 0,-2-1 0 16,0 3 0-16,0 4 0 0,1 3 0 0,-3 0-320 16,1 3 48-16,-1 2 16 15,-1 3-2880-15,0-4-576 0</inkml:trace>
  <inkml:trace contextRef="#ctx0" brushRef="#br0" timeOffset="2635.68">6244 13677 20271 0,'0'0'1792'0,"0"0"-1424"16,0 0-368-16,0 0 0 0,11 7 496 0,2-2 16 15,2 1 16-15,0-3 0 0,-1-1 64 0,2-2 16 16,1-1 0-16,3-3 0 0,-1-2-96 0,2-2-32 16,2-3 0-16,-3 2 0 0,2-3-224 0,-2 1-64 15,-2 0 0-15,0-2 0 0,-3 3-48 0,-2-1-16 16,-2-2 0-16,-2-1 0 0,-4-3 64 0,-1 6 0 15,-1-3 0-15,-3 2 0 0,-2 1 224 0,0-1 48 16,-2 3 16-16,-2 0 0 0,-4 3 80 0,-3 1 16 16,-2 2 0-16,-1 2 0 0,-3 2-304 0,-1 6-48 0,-3 0-16 0,1 7 0 15,1 0-80-15,0 7-128 0,-1 2 176 0,-1 6-176 16,-1-1 128-16,-2 4-128 0,1 2 0 0,-1 2 0 16,0-1 144-16,1 2-144 0,4 0 0 0,-1-3 144 15,3 0-144-15,4-3 0 0,3-4 0 0,2 2 128 16,4-4-128-16,2 3 0 0,3-4 0 0,2-1 0 15,3-4 0-15,2-1-224 0,4-3 48 0,2-1 16 32,3 0-368-32,7-6-80 0,6-2-16 0,2-2 0 15,-1-1-1664-15,5-6-336 0</inkml:trace>
  <inkml:trace contextRef="#ctx0" brushRef="#br0" timeOffset="3085.39">7493 13508 30399 0,'0'0'2704'0,"-9"-6"-2160"15,0-5-544-15,1 3 0 0,-1 0 384 0,-1 3-16 16,-1 4-16-16,0 0 0 0,-3-1-208 0,-4 4-144 15,-5-1 192-15,-1 0-192 0,-1 3 0 0,-5 2 0 16,0-2 0-16,3 3 0 0,2 3 0 0,2-1 0 16,3 1 0-16,3-1 0 0,3 2 0 0,1-1 0 0,4 0 0 0,3 1 0 15,6-11 0-15,-2 10 0 0,5 1 0 0,2-2 0 16,3 3 0-16,4-4 0 0,0 3 192 0,6 3-192 16,2 0 304-16,5 0-48 0,3 2-16 0,1 1 0 15,0-3-48-15,-1 2-16 0,0 2 0 0,-3 0 0 16,-2 1-176-16,-4 0 160 0,-2-3-160 0,-4 1 160 15,-3 1-160-15,-5 1 128 0,0-1-128 0,-5-1 128 16,-3 1 64-16,-2-1 16 0,-5-3 0 0,-4 2 0 16,-5 4 64-16,-6 0 16 0,-7-3 0 0,-1-1 0 15,-4-5 160-15,-1 0 48 0,-2 3 0 0,1-6 0 16,-2-4-112-16,1 1-32 0,-2 0 0 0,2-2 0 16,3-2-352-16,2-2 144 0,2-3-144 0,0-3 0 15,-2 0-208-15,5-1-160 0,-1-2-16 0,5 1-16 31,3-2-1840-31,4 1-384 0,5 3-64 0,4 2-11392 0</inkml:trace>
  <inkml:trace contextRef="#ctx0" brushRef="#br0" timeOffset="3669.55">8921 13182 27695 0,'0'0'1216'0,"0"0"272"0,0 0-1184 0,0 0-304 0,0 0 0 0,-10 1 0 15,-3 0 416-15,1 3 32 0,0 0 0 0,-2 2 0 16,-3-3-208-16,-1 1-48 0,-3-3 0 0,0 1 0 16,-1 2-32-16,-1 0-16 0,1-1 0 0,-2 2 0 15,1 1-144-15,0 0 0 0,4 3 0 0,-1 0 0 16,-3-1 0-16,4 2 128 0,2 4-128 0,2-3 0 16,0 1 0-16,2 2 0 0,2-4 0 0,2 4 0 15,0 1 192-15,4 0-64 0,1 1 0 0,4-2 0 16,3 1 144-16,2 3 32 0,1 1 0 0,4 4 0 15,2 1-32-15,2 0 0 0,0 3 0 0,2-3 0 0,2 2-128 0,0 0-16 16,-2 2-128-16,1-3 192 0,-2 2-192 16,0-3 0-16,-1 0 0 0,-1 3 0 0,-3-4 128 0,-1 5-128 15,0-2 0-15,0 4 144 0,-2-6 48 0,0 0 16 16,-3 1 0-16,-1-2 0 0,0 4 112 0,-2-4 0 16,-1-1 16-16,-1 0 0 0,-2 0-16 0,0 0 0 15,-3-1 0-15,0 1 0 0,-4-3 128 0,-3-1 0 16,-2-1 16-16,0 1 0 0,-6-1-64 0,-2 2-16 15,-2-1 0-15,-2-1 0 0,1 0-112 0,-2 2-16 16,-3 1-16-16,1 2 0 0,-1-2-240 0,-1-1 144 16,2-1-144-16,-3-1 128 0,1-2-128 0,2-2 0 15,2 1 0-15,1-3 128 0,2-6-128 0,3 0 0 16,-2 3 0-16,5-6 0 16,1-3-384-16,1-3-128 0,3-3 0 0,4-1-11392 0,5-3-2288 0</inkml:trace>
  <inkml:trace contextRef="#ctx0" brushRef="#br0" timeOffset="4676.35">10315 13058 27647 0,'-11'-5'1216'0,"8"0"256"0,2-1-1168 0,2 1-304 0,3-4 0 0,2 3 0 16,1-6 704-16,2 3 64 0,1-2 32 0,1 3 0 15,2-2-288-15,-2 2-64 0,2-3-16 0,-1 3 0 0,-1 1-304 0,3-2-128 16,-1 0 0-16,-4 8 128 16,-4-2-512-16,2 3-128 0,-2 3 0 0,0 0-8736 15,-2 4-1744-15</inkml:trace>
  <inkml:trace contextRef="#ctx0" brushRef="#br0" timeOffset="4847.93">10327 13784 31327 0,'-18'14'2784'0,"8"-5"-2224"16,1-4-560-16,1 0 0 0,8-5 1296 0,-6 8 160 15,6-8 16-15,0 0 16 0,0 0-624 0,0 0-128 16,-7 4-32-16,7-4 0 0,0 0-576 0,0 0-128 15,0 0 0-15,0 0 0 16,3-8-2512-16,-2 0-448 0</inkml:trace>
  <inkml:trace contextRef="#ctx0" brushRef="#br0" timeOffset="6504.88">12240 12868 14735 0,'0'0'1312'0,"0"0"-1056"15,-9-7-256-15,9 7 0 0,-9-3 720 0,1 0 96 16,8 3 16-16,-9-3 0 0,9 3-192 0,-9 4-16 16,9-4-16-16,-8 5 0 0,-1-1-288 0,1 1-64 15,8-5-16-15,-9 10 0 0,0 1 0 0,2-1 0 16,0 0 0-16,0 0 0 0,-1 4 208 0,0 4 32 0,-1 1 16 0,2 8 0 15,-2-1 80-15,1 7 0 0,1 5 16 0,2 7 0 16,1-1-272-16,3 9-64 0,1 4-16 0,3 0 0 16,2 1-240-16,3 0 0 0,1-6 0 0,1-5 0 15,0-3 0-15,4-8 0 0,0-4 128 0,0-9-128 16,0-4 0-16,1-3 144 0,2-4-144 0,1-5 128 16,1-3 112-16,1-4 16 0,-2-3 0 0,2-2 0 15,1-6 64-15,0 1 32 0,1-4 0 0,-1-3 0 16,2-4-128-16,0-4-32 0,1 1 0 0,1-2 0 15,-3-2-192-15,-1-5-256 0,-5 1 48 0,0 3 16 16,-2-2-16-16,-4-3 0 0,-3-4 0 0,-2 0 0 16,0-1 208-16,1 1 0 0,-1 4 0 0,0 2-144 15,0 2 144-15,0 7 0 0,1 2 0 0,1 5 0 16,-2 2 0-16,0 8 0 0,-5 6 0 0,0 0 0 0,0 0 0 16,0 0-160-16,5 10 160 0,-1 8 0 0,-2 2-176 0,1 7 176 15,-3-3-160-15,0 8 160 0,0 3-128 0,0 6 128 16,0 8 0-16,-1 5-144 0,-3 8 144 0,1 4 0 15,-2 4 0-15,-1 2 0 0,-2 3 0 0,0 4 0 16,0-1 0-16,-1 3 0 0,-2 1 0 0,0 3 0 16,-3-7 0-16,0 4 0 0,-2-5 0 0,-2 0 176 15,-1-1-16-15,-2-6 0 0,1-4 288 0,-2-1 64 16,1-3 16-16,-1-1 0 0,2-5 64 0,-2-3 16 16,-1-1 0-16,-1-2 0 0,-2 0-192 0,0-5-32 15,2-1-16-15,0-5 0 0,0-3-48 0,-1-5-16 16,0-1 0-16,0-5 0 0,-3-1 144 0,2-6 16 0,0-4 16 15,0-6 0-15,-1-3-112 0,3-7-32 0,0-3 0 0,3-7 0 16,0-5-16-16,1-6-16 0,2-5 0 0,3-4 0 16,0-4-176-16,3-8-128 0,4 0 192 0,6-6-192 15,-1-2 0-15,7 3 0 0,3 3 0 0,1 1 0 16,10 5 0-16,3 3 0 0,1 1 0 0,6 6-192 16,4 6 64-16,4-1 128 0,2 5-208 0,3 1 80 15,1 1 128-15,1 4 0 0,3 5 0 0,1 3 0 16,-2-3-128-16,4 7 128 0,-2 4-128 0,4 4 128 15,1 5-368-15,-4 1 16 0,-4 0 0 0,-3 4 0 16,-5 2-1824-16,-6 0-384 16,-3-2-64-16,-5 2-10960 0</inkml:trace>
  <inkml:trace contextRef="#ctx0" brushRef="#br0" timeOffset="6972.37">13609 13216 26719 0,'-9'0'1184'0,"9"0"240"0,0 0-1136 0,0 0-288 0,0 0 0 0,15-1 0 16,3 2 848-16,0 2 112 0,4-3 32 0,3 0 0 16,0-2-432-16,4 0-96 0,3-1-16 0,2-2 0 15,2-1-128-15,2 1-48 0,3-2 0 0,3 2 0 16,3 0-272-16,3-3 160 0,-3 2-160 0,-3-4 128 16,-4 4-128-16,-3 2 0 0,-3-3 0 0,-2 4 0 15,-2-1-896-15,-4 4-64 0,-2 2-16 0,-5 1-12704 16</inkml:trace>
  <inkml:trace contextRef="#ctx0" brushRef="#br0" timeOffset="7189.03">13551 13761 36735 0,'0'0'1632'0,"0"0"336"0,0 0-1584 0,11 0-384 16,4 2 0-16,6-1 0 0,4 3 640 0,3-4 64 0,3 0 0 16,2-4 0-16,2-1-336 0,3 0-64 0,1 0-16 0,6-1 0 15,-2-1-112-15,5-1-32 0,3 2 0 0,1 0 0 16,2-3-144-16,-1 1 0 0,-3-1 0 0,-5 0 0 31,-3-2-1568-31,2 4-400 0,-6 1-80 0,-1 3 0 0</inkml:trace>
  <inkml:trace contextRef="#ctx0" brushRef="#br0" timeOffset="12868.59">25471 10538 6447 0,'0'0'576'0,"0"0"-576"0,0-12 0 16,0 3 0-16,1 1 1888 0,-1 8 272 0,3-8 48 0,-3 8 16 15,3-11-816-15,-3 11-144 0,4-8-48 0,-4 8 0 16,5-12-144-16,-5 12-48 0,5-5 0 0,-5 5 0 16,0 0-240-16,0 0-48 0,0 0-16 0,7 0 0 15,-7 0-272-15,6 2-64 0,-6-2-16 0,6 5 0 16,0 2-80-16,-1 0-16 0,0 3 0 0,1 8 0 16,0-4 80-16,-6 3 16 0,2 3 0 0,-2 1 0 15,0-2-32-15,0 4 0 0,0 2 0 0,0 1 0 16,-2-6 32-16,2 3 0 0,0 1 0 0,0-2 0 15,-2-2-64-15,2-1-16 0,0-2 0 0,2-2 0 16,-2-3-32-16,3 0 0 0,0 1 0 0,-2-4 0 16,0 1-80-16,-1-10-32 0,0 0 0 0,4 11 0 15,-2-3-144-15,-2-8 192 0,0 0-192 0,0 0 192 16,7 6-192-16,-7-6 160 0,9 7-160 0,0-5 160 0,-1-2-32 16,3-1 0-16,-2-3 0 0,1 0 0 0,0 2 32 0,1-2 0 15,-1 2 0-15,1-1 0 0,0 2-160 0,1-1 160 16,0-3-160-16,0 2 160 0,-1 0-160 0,3 0 192 15,-1 2-192-15,1 0 192 0,1-3-192 0,0 3 128 16,3 0-128-16,2 1 128 0,1 0-128 0,3 0 0 16,3 1 0-16,-3 0 128 0,0 4-128 0,3-2 0 15,1-2 0-15,2 3 0 0,3 1 0 0,1 1 0 16,2-3 0-16,1 2 0 0,0-3 0 0,-2 4 0 16,0-4 0-16,-1 1 0 0,0 0 0 0,1 0 0 15,0-2 0-15,3 3 0 0,1 0 0 0,0-2 0 0,0 0 0 16,3 1 0-16,0 5 0 0,0-4 128 0,-1-3-128 0,-2-1 0 15,-2 0 128-15,-1-1-128 0,-2 2 128 16,3-2-128-16,0-3 128 0,0 3-128 0,-1 2 128 0,1 2-128 16,0-1 0-16,0 1 0 0,-1 1 128 0,-2 1-128 15,-2-3 0-15,0 1 0 0,-3-2 0 0,0-1 0 16,-2 0 0-16,-2-1 0 0,-1 1 0 0,-1 0 128 16,-1-2-128-16,-1 1 192 0,0 0-192 0,-1 0 192 15,-1 1-192-15,0 0 0 0,-4-3 0 0,1 3 0 16,-4-1 0-16,2 1 0 0,-3-1 0 0,-4 1 0 15,-7 0 0-15,12 2 0 0,-3 1 144 0,-9-3-144 16,0 0 0-16,0 0 128 0,0 0-128 0,10 2 0 16,-10-2 0-16,0 0 144 0,0 0-144 0,0 0 0 15,0 0 176-15,0 0-176 0,9-2 160 0,-9 2-160 16,5-8 208-16,0 3-48 0,-1-3-16 0,2-1 0 16,-4-2 32-16,1 0 0 0,-2-3 0 0,1-3 0 0,-2 0 0 0,0-2 0 15,0-5 0-15,1-4 0 0,1-3-48 0,1-4-128 16,1-2 192-16,0-1-64 0,1-1-128 0,0 3 160 15,-2 2-160-15,1-2 160 0,1-1-160 0,0 4 0 16,-1 7 0-16,0-1 0 0,0 4 0 0,0-2 0 16,-2 1 0-16,2 2 0 0,0 0 0 0,0 5 0 15,-2 0 0-15,2 2 0 0,-3 1 0 0,2 2 0 16,-1 2-144-16,-2 10 144 0,0-6 0 0,0 6-128 16,0 0 128-16,0 0 0 0,0 0-160 0,0 0 160 15,0 0-128-15,4 9 128 0,-1 3 0 0,-1 0-128 16,1 1 128-16,-1 1 0 0,0 3-144 0,0 1 144 0,-1 1-160 0,3 0 160 15,-1 3 0-15,1 5-144 0,-3-1 144 16,0 5 0-16,-1 1 0 0,0-2-160 0,0 3 160 16,-1 1 0-16,0-1 0 0,-2 2 0 0,-1-1 0 0,0 2 0 15,1-2 0-15,-1 0 0 0,1-2 0 0,0-1 0 16,-1-3 0-16,0-4 0 0,0 0 0 0,0 0 0 16,-1-4 0-16,3-2 0 0,-2-3 128 0,-1 1-128 15,-2 0 0-15,2-3 144 0,-1-2-144 0,1-4 128 16,5-7 16-16,-8 7 0 0,8-7 0 0,-9 4 0 15,9-4-144-15,-9 0 0 0,-1-1 144 0,1-3-144 16,0-4 128-16,1 2-128 0,-3-4 160 0,0 4-160 16,0-1 192-16,-2 0-48 0,-1 0-16 0,0-2 0 15,-1 3-128-15,-1 0 0 0,2-5 0 0,-3 5 0 16,-4-4 0-16,2 4 0 0,0-2 0 0,-1 3 0 16,-2 1 0-16,-1-4 0 0,-3 1 0 0,-2 3 0 0,-4-1 0 15,-2 0 0-15,-3 0 0 0,-3 0 0 0,-2-2 0 0,-1 3 0 16,-1 2 0-16,2 1 0 0,-3-1 0 0,3 0 0 15,0-1 0-15,-1 1 0 0,-3-2 0 0,-2 1 0 16,-4 1 0-16,0-1 0 0,-2 0 0 0,1 1 0 16,1 2 0-16,2 0 0 0,3 0 0 0,0-1 0 15,-1-2 0-15,1 1 0 0,0-1 0 0,0 1 0 16,1-1 0-16,0-1 0 0,2 1 0 0,3-1 0 16,4 0 0-16,2-2 0 0,2 3 0 0,2 2 0 15,2-2 0-15,2 2 0 0,-1 1 0 0,2 0 0 16,1 0 0-16,2 0 0 0,2-1-128 0,1 1 128 15,-1 1 0-15,3-2 0 0,-2 1 0 0,2 1 0 16,3-1 0-16,0 0 0 0,1 1 0 0,1 1 0 0,2-4 0 0,2 2 0 16,0 0-128-16,9 0 128 0,-9 2 0 0,1-2 0 15,8 0 0-15,-7 1 0 0,-1 0 0 0,8-1 0 16,-9 3 0-16,9-3 0 0,-9 0-144 0,9 0 144 16,-9 1 0-16,9-1 0 0,-7-3 0 0,7 3 0 15,0 0 0-15,-8-3 0 0,3-1 0 0,5 4 0 16,0 0 144-16,-1-13-144 0,-2 3 128 0,2-3-128 15,2 2 144-15,2-1-144 0,-3-4 160 0,2-2-160 16,1-2 128-16,1-5-128 0,-1 3 0 0,3-3 0 16,-1 0 128-16,1 2-128 0,0-4 0 0,1 2 0 15,2 1 0-15,0-3 0 0,-1 3 0 0,1-3 0 16,1 3 0-16,1 3 0 0,-1 2 0 0,0 2 0 16,0 2 0-16,-1-1 0 0,-1 3 0 0,-1 1 0 0,0 1 0 15,-2 2 0-15,-5 9 0 0,6-7 0 0,-6 7-128 0,0 0 128 16,0 0 0-16,0 0 0 0,0 0-144 0,0 0 144 15,0 0 0-15,0 0-144 0,1 16 144 0,-1-2 0 16,-1 1-144-16,0 3 144 0,-4 1 0 0,1 2-176 16,0 3 176-16,0 4-128 0,0-2 128 0,1 3 0 15,-1 0-144-15,0 3 144 0,0 1 0 0,2 0 0 16,-1 2 0-16,1-2 0 0,-1-3 0 0,1 1 0 16,0-2 0-16,1-4 0 0,0 1 0 0,-1-5 0 15,2-2 0-15,0-1 0 0,0-1 0 0,0-2 0 16,0-4 144-16,2 1-144 0,0-5 0 0,-2-7 0 15,7 9 0-15,-7-9 128 0,0 0-128 0,11 2 128 16,0-2-128-16,2 0 128 0,1 0-128 0,1-2 144 0,1-3-144 16,0-1 160-16,2 1-160 0,-1 0 0 15,0-2 0-15,6 4 0 0,-1-3 0 0,-1-1 0 0,1 0 0 0,2 4 0 16,2-1 0-16,0 0 0 0,2 3 0 0,5 1 0 16,3 0 0-16,2 0 0 0,3-2 0 0,2 2 0 15,3 0 0-15,1 0 0 0,0-1 0 0,0 1 0 16,-3-4 0-16,2 2 0 0,0-2 0 0,2 0 0 15,2 2 0-15,2 0 0 0,0 1 0 0,0 1 0 16,-2 0 0-16,-3 0 0 0,-3 1 0 16,-1 1 0-16,2 0 0 0,-2 3 0 0,0-1 0 0,2-3 0 15,1 2 0-15,-1-1 0 0,1 1 176 0,-1 1-176 16,-2-3 0-16,-3 0 0 0,-1-1 0 0,-5 0-160 16,0-1 160-16,-1 2 0 0,0-2 0 0,-1 1 0 15,-5-1 0-15,1-2 0 0,-2 2 0 0,1 0 0 16,-1 1 0-16,-1 0 0 0,-2-2 0 0,0 1 0 0,-2 0 0 0,0-2 0 15,-4 1 0-15,0-1 0 0,-2 0 0 0,-1 0 0 16,-1-1 0-16,-2 0 128 0,-3-1-128 16,0-1 0-16,-1 2 0 0,-2-2 128 0,-2-4-128 15,-3-3 176-15,1 1-176 0,-2-3 192 0,-2-1 160 0,0-3 32 16,-1 0 16-16,-1-8 0 0,-2-1 112 0,1-5 0 16,-2-7 16-16,2-2 0 0,-2 1-176 0,1 1-32 15,-1 2-16-15,0 4 0 0,2 2-304 0,-3 3 0 16,0 3 128-16,2 2-128 0,-1 1 0 0,0 4 0 15,-1 1 0-15,3 4 0 0,1 4-320 0,0 4-32 16,-3-2 0-16,6 4 0 16,2 4-1680-16,0 0-336 0,0 0-64 0</inkml:trace>
  <inkml:trace contextRef="#ctx0" brushRef="#br0" timeOffset="24470.84">15200 14342 13823 0,'0'0'1216'0,"-2"6"-960"16,-2 3-256-16,0-2 0 0,0 0 624 0,2 4 80 16,-1 3 0-16,0-4 16 0,1 0-176 0,-1-3-32 15,1 2-16-15,2-9 0 0,0 7 384 0,0-7 80 16,0 0 0-16,0 0 16 0,0 0 176 0,6-3 48 15,2-3 0-15,1-8 0 0,1-3-368 0,4-2-64 16,0-1 0-16,1-5-16 0,2-1-368 0,0-4-80 16,1-3-16-16,3-3 0 0,0-3-96 0,2-5-32 15,0-5 0-15,2-5 0 0,0-3-32 0,3-4-128 0,-3 3 192 0,0-2-64 16,2-6-128-16,-5 12 160 0,1-4-160 0,-1-6 160 16,4 3-160-16,-1-2 0 0,1 2 0 0,-1-3 128 15,-2 3 0-15,6-14 0 0,-3 8 0 0,11-23 0 16,-6 19 32-16,-13 30 0 0,-3-1 0 0,-1 4 0 15,3 0-160-15,-3 3 128 0,1 4-128 0,-1 3 128 16,0-2-128-16,-3 7 0 0,1 2 0 0,-1 3 0 16,0 3 0-16,-1 0 0 0,-1 3 0 0,-2 4 0 0,1 1 128 0,-1 3-128 15,1 2 0-15,-8 2 128 0,0 0-128 0,8 5-224 16,1 1 48-16,-2 2 16 0,0 4 160 0,0 4-128 16,1 1 128-16,-1 5-128 0,4 3 128 0,-2 6 0 15,1 3 0-15,2 6-128 0,1 4 128 0,1 3 0 16,0 6 0-16,3 6 0 0,-2 1 0 0,0 6 0 15,0 0 0-15,-2-1 0 0,-1 2 128 0,2-2 48 16,-4 1 16-16,1 0 0 0,-1-2 208 0,0 4 48 16,-3-17 16-16,-1 1 0 0,1 2-48 0,-2-2-16 15,1-1 0-15,-1-4 0 0,0 1-176 0,-1-6-32 16,1 1-16-16,1 7 0 0,-2-7-176 0,0-6 192 16,-1-3-192-16,-1-6 192 0,1-1-192 0,-3-4 128 15,-3-3-128-15,3-5 128 0,-2-2-128 0,0-5 0 16,0-2 144-16,2-6-144 15,0 0-1136-15,-7-6-288 0,1-1-64 0,-3 0-8560 16,0-5-1696-16</inkml:trace>
  <inkml:trace contextRef="#ctx0" brushRef="#br0" timeOffset="24717.68">15336 13844 26719 0,'0'0'2368'0,"0"0"-1888"0,0-9-480 0,3 0 0 16,0 1 784-16,6 1 64 0,7 0 16 0,-2-1 0 0,3-3-64 0,6 0-16 15,5 1 0-15,7 1 0 0,3-4-16 0,4 3 0 16,3-1 0-16,4 0 0 0,-2 3-384 0,0-3-96 16,0 4-16-16,0 0 0 0,0 0-112 0,-1 3-32 15,-2-1 0-15,-1 0 0 0,2 1-272 0,-3 3-64 16,-2-2-16-16,0-2 0 15,-3-3-2416-15,-3 3-496 0</inkml:trace>
  <inkml:trace contextRef="#ctx0" brushRef="#br0" timeOffset="25168.59">17825 12538 21247 0,'-3'-27'944'0,"5"16"192"0,0-3-912 0,2-3-224 0,1 3 0 0,0 0 0 15,0 2 800-15,-1-1 112 0,0 5 32 0,-2-3 0 16,1 8-304-16,-3 3-48 0,0 0-16 0,0 0 0 16,0 0 80-16,-6 10 16 0,-3 4 0 0,0 6 0 0,-4 6-256 0,-1 1-48 15,-2 7-16-15,-11 21 0 0,-1 1 96 0,9-11 32 16,-1 6 0-16,-2 7 0 0,-1 8 112 0,0 4 32 16,0 5 0-16,0 3 0 0,2 4-176 0,2-2-48 15,2 3 0-15,3-5 0 0,3-3-32 0,1-3-16 16,2-1 0-16,3-7 0 0,1-6 16 0,4-3 0 15,0-7 0-15,4-5 0 0,4-2-48 0,0-5 0 16,1-2 0-16,2-2 0 0,0-4-192 0,2-4-128 16,2 1 160-16,0-3-160 0,2-4-192 0,-1-4-144 15,2-3-32-15,-1-2 0 16,0-6-1168-16,1-3-256 0,0-2-32 0,0-3-8480 16,0-4-1712-16</inkml:trace>
  <inkml:trace contextRef="#ctx0" brushRef="#br0" timeOffset="25353.64">17097 13377 32591 0,'0'0'1440'0,"0"0"304"0,0 0-1392 0,0 0-352 0,0 0 0 0,12-2 0 16,4 2 560-16,5-1 32 15,3 1 16-15,8-3 0 0,1 1-208 0,4-1-32 0,0 0-16 0,19-2 0 16,-4-2-32-16,-15 3 0 0,0 0 0 0,2-1 0 15,3-3-832-15,22 1-160 0,-2-3-32 16,-5 1-15120-16</inkml:trace>
  <inkml:trace contextRef="#ctx0" brushRef="#br0" timeOffset="26101.81">20030 13588 22111 0,'0'0'1968'0,"-3"-3"-1584"16,-3-1-384-16,1 0 0 0,-1 1 640 0,-2 1 64 15,0-2 0-15,-3 4 0 0,-1 4 64 0,-4 0 32 16,1 2 0-16,-3 5 0 0,-1 0-272 0,-2 4-48 16,-3 4-16-16,2 4 0 0,-4 0-272 0,4 3-48 15,0 7-16-15,0 3 0 0,2 1 304 0,2 0 48 16,3 2 16-16,2 1 0 0,3-2-128 0,2-3-32 15,3-2 0-15,5-5 0 0,0 0 16 0,5-5 0 0,3-2 0 0,2-5 0 16,3-3 16-16,4-7 0 0,2-1 0 0,3-5 0 16,4-6-96-16,4-1-16 15,1-8 0-15,-2-1 0 0,3-5-64 0,-3 0-32 16,-2-8 0-16,-3 3 0 0,-4-1-160 0,-4 2 192 16,-5-4-192-16,-2 2 192 0,-8-3 192 0,0 0 64 0,-3 2 0 0,-3 2 0 15,-2 4-64-15,-1 4 0 0,-5 4 0 0,-6-1 0 16,0 6-384-16,5 7 0 15,-1 0 0-15,-2 2-176 16,-1 0-1408-16,0 3-272 0,1 1-64 0,1 1-13840 0</inkml:trace>
  <inkml:trace contextRef="#ctx0" brushRef="#br0" timeOffset="30521.78">20696 13710 2751 0,'0'0'256'0,"0"0"-256"15,0 0 0-15,0 0 0 0,0 0 2528 0,0 0 464 16,-5-2 80-16,5 2 32 0,0 0-1600 0,0 0-320 16,-6-1-64-16,6 1-16 0,0 0 176 0,0 0 48 15,0 0 0-15,0 0 0 0,0 0-96 0,0 0-16 16,0 0 0-16,0 0 0 0,0 0-240 0,0 0-48 15,0 0-16-15,0 0 0 0,0 0-112 0,1-9-32 16,2-5 0-16,1 1 0 0,1 2-80 0,1-6-32 0,3-2 0 0,0-3 0 16,0 2-240-16,1 0-48 15,0-2-16-15,0 2 0 0,-1 1-224 0,0 2-128 16,0 2 128-16,0 2-128 0,-2 4 0 0,5-1 0 16,-3 6 0-16,-9 4 128 0,7 0-128 0,0 7 0 0,-2 4 0 0,0 4 0 15,-1 6 0-15,0 2 0 0,-1 6 0 16,0 4 0-16,-3 1 0 0,-3 3-128 15,1 2 128-15,-4 3 0 0,-3 3 0 0,-2-2 0 16,0 2 0-16,0-5-128 0,-1-3 128 0,1-1 0 0,1-3 0 0,1-7 0 16,1 1 0-16,2-7 0 0,3-2 128 0,1-1-128 15,-1-6 144-15,3-3-144 0,0-8 192 0,0 0-192 16,0 0 352-16,9-8-32 0,0-2-16 0,2-8 0 16,-1-1-96-16,3-7-16 0,1-4 0 0,1-1 0 15,1-4 0-15,3 0 0 0,1-1 0 0,2 0 0 0,1 1 96 16,1 1 16-16,-1-1 0 0,-1 2 0 0,4 5-48 0,-1-1 0 15,1 5 0-15,0 0 0 0,1 3-128 0,1 4-128 16,-1 0 144-16,-1 7-144 0,1 0 0 0,0 5 0 16,-2 2 0-16,-1 0 0 15,-1 3-256-15,1 2-128 0,1-1-48 0,-3 2-11792 16,1 0-2352-16</inkml:trace>
  <inkml:trace contextRef="#ctx0" brushRef="#br0" timeOffset="31655.7">23368 13230 19295 0,'-6'-13'848'0,"2"6"176"15,0 0-816-15,2 0-208 0,-2-4 0 0,1-4 0 16,0 1 1344-16,1 3 240 0,-1-1 32 0,-1 6 16 16,1-2-592-16,3 8-112 0,0 0-32 0,0 0 0 0,-5-1-192 0,3 6-64 15,-2 5 0-15,0 4 0 0,-1 0-128 0,1 5-16 16,-2 6-16-16,3 0 0 0,1 3-192 0,0 6-32 15,1 3-16-15,2 8 0 0,2 3-240 0,1 1 0 16,-2 1 0-16,3 1 0 0,0-5 0 0,3-1 0 16,1-4 0-16,2-4 0 0,3-5 144 0,0-3-144 15,3-5 128-15,2-6-128 0,1 0 384 0,3-8 0 16,-1-3 0-16,2-5 0 0,0-5 0 0,1-6-16 16,0-2 0-16,1-6 0 0,-2-2-64 0,-1-5-16 15,-1 0 0-15,-2-1 0 0,-2-7-144 0,-1 0-16 16,-3 3-128-16,-2 1 192 0,0-5-192 0,-2-2 128 15,-4-3-128-15,1 4 0 0,-2 1 128 0,2-9-128 16,0 8 0-16,-2 16 144 0,0 1-144 0,0 3 0 16,0 5 0-16,-5 9 0 0,0 0 0 0,0 0 0 15,6 8-176-15,0 7 176 0,-4 3-176 0,1 5 176 16,-2 6-208-16,0 6 80 0,-1 3 128 0,-1 11-160 0,0 8 160 0,-3 10-160 16,-1 6 160-16,-2 9-160 0,0 9 160 15,-2 10-160-15,-1 4 160 0,-1 3-208 0,-3 3 80 0,2 2 128 16,-3 0 0-16,-1-4 0 0,-2-5 0 0,-1-4 0 15,-1-8 0-15,-2-5 0 0,0-7 0 0,-4-8 0 16,-3-7 0-16,2-5 0 0,-2-8 176 0,-2-6-176 16,2-6 224-16,0-8-48 0,0-2-16 0,0-6 0 15,6-9 32-15,0-4 0 0,-1-11 0 0,-1-2 0 0,1-6 112 16,0-1 16-16,-3-6 16 0,5-5 0 16,-8-13-160-16,4-3-48 0,3-5 0 0,6-3 0 0,6 2 80 0,4-1 16 15,6 2 0-15,4 2 0 0,4 3-224 0,5 0 0 16,2 3 0-16,4 4 0 0,1 4 0 0,4 2 0 15,1-1-128-15,4 5 128 0,3 2 0 0,5 6-128 16,1-2 128-16,2 7 0 0,2 1-160 0,3 3 160 16,2 5-128-16,-1 3 128 15,-3 2-1408-15,-3 3-208 0,-5-2-48 0,-2 3-14400 0</inkml:trace>
  <inkml:trace contextRef="#ctx0" brushRef="#br0" timeOffset="32020.44">24469 13385 13823 0,'0'0'608'0,"0"0"128"0,0 0-592 0,0 0-144 15,0 0 0-15,10-4 0 0,3 3 3504 0,11-3 656 16,3-1 144-16,-6 3 32 0,5-1-2752 0,2-1-560 15,1 0-96-15,17-5-32 0,-7 3-416 0,-1-3-96 16,-5 2 0-16,-10 3-16 0,0-1-368 0,0 1 0 16,-1-1 0-16,-1 2 0 15,-4 2-1728-15,-4 1-320 0,-3 2-64 0,-10-2-16 0</inkml:trace>
  <inkml:trace contextRef="#ctx0" brushRef="#br0" timeOffset="32190.49">24547 13718 28911 0,'0'0'1280'0,"-2"6"256"0,5 2-1216 0,5-3-320 16,-1 3 0-16,6 1 0 0,3-6 1024 0,4 1 160 16,1-1 32-16,3 1 0 0,3-6-336 0,2-1-64 15,0-4-16-15,3 1 0 0,3-4-400 0,0 2-80 16,2-2 0-16,1 1-16 0,0-2-432 0,2 2-96 0,-1 1-16 0,0 3 0 31,-2-3-2752-31,-1 3-544 0</inkml:trace>
  <inkml:trace contextRef="#ctx0" brushRef="#br0" timeOffset="32856.91">25932 14068 21423 0,'0'0'944'0,"0"0"208"0,0 0-928 0,0 0-224 15,-4-2 0-15,2 0 0 0,2 2 1104 0,-3-4 176 16,2-1 48-16,0-5 0 0,0 1-144 0,1-4-32 16,1-1 0-16,0-1 0 0,2-3-320 0,2-2-64 0,0-2 0 0,2-1-16 15,0-3-208-15,3-2-32 0,-2-7-16 0,4 0 0 16,1-3-112-16,1-4 0 0,0 1-16 0,4-7 0 15,-3 1-64-15,12-28-16 0,-2 7 0 0,-1 2 0 16,-1 3-288-16,0 3 128 0,0 1-128 0,-2 2 0 16,0-3 192-16,-3 7-192 0,-6 1 192 0,5 6-192 15,-3-2 0-15,-1 10 0 0,-3 2 0 0,1 4 0 16,-1 6 0-16,-1 0 0 0,0 7 0 0,-1 3 0 16,1 0 0-16,-3 4 0 0,2 0 0 0,-8 12 0 15,0 0 0-15,9-2 0 0,-9 2 0 0,0 0 0 0,12 9-128 0,0 3 128 16,-1 2 0-16,2 4-144 0,-3 1 144 0,0 5 0 15,-1 6 0-15,0 0-128 0,0 1 128 0,1 4 0 16,0 8 0-16,0 4 0 0,1 7 0 0,0 3 0 16,0 1 0-16,-2-16 0 0,-1 8 0 0,1 3 128 15,0 3-128-15,-2 3 176 0,0 3 32 0,2 28 16 16,-6-8 0-16,-1-33 0 0,-1 2-80 0,-4 0-16 16,0 0 0-16,-1-5 0 0,-1 1-128 0,0-8 160 15,-2-1-160-15,0-1 160 0,-1-5-160 0,-1-1-144 16,2-4 144-16,-4 0-208 15,4-7-544-15,-3-2-96 0,-1-1-32 0,0-9-10064 16,-3 0-2000-16</inkml:trace>
  <inkml:trace contextRef="#ctx0" brushRef="#br0" timeOffset="33056.83">25745 13741 28447 0,'0'0'1264'0,"7"-1"256"0,0-2-1216 0,4 2-304 16,4-3 0-16,1-1 0 0,3 1 880 0,6 0 112 0,2-1 32 0,5-1 0 16,3 0-32-16,19-6 0 0,0 6 0 0,-16 1 0 15,4-2-480-15,2 3-112 0,1 2-16 0,-2-3 0 16,-1-3-240-16,-1 3-144 0,-1 1 160 0,0-1-160 16,-4 1-1056-16,-2-1-304 15,-5 2-64-15,-1-4-13744 0</inkml:trace>
  <inkml:trace contextRef="#ctx0" brushRef="#br0" timeOffset="33524.58">27360 12605 20271 0,'0'0'896'0,"0"0"192"0,0 0-880 0,1-8-208 0,-1 8 0 0,0 0 0 16,0 0 1360-16,0 0 240 0,0 0 32 0,0 0 16 16,0 0-320-16,0 14-64 0,0 1-16 0,-4 3 0 15,-1 1-384-15,-1 5-80 0,-2 7-16 0,2-10 0 16,-2 9-256-16,-1 3-64 0,-1 6-16 0,-1 4 0 16,-2 7 16-16,-1 4 16 0,-1 4 0 0,1 3 0 15,-2 1-272-15,4 4-64 0,2-2-128 0,1 2 192 16,0-3 0-16,4-3-16 0,1-3 0 0,3-1 0 0,1-8 48 15,3-1 16-15,4-6 0 0,3-4 0 0,3-3-112 0,2-6-128 16,3-2 176-16,1-5-176 0,0-3 144 0,1-3-144 16,2-2 0-16,-1-5 144 15,0-5-512-15,-2-4-96 0,-1-4-32 0,-2-4 0 16,-2-2-2480-16,-1-4-496 0</inkml:trace>
  <inkml:trace contextRef="#ctx0" brushRef="#br0" timeOffset="33705.87">26847 13356 28559 0,'0'0'2544'0,"0"0"-2032"15,0 0-512-15,0 0 0 0,0 0 1904 0,9-4 272 16,3 1 64-16,2 2 16 0,2-1-1488 0,5 0-320 16,3-1-48-16,4-4-16 0,6 1 128 0,18-6 32 15,2 0 0-15,-13 2 0 0,7 2-272 0,1-2-48 16,1 2-16-16,22-6 0 15,-8 0-1872-15,-7 5-368 0,-5-2-80 0</inkml:trace>
  <inkml:trace contextRef="#ctx0" brushRef="#br0" timeOffset="34207.35">28853 12882 5519 0,'0'0'240'0,"7"-4"64"0,-2-5-304 0,-1 1 0 16,2 2 0-16,1-2 0 0,-3 5 5696 0,-4 3 1088 16,0 0 224-16,0 0 32 0,5 6-4592 0,-2 5-912 15,-2 2-192-15,-1 4-48 0,-2 3-400 0,-2 4-96 16,-1 9-16-16,-2 3 0 0,0 1-240 0,-1 3-48 15,-1 5-16-15,0 0 0 0,-1 4-96 0,1 2-32 16,0-1 0-16,0 4 0 0,1-2-224 0,0 1-128 0,0-1 160 0,1 1-160 16,-1-5 0-16,-2 19 128 0,1-12-128 0,5-26 0 15,0-3-176-15,1-4-80 0,0-1 0 0,2-5-16 32,-1-2-1328-32,2-2-272 0,0-12-48 0,0 0-14272 0</inkml:trace>
  <inkml:trace contextRef="#ctx0" brushRef="#br0" timeOffset="34373.58">28303 13431 19343 0,'0'0'1728'0,"0"0"-1392"16,0 0-336-16,10-1 0 0,5-1 4080 0,4 1 736 16,4-2 160-16,4 1 16 0,2-1-3808 0,4 1-768 15,5-2-160-15,6-2-16 0,4-1 192 0,5 2 32 16,6-2 16-16,0 0 0 0,1 2-352 0,25-5-128 15,-11 2 0-15,-8-1 144 16,-2 2-2016-16,-2-3-416 0,0 2-80 0</inkml:trace>
  <inkml:trace contextRef="#ctx0" brushRef="#br0" timeOffset="34764.49">30588 12237 18431 0,'-7'-7'1632'0,"7"7"-1312"0,-8-7-320 0,8 7 0 0,-10-5 2304 0,1 5 384 16,0 0 64-16,-1 4 32 0,-1 6-1760 0,-2 7-336 15,-4 4-80-15,1 5-16 0,-1 7-16 0,1 6 0 16,-2 4 0-16,-1 8 0 0,0 9 16 0,1 2 0 16,0 7 0-16,2 5 0 0,-1 4 48 0,3 4 16 15,3 5 0-15,-3 1 0 0,-3 4-432 0,2-5-96 16,0-1 0-16,1-6-128 0,0 0 160 0,0-7-160 15,1-4 128-15,2-12-128 0,2-3 160 0,0-9-160 16,0-6 192-16,3-5-192 0,2-7 128 0,1-5-128 0,2-1 0 16,1-7 0-1,0-4-1216-15,0-10-288 0,0 0-64 0,0 0-8800 0,10-14-1744 0</inkml:trace>
  <inkml:trace contextRef="#ctx0" brushRef="#br0" timeOffset="35396.98">30211 12480 20271 0,'-12'-23'1792'0,"7"8"-1424"0,0-3-368 0,1 2 0 15,7-5 1680-15,1 3 272 0,1 1 48 0,5 1 16 0,3 0-1056 0,3-2-192 16,7-1-64-16,4 1 0 0,6 0-96 0,5 2-32 16,4 1 0-16,2 1 0 0,1 1-240 0,1 2-48 15,-2-3-16-15,3 3 0 0,3 5 64 0,3 5 16 16,4 3 0-16,3 3 0 0,4 6-64 0,-3 1-16 16,-5 3 0-16,0 8 0 0,-3 2-272 0,-9 5 0 15,-4-1 0-15,-6 6 0 0,-6 4 0 0,-6 2 0 16,-8 1 0-16,-7 3 0 0,-4-1 0 0,-8 1 0 15,-8-1 0-15,-3 0 0 0,-9-5 192 0,-4 0-64 16,-4-4 0-16,-6 1-128 0,-5-3 272 0,-8-4-48 16,-7-1-16-16,-5 0 0 0,-3-3-208 0,1 2 128 15,1-1-128-15,5-5 0 0,5 3 0 0,2-3 128 0,1-7-128 16,4 0 0-16,2-2 0 0,9-4 0 0,8-2 0 16,11-1 0-16,6-3 0 0,12-2 0 0,0 0 0 0,20 5 0 15,8 1-320-15,8-1-16 0,6-4 0 0,4 6 0 16,1 3 336-16,8 4-176 0,7 1 176 0,12 4-128 15,8 2 128-15,1 3 0 0,-4 6 0 0,0 3 0 16,-3 3 0-16,0 3 0 0,-2 3 0 16,-2 7 128-16,-4 1 144 0,-12 1 48 0,-8-3 0 0,-9 1 0 15,-8-1 304-15,-7-3 64 0,-5-1 16 0,-4-5 0 16,-7-2 96-16,-4-1 32 0,-4 0 0 0,-7-1 0 16,-4-1-160-16,-7-2-32 0,-5-3 0 0,-7 2 0 15,-11-4-128-15,-7-3-16 0,-7-5-16 0,-6-3 0 16,-4 1-96-16,-5-4-32 0,-5-3 0 0,-11 0 0 15,-13-6-96-15,-3-2 0 0,-1-2-16 0,-4 0 0 0,-1-6-240 0,-2-5 0 16,-3-2 0-16,6 3 0 16,5-3-512-16,-2-1-32 0,-3 0-16 15,7 4 0-15,10 0-2080 0,2 6-432 0,6 3-64 0</inkml:trace>
  <inkml:trace contextRef="#ctx0" brushRef="#br0" timeOffset="41696.66">4331 16583 16575 0,'0'0'1472'0,"4"-6"-1168"16,-1-3-304-16,1 1 0 0,1-2 864 0,0 4 112 15,-1-5 32-15,0 4 0 0,-2 0-176 0,0-1-48 16,-2 0 0-16,-2-2 0 0,0 1-96 0,-2-3-32 0,0 2 0 0,-1 1 0 16,-2-2-112-16,-1 2-32 15,-1-2 0-15,-1-1 0 0,-2 1-64 0,0-2-32 0,-2 4 0 0,-3-2 0 16,-2 2-128-16,-2 4-32 15,-4 1 0-15,1 4 0 0,0 4-96 0,-1 6-32 16,-5 0 0-16,4 5 0 0,0 4-128 0,2 7 0 0,1 0 144 0,0 6-144 16,3 4 128-16,2 5-128 0,2 4 128 0,1 2-128 15,1 4 0-15,5 1 0 0,2-1 0 0,2 0 0 16,0-7 0-16,3-2 0 0,0-7 0 0,2-6 0 16,3-1 0-16,2-6 0 0,1-3 0 0,3-5 0 15,3-8 0-15,2-2-160 0,0-6 16 0,3-3 0 16,4-2 144-16,-1-7 0 0,0-5 0 0,-2 2 128 15,5-3-128-15,3-6 128 0,0 2-128 0,2-6 128 16,0-2-320-16,-1 0-48 0,-2-6-16 0,-2-5 0 16,-1-2 256-16,-2-3 0 0,-2-3-160 0,2 0 160 0,-1-2 0 15,5-25 0-15,-5 3 0 0,-3 3 0 0,-2 0 224 16,0 3-32-16,-2 0-16 0,-1 10 0 0,-3 0-176 0,1 6 128 16,-1 7-128-16,-3 4 128 0,0 5 32 0,-1 5 0 15,-3 3 0-15,-1 8 0 0,-1 3-160 0,0 2 128 16,-2 6-128-16,1 5 128 0,2 5-128 0,-8 5 0 15,0 7 144-15,-1 4-144 0,-1 3 0 0,0 8 0 16,-1 6 0-16,6-4-192 0,-2 6 64 0,0 5 0 16,-2 10 0-16,0 5 0 0,1 9 128 0,-1 2 0 15,3 6-144-15,0 0 144 0,-1 2 0 0,1-3 0 16,1 0 0-16,0-3 0 0,1-4 0 0,-1-5 0 16,1-6 0-16,0-3 0 0,0-7 0 0,3-4-272 15,2-3 64-15,1-7-13168 16</inkml:trace>
  <inkml:trace contextRef="#ctx0" brushRef="#br0" timeOffset="42046.77">5091 16375 24879 0,'-10'3'2208'0,"-2"2"-1760"0,1 1-448 0,1 6 0 16,-1 2 2160-16,1 5 336 0,-1 4 80 0,-2 1 16 15,-1 3-2144-15,0 2-448 0,-1 1 0 0,3 1 0 0,1 1 0 0,2-3 0 16,0 4 0-16,3-3 0 16,2-6-128-16,4 0 128 0,0-6 0 0,3-6-144 15,0 0 16-15,4-6 0 0,2-1 0 0,1-7 0 16,1-2 128-16,2-1 0 0,0-4 0 0,-1-1 0 0,1-5 144 0,0-3 16 15,-3 1 0-15,0-1 0 0,-1 1 128 0,-3-2 32 16,0-1 0-16,-5 3 0 0,-4-2 32 0,-1 1 16 16,-2 0 0-16,-3 0 0 0,-4 0-32 0,-2 1 0 15,-1 0 0-15,-2 2 0 0,-2 0-336 0,2 3-240 16,1 1 48-16,2 3 0 16,0-2-1856-16,3 5-384 0,3-2-64 0</inkml:trace>
  <inkml:trace contextRef="#ctx0" brushRef="#br0" timeOffset="42364.64">5536 16508 32015 0,'-2'20'1408'0,"4"-4"320"0,0 1-1392 0,1 4-336 0,-1 2 0 0,0 2 0 16,-2-1 592-16,-2 0 48 0,-1 1 16 0,-1-4 0 15,-1-1-320-15,1-2-64 0,-1-2-16 0,1-5 0 16,0-5-112-16,4-6-16 0,0 0-128 0,0 0 192 0,0 0-192 0,-4-12 176 16,2-4-176-16,3-1 160 0,3-5-160 0,2-1-192 15,2-4 32-15,1 1 16 0,-2-1 144 0,2 2-128 16,1 2 128-16,2 1-128 0,-1 0 128 0,2 5 0 16,-2 3-144-16,1 1 144 0,1 4 0 0,1 5 0 15,-2 4 0-15,1 5 0 0,-2 4 0 0,1 4 0 16,-3 1 0-16,-3 6 0 0,-1 2 0 0,-2 2 0 15,-2 5 0-15,-2 1-176 0,-4-1 176 0,0 0-208 16,-4-2 80-16,0 1 128 16,1-5-1920-16,2-3-272 0,-1-2-48 0</inkml:trace>
  <inkml:trace contextRef="#ctx0" brushRef="#br0" timeOffset="42665.48">6770 15527 22111 0,'0'0'976'0,"0"0"208"0,0 0-944 0,0 0-240 0,0 0 0 0,-1 16 0 16,-1 2 1664-16,0 0 304 0,-3 1 48 0,-5 15 16 16,-6 4-1440-16,0 1-272 0,-6-1-64 0,-1 0-16 15,-1 4-80-15,6-16-16 0,-2 5 0 0,-4 1 0 16,1 0 832-16,-13 16 176 0,3-2 16 0,8-7 16 16,2-2-3296-16,13-18-672 0,-1-1-128 0</inkml:trace>
  <inkml:trace contextRef="#ctx0" brushRef="#br0" timeOffset="42946.77">7229 15509 30927 0,'-5'14'1360'0,"4"-3"304"0,1 10-1344 0,1 3-320 16,0 9 0-16,-1 5 0 0,0 1 144 0,-2 6-144 0,-2-2 192 0,0 8-192 16,0 4 192-16,-1 2-192 0,-3 4 192 0,1 1-192 15,-1 3 128-15,0-3-128 0,1 4 0 0,-2-2 0 16,0 1 0-16,0-4-144 0,3-3 16 0,-1-3 0 16,2-7-448-1,5 0-64-15,-2-3-32 0,2-6 0 0,1-3-416 0,3-6-64 16,0-3-32-16,1-3-6640 0,1-1-1328 0</inkml:trace>
  <inkml:trace contextRef="#ctx0" brushRef="#br0" timeOffset="43163.83">6848 16316 35295 0,'-12'-9'1568'0,"12"9"320"0,1-11-1504 0,7 2-384 16,2-3 0-16,8 4 0 0,6 0 0 0,4 4 0 16,5 0 0-16,1 4 0 0,1 3 0 0,3 1 0 15,1 1 0-15,7 2-128 0,5 0 128 0,1-1-160 16,0-1 160-16,-4-4-15600 0</inkml:trace>
  <inkml:trace contextRef="#ctx0" brushRef="#br0" timeOffset="43798.58">9186 16249 13823 0,'-11'-8'1216'0,"2"6"-960"16,-2-4-256-16,-1 1 0 0,6 3 3680 0,6 2 688 16,-9 0 144-16,0 2 32 0,0 5-3392 0,2 2-688 15,0 5-128-15,1 3-16 0,-4 1-320 0,1 5 0 0,0 4 0 0,0 2 0 16,0 4 0-16,-1 4 0 0,0 0 0 0,0 6 0 15,-2 0 0-15,1 3 0 0,-2-5 0 0,2-3 0 16,-2-3 0-16,4-4 0 0,0-7 0 0,0-6 0 16,1-4 192-16,3-5 96 0,5-9 16 0,0 0 0 15,0 0 240-15,0 0 48 0,3-12 16 0,2-6 0 16,1-6-288-16,3-1-64 0,3-4-16 0,-3 1 0 16,2-7-240-16,0 2-256 0,2 2 48 0,0 1 16 15,-2 0 64-15,2-1 128 0,0 3-208 0,2 0 80 16,2 4 128-16,-2 0 0 0,1 4 0 0,2 8 0 15,0 2-128-15,0 8 128 0,0 2-128 0,-1 3 128 16,2 9-144-16,2 4 144 0,-3 6-160 0,-1 5 160 16,1 4-176-16,-3 3 176 0,1 2-192 0,-4 4 192 0,-3 4-208 15,1-2 64-15,-3 0 16 0,-3-1 0 16,-1-4-448-16,-1-6-96 0,-2-4-16 0,1 0-8624 16,0-6-1728-16</inkml:trace>
  <inkml:trace contextRef="#ctx0" brushRef="#br0" timeOffset="44198.65">9678 16537 32255 0,'0'0'1424'0,"0"0"304"0,0 0-1392 0,0 0-336 0,0 0 0 0,16 7 0 16,0-1 544-16,4 0 32 0,3-4 16 0,0-1 0 15,3-4-592-15,2-3 0 0,1-2 0 0,4-4-128 16,0 1-80-16,0-4-16 0,-1-3 0 0,-3-1 0 31,-5-2-352-31,-2 0-80 0,-4-1-16 0,-3 2 0 16,-2 0 64-16,-2 0 16 0,-3-2 0 0,-3 2 0 0,-3 2 448 0,-3 0 144 0,-3-1 0 0,-3 4 0 15,-5 4 192-15,-1 0 128 0,-1 8 48 0,-1 1 0 16,-3 5-96-16,-1 7-16 0,-1 3 0 0,-3 4 0 16,-2 5-64-16,-1 2 0 0,-2 8-16 0,5 2 0 15,0 4-176-15,4 2 0 0,3 1 0 0,2 2 0 16,4-3 0-16,1 1 0 0,4-3 0 0,3-2 0 0,4-3 0 0,3-3 0 16,1-4 0-16,6-1 0 15,2-4-576-15,2-5 16 0,2-2 0 0,5-5-12816 16</inkml:trace>
  <inkml:trace contextRef="#ctx0" brushRef="#br0" timeOffset="44565.58">10484 16589 31327 0,'0'0'2784'0,"15"-5"-2224"0,6 1-560 0,0 2 0 15,2-3 528-15,1-1 0 0,3 0 0 0,0-2 0 16,1-1-528-16,0-3 0 0,-2 2 0 0,1-4 0 16,-3-4 0-16,-1 2 0 0,-2-2 0 0,-2 0 0 15,-3 0-320-15,-4 1-64 0,-5-1 0 0,0 1-16 16,-7 2 176-16,-3 0 32 0,-3 2 16 0,-3-1 0 15,-4-1 384-15,-2 7 80 0,-3-1 16 0,-1 5 0 16,-4 4 80-16,-2 3 0 0,-3 6 16 0,0 0 0 16,0 6-144-16,-1 3-48 0,1 2 0 0,-2 4 0 15,-1 4-64-15,1 4-16 0,2-3 0 0,3 3 0 16,-1 0-128-16,5 2 0 0,1 0 0 0,4 0 0 0,5-8-144 0,3 1-16 16,7-4 0-16,2-2 0 15,8 0-1344-15,3-2-272 0,2-4-48 0,6-1-11520 16</inkml:trace>
  <inkml:trace contextRef="#ctx0" brushRef="#br0" timeOffset="45032.34">11589 16368 35007 0,'-32'-2'1552'0,"13"0"320"0,-4 2-1488 0,-1 2-384 0,0 3 0 0,-3 4 0 16,3 2 0-16,-4 6 0 0,0 2 0 0,4 6 128 15,-2 1-128-15,1 4 0 0,2 3-128 0,0 4 128 16,0 2-240-16,3 5 48 0,1 1 0 0,4 4 0 31,2-6-368-31,4 1-64 0,2-3-16 0,4-2 0 16,0-4 64-16,7-6 0 0,3-9 0 0,3-2 0 0,4-6 432 0,4-4 144 0,4-4 0 0,4-5 0 15,2-4 128-15,4-8 144 0,2-5 32 0,4-4 0 16,4-9 128-16,2-1 16 0,2-1 16 0,-1-5 0 16,-5-4-272-16,0-1-48 0,-5-5-16 0,0-3 0 15,-2 1-128-15,-1-3 128 0,-3-4-128 0,-3-2 128 16,2-6 176-16,-3-2 16 0,-3-8 16 0,1-1 0 16,0-6 176-16,-1 2 16 0,-1 4 16 0,2 7 0 15,0 5-80-15,1 13-16 0,-3 9 0 0,-2 10 0 0,-3 12-320 16,-4 8-128-16,-6 8 0 0,-6 4 144 0,5 16-144 0,-2 8 0 15,-5 10-192-15,-1 9 192 0,-6 2-256 0,-1 9 64 16,-3 10 0-16,-1 6 16 0,-1 6 0 0,-1 7 0 16,-4-3 0-16,1 8 0 15,0 1-432-15,1 2-96 0,2 2 0 0,3-4-16 16,3-4-1264-16,3-7-256 0,2-7-64 0,8-4-10432 0</inkml:trace>
  <inkml:trace contextRef="#ctx0" brushRef="#br0" timeOffset="45600.53">14019 15639 23039 0,'0'0'2048'0,"0"0"-1648"0,-6 10-400 0,1 4 0 16,-2 7 640-16,2 4 64 0,0 5 0 15,0 6 0-15,-1 6-576 0,-2 6-128 0,1 7 0 0,-2 4 0 16,-1 5 0-16,-3 4 0 0,-1 1 0 0,0 2 0 16,-1 4 0-16,1-1 0 0,-3 0 0 0,1-2 0 15,-1 1 0-15,0-6 128 0,6-7-128 0,-2-7 0 31,2-5-256-31,5-7-128 0,-2-7-16 0,4-4-10624 0</inkml:trace>
  <inkml:trace contextRef="#ctx0" brushRef="#br0" timeOffset="46100.92">13792 15776 26719 0,'4'-12'2368'0,"3"-3"-1888"15,5 0-480-15,5-2 0 0,5-3 1856 0,3 4 256 16,6 2 64-16,3 1 16 16,4 4-2560-16,4 0-512 0,8 3-96 0,-2 2-32 0,4 1 752 0,-2 8 256 15,-2 3-192-15,0 6 192 0,0 6-128 0,-4 7 128 16,-1 1 0-16,-6 5-144 0,-1 1 144 0,-7 6-208 15,-5 6 80-15,-9-1 128 0,-5 4-224 0,-6-2 80 16,-5-4 16-16,-4-2 0 0,-5-3 128 0,-5-4 0 16,-5-2 0-16,-2-2 0 0,-3-4 176 0,-4-1 112 0,-1-2 32 15,-3 0 0-15,-2-5 160 0,4-2 32 0,0-1 16 16,3-2 0-16,3-5-80 0,2-2 0 0,4-1-16 0,2-2 0 16,2-3-304-16,6 0-128 0,9 0 0 0,0 0 128 15,0 0-384-15,0 0-64 0,10-3-32 0,7 3 0 31,3 2-208-31,4 0-32 0,2 4-16 0,4 5 0 0,2 1 272 0,6 2 48 0,0 4 16 0,0 4 0 16,2 1 272-16,-1 1-192 0,1 6 192 0,-2-2-160 16,-1 0 160-16,-6 1 0 0,-3-2 0 0,-5 0 0 15,-5-3 336-15,-4 0 112 0,-5-2 0 0,-4-2 16 16,-5-1 208-16,-5-1 32 0,-5 0 16 0,-7-1 0 16,-6 1-16-16,-7-1-16 0,-7-1 0 0,-5-2 0 15,-3 0-192-15,0-1-48 0,-4-3 0 0,1-1 0 0,-1-6-448 16,4-2 0-16,3-4 0 0,0 1 0 15,0-7-1328-15,5 1-256 0,4-4-48 16,5 0-13568-16</inkml:trace>
  <inkml:trace contextRef="#ctx0" brushRef="#br0" timeOffset="46434.68">16464 15448 25791 0,'0'0'1152'0,"-5"6"224"0,-1 4-1104 0,3 2-272 0,-2 3 0 0,-1 11 0 16,-1 9 640-16,-2 6 80 0,0 1 16 0,0 9 0 16,0 0-480-16,0 4-112 0,0 4-16 0,-1 4 0 15,-1 1-128-15,-2 5 0 0,-1-1 0 0,1 2 0 16,-2-6 0-16,-1 3 0 0,-2 0 0 0,-1-2 0 16,0-1-240-16,1-6-128 0,0-3-16 0,3-8-7968 15,0-10-1584-15</inkml:trace>
  <inkml:trace contextRef="#ctx0" brushRef="#br0" timeOffset="46648.66">15628 16324 35935 0,'0'0'3200'0,"11"-5"-2560"15,3 1-512-15,6 0-128 0,4 1 0 0,4 2 0 16,4 1 0-16,1 3 0 0,0-2 256 0,3 3 48 16,3 0 0-16,-1 3 0 0,-1-3-304 0,1 0 0 15,0-2 0-15,2 0 0 16,2-1-1408-16,0-2-304 0,-1-3-48 0</inkml:trace>
  <inkml:trace contextRef="#ctx0" brushRef="#br0" timeOffset="47001.37">16525 16475 33343 0,'0'0'1472'0,"14"-3"320"0,2 1-1440 0,3-1-352 0,3 0 0 0,3-1 0 0,4-1 256 15,2 1-32-15,1-5 0 0,0 1 0 16,-1-3-224-16,-1-3 0 0,-5 1 0 0,0-2-160 0,-4 0-160 0,-3-3-16 16,-5 0-16-16,-1 0 0 0,-4-2 48 0,-3-3 16 15,-4-2 0-15,-2 3 0 0,-3 2 64 0,-1 2 16 16,-4 3 0-16,-1 2 0 0,-3 8 208 0,-2 2 0 16,-3 3 0-16,-1 4 0 0,-3 6 208 0,-1 2-64 15,-1 4-16-15,0 5 0 0,2 4 32 0,0 3 0 16,3 1 0-16,1 7 0 0,1 2-160 0,2 1 192 15,3 5-192-15,2-5 192 0,4-2-192 0,2-3 0 16,0-1 0-16,4-5 0 0,4-1 0 0,1-6 0 16,3-1-144-16,2-3-9440 15,1 0-1872-15</inkml:trace>
  <inkml:trace contextRef="#ctx0" brushRef="#br0" timeOffset="47317.77">17266 16453 23951 0,'-16'11'2128'0,"2"1"-1696"0,2 2-432 0,0 0 0 15,1-4 3296-15,2 2 576 0,3-1 112 0,1-2 32 16,-1 1-2912-16,6-10-576 0,0 0-112 0,0 0-32 15,0 0-256-15,7-10-128 0,-1-3 128 0,3-3-128 16,2-3 0-16,0-4-256 0,0-1 48 0,3-3 0 0,-1 2 208 0,2-2-144 16,2 2 144-16,0-2-128 0,1 2 128 0,2 0 0 15,0-1 0-15,-1 4 0 0,-2 4 0 0,2 0 0 16,1 4 0-16,0 2-128 0,0 2 128 0,2 1-160 16,-2 4 160-16,1 2-160 15,-2 3-1120-15,-2 0-240 0,1 1-32 0,1 3-14064 16</inkml:trace>
  <inkml:trace contextRef="#ctx0" brushRef="#br0" timeOffset="47870.63">18391 16043 25791 0,'0'0'2304'0,"-9"14"-1856"0,0 2-448 0,1 6 0 16,3 5 1856-16,1 3 256 0,0 3 64 0,-1 0 16 15,0 2-1680-15,2-4-320 0,-1 4-192 0,-3-4 192 16,1 0-192-16,1-4 0 0,0-1 0 0,2-5 128 16,2-4-128-16,1-1 0 0,0-7 144 0,0-9-144 15,0 0 192-15,0 0-48 0,0 0 0 0,13-8 0 16,1-7-144-16,1-1 0 0,1-3 0 0,2-1 128 15,4-3-128-15,-3-1 160 0,0 1-160 0,0 0 160 16,-1-2 32-16,0-1 16 0,-1 2 0 0,1-1 0 0,0 2 112 16,0 0 32-16,0-1 0 0,-2 6 0 0,1 7-352 15,-2-1 0-15,-1 2 0 0,0 8 128 0,-1 3-128 16,-3 6 0-16,-4 4 0 0,1 4 0 0,-2 4-192 0,0 5-16 16,-2 0 0-16,-1 5 0 0,-5-2 208 0,1 2-176 15,-5 1 176-15,2-1-160 0,-1-2 160 0,1-2 0 16,0-6-144-16,1-4 144 0,1-5 0 0,3-10 0 15,0 0 192-15,0 0-64 0,0 0 112 0,13 2 16 16,0-7 0-16,1-3 0 0,2-5 0 0,5-2 0 16,2-3 0-16,3-1 0 0,3 0-256 0,-1 0 0 15,-1-1 0-15,0-6 0 0,1 3 0 0,-3 2-128 16,-1-2 128-16,-1 1 0 0,0 5-144 0,-1 4 144 16,-2 1 0-16,-1 10-144 0,-1 2 144 0,-2 5 0 0,0 8 0 15,-2 7-128-15,-2 8 128 0,1 6-128 0,-1 4 128 0,-2 7-128 16,-3 4 128-16,0 1 0 0,-4 1-144 15,1-2 144-15,0 1 0 0,-1 0 0 0,-3-6 0 0,0-2 0 16,-2-5 0-16,0-5 0 0,-1-4 0 0,3-3-11104 16,2-6-2192-16</inkml:trace>
  <inkml:trace contextRef="#ctx0" brushRef="#br0" timeOffset="48402.58">21453 15930 9215 0,'-2'-27'400'0,"2"8"96"0,0-3-496 0,0-3 0 0,-2 1 0 0,1-2 0 16,-1-4 4688-16,1-1 848 0,-3 0 160 0,1 0 48 16,-1-1-3952-16,0 1-768 0,-1 3-176 0,1 1-16 15,0 5-304-15,-1 1-48 0,0-1-16 0,-1 5 0 16,-2 1-208-16,-1 3-32 0,-1 1-16 0,-3 4 0 16,2 2-32-16,-3 4-16 0,-4 6 0 0,-1 2 0 15,-3 7-160-15,-2 5 0 0,-2 2 0 0,-1 6 0 16,0 7 0-16,0 6-144 0,1 9 144 0,-2 1 0 15,-1 3 0-15,-2 0 0 0,1 5 0 0,0 0 0 16,4-1 0-16,0 3 0 0,2 2 0 0,4-4-160 16,1-2 160-16,3-3-128 0,2-6 128 0,3-2-128 15,2-3-1152-15,1-4-208 0,1-2-48 0,3-4-12592 16</inkml:trace>
  <inkml:trace contextRef="#ctx0" brushRef="#br0" timeOffset="48802">20680 16335 16575 0,'0'0'1472'0,"0"0"-1168"16,8-5-304-16,2 0 0 0,2-4 4720 0,6 4 880 16,3 2 176-16,1-4 48 0,5 3-4560 0,4 0-912 15,3 2-176-15,3-6-48 0,1 0-128 0,1 0 0 16,3-1 0-16,-2-4 0 0,-5 1 0 0,-2 1 0 0,-1 1 0 0,-6 2-176 15,-5 4 176-15,-2-2 0 0,-4 4 0 0,-2 4 0 16,-4 4 0-16,-4 2-160 0,-5-8 160 0,1 19 0 16,-2 1 0-16,-1 5 0 0,-3-2 0 0,-2 3 0 15,0 0 0-15,-1 0 0 0,-1 4 128 0,5 0-128 16,-1-3 256-16,1-1-32 0,2-5-16 0,2-2 0 16,2 1 160-16,5-2 16 0,-1-3 16 0,3-1 0 15,0-4-16-15,5-1-16 0,-1-5 0 0,2 0 0 16,1-4 16-16,2-4 0 0,0-2 0 0,0-6 0 15,1 1-128-15,0-2-32 0,-1-2 0 0,-1 0 0 16,-1-2-224-16,-4 2 0 0,-1-3 0 0,-5-1 0 16,-2 1 128-16,-4-1 48 0,0-1 0 0,-5-3 0 0,-3-1-32 15,-1 3 0-15,-1 5 0 0,-1-1 0 0,-2 1-144 0,0 6-256 16,2 0 64-16,-1 4 16 16,1 6-1312-16,1 0-272 0,1 3-48 0,9-3-10160 15,-8 5-2016-15</inkml:trace>
  <inkml:trace contextRef="#ctx0" brushRef="#br0" timeOffset="49087">22060 16343 17503 0,'-10'10'1552'0,"0"5"-1232"0,1 4-320 0,0 3 0 16,-1 3 4736-16,1-3 880 0,0 3 176 0,0-2 32 15,-1-5-3776-15,4-3-768 0,2-2-160 0,3 0-32 16,1-1-480-16,0-12-96 0,0 0-32 0,0 0 0 16,9 3-352-16,2-7-128 0,2-9 0 0,1 1 144 15,1-4 48-15,2-1 16 0,0-4 0 0,4 0 0 16,0 0-208-16,2-1 0 0,0-4 0 0,1 4 0 16,2 0 0-16,2 0 0 0,1 4 0 0,3 3 0 15,2-3-400-15,0 4 16 0,2 3 16 0,2 4 0 31,4 4-1376-31,0-1-288 0,-1 2-48 0,-3 4-15200 0</inkml:trace>
  <inkml:trace contextRef="#ctx0" brushRef="#br0" timeOffset="49586.49">24676 15312 34095 0,'0'0'3024'0,"-11"6"-2416"0,1 4-480 0,-2 10-128 16,1 5 0-16,-4 8 128 0,-1 5-128 0,1 9 128 15,0 7-128-15,1 4-128 0,0 4 128 0,0 2-192 16,-1 3 192-16,-2 4 0 0,-1 4 0 0,1 5-128 16,-3-2 128-16,1 2 0 0,2-2 0 0,-1-3 0 15,1-2 0-15,3-5 0 0,5-5 0 0,0-6 0 0,6-4 0 16,0-9 0-16,2 1 0 0,3-10 0 0,2-4-320 0,1-6-16 16,2-5-16-16,0-7-14352 15</inkml:trace>
  <inkml:trace contextRef="#ctx0" brushRef="#br0" timeOffset="50070.79">24164 16237 22111 0,'10'-14'1968'0,"4"-1"-1584"0,5-3-384 0,4 3 0 16,3-1 3856-16,4 2 688 0,4-4 144 0,6 0 32 15,2 1-3728-15,2 0-736 0,5-5-256 0,1 0 144 16,5-2-144-16,-3-2-272 0,-2-2 64 0,-3-3 16 16,-4-1-176-16,-2-2-16 0,-2-2-16 0,-2-2 0 15,-3-2 224-15,-2-7 176 0,-3-2-208 0,-1-2 80 16,-1 1 128-16,-2-1 176 0,1 1-48 0,-6 6 0 16,-1 6 32-16,-2 7 0 0,-5 9 0 0,0 6 0 15,-2 1-160-15,-4 7 0 0,-4 3 144 0,-2 5-144 16,0 0 0-16,-8 18 0 0,-2 5 0 0,-2 2-128 15,-2 9 0-15,-1 6 0 0,-3 6 0 0,-1 4 0 16,-1 5 128-16,-4 2 0 0,0 0 0 0,1 2-128 16,-3-1 128-16,4-4 0 0,0-1 0 0,3-7 0 15,-1-3 224-15,6-5 80 0,1-2 16 0,4-4 0 16,4-3 320-16,1-2 64 0,3-8 0 0,3-5 16 16,3-2-272-16,3 1-48 0,3-8-16 0,3-2 0 15,2-2-384-15,1-5 0 0,4-2 0 0,0-6 0 0,2 0 0 16,1 0-192-16,-1-6 0 0,1 2 16 0,2-1 176 15,-2 3 0-15,-1 2 0 0,-1 4-128 0,-2 4 128 0,-1 3 0 16,-3 3 0-16,0 7 0 0,-2 1 0 0,-2 10 0 16,-1 8 128-16,0-2-128 0,-5 5 0 0,1 2 0 15,-1 4 0-15,-2 1-128 0,-3-1 128 0,-1 1 0 16,-1 0 0-16,0-3 0 0,-1-3-272 0,1-1 16 16,0-7 16-16,2-2 0 15,3-5-1440-15,0-3-304 0,1-2-48 0,-5-12-8784 16,11 2-1744-16</inkml:trace>
  <inkml:trace contextRef="#ctx0" brushRef="#br0" timeOffset="50273.98">25781 15970 38703 0,'-14'2'3440'0,"14"-2"-2752"0,-8 5-560 0,1 6-128 15,3-1 1024-15,0 6 192 0,2 4 16 0,0 4 16 16,1-1-800-16,0 1-176 0,1 2-16 0,1-4-16 16,3-3-240-16,1 1 0 0,1-4 0 0,1-2 0 31,-2-1-2000-31,-1-8-400 0,-4-5-80 0,0 0-14576 0</inkml:trace>
  <inkml:trace contextRef="#ctx0" brushRef="#br0" timeOffset="50448.4">25655 15384 39615 0,'-14'-8'3520'0,"14"8"-2816"0,-6-8-560 0,6 8-144 0,0 0 736 0,0 0 112 16,0 0 32-16,-3 9 0 0,3-9-880 0,0 9 0 16,4 1-128-16,1-4 0 15,-5-6-1984-15,10 5-400 0,0 0-80 0,-10-5-16 0</inkml:trace>
  <inkml:trace contextRef="#ctx0" brushRef="#br0" timeOffset="50776.86">26757 15509 38415 0,'-13'-6'1696'0,"6"2"352"0,-6 3-1632 0,-1 4-416 0,-5 1 0 0,-1 1 0 15,-3 5 0-15,-3 2 0 16,-2 2 0-16,2 1 0 16,-1-1-480-16,3-1 32 0,1 2 0 0,4 0 0 15,2 2-48-15,6-2 0 0,2-1 0 0,5 1 0 16,3 1-80-16,4 1 0 0,3 0-16 0,5 1 0 0,5-1 960 0,1 6 192 0,2-2 32 0,4 2 16 31,3 5-1440-31,0-3-304 0,0 3-48 0,-1-3-16 0,1 1 976 0,0 0 224 0,-3-3 0 0,0 4 0 16,-4-3 192-16,-2-1 64 0,-4-3 0 0,-5 1 0 15,-3-3 256-15,-3-4 48 0,-6-1 16 0,-6 1 0 16,-7-2-80-16,-3-4-16 0,-7-2 0 0,-3 0 0 16,-5-4-288-16,-3-2-64 0,-4-2-128 0,-2-3 192 15,-2 0-1344-15,2 1-256 0,0-5-64 16,-1-3-16-16</inkml:trace>
  <inkml:trace contextRef="#ctx0" brushRef="#br0" timeOffset="51441.27">29006 15781 12895 0,'0'0'1152'0,"-10"-1"-928"0,-1 1-224 0,1 0 0 0,-1 1 2560 0,1 3 480 16,-2 3 96-16,1 2 0 0,-2 3-1888 0,0 6-384 16,-1 4-80-16,-1 8-16 0,0 0-320 0,-2 2-80 15,0 4-16-15,-1 4 0 0,0 2-128 0,0 4-32 16,0-3 0-16,1 4 0 0,-2-5 0 0,1 0 0 15,-1 3 0-15,0-6 0 0,1-3 160 0,1-3 32 16,3-7 0-16,0 0 0 0,4-7 384 0,1-4 64 16,3-5 32-16,6-10 0 0,-5 8-96 0,5-8-32 15,0 0 0-15,0 0 0 0,5-12-304 0,1-4-64 16,1-4-16-16,1-5 0 0,1-5-48 0,2-1-16 0,0 0 0 16,2-2 0-16,-1-3-160 0,1-5-128 15,0 1 144-15,3-4-144 0,2-4 128 0,2-1-128 16,3-4 0-16,4 5 144 0,2 1-144 0,3 6 0 15,0 7 0-15,0 4 0 0,-2 7 0 0,1 4-176 16,-2 3 48-16,0 6 0 0,-1 5 128 0,0 5-160 16,-1 4 160-16,-3 7-160 0,-2 3-32 0,-3 4 0 0,-7 1 0 15,-2 4 0 1,-4 1-576-16,-6 5-128 0,-4 5-32 0,-6-5 0 16,-4-1-32-16,-4 2-16 0,-3-3 0 0,-1 2 0 15,-3-2 144-15,1-3 48 0,1-7 0 0,3-5 0 16,1 0-1008-16,2-5-192 0,3-5-32 0</inkml:trace>
  <inkml:trace contextRef="#ctx0" brushRef="#br0" timeOffset="51739.1">29536 15817 20271 0,'0'0'1792'0,"0"0"-1424"0,-8 8-368 0,1 1 0 0,-2 4 2032 0,0 4 336 15,-1-1 64-15,-2 2 0 0,-1 1-1824 0,-1 0-368 16,-1 1-80-16,-1-2-16 0,-2 1 96 0,-1-1 16 16,0 0 0-16,0-2 0 0,1-2 128 0,1-3 16 15,1-1 16-15,3-4 0 0,4-1 192 0,9-5 32 16,0 0 16-16,0 0 0 0,0-11 16 0,4-2 0 16,5-5 0-16,4-2 0 0,4 1-288 0,5-2-64 15,1-3-16-15,5-2 0 0,1 3-304 0,-1-4 0 16,0 3 0-16,-1 1 0 0,-1-1-256 0,2 4 64 15,2 0 0-15,-4 3 0 16,2 1-352-16,-2 5-64 0,-1-2-16 0,-1 7 0 16,-2 0-2352-16,-2 2-480 0</inkml:trace>
  <inkml:trace contextRef="#ctx0" brushRef="#br0" timeOffset="52024.88">30072 15742 27647 0,'-7'7'2448'0,"-4"3"-1952"0,-1 3-496 0,-2-1 0 16,-3 3 768-16,-1 4 64 0,-1 4 16 0,2 0 0 15,-2-2-640-15,2 2-208 0,2 1 128 0,3-2-128 16,5-4 304-16,2-1 0 0,5-3 0 0,3-2 0 0,5-2 128 0,3-2 16 16,5-2 16-16,3-3 0 0,2-3-192 0,2-3-32 15,0-6-16-15,0 1 0 0,-3-4 0 0,2-3 0 16,0-3 0-16,-2-1 0 0,-1 0-16 0,-1-2 0 15,-5 0 0-15,-3 0 0 0,-4 0 0 0,-2 2 0 16,-4 0 0-16,-1 0 0 0,-3 3-208 0,-3 4 0 16,-1-1 0-16,-3 0 0 15,0 6-496-15,-2-1-144 0,-1 4-16 0,3 3-16 16,-2-2-2528-16,3 3-496 0</inkml:trace>
  <inkml:trace contextRef="#ctx0" brushRef="#br0" timeOffset="52438.57">30754 15220 23951 0,'0'0'2128'0,"0"8"-1696"0,0-8-432 15,-2 14 0-15,0 1 2224 0,-2 3 352 16,-4 4 80-16,-1 6 16 0,-1 0-2048 0,-1 3-416 0,-3 2-80 0,-1 3 0 15,-1 0-128-15,0 1 0 0,-2 2 0 0,-1 5 0 16,0 1 0-16,-1-1 128 0,-1-3-128 0,0-3 128 16,-1 0 64-16,3-6 32 0,2-5 0 0,5-1 0 15,3-6 96-15,2-4 0 0,2-4 16 0,3-6 0 0,2-6-16 16,11 2 0-16,2-4 0 0,2-3 0 0,4-7-144 16,2 0-48-16,0-5 0 0,3 1 0 0,1-3-128 15,-1 1-224-15,1 0 48 0,-3 4 16 0,-1 2 160 0,1 1-192 16,-3 3 192-16,-1 6-192 0,-3 3 192 0,-2 2 0 15,-3 4-144-15,-4 5 144 0,-2 2 0 0,-3 1-176 16,-3 3 176-16,-2-2-128 0,-2 2 128 0,-5 2 0 16,-1 0 0-16,-5-1 0 0,-2 0 0 0,-1-3 0 15,-3-1 0-15,-1-2-128 0,0 1 0 0,1-1 0 16,0-3 0-16,0-2 0 0,1-2-64 0,3-2-16 16,3-5 0-16,3-3 0 15,0-3-2240-15,8-4-448 0,3-2-96 0</inkml:trace>
  <inkml:trace contextRef="#ctx0" brushRef="#br0" timeOffset="52641.76">31304 15246 21183 0,'0'0'1888'0,"0"0"-1504"0,-4 13-384 0,0 2 0 16,-1 1 2448-16,-2 5 432 0,-4 3 64 0,0 4 32 15,-2 0-2176-15,-1 4-432 0,-1 1-96 0,-3 3-16 16,2 5 0-16,-2 2 0 0,0-1 0 0,-2 5 0 16,-2-5-64-16,2 0 0 0,0-1-16 0,0-4 0 15,3-2-1536-15,0-2-304 16,2-5-64-16</inkml:trace>
  <inkml:trace contextRef="#ctx0" brushRef="#br0" timeOffset="52957.13">31294 15859 21183 0,'0'0'1888'16,"10"-4"-1504"-16,0-1-384 0,3 1 0 0,1 0 3184 0,4-2 560 15,3-1 112-15,3 1 32 0,2-2-2976 0,1-1-592 16,-5-3-112-16,0-1-16 0,-2-1-192 0,-1 1-192 15,-5-4 32-15,-3 0 16 0,-4 0 144 0,-3 2-192 16,-4 1 192-16,-4 4-192 0,-3-1 192 0,-5 6 128 0,-3 2-128 16,-4 4 176-16,-4 3 64 0,-1 5 16 15,-3 2 0-15,0 5 0 0,1 1-256 0,2 4 0 16,-2-1 0-16,3 3 0 0,3 1 0 0,2-2 0 0,3-1 0 0,2 1 0 16,4 0 0-16,3-3 0 0,2-4 0 0,4-4 0 31,4 2-512-31,-4-13-80 0,13 6-32 0,2-3-9712 15,1-4-1952-15</inkml:trace>
  <inkml:trace contextRef="#ctx0" brushRef="#br0" timeOffset="53289.9">31863 15792 28047 0,'-24'14'1232'15,"9"-2"272"-15,-2 2-1200 0,0 4-304 0,-1-1 0 0,0 1 0 0,0-3 1360 0,4-2 224 16,1-3 32-16,5 1 16 0,1-5-800 0,7-6-144 16,0 0-48-16,0 0 0 0,0 0-384 0,13-6-64 15,1-7-32-15,5-2 0 0,1-5-16 0,4 1 0 16,2-1 0-16,1 0 0 0,2-6-144 0,1 3 0 16,2 2 144-16,1-2-144 0,1-2 256 0,1 3-32 15,-2 3 0-15,-3 1 0 16,-2 8 224-16,-2 4 64 0,-3 3 0 0,-2 6 0 0,-2 7-208 0,-1 2-48 15,-1 7 0-15,-10-6 0 0,2 4-256 0,-4 3 0 0,0 3 0 0,-1 4 0 16,-3 4 0-16,-1 1 0 16,-1 3 0-16,-1-2 0 0,-2-2 0 0,0 1 0 15,0-4 0-15,-1 0 0 0,1-1 0 0,-2 17 0 0,3-13 0 0,1-7 0 32,2-6-1536-32,4-4-432 0,-4-14-80 0</inkml:trace>
  <inkml:trace contextRef="#ctx0" brushRef="#br0" timeOffset="54488.83">32280 15931 19519 0,'0'0'864'0,"4"-8"176"0,1 2-832 0,3-4-208 16,-3 2 0-16,2-3 0 0,2 2 1056 0,2-3 160 15,0 1 48-15,11-11 0 0,-2 3-240 0,-1 3-32 16,0 2-16-16,-1 2 0 0,2 0-240 0,2 3-48 16,1-3-16-16,0 7 0 0,-2-1-96 0,1 3 0 15,-1 2-16-15,0 4 0 0,-2 2 32 0,0 1 16 16,-1 0 0-16,-1 6 0 0,0 2-176 0,-1 0-48 16,-2 4 0-16,-1 6 0 0,-1 1-96 0,-3 9-32 0,-3 6 0 0,-2 6 0 15,-2 1-16-15,1 0-16 0,-3 1 0 0,-4-5 0 16,0-1-16-16,0-4 0 0,1-5 0 0,-3-2 0 15,1 1-208-15,2 1 144 0,-1-2-144 0,1 0 128 16,1 1-1808-16,0-2-368 0,4-1-80 16</inkml:trace>
  <inkml:trace contextRef="#ctx0" brushRef="#br0" timeOffset="55472.84">4145 18495 15663 0,'3'-5'1392'0,"0"-6"-1120"0,5 5-272 0,0-4 0 15,2 1 2224-15,1-2 384 16,1 3 80-16,-1-2 0 0,-1 1-1776 0,-1-3-352 0,-1 5-80 0,-3-2-16 15,0 3-224-15,-2-2-48 16,-6 2-16-16,2-1 0 0,1 7 352 0,-9-4 80 0,0 2 16 0,-4 1 0 16,-6 1-304-16,-2 1-48 0,-6 1-16 0,-2 4 0 15,-1-1-256-15,-29 6 0 0,10 2 0 0,7 3 0 16,6 2 0-16,5-1 0 0,4-1 0 0,5 1 0 16,2 0 0-16,8 0-144 0,0 1 144 0,9-3 0 15,3-2 0-15,2 1 0 0,2-3 0 0,5 2-128 16,5 0 128-16,2 1 0 0,2 1 0 0,4-1-128 0,2-1 128 15,0-1 0-15,-1 1 0 0,1-3 0 0,-1 3 0 16,-1 1 0-16,-3-1 0 0,-2-2 0 0,0 0 208 0,-6-2-16 16,-2 3-16-16,-2 0 0 0,-2-1 384 0,-5 1 80 15,-4 0 0-15,-4-2 16 0,-4 3-64 0,-5 3-16 16,-2-2 0-16,-3 0 0 0,-2 1-320 0,-3 1-64 16,-2 0 0-16,0-2-16 0,0-6-48 0,2 2 0 15,2-4 0-15,2 3 0 0,2-5-128 0,4-1 0 16,1-3-160-16,6-2 160 15,0 1-2816-15,5-5-448 0</inkml:trace>
  <inkml:trace contextRef="#ctx0" brushRef="#br0" timeOffset="55681.56">4868 18332 25791 0,'0'0'2304'0,"-6"11"-1856"0,1 2-448 16,2 6 0-16,-2 3 2656 0,3 2 432 0,-1 8 96 0,-1 1 16 15,-2 0-2048-15,0 1-384 0,-2-1-96 0,2 4-16 16,-2 1-448-16,3 3-80 0,-1-4-128 0,-1-3 176 16,0-3-1328-16,0-2-256 0,2-4-48 0,1-1-9520 15,-1-7-1904-15</inkml:trace>
  <inkml:trace contextRef="#ctx0" brushRef="#br0" timeOffset="56040.5">5573 18345 26719 0,'0'0'2368'0,"0"0"-1888"16,0 0-480-16,5 11 0 0,1 3 1152 0,0 4 128 15,-1 1 16-15,-1 3 16 0,-1 2-544 0,-3-1-96 16,0 2-32-16,-1 2 0 0,-2-3-256 0,0 1-64 16,1-3-16-16,-2-2 0 0,-1 2-112 0,0-3 0 15,0-3-16-15,1-2 0 0,0-2-176 0,4-12 192 16,0 0-192-16,0 0 192 0,0 0-192 0,0 0 0 16,5-12 144-16,3 1-144 0,2-5 0 0,4-4 0 15,3 3 0-15,4-5 0 0,1 0-128 0,3 0 128 0,2-4-128 0,0 2 128 16,-2 2 0-16,-1-1 0 15,0 2 0-15,-1 3-128 0,1 2 128 0,1 4 0 16,-1 1 0-16,0 7 0 0,0 4-144 0,-1 2 144 16,0 5-160-16,0 4 160 0,-2 4-192 0,-2 3 48 0,2 1 16 0,-4 2 0 31,-4 2-1088-31,0 1-192 0,-2-3-64 0,-2-2-7936 16,-1 4-1584-16</inkml:trace>
  <inkml:trace contextRef="#ctx0" brushRef="#br0" timeOffset="56274.91">6984 18219 31327 0,'-18'-8'2784'0,"8"6"-2224"15,1 0-560-15,-1 5 0 0,-1 1 1264 0,2 5 144 16,-2 1 16-16,-2 3 16 0,-1 4-1216 0,-1 5-224 15,-3 3 0-15,0 0-144 0,1 1 144 0,0 1-128 16,1 3 128-16,0 0-128 16,1 1-304-16,4 1-48 0,1 0-16 0,2-5 0 15,4 2-544-15,7-4-112 0,4 1-32 0,6-5 0 16,2 1-2032-16,6-5-416 0</inkml:trace>
  <inkml:trace contextRef="#ctx0" brushRef="#br0" timeOffset="56674.98">7409 18275 31727 0,'0'0'1408'0,"-2"13"288"0,1 2-1360 15,3 0-336-15,3 0 0 0,3 2 0 0,2-2 336 0,4-3 0 0,4 0 0 0,2 0 0 16,4-6-144-16,3-2-48 0,2-3 0 0,2-2 0 0,-2-3-144 0,3-1 0 16,-1-4 0-16,4 1 0 15,3-6-448-15,-1-1 0 0,-2-4-16 0,-3-1 0 0,-4-2 64 0,-2-3 16 16,-2-1 0-16,-3 2 0 0,-2-4 384 0,-2 4 0 16,-4-1 0-16,-4 3 0 0,-4 3 0 0,-3 0 256 15,-3 0-48-15,-3 2 0 0,-4 2 160 0,0 5 16 16,-4 0 16-16,-2 6 0 0,-2 3-80 0,-2 4-32 15,0 9 0-15,0 1 0 0,-3 4-128 0,-1 6-32 16,0 3 0-16,2 5 0 0,0 4-128 0,3 0 192 16,2 2-192-16,1-1 192 0,3-2-192 0,3-2 0 15,4-2 0-15,4 2 0 0,3-1 0 0,4-3 0 16,6 1-224-16,3-4 80 16,4-1-1776-16,5-1-336 0,5-4-80 0</inkml:trace>
  <inkml:trace contextRef="#ctx0" brushRef="#br0" timeOffset="57141.47">10158 18112 35711 0,'-9'13'1584'0,"5"1"320"0,1 4-1520 0,2 5-384 0,0 4 0 0,-1 7 0 0,1-1 0 0,-1-2 0 15,-1 1 0-15,1-1 0 0,-2 0 0 0,0-4 0 16,0 2 0-16,0-5 0 0,1 2 0 0,-1-6 128 15,0-2-128-15,0-5 0 0,0-3 144 0,4-10-144 16,0 0 192-16,0 0-192 0,0 0 272 0,0 0-48 16,0 0-16-16,0 0 0 0,-1-12 256 0,4 0 48 15,0-3 16-15,2-3 0 0,1-1-256 0,0-2-48 16,2 4-16-16,2-3 0 0,0 3-208 0,1 0 128 16,1 2-128-16,-1 1 0 0,1 4 0 0,-1 2 0 15,2 6 0-15,-1 0 0 0,1 4 0 0,1 1 0 16,-1 4 0-16,0 3 0 0,-2 6-192 0,0 2 64 15,1 1 128-15,-1 2-208 0,-2 1 0 0,0 4 0 0,-1-2 0 16,-3 3 0-16,-3-4-16 0,1 1 0 0,-2 1 0 16,-1-2 0-1,0 3-320-15,0-1-64 0,0-5-16 0,3 2-10128 0,1-2-2016 0</inkml:trace>
  <inkml:trace contextRef="#ctx0" brushRef="#br0" timeOffset="57491.61">11201 18321 21183 0,'-18'1'1888'0,"8"3"-1504"16,0-1-384-16,0 3 0 0,0 4 3584 0,1 0 656 15,0 5 128-15,0 3 32 0,0 1-3504 0,1 1-688 16,1-1-208-16,2 4 0 0,2 0 0 0,1-4 0 15,2 3 0-15,1-3 0 0,1-1 0 0,4-3 0 16,0-1 0-16,2-4 0 0,-1 0 0 0,2-5 0 0,3 2-160 0,-1-6 160 16,2-2 0-16,1-4 0 15,1-3 0-15,0-3 128 0,-1 0 208 0,0-4 48 16,0-3 16-16,-1-2 0 0,-3-2-32 0,-2-2-16 16,-2 1 0-16,-1-1 0 0,-1 0-192 0,-4 1-32 15,-3 3-128-15,-2-2 192 0,-2-2-32 0,-1 4-16 16,-1 1 0-16,-2 2 0 0,-2 2-320 0,0 5-64 0,1 2-16 0,-1 3 0 31,1 3-1568-31,1-1-320 0,1 2-64 0,0 1-13232 0</inkml:trace>
  <inkml:trace contextRef="#ctx0" brushRef="#br0" timeOffset="62128.25">13243 18425 13823 0,'-6'-9'608'0,"6"9"128"16,-3-12-592-16,0 2-144 0,3 10 0 0,-2-10 0 0,-3-4 1616 0,1 1 304 15,-1 1 48-15,1-2 16 0,1-1-768 16,-1 1-160-16,1-3-32 0,0 2 0 15,2 1-176-15,1 1-32 0,-1 0-16 0,1 6 0 0,0 7-288 0,0 0-48 16,0 0-16-16,0 0 0 0,0 0-128 0,0 0-48 16,1 14 0-16,0 3 0 0,0 5-48 0,1 2-16 15,-1 5 0-15,3 3 0 0,-2 0-208 0,2 2 176 16,0-1-176-16,0 2 160 0,1-2-160 0,1 0 0 16,0-5 0-16,2-2 128 0,0-6-128 0,1-5 0 15,1 0 144-15,3-9-144 0,1-4 256 0,2-4 0 16,3-3-16-16,1-7 0 0,1-4 336 0,2 0 80 15,0-3 16-15,1-2 0 0,1-5-304 0,-1-1-64 16,-2 3-16-16,-3-2 0 0,-1 4-288 0,-3 0 160 16,-1 3-160-16,-3 5 128 0,0 1-128 0,-4 7 0 15,-7 6 144-15,0 0-144 0,0 0 0 0,8 7 0 16,-4 7 0-16,-3 7 0 0,-4 6 0 0,0 3 128 16,-4 6-128-16,-2 4 176 0,-2 3 0 0,-4 7 0 15,-6 1 0-15,0 1 0 0,-2-1 48 0,-4 2 16 16,-2 1 0-16,-2-2 0 0,-2 0-32 0,0-1 0 15,0-6 0-15,1-3 0 0,3-5-64 0,1-1-16 0,3-6 0 0,1-4 0 16,2-6-128-16,2-3-272 0,1-5 64 0,3-7 16 31,5-5-2736-31,2-3-528 0</inkml:trace>
  <inkml:trace contextRef="#ctx0" brushRef="#br0" timeOffset="62438.26">14308 17544 21183 0,'0'0'944'0,"0"0"192"0,0 0-912 0,0 0-224 16,0 0 0-16,0 0 0 0,0 0 2688 0,-3 15 512 16,1 4 80-16,-1 7 32 0,-4 3-2016 0,-2 4-400 15,-2 4-64-15,0 1-32 0,-3 4-240 0,-1 1-48 16,-2-2-16-16,1 1 0 0,-2 1-304 0,3-5-64 16,2-5-128-16,2-4 192 15,3 1-1104-15,2-6-240 0,4 1-32 0,2-7-14592 0</inkml:trace>
  <inkml:trace contextRef="#ctx0" brushRef="#br0" timeOffset="62944.3">16226 17529 21247 0,'0'0'944'0,"0"0"192"0,-6-7-912 0,6 7-224 0,0 0 0 0,0 0 0 16,0 0 864-16,-8 0 128 0,8 0 32 0,-10 8 0 15,0 5-320-15,-2 3-48 16,-2 5-16-16,-1 4 0 0,0 11-16 0,-2 2-16 15,-2 5 0-15,-1 1 0 0,1 6-176 0,-2 6-48 16,0 7 0-16,2 1 0 0,1 2 592 0,0 0 112 16,2-4 32-16,2 1 0 15,1-6-1632-15,4-2-336 0,1-2-64 0,3-6-16 0,1-5 928 0,3-4 0 0,2-2 0 0,3-5 176 16,1-4-176-16,2-1-144 0,0-5 144 0,3-3-208 31,1-4-2352-31,-2-9-448 0,-9-5-112 0,14-1-7744 0</inkml:trace>
  <inkml:trace contextRef="#ctx0" brushRef="#br0" timeOffset="63119.66">15564 18299 28559 0,'0'0'2544'0,"0"0"-2032"15,5-5-512-15,7-1 0 0,4 0 1152 0,5 1 128 16,5 2 16-16,6-6 16 0,2 2-960 0,3-4-192 15,1 2-32-15,1-4-128 0,2-1 0 0,1 0 0 16,0 2 0-16,0-1 0 16,-3 3-1904-16,1 1-480 0,-2-3-112 0</inkml:trace>
  <inkml:trace contextRef="#ctx0" brushRef="#br0" timeOffset="63462.18">16422 18247 18431 0,'0'0'1632'0,"-7"9"-1312"15,7-9-320-15,0 0 0 0,0 0 2624 0,0 0 448 16,9 7 80-16,4-3 32 0,3-4-1904 0,6-2-368 0,-2-3-80 0,5-3 0 16,0-1-432-16,2-2-80 0,-1-2 0 0,0-1-16 15,-1-3-160-15,-1 3-16 0,-3-1-128 0,-2 0 192 16,-1 2 128-16,-4-1 32 0,-4-1 0 0,-3 2 0 15,-3 2 16-15,-3 1 0 0,-2 5 0 0,1 5 0 16,-9-6-48-16,-2 4-16 0,-3 4 0 0,-3 4 0 16,1 0-176-16,-2 5-128 0,-1 2 192 0,0 0-192 15,1 5 128-15,2 2-128 0,-1 3 0 0,3-2 0 0,3 0 128 0,2-1-128 16,4 2 0-16,2 1 0 0,3-3 0 16,4 0 0-16,2-1 0 0,2-1 0 0,2-1 0 0,3-2 0 15,-1-1 0-15,4-4-144 16,-1 1-1344-16,5-4-272 0,1 0-48 0,0-5-13392 15</inkml:trace>
  <inkml:trace contextRef="#ctx0" brushRef="#br0" timeOffset="63795.18">17262 18008 24927 0,'-10'9'1104'0,"5"1"240"0,-2 0-1088 0,1 5-256 16,-2 2 0-16,-1 3 0 0,-2 7 976 0,1-3 144 15,1 3 32-15,0-4 0 0,0 0-336 0,1 1-64 16,0-4-16-16,2-2 0 0,1-5-224 0,2-1-64 16,-1 1 0-16,4-7 0 0,0-6 224 0,0 0 32 0,0 0 16 0,0 0 0 15,10-1-32-15,0-3-16 0,-1-7 0 0,2 2 0 16,2-5-64-16,2-1-16 0,2-2 0 0,-2-1 0 15,2-2-144-15,-1 0-16 0,1-1-16 0,-2 0 0 16,2-2-160-16,-1 3-48 0,1-1 0 0,0 2 0 16,0 0-208-16,1 1 0 0,-1 2 128 0,1 2-128 15,0 2 0-15,1 1 0 0,-4 1 0 0,-1 2-160 16,-1 4-1504-16,-1 0-288 16,-2 1-64-16,0 0-9392 0,-10 3-1888 0</inkml:trace>
  <inkml:trace contextRef="#ctx0" brushRef="#br0" timeOffset="64349.91">18147 17901 23039 0,'0'0'1024'0,"0"0"192"0,0 0-960 0,0 0-256 15,0 0 0-15,0 0 0 0,-6 10 2128 0,3 3 384 16,-5 2 80-16,0 3 16 0,0 1-1632 0,-3 3-320 16,1 3-64-16,-1-1-16 0,-2 4-80 0,0-2-32 15,-1 3 0-15,0-5 0 0,5-1-208 0,1 0-32 16,0-3-16-16,3-2 0 0,0-8-208 0,3 2 128 16,2-12-128-16,0 0 0 0,0 0 320 0,8 3-48 15,-8-3 0-15,12-3 0 0,4-8 48 0,2 1 16 16,1-5 0-16,1-3 0 0,2-1-144 0,0-2-48 15,-2-4 0-15,1 5 0 0,0 1-144 0,-1 0 0 0,0 0 144 16,2 0-144-16,0 0 0 0,-2 2 0 0,-1 4 0 16,-1 5 0-16,1-1 0 0,-1 5 0 0,-3 3 0 0,-2 4 0 15,-3 6-176-15,-2 1 176 0,-2 3-208 0,-2 5 80 16,-3 0-112-16,-2 1-16 0,-3 0 0 0,-1 3 0 16,-3 3 128-16,-1-2 128 0,-1-2-208 0,-1 0 80 15,-1-3 128-15,3-3-128 0,2-4 128 0,2-4-128 16,5-7 128-16,0 0 192 0,0 0-32 0,0 0-16 0,8-5 176 15,4-8 16-15,4-4 16 0,6-1 0 0,1-2-192 0,1-1-32 16,2-5-128-16,0 3 192 0,1 2-192 16,1 0 0-16,-1-3 0 0,1 3 0 0,-1 3 0 0,1 1 0 15,0 1 0-15,0 7 0 0,2 2 0 0,-2 5 0 16,-3 6 0-16,-1 3 0 0,-3 9 0 0,0 3 0 16,-3 5 0-16,-5 5 0 0,-2 4 0 0,-2 1 0 15,-4 3 0-15,-2 0 0 0,-5 0 0 0,0 0 0 16,-3-3-144-16,0-1 144 15,-2-7-816-15,2-3-64 0,0-2-16 0,1-7-15872 0</inkml:trace>
  <inkml:trace contextRef="#ctx0" brushRef="#br0" timeOffset="65203.7">19959 18318 28559 0,'0'0'1264'0,"3"-8"272"0,-1 0-1232 0,-2 8-304 16,9-4 0-16,-9 4 0 0,12 4 1216 0,-2 4 176 16,-3 3 32-16,0 3 16 0,-1 1-704 0,-3 3-144 0,-2 3-16 0,-1 8-16 15,-3 5-112-15,0 1-32 0,-6 2 0 0,-3 0 0 16,-3 0-80-16,-3 0-16 0,-3-2 0 0,-2-2 0 16,-1-4-32-16,-2-1-16 15,-1-5 0-15,2-2 0 0,0-4-272 0,-1-3 0 0,2-2 0 0,0-7 0 31,0 0-2768-31,2-8-672 0</inkml:trace>
  <inkml:trace contextRef="#ctx0" brushRef="#br0" timeOffset="65713.09">21684 17322 24351 0,'0'0'1088'0,"0"0"208"0,0 0-1040 0,0 0-256 15,0 0 0-15,0 0 0 0,-5 14 768 0,0 5 80 16,-1 7 32-16,-2 2 0 0,-5 4-240 0,-1 7-32 0,2 7-16 0,-5 5 0 16,-1 5-160-16,0 1-48 15,-3 2 0-15,-3 0 0 0,0 0-80 0,-3-5-32 16,3 0 0-16,3-5 0 0,5-8-128 0,2-4-16 16,1-4-128-16,4-9 192 0,3-3-32 0,3-4-16 15,2-4 0-15,4-2 0 0,-3-11 176 0,9 7 16 0,2-6 16 0,4-3 0 16,6-4-112-16,3-5-32 0,4-3 0 0,2 0 0 15,2-2-208-15,-2-1 0 0,1 0 0 0,-2 2-160 16,-1 3 16-16,0 4 0 0,-1 0 0 0,-2 7 0 16,-1 2 144-16,-3 7 0 0,-2 1-144 0,-4 5 144 15,-4 4 0-15,-4 2 0 0,-6 4 0 0,-5 0 0 0,-7 2 128 16,-3 2 112-16,-8 0 16 0,-2-2 0 16,-6-2 128-16,-2-1 16 0,-2-4 16 0,-3-1 0 0,-3-4-192 15,0-1-32-15,-1-2-16 0,3-6 0 0,1-3-336 0,5-6-64 16,3-5-16-16,3-1-10608 15,5-7-2128-15</inkml:trace>
  <inkml:trace contextRef="#ctx0" brushRef="#br0" timeOffset="65997.13">22201 18087 14735 0,'-3'10'1312'0,"-1"1"-1056"16,4 5-256-16,-1 0 0 0,-2 2 3136 0,2-2 576 16,1 0 128-16,0-2 0 0,1-5-2384 0,-1-9-496 15,0 0-80-15,9 8-32 0,1-2-112 0,2-3-32 16,0-3 0-16,2-2 0 0,1-2-144 0,2-5-48 16,1 0 0-16,0-5 0 0,-1-2 240 0,1-2 32 0,0-1 16 0,0 0 0 15,0 1-400-15,-3 0-80 16,-1-2 0-16,-3 1-16 0,2-4-144 0,-3-3-32 15,-4 2 0-15,0-4 0 0,-1 4-128 0,0 0 0 0,-1 1 144 0,-1 3-144 32,1 2-1120-32,-3 3-288 0,1 2-64 0,-2 2-15120 0</inkml:trace>
  <inkml:trace contextRef="#ctx0" brushRef="#br0" timeOffset="66264.19">23226 17300 18431 0,'0'0'1632'0,"0"0"-1312"0,0 0-320 0,0 0 0 0,3 13 2496 16,-3 2 416-16,-3 4 96 0,-1 3 0 0,-1 4-1888 0,-3 2-384 15,0 4-80-15,-4 5-16 0,-2 2 0 0,0 7-16 16,-2 2 0-16,-1 6 0 0,-2-1-240 0,0 0-64 15,-1 1 0-15,2-1 0 0,3-1-320 0,-1-3 144 16,6-6-144-16,3-2 0 16,0-6-1056-16,3-6-320 0,3-1-64 0,2-6-8112 15,2-3-1632-15</inkml:trace>
  <inkml:trace contextRef="#ctx0" brushRef="#br0" timeOffset="66410.59">22747 17794 16575 0,'16'-9'1472'0,"8"2"-1168"16,6 0-304-16,8 2 0 0,6 3 4480 0,7 2 832 0,4 0 160 0,2 0 32 15,0-1-4160-15,2 1-832 16,-1-2-160-16,3 2-32 16,1 0-1168-16,5 0-240 0,2 3-32 0</inkml:trace>
  <inkml:trace contextRef="#ctx0" brushRef="#br0" timeOffset="67498.78">25123 17827 13823 0,'-3'-20'1216'0,"0"6"-960"0,0-2-256 0,-1-1 0 15,-3-1 2848-15,2 7 528 0,0 3 96 0,5 8 32 16,-7-9-1984-16,0 4-400 0,0 5-80 0,-1 4-16 16,0 5-384-16,-2 1-96 0,0 4-16 0,-1 5 0 15,-1 5-176-15,2 2-32 0,-1 5-16 0,0 3 0 16,3 1-304-16,0 1 0 0,0-3 0 0,3 0 0 15,3-4 0-15,2-4 0 0,2 1 0 0,5-6 0 16,-1-3 0-16,5-5 0 0,1-3 0 0,3-2 0 0,4-3 128 0,7-8-128 16,1-1 192-16,4-4-192 0,-1-5 368 15,2-3-48-15,0-3 0 0,-3 0 0 0,-3-6 112 0,-2 3 16 16,-1 3 0-16,-4-2 0 0,-5-2-208 0,-3 4-48 16,-1 2 0-16,-3 3 0 0,-3 2 112 0,-4 2 16 15,0 11 0-15,0 0 0 0,0 0-128 0,-12 5-32 16,1 5 0-16,-1 6 0 0,0 6-160 0,-1 0 0 15,1 4 0-15,2-2-176 0,3 2 176 0,1-1-160 16,5-3 160-16,1 0-160 0,1-3-48 0,5-4-16 16,0-2 0-16,3-6 0 0,0 1 64 0,2-6 16 15,4-4 0-15,3-6 0 0,3-1 144 0,0-6 0 16,1-2 0-16,2 0 0 0,0-2 0 0,-1 1 144 16,-4-3-144-16,-1 0 0 0,-2-1 160 0,-4 2-160 15,-5-2 128-15,-3 2-128 0,-4 2 0 0,0-1 0 16,-5-1 128-16,0 2-128 15,-1 4-336-15,-1 0-112 0,1 1 0 0,1 4-16 16,5 9-1456-16,0 0-272 0,0 0-64 0,0 0-16 16,0 0-704-16,9-3-144 0</inkml:trace>
  <inkml:trace contextRef="#ctx0" brushRef="#br0" timeOffset="67785.03">26038 17698 14735 0,'0'0'640'0,"0"0"160"0,0 0-640 0,-12 6-160 0,0-2 0 0,-1 4 0 15,-1-1 2928-15,0 6 544 0,-1 1 112 0,-2 4 32 16,-2 3-2144-16,3 3-416 0,0-1-96 0,1 3 0 0,1-3-304 0,1 2-48 16,3 3-16-16,3-3 0 0,1 3-144 0,4-6-48 15,2-2 0-15,4-3 0 0,1-3-96 0,6-1-32 16,2-7 0-16,5-1 0 0,2-2-112 0,3-3-32 16,1-4 0-16,2-1 0 0,4-2 16 0,1-3 0 15,0-3 0-15,4 1 0 0,-2-4 112 0,-2 0 32 16,-1-1 0-16,-4 0 0 0,-1 1 80 0,-6 2 16 15,-7 2 0-15,1-1 0 0,-5-1-128 0,-5 3 0 16,-3 2-16-16,0 9 0 0,-6-11-80 0,-5 5-16 16,-2 4 0-16,-5 0 0 0,-2 2-304 0,-3 3-64 15,-2 1-16-15,0-1 0 16,3 3-672-16,0-3-144 0,2 1-32 0,2 0-9984 16,3-3-2016-16</inkml:trace>
  <inkml:trace contextRef="#ctx0" brushRef="#br0" timeOffset="68105.84">26602 17721 20271 0,'0'0'896'0,"-8"5"192"0,1 0-880 0,-1 4-208 0,1-3 0 0,0 7 0 16,1 1 1472-16,1 0 256 0,0 1 64 0,2 0 0 15,1 2-640-15,0-2-112 0,4 2-16 0,-1-3-16 16,3-4-144-16,1 1-32 0,1-5 0 0,2 2 0 16,2-3-192-16,1-2-32 0,2-1-16 0,1-2 0 15,1-4 32-15,3 2 0 0,1-6 0 0,0 1 0 16,0-1 16-16,-1-3 16 0,0-1 0 0,-2 1 0 16,-2-3-192-16,-1 0-32 0,-1 1-16 0,-2 0 0 15,0-3-272-15,-2-1-144 0,-3 1 160 0,-2-2-160 0,0 0 0 16,-2 0 0-16,-1-2 0 0,0 2 0 15,2 2-1088-15,-2-1-256 0,0 1-48 0,-2 2-10144 16,2 2-2032-16</inkml:trace>
  <inkml:trace contextRef="#ctx0" brushRef="#br0" timeOffset="68332.33">27561 17168 20271 0,'-9'10'896'0,"2"-1"192"0,1 4-880 0,-4 0-208 15,0 12 0-15,-2 0 0 0,-1 7 2048 0,-1 3 352 16,-1 2 80-16,-1 4 16 0,-2 5-1872 0,-1 1-368 16,-2 5-80-16,-1 0-16 0,-4 3 160 0,-1-3 16 15,0-3 16-15,1-2 0 0,3-6-192 0,4-5-32 0,4-2-128 0,3-7 192 31,4-2-1936-31,4-5-400 0,1-4-80 0</inkml:trace>
  <inkml:trace contextRef="#ctx0" brushRef="#br0" timeOffset="68818.28">27953 17552 23039 0,'-20'-12'1024'0,"7"2"192"0,-3 1-960 0,-5-1-256 16,-3 4 0-16,-2 2 0 0,-5 4 1056 0,-2 5 160 15,-4 0 48-15,-1 6 0 0,0 1-880 0,-2 6-160 16,1 2-32-16,3 5-16 0,1 2-176 0,2 4 192 15,5 2-192-15,5-2 192 0,5-4 0 0,7 1 0 16,3-4 0-16,6-2 0 0,4-4 160 0,6-3 32 0,6-1 16 0,5-8 0 16,4-1-224-16,6-5-48 0,5-6-128 15,6-2 192-15,3-6 80 0,1-2 16 16,7-5 0-16,-1 0 0 0,-3-6 176 0,-1 0 48 0,-6-4 0 0,-2-1 0 16,-3-1 16-16,-2 1 16 0,-1-2 0 0,-1-2 0 15,0-6 48-15,-2 2 16 0,-2-2 0 0,-2-5 0 16,-1-3-304-16,-1-5-64 0,0-3-16 0,-3-6 0 15,-1 1-224-15,-1 0 176 0,0 4-176 0,-1 9 160 0,-5 9-160 16,-2 11 0-16,-2 6 0 0,-4 10 0 0,-4 7 0 0,0 7 0 16,0 0 0-16,-12 16-176 0,-2 4 176 15,-2 6-128-15,-4 5 128 0,-1 9-128 0,-2 7 128 0,-2 6-128 16,1 4 128-16,-3 8-128 0,-2 1-128 0,0 4-32 16,-2 3 0-16,4-4 0 15,3 0-1248-15,4-3-240 0,3-7-48 0,5-5-13008 16</inkml:trace>
  <inkml:trace contextRef="#ctx0" brushRef="#br0" timeOffset="69452.02">29383 17381 17503 0,'-7'-10'1552'0,"3"5"-1232"15,4 5-320-15,-3-9 0 0,3 3 3808 0,0 6 704 0,0 0 144 0,0 0 16 16,0 0-3744-16,0 0-752 0,0 15-176 0,0 0 0 15,-2 6 0-15,-2 1 0 16,-2 5-144-16,-2 0 144 0,-1 2 0 0,0 0 0 0,0 1 0 0,-1 1 0 16,-1-3 176-16,-2-1 64 0,0-3 16 0,1 0 0 15,-2-3 160-15,2-4 32 0,2-5 16 0,1-2 0 16,1-1-16-16,8-9 0 0,0 0 0 0,0 0 0 16,0 0-80-16,7-9-32 0,2-6 0 0,5-3 0 15,1-1-80-15,5-1-32 0,2-7 0 0,1 4 0 0,1 0-96 0,0 0-128 16,-1-1 176-16,-1 1-176 0,-2-3 0 0,1 3 0 15,-3 2 0-15,0 2 0 0,0 0 0 0,-3 4 0 16,0 4 0-16,-1 4 0 0,0 2 0 0,-2 4 0 16,2 2-128-16,-4 3 128 0,-1 6-192 0,-2 0 48 15,0 4 16-15,-2 0 0 0,-1-1-48 0,-3 2 0 0,0 0 0 16,-2 2 0-16,-3-1 176 0,3-2 0 16,-2-1 128-16,0 1-128 0,-3 1 0 0,1 1 0 0,0-5 0 0,0-1-128 15,0 2 128-15,1-3 0 0,1 1 0 0,-3-4 0 16,1 2 0-16,2-2 0 0,-1 4 0 15,4-10 0-15,0 0 0 0,0 0 0 16,-5 8 0-16,5-8 128 0,0 0-128 0,0 0 0 0,0 0 0 0,0 0 0 16,0 0 0-16,0 0-128 0,10-3 128 0,4-2 0 15,0-2 0-15,0 2-128 0,-3-4 128 0,4 2 0 16,-1 2-176-16,-1-1 176 0,-1 1-208 16,2 2 80-16,-3 1-224 0,-1-1-32 0,0-1-16 0,1 2 0 15,-1 2-1264 1,0 0-256-16,0-1-64 0,0-2-12592 0</inkml:trace>
  <inkml:trace contextRef="#ctx0" brushRef="#br0" timeOffset="69966.19">29945 17319 2751 0,'-14'-3'128'0,"5"1"16"0,-1 1-144 0,1-2 0 16,9 3 0-16,-10 0 0 0,2 1 5360 0,8-1 1040 16,0 0 192-16,0 0 64 0,0 0-4944 0,3 9-992 15,-3-9-192-15,11 9-32 0,6-5 80 0,1 0 0 0,1-3 16 16,4-1 0-16,0-2 176 0,1-2 16 15,0 1 16-15,1-4 0 0,1-1-144 0,-1 2-16 16,-1-5-16-16,-1 4 0 0,-3-3-368 0,0 2-80 16,-5-5-16-16,-1 3 0 0,-3 2-160 0,-4 2 160 15,-2-4-160-15,-5 10 160 0,-2-8-160 0,2 8 0 0,-9-7 144 0,-3 3-144 16,-6 4 0-16,0 0-128 16,-2 4 0-16,-4 3 0 0,-3 1-64 0,2 5 0 0,0-2 0 0,1 4 0 15,0 2 192-15,1-1 0 0,0 1 0 0,2-1-128 16,0 0 128-16,4-1 0 0,1-2 0 0,2 1 128 15,4 0-128-15,5-2 0 0,3-2 0 0,4 1 0 16,-2-11 0-16,8 10 272 0,3 0-32 0,3-2-16 16,1 1-224-16,5-3 0 0,1-1-144 0,3 3 144 15,0-3 0-15,2 2 0 0,-1 0-128 0,5 0 128 16,0 3-128-16,4-3 128 0,1 2-208 0,2-4 80 16,-1 1-144-16,3 2-32 0,0-6 0 0,-1 2 0 15,-1-1-368-15,-3 0-80 0,-2-1-16 0,-5-2 0 16,-4-2-1328-16,-3-1-272 0,-2-1-48 0,-4 0-16 0</inkml:trace>
  <inkml:trace contextRef="#ctx0" brushRef="#br0" timeOffset="70359.39">30582 17336 25791 0,'0'0'1152'0,"0"0"224"0,0 0-1104 0,1-8-272 16,-1 8 0-16,5-10 0 0,-1 0 1616 0,3-3 272 16,0 1 48-16,3 1 16 0,3-3-1120 0,1-3-208 0,1 1-48 0,1-2-16 15,-1-1-144-15,-1 0-32 0,-2-1 0 0,0 1 0 16,-3-2-64-16,-3 7-32 0,-1 2 0 0,-3 4 0 15,-4-1-160-15,2 9-128 0,-9-2 192 0,-3 4-192 16,-5 6 176-16,-2 2-176 0,-4 5 160 0,0 5-160 16,0 7 0-16,1-3 0 0,-1 3 0 0,1 1 0 15,0 0 0-15,5-3 0 0,0 1 0 0,6-3 0 16,3-4 0-16,4-2 0 0,4-1 0 0,5-2 0 16,4-2 128-16,5 1-128 0,1-5 0 0,3 1 144 15,3-6-144-15,0 0 0 0,3-3 0 0,2-3 0 16,0 1-544-16,2-4 16 0,0-2 0 15,0 2 0-15,0-3-1456 0,2 2-272 16,0-2-64-16,1 2-6944 0,-1 2-1376 0</inkml:trace>
  <inkml:trace contextRef="#ctx0" brushRef="#br0" timeOffset="70816.25">31200 17271 17215 0,'-17'1'768'0,"6"3"144"0,-2 1-720 0,-1 4-192 16,-1 1 0-16,0 3 0 0,-3-2 704 0,0 1 128 15,-2 1 0-15,1 3 16 0,0-2 576 0,2 0 112 16,0 2 32-16,6-1 0 0,2-2 16 0,4 0 0 16,5-13 0-16,0 13 0 0,4-2-608 0,2-6-112 15,6 3-32-15,2-3 0 0,2-4-384 0,3-2-96 16,3-2-16-16,2-4 0 0,1-1 256 0,3-2 48 15,2 0 16-15,1-6 0 0,2 0 48 0,2-2 16 0,0-2 0 16,3 1 0-16,2-2-336 0,-2-3-80 0,-2 0-16 16,-2 0 0-16,-2-7-48 0,-3-3-16 0,-4-1 0 0,0-4 0 15,-5-6 32-15,0-1 0 0,1-6 0 0,-4-2 0 16,-1-2-16-16,0 1 0 0,-1-4 0 0,-1 11 0 16,-2 7-112-16,-3 11-128 0,-2 3 176 0,-4 9-176 15,-2 5 128-15,-1 13-128 0,0 0 0 0,-9 7 0 16,-2 3 0-16,-3 9 0 0,-4 8 0 0,-1 4 0 15,-1 6 0-15,-3 4 0 0,-1 5 0 0,-4 6 0 0,-3 6 0 0,-2 5 0 16,-3 1 0-16,1 6-144 0,1 2 144 0,2 0-192 16,3 0 192-16,3 0-192 15,3-1-848-15,4-3-176 0,4-1-48 0,3-1 0 16,4-3-1296-16,1-4-256 0,5-5-48 0</inkml:trace>
  <inkml:trace contextRef="#ctx0" brushRef="#br0" timeOffset="72202.58">5059 19767 16575 0,'-15'13'1472'0,"5"-1"-1168"0,-2 1-304 0,2 5 0 16,0 6 2528-16,1 0 448 0,1 3 96 0,1 0 0 15,2 4-2304-15,0-1-448 0,-3-1-112 0,3 0-16 16,-2-3-16-16,1-1-16 0,0-5 0 0,-1-2 0 16,2-1-32-16,0-5 0 0,0 0 0 0,1-2 0 15,4-10-128-15,-3 6 192 0,3-6-192 0,0 0 192 16,0 0-32-16,0 0 0 0,0 0 0 0,-11-3 0 16,4-8 80-16,0 4 16 0,2-5 0 0,1 3 0 0,-1-2 64 0,2-3 0 15,-1 1 16-15,1-1 0 0,1-5 288 0,0-1 48 16,2-2 16-16,0-1 0 0,0 1-96 15,2-6-16-15,2-2 0 0,2 0 0 0,3-3-256 0,1-3-64 16,0 1-16-16,4-1 0 0,4-1-240 0,5 2 144 16,1-1-144-16,4 2 128 0,4 1-128 0,-1 5 0 15,4-2 0-15,2 10 0 0,-1 1 0 0,1 5 0 16,-1 3 0-16,-3 5 0 0,-1 5 0 0,-2 2 0 16,0 6 0-16,-3 3 0 0,-4 4 0 0,-2 2 0 15,-4 4-176-15,-4 1 176 0,-4 3-160 0,-5 4 160 16,-4-1-192-16,-4 1 192 0,-4 2-192 0,-4-3 64 15,-1 2 128-15,-3-2-208 0,-4 0 208 0,1-4 0 16,-1 0 0-16,2-1 0 0,-2-4 160 0,5-3-160 16,-2-2 128-16,3 0-128 0,0-8 128 0,3-1-128 0,-2-2 128 15,13-2-128-15,0 0 0 0,0 0 0 16,0 0 128-16,0 0-128 0,8-10-128 0,3-1-64 0,3 1-16 0,5-1 0 16,0 4 208-16,5-1-192 15,3 2 192-15,1 4-192 0,3 2 192 0,-2 3-144 0,1 2 144 0,-2 7-128 16,-2-1 128-16,-5 0-128 0,-3 3 128 0,-4 3-128 15,-5 1 128-15,-5 1 0 0,-7-1 0 0,-3 2 128 16,-6 2 352-16,-5 3 80 0,-8-2 16 16,-4 5 0-16,-5 0 0 0,-4 2 0 0,-5-2 0 0,-3 1 0 15,0 3-224-15,-4-9-32 0,-2-5-16 0,-1-3 0 16,3-3-128-16,2-5-32 0,2 0 0 0,6-4 0 16,4-5-144-16,4 1 0 0,4-4-160 0,5-2 160 15,3-6-1360-15,7-2-176 16,6-5-48-16,4-2-9872 0,6-6-1968 0</inkml:trace>
  <inkml:trace contextRef="#ctx0" brushRef="#br0" timeOffset="72595.94">7098 19592 21183 0,'-3'-9'1888'0,"2"0"-1504"0,1 0-384 0,0 9 0 16,0 0 2496-16,0 0 448 0,0 0 64 0,0 0 32 15,3 11-1632-15,-1 2-336 0,-2 5-64 0,0 5-16 16,-1 1-288-16,0 4-48 0,-2 4-16 0,-1 1 0 16,1 0-224-16,-3-1-48 0,0 1-16 0,2-3 0 15,-3 3-192-15,2-1-32 0,1-7-128 0,-1 2 192 16,0-8-496-16,1-2-96 0,1-2-32 0,1-6 0 15,2-9-2336-15,0 0-480 0</inkml:trace>
  <inkml:trace contextRef="#ctx0" brushRef="#br0" timeOffset="72758.42">6972 19482 32255 0,'0'0'2864'0,"0"0"-2288"15,0 0-576-15,0 0 0 0,0 0 576 0,10 8 16 16,-10-8 0-16,9 4 0 0,-9-4-464 0,10 0-128 16,-10 0 0-16,13-1-10144 15,0-3-2080-15</inkml:trace>
  <inkml:trace contextRef="#ctx0" brushRef="#br0" timeOffset="73075.52">8082 19301 28911 0,'0'0'1280'0,"0"0"256"0,6-9-1216 0,-1-3-320 0,-2 2 0 0,-3 1 0 16,-3 0 992-16,-2-1 144 0,-4-4 16 0,-2 1 16 15,-4 1-160-15,-3-1-48 0,0 4 0 0,0 1 0 16,-2 5-256-16,0 0-64 0,-3 4-16 0,0 4 0 0,-3 8-368 15,1 2-80-15,-1 3-16 0,2 3 0 16,1 0-160-16,1 2 0 0,1 5 144 0,3 1-144 0,2 3 0 16,3 4 0-16,3 3 0 0,4 6-192 15,1 3 192-15,5 0 0 0,-2 4 0 0,2-2 0 0,2-2 0 16,1-5-128-16,1-2 128 0,0-4 0 16,1-4-592-16,0-4-48 0,0-3 0 0,0-4 0 15,-1-2-1792-15,-1-10-352 0,-3-10-80 0</inkml:trace>
  <inkml:trace contextRef="#ctx0" brushRef="#br0" timeOffset="73210.99">7445 19698 23039 0,'0'0'1024'0,"11"-1"192"0,1-1-960 0,4-2-256 16,5 1 0-16,4 1 0 0,6 0 1632 0,3 0 288 15,2-1 48-15,4 1 16 0,6-3-1600 0,2 1-384 16,2-4 0-16,-2 2-13360 0</inkml:trace>
  <inkml:trace contextRef="#ctx0" brushRef="#br0" timeOffset="73788.14">9566 19268 22863 0,'-1'-25'1008'0,"1"10"208"0,1-3-960 0,2 2-256 15,0 1 0-15,0 2 0 0,2 0 1136 0,1 2 176 16,-1 4 32-16,-5 7 16 0,0 0-432 0,0 0-96 0,11 2 0 0,-2 10-16 16,-3 6-224-16,1 5-32 0,-2 2-16 0,-1 6 0 15,-1 3-32-15,0 4-16 0,-2 2 0 0,-2 2 0 16,-4-2-224-16,-3 2-32 0,1 3-16 0,-4-3 0 15,3-2-224-15,-3 2 128 0,0-3-128 0,1-3 0 16,1-4-1152-16,0-4-336 16,0-1-64-16,3-7-8000 0,1-1-1600 0</inkml:trace>
  <inkml:trace contextRef="#ctx0" brushRef="#br0" timeOffset="74220.49">9423 19495 19343 0,'0'0'848'0,"0"0"192"0,0 0-832 0,0 0-208 0,4-8 0 0,5 1 0 0,2 3 1584 0,3-5 272 16,0 0 48-16,1-1 16 0,2 1-1424 0,2-5-288 15,0 0-48-15,4-1-16 0,2-3-16 0,2-1-128 16,0-5 192-16,1 1-64 0,-1-2 32 0,1-2 0 16,0-6 0-16,0 2 0 0,0 3 32 0,-2-1 0 15,-2 2 0-15,-2-2 0 0,-5-1 256 0,-1 4 64 16,-5 1 16-16,2 3 0 0,-3 2 48 0,-4 6 0 15,-3 5 0-15,-2 0 0 0,-1 9-80 0,0 0-16 16,0 0 0-16,-9 14 0 0,-1 5-128 0,0 8-32 16,-2 3 0-16,1 10 0 0,-3 0-192 0,1 2-128 15,2 4 160-15,-1-1-160 0,-2 2 0 0,2-4 0 16,-1 1 0-16,2-2 0 0,-2-1 0 0,1 0 0 0,2-4 0 16,3-4 0-16,0-7 256 0,3-2-64 0,1-3 0 0,3-7 0 15,1-3 192-15,-1-11 48 0,5 8 0 0,-5-8 0 16,10 0 0-16,-2-4 0 0,2-4 0 0,-1-4 0 15,2-1-256-15,-1 0-48 0,1-2-128 0,1 0 192 16,0 1-192-16,0 1 144 0,-1 3-144 0,1 2 128 16,-1 4-128-16,0 6 0 0,2 5 0 0,1 4 0 15,1 3 0-15,0 3-144 0,-1 4 144 0,-1 3 0 0,-3 0-144 16,0 1 144-16,-2 3 0 0,1-2-144 0,-2 0-32 16,-3-1 0-16,1 3 0 0,0-7 0 15,-1-3-416-15,0 0-96 0,1-3-16 0,-1-4-10400 16,1-2-2080-16</inkml:trace>
  <inkml:trace contextRef="#ctx0" brushRef="#br0" timeOffset="74487.22">10238 19687 26719 0,'0'0'1184'0,"0"0"240"0,12 1-1136 0,1-2-288 15,0-5 0-15,5 2 0 0,2 0 1200 0,2-2 176 16,0-7 32-16,3-1 16 0,-1-1-848 0,0-2-192 16,0-1-16-16,-4-1-16 0,-2 0-352 0,-4 0 144 15,-2 1-144-15,-4 1 0 0,-1-1 128 0,-3 3-128 16,-4 3 0-16,0-1 0 0,0 3 128 0,0 10-128 16,-8-7 192-16,-2 5-192 0,0 1 208 0,-3 4-64 15,-2 3-16-15,-1 7 0 0,-1 3 0 0,3 5 0 16,0 0 0-16,2 5 0 0,3-2-128 0,2 2 0 0,-1-1 144 0,6 0-144 15,2 4 0-15,3-2 0 0,2-2 0 0,4-4 0 16,4-2-2832 0,2-4-496-16</inkml:trace>
  <inkml:trace contextRef="#ctx0" brushRef="#br0" timeOffset="74789.12">10831 19580 21183 0,'-4'14'1888'0,"3"-4"-1504"0,1 6-384 0,0 0 0 0,-2 2 1744 0,0 2 288 16,1 2 48-16,0 2 16 0,0-5-1392 0,1-2-288 15,-2-6-48-15,2 2-16 0,0-2 656 0,0-4 128 16,0-7 16-16,0 0 16 0,0 0-64 0,0 0-16 16,0 0 0-16,0 0 0 0,4-13-320 0,1 1-80 15,3-5-16-15,-1-4 0 0,2 1-208 0,3-2-32 16,-6 1-16-16,6-2 0 0,2-1-160 0,0 3-48 15,0 1 0-15,1 1 0 0,0 1-208 0,0 2 0 0,-1 4 0 16,1 3 0 0,1-1-880-16,-2 5-208 0,-2 4-64 0,2 0-10832 15,-1 1-2176-15</inkml:trace>
  <inkml:trace contextRef="#ctx0" brushRef="#br0" timeOffset="75130.64">11187 19753 28047 0,'0'0'1232'0,"0"0"272"0,0 0-1200 0,0 0-304 0,0 0 0 0,0 0 0 0,5-10 912 0,4-3 128 15,0 3 32-15,2-3 0 0,2-2-304 0,1 0-48 16,1-2-16-16,1 1 0 0,0-1-96 0,-1 2-32 15,-1-3 0-15,0 0 0 0,-2-2-144 0,-2 5-48 16,-1-2 0-16,-3 3 0 0,-3 0 144 0,-1 3 32 16,-2 2 0-16,0 9 0 0,0 0-64 0,-7-1-16 15,-2 2 0-15,-3 4 0 0,0 8-208 0,-4 3-32 16,-1 3-16-16,-1 6 0 0,-1 2-224 0,1 1 0 16,3 4 0-16,-1 0 0 0,6 0 0 0,3-6 0 15,4 2 0-15,3-5 0 0,4-1 0 0,5-3 0 16,5-4 0-16,2-2 0 15,5-5-464-15,3 0-48 0,4-4 0 0,4-1 0 16,3-3-2432-16,3-5-480 0</inkml:trace>
  <inkml:trace contextRef="#ctx0" brushRef="#br0" timeOffset="75757.33">12776 19757 23039 0,'-11'-17'1024'0,"6"6"192"16,-1-3-960-16,1 3-256 0,2-5 0 0,-1 4 0 0,1 3 2176 0,3 9 400 15,0 0 80-15,0 0 16 0,0 0-1664 0,0 0-336 16,-2 10-64-16,2 4-16 0,0 2-208 0,0 1-32 16,0 3-16-16,0-1 0 0,0 2-144 0,3-1-16 15,0-1-16-15,0-1 0 0,0-3-32 0,2-1 0 16,3-4 0-16,2-3 0 0,3-2-128 0,1-3 128 0,1-2-128 16,2-2 128-16,2-3 32 0,1-4 0 0,2 0 0 0,-1-5 0 15,4-1 48-15,0-1 16 16,-1 2 0-16,2-1 0 0,-6-3-96 0,-1 3 0 0,-3 1-128 15,0 5 192-15,-4-2-192 0,-3 6 144 0,-9 5-144 0,0 0 128 16,13 2-128-16,-4 4 0 0,-4 6 0 0,-1 1 0 16,-2 1 0-16,2 2 0 0,0 1 0 0,0 0 0 15,-3 0 0-15,4 0 0 0,3-2-160 0,1-4 160 16,-2-3-208-16,2-2 48 0,0-1 16 0,3-5 0 16,-2-5 144-16,2-1-192 0,0-4 192 0,-1-3-192 15,5-4 192-15,-2-2 144 0,0-4-16 0,-2 1-128 0,-3 0 224 0,-3-1-64 16,0-1-16-16,-4 1 0 0,-2 1-144 0,-4 2 128 15,-3 0-128-15,-2-2 128 0,-1 3-128 0,-1 0 0 16,1 3 0-16,0 5 0 16,2 0-768-16,1 6-16 0,0 1-16 0,0 1-15776 15</inkml:trace>
  <inkml:trace contextRef="#ctx0" brushRef="#br0" timeOffset="76121.11">13651 19678 19343 0,'0'0'1728'0,"10"-1"-1392"0,2-4-336 0,2 1 0 15,3-2 1392-15,1-2 208 16,-2-2 32-16,6 0 16 0,0-4-544 0,3-2-96 0,2-1-32 15,-1-1 0-15,0-1 560 0,-2 1 128 0,-2 0 0 0,-2 2 16 32,-2-1-1680-32,-3 2-320 0,-2 1-80 0,-2 1-16 0,-3 2 1024 0,-3 1 208 0,-3-3 32 0,-2 13 16 15,-3-7-256-15,-4 1-48 0,-3 2-16 0,-3 4 0 16,-3 4-224-16,-3 6-64 0,-4 0 0 0,-3 4 0 16,-2 3-256-16,0 3 0 0,2 4 0 0,2 3 0 0,1 5 0 0,4-4 0 15,2 0 0-15,6-3-144 0,3 1 144 16,7-5 0-16,1 0 0 0,5-4-128 0,3-1-128 0,4-2 0 15,5-4-16-15,4-1 0 16,6-7-1264-16,2 0-240 0,2-5-48 0,3-1-8336 16,2-6-1664-16</inkml:trace>
  <inkml:trace contextRef="#ctx0" brushRef="#br0" timeOffset="76527.69">14544 19420 28559 0,'0'0'2544'0,"-9"6"-2032"0,0 5-512 0,1 1 0 15,-1 6 336-15,-3 2-16 0,1-1-16 0,1 2 0 16,-2-1 208-16,3-2 64 0,-1 0 0 0,2-2 0 16,2-2 160-16,1-4 32 0,5-10 16 0,-3 12 0 0,3-12-16 15,0 0-16-15,0 0 0 0,0 0 0 0,8-5 16 0,1-5 0 16,1-3 0-16,2-2 0 0,-1-3-384 0,2-1-64 15,1 0 0-15,2-2-16 0,1 0-144 0,2 2-32 16,0 0 0-16,3 1 0 0,3 1-128 0,0 1 128 16,2 2-128-16,1 1 128 0,-1 0-128 0,-1 2 0 15,0 3 0-15,-2 1 0 16,-1 2-1984-16,-2 2-336 0,1-1-64 0</inkml:trace>
  <inkml:trace contextRef="#ctx0" brushRef="#br0" timeOffset="76854.21">15091 19445 30575 0,'0'0'1344'0,"11"3"304"0,4 1-1328 0,3-2-320 0,4 1 0 15,2-2 0-15,-1-2 592 0,4-2 48 0,-1 1 16 0,0-5 0 16,-1 1-256-16,1-4-48 0,-1 0-16 0,-2-2 0 15,-2-2-80-15,0 2-32 0,-3-4 0 0,-3 1 0 16,-2 2 48-16,-3 2 16 0,-3-3 0 0,-2 1 0 16,-2 2 240-16,-4 2 48 0,-3-2 16 0,-4 3 0 15,-2-1-80-15,-4 5 0 0,-4 4-16 0,-1 5 0 16,-2 5-336-16,-1 3-160 0,-1-4 160 0,2 5-160 16,0 5 144-16,1 1-144 0,2 0 128 0,3 0-128 0,2 3 160 15,6-2-160-15,1 1 192 0,4 1-192 0,1 0 0 16,3-2 0-16,5 0 0 0,1-1 0 15,4-1-768-15,3-2-192 0,2-3-64 0,2 0-16048 16</inkml:trace>
  <inkml:trace contextRef="#ctx0" brushRef="#br0" timeOffset="77364.99">17569 19393 21183 0,'0'0'944'0,"-8"-6"192"0,-3-3-912 0,1-1-224 0,0-1 0 0,-1 0 0 16,0 2 3072-16,1 4 576 0,-1 0 128 0,-2 4 0 0,2 4-2352 0,-2 2-464 16,0 5-112-16,-1 0-16 15,-1 3-400-15,0 2-96 0,-2 3-16 0,2 1 0 0,0 0-128 16,2 1-16-16,3-1-16 0,4 0 0 0,2-3-160 0,2 0 128 15,4-3-128-15,4-3 128 0,3-1 240 16,4-4 32-16,2-2 16 0,0-3 0 0,2-3-160 0,1-3-16 16,1-5-16-16,1 1 0 0,-1 0-80 0,1-4-16 15,1-1 0-15,-4 3 0 0,-1 1-128 0,-2 1 0 16,-3 2 144-16,1 4-144 0,-2 3 0 0,-10 1 0 16,12 4 0-16,0 2 128 0,-2 6-128 0,0 0 0 15,0 7 0-15,-1 4 0 0,-1 3 0 0,0 2 0 16,-1-4-128-16,1 3 128 0,-1-5-368 0,2 0 16 15,-1-4 0-15,2-3-12048 16,2-2-2400-16</inkml:trace>
  <inkml:trace contextRef="#ctx0" brushRef="#br0" timeOffset="77864.44">18843 19404 22111 0,'0'0'976'0,"-7"-3"208"0,0-2-944 0,7 5-240 0,0 0 0 0,0 0 0 0,0 0 2432 0,-4 10 432 16,1 3 80-16,1 2 32 0,2 4-1632 0,0 3-336 15,0 1-64-15,2 3-16 0,-1 2-416 0,3 3-96 16,1 1-16-16,1-4 0 0,2-1-144 0,3-4-16 16,3-1-16-16,1-3 0 0,1-5 32 0,1-1 16 15,6-7 0-15,-2-3 0 0,0-6 16 0,3-3 0 16,2-7 0-16,1-2 0 0,2-2-128 0,0-4-32 15,-1-4 0-15,0 0 0 0,-5 2-128 0,-2 2 192 16,-3-4-192-16,-1 3 192 0,-3 1-32 0,-3 3 0 16,-2 3 0-16,-1 4 0 0,-3-1-32 0,-5 12 0 15,0 0 0-15,0 0 0 0,0 0-128 0,-3 13 0 16,-3 2 0-16,-4 7 0 0,-2 5 0 0,-2 4 0 16,-1 2 0-16,-2 3 0 0,-2 0 0 0,-1 0 0 0,-2 1 0 0,0 0 0 15,-5 1 192-15,0 2-64 16,1-3 0-16,-1-2 0 0,1-1-128 0,1-2 160 15,0-1-160-15,2-7 160 16,2-5-1056-16,5-5-224 0,1-1-32 0,4-10-10912 16,11-3-2176-16</inkml:trace>
  <inkml:trace contextRef="#ctx0" brushRef="#br0" timeOffset="78229.24">20283 19073 30399 0,'0'0'1344'0,"0"0"288"0,0 0-1312 0,-5 15-320 16,1 4 0-16,1 2 0 0,-2 5 1984 0,-4-1 320 16,1 3 64-16,-3-3 0 0,-2 4-1328 0,0-5-272 15,-2 3-48-15,0-3-16 0,-1-2-272 0,4 1-64 16,-1-3-16-16,3-2 0 0,0-5-352 0,3-1 0 15,2 2 0-15,1-7 0 16,4-7-1792-16,0 0-416 0,0 0-96 0</inkml:trace>
  <inkml:trace contextRef="#ctx0" brushRef="#br0" timeOffset="78788.14">21982 19006 22111 0,'-3'-13'1968'0,"3"3"-1584"15,-1 1-384-15,1-1 0 0,1 2 1440 0,-1 8 208 16,0 0 32-16,0 0 16 0,0 0-512 0,0 0-96 16,-10 4-32-16,-2 6 0 0,1 2-336 0,-2 4-64 0,-2 6-16 0,0 4 0 15,-2 5-128-15,-1 1-16 0,-2 2-16 16,1 3 0-16,0 0 208 0,1 2 32 0,2 2 16 16,0-2 0-16,2 6-224 0,4-5-64 0,1-2 0 0,2 1 0 15,2 0-160-15,3-2-32 0,2-3-16 0,3-2 0 16,3-2-240-16,3-5 144 0,4-3-144 15,1-1 128-15,2-7-128 0,3-1 0 0,3-1-192 16,2-8 192-16,2-1-1456 16,-1-6-160-16,4-2-48 0,2-4-9504 0,1-2-1904 0</inkml:trace>
  <inkml:trace contextRef="#ctx0" brushRef="#br0" timeOffset="78932.17">21664 19423 37375 0,'0'0'1664'0,"0"0"320"0,0 0-1584 0,0 0-400 16,9 0 0-16,2-2 0 0,4 2 192 0,2 0-64 15,2 0 0-15,5-1 0 0,3-1-128 0,3-4 0 16,3 3 0-16,5-1 0 0,6 1-192 0,0-3 48 16,2-2 0-16,-2 1 0 15,0-4-2288-15,-1 4-448 0</inkml:trace>
  <inkml:trace contextRef="#ctx0" brushRef="#br0" timeOffset="79277.33">22695 19443 34095 0,'0'0'3024'0,"0"0"-2416"0,7-5-480 0,3 1-128 16,2 0 560-16,2 0 80 0,1-1 32 0,3-2 0 16,2-1-672-16,1 0 0 0,0-4 0 0,1 0 0 15,-2 1 0-15,0-2 160 0,-2-1-160 0,-1 1 160 16,-3 2 0-16,-1-4 0 0,-2-3 0 0,-1 1 0 16,-2 5 144-16,-3 2 16 0,-4-4 16 0,-1 7 0 0,0 7-48 0,-5-6-16 15,-4 1 0-15,0 5 0 0,-1 2-272 0,-1 5 160 16,-2 2-160-16,-2 3 128 0,-2 2-128 0,1 3 0 15,-2-1 0-15,0 5 0 16,0 4 0-16,2-2 0 0,-1 0-144 0,3 0 144 0,-1-3 0 0,3-1 0 16,4 0 0-16,3-2 0 0,1-1-208 0,4-2 16 15,0-5 0-15,2 3 0 16,-2-12-2048-16,8 8-384 0,1 1-96 0</inkml:trace>
  <inkml:trace contextRef="#ctx0" brushRef="#br0" timeOffset="79679.17">23513 19210 28559 0,'-6'13'2544'0,"-2"-3"-2032"0,3 3-512 0,-2 2 0 16,-4 4 144-16,-1 3-144 0,0-2 128 0,0-1-128 15,-2 0 896-15,1-2 80 0,1-3 32 0,2 0 0 16,0 1 48-16,2-1 16 0,2-4 0 0,2 2 0 16,4-12-240-16,0 0-64 0,0 0 0 0,0 0 0 15,0 0-128-15,0 0-16 0,10-3-16 0,2-3 0 16,-1-2-144-16,5-5-16 0,-2-2-16 0,2-1 0 0,1-1-256 0,0-1-48 15,2-2-128-15,2 0 192 0,0 1-192 0,1-3 0 16,0-7 0-16,2 5 0 0,0 3 0 0,0 1 0 16,-1-4 0-16,0 5 0 0,-3 1 0 0,1 3 0 15,-1 2 0-15,0 2 0 0,-1 3-160 0,-1 0-128 16,-1 3-32-16,-3 5 0 16,-2 0-2768-16,0 1-560 0</inkml:trace>
  <inkml:trace contextRef="#ctx0" brushRef="#br0" timeOffset="80310.25">24493 19006 32191 0,'0'0'1424'0,"0"0"304"0,0 0-1392 0,0 0-336 0,0 0 0 0,-2 11 0 16,-1 2 576-16,-1 3 32 0,1 2 16 0,-1 1 0 16,0 0-96-16,0 3-16 0,2 3 0 0,-3-1 0 0,1-2 128 0,0 0 0 15,-1 2 16-15,0-4 0 0,-2-2 80 0,1-3 16 16,0 0 0-16,1-3 0 0,-1-1 32 0,3-2 16 15,3-9 0-15,0 0 0 0,-3 8-336 0,3-8-64 16,0 0-16-16,0 0 0 0,0 0 64 0,13-13 0 16,1 0 0-16,2-1 0 0,1-2-192 0,2-1-48 15,1 0 0-15,3-1 0 0,3-1-208 0,-1 0 0 16,2-4 0-16,-1 4 0 0,1-2 0 0,0 4-128 16,-1 0 128-16,-1 3-208 0,-4 3 64 0,1-2 16 0,-3 8 0 15,-1 2 0-15,-2 3-16 0,-1 5 0 16,-2 7 0-16,-1 1 0 0,-2 2-160 0,-3 4-16 15,0 0-16-15,-3 4 0 0,-3 1 48 0,-1-2 16 0,-3-2 0 0,0 0 0 16,-3 2 80-16,1-8 0 16,-1-1 16-16,1 1 0 0,0-7 176 0,5-7 0 15,0 0 0-15,0 0 0 0,0 0 144 0,0 0-144 0,0 0 192 0,13-9-192 16,1-5 192-16,2-1-64 0,-1-3 0 0,7 0-128 16,0-3 0-16,0 2 0 0,1-3 0 15,1-1 0-15,1 2-192 0,0 0 192 0,0 1-208 0,1 1 80 16,-2 2 128-16,-1 1 0 0,-2 3 0 0,0 6-128 15,-2 5 128-15,-4 4-128 0,-2 4 128 0,0 5-128 16,-3 7 128-16,0 4 0 0,-2 6 0 0,-2-2-128 16,-1 6 128-16,1 0 0 0,-1-3 0 0,2 0 0 15,-1 2 0-15,0-7 0 0,1-1 0 0,-1-4 0 0,1-2 0 16,0-1 144-16,0-2-144 0,3 0 0 0,-3-4 160 0,5 0-160 16,-3-3 128-16,0 3-128 15,-1-4-1408-15,3 2-384 0,-2-3-64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20:18:48.19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2320 12739 14559 0,'-3'9'640'0,"3"-5"144"0,-1 0-624 0,1 3-160 0,0 1 0 0,0-8 0 16,1 5 624-16,-1-5 80 0,5 10 32 0,-5-10 0 15,0 0-64-15,0 0-16 0,0 0 0 0,9-6 0 16,-2-2 144-16,0-1 32 0,1 1 0 0,-1-3 0 16,1-3-128-16,2-3-32 0,-2-2 0 0,2-3 0 15,0 0-224-15,2 1-64 0,-1-1 0 0,-1-6 0 16,0 0-256-16,1-4-128 0,-1-1 128 0,-1-3-128 16,1-1 144-16,0-3-144 0,-1-2 160 0,0 3-160 0,0 2 128 0,-2 3-128 15,1 2 0-15,0 7 144 0,-2 3-144 0,0 5 0 16,-1 3 0-16,2 7 0 0,-1 0 0 0,-6 7 0 15,8 4 0-15,-1 5 0 0,1 6-144 0,-2 3 144 16,-1 3 0-16,2 5 0 0,-3 5 0 0,1 3 0 16,0 4 0-16,0 5 0 0,1 3 0 0,-1 2 0 15,2-2 0-15,-1 0 0 0,-1-8 0 0,3-2 0 16,-1-3 0-16,0-10 0 0,3-4 0 0,0-7 0 16,1-1 0-16,10-6 0 0,-2-8 416 0,-4-6-16 15,3-5 0-15,5-4 0 0,0-3 448 0,12-16 96 16,-2-2 16-16,-11 11 0 0,1-4-480 0,11-19-96 15,-5 0 0-15,-11 16-16 0,0-1-128 0,-2-5-32 16,1-4 0-16,-6-3 0 0,0 0 160 0,-4-3 16 16,0 2 16-16,-2 6 0 0,-1 7-208 0,-1-9-32 15,0 12-16-15,-1 11 0 0,-2 8-144 0,-2 7 0 16,2 7 0-16,0 0 0 0,0 0 0 0,-6 4-256 16,-1 4 64-16,1-1 16 15,-2 3-2208-15,2 1-448 0</inkml:trace>
  <inkml:trace contextRef="#ctx0" brushRef="#br0" timeOffset="384.73">3634 12387 25391 0,'0'0'1120'0,"0"0"240"0,0 0-1088 0,0 0-272 0,-5 7 0 0,0-4 0 0,-1 4 816 0,-2 2 96 16,-1-2 32-16,0 5 0 0,-2 2-240 0,-2-2-64 16,-2 4 0-16,0 0 0 0,-1 3-64 0,1 3-32 15,-1 2 0-15,0-2 0 0,2-1-160 0,0 1-16 16,3 1-16-16,2-3 0 0,4-3-192 0,2-2-32 16,2-4-128-16,2-1 192 0,4-4-48 0,0-1-16 15,-5-5 0-15,13 0 0 0,-1-4 160 0,2-1 32 16,1-4 0-16,1-1 0 0,1-7 144 0,-1 1 48 15,-2-3 0-15,0 1 0 0,-1-1-128 0,-3 0-32 16,-2 0 0-16,-3-1 0 0,-4 1-128 0,-1-2-32 16,-2 0 0-16,-3 4 0 0,-3 0-64 0,-1 4 0 15,0 1-128-15,-1 0 192 0,-1 5-192 0,-5-6 0 16,4 5 0-16,3 3-160 16,0 1-928-16,0 1-192 0,0-1-48 0,0 0 0 15,3-1-1424-15,2 1-304 0,-5-7-48 0,9 11-9568 0</inkml:trace>
  <inkml:trace contextRef="#ctx0" brushRef="#br0" timeOffset="634.47">4003 11586 24879 0,'-9'-5'2208'0,"0"3"-1760"16,9 2-448-16,-11 2 0 0,-1 5 432 0,1 2 0 15,-1 6 0-15,1 5 0 0,-2 7 208 0,5-7 32 16,0 4 16-16,-1 8 0 0,0 4-160 0,1 2-16 16,2 6-16-16,1 1 0 0,0 4-112 0,0 4-32 15,2 1 0-15,0 3 0 0,0 3-352 0,1 1 128 16,1-1-128-16,4-2 0 16,-2 1-576-16,1-10-192 0,1-3-48 0,2 11 0 15,0-10-880-15,-2-24-176 0,-1-2-48 0</inkml:trace>
  <inkml:trace contextRef="#ctx0" brushRef="#br0" timeOffset="825.47">3477 12254 27647 0,'0'0'2448'0,"7"0"-1952"16,3 0-496-16,8 0 0 0,4 0 1648 0,-6 0 224 15,5 0 48-15,12-1 16 0,-2 1-1232 0,-8-2-240 0,1 1-48 0,4-2-16 16,0 0-400-16,4-2 0 0,0-1 0 0,2-1 0 31,2-1-2800-31,1-1-592 0</inkml:trace>
  <inkml:trace contextRef="#ctx0" brushRef="#br0" timeOffset="1168.72">4382 12386 32015 0,'0'0'1408'0,"8"6"320"0,5-2-1392 0,4 0-336 16,-1-3 0-16,5 0 0 0,1-1 256 0,0-1-32 15,0-3 0-15,9-3 0 0,-1-6 32 0,-13 0 0 16,0-2 0-16,6-9 0 0,-4-3-64 0,-5 2-16 15,-3-1 0-15,-6 9 0 0,-1-1-176 0,-1-4 192 16,-4 1-192-16,-5-2 192 0,-2 2-64 0,-4 1 0 16,-3 1 0-16,-3 2 0 0,-4 3 144 0,-2 3 32 15,1 6 0-15,-2 5 0 0,1 1 32 0,0 6 16 16,-2 4 0-16,1 6 0 0,1 5-224 0,1 9-128 16,1 2 160-16,3 5-160 0,1 2 0 0,4 1 0 0,4 4 0 15,5-4 0-15,3-2 0 0,3 2 0 16,4-3 0-16,4-3 0 15,4-3-1104-15,4-3-272 0,5-3-48 0,3-5-13936 0</inkml:trace>
  <inkml:trace contextRef="#ctx0" brushRef="#br0" timeOffset="2036.59">6045 11994 14735 0,'-5'-5'1312'16,"-2"0"-1056"-16,0-4-256 0,2 2 0 0,-1 2 2096 15,2-2 352-15,-1 2 80 0,-1 4 16 0,6 1-1568 0,0 0-304 16,-5 3-64-16,0 0-16 0,-1 5-432 0,1 0-160 16,3 6 0-16,-1 1 144 0,1 3-16 0,0 2 0 15,1 3 0-15,1 5 0 0,0-2 0 0,1 5 0 16,2 2 0-16,2-4 0 0,1-2-128 0,2-5 0 16,0-3 0-16,1-4 0 0,1-1 128 0,1-6 80 15,2-3 32-15,2-5 0 0,3-5 304 0,4-3 64 16,2-7 16-16,2-3 0 0,4-1-112 0,-2-3-32 15,1-3 0-15,0-1 0 0,-5-2-320 0,0 2-160 16,1-2 160-16,-5 4-160 0,-1-3 128 0,-3 1-128 16,0 2 0-16,-2 0 144 0,0 3-144 0,3-2 0 15,-4 5 144-15,-5 9-144 0,-1 5 0 0,5 5 0 16,-2 8-160-16,-2 1 160 0,-1 7-160 0,2 6 160 16,-2 5-128-16,1 6 128 0,-1 7 0 0,-1 7-160 15,-2 7 160-15,-1 6 0 0,-2 5 0 0,-2 3-128 16,-3 2 128-16,-3 1 0 0,-2 2 0 0,-2-2 0 15,-2 0 0-15,-2-4 0 0,-4-2 384 0,0-7 96 0,-3-3 16 0,1-5 0 16,-1-6 272-16,-1 0 48 0,-1-10 16 0,-1 1 0 16,-2-3-432-16,4-8-80 0,-1-3 0 0,1-5-16 15,-4-6-128-15,4-5-32 0,2-4 0 0,1-6 0 16,2-4 80-16,2-6 16 0,-1-2 0 0,4-5 0 16,-1-2-240-16,5-2 144 0,3 2-144 0,4 0 128 15,2-1-272-15,4 1-64 0,1 2-16 0,6-1 0 16,3 0-304-16,3 3-64 15,5 0-16-15,5 3-10400 0,3-1-2096 0</inkml:trace>
  <inkml:trace contextRef="#ctx0" brushRef="#br0" timeOffset="2431.73">7434 12068 25743 0,'0'0'1136'0,"0"0"240"0,0 0-1104 0,7 0-272 0,3 0 0 0,2 0 0 15,2-2 448-15,2 0 48 0,3-1 0 0,3-1 0 16,2 0-240-16,3-2-64 0,1 1 0 0,1-1 0 0,4-1-192 0,-1 0 144 15,1 4-144-15,-1-5 128 16,-2 0-1728-16,-1 2-336 0,-2-3-80 0</inkml:trace>
  <inkml:trace contextRef="#ctx0" brushRef="#br0" timeOffset="2585.63">7558 12280 11967 0,'-13'8'528'0,"13"-8"112"0,-5 1-512 0,5-1-128 16,0 0 0-16,0 0 0 0,0 13 4448 0,0-13 864 15,8 5 160-15,6-1 32 0,2-1-3968 0,-2-3-784 16,4-3-176-16,4-1-16 0,3 0-320 0,4-3-64 16,5 0-16-16,2-2 0 15,3 1-2384-15,-3-6-464 0</inkml:trace>
  <inkml:trace contextRef="#ctx0" brushRef="#br0" timeOffset="3269.28">8734 11700 6447 0,'-12'-5'576'0,"6"1"-576"16,-2 1 0-16,1-1 0 0,2-1 3424 0,0-2 576 16,1 0 112-16,1 2 32 0,1-4-2416 0,2 2-496 15,1-5-80-15,2 2-32 0,-1-4-384 0,4-1-80 16,3-2-16-16,5 3 0 0,3 2-272 0,5-2-64 16,3-2-16-16,3 4 0 0,2 1-288 0,6-1 160 15,0 0-160-15,-2 6 128 0,-2 2 16 0,-1 3 0 16,1 3 0-16,-3 4 0 0,-1 5-144 0,-2 2 0 0,-2 4 0 0,-4 8 128 15,-3 0-128-15,-6 7 0 16,-3 5 0-16,-6 2 0 0,-3 4 0 0,-3-13 128 0,-3 3-128 0,-3 1 128 16,-3 0-128-16,-2 1 0 15,-4-1 0-15,-2-5 128 0,1-1 32 0,0 0 0 0,-2-4 0 0,2 0 0 16,1-3 272-16,2-4 48 0,2-3 16 0,2 0 0 16,3 0-128-16,2-5-32 0,6 1 0 0,2-3 0 15,2 0-128-15,6-1-16 0,2-3-16 0,3 2 0 16,1 1-176-16,2-1 0 0,3 3 0 0,4 4 0 15,0 2 0-15,0 0 0 0,0-1 0 0,-3 2 0 16,2 1 0-16,-3 2 0 0,-3 0 0 0,1 1 128 16,-6-1-128-16,-2 1 160 0,-4-1-160 0,-1-2 160 15,-5-1 352-15,-4 3 64 0,-5 3 0 0,-3-4 16 0,-5-1 112 0,-5 0 32 16,-2-1 0-16,-3 1 0 0,-3-2-416 0,0 2-96 16,-4-1-16-16,0-1 0 0,-2-1-336 0,1-4-80 15,1 0-16-15,0-5 0 16,2-3-1968-16,4-2-400 0,2-2-80 0</inkml:trace>
  <inkml:trace contextRef="#ctx0" brushRef="#br0" timeOffset="3602.51">10211 11323 22111 0,'-4'-12'976'0,"4"12"208"0,0 0-944 0,0 0-240 0,0 0 0 0,0 0 0 16,-5 3 1328-16,0 6 208 0,-1 0 64 0,-2 5 0 16,-3 4-720-16,-1 5-144 0,-1 4-32 0,-3 16 0 15,2 1-64-15,5-9-32 0,-1 4 0 0,0 9 0 16,-2 4-288-16,2 6-64 0,1 3-16 0,3 3 0 15,-2 0-240-15,4 0 144 0,1-6-144 0,3-1 128 16,1-3-128-16,3-6 0 0,2-1 144 0,2-8-144 16,0-2 128-16,6 10-128 0,2-10 160 0,-5-18-160 15,1-1 0-15,0-5 0 0,0 1 0 0,0-3 0 16,-1-7-1568-16,-1-2-256 0,-3-4-48 0</inkml:trace>
  <inkml:trace contextRef="#ctx0" brushRef="#br0" timeOffset="3768.86">9570 12148 18431 0,'0'0'1632'0,"0"0"-1312"15,0 0-320-15,12-1 0 0,2 1 3504 0,4 0 624 16,1 0 128-16,3 0 32 0,6-1-3024 0,4-1-608 16,6-1-112-16,3-6-32 0,7 4-208 0,4-7-48 15,2 1-16-15,3-3 0 16,1-1-864-16,2-3-160 0,1 1-48 0</inkml:trace>
  <inkml:trace contextRef="#ctx0" brushRef="#br0" timeOffset="4486.34">11960 11832 17503 0,'0'0'1552'0,"0"0"-1232"15,-4-7-320-15,2 4 0 0,2 3 1168 0,0 0 176 16,0 0 48-16,0 0 0 0,-5 3-544 0,-1 8-96 16,3-3-32-16,-2 8 0 0,-2 0-208 0,2 5-32 15,0 1-16-15,0 5 0 0,1 0-32 0,2 3-16 16,0 0 0-16,2-2 0 0,3 2-192 0,1-6-32 0,2-2-16 0,3-4 0 16,2-4 176-16,8 1 32 15,1-4 16-15,-5-7 0 0,3-3 176 0,2-2 48 0,3-7 0 0,2-2 0 16,-1-4-32-16,2-2 0 0,-1-3 0 0,1-2 0 15,-2 1-320-15,-1 0-64 0,-2-1-16 0,-2 1 0 16,-3 2-192-16,-2 4 0 0,0 2 128 0,-4 3-128 16,-3 2 0-16,0 5 0 0,-7 2 0 0,6 7 0 15,-1 5 0-15,0 2 0 0,-1 2 0 0,1 3 0 0,0 2 0 16,0 2 0-16,0-2 0 0,0 1 0 0,3-4 0 16,2 5 0-16,2-7 128 0,-3-10-128 0,2-2 128 0,2-3-128 15,1-2 0-15,2-3 0 0,2-2 336 0,2-5-16 16,1-7-16-16,-2 0 0 0,0-1 64 0,-3-3 16 15,0-1 0-15,-4-3 0 0,-4 2-240 0,-2-6-144 16,-3 4 192-16,-1-5-192 0,-4-2 144 0,-1-13-144 16,-3 3 0-16,1 10 144 0,0 8-384 0,0 4-80 15,1 6 0-15,0 4-16 16,4 11-2576-16,0 0-512 0</inkml:trace>
  <inkml:trace contextRef="#ctx0" brushRef="#br0" timeOffset="4803.16">13309 11655 2751 0,'-13'5'128'0,"7"-2"16"0,-3-1-144 0,-1 2 0 15,-2 5 0-15,-1 2 0 0,-2 6 5472 0,-3 3 1056 0,-2 4 224 0,-2 2 32 16,1 3-5040-16,-2-1-1008 15,1 1-208-15,3 3-32 0,3-3-176 0,3-1-48 0,5-2 0 0,5-1 0 16,4-6 304-16,4-2 64 0,4-5 16 0,5-1 0 16,5-1-320-16,2-6-64 0,2-4-16 0,10-3 0 15,-2-5-64-15,-9 1 0 0,-1-5-16 0,1 1 0 16,-1-3 224-16,0-3 48 0,-4 1 16 0,0-1 0 16,-3 0-112-16,-4 0-32 0,-2 0 0 0,-4 0 0 15,-4-2-128-15,-3-2-48 0,-5 2 0 0,-2 0 0 16,-5 1-144-16,-7-5-256 0,3 7 64 0,0 3 16 15,-1 6-1104-15,6 4-240 0,0 3-32 0,-1 5-16 0</inkml:trace>
  <inkml:trace contextRef="#ctx0" brushRef="#br0" timeOffset="5104.42">13687 11856 24239 0,'-1'19'1072'0,"-1"-9"224"0,0 7-1040 0,0 4-256 16,-1 6 0-16,-1 2 0 0,-1 2 976 0,-5 1 144 15,-2-1 32-15,-1-3 0 0,-4 0-608 0,1-1-112 16,-2-3-32-16,1-4 0 0,3 1-48 0,2-3-16 0,0-4 0 0,5-7 0 16,0 1 176-16,7-8 48 0,0 0 0 0,0 0 0 15,-1-14 144-15,4 1 48 0,2-1 0 0,4-1 0 16,2-6-384-16,3 2-80 0,0-3-16 0,3 0 0 15,0-5-272-15,2 2 0 0,0-1 128 0,2 0-128 16,-1-4 176-16,3 5-32 0,-3 2 0 0,4 0 0 16,2 3-144-16,-1 2 0 0,2 0 0 0,0 6 0 15,-1-1-704-15,0 4-192 0,1 0-16 16,0 5-9600-16,1-1-1920 0</inkml:trace>
  <inkml:trace contextRef="#ctx0" brushRef="#br0" timeOffset="5420.99">14474 11250 17503 0,'0'0'1552'0,"0"0"-1232"16,0 0-320-16,0 0 0 0,4 7 1952 0,-1 6 336 16,-1 5 64-16,-2 1 16 0,-1 4-1328 0,-2 6-256 15,-2 3-48-15,-1 5-16 0,-2-1-240 0,-2 4-48 16,-1 7-16-16,-2-1 0 0,-1 4 112 0,-1 4 32 0,0 3 0 0,-3 0 0 16,0 4-304-16,0-4-48 15,4 2-16-15,0-4 0 0,0-7-400 0,4-2-96 16,0-8-16-16,2-5 0 15,3-5-496-15,4-5-96 0,0-6-32 0,3-3 0 16,4-5-1280-16,3-6-256 0,0-4-48 0</inkml:trace>
  <inkml:trace contextRef="#ctx0" brushRef="#br0" timeOffset="5754.26">14931 11243 22511 0,'5'-10'992'0,"-5"10"224"0,0 0-976 0,7-4-240 16,-7 4 0-16,0 0 0 0,0 0 1248 0,2 9 208 16,-4 5 32-16,-1 1 16 0,-4 4-672 0,-6 11-128 15,-2 0-16-15,-1 2-16 0,-3 2-96 0,-4 2-32 16,-1 1 0-16,-4-2 0 0,0 1-48 0,6-14-16 16,-2 2 0-16,-3 0 0 0,-2-4-272 0,0 3-48 15,1 1-16-15,1-2 0 0,2-4-144 0,0-1 128 16,3 0-128-16,1-1 128 0,2-2-128 0,3 0 128 15,2 0-128-15,-4 4 128 0,6-3 0 0,7-6 0 16,0 3 0-16,3 6 0 0,0-1 16 0,5-1 0 16,1-5 0-16,3 4 0 0,1 2-144 0,2 1 160 15,3-2-160-15,2 2 160 0,-1-3-160 0,3 2 0 16,1 1 0-16,4-3 128 0,-1-4-128 0,2 2 0 16,1 0 0-16,0-4 0 15,0 1-2304-15,0-4-320 0</inkml:trace>
  <inkml:trace contextRef="#ctx0" brushRef="#br0" timeOffset="6139.69">15679 11663 20271 0,'14'-16'1792'0,"-6"10"-1424"0,0-5-368 0,0 1 0 0,1 1 2192 0,2 0 368 16,0 0 80-16,-3 2 16 0,-8 7-1632 0,0 0-320 16,-8-8-64-16,-2 4 0 0,-5 0-256 0,-3 3-64 15,-4 2 0-15,-3 1 0 0,-5 0 0 0,3 3-16 16,0 5 0-16,0-1 0 0,2 2-128 0,1 3-32 16,1-1 0-16,2 2 0 0,4-1-144 0,5 3 0 15,3 1 0-15,3-2 128 0,3 1-128 0,3 0 160 16,3 2-160-16,3 2 160 0,2 0 256 0,2 1 48 15,0 2 16-15,0-1 0 0,3 5-288 0,-3-4-64 16,0-2-128-16,-2 3 192 0,-3-2-64 0,-2-1 0 16,-2-2-128-16,-1-1 192 0,-1-4 288 0,-6 2 48 15,-2-2 16-15,-3-2 0 0,-5-4 352 0,-4 2 80 16,-1-3 16-16,-5 3 0 0,-1-4-592 0,-4 0-112 16,-3-3-32-16,-18 0 0 0,7-4-256 0,14-1-256 15,-4-1 64-15,1-1-12800 16,-1-3-2560-16</inkml:trace>
  <inkml:trace contextRef="#ctx0" brushRef="#br0" timeOffset="7797.87">16684 11484 13071 0,'0'0'576'0,"-7"1"128"0,2 0-576 0,5-1-128 16,-6 5 0-16,6-5 0 0,0 0 960 0,0 0 144 16,0 0 48-16,1 8 0 0,-1-8-192 0,9 4-16 15,2-1-16-15,3 0 0 0,4-1 64 0,4 1 16 0,2-6 0 0,3 1 0 16,1-2-304-16,1 2-64 0,5-1-16 0,0-1 0 16,1-2-304-16,0 1-48 0,1 1-16 0,-3-1 0 15,-1 2-256-15,-3 2 128 0,1 1-128 0,-4 3 0 16,-6 3-560-1,-5-1-208-15,-3 1-64 0,-4 6-10560 0</inkml:trace>
  <inkml:trace contextRef="#ctx0" brushRef="#br0" timeOffset="7959.24">16663 11828 15887 0,'-15'13'704'0,"15"-13"144"0,-3 5-672 0,3-5-176 0,0 0 0 0,5 9 0 0,4-3 512 0,4 0 64 15,5 1 0-15,1-3 16 0,5-3-160 0,4-1-48 16,4-1 0-16,2-3 0 0,3-3 176 0,4 1 16 15,2-2 16-15,3-1 0 0,-2 3-144 0,3-3-48 16,1 2 0-16,-2-4-7024 16,-3 5-1408-16</inkml:trace>
  <inkml:trace contextRef="#ctx0" brushRef="#br0" timeOffset="8233.54">16958 11288 23951 0,'0'0'2128'0,"13"7"-1696"0,2 2-432 0,4-1 0 16,3 3 0-16,4 0 0 0,5 1 128 0,6 5-128 16,5 2 0-16,3 1 0 0,4 0 144 0,2 5-144 15,1-1 208-15,-15-6-16 0,3 2-16 0,4 4 0 16,-1 1-48-16,1 6 0 0,-1 0 0 0,-2 2 0 15,-4 0-128-15,-5 1 0 0,-6 0 0 0,-5 1 128 16,-6-1-128-16,-5-2 0 0,-5-2 144 0,-5 1-144 16,-4 0 400-16,-6-1 16 0,-4-2 0 0,-5 2 0 15,-5-3-160-15,-3 1-16 0,-2-4-16 0,-3 1 0 16,-1-3-1168-16,2-2-224 16,-1-2-48-16</inkml:trace>
  <inkml:trace contextRef="#ctx0" brushRef="#br0" timeOffset="8758.18">18701 11489 20207 0,'-7'-17'896'0,"5"9"192"0,2-3-880 0,-4 5-208 0,0-2 0 0,4 8 0 15,-5-4 576-15,5 4 64 16,-9 8 0-16,0 1 16 0,0 5-368 0,1 2-80 0,-3 5-16 16,3 1 0-16,0 6-192 0,2 2 0 0,0 3 0 0,4 1 0 15,-3 3 192-15,4 0-48 16,-1-3-16-16,2 0 0 0,3 1 0 0,2-2 0 0,0-7 0 0,1 0 0 15,2-6 0-15,2-3-128 0,2-7 192 0,2-1-64 16,2-8 544-16,2-1 96 0,0-5 32 0,5-5 0 16,2 0 160-16,2-6 16 0,1-4 16 0,-2-4 0 0,1 0-480 15,0 0-112-15,-2-2-16 0,-1 3 0 16,-6-3-224-16,0 3-160 0,-4 2 192 0,0 4-192 0,-1 1 0 0,-2 7 0 16,-3-2 0-16,-8 11 0 0,10 3 0 15,-1 5 0-15,-4 4 0 0,-1 8 0 0,-4 7 160 16,0 5-160-16,-2 6 128 0,-4 2-128 0,-4 4 176 0,-2 5-48 15,-3 2-128-15,-6 1 192 0,-6 2-48 0,5-16-16 16,-4 4 0-16,-9 2 0 0,-4-1-128 0,2-1 160 16,-2-4-160-16,0-3 160 0,3-3-16 0,0-6 0 15,2-2 0-15,2-5 0 0,5-2-144 0,2-4 0 16,1-3-192-16,2-9-10064 16,2-7-2016-16</inkml:trace>
  <inkml:trace contextRef="#ctx0" brushRef="#br0" timeOffset="9043.77">19589 11181 19343 0,'0'0'848'0,"0"0"192"0,0 0-832 0,0 0-208 0,0 0 0 0,0 5 0 15,0 8 1600-15,-2 5 288 0,-3 1 48 0,1-3 16 16,0 2-992-16,-4 4-208 0,2 0-48 0,-2 4 0 16,2-2-272-16,-2 3-64 0,2-2-16 0,-5 15 0 15,2-7-224-15,5-13-128 0,1-1 128 0,2-1-128 16,1-3 0-16,0-1 0 0,1 1-192 0,2-6 64 15,-1-1-1808-15,-2-8-368 0,7 2-64 0</inkml:trace>
  <inkml:trace contextRef="#ctx0" brushRef="#br0" timeOffset="9258.67">20021 11079 21183 0,'0'0'1888'0,"0"0"-1504"15,0 0-384-15,0 0 0 0,3 8 1264 0,0 6 176 16,-3 4 32-16,-2-4 16 0,-2 0-272 0,-2 6-48 16,-3 5-16-16,0 1 0 0,-5 3-480 0,-3 13-96 15,-1-1-32-15,6-12 0 0,-2-1-288 0,0 2-48 16,-2 2-16-16,1 0 0 0,2-3-192 0,0-1 0 0,0-2 128 0,3-2-128 31,1-5-1712-31,2-3-384 0,2-3-80 0,1 0 0 0</inkml:trace>
  <inkml:trace contextRef="#ctx0" brushRef="#br0" timeOffset="9649.07">20404 11719 25167 0,'0'0'1104'0,"0"0"240"0,0 0-1072 0,13 0-272 0,-2-2 0 0,3 2 0 16,0 0 544-16,4-1 48 0,1-1 16 0,1-1 0 16,3-1-400-16,1 0-80 0,1-1 0 0,1-2-128 15,4 0 0-15,-13 5 0 0,4-3-160 0,0-2-8016 16,0 2-1600-16</inkml:trace>
  <inkml:trace contextRef="#ctx0" brushRef="#br0" timeOffset="9812.7">20658 11787 19343 0,'0'0'848'0,"-6"8"192"0,2 3-832 0,0-2-208 0,2 1 0 0,1 6 0 0,1-6 2320 0,5 1 432 16,1-3 64-16,4 0 32 15,3-5-1584-15,5 1-320 0,-1-1-64 0,-3-1-16 0,4-2-416 0,4 0-96 16,1-4-16-16,3 1 0 0,4-2-160 0,1-3-48 15,1-2 0-15,0-2 0 16,-2-3-1424-16,14-5-304 0,-9-1-48 0,-4 1-16 0</inkml:trace>
  <inkml:trace contextRef="#ctx0" brushRef="#br0" timeOffset="10181.96">21741 11308 18431 0,'0'0'1632'0,"0"0"-1312"16,-6-2-320-16,0 2 0 0,-1 1 2144 0,0 5 352 16,-2 3 80-16,-4 0 16 0,-2 5-1696 0,-3 4-320 0,-2 3-80 0,-12 15-16 15,-2-2-96-15,11-7-32 16,1 0 0-16,-1 6 0 0,0 0 16 0,-7 20 0 0,7-3 0 0,8-5 0 15,7 1-368-15,7-19 144 0,5 2-144 0,2-2 0 16,5-2 160-16,5-2-160 0,1-4 128 0,16 7-128 16,3-11 400-16,-11-6 0 0,3-8 0 0,4-1 0 15,3-1 352-15,1-4 64 0,3-7 16 0,16-4 0 16,-4-1-256-16,-16 5-32 0,1-4-16 0,0-4 0 16,-2-2-272-16,-1-1-64 0,-2-1-16 0,-7-4 0 15,-2 3 48-15,-4-4 16 0,-5-1 0 0,-2 2 0 0,-2-1-240 0,-4 4 144 16,-4-2-144-16,-1 5 128 15,-3 3-432-15,-2 3-80 0,-4 2-32 16,-2 2-11360-16,-3 1-2256 0</inkml:trace>
  <inkml:trace contextRef="#ctx0" brushRef="#br0" timeOffset="11050.72">22810 11553 12895 0,'0'0'1152'0,"0"0"-928"15,0 0-224-15,0 0 0 0,0-181 960 0,0 362 128 16,0-181 48-16,12 3 0 0,-1-3-160 0,4 1-16 16,2-1-16-16,2-1 0 0,3 0-176 0,6-2-16 15,5 1-16-15,2-2 0 0,3 0-128 0,1 0-32 16,-1-1 0-16,-1-1 0 0,-4 1-416 0,0 2-160 15,-4 1 0-15,0 0 144 16,-6 1-1136-16,-5 1-224 0</inkml:trace>
  <inkml:trace contextRef="#ctx0" brushRef="#br0" timeOffset="11212.14">22845 11866 21183 0,'0'0'944'0,"0"0"192"15,7 3-912-15,7 2-224 0,2-1 0 0,3-2 0 0,3 3 688 0,8-2 80 16,5 1 32-16,-7-4 0 0,7-2-352 0,1-2-64 0,-1 1 0 0,0-2-16 16,2 2-240-16,-1-5-128 0,-2 2 128 0,-1 1-11472 15</inkml:trace>
  <inkml:trace contextRef="#ctx0" brushRef="#br0" timeOffset="11549.59">23164 11346 19343 0,'0'0'848'0,"7"-5"192"0,2 1-832 0,4-2-208 15,2 1 0-15,6 2 0 0,-1 2 704 0,9 0 80 16,3 0 32-16,6 3 0 0,3 1 112 0,6 2 32 15,6 2 0-15,0 0 0 0,0 3-144 0,-6 3-32 16,-7 2 0-16,-3 4 0 0,-2 6-192 0,-15-6-32 16,-1 3-16-16,-3 5 0 0,-2 6-288 0,-3 5-64 0,-6 3-16 15,-3-1 0-15,-6 0 16 0,-3 0 0 16,-6 2 0-16,-3-2 0 0,-5-2-64 0,-2 0 0 16,-3-1 0-16,-4-2 0 0,-3-4-128 0,-2-2 0 15,-3-3 0-15,1-4 0 16,5 0-1856-16,3-7-240 0,3 0-48 0,3-3-9984 0</inkml:trace>
  <inkml:trace contextRef="#ctx0" brushRef="#br0" timeOffset="12327.06">25969 11422 16351 0,'4'-12'720'0,"-4"12"160"0,1-12-704 0,0 3-176 0,1 2 0 0,-4 2 0 15,-1 0 832-15,3 5 144 0,0 0 32 0,0 0 0 0,-12-3-304 0,-1 7-48 16,-1 1-16-16,-2 4 0 0,-2 5-192 0,-1 7-32 16,0 7-16-16,-5 7 0 0,-2-3-144 0,-2 4-48 15,-3 3 0-15,-2 5 0 0,-2 3-80 0,15-13-128 16,-4 5 176-16,2 0-176 0,2 4 128 0,5-3-128 16,2-4 0-16,5 0 0 0,6-4 144 0,6 7-144 15,4-8 0-15,8-7 144 0,4-6 112 0,0-8 0 16,2-4 16-16,3-2 0 0,3-3 112 0,2-3 32 15,-2-5 0-15,12-7 0 0,-4-3-80 0,-12 3-16 16,3-5 0-16,-1-2 0 0,-3-2 16 0,1-2 0 16,-1 2 0-16,1-5 0 0,-2 0 192 0,-2-5 48 15,-2-1 0-15,4-16 0 0,-7 4 64 0,-9 15 0 0,-3-5 16 16,-3-1 0-16,-3 2-208 0,0 0-64 16,-2 3 0-16,-2 4 0 0,0 3-384 0,-2 5 0 15,-2 2 0-15,1 4 0 16,-1 4-896-16,-1 0-272 0,0 6-48 0,-6-1-13456 0</inkml:trace>
  <inkml:trace contextRef="#ctx0" brushRef="#br0" timeOffset="12553.24">26615 11392 27183 0,'0'0'592'0,"0"10"128"0,-1 3 32 0,-1 5 16 0,0 6-624 0,0 3-144 0,-1-2 0 0,-1 4 0 0,-1 0 256 0,0-1 32 15,0 2 0-15,-1-1 0 0,0 0-288 0,4-1 160 16,-3-1-160-16,-2 10 128 0,2-6-384 0,3-13-64 15,-2 0-32-15,1-3 0 16,1-2-992-16,-1-2-208 0,-1 1-48 0</inkml:trace>
  <inkml:trace contextRef="#ctx0" brushRef="#br0" timeOffset="12717.44">26265 11644 23039 0,'0'0'1024'0,"0"0"192"0,10 0-960 0,6-2-256 16,1 1 0-16,-4 0 0 0,4 2 1120 0,2-1 176 0,4-1 48 0,0-3 0 16,4 0-880-16,4 2-160 0,1 0-48 0,0 1 0 31,-1 0-1520-31,5-2-304 0,0 0-64 0</inkml:trace>
  <inkml:trace contextRef="#ctx0" brushRef="#br0" timeOffset="13187.7">27133 11182 26495 0,'0'0'1168'0,"0"0"240"0,0 0-1120 0,-5 14-288 0,2 1 0 0,-3-3 0 0,0-1 496 0,-2 7 32 16,-2 0 16-16,0 1 0 0,0 1-64 0,2 1-16 15,1-1 0-15,-2 8 0 0,4-3-304 0,3-8-160 16,4-1 160-16,0-2-160 0,2 0 144 0,1-3-144 16,4-1 128-16,0-4-128 0,4-1 240 0,4-2-48 15,1-5 0-15,1-3 0 0,0 2 96 0,-3-1 16 16,3-5 0-16,0 0 0 0,-1-4-304 0,-2 3 0 16,-1-3 0-16,1 1 0 0,-2-5 0 0,-2 2-272 0,0 1 16 15,-2-3 16-15,-1 1 240 0,0-1-176 16,0 1 176-16,-3 3-160 0,3 4 160 0,-2 0 0 0,0 3 0 15,-7 6 0-15,0 0 176 0,0 0 64 0,6 8 16 0,-3 2 0 16,-2 5 448-16,-2 3 80 0,-2 2 32 0,-2 6 0 16,-3 3-432-16,0 3-96 15,-4 3-16-15,-2 3 0 0,-1 2 32 0,-3-1 0 0,-1 3 0 0,1-1 0 16,-3-1-96-16,0 1-16 0,2 0 0 0,-5 12 0 16,5-12-192-16,9-17 128 0,0 3-128 0,2-7 0 15,2-1-464-15,-1-4-192 16,5-6-48-16,1-1 0 0,1-8-1920 0,0 0-400 0,6-22-80 0,2-1-16 0</inkml:trace>
  <inkml:trace contextRef="#ctx0" brushRef="#br0" timeOffset="13519.05">28129 10904 27647 0,'-5'-9'1216'0,"5"9"256"0,0 0-1168 0,0 0-304 16,0 0 0-16,0 0 0 0,0 0 0 0,-3 14 0 15,-1 4 128-15,0 3-128 0,-4 2 128 0,-6 17-128 0,1-1 192 0,-4 0-192 16,1 5 224-16,-1 1-64 0,0 0-16 0,-3 3 0 15,1 4 112-15,-2 2 32 0,0 0 0 16,-3 2 0-16,0-4-80 0,1 1-16 0,0-8 0 16,9-15 0-16,2 1-192 0,-1 0-160 0,3-4 32 15,3-3 0 1,5-3-384-16,3-4-64 0,6-6 0 0,3-1-7936 0,4-5-1568 0</inkml:trace>
  <inkml:trace contextRef="#ctx0" brushRef="#br0" timeOffset="13897.18">28294 11200 24127 0,'0'0'1072'0,"0"0"208"0,10-4-1024 0,0-2-256 16,0 2 0-16,-1 2 0 0,4-1 0 0,0 3 0 15,2-3 128-15,3 0-128 0,0-2 368 0,1 2 16 16,0 2 0-16,-1-1 0 0,-2 2-64 0,1 2-16 16,-2 0 0-16,0 5 0 0,-3-1-128 0,0 5-32 15,-3-3 0-15,-4 6 0 0,-2 1-144 0,-4 3 0 16,-5-1 0-16,-1 0 0 0,-3 2 128 0,-2 2 0 0,-2-1 0 0,-1-2 0 16,0-2 96-16,-1 0 16 15,1-2 0-15,0 0 0 0,1 0 304 0,3 0 64 0,2-4 16 16,4 0 0-16,3 1-320 0,5 0-64 15,2-1-16-15,3-3 0 0,0 6-224 0,4-3 144 0,1 2-144 0,7 7 128 16,-2 1-128-16,-7-7 0 16,1 3 0-16,-2 1 0 0,-1-1 0 0,-2 2 0 0,-2 0 0 15,-1-1 0-15,-4 2 0 0,-1 0 0 0,-3-3 0 0,-4 1 0 16,-2-3 128-16,-2 1-128 0,-4 0 128 0,-7 4-128 16,-1-5 0-16,9-6 0 0,-3-1 0 0,0-4 0 15,-2-2-1984 1,2-3-496-16,-15-11-80 0,9-2-32 0</inkml:trace>
  <inkml:trace contextRef="#ctx0" brushRef="#br0" timeOffset="14169.11">29085 11171 27647 0,'0'0'1216'0,"0"0"256"0,-2 10-1168 0,1 1-304 16,-1 1 0-16,-4 4 0 0,0 3 416 0,-3 6 32 16,0-1 0-16,-2 4 0 0,1 1 96 0,-3 4 32 15,0 4 0-15,-5 16 0 0,2-3-256 0,2-4-32 16,0-2-16-16,6-15 0 0,1 2-272 0,-1 1 128 16,0-1-128-16,2-3 0 0,2 0-144 0,-1-4-144 15,1-3-32-15,3-3 0 16,1-3-400-16,0-1-96 0,1-5-16 0,1-2-7936 15,-2-7-1600-15</inkml:trace>
  <inkml:trace contextRef="#ctx0" brushRef="#br0" timeOffset="14293.67">28668 11574 27231 0,'0'0'592'0,"14"-4"128"0,-2-1 32 0,0 5 16 0,2 2-608 0,4 0-160 0,3-1 0 0,14 0 0 16,0 0 224-16,-9-1 16 0,3-1 0 0,1 1 0 15,0-4-240-15,0-1-160 0,1 0 32 0</inkml:trace>
  <inkml:trace contextRef="#ctx0" brushRef="#br0" timeOffset="14654.07">29242 10767 25791 0,'0'0'576'0,"9"-8"112"0,1 8 16 0,4 3 16 0,3 4-576 0,1 0-144 16,2 3 0-16,0 0 0 0,1 5 528 0,10 14 80 0,0 3 16 0,-12-9 0 15,1 8-128-15,-1 4-32 0,2 6 0 0,-2 3 0 16,-1 8-48-16,-3 2-16 16,-4 2 0-16,-1 28 0 0,-6-4 32 0,-5-31 0 15,-5 3 0-15,-5-1 0 0,-1 0-304 0,-4-1-128 0,-5-3 128 16,-2-3-128-16,-1-4 224 0,0-6-32 16,1-2-16-16,0-8 0 15,-1-4-1904-15,6-3-384 0</inkml:trace>
  <inkml:trace contextRef="#ctx0" brushRef="#br0" timeOffset="15207.15">30159 11297 12895 0,'0'0'576'0,"0"0"112"0,0 0-560 0,0 0-128 0,0 0 0 0,0 0 0 0,0 0 2480 15,12 2 464-15,1-4 80 0,2 0 32 0,3 1-1824 0,3-1-352 16,3-2-80-16,6-1-16 0,4-2-144 0,3 4-16 15,3 0-16-15,-1-1 0 0,1-1-368 0,-4 3-80 16,-3-5-16-16,-3 6 0 16,-7 1-560-16,-3 1-112 0,-2 0-32 0,-7 1-11968 15</inkml:trace>
  <inkml:trace contextRef="#ctx0" brushRef="#br0" timeOffset="15341.33">30220 11578 17503 0,'0'0'768'0,"0"0"176"0,0 0-752 0,0 0-192 15,0 0 0-15,12 10 0 0,4-4 2048 0,3-1 384 16,2 0 80-16,6-2 16 0,4-2-1856 0,2-1-368 0,1-2-80 0,4-5-16 16,0 0-208-16,2-4 144 0,-4 1-144 0,-9 1-8064 31,2 2-1712-31</inkml:trace>
  <inkml:trace contextRef="#ctx0" brushRef="#br0" timeOffset="15643.25">31258 10948 24879 0,'0'0'2208'0,"3"14"-1760"0,-2-1-448 0,-1 0 0 0,0 3 256 0,0 6-48 16,-1 3 0-16,-2 16 0 0,-1-2 48 0,1-9 0 15,-2 4 0-15,-3 22 0 0,2-1-256 0,-3 0 128 16,-4 6-128-16,0 2 0 0,-1-3 192 0,2 2-48 16,-5-5-16-16,3 0 0 0,1-5-304 0,6-19-64 15,0-1-16-15,4-3 0 16,-3 1-1984-16,3 5-384 0</inkml:trace>
  <inkml:trace contextRef="#ctx0" brushRef="#br0" timeOffset="16022.29">31598 11257 25567 0,'6'-15'1136'0,"-1"7"224"0,1-3-1088 15,6 2-272-15,-1-4 0 0,5 2 0 0,-1 2 512 0,5-4 32 0,4 3 16 0,-1-1 0 16,-1 1-96-16,-1 2-16 0,0 3 0 0,-9 2 0 16,4 1-256-16,-2 4-48 0,0 1-16 0,0 2 0 15,0 5-128-15,-3 1 0 0,-1 3 0 0,-2 6 0 16,-2 6 0-16,-3 2 0 0,-6 5 0 0,-3 5 0 16,-6 4 0-16,-5 21 0 0,-2-7 192 0,-3-4-64 0,-1-4-128 15,-2-6 0-15,2-3 0 0,-1-3 0 0,1-4 448 0,0-3 64 16,0-6 16-16,3 0 0 0,1-3 112 0,2-1 0 15,2-4 16-15,5-2 0 0,2 1-272 0,4-8-64 16,4-6-16-16,0 0 0 0,0 0-304 0,0 0 160 16,12 2-160-16,0-1 128 0,1-4-128 0,2 1 0 15,2-2 0-15,-1-1 0 0,2 1 0 0,0-1-176 16,0 1 16-16,0-2 0 16,-1 1-1840-16,0 1-368 0</inkml:trace>
  <inkml:trace contextRef="#ctx0" brushRef="#br0" timeOffset="16354.23">32367 10922 28559 0,'0'0'1264'0,"10"-7"272"0,-3 5-1232 0,-7 2-304 0,12 0 0 0,-12 0 0 15,0 0-320-15,4 15-112 0,-3 0-16 0,-4 4-16 0,-3 3 672 0,-3 5 144 16,-1 2 32-16,-3 3 0 0,-2-4 112 0,6-9 16 16,-1 6 16-16,-1 6 0 0,-6 7 128 0,2 4 32 15,-1 5 0-15,1 0 0 0,0 5-288 0,-10 46-48 16,6-19-16-16,6-13 0 0,3-12-208 0,6-8-128 15,0-3 160-15,4-6-160 0,3-3 160 0,2-7-160 16,2-1 160-16,2-5-160 0,-9-21 0 0,14 22 0 16,0-8 0-16,-5-9 0 15,1 1-1472-15,0-3-352 0,1-3-64 0</inkml:trace>
  <inkml:trace contextRef="#ctx0" brushRef="#br0" timeOffset="16490.23">32020 11520 30399 0,'11'-2'2704'0,"4"-1"-2160"0,4-2-544 0,3 4 0 15,0 1 400-15,3 0-16 0,2-1-16 0,-9 2 0 16,3-1-368-16,5 0 128 0,2 0-128 0</inkml:trace>
  <inkml:trace contextRef="#ctx0" brushRef="#br0" timeOffset="18564.22">2411 14239 17503 0,'3'-5'1552'0,"1"-5"-1232"0,-1 1-320 0,3 0 0 0,0 2 832 16,0-2 96-16,-2 0 32 0,1 0 0 0,2 4-160 0,-1-2-32 15,-2 2 0-15,1 3 0 0,0-2-320 0,-5 4-80 16,0 0-16-16,2 6 0 0,-2-6-192 0,3 10-32 15,-4 3-128-15,1 1 192 0,-4 8-64 0,4 3-128 16,-3 8 176-16,1 3-176 0,1 3 144 0,-1 18-144 16,4 3 0-16,-2-1 144 0,2-5-144 0,2 0 0 15,4-3 144-15,0-7-144 0,4-2 192 0,1-4-48 16,2-7 0-16,3-3 0 0,2-4 336 0,0-5 64 16,2-5 16-16,2-3 0 0,0-6-144 0,3-3-32 15,2-5 0-15,-1-3 0 0,1-7-96 0,1-1-32 16,0-4 0-16,1-3 0 0,-3-4-128 0,0-4-128 15,-1-3 192-15,0 1-192 0,-1 3 160 0,7-19-160 16,-7 1 128-16,-10 15-128 0,-4 3 128 0,7-8-128 0,-2 8 128 0,-8 7-128 16,0 0 288-16,0 5-32 0,-2 4 0 0,1 1 0 15,-2 5-256-15,1 5 160 16,-7 1-160-16,6 5 128 0,-1 9-128 0,-1 2 0 0,0 4 0 0,-1 10 0 16,0 8 0-16,-2 5 0 15,2 7 144-15,-3 6-144 0,-3 9 0 0,-2 6 0 16,-1 4 0-16,-2 9 128 0,-2 1-128 0,-5 4 0 0,-3-1 0 15,-1-2 0-15,0 0 0 0,-2-5 0 0,1-1 128 16,-3-8-128-16,-1-5 576 0,1-7 64 0,0-5 0 0,0-7 0 16,2-8 320-16,2-5 80 0,1-3 16 0,-2-10 0 15,2-5-640-15,0-4-128 0,0-8-32 0,3-6 0 16,-3-7-64-16,4-2 0 0,-1-8-16 0,1-3 0 16,1-9-176-16,1-1-192 0,0-4 32 0,1-3 16 15,4-3-160-15,2 0-16 0,3-1-16 0,3 3 0 0,4 4 80 0,3 3 0 16,1 4 16-16,3 1 0 0,5 5-64 0,2 3-16 15,1 1 0-15,3 2 0 16,4 2-1984-16,-3 6-384 0,5-3-96 0</inkml:trace>
  <inkml:trace contextRef="#ctx0" brushRef="#br0" timeOffset="18971.2">4056 14612 28559 0,'-20'-2'624'0,"13"1"128"0,2 0 16 0,5 1 64 0,0 0-672 0,0 0-160 0,0 0 0 0,0 0 0 0,12 4 224 0,1-2 16 15,4 2 0-15,4-3 0 0,0-1-48 0,3 0 0 16,6 0 0-16,1-1 0 0,0-2-192 0,2 1 144 16,3 2-144-16,-1-3 128 0,2 0-400 0,-1-4-96 15,-2 2-16-15,0-1-12720 16</inkml:trace>
  <inkml:trace contextRef="#ctx0" brushRef="#br0" timeOffset="19142.24">4479 14919 35935 0,'0'0'1600'0,"0"0"320"0,0 0-1536 0,0 0-384 15,9 4 0-15,3 0 0 0,3 2 0 0,3-2 0 0,1 0 0 0,4-2 0 16,1 0 128-16,3-4-128 16,2 0 160-16,3-2-160 0,2-2 0 0,3-6 0 15,0 1 0-15,2 1 0 16,3-2-2640-16,3 1-480 0</inkml:trace>
  <inkml:trace contextRef="#ctx0" brushRef="#br0" timeOffset="20217.74">5881 14098 14335 0,'-7'-2'640'0,"7"2"128"0,-9 1-624 0,3-1-144 15,-1-1 0-15,2-1 0 0,-1 2 1120 0,1 0 192 16,5 0 32-16,0 0 16 0,-3-5-320 0,3-4-64 16,0 9-16-16,8-10 0 0,3-5-208 0,-1 5-48 15,3 1-16-15,4-3 0 0,3 2-240 0,4 1-32 16,3-3-16-16,2 3 0 0,4-4-96 0,4 5-32 15,4-1 0-15,2 4 0 0,1-2-32 0,1 3-16 16,-3 1 0-16,0 3 0 0,-4 2-224 0,-3 0 0 16,-4 5 0-16,10 3 0 0,-12 6 0 0,-13-2 0 15,-3 1 0-15,-3 3 0 0,-2 3 0 0,-4 0 0 0,-6 2 0 0,-1 3 0 16,-5-4 160-16,-3 4-160 0,-3 1 160 0,-4-2-160 16,-3 0 176-16,0-2-176 0,-2 0 192 0,0 1-192 15,2-2 160-15,0-1-160 0,0 0 128 0,5-2-128 16,1-3 256-16,2 0-16 0,3-1-16 15,4-2 0-15,2-3-224 0,5 1 128 0,3-2-128 0,4 1 0 0,2-1 144 16,4 3-144-16,1-1 128 0,2 1-128 16,2 2 0-16,1 1 0 0,2 0 0 0,-1 0 0 15,3 2 0-15,-2 1 0 0,0-1 128 0,-3 4-128 0,-3-3 288 16,-3 1 32-16,-3 1 0 0,-2 0 0 0,-3 1 256 0,-1-1 48 16,-6 3 16-16,-1-2 0 0,-5-2-48 0,-2 1 0 15,-4-1 0-15,-4 0 0 0,-4-2-112 0,-2 1-32 16,-4-1 0-16,-2 2 0 0,-3-1-192 0,-3-1-64 15,-2 0 0-15,-1-2 0 0,-3-8-192 0,0-4 0 16,2 4 0-16,5-3 0 16,0 1-1312-16,5-4-304 0,2-5-64 0,4-1-8704 15,3-4-1744-15</inkml:trace>
  <inkml:trace contextRef="#ctx0" brushRef="#br0" timeOffset="20671.66">7856 13770 12895 0,'0'0'576'0,"-8"-2"112"0,0 0-560 0,1 0-128 0,-2 2 0 0,2 0 0 0,1 4 2848 0,0 1 544 15,-2 6 96-15,-2 2 32 0,-3 5-2384 0,-1 3-480 16,-1 5-80-16,0 2-32 0,1 3-160 0,0 5-16 16,0 6-16-16,0 2 0 0,0 7 96 0,0 4 32 15,0 0 0-15,1 4 0 0,2 4-176 0,2-4-48 16,0 4 0-16,3-5 0 0,0-2-256 0,4-3 128 16,1-2-128-16,3-5 0 0,1-4 192 0,2-5-192 15,1-4 192-15,3-5-192 0,0 1 160 0,2-9-160 16,2-2 128-16,1-1-128 15,1-5-928-15,1-5-272 0,1-3-48 0,4-6-11808 0</inkml:trace>
  <inkml:trace contextRef="#ctx0" brushRef="#br0" timeOffset="20854.12">7287 14507 32415 0,'0'0'1440'0,"0"0"288"0,0 0-1376 0,0 0-352 0,7-3 0 0,4-1 0 16,6 0 256-16,0 0 0 0,4-1-16 0,0 0 0 16,4-1 0-16,3 1 0 0,5 1 0 0,3-5 0 15,5 1-48-15,5-2 0 0,1 2 0 0,5-3 0 16,3 1-1920-16,-2-3-384 0</inkml:trace>
  <inkml:trace contextRef="#ctx0" brushRef="#br0" timeOffset="21549.15">8973 13822 6447 0,'0'-14'576'0,"0"12"-576"15,0 2 0-15,0 0 0 0,1-7 3888 0,-1 7 656 16,0 0 144-16,0 0 32 0,0 0-2896 0,3 13-576 15,-1 1-112-15,-1 4-32 0,-1 5-304 0,0 5-64 16,0 0-16-16,2 7 0 0,0 8-32 0,-2 1-16 0,0 4 0 0,2 4 0 16,-2 3-48-16,-2-1-16 15,0 1 0-15,-2-2 0 0,0 3-352 0,0-1-64 16,1-3 0-16,-4-2-16 0,2-7-16 0,-1 0 0 16,-1-7 0-16,2-6 0 0,0 0-400 0,1-8-80 15,1 0 0-15,0-7-10096 0,2-3-2000 0</inkml:trace>
  <inkml:trace contextRef="#ctx0" brushRef="#br0" timeOffset="21696.57">8594 14514 32703 0,'0'0'1456'0,"0"0"288"0,0 0-1392 0,0 0-352 0,12 5 0 0,0-3 0 0,3 0 384 0,2-2 16 16,0-3 0-16,5 2 0 0,6-3-80 0,5 1-32 15,3 0 0-15,3-1 0 0,1-4-112 0,0 2-32 16,0 0 0-16,1-3 0 16,1 1-1808-16,-1-2-352 0,0 0-80 0</inkml:trace>
  <inkml:trace contextRef="#ctx0" brushRef="#br0" timeOffset="23318.27">11083 13601 16575 0,'0'0'1472'0,"0"0"-1168"0,0 0-304 0,0 0 0 16,0 0 928-16,0 0 128 0,-5-1 32 0,-4 0 0 0,-1 3 64 0,1-1 0 16,-3-1 16-16,-2-1 0 15,-2 4-224-15,-3-1-48 0,-4-1-16 0,-1-1 0 0,0 0-112 0,-2 0-32 16,0 2 0-16,-2-1 0 0,-2 0-160 0,-1 1-48 16,-4 1 0-16,1 2 0 0,-2 2-144 0,-17-2-48 15,3-1 0-15,19-3 0 0,-5 3 0 0,3-3 0 16,-1 0 0-16,-11-2 0 0,8-3-48 0,16 2-16 15,0-1 0-15,2 1 0 0,3 0-80 0,1-1-32 16,1-3 0-16,1 4 0 0,4 1 112 0,0-2 32 16,4 1 0-16,1-2 0 0,4 4-32 0,0 0 0 15,0 0 0-15,0 0 0 0,0-8-272 0,0 8 128 16,0 0-128-16,0 0 0 0,8-5 0 0,-8 5 0 16,0 0 0-16,0 0 0 0,7 4 0 0,0 5 0 0,-3-2 0 15,-3 6 0-15,-1 1 0 0,0 3 0 0,-3 0 0 0,-3 11 0 16,-3 3 0-16,0-4 0 15,-2 2 0-15,2-9 0 0,-3 2 128 0,-2 2-128 16,-2-1 0-16,1 2 0 0,-1 1 192 0,-5 5-192 16,-1-5 192-16,11-10-192 0,1 2 192 0,1 1-192 15,1-2 192-15,4-3-192 0,3-4 144 0,2 1-144 16,4 2 0-16,4-5 144 0,0-3-144 0,4 1 0 0,2-2 0 0,5 0 128 16,5 0-128-16,2 2 128 0,4-1-128 0,2 0 128 0,14 8-128 0,-1-1 0 15,0-1 0-15,-2 1 0 0,1 2 0 0,-5 2 0 16,1 1 0-16,-4 2 0 0,-2 2 0 0,-3-1 0 15,-3-1 0-15,-2 3 0 0,-4 1 0 0,-3 1 0 16,-3-4 0-16,-3 3 128 0,-3 1 112 0,-3 0 16 16,-4-3 0-16,-3 0 0 0,-4 0 176 0,-2 1 32 15,-4 0 16-15,-2-3 0 0,-6-1 96 0,-2 1 0 16,-3 1 16-16,-4 1 0 0,-2-6-96 0,-4 0-32 16,-6 2 0-16,-5-2 0 0,-4-1-464 0,-1-1 0 15,-3-2 0-15,3-2 0 0,-2-3 128 0,2-3 128 16,1-2 16-16,-2-1 16 0,0-5-288 0,4-3-192 15,2 2 16-15,4-3 16 16,3 0-1360-16,7-3-272 0,5-2-48 0,5 1-17088 0</inkml:trace>
  <inkml:trace contextRef="#ctx0" brushRef="#br0" timeOffset="24101.81">12172 14154 21183 0,'0'0'1888'0,"0"0"-1504"15,0 0-384-15,-1 9 0 0,-2-3 0 0,0 4 0 0,0 1 0 0,-1 3-128 16,-1 2 608-16,-1 2 128 16,1 0 32-16,-2 3 0 0,0 5-128 0,-1 0-32 15,-1 6 0-15,5 0 0 0,1-2-224 0,1 1-32 16,2 1-16-16,2-4 0 0,1 0 32 0,5-7 0 0,0-7 0 0,1 2 0 16,0-2 192-16,1-3 32 0,1 2 16 0,2-6 0 15,0-2 80-15,2-3 16 0,3 0 0 0,-1-4 0 16,1-6 144-16,0 0 48 0,1-3 0 0,0 1 0 15,0-7-768-15,0-1 0 0,-1 1-160 0,0-1 32 16,-2 4 128-16,0 0 192 0,-1 4-32 0,-1-2-16 16,-1 7-144-16,-2 1 128 0,0 4-128 0,0 4 128 15,-2 1-128-15,-1 2 128 0,0 4-128 0,-2 3 128 0,-1 1-128 0,-1 1 0 16,0-2 0-16,1 0 0 0,-2 1 0 0,1-2 0 16,-1-3 0-16,2 0 0 0,3-4 0 0,1-3 0 15,1-3 0-15,3-3 0 0,0-2 128 0,-1-5-128 16,0 0 0-16,-2-5 128 0,0-2-128 0,-2-2 128 15,-2-1-128-15,-1-2 128 0,-2 0-128 0,-2 2 0 16,-4 0 144-16,1-1-144 0,-2 1 0 0,0-2-288 16,0 1 48-16,1-7 16 15,0 5-1488-15,3 4-288 0,1 5-64 0,2 4-10752 0</inkml:trace>
  <inkml:trace contextRef="#ctx0" brushRef="#br0" timeOffset="24420.18">13286 14057 26719 0,'0'0'2368'0,"0"0"-1888"0,2-8-480 0,-2 8 0 16,0 0 736-16,0 7 48 0,-2 1 16 0,-1 3 0 15,-2-1-400-15,-1 4-80 0,-2 3 0 0,-1 2-16 16,2 0-64-16,-4 1-16 0,4 2 0 0,-3-2 0 15,3-1-16-15,1-2 0 0,0-6 0 0,2 2 0 16,1 0-208-16,3-4 0 0,2 0 0 0,1-6 0 0,-3-3 272 0,9 3 16 16,1-2 0-16,2-2 0 0,-1-2-48 0,2 0-16 15,0-6 0-15,1 1 0 0,-2-3-80 0,0 2-16 16,-3-4 0-16,-2 3 0 0,-2 1-128 0,-1-1 128 16,-2 2-128-16,-5-2 128 0,-1 4 0 0,-1 2 0 15,-3 0 0-15,1 0 0 0,-1 2-128 0,1 3 0 16,-2 4 0-16,0-1-176 15,-3-2-1600-15,3 1-320 0,2 1-64 0</inkml:trace>
  <inkml:trace contextRef="#ctx0" brushRef="#br0" timeOffset="24700.96">13807 13876 18431 0,'0'0'816'0,"0"0"160"0,0 0-784 0,-1 9-192 0,-2 3 0 0,-1 1 0 15,1 0 1968-15,-3 3 336 16,-1 2 80-16,-2 1 16 0,-1 4-1552 0,0 0-304 16,-3 0-64-16,0 2-16 0,0-5 288 0,-1 0 48 0,-1-3 16 0,1 0 0 15,2-1-16-15,0-4 0 0,2-1 0 0,2-2 0 16,3-1-304-16,5-8-64 0,0 0-16 0,0 0 0 16,0 0 96-16,1-10 32 0,3-1 0 0,1-3 0 15,3-2-144-15,1-1-16 0,2 0-16 0,2-1 0 16,1-3-240-16,0 4-128 0,0-2 160 0,1 0-160 15,2 1 0-15,-2 3 0 0,2-1 0 0,0 4 0 16,1 1-1024-16,0-1-240 0,-2 3-48 0,1-3-14944 16</inkml:trace>
  <inkml:trace contextRef="#ctx0" brushRef="#br0" timeOffset="24947.25">14384 13550 26719 0,'0'0'2368'0,"0"0"-1888"16,0 9-480-16,1 3 0 0,2-2 784 0,-3 6 64 16,-1 5 16-16,-1 3 0 0,-1 0 480 0,-4 3 112 15,1 6 16-15,-2 4 0 16,-1 2-1776-16,-1 2-336 0,-1-2-80 0,-2 4-16 0,2 4 928 0,-3 0 176 15,0-3 32-15,-2 3 16 0,1-7-416 0,0-2 128 0,0-1-128 0,2-5 0 32,-1-3-2112-32,4-6-512 0,1-3-112 0,2-3-16 0</inkml:trace>
  <inkml:trace contextRef="#ctx0" brushRef="#br0" timeOffset="25299.17">14844 13684 26719 0,'0'0'2368'0,"0"0"-1888"0,0 0-480 0,0 0 0 16,0 7 688-16,0 4 32 0,-2 0 16 0,-2 2 0 16,-3 2-320-16,-1 0-64 0,-5 3-16 0,-2 1 0 0,-3 0 80 0,-3 3 16 15,-3-2 0-15,-15 11 0 0,0-5 80 0,12-9 32 16,-4 1 0-16,2-3 0 0,-1 0-224 0,-1 2-64 15,1 0 0-15,0 0 0 0,1-1 16 0,5 0 0 16,1 0 0-16,4-1 0 0,1-2-112 0,4 0-32 16,3 0 0-16,2-3 0 0,3 2 16 0,2 6 0 15,5-9 0-15,2 0 0 0,2 3-144 0,1-4 128 16,3 5-128-16,2 1 128 0,2-1-128 0,1 1 0 16,1 4 0-16,1-2 0 0,1 4 0 0,4 0 0 15,-6-1 0-15,0-2 0 0,-1 2 0 0,-1-2 0 16,-2-3 0-16,1 0 0 15,-2 0-2096-15,-1-5-448 0,7 5-80 0,-16-14-32 0</inkml:trace>
  <inkml:trace contextRef="#ctx0" brushRef="#br0" timeOffset="25638.21">15506 13885 29487 0,'0'0'1296'0,"0"0"288"0,-2-4-1264 0,2 4-320 0,0 0 0 0,0 0 0 15,-4 5 816-15,-2 1 96 0,-2 1 32 0,-1 1 0 16,-5 5-752-16,0 1-192 0,-1 4 0 0,0-2 0 16,2 2 0-16,0 0 0 0,2 0 0 0,2 0 0 15,3-2 0-15,1 3 0 0,2-1 0 0,3 0 0 0,3 1 0 0,2 1 0 16,-2 3 0-16,4 1 0 0,0-1 256 15,-1-1-48-15,1 1 0 0,-1 2 0 0,-2-5 144 0,-1 2 32 16,-2 0 0-16,-2 0 0 0,-3-1 96 16,-1-2 32-16,-3-3 0 0,-1 1 0 0,-6-1 48 0,0 1 16 15,-4-7 0-15,-3 3 0 0,-6 2-64 0,-2-3-16 16,-3-2 0-16,2-3 0 0,-1 2-496 0,1-8 0 16,1-2 0-16,1-3 0 15,5-1-1904-15,4-1-272 0,4-5-48 0,4-2-16 0</inkml:trace>
  <inkml:trace contextRef="#ctx0" brushRef="#br0" timeOffset="26048.78">16465 14094 23951 0,'0'0'2128'0,"0"0"-1696"0,0 0-432 0,0 0 0 0,0 0 1344 0,10 2 176 16,-1 0 32-16,5-1 16 0,1-2-1088 0,3 0-224 16,2-2-32-16,6 2-16 0,2-3-64 0,3-2-16 15,5-1 0-15,2 2 0 0,0-2-128 0,-1 0 0 16,-2-1 0-16,-4 0 0 15,-1 3-448-15,8-5-192 0,-8 5-16 0,-7-3-12400 0</inkml:trace>
  <inkml:trace contextRef="#ctx0" brushRef="#br0" timeOffset="26213.44">16461 14274 4607 0,'-9'2'400'0,"0"2"-400"15,2 3 0-15,2-3 0 0,5-4 5072 0,0 0 944 0,0 0 176 0,6 12 32 16,3-5-4768-16,6 0-960 0,7 2-192 0,2-7-48 15,1-2-256-15,10-1 0 0,5-2 0 0,5 1 0 16,3-5 0-16,2 2 0 0,-1 2 0 0,3-6 0 16,-1 2-1376-16,-1 2-288 0,-1-5-48 0,-3 1-16 0</inkml:trace>
  <inkml:trace contextRef="#ctx0" brushRef="#br0" timeOffset="26525.33">16666 13682 25743 0,'0'0'1136'0,"10"-1"240"0,4-1-1104 0,4 2-272 16,3 0 0-16,9 1 0 0,1 3 288 0,5 0 0 15,1 1 0-15,2 2 0 0,3 1 64 0,3 5 16 16,-1 3 0-16,3 1 0 0,3 2 144 0,-1 1 16 15,0 4 16-15,15 13 0 0,-12 1 144 16,-21-14 16-16,-3 6 16 0,0 0 0 0,-3 6-224 0,-3-1-48 16,-4 1-16-16,-2 1 0 0,-8 0-48 0,-3 2-16 15,-5-2 0-15,-5 0 0 0,-5-3-112 0,-6 0 0 16,-4-2-16-16,-7 1 0 0,-4-1-240 0,-7 1 144 16,-7-4-144-16,-1 2 128 15,-3 2-1536-15,-2-3-320 0</inkml:trace>
  <inkml:trace contextRef="#ctx0" brushRef="#br0" timeOffset="27770.2">18349 13726 11967 0,'-13'-4'1072'0,"7"1"-864"15,-2 1-208-15,3-2 0 0,-1-1 2384 0,2 1 432 16,-1 2 96-16,5 2 16 0,0 0-1728 0,0 0-352 16,-8 0-64-16,2 2-16 0,-3 3-400 0,5 4-96 15,-1 0-16-15,0 4 0 0,1 2 64 0,1 4 16 16,2 1 0-16,1 7 0 0,1-2-48 0,5 12-16 15,1-4 0-15,3-6 0 0,0 1-128 0,4-4-16 16,3-2-128-16,-3-11 192 0,2 1 368 0,2-6 64 16,0 0 16-16,2-4 0 0,1-6-128 0,2 0 0 15,1-4-16-15,1-4 0 0,1-4-96 0,0 0-16 16,0-2 0-16,-1-1 0 0,-2-1-176 0,8-10-32 16,-7 5-16-16,-10 8 0 0,0 1-160 0,-4-1 192 15,0 3-192-15,3-1 192 0,-3 2 16 0,-5 10 16 0,-5 3 0 0,0 0 0 16,0 0 32-16,3 11 0 0,-2 7 0 0,-1 7 0 15,-3 3-256-15,-1 8 0 0,-1 6 0 16,-2 2 0-16,-2 6 0 0,-1 3 0 0,-3 4 0 0,-2 6 0 16,-3-2 160-16,-1-3-160 0,0 5 160 0,-4-5-160 15,-1 0 176-15,-2-3-176 0,1-4 192 0,-1-3-192 16,2-5 208-16,-1-2-64 0,-1-8-16 0,0-2 0 16,3-2-128-16,3-9 0 0,0-2-160 0,4-4 160 15,-1-9-2560-15,1-5-400 16</inkml:trace>
  <inkml:trace contextRef="#ctx0" brushRef="#br0" timeOffset="28081.22">19240 13178 18431 0,'0'0'1632'0,"0"0"-1312"16,0 0-320-16,0 0 0 0,0 0 1712 0,0 0 272 16,0 0 48-16,-2 7 16 0,-1 5-1168 0,-2 1-240 15,-2 7-32-15,1 2-16 0,0 0-352 0,-5 9-80 16,1-3-16-16,0 4 0 0,-1 1 96 0,-1 2 16 15,1 0 0-15,-1 0 0 0,2 1-128 0,0-1 0 0,0-2-128 16,1-3 192-16,1-1-192 0,2-6-128 0,1-3 128 0,2 6-208 31,2-12-2176-31,1-14-432 0</inkml:trace>
  <inkml:trace contextRef="#ctx0" brushRef="#br0" timeOffset="28256.03">19584 13305 27647 0,'-6'9'2448'0,"-3"6"-1952"0,-1 5-496 0,-2 7 0 0,1 0 624 15,-2 5 16-15,-1 2 16 0,-6 15 0 0,1-7-208 0,6-12-32 16,0-1-16-16,1 1 0 0,-1 0-272 0,-1-6-128 16,5 5 0-16,0-5-9264 15,2 0-1936-15</inkml:trace>
  <inkml:trace contextRef="#ctx0" brushRef="#br0" timeOffset="28543.27">19663 13979 11967 0,'0'0'528'0,"0"0"112"0,0 0-512 0,0 0-128 0,0 0 0 0,0 0 0 16,0 0 3888-16,0 0 736 0,10 2 160 0,2-2 16 16,0-2-3088-16,2 0-624 0,4 0-128 0,2-1-32 15,2 1-480-15,11-7-80 0,-1 1-32 0,-10 4 0 0,0-2-336 0,1 1 128 16,0 1-128-16,-1-1 0 15,-3-1-1600-15,-4 1-400 16,-5 1-80-16</inkml:trace>
  <inkml:trace contextRef="#ctx0" brushRef="#br0" timeOffset="28689.13">19624 14176 24703 0,'-25'16'1088'0,"17"-7"240"0,-3-1-1072 0,1 2-256 0,3 0 0 0,2 1 0 0,2 1 1424 0,3-3 240 15,0-9 32-15,8 11 16 0,3-4-448 0,4 0-96 16,4-2-16-16,6-2 0 0,1-2-288 0,6-1-64 15,6-2-16-15,2-1 0 0,5-5-560 0,2 2-224 16,2 0 176-16,0-6-11424 16,0 1-2272-16</inkml:trace>
  <inkml:trace contextRef="#ctx0" brushRef="#br0" timeOffset="29091.98">21237 13386 25791 0,'-12'3'2304'0,"0"2"-1856"0,-6 0-448 0,1 8 0 0,-2 2 800 15,-2 8 64-15,-2 5 16 0,-4 6 0 0,-5 8-752 16,-2-1-128-16,-4-1 0 0,1 6-128 0,0 0 128 0,4 4 0 16,1 2 0-16,7-2 0 0,-1-4 0 0,7 0 0 15,5-3 0-15,5-3 128 0,3-11 464 16,9-1 112-16,0-8 0 0,2-7 16 0,2-4 656 0,3-2 128 16,3-2 32-16,3-5 0 0,5-2-48 0,3-6 0 15,4-1 0-15,2-5 0 0,5-5-688 0,28-19-144 16,-10 1-16-16,-4 2-16 0,-7-1-432 0,-21 16-64 15,1-9-128-15,0-1 176 0,-6 0-48 0,2-3 0 16,-2-2 0-16,-4 4 0 0,-5 0-128 0,4-20 128 16,-8 8-128-16,-5 11 128 15,-6 8-1248-15,-4 8-256 0,-8 3-48 0,-5 9-17440 0</inkml:trace>
  <inkml:trace contextRef="#ctx0" brushRef="#br0" timeOffset="30057.27">22444 13812 28559 0,'-9'0'2544'0,"0"0"-2032"16,4 0-512-16,5 0 0 16,0 0-320-16,0 0-176 0,0 0-16 0,11-1-16 0,5 1 768 0,6-1 144 15,2 1 48-15,15-2 0 0,1-2-304 0,-1-1-128 0,-1 2 0 0,3-3 128 16,1 4-128-16,1-1 0 0,3-2 0 0,-2 3 0 15,2 2-160-15,-1 0-112 0,-5 0-32 0,0 2-7952 16,-7 3-1584-16</inkml:trace>
  <inkml:trace contextRef="#ctx0" brushRef="#br0" timeOffset="30255.44">22565 14260 23951 0,'-10'2'2128'16,"2"3"-1696"-16,3 0-432 0,5-5 0 0,-1 8 928 0,2 2 96 15,2-2 32-15,3 1 0 0,4-4-592 0,11 5-112 16,4-5-32-16,-6-3 0 0,5 1 16 0,7-2 0 16,3-1 0-16,8-1 0 0,1-3-208 0,9 0-128 15,5-2 160-15,2 0-160 0,-1-1-160 0,0-2-128 16,-4 3-32-16,-2-3 0 16,-2 2-2464-16,17-7-496 0,8-3-112 0,-24 7-6208 0</inkml:trace>
  <inkml:trace contextRef="#ctx0" brushRef="#br0" timeOffset="30538.25">23087 13644 27359 0,'13'-11'1216'0,"1"6"240"0,6-2-1168 0,7 2-288 0,1 2 0 0,8 3 0 16,4 2 160-16,7 4-32 0,4 3 0 0,5 7 0 0,5 0-128 15,-1 3 128-15,-2 0-128 0,-4 2 128 0,-6 3-128 0,-16-5 0 16,1 6 0-16,0 3 0 0,-1 3 144 16,-3 2 112-16,-2 2 0 0,-6 3 16 0,-5 2 192 0,-1 21 48 15,-9-6 0-15,-7-5 0 0,-7-4-48 0,-1-14 0 16,-5 2 0-16,-3 1 0 0,-6-1 32 0,-14 14 0 16,3-5 0-16,7-17 0 0,-4 4-160 0,-3 0-16 15,-4-2-16-15,-4-1 0 16,-1-4-1184-16,-2-1-224 0,3-2-48 0,4-4-13376 15</inkml:trace>
  <inkml:trace contextRef="#ctx0" brushRef="#br0" timeOffset="31208.08">25186 13663 19983 0,'0'0'880'0,"-2"-11"192"0,-2-2-864 0,0 4-208 16,0 4 0-16,4 5 0 0,-10-5 704 0,10 5 112 15,-9 1 16-15,-2 5 0 0,-5-1-432 0,4 6-80 16,-4-2 0-16,0 5-16 0,-3 4-112 0,0 1-32 16,-2 4 0-16,1 3 0 0,-2 1 208 0,8-4 32 15,-1 1 16-15,-1 3 0 0,-1 3-96 0,2 3 0 16,0 2-16-16,2-1 0 0,1 0-80 0,2 1-16 15,3-5 0-15,3 1 0 0,1-2 160 0,7-5 16 16,1 0 16-16,4-1 0 0,6-4 960 0,3-2 192 16,3-5 48-16,3 0 0 15,2-2-1600-15,19-4-400 0,1-2-48 0,-15-4 0 0,4-2 624 0,0-2 112 0,1-5 32 0,-1 0 0 16,0-5-16-16,-1-1 0 0,0-2 0 0,1-2 0 16,-3-2 32-16,-2-1 16 0,-2-2 0 0,-3 0 0 15,-3-4 144-15,-4 0 16 0,-5-4 16 16,-5-1 0-16,-1-4 48 0,-5-15 0 0,-4 6 0 0,-3 4 0 15,-4 7-240-15,-4 7-32 0,-1 5-16 0,-2 2 0 16,-3 4-288-16,-3 5 0 0,-2 1-128 0,0 6 128 31,-1 2-1536-31,1 3-224 0,-1 4-32 0,-2 0-9520 0,-1 3-1888 0</inkml:trace>
  <inkml:trace contextRef="#ctx0" brushRef="#br0" timeOffset="31789.88">26122 13563 13759 0,'0'0'608'0,"0"0"128"0,0 0-592 0,0 0-144 0,0 0 0 0,0 0 0 0,10-4 1136 0,-10 4 192 16,9-9 32-16,-9 9 16 0,0 0-160 0,0 0-16 15,9-4-16-15,-9 4 0 0,0 0-32 16,0 0 0-16,6 11 0 0,-2-5 0 0,-4-6-288 0,0 15-64 15,0 3-16-15,-2 1 0 0,-1 1-256 0,-1 6-48 16,1-1-16-16,2 6 0 0,-3-2-256 0,2-4-48 16,-1 1-16-16,1 6 0 0,-2 1-16 0,-1 2 0 15,0 0 0-15,1 0 0 0,0-2-128 0,1-2 160 16,-2-2-160-16,2-2 160 0,-1-2-160 0,-1 7 0 16,0-8 0-16,2-7 0 15,0-5-640-15,1-2-176 0,-3 1-16 0,0-3-8400 16,0 0-1680-16</inkml:trace>
  <inkml:trace contextRef="#ctx0" brushRef="#br0" timeOffset="31993.09">25703 13970 24879 0,'0'0'2208'0,"0"0"-1760"0,0 0-448 0,12 0 0 15,1 0 1584-15,3-2 224 0,1 2 48 0,3 0 16 16,2 2-1200-16,3-2-240 0,4-2-48 0,3 1-16 16,2 1 160-16,4-1 48 0,3 0 0 0,2-3 0 15,3 1-192-15,0 1-16 0,0-1-16 0,-4 1 0 16,-4-2-992-16,11-4-208 0,-8 3-48 0,-14 3-9312 16,-4-2-1872-16</inkml:trace>
  <inkml:trace contextRef="#ctx0" brushRef="#br0" timeOffset="36926.31">8831 14936 12895 0,'-42'4'576'0,"15"-2"112"0,-1-1-560 0,1 1-128 16,1-2 0-16,-1 0 0 0,0-3 1168 0,3 3 208 16,1 0 32-16,-1 0 16 0,1 0-1072 0,1 0-224 15,1 1-128-15,2-1 160 0,1 0 272 0,0 0 48 16,2-1 16-16,2-1 0 0,1-2 528 0,4-1 96 0,4-7 32 0,5-1 0 15,4-3-192-15,6-8-16 0,4-8-16 0,4-7 0 16,3-5-336-16,5-5-64 0,3-6-16 0,9-6 0 16,2-1-160-16,4-3-32 0,3 4-16 0,3-1 0 15,-1 2-112-15,5 2 0 0,-4-5-16 0,0 5 0 16,-4 2 208-16,-2 5 32 0,-2 8 16 0,-2 3 0 16,-2 7-32-16,-6 8 0 0,-6 8 0 0,-4 10 0 15,-6 6-160-15,-3 7-48 0,-5 9 0 0,-4 9 0 16,-10 7-64-16,-1 11-128 0,-7 9 176 0,-1 8-176 15,-4 4 224-15,-1 7-64 0,0 3-16 0,1 4 0 16,0 0-144-16,2-7 0 0,5-8 0 0,4-6 0 16,3-8 224-16,4-6-32 0,2-7-16 0,10-6 0 15,5-7 48-15,8-6 16 0,6-8 0 0,11-7 0 16,9-7-240-16,9-11 0 0,6-7 0 0,5-10 0 0,1-10 160 16,6-1-160-16,3-9 160 0,4 1-160 0,3 0 0 0,-4-2 0 15,-6 0 0-15,-5 3 0 0,-6 1 128 0,-5 8-128 16,-5 4 0-16,-7 7 0 0,-4 1 128 0,-11 11-128 15,-9 3 0-15,-9 12 144 0,-16 5-144 0,0 0 0 16,-8 12 0-16,-6 8 0 0,-6 7 144 0,-7 3 0 16,-3 2 0-16,-2 5 0 0,-4 1 48 0,4 2 0 15,2-2 0-15,-1-1 0 0,1-2-32 0,3-2 0 16,7-7 0-16,6-6 0 0,4-6-160 0,10-14 192 16,0 0-192-16,10-3 192 0,8-7-192 0,7-11 0 15,6-9-160-15,8-9 160 0,7-7-192 0,7-5 192 16,8-1-208-16,-2-4 80 0,-1-2-96 0,-2-3-16 15,-3 2 0-15,-3 7 0 0,-4 8 240 0,-9 3-192 16,-6 7 192-16,-6 8-192 0,-6 10 192 0,-8 9-192 0,-11 7 192 0,0 0-192 16,-5 21 192-16,-8 7 0 0,-7 7 0 0,-6 11 0 15,-1 10 256-15,-4 6-16 0,-1 1 0 0,2 4 0 16,2-2-240-16,0-3 144 0,2-5-144 0,5-2 128 16,4-3 32-16,8-6 0 0,6-8 0 0,6-6 0 15,6-9-32-15,8-7 0 0,6-6 0 0,8-3 0 16,8-12-128-16,10-6 0 0,10-9 0 0,9-8 0 15,12-5 0-15,3-5-144 0,-2-3 144 0,4-5 0 16,3 1-128-16,4-2 128 0,4 5 0 0,-2-3 0 16,-6 3-176-16,0 2 176 0,-4 3-160 0,-3 6 160 15,-1 10-432 1,-9 7 16-16,-7 7 0 0,-8 9 0 0,-8 5 32 0,-3 8 16 0,-5 5 0 0,-2 2 0 0,-2 6 368 0,0 2 0 16,-1 3 0-16,2 1 0 0,4 0 0 15,-1-1 0-15,2-1 0 0,4-3 0 0,0 1 0 0,5-5 0 16,5-3 0-16,7-6 0 0,10-4 0 0,9-5 192 15,10-8-64-15,6-7 0 0,5-2-128 0,12-6 160 16,9-6-160-16,3-2 160 0,-3-3-160 0,8-3 0 16,7-1 0-16,-2-1 0 0,-2-1 0 0,1 0 0 15,3 0-176-15,-3 0 176 0,-5 1 0 0,-1 4 0 16,0-1 0-16,-8 9 0 0,-10 3-304 0,-9 11 32 16,-4 2 0-16,-10 9 0 0,-10 3-16 0,-8 7 0 15,-9 4 0-15,-6 3 0 0,-4 2 288 0,-2-1 0 16,-2 2 0-16,1 2 0 0,3-3 224 0,-3 2-48 15,-2-5-16-15,2 0 0 0,-5-1 32 0,1-1 0 0,0-1 0 0,7-3 0 16,2-1 80-16,7-5 32 0,9-3 0 0,5-6 0 16,5-6-176-16,6-2-128 0,7-7 144 15,6-2-144-15,11-3 0 0,3-2 0 0,-5-4-128 0,7 0 128 16,9-2-320-16,-4 0 32 0,-1-5 16 0,4-1 0 16,4-2 272-16,-1 1-192 0,0 2 192 0,0 0-160 15,5 0 160-15,-4 5 0 0,-3-1 0 0,1 6 0 16,3 0 0-16,-2 1 0 0,-1 2 0 0,-3 5 0 15,-2 3 0-15,0 2 0 0,1 5 0 0,-4 2 0 16,-8 5 0-16,1 3 0 0,1 6 0 0,-8 4 0 16,-8 3 0-16,-2 3 0 0,-3-1 0 0,1 0 0 15,-2 3 0-15,-7 0 0 0,-7-1 0 0,-4-2 0 16,-3 3 0-16,-6 1 0 0,-2-2 0 0,-6-1 0 16,-3 3 0-16,-4 4 0 0,-3-2 0 0,-8-1 0 15,-4-3 0-15,-3 2 0 0,-2 4 0 0,1-3 0 0,3 2 0 16,4-4 0-16,6-2 0 0,11-4 128 15,12-4-128-15,11-10 0 0,10-6-128 0,13-11 128 0,10-8 0 0,14-7 0 16,10-4 0-16,6-7 0 0,6-2 0 0,2-3 0 16,0 0 0-16,2 1 0 0,4 1 0 0,-3 2 0 15,-3-4 0-15,2 5 0 0,3-1 0 0,-5-2 0 16,-10 2 0-16,0 4 0 0,0 4-160 0,-13 4 160 16,-9 4-192-16,-5 0 192 0,-1 3-176 0,-8 4 176 15,-13 5-160-15,-8 2 160 0,-8 5 0 0,-6 4 0 16,-8 2 0-16,-6 4 0 0,-7 3 0 0,-3 6 0 15,-3 2 176-15,-5 1-48 0,-4-1 80 0,-2 3 32 16,-2 2 0-16,-2 0 0 0,0-1-64 0,-2 0-16 0,-4-1 0 16,1 0 0-16,-4-1-32 0,0-2-128 0,1-2 192 0,-1 1-64 15,0-1-128-15,4 1 0 0,2-5 0 0,3 2 128 16,3-5 48-16,5-1 0 0,4-1 0 0,4-4 0 16,4-3-32-16,4-2 0 0,1-1 0 0,-1-4 0 15,-2 1-144-15,4-4 0 0,-2 0 0 0,1 2 0 16,0-3 0-16,4 0 0 0,0 1 0 0,3 1 0 15,0-4 0-15,-1 0 0 0,-3-2 0 0,-1 1 0 16,-1 1 0-16,1 1 128 0,0 1-128 0,-1 1 0 16,-2-1 0-16,-1 1 0 0,-3 3 128 0,-3-1-128 15,-6 4 0-15,-4 1 0 0,-8 0 0 0,-5 2 0 16,-7 2-256-16,-10 2-16 0,0 0-16 0,-10 4 0 16,-10 0 16-16,-10 5 0 0,-12 0 0 0,-10 5 0 15,-7-4 96-15,-3 3 32 0,-4 1 0 0,-10 0 0 0,-11-2 144 16,-8 1-128-16,-8 1 128 0,-4 0-128 15,0 3-528-15,-12-3-112 0,-9-2 0 16,-5 0-14656-16</inkml:trace>
  <inkml:trace contextRef="#ctx0" brushRef="#br0" timeOffset="37359.76">7681 14505 29487 0,'-14'-9'2624'0,"14"9"-2112"15,0 0-512-15,2-8 0 16,-2 8-928-16,9-11-288 0,3 3-64 0,2-2-6688 16,2 2-1328-16</inkml:trace>
  <inkml:trace contextRef="#ctx0" brushRef="#br0" timeOffset="38383.82">2072 15495 23951 0,'28'-28'2128'0,"15"-9"-1696"16,13-6-432-16,16-2 0 0,15-5 0 0,7-5 0 15,6-6 128-15,8 0-128 0,7 0 0 0,8-4 192 16,6 0-192-16,5 4 192 0,5-4-192 0,3 4-176 0,-1-1 48 0,8 5 0 16,2 2 128-16,-1 7 0 0,-4 5 0 15,3 7 0-15,2 4 0 0,-6 10 0 0,-9 4 0 0,-2 13 0 16,-2 7 0-16,-12 8 0 0,-12 9 0 0,-7 11 0 15,-3 7 336-15,-4 10 0 0,-2 5 0 0,-12 4 0 16,-12 0 48-16,-3 1 16 0,-1 0 0 0,-2-2 0 16,2-2-32-16,3-2-16 0,7-2 0 0,-3 0 0 15,-2-7 416-15,4-4 64 0,6-4 32 0,13-3 0 16,9-7-224-16,7-9-64 0,3-9 0 0,15-8 0 16,14-7-272-16,11-9-64 0,8-9-16 0,9-8 0 15,7-8-224-15,11-8 0 0,7-4 0 0,6-1 0 16,6-5-176-16,-2 3-80 0,-3 1 0 0,0-6-16 15,0 0 96-15,4 0 32 0,0 2 0 0,0 3 0 16,-5-1 144-16,-4 9 0 0,-8 0 0 0,-6 6 0 16,-1 4 0-16,-6 7-128 0,-5 6 128 0,-10 3-192 0,-14 3 192 15,-4 7-128-15,-3 6 128 0,-8 4-128 0,-12-1 128 0,0 3 0 16,-1 5 0-16,-4 1 0 0,-3-1 0 0,-2 2 0 16,-1 2 0-16,1-1 0 0,1 0 0 0,-1 4 128 15,-4-5-128-15,4 4 0 0,3-3 0 0,-3 1 128 16,-5-2-128-16,6-3 0 0,8 1 0 0,4-4 0 15,3-7 0-15,11 2 0 0,4-1 0 0,6-7 0 16,3-5 0-16,11 0 128 0,10-1-128 0,8-4 0 16,4-2 0-16,4 2 0 0,2-3-320 0,5 2-48 15,5-3 0-15,8 3 0 16,2-5-32-16,6 5-16 0,6-3 0 0,2 4 0 0,-2-3 416 0,3 2-128 0,1-4 128 16,4 4 0-16,7-3 0 0,1 6 0 0,0-3 0 0,4 3 0 15,0 0 320-15,3 5-16 0,-2 3 0 0,3 4 0 16,0-1 0-16,1 3 0 0,0-1 0 0,2 4 0 15,2 3-80-15,3-3-16 0,4-1 0 0,-1 3 0 16,2 0-48-16,-3 3-16 0,-3-1 0 0,1 0 0 16,-5 1-16-16,-2 2-128 0,-1-1 192 0,-5 4-64 15,-8 2-128-15,-4-2 0 0,-5 0 0 0,-2 3 128 16,-4-2-128-16,-2 4 0 0,-4-2 144 0,-6 4-144 16,-5 0 0-16,-4 4 0 0,-14 2 0 0,1 0-9984 15,0-1-1936-15</inkml:trace>
  <inkml:trace contextRef="#ctx0" brushRef="#br0" timeOffset="46616.59">6382 17241 15487 0,'-10'-11'688'0,"10"11"144"0,-5-10-672 0,0 0-160 15,0 2 0-15,5 8 0 0,-6-9 816 0,6 9 128 0,-7-5 16 0,7 5 16 16,-9 0-304-16,2 4-64 0,-2 1-16 0,-1 6 0 16,-2 5-336-16,1 4-80 0,-2 7-16 0,0 1 0 15,-1 5-16-15,3 6 0 0,1 9 0 0,-2 3 0 16,0 3-144-16,3 2 160 0,2 1-160 0,3-3 160 16,2-3-160-16,3-8 0 0,6-6 144 0,3-5-144 15,2-5 144-15,6-7-144 0,3-6 192 0,4-8-192 16,2-4 688-16,2-6 16 0,1-8 16 0,5-5 0 15,2-6 320-15,1-9 64 0,1-5 16 0,2 0 0 16,-3 2-608-16,3-3-128 0,-2-2-32 0,-3 2 0 16,-3 4-224-16,-4-1-128 0,-6 0 128 0,-3 1-128 15,-2-1 144-15,-4 6-144 0,-4 5 192 0,-1 1-192 16,-3 4 256-16,1 5-64 0,-3 4-16 0,-4 10 0 0,0 0-176 0,0 0 0 16,0 12 144-16,-3 9-144 0,-3 8 0 0,-2 8 0 15,-1 6 0-15,-4 12-192 0,-4 11 192 0,-2 5 0 16,-6 4 0-16,-1 11 0 0,-9 6 0 0,1 7-128 15,-2 0 128-15,0 3 0 0,-1-3 0 0,1-1 0 16,1-8 0-16,0-3 0 0,2-6 848 0,3-3 112 16,-1-15 0-16,1-1 16 0,-1-3-208 0,3-7-64 15,7-8 0-15,-1-2 0 0,2-7-704 0,3-9 0 16,6-5 0-16,-1-7 0 16,3-4-2112-16,0-13-320 0,2-6-64 0</inkml:trace>
  <inkml:trace contextRef="#ctx0" brushRef="#br0" timeOffset="46918.71">7423 17384 12895 0,'0'0'576'0,"0"0"112"0,8-10-560 0,3 2-128 0,3 2 0 0,5-2 0 16,3-1 2368-16,5-1 448 0,3 4 96 0,3-2 16 16,5 2-2080-16,1 2-400 0,4-3-96 0,1 2-16 0,1 2-336 0,-1-5 0 15,-3 2 0-15,0 0 0 0,-3-1 0 0,-3 2 0 16,0 2 0-16,-4 2 0 15,-1 0-656-15,-6 3-208 0,-3 1-32 0,-1 1-16 0</inkml:trace>
  <inkml:trace contextRef="#ctx0" brushRef="#br0" timeOffset="47078.15">7749 17771 11055 0,'0'0'976'0,"12"2"-784"15,2-4-192-15,6 0 0 0,2-1 1472 0,5-2 256 0,2-1 64 16,3-5 0-16,1-1-896 0,3 2-192 0,2-4-16 16,5-1-16-16,4 1-672 0,4-2-352 0</inkml:trace>
  <inkml:trace contextRef="#ctx0" brushRef="#br0" timeOffset="47667.36">9400 18326 23039 0,'-29'-8'1024'0,"13"6"192"0,1-1-960 0,5-2-256 15,1-4 0-15,4 1 0 0,1-3 2176 0,3-1 400 0,1-2 80 0,3-5 16 16,2-9-1648-16,2 1-336 0,1-4-64 0,-2-5-16 16,3-7-176-16,0-3-48 0,1-6 0 0,2-5 0 15,-2-5-192-15,3-6-64 0,-2-5 0 0,3-4 0 16,1 0-128-16,-1-3 0 0,0 1 0 0,0-4 0 16,-2 3 0-16,3 2 0 0,1 4 0 0,1 10 0 15,2 3 0-15,1 9 0 0,-1 9 0 0,0 5-176 16,2 3 176-16,-2 6-128 0,-1 5 128 0,-1 8-128 15,1 4 128-15,3 7-160 0,-4 5 160 0,-1 4-160 16,-1 7 16-16,1 7 0 0,2 5 0 0,-1 7 0 16,-2 4-160-16,-2 6-16 0,-3 11-16 0,-1 6 0 15,-2 9 16-15,-2 4 16 0,-2 4 0 0,-3 2 0 32,-4 2-288-32,0 1-64 0,-1-4-16 0,1-4 0 0,1-5 336 0,3-6 64 0,3-7 16 0,-1-1 0 15,-2-10 256-15,2-1 0 0,2-3 0 0,1-5 0 0,-1-3-240 0,-1-2-32 16,-2-6-16-16,-1-3-8384 15,-1-4-1680-15</inkml:trace>
  <inkml:trace contextRef="#ctx0" brushRef="#br0" timeOffset="47822.7">9312 17740 24815 0,'0'0'1088'0,"10"-9"256"0,8 2-1088 0,6 1-256 15,4-3 0-15,3 2 0 0,1-4 272 0,-1 3 0 16,4-4 0-16,0 1 0 0,5-2-272 0,3 0 0 0,3-1 0 0,5-1-7680 16,4-2-1456-16</inkml:trace>
  <inkml:trace contextRef="#ctx0" brushRef="#br0" timeOffset="48100">11138 16668 28047 0,'0'0'1232'0,"0"0"272"0,0 0-1200 0,0 0-304 0,-5 9 0 0,-1 3 0 16,0 2 496-16,-3 5 32 0,-2 3 16 0,-5 8 0 15,-3-2-208-15,-2 9-32 0,-5 7-16 0,0 8 0 0,-2 2-96 0,0 3-32 16,-1 4 0-16,2 4 0 15,3 2-16-15,3 0 0 0,2-2 0 0,4 1 0 0,4-2-144 0,3-3 0 16,5-5 144-16,3-3-144 0,4-3-160 0,5-8-96 16,0-4-32-16,4-3 0 15,2-3-544-15,0-4-128 0,2-5 0 0,1-4-16 16,1-1-1200-16,0-5-256 0</inkml:trace>
  <inkml:trace contextRef="#ctx0" brushRef="#br0" timeOffset="48272.23">10376 17417 28559 0,'18'-13'2544'0,"7"2"-2032"0,10 2-512 0,0 0 0 31,3 0-656-31,3 3-240 0,2-3-32 0,4 4-16 0,3-3 784 0,3 2 160 0,5 2 0 0,3-4-11200 16</inkml:trace>
  <inkml:trace contextRef="#ctx0" brushRef="#br0" timeOffset="48534.62">12348 16823 31039 0,'0'0'1376'0,"0"0"288"0,10 7-1344 0,-1 2-320 0,-2 5 0 0,-2 3 0 0,1 4 528 0,-5 5 48 15,-4 4 0-15,-3 4 0 0,-4 3-208 0,-4 3-48 16,-4 1 0-16,-2 6 0 0,-3-2-176 0,-1 3-144 16,-1-1 192-16,3 3-192 0,-5 0 0 0,3 1-272 15,1-3 16-15,0-2 16 16,1 3-2096-16,2-9-416 0,1-2-96 0</inkml:trace>
  <inkml:trace contextRef="#ctx0" brushRef="#br0" timeOffset="48717.37">11774 17337 20271 0,'0'0'1792'0,"13"-7"-1424"0,2 2-368 0,8-1 0 15,5 1 2304-15,9 2 400 0,8 0 80 0,-1-1 16 16,4 0-1984-16,-1-1-400 0,-2-2-80 0,-1-3-16 16,2 3-448-16,1-3-112 0,0-2-16 0,4 2 0 31,2-3-1888-31,5-1-384 0</inkml:trace>
  <inkml:trace contextRef="#ctx0" brushRef="#br0" timeOffset="48984.59">13986 16295 35935 0,'0'0'1600'0,"0"0"320"0,0 0-1536 0,-5 16-384 16,3 4 0-16,-1 6 0 0,-1 2-144 0,-1 7-112 15,1 6 0-15,-3 6-16 0,-2 8 272 0,-1 2 192 16,-3 4-16-16,-1 2-16 0,-1 5-160 0,-3 3 0 16,-1 1 0-16,-2 1 0 0,-1 3-144 0,-1 2-112 15,2-7-32-15,1-2 0 16,1-3-2176-16,0-7-432 0,1-3-96 0,5-9-9360 0</inkml:trace>
  <inkml:trace contextRef="#ctx0" brushRef="#br0" timeOffset="49483.85">13783 16517 32015 0,'9'-27'1408'0,"1"9"320"0,3-2-1392 0,4 0-336 0,6 2 0 0,3 0 0 0,2 0 400 0,2 2 16 16,3 1 0-16,3 2 0 0,4 4-416 0,4-1 0 16,-1 5 0-16,0 1 0 0,-3-2 0 0,-2 4 0 15,-3 2 0-15,2 3 0 0,-3 3-128 0,-3-1 128 16,-4 4-160-16,-3 1 160 16,-4 4-448-16,-5 4 16 0,-3 2 0 0,-7 2 0 0,-3 6 48 0,-3-4 16 15,-5 3 0-15,-4-2 0 0,-6 3 368 0,-3-1 160 16,-2 5-16-16,-5-4 0 0,-4-2 272 0,-1 0 48 15,0 3 16-15,0-4 0 0,-3 1 48 0,3-6 16 16,3-2 0-16,4-1 0 0,1-2-144 0,5-2-16 16,6 1-16-16,4-1 0 0,4 1-368 0,4-2 0 0,4-1 0 15,4 3 0-15,3-2-208 0,3 2-16 0,6 2 0 16,2 1 0-16,2-1 80 0,2 1 16 0,-1 1 0 0,3 2 0 16,-1 4 128-16,1 2-128 0,-2-4 128 0,-1 3-128 15,-1-1 128-15,-5-1 0 0,-1-2 0 0,-6 0 0 16,-7-4 176-16,-2 0 64 0,-4-1 16 0,-6 0 0 15,-4-2 464-15,-7 0 112 0,-9-3 0 0,-3 0 16 16,-7 2-144-16,-6-4-48 0,-8 0 0 0,-6-4 0 16,-8 0-656-16,0-2 0 0,0-5 0 0,0-1 0 31,-1-2-2288-31,-5-6-336 0,-36-6-64 0,12-1 0 0</inkml:trace>
  <inkml:trace contextRef="#ctx0" brushRef="#br0" timeOffset="50071.25">16883 16490 18431 0,'50'-29'816'0,"-12"14"160"0,8 1-784 0,9-3-192 15,10-1 0-15,6 3 0 0,6-1 2032 0,2 3 352 16,-2 2 80-16,3 0 16 0,3 5-1552 0,1-2-304 15,0 2-64-15,-4 3-16 0,-8-3-416 0,-5 5-128 16,-4 0 0-16,-5 1 0 16,-3 1-576-16,-6 4-208 0,-4-4-48 0,-6 2-7376 15,-4-2-1472-15</inkml:trace>
  <inkml:trace contextRef="#ctx0" brushRef="#br0" timeOffset="50285.39">17311 16708 19007 0,'-36'15'832'0,"15"-6"192"0,1 0-832 0,5 2-192 0,4-1 0 0,8 3 0 16,3-13 928-16,6 14 144 0,7-4 16 0,7 0 16 15,7-5-144-15,5 0-48 0,2 1 0 0,5-4 0 16,6-2-64-16,4-1-16 0,6-4 0 0,7 2 0 16,4 1-320-16,6-2-80 0,1-3-16 0,-2 0 0 15,-4 0-256-15,-3-1-160 0,-1 1 192 0,-2-3-192 31,-3 2-528-31,-1-2-224 0,-1 1-32 0,-6-3-12240 0</inkml:trace>
  <inkml:trace contextRef="#ctx0" brushRef="#br0" timeOffset="50570.14">17733 16028 21183 0,'20'-3'944'0,"-1"2"192"0,9-1-912 0,8 2-224 16,8 0 0-16,5 2 0 0,5-1 1664 0,3 3 272 15,1 1 64-15,5 4 16 0,1 5-1456 0,4-1-304 16,-2 2-48-16,-4 1-16 0,-3 3-192 0,-1 6 0 16,-2 1 0-16,-4 5 0 0,-2-2 160 0,-5 3-16 15,-1 0 0-15,-9 4 0 0,-7 4 32 0,-7 3 0 0,-9-2 0 0,-8 2 0 16,-6 1-176-16,-10-3 0 0,-11 1-160 0,-5-4 160 15,-6-6 0-15,-8-2 0 0,-2 1-128 0,-7-3 128 16,-4 0-240-16,-5-5 0 0,-5-2 0 0,-6 1-8480 16,-6-3-1712-16</inkml:trace>
  <inkml:trace contextRef="#ctx0" brushRef="#br0" timeOffset="51673.53">20039 16962 16575 0,'0'0'1472'0,"-10"-3"-1168"0,1-1-304 0,4-6 0 15,3 0 1600-15,-1-5 272 0,3-4 48 0,3-4 16 0,3-5-720 0,3-4-160 16,1-5-32-16,3-5 0 0,2-7-240 0,3-3-48 16,2-4-16-16,3-3 0 0,0-6 160 0,0-2 16 15,2-7 16-15,1 1 0 0,-2-1-176 0,0 4-32 16,0 3-16-16,0 8 0 0,3 8-352 0,-2 9-64 15,-2 8-16-15,-2 10 0 0,-4 1-256 0,-3 10 0 16,-1 4 0-16,-2 7 0 0,-11 2 0 0,13 13 0 16,-3 4 0-16,-2 8 0 0,-2 9 0 0,-1 5 0 15,-2 10-192-15,-1 4 192 0,2 4-128 0,-2 8 128 16,-1 1 0-16,-2 5-144 0,-2 0 144 0,0 1 0 16,2-1 0-16,0-1 0 0,-2-2 0 0,3-3 0 15,5-10 0-15,-1-7 0 0,0-1 0 0,1-6-128 16,-1-6 128-16,0-3-128 15,0-1-528-15,-1-8-112 0,3-4 0 0,-5-4-16 16,-1-4-2352-16,0-11-448 0</inkml:trace>
  <inkml:trace contextRef="#ctx0" brushRef="#br0" timeOffset="51825.81">19858 16596 23951 0,'0'0'1056'0,"1"-12"224"0,5 3-1024 0,7-2-256 0,3 2 0 0,10-1 0 15,3 0 1360-15,5 1 224 0,3-4 32 0,4 2 16 16,3-2-1264-16,5-1-368 0,3 1 144 0,5 3-144 16,5-3 0-16,-1 5 0 0,0-4-192 0</inkml:trace>
  <inkml:trace contextRef="#ctx0" brushRef="#br0" timeOffset="52081.92">21439 16328 24879 0,'6'-8'2208'0,"3"2"-1760"15,6-1-448-15,6-4 0 0,2 3 688 0,3-2 48 16,2 1 16-16,1-2 0 0,-1-1-544 0,3 5-208 0,1-4 176 0,-3 5-176 31,-2 2-1856-31,-2 2-448 0</inkml:trace>
  <inkml:trace contextRef="#ctx0" brushRef="#br0" timeOffset="52235.53">21318 16783 17503 0,'0'0'1552'0,"0"0"-1232"0,0 0-320 0,0 0 0 16,15 8 3216-16,9-5 592 0,6-3 112 0,4-1 32 16,5-2-2864-16,5-3-560 0,3-3-112 0,1-5-32 15,2-4-384-15,3 3 128 0,2 1-128 0,3 0 0 16,4-5-1376 0,2-1-352-16,1 1-80 0</inkml:trace>
  <inkml:trace contextRef="#ctx0" brushRef="#br0" timeOffset="52811.19">23126 15717 28559 0,'-23'-7'2544'0,"10"3"-2032"0,0 1-512 0,3 1 0 15,10 2 576-15,0 0 0 0,0 0 16 0,0 0 0 16,0 0-80-16,10 0 0 0,3 0-16 0,5 0 0 15,3-1-272-15,4 1-48 0,-1-5-16 0,2 5 0 16,5 5 64-16,3-2 16 0,4-1 0 0,2 3 0 16,0 5-240-16,2-1 0 0,-2 4 128 0,-3 2-128 15,-3 1 0-15,-6 0 0 0,-4 3-144 0,-7 0 144 16,-6 1-320-16,-5 2 16 0,-6-1 16 0,-2 5 0 16,-6-3 96-16,-3-2 32 0,-3 0 0 0,-7 0 0 0,1-2 160 15,0-1 0-15,-2-1 160 0,3-2-160 16,4-1 192-16,5 0-48 0,1 1-16 0,4-2 0 15,2-3-128-15,6 4 192 0,3-5-192 0,7 2 192 0,5 4-192 16,6 1 0-16,4 0 0 0,3 2 0 0,5 1 0 0,-3 0 0 16,0 2 0-16,-2 3 0 0,-2 0 0 0,-2 0 0 15,-3 4 0-15,-4 0 0 0,-3 1 0 0,-5-2 0 16,-3 1 128-16,-5-4-128 0,-7 6 256 0,-4-3 32 16,-7 0 0-16,-1-4 0 0,-6-2 368 0,-4 2 80 15,-6 0 16-15,-4-4 0 0,-8-1-192 0,-6-2-48 16,-4-3 0-16,3-4 0 0,3 0-304 0,3-4-64 15,2-2-16-15,6-3 0 16,4 0-1120-16,7-4-224 0,5-8-64 0,4 1-9616 16,6-6-1936-16</inkml:trace>
  <inkml:trace contextRef="#ctx0" brushRef="#br0" timeOffset="53081.4">25093 16778 30175 0,'-6'15'1344'0,"2"-3"256"0,0 4-1280 0,0 5-320 0,-1 2 0 0,-1 8 0 16,-2 2 560-16,-3 2 32 0,-3 0 16 0,-3-1 0 15,-3 2-320-15,-1-2-64 0,-1-1-16 0,-1 0 0 0,-1-1-16 0,2-6-16 16,1 2 0-16,0-6 0 0,5-3-176 0,1-4-192 16,3-4 32-16,3-3-9760 15,9-8-1936-15</inkml:trace>
  <inkml:trace contextRef="#ctx0" brushRef="#br0" timeOffset="53430.65">26434 15417 27935 0,'0'0'1232'0,"0"0"256"0,-6 8-1184 0,1 5-304 0,1 3 0 0,0 5 0 16,-1 3 384-16,-1 9 32 0,-1 10 0 0,1 2 0 16,-2 3-160-16,1 1-48 0,-2 4 0 0,-1 4 0 15,-3 4 0-15,-2 5 0 0,-3 5 0 0,-2 1 0 16,-6 0-80-16,-2-1 0 0,-1 0-128 0,-1-2 192 16,-1-5-192-16,4 0-160 0,4-4 32 0,4-8 0 31,3-5-480-31,4-9-96 0,2-5 0 0,4-9-8016 0,1-3-1600 0</inkml:trace>
  <inkml:trace contextRef="#ctx0" brushRef="#br0" timeOffset="53928.29">26273 15632 24879 0,'10'-20'2208'0,"5"-4"-1760"0,4 1-448 0,4 1 0 0,3 3 1600 0,5 1 256 0,6-1 32 15,4 3 16-15,2 3-1520 0,4 4-384 0,5-1 0 0,3 6 0 16,1 4 0-16,-3 0 0 0,-4 5 0 16,-4 6 0-16,-3-3 0 0,-6 6 0 0,-6 4 0 15,-5 4 0-15,-6 3 0 0,-5 2 0 0,-5 3-160 0,-7 1 160 16,-6-2-336-16,-3 3 32 0,-10 2 16 0,-2 1 0 15,-5-2 112-15,-3-2 32 0,-1 0 0 0,-2-1 0 16,-6-3 144-16,3 1 192 0,-1-4-32 0,3 3-16 16,2-7 288-16,5 1 48 0,4-2 16 0,6 0 0 15,5 0 0-15,6-1 0 0,6-1 0 0,3 2 0 16,7 2-192-16,5 0-48 0,3 0 0 0,3 0 0 16,3 2-256-16,1 1 0 0,0-1 0 0,-1 3 0 15,-2 0 0-15,-1 1 0 0,-2 5 0 0,-3 0 0 16,-4-4 0-16,-3 0 0 0,-5-1 128 0,-2-1-128 15,-5 3 208-15,-5-3-16 0,-2-1 0 0,-5-2 0 0,-4-3 400 16,-5-1 80-16,-3 2 16 0,-6-5 0 0,-7-1-112 16,-9-2 0-16,-5-4-16 0,-1 0 0 0,0-3-432 0,1-3-128 15,0-2 0-15,5-2 0 16,2-2-464-16,2-6-160 0,1-3-16 0,4-7-16 16,3-6-2272-16,4 0-448 0</inkml:trace>
  <inkml:trace contextRef="#ctx0" brushRef="#br0" timeOffset="54164.67">27370 15963 9215 0,'0'0'816'0,"0"0"-656"0,0 0-160 0,0 0 0 15,0 0 2640-15,0 0 496 0,14 7 112 0,1-4 16 16,0-2-1456-16,7 0-272 0,1-3-64 0,4 1-16 16,3-3-432-16,4-1-96 0,4 1-16 0,3 0 0 15,4 3-528-15,-1-3-128 0,3 3 0 0,-2 1-16 16,-3 0-240-16,-6 2 0 0,-4 1 0 0,-5-1-8976 15,-7 3-1808-15</inkml:trace>
  <inkml:trace contextRef="#ctx0" brushRef="#br0" timeOffset="54339.83">27364 16401 24879 0,'0'0'1088'0,"8"4"256"0,6 0-1088 0,5 0-256 0,6 0 0 0,4-3 0 0,4-1 2320 0,4 0 416 16,2-3 80-16,4-3 0 0,7 1-1952 0,5 0-400 15,4-3-80-15,0 2 0 0,-2 1-224 0,0-3-32 16,-1 0-128-16,0 0-10768 16,-3 1-2272-16</inkml:trace>
  <inkml:trace contextRef="#ctx0" brushRef="#br0" timeOffset="55556.72">29840 15365 5519 0,'10'-6'496'0,"1"-4"-496"0,-1 1 0 0,1-3 0 16,-1 2 2176-16,-3 1 320 0,1-2 80 0,-2 3 16 16,1-2-816-16,-2 3-176 0,-1-4-16 0,-3 4-16 15,-1 7-128-15,0 0-32 0,-5-12 0 0,-3 3 0 16,-3-1-368-16,-2 6-80 0,-3 2 0 0,-5 4-16 15,-3 4-320-15,-4 5-64 0,-2 0-16 0,-2 10 0 16,-4 3-144-16,-3 8-16 0,-4 1-16 0,-3 7 0 0,1 5-112 16,-3 8-32-16,-4 8 0 0,-1-1 0 0,-2 0-224 0,5 3 144 15,3 3-144-15,7-1 128 0,3 1-128 0,5 0 0 16,8-5 0-16,9-3 0 0,6-5 0 0,9-6 128 16,6-9-128-16,11-2 0 0,4-2 192 0,8-2-64 15,7-9 0-15,10-3 0 0,8-2 192 0,6-3 16 16,2-3 16-16,6-7 0 0,0-5-16 0,5-2 0 15,3-7 0-15,4-1 0 0,3-5-80 0,-4-3 0 16,-6-2-16-16,1-4 0 0,0 0 208 0,0-2 64 16,-2-4 0-16,-5-1 0 0,-6-3 128 0,-7-2 48 15,-8-6 0-15,-7 0 0 0,-3-5-128 0,-9-3-32 16,-1-3 0-16,-6-3 0 0,-6-2-80 0,-6 0 0 16,-6 0-16-16,-5 4 0 0,-8 2-240 0,-3 5-32 15,-5-2-16-15,-5 6 0 0,-5-1-144 0,-7 5 0 0,-3 4-160 16,-7 4 160-1,-6 6-1120-15,-1-2-128 0,1 4-32 0,-1 7 0 16,1 4-1648-16,4 3-336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20:03:12.35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20234 3992 1839 0,'0'0'160'0,"0"0"-160"0,-2-12 0 0,2 5 0 15,2-3 1792-15,0 2 320 0,1-2 64 0,1 2 0 16,-2-3-1536-16,5 2-320 0,-2-3-64 0,1 1-16 16,0 0 80-16,2-3 0 0,0 2 16 0,-1 2 0 15,0-2 112-15,-1 2 0 0,0 1 16 0,2 2 0 0,-3-3 288 0,-5 10 48 16,5-11 16-16,0 3 0 0,-5 8 192 0,5-9 32 16,-5 9 16-16,0 0 0 0,5-8-128 0,-5 8-32 15,0 0 0-15,0 0 0 0,0 0-192 0,0 0-64 16,0 0 0-16,0 0 0 0,-5 11-32 0,0 1-16 15,0 1 0-15,1 4 0 0,-1 4-128 0,0 3-16 16,0 3-16-16,-1 3 0 0,-2-2-144 0,-1 4-32 16,0 2 0-16,0 2 0 0,-1 1-32 0,1-3-16 15,-1-4 0-15,0-2 0 0,1 2-16 0,0-5-16 16,0 0 0-16,0-2 0 0,0-2 144 0,2-1 48 16,-1 0 0-16,1-2 0 0,-1-4-32 0,3 0 0 15,0 0 0-15,2-4 0 0,2 2-192 0,1-12-144 16,0 0 192-16,8 9-192 0,-1 0 240 0,3-6-64 0,1 2-16 15,3-1 0-15,1-3-160 0,4-1 192 0,1-3-192 0,4 0 192 16,3 1-64-16,5-1 0 0,3 1 0 0,4-4 0 16,0 0 0-16,2 0-128 0,-1-3 192 0,2 1-64 15,0 2-128-15,3-3 160 0,0 3-160 0,5 0 160 16,1 6-160-16,4 0 160 0,3-1-160 0,2-1 160 16,1-2-160-16,0 1 128 0,0 0-128 0,1 3 128 15,0 1-128-15,4 0 0 0,3 0 0 0,1 2 0 16,-1-2 0-16,1 2 0 0,-1 0 128 0,4 3-128 15,1 0 0-15,-1 3 0 0,1-3 0 0,-4 1 0 16,-4-1 0-16,1-2 0 0,1 1 0 0,2 4 0 16,0-3 0-16,-3 2 0 0,2 1 0 0,-6-4 0 15,-7 1 0-15,-1-1 0 0,-1 1 0 0,0 3 0 16,-2-4 0-16,1 3 0 0,2 1 0 0,0 2 0 0,-3 0 0 0,-4 3 0 16,-5-3 0-16,-1 0 0 0,-2 2 0 15,-3-4 0-15,-1 1 0 0,0 2 0 0,0-3 0 0,-1 1 0 16,0-4 0-16,-4 3 0 0,4-3 0 0,-4 1 0 15,1 0 0-15,-3-3 0 0,-4 0 0 0,0 1 0 16,-3 0 0-16,-5-1 0 0,0-4 128 0,-1 2-128 16,-2-2 0-16,0 2 128 0,0-2-128 0,2 0 128 15,-1 0-128-15,0 0 128 0,-1 0-128 0,3-2 192 16,-2 0-192-16,1-1 192 0,1-3-192 0,1 0 160 16,-2-1-160-16,2-4 160 0,0-1 16 0,1 0 0 15,1-4 0-15,2-1 0 0,-2-4 80 0,1-2 0 16,-2 1 16-16,-2-1 0 0,1-4 32 0,0 0 0 0,-3-3 0 15,1-1 0-15,-1-2-48 0,-3-4 0 0,0-2 0 0,-2 2 0 16,-1-1-32-16,-1 1-16 0,-2 0 0 0,-1 3 0 16,0 2 16-16,-1 4 0 0,-4 0 0 0,0 4 0 15,0 4-224-15,-1 3 176 0,-1 2-176 0,0 1 160 16,-3 4-160-16,0 0 192 0,0 2-192 0,5 8 192 16,-7-5-192-16,7 5 0 0,0 0 0 0,-10 5 0 31,1 1-512-31,3 1 32 0,1 4 0 0,0 1 0 15,0-2-1664-15,2 4-336 0,0 4-64 0,2 1-13712 0</inkml:trace>
  <inkml:trace contextRef="#ctx0" brushRef="#br0" timeOffset="1351.1">25965 3598 5519 0,'0'0'240'0,"0"0"64"0,0 0-304 0,9-7 0 16,-9 7 0-16,9-2 0 0,-9 2 1328 0,10 0 208 16,-10 0 32-16,9 1 16 0,-9-1-944 0,13 1-192 15,-13-1-48-15,10 2 0 0,-10-2 304 0,10 0 64 16,-10 0 16-16,10-2 0 0,-10 2 176 0,0 0 48 15,0 0 0-15,0 0 0 0,0 0-48 0,9-3-16 16,-9 3 0-16,0 0 0 0,0 0-176 0,0 0-48 16,0 0 0-16,0 0 0 0,0 0-176 0,4 14-32 0,-3 0-16 0,1 1 0 15,-2 0-224-15,0 5-32 0,-2 1-16 0,1 2 0 16,-1 5-48-16,2 0-16 0,-2 2 0 0,0 3 0 16,-1 3-160-16,-2 1 160 0,-1-2-160 0,2 3 160 15,-2 0-160-15,-2 1 0 0,3-1 0 0,-2-4 0 16,1-2 128-16,2-2-128 0,2-2 0 0,-2 0 128 15,0-6 128-15,0-2 0 0,4-1 16 0,0-1 0 16,0-4 192-16,3 0 48 0,-1-4 0 0,2 2 0 16,1-1-128-16,2-2-32 0,-7-9 0 0,10 11 0 15,1-4-80-15,-1-1-16 0,1 0 0 0,-2 0 0 16,2-5-128-16,2 1-128 0,1 1 144 0,0-1-144 16,2-2 144-16,2 0-144 0,1 0 128 0,3 0-128 15,-2 0 192-15,4-2-64 0,2-2 0 0,0 0 0 0,1 2 0 0,2-2-128 16,0-2 192-16,4 0-64 0,0 3-128 0,6-4 160 15,0 2-160-15,3 3 160 0,2 0-160 0,4 1 160 16,0 0-160-16,0-3 160 0,0-1-160 0,1 0 0 16,-2-1 0-16,1-2 0 0,3 3 0 0,4 4 128 15,0-2-128-15,4 2 0 0,2-2 0 0,1-1 0 16,-3 2 0-16,0-3 0 0,0 1 0 0,1 1 0 16,1 1 0-16,2 2 0 0,3 2 0 0,-2-2 0 15,-3-2 128-15,-1 1-128 0,-2-1 0 0,2 4 0 16,-2 1 144-16,1 2-144 0,1 2 0 0,-3 3 128 15,1-2-128-15,-3 2 0 0,-4-8 0 0,-2 1 0 16,1 1 0-16,1 2 0 0,0-1 0 0,1 3 144 0,0 1-144 16,0-3 0-16,-1-1 160 0,1 1-160 0,-4-3 128 0,-1 1-128 15,-4 0 128-15,2 1-128 0,1 0 128 0,-1 1-128 16,1 2 0-16,1-4 0 0,2-1 128 0,-2 2-128 16,-2 2 0-16,-3-3 0 0,-4-1 0 0,-2 1 128 15,-3 0-128-15,-1 0 128 0,-4-2-128 0,1 2 128 16,-1 0-128-16,-1 2 0 0,-2-2 0 0,-2 0 0 15,-1-3 0-15,-2 2 128 0,0 1-128 0,2-2 0 16,-3 1 128-16,-1-2-128 0,-4 2 128 0,-2-1-128 16,0 1 0-16,-1 0 128 0,-1 0-128 0,-10-3 0 15,9 1 128-15,3-1-128 0,-3 0 0 0,-9 0 128 16,11 0-128-16,-11 0 192 0,9-2-192 0,0-1 192 16,0-2 32-16,0 0 16 0,-2-1 0 0,1-5 0 15,1 4 16-15,-3-3 16 0,3 1 0 0,-1-4 0 0,1-3 112 0,0-5 32 16,1-3 0-16,0-4 0 0,1-4 32 0,1-5 16 15,-1-2 0-15,3-5 0 0,0-2-144 0,4-6-48 16,0-4 0-16,2-5 0 0,2 0-144 0,-2 4-128 16,-1 3 144-16,-2 3-144 0,-3 4 176 0,-3 5-176 15,-1 7 192-15,-2-1-192 0,-3 2 240 0,-1 2-64 16,-2 4-16-16,0 0 0 0,-2 8-160 0,-2 2 0 16,1 0 0-16,-1 6 0 15,-2 3-896-15,-1 1-224 0,5 8-32 0,-11-4-11648 16,1 0-2336-16</inkml:trace>
  <inkml:trace contextRef="#ctx0" brushRef="#br0" timeOffset="12701.47">19880 6426 4607 0,'3'-15'192'0,"1"6"64"0,1-3-256 0,-1-2 0 0,2-1 0 0,0 2 0 15,-1 1 496-15,2-2 48 0,-1 0 16 0,2 1 0 16,-2-2-560-16,2-1-256 0,2 1 32 0,-1 1-2496 16</inkml:trace>
  <inkml:trace contextRef="#ctx0" brushRef="#br0" timeOffset="14052.86">20066 5825 10815 0,'-1'-12'480'0,"1"12"96"0,-3-10-448 0,1 2-128 16,-1-2 0-16,2 1 0 0,0-3 304 0,-1 0 32 15,2 1 16-15,2-2 0 0,-1 0-224 0,0 2-128 16,2-3 128-16,-1-1-128 0,1-1 144 0,-2 2-144 16,2-1 192-16,-6 1-192 0,3 0 224 0,0-1-64 15,-1 0-16-15,-1 2 0 0,0 2 256 0,-1-2 48 16,0 1 16-16,-1 4 0 0,-3 1 112 0,2 0 0 0,0 1 16 0,5 6 0 16,-9-8 32-16,3 1 0 0,6 7 0 0,-8-5 0 15,1-2-16-15,0 1 0 0,7 6 0 0,-7-3 0 16,7 3-64-16,-8-4-16 0,8 4 0 0,0 0 0 15,-8-5 48-15,8 5 16 0,0 0 0 0,0 0 0 16,0 0-32-16,0 0-16 0,0 0 0 0,0 0 0 16,0 0-48-16,-8 1-16 0,8-1 0 0,-8 5 0 15,8-5 0-15,-5 9 0 0,1 1 0 0,4-10 0 16,-3 10-288-16,1 3-48 0,-1 2-16 0,3-1 0 16,0 3 240-16,0 2 32 0,0 1 16 0,-1 2 0 15,0 3-144-15,1 2-16 0,0-2-16 0,0 3 0 16,-1 4-48-16,-1 0 0 0,0 6 0 0,-2 1 0 15,-2 3-64-15,2 3 0 0,-4-4-128 0,2 0 192 16,-1 5-192-16,2-3 128 0,-1 1-128 0,2-4 0 0,0 4 0 16,1-1 128-16,-4-5-128 0,3 0 0 0,1-2 0 0,-1-2 128 15,-3-2-128-15,5-4 0 0,-2 0 128 0,2-3-128 16,-1 2 0-16,2-2 0 0,1-2 128 16,2 0-128-16,1-3 0 0,1-2 144 0,-1-3-144 0,3-2 128 15,0-2-128-15,0 1 128 0,1-3 0 0,0 0 0 16,2-4 0-16,1 1 0 0,0 0-128 0,1-2 192 15,3-2-192-15,-2 0 192 0,2 1-64 0,2-1-128 16,-1-2 192-16,0 0-64 0,2-1 0 0,0 1 0 16,1-1 0-16,2-2 0 0,3 1 0 0,3-1 0 15,-1-1 0-15,6 0 0 0,-1 2-128 0,1 1 160 16,1-1-160-16,2 1 160 0,3 1-160 0,2 1 128 16,2 2-128-16,-1-2 128 0,0-1-128 0,2 0 0 0,1 0 0 15,3 1 128-15,2-1-128 0,2 4 0 0,1-1 0 16,3-1 0-16,5 0 0 0,-2 0 0 0,3 1 0 0,-1-3 0 15,2-2 0-15,2 1 0 0,-2 1 0 16,5 1 0-16,1 1 0 0,2-1 0 0,-1 0 0 0,1 2 0 16,1-2 0-16,1 2 0 0,0-1 0 0,3 1 0 15,4 0 0-15,-3 3 0 0,-6-1 0 0,4-4 0 16,2 1 0-16,4 0 0 0,0-2 0 0,-1 1 0 16,-1 2 0-16,-1 0 0 0,-1 0 0 0,5-2 0 15,0 0 0-15,3 1 0 0,-2-2 0 0,-1 0 0 16,-1 0 0-16,1 2 128 0,3 1-128 0,2-2 0 15,1-2 0-15,1 1 0 0,-6 0 128 0,2 1-128 16,2 2 0-16,4 0 0 0,-2 0 0 0,1-2 0 16,-4-1 0-16,1-1 0 0,2 0 0 0,3 2 0 0,3 1 0 15,-3 1 0-15,-4 1 0 0,2 1 0 16,2-4 0-16,2-1 0 0,-1 0 128 0,-3 1-128 0,-7 3 0 16,3 0 0-16,4-1 0 0,1 2 0 0,1 0 0 0,-6-3 0 15,-5 0 0-15,1-1 0 0,1 0 0 0,5 2 0 16,3 2 0-16,-3-1 0 0,-3-3 0 0,2 0 0 15,0 3 0-15,4-2 0 0,2 1 0 0,-3-3 0 16,-6-1 0-16,3 2 0 0,0 5 0 0,3-3 0 16,2-1 0-16,-1 0 0 0,-4-4 0 0,0 4 0 15,3 0 0-15,1 5 128 0,1-4-128 0,-3-1 0 16,-5-1 0-16,1 2 0 0,1-1 0 0,0 1 0 16,2 0 0-16,-2 1 0 0,-3-2 0 0,-3 0 0 15,-3 1 0-15,4 4 0 0,-1-2 0 0,1 0 0 0,-3-1 0 16,-3 1 0-16,-4-1 0 0,-2 4 0 0,2 2 0 0,0-2 0 15,4 0 0-15,-2-2 0 0,-5-1 0 0,-2 1 0 16,-4-1 0-16,-1 4 0 0,1-3 0 0,-2 3 0 16,0 0 0-16,-1 0 0 0,-1 0 0 0,-3 0 0 15,-5 0 0-15,0-2 0 0,-5 3 0 0,-1 2 0 16,0-3 0-16,-2 2 0 0,0-3 128 0,-1 2-128 16,-2-4 0-16,-3 5 0 0,-2-5 0 0,0 2 0 15,-3-1 0-15,-2-2 0 0,-2 0 0 0,-3 0 0 16,-3-1 192-16,0-1-64 0,-3-1 0 0,-2 0 0 15,-1-4 80-15,0 1 16 0,0-1 0 0,-1-1 0 16,-3-3 0-16,1-2 0 0,1 0 0 0,-1-4 0 16,0-1 64-16,0-4 16 0,-1-2 0 0,2-4 0 15,0-6 16-15,0-1 0 0,0-6 0 0,2-2 0 0,0-1-64 16,1-6-16-16,0-6 0 0,1-2 0 0,0-3-96 0,3-1-16 16,1-6 0-16,0 4 0 0,0-4-128 0,2 2 192 15,-1-2-192-15,-1 2 192 0,-4 1-192 0,1 2 128 16,-2 0-128-16,0 5 128 0,-2 6 80 15,0 3 16-15,-2 2 0 0,-3 0 0 0,0 2-224 0,-1 5 144 16,1 3-144-16,-4 6 128 0,0 4-128 0,-2 0-272 16,-1 4 64-16,0 3 16 15,-2-2-1760-15,-3 3-352 0,-3 0-64 0</inkml:trace>
  <inkml:trace contextRef="#ctx0" brushRef="#br0" timeOffset="15269.69">19946 6281 11055 0,'0'0'976'15,"-7"-5"-784"-15,1 0-192 0,-1 1 0 0,1 1 1216 0,6 3 192 16,-5-5 32-16,5 5 16 0,-5-6-688 0,5 6-144 15,0 0-32-15,-4-6 0 0,1-3 192 0,3 9 48 16,2-7 0-16,-2 7 0 0,0 0-80 0,0 0-16 16,0 0 0-16,10-1 0 0,-10 1-224 0,12 3-32 15,0 1-16-15,-1 3 0 0,1 0-144 0,0 3-48 16,1-1 0-16,1 1 0 0,0-4-16 0,4 3-16 16,0-3 0-16,0 2 0 0,1 1-48 0,3-3-16 15,4 2 0-15,1-3 0 0,2 1 128 0,1 1 16 16,2-4 16-16,2 3 0 0,3-1-64 0,0 2-16 15,0-2 0-15,2-1 0 0,3-3-256 0,-2 2 0 0,-2-6 0 0,3 2 0 16,2-1 224-16,1-1-64 0,1 1-16 0,2 0 0 16,2 2 48-16,2-2 0 0,0-3 0 0,-1-2 0 15,-2 2-64-15,0-2 0 0,-2-1 0 0,0 2 0 16,0-6-128-16,-5 6 192 0,-1-3-192 0,1 4 192 16,-2-3-192-16,-1 1 0 0,-2-1 144 0,-2 0-144 15,-1 4 176-15,-1-1-48 0,-7-1 0 0,-3 1 0 16,-3 2 48-16,-3 0 0 0,-2-1 0 0,-2 3 0 15,-12 1 0-15,9 3 0 0,-9-3 0 0,0 0 0 16,0 0 16-16,0 0 0 0,0 0 0 0,0 11 0 16,-3 1 16-16,-2-2 16 0,-4 2 0 0,-1 1 0 15,-3-2-80-15,-1 2-16 0,-1-1 0 0,-1-1 0 16,-3 1-128-16,-2 2 0 0,1-1 144 0,0 0-144 16,-2-2 0-16,-1-2 128 0,-1 0-128 0,-3 0 0 15,1 0 0-15,-1 0 144 0,-2 1-144 0,-1 1 0 0,-1-4 144 0,-2 0-144 16,-2 1 0-16,0-2 144 0,-1 2-144 0,-3-3 0 15,-5 0 144-15,0-1-144 0,-2-4 160 0,3-5-32 16,1 1-128-16,1-2 192 0,-1-3 32 0,0 1 0 16,0-1 0-16,1 0 0 0,0-3-96 0,-1 0 0 15,-1 2-128-15,-1-2 192 0,1 5-192 0,5-2 144 16,0 3-144-16,4-3 128 0,3 2-128 0,6 1 0 16,2 1 0-16,4 4 0 15,5-2-496-15,4 4-16 0,10-1-16 0,0 0-10672 16,0 0-2112-16</inkml:trace>
  <inkml:trace contextRef="#ctx0" brushRef="#br0" timeOffset="16559.18">26531 6390 10815 0,'0'0'480'0,"0"0"96"0,0 0-448 0,0 0-128 0,0 0 0 0,0 0 0 15,0 0 640-15,0 0 96 0,-5-6 32 0,-3 0 0 16,-1 2-272-16,0 1-48 0,1-1-16 0,8 4 0 16,-11 0 16-16,0 0 0 0,-2 2 0 0,2 0 0 15,1-2 64-15,-1 3 32 0,1-1 0 0,1 1 0 0,0-1 160 0,9-2 16 16,-10 6 16-16,3-3 0 0,7-3-64 0,-7 7-16 15,7-7 0-15,0 0 0 0,0 0-144 0,-1 11-16 16,4 1-16-16,2-5 0 0,2 3-32 0,7-1-16 16,5 3 0-16,4-5 0 0,4-2 32 0,6 4 16 15,5-2 0-15,8 3 0 0,6-1-80 0,1 1-16 16,2 1 0-16,-2-4 0 0,1-2-96 0,0-3-32 16,4 0 0-16,3-2 0 0,2 0-64 0,3-2 0 15,2 1-16-15,-3-1 0 0,-4-4-16 0,1-2 0 16,1 0 0-16,3-1 0 0,2 1 16 0,-2 1 0 15,-3-5 0-15,-3 0 0 0,-3-5 32 0,-4-2 16 0,-4 0 0 16,-2 2 0-16,3 2 32 0,-3 1 0 0,-1-1 0 0,-3 0 0 16,-1-1-128-16,-4 1 0 0,0 0-128 0,-5 1 192 15,-1-3-192-15,-6 3 176 0,-3 0-176 0,-2 3 160 16,-4 2-160-16,-3-1 0 0,-1 1 144 0,-4-1-144 16,-1 4 0-16,-8 6 0 0,5-11 0 0,-5 11 128 15,0 0-128-15,0 0 0 0,0 0 0 0,0 0 0 16,0 0 0-16,-12 9 0 0,0-1 0 0,-4 3 0 15,2-2 0-15,-2 4-128 0,-4 5 128 0,0-2 0 16,-5 1 0-16,-2 1 0 0,-2 1 0 0,-4 0 0 16,-1 0 0-16,-2 0 0 0,1 0 0 0,-4-3 0 15,0 0 0-15,0 0 0 0,-2 2 0 0,-1-1 0 16,-1-1 0-16,-4 1 128 0,-3-2-128 0,-2-5 0 16,-5-1 128-16,-2-3-128 0,-2 3 160 0,0-3-160 15,0 1 128-15,-3-1-128 0,-5-2 0 0,-1-3 144 0,-2 1-144 16,2-1 0-16,1-1 144 0,5-1-144 0,5-6 128 15,0 0-128-15,-2 1 160 0,1-2-160 0,-3-1 192 0,4-4-64 16,3-1-128-16,7 1 192 0,3-1-192 0,5-2 0 16,6-1 128-16,3 2-128 0,3 0 0 0,3 3 0 15,2 0 0-15,4-4 0 0,2-1 0 0,4 0 0 16,3 2 0-16,2 2 0 0,0-1 0 0,4 3 0 16,2 2-144-16,1 1 144 0,2 8-160 0,0 0 160 15,0 0-160-15,0 0 160 0,0 0-192 0,0 0 192 16,5 10-208-16,2 2 80 0,4-3 128 0,0 3-128 15,1 1 128-15,2 1-128 0,-1-1 128 0,4 2-128 16,1-6 128-16,2 6-128 0,2 3 128 0,4-2 0 16,2 1 0-16,5 0 0 0,6-4 0 0,5-1 0 0,7 1 0 0,7-3 0 15,2-6 0-15,2-3 192 0,-2-4 0 0,4-4-16 16,3-2 48-16,4-5 16 0,6 1 0 0,1 0 0 16,-1-1 80-16,-1-3 32 0,-1-2 0 0,1-3 0 15,2-1 32-15,-5 3 0 0,-1-1 0 0,-8 1 0 16,-4-3-144-16,-5 2-32 0,-6 5 0 0,-3 0 0 15,-5-1-208-15,-4 3 176 0,-6 2-176 0,-4 4 160 16,-4 0-160-16,-6 3 0 0,-3 1 0 0,-4 2 0 16,-10 2-304-1,0 0-80-15,0 0-32 0,0 0 0 0,-7 6-1952 0,0 6-400 0,-7-2-80 16</inkml:trace>
  <inkml:trace contextRef="#ctx0" brushRef="#br0" timeOffset="18286.55">6605 8465 22863 0,'-5'-8'1008'0,"5"8"208"0,0 0-960 0,0 0-256 0,0 0 0 0,-4 10 0 15,0 8 304-15,-1 5 16 0,4 4 0 0,-3 4 0 16,-1 1 80-16,0 6 32 0,-2 0 0 0,0 4 0 15,-2 3-112-15,-1-2-32 0,-2 4 0 0,0 0 0 16,-1 3-64-16,-2-1-16 0,-3-2 0 0,0-1 0 0,-2-3-48 0,-1 2-16 16,0-3 0-16,-2-3 0 0,-3-3 0 0,1-3 0 15,0-4 0-15,0-2 0 0,6-2 192 0,0-5 48 16,1-3 0-16,4-3 0 0,-1-3 128 0,5 1 16 16,2-5 16-16,8-7 0 0,0 0 96 0,0 0 32 15,0 0 0-15,0 0 0 0,0 0-304 0,0 0-64 16,13-2-16-16,1-2 0 0,1 0-160 0,3-2-128 15,2 1 192-15,3 0-192 0,7-7 144 0,-2 3-144 16,0-2 0-16,3 2 144 0,5-2-144 0,1 2 0 16,0 0 0-16,2 0 0 0,3 1 0 0,5 2 0 15,5-3 0-15,3 3 0 0,3-3 0 0,-1 1 0 16,2 2 0-16,1-2 0 0,-1 4 0 0,6 2 0 0,5-1 0 16,3 2 0-16,-1-3 0 0,2 3 0 0,2-2 0 0,2 3 0 15,2 0 0-15,4 0 0 0,2 0 0 0,-2 0 0 16,-3 0 0-16,2 0 0 0,1 2 0 0,5-1 0 15,2-1 0-15,0 1 0 0,-5-1 0 0,0 2 0 16,6 0 0-16,-2 1 0 0,0-2 0 0,-2 0 0 16,-3-1 0-16,0 0 0 0,1 1 0 0,0 1 0 15,-1 0 0-15,-1 1 0 0,-5-2 0 0,-4 3 0 16,0-2 0-16,0 2 0 0,1 4 0 0,-3 1 0 16,-2-4 0-16,-4 4 0 0,-3-2 0 0,-3 4 0 15,-3-5 0-15,2 3 0 0,-2 0 0 0,-3 2 0 16,-7-2 0-16,-3 1 0 0,-3-3 0 0,-3-2 0 15,-6 0 0-15,-2-3 0 0,-3 1 0 0,-3-2 0 0,-3 0 128 0,-2-1-128 16,-2-2 0-16,0-3 128 16,-6-3 368-16,2 0 64 0,-2-6 16 0,-2-1 0 15,1-4 208-15,0-1 48 0,-4-1 16 0,2-4 0 0,-2-3-208 0,-1-5-64 16,-1-3 0-16,0-6 0 0,0-6-224 0,3-5-48 16,-1-2-16-16,4-7 0 0,-4-2-48 0,3-1-16 15,-1 4 0-15,1 2 0 0,1 9-48 0,-1 3-16 16,-1 8 0-16,1 3 0 0,0 4-32 0,-1 6-128 15,-3 0 192-15,2 7-64 0,1 5-128 0,-2 5 0 16,-2 0 0-16,-5 9 0 16,0 0-1072-16,0 0-192 0,0 0-32 0,0 0-11520 15,0 0-2304-15</inkml:trace>
  <inkml:trace contextRef="#ctx0" brushRef="#br0" timeOffset="19764.58">23246 5836 9215 0,'3'-13'816'0,"2"-1"-656"0,0 2-160 0,0-2 0 16,0 4 1216-16,0 1 224 0,0 0 32 0,-5 9 16 15,4-9-400-15,-4 9-64 0,0 0-32 0,0 0 0 0,0 0-336 0,0 0-64 16,0 0-16-16,0 0 0 0,0 0-64 0,8 15 0 16,-2 2-16-16,-2 2 0 0,-4 0-176 0,-1 2-16 15,-3 5-16-15,0 4 0 0,-4 7 304 0,3 6 64 16,-1 3 16-16,-2 2 0 0,-2 1-336 0,0-1-64 15,-4 0-16-15,6-2 0 0,-2-6-112 0,1-4-16 16,0-1-128-16,3-2 192 0,0-3 176 0,1 0 16 16,1-8 16-16,1 0 0 0,1 0 48 0,2-6 0 15,0-3 0-15,1 0 0 0,2-2-64 0,-3-11-16 16,5 8 0-16,-5-8 0 0,10 5-48 0,1-3-16 16,1-2 0-16,0-4 0 0,1-2-48 0,2 0-16 0,4-2 0 15,2 2 0-15,-1-4-48 0,4 2 0 0,2-1 0 0,3 3 0 16,4-1-192-16,4 1 0 0,2 2 0 0,7 2 0 15,4-2 0-15,-1 3 0 0,-2 1 0 0,4 0 0 16,1 0 0-16,4 2 0 0,4 2 0 0,1 1 0 16,1 3 0-16,-2 1 0 0,-2 4 0 0,-4 0 0 15,-3-3 0-15,-3 3 0 0,-1 1 0 0,0-4 0 16,-1 2 0-16,1-2 0 0,0 3 176 0,-3 1-176 16,-2-6 0-16,-1 1 0 0,-3-1 0 0,-1 1-192 15,-3-3 192-15,-2 2 0 0,-1-3 0 0,-4-1 0 16,-2 1 0-16,-4 1 0 0,-2-3 0 0,-1-2 0 15,-1 3 224-15,-5-3-64 0,1-1-16 0,-3 0 0 16,-10 0 144-16,0 0 32 0,9-4 0 0,-9 4 0 16,0 0 128-16,6-6 16 0,-2-4 16 0,-1 1 0 15,-2-5 0-15,-1-3 0 0,-1 0 0 0,1-6 0 0,0-5 32 16,0-4 16-16,-3-6 0 0,3 0 0 16,0-2-128-16,0-3-16 0,0 0-16 0,0 2 0 0,0-1-208 0,0 7-32 15,0 4-128-15,0 3 192 0,0 5-192 0,0 3 0 16,-1 3-144-16,1 5 144 15,0 4-1344-15,0 8-192 0,0 0-16 0,0 0-10048 16,0 0-2016-16</inkml:trace>
  <inkml:trace contextRef="#ctx0" brushRef="#br0" timeOffset="20808.93">29180 6036 2751 0,'6'-13'256'0,"-2"2"-256"16,2-3 0-16,2 2 0 0,0 2 3168 0,-1-3 592 0,0 2 112 0,-1 2 32 15,2-3-1984-15,-2 4-400 0,-2-3-80 0,-4 11-16 16,0 0-400-16,0 0-64 0,0 0-32 0,0 0 0 16,0 0-416-16,0 0-96 0,2 13-16 0,-2 5 0 15,-1 0-96-15,-1 6-32 0,-1 4 0 0,0 0 0 16,0 4-48-16,-1 2-16 0,-1 1 0 0,1 4 0 16,-1 0 96-16,0 2 16 0,0-2 0 0,-2-1 0 15,1-6-112-15,0-4-16 0,1 1 0 0,1-3 0 16,1-4-16-16,1-1-16 0,0-2 0 0,2-3 0 15,0-2 272-15,2-1 48 0,-2-1 16 0,0-12 0 16,2 10-16-16,-2-10 0 0,0 0 0 0,0 0 0 16,0 0-192-16,0 0-32 0,0 0-16 0,0 0 0 0,0 0-80 15,0 0-16-15,5-10 0 0,-5 10 0 16,4-11-16-16,0 2-128 0,0 1 192 0,-4 8-64 16,6-9-128-16,-6 9 0 0,8-5 0 0,2 0 0 0,0 2 0 0,1 3 0 15,1 3 0-15,2 0 0 0,2-1 0 0,2 0 0 16,-1 2 0-16,2 2 0 0,0 2 0 0,1-3 0 15,1 4 0-15,3-1 0 0,0 2 0 0,-1 0 0 16,-2 1 0-16,4-2 0 0,-1 3-128 0,0-3 128 16,0 2 0-16,0 2 0 0,2-2 0 0,-1 1 0 15,-1 0 0-15,0-2 0 0,-1 2 0 0,1 1 0 16,0-3 0-16,-1 4 0 0,-1 2 0 0,0-2 0 16,-2-1 0-16,-1 1 0 0,0-1 0 0,-1 2 0 15,-3-5 0-15,-2 0 0 0,1-3 0 0,-3 0 0 16,-1-3 0-16,-10-4 0 0,11 4 0 0,-11-4 0 0,10 0 0 0,-10 0 0 15,0 0 0-15,0 0 128 0,10-1-128 16,-10 1 128-16,0 0 0 0,9-5 0 0,-3-4 0 0,-1 1 0 16,0-5 128-16,-1 1 0 0,0-1 16 0,0-2 0 15,0-3 176-15,-1-1 16 0,2-2 16 0,1-7 0 16,0-3 96-16,3-7 0 0,1-7 16 0,0-5 0 16,0 0-144-16,3-1-48 0,4 0 0 0,-2 3 0 15,-1-2-16-15,0 4-16 0,0 6 0 0,-2 7 0 16,0 6-144-16,-3 3-32 0,1 5 0 0,-2 3 0 15,-1 6-192-15,0 0 0 0,-1 4 0 0,-6 6 0 32,4-5-256-32,-4 5-128 0,0 0-48 0,0 0 0 15,0 0-1808-15,7 7-384 0,0 6-64 0,-2-2-13952 0</inkml:trace>
  <inkml:trace contextRef="#ctx0" brushRef="#br0" timeOffset="22234.35">13190 8106 28559 0,'-6'-19'1264'0,"6"9"272"0,0 10-1232 0,0 0-304 0,0 0 0 0,0 0 0 0,0 0 0 0,12 8 0 15,0 2 0-15,-2 8 0 0,1 5 0 0,-3 2 0 16,4 8 0-16,-2 1 0 0,-1 2 208 0,0 2-16 16,-1 3 0-16,-2 7 0 0,3 0 0 0,-2 1 0 15,1 1 0-15,-3 3 0 0,-2-1 32 0,-2-1 0 16,0-6 0-16,-1 1 0 0,-2 0 800 0,-1-2 144 16,1-4 48-16,-1-5 0 15,-1-2-1600-15,2-2-320 0,-3-6-64 0,1 2-16 0,0-4 784 0,-1-3 304 16,4 0-16-16,-2-3 0 0,2-3-32 0,0-4-16 15,1-10 0-15,1 10 0 0,-1-10-16 0,0 0 0 16,0 0 0-16,10 5 0 0,1 0 96 0,1-1 32 16,-1-4 0-16,2-1 0 0,1-4-112 0,3 1-32 0,2 0 0 0,2 1 0 15,2-8-208-15,5 5 0 0,3 1 0 0,3-1 0 16,3 0 0-16,1 1 0 0,3-2 0 0,0 2 0 16,1 2 0-16,2-1 0 0,1-1 0 0,4 0 0 15,0 1 0-15,7 1 0 0,4-3 0 0,2 4 0 16,3 1 0-16,-1 1 0 0,-1 3 0 0,2 0 0 15,1 1 0-15,4 0 0 0,5-2 0 0,0 3 0 16,-1 4 0-16,1-1 0 0,1 3-128 0,3-4 128 16,2-4 0-16,3 4 0 0,2-1 0 0,0 3 0 15,-4-1 0-15,1 0 0 0,0-1 0 0,0-1 0 16,1 2 0-16,-1-3 0 0,-4 1 0 0,-2 3 0 16,0-2 0-16,0 1 0 0,2-2 0 0,-4 0 0 15,-5-1 0-15,-3-1 0 0,-3-2 0 0,-3 2 0 16,-4 2 0-16,0 1 0 0,-1-3 0 0,-1 1 0 0,-3 0 0 0,-5-1 0 15,-6-2 0-15,0 3 0 0,-2 2 0 0,-5-2 128 16,-2-2-128-16,-4 1 0 0,-4 1 128 0,-3-1-128 16,-1-3 176-16,-3 2-176 0,-1 0 208 0,-4-2-64 15,0-1-16-15,-1-1 0 0,-1-2 208 0,1-1 48 16,-1 2 0-16,0-5 0 0,1 0-16 0,-2-1 0 16,1-3 0-16,1-2 0 0,-3-4-64 0,3 1-16 15,-1-2 0-15,2-5 0 0,1-6 0 0,2-3 0 16,1-2 0-16,-1-4 0 0,0-4 0 0,2-1 0 15,-2-6 0-15,3-2 0 0,-2-2-96 0,0 3 0 16,-2 0-16-16,0 0 0 0,-1 3 0 0,-1 3 0 16,1-1 0-16,-2 7 0 0,-1 10 80 0,-1 3 0 0,-2 3 16 15,-2 3 0-15,0 1-80 0,-3 0-32 16,1 3 0-16,-2 6 0 0,-1 9-160 0,0 0-272 0,0 0 64 16,0 0 16-1,0 0-1152-15,0 0-208 0,0 0-48 0,-1 20-11008 0,-1 5-2176 0</inkml:trace>
  <inkml:trace contextRef="#ctx0" brushRef="#br0" timeOffset="24252.25">25984 8674 2751 0,'0'0'128'0,"-10"-10"16"0,1 1-144 0,3 2 0 0,6 7 0 0,-8-5 0 16,8 5 3984-16,0 0 768 0,-5-9 160 0,5 9 16 15,0 0-3360-15,0 0-672 0,0 0-144 0,0 0-32 16,-2-9-368-16,2 9-80 0,0 0-16 0,0 0 0 16,0 0 48-16,0 0 0 0,0 0 0 0,0 0 0 15,5 6 64-15,4 3 16 0,0-1 0 0,3 3 0 16,3-1-16-16,5 3 0 0,0 1 0 0,8 3 0 16,7-1 176-16,4 1 32 0,-1-5 16 0,6 1 0 15,1 1 80-15,4 0 16 0,5 3 0 0,0-5 0 16,5 0-160-16,3 0-16 0,5-3-16 0,1 4 0 15,-3 1-192-15,1-5-48 0,1 0 0 0,-1-4 0 0,0 0-64 16,2 3-32-16,2-3 0 0,0-3 0 0,1 1-32 16,-4-3 0-16,0 0 0 0,2-2 0 0,2 2-128 0,-2 0 128 15,1 0-128-15,-2-2 128 0,0-2-128 0,-5-5 0 16,1 2 0-16,-1-1 128 0,1 4-128 0,0 0 0 16,-2 3 144-16,-1-5-144 0,-5-4 0 0,-4 3 144 15,-4-2-144-15,2 3 0 0,-1-4 160 0,0 3-160 16,-1-1 128-16,0 0-128 0,3 2 0 0,-4-3 128 15,-2 2-128-15,-2-2 0 0,-1 2 0 0,-4-3 128 16,-4 2-128-16,1-1 0 0,-4 1 0 0,2 0 128 16,-6 1-128-16,-1 2 0 0,-2-3 0 0,-3 3 0 0,0 2 0 15,-1-5 0-15,-1 4 0 0,-1 0 0 16,-3 3 0-16,0 0 0 0,1 0 0 0,-4 1 0 16,-2 0 0-16,-10 0 0 0,9 2 0 0,-9-2 0 0,8 3 0 0,-8-3 0 15,0 0-176-15,0 0 176 0,5 10-128 0,-5-10 128 16,-1 10 0-16,0 1 0 0,1-11 0 0,-11 11-128 15,0-3 128-15,-3 1 0 0,-4 0 0 0,-1-1 0 16,0 2 0-16,-4-1 0 0,-4 2 0 0,-1 2 0 16,-5-3 0-16,-1 4 128 0,-3 1-128 0,-1 3 128 15,-5 3-128-15,-4-2 144 0,-7-3-144 0,-1-1 160 16,-4-1-160-16,-2-1 128 0,-1 1-128 0,0 0 128 16,0 1-128-16,-4-2 128 0,-6-1-128 0,-4-1 128 15,-6-5-128-15,2 2 0 0,1-2 0 0,-2 1 128 16,-3-1-128-16,-2-3 0 0,-5-3 144 0,3 1-144 15,2 3 0-15,1-2 128 0,-1-1-128 0,2-2 0 0,0-4 0 16,5 1 0-16,4-2 0 0,7 0 128 0,-1 0-128 16,0-4 0-16,-1 0 128 0,3-5-128 15,1-3 0-15,4-1 0 0,1-4-160 0,5 5 160 0,4 4-224 0,-1-2 64 16,3-4 16-16,1-3 0 0,3 0 144 0,3 2-208 16,1 2 80-16,5 2 128 0,3 0-144 0,4-1 144 15,3 2 0-15,5 2 0 0,5 2-144 0,-1 1 144 16,5-2 0-16,2 4-144 0,2-1 144 0,2 4-160 15,4-3 160-15,3 9-160 0,-4-8 160 0,4 8-208 16,0 0 80-16,0 0 128 0,0 0-224 0,0 0 80 16,12 1 16-16,-1 5 0 0,0 2 128 0,2 0-208 15,5 0 80-15,4 2 128 0,4 5-192 0,4 2 192 0,6 0-160 16,5 1 160-16,4 1-144 0,6 2 144 0,1-1-128 16,6-1 128-16,4-2 0 0,8 0 0 0,9 1 0 0,3 0 0 15,5-2 0-15,0 0 224 0,2-4-32 16,7 0 0-16,5 1 0 0,4-1 0 0,-4-5 0 0,3 2 0 15,2-4-32-15,2 1-16 0,1 0 0 0,-1-2 0 16,-5-5-16-16,3 0-128 0,2-1 192 0,-5-3-64 16,-4 0 64-16,-2 0 16 0,-2-4 0 0,-1 5 0 15,-1 2 48-15,-6-7 0 0,-4-1 0 0,-5-3 0 16,-6 5-64-16,-3 0-16 0,-3 4 0 0,-8 0 0 16,-4-4-176-16,-7 3 0 0,-7 3 0 0,-5-2 128 15,-7-1-128-15,-7 1-256 0,-5-1 64 0,-4 5 16 31,-12 0-528-31,0 0-128 0,0 0 0 0,0 0-15712 0</inkml:trace>
  <inkml:trace contextRef="#ctx0" brushRef="#br1" timeOffset="33390.03">17446 2376 4607 0,'8'-11'400'0,"-3"3"-400"0,1 2 0 0,1 1 0 0,-1-5 1680 0,2 3 256 16,-2-3 48-16,0 4 16 0,1-2-720 0,-7 8-128 15,7-9-48-15,-2 4 0 0,-5 5-320 0,0 0-64 16,0 0-16-16,0 0 0 0,0 0 0 0,0 0 0 16,0 0 0-16,0 0 0 0,-9 0 144 0,-2 5 32 15,-2 8 0-15,-2 1 0 0,-3 4-352 0,-2 3-64 16,-5 2-16-16,-5 3 0 0,-3 5-48 0,-2 9-16 16,-5 6 0-16,0 4 0 0,-4 5 64 0,-1 2 0 15,-2 4 0-15,0 7 0 0,-2 4 32 0,1 2 16 16,-2-2 0-16,-2 5 0 0,-4-1-16 0,2 0 0 15,-2-2 0-15,1-1 0 0,2 1-64 0,-2-5-16 16,0-2 0-16,-1-1 0 0,-2-3 96 0,-1-1 16 0,-2-6 0 0,0 1 0 16,0-1-48-16,4-3 0 0,3-3 0 0,1 1 0 15,3-2-16-15,0 0-16 0,2-4 0 0,5-5 0 16,-1-3-208-16,7-3-32 0,2-2-16 0,3-2 0 16,5-4-176-16,4-1 0 0,4 0 144 0,4-5-144 15,1-6 0-15,7-6 0 0,7-8 0 0,0 0 0 16,0 0-352-16,0 0-32 0,0 0-16 0,12-10 0 31,4-9-1760-31,1-2-336 0,1 0-80 0,2-2-7088 0,2-1-1424 0</inkml:trace>
  <inkml:trace contextRef="#ctx0" brushRef="#br1" timeOffset="33823.25">15475 2606 26719 0,'-7'-10'2368'0,"2"-1"-1888"15,1 3-480-15,2 0 0 0,2 8 0 0,0 0 0 16,0 0 0-16,0 0-160 0,0 0 160 0,11 16 0 0,1-1 0 0,0 3 0 16,2 3 0-16,3 7 0 0,1 2 0 0,5 4 128 15,-2 3 144-15,3 3 48 0,4 2 0 0,3 7 0 16,2 3 192-16,1 5 64 0,3 0 0 0,0 4 0 16,1 3 0-16,3 4 0 0,2 2 0 0,3 2 0 15,2 0 112-15,4-1 16 0,3-5 16 0,0 0 0 16,-1-1-64-16,-2-4-16 0,-1-1 0 0,-1 0 0 15,1-4-128-15,-1-1-16 0,-1 0-16 0,2-3 0 16,1-1-208-16,-2-6-32 0,0-1-16 0,-4-6 0 16,-5 0-224-16,-1-3 176 0,-3-4-176 0,-3-4 160 15,-3 0-160-15,-4-4 192 0,-3 0-192 0,-4-4 192 16,-5-7-192-16,-2 0-272 0,-4-7 64 0,-9-5-11520 16,0 0-2304-16</inkml:trace>
  <inkml:trace contextRef="#ctx0" brushRef="#br1" timeOffset="34708.8">13595 4654 33167 0,'0'0'2944'0,"0"0"-2352"0,0 0-464 0,0 0-128 32,0 0-368-32,6 15-80 0,2 3-32 0,4 5 0 0,5 2 480 0,2 6 0 0,1 2 0 0,4 3 160 15,1 0 80-15,3 3 16 0,1 2 0 0,1 5 0 16,2 5 0-16,1 1 0 0,1 0 0 0,3 4 0 16,4 3-128-16,-2 6-128 0,3-3 176 0,0 4-176 15,5 5 208-15,-5-2-64 0,-1-1-16 0,-2-2 0 16,-1 1 160-16,1 0 32 0,-1-1 0 0,-1 0 0 0,-1 0 128 0,3-5 16 15,0-1 16-15,-1-4 0 0,-2 0-112 0,-2-4-32 16,2-6 0-16,-5-1 0 0,-3-5-128 0,-2 1-16 16,-5-2-16-16,-2-1 0 0,-3-6-176 0,-2 0 128 15,-2-3-128-15,0-5 128 0,-2 0-128 0,-1-5 0 16,-5-2 0-16,-3-5 0 16,-2 1-1920-16,-3-6-384 0,4-7-64 0</inkml:trace>
  <inkml:trace contextRef="#ctx0" brushRef="#br1" timeOffset="35092.79">15114 4768 36159 0,'-13'-5'1600'0,"13"5"336"0,-8 9-1552 0,-1 12-384 0,-1-1 0 0,-1 9 0 16,-1 8 0-16,-2 8 0 0,-2 8 0 0,-3 8 0 15,-3 6 256-15,-4 7 80 0,-2 7 16 0,-4 6 0 16,0 3 96-16,-4 0 32 0,0-1 0 0,-5 0 0 15,-5-2 64-15,-2 0 16 0,-3 0 0 0,0-1 0 16,-1-1 0-16,-3-3 0 0,-2-1 0 0,-4-5 0 0,0 1-144 0,-4 0-32 16,-2-2 0-16,3-2 0 0,5-4-64 0,1-2-32 15,0-6 0-15,3 0 0 0,4-5-112 0,3-3-32 16,1-2 0-16,6-4 0 0,6-4-144 0,3-2 0 16,4-7 0-16,9-5 0 15,6-1-2000-15,8-6-384 0,10-4-80 0</inkml:trace>
  <inkml:trace contextRef="#ctx0" brushRef="#br1" timeOffset="36482.19">25524 4768 19295 0,'15'-15'848'0,"-3"8"176"0,1-4-816 0,-2 5-208 16,0 1 0-16,0 0 0 0,-1 1 1248 0,-10 4 208 15,0 0 32-15,0 0 16 0,0 0-272 0,0 0-48 16,-10 8-16-16,-4 1 0 0,-4 5-400 0,-5 3-64 15,-5 4-32-15,-4 5 0 0,-3 0 32 0,-5 8 16 16,-3 7 0-16,-5 7 0 0,-6 2-48 0,-10 2-16 16,-9 4 0-16,-4 3 0 0,-2 8-48 0,-3 4-16 15,-5 1 0-15,-7 2 0 0,-7 1 64 0,1 2 16 16,1 4 0-16,-3-8 0 0,0 1 0 0,1 1 0 16,-2 2 0-16,5-2 0 0,1 0-272 0,2-2-48 0,-1-6-16 0,7 2 0 15,8-4-128-15,7-2-16 0,7-2-16 0,6-1 0 16,6-7-176-16,7-6 0 0,6-2 144 0,5-6-144 15,4-1 0-15,6-3 0 0,5-3 0 0,5-8 0 16,3-4-160-16,8-3-48 0,3-5-16 0,6 0 0 31,3-5-592-31,4-3-112 0,4-5-32 0,7-4 0 16,4-8-1344-16,4-5-256 0,2-8-64 0,-1-9-7936 0,-1-4-1568 0</inkml:trace>
  <inkml:trace contextRef="#ctx0" brushRef="#br1" timeOffset="36894.61">22438 5051 31327 0,'-40'-14'1392'0,"19"7"272"0,-1 2-1328 0,6-1-336 16,0 2 0-16,5 3 0 0,2-1 400 0,9 2 16 15,0 0 0-15,0 0 0 0,0 14-96 0,3 3 0 16,3 1-16-16,7 3 0 0,5 2-176 0,6 5-128 16,5 0 144-16,7 4-144 0,4 4 384 0,7 3-32 15,5 2 0-15,4 3 0 0,4 7-48 0,7 5-16 16,8 2 0-16,5 8 0 0,6 1-64 0,0-1-16 15,-2 1 0-15,5 3 0 0,5 1 272 0,0 2 48 0,-1-2 16 0,3-3 0 16,-3-5 48-16,4 0 16 0,1-6 0 16,-3-1 0-16,-2-4-16 0,-2 1 0 0,-4-1 0 0,-2-4 0 15,0-6-144-15,-7-1-16 0,-8-5-16 0,-7-2 0 16,-6-3-16-16,-3 0 0 0,-6-6 0 0,-2 2 0 16,-3-4-144-16,-5-3-16 0,-5-2-16 0,-2-2 0 15,-5 1-96-15,-4-6 0 0,-5 0-128 0,-5-4 192 16,-2 1-192-16,-10-8 0 0,0 0 0 0,0 0 0 31,0 0-768-31,0 0-256 0,-11-13-64 0,-6 3-12400 0,0-3-2480 0</inkml:trace>
  <inkml:trace contextRef="#ctx0" brushRef="#br1" timeOffset="37616.87">17403 7431 33055 0,'-27'-5'1472'0,"8"7"288"16,-4 6-1408-16,-2 6-352 0,-4 4 0 0,-4 6 0 0,-4 2 0 0,-3 7-208 15,-2 2 16-15,-6 4 16 0,-7 1 176 0,-6 5 0 16,-6-2 0-16,-5 5 0 0,-6 1 0 0,-1-1 0 16,-1 1 128-16,-2 4-128 0,-7 1 224 0,-4 0-32 15,-6 1 0-15,-2 1 0 0,-2 0 224 0,-5 3 32 16,-5-1 16-16,0-2 0 0,2-1 272 0,-2-2 48 15,-1 2 16-15,-2 0 0 0,4-3 32 0,4 0 0 16,4-1 0-16,4-2 0 0,2-6-288 0,9 2-48 0,7-3-16 0,7-4 0 16,3 1-336-16,6-3-144 0,4-2 128 0,4-2-128 15,4-1 0-15,5-9-224 0,7 1 32 16,4-5 0 0,5-3-1488-16,4-2-304 0,4-8-48 0,-1-2-9232 0,6-5-1840 0</inkml:trace>
  <inkml:trace contextRef="#ctx0" brushRef="#br1" timeOffset="38040.74">12420 7480 37839 0,'0'0'1664'0,"0"0"368"0,12 1-1632 0,5 7-400 16,6 3 0-16,9 5 0 0,6 4-160 0,8 2-112 15,4 5-32-15,7 0 0 0,6 2 304 0,12 2 0 16,8-1 0-16,8 2 0 0,5-2 0 0,3 0 0 15,10 3 128-15,6 1-128 0,3 2 256 0,3 5-64 0,-2-1 0 16,7-1 0-16,4 3 128 0,0 1 0 0,-1 2 16 16,2 1 0-16,4-4 160 0,-3 3 16 0,-1 0 16 15,3-2 0-15,5-5 64 0,0 3 16 0,-5 1 0 0,0-3 0 16,0-1-80-16,-1-2-16 0,-5-2 0 0,-1-1 0 16,-1 2-160-16,-5-2-32 0,-6-3-16 0,-4-1 0 15,-4-4-96-15,-4-3-16 0,-7 0 0 0,-4 2 0 16,-4-2-64-16,-1-1 0 0,-3 0-128 0,-5-2 192 15,-5-4-192-15,-3 0 0 0,-5 1 0 0,-4 0 0 32,-7-1-880-32,0-4-208 0,-1 0-64 0,-3-6 0 15,-3-1-2288-15,-3-5-464 0</inkml:trace>
  <inkml:trace contextRef="#ctx0" brushRef="#br1" timeOffset="38694.26">29906 7578 26719 0,'0'0'1184'0,"-4"-9"240"0,-2-2-1136 0,-1 6-288 0,7 5 0 0,-12-1 0 0,-4 1 896 0,-2 0 128 16,-3 4 32-16,-5 1 0 0,-2 3-416 0,-5-1-96 15,-5 5-16-15,-4 0 0 0,-3 5 0 0,-8-2 0 16,-8 2 0-16,-8 4 0 0,-13 3-144 0,-2 3-16 16,-5 4-16-16,-7 3 0 0,-7 5 112 0,-5 5 32 15,-9-2 0-15,-3 6 0 0,-3 1 32 0,-3 9 16 16,-9-2 0-16,1-1 0 0,-1 4-48 0,-1-3-16 16,1-3 0-16,3 2 0 0,2 0 112 0,3 0 32 15,1-2 0-15,8-1 0 0,8 0-240 0,0-3-32 16,0 1-16-16,8 0 0 0,9 0-192 0,7 0-144 15,6-3 192-15,3-6-192 0,7-2 0 0,9-2 0 0,8 0 0 16,7-3 0-16,9-1 0 0,6-2-224 16,3-2 32-16,5-6 16 15,6-7-1024-15,7-4-208 0,5-2-32 0,5-10-16 16,0 0-1552-16,0 0-320 0,15-5-64 0,2-16-16 0</inkml:trace>
  <inkml:trace contextRef="#ctx0" brushRef="#br1" timeOffset="39089.12">25837 7480 30399 0,'-5'-5'2704'0,"5"5"-2160"16,0 0-544-16,0 0 0 0,0 0 1840 0,13 14 256 16,4 5 48-16,10 7 16 0,7 4-1840 0,10 0-320 15,8 4-128-15,14 3 0 0,14 0 128 0,4 4 0 16,6-3 0-16,12 3 128 0,12 4 80 0,6-1 32 15,3-1 0-15,13 1 0 0,5-6 32 0,6 4 16 16,6-1 0-16,5 0 0 0,4-3-64 0,6 0-16 16,-1-2 0-16,-3-2 0 0,-4 0-16 0,0 2 0 0,0 2 0 0,-7 0 0 15,-9 3-48-15,-2-3-16 0,-4 0 0 16,-9 3 0-16,-11 4-128 0,-5 1 0 0,-4 2 0 0,-6 6-12352 16,-9 3-2448-16</inkml:trace>
  <inkml:trace contextRef="#ctx0" brushRef="#br1" timeOffset="51085.72">20071 4254 6447 0,'0'0'272'0,"0"0"80"0,0 0-352 0,0 0 0 0,0 0 0 0,0 0 0 0,0 0 1904 0,8-9 304 15,-1 4 64-15,5-2 16 0,0 2-1744 0,1 1-352 16,-1-2-64-16,0 2 0 0,4 0-128 0,0 2 0 16,2-3 128-16,1 0-128 0,0 1 192 0,0 1-48 15,0 2 0-15,0-1 0 0,0-4 176 0,2 4 48 16,-1 2 0-16,0-1 0 0,-1-2 64 0,0 2 16 16,1 0 0-16,-1 1 0 0,1-2-176 0,-1 0-16 15,0-1-16-15,1 1 0 0,1-1 16 0,0 2 16 0,3 0 0 16,2-1 0-16,-1 0 16 0,3 1 0 0,2-2 0 0,1 2 0 15,0-1-80-15,3 0-16 0,-1 2 0 0,0 2 0 16,2 1 0-16,-1 0 0 0,-1-2 0 0,0 0 0 16,0 2 64-16,0-1 0 0,0 3 0 0,1-2 0 15,1-1 32-15,0 1 16 0,2 1 0 0,1-1 0 16,2 4-64-16,-1-3-16 0,1-2 0 0,3 2 0 16,3 1 32-16,-1-1 0 0,-1-3 0 0,1-1 0 15,2 0-32-15,3 0 0 0,2 0 0 0,1 1 0 16,1 1-64-16,0-2-16 0,0 1 0 0,-1-1 0 15,1 0-144-15,-4 0 0 0,0-1 144 0,2 1-144 16,2 0 0-16,0 1 0 0,1 0 0 0,0 2 128 16,-2 1-128-16,-2-3 0 0,-4-1 0 0,1 0 128 15,-1 0-128-15,3 2 0 0,4 1 0 0,1-2 0 0,0 3 0 16,-1 0 0-16,0 0 0 0,-5-1 0 0,0 0 0 0,-5 2 0 16,-1 0 0-16,4 0 0 0,-2 0 0 0,-1 3 128 15,1-2-128-15,-2-1 0 0,0 3 0 16,-1-3 0-16,-1-1 0 0,-2 1 0 0,-3 0 128 0,-3-2-128 15,-1-2 128-15,-1-1-128 0,1 1 144 0,-1-1-144 16,-7 0 192-16,4 0-192 0,0-1 176 0,-4 2-176 16,0 2 160-16,-1-2-160 0,-1-1 128 0,-1 0-128 15,1-1 0-15,-2-1 144 0,-3 1-144 0,-3 0 0 16,-3 0 144-16,-1-1-144 0,-10 2 128 0,0 0-128 16,7-3 128-16,-7 3-128 0,0 0 192 0,0 0-48 15,0 0 0-15,0 0 0 0,-9-8 0 0,-4 4 0 16,-4 2 0-16,0-1 0 0,-6-2-144 0,-1 2 0 15,-3 1 0-15,-2-1 128 0,-3 3-128 0,0 0 160 0,-3 0-160 0,-2 3 160 16,-1-1-32-16,-3 0-128 0,-1 0 192 0,-5-2-64 16,-6-2 0-16,-2 0-128 0,-2 0 192 0,-1 1-64 15,0-1-128-15,1 2 192 0,1-1-192 0,-3-1 192 16,-3-4-192-16,-4 0 192 0,-4 1-192 0,0-1 192 16,2 3-64-16,1 1-128 0,3-2 192 0,-4 1-64 15,-2-3-128-15,-1 1 0 0,-4 1 0 0,4-2 0 16,4-1 0-16,1 2 128 0,1 1-128 0,1-3 128 15,-1 0-128-15,2-2 0 0,-2 3 0 0,3-2 0 16,2 0 0-16,4 3 0 0,3-3 0 0,0 0 128 16,1 1-128-16,2-4 0 0,1 1 0 0,3 0 0 15,2 1 0-15,-1 2 0 0,5-1 0 0,-2 0 0 16,2 3 0-16,2 0 0 0,1 0 0 0,1 1 0 0,-3 2 0 0,4-1 0 16,1 2 0-16,0 1 0 0,1 0 0 15,3 1 0-15,-1-2 0 0,2 2 0 0,2 0 0 0,1 1 0 16,2 2 0-16,2-1 0 0,0 2 0 0,5 1 0 15,1-4 0-15,0 2 128 0,1-2-128 0,1 4 0 16,1-4 0-16,1 1 0 0,2 2 0 0,1 1 0 16,1-1 0-16,8-5 0 0,-9 4-144 0,9-4 144 15,-8 6 0-15,8-6 0 0,-8 8 0 0,8-8-128 16,0 0 128-16,0 0 0 0,0 0 0 0,0 0 0 16,-3 6-128-16,3-6 128 0,0 0 0 0,0 0 0 15,0 10 0-15,0-10 0 0,6 7 0 0,3 0 0 16,1-3 0-16,3-1 0 0,2-1 0 0,3 1 0 15,2-1 0-15,4 0 0 0,2-2 0 0,7 0 0 0,4 0 0 16,3 0 144-16,3 0-144 0,4-2 0 0,4 0 0 0,0-1 128 16,3 1-128-16,3-1 0 0,2-1 144 0,5 1-144 15,1 1 0-15,2 1 0 0,2 0 0 0,3 0 128 16,3-2-128-16,3 2 0 0,-1 1 0 0,2 0 0 16,3 1 0-16,-2 2 0 0,-4-5 0 0,1 2 0 15,1 0 0-15,1 2 0 0,1 0 0 0,-4 1 128 16,-3-2-128-16,-3 1 0 0,-3 0 0 0,-1 0 0 15,-1 1 0-15,2-2 144 0,2 3-144 0,-2 0 0 16,1 1 0-16,-4-1 0 0,-1-1 0 0,-4 2 0 16,0 3 0-16,-1-2 0 0,2 3 0 0,-3-4 0 15,-3 1 0-15,-2 0 0 0,0-1 0 0,-4-1 0 16,-1 1 0-16,-4 0 0 0,2-1 0 0,-2 0 0 16,0 1 0-16,1 2 0 0,-2-3 0 0,-3 1 0 0,-2 2 128 0,0-4-128 15,-4 2 0-15,-3-1 0 16,-3-1 0-16,-2-2 0 0,-2-1 0 0,-1 1 0 0,-1 2 144 0,1-2-144 15,-3-1 0-15,-1 0 144 0,0 1-144 0,-2 1 0 16,0-2 144-16,-1 0-144 0,-1-2 128 0,-3 2-128 16,-1 0 128-16,-10 0-128 0,9 0 144 0,-9 0-144 15,0 0 192-15,0 0-192 0,0 0 320 0,0 0-32 16,0 0-16-16,0 0 0 0,-10 0 32 0,-1 0 0 16,-5 0 0-16,-1 0 0 0,-4-1-112 0,-3 1 0 15,-6 0-16-15,-3 0 0 0,-3-1-32 0,-7 0 0 16,-8-2 0-16,-6-1 0 0,-7-1-16 0,-2 1-128 0,-3-1 192 15,0 0-64-15,-3 3-128 0,-3-2 160 16,-6-1-160-16,-3-3 160 0,-1 3-160 0,2 2 0 0,3 1 0 0,-1-3 128 16,-4 0-128-16,-2 1 0 0,3 0 0 0,4-1 0 15,5 3 0-15,2-2 0 0,-1 0 0 0,0 0 0 16,-2-1 0-16,1 2 0 0,1 0 0 0,3 1 0 16,2-1 0-16,1 0 0 0,-2-1 0 0,-1 2 0 15,-3-2 0-15,3 3 0 0,2-2 0 0,0 2 0 16,1-1 0-16,2 1 0 0,1-4 0 0,3 4 0 15,-1-2 0-15,5 2 0 0,1 1 0 0,1 1 0 16,2 1 0-16,1-1 0 0,-1 0 0 0,2 0 0 16,2 1 0-16,0 0 0 0,2-1 0 0,1 2 0 15,3-2 0-15,1 1 0 0,0 0-128 0,2 2 128 16,3 1 0-16,0 0 0 0,1-1 0 0,3 1 0 0,2 1-144 0,3-2 144 16,2 1 0-16,3 2 0 0,0-4-128 15,2 0 128-15,3 1 0 0,-1 1 0 0,2 1-128 0,0-3 128 16,4-1 0-16,2 2 0 0,1 2-160 0,2 0 160 15,2-3-128-15,7-3 128 0,0 0 0 0,-4 8-160 16,4-8 160-16,0 0 0 0,0 0-176 0,0 0 176 16,8 9-160-16,1 0 160 0,2-4-144 0,3-3 144 15,1 2-128-15,3 0 128 0,2 1 0 0,3-2-160 16,3-2 160-16,0 1 0 0,1 0 0 0,6-1-128 16,5-1 128-16,2-3 0 0,4 0 0 0,3 0 0 15,3-3 0-15,4 3 0 0,6 1-128 0,2-1 128 16,4 2 0-16,3-3 0 0,2-2 0 0,4 1-128 15,2 0 128-15,-1-1 0 0,4 4 0 0,0-1 0 16,0 1 0-16,0-1 0 0,0-1 0 0,2 3 0 0,-1 2 0 0,-1 1 0 16,-4-1 0-16,1-1 0 0,-4 0 0 0,1 3 0 15,0-1 0-15,2 3 0 0,3 4 0 0,-3-4 0 16,-3 0 0-16,-1 2 0 0,0-2 0 0,3 4 0 16,3-3 0-16,-2 3-128 0,-2 0 128 0,-4-3 0 15,-7 3 0-15,-2-3 0 0,-1 3 0 0,-1-1 0 16,-1 2 0-16,-1-2 0 0,-3 2 0 0,-3-4 0 15,-3-1 0-15,-4-1 0 0,-4 0 0 0,-1-2 0 16,-1 0 0-16,-3-2 0 0,-4 1 0 0,1-1 0 16,-1 0 0-16,-5-1 128 0,-1 1-128 0,-3 0 0 15,-1 0 128-15,-3-2-128 0,-3 2 0 0,-1 0 0 16,-1-1 144-16,-5 0-144 0,-8 1 128 0,0 0-128 16,0 0 144-16,0 0-144 0,0 0 160 0,0 0-160 15,-8-10 208-15,-5 3-48 0,-5 0-16 0,-2-1 0 16,-3 0-144-16,-4 3 192 0,-5 0-192 0,-3 3 192 0,-3-2-192 15,-4 0 0-15,-5 3 0 0,-7-2 0 0,-6-2 0 0,-9-2 0 16,-8-1 0-16,-4 3 0 0,0-1 0 0,-8 0 0 16,-5 1 0-16,-4-2 0 0,-4 0 0 0,2 4 0 15,-3-4 0-15,-4 2 0 0,-4 1 0 0,3 2 0 16,1 2 0-16,2 0 0 0,-1 0-128 0,1 2 128 16,-2 0 0-16,7 3 0 0,1 1 0 0,2-2 0 15,2-3 0-15,4 3 0 0,4 0 0 0,4 1 0 16,6 1 0-16,7 1 0 0,5-1 0 0,5-2 0 15,5-3 0-15,8 0 0 0,7-1 0 0,7 0 0 16,5-1 0-16,7 0 0 0,7-1-160 0,5 0 160 16,9 2 0-16,0 0-144 0,8-6 144 0,6-1-192 0,6 0 192 15,8 0-192-15,8 2 0 0,7 1 0 0,7-2 0 0,7-2 0 16,6-6 192-16,9 4-128 0,6 1 128 0,6 3-128 16,5-3 128-16,7 3 0 0,5-3 0 0,10 2 0 15,2 4 0-15,1-4 0 0,-2 2 0 0,4 1 0 16,5 2 0-16,-2-1 0 0,-3-1 128 0,-2 2-128 15,-2-1 0-15,-2 2 128 0,-1 1-128 0,-9 1 0 16,-4-2 0-16,-7 1 144 0,-6-1-144 0,-2 1 0 16,-6 1 128-16,-7-1-128 0,-8-1 0 0,-7 0 0 15,-8 1 128-15,-10-2-128 0,-5 1 0 0,-6 0 0 16,-5 1-320 0,-8 1-192-16,-11-1-16 0,0 0-16 0,0 0-2192 0,-6 8-432 0,-8 2-96 0</inkml:trace>
  <inkml:trace contextRef="#ctx0" brushRef="#br1" timeOffset="52803.7">18764 2010 9839 0,'-12'-1'432'0,"12"1"96"0,0 0-528 0,-11-3 0 0,1 2 0 0,10 1 0 16,-9-1 656-16,9 1 32 0,-7-5 0 0,7 5 0 16,0 0-160-16,0 0-16 0,0 0-16 0,0 0 0 15,0 0-192-15,0 0-48 0,0 0 0 0,0 0 0 16,12-4-128-16,-1 1-128 0,0 3 192 0,2-2-192 15,0-1 288-15,0 2-48 0,3 1-16 0,2 0 0 16,-1-2 112-16,4 2 32 0,3 0 0 0,0 2 0 16,1 1 80-16,2-1 32 0,-3-1 0 0,4-1 0 15,5 4-64-15,0-2-16 0,3-2 0 0,2 1 0 16,3 0 0-16,4 3 0 0,5-3 0 0,3-1 0 16,6 0-80-16,-2 0-32 0,0 0 0 0,2 0 0 15,-1-1-96-15,5 1-32 0,1 0 0 0,5 0 0 16,1-3-160-16,-1 3 160 0,-2 0-160 0,0 0 160 15,3-1-160-15,3 0 0 0,3 1 0 0,0-1 0 0,-1-1 0 16,0 1 0-16,0 0 0 0,1-1 0 0,2 2 128 0,1-1-128 16,0 0 0-16,-2 0 128 0,-2-2 0 0,0-1-128 15,0 2 192-15,4-1-64 0,1 1-128 0,-1 0 192 16,-4-1-192-16,0-3 192 0,1 3-192 0,0-1 0 16,2 3 144-16,-1-2-144 0,-2-3 176 0,-2 2-48 15,-3 0 0-15,0 1 0 0,1-4 16 0,1 3 0 16,1 0 0-16,-3 2 0 0,-7-5-144 0,-2 1 0 15,-4 1 0-15,-2-1 0 0,-1 0 0 0,-2 3 160 16,-2 0-32-16,-1-1-128 0,-5-1 144 0,-2 1-144 16,-4 1 0-16,-3-1 144 0,-5-3-144 0,-4 4 0 15,-3-1 0-15,-4 0-176 0,-2-1 176 0,-4 1 256 0,-1-1-64 16,-6 2-16-16,-6 3 0 0,0 0 0 0,7-6 0 0,-7 6 0 16,0 0-176-16,0 0 192 0,0 0-192 15,0 0 192-15,0 0-192 0,0 0 192 0,0 0-192 0,-11-4 192 16,-3 2-192-16,-1 2 0 0,-3 0 0 0,-4 2 0 15,-4 5 0-15,-5-4 0 0,-2 0 0 0,-2 0 0 16,-7-1 0-16,-2 1 0 0,0 0 0 0,-2 0 0 16,-3 1 0-16,0 1 0 0,0 4 0 0,-5-3 0 15,-7 0 0-15,-5 3 0 0,-5-4 0 0,0 4 0 16,-3-1 0-16,0 5 0 0,-1-3 0 0,-3 1 0 16,-5 2 0-16,-1-2 128 0,-1 3-128 0,1 0 128 15,-2 0-128-15,-3-2 160 0,-3-1-160 0,2 2 160 16,0-3-160-16,-2 2 128 0,2-1-128 0,-3-3 128 15,1-1-128-15,1 2 0 0,1-5 144 0,1 4-144 16,0-2 0-16,0-2 128 0,0-4-128 0,2 0 0 16,2 0 0-16,5-1 144 0,3-1-144 0,0 1 0 0,0-4 128 15,2-1-128-15,4 0 0 0,2 3 0 0,3-4 0 0,1 2 0 16,0 1 128-16,3-1-128 0,-4-2 0 0,5 2 0 16,6 1 0-16,4-1 0 0,4 0 0 0,3 1 0 15,6 0 0-15,5-1 0 0,3 1-160 0,5 2 16 16,3-1 0-16,5 3 0 0,5-1-128 0,2 1-32 15,10 0 0-15,0 0 0 16,0 0-256-16,11 0-48 0,3 0-16 0,8-2 0 16,5 1 16-16,8 0 0 0,7-3 0 0,14 3 0 15,4-2-544-15,11 1-96 0</inkml:trace>
  <inkml:trace contextRef="#ctx0" brushRef="#br1" timeOffset="73001.19">17825 2167 6447 0,'18'-6'272'0,"-7"5"80"0,1 0-352 0,0 1 0 16,2-1 0-16,0 1 0 0,0-2 1600 0,0 1 240 15,-1-1 48-15,0 2 16 0,-1-2-1072 0,1 2-192 0,0-1-64 0,0-3 0 16,-1 0 16-16,1 2 0 0,0-1 0 0,-4 1 0 16,1-1-112-16,-10 3-32 0,10-2 0 0,-10 2 0 15,10-8-32-15,-10 8-16 0,0 0 0 0,6-5 0 16,-6 5-80-16,4-10 0 0,-4 10-16 0,-1-10 0 16,-3-2-112-16,-1 3 0 0,-4-2-16 0,-1-1 0 15,-4 1-48-15,-2-3-128 0,-5 1 192 0,-2 2-64 16,-2-2 128-16,-6 0 0 0,-2 3 16 0,-4-1 0 15,-4-1 112-15,-4 2 32 0,-2-4 0 0,0 4 0 16,-1 1-96-16,-4 0 0 0,-4 2-16 0,-5 3 0 16,-4-1-48-16,-4 1-16 0,-3-1 0 0,-2 1 0 15,-1-2-64-15,0 2-16 0,-6 3 0 0,-5-2 0 16,-3 2-32-16,0-4-128 0,1-3 192 0,-3 4-64 16,-2 3 64-16,-4 0 0 0,-5-7 0 0,1 3 0 0,2 2 16 0,-4 2 16 15,-5 1 0-15,3-1 0 0,1-4-64 16,-1 1-16-16,-1 5 0 0,-4-2 0 0,-3-3-144 0,1 3 128 15,2 2-128-15,-5 0 128 0,-7-1-128 0,3 3 0 16,2 2 144-16,-4 0-144 0,-6 2 0 0,2 0 0 16,8-2 0-16,-3 2 0 0,-5 2 0 0,2-3 0 15,1 2 0-15,0-2 0 0,-3 3 0 0,4 0 0 16,2-2 0-16,3 2 0 0,1 4 0 0,0-4 0 16,1 2 0-16,2 1 0 0,4 4 0 0,-1 2 0 15,-7-1 0-15,5 2 0 0,5 0 0 0,1 4 0 16,1-2 0-16,0-1 0 0,1 0 0 0,4 2 0 15,3 4 0-15,2-1 0 0,-4 4 0 0,6-2 0 0,3 1 0 0,5 3 0 16,5 0 0-16,3 2 0 0,-3 2 0 0,3 0-128 16,3 2 128-16,6 1 0 0,5 4 0 0,1-2-128 15,3-3 128-15,4 3 0 0,2 5 0 0,-1-2 0 16,0 3 0-16,5-4-128 0,5 0 128 0,2 2 0 16,4-1 0-16,5 3 0 0,4-1 0 0,4 2 0 15,4-5 0-15,2 5 0 0,1 2 0 0,5-2 0 16,3 1 0-16,2 3 0 0,4 0 0 0,3 0 0 15,1 1 0-15,4 0 0 0,5 0 0 0,2 0 0 16,0 1 0-16,5-1 0 0,1-1 0 0,5 2-128 16,-1 0 128-16,9 1 0 0,-1-2 0 0,7-4 0 15,1 2 0-15,6-1 0 0,1 3 0 0,1-2 0 16,0-1 0-16,1 4 0 0,4-5 0 0,3 3 0 16,4 1 0-16,5-3 0 0,7-3 0 0,1 1 128 15,-2-1-128-15,3 0 0 0,3-2 128 0,8 1-128 16,6-2 192-16,0 0-16 0,-3-2-16 0,6 1 0 0,1 0-160 0,7-3 128 15,7-3-128-15,-2-1 128 0,-2 2-128 0,5 0 128 16,7-3-128-16,1-1 128 0,-2-6-128 0,4 1 192 16,4-3-192-16,1 0 192 0,5-8-64 0,0 1-128 15,2-3 192-15,1 1-64 0,2-5-128 0,3-3 0 16,3-1 0-16,-3-4 0 0,0-2 128 0,3-1-128 16,4 0 0-16,-1-1 128 0,-1-5-128 0,3-1 0 15,5 0 144-15,-4-5-144 0,-3-1 0 0,2 1 144 16,7-5-144-16,-4-2 0 0,-4-1 160 0,1-6-160 15,1 0 128-15,0-4-128 0,-1 5 128 0,1-5-128 16,-5-6 128-16,0 4-128 0,-4 0 128 0,0-3-128 0,-4-5 128 16,0 0-128-16,-1 2 0 0,-4-6 0 0,0 0 0 15,-2-6 0-15,-3-1 128 0,-4-2-128 0,0-3 0 0,-5-1 128 16,-6-4-128-16,1-1 0 0,1 1 144 0,-6-5-144 16,-7-2 144-16,-7 1-144 0,-5 1 192 0,-1-4-192 15,0-4 128-15,-7 2-128 0,-4-1 0 0,-11-3 0 16,-4 0 256-16,-8 1-64 0,-4 0-16 0,-7-2 0 15,-6 2 256-15,-6-1 48 0,-5 1 16 0,-9-1 0 16,-3 7 96-16,-6-1 32 0,-7-1 0 0,-5 1 0 16,-4 2-192-16,-7 2-48 0,-7 1 0 0,-6 0 0 15,-6 4-144-15,-7-1-48 0,-5 2 0 0,-7-1 0 16,-13 4-192-16,-7 2 0 0,-1 2 0 0,-3 8 0 16,-3 4-240-16,-11 7-32 0,-7 4-16 0,0 3 0 15,2 7-512-15,-4 4-96 0,-3 6-32 0,0 4 0 16,-1 6-2080-16,0 6-400 0,-41 2-96 0,24 7-16 0</inkml:trace>
  <inkml:trace contextRef="#ctx0" brushRef="#br1" timeOffset="74609.92">15517 3180 4607 0,'0'0'400'0,"0"0"-400"0,-2-8 0 0,2 8 0 16,0-10 2768-16,0 10 480 0,0 0 80 0,0 0 32 16,2-8-2240-16,-2 8-448 0,0 0-96 0,1-11 0 15,-1 3-128-15,1-2-32 0,-1 10 0 0,0-9 0 16,0-2 32-16,1 2 0 0,-1-4 0 0,0 2 0 15,0 0-64-15,-1-3-16 0,0-1 0 0,0 0 0 16,-2-2-32-16,-1 3 0 0,-1-2 0 0,1-3 0 0,-3-3-16 0,-1 3-16 16,-1-2 0-16,-1 0 0 0,-3 0 0 15,1-2 0-15,-4 2 0 0,0-2 0 0,-3 2 144 0,0-5 16 16,-2 2 16-16,-2 3 0 0,-2-1-112 0,-4-1-32 16,-2 3 0-16,-3 0 0 0,-4-1-128 0,0 2-16 15,3-2-16-15,-3-1 0 0,-1 2-48 0,-2 1 0 16,-3 1 0-16,-1 2 0 0,-2 4-128 0,-5-1 0 15,-6 0 0-15,-2 2 128 0,-1-3-128 0,-1 0 0 16,-1 0 0-16,1 6 128 0,-3-1-128 0,-3 3 0 16,-7 2 0-16,0-5 0 0,1 0 0 0,1 1 0 15,1 1 0-15,-1 5 0 0,1 0 0 0,-3 1 0 0,-3-3 0 16,3 1 0-16,3-3 0 0,1 3 0 16,-2 0 0-16,0 3 0 0,-2 3 0 0,0-3 0 0,0-2 0 0,2 2 0 15,2 2 944-15,0 1 96 0,0 5 32 0,-3 1 0 31,-4-3-1680-31,3 3-336 0,4-5-64 0,1 5-16 0,2 1 800 0,0 4 224 0,0 0 0 0,-2-1 0 16,-3-2 0-16,3-2 0 0,0 1 0 0,4 6 0 16,3-1 0-16,-2 3 0 0,-1-1 0 0,-3 2 0 15,1 0 0-15,3 2 0 0,0 0 0 0,3 1 0 16,3 3 0-16,1 0 0 0,-2 4-144 0,0-1 144 16,-1 2 0-16,3 2 0 0,1-4 0 0,3 4 0 15,2 2 0-15,5 0 0 0,3 1 0 0,0 0 0 16,2 2 0-16,-1 1 0 0,2 0 0 0,3 2 0 15,3 1 0-15,3-2 0 0,3 0 0 0,5 2 144 0,2 1-144 0,4 0 0 16,3 0 144-16,2 1-144 0,3-5 0 16,4 4 0-16,2 3 0 0,4-5 128 0,1 1-128 0,3 2 0 15,2-2 0-15,3 1 0 0,3 1 0 0,2-2 0 16,2 1 0-16,3 1 0 0,4-6 0 0,1 0 0 16,5 1 0-16,3-1 0 0,3-2 0 0,0 0 0 15,1-2 0-15,3 0 128 0,3 0-128 0,0-3 0 16,5 2 0-16,3 0 0 0,3 0 0 0,4-5 0 15,3 0 0-15,-2-4 0 0,-2 1 0 0,3-1 0 16,3-1 0-16,-2-1 0 0,3 1 0 0,7-2 128 16,3 3-128-16,-2-3 0 0,-4 0 128 0,5-1-128 15,1-3 128-15,5-2-128 0,4-1 160 0,1 1-32 0,0 0-128 16,-1-5 192-16,0 0-64 0,5-1-128 0,1 1 176 0,4-4-176 16,-3-2 160-16,1 1-160 0,0-7 128 0,4 2-128 15,3 0 0-15,-2-2 0 0,-2-1 128 0,0 2-128 16,-2-2 0-16,6-2 0 0,1-1 144 0,-2-2-144 15,-4 0 0-15,-2-3 0 0,0-1 0 0,4 2 128 16,2-5-128-16,-1 1 0 0,-9-3 0 0,1-1 128 16,-2 0-128-16,1-1 0 0,1-3 0 0,-4-1 128 15,-5 1-128-15,-1 3 0 0,-4-5 128 0,1 1-128 16,1 3 128-16,-4-6-128 0,-2 0 128 0,-4-4-128 31,-4-2-672-31,-2-1-208 0,-3 4-32 0,-1-3-16 0,-4-3 1696 0,1-2 352 0,-4-6 64 0,-1 2 16 16,-5-3-688-16,-5-2-144 0,-5-4-32 0,-4-3 0 15,-5 0 224-15,-4-2 32 0,-5-3 16 0,-4 0 0 16,-2 1 48-16,-6-5 16 0,-4 1 0 0,-5 0 0 0,-3 0-160 0,-4 2-16 16,-4-2-16-16,-3 2 0 0,-6-6-32 0,-5 5-16 15,-6 1 0-15,-4 0 0 0,-4 2-240 0,-3-1-32 16,-2 5-16-16,-2 0 0 0,-5 6-144 0,-1 1 0 16,-4 5 0-16,-5 5 0 15,-6 4-448-15,-2 5 16 0,-2 8 16 0,-4 12 0 16,-6 8-2096-16,-13 10-432 0,-10 8-64 0</inkml:trace>
  <inkml:trace contextRef="#ctx0" brushRef="#br1" timeOffset="78288.08">6438 11274 20271 0,'-2'-10'1792'0,"0"-2"-1424"16,1 3-368-16,1 9 0 0,1-6 1040 0,-1 6 144 15,6-5 32-15,-6 5 0 0,0 0-656 0,0 0-128 16,11 1-32-16,-11-1 0 0,0 0 0 0,13 8 0 15,-6 2 0-15,0-1 0 0,-2 1 48 0,-1 4 0 16,-2 1 0-16,-1 2 0 0,-1 3-192 0,-2 0-16 0,-1 1-16 0,1 2 0 16,-2 7-224-16,0 1 128 0,0-3-128 0,-2 2 0 15,0-2 128-15,0 0-128 16,0 1 0-16,1-2 144 0,-1 1-144 0,1-5 0 0,0 2 0 0,-2 2 0 16,0-5 0-16,0 2 0 0,0 0 128 0,1-4-128 15,-2 0 0-15,1 1 0 0,1-2 144 0,0 1-144 16,-1 2 0-16,2-3 0 0,0-1 0 0,2-1 0 15,2 0 0-15,2-3 128 0,2-1-128 0,2 1 0 16,1-5 0-16,3-1 0 0,3-4 0 0,2 1 0 16,2 2 0-16,6-3 0 0,2-3 0 0,4-1 0 15,5-1 0-15,1-1 0 0,5 0 0 0,4-3 0 16,5 0 0-16,4-1 0 0,0-4 0 0,0 1 0 16,0-3 0-16,2 3 0 0,3-5 0 0,0 2 0 0,3 6 0 15,6-4 0-15,7 1 0 0,-2-1 0 0,-4 3 0 0,2-1 0 16,4 1 0-16,1 3 0 0,6-1 0 0,0 1 0 15,-2-1 0-15,-1 3 0 0,0-2 0 0,0-1 0 16,2 2 0-16,4 2 0 0,1 1 0 0,-2 1 0 16,-3 1 0-16,1 0 0 0,-1 3 0 0,4-1 0 15,0 2 0-15,-2 1 0 0,-6-3 0 0,-2 1 0 16,0 0 0-16,0 1 0 0,2-2 0 0,-1 0 0 16,-1-2 0-16,-3 3 0 0,-7-2 0 0,-1 1 0 15,-3-2 0-15,2 3 128 0,-1 2 64 0,-1-2 0 16,1-1 16-16,-7-2 0 0,-4 2-32 0,-3-1-16 15,-2-1 0-15,-2 1 0 0,-4-1-32 0,-4 1-128 16,-2-1 192-16,0 2-64 0,-5-3-128 0,-1-1 192 16,0-1-192-16,-2 0 192 0,-2-3 32 0,-6 0 16 0,2 0 0 0,-3-1 0 15,-1-7 192-15,-1-1 32 0,-3-1 16 0,-1-4 0 16,0-2 144-16,0-3 16 0,-3-1 16 0,0-6 0 16,-2-1-48-16,0 0-16 0,0-2 0 0,0-2 0 15,-2-4-192-15,1 0-32 0,-2 1-16 0,0 1 0 16,1-1-144-16,-1 2-16 0,0 5-16 0,0 5 0 15,-1 1-176-15,0 3 160 0,0 4-160 0,0 7 160 16,0-2-160-16,0 13-192 0,0 0 32 0,0 0 16 16,0 0-2096-1,4 17-400-15,0 3-96 0</inkml:trace>
  <inkml:trace contextRef="#ctx0" brushRef="#br1" timeOffset="86950.64">25138 19658 4607 0,'0'0'400'0,"0"0"-400"16,0 0 0-16,0 0 0 0,-8 1 1168 0,8-1 160 16,0 0 16-16,0 0 16 0,0 0-1008 0,0 0-208 15,0 0-144-15,0 0 192 0,0 0-192 0,0 0 0 16,0 0 0-16,0 0-176 16,12-1-336-16,-1-2-80 0,-2 1-16 0</inkml:trace>
  <inkml:trace contextRef="#ctx0" brushRef="#br1" timeOffset="88331.85">25238 19632 2751 0,'0'0'128'0,"0"0"16"0,0 0-144 0,0 0 0 0,0 0 0 0,0 0 0 15,0 0 3008-15,0 0 560 0,0 0 112 0,0 0 32 16,0 0-2128-16,0 0-432 0,0 0-64 0,0 0-32 16,0 0-528-16,0 0-96 0,0 0-32 0,0 0 0 15,0 0-256-15,9 2-144 0,-9-2 160 0,10 2-160 16,0-2 240-16,2 3-48 0,1-5-16 0,2 2 0 16,-1 0 352-16,7-1 80 0,2 1 16 0,4-1 0 15,1 0 128-15,5 1 16 0,4 0 16 0,6 0 0 16,4-2-272-16,4 2-64 0,1 0-16 0,-2 2 0 15,-2-1-112-15,2 0-32 0,0 2 0 0,4 1 0 16,5 2-96-16,3-1-32 0,1-1 0 0,1 1 0 16,-2 0-160-16,-1-1 128 0,-1 2-128 0,2 2 128 0,4-3-128 15,1 4 0-15,3 1 0 0,0 0 128 16,-4-2-128-16,2-1 0 0,-1 1 0 0,6-3 0 0,4 4 0 0,4-3 0 16,6-2 0-16,-2 0 0 0,-2 1 0 0,3-1 0 15,4 2 0-15,4 2 0 0,-1-6 0 0,-3 0 0 16,-3 0 0-16,2 3 0 0,2 4 128 0,1-3-128 15,-2 1 128-15,2-1-128 0,-6 1 128 0,2 3-128 16,1-3 0-16,-2 5 128 0,0-3-128 0,-6 1 0 16,-3 0 0-16,-1-1 128 0,2 2-128 0,0-2 0 15,-1 4 0-15,-7-3 0 0,-6 0 0 0,-2 2 0 16,-3-5 0-16,-2 5 0 0,0-6 0 0,-1 3 0 16,0-3 0-16,-2-1 0 0,-5 2 0 0,-3-3 0 15,-5-2 0-15,-1 1 0 0,-3-1 0 0,-1 1 0 16,-1 1 0-16,-3-2 0 0,-3-1 0 0,-2 2 0 0,-2-3 0 0,-4 0 0 15,0 1 0-15,-3 1 128 0,-4-2-128 16,-2 1 0-16,-3 0 0 0,-10-1 0 0,0 0 128 0,0 0-128 16,0 0 0-16,0 0 0 0,0 0 0 0,0 0 0 15,-10 3 0-15,-3 2 0 0,-4-3 0 0,-4 1 0 16,0-2 0-16,-6 0 0 0,-5-1 0 0,2 2 0 16,-6-2 0-16,-1 0 0 0,0 0 128 0,-5-2-128 15,-6 0 128-15,-5 0-128 0,-4-1 0 0,-4-2 128 16,0 1-128-16,-4 0 0 0,0 0 0 0,-6-1 0 15,-8 0-128-15,-6 1-64 0,-7-1-16 0,2-4 0 16,0 2-96-16,-8-5-16 0,-8 1 0 0,-3 1 0 16,1-3 0-16,-4 3-16 0,-4-2 0 0,-3 1 0 15,-6-1 32-15,2 0 16 0,0 0 0 0,-2 2 0 0,-1-5 288 16,3 3 0-16,2 5-128 0,-2-2 128 0,-3 0 128 16,8 1 64-16,6 4 32 0,-2 1 0 15,-5-1 32-15,6 0 0 0,7 1 0 0,1 2 0 0,1 1-64 0,2-1-16 16,3-2 0-16,8 2 0 0,11 2-176 0,2 2 0 15,3-2 0-15,3-1 0 0,0-1 0 0,8 1 0 16,6 0 0-16,6 1 0 0,9 3 0 0,8-1 0 16,5-1 128-16,7-1-128 0,6-1 0 0,3 3 0 15,5-1 0-15,9-2 0 0,0 0 0 0,0 0 0 16,0 0 0-16,0 0 0 0,16 4 0 0,6 1 0 16,3-2-144-16,8-3 144 0,8-3 0 0,7-2 0 15,11 4 0-15,4-4 0 0,3-1 0 0,4-5 0 16,2 2 0-16,9 1 0 0,9 1 0 0,7-3 0 0,2 0 0 15,5-3 0-15,2-1 176 0,7 4-176 0,9-1 192 0,-3 0-192 16,-1 1 0-16,4 0 0 0,7 4 0 0,-1 2 0 16,-3-4 128-16,4 4-128 0,5 2 0 0,-2 1 0 15,-7-3 0-15,3 0 0 0,4 4 0 0,-6 0 0 16,-3 0 0-16,-1 4 0 0,3 1 0 0,-8-3 0 16,-8 2 0-16,-3 3 0 0,-1-2 0 0,-4 1 0 15,-3 0 0-15,-11 0 0 0,-10-3 128 0,-5 4-128 16,-3 2 0-16,-4-2 0 0,-4 3 0 0,-7 2 0 15,-4-5 0-15,-6 4 128 0,-2-5-128 0,-9 0 0 16,-7 1 144-16,-6-2-144 0,-6-1 0 0,-4-1 144 16,-10-3 16-16,0 0 0 0,0 0 0 0,-11 7 0 15,-10-3 256-15,-8-2 48 0,-9-2 16 0,-9-2 0 0,-9-1-240 0,-6-3-48 16,-7-1-16-16,-8 4 0 16,-6-1-176-16,-10-4 0 0,-11 2 0 0,-4-3 128 0,-3 1-128 0,-8 2 0 15,-11-6 0-15,0 6 0 0,1 0-128 0,-11 1 128 16,-11 0 0-16,-3 3 0 0,3 4 0 0,-4 0 0 15,-6 1 0-15,0-1 0 0,-3 2 0 0,5 5 0 16,7 0-144-16,-5 1 144 0,-3-4 0 0,6 7 0 16,9 1 0-16,2 1 0 0,-1-2 0 0,11 2 0 15,11 3 0-15,1 0 0 0,5-2 0 0,13 0 0 16,14 0 0-16,13-1 0 0,10-2 0 0,11 1 0 16,4-3 0-16,13-2 0 0,8 2 0 0,12-6 0 15,9 0 0-15,9-5 0 0,10 6 0 0,11-3 0 16,8-2-192-16,8-2 192 0,5-6-208 0,12-2 64 0,12 0 16 15,13-3 0-15,11-1 128 0,6 0-128 0,0-1 128 0,10 0-128 16,10 2 128-16,3 3 0 0,3-5-144 0,8 4 144 16,7 2 0-16,3 2 0 0,0-5 0 0,5 8 0 15,5-1 0-15,0 0 0 0,-3 0 0 0,7 3 0 16,3 3 0-16,1 1 0 0,-3 1 0 0,0 0 0 16,0-2 0-16,3 3 0 0,-1 5 0 0,-8-2 0 15,-10 1 0-15,-3-1 0 0,-1 3 0 0,-13-1 0 16,-12 0 0-16,-6 1 0 0,-4-3 0 0,-4 5 0 15,-3-4 0-15,-10 4 0 0,-11-1 0 0,-10 0 0 16,-10 1 0-16,-8-1 0 0,-9-4 0 0,-8 1 0 16,-8-4 0-16,-8 0 128 0,-11-5-128 0,0 0 0 15,-14 8 128-15,-7-3-128 0,-8-3 0 0,-8 2 128 16,-8 0-128-16,-9 1 0 0,-10-1 0 0,-5-2-176 16,-4 2-1296-16,-1 4-272 15,0-2-48-15</inkml:trace>
  <inkml:trace contextRef="#ctx0" brushRef="#br1" timeOffset="103755.29">26762 9407 1839 0,'0'0'160'0,"0"0"-160"0,2-12 0 0,-2 5 0 0,-2-4 1760 0,2 11 320 15,-4-7 64-15,1-3 16 0,-1 2-1536 0,-1-1-304 16,0 4-64-16,-3-3-16 0,-2 2 16 0,-2 1 16 16,2-3 0-16,-4 3 0 0,-1 1-16 0,1-1 0 15,0-1 0-15,1 2 0 0,1 2 0 0,-2-1 0 16,0-3 0-16,0 3 0 0,-2 1 32 0,2 0 0 15,-1 1 0-15,1 0 0 0,-1-1-48 0,1 1-16 16,1-4 0-16,1 4 0 0,-1 1 16 0,-1 0 0 16,2-1 0-16,4-1 0 0,-1 0 128 0,9 2 16 15,-8-3 16-15,8 3 0 0,0 0-16 0,0 0 0 16,0 0 0-16,0 0 0 0,-3-9 80 0,3 9 16 16,0 0 0-16,8-9 0 0,4 4-80 0,0-1-16 15,3 2 0-15,5 2 0 0,2-2-192 0,4-1-64 0,6 1 0 0,4-1 0 16,8-4 96-16,1 1 16 0,2 2 0 0,1-3 0 15,-3 4-80-15,2 0-16 0,2-1 0 0,0 0 0 16,2 3-144-16,4-2 0 0,4 2 0 0,4-1 0 16,4-1 0-16,-2-2 0 0,-2-1 0 0,4 3 128 15,0 0-128-15,5 2 160 0,5 1-160 0,-1-2 160 16,-2-1-160-16,-2-3 0 0,-1 3 0 0,2 1 0 16,0 2 0-16,2-2 128 0,0 1-128 0,-3-2 0 15,-9-5 0-15,-1 2 128 0,-4-2-128 0,-4 3 0 16,2 2 0-16,-2-2 0 0,2 2 128 0,-4 4-128 15,-3 0 0-15,-3-1 0 0,-5 2 0 0,-4-4 0 16,-3-2 0-16,-2 2 0 0,-1 3 0 0,-1 1 128 16,-2-1-128-16,-4-2 0 0,-1-2 0 0,-6 5 128 0,-3 4-128 0,-2-2 0 15,-12-2 0-15,0 0 0 0,0 0 192 0,0 0 48 16,0 0 16-16,0 0 0 0,0 0 96 0,0 0 32 16,-12 3 0-16,-2 0 0 0,-6 2-192 0,-3 2-48 15,-2-4 0-15,-4 1 0 0,-3 1-144 0,-5 2 0 16,-5 1 0-16,-6 0 0 0,-7-6 128 0,-2-2-128 15,-3 0 0-15,-1 0 128 0,-1 1-128 0,-3 1 0 16,-1 0 0-16,-5 0 0 0,-8-4 0 0,-2 1 0 16,6-2 0-16,2 3 128 0,1-1-128 0,-5 1 0 15,-5-1 0-15,-1 0 0 0,-1 1 0 0,3 2 0 16,2 2 0-16,2 1 0 0,-1 1 0 0,0-2 0 16,1-4 0-16,6 0 0 0,5 0 0 0,5 1 0 0,5 2 0 15,5-2 0-15,0-1 0 0,3 0 0 0,-1-2 0 0,4-1 0 16,-1 2 0-16,6-3 0 0,7-2 0 0,3 1 0 15,6 1 0-15,3 0 0 0,6-1 0 0,4 0 0 16,4-1 0-16,5-3 0 0,4 4 0 0,7-1 0 16,5 0 0-16,5 1 0 0,8 0 0 0,7-1 0 15,10 1 0-15,5-1 0 0,3-2 0 0,4 1 0 16,3-3 0-16,4 4 0 0,5 1 144 0,7-1-144 16,6 3 128-16,2-1-128 0,-1-1 128 0,3 1-128 15,7 4 304-15,-1 4-16 0,6 0 0 0,-3-2 0 16,-1 1 96-16,-2 2 0 0,6 4 16 0,-2-2 0 15,1 1-16-15,-4-4 0 0,-8 0 0 0,0 2 0 16,-1 0-32-16,-1 1-16 0,1 3 0 0,-7-4 0 16,-7 6-176-16,-7-5-32 0,-5 2-128 0,-4-1 192 15,-8 1-192-15,-1-3 176 0,-8 0-176 0,-5 3 160 16,-7-4-160-16,-7 2 0 0,-7-5 0 0,-10-2 128 0,0 0 112 0,0 0 16 16,-17-5 0-16,-8 0 0 0,-3 0 64 0,-8 0 0 15,-6-1 16-15,-7 0 0 0,-5 1-160 0,-8-2-48 16,-10 2 0-16,-10-4 0 0,-7 0-128 0,-1 0 0 15,-3 4 0-15,-8 0 0 0,-10-9 0 0,0 2 0 16,5 3-144-16,-2 3 144 0,-3 0-208 0,4 1 64 16,0 1 16-16,6 1 0 0,5 1-80 0,5 0-16 15,1 1 0-15,7 0 0 0,8 0 96 0,10 1 128 16,8 3-208-16,11 1 80 0,4-1 128 0,9-1 0 16,5 0-144-16,8 0 144 0,6 1 0 0,14-3-176 15,0 0 176-15,0 0-128 0,0 0 0 0,16 0 0 0,7-3 0 0,8 1 0 16,7 0 128-16,12 1-128 0,8 0 128 0,11-2-128 15,7-2 128-15,4 0 0 0,4 1 0 0,5 2 128 16,6 2-128-16,3 1 0 0,4 0 128 0,2 2-128 16,-4-1 192-16,7 3-48 0,4 4 0 0,-6-4 0 15,-4 3 96-15,-5-2 16 0,0 3 0 0,-7 3 0 16,-4 2-96-16,-11-2-16 0,-7-1 0 0,-12-1 0 16,-12-6-144-16,-8 1 128 0,-7-1-128 0,-7-1 128 15,-9 1-128-15,-12-4 192 0,0 0-192 0,0 0 192 16,-16-5 0-16,-10-3 0 0,-7 3 0 0,-14-2 0 15,-12-1-192-15,-11-3 0 0,-12-3 0 0,-4 2 128 16,-4 3-128-16,-12 2 0 0,-10-3 0 0,-1 1 0 16,2 0-160-16,1 1 160 0,-2 4 0 0,5-2-144 15,7 2 144-15,8 4 0 0,10 4 0 0,8 5 0 16,5-2 0-16,11 4 0 0,7 1 0 0,12 0-128 0,9 1-176 0,11 2-16 16,8-1-16-16,10 4 0 15,9 2-768-15,14 0-160 0,12 1-16 0,13-2-16 16,12-2-512-16,13 0-112 0,15-1 0 0,17 2-9952 15</inkml:trace>
  <inkml:trace contextRef="#ctx0" brushRef="#br1" timeOffset="105423.94">6522 10772 11967 0,'-13'-18'528'0,"6"4"112"0,-1-5-512 0,2 0-128 0,1 4 0 0,1-2 0 16,1 0 1824-16,1 4 336 0,1-3 64 0,1 2 16 15,0 2-1152-15,1 1-208 0,1-1-48 0,1 4-16 16,-3 8-208-16,0 0-32 0,0 0-16 0,0 0 0 16,5-9-112-16,-5 9 0 0,0 0-16 0,0 0 0 15,10 1-96-15,-2 8-16 0,-1 3 0 0,1 4 0 16,-4 2 32-16,0 8 0 0,-2 0 0 0,-1 6 0 0,2 6 80 16,-3 2 16-16,0 3 0 0,-1 1 0 15,-2 5-128-15,-1 0-32 0,-1 3 0 0,0-2 0 0,0 1-128 0,-1-2-32 16,-1-1 0-16,-1-2 0 0,-4 3 0 0,1-5-128 15,-1 2 192-15,0 1-64 0,-2-4 0 0,-2 3-128 16,1-4 192-16,0-4-64 0,0-1-128 0,1-2 128 16,-2 1-128-16,2 0 128 0,0-3-128 0,3 1 0 15,-2-7 0-15,6 1 128 0,0-4-128 0,3 0 0 16,1-4 0-16,1-1 0 0,2-1 0 0,3-1 0 16,-1-6 128-16,5-1-128 0,0-2 128 0,5 1-128 15,1-2 192-15,0 0-64 0,0-5 0 0,2-1-128 16,2 1 192-16,2-4-64 0,3 1-128 0,3-1 0 15,4-3 144-15,3 1-144 0,1 0 128 0,4 1-128 0,2-3 128 0,7 0-128 16,4-1 0-16,2-3 144 0,1 1-144 0,2-2 0 16,0-1 128-16,0 2-128 0,0-1 0 0,2 3 0 15,4-1 128-15,3 3-128 0,3-4 0 0,-1 2 0 16,-1-2 128-16,1 2-128 0,2 1 0 0,2 2 0 16,1 1 128-16,0 1-128 0,0 1 144 0,-3 2-144 15,-4 1 0-15,0 2 0 0,-2 0-128 0,4 1 128 16,4 1 0-16,0-1 0 0,-1-3 0 0,-2 3 0 15,-2 1 0-15,1 2 0 0,0-5 0 0,3 2 0 16,2-2 0-16,-2 2 0 0,-2 1 0 0,-3-1 0 16,-5-3 0-16,0 2 0 0,-2-2 0 0,1 2 0 15,2 2 0-15,-1-3 0 0,-2-2 0 0,-4 2 0 16,-3-1 0-16,-2 3 0 0,-1-2 0 0,-2 1 0 16,-3 1 128-16,-2 0-128 0,0-2 0 0,-2 2 0 0,0-2 128 0,-2 2-128 15,-2-1 0-15,-2-1 0 0,-7 0 128 0,3-2-128 16,-3-2 0-16,-3 0 0 0,-4-3 160 0,-2 1-160 15,-3-1 160-15,1-2-160 0,-1-1 304 0,1 0-48 16,-3-4 0-16,3 0 0 0,1-1 80 0,2-3 16 16,-1-2 0-16,-2-5 0 0,3-1-64 0,-2-2-16 15,0-4 0-15,-1-2 0 0,3-4 80 0,-2-2 16 16,-1-2 0-16,-1-5 0 0,0-1 0 0,-1-2 0 16,1 2 0-16,0 1 0 0,-1-4-112 0,0 7-32 15,-1 3 0-15,0 2 0 0,-8 7 0 0,2 0 0 16,2 5 0-16,-3 3 0 0,-4 4-224 0,-3 2 176 15,3 1-176-15,-2 2 160 0,-2 5-160 0,4 8 0 0,0 0-192 0,-13-5 192 32,0 4-1280-32,-1 6-128 0,-2 1-16 0,-1 11-16 15,1 5-1504-15,-2 2-288 0,-10 9-64 0,6 5-16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20:05:28.2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1862 13245 2751 0,'0'0'256'0,"0"0"-256"0,0 0 0 0,0 0 0 16,3-6 1696-16,-3 6 288 0,0-5 64 0,0-3 16 16,0 8-1232-16,-3-6-256 0,-1-1-64 0,4 7 0 15,-5-7 16-15,5 7 0 0,-7-5 0 0,7 5 0 16,-8-2-144-16,8 2-48 0,-8-2 0 0,8 2 0 15,0 0-192-15,-6 1-144 0,6-1 192 0,0 0-192 16,0 0 0-16,-6 5 0 0,6-5 0 0,0 0 0 16,-8 9 0-16,8-9 0 0,-5 9 0 0,0 0 0 15,5-9 0-15,-6 8 192 0,6-8-64 0,-7 11-128 16,7-11 576-16,-5 8 0 0,5-8 0 0,0 0 0 16,0 0-64-16,-2 11 0 0,2-11 0 0,0 0 0 15,0 0 32-15,0 0 0 0,6 8 0 0,5-2 0 16,-2 0 144-16,3-4 16 0,-1-2 16 0,3-3 0 15,1 2-272-15,3-3-48 0,3 2-16 0,3-2 0 16,0 0-256-16,4 1-128 0,2-2 0 0,2 1 128 0,1 1-128 0,1 0 160 16,-1-2-160-16,3-1 160 0,2 1-160 0,3 1 0 15,1 0 0-15,1-1 128 0,2 1-128 0,3 2 0 16,4-1 0-16,1 0 0 0,-1 0 0 0,-1 0 0 16,3 1 0-16,-1-1 0 0,0 2 128 0,3 1-128 15,0 1 128-15,7 2-128 0,3-5 0 0,-4 1 0 16,-2 0 0-16,-1 1 0 0,1-2 0 0,3 1 0 15,0 1 192-15,4 0-64 0,3 0 64 0,-2-1 0 16,-2-2 0-16,-1 0 0 0,-1 0-48 0,1 3 0 16,5 0 0-16,0-1 0 0,1-1-144 0,-1 1 160 15,-4 1-160-15,0-1 160 0,1 1-160 0,0-1 0 16,3 1 0-16,0 0 0 0,0 0 128 0,-4 1-128 0,0-5 0 0,-3 4 128 16,1 1-128-16,2 2 0 15,0 1 0-15,4 0 0 0,2 1 0 0,-3-2 0 0,0-1 0 0,-3 0 0 16,0 1 0-16,1 3 0 0,5-1 0 0,1-1 0 15,1 0 0-15,-2 1 0 0,-2-1 0 0,0 0 0 16,0-1 128-16,1 1 0 0,7 3 0 0,-3-4 0 16,-3 2-128-16,0-1 0 0,-3 1-192 0,1-2 192 15,2 2 0-15,1 0 0 0,4 1 0 0,-2-2 0 16,-3 1 0-16,-2 2 0 0,-1-4 0 0,3-1 0 16,6-1 0-16,0 2 0 0,0-1 0 0,1 1 0 15,-1-1 0-15,3-2 0 0,1-2 0 0,3 0 0 16,3 0 0-16,-2-2 0 0,-3-1 0 0,0-3 0 15,1 2 128-15,3 2-128 0,0-3 0 0,-2 0 128 16,-4 2-128-16,-1-1 192 0,0 1-192 0,3 1 192 0,2-4-192 0,-2 3 192 16,-6 1-192-16,-2 0 192 15,-2 2-192-15,3-2 160 0,4 0-160 0,-2 1 160 0,-1-3-160 0,-3 0 128 16,0 1-128-16,-2 4 128 0,1 1-128 0,3 0 160 16,4-2-160-16,0 1 160 0,-6-5-160 0,0 2 0 15,-2 1 0-15,3 2 128 0,3 0-128 0,-3 1 0 16,-6 0 0-16,0 0 0 0,-3 0 0 0,2 0 0 15,-5-1 0-15,4-1 0 0,5 2 0 0,-4-1 0 16,-2-4 0-16,-3 2 0 0,-5 5 0 0,-1-2 0 16,-1-2 0-16,5 2 128 0,0 0-128 0,2 2 0 15,-2-5 0-15,-3 1 0 0,-5-1 192 0,1-1-32 16,-2 2-16-16,0-1 0 0,1 3 64 0,2 3 16 16,4-2 0-16,-6 0 0 0,0-1-96 0,-2 0-128 15,-1-2 176-15,-3-2-176 0,0 1 256 0,-1 2-48 0,-1-1-16 0,1 0 0 16,1 0 64-16,0-1 16 0,1-2 0 0,0 1 0 15,-3 1 48-15,-3-3 0 0,-2-1 0 0,-1 2 0 16,0-2-112-16,1 1-16 0,-1 2 0 0,2 3 0 16,-2-4 16-16,3 0 0 0,0 0 0 0,0 2 0 15,-2 1-208-15,-1-5 0 0,-6-2 0 0,1 6 0 16,-1-3 0-16,0 4 0 0,-1-1 0 0,0 1 0 16,-1 1 0-16,-2 1 0 0,0 0 0 0,-4 1 0 15,2 1 0-15,-1 1 0 0,-1-1 0 0,-1 4 0 16,-2-3 0-16,-2 0 0 0,-5-1 128 0,-2 2-128 15,-2 4-304 1,0-3-96-16,-4 3-32 0,-3-1 0 0,-5 6-2272 0,-4 0-464 0</inkml:trace>
  <inkml:trace contextRef="#ctx0" brushRef="#br0" timeOffset="2717.74">15027 13698 11055 0,'-12'-12'976'0,"-1"6"-784"0,-1 0-192 0,0 2 0 16,0 0 304-16,0 4 16 0,0 1 0 0,0 0 0 16,2 1 240-16,1 0 48 0,-2 3 16 0,4-1 0 15,1-1-240-15,0-2-64 0,0 4 0 0,8-5 0 16,0 0 192-16,0 0 48 0,0 0 0 0,0 0 0 16,0 0 64-16,0 0 16 0,0 0 0 0,0 0 0 15,0 0-64-15,0 0-16 0,0 0 0 0,16-4 0 16,1 2-144-16,4 0-32 0,2 0 0 0,3-1 0 15,3 0-192-15,6 1-64 0,4 2 0 0,7-1 0 16,6-3-128-16,3 2 160 0,-1-3-160 0,4-2 160 16,0 2-160-16,4 1 0 0,3 2 0 0,6-2 128 15,7 0-128-15,-2 0 0 0,-2-2 0 0,1 0 0 0,1 2 192 16,8 1-64-16,2 1 0 0,0-6 0 0,-4 2-128 16,0-3 0-16,0 3 0 0,-2 2 128 0,4 1 64 0,0-2 16 15,-3 0 0-15,-2 2 0 0,-2 1 32 0,0 3 0 16,-1 2 0-16,2-2 0 0,-2-1-32 0,-5 1 0 15,-6 1 0-15,-1 0 0 0,-5 1-32 0,-1 0-16 16,-5 1 0-16,-1 1 0 0,4 0-16 0,-5 0 0 16,-3-3 0-16,-5-1 0 0,-6 0-144 0,-4 2 192 15,-1-1-192-15,-4 2 192 0,-2-3-192 0,-5 1 160 16,-3 0-160-16,-4 0 160 0,-3-1-160 0,-2-1 128 16,-9 0-128-16,0 0 128 0,0 0-128 0,0 0 192 15,0 0-192-15,0 0 192 0,0 0 0 0,-14 4 0 16,-4-2 0-16,-4 2 0 0,-4-1-192 0,-3 0 0 0,-3 0 144 15,-3-1-144-15,-10-2 0 0,-3 0 0 16,-3-1 0-16,0-1 128 0,2 0-128 0,-2 0 0 0,-3-2 0 0,-2 0 0 16,0 4 0-16,-6 0 0 0,-6 1 0 0,-1-3 0 15,2-4 0-15,-1 0 0 0,2 1 0 0,-1 2 0 16,-5 0 0-16,-1-1 0 0,-5-5 0 0,2 2 0 16,2-3 0-16,2 2 0 0,-1-1 0 0,-4 4 0 15,-6 1 0-15,3-4 0 0,1 0 0 0,4 1 0 16,5-2 0-16,4 4 0 0,3 1 0 0,2-1 0 15,0 2 0-15,5-1 0 0,5 0 0 0,5-2 0 16,5 3 0-16,6 2 0 0,3-2 0 0,4 2 0 16,1 1 0-16,6 0 0 0,3 0 0 0,5 0 0 15,4 0 0-15,9 0 0 0,0 0 0 0,0 0 0 16,0 0 0-16,0 0 0 0,0 0 0 0,0 0 0 0,12 0-144 0,6 0 144 16,3-1-160-16,6-2 160 0,5 1-128 0,7-4 128 15,9 5 0-15,6-1-144 0,7-1 144 0,1-1 0 16,6-1 0-16,0 3 0 0,3 0 0 0,6 1-128 15,4 0 128-15,3 1 0 0,-4-1 0 0,-1-1 0 16,2 2 0-16,2 0 0 0,3 0 0 0,2-1 0 16,1-1 0-16,0-1-128 0,0-1 128 0,2 2 0 15,3-2 0-15,-1 1 0 0,-3-1 0 0,-1-1 0 16,-2 2 0-16,-1-1 0 0,2 1 0 0,-2 1 0 16,-4-3 0-16,-5 1 128 0,-3 0-128 0,-4 1 0 15,-4 1 0-15,1-2 0 0,-2 2 0 0,-4-1 144 16,-4 2-144-16,-7-1 0 0,-7 2 144 0,-3 0-144 15,-3 0 0-15,-6 0 144 0,-3 2-144 0,-5 2 0 0,-5 1 144 16,-4-2-144-16,-4 0 144 0,-10-3-144 0,8 4 192 0,-8-4-192 16,0 0 0-16,-9 10-224 0,-4-2 16 0,-5-1 0 15,-10 0 48-15,-3-2 16 0,-6 1 0 0,-9-1 0 16,-6-1 144-16,-9 0 0 0,-8-2 0 0,-2 2 0 16,-1-1 0-16,-5-2-160 0,-4 0 160 0,-8-1-160 15,-6-1 160-15,-2 1 0 0,3 0 0 0,-3 1 0 16,-6-1 0-16,0 0 0 0,-3 0 0 0,1 0 0 15,2 0 0-15,-2 0 0 0,-6 0 0 0,7 1 0 16,6 1 0-16,3 0 0 0,2 2 0 0,0 1 0 16,1-1 0-16,5 0 0 0,8 1 0 0,6 2 0 15,8-1 0-15,2 2 0 0,4 0 0 0,1 2 0 16,5-2 0-16,7-2 0 0,4-1 0 0,8-1 0 16,5-1 0-16,5-1 0 0,3-2 0 0,5 1 0 0,4-1 0 15,12 0 0-15,0 0 0 0,0 0 128 0,0 0-128 0,0 0 0 16,13-6-128-16,6 1 128 0,5-1-224 0,8 1 32 15,7-1 16-15,10-1 0 0,7 2 176 0,3 0-128 16,2-5 128-16,6 3-128 0,0 0 128 0,10 1-160 16,9 1 160-16,-1-2-160 0,0-1 160 0,3 2 0 15,1-4 0-15,5 3 0 0,7-2 0 0,0 4-128 16,-5-5 128-16,2 4 0 0,0-4 0 0,4 2 0 16,0-3 0-16,-3 2 0 0,-5-3 0 0,0 5 0 15,0-4 0-15,-1 5 0 0,-3-2 0 0,-5-1 0 16,-7 2 0-16,-5-1 0 0,-3 3 0 0,-1-1 192 0,-2 1-64 15,-4 1 0-15,-9 3 0 0,-4-1 16 16,-8 5 0-16,-4-3 0 0,-5 0-16 0,-5 2 0 0,-6 2 0 0,-5 3 0 16,-4-4-128-16,-13-3 0 0,8 4 144 0,-8-4-144 15,0 0 0-15,-8 12 0 0,-5-6 0 0,-6 0 0 16,-5 1 0-16,-6-1 0 0,-7 0 0 0,-9 1 0 16,-9-1 0-16,-7 2 0 0,-5-4 0 0,-5-2 0 15,-1 2 0-15,-6-1-128 0,-6 2 128 0,-7-3 0 16,-3-1 0-16,-2 2 0 0,-1-3 0 0,-8 2 0 15,-10 0 0-15,3 0 0 0,2 0 0 0,-1 1 0 16,-2 0 0-16,2-2 0 0,3-1 0 0,3 1 0 16,8 1 0-16,-2-1 0 0,-2-1 0 0,8 0 0 15,8 0 0-15,3 1 0 0,3 2 0 0,4 1 128 16,-4 1-128-16,4-1 0 0,2 1 0 0,4 2 0 16,5 0 0-16,4 0 0 0,5 2 0 0,1 0 0 0,1 0 0 0,2-1 0 15,2 0 0-15,7-1 0 16,5-5 0-16,6 3 0 0,4-1 0 0,4-2 128 0,6-1-128 0,7 0 0 15,0 0 0-15,11-1 128 0,0 0-128 0,0 0 0 16,12 4-128-16,6 0 128 0,6-3-320 0,9 0 0 16,9-1 16-16,9 0 0 0,7-2 304 0,6-4-128 15,3-1 128-15,4 0 0 0,6 4 0 0,8-1-128 16,8-1 128-16,1-4 0 0,0 3 0 0,4-3 0 16,4 1 0-16,1 2 0 0,2-5 0 0,-2 0 0 15,-3 3 0-15,4-5 0 0,8 1 0 0,-4-2 0 16,-5-1 0-16,3 0 0 0,-1 2 0 0,-1 2 0 15,-2-6 0-15,-3 3 0 0,-5 2 144 0,2 1-144 16,0-1 128-16,-4 0-128 0,-7 2 144 0,-5-3-144 0,-5 3 160 0,-3 3-160 16,-2 0 128-16,-1-2-128 0,1 0 0 0,-10-1 144 15,-7 3-144-15,-7-4 0 0,-3 5 144 16,-7-2-144-16,-5 5 128 0,-5-1-128 0,-7 3 160 0,-4-2-160 16,-5 3 0-16,-10 0 0 0,0 0 0 0,0 0 0 15,0 0-160-15,-10-1 160 0,-5-1-128 0,-7 2 128 16,-7 2-192-16,-7 2 64 0,-6-4 0 0,-11 2 0 15,-12 1 128-15,-2 0-128 0,-7-3 128 0,0 3-128 16,-3 0 128-16,-10 0 0 0,-9 0-144 0,-1-2 144 16,2-2 0-16,-3 3 0 0,-9 5-144 0,-2-2 144 15,-2-3 0-15,1 5 0 0,2 2 0 0,-5-4 0 16,-7 4 0-16,6-3 0 0,3 2 0 0,6 1 0 16,-7-1 0-16,2 3 0 0,2 1 0 0,5 2 0 15,6 4 0-15,1 2 0 0,-3-2 0 0,10 3 0 16,10 0-1200-16,9 2-128 0,7 1-16 0</inkml:trace>
  <inkml:trace contextRef="#ctx0" brushRef="#br0" timeOffset="10239.84">11099 18101 5519 0,'0'0'240'0,"-7"-3"64"0,0-1-304 0,7 4 0 0,0 0 0 0,-8 0 0 0,0 0 896 0,8 0 112 15,-10 2 16-15,10-2 16 0,-8 0-336 0,8 0-80 16,-10 0-16-16,10 0 0 0,0 0-16 0,-8-5 0 16,1 2 0-16,7 3 0 0,0 0-16 0,-7-4-16 15,7 4 0-15,-6-4 0 0,0-1-112 0,6 5-32 16,-5-7 0-16,5 7 0 0,-4-5-96 0,4 5-32 16,-3-8 0-16,3 8 0 0,0-9-64 0,0 9-16 15,3-6 0-15,1-2 0 0,-4 8-16 0,6-8 0 16,0 0 0-16,1 1 0 0,-7 7-64 0,11-5-128 15,-2-3 176-15,1 3-176 0,2 0 176 0,-1-1-176 16,2 0 160-16,-2 2-160 0,3-3 304 0,-1 4-48 16,2-1 0-16,2 3 0 0,2-2 0 0,0 0 0 0,1 0 0 15,2 1 0-15,2 1-256 0,1 1 160 0,1 0-160 16,2 1 128-16,2 1 64 0,5 1 0 0,1 0 0 0,4 1 0 16,-1-2-64-16,-2 1 0 0,2-1 0 0,1 2 0 15,-1-1 64-15,1-1 16 0,0 0 0 0,1-1 0 16,2 0-16-16,4 2-16 0,4-2 0 0,1-1 0 15,0 0-48-15,-3 0 0 0,-5-1 0 0,2-1 0 16,0 0-128-16,-2 1 192 0,-2 1-192 0,1-2 192 16,-1 1-64-16,5 0-128 0,0 0 192 0,0-1-64 15,-1 0-128-15,-3 2 0 0,-1-2 144 0,0 1-144 16,-1-1 0-16,1 0 144 0,0 1-144 0,1 0 0 16,0 0 176-16,3-2-176 0,2 0 160 0,1 1-160 15,-4 1 0-15,-1-1 128 0,-2 1-128 0,-3 0 0 16,-1-2 0-16,3 2 176 0,-2-3-176 0,1-1 160 15,-2 3-160-15,1-1 0 0,4 0 0 0,-1 2 128 0,0-1-128 0,-2-1 0 16,-4-2 0-16,-1 2 0 0,-5 0 0 0,1 1 0 16,-2 1 0-16,-1 1 0 0,0 0 0 0,-3 0 0 15,-2 1 128-15,-1-1-128 0,-3 0 128 0,0 3 0 16,-2-1 0-16,-2 1 0 0,0-2 112 0,-1-1 16 16,0 0 0-16,0 0 0 0,-3 0 48 0,1 0 16 15,-2-1 0-15,-10 1 0 0,0 0-80 0,0 0-16 16,10-1 0-16,-10 1 0 0,0 0 32 0,0 0 0 15,0 0 0-15,0 0 0 0,0 0-80 0,0 0-16 16,-12-4 0-16,-1 1 0 0,-2 3-160 0,-2 0 0 16,-1-2 0-16,-1-1 0 0,0 0 128 0,-3 0-128 15,0 0 0-15,-4 1 128 0,-2-1-128 0,-4 1 0 0,1 1 0 0,-2-3 0 16,-3 0 0-16,-3 0 0 0,-5 2 0 0,-5-2 0 16,-5-4-144-16,4 3 144 0,-3-4 0 0,-1 3 0 15,-2 2-128-15,-1-1 128 0,-2 0 0 0,-4 1 0 16,-7 1-160-16,0 0 160 0,0-2-128 0,1 2 128 15,1 2 0-15,-1 1-160 0,-2 0 160 0,0-2 0 16,-1 0 0-16,5 1 0 0,5-4 0 0,2-1 0 16,2 4 0-16,0 2 0 0,2 2 0 0,-2 0 0 15,-3-4 0-15,1 1 0 0,3 2 0 0,1 3 0 16,3-2 0-16,1 1-128 0,1 1 128 0,1 3 0 16,1 0 0-16,-1-4 0 0,0-1 0 0,3 0 0 15,2 0 0-15,1 2 0 0,4-2 0 0,3 1 0 16,1-2 0-16,2 2 0 0,1-1 0 0,4 2 0 15,2 1 0-15,3-1 0 0,0-4 0 0,0 3 0 0,-2-1 0 0,3 2 0 16,2 1-128-16,3-2 128 0,3-2 0 0,2 1 0 16,0 1 0-16,4-2 0 0,9-1 0 0,0 0 0 15,0 0 0-15,0 0 0 0,0 0 0 0,0 0 0 16,12 1 0-16,3 1 0 0,3-2-128 0,3 0 128 16,7-2 0-16,3 0 0 0,1 1 0 0,3-1 0 15,5 0 0-15,4 2 144 0,3-1-144 0,5 1 0 16,7 0 144-16,3 1-144 0,5-1 0 0,1 0 0 15,-2 0 0-15,5 1 128 0,4-1-128 0,6 1 0 16,7 1 128-16,-1-2-128 0,-5-2 0 0,-2 1 0 16,-1 0 0-16,5 0 128 0,5-3 16 0,-3-1 16 15,-4-2 0-15,-2 2 0 0,0-4-160 0,1 4 128 16,2 0-128-16,-3-4 128 0,-4 0-128 0,-3-1 0 0,-5 4 0 0,-2-1 128 16,-5 2-128-16,0 3 0 0,-1-1 0 0,-4 3 128 15,-4-2-128-15,-6 0 0 0,-7 0 0 0,-3 4-176 31,-4 0-368-31,-6 0-80 0,-3 1-16 0,-4 2 0 16,-6 1-1744-16,-5 1-368 0,-8-7-64 0</inkml:trace>
  <inkml:trace contextRef="#ctx0" brushRef="#br0" timeOffset="11590.17">2115 19658 6447 0,'0'0'576'16,"0"0"-576"-16,0 0 0 0,0 0 0 0,0 0 1088 0,0 0 96 16,0 0 32-16,0 0 0 0,0 0-528 0,0 0-112 15,0 0 0-15,0 0-16 0,10-2-32 0,0 0 0 16,2 1 0-16,2-1 0 0,2 1-16 0,5 1-16 16,0 0 0-16,5 3 0 0,-3-2-144 0,2 1-32 0,7 4 0 0,1 1 0 15,1-4-80-15,6 2-32 0,3 2 0 0,1-1 0 16,3-3 48-16,-3 1 16 0,-1-1 0 0,1-1 0 15,2-2 240-15,6 0 32 0,2 0 16 0,3 0 0 16,3 0 16-16,3 2 16 0,-1-6 0 0,1 1 0 16,-4-2-224-16,2 3-48 0,2-1-16 0,3 0 0 15,4-3-80-15,0 0-16 0,-2 2 0 0,0-4 0 16,-1 2-48-16,-1 1-16 0,3-3 0 0,3 2 0 16,6-3-144-16,-2 1 192 0,-5 2-192 0,-1-2 192 15,-1 2-192-15,2-2 0 0,3 1 144 0,-1 2-144 16,5-3 0-16,-4 3 128 0,-3-4-128 0,-3 1 0 15,1 2 0-15,2-2 0 0,2 2 0 0,0-3 128 16,1 2-128-16,-3-4 0 0,-3 4 0 0,0-2 128 16,0-3-128-16,3 2 144 0,4 3-144 0,-1 0 160 0,-2 1-160 15,-1 1 0-15,-1-3 0 0,1 2 0 0,1 2 0 0,3 0 0 16,2-1 0-16,-1 1 0 0,-4 1 0 0,1 0 0 16,-2 0 0-16,2 0 0 0,4 0 0 0,0 1 0 15,-2-2 0-15,-4-1 0 0,-1-2 0 0,0 5 0 16,-4-2 160-16,5 3-160 0,4-2 288 0,-1-1-48 15,-6 1-16-15,0-1 0 0,-3 1-64 0,2 1-16 16,2 0 0-16,-1 2 0 0,2 2-16 0,-2-2-128 16,-2-3 192-16,-3 3-64 0,-1 0-128 0,1 4 0 15,-2 0 0-15,5 1 128 0,1 1-128 0,-1-3 0 16,-5-2 144-16,-1 1-144 0,0 1 0 0,-4 1 0 16,-3 1 0-16,3-1 0 0,4 0 0 0,-2-2 0 0,-2 1 0 0,0 0 128 15,-6 0-128-15,-2 0 0 0,-1-3 0 16,0 2 128-16,-2 3-128 0,2 0 176 0,0-2-176 0,0-2 192 15,1 0-64-15,-2-1-128 0,-2 0 192 0,2 2-64 16,-7-2 32-16,3 0 0 0,-2 0 0 0,-1 0 0 16,-1-2-16-16,-1 1 0 0,-1 0 0 0,2 1 0 15,0 0-144-15,1-1 128 0,1-5-128 0,-2 3 128 16,-1-1-128-16,-3 0 0 0,0-2 144 0,-1 1-144 16,1-2 144-16,-4-2-144 0,3 3 192 0,-2-3-192 15,-2 4 208-15,4 0-64 0,-1-3-16 0,2 3 0 16,-2 1 0-16,1-1 0 0,0-2 0 0,0 3 0 15,-3 3-128-15,1-2 160 0,-4-1-160 0,-2-1 160 16,-1 1-160-16,0 2 0 0,-1-1 0 0,0 2 0 16,-4-4 144-16,-1 1-144 0,0 2 160 0,-2-1-160 0,0 2 128 15,-4-2-128-15,2 1 0 0,0-1 0 0,-4 3 144 16,-1 0-144-16,-9 0 128 0,10 0-128 0,-10 0 0 0,9-1 0 16,-9 1 0-16,0 0 0 15,0 0-272-15,0 0-144 0,0 0-32 0,0 0-9328 16,0 10-1872-16</inkml:trace>
  <inkml:trace contextRef="#ctx0" brushRef="#br0" timeOffset="26501.25">19129 16134 16127 0,'-15'11'704'0,"6"-5"160"0,1 2-688 0,1 4-176 0,0 3 0 0,1 3 0 16,1 3 128-16,1 1-128 0,2 4 192 0,0-3-64 15,0 2-128-15,2-1 0 0,0-3 0 0,2 0 0 16,2-2 0-16,0-2 0 0,1-3 0 0,0-5 0 15,-5-9 0-15,10 9 240 0,-1-6-48 0,3 0 0 16,-12-3 448-16,12-1 96 0,0-3 16 0,2-1 0 16,-3-7 0-16,2 0 0 0,-2-2 0 0,1-2 0 15,1-1-320-15,-1-2-64 0,2-3-16 0,3 2 0 16,1-3-112-16,-1 2-32 0,0 2 0 0,1-1 0 16,-1-3-64-16,2 2-16 0,2-1 0 0,-2 3 0 15,-1 1-128-15,-2 0 0 0,-1 2 0 0,1-1 128 16,-2-1-128-16,0 3 0 0,0 1 0 0,2 3 0 15,1-3 0-15,-1 2 0 0,-2 2 0 0,0-1 0 16,-2 2-576-16,0-1-128 0,0 3-48 0</inkml:trace>
  <inkml:trace contextRef="#ctx0" brushRef="#br0" timeOffset="26768.04">19190 16194 21935 0,'-13'-8'960'0,"13"8"224"0,-6-11-944 0,2 1-240 16,3-4 0-16,4-4 0 0,3-1 608 0,2-8 80 0,3-2 16 0,7-5 0 16,5-3-96-16,6-2-16 0,0-5 0 0,7 2 0 15,2-3 0-15,0 1 0 0,0-3 0 0,0 4 0 16,3-3-320-16,2 4-64 0,2-2-16 0,0 3 0 15,1 2-192-15,1 1 0 0,1 1 0 0,0 4 0 16,0 2 0-16,-6 5-288 0,-4-2 32 0,-4 6-12608 16</inkml:trace>
  <inkml:trace contextRef="#ctx0" brushRef="#br0" timeOffset="27284.65">20923 14596 3679 0,'-27'-1'160'0,"8"4"32"0,-3 0-192 0,-4 3 0 0,-1-1 0 15,-2 1 0-15,-2 5 3264 0,-1 3 592 0,-1 2 128 0,0 0 32 16,0 1-2800-16,3 0-576 0,2 1-96 0,1 1-32 15,0-2-64-15,5-1 0 0,4-2-16 0,5 2 0 16,7-2 96-16,4-4 32 0,2-10 0 0,12 12 0 16,4 0-32-16,5-4 0 0,0-3 0 0,7 1 0 15,7-2-96-15,1 0-32 0,1 1 0 0,4 2 0 16,1 0-208-16,0 4-64 0,-3-1 0 0,-1 3 0 16,-2 1-128-16,-3 0 0 0,-1-1 0 0,-7 1 0 15,-4 1 128-15,-5 0-128 0,-7-1 0 0,-5 0 128 16,-7 3 128-16,-6 0 32 0,-7 1 0 0,-6 1 0 15,-6 0 160-15,-7 3 48 0,-3-2 0 0,-3-1 0 16,-2-1-288-16,2-3-48 0,5-3-16 0,1-1 0 0,1 1-352 16,4-5-80-16,6 0-16 0,6-3 0 15,3-7-1920-15,5-1-384 0</inkml:trace>
  <inkml:trace contextRef="#ctx0" brushRef="#br0" timeOffset="27511.95">21731 14497 19343 0,'-16'8'1728'0,"5"-6"-1392"0,0 2-336 0,-3 6 0 16,-2 2 1184-16,-1 6 160 0,-1 4 48 0,0 3 0 15,-1-1-624-15,0 2-128 0,-2 5-32 0,0-2 0 16,-2 2-416-16,3 0-64 0,2-3-128 0,2 3 176 15,2 1-176-15,2-4 192 0,0 0-192 0,4 0 192 16,2 0-192-16,4-4-256 0,1-1 64 0,2-3-7776 16,3-1-1568-16</inkml:trace>
  <inkml:trace contextRef="#ctx0" brushRef="#br0" timeOffset="27953.15">22002 14559 20271 0,'-10'6'1792'0,"0"5"-1424"16,1-1-368-16,0 5 0 0,-4 6 736 0,0 3 80 16,-2-4 16-16,0 3 0 0,1 0-112 0,0 2-16 15,-1-2 0-15,2 3 0 0,0-2-16 0,2-4-16 16,-1 1 0-16,3-4 0 0,1-1-176 0,1-2-48 15,2-6 0-15,1 3 0 0,2-2-80 0,2-9-32 16,0 0 0-16,0 0 0 0,0 0-112 0,0 0-32 16,11 5 0-16,1-4 0 0,-1-6 64 0,0 0 16 15,2-2 0-15,-1-4 0 0,-1 1-80 0,2-4 0 16,-1-3-16-16,2-1 0 0,3 2-176 0,-2-1 160 16,-1 1-160-16,0-1 160 0,1 1-160 0,1 3 0 15,-1-1 0-15,0-1 0 0,-1 2 0 0,-1 2 0 0,-3-2 0 0,-1 4 0 16,0 3 0-16,-9 6 0 0,9-5 0 0,-9 5 0 15,10-5 0-15,-10 5 0 0,0 0 128 0,0 0-128 16,9 7 0-16,0 1 0 0,-4 2 0 0,-1-1 128 16,-4-9-128-16,6 15 0 0,-2 0 0 0,0 1 0 15,-2 0 0-15,-1 1 0 0,-1-1 0 0,0 3 0 32,0 2-320-32,0 0-80 0,0 0-32 0,0-2 0 15,0-2-560-15,-1-1-112 0,1-2-32 0,1 0-7760 0,3-3-1536 0</inkml:trace>
  <inkml:trace contextRef="#ctx0" brushRef="#br0" timeOffset="28269.05">22635 14459 23951 0,'-23'-2'1056'0,"8"2"224"0,-3 2-1024 0,-2 3-256 16,-2 0 0-16,0 0 0 0,-3 4 1280 0,1 1 192 16,0 4 32-16,0 3 16 0,1 1-1088 0,-1 1-224 15,-1 2-32-15,2 5-16 0,3-3-160 0,2 2 0 16,2 2 0-16,3-2 0 0,4 3 0 0,3-2 0 16,2 2 0-16,3-4 0 0,2 1 0 0,4-3 0 0,4-4 0 0,4-1 0 15,5 1 128-15,1-1-128 0,2-1 192 0,2-3-64 16,5 0-128-16,3 1 0 0,0-4 0 0,1 0 0 15,2-2-256-15,-2-1-48 0,0-3 0 0,-1-3 0 32,-5-2-496-32,1-2-96 0,0-5-32 0,-3 0-11152 0</inkml:trace>
  <inkml:trace contextRef="#ctx0" brushRef="#br0" timeOffset="28569.15">22615 14751 22223 0,'0'0'976'0,"7"-6"224"0,1 0-960 0,3-1-240 0,3-3 0 0,4 4 0 16,2-3 896-16,5 1 144 0,1-4 32 0,5-1 0 0,2 0-272 0,0 0-48 16,2 1-16-16,1 0 0 0,-3-2-224 0,0 2-32 15,-6 0-16-15,-3 3 0 0,-5-1-208 0,-5 2-64 16,-4 3 0-16,-10 5 0 0,0 0 112 0,0 0 16 15,-11 5 0-15,-6 3 0 0,-3 5 48 0,-7 3 16 16,-3 3 0-16,-3 2 0 0,-2 0-192 0,2 5-48 16,1-2 0-16,5 3 0 0,2-4-16 0,8 1 0 15,3 0 0-15,5-3 0 0,4-2-128 0,6 1 0 16,7-4 0-16,4 1 0 0,5-3 0 0,7-3-176 16,8 0 48-16,12-5 0 15,7-4-1248-15,7-2-240 0,5-2-48 0</inkml:trace>
  <inkml:trace contextRef="#ctx0" brushRef="#br0" timeOffset="29161.15">24864 14350 23039 0,'0'0'2048'0,"0"0"-1648"16,-10 2-400-16,1 5 0 0,3-1 416 0,0 7 0 16,-1 2 0-16,1 3 0 0,-2 1-288 0,3 2-128 15,1 5 0-15,-1 3 128 0,0 5-128 0,1-1 0 16,-1-2 0-16,2 1 0 0,1-2 0 0,1-2 0 0,0-2 0 0,-1-6 0 15,1 2 0-15,2-7 128 0,2-1-128 0,1-5 128 16,-4-9 480-16,0 0 96 0,0 0 0 0,13 1 16 16,-1-4 432-16,2-3 64 0,2-8 32 0,-1-1 0 15,-1-3-528-15,1 0-96 0,2-3-32 0,0-1 0 16,2 0-400-16,2 1-192 0,-2 2 160 0,0 1-160 16,0-1 128-16,0 5-128 0,1-1 0 0,-1 3 0 15,-2 7 0-15,-2-1 0 0,-2 1 0 0,-2 6 0 16,2 8 0-16,-2 1 0 0,-4 4 0 0,-2 1 0 15,0 3-224-15,-4 2 64 0,1 8 16 0,-4-1 0 32,-2 1-496-32,-2-3-112 0,-3 2-16 0,2-3 0 15,-2-2-2000-15,2-3-416 0</inkml:trace>
  <inkml:trace contextRef="#ctx0" brushRef="#br0" timeOffset="29470.35">25706 14473 19343 0,'-13'6'1728'0,"-3"3"-1392"16,-3 7-336-16,-2-1 0 0,-2 3 1184 0,2-1 160 16,-1 5 48-16,2-3 0 0,0-1-752 0,3 2-160 15,3 1-32-15,4-2 0 0,4-3 112 0,3-2 16 16,3 0 0-16,5-5 0 0,3 0 64 0,4-5 0 0,4-2 16 0,3 1 0 15,-1-1 48-15,3-2 0 0,5-1 0 0,-1-3 0 16,-1-1-48-16,-1-4 0 0,-3 0 0 0,-2-3 0 16,-1 3-192-16,-5-4-32 0,-3-1-16 0,-2 1 0 15,-5 3-112-15,-2-3-32 0,-4 1 0 0,-3 3 0 16,-3-4-80-16,-4 3 0 0,-3-1-16 0,-1 4 0 16,-1 1-320-16,-2 1-64 0,-4 0-16 0,3-2 0 31,2 6-1568-31,4 1-304 0,5 3-64 0,3-1-12368 0</inkml:trace>
  <inkml:trace contextRef="#ctx0" brushRef="#br0" timeOffset="30204.48">27590 14462 15663 0,'-10'-7'1392'0,"10"7"-1120"0,-9-1-272 0,9 1 0 15,-10 3 1168-15,3 2 176 0,1 2 48 0,1 2 0 16,1 5-1152-16,0 1-240 0,0 2 0 0,0 2 0 16,1 1 0-16,3 2 0 0,-3 1 0 0,3 0 0 15,3-4 0-15,2 0 0 0,1-1 0 0,3-3 0 16,2-6 288-16,3 1-32 0,0-5 0 0,3-1 0 0,2-4 720 16,0-1 144-16,1-3 32 0,3-1 0 15,4-6-112-15,0 0-16 0,-2-4 0 0,3-2 0 0,-1-1-400 0,-3 1-96 16,-2 0-16-16,-2-1 0 0,-4-1-272 0,1 1-64 15,-2 1-16-15,0 0 0 0,1 2 16 0,-2 5 0 16,-3-2 0-16,-1 9 0 0,-10 3-48 0,0 0-128 16,0 0 192-16,9 5-64 0,-4 7-128 0,0 6 128 15,0 4-128-15,-5 3 128 0,-1 3-128 0,-1 8 0 16,0 4 0-16,-3 10 0 0,-5 2 0 0,-3 3 0 16,-1 2-128-16,-1 3 128 0,-3 2 0 0,1-7 0 15,-4-5 0-15,1-1 0 0,-7-5 0 0,0-2 0 16,1-5 192-16,-3-3-64 0,-3-2 560 0,0-1 96 15,0-6 32-15,3-1 0 0,0-3-176 0,1-2-48 0,0-3 0 0,5-1 0 16,3-3-384-16,2-1-80 0,0-3 0 16,3-1-128-16,2-3 144 0,4-2-144 0,9-2 0 0,0 0 144 15,-9-7-144-15,4-2 0 0,3 2 0 0,2-3 0 16,2 2-224-16,3-4 32 0,2 1 0 0,3 1 0 31,1-2-1600-31,2 2-320 0,1-4-64 0,0-1-16 0</inkml:trace>
  <inkml:trace contextRef="#ctx0" brushRef="#br0" timeOffset="30519.31">28977 13502 25631 0,'-6'-20'1136'0,"1"7"224"0,2-1-1088 0,-1 4-272 16,0-2 0-16,-1 6 0 0,-1-2 960 0,-1 5 128 16,1 1 16-16,-3 4 16 0,-1-1-448 0,0 6-96 15,-2 5 0-15,-1 3-16 0,1 3-176 0,-2 6-16 16,1 5-16-16,0 3 0 0,-1-3-96 0,2 6-32 15,-1 1 0-15,3 0 0 0,1 1-224 0,2 0 128 16,2 2-128-16,4-1 0 0,-1-1 0 0,2-1 128 0,0-3-128 0,0-1 0 31,0 1-1536-31,-2-2-336 0</inkml:trace>
  <inkml:trace contextRef="#ctx0" brushRef="#br0" timeOffset="31256.42">22927 15604 19407 0,'0'0'848'15,"-2"-7"192"-15,2 7-832 0,-3-9-208 0,3 9 0 0,0 0 0 0,0 0 832 0,0 0 128 16,0 0 32-16,0 0 0 0,0 0-256 0,0 0-48 16,-7 13-16-16,-2 0 0 0,-2 1-96 0,1 6-32 15,0 1 0-15,0 8 0 0,-1 3-288 0,0 5-48 16,1 5-16-16,1-3 0 0,-1 2-32 0,3 2-16 16,0 0 0-16,3 2 0 0,2-4 16 0,1-1 0 15,3-2 0-15,2-2 0 0,2-3-160 0,2-1 160 16,1-3-160-16,1-3 160 0,1-1-160 0,3-1 0 15,-2-2 144-15,2-3-144 0,1-3 0 0,2 0-240 16,-2-5 48-16,0-1 0 16,2 0-736-16,-2-3-144 0,-2-2-16 0</inkml:trace>
  <inkml:trace contextRef="#ctx0" brushRef="#br0" timeOffset="31483.02">22545 16237 28447 0,'-14'-4'1264'0,"14"4"256"0,0 0-1216 0,0 0-304 0,0 0 0 0,10-7 0 16,4 2 240-16,4-4-16 0,1 0 0 0,4-2 0 16,1-1-96-16,2 1-128 0,4-1 176 0,5 3-176 15,3-2 0-15,-1 3 0 0,1-3 0 0,3 3 0 31,2-1-528-31,-1 3-112 0,-4-3-32 0,-1 1 0 0,-1 3-1680 0,-6-1-336 0,-2 2-64 0</inkml:trace>
  <inkml:trace contextRef="#ctx0" brushRef="#br0" timeOffset="31839.02">23349 16052 14735 0,'0'0'640'0,"0"0"160"0,0 0-640 0,10 4-160 16,2-3 0-16,2-2 0 0,4-3 1728 0,2 0 320 15,4-1 64-15,0-4 16 0,3 0-976 0,0-1-208 0,-1 0-48 0,2-4 0 16,2 0-432-16,-8 0-80 0,0 0-32 0,-2 0 0 16,-3 0-176-16,-2 1-48 0,-2 2 0 0,-2-2 0 15,-2 3 32-15,-4 1 0 0,-1-1 0 0,-4 10 0 16,-1-8 128-16,1 8 32 0,0 0 0 0,-12 0 0 15,-2 1-96-15,-1 7-16 0,-1 3 0 0,-5 5 0 16,-2 1-208-16,-1 4 0 0,0 2 0 0,-3 2 0 16,5-2 0-16,-1 4 0 0,0-3 0 0,5 1 0 15,3 2 0-15,3-5 0 0,3-2 0 0,6-1 0 16,3 0 0-16,3 0 0 0,5 3 0 0,4-7 0 16,1-1-224-16,5-1 64 0,0-2 16 0,6-3 0 15,4-1-640-15,1-2-128 0,-1-3-32 0,2-4-11072 16</inkml:trace>
  <inkml:trace contextRef="#ctx0" brushRef="#br0" timeOffset="32172.52">24219 15898 23951 0,'-8'8'2128'0,"-2"4"-1696"15,-1 2-432-15,-1 4 0 0,1 0 448 0,0 2 0 16,1 2 0-16,0 2 0 0,-1 3-320 0,2 1-128 16,0-2 0-16,0 1 128 0,0 0 192 0,1-4 16 15,1-4 16-15,3-2 0 0,0-1 256 0,3-2 48 0,1-2 16 0,2-5 0 16,-2-7-96-16,0 0 0 16,9 5-16-16,2-4 0 0,0-3 112 0,2-4 32 0,-1-4 0 0,2-1 0 15,2-7-32-15,-1-2 0 0,0-3 0 0,0-1 0 16,3-4-320-16,-3 0-64 0,3-4-16 0,3 0 0 15,0 2-144-15,2-1-128 0,-3-1 192 0,3 3-192 16,3 2 128-16,0 1-128 0,1 3 0 0,0 3 0 16,-2 2 0-16,1 3 0 0,-2 4 0 0,-4 1-144 31,2 4-1200-31,-1-1-224 0,0 4-48 0,-1-1-8528 0,2 3-1696 0</inkml:trace>
  <inkml:trace contextRef="#ctx0" brushRef="#br0" timeOffset="32738.85">25260 15832 26207 0,'0'0'1152'0,"-9"14"256"0,0 2-1136 0,-1 2-272 16,1 1 0-16,0 0 0 0,0 3 224 0,0-2-16 15,-1-1 0-15,0 0 0 0,1 2-80 0,0-5 0 16,1 1-128-16,2-3 192 0,4-2 320 0,-1 1 64 16,3-13 16-16,-3 9 0 0,3-9 0 0,0 0 0 15,0 0 0-15,0 0 0 0,0 0-16 0,0 0-16 16,8-6 0-16,4-7 0 0,-1-2-80 0,0-2-16 0,1-1 0 0,1-1 0 16,-1-1-256-16,4-2-48 0,-2-3-16 0,1 0 0 15,1-1-144-15,1-2 0 0,-2 3 144 0,3 1-144 16,1 3 0-16,-1 5 0 0,-2 2 0 0,0 4 0 15,-1-2 0-15,0 7 0 0,-1 6 0 0,-1 3 0 16,-13-4 0-16,11 13 0 0,-3 1-128 0,-2 2 128 16,-1 3-272-16,-3 2 16 0,-2-1 16 0,0 2 0 15,-4-2-16-15,-3-1 0 0,2-4 0 0,-1-1 0 16,0-1 256-16,0-5 0 0,6-8 0 0,-5 9 0 16,5-9 0-16,0 0 208 0,0 0-64 0,0 0-16 15,0 0 160-15,9-9 32 0,1-1 0 0,4-4 0 16,3-2-64-16,1-2 0 0,1-2 0 0,2 0 0 15,1-2-256-15,1 4 160 0,1 3-160 0,0 1 128 16,-2 0-128-16,-2 3 0 0,-2 2 0 0,0 4 0 0,1 0 0 16,-4 5 0-16,-1 5 0 0,-1-1 0 0,-2-1 0 0,1 5 0 15,-1 2 0-15,-2 4 0 0,-3 1 0 0,-1 4 0 16,1 2 0-16,0-2 0 0,-1-3 0 0,3 0 0 16,-1-4 0-16,3 0 0 0,1-1 0 0,-1-2 0 15,0 0 0-15,3-3 0 0,2-1 0 0,4 3 0 16,3-4 0-16,2 1 0 15,1-2-1024-15,4-1-224 0,3-2-48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33:20.12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14099 6683 8287 0,'-10'-8'368'0,"5"4"80"0,1-2-448 0,0 1 0 0,4 5 0 16,0 0 0-16,0 0 960 0,0 0 96 0,0 0 32 0,0 0 0 15,0 0-400-15,0 0-80 0,0 0-16 0,0 0 0 16,0 0-208-16,12-1-64 0,-12 1 0 0,15-2 0 15,0 1-64-15,3 0-32 0,3 1 0 0,-1 0 0 16,1 0-32-16,1 0-16 0,-2 0 0 0,2 0 0 16,2-2-176-16,0 1 0 0,8-1 144 0,1 0-144 15,1 0 128-15,3 1-128 0,1-1 128 0,6 0-128 16,3 0 0-16,1 2 0 0,0 0 0 0,-1 0 128 16,-2 0-128-16,-1 0 0 0,2 0 0 0,1 0 0 15,1 2 128-15,5 0 16 0,2 2 0 0,5-1 0 16,1 0-16-16,-1 0-128 0,-2-2 192 0,0 1-64 0,1 0 0 0,4 2-128 15,1 1 192-15,4 0-64 0,1-2 0 0,-5 0-128 16,-1 0 192-16,1 1-64 0,3-2 128 0,2 1 0 16,4-1 16-16,1 2 0 0,2-1-112 0,-4 1-32 15,-4-3 0-15,3 1 0 0,-1 1 32 0,4-2 0 16,4 2 0-16,0-1 0 0,-3 0-160 0,1-1 160 16,0-1-160-16,3 4 160 0,0-2-160 0,1 1 160 15,-1-2-160-15,-3 0 160 0,-2-2-160 0,-2 1 128 16,1 1-128-16,3 2 128 0,7-1-128 0,-2-2 0 15,-7-1 144-15,1 1-144 0,1 1 160 0,3 3-32 16,1-1-128-16,3-1 192 0,-1-2-192 0,0 0 144 16,-2 0-144-16,2 1 128 0,3-1-128 0,-1 2 0 15,-1-2 0-15,0 1 0 0,-5-1 128 0,1 1-128 0,3 2 0 0,0-1 128 16,3 1-128-16,-2-1 0 0,-4 2 144 0,1-2-144 16,-1 0 0-16,3-1 144 0,2-1-144 0,-2 2 0 15,-4-1 208-15,-1 0-64 0,1 3-16 0,4-1 0 16,3-2 0-16,-4 0 0 0,-1 2 0 0,0-2 0 15,1-1 0-15,-4 2-128 0,3 1 192 0,1 1-64 16,1-2-128-16,-1 1 0 0,-3-2 0 0,-1 2 0 16,0-1 0-16,3 0 128 0,4-2-128 0,-3 0 0 15,-5 1 0-15,-1 3 128 0,1-2-128 0,4 1 0 16,2-3 0-16,-1 0 0 0,-6 0 0 0,1 0 0 16,2 0 0-16,1 0 0 0,1 2 128 0,0 1-128 15,0-1 0-15,-4 0 0 0,-1-4 0 0,0 4 0 16,2 3 0-16,3-2 0 0,1-3 0 0,-3 3 0 15,-6-2 0-15,0 2 0 0,5-1 0 0,2 3 0 0,2-2 0 0,-1-2 0 16,-1 1 0-16,-3-2 128 0,-4 0-128 0,6 1 0 16,3 0 0-16,-1 2 0 0,1 2 0 0,-3-4 0 15,-3-1 0-15,-1 0 0 0,0 1 0 0,5 2 0 16,4-2 0-16,1 0 0 0,-7 1 0 0,0-2 0 16,-2 0 0-16,4 3 0 0,4 5 0 0,-3-4 128 15,-5-3-128-15,1-1 0 0,-5-1 0 0,0 1 0 16,2 1 0-16,3 3 0 0,2 0 0 0,-5 0 0 15,-5-3 0-15,0-1 0 0,-2-4 0 0,1 4 0 16,0 3 0-16,0-1 0 0,1 1 288 0,-5-3-32 16,-3-2 0-16,-3 1 0 0,-2-1 32 0,-1 2 0 0,-3 2 0 15,1 1 0-15,1-2 80 0,-5 1 16 0,-4 0 0 0,-2-2 0 16,-4 0-64-16,-2 1 0 0,-5 2 0 0,-6-3 0 16,-2-4-64-16,-4 1-32 0,-3 1 0 0,0 2 0 15,-4 0-64-15,-1 0-16 0,-11 0 0 0,8 0 0 16,-8 0-144-16,0 0 0 0,0 0 0 0,0 0 0 31,0 0-480-31,-10 7-128 0,-5 1-32 0,-5 1-8192 0,-8 5-1632 0</inkml:trace>
  <inkml:trace contextRef="#ctx0" brushRef="#br0" timeOffset="2817.65">15683 8343 6447 0,'-9'-13'272'0,"5"4"80"16,-2-4-352-16,1 2 0 0,-1-2 0 0,-1 1 0 0,1 3 1152 0,-2-3 176 16,-1 1 16-16,0 1 16 0,1-3-608 0,-1 0-128 15,0 3-32-15,0-3 0 0,-1 1-192 0,-2 0-32 16,1-3-16-16,-2 3 0 0,0 4-48 0,1-4-16 15,-2 2 0-15,0-2 0 0,-3 2 32 0,1 3 0 16,-2 0 0-16,0 0 0 0,0-2-160 0,1 0-32 16,-3 4 0-16,1-3 0 0,-1 2 16 0,-2 1 0 15,-2-3 0-15,-1 4 0 0,-3 2 96 0,0-1 16 16,-1 1 0-16,-1-3 0 0,1 1-112 0,3 1-16 16,0 1 0-16,3 0 0 0,-1 1 112 0,1 0 16 15,0 1 0-15,0 2 0 0,1 1-256 0,1 1 0 0,2 0 0 0,3 2 0 16,-2-1 0-16,0 4 0 0,0-3 0 15,0 2 0-15,1 2 0 0,-2 2 0 0,0-2 0 0,-1 1 0 16,0-2 0-16,2 2 0 0,2-2 0 0,-1 4 0 16,1 1 0-16,-1 1 0 0,2-1 0 0,0 0 0 15,2 3 0-15,-1 2 0 0,1 0 0 0,4 3 0 16,-2-3 0-16,2 2 0 0,-1 0-144 0,1 4 144 16,1 3 0-16,2 0 0 0,-3-4 0 0,4 1 0 15,1 3 0-15,-2 3 0 0,1-6 0 0,1 1 0 16,1-1 0-16,0-2 0 0,0 3 0 0,2-2 0 15,0-4 0-15,1 3 0 0,1 1 0 0,1-2 0 16,1 1 0-16,1-3 0 0,0-1 0 0,1 4 0 16,2 0 0-16,-2 2 0 0,3 3-144 0,0-4 144 15,-2-3 0-15,3 0 0 0,-4 1 0 0,3 1 0 0,0 3 0 0,1-2 0 16,0 1 0-16,0-1 0 16,0-3 0-16,1 1 0 0,2 2 192 0,0 2-64 15,1-5-128-15,0 2-160 0,-1 0 160 0,2-1-208 0,0-2 208 0,0 1 0 16,-1 4 0-16,1-4 0 0,0 0 0 0,0-1 0 15,-1-2 0-15,0 1 0 0,-1-1 0 0,1-1 128 16,0-1-128-16,1 0 0 0,-2-6 240 0,2 3-64 16,2 1-16-16,1-5 0 0,1 0 64 0,0-4 16 15,-3 1 0-15,3-1 0 0,0 0-48 0,1 3 0 16,0-7 0-16,1 2 0 0,1-2 0 0,1-1 0 16,3-1 0-16,0 0 0 0,3-1-192 0,1 1 0 15,0-5 128-15,1-1-128 0,-2-3 160 0,0 0-16 16,-2-4 0-16,1 0 0 0,0 1 0 0,1 1 0 0,0-4 0 0,1 0 0 15,0-1-16-15,0 0-128 0,1-3 192 0,-1 1-64 16,0 2-128-16,2-4 0 0,0 1 144 0,0-2-144 16,-2 2 0-16,-1-2 144 0,0-2-144 0,-3-2 0 15,-2-1 208-15,-1-2-64 0,-2 3-16 0,-1-3 0 16,-1-2 128-16,0 1 0 0,0-4 16 0,-2-1 0 16,-2 2-48-16,-1 0-16 0,0-1 0 0,-2 2 0 15,-1-2-80-15,-1 1-128 0,-2-4 176 0,-1-1-176 16,-1 0 240-16,-1-2-64 0,-2 1-16 0,-2-1 0 15,0 2 176-15,-2-1 48 0,-2 1 0 0,-1-2 0 16,-4 1 0-16,0 0 16 0,-2-1 0 0,-2 5 0 16,-2 3-96-16,-1-1-32 0,0 1 0 0,-1 3 0 15,0 3-272-15,-1 2 0 0,0 1 0 0,-1 3-144 16,-1 7-496 0,-3 3-80-16,-1 0-32 0,1 4-8128 0,-1 2-1616 0</inkml:trace>
  <inkml:trace contextRef="#ctx0" brushRef="#br0" timeOffset="3934.84">14904 8058 6447 0,'0'0'576'0,"0"0"-576"0,0 0 0 0,0 0 0 15,0 0 1280-15,6-6 128 0,-6 6 48 0,0 0 0 16,4-13-512-16,-4 13-112 0,1-9 0 0,-1 9-16 16,0 0-128-16,0-11-32 0,-1 3 0 0,-1-3 0 15,-2-1 16-15,-1 3 0 0,-2-1 0 0,0 1 0 16,-3-2-64-16,-1 2-16 0,0-3 0 0,-1-2 0 16,0-3-144-16,-2-4-16 0,0 1-16 0,-1 1 0 0,-2 1 32 0,-1 0 16 15,-3-1 0-15,-2-2 0 16,0-4-176-16,-1 4-32 0,-2 0-16 0,-2 0 0 0,0-3-96 0,0 2-16 15,0 0 0-15,2 3 0 0,-1 0-128 0,-2 0 192 16,1-1-192-16,-1 0 192 0,-2 2-192 0,1 3 128 16,0-3-128-16,0 1 128 0,-1 1-128 0,-3-1 160 15,-2 1-160-15,-2-2 160 0,0 0-160 0,1 0 160 16,3 2-160-16,0 0 160 0,-1 0-160 0,1 1 0 16,-2-2 0-16,2 3 0 0,1-1 0 0,0 0 128 15,-3-3-128-15,2 1 0 0,-3 2 0 0,-2 1 0 16,-3 1 128-16,2-1-128 0,4 2 0 0,0 0 0 15,2-2 0-15,1 2 0 0,1 3 0 0,0-3 0 0,-1 1 0 0,3 3 0 16,-1-1 0-16,1 2 0 0,-4 0 0 0,1 0 0 16,0 2 0-16,-2-3 0 0,-2 3 0 0,1-1 0 15,1-5 0-15,0 6 0 0,1 0 128 0,1 0-128 16,0 3 0-16,1 0 0 0,0 1 0 0,2 1 0 16,-1 0 0-16,0 3 0 0,-2-1-144 0,-2-2 144 15,0 1 0-15,-1 2-128 0,-1-1 128 0,2 1 0 16,-1-2 0-16,0-1 128 0,2 2-128 0,1 1 192 15,3 6-192-15,-3-4 0 0,2 2 0 0,2 0-160 16,0 0 160-16,-1 3 0 0,0-2 0 0,-1 0 0 16,0-3-128-16,-1 2 128 0,-1 0-128 0,2 0 128 15,-3-1 0-15,5 3 0 0,1-1 0 0,1 2 0 16,0 3 0-16,4-3 0 0,1 0 0 0,0-2 0 16,2 2 0-16,-2-3 0 0,0 5 0 0,2-1-128 0,1 2 128 15,0 0 0-15,0 1 0 0,0-2 0 0,0 4 0 0,0 0 0 16,-2 1 0-16,2-1-128 0,-1 1 128 0,1-1 0 15,0 1 0-15,0 1 0 0,0 1 0 0,2 0 0 16,1-2 0-16,0 1 0 0,1 0 0 0,2 0 0 16,-2 0 128-16,1 1-128 0,1 0 0 0,1 1 0 15,-1 0-160-15,2 1 160 0,-1-3 0 0,2 2 0 16,0-2 0-16,0 1 0 0,-2 0 0 0,1 0 0 16,-1 0 0-16,3 0 0 0,-1 0 0 0,3 0 0 15,-5 2 0-15,3-1 0 0,0 3 0 0,0-3 0 16,1 0 0-16,1 1 0 0,-2 0 0 0,2 3 0 15,-1-1 0-15,2 0 0 0,-2-1 0 0,3-2 0 16,-3 1 0-16,1-1 0 0,-1-1 0 0,0 1 0 0,1 2 0 0,0-1 0 16,2 2 0-16,0-1 0 0,-1 0 0 0,1-1 0 15,0 3 0-15,1-2 0 0,0-2 0 0,2 3 0 16,-1 1 0-16,2-1 0 0,0-2 0 0,-2 0 0 16,0-1 0-16,2 3 128 0,0-4-128 0,1 2 0 15,-1-2 0-15,1 1 0 0,-2-1 128 0,2-1-128 16,0-4 0-16,0 1 0 0,-1-2 0 0,1 1 0 15,0 1 0-15,1 0 0 0,2-1 0 0,-2-2 0 16,-1-2 0-16,0-10 0 0,0 14 0 0,1-4 0 16,2 2 0-16,-3-12 0 0,3 9-208 0,-3-9 64 31,5 10-224-31,-5-10-32 0,0 0-16 0,7 10 0 0,-7-10-1392 0,0 0-288 0</inkml:trace>
  <inkml:trace contextRef="#ctx0" brushRef="#br0" timeOffset="4301.71">10697 8569 3679 0,'0'0'160'0,"0"0"32"0,-8-3-192 0,8 3 0 0,0 0 0 0,0 0 0 15,0 0 4400-15,0 0 832 0,0 0 160 0,0 12 48 16,1 3-4416-16,3 0-896 0,-1-1-128 0,3 2 0 16,0-2 0-16,2 1 0 0,3-1 128 0,-1 1-128 15,2 2 208-15,-1-3-64 0,2-3-16 0,0 2 0 16,1-2 96-16,1-1 16 0,0 0 0 0,2-3 0 15,2-2-96-15,1 1-16 0,2-3 0 0,-1-1 0 16,0 2-128-16,2-1 0 0,-2 1 0 0,1-3 0 16,-1-1 0-16,5-1-272 0,-3-2 32 0,2 0 16 31,-1 0-672-31,3-1-128 0,14-1-16 0,6-4-8736 0</inkml:trace>
  <inkml:trace contextRef="#ctx0" brushRef="#br0" timeOffset="5355.75">14915 8221 3679 0,'3'-12'320'0,"-3"12"-320"15,0-11 0-15,2-1 0 0,0 0 1872 0,0-2 304 0,0-2 64 0,-1 4 16 16,0 0-1168-16,-1-2-256 0,0 2-32 0,-1-2-16 16,1 2-144-16,-3-2-16 0,-1-1-16 0,1 0 0 15,-1-2 48-15,-1-1 16 0,-3 1 0 0,-1 1 0 16,-1 2 64-16,1 0 16 0,-1 3 0 0,-1-1 0 15,-1-3-208-15,1 0-32 0,-2 1-16 0,-1 3 0 16,0-3-240-16,0 1-32 0,0 1-16 0,-4 3 0 16,0-2-208-16,-2 5 144 0,2-3-144 0,1 2 128 15,-1 1-128-15,0 0 0 0,0 1 0 0,0 1 128 16,1-1-128-16,1 0 0 0,0 2 0 0,2 1 0 16,0-1 0-16,0 0 0 0,0 1 0 0,0-3 0 15,0 4 0-15,0 1 0 0,2 0 0 0,-2 2 0 16,2 2 0-16,0 0 0 0,1-2 0 0,-1 6 0 15,0 1-144-15,0-2 144 0,1 5 0 0,1-3 0 0,-1 1 0 16,1 4-128-16,-1 0 128 0,1 4 0 0,0 2 0 0,-1 2 0 16,1-1-128-16,-3 1 128 0,3-1 0 0,-1 0 0 15,-3-1 0-15,1 1 0 0,-2 0 0 0,2 2 0 16,-5 1 0-16,2-2 0 0,1-1 0 0,-2 1 0 16,-1 1 0-16,1-2 0 0,-1 4 0 0,1-1 0 15,2-3 128-15,1-2-128 0,0 2 240 0,1 0-48 16,1 4-16-16,1-1 0 0,1 0-48 0,3 4 0 15,-4 0 0-15,4 0 0 0,-2 0-128 0,3-3 0 16,0 1 0-16,1 0 0 0,0 1 0 0,1 1 0 16,3-3 0-16,-3 2 0 0,2-4 0 0,-1 0 192 15,2 0-192-15,0-2 192 0,0-2-192 0,1 3 0 0,-2-2-160 0,2 1 160 16,2-4 0-16,-2 1 0 0,1-3 0 0,0 2 0 16,0 1 0-16,1-3-144 0,-1 0 144 0,0-2-192 15,-1-4-128-15,1 4-48 0,-1-6 0 0,2 5 0 31,0-5-1696-31,-2 3-352 0</inkml:trace>
  <inkml:trace contextRef="#ctx0" brushRef="#br0" timeOffset="5719.79">13626 8629 21183 0,'0'0'1888'0,"0"0"-1504"16,0 0-384-16,0 0 0 0,0 0 0 0,0 0 0 15,-5 9 0-15,2-1 0 0,1 5 0 0,2 0 0 16,2 0 0-16,0 3 0 0,1 3 0 0,2 0 0 15,1 0 0-15,0 3 0 0,2-2 0 0,0 1 0 16,-1-2 0-16,2 0 128 0,1 0-128 0,1 0 144 16,-4 0-144-16,3-5 160 0,2-1 256 0,-3-3 48 15,2 1 16-15,2-3 0 0,-2 2-32 0,2-1-16 16,0 1 0-16,2-2 0 0,3-2-176 0,1-1-16 16,-1 0-16-16,3 2 0 0,3-2-96 0,2 1 0 0,2 2-128 0,4-6 192 31,3-2-512-31,7-1-128 0,5-3 0 0,1-5-10672 0</inkml:trace>
  <inkml:trace contextRef="#ctx0" brushRef="#br0" timeOffset="6854.22">23358 8629 15663 0,'-9'-26'1392'0,"4"11"-1120"0,-1 0-272 0,-2 1 0 0,1 0 400 0,-1 2 32 15,-1 0 0-15,-1 3 0 0,-2-4-288 0,1 3-144 16,0 1 160-16,-2-2-160 0,1 2 144 0,-2 0-144 16,-2 4 128-16,-2-2-128 0,0 1 224 0,-2 2-32 15,-3 3-16-15,0-3 0 0,-1-2-176 0,0-1 0 16,-1 2-192-16,0 0 192 0,1 4-176 0,1 0 176 15,0 1-128-15,2-2 128 0,0 0 0 0,1 1 0 16,2-1 0-16,1 2-128 0,-1-2 128 0,0 0 0 16,3 4 0-16,1 0 0 0,-2 1 192 0,4 2 32 15,0 1 0-15,1 2 0 0,-1 5 112 0,1-1 32 16,1-2 0-16,1 4 0 0,1 4-32 0,1 0 0 16,-1 0 0-16,3 0 0 0,-1 2-144 0,-1 0-48 0,0 1 0 0,0-2 0 15,1 4 80-15,0-2 16 0,-2-2 0 16,-1 4 0-16,3 3-96 0,-1-4-16 0,1 1 0 15,1 1 0-15,0 1-128 0,1-1 0 0,0 2 0 0,2 2 0 16,0 2 0-16,2 1 0 0,0-1 0 0,2 0 0 16,0-2 128-16,1-4 0 0,-1 3 0 0,3 0 0 15,-2 2-128-15,1-1 0 0,0 2 0 0,-1-3 0 16,1 0 0-16,1-4 0 0,0 2 0 0,3-1 0 16,-3-1 0-16,3 3 0 0,-2-4 0 0,2 0 0 15,-1-4 0-15,3-3 0 0,1 0 144 0,-1-3-144 16,-1 2 160-16,1-2-32 0,1 2-128 0,-1-5 192 15,4-1 64-15,0-3 0 0,2-1 0 0,1 0 0 16,1-1-32-16,1-3 0 0,2-3 0 0,-1 0 0 0,4-1-96 0,0 0-128 16,-1-3 176-16,4-1-176 0,1-4 240 15,1 0-64-15,2-1-16 0,-3-3 0 0,1-1-160 0,0-2 0 16,-2-2 0-16,-1-4 0 0,0 1 0 0,-2 3 0 16,-1-5 0-16,0 0 128 0,0-4-128 0,0 1 128 15,-1-5-128-15,-4 1 128 0,0-2-128 0,0 2 160 16,0-1-160-16,-1 0 160 0,-3-1-160 0,-1 4 0 15,-1-4 0-15,-4 4 0 0,-3-2 160 0,-1 3-160 16,-1 2 192-16,-3-2-192 0,-1 3 320 0,-5-1-64 16,3 3 0-16,-4-3 0 0,-2 6-96 0,-2 2-32 15,-2 0 0-15,1-1 0 0,-2 6-128 0,-3 0 0 16,1 1 0-16,-2 2 0 0,0 5 0 0,-1-2-256 16,0 4 48-16,1 1 0 15,0-1-336-15,2 0-64 0,-1 2-16 0,2 4 0 16,0 4-1392-16,1 1-288 0,0-3-48 0,1 0-16 0</inkml:trace>
  <inkml:trace contextRef="#ctx0" brushRef="#br0" timeOffset="7672.81">23340 8589 14735 0,'0'-14'1312'0,"2"-1"-1056"16,-2 2-256-16,1-1 0 0,0 3 2496 0,2 2 448 15,-1-2 96-15,2 3 16 0,-1-2-2368 0,-3 10-480 16,3-9-80-16,1-3-128 0,-1 2 128 0,-1-1-128 15,0-3 0-15,-1-3 0 0,-1 5 0 0,0-1 0 16,-1-1 0-16,-2-1 0 0,-1-3-224 0,-1 0-32 16,-2-1-16-16,-2 0 0 0,-3-3-16 0,1-2 0 15,-2 1 0-15,0 0 0 0,-1-5 128 0,-1 3 32 16,-1-2 0-16,-3 2 0 0,-2-4 128 0,-3-3 0 16,-3 1 0-16,-2 0 0 0,-3-1 0 0,-1 0 0 0,-2 2 0 15,0-1 0-15,1-1 0 0,-2 2 0 16,1 1 0-16,-2-1 0 0,0 4 0 0,2-2 0 0,0 2 0 0,-2 1 0 15,-3 3 0-15,-4 2 0 0,-3-2 0 0,0-2 0 16,0 1 0-16,0 2 0 0,-1-2 0 0,1 2 0 16,1 6-128-16,2 0 128 0,-2 1-128 0,-1-1 128 15,-5-6-192-15,0 4 64 0,-4 1 0 0,1 2 0 16,3 4 128-16,1-1-192 0,0 2 192 0,1-1-192 16,0 2 192-16,-1-1 0 0,-2 4 0 0,-2-3 0 15,-2 2 0-15,2 2 0 0,3 0 0 0,0-1-128 16,0 2 128-16,1 0 0 0,3 3 0 0,-4 0 0 15,-6 0 0-15,1 0 0 0,1 1 0 0,3 1 0 16,1 0 0-16,0 3 0 0,2-1 0 0,2-1-128 16,1 0 128-16,0 1 0 0,-4 1 128 0,0 0-128 15,0 3 176-15,4 1-48 0,3-3 0 0,0 4 0 0,2-3-128 16,2 2 160-16,0-2-160 0,2 6 160 0,3 1 96 16,0 4 0-16,0 2 16 0,0-2 0 0,0-3-128 0,1-1-16 15,0-1-128-15,3 2 192 0,1 0-192 0,2 3 128 16,2 0-128-16,0 0 0 0,1-1 128 0,0 0-128 15,-1 2 0-15,-1 1 0 0,3 1 0 0,0 2 0 16,1 1 0-16,0-1 0 0,2-3 0 0,-1 2 128 16,1-2-128-16,-1 2 0 0,0-2 0 0,2 1 0 15,-2 5 128-15,2-1-128 0,-2-3 0 0,2 1 128 16,0 0-128-16,1 1 0 0,1 3 128 0,1 1-128 16,1-2 0-16,-1 3 144 0,3-1-144 0,-2 2 0 15,2 1 144-15,0 2-144 0,0-2 0 0,1-2 128 0,2 0-128 16,-1-2 0-16,0 4 0 0,0 0 0 0,1 0 0 0,0-4 128 15,1 1-128-15,0 0 0 0,0 3 0 0,0 0 128 16,1-7-128-16,0 0 0 0,3 2 0 0,-1-4 0 16,1 1 0-16,0 0 0 0,-1-2 0 0,2-1 128 15,0-1-304-15,1 0-48 0,2-4-16 0,-1 2-7328 16,2-1-1472-16</inkml:trace>
  <inkml:trace contextRef="#ctx0" brushRef="#br0" timeOffset="7972.68">18583 8685 19343 0,'-11'-17'1728'0,"1"4"-1392"16,0 2-336-16,2 5 0 0,2 0 2640 0,6 6 464 15,0 0 96-15,-6 11 0 0,1-2-2720 0,2 3-480 16,2 4-240-16,1 3 32 0,0 0 208 0,1 2-192 16,2 3 192-16,-1 2-192 0,5 4-96 0,-1 0-16 15,4 1 0-15,0 1 0 16,2 1-432-16,0-5-96 0,2 0 0 0,3 1-16 16,1-2-240-16,3 1-64 0,1-5 0 0,5-2 0 15,3-3-96-15,4-1-32 0,3-2 0 0,4-6-4336 16,3-1-864-16</inkml:trace>
  <inkml:trace contextRef="#ctx0" brushRef="#br0" timeOffset="8821.65">22907 8837 19167 0,'0'0'848'0,"0"0"176"0,-5-10-816 0,1 4-208 0,4 6 0 0,0 0 0 16,-4-9 176-16,4 9-16 0,-1-7 0 0,1 7 0 16,-3-9-160-16,2-1 0 0,0 0 144 0,1 1-144 15,0-1 144-15,0 0-144 0,0-4 192 0,0 0-192 16,0 0 304-16,0 1-48 0,0-1-16 0,-1-4 0 16,-2 1 176-16,2-4 32 0,-2 0 16 0,1-1 0 15,-1 2-48-15,1-1-16 0,-2 0 0 0,0-3 0 16,0-3-16-16,0 2 0 0,-1-5 0 0,-1 5 0 15,0-2-80-15,-1 4-32 0,0-1 0 0,-1 0 0 16,-2-1-112-16,0-2-32 0,-1 4 0 0,1 0 0 16,1-2 0-16,-1 3 0 0,0 2 0 0,2 1 0 15,-2 1-128-15,0 1 128 0,0 1-128 0,0-3 128 16,-2 1-128-16,1 2 0 0,-1 0 0 0,-2 6 0 0,-3-3 0 0,-1-1 0 16,-1 2 0-16,-2 2 0 0,-1-3 0 0,-3 4 0 15,0-3 0-15,0 4 0 0,0 1-160 0,3 3 160 16,-1-1 0-16,2 0-144 0,0 3 144 0,0 2 0 15,1 2-144-15,0 3 144 0,1-1 0 0,0-1 0 16,1 3 0-16,-3 4 0 0,2-1-144 0,2 1 144 16,-1 2 0-16,0-1 0 0,-1 4 0 0,0 3-128 15,-1-1 128-15,-1 1 0 0,0-1 0 0,0 1 0 16,0 1 0-16,-1 0 0 0,-1-1 0 0,2 4 0 16,0 2 0-16,1-1 0 0,1 2 0 0,-3 1 0 15,1-2 0-15,-1 0 0 0,-1 0 0 0,3-2 0 16,-2 0 0-16,2 5 0 0,-1-4 0 0,2 1 128 15,0 2-128-15,3-5 0 0,-2 2 0 0,1 1 128 16,2-2-128-16,1-2 0 0,0 1 128 0,2-1-128 0,0 0 0 0,-1 1 0 16,2 0 0-16,1-1 0 0,0 1 0 0,1-1 0 15,0-1 0-15,1 0 0 0,2-1 0 0,1 1-160 32,0-2-512-32,1-1-96 0,0 1-32 0,1-3-10512 0</inkml:trace>
  <inkml:trace contextRef="#ctx0" brushRef="#br0" timeOffset="9172.78">21223 8503 24879 0,'-13'-18'1088'0,"5"10"256"0,1-2-1088 0,-1 6-256 16,8 4 0-16,0 0 0 0,-6 7 320 0,2 4 16 15,0 4 0-15,4 2 0 0,-2-2-336 0,2 4 0 16,1 2-160-16,1-1 160 0,1 2-144 0,-1 2 144 16,2 4 0-16,1 1-144 0,2-1 144 0,-1 1 0 15,3-5 0-15,1 3-128 0,-1-2 128 0,5 5 0 16,0-5 0-16,3 3 0 0,-1-6 0 0,3-3-128 15,1-3 128-15,2 2 0 0,1 0 0 0,2-3 0 16,3-5 0-16,-2 0 0 0,2-4 0 0,-2 0 0 0,5-1 144 0,-1-4-144 16,1 0 0-16,-1-1 0 0,2-1 0 0,3-1 0 31,-4-5-800-31,2 1-64 0,0 1-16 0</inkml:trace>
  <inkml:trace contextRef="#ctx0" brushRef="#br0" timeOffset="11297.27">1816 8743 3679 0,'0'0'160'0,"0"0"32"0,0 0-192 0,0 0 0 0,0 0 0 0,0 0 0 15,0 0 960-15,0 0 160 0,0 0 32 0,0 0 0 16,0 0-800-16,0 0-160 0,0-10-16 0,3 4-16 16,-3 6 32-16,4-12 16 0,0 4 0 0,-4 8 0 15,5-10 208-15,0 0 32 0,0 0 16 0,0-3 0 16,0 1 80-16,1 0 16 0,1-3 0 0,2 0 0 16,-2 1-176-16,2-4-48 0,0-2 0 0,1-1 0 15,2 1-144-15,0 1-16 0,2-3-16 0,0-3 0 16,2-1 32-16,-4 0 16 0,5 1 0 0,-1 1 0 15,1-1 16-15,1 2 0 0,1-2 0 0,-1-1 0 0,-4 1 112 0,1-3 32 16,0 2 0-16,0 1 0 0,3 2-32 0,0 3 0 16,0-2 0-16,2-1 0 0,-2-1-144 0,0 4-16 15,-1-1-16-15,4 2 0 0,0 2-32 0,2-1 0 16,0 0 0-16,3 3 0 0,-2 1-128 0,1 2-176 16,1 2 48-16,0-3 0 0,3 2 128 0,1 1 0 15,-2-3 0-15,-2 5 0 0,-3 0 0 0,-1 1 0 16,-1-2 0-16,1 4 0 0,-2 1 0 0,1-3 0 15,-1 0 0-15,0 5 0 0,2-1 0 0,-3 2 0 16,1-1 128-16,1-1-128 0,-1 3 0 0,2 0 144 16,-2 0-144-16,2 0 0 0,-1 0 128 0,2 4-128 0,0-2 0 15,0 1 0-15,0 1 128 0,0 1-128 0,-2 1 0 0,1-2 0 16,-4 1 128-16,-2 3-128 0,-2-3 0 0,0 5 0 16,0 0 0-16,0 3 0 0,0 0 128 0,1-3-128 15,-2 1 0-15,1-1 0 0,0 3 0 0,-1 2 0 16,-2 2 0-16,1-1 0 0,-1 1 0 0,1 1 0 15,-2-2 0-15,0 2 0 0,0 1 128 0,-1-1-128 16,0 1 0-16,-4 0 128 0,1 0-128 0,1 0 0 16,-1 3 176-16,2-1-176 0,-2 1 160 0,0 0-160 15,-1-2 192-15,0-1-64 0,-1 0-128 0,1 0 192 16,0 1-48-16,1 2-16 0,-3 1 0 0,1-2 0 16,-1 4 128-16,-2 1 0 0,-1 0 16 0,3 2 0 15,-3-4-272-15,0 4 0 0,2-4 0 0,-1 0 0 16,-1 0 128-16,-1-2-128 0,-1 2 0 0,2 0 0 0,0-2 144 0,-2-3-144 15,1-1 0-15,-2-1 144 0,1-3-144 16,-1-2 0-16,0-1 144 0,0 1-144 0,3-12 128 0,0 0-128 16,-4 7 128-16,4-7-128 0,0 0 0 0,0 0-256 15,0 0 32-15,0 0 16 16,0 0-928-16,0 0-176 0,0 0-32 0</inkml:trace>
  <inkml:trace contextRef="#ctx0" brushRef="#br0" timeOffset="11623.64">3278 8882 15663 0,'0'0'1392'0,"0"0"-1120"0,0 0-272 0,0 0 0 16,0 0 384-16,0 0 0 0,0 0 16 0,9 6 0 15,1-1-256-15,2 3-144 0,-2 1 160 0,3-3-160 16,-1 3 0-16,4-3 0 0,-1 7 0 0,1-4 0 16,2 2 0-16,0-2 0 0,-2 1 0 0,2 2 0 15,0-3 0-15,1 2 0 0,0-3 0 0,2 1 0 16,-1-4 0-16,-1 0 0 0,0-3 0 0,0-2 0 16,0-2 128-16,0 1-128 0,0-3 0 0,-1-1 0 15,-5-6 192-15,-1 3-64 0,1-5-128 0,-3 0 192 16,-1-3 192-16,-1-2 16 0,0-3 16 0,-3 0 0 15,1-1-288-15,-1-2-128 0,-1 1 0 0</inkml:trace>
  <inkml:trace contextRef="#ctx0" brushRef="#br0" timeOffset="12828.43">2166 8202 4607 0,'5'-16'192'0,"1"5"64"0,1-6-256 0,0 1 0 16,2 1 0-16,1-3 0 0,2-3 1760 0,1 2 304 15,-1-3 64-15,4-1 16 0,-2 1-1184 0,2 2-224 16,-1 1-48-16,3-3-16 0,1-1-256 0,2 0-48 15,1 2-16-15,3-2 0 0,0-1-160 0,2 2-16 16,1 2-16-16,2-3 0 0,3-3-160 0,-1 2 192 16,-3 0-192-16,0-1 192 0,-1 1-192 0,2-2 0 15,-1 2 0-15,-1 2 0 0,2-2 128 0,1 1-128 16,2 2 128-16,3-1-128 0,0-3 192 0,5-1-32 16,2-3-16-16,2 4 0 0,2-2-16 0,-4 1 0 0,-1 4 0 15,1-3 0-15,0 3 0 0,3-1-128 0,1-3 192 0,0 2-64 16,2 4-128-16,0-1 0 0,2 1 0 0,-1 0 128 15,-3 1-128-15,0 0 0 0,-2 0 0 0,0 2 0 16,-1-1 0-16,1 3 0 0,1 1 0 0,1-1 128 16,5 1-128-16,1-1 0 0,-1-1 0 0,-3 4 0 15,-5-1 0-15,1 0 0 0,0 3 0 0,2-3 0 16,0-1 0-16,2 4 0 0,-1-1 0 0,2 4 0 16,2 0 0-16,-3 0 0 0,-2-3 0 0,-1 5 0 15,-5 1 0-15,1-1 0 0,-3 1 0 0,2 1 0 16,-1 3 128-16,2 2-128 0,0 1 128 0,1-2-128 15,2 0 144-15,-2 2-144 0,-5-2 160 0,2 3-160 16,-3 0 128-16,-2 5-128 0,1-3 0 0,-2-1 0 16,-1 3 0-16,0-2 0 0,2-1 0 0,-2 6 0 0,0 3 0 0,-2 2 0 15,2-4 0-15,-1 1 0 0,0 0 0 0,0-3 0 16,0 1 0-16,-3 5 0 0,-4-4 0 0,-1 2 0 16,1 0 0-16,-3 2 0 0,1-4 144 0,-1 0-144 15,-2 0 128-15,-1 4-128 0,-1-1 0 0,0 3 0 16,0-2 0-16,-2 0 0 0,-1-1 0 0,-1 1 0 15,-1 2 0-15,0 1 0 0,-2 0 144 0,1 0 0 16,-2-1 0-16,1 1 0 0,2 3-144 0,-4-1 0 16,0 1 0-16,0 1 0 0,0 0 128 0,0-2 0 15,-1 0 0-15,-1 4 0 0,-3 1 0 0,-1-4-128 16,1 1 192-16,0 0-64 0,-1-2-128 0,-1-1 192 16,2 1-192-16,-1 2 192 0,-3 3-48 0,0-5 0 0,-2 4 0 15,1-1 0-15,0-4 32 0,-1 2 0 0,0 1 0 0,-1 3 0 16,0-3 48-16,-1 4 16 15,0-3 0-15,1 0 0 0,1 0-48 0,-1-2-16 0,-1-2 0 0,2 2 0 16,1-1-48-16,-2 1-128 0,1 0 192 0,-1-3-64 16,2-2-128-16,1 3 0 0,1 0 144 0,-1 0-144 15,-1 1 0-15,-1-4 144 0,2 4-144 0,0-2 0 16,0-1 176-16,2-1-176 0,-1-1 160 0,2 1-160 16,-2 0 0-16,-1-1 128 0,-1 0-128 0,1 1 0 15,1 4 0-15,1-2 0 0,0-1 128 0,-2-3-128 16,-2-2 0-16,1-1 0 0,1-4 128 0,0 5-128 15,0 1 0-15,0-3 0 0,0 2 0 0,0 0 0 16,0-13 128-16,-1 10-128 0,0 1 0 0,-1-2 0 16,2-9 0-16,-1 11 128 0,1 2-128 0,0-13 0 15,0 0 0-15,-1 12 0 0,-1-1 128 0,2-11-128 0,0 0 0 0,2 13 0 16,0-3 0-16,-2-10 0 0,2 11-304 0,-2-11 0 16,6 11 0-16,-6-11 0 15,5 10-768-15,-5-10-144 0,0 0-48 0</inkml:trace>
  <inkml:trace contextRef="#ctx0" brushRef="#br0" timeOffset="13243.67">5884 8310 14735 0,'-10'-12'1312'0,"4"3"-1056"0,-1 3-256 0,2 0 0 0,5 6 2496 0,0 0 448 0,0 0 96 0,0 0 16 16,0 0-2576-16,0 0-480 0,4 11-160 0,1 3 0 15,1 4 160-15,2 1-128 0,1 0 128 0,1 5-128 16,1 4 128-16,1-1-128 0,2 3 128 0,0 2-128 16,0-1 128-16,1-2 0 0,2 0 0 0,0 2 0 15,1-4 0-15,3 4 0 0,1-6 0 0,3 2 0 16,-1-7 0-16,2-2 0 0,4-4 0 0,-1-4 0 0,4 2 0 0,0-7 0 16,1-1 0-16,1-6-192 0,-2-3 192 0,2-1 176 15,3-5-48-15,2-2 0 0,2-4 128 0,1-2 32 16,0-1 0-16,3-3 0 0,2-4-288 0,1 1 160 15,-2-1-160-15,0-1-7680 16,-2-1-1632-16</inkml:trace>
  <inkml:trace contextRef="#ctx0" brushRef="#br0" timeOffset="15193.6">18444 5658 9503 0,'0'0'416'0,"0"0"96"0,0 0-512 0,0 0 0 0,0 0 0 15,0 0 0-15,0 0 832 0,8-4 80 0,-8 4 16 0,0 0 0 16,0 0-352-16,0 0-80 0,10 0-16 0,-10 0 0 16,0 0-176-16,0 0-48 0,9 5 0 0,-9-5 0 15,5 12-16-15,-5-12-16 0,2 11 0 0,1 2 0 16,-3 0 32-16,0 1 0 0,-3-2 0 0,1 8 0 16,1 2-96-16,-2 1-16 0,-1 0 0 0,0 0 0 15,-2-1-144-15,1 2 160 0,-3 5-160 0,-1-2 160 16,0 1-160-16,-2-2 160 0,1 5-160 0,-2 2 160 15,1 0-160-15,1-3 128 0,1 4-128 0,0-3 128 16,0 2-128-16,3-1 0 0,1-1 0 0,0-1 0 16,0-1 0-16,2-4 0 0,0-5 0 0,1-1 0 15,-1 0 0-15,2-1 128 0,1-3-128 0,0-2 0 16,0-13 128-16,0 0-128 0,0 0 0 0,5 7 128 0,-5-7 0 0,9 8-128 16,-9-8 192-16,12 1-64 0,-2-6 16 15,0-1 0-15,1-2 0 0,2-2 0 16,1 2-16-16,0-2-128 0,0 1 192 0,0-2-64 0,0-2 64 0,0 2 16 15,0-2 0-15,1-1 0 0,0 1 0 0,3 2 0 16,0-2 0-16,4 2 0 0,-2-1 16 0,2 0 0 16,-1 0 0-16,1 3 0 0,-1 4-96 0,4-1-128 15,0 1 176-15,2 1-176 0,1-2 128 0,1 2-128 16,1 3 0-16,3-1 0 0,2 0 0 0,0-1 0 16,-3-1 0-16,1 1 0 0,0 3 0 0,3-2 0 15,1 0 0-15,1 2 0 0,0 1 0 0,4 0 0 16,2-1 0-16,3 0 0 0,0-1 0 0,3 1 0 15,-3 0 0-15,1-1 0 0,-2-2 0 0,1 2 0 0,0 1 0 0,3 0 0 16,1 0 0-16,2 2 0 0,4 0 0 0,0-1 0 16,1 0 0-16,-3 2 0 0,0-4 0 0,2 1 0 15,1 1 0-15,3 3 0 0,0-2 0 0,2 1 0 16,3-3 144-16,0 0-144 0,-1 0 0 0,-3 1 144 16,2 4-144-16,3 1 160 0,5-1-160 0,-1-1 160 15,1 0-160-15,-1 1 0 0,-3 0 0 0,-1 0 0 16,0 6 0-16,3-4 0 0,2 3 0 0,-1-3 0 15,-3-2 0-15,1 0 0 0,-2-1 0 0,2 1 0 16,1 6 0-16,1-2 0 0,2 1 0 0,-4-5 0 16,-5 0 0-16,1 2 0 0,1-2 0 0,0 5 0 15,4 0 0-15,1 3 0 0,0-4 0 0,-2 0 0 16,-7-5 0-16,6 3 0 0,-1 0 0 0,4 1 0 16,5 3 0-16,3-1 0 0,0-4 0 0,1-3 0 0,-5-3 0 15,3 2 0-15,2 2 0 0,0 1 0 0,4-2 0 0,-2-2 0 16,-7 1 0-16,0 0 0 0,-1-2 0 0,4 0 0 15,2 0 0-15,-4 1 0 0,-2 0 0 0,-3 2 0 16,-1-1 0-16,1-2 0 0,1 0 0 0,5 2 0 16,0 0 0-16,-4-2 128 0,-6-2-128 0,0 2 192 15,1 0-192-15,4 0 192 0,1 0-192 0,-1 0 0 16,-1 0 144-16,-5 0-144 0,-6-2 0 0,1 0 144 16,-1 1-144-16,2 1 0 0,2 1 128 0,2 1-128 15,0 0 0-15,-5-4 0 0,-5-1 0 0,-1 0 0 16,-1 0 0-16,2 2 0 0,0 1 128 0,1 3-128 15,4-1 0-15,0-2 0 0,-1-2 128 0,-3-2-128 16,-2 0 0-16,0 2 0 0,-1-1 0 0,1 3 0 0,0 0 0 16,1 0 0-16,-1 0 0 0,0-1 0 0,-2-2 0 0,-3 2 0 15,-4-2 0-15,0 2 0 0,-1 1 0 0,0 0 0 16,-1 0 0-16,1 3 0 0,2-1 128 0,0 1-128 16,-1-2 128-16,-2 2-128 0,-2-2 144 0,-1 0-144 15,-6-1 176-15,0 1-176 0,-2-1 192 0,0 2-192 16,-1-1 192-16,-3-1-192 0,-1 0 192 0,-3 1-192 15,-1 3 304-15,0-1-48 0,2 2-16 0,-3-5 0 16,-3-4-64-16,-1 1-16 0,-1-1 0 0,-3 2 0 16,0-1-16-16,-2 0 0 0,0-4 0 0,0 2 0 15,-5-6 32-15,3 2 0 0,-2-3 0 0,-2 5 0 16,-2-3 80-16,0-1 32 0,-1-3 0 0,0-1 0 16,0-1 0-16,1-3 0 0,-1-3 0 0,0-5 0 15,1-1-64-15,0-2-16 0,0 2 0 0,0-3 0 0,0-3-32 16,0-3-16-16,0-1 0 0,1-1 0 0,1-1-32 0,-2 0-128 15,0-1 192-15,0-1-64 0,0 2 48 0,0 2 0 16,0 1 0-16,0-1 0 0,0 1 112 0,-2 2 32 16,2 2 0-16,-2-1 0 0,-2 2-192 0,0 5-128 15,-1 2 192-15,-1 3-192 0,-2 4 0 0,1 3 0 16,-2 4 0-16,-2 4-192 16,-3 7-2368-16,-5 7-448 0,-3 3-112 0</inkml:trace>
  <inkml:trace contextRef="#ctx0" brushRef="#br0" timeOffset="19480.65">1659 8866 5519 0,'-13'-10'496'0,"7"5"-496"15,-1-5 0-15,2 2 0 0,0-3 960 0,1-1 80 16,1 2 32-16,0-4 0 0,1 0-320 0,2-2-64 0,0-3-16 0,2 1 0 15,2-1-320-15,1-1-64 0,1-2-16 0,4-4 0 16,3 1-96-16,1-3-32 0,1 0 0 0,2-4 0 16,1-1-144-16,0-1 0 0,2-3 0 0,0 3 0 15,1 5 0-15,-1-2 0 0,3-2 0 0,-2 3 0 16,1 0 0-16,1-1 0 0,5 0-192 0,-3 3 192 16,-1-1 0-16,2 3 0 0,1 0 0 0,0 2 0 15,-2-2 0-15,-1 3 208 0,-1 2-48 0,-2 2-16 16,0 1-144-16,0 1 192 0,1 1-192 0,-1 0 192 15,0 2-192-15,0 4 0 0,2-1 144 0,1 5-144 16,1-3 0-16,0 4 0 0,2 2 0 0,3 0 0 16,3-2 0-16,-1 2 0 0,0 0 0 0,-2 0 0 15,2 2 0-15,-1 0 0 0,-3 0 0 0,-2 1 0 16,1 2 0-16,0 1 0 0,-1 2 0 0,2 2 0 0,-1-1 0 16,0 4 0-16,1 1 0 0,-3 3 0 0,-2 1 0 0,1 2 0 15,0 1 0-15,-1 1 0 0,-1 0 0 0,-2 4-128 16,0 2 128-16,1-2 0 0,-1-4 0 0,0 3 0 15,0-1 0-15,-3 5 0 0,-1-2 0 0,-2 3 0 16,1-3 0-16,-2 1 0 0,0 1 0 0,0-4 0 16,-3 5 0-16,1 1 0 0,-3 4 0 0,1 2 0 15,-2-7 0-15,-1 2 0 0,-1 4 0 0,-1-1 144 16,0 0-144-16,-2-3 160 0,2-1-160 0,-1-4 128 16,-1 5-128-16,-2-3 128 0,-2-1-128 0,0-1 0 15,1-3 0-15,-3-1 128 0,3-2-128 0,-2 0 0 16,1-2 0-16,-1 1 0 0,0-5-208 0,0 0-128 15,-1-1-32-15</inkml:trace>
  <inkml:trace contextRef="#ctx0" brushRef="#br0" timeOffset="20379.46">2278 8563 9263 0,'-3'-12'400'0,"3"2"112"0,2 1-512 0,1-2 0 16,-1 2 0-16,1-4 0 0,1-2 320 0,3-3-16 16,-2-1-16-16,2 1 0 0,2 2 176 0,3-3 48 15,-1-2 0-15,2 0 0 0,1-4-512 0,1 3-336 16,0-3 48-16,3-3 16 0,2 0 272 0,2-1 0 15,1-3 0-15,2 2 0 0,3 2 0 0,2-5 0 0,-1-3 0 0,0 2 0 16,0-2 0-16,2 0 0 0,2-4 0 0,2 1 0 16,2-2 0-16,3 2 0 0,2-2 0 0,5-1 0 15,2-2 0-15,5 2 0 0,2-2 0 0,-3 0 0 16,-3-4 0-16,-1 2 0 0,1-1 0 0,1 0 0 16,1 5 0-16,2 0 0 0,2-1 0 0,0 3 0 15,0 3 0-15,-3 1 0 0,-3 0 0 0,1 0 0 16,1 0 224-16,4 3-48 0,1 1-16 0,4 4 0 15,3-3-160-15,-1 1 0 0,-3 4 144 0,-3 0-144 16,0 1 0-16,1 1 0 0,-2 0 0 0,2 1 0 16,3 4 128-16,1 0-128 0,-1 0 160 0,-3 4-160 15,-4 0 0-15,0 2 0 0,0 4-128 0,2-2 128 16,1 2 0-16,3 0 0 0,2 4 0 0,-2-2 0 0,-4 1 0 0,-3 2 0 16,-3 2 0-16,0-1 0 0,-2 1 0 15,-1-1 0-15,-1 6 0 0,1 0 144 0,2 1 80 0,0 3 16 16,-4 1 0-16,0 0 0 0,-6 2-80 0,-1 0-16 15,-1 4 0-15,-4 2 0 0,-2 0 0 0,-1 3 0 16,0 2 0-16,-2 1 0 0,-3 1-144 0,-3 0 0 16,0 3 0-16,-1 2 0 0,-1 3 144 0,0 1 0 15,-3 0 0-15,-2 1 0 0,-3 0 0 0,-3 1 0 16,-3-1 0-16,0 2 0 0,1 2 80 0,-2 1 16 16,-1-1 0-16,-1 2 0 0,1 2-64 0,-3 2-16 15,-1 0 0-15,0 2 0 0,2-4-160 0,-1 4 160 16,0-4-160-16,1 2 160 0,0 3-160 0,-1-2 128 15,2 2-128-15,1-2 128 0,1 1-128 0,-1-2 0 0,3 0 0 0,0-3 128 16,-1-1-128-16,3-1 0 0,-3-2 0 0,2-3 128 16,1 0-128-16,-2-6 0 0,0 1 0 0,-2 1 0 15,-3-4 0-15,1 2 0 0,-2-5 0 16,0-2 0-16,-1 0 0 0,-1-1 128 0,1-2-128 0,-2-1 0 16,-4 2 208-16,1 0-32 0,-1-2-16 0,0 1 0 15,-3-1 16-15,0 1 0 0,1-3 0 0,-1-1 0 16,0-1-176-16,1-3 0 0,0 1 0 0,0-3 0 15,-1 2-176-15,1-3-112 0,-1-1-32 0,9-5-7744 16</inkml:trace>
  <inkml:trace contextRef="#ctx0" brushRef="#br0" timeOffset="20746.18">5842 8160 15663 0,'-13'-14'688'0,"4"9"144"0,-1-3-656 0,0 5-176 16,10 3 0-16,0 0 0 0,-6 7 1488 0,6-7 272 15,0 11 48-15,2 3 16 0,2 3-1552 0,5 1-272 16,-1 1 0-16,2 0-208 0,3-2 208 0,1 3-176 15,1 0 176-15,1 4-160 0,5 0-96 0,-2 0 0 0,1 0-16 0,-1-2 0 16,3-2-112-16,1-1 0 16,-1-3-16-16,3-1 0 0,-2-2 96 0,1-3 32 0,1 1 0 0,-1-4 0 15,2-4 272-15,-3 1-160 0,1-4 160 0,1-4-128 16,2 1 128-16,-3-1 0 0,1-3 0 0,0-4 0 16,-4-3 0-16,5-1 256 0,-1-2-64 0,0-1-16 15,0 1 96-15,-1-2 32 0,0-2 0 0,0 0 0 16,0-1-304-16,0-1 0 0,0 2 0 0,2-4-8704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20:06:11.58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3222 3577 1839 0,'0'0'160'0,"0"-12"-160"16,0 0 0-16,0 3 0 0,0-3 2304 0,0 3 448 16,0-1 64-16,2 2 32 0,-2 8-1552 0,2-11-304 15,-2 2-64-15,0 9-16 0,4-9-96 0,-4 9-32 16,0 0 0-16,0 0 0 0,0 0-240 0,0 0-48 16,0 0-16-16,0 0 0 0,0 0-240 0,0 0-48 15,2 16-16-15,-2 3 0 0,-1 3 80 0,1 6 0 16,0 1 16-16,0 7 0 0,-1 6 0 0,0 1 0 15,1 5 0-15,0 4 0 0,-3 6-32 0,3 0-16 16,-1 6 0-16,1-6 0 0,1 0-224 0,2-4 144 0,0-6-144 0,3-6 128 16,2-6-128-16,1-5 0 15,-2-4 144-15,4-5-144 0,3-3 288 0,1-5-16 0,1-5 0 0,1 0 0 16,2-4-16-16,2-4 0 0,0-2 0 0,2-2 0 16,0-7-64-16,1 1 0 0,2-6-16 15,-1-3 0-15,2-5-48 0,0-4 0 0,-2-2 0 0,0 0 0 16,-3-4-128-16,0 0 0 0,-3-3 0 0,-1-2 0 15,-6-2 0-15,2-5 0 0,-5 4-144 0,1-4 144 16,-1-2-192-16,0 2 64 0,-1 6 128 0,2 4-208 16,0 5 208-16,0 7-176 0,-1 6 176 0,1 7-160 15,0 3 32-15,-10 7 0 0,0 0 0 0,12 15 0 0,-4 7 128 0,0 7-192 16,-3 6 192-16,-1 5-192 0,-4 6 192 0,0 6 0 16,0 6 0-16,-2 6 0 0,-5 6 0 0,-1 7 0 15,0 4 0-15,-5 8 128 0,-6 8-128 0,5-32 0 16,0 7 128-16,-2 7-128 0,-5 0 144 0,0 5-144 15,-3-2 192-15,-1 2-192 0,1 0 144 0,-1-8-144 16,-3-1 0-16,0-1 144 0,0-5 160 0,0-3 16 16,0-9 16-16,1-2 0 0,-1-4 0 0,2-4 0 15,-2-7 0-15,2-4 0 0,1-1 80 0,3-7 16 16,-1-1 0-16,2-9 0 0,-1-3 16 0,0-6 16 16,1-4 0-16,-2-9 0 0,0-3 0 0,0-7 0 15,0-8 0-15,3-6 0 0,-3-4-240 0,4-8-48 16,1-6-16-16,4-5 0 0,3-4-160 0,3 1 0 0,7 2 0 0,7-19 0 15,7 12-224-15,-2 26 80 16,5 0 16-16,12-5 0 0,3 6 128 0,-6 16-128 16,0 2 128-16,6 3-128 0,0 0 128 0,5 6 0 0,2-3 0 0,3 7 0 15,1 2 0-15,2 4 0 16,1-1 0-16,-2 4-128 16,-1 2-256-16,-3 1-32 0,-2 1-16 0,10 8 0 15,-11 0-2144-15,-16-6-432 0,-1 2-96 0,-1-1-16 0</inkml:trace>
  <inkml:trace contextRef="#ctx0" brushRef="#br0" timeOffset="518.53">4632 3735 15999 0,'0'0'704'0,"-11"8"160"0,2-4-688 0,9-4-176 0,0 0 0 0,0 0 0 16,0 0 608-16,9 6 96 0,5 1 0 0,2-3 16 15,4-1-80-15,5-1 0 0,2 0-16 0,7-4 0 16,-1-3-64-16,5 1-16 0,5-3 0 0,5 1 0 16,4 0-192-16,6-1-32 0,3-1-16 0,1 2 0 15,-1-3-112-15,-4 3-32 0,-4-3 0 0,-18 4 0 0,-1 2-160 16,-1-1 0-16,0 0 144 0,-1 4-144 16,-5 2-288-16,-3 0-128 0,-4 2-32 0,-3 0-10048 15</inkml:trace>
  <inkml:trace contextRef="#ctx0" brushRef="#br0" timeOffset="735.5">4643 4196 21647 0,'-10'12'960'0,"10"-12"192"0,3 15-912 0,4-5-240 15,5 0 0-15,6-2 0 0,3 2 1072 0,8-6 160 16,3-1 48-16,8-3 0 0,5-3-112 0,8 1-16 15,2-2 0-15,8-3 0 0,3 1-320 0,0 1-64 16,0-4 0-16,-20 4-16 0,2 0-304 0,6-3-48 16,-1 2-16-16,2-2 0 0,0 2-256 0,27 0-128 15,-10-5 128-15,-11 5-128 0,-9-2 0 0,-3 3 0 16,-5 2 128-16,-3-3-128 16,-7 1-1536-16,-1 2-320 0,-1 1-80 0,-1 0-11568 0</inkml:trace>
  <inkml:trace contextRef="#ctx0" brushRef="#br0" timeOffset="6490.55">26382 2196 12895 0,'0'0'1152'0,"0"0"-928"0,0 0-224 0,0 0 0 16,0 0 336-16,0 0 32 0,0 0 0 0,0 0 0 15,0 0 48-15,0 0 16 0,0 0 0 0,0 0 0 16,0 0 80-16,0 0 0 0,0 0 16 0,0 0 0 16,0 0 80-16,0 0 16 0,7 10 0 0,-7-10 0 15,0 0-80-15,3 9-16 0,-3-9 0 0,2 11 0 16,-2-11-16-16,3 13-16 0,-3-13 0 0,8 11 0 16,2 0 16-16,0-2 0 0,4-1 0 0,3 1 0 15,2 0-32-15,3-2 0 0,2 4 0 0,6-2 0 0,2 1-192 16,4 3-32-16,3-2-16 0,4 1 0 0,2-1-64 0,-2-2-16 15,4 0 0-15,0-1 0 0,1-2 32 0,4 3 0 16,3-2 0-16,6 0 0 0,4-5 64 0,4-2 32 16,-3 0 0-16,-1 0 0 0,-2 0-96 0,2 0-32 15,2-1 0-15,2 0 0 0,3-1-160 0,-2 2 128 16,-4 2-128-16,-1-2 128 0,-1-4-128 0,-1 3 0 16,2 1 0-16,2 0 128 0,2 1-128 0,-1-1 0 15,-4 0 0-15,-1 0 0 0,-4 0 0 0,2-1 0 16,0-1 0-16,2 2 0 0,0 2 0 0,0-2 0 15,-2-2 0-15,-3 1 0 0,-3-1 0 0,-2-1 128 16,2 1-128-16,-1-2 0 0,5-1 0 0,-2 1 0 16,0 0 0-16,-1 1 0 0,-1 0 0 0,-3-2 0 15,-2 1 0-15,-1 1 0 0,-1 1 0 0,2 0 0 0,-3 2 0 16,1 0 0-16,2-1 0 0,-2 1 0 0,-2-1 0 0,-4-3 0 16,-5 0 0-16,-2 0 0 0,-3 2 0 0,0-2 0 15,-4 0 0-15,0 3 0 0,-1 0 128 0,-5 1-128 16,1 0 0-16,-1 0 0 0,-3 0 0 0,-1 0 0 15,-4-2 0-15,1 1 0 0,2 0 0 0,-4 1 128 16,1 0-128-16,-2-1 0 0,-3-1 0 0,-9 2 128 16,10-3-128-16,-10 3 0 0,8-6 144 0,-8 6-144 15,0 0 0-15,0 0 0 0,0 0 0 0,0 0 0 16,0 0 0-16,0 0 0 0,-9-6 0 0,1 2 128 16,-1 0-128-16,-1 2 0 0,-3 2-128 0,-1 2 128 15,0 0 0-15,-2 0 0 0,-2 1 0 0,-2 1-128 16,-2 1 128-16,-1 0 0 0,-2-1 0 0,-3-1 0 0,1 6 0 0,-2-2 0 15,0-1 0-15,-6 2 0 0,-4-1 0 0,-3 2 0 16,-3-2 0-16,-2-2 0 0,-1 1 0 0,-3-1 0 16,-2 4 0-16,0-1 0 0,-3-2 0 0,-3 4 0 15,-6-2 0-15,-5 2 0 0,-5-2 0 0,5 2 0 16,-6-4 0-16,1 3 0 0,-2-4 0 0,-3 0 0 16,-3-1 0-16,3 2 0 0,2-1 0 0,6 0 0 15,3 1 0-15,1-1 0 0,-4-2 0 0,1 1 0 16,-2 0 0-16,1-3 0 0,1 1 0 0,4-2 0 15,2 0 0-15,-1-2 0 0,-2-3 0 0,1 0 0 16,-2-1 0-16,5-2 128 0,1 2-128 0,5-6 0 16,2 1 0-16,0-2 0 0,-1-2 0 0,0 1 128 15,-6 3-128-15,5-3 0 0,2-2 0 0,3 1 0 0,0 1 0 16,5 3 128-16,0-3-128 0,1 1 0 0,0 2 0 0,-2-3 0 16,0-2 0-16,1 1 0 0,1-1 0 0,2 0 0 15,2 4 176-15,3-2-48 0,4-2 0 0,3 1 0 16,2 0-128-16,3 2 0 0,3-3 0 0,0-1 128 15,1 1-128-15,3-1 128 0,-1-1-128 0,3 0 128 16,-1-1-128-16,2 2 0 0,0 0 0 0,0-1 128 16,1-2-128-16,-1 2 0 0,1 2 0 0,3 2 0 15,0 2 0-15,3 3 0 0,1 0 0 0,-1 3 0 16,4 1 0-16,0 1 0 0,0-2-144 0,7 6 144 16,0 0 0-16,0 0-160 0,0 0 160 0,0 0-128 15,0 0 128-15,10 14 0 0,3 1-144 0,3-1 144 16,3 2 0-16,3 0 0 0,2 2-144 0,3-1 144 15,1 1 0-15,2 0 0 0,2 2 0 0,1-2 0 0,3 0 0 0,2 1 128 16,2-1-128-16,5 1 0 0,3 1 128 0,6 0-128 16,3 2 0-16,1 0 0 0,2-3 192 15,-1-3-64-15,-4-2-128 0,5 1 192 0,3 2-192 0,3 0 144 16,1 0-144-16,3 0 128 0,1-2-128 0,-1-1 0 16,-4-1 144-16,1 1-144 0,0-4 128 0,4 4-128 15,1 1 160-15,-1 0-160 0,-2 2 0 0,-3-3 0 16,-2-3 0-16,2 1 0 0,1-5 0 0,1 4 0 15,1-5 0-15,1-1 0 0,-1-2 128 0,-3-3-128 16,-2-2 0-16,-1 1 0 0,1-1 176 0,1 0-176 16,1 0 192-16,0-2-192 0,-4-2 0 0,-1-2 0 15,-2 3 0-15,-1-4 0 0,-1 0 0 0,3-1 0 0,2 1 0 16,-1-4 0-16,-2 1 128 0,-5 0-128 0,-2-2 0 16,-2 1 0-16,-2-1 0 0,2-1 0 0,0-1 0 0,-2-1 0 15,0 1 0-15,0-2 0 0,-3 1 0 0,-1 2 0 16,0-1 128-16,-5-2-128 0,-5-3 0 0,-2 2 0 15,-1 2 0-15,-2 0 0 0,-2 2 0 0,-1 3 0 16,-3-3 0-16,-3 1 0 0,-3 3 128 0,-3 0-128 16,1-1 0-16,-3 0 128 0,-3 2-128 0,-2-3 0 15,0 1 128-15,-1 2-128 0,-4-3 0 0,0 5 0 16,-1-2 0-16,-1 2 128 0,-1-2-128 0,-1 3 0 16,0-2 0-16,2 9 0 0,0 0 0 0,0 0 0 15,-8-5 0-15,8 5 0 0,-10 0 0 0,1 1 0 16,-2 3 0-16,2 2 0 0,-3-1 0 0,1 2 0 15,-2 1 0-15,-3 0 0 0,-3 3 0 0,0 1 0 16,0 2 0-16,0 0-144 0,-2 2 144 0,0 2 0 0,-5 0 0 0,-2 5-160 16,-2 5 160-16,-2-3 0 0,-2 2 0 0,-3-3 0 15,-4 0 0-15,-1 4 0 0,-2 3 0 0,-1-1 0 16,1 2 0-16,-1 0 0 0,-1-2 0 0,-2-2 0 16,-4 1 0-16,-4-4 0 0,-5 0 0 0,1-5 0 15,1-2 0-15,-3 0 0 0,-1-1 0 0,-3-1 0 16,-4-1 0-16,-5-2 0 0,-4 0 128 0,0-4-128 15,2 1 176-15,-2-1-176 0,0 2 0 0,-2-5 0 16,-4-2 0-16,-1-2 0 0,3-2 0 0,6 0 0 16,2-2 0-16,0 0 0 0,-3-3 0 0,0-2 0 15,0-4 0-15,2 3 0 0,6-2 0 0,2 1 0 16,0-5 0-16,1 0 0 0,-2-2 0 0,4-2 0 0,3 0 0 0,2 0 0 16,3-1 0-16,4 0 0 0,2-1 0 0,-1-1 0 15,-3 1 0-15,1 2 0 0,-2 1 0 0,2 0 0 16,3-1 0-16,3 2 0 0,0-1 0 0,7 2 0 15,3 1 0-15,1 3 0 0,1-2 0 0,2 0 0 16,2 3 0-16,-1-3 0 0,2 1 0 0,1 1 0 16,5 0 0-16,1 1 0 0,2 1 0 0,4-4 0 15,2 3 0-15,2-3 0 0,0 3 0 0,1 1 0 16,2-2 0-16,1 3 0 0,-1 0 0 0,2 1 0 16,2-1 0-16,-1 1 0 0,2 2 0 0,-1-1 0 15,1 1 0-15,6 5-144 0,0 0 144 0,0 0 0 16,0 0 0-16,0 0-128 0,0 0 128 0,0 0 0 15,0 0-160-15,4 12 160 0,1-1-192 0,3-1 192 16,3 4-160-16,3-1 160 0,1 0-128 0,6 1 128 0,4 1 0 16,3 0 0-16,4 1 0 0,2-2-128 0,2 1 128 0,1-1 0 15,2 0 0-15,2-2 0 0,1-4 0 0,3 6 0 16,6 0 0-16,5-1 128 0,1 1-128 0,6 1 0 16,4-4 0-16,-5 0 128 0,-1 1-128 0,3-2 0 15,1 2 128-15,5-1-128 0,3-2 0 0,2 1 128 16,2-2-128-16,-2-3 0 0,-2-1 128 0,5-2-128 15,1 0 160-15,2-1-160 0,3-1 144 0,-3 0-144 16,-2 1 128-16,0 1-128 0,0-2 0 0,1 1 0 16,2 0 128-16,-1-1-128 0,-3 0 0 0,-1 0 0 15,-1 0 0-15,3-1 0 0,1-2 0 0,-1 1 0 16,-3-2 0-16,0-4 0 0,-3 2 0 0,-1-4 128 16,-2 0-128-16,1-2 0 0,2 3 144 0,-2-2-144 0,-4 1 160 15,-3 0-160-15,-5-4 224 0,-1 2-48 0,1 3-16 0,1-4 0 16,-3 3-160-16,-2-2 128 0,-3 3-128 0,-4-4 128 15,-2-4-128-15,-6 2 0 0,-4 4 0 0,0 1 128 16,-3-4-128-16,-1 2 0 0,-3 3 0 0,-1-2 0 16,0 2 144-16,0-4-144 0,-4 2 160 0,-1 2-160 15,-3-3 128-15,-1 5-128 0,0-2 0 0,-2 3 144 16,-3-6-144-16,-1 5 0 0,-1-1 0 0,-1 3 0 31,-1 1-496-31,-1 1-128 0,-2-3-16 0,-7 6-9920 0,0 0-1968 0</inkml:trace>
  <inkml:trace contextRef="#ctx0" brushRef="#br0" timeOffset="22484.21">6365 5351 10127 0,'0'0'896'0,"0"0"-704"15,0 0-192-15,0 0 0 0,0 0 1056 0,0 0 176 16,0 0 48-16,0 0 0 0,0 0-272 0,0 0-48 16,0 0-16-16,1-8 0 0,0 0-64 0,2-2-16 15,-1-1 0-15,1-3 0 0,1-4-32 0,1-1-16 16,0-3 0-16,2-3 0 0,1-1-112 0,1-7 0 15,1 0-16-15,0-4 0 0,0-1-176 0,8-20-16 16,0-1-16-16,2 2 0 0,1-1 32 0,1-2 16 16,4-1 0-16,1-1 0 0,1-7-144 0,3-1-48 15,-1 3 0-15,0-1 0 0,-1 1-144 0,-1 0-48 16,-2-1 0-16,0 5 0 0,0-2 16 0,-3 5 0 0,-4 0 0 16,1 6 0-16,0 2 32 0,-2 5 0 0,-5 0 0 0,0 5 0 15,-1 0-64-15,1 4-128 0,-4 3 192 16,2 2-64-16,0 3-128 0,0 1 0 0,0 6 144 0,0-2-144 15,-1 6 0-15,0 5 0 0,-1 3 0 0,1 1 128 16,-1 5-128-16,-9 5 0 0,11 2 0 0,1 7 0 16,-2 3 0-16,1 5 128 0,1 5-128 0,1 3 0 15,1 8 0-15,0 4 0 0,1 8 0 0,0 2 0 0,2 4 0 0,-2 1 0 16,0 2 0-16,0 2 128 0,-2 5-128 0,0 3 0 16,-1 3 128-16,-1-4-128 0,-1 0 448 0,-1-2 0 15,-2 0 16-15,-2-2 0 0,-1-2 80 0,0 1 16 16,-1 2 0-16,-3-5 0 0,0-4-176 0,0-4-48 15,0 0 0-15,0-4 0 0,0-4-176 0,0-12-32 16,0 2-128-16,-2-1 192 0,1 3-192 0,1-1 0 16,-2-3 0-16,-1-2 0 0,0-1 0 0,1-3 0 15,-3-3-128-15,1 3 128 16,0-4-640-16,-1-6-32 0,5-11 0 0,-10 4 0 16,-2-5-1200-16,-3-7-240 0,-3-1-64 0,2-1-12048 0</inkml:trace>
  <inkml:trace contextRef="#ctx0" brushRef="#br0" timeOffset="22716.7">6297 4653 27407 0,'0'0'1216'0,"0"0"256"0,-2-9-1184 0,2 9-288 0,9-8 0 0,4-1 0 16,4 2 704-16,7 0 96 0,8-2 16 0,4 1 0 15,2-4 96-15,6-3 32 0,7 0 0 0,4 1 0 16,3 1-128-16,2-1-32 0,1-4 0 0,-1 3 0 16,-4 0-480-16,1 3-112 0,-4 1 0 0,1 1-16 15,-4 2-176-15,2 2 0 0,-2-2 0 0,-4 4 0 16,-4 2-1888-16,-5-2-464 0,-4-3-80 0</inkml:trace>
  <inkml:trace contextRef="#ctx0" brushRef="#br0" timeOffset="23834.29">8420 4282 4607 0,'0'0'400'0,"8"-8"-400"16,-2-3 0-16,0 0 0 0,-1 1 2112 0,0-1 320 15,-1 1 80-15,0-1 16 0,-1 4-1216 0,-2-2-240 16,-1 9-48-16,0-9-16 0,-1-1-112 0,-2 3 0 15,-2-1-16-15,-3 4 0 0,-2-1 16 0,-3 0 0 16,-1 0 0-16,-2 3 0 0,-3 2-96 0,-4 4-16 16,-2 2 0-16,-2 2 0 0,-4 3-208 0,-2 3-64 15,-5 7 0-15,4 3 0 0,-4 3-208 0,-2 6-48 16,-2 5-16-16,3 4 0 0,3-2 128 0,2 6 16 16,1-1 16-16,5 3 0 0,5-2-48 0,5 0-16 15,4-6 0-15,6 0 0 0,4-4-112 0,4-1-32 16,2-5 0-16,6 0 0 0,3-6 0 0,5 0-16 0,1-3 0 0,5-3 0 15,2-4-176-15,2-1 0 0,-1-2 0 0,3-3 0 16,2 0 144-16,3-3-144 0,1-4 160 16,0-1-160-1,0 0-448-15,3 0-192 0,1 0-48 0,0-3-8848 0,0-3-1760 0</inkml:trace>
  <inkml:trace contextRef="#ctx0" brushRef="#br0" timeOffset="24201.37">9170 4350 20271 0,'0'0'896'0,"-6"-9"192"0,-5 2-880 0,1 0-208 16,1 1 0-16,-3 5 0 0,-7 1 960 0,-2 5 128 15,0 4 48-15,-4 3 0 0,-1 5-272 0,-5 5-48 16,-3 0-16-16,0 6 0 0,-2-1-416 0,4 5-96 15,2 1-16-15,3 0 0 0,4-1 48 0,7 0 16 16,4-4 0-16,7-4 0 0,4-3-112 0,6-2-32 16,5-2 0-16,7-3 0 0,5 0 128 0,6-7 0 15,5 2 16-15,4-7 0 0,4-9-176 0,4 0-32 16,0-1-128-16,1-3 192 0,-1-6-48 0,-1 1-16 16,1-2 0-16,-2 0 0 0,-3-1 0 0,-3-1 0 15,-5-1 0-15,-4-3 0 0,-4-1 288 0,-5 3 48 16,-6 0 16-16,-3 0 0 0,-6-1-64 0,-7 2-16 0,-7 0 0 15,-4-1 0-15,-4 2-160 0,-4 2-48 0,-4 4 0 16,-1 1 0-16,1 1-192 0,-2 5 0 0,0 3 0 0,2 4-160 31,2 5-272-31,4 2-48 0,2 3-16 0,3-2-15136 0</inkml:trace>
  <inkml:trace contextRef="#ctx0" brushRef="#br0" timeOffset="24519.46">10198 4104 24703 0,'0'0'1088'0,"0"0"240"0,0 0-1072 0,0 0-256 15,0 0 0-15,-10 5 0 0,-4 2 960 0,-2 1 128 16,-5 5 16-16,-2-1 16 0,-3 1-576 0,-4 2-112 16,0 2-32-16,-1 2 0 0,2 1-240 0,5-1-160 15,5 0 192-15,5-1-192 0,5-2 160 0,4-1-160 16,2 1 128-16,3 0-128 0,6-2 208 0,1-1-32 15,3 4-16-15,3-2 0 0,4-1 48 0,2 3 16 16,3-2 0-16,-1 2 0 0,-2 0 80 0,-1 2 16 16,-2 2 0-16,-1-3 0 0,-2 1 32 0,-3-3 16 15,-2-1 0-15,-4-1 0 0,-4-1 272 0,-4 2 64 16,-2 1 16-16,-6 0 0 0,-3-1-80 0,-9 1 0 16,-4-2-16-16,-4 2 0 0,-4 1-272 0,-2-2-48 15,-5 0-16-15,0-3 0 0,1-5-288 0,-1 1-144 16,1 1 16-16,2-7 0 15,2 1-2640-15,3-6-528 0</inkml:trace>
  <inkml:trace contextRef="#ctx0" brushRef="#br0" timeOffset="24877.5">11359 3299 19343 0,'-13'-18'848'0,"7"8"192"0,-1 2-832 0,-2 1-208 15,3-2 0-15,-2 5 0 0,0 2 752 0,-3 4 96 16,1 5 32-16,-4 5 0 0,-2 5-320 0,-5 6-64 15,-1 10-16-15,-1 5 0 0,-2 6-288 0,0 5-64 16,-2 8-128-16,-1 3 192 0,-1 6 112 0,2 2 16 16,1 7 0-16,0 2 0 0,2 0-128 0,5 6-32 15,3-2 0-15,4-1 0 0,5-9-160 0,4-7 0 16,4-6 0-16,7-6 0 0,3-7-208 0,2-6-80 0,2-4-16 0,3-5 0 31,2-7-1056-31,5-4-224 0,0-6-32 0</inkml:trace>
  <inkml:trace contextRef="#ctx0" brushRef="#br0" timeOffset="25218.43">11478 3774 21071 0,'24'-21'928'0,"-5"9"208"0,8-3-912 0,0 0-224 15,2 0 0-15,-1 3 0 0,1 1 576 0,-1 2 64 16,-1 4 0-16,-2 4 16 0,-3 2-208 0,-3 8-64 16,-2 2 0-16,-3 7 0 0,-3 5-384 0,-3 1 0 15,-5 3 0-15,-3 6 0 0,-3 5 320 0,-6 5 64 16,-4 3 32-16,-4 3 0 0,-2 3 80 0,-5 2 16 16,-2-3 0-16,-1-6 0 0,0-1-176 0,1-7-16 15,0-3-16-15,1-6 0 0,3-1 480 0,4-7 112 16,3-2 0-16,5-3 16 0,3-5-208 0,6-1-64 15,1-9 0-15,10 6 0 0,4 1-288 0,4-6-64 16,2-2-16-16,5-1 0 0,3 0-272 0,1 2 0 16,3 0 128-16,1 0-128 0,2 0 0 0,2 2 0 15,1-2 0-15,2 0 0 16,3 0-848-16,0 0-240 0,-1-3-32 0,-4-1-8800 16,-5 0-1776-16</inkml:trace>
  <inkml:trace contextRef="#ctx0" brushRef="#br0" timeOffset="25503.01">12810 3331 27647 0,'0'0'2448'0,"0"0"-1952"0,0 0-496 0,3 15 0 15,-1 3 144-15,-3 4-144 0,-3 3 128 0,-7 8-128 16,-3 4 624-16,-3 5 32 0,-2 1 16 0,0 7 0 15,-1 3-320-15,0 4-64 0,-2 3-16 0,-1 6 0 0,0 3-64 0,2 3-16 16,0 4 0-16,4 1 0 0,1-1-192 0,5-5 0 16,2-7 0-16,6-6 0 0,1-8 0 0,6-5 0 15,2-6 0-15,4-8-160 16,0-4-256-16,4-5-48 0,3-7-16 0,1-2 0 0,-1-5 224 0,0 0 64 16,-2-8 0-16,0-2 0 15,-2-9-576-15,-1 1-96 0,-2-9-32 0,-3-4 0 0</inkml:trace>
  <inkml:trace contextRef="#ctx0" brushRef="#br0" timeOffset="25654.45">12378 4115 2751 0,'-11'-10'128'0,"11"10"16"0,0 0-144 0,0 0 0 16,0 0 0-16,0 0 0 0,0 0 5120 0,15 2 976 16,4 5 208-16,5-3 32 0,4-3-4736 0,4 0-960 15,1-2-192-15,5 0-48 0,4-6-208 0,1 2-64 16,3 0 0-16,1-5 0 0,1 1-128 0,2-5-144 15,0-2 144-15,-1 0-208 0</inkml:trace>
  <inkml:trace contextRef="#ctx0" brushRef="#br0" timeOffset="26004.86">13404 2745 21647 0,'0'0'960'0,"10"8"192"0,0 0-912 0,4 6-240 0,3-1 0 0,3 11 0 0,3 6 544 0,2 5 64 16,3 7 16-16,2 8 0 0,-1 8-240 0,1 7-32 15,1 9-16-15,-1 7 0 0,-2 9 112 0,-2 11 0 16,-5 4 16-16,-5 7 0 0,-5 4-80 0,-6 4-32 16,-6 4 0-16,-5-1 0 0,-6-2 0 0,-3-8 0 15,-4-3 0-15,-4-8 0 0,-4-10 160 0,-2-6 48 16,-4-12 0-16,-1-6 0 0,-2-12-16 0,2-2 0 16,-1-7 0-16,1-7 0 0,4-4-336 0,0-9-64 15,2-3-16-15,0-4 0 16,3-6-1776-16,1-9-352 0</inkml:trace>
  <inkml:trace contextRef="#ctx0" brushRef="#br0" timeOffset="26303.37">14932 3429 30527 0,'0'0'1344'0,"-6"-7"288"0,-3 5-1312 0,9 2-320 15,-9 2 0-15,-1 3 0 0,-2 4 528 0,1 7 48 16,-1 8 0-16,0 8 0 0,-5 2-192 0,0 5-16 16,1 3-16-16,2 8 0 0,1 7-208 0,2 7-144 15,-1 2 192-15,2 10-192 0,-2 4 144 0,3 5-144 16,-3 5 0-16,1-2 144 0,-2 0-144 0,0-2 0 15,-1 1 0-15,2-7-176 16,-1-9-816-16,4-14-160 0,0-9-48 0,1-9 0 16,2-10-1168-16,0-9-256 0</inkml:trace>
  <inkml:trace contextRef="#ctx0" brushRef="#br0" timeOffset="26485.72">14326 4171 23039 0,'0'0'1024'0,"0"0"192"16,0 0-960-16,0 0-256 0,15 8 0 0,0 2 0 0,3-1 1168 0,3 2 192 16,4 1 48-16,3-2 0 0,3 4-768 0,8-3-128 15,2-2-48-15,8 0 0 0,3-4-80 0,0-1 0 0,-2-2-16 0,0 0 0 32,3-1-1392-32,-3 3-256 0,-1-2-64 0,-1 1-16 0</inkml:trace>
  <inkml:trace contextRef="#ctx0" brushRef="#br0" timeOffset="26769.86">16362 3350 27231 0,'1'-19'1216'0,"2"6"240"0,-1 0-1168 0,1 5-288 16,-1-3 0-16,-2 11 0 0,0 0 320 0,0 0 16 16,0 0 0-16,-9 11 0 0,1 5-48 0,-5 6-16 15,-2 8 0-15,-3 7 0 0,-3 5 160 0,1 10 16 16,1 8 16-16,0 7 0 0,1 7-320 0,-2 6-144 16,-2 0 128-16,-2 7-128 0,1 4 0 0,-1 8 128 15,-5 0-128-15,1 0 0 0,0-4-160 0,0-4-112 16,-1-5-32-16,2-7-8832 15,3-5-1760-15</inkml:trace>
  <inkml:trace contextRef="#ctx0" brushRef="#br0" timeOffset="27236.97">15885 3552 16575 0,'0'-18'1472'0,"3"-3"-1168"0,6-2-304 0,5-1 0 15,6 1 2496-15,4 4 448 0,10 2 96 0,3 3 16 0,5 1-2368 0,8 3-480 16,1 6-80-16,5-3-128 0,0 2 128 0,2 2-128 16,1 3 0-16,0 5 0 0,-4 8 128 0,0 5-128 15,-2 2 0-15,-5 4 144 0,-5 3-144 0,-7 6 128 16,-7 5-128-16,-10 5 128 0,-5 3-128 0,-10 4 0 15,-9 4 0-15,-8 1 0 0,-7-2 0 0,-5-6-144 16,-10-2 144-16,-3-7-160 0,-3 0 160 0,0-5 0 16,-3-1 0-16,1-8 0 0,-1-1 256 0,2-1 96 15,2-5 16-15,3-1 0 0,2-4 160 0,4 2 48 16,5-1 0-16,5-4 0 0,6 1-384 0,6-3-192 16,9-7 192-16,3 15-192 0,6 0 0 0,7 2-144 15,4-1-16-15,6 3 0 0,2 0 160 0,4 3-192 16,1 3 192-16,3 4-192 0,4 6 192 0,-3 0 0 15,-5 6 0-15,-2 2 0 0,-3-1 0 0,-7 1 0 16,-5 2 0-16,-6-3 0 0,-6 1 208 0,-7-5 80 16,-6-5 16-16,-5-1 0 0,-5-1 288 0,-5-2 64 15,-5-5 16-15,-4-1 0 0,-4-2-208 0,-2-3-32 16,-5-3-16-16,-2 1 0 0,-2-5-416 0,-1-5 0 0,-1-3 0 16,3-7 0-1,1-3-2640-15,2-9-416 0</inkml:trace>
  <inkml:trace contextRef="#ctx0" brushRef="#br0" timeOffset="27670.19">18008 4073 23951 0,'-5'-7'2128'0,"-3"-5"-1696"15,-2-4-432-15,-1 3 0 0,-2 0 1072 0,-4 4 128 16,-2 3 16-16,-3 3 16 0,-5 2-368 0,-2 4-80 16,-2 4-16-16,-5 6 0 0,2 3-448 0,0 4-80 15,0 0-32-15,2 4 0 0,1 0-208 0,5 3 144 16,3 0-144-16,2-1 128 0,7 1-128 0,5-2 0 15,6 0 0-15,4-4 0 0,4-1 256 0,5 1 0 16,3-2 16-16,2 0 0 0,2 1-112 0,2 2-32 16,2-2 0-16,2 1 0 0,-1-1-128 0,1 3 192 15,0 2-192-15,-3-2 192 0,-1 0-192 0,-4 2 0 16,-3 0 0-16,-3 1 0 0,-4-3 288 0,-5 1 32 16,-4 0 0-16,-3-1 0 0,-4 0 240 0,-3-1 48 0,-5-3 16 0,-3-1 0 15,-3-3-112-15,0-1-32 0,-5 0 0 16,-1-1 0-16,-5-5-288 0,0 1-64 0,3-4-128 0,2-3 192 31,-1-2-1136-31,0-3-224 0,1-6-48 0,5 2-15104 0</inkml:trace>
  <inkml:trace contextRef="#ctx0" brushRef="#br0" timeOffset="27887.19">18782 4251 28559 0,'-6'24'2544'0,"-2"3"-2032"15,-1 6-512-15,-2 4 0 0,-3 2 0 0,-3 7 0 16,-2 1-208-16,-2 1 64 0,-2 2 816 0,-4 3 160 16,-2 2 48-16,1-3 0 15,0-1-1536-15,2-5-304 0,1-2-64 0,2-6-11840 0</inkml:trace>
  <inkml:trace contextRef="#ctx0" brushRef="#br0" timeOffset="28237.51">19025 4393 27583 0,'-5'16'1216'0,"1"-6"256"0,-1 0-1168 0,-4 10-304 0,0 5 0 0,-2-1 0 16,-5 4 624-16,-3-3 64 16,-1 2 16-16,0-3 0 0,-2-1-128 0,-1-3-32 0,3-2 0 0,0-4 0 15,2-1 0-15,4-7 0 0,2-1 0 0,3-1 0 16,9-4-224-16,0 0-32 0,0 0-16 0,3-14 0 16,2-3 16-16,5-2 0 0,3-2 0 0,2-5 0 15,3 1-64-15,2-1-16 0,4 4 0 0,2 0 0 16,1 0-32-16,-1 3-16 0,1 3 0 0,0 3 0 15,-1 5 16-15,2 3 0 0,0 5 0 0,-1 9 0 0,-4 5-176 0,-3 7 0 16,-2 3 144-16,-4 6-144 0,-3 2 0 0,-4 1 128 16,-1 3-128-16,-5 0 0 0,-2 3 0 0,-3 0 0 15,-2-1 0-15,-3-1 0 16,-1 2-528-16,1-3-176 0,0-5-48 0,1-5 0 16,2-3-1856-16,2-6-368 0,3-7-80 0</inkml:trace>
  <inkml:trace contextRef="#ctx0" brushRef="#br0" timeOffset="28855">20105 3622 15663 0,'-14'1'1392'0,"14"-1"-1120"16,0 0-272-16,0 0 0 0,0 0 2176 0,0-9 368 16,5-3 80-16,4 1 0 0,3 3-1600 0,3-4-336 15,4 2-64-15,3-4-16 0,3-3-400 0,2 2-80 16,2 1 0-16,4 4-128 0,4-1 128 0,1 2-128 15,-1 1 0-15,0 4 0 0,-2 3 352 0,-1 2-32 16,-4 7-16-16,-2 7 0 0,-4 5-112 0,-4 7 0 16,-2 5-16-16,-5 6 0 0,-3 4-176 0,-5 9 0 15,-6 4 144-15,-5 8-144 0,-7 3 320 0,-6 8 0 16,-5 6 0-16,-8 4 0 0,-8 1-48 0,-4-4-16 16,-6-4 0-16,3-6 0 0,0-5-96 0,4-11-32 15,4-6 0-15,1-9 0 0,2-5 768 0,7-7 160 16,7-4 32-16,6-3 0 0,4-4-176 0,7-1-16 15,3-6-16-15,2-10 0 0,0 0-560 0,11 0-128 0,3-3 0 0,6-2-16 16,6 0-176-16,2-4 0 0,4 2 0 0,3-4 0 16,6 2 0-16,5-1 0 0,3 3 0 0,2-2 0 15,0 2-176-15,2 1-16 0,2 2 0 0,-2 3 0 16,1-2-1776 0,-1 1-352-16,0 1-80 0</inkml:trace>
  <inkml:trace contextRef="#ctx0" brushRef="#br0" timeOffset="29206.18">21918 3121 21183 0,'4'-14'1888'0,"-4"14"-1504"15,6-7-384-15,-6 7 0 0,9-4 1264 0,-9 4 176 16,0 0 32-16,0 0 16 0,-1 10-656 0,-3 5-128 16,-5 4-16-16,-2 9-16 0,-3 5 48 0,-3 5 16 15,-3 7 0-15,-2 7 0 0,-2 6-80 0,0 7-16 16,-3 5 0-16,1 3 0 0,1 7-112 0,-1 4-16 16,0 3-16-16,1 5 0 0,-2 4-160 0,3-4-16 0,4-4-16 15,3-7 0-15,4-6-128 0,6-3-32 0,3-3 0 0,4-3 0 16,4-10 80-16,6-3 16 15,3 0 0-15,4-10 0 0,1-6 16 0,3-3 0 16,0-1 0-16,2-6 0 0,1-6-256 0,0-4 0 0,2-7 0 0,-1-1 0 16,-1-9-224-16,1-4-32 0,0-4-16 0,2-2 0 31,-2-6-2160-31,-1-3-448 0,-3-5-64 0</inkml:trace>
  <inkml:trace contextRef="#ctx0" brushRef="#br0" timeOffset="29404.51">21038 4188 31327 0,'0'0'1392'0,"0"0"272"15,21 0-1328-15,4 1-336 0,7-1 0 0,7 2 0 0,8 0 928 0,8 0 112 16,6 1 32-16,10-2 0 0,9-2-64 0,8-2-16 16,5-1 0-16,6 2 0 0,3-5-432 0,-3 1-96 15,-5-3-16-15,-6 0 0 0,-8 4-448 0,-5-2-256 16,-7 0 16-16,-2 2-11600 15,-3-1-2304-15</inkml:trace>
  <inkml:trace contextRef="#ctx0" brushRef="#br0" timeOffset="30469.27">11598 7065 19343 0,'0'0'848'0,"4"-11"192"0,-2-2-832 0,-2 3-208 0,0-1 0 0,0 11 0 16,0 0 1696-16,0 0 288 0,-9-4 64 0,-1 4 16 16,-4 4-928-16,-2 7-192 0,-5 0-48 0,-2 11 0 15,-3 6-384-15,-4 8-96 0,0 7-16 0,-1 0 0 16,1 4-48-16,-1 1-16 0,1 2 0 0,2 3 0 0,0 2-80 0,4-2-32 16,5-2 0-16,3-1 0 0,5-8-224 0,5-3 144 15,4-7-144-15,5-3 128 0,1-6-128 0,5-1 192 16,5-6-192-16,1-3 192 0,0-6-192 0,3-1 160 15,1-6-160-15,1-4 160 0,1-3-16 0,2-3 0 16,-3-1 0-16,-1-5 0 0,-1 1 16 0,-3-3 0 16,-1-1 0-16,-5-1 0 0,-3-2-32 0,-1-4-128 15,-2 0 192-15,-4-2-64 0,-3 2-128 0,-1-6 192 16,-3 1-192-16,3-2 192 0,-4-2-192 0,4-3 0 16,1-2 0-16,0 3 128 0,6 0-128 0,3 6 0 15,2 4 0-15,7 2 0 0,5 2 0 0,6 4 0 0,1 1 0 0,3 3 0 16,6 2 0-16,0 4-192 0,1 1 0 0,1 3 16 15,-2 1 176-15,1 4 0 0,-2 2 0 0,1 3-128 16,-2 5 128-16,0 0 0 0,-1 4 0 0,-2 3 0 16,1 0 0-16,-5 4 0 15,-2 3 0-15,-1 0 0 0,-2 0 224 0,-2 4-32 0,1-1 0 0,-1 1 0 16,-2-4-16-16,0 1-16 16,1-3 0-16,0 1 0 0,0-3 224 0,2 1 32 0,2-1 16 15,1-1 0-15,1 0 16 0,2 1 0 0,1 3 0 0,4-2 0 16,2-2-240-16,2 2-32 0,2 1-16 0,0-2 0 15,1-2-160-15,2-1 0 0,-4-3 0 0,4-4 0 16,-1 0 0-16,3-4-256 0,1-1 48 16,3 0-11760-16,2-1-2336 0</inkml:trace>
  <inkml:trace contextRef="#ctx0" brushRef="#br0" timeOffset="31367.11">3202 10665 13823 0,'0'0'1216'0,"6"-5"-960"16,3-2-256-16,0 1 0 0,1 1 1376 0,-2-1 224 15,-8 6 64-15,10-4 0 0,-10 4-576 0,0 0-96 0,0 0-32 0,6 9 0 16,1 0-176-16,-5 5-32 0,-3 5-16 0,-1 5 0 15,-2 4 32-15,0 6 16 16,0 6 0-16,0 9 0 0,0 6-80 0,2 6-32 0,2 2 0 0,0 7 0 16,0 1-256-16,5 1-48 15,4-1-16-15,-3-27 0 0,1 2-192 0,2-3-32 0,6 0-128 16,-1-4 192-16,1-8 128 0,2-3 0 0,3-5 16 0,4-6 0 16,3-6-64-16,4-6-16 0,5-5 0 0,3-5 0 15,5-9 144-15,0-5 32 0,1-6 0 0,14-21 0 16,-6 1-224-16,-4-2-32 0,-6 2-16 0,-3 0 0 15,-6 3-160-15,-1-2 128 0,-2 1-128 0,-2 2 128 16,-2 5 16-16,-2 7 0 0,-1 0 0 0,-2 8 0 16,1 8 16-16,-11 7 0 0,9 5 0 0,2 5 0 15,-3 10-160-15,-1 9 0 0,-1 10 0 0,-2 13 0 0,-3 7 0 0,-5-8 0 16,-1 10-128-16,-2 13 128 0,-1 7 0 0,-4 11 0 16,-5 8 0-16,-4 7 0 0,-2 4 0 0,-6-1 0 15,-3 1 0-15,-7-4 0 0,-6-2 128 0,-3-4 0 16,-2-5 0-16,0-4 0 0,0-6 512 0,0-3 112 15,1-9 16-15,0-4 0 0,-1-7-432 0,3-4-80 16,1-7 0-16,-1-8-16 0,-2-10 176 0,1-5 32 16,-2-9 16-16,3-8 0 0,-1-7-464 0,1-9 0 15,3-7-176-15,2-5 176 16,3-5-464-16,4-2 16 0,4-6 16 0,5 1 0 16,6-2-144-16,7 0-16 0,6 0-16 0,5 0 0 15,5 2-1472-15,7 4-288 0,5 3-64 0</inkml:trace>
  <inkml:trace contextRef="#ctx0" brushRef="#br0" timeOffset="31652.74">5435 11014 34095 0,'0'0'3024'0,"16"-6"-2416"0,3 0-480 0,5-1-128 16,5 1 208-16,5 2 32 0,4 3 0 0,4-4 0 15,4-4-240-15,-1 1 0 0,-2-2 0 0,-1 3 0 16,1-4 0-16,-5 4 0 0,2-3 0 0,-2 3 0 15,-1 0-2624-15,-4 0-448 0</inkml:trace>
  <inkml:trace contextRef="#ctx0" brushRef="#br0" timeOffset="31805.81">5668 11604 36975 0,'-13'5'1632'0,"13"-5"352"0,0 0-1600 0,0 0-384 16,7 9 0-16,1 0 0 0,3-3 192 0,1 2-32 15,4-3-16-15,0-4 0 0,4-1-144 0,3-2 0 16,2-2 0-16,0-4-11136 16,3 1-2176-16</inkml:trace>
  <inkml:trace contextRef="#ctx0" brushRef="#br0" timeOffset="32806.62">7619 12015 19231 0,'-15'24'848'0,"9"-11"176"0,-2-2-816 0,2 3-208 16,-2 3 0-16,2-2 0 0,-1 0 1456 0,2-3 240 15,1-1 48-15,-1 2 16 0,3-7-224 0,2-6-32 16,0 0-16-16,0 0 0 0,0 0-336 0,5-6-80 15,1-7-16-15,3-1 0 0,0-5-400 0,2-3-80 16,2-2 0-16,1-5-16 0,1-5-320 0,3-3-64 16,0-1-16-16,2-7 0 0,3-2 32 0,0-2 16 0,2-5 0 0,8-22 0 15,-3 0-208-15,-5-1 176 16,-2 1-176-16,-3-4 160 0,-1 1-32 0,-1 4 0 0,3 0 0 16,-2 5 0-16,-2 4-128 0,6 12 128 15,-1 1-128-15,-1 13 128 0,0 4-128 0,-2-1 0 16,0 6 0-16,1 0 0 0,-2 8 0 0,0 3 0 0,0 1 0 15,-2 2 0-15,-2 1 0 0,1-1 0 0,1 2 0 16,-1 0 0-16,0-3 0 0,-1 1 0 0,0 2 0 0,0 1 0 16,-1-4 0-16,0 1 0 0,-1-1 0 0,1 0 0 15,0 4 0-15,-1 0 0 0,1 4 0 0,-1-2 0 16,-2 1 0-16,0 2 0 0,0-2 0 0,0 3 0 0,-1-2 0 0,0 1 0 16,0-3 0-16,0 5 0 15,0-2 0-15,0 3 0 0,-2-2 0 0,0 3 0 0,-7 5 0 16,7-5 0-16,0-3 0 0,1 3 0 0,-8 5 0 0,8-4 0 15,-8 4 0-15,9-7 0 0,-1-1 0 0,-2 2 0 16,-6 6 0-16,5-9 0 0,-1 4 0 0,-4 5 0 16,4-10 0-16,0 3 0 0,-4 7 0 0,0 0 0 15,0 0 0-15,0 0 0 0,3-10 0 0,1 2 0 16,-4 8 0-16,0 0 0 0,4-6 0 0,-4 6 0 16,0 0 0-16,6-9 0 0,-6 9 0 0,0 0 0 15,0 0 0-15,0 0 0 0,0 0 0 0,0 0 0 16,0 0 0-16,0 0 0 0,0 0 0 0,0 0 0 15,0 0 0-15,0 0 0 0,0 0 0 0,0 0 0 16,0 0 0-16,0 0 0 0,0 0 0 0,0 0 0 0,0 0 0 0,0 0 0 16,0 0 0-16,0 0 0 0,0 0 0 15,0 0 0-15,0 0 0 0,5 6 0 16,0 3 0-16,-1-1 0 0,0 2 0 0,0 3 0 16,-2-2 0-16,2 5 0 0,-1 0 0 0,-1 7 0 0,2 4-144 0,0 2 144 15,1 5 0-15,3 7 0 0,-2 2 0 0,2 9 0 16,1 5-160-16,1 7 160 0,1 2-128 15,1 7 128-15,-1 5 0 0,1-1 0 0,-4 1 0 16,6 0-128-16,-2 1 128 0,-2 2 0 0,3-6 160 0,-2-1-160 16,1-4 320-16,-3 0-16 0,-2-3-16 0,1-5 0 15,-1 1-32-15,1-8-16 0,-3-2 0 0,0-3 0 16,-1-4-240-16,4-1 176 0,-3-5-176 16,0-3 160-16,0-2-160 0,0-5 128 0,-3-3-128 0,2-3 128 0,0 0-128 0,0-4 0 15,-4-2 0-15,0-3 0 16,0-4-368-1,0-1-48-15,0-10-16 0,0 0 0 0,0 0-1392 0,-6-5-288 0,-1-5-48 0,-2 1-8256 16,-6-5-1648-16</inkml:trace>
  <inkml:trace contextRef="#ctx0" brushRef="#br0" timeOffset="33014.69">7848 11435 33743 0,'0'0'1488'0,"0"0"320"0,0 0-1440 0,0 0-368 0,5-6 0 16,3-2 0-16,3 4 256 0,4 1 0 16,3-4-16-16,5-2 0 0,5 3-96 0,5-3-16 15,4 4 0-15,4-5 0 0,2 0-128 0,6-3 0 16,6 2 0-16,2-1 0 0,2-2 192 0,0 0 48 16,1 1 16-16,27-9-16080 0</inkml:trace>
  <inkml:trace contextRef="#ctx0" brushRef="#br0" timeOffset="33444.61">10963 10665 28095 0,'-7'-13'1248'0,"3"7"256"0,-1-2-1200 0,-3-1-304 16,-2 4 0-16,-1-2 0 0,-3-1 672 0,-3 5 80 16,-2 1 16-16,-2 1 0 0,-4 1-272 0,-3 3-48 15,-3 3-16-15,-1 5 0 0,0 2-304 0,0 2-128 16,1 0 128-16,0 2-128 0,3 1 128 0,3 1-128 15,3 0 128-15,5 1-128 0,3 0 128 0,6 3-128 16,1-8 0-16,7 5 128 0,5 2-128 0,3-1 0 16,3 0 144-16,3 4-144 0,2-3 0 0,0 4 0 15,1 2 0-15,2-3 128 0,-1 3-128 0,-1-2 0 16,1 2 0-16,-1-2 0 0,-3 2 0 0,-3-4 144 16,-1 0-144-16,-2-2 0 0,-4-3 560 0,-3 2 0 15,-2-2 0-15,-4 1 0 0,-6-2 256 0,-1 0 48 16,-2-2 16-16,-7 1 0 0,0-1-304 0,-5 1-64 0,-2-1-16 0,-3-3 0 15,-5-4-352-15,-1 1-144 0,-1-4 128 0,-13 2-128 32,9-3-416-32,8-5-160 0,3-6-48 0,14 1-11072 0,3-2-2208 15</inkml:trace>
  <inkml:trace contextRef="#ctx0" brushRef="#br0" timeOffset="33691.51">11535 10675 28959 0,'0'0'1280'0,"3"8"272"0,-2 4-1232 0,-1 2-320 16,0 7 0-16,-1 3 0 0,-3 8 864 0,-3 3 112 16,-5 2 32-16,-2 4 0 0,-2 5-240 0,-5-2-32 15,0 3-16-15,-2-1 0 0,-1 2-384 0,-1 2-80 16,1-2 0-16,-9 13-16 15,5-9-1200-15,3-6-256 0,1-5-32 0,3-8-13520 0</inkml:trace>
  <inkml:trace contextRef="#ctx0" brushRef="#br0" timeOffset="34009.9">12032 10749 17503 0,'-6'20'1552'0,"4"-7"-1232"0,2 5-320 0,-4 2 0 15,0 2 2208-15,-1 4 384 0,-3 4 80 0,-2 3 16 16,-4 0-1344-16,0-2-272 0,-1-1-48 0,0-1-16 16,1-6-96-16,1-3-16 0,1-3 0 0,4-3 0 15,-1-3-192-15,2-6-32 0,7-5-16 0,0 0 0 16,0-9-80-16,4-2-32 0,4-6 0 0,3-4 0 15,4-5-288-15,5 0-48 0,2-6-16 0,1 0 0 16,4 4-192-16,1-1 0 0,1 2 0 0,0 3 0 16,1 1 0-16,-2 4 0 0,3 5 0 0,0 4 0 0,-3 6 160 15,-1 7-16-15,-2 7 0 0,-1 5 0 0,-2 5-144 16,-3 6 0-16,-3 6 0 0,-6 2 128 0,-2 4-128 0,-4 0 0 16,-5 0 0-16,-4 16 0 15,-3-7-1168-15,-1-4-176 0,-1-4-16 0,4-16-9536 16,0-2-1904-16</inkml:trace>
  <inkml:trace contextRef="#ctx0" brushRef="#br0" timeOffset="34379.37">13940 9821 26719 0,'-12'-3'2368'0,"12"3"-1888"15,-9 5-480-15,0 1 0 0,1 2 752 0,-3 4 48 0,1 11 16 0,-6 2 0 16,-1 7 544-16,-4 7 112 0,1 8 32 0,-13 25 0 31,0-1-1792-31,-1 1-352 0,-1 2-80 0,10-18-16 0,-4 13 736 0,-2 3 256 0,1 3 0 0,2 8 0 0,1-1-256 0,4 3 0 16,3 1 128-16,-3 23-128 15,8-16-432-15,7-15-144 0,5-15-16 0,7-11-16 16,5-13-2128-16,5-10-416 0,8-4-96 0,4-16-16 0</inkml:trace>
  <inkml:trace contextRef="#ctx0" brushRef="#br0" timeOffset="34678.11">14005 10383 27647 0,'14'-10'2448'0,"-4"3"-1952"16,3 0-496-16,5-2 0 0,4 1 432 0,0 3-16 15,3 0 0-15,1 1 0 0,0 0-48 0,-1 3-16 16,-1 4 0-16,-1 2 0 0,-3 2-128 0,0 3-32 15,-3 6 0-15,-1 5 0 0,-5 7-192 0,-2 7 0 0,-4-1 0 0,-2 4 0 16,-7 4 176-16,-4 5-176 0,-3 3 192 0,-5 2-192 16,-4 1 192-16,-4 2-64 0,-4 1 0 0,-1-3-128 15,-1-7 144-15,1-3-144 0,-3-7 0 16,7-7 144-16,3-2 304 0,6-8 48 16,4-2 16-16,5-4 0 0,3-4 192 0,7 1 64 0,3-5 0 0,7 0 0 15,3 0-512-15,5-2-80 0,3 1-32 0,2-4 0 16,4-1-144-16,0-1 0 0,2 0 0 0,2-3 0 15,3 0 0-15,0-1 0 0,1-4 0 0,17-4 0 16,-6 0-1120-16,0-1-256 0,-2-1-48 16</inkml:trace>
  <inkml:trace contextRef="#ctx0" brushRef="#br0" timeOffset="34983.94">15392 9888 33167 0,'0'0'2944'0,"0"0"-2352"15,-1 9-464-15,-2 6-128 0,-1 7 240 0,1 6 16 16,-5 1 16-16,-2 11 0 0,-4 0 128 0,-1 5 32 16,-3 7 0-16,-1 1 0 0,0 2-176 0,-3 5-48 15,3 1 0-15,1 4 0 0,2-1-80 0,2 2-128 16,3 1 176-16,1-4-176 0,5 2 0 0,3-4 0 15,0-1 0-15,4-6 0 0,0-5-192 0,3-5-128 0,5-10-48 16,1-4 0 0,0-6-432-16,2-6-96 0,1-3 0 0,-1-7-16 15,0-3-1872-15,-1-5-368 0</inkml:trace>
  <inkml:trace contextRef="#ctx0" brushRef="#br0" timeOffset="35107.41">14924 10640 29487 0,'0'0'2624'0,"12"-8"-2112"0,3 3-512 0,4 2 0 0,3-1 1344 0,3 1 176 16,3 1 16-16,8 0 16 0,2-2-1088 0,6-1-208 15,3-5-64-15,3-2 0 0,3 1-192 0,7-4 0 16,4-1 0-16,11-1-10624 16,7-2-2064-16</inkml:trace>
  <inkml:trace contextRef="#ctx0" brushRef="#br0" timeOffset="35447.76">15978 9137 23951 0,'0'0'2128'0,"13"8"-1696"16,7 6-432-16,7 1 0 0,6 4 2112 0,8 6 352 0,4 7 64 0,5 5 16 15,1 4-2032-15,0 6-512 0,-2 1 0 0,2 5 0 16,1 3 0-16,-1 5 0 0,-3 8 0 16,2 6 0-16,1 8 0 0,-2-2 0 0,-2 4-176 0,-6 7 176 15,-5 6-240-15,-7 2 80 0,-5 4 16 0,-6-1 0 16,-6 0 144-16,-3-9-128 0,-4-5 128 0,-3-7-128 15,-6-6 496-15,-5-8 96 0,-1-8 32 0,-8-5 0 16,-5-7 336-16,-4-5 80 0,-2 2 16 0,-4-7 0 16,-4-4-672-16,-3-4-256 0,-2-1 176 0,-3-6-11200 15,1-3-2240-15</inkml:trace>
  <inkml:trace contextRef="#ctx0" brushRef="#br0" timeOffset="35993.15">19681 9981 24479 0,'-12'-16'1088'0,"2"0"208"0,-5-3-1040 0,-2 1-256 0,0 3 0 0,-4 2 0 16,-3 5 640-16,-6 1 64 0,-3 3 0 0,-6 8 16 16,-4 1-336-16,-1 3-80 0,-3 3-16 0,1 3 0 0,1 7 320 0,2-1 64 15,1 3 16-15,5 2 0 0,3 0-128 0,6 0-32 16,4 2 0-16,6-5 0 0,3 3-256 0,6-2-48 16,5-4-16-16,4 3 0 0,3 0-208 0,6 4 176 15,1-4-176-15,4 5 160 0,2-3-160 0,3 0 192 16,2 1-192-16,0-3 192 0,0 1-192 0,-2 4 160 15,-3-4-160-15,0-2 160 0,-4-3-160 0,0 3 128 16,-8-1-128-16,-2 2 128 0,-3-2 0 0,-3 0 0 16,-2 1 0-16,-5-2 0 0,-3-2 112 0,-3 1 16 15,-5 0 0-15,-2-1 0 0,-2-2-128 0,0-6 0 16,-2 0-128-16,-3-7 192 0,0-2-416 0,0-2-96 0,2-9 0 16,3 1-16-1,1-5-1984-15,7-4-400 0</inkml:trace>
  <inkml:trace contextRef="#ctx0" brushRef="#br0" timeOffset="36245.21">20225 9865 27407 0,'0'0'1216'0,"0"0"256"0,-6 11-1184 0,-1 3-288 0,1 2 0 0,-3 6 0 16,-3 3 480-16,0 7 32 0,-5 6 16 0,3 1 0 16,-2 3 112-16,-1 0 0 0,-1 4 16 0,-1 0 0 15,-1 2-176-15,-2 2-32 0,0 3-16 0,-3-3 0 16,-1-2-432-16,0-1 128 0,1-8-128 0,4-4 0 16,2-9-656-16,4-1-224 15,4-6-32-15,4-5-8416 0,4-5-1680 0</inkml:trace>
  <inkml:trace contextRef="#ctx0" brushRef="#br0" timeOffset="36674.26">21160 9891 20271 0,'-7'24'1792'0,"-2"7"-1424"0,0 0-368 16,-1 6 0-16,-3 1 2176 0,-2 3 384 15,-3 3 64-15,-4 2 0 0,0 3-1344 0,-4-5-288 0,-1-1-48 0,-1-3-16 16,1-5-416-16,0-2-96 0,1-6-16 0,5-2 0 16,3-6-64-16,4-6-16 0,3-1 0 15,0-6 0-15,11-6 32 0,0 0 0 0,0 0 0 0,0 0 0 16,8-15 192-16,2-7 32 0,3-1 16 0,5-1 0 15,3-6-288-15,5-1-64 0,2-1-16 0,2-3 0 16,2-1-224-16,1 0 0 0,1 2 128 16,-1 1-128-16,3 0 0 0,2 5 0 0,0 4 0 0,2 6 0 15,-1 4 0-15,-1 7 0 0,-2 4 0 0,-2 7-160 16,-1 5 160-16,-5 6 0 0,-6 5 0 0,-6 7-128 16,-4 0-320-1,-7 6-64-15,-5 4-16 0,-4 3 0 0,-5 1-752 0,-7 1-160 0,-7 4-32 16,-3-4-13840-16</inkml:trace>
  <inkml:trace contextRef="#ctx0" brushRef="#br0" timeOffset="36929.24">22787 9801 33119 0,'-14'5'1472'0,"6"0"288"0,-3 4-1408 0,0 2-352 0,-3 6 0 16,-5 8 0-16,-4 4 128 0,-6 8-128 0,-7 1 128 16,-8 2-128-16,-8 0 144 0,-2 7-144 15,2-1 192-15,1 2-192 0,3 1 128 0,5-2-128 0,3 2 0 0,9 2 0 16,4-1 128-16,5-4-128 0,4-2 0 0,7-6 0 15,5-4 0-15,6-4-304 0,5-4 64 0,4 0 16 16,2-2-864 0,6-5-160-16,2-9-32 0,4-2-12128 0</inkml:trace>
  <inkml:trace contextRef="#ctx0" brushRef="#br0" timeOffset="37284.75">22986 10257 27071 0,'-8'13'1200'0,"6"-2"240"0,2 1-1152 0,2 0-288 16,1 1 0-16,6-3 0 0,3 2 512 0,5-5 32 16,2 1 16-16,5-4 0 0,5-4-64 0,6-4-16 15,-2-3 0-15,6-3 0 0,3-5-112 0,1-3-32 16,2-2 0-16,-1-4 0 0,-1-2 128 0,-1 3 32 15,-4-2 0-15,-3 2 0 0,-7 2-64 0,-5-2-16 0,-6-3 0 0,-6 3 0 16,-6-2 128-16,-7 5 32 0,-5 2 0 0,-6 8 0 16,-9-1-48-16,0 8 0 15,-9 4 0-15,-1 9 0 0,-5 4-528 0,1 9 0 16,-6 4 0-16,3 7 0 0,3 10 0 0,3 1 0 16,2 2 0-16,6-3 0 0,1 2 0 0,6-3 0 15,4 2 0-15,7-3 0 0,4-4 0 0,6-1-192 0,5-4 192 0,5-1-192 31,3-8-1216-31,6-3-224 0,2-2-48 0,6-5-13856 0</inkml:trace>
  <inkml:trace contextRef="#ctx0" brushRef="#br0" timeOffset="39099.29">22349 10106 7359 0,'0'0'656'0,"0"0"-528"15,6-4-128-15,4-1 0 0,-2 1 1792 0,4 1 320 16,-12 3 64-16,12-3 0 0,0-2-1040 0,3 1-224 15,-1 2-32-15,1 0-16 0,0-1-240 0,3 1-48 16,1-1-16-16,0-1 0 0,0 1-32 0,2-1 0 16,0-3 0-16,1 1 0 0,-6 2-192 0,2 3-32 15,0-4-16-15,0 1 0 0,-3 4-96 0,0 3-32 0,-1-1 0 0,2 2 0 16,-1 2 32-16,-1 5 16 0,-3-3 0 0,2 4 0 16,1 1 144-16,-4-1 32 15,0 4 0-15,0-1 0 0,1 0-128 0,-2 2 0 16,-2-2-16-16,1 1 0 0,-1-2 0 0,1 0 0 15,-2-2 0-15,1-2 0 0,-7-10 16 0,6 13 16 0,-2-2 0 0,-2-3 0 16,-2-8 96-16,0 0 16 16,0 0 0-16,0 0 0 0,0 0 16 0,0 0 16 0,0 0 0 0,0 0 0 15,0 0-144-15,0 0-16 0,-8-2-16 0,1-1 0 0,0-2-112 0,-2-4 0 16,-1 1-128-16,-1-2 192 0,1 0 112 0,0-3 16 16,0 0 0-16,0-1 0 0,0-1-96 15,-2 0-16-15,-1 0 0 0,1-1 0 0,-1 2-80 0,-1 3 0 16,1-3-128-16,-1-1 192 0,0-1-192 0,2 4 0 15,-1 1 128-15,1 0-128 0,0 3 0 0,-2 0 0 16,-2 2 128-16,0 1-128 0,-2 2 160 0,0 1-16 16,-3 1 0-16,2 4 0 0,-2 3-16 0,-2 0-128 15,1 3 192-15,0-1-64 0,-2 4-128 0,1 2 128 16,0 2-128-16,0 2 128 0,2 2-128 0,-1 1 0 16,0 2 144-16,1 4-144 0,2-3 0 0,1 4 0 15,0 1 0-15,3 1 0 0,1-4 0 0,1 5 0 16,2-1 0-16,1 0 0 0,1-1 0 0,2 1 0 0,2 0 0 15,3-1 128-15,0-3-128 0,2 2 0 16,2-3 0-16,1 1 0 0,3-4 0 0,2-1 0 16,4 1 0-16,1-2 0 0,1-2 128 0,3-4 16 15,2-1 0-15,3 0 0 0,0-4 48 0,4-2 0 0,0-3 0 0,2-3 0 16,-2-1-192-16,5-1 160 16,2 0-160-16,-1-3 160 0,-3-4-160 0,0 3 0 15,-1-4 144-15,0 0-144 0,-2-1 0 0,-4 1 144 0,0-2-144 0,-2 3 0 16,-1-2 128-16,1 2-128 15,-5 0 0-15,-1 1 0 0,0 2 0 0,-2-1 0 0,1 2 0 0,-3 1 0 16,-10 3 128-16,0 0-128 0,0 0 0 0,0 0 0 16,0 0 0-16,0 0 0 0,0 0 0 0,0 0 0 15,0 0 0-15,0 0 0 0,0 0 0 0,-6 9 0 16,-2-1 0-16,-1-3 0 0,-2 3 0 0,1-3 0 16,-3-3 0-16,0 2 0 0,-1-3 128 0,-1 4-128 0,-1 1 0 15,-2-3 0-15,-4 2 0 0,-1 0 0 16,1-1 128-16,-3-1-128 0,1 1 0 0,0-3 0 0,-3-2 144 15,-1-1-144-15,3-1 0 0,1-1 144 0,1-5-144 0,1 1 0 16,2-3 0-16,2-2 0 0,0-2 0 16,2-3 128-16,2-5-128 0,1-1 0 0,2-3 160 0,-2 1-160 15,3 1 192-15,2-2-192 0,1 1 176 0,2-2-176 16,1 3 160-16,1-2-160 0,2 2 0 0,1-1 0 16,1 2 0-16,2 2 0 0,1 2 0 0,3-2 0 15,-2 3 0-15,8 0 0 0,0 0 0 0,3 1 0 16,1 1 0-16,2 0-160 0,5 1 160 0,3 2 0 15,1 1 0-15,2 0-128 0,3 1 128 0,3 3 0 16,-2 0 0-16,0 2-128 0,1 4 128 0,-2-1 0 16,-3 0-144-16,-2 3 144 0,-2 1 0 0,-2 1 0 15,-1 3-144-15,-6 1 144 16,-3-1-384-16,-3 6-32 0,-5-3 0 0,-2 5 0 16,-4-12-1520-16,-1 10-304 0,-5 1-64 0</inkml:trace>
  <inkml:trace contextRef="#ctx0" brushRef="#br0" timeOffset="39897.26">26160 9483 4607 0,'-3'-18'192'0,"3"7"64"0,3 3-256 0,-3-2 0 0,-2 2 0 0,2 8 0 15,3-7 4784-15,-3 7 912 0,0 0 176 0,0 0 32 16,0 0-4016-16,-9 14-800 0,1 3-176 0,0 5-16 0,-4 5-128 0,1-1-32 15,-3 5 0-15,0 4 0 0,0 5-224 0,-1 2-64 16,-1-2 0-16,1 2 0 0,-2 3-144 0,1-2-48 16,1 5 0-16,-3-6 0 0,-2 0 0 0,2-4 0 15,1-1 0-15,3-5 0 0,3-7 192 0,-1-3 16 16,3-5 16-16,3-3 0 0,2-8 128 0,4-6 32 16,0 0 0-16,0 0 0 0,9-6 0 0,1-7 16 15,3-5 0-15,4-5 0 0,3-7-336 0,3 0-80 16,0 0-16-16,1-4 0 0,1-2-224 0,3 0 128 15,0 1-128-15,4-1 0 0,2-1 0 0,1 2 0 16,-2 2 0-16,0 6 0 0,-1 0 0 0,-2 8 0 16,-3 7 0-16,1 4 0 0,-3 5 0 0,1 7 0 15,0 9 0-15,-2 5-160 0,-2 2 160 0,-2 6-208 16,-2 5 80-16,-1 6 128 0,-5 4-352 0,-1 3 48 16,-5 0 16-16,-2 3 0 0,-2 3-32 0,-3-4 0 15,-2 0 0-15,1-5 0 16,-2-2-128-16,2-3-48 0,-1-5 0 0,0-3 0 15,2-6-1792-15,2-6-352 0,2-5-80 0</inkml:trace>
  <inkml:trace contextRef="#ctx0" brushRef="#br0" timeOffset="40247.14">27480 9438 33983 0,'-10'-3'1504'0,"1"4"304"0,-2 4-1440 0,1 1-368 0,-4 10 0 0,-1 1 0 0,-6 5 256 0,-3 7 0 16,-4 2-16-16,-1 3 0 0,-7 2-64 0,2 3-16 15,0 3 0-15,2-1 0 0,3-1 16 0,2 2 0 16,3-2 0-16,5-4 0 0,2 1-176 0,10-4 192 16,1-6-192-16,5-2 192 0,5-7 16 0,4-2 16 15,4-8 0-15,9 0 0 0,2-3 352 0,5-6 80 16,6-8 16-16,4-1 0 0,3-5-144 0,1-6-16 15,0-4-16-15,-2-1 0 0,-2-2-48 0,-2 2-16 16,2-6 0-16,-5 3 0 0,-2-1-160 0,-6-1-16 16,-5 0-16-16,-2 1 0 0,-5-5-32 0,-4 4 0 15,-5 0 0-15,-4 7 0 0,-4-1-208 0,-4 5 128 16,-3 4-128-16,-6 6 0 16,-1-2-272-16,-2 7-160 0,-4 5-16 0,-2 3-12544 15,1 1-2496-15</inkml:trace>
  <inkml:trace contextRef="#ctx0" brushRef="#br0" timeOffset="40980.66">29826 9339 21183 0,'-12'-10'1888'0,"6"4"-1504"0,2-1-384 0,-1-2 0 16,0 2 704-16,-1-3 64 0,2 5 0 0,-1 1 16 15,2-1 160-15,3 5 16 0,-8-2 16 0,8 2 0 16,-6 5-336-16,2 1-80 0,-5 2-16 0,3 6 0 16,-2 4-288-16,0 8-48 0,-4 3-16 0,2 5 0 15,-3 3-64-15,2 6 0 0,-1 0-128 0,3 5 192 16,3-4-192-16,1 2 128 0,4-4-128 0,-1-3 0 16,2-5 0-16,6-2 0 0,1-3 0 0,5-4 0 15,2-6 352-15,6-3-32 0,0-4 0 0,9-6 0 0,3-1 112 0,5-5 16 16,3-5 0-16,0-4 0 0,1-4-80 0,0-3-16 15,1-2 0-15,-3-4 0 0,0-3-192 0,1 2-32 16,-1-4-128-16,-2 2 192 0,2-4-192 0,-2 3 144 16,-2-2-144-16,-4 4 128 0,0 4-128 0,-7 1 160 15,-2 1-160-15,-3 5 160 0,-3 7 32 0,-2 3 16 16,0 6 0-16,-4 5 0 0,-2 7 0 0,-2 6 0 16,-2 7 0-16,-3 8 0 0,-2 6 16 0,-3 9 0 15,-5 1 0-15,-3 8 0 0,-2 8 64 0,-7 4 16 16,0-1 0-16,-7 2 0 0,-5 4-64 0,-3-2-16 0,-2-3 0 15,-3 2 0-15,-1-3 128 0,-2-2 32 16,-1-5 0-16,2 0 0 0,1-5 224 0,-1-2 48 16,-3-1 16-16,1-6 0 0,-2-1-464 0,5-9-80 0,2-4-128 0,6-4 176 15,2-5-176-15,5-7 0 0,4-7 0 0,4-6 0 32,2-4-1408-32,1-6-256 0,2-7-48 0,8-3-10288 0,-2-6-2064 0</inkml:trace>
  <inkml:trace contextRef="#ctx0" brushRef="#br0" timeOffset="41336.23">31399 8119 27647 0,'0'0'2448'0,"0"0"-1952"16,0 0-496-16,0 0 0 0,0 0 832 0,0 0 64 16,0 0 0-16,-1 8 16 0,-3 7 48 0,0 5 16 15,-1 2 0-15,-1 7 0 0,-2 5-144 0,-1 7-48 16,-1 9 0-16,-1 3 0 0,-3 3-320 0,-1 9-64 15,-1 1-16-15,0 5 0 0,-1-2-16 0,2-1-16 16,0 2 0-16,1-4 0 0,-3-2-224 0,3-3-128 0,2-5 160 16,-1-7-160-16,3-3 0 0,0-6 0 0,2-6 0 0,2-1 0 31,-1-3-1600-31,3-5-400 0,1-1-96 0</inkml:trace>
  <inkml:trace contextRef="#ctx0" brushRef="#br0" timeOffset="42537.15">9666 13642 15663 0,'-4'-17'688'0,"1"10"144"0,1 0-656 0,-2-5-176 15,0 1 0-15,2 4 0 0,-2 2 3088 0,0 2 592 16,4 3 112-16,-6 0 32 0,-2 3-2224 0,0 1-432 15,-1 4-80-15,-1 3-32 0,-2 5-400 0,-1 7-80 16,-1 5 0-16,0 6-16 0,-1 4-176 0,-3 9-16 16,0 2-16-16,0 5 0 0,2 7-96 0,0 2 0 15,0 1-16-15,3 5 0 0,3 0-240 0,4-2 128 16,4 2-128-16,5-2 0 0,1-1 128 0,2-7-128 16,4-3 0-16,6-4 144 0,0-4-144 0,4-6 0 15,1-1 0-15,0-6 128 0,4-4-128 0,-1-3 0 16,4-8 0-16,2-3 0 15,2-6-416-15,0-1-112 0,1-7-32 0,2-5 0 16,-2 0-2384-16,0-8-496 0</inkml:trace>
  <inkml:trace contextRef="#ctx0" brushRef="#br0" timeOffset="42717.81">9164 14376 33919 0,'0'0'752'0,"0"0"144"0,0 0 48 0,-4-10 0 0,18 8-752 0,2 0-192 0,6-1 0 0,3-4 0 16,4 0 0-16,6-3 0 0,3 2 0 0,4-5 0 15,-1 2 176-15,2-2-48 0,0-2-128 0,3 1 192 16,-2 2-1552-16,1 1-320 0,-1-3-64 0</inkml:trace>
  <inkml:trace contextRef="#ctx0" brushRef="#br0" timeOffset="43068.33">10397 14398 31615 0,'0'0'704'0,"8"8"128"0,3-2 48 0,1-2 0 0,4 0-704 0,1-2-176 16,5-1 0-16,1-2 0 0,1-3 544 0,1-1 80 15,1-5 16-15,1 1 0 0,-1-5-384 0,0-2-64 16,-1-2 0-16,-1 0-16 0,-2-1-176 0,-2 1 160 16,-1-1-160-16,-2 0 160 0,-5-1 0 0,-1 1 0 15,-4 1 0-15,-2 3 0 0,-3-1-160 0,-5 2-144 16,-2 6 144-16,-3-1-208 0,-1 5 624 0,-2 4 128 16,-3 1 32-16,-2 6 0 0,-1 4-224 0,-1 5-32 15,-1 4-16-15,0 0 0 0,0 4-176 0,1 5-128 0,0 4 192 0,3 3-192 16,1 1 0-16,3 0 0 0,1-2 0 0,2 1 0 15,2-2 0-15,2-2 0 0,3-3 0 0,2-1 0 16,4-2 0-16,4-2 0 0,-2-3 0 0,5-3-192 16,4-3-1680-16,0-3-336 15,4-3-64-15,10-6-12416 0</inkml:trace>
  <inkml:trace contextRef="#ctx0" brushRef="#br0" timeOffset="47917.5">12241 14321 14735 0,'0'0'1312'0,"0"0"-1056"15,-10-9-256-15,1 4 0 0,0 1 896 0,3-1 128 16,6 5 32-16,-9-4 0 0,2 1-112 0,7 3-32 0,0 0 0 0,0 0 0 16,-9-2-64-16,9 2-16 0,-6-4 0 0,6 4 0 15,0 0-192-15,-4-8-64 0,3 2 0 0,4-3 0 16,-1 0 192-16,4-4 16 0,2 1 16 0,1-2 0 15,2-4-32-15,6-11-16 0,-3 5 0 0,1-2 0 0,3 2-368 16,-3 1-64-16,2 3 0 0,-1 6-16 16,-2 1-304-16,-1 7 0 0,-3-1 0 0,2 7-144 0,-4 7 144 15,4 4-128-15,-3 7 128 0,0 7-128 0,-3 1 128 0,-1 7 0 16,-1 5-144-16,-1 4 144 0,-3 4 0 0,-2 2 0 16,1 0 0-16,-2 3 0 0,0 0 0 0,0-17 0 15,-1 2 0-15,-2 1 0 0,-2-3 0 0,2 0 0 16,-2-4 0-16,2-5 0 0,1-3 176 0,0-3-48 15,0-4-128-15,3-2 192 0,1-8 240 0,1-5 32 16,0 0 16-16,3-7 0 0,-1-5 272 0,2-5 48 16,1-2 16-16,1-15 0 0,1-1-304 0,0 0-48 15,1-1-16-15,1-2 0 0,-1-2-320 0,2-6-128 16,2 1 0-16,4-1 144 0,2 5-144 0,2-3 0 16,4 4 0-16,1 4 0 0,2 4 0 0,1 3 0 15,0-1-160-15,0 8 160 0,0 7-176 0,0 3 176 16,-1 6-192-16,-1 5 192 15,0-1-720-15,-3 6-48 0,-3 8 0 0,-2-3-10432 16,-3 2-2080-16</inkml:trace>
  <inkml:trace contextRef="#ctx0" brushRef="#br0" timeOffset="48552.5">13583 13879 5519 0,'0'0'496'0,"0"0"-496"15,0 0 0-15,0 0 0 0,0 0 3616 0,9 2 624 16,-1 3 128-16,-3 8 32 0,-1 2-2992 0,-1 4-608 15,-3 4-112-15,-1 6-32 0,0-1-208 0,-3 2-32 16,-2 2-16-16,-3 5 0 0,-5 1 256 0,1 2 48 16,-3-2 16-16,-2 1 0 0,-1-1-112 0,1-2-32 15,1-6 0-15,3-2 0 0,2-7 176 0,3-5 16 16,1-2 16-16,4-6 0 0,4-8-192 0,0 0-32 16,0 0-16-16,0 0 0 0,8-8 0 0,3-7 0 15,2-4 0-15,4-4 0 0,2-6-160 0,1 1-16 16,3 0-16-16,1-3 0 0,2 1-352 0,0-1 0 15,0 0 0-15,0-1 128 0,1-1-128 0,0 3 0 16,-1 1 0-16,0 8 0 0,2 2 0 0,-3 3-128 16,2 6 128-16,-3 8-128 0,-4 8-128 0,1 3-32 15,-6 6 0-15,-1 3 0 0,-4 5 16 0,-3 5 0 0,-4 0 0 16,-3 3 0-16,-2 3 272 0,-3-3-128 0,-2 0 128 0,-3 1 0 16,0-2 0-16,0-4 0 0,-2-1 0 0,2-5 0 15,1-3 0-15,4-6 0 0,1-3 0 0,4-8 0 16,0 0 336-16,0 0 32 0,6-14 0 0,1-4 0 15,3-4 80-15,3-2 32 0,1-5 0 0,4 0 0 16,2 1-288-16,1-4-48 0,3 2-16 0,1 0 0 16,1 0-128-16,2-1 0 0,-1 3 0 0,4 0 0 0,-2 6 0 0,0 2 0 15,1 5 0-15,-2 5 0 0,-2 6-160 0,0 7 160 16,-2 6 0-16,0 3-144 0,-1 14 144 0,-3-1 0 16,-1 4 0-16,-2 7 128 0,-2 5-128 0,-2 5 0 15,-2-1 0-15,-1 4 0 0,1 0 0 0,-4-3 128 16,1-2-128-16,-1-5 0 0,1-3 0 0,-3-13 0 15,2 1 0-15,4 7 0 16,-1-3-1872-16,4-7-400 0</inkml:trace>
  <inkml:trace contextRef="#ctx0" brushRef="#br0" timeOffset="49103.15">16535 13857 20271 0,'-19'0'1792'0,"14"-3"-1424"16,-4 2-368-16,1 0 0 0,0-1 976 0,8 2 128 15,0 0 32-15,0 0 0 0,0-182-240 0,0 364-64 16,16-186 0-16,3 2 0 0,5-2-512 0,10-4-96 16,3 1-32-16,11-5 0 0,6 3 80 0,0-1 16 15,1 3 0-15,2-3 0 0,2 2-112 0,2-2-32 16,2 3 0-16,3 0 0 0,4 2-144 0,-2 1 0 15,-6-5 0-15,-6 4 0 0,-3 2 0 0,-3 2 0 16,-6 0 0-16,-4 1 0 16,-6 1-848-16,-2 0-48 0,-7 3-16 0,-4-1-7264 15,-5 2-1440-15</inkml:trace>
  <inkml:trace contextRef="#ctx0" brushRef="#br0" timeOffset="49287.44">16668 14298 21183 0,'-25'11'944'0,"13"-5"192"0,3 2-912 0,9-8-224 0,0 0 0 0,0 0 0 16,11 4 1568-16,5 1 272 0,7-2 48 0,6-5 16 15,6-2-1088-15,4-1-224 0,6-5-32 0,2 1-16 16,5-2 32-16,2 2 0 0,4-2 0 0,4-1 0 16,4 3-272-16,1-5-48 0,-4 0-16 0,0 3 0 15,-3-4-112-15,-3 1 0 0,-4 1-128 0,0 5 192 16,-4-3-656-16,-2 2-144 0,3-3-32 0,-6 2-8848 15,-2 0-1776-15</inkml:trace>
  <inkml:trace contextRef="#ctx0" brushRef="#br0" timeOffset="49623.37">17106 13244 23039 0,'0'0'2048'0,"0"0"-1648"16,8-8-400-16,8 2 0 0,7 1 784 0,7 1 80 16,8 2 16-16,7 2 0 0,6 0-496 0,3 0-80 15,2 2-32-15,5 2 0 0,4 3-48 0,6 2-16 16,7 5 0-16,0 4 0 0,3 4-48 0,-4 3-16 0,-1 1 0 0,1 7 0 15,-2 1 64-15,-2 4 16 0,-1 4 0 0,-9 5 0 16,-8 1 112-16,-8 2 32 0,-3 7 0 0,-9 0 0 16,-7 3-96-16,-7 2-16 0,-7-3 0 0,-6-3 0 15,-9 1 128-15,-7-2 0 0,-6-5 16 0,-9 1 0 16,-6-2 64-16,-6-2 16 0,-5-2 0 0,-7-3 0 16,-8 3-240-16,-2-4-48 0,-3-5-16 0,2 0 0 15,0-4-1712-15,6-4-352 0,3 2-64 16</inkml:trace>
  <inkml:trace contextRef="#ctx0" brushRef="#br0" timeOffset="50771.44">20499 13305 16575 0,'0'0'736'0,"-5"-10"160"0,0 2-720 0,3-1-176 0,2 9 0 0,0 0 0 16,-3-10 1584-16,3 10 272 0,0 0 64 0,0 0 16 0,0-10-960 0,0 10-192 16,-1-5-32-16,1 5-16 0,0 0-32 0,0 0 0 15,0 0 0-15,-5 9 0 0,2 5-48 0,-1 5-16 16,1 7 0-16,-2 5 0 0,-2 5-272 0,2 7-64 16,1 3-16-16,-1-10 0 0,1 9-64 0,-2 1-16 15,-4 2 0-15,-2 4 0 0,0 3-48 0,-2-1-16 16,-2 0 0-16,3-2 0 0,-4-1 16 0,2-3 0 15,1-6 0-15,1-4 0 0,2-5 352 0,0-6 64 16,3-3 0-16,2-5 16 0,3-5-128 0,1-5-16 16,2-1-16-16,0-8 0 0,0 0 144 0,11-9 16 15,-4-5 16-15,5-4 0 0,0-4-400 0,4-3-80 16,0-7 0-16,3-1-128 0,1-4 0 0,2-2 0 16,-2-6 0-16,3 2 0 0,1-5 0 0,1-1 0 15,-2 1 0-15,8-20 0 0,0 8 0 0,-2 8 0 16,2 2 0-16,-3 12 0 0,-3 5 0 0,0 5 0 15,-2 5 0-15,0 7 0 0,-1 7 0 0,-2 5 0 0,-2 8 0 0,-2 2 0 16,0 8 0-16,-4 4 0 0,0 2 0 0,-2 9 0 16,-2 7-128-16,-5-7 128 0,0 7 0 0,-6 3-144 15,0 4 144-15,-3 2 0 0,0 3 0 0,0 2 0 16,-3-4 0-16,1-1 0 0,2-3 0 0,0 3 0 16,-5-6 0-16,4-3 0 0,0-2 0 0,2-2-128 15,3-6-1088-15,-1 2-192 16,2-5-64-16,1-5-9408 0,2-1-1872 0</inkml:trace>
  <inkml:trace contextRef="#ctx0" brushRef="#br0" timeOffset="51123.26">21745 13309 29887 0,'0'0'1328'0,"-4"-9"272"0,-3 3-1280 0,-1 3-320 16,0 6 0-16,0 5 0 0,-3 4 416 0,-1 6 32 16,-2 3 0-16,-2 6 0 0,1 5-240 0,-1 3-32 15,-3 3-16-15,-2 4 0 0,2 4-160 0,-1-1 0 16,1 2 144-16,2 1-144 0,1 0 0 0,3 1 144 16,3-5-144-16,3-3 0 0,5-7 192 0,2-3-64 15,5-3 0-15,4-8-128 0,2-2 768 0,6-4 64 16,3-7 0-16,2 0 0 0,-1-9 128 0,4-7 48 15,1-6 0-15,1-4 0 0,1-2-48 0,1-7-16 0,2-3 0 0,-1-5 0 16,-1-4-368-16,-3 0-64 16,-2 1 0-16,-5 0-16 0,-2-5-48 0,-6 1 0 0,-2-1 0 0,-7 0 0 15,-4 1-64-15,-3 6-32 0,-4 4 0 0,-4 4 0 16,-2 6-352-16,-3 3 144 0,-3 1-144 0,-4 6 0 31,-1 4-960-31,-5 5-288 0,1 3-64 0,-2 2-12016 0,-2 4-2416 0</inkml:trace>
  <inkml:trace contextRef="#ctx0" brushRef="#br0" timeOffset="52289.25">24389 13083 12895 0,'0'0'1152'0,"1"-8"-928"16,-3-6-224-16,1 1 0 0,-3 2 1600 0,1-2 288 16,-2 3 48-16,1 0 16 0,-5-2-736 0,-1 5-128 15,-3 0-48-15,3 3 0 0,-2 3-176 0,-4 4-32 16,-1 3-16-16,-4 3 0 0,0 5-144 0,-5 4-32 15,-4 2 0-15,-6 4 0 0,-7 4-32 0,1 5-16 0,-3 3 0 0,2 2 0 16,1 4-144-16,3 2-48 0,2 3 0 0,5 2 0 16,3-1-144-16,5-3-48 0,5-1 0 0,5-5 0 15,4-2 32-15,5-4 0 0,5-2 0 0,3-4 0 16,6-5-112-16,3-1-128 0,5-9 176 0,4 1-176 16,3-5 0-16,3-2 0 0,7-3 0 0,3-5 0 15,2-1 0-15,4-4 0 0,5 1-240 0,-1 0 80 16,-4-5-624-16,-4 1-128 15,-2 0-32-15,-4-4-8528 0,-1 0-1728 0</inkml:trace>
  <inkml:trace contextRef="#ctx0" brushRef="#br0" timeOffset="52621.58">24844 13053 31327 0,'-11'10'1392'0,"2"-1"272"0,-1 0-1328 0,-1 6-336 16,1 7 0-16,-1 5 0 0,-1-1 0 0,-2 5 0 15,0 1-192-15,0 2 64 0,3 2 128 0,2-1 0 16,3 0 0-16,6-5 0 0,5-1 0 0,5-2 0 16,0 0 0-16,4-7 0 0,3-2 0 0,2-3 0 0,1 0 0 0,7-7 128 15,1-4 224-15,2-5 48 16,0-3 16-16,4-3 0 0,1-7 480 0,5-1 112 15,2-3 16-15,-3-2 0 0,-3 1-128 0,-4-3 0 16,-6-2-16-16,-2 1 0 0,-5 0-208 0,-5-2-32 16,-3 1-16-16,-4 0 0 0,-4-3-96 0,-3 2-16 0,-3-6 0 15,-3 4 0-15,-4-1-272 0,-3 7-64 0,-4-5-16 0,0 6 0 16,-4 4-304-16,0 4-64 0,-2 1-16 16,-1 6 0-1,-2-2-1712-15,3 5-352 0,2 2-64 0,2 0-14528 0</inkml:trace>
  <inkml:trace contextRef="#ctx0" brushRef="#br0" timeOffset="52940.54">25872 12774 26719 0,'0'0'1184'0,"0"0"240"0,-8-4-1136 0,-1 3-288 15,-1 3 0-15,-1 3 0 0,2 7 1536 0,-5-2 240 16,-2 1 48-16,-3 4 16 0,-1 2-1440 0,-2 1-272 15,2 0-128-15,-1-2 0 0,1 2 128 0,3-2-128 16,5 2 0-16,1 0 144 0,4-3 16 0,3 6 0 16,2-4 0-16,4 1 0 0,4 0-32 0,2 1 0 15,3-2 0-15,2 2 0 0,2 1-128 0,-1 0 160 16,-1 1-160-16,0-1 160 0,0-1-160 0,-2 0 0 16,-3-1 144-16,-3 2-144 0,-1 2 304 0,-3-3-16 15,-2-4 0-15,-6 0 0 0,-3 1 432 0,-3 0 96 16,-1 1 16-16,-5-2 0 0,-6-1-304 0,-4-3-48 15,-3 0-16-15,0-1 0 0,-4-4-304 0,2 0-160 16,2 1 160-16,2-5-160 16,-1-2-1408-16,7-2-368 0,3-5-80 0,1 0-14576 0</inkml:trace>
  <inkml:trace contextRef="#ctx0" brushRef="#br0" timeOffset="53790.78">27196 11838 19343 0,'-5'-6'1728'0,"-2"1"-1392"16,7 5-336-16,-9-3 0 0,9 3 1216 0,-11 1 160 15,2 5 32-15,-1 2 16 0,-2 1-848 0,-2 4-160 16,-3 2-32-16,-2 6-16 0,-3 10-32 0,-1 2 0 16,-2 4 0-16,-1 7 0 0,-2 6-112 0,3 8-32 0,-4 0 0 0,-2 7 0 15,-3 5-64-15,-3 6 0 0,-4 4-128 16,-1-1 192-16,-1 5-192 0,5-5 0 16,5-1 128-16,5-3-128 0,6-1 0 0,5-7 128 0,5-6-128 15,6-7 0-15,6-6 0 0,7-6 0 0,4-5-128 0,6-7 128 31,7-3-704-31,6-5-16 0,4-7-16 0,7-5-7136 0,2-3-1408 0</inkml:trace>
  <inkml:trace contextRef="#ctx0" brushRef="#br0" timeOffset="54143.6">27146 12527 29487 0,'5'-8'2624'0,"3"-4"-2112"16,3-2-512-16,3-2 0 0,4 1 192 0,1 1-192 15,4 0 192-15,2 3-192 0,3-1 192 0,2-3-192 16,-4 4 192-16,2 2-192 0,-1 0 352 0,-3 5-32 16,2 3-16-16,-5 3 0 0,0 9-80 0,-4 1-16 15,-1 5 0-15,-5 7 0 0,-5 3-208 0,-3 4 0 16,-4 4 0-16,-4 0 0 0,-4 2 0 0,-4 3 0 15,-4 4 0-15,0 1 0 0,-4 2 0 0,-3-4 0 16,1 5 0-16,0-5 144 0,-1 2-144 0,1-7 192 16,0-4-192-16,4-2 192 0,4-7 64 0,4-2 32 15,3-2 0-15,7-6 0 0,1-2 64 0,5-2 16 16,5-3 0-16,1-5 0 0,5-3-192 0,3 0-48 16,1-3 0-16,2-2 0 0,2-6-128 0,1 1 160 15,1-5-160-15,2-2 160 0,2 1-160 0,2-2-256 0,1 0 64 0,-4-3 16 31,1-5-2032-31,-3 1-416 0</inkml:trace>
  <inkml:trace contextRef="#ctx0" brushRef="#br0" timeOffset="54430.55">28346 11941 32255 0,'6'-9'2864'0,"0"0"-2288"16,-3 3-576-16,-3 6 0 0,0 0 0 0,0 0 0 16,0 0-240-16,4 16 80 0,-4 7 160 0,-4 7 0 15,-2 5 160-15,-5 5-160 0,-5 3 0 0,0 0 0 16,-3 1 0-16,-2 6 0 0,4 3 0 0,-1 1 0 16,0-2 0-16,5 1 0 0,1 3 128 0,1-1-128 15,2 0 0-15,1-3 144 0,4-3-144 0,1 1 0 16,2-4 0-16,3-2 128 0,4-7-128 0,0 0 0 15,0-3 0-15,3-1 128 16,1-9-432-16,1-1-80 0,-1-4-32 0,0-3 0 16,1-3-1984-16,-2-2-400 0</inkml:trace>
  <inkml:trace contextRef="#ctx0" brushRef="#br0" timeOffset="54587.39">27863 12644 30527 0,'0'0'1344'0,"4"-8"288"0,5 1-1312 0,2-3-320 0,2 1 0 0,2-1 0 16,6 2 208-16,3-2-16 0,2 3-16 0,7-2 0 16,3 1-176-16,5-1 192 0,4 0-192 0,6-1 192 15,5-4-192-15,0-2 0 0,-4 1 0 0,-1-1-9296 16,-6 0-1904-16</inkml:trace>
  <inkml:trace contextRef="#ctx0" brushRef="#br0" timeOffset="55290.75">28734 11453 21183 0,'-10'-17'944'0,"6"9"192"0,0-5-912 0,3 1-224 16,2 2 0-16,3 0 0 0,1 2 1344 0,4 2 240 15,2 4 32-15,4 0 16 0,6 2-976 0,0 4-192 16,2 4-32-16,4 4-16 0,3 6 32 0,2 5 0 15,0 5 0-15,1 6 0 0,1 8-256 0,2 4-32 16,3 10-16-16,2 6 0 0,1 4 16 0,1 7 0 16,0 4 0-16,-3 3 0 0,-6 3 288 0,-6 2 48 15,-6 3 16-15,-8 2 0 0,-8 2 0 0,-8-2 16 16,-6-1 0-16,-10-3 0 0,-10 1-208 0,-1-6-64 16,-3 1 0-16,-5-10 0 0,-2-7-256 0,-1-4 0 15,-1-10 0-15,2-4 0 16,3-3-2432-16,1-7-384 0,-14 6-64 0,3-15-32 0</inkml:trace>
  <inkml:trace contextRef="#ctx0" brushRef="#br0" timeOffset="55873.92">21679 15301 24351 0,'0'-25'1088'0,"0"8"208"0,3-4-1040 0,-1 1-256 0,4-4 0 0,1 3 0 16,0 2 544-16,4 0 48 0,-2 0 16 0,-1 3 0 15,-1 3 352-15,-2 4 80 0,0-1 16 0,-5 10 0 16,0 0 32-16,0 0 16 0,0 0 0 0,0 10 0 16,0 5-352-16,-3 4-80 0,-2 6-16 0,-1 5 0 15,-2 4-384-15,1 5-80 0,-3 5 0 0,2 3-16 0,3 1-176 0,1-2 160 16,-1 1-160-16,2 3 160 0,2-2-160 15,2-12 0-15,2 4 144 0,2-2-144 0,3-1 0 0,2-1 0 16,3 1 0-16,2-3 128 0,3-2-128 0,3-4 0 16,2 1 0-16,2-5 0 0,3 0-272 0,3-1-32 15,3-4 0-15,1-1 0 16,-2-1-1744-16,-2-6-336 0,-1-1-80 0</inkml:trace>
  <inkml:trace contextRef="#ctx0" brushRef="#br0" timeOffset="56028.07">21394 15791 31327 0,'0'0'2784'0,"0"0"-2224"16,13 1-560-16,4-1 0 0,4 0 640 0,6-1 32 15,5-1 0-15,3-3 0 0,3-2-544 0,21-6-128 16,1-3 0-16,-1 2 0 0,4 1-144 0,3-2-16 15,1 1 0-15,-5-4-9728 0,-6-3-1952 0</inkml:trace>
  <inkml:trace contextRef="#ctx0" brushRef="#br0" timeOffset="56342.47">22748 15561 23039 0,'0'0'2048'15,"0"0"-1648"-15,0 0-400 0,10-5 0 0,0-5 2352 0,3-2 384 16,2 2 80-16,3 0 0 0,1 0-2064 0,3-5-432 16,-1-3-64-16,2 0-32 0,-2-1-16 0,-2-3 0 15,-3-2 0-15,-4 3 0 0,-5 0-80 0,-3 3 0 16,-5-1-128-16,-3 3 192 0,-6 1-192 0,0 7 0 16,-6 3 128-16,-3 4-128 0,-5 6 0 0,-1 1 0 15,-2 7 0-15,-1 1 0 0,0 4 0 0,-1 4-128 16,1 1 128-16,3 3 0 0,2-1 0 0,4-1-128 15,3 2 128-15,2-5 0 0,2-2 0 0,3-1 0 16,6-4 0-16,3-2 0 0,4-1 0 0,4-3 0 16,2-2-128-16,1-3 128 15,5-2-448-15,0-1-16 0,3-5-16 0,1-4-9568 16,6 0-1904-16</inkml:trace>
  <inkml:trace contextRef="#ctx0" brushRef="#br0" timeOffset="56642.87">23370 15287 21183 0,'-9'17'944'0,"2"-5"192"0,1 4-912 0,0 3-224 0,-1 3 0 0,1 5 0 16,0-1 1456-16,-2 1 240 0,3-2 48 0,-3 1 16 15,2-6-816-15,1-1-176 0,2-1-16 0,-1-3-16 16,3-4 528-16,1-11 96 0,0 8 32 0,0-8 0 15,0 0-464-15,7-7-96 0,1-2 0 0,3-9-16 16,-1-5-64-16,1-3-16 0,3-1 0 0,1-5 0 16,2-4-352-16,1 1-80 0,2-1-16 0,2 1 0 15,2-1-288-15,3 1 0 0,2 1 0 0,1-1 0 0,1-3 0 16,1 5 0-16,-2 7 0 0,-3 3 0 0,-3 4 0 0,-1 7 0 16,-4 0 0-16,-1 8 0 15,-2 2-1632-15,-2 1-224 0,-2 3-64 0,-12-2-9264 16,11 6-1856-16</inkml:trace>
  <inkml:trace contextRef="#ctx0" brushRef="#br0" timeOffset="57301.58">24783 15009 31727 0,'-10'-11'1408'0,"10"11"288"0,-6-9-1360 0,6 9-336 15,0 0 0-15,-8 3 0 0,-2 2 384 0,1 6 0 16,0 6 0-16,-1 6 0 0,-2 6-384 0,2-1 144 16,-2 2-144-16,-1 3 0 0,0 3 160 0,0 0-160 15,-3-2 128-15,-1 0-128 0,0 2 272 0,0-2-16 16,2-5-16-16,2-1 0 0,2-7 16 0,3-5 0 15,3-3 0-15,5-13 0 0,0 0 160 0,0 0 32 16,0 0 16-16,14-10 0 0,4-7 160 0,3-6 16 16,5-5 16-16,2 0 0 0,1-5-272 0,1-2-64 15,0-1-16-15,-2 1 0 0,0-4-304 0,0 3 0 16,1-1 0-16,1 1 0 0,2 0 0 0,1 7 0 16,-1 6 0-16,2 4 0 0,1 4 0 0,-4 7 0 15,-1 6 0-15,-4 4 0 0,-3 6 0 0,-1 7 0 16,-6 4-208-16,-2 4 80 0,-1 5-32 0,-4 3 0 15,-3 3 0-15,-3 2 0 0,-5-1 160 0,0-2 0 0,-2 0 0 0,0-6 0 16,-1 0 0-16,1-7 0 0,2-2 0 0,2-5 0 16,0-13 144-16,0 0-144 0,10-2 192 0,3-5-192 15,2-5 384-15,3-6-16 0,0-4-16 16,3-3 0-16,2-4-96 0,2 0 0 0,2-4-16 0,2 6 0 16,1 3-240-16,-1 4 0 0,0 1 0 0,2 3 0 15,-1 9 0-15,1 3 0 0,0 8-144 0,-1 3 144 16,-4 9-288-16,-3 3 32 0,-4 5 16 0,-2 5 0 15,-2 7-912 1,-3-1-176-16,-5 1-32 0,-2 1-9936 0,-3 1-1984 0</inkml:trace>
  <inkml:trace contextRef="#ctx0" brushRef="#br0" timeOffset="57758.56">27919 14787 29599 0,'0'0'1312'0,"-4"11"272"0,3 5-1264 0,-2 5-320 0,0 7 0 0,0 5 0 0,0 4 512 0,2 3 64 16,-3 3 0-16,3 1 0 0,-3 1-64 0,0 1-16 16,1-2 0-16,-1-1 0 0,-5-2 0 0,3-2 0 15,1-2 0-15,1-2 0 0,0-4-192 0,1-3-48 16,2-6 0-16,1-3 0 16,0-4-1600-16,3-7-336 0,-3-8-64 0,0 0-12576 0</inkml:trace>
  <inkml:trace contextRef="#ctx0" brushRef="#br0" timeOffset="57895.24">27913 14551 7359 0,'-16'-9'320'0,"10"4"80"0,-3 0-400 0,1 1 0 16,2 0 0-16,6 4 0 0,-9 4 7328 0,0 1 1376 0,-1 2 288 0,1 0 48 15,0 3-7312-15,2-2-1472 0,2 3-256 0,-3-3-128 31,3-1-1968-31,5-7-384 0,0 0-80 0</inkml:trace>
  <inkml:trace contextRef="#ctx0" brushRef="#br0" timeOffset="58225.98">29155 14729 33119 0,'5'-8'1472'0,"-5"8"288"0,0 0-1408 0,0 0-352 0,0 0 0 0,0 0 0 0,-12 6 528 16,-3 6 48-16,-5-1 0 0,-3 1 0 0,-4 2-320 0,-1 1-64 16,-1 0-16-16,-2 3 0 0,-2 0 208 0,1-1 32 15,1 0 16-15,1 2 0 0,2 1 336 0,6-1 80 16,4-1 16-16,5 1 0 0,4 0-304 0,5 0-64 16,7 2-16-16,2 0 0 0,4 5-192 0,5-3-32 15,6 3-16-15,3-1 0 0,0 3 16 0,2-3 16 16,1 0 0-16,-1 3 0 0,-2-2-96 0,-1 2-32 15,-3 1 0-15,-3-4 0 0,-3 1-144 0,-5-1 0 16,-3-2 144-16,-4-3-144 0,-4-2 0 0,-2 0 0 16,-5 1 0-16,-5-5 0 0,-4-3 0 0,-7-4-192 15,-5-1 32-15,-7-6 0 16,-8-4-1536-16,0-1-304 0,-1-1-64 0</inkml:trace>
  <inkml:trace contextRef="#ctx0" brushRef="#br0" timeOffset="58775.35">24566 16736 24879 0,'-5'-14'1088'0,"3"2"256"0,1 2-1088 0,1-1-256 16,0 11 0-16,0 0 0 0,0 0 2160 0,0 0 368 16,0 0 80-16,0 0 16 0,9 14-2000 0,-1 3-400 15,-2 5-80-15,0 3-16 0,1 2 16 0,-1 4 0 16,-1-2 0-16,0 1 0 0,-1 3-144 0,-1-1 160 16,-3 0-160-16,-2 0 160 0,-1-1 48 0,-1 0 16 15,-1-4 0-15,-3-2 0 0,0-5 208 0,3-2 32 16,3-5 16-16,-1-2 0 0,1-3 64 0,2-8 16 15,0 0 0-15,0 0 0 0,12-8-64 0,5-6-16 16,1-5 0-16,1-5 0 0,1-8 32 0,3 1 0 0,1-4 0 0,-6 10 0 16,1-3-512-16,4-1 128 0,1-4-128 15,13-14 0-15,0 7 0 0,0 8 0 0,1 6 0 16,2 4 0-16,2 6 0 0,0 5 0 0,-1 9-160 16,-13 4 160-16,0 7-128 0,1 1 128 0,-5 7-128 0,2 5 128 31,-5 6-432-31,-3 2 0 0,-3 3 0 0,2 17 0 0,-7-3-960 15,-5-4-192-15,-5 3-32 0,-1-13-9760 0,-3 2-1936 0</inkml:trace>
  <inkml:trace contextRef="#ctx0" brushRef="#br0" timeOffset="59143.49">25856 17032 28559 0,'0'0'1264'0,"0"0"272"0,0 0-1232 0,0 0-304 15,9-4 0-15,1 1 0 0,1 0 1504 0,5-4 240 16,4 1 48-16,4-1 16 0,2-3-1120 0,3-1-240 16,3-2-32-16,2-2-16 0,0-3 240 0,1 0 64 15,-1 1 0-15,-4 0 0 0,-3 0-352 0,-3 1-64 16,-5-2-16-16,-1 3 0 0,-6 1-144 0,-6 1-128 15,-2-3 192-15,-8 4-192 0,-1 5 208 0,-8 2-64 0,-2 3-16 0,-8 9 0 16,-8 2-128-16,-3 5-176 16,-3 3 48-16,0 6 0 0,-2 4 0 0,3 2 0 15,5 5 0-15,1 1 0 0,2-1 128 0,6-2 0 0,3 3-144 16,5-2 144-16,3-3 0 0,6-4-144 0,3 1 144 16,7-1 0-16,2-6-320 0,4-7 64 0,0-2 0 15,13 3 0 1,2-3-512-16,5-7-112 0,4-2-16 0,5-4-10016 0,5 1-2016 0</inkml:trace>
  <inkml:trace contextRef="#ctx0" brushRef="#br0" timeOffset="59627.85">27027 17029 20271 0,'0'0'896'0,"0"0"192"0,0 0-880 0,0 0-208 16,0 0 0-16,0 0 0 0,0 0 2576 0,0 0 480 16,0 0 80-16,14-2 32 0,0-5-1680 0,2-2-336 0,3 0-64 0,2-3 0 15,4-5-192-15,2-1-16 0,2-2-16 0,0-1 0 16,-2 0-480-16,-2 1-112 0,-6 0-16 0,-1-2 0 16,-1 0-256-16,-7-2 128 15,-4 0-128-15,-1 4 0 0,-6-1 0 0,-4 4 0 0,-5 1 0 0,-3 5-144 16,-4 6 144-16,-3 6-192 0,-7 5 192 0,-3 6-192 15,-4 3 64-15,-1 7 0 0,0 6 0 0,0 2 0 16,2 4 128-16,3 6-128 0,1-1 128 0,4 1-128 16,1-5 128-16,5 1 0 0,4-1 0 0,4-4-128 15,3-4 128-15,5-1-128 0,3-4 128 0,4-3-128 16,4-5-256-16,5-5-32 0,3-1-16 0,6-7 0 16,4-5-1792-16,7-5-352 0,4-6-80 0,8-6-16 0</inkml:trace>
  <inkml:trace contextRef="#ctx0" brushRef="#br0" timeOffset="60086.14">28492 16667 28559 0,'0'0'2544'0,"-5"-8"-2032"15,3 2-512-15,-1 1 0 0,1-4 288 0,2 9-32 16,-6-5-16-16,0 1 0 0,0-2 400 0,-4 1 64 15,1 1 32-15,-3 0 0 0,0 3-80 0,-4-2-16 16,-2 2 0-16,-2 5 0 0,-3 5-240 0,-5 3-48 16,-5 4-16-16,0 1 0 0,0 5-112 0,0 2-32 15,0 7 0-15,1 0 0 0,3 0-192 0,2 5 144 0,4 0-144 0,4 0 128 16,4-2-128-16,4-2 0 16,2-3 0-16,5-3 0 0,4 0 0 0,4-4 0 0,2-5 0 15,4-5 0-15,4-4 0 0,5-2 0 0,4-7 0 16,6-5 0-16,6-8 384 0,5-4 64 0,4-4 0 0,4-7 0 15,4-2 64-15,-2-7 0 0,-5-1 16 0,0-3 0 16,-3-4-320-16,1-1-64 0,0-2-16 0,2-5 0 16,-2 0 128-16,2-5 32 0,0-6 0 0,-4-2 0 0,0-2 0 15,-6-7 0-15,-2-1 0 0,-7-2 0 0,-5 4-160 0,-2 11-128 16,-2 10 192-16,-4 10-192 0,-3 13 144 16,-1 8-144-16,-4 7 0 0,-3 10 144 0,-2 6-144 0,0 0 0 15,-9 19 0-15,-2 13 0 0,-6 6 0 16,-2 6-176-16,-2 10 48 0,-3 9 0 0,-4 6 128 0,0 6-192 15,-8 1 192-15,2 9-192 0,-1 1 16 0,2 0 0 16,0-1 0-16,4 0 0 16,2-1-368-16,6-5-80 0,3-4-16 0,7-2 0 15,3-6-2544-15,4-5-512 0</inkml:trace>
  <inkml:trace contextRef="#ctx0" brushRef="#br0" timeOffset="60509.68">29509 16799 21183 0,'-19'4'944'0,"8"-2"192"0,-1-5-912 0,1 3-224 0,2 1 0 0,9-1 0 15,0 0 2160-15,0 0 384 0,-5 10 80 0,5-10 0 16,0 0-2048-16,9 12-432 0,2-7-144 0,4-4 0 16,3-2 592-16,4-1 16 0,2-5 0 0,4-2 0 15,2-4 160-15,7-1 48 0,4 0 0 0,6-2 0 16,5-3 0-16,3-3 0 0,1 2 0 0,-4-2 0 16,-5-1-272-16,-4 2-48 0,-6-2-16 0,0 1 0 0,-2 2-160 15,-2 1-48-15,-3-3 0 0,-4 3 0 0,-4 0-32 0,-4 4-16 16,-4 1 0-16,-3 2 0 0,-3 6-48 0,-8 6-16 15,0 0 0-15,0 0 0 0,-13 5-160 0,-6 8 0 16,-6 4 0-16,-7 9-176 0,-4 6 16 0,-2 7 0 16,-1 7 0-16,-8 5 0 0,-5 1-32 0,-1 2 0 15,0 2 0-15,1-1 0 16,2 0-240-16,7-2-48 0,6 0-16 0,5-6 0 16,6-5-160-16,4-3-48 0,7-5 0 0,5-2 0 15,5-4-1536-15,5-4-304 0,5-5-64 0,6-9-11296 0</inkml:trace>
  <inkml:trace contextRef="#ctx0" brushRef="#br0" timeOffset="60928.27">31549 16466 35007 0,'-7'-10'3120'0,"-3"2"-2496"15,-2 1-496-15,-2 3-128 0,-2 1 384 0,-5 3 64 16,-3 0 16-16,0 3 0 0,-5 2-224 0,-2 4-48 0,-2 0-16 0,-2 3 0 16,-5 5-176-16,1 2 0 0,-1 3 144 0,-2 9-144 15,-2 5 0-15,-3 3 0 0,-4 3 0 0,4 3 0 16,-1 3 0-16,4 0 128 0,6 3-128 0,8 0 0 16,4-1 0-16,7-5 0 0,3 3-160 0,8-3 160 0,6-7 0 0,4-6-128 15,5-3 128-15,5-6 0 0,5-5 0 16,4-5 0-16,5-3 128 0,8-6-128 0,6-9 352 15,5-8-32-15,4-7 0 0,-1-8 0 0,-1-5 192 0,3-6 48 16,-1-2 0-16,3-5 0 0,2 1-176 0,0-4-48 16,1-3 0-16,-3-2 0 0,-4-3 112 0,-4-7 32 15,-5-3 0-15,-5 1 0 0,-3 4-48 0,-6 7-16 16,-4 8 0-16,-6 9 0 0,-5 6-272 0,-1 8-144 16,-4 10 160-16,-3 4-160 0,-2 10 0 0,0 0 0 15,-12 15 0-15,-5 9 0 0,-2 5-256 0,-5 8 16 16,-4 5 0-16,-4 5 0 0,-3 5 48 0,-6 4 16 15,-3 0 0-15,-2 3 0 16,3 3-512-16,-1-1-96 0,6 1-32 0,4-2 0 16,3 2-2368-16,6-3-464 0</inkml:trace>
  <inkml:trace contextRef="#ctx0" brushRef="#br0" timeOffset="64006.74">19101 2083 17503 0,'0'0'1552'0,"-2"-12"-1232"16,-2 2-320-16,1-3 0 0,1 4 1056 0,0-1 160 16,2 10 16-16,2-7 16 0,0-4-544 0,1 4-96 15,-1-3-32-15,2 2 0 0,0-2-144 0,1 4-48 16,0-5 0-16,-1 6 0 0,-4 5 16 0,9-7 0 15,-9 7 0-15,9-4 0 0,-9 4-112 0,12 0-32 0,-12 0 0 0,12 7 0 16,-3 0-256-16,-2 4 0 0,0 1 128 16,-2 2-128-16,-1 2 128 0,0-1-128 0,-2 3 144 0,1 1-144 15,-2-1 208-15,-1 1-48 16,-1 2-16-16,-1 0 0 0,0 3 80 0,-1 0 16 0,1 1 0 0,-3 1 0 16,0-3-32-16,-1 6 0 0,0-1 0 0,0 2 0 15,-1-5-32-15,2 3-16 0,0-4 0 0,0 3 0 16,-1-6-160-16,5 1 192 0,-2-3-192 0,2-2 192 15,-1-1-64-15,4-2-128 0,-1-5 192 0,2 1-64 16,-3-10 64-16,6 9 0 0,0 0 0 0,3-3 0 0,-3 2-16 0,3-3 0 16,2-2 0-16,0-1 0 0,2-1 16 15,2-1 0-15,1-1 0 0,2 0 0 16,1-3 0-16,3 2 0 0,2-2 0 0,2 0 0 0,-1 0-192 0,3 2 0 16,1-1 0-16,0-1 0 0,-1-1 144 0,2 1-144 15,-1 2 160-15,3-1-160 0,1 2 208 0,1-2-48 16,0 1-16-16,4-2 0 0,2 1-144 0,4 1 160 15,1-1-160-15,3 2 160 0,3 0-160 0,0 0 0 16,-2-2 144-16,3-1-144 0,2 3 0 0,1 0 128 16,0 1-128-16,4 0 0 0,-1 0 0 0,1 1 0 15,-3 0 0-15,-2 3 0 0,0-3 0 0,-1 1 128 16,-1-1-128-16,3 1 0 0,0 2 0 0,3 0 0 16,-2 1 0-16,1-1 128 0,-1-3-128 0,-1 3 0 0,0-1 0 15,-1 2 0-15,1-2 0 0,2 0 144 16,3 1-144-16,0-2 0 0,1 0 176 0,-3 1-176 15,0 0 160-15,1 1-160 0,1-4 224 0,1 1-48 16,1 2-16-16,0-1 0 0,2 1-160 0,-3-1 160 16,-4 0-160-16,0-1 160 0,4 1-160 0,-1 0 0 0,0-1 0 0,1 1 128 15,0 0-128-15,-1-1 0 16,-3-1 0-16,-3 1 0 0,-3-1 0 0,1 0 0 0,0 0 128 16,2 0-128-16,0 1 0 0,1-1 0 0,-1-1 144 0,-1 0-144 15,-2 1 0-15,-3 0 0 0,-3 0 0 0,-2 0 128 16,0 0-128-16,-1 1 0 0,-1 3 0 0,1-1 0 15,0 0 0-15,-1 0 128 0,-1 1-128 0,-1-2 0 16,-1 2 0-16,-3-1 0 0,-2-1 0 0,-5 1 0 16,-2-1 0-16,0 2 0 0,-2 1 0 0,-1-1 0 0,-1 2 0 0,-2 2 0 15,-2-4 0-15,-2 2 128 0,-1 2-128 16,-1-4 128-16,-1-1-128 0,-1 2 128 0,-1 3-128 16,-2-4 192-16,-9-4-64 0,10 6 0 0,-2 2-128 0,1-3 128 15,-9-5-128-15,7 6 128 0,-7-6-128 0,12 8 0 16,-2-3 0-16,0 0 0 0,-1 1 0 0,-9-6 128 15,10 3-128-15,-1 0 0 0,-9-3 0 0,11 2 128 16,1-1-128-16,-12-1 0 0,10 2 0 0,-10-2 128 16,10 3-128-16,0-1 0 0,1-4 0 0,-11 2 128 15,10-3-128-15,-1 0 0 0,-9 3 0 0,11-4 144 16,-1-1-144-16,0-2 0 0,-2 1 128 0,0 1-128 16,-1-3 0-16,1 1 0 0,-1 2 160 0,0-4-160 15,-1 0 128-15,1-2-128 0,-2-1 192 0,1 3-64 16,0-3 0-16,1 2 0 0,-2-2 16 0,1-1 0 15,2 3 0-15,-1-2 0 0,0-2-144 0,-1 0 128 16,4-4-128-16,-2 1 128 0,2 0-128 0,-2-6 0 16,-2-2 0-16,2-1 128 0,-1 2-128 0,2-3 0 15,0 2 0-15,0-2 0 0,-1-5 176 0,1 2-48 16,-3 4-128-16,3-2 192 0,-2 1-192 0,0 0 0 16,-1 2 0-16,0 0 0 0,1 2 0 0,-1 3 0 15,-1-1 0-15,0 2 0 0,0 0 0 0,1 1 0 0,-1-2 0 0,-3 2 0 16,1-1 0-16,-1 3 0 0,1 3 0 0,-1-1 0 15,0-1 0-15,-1 3 0 0,-1 2 0 0,2-1 0 16,0 1 0-16,0-3 0 0,-1 5-192 0,2-2 192 0,0 0 0 0,-1 2 0 16,-2 8 0-16,0 0 0 0,3-11-208 0,-1 3 64 15,-2 8 16-15,0 0 0 0,5-11 128 0,-5 11 0 16,5-8 0-16,-5 8-128 0,0 0 128 0,0 0 0 16,8-7 0-16,-8 7 0 0,0 0 0 0,0 0-128 15,0 0 128-15,9 5 0 0,-9-5-144 0,9 7 144 16,-3 5-160-16,-1-2 160 0,-1 3-144 15,-1 2 144-15,-2 0-128 0,1 0 128 0,0 1 0 0,-2 1-160 16,-2 4 160-16,1-1 0 0,0 2 0 0,0-1-128 16,-5 5 128-16,3-2 0 0,-2 0 0 0,1 1 0 15,-5-2-128-15,1 3 128 0,-1 0 0 0,-1 0 0 0,0 3 0 0,-1-2 0 16,-1 2 0-16,-1 4 0 16,-1 1 0-16,0 2 0 0,0-2 0 0,3-1 0 15,0-1 0-15,-1 0 0 0,-2 0 0 0,3-2 0 16,-1-4 0-16,1-2 0 0,-1-1 0 0,1-1 0 0,0 1 0 0,-1-2 0 15,2-4 0-15,0-1 0 0,0-2 0 0,-1 1 0 16,0-1 0-16,1-5 0 16,-2 0 128-16,1-3-128 0,-2 0 0 0,1 2 0 0,-1-4 0 0,0 1 0 15,0 0 0-15,1-2 128 0,-2-2-128 0,-2-1 0 16,0-1 0-16,-1-1 128 0,-2 1-128 0,0-3 0 16,1 0 0-16,1 2 128 0,-2 1-128 0,0-2 0 15,-2-1 0-15,1-1 0 0,0 0 0 0,-2 3 0 16,-1-2 0-16,-1-1 128 0,2 2-128 0,-1-1 0 15,-3 0 0-15,0 1 0 0,-3-2 0 0,-3 1 0 16,-3 1 0-16,-2-1 0 0,-6-6 0 0,2 4 0 16,0-4-160-16,1 3 160 0,-2-3-128 0,0 4 128 15,1 2 0-15,-1-1-160 0,-1 1 160 0,-4 0 0 0,-3 2-176 16,-2-3 176-16,-3-4-160 0,2 5 160 16,-2-1-192-16,2 1 192 0,0 2-208 0,-2-1 80 0,-1 0 128 15,-4 2-208-15,-5-1 80 0,1-1 128 0,0-3-192 16,2 2 192-16,1 1-192 0,0 3 192 0,-2-1-192 0,-1-3 192 15,-5-1-192-15,0 1 192 0,2 1-176 0,1 0 176 16,1-3-128-16,-1 2 128 0,0 0 0 0,-3 2-128 16,1-1 128-16,-1 0 0 0,0-2 0 0,1 3 0 15,0 1 0-15,1-1-128 0,-4 1 128 0,0 1 0 16,-3-1 0-16,4-1 0 0,3 2 0 0,2 0 0 16,-1 0 0-16,3 0-128 0,0 0 128 0,-2 0 0 15,-1 0 0-15,2 0 0 0,5 0 0 0,1 0 0 0,1 0 0 0,3 0 0 16,0 2 0-16,1-1 0 0,-3-1 0 0,1 0 0 15,-1 0 0-15,5 0 0 16,2 0 0-16,0-1 0 0,1 1 0 0,5 0 0 0,1 1 0 0,1-1 0 16,-1 0 0-16,2-1 0 0,2 1 0 0,1-2 0 15,-1 1 0-15,5 0 0 0,3 0 0 0,5 1 0 16,-3 0 128-16,4 1-128 0,1 0 160 0,3 2-160 16,-1-2 128-16,3 0-128 0,1 3 0 0,0-1 0 15,2 0 0-15,2 1 128 0,2-1-128 0,1 1 0 16,-2-1 0-16,2 3 0 0,1-4 0 0,-1 1 0 15,1-2 0-15,9-1 0 0,-9 2 0 0,1 0 0 0,1-2 0 16,7 0 0-16,-9-2 128 0,9 2-128 0,-9-2 0 16,9 2 0-16,-6-5 128 0,6 5-128 0,-7-12 0 15,3 3 144-15,2-2-144 0,2-2 128 0,1-1-128 0,2-1 0 16,-1-5 144-16,2 1-144 0,1-4 0 0,4 1 144 16,-3-1-144-16,3-2 0 0,0-1 208 0,3-3-64 15,-3 5-16-15,-2-5 0 0,3 1-128 0,1-1 160 16,-1-4-160-16,0 3 160 0,-1 4-160 0,-2 3 0 15,0-1 144-15,-1 2-144 0,-1 0 0 0,2 5 128 16,-2 0-128-16,0 4 0 0,-1 4 0 0,-4 9 0 16,0 0 0-16,0 0 0 0,0 0 0 0,0 0 0 15,0 0-128-15,-2 11 128 0,0 4-160 0,-1 1 160 16,-1 1-192-16,1 2 192 0,-1 3-144 0,1 3 144 16,-1 0 0-16,2 3-144 0,-2-2-160 0,-1 4-16 15,1 2-16-15,0-1-11088 16,1 0-2208-16</inkml:trace>
  <inkml:trace contextRef="#ctx0" brushRef="#br0" timeOffset="66831.75">7460 12968 15663 0,'-9'-6'1392'0,"-2"-3"-1120"0,-2 1-272 0,4-3 0 16,-1-1 400-16,0 5 32 0,1-3 0 0,3 2 0 0,1-4 48 15,0 4 16-15,-2-3 0 0,2 3 0 0,0-5-224 0,2 1-32 16,0 1-16-16,-1-3 0 0,0 1 16 0,1 2 0 16,-3-2 0-16,2-1 0 0,0 0-96 0,1 1-16 15,0 1 0-15,-1-2 0 0,1 0 0 0,0 2-128 16,0-2 192-16,1 2-64 0,-2-2-128 0,2-2 160 16,-1-5-160-16,0 2 160 0,1 0 144 0,-1-3 16 15,0 0 16-15,0-2 0 0,2 1 48 0,-1 1 16 0,2-1 0 0,-1-3 0 16,-3 1-32-16,1-1-16 0,1 2 0 0,-2 3 0 15,1-4-128-15,-1 4-32 16,0 2 0-16,-1 4 0 0,1 2 16 0,-1 0 0 0,0-1 0 0,0 1 0 16,0 2 48-16,0 0 0 15,5 11 0-15,-7-9 0 0,5-2-64 0,-1 6-16 16,3 5 0-16,0 0 0 0,-2-10-176 0,2 10 0 16,0 0 0-16,0 0 0 0,0-6 160 0,0 6-160 0,0 0 192 15,0 0-192-15,0 0 208 0,0 0-64 0,0 0-16 0,-2 15 0 16,1 3 48-16,0 0 0 0,-2 3 0 0,0 3 0 15,1 7 32-15,0 2 16 0,-2 4 0 0,3 0 0 16,2 1-80-16,0 1-16 0,-1-1 0 0,1 3 0 16,1-2-128-16,-1-2 128 0,2 0-128 0,-3-2 128 15,0-9-128-15,0 2 160 0,0 1-160 0,0-3 160 0,0-2 16 0,0-1 0 16,0-3 0-16,0-1 0 0,0-2 48 0,5-3 16 16,0-4 0-16,0 1 0 0,-5-11 16 0,6 9 0 15,3 0 0-15,-1-4 0 0,-8-5 32 0,12 4 16 16,0 1 0-16,-1-5 0 0,2-2-128 0,1 0-32 15,1 0 0-15,3-1 0 0,1 1-144 0,0-2 192 16,2-2-192-16,-1 0 192 0,0 3-192 0,7-6 0 16,0 1 0-16,2-1 128 0,-3 0-128 0,2-1 0 15,4 1 0-15,1-2 0 0,3 2 0 0,3-2 0 16,5 2 0-16,0-4 0 0,0 1 0 0,1 2 128 16,-1-2-128-16,3 0 0 0,2 3 0 0,3-2 0 15,1 3 0-15,6-2 0 0,3 4 0 0,2-3 0 16,-1 0 0-16,2-1 0 0,-1 1 0 0,3-1 0 0,3 2 0 0,6-2 0 15,3 0 0-15,0-2 0 16,-2 2 0-16,2 1 0 0,-1 0 0 0,7 2 0 16,2 0 0-16,0-4 0 0,-1-2 0 0,1 3 0 15,-1 0 0-15,6 1 0 0,3-4 0 0,-1 2 0 16,-5-1 0-16,0 0 0 0,0 3 0 0,5 0 0 0,4-4 0 0,-3 3 0 16,-2 0 0-16,2 1 0 0,3-3 0 0,2 2 0 15,-1 0 0-15,-1-4 0 0,-1 0 0 0,4 3 0 16,2-2 0-16,-2 0 0 0,-3 3 0 0,2-3 0 15,-1-2 0-15,4 2 0 0,3 2 0 0,-4-2 0 16,-4 2 0-16,1 2 0 0,3-3 0 0,-1 2 0 16,-1-2 0-16,-1-1 0 0,-3-1 128 0,4 2-128 15,1-2 0-15,-3 0 0 0,-5-1 0 0,0 5 0 16,-2-4 0-16,5 3 0 0,1-1 0 0,-5-2 0 16,-6 2 0-16,1 1 128 0,-2 0-128 0,4 2 0 15,2-2 0-15,-2-1 0 0,-3 3 128 0,-2-2-128 0,-3 2 0 0,4-3 0 16,4 5 0-16,-4-3 0 0,-5 2 0 0,0-2 0 15,0 2 0-15,3-1 0 0,1 3 0 0,-1-3 0 16,-5 1 0-16,-1 0 0 0,-2 0 0 0,1 2 0 16,-2-1 0-16,1 2 0 0,0-1 0 0,-4-2 0 15,-6 3 0-15,-1 0 0 0,-1-1 0 0,-2 2 0 16,2 1 0-16,1 1 0 0,-3-1 0 0,-3 1 0 16,-3 0 128-16,-3 1-128 0,-2 0 0 0,-2 0 0 15,-1-1 0-15,-2 1 128 0,-1 0-128 0,3 1 0 16,0 0 0-16,-2 1 0 0,-1 0 0 0,-1 2 0 15,-2-2 0-15,-3 2 128 0,-1-5-128 0,-1 2 0 16,-2 0 0-16,1 0 0 0,-3 0 0 0,0 0 0 16,-1-1 0-16,-1 0 0 0,1 0 128 0,-2-1-128 15,0 0 0-15,-1-1 128 0,-3-3-128 0,1 1 0 0,-1 0 144 0,-2-4-144 16,-4 1 128-16,-1-2-128 16,0 1 160-16,0-4-160 0,-1-1 384 0,1-2-32 15,-1 1 0-15,-2-7 0 0,0-1 160 0,-2 0 16 0,-2-3 16 16,1-1 0-16,-2-5-144 0,0 2-16 15,-2 0-16-15,-2 0 0 0,-1 4-192 0,0-2-48 0,-3 1 0 0,0 1 0 16,-2 3-128-16,-1-2 0 0,1-1 0 16,-3 3 0-1,-2-1-384-15,0 1-96 0,-3 1-32 0,1-4 0 0,-1 2-2688 16,-2-5-560-16</inkml:trace>
  <inkml:trace contextRef="#ctx0" brushRef="#br0" timeOffset="67634.39">18616 1471 8863 0,'0'-18'384'0,"0"7"96"0,1 3-480 0,3-2 0 0,-3 3 0 0,3-2 0 16,1 2 864-16,-5 7 80 0,9-7 16 0,0 2 0 16,0 1-704-16,1 0-128 0,0 1-128 0,0 0 192 15,2-1-192-15,-1 3-144 0,0-2 144 0,1 2-3776 16,1 1-640-16</inkml:trace>
  <inkml:trace contextRef="#ctx0" brushRef="#br0" timeOffset="68538.5">18944 1751 13183 0,'0'0'576'0,"0"0"128"0,0 0-560 0,0 0-144 15,-7 6 0-15,7-6 0 0,-5 7 992 0,0 3 160 16,0-1 48-16,0 3 0 0,0 0-320 0,0 2-64 16,0 4-16-16,1 3 0 0,0 2-192 0,-1 4-32 15,0 3-16-15,0 5 0 0,0-1-288 0,0 2-48 16,-3-1-16-16,2 3 0 0,-1 4-64 0,0 3-16 15,-1-5 0-15,-1 2 0 0,-2-1-128 0,-2-2 0 0,-1 1 0 0,0 2 128 16,-1 1-128-16,-1-6 0 0,2 0 144 16,-2-3-144-16,1-2 0 0,1-4 144 0,0 1-144 0,2-5 0 15,0 0 144-15,3-2-144 0,0-2 0 0,4-3 144 16,-2-3-144-16,5-3 128 0,1 1-128 0,1-12 128 16,0 0 64-16,5 11 0 0,-5-11 0 0,11 6 0 15,0-3 384-15,3-1 64 0,4 0 32 0,1-2 0 16,3-2-352-16,3 2-80 0,6 0-16 0,2-1 0 0,3-1-96 15,4-1-128-15,2-2 176 0,0-3-176 0,0 2 192 0,3-3-192 16,3 3 192-16,1 3-192 0,1 1 144 0,6-2-144 16,5 1 0-16,2 0 144 0,2-3-144 0,1-1 0 15,1 0 144-15,2 4-144 0,4 0 0 0,4-2 144 16,5-1-144-16,-2-1 0 0,-3-3 128 0,1 4-128 16,1-3 0-16,3 3 0 0,5 3 0 0,-2-3 0 15,-5-1 128-15,1 3-128 0,-1 1 0 0,4-1 0 16,3 3 0-16,-1-2 0 0,-2-1 0 0,0 3 0 15,0 0 0-15,2 1 0 0,2-2 0 0,1 1 0 16,0-1 0-16,3-3 0 0,-2 1 0 0,4 1 0 16,2-1 0-16,-1 2 0 0,-8-3 0 0,1 2 0 15,-2 1 0-15,3 0 0 0,2 2 0 0,-6-1 0 16,-6-1 0-16,-2 0 0 0,-1-2 0 0,2 3 0 0,2 1 0 16,-1 0 0-16,-4-1 0 0,-3 0 0 15,-2-1 0-15,-1 1 0 0,1 0 0 0,0 0 0 16,1-1 0-16,-3 0 0 0,0-3 128 0,-6 2-128 15,-3 2 0-15,-2-2 0 0,-3 1 0 0,1 2 0 16,0-1 0-16,-2 1 0 0,-1 0 128 0,-2 1-128 0,-4 1 0 0,-8 1 0 16,-3-1 0-16,-3 4 0 15,1-3 0-15,-2 1 0 0,-3 1 0 0,-2 2 0 0,1-2 128 16,-3 6-128-16,-1-3 0 0,-1 1 0 0,-1-3 0 0,0 0 0 16,-1 6 128-16,-1-6-128 0,-2 0 0 0,-3 0 0 15,-2 0 224-15,-3 2-64 0,-9-8-16 0,0 0 0 16,0 0 80-16,0 0 16 0,6 3 0 0,-6-3 0 15,0 0 16-15,0 0 0 0,0 0 0 0,0 0 0 16,0 0-48-16,-3-12 0 0,-2-2 0 0,-1 0 0 0,3-3 16 16,-1-1 0-16,1-2 0 0,0-5 0 0,-1-1 96 0,0-6 32 15,-1-7 0-15,2-2 0 0,2 1 0 0,2-1 0 16,2-5 0-16,2 0 0 0,3-3-96 0,2 2 0 16,0 2-16-16,1 1 0 0,1-1-240 0,0 3 144 15,0-2-144-15,2 5 128 0,-1 2-128 0,-1 2 0 16,1 1 0-16,-2 5 0 15,0 3-496-15,-6 7 32 0,0 0 0 0,-3 5-10416 16,-2 14-2064-16</inkml:trace>
  <inkml:trace contextRef="#ctx0" brushRef="#br0" timeOffset="71185.33">23570 2726 20271 0,'8'-19'1792'0,"-3"7"-1424"16,3 3-368-16,-4-1 0 0,1 5-208 0,1-1-112 15,0-1-32-15,1 2 0 0,-7 5 816 0,10-1 176 16,-10 1 16-16,13-1 16 0,-2 0-224 0,-1 1-32 16,0 1-16-16,-10-1 0 0,12 2-144 0,-2 2-48 15,-10-4 0-15,10 5 0 0,0 2-208 0,-10-7 0 16,0 0 128-16,9 6-128 0,-9-6 0 0,8 8 128 15,-8-8-128-15,9 6 0 0,-9-6 128 0,0 0-128 16,6 8 0-16,-6-8 144 0,0 0-144 0,0 0 0 16,0 0 0-16,10 6 128 0,-10-6-128 0,0 0 0 15,0 0 144-15,10-1-144 0,-10 1 0 0,0 0 128 16,11-4-128-16,-11 4 0 0,0 0 0 0,7-1 0 16,-7 1 0-16,0 0 128 0,10-5-128 0,-10 5 128 15,0 0-128-15,0 0 128 0,0 0-128 0,0 0 0 0,8-6-128 0,-8 6 128 0,0 0 0 0,0 0 0 16,0 0 0-16,0 0 0 15,0 0 0-15,0 0 0 0,0 0 0 0,0 0 0 16,0 0 0-16,0 0-160 0,0 0 160 0,0 0 0 0,0 0-128 0,0 0 128 16,0 0 0-16,0 0 0 0,0 0 0 0,0 0-128 15,0 0 128-15,0 0 0 0,0 0 0 0,0 0 0 16,0 0 0-16,0 0 0 0,0 0 0 0,0 0 0 16,0 0 0-16,0 0 0 0,0 0 0 0,0 0 0 15,0 0-128-15,0 0 128 0,6 8 0 0,-6-8 0 16,0 0 0-16,0 0 0 0,0 0 0 0,7 9 0 15,-7-9 0-15,0 0 0 0,0 0 0 0,7 5 0 16,-7-5 0-16,0 0 0 0,0 0 0 0,0 0 0 16,0 0 0-16,0 0 0 0,9 5 0 0,-9-5 0 15,0 0 0-15,0 0 0 0,0 0 0 0,10 8 128 16,-10-8-128-16,0 0 0 0,11 2 0 0,-11-2 0 16,0 0 0-16,0 0 0 0,10 2 0 0,-10-2 0 15,0 0 0-15,11 1 0 0,-11-1 0 0,12 2 0 16,-12-2 0-16,10 2 0 0,-10-2 0 0,0 0 0 15,10 3 0-15,-10-3 0 0,0 0 0 0,10 6 0 0,-10-6 0 0,0 0 0 16,0 0 0-16,10 0 0 0,-10 0 0 0,0 0 0 16,0 0 0-16,0 0 0 15,0 0 0-15,0 0 0 0,8 5 0 0,-8-5 0 0,0 0 0 0,0 0 0 16,0 0 0-16,0 0 0 0,0 0 0 0,0 0 0 16,0 0 0-16,0 0 176 0,0 0-48 0,0 0-128 15,0 0 208-15,0 0-64 0,0 0-16 16,-4 11 0-16,4-11-128 0,-4 9 160 0,4-9-160 0,0 0 160 15,0 0-160-15,0 0 0 0,0 0 0 0,-2 11 0 16,2-11 0-16,0 0 0 0,0 0 0 0,0 0 0 16,0 0 0-16,0 0 0 0,0 0 0 0,0 0 0 15,-3 9 0-15,3-9 128 0,0 0-128 0,0 0 0 16,0 0 0-16,0 0 0 0,0 0 128 0,-4 9-128 16,4-9 0-16,0 0 0 0,0 0 0 0,0 0 128 15,-5 7-128-15,5-7 0 0,0 0 0 0,0 0 0 16,-10 3 128-16,10-3-128 0,0 0 128 0,-7-1-128 0,7 1 0 0,0 0 0 15,0 0 128-15,0 0-128 0,0 0 0 0,0 0 0 16,-8-5 0-16,8 5 128 0,0 0-128 0,0 0 0 16,-5-5 0-16,5 5 0 0,0 0 0 0,-4-10 0 15,4 10 0-15,0 0 0 0,-1-7 128 0,1 7-128 16,0 0 128-16,0 0-128 0,-5-10 0 0,5 10 128 16,-4-7-128-16,4 7 0 0,0 0 0 0,-6-8 0 15,0 2 128-15,6 6-128 0,0 0 0 0,0 0 0 0,-8-4 0 0,8 4-176 16,-9-5 176-16,9 5 0 15,0 0 0-15,0 0 0 0,-9-5 0 0,0 1 0 16,9 4 0-16,-8-3 0 0,8 3 0 0,-7-4 0 16,7 4 0-16,-8-5 128 0,8 5-128 0,-8-3 128 15,2-3-128-15,6 6 128 0,0 0-128 0,0 0 0 0,-8-2 0 16,8 2 0-16,-9-9 0 0,9 9 128 0,0 0-128 0,0 0 0 16,-6-5 0-16,6 5 0 0,0 0 0 0,0 0 128 15,0 0-128-15,0 0 0 0,0 0 0 0,0 0 0 16,0 0 0-16,0 0 0 0,0 0 0 0,0 0 0 15,0 0 0-15,0 0 0 0,0 0 0 0,0 0 0 16,-7 3 0-16,7-3 0 0,0 0 0 0,-7 5 0 16,7-5 0-16,0 0 0 0,0 0 0 0,-9 6 0 15,2-2 0-15,7-4 0 0,-7 6 0 0,7-6 0 0,-9 6 0 0,9-6 0 16,-7 3 0-16,7-3 0 0,-9 3 0 0,9-3 0 16,0 0 0-16,0 0 0 0,-9 7 0 0,3 0 0 15,6-7 0-15,0 0 0 0,-4 5 0 0,4-5 0 16,0 0 0-16,0 0 0 0,0 0 0 0,0 0 0 15,2 12 0-15,3-4 0 16,-5-8-512-16,11 11-160 0,-1-3-32 0,0 2-6912 16,-2-3-1360-16</inkml:trace>
  <inkml:trace contextRef="#ctx0" brushRef="#br0" timeOffset="72418.14">19052 1497 7359 0,'0'0'320'0,"0"0"80"0,0 0-400 0,-11 2 0 16,0 2 0-16,3 1 0 0,1 0 752 0,-2 4 64 15,-1-3 16-15,-2 6 0 0,0-2-384 0,-2 3-64 16,-2 2 0-16,1 3-16 0,-1 2-112 0,0 3 0 0,0 5-16 0,-1-4 0 16,1 0-32-16,0 2 0 15,0-3 0-15,-1 3 0 0,5-2-16 0,-1 2-16 16,2-1 0-16,0-1 0 0,4 4 16 0,0-1 16 0,2 2 0 0,1-3 0 16,-2 0-208-16,1-4 0 0,1 0 0 15,2 2 0-15,-1-4 0 0,1 1 128 0,0-2-128 0,1 0 144 16,0 0-144-16,1-3 0 0,0 1 144 0,1-5-144 15,2 0 0-15,-1 1 0 0,1 1 0 0,0-3 128 16,1 0-128-16,1 2 176 0,0-3-176 0,3 2 192 16,1-3 16-16,1 0 16 0,3-1 0 0,2 0 0 15,3-4-224-15,1 1 176 0,1 3-176 0,3-6 160 16,4-1-32-16,0 2-128 0,2 0 192 0,0-1-64 0,-1 2-128 16,0-2 128-16,3 0-128 0,0-1 128 0,2 2-128 0,2-1 0 15,-1-1 0-15,3 2 128 0,1 1-128 0,1-3 0 16,1 0 0-16,2-1 0 0,1 2 0 0,-2-1 0 15,-3 3 0-15,0-1 0 0,-4 2 0 0,4-1 0 16,-5-2 0-16,3 1 0 0,-3 1 0 0,0 3 0 16,0-2 0-16,0 1 0 0,2 2 0 0,-2-3 0 15,-2 2 0-15,1 2 0 0,-1-4 0 0,-3 2 0 16,-3-2 0-16,-2-1 0 0,-2 1 0 0,-1 1 0 16,-3-2 0-16,1 2 0 0,0 1 0 0,-3-2 0 15,-1 1 0-15,-1 0 0 0,-2-1-192 0,0-1 48 16,-3 0 0-16,-8-4 0 15,12 6-560-15,-2-2-96 0,-10-4-32 0,14 7 0 0</inkml:trace>
  <inkml:trace contextRef="#ctx0" brushRef="#br0" timeOffset="73930.46">20104 2792 14559 0,'5'-17'640'0,"-5"17"144"0,7-10-624 0,-7 10-160 16,0 0 0-16,11-4 0 0,-11 4 0 0,11 0-272 16,0 3 64-16,-4 2 16 0,2 3 192 0,-9-8 0 15,9 5-160-15,-9-5 160 0,6 11 0 0,1-4 0 16,-7-7 0-16,0 0 0 0,7 11 0 0,0-5 0 15,-7-6 0-15,6 11 0 0,-6-11 0 0,6 8 0 16,-2 3 0-16,-4-11 0 0,0 0 0 0,0 0 128 16,4 7-128-16,-4-7 128 0,0 0 0 0,0 0-128 15,0 0 192-15,0 0-64 0,0 0 80 0,0 0 16 16,0 0 0-16,0 0 0 0,0 0 96 0,0 0 32 0,6 8 0 16,-6-8 0-16,0 0-128 0,0 0-32 15,0 0 0-15,0 0 0 0,9 4-48 0,-9-4-16 16,0 0 0-16,0 0 0 0,0 0-128 0,0 0 0 0,0 0 0 0,0 0 0 15,0 0 0-15,0 0 128 0,0 0-128 0,0 0 128 16,0 0-128-16,0 0 0 16,0 0 0-16,0 0-176 0,0 0 176 0,0 0 0 0,0 0 0 15,0 0 0-15,0 0 0 0,0 0 0 0,0 0 128 0,0 0-128 16,0 0 176-16,0 0-48 16,0 0 0-16,0 0 0 0,0 0-128 0,4-11 0 0,-4 11-192 0,0 0 192 15,3-8 0-15,-1-3 0 0,-2 4 0 0,0 7 0 16,0 0 0-16,0 0 0 0,0 0 0 0,0 0 0 15,0 0 0-15,0-10 0 0,0 10 0 0,0 0 0 16,0-8 128-16,0 8-128 0,0 0 192 0,0 0-64 16,0 0-128-16,0 0 0 0,0 0 0 0,0 0 0 0,0 0 0 0,0 0 0 15,0 0 0-15,0 0 0 16,0 0 0-16,0 0 0 0,0 0 0 0,0 0 0 0,0 0 0 0,0 0 0 16,0 0 0-16,0 0 0 0,0 0 0 0,0 0 128 15,0 0-128-15,0 0 128 0,0 0-128 0,0 0 0 16,0 0 0-16,0 0-176 0,12-1 176 0,-12 1 0 15,10 2 0-15,-10-2 0 0,9 3 0 0,-9-3-160 16,0 0 160-16,10 2-160 16,-10-2-544-16,0 0-128 0</inkml:trace>
  <inkml:trace contextRef="#ctx0" brushRef="#br1" timeOffset="85227.02">4282 2703 24815 0,'-5'-23'1088'0,"4"13"256"0,1-2-1088 0,1 4-256 16,2-4 0-16,1 3 0 0,0-2 0 0,1 1-192 0,2 1 16 0,-3-3 16 16,0 2 160-16,0-1 224 0,-2-1-48 0,1 2-16 15,-3 10-160-15,0-11-224 0,-2 3 48 0,2 8 16 16,-5-8 32-16,-2 5 0 0,-3 0 0 0,-3 3 0 15,-2 0 128-15,-7 1-128 0,-3 3 128 0,-6 2-128 16,-3-2 128-16,-4 1 0 0,-3 2 0 0,-2 0 128 16,-3 0 192-16,0 0 64 0,-1-2 0 0,-1 3 0 15,0 1 384-15,-5-3 64 0,-2 3 32 0,-5-1 0 0,-2 2-256 0,2-2-48 16,-1 4-16-16,1 1 0 0,0 1-384 0,-3 1-160 16,-2 1 128-16,-4-1-128 0,-3 3 0 0,2-4 0 15,1 2 0-15,4 2 0 0,2 2 0 0,-1-2 0 16,-1-5 0-16,2-2 0 0,3 1 0 0,6-5 0 15,3 1 0-15,5-1 0 0,3 6 0 0,2-3 192 16,3 2-192-16,2-1 192 0,3-2-192 0,3 3 0 16,0-4 0-16,5 4 0 0,0-6 160 0,2 4 0 15,2-1 0-15,4 3 0 0,0 2-32 0,4-2-128 16,2 2 192-16,2 4-64 0,1 1-128 0,3 3 0 16,-1 2 0-16,3-1 0 0,3 7-128 0,2 3 128 0,0 6 0 0,2 1 0 15,1 6 0-15,0 0 0 0,2 3 0 16,-2 5 0-16,2 0 0 0,1 7 0 0,1 3 0 0,-2 7 0 15,-1 3 0-15,-1 2 0 0,2 3 128 0,0 2-128 16,-2 6 0-16,0 3 0 0,-3 4 0 0,1 3 0 16,-3-3 0-16,0 6 0 0,0-1 0 0,-1 5 0 15,-1 3 0-15,0 1 0 0,-1 0 0 0,-2 5 0 16,-2 7 0-16,-2 1 0 0,0 1 0 0,1 2 0 16,0 3 0-16,0 3 128 0,-3 5-128 0,1-3 0 15,1 5 0-15,0-3 0 0,-1 3 0 0,0 2 0 16,-1 0 0-16,1 4 0 0,-1 0 128 0,4 0-128 15,-1-1 0-15,0 0 0 0,-2 0 0 0,3 0 0 16,-4 1 0-16,4 1 0 0,-3 4 0 0,0-2 0 16,-2-4 0-16,1 2 128 0,-2 1-128 0,1-2 128 15,1 1-128-15,1 1 0 0,1-4 0 0,-1 0 0 0,2 1 0 16,-1-4 0-16,2-2 0 0,0-3 0 0,1-1 0 0,1-5 0 16,0-1 128-16,2-1-128 0,1-1 208 0,-2-4-32 15,-1-3-16-15,1 2 0 0,0 1-32 0,-1-2-128 16,0-5 192-16,0 4-64 0,-1-4-128 0,-1 3 0 15,2-6 144-15,0 0-144 0,0-5 0 0,0 2 0 16,4 2 0-16,-1-3 128 0,0-6-128 0,2-3 0 16,0-1 0-16,0 2 128 0,0-2-128 0,0-4 0 15,0-5 0-15,1 1 0 0,2 3 0 0,0-3 0 16,-1-2 0-16,-1-3 0 0,1-6 0 0,0 3 0 16,-2 2 0-16,1-5 128 0,2 3-128 0,-2-5 0 15,-2-1 0-15,1-3 0 0,0-2 0 0,0 0 0 16,0-1 0-16,0-2 128 0,0 0-128 0,1-6 0 0,-1-4 0 15,0-4 0-15,0-2 0 0,1-3 0 0,2-5 0 0,-1 2 0 16,1-4 0-16,2-4 0 0,0-1 0 0,0-3 128 16,0-5-128-16,0 3 0 0,0-6 0 0,2-1 128 15,0-4-128-15,2-1 0 0,0-2 0 0,1-1 0 16,2-2 0-16,-1 1 0 0,1-5 0 0,0 2 0 16,2-4 0-16,3 2 144 0,1-3-144 0,1 0 160 15,2-1 0-15,6-1 0 0,3-4 0 0,3 0 0 16,7 0 64-16,4-2 16 0,5-2 0 0,0-4 0 15,1 2 64-15,4-3 16 0,2 3 0 0,4-3 0 16,4 1-176-16,7 2-16 0,3-3-128 0,-3 4 192 16,-1-7-192-16,1 5 0 0,5-3 128 0,6 2-128 15,5-3 0-15,1-2 0 0,-3-1 0 0,3-1 0 16,1-2-320-16,4-1-16 0,4-3 0 0,-1-5-10544 16,-9 1-2096-16</inkml:trace>
  <inkml:trace contextRef="#ctx0" brushRef="#br1" timeOffset="86894.7">550 13918 22399 0,'-6'14'992'0,"6"-14"208"15,0 0-960-15,-4 6-240 0,4-6 0 0,0 0 0 0,0 0 176 0,0 0-16 16,-9 0 0-16,9 0 0 0,-9-4 160 0,2 2 16 16,7 2 16-16,-7-7 0 0,7 7 160 0,-6-6 48 15,6 6 0-15,0 0 0 0,-8-6-240 0,8 6-32 16,-6-8-16-16,6 8 0 0,0 0-144 0,0 0-128 15,0 0 144-15,0 0-144 0,6-6 0 0,-6 6 0 0,13 0 0 0,2 2 0 16,3 4-160-16,6 3-32 16,2 4 0-16,-7-8 0 0,5 3-96 0,4 2-32 0,2-1 0 0,5 0 0 15,0 0 320-15,2 0-192 0,1-2 192 0,31 7-160 16,-12-4 160-16,-11-5 0 0,-9-2 160 0,-8-2-160 16,-5-2 416-16,-3 0-16 0,-7-2 0 0,-3 1 0 15,-1-6 112-15,-5 0 0 0,-1-2 16 0,-4-1 0 16,-4-3-208-16,-1-3-64 0,-5 2 0 0,-1-3 0 15,-3-2 208-15,-3 1 48 0,-2-3 0 0,-4-2 0 16,-6-1-192-16,-2 2-16 0,1-3-16 0,-1 3 0 16,3 1-144-16,4 2-16 0,5 3-128 0,1 1 192 15,6 1-192-15,3 6 128 0,4 3-128 0,5 6 0 16,0 0 0-16,10 1 0 0,6 3-176 0,5 4 176 16,7-1-320-16,7 6 64 0,5 2 16 0,2 2 0 15,-3 1 48-15,-1-3 0 0,-2-4 0 0,-2 2 0 0,-2-2 928 16,-4-3 192-16,-4-4 32 0,-4 0 16 15,-3-2-1440-15,-3-2-304 0,-4-2-48 0,-10 2-16 0,5-9 1104 0,-1-1 224 16,-5-2 32-16,-4-4 16 0,-3-6-16 0,-4-3 0 16,-3 3 0-16,-3-5 0 0,-3-1-48 0,-1-5-16 15,2 0 0-15,-3 1 0 0,0 1-208 0,0 0-64 16,0 2 0-16,0 2 0 0,3-2-192 0,2 5 0 16,2-2 0-16,2 5 0 15,1-1-448-15,3 3-144 0,2 0-32 0,1 3 0 16,2 3-2272-16,1 3-464 0</inkml:trace>
  <inkml:trace contextRef="#ctx0" brushRef="#br1" timeOffset="87412.02">922 12464 15663 0,'-3'13'1392'0,"-1"4"-1120"15,-1 0-272-15,3-2 0 0,0-1 3008 0,2-2 528 16,3 1 112-16,2 1 32 0,0 0-2784 0,3 0-576 16,2 1-96-16,4-1-32 0,2 0 64 0,5 2 16 15,0 0 0-15,2 1 0 0,-4-3-272 0,-1-3 128 16,0-1-128-16,-4-2 0 0,0-2 0 0,-2-2 0 15,0-4 0-15,-12 0 0 0,11-1 0 0,-11 1 0 16,11-7-176-16,-4 1 176 0,0 0-192 0,-5-6 64 16,-3-2 128-16,-3-2-208 0,-2-2 368 0,-2-2 80 0,-1-3 16 0,-1-1 0 15,-2-4 112-15,1 2 16 0,-2-3 16 0,1 1 0 16,-1 0-80-16,0-2-32 0,2-1 0 0,1 2 0 16,1-4-160-16,1 1-128 0,4 0 192 0,-1 2-192 15,1-2 0-15,2-1-256 0,3 2 32 0,2 6 0 31,0-2-1296-31,4 6-256 0,2 0-48 0</inkml:trace>
  <inkml:trace contextRef="#ctx0" brushRef="#br1" timeOffset="87852.84">991 11224 29951 0,'-2'23'1328'0,"1"-9"272"0,1 3-1280 15,2 0-320-15,2 2 0 0,2 3 0 0,3-2 0 0,1 2-304 16,3 0 64-16,0 3 16 0,1 0 96 0,0 3 128 16,-1-3-208-16,-1-1 80 0,1 2 128 0,0-3 144 0,-1-1-16 0,-1-2-128 15,1-1 144-15,1-3-144 16,-4-5 0-16,0-3 144 0,-2-2-144 0,-7-6 0 0,11 0 0 0,-11 0 0 16,0 0 144-16,5-13 0 0,0-3 0 0,-4-1 0 15,-1-1 944-15,-3-1 192 0,0-1 48 0,-2-3 0 31,-1-5-1536-31,1 3-304 0,-1-4-64 0,1-1-16 0,-3 0 592 0,2-1 256 0,-4 3 0 0,2 2-16 16,1 1-240-16,-2 1 0 0,-2 4 0 0,3 1 0 16,-5 1 0-16,1 3-192 0,-2 3 48 0,0 1 0 15,0 7-144-15,2-2-32 0,-2 3 0 0,-3 1 0 16,2 0-640 0,-2 2-144-16,2 3-32 0</inkml:trace>
  <inkml:trace contextRef="#ctx0" brushRef="#br1" timeOffset="88312.78">1098 10599 33743 0,'3'29'1488'0,"-1"-12"320"0,6-1-1440 16,0-1-368-16,2 3 0 0,2-1 0 0,2-5 0 0,4 4-160 0,1 0 16 0,-1-2 0 16,-3-1 144-16,-3-4 0 0,-1 0-144 0,1-4 144 15,-12-5 0-15,12 0-144 0,-12 0 144 0,11-5 0 16,-11 5-256-16,6-12 48 0,-4 0 16 0,-3-2 0 15,-3 0-80-15,-2-6-16 0,-3-2 0 0,-2-1 0 16,2 0 288-16,-3-1 0 0,0 1 0 0,0 0 0 16,2-5 0-16,-1 3 0 0,0-2 0 0,1 1 0 15,0-2 752-15,2 1 256 0,2-5 48 0,1 3 16 32,1 1-1664-32,3-3-336 0,2 3-64 0,3 0-16 0,0 5 816 0,3 0 192 0,2 4 0 0,4 1 0 15,2 5-192-15,3 0 16 0,2 1 0 0,5 7 0 16,1 4 16-16,2 2 0 0,1 4 0 0,3 3 0 15,3 1-32-15,-2 2-16 0,2-1 0 0,1 2 0 16,-2-1-496 0,-5-2-80-16,-3 1-32 0,-7-3 0 0,-1-2-32 0,-6 0-16 0,-1-2 0 0</inkml:trace>
  <inkml:trace contextRef="#ctx0" brushRef="#br1" timeOffset="88865.58">1111 9156 25791 0,'-10'10'2304'0,"-2"3"-1856"0,3 1-448 0,1-3 0 16,-1 3 1808-16,2 2 272 0,2 0 48 0,1 2 16 15,-1 0-1808-15,4 0-336 0,1 1 0 0,3 4-192 16,-2 3 192-16,5 0-176 0,1 3 176 0,0-2-160 16,2 2-80-16,1 3-16 0,2-3 0 0,-1 1 0 15,3 1-64-15,1-7 0 0,-1-2-16 0,3-6 0 16,-2-3 64-16,0-2 16 0,-1-6 0 0,2-1 0 15,0-3 64-15,-3-2 0 0,1-3 16 0,-1-6 0 16,-3 0 176-16,0-6 0 0,-1-4 0 0,-2-4 0 16,0 1 272-16,-2-1-16 0,-1-5 0 0,-4 1 0 0,-2-4-128 0,0 1-128 15,-2-1 192-15,-1 5-192 0,-1 0 144 0,-2 3-144 16,0 3 0-16,-1-2 144 0,-1 0-144 0,0 3 0 16,-1 0 144-16,4 1-144 0,2 3 0 0,3 3 0 15,-1 4 0-15,3 9 0 0,0 0 0 0,0 0 0 16,10-5 0-16,3 5-192 0,4 5 192 0,3 2 0 15,2 5 0-15,5 2 0 0,5 2 0 0,6 0 0 16,2 1 144-16,3 3-144 0,3 4 192 0,1 0-64 16,-3 7 0-16,2-2-128 0,-1 0 192 0,-1 3-64 15,-3-2 0-15,-3 2-128 0,-5 3 336 0,1 0-32 16,-2 1-16-16,-3-3 0 0,-3-1-112 0,-3-2-32 16,-3-2 0-16,-5 0 0 15,-3-5-1456-15,-6 0-288 0,-4-4-64 0</inkml:trace>
  <inkml:trace contextRef="#ctx0" brushRef="#br1" timeOffset="89634.73">1073 6502 27647 0,'-8'12'2448'0,"-2"2"-1952"0,-1 0-496 0,0 2 0 16,1 2 0-16,0 5 0 0,2 0 0 0,1 0 0 15,-1 2-192-15,-1-1 192 0,2 3-192 0,-1-1 192 16,0 4 0-16,1-5 0 0,3 1 0 0,1 0 0 16,1-2 0-16,-1 3 176 0,3-4-176 0,2 1 160 15,4-1-32-15,0-3-128 0,2-2 192 0,2-1-64 16,2-1-128-16,-1-4 0 0,-2-1 0 0,1-6-176 15,2-2 176-15,-2-3-192 0,-3-3 192 0,0-2-192 16,-7 5 192-16,5-13 0 0,-3-2-144 0,1-4 144 16,-3-4 0-16,-1 0 0 0,-1-3 160 0,0 0-160 15,-3-3 256-15,1 2-48 0,1-3-16 0,-2 4 0 0,-2 0-64 0,2 4-128 16,1 0 176-16,-1 3-176 0,-2 2 224 0,3 0-64 16,-1 2-16-16,3 1 0 0,3 2-16 0,3 3-128 15,-4 9 192-15,6-2-64 0,6 2-128 0,2 2 192 16,0 5-192-16,5 6 192 0,5 1-64 0,5 6 0 15,5 4 0-15,8 6 0 0,5 6 16 0,8 3 0 16,5 6 0-16,3 1 0 0,0 5-144 0,-7-3 0 16,-7-4 0-16,-4 2 0 0,-5-5 368 0,-4-1 80 15,-6 1 32-15,-2 0 0 0,-6-1 144 0,-4 1 16 16,-3-5 16-16,-2-1 0 0,-4 2-224 0,-3-2-48 16,-3-4-16-16,-3-1 0 0,-2-6-560 0,-2-3-128 15,-3-2 0-15,-3-5-16 16,-2-2-2096-16,-4-7-400 0,-5-4-96 0</inkml:trace>
  <inkml:trace contextRef="#ctx0" brushRef="#br1" timeOffset="90200.54">1045 5876 30399 0,'5'20'2704'0,"-3"-7"-2160"15,4 2-544-15,-1-1 0 0,7-3 0 0,1 3-304 16,2 0 48-16,1-4 0 0,1 4 128 0,4-1 128 0,-3 1-192 0,-1-5 192 15,0-1-144-15,-3-3 144 0,0-5 0 0,0 0-144 16,-2 0 144-16,1-3 144 0,-3-3-16 0,-1-2-128 16,-1-2 128-16,-2-1-128 0,-2-5 0 0,-1 0 0 15,-3-2 0-15,-3-1 0 0,-2-4 0 0,-4-5 0 16,-2-4 0-16,-5-2 0 0,-1-2-128 0,-1 1 128 16,-4-1 144-16,-1-1 128 0,0-1 32 0,-2 1 0 15,0 2 336-15,-6-2 64 0,-1 0 0 0,2 3 16 16,-1 1-240-16,2 3-48 0,2 1-16 0,1 5 0 15,3-1-544-15,2 3-128 0,2 3 0 0,-1 4-16 16,5 3-1296-16,0 3-256 16,-2 6-48-16,2-3-16 0</inkml:trace>
  <inkml:trace contextRef="#ctx0" brushRef="#br1" timeOffset="90742.86">1237 4985 25103 0,'0'0'1104'0,"0"0"240"0,0 0-1072 0,7-11-272 0,1-1 0 0,-2-1 0 16,1 1 192-16,-2-3 0 0,0-4-16 0,0-2 0 15,0-6-176-15,-1 1 192 0,-2-4-192 0,-3 1 192 16,0 1-192-16,-2-1 0 0,0 2 0 0,-3-4 0 15,3 2 0-15,-5 4 0 0,-1-3 0 0,-1 5 0 16,-3 4 0-16,-1 0-192 0,2 1 64 0,-4 1 128 16,0 5-256-16,1 3 64 0,-2 0 0 0,2 4 16 15,0 5 176-15,2 2 176 0,0 7-48 0,2 3 0 16,0 3 192-16,3 4 16 0,2 4 16 0,1 5 0 0,2 5 96 16,0 1 32-16,2 1 0 0,5 3 0 15,2 0-16-15,3 2 0 0,-2 2 0 0,4-1 0 0,0-2-112 0,-1 1-32 16,4-3 0-16,0-4 0 0,0-1-16 0,3-7-16 15,1-2 0-15,-1-4 0 0,0-3-144 0,1-4-16 16,1-2-128-16,1-6 192 0,0-2-192 0,2-3-240 16,-2-3 48-16,1-6 16 15,-4-1-400-15,4-6-96 0,-3-2-16 0,1-6 0 16,-2-3-912-16,0-4-192 0,-6-5-48 0,0-2 0 0</inkml:trace>
  <inkml:trace contextRef="#ctx0" brushRef="#br1" timeOffset="91275.12">869 3552 15663 0,'-12'8'1392'0,"-1"-3"-1120"0,2 1-272 0,2 2 0 0,2-4 3712 0,7-4 672 15,0 0 144-15,-1 14 16 0,2-2-3552 0,4 6-720 16,2 1-144-16,3 3-128 0,1-1 0 0,1 0 0 15,2 0 0-15,2 0-144 0,1 0 144 0,3-3 0 16,-1-3 0-16,2-2 0 0,0-2-336 0,-2-6 16 16,2-2 0-16,-1 0 0 15,-2-1-256-15,0-2-32 0,-1-1-16 0,2-2 0 0,0-2 368 0,1 0 80 16,-1-3 16-16,1 2 0 0,0-3 160 0,3 2 128 16,-3 0-128-16,2-2 176 0,-2 2 80 0,0-3 32 15,-3 1 0-15,-1-3 0 0,1 2 80 0,-3 1 16 16,-1 3 0-16,-2-1 0 0,1 2-64 0,-2 4 0 15,-2-1 0-15,-8 2 0 0,0 0-144 0,0 0-48 0,5 6 0 16,-4 8 0-16,-5 2-128 0,-3 5 0 0,-2 5 0 16,-5 5 0-1,-4 3-528-15,-1 3-96 0,-3 1-16 0,2 5 0 16,-3-1-1616-16,3-1-336 0</inkml:trace>
  <inkml:trace contextRef="#ctx0" brushRef="#br1" timeOffset="91786.43">1152 2586 15663 0,'-13'10'688'0,"3"-5"144"15,-3 2-656-15,-1 3-176 0,4 1 0 0,-2 2 0 0,1 2 2832 0,0 4 544 16,0 2 96-16,4 5 32 0,2 2-2688 0,0 4-544 0,1 0-96 0,0 1-32 16,-1-1-144-16,2-2 0 15,2-1 0-15,4 1 0 0,2-6 0 0,1-3 0 0,0-3 0 0,2-3 0 16,1 2-272-16,1-7 64 0,-1 0 16 0,1-2 0 31,0 0-224-31,2-6-32 0,-2 1-16 0,1-3 0 0,1-4 240 0,2 0 48 0,0-4 16 0,1 2 0 16,0 0 160-16,3-5 128 0,0-1-128 0,2 0 176 15,-1-2 144-15,3 0 48 0,0 2 0 0,-2 0 0 16,4-2-32-16,0 4 0 0,2 1 0 0,-2 0 0 16,0 2-80-16,-1 0 0 0,-3-3-16 0,0 6 0 15,-3 2 0-15,-4 3 0 0,-1 2 0 0,-1 0 0 16,0 5 0-16,-5 1 0 0,-2 5 0 0,-1 4 0 16,-1 5 0-16,-3 3 0 0,-2 0 0 0,0 7 0 15,-1 2-64-15,-3 3-16 0,-1 4 0 0,-5 4 0 0,-4-1-160 16,0 0 0-16,-3 2 0 0,0-1 0 15,-3 2-1216-15,-1-3-112 0,1-1-16 0,-5 1-16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20:07:51.5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14343 5192 3679 0,'0'0'160'0,"-6"-7"32"0,-3 0-192 0,3 2 0 16,-3-3 0-16,-1 2 0 0,-3 1 1072 0,-1-2 160 15,-3 3 48-15,-2 1 0 0,-3 0-1104 0,-3 1-176 16,1-1 0-16,-5-1-192 0,2 3 192 0,1 0 0 16,-1-1 0-16,4 1 0 0,0 0 0 0,2 0 0 15,0 1 192-15,3-2-192 0,1 1 1120 0,-1 0 112 0,3-1 32 0,-2 2 0 16,-2 0 80-16,1 2 0 16,0-2 16-16,2 1 0 0,-1 2-240 0,1-2-48 15,-1 3-16-15,2-1 0 0,0 3-144 0,1-3-16 0,-1 1-16 0,3 0 0 16,-1 1-112-16,4 0 0 0,2-1-16 0,2 4 0 15,2-2-304-15,3 2-48 0,4 0-16 0,2-1 0 16,2 2-112-16,2-2-16 0,2 3-16 0,2-2 0 16,1 2 48-16,4-3 16 0,3 0 0 0,2 2 0 0,2-1 0 0,4 2 0 15,1-4 0-15,5 6 0 16,3-5-32-16,3 2 0 0,3-2 0 0,2 0 0 0,1-2 0 0,3 2 0 16,0-1 0-16,1 0 0 0,1-1-80 0,3 6-32 15,3-2 0-15,2 1 0 0,2-5 32 0,1 2 0 16,-2-1 0-16,26 5 0 0,-8-2-16 0,-2 4 0 15,-2-5 0-15,-1 3 0 0,0-8-176 0,-3 3 160 16,-3-1-160-16,0-2 160 0,-2 0-160 0,2 2 0 16,2 3 144-16,0-5-144 0,0 0 0 0,-1 0 0 15,-3 0 0-15,1 2 128 0,-1-1-128 0,2 1 0 16,2 0 0-16,-1 1 0 0,-3-4 0 0,-2 1 0 16,-3 0 0-16,1 0 0 0,-5-4 0 0,4 1 128 15,3 1-128-15,-1 0 0 0,-1 2 0 0,-2-1 0 16,-1 2 0-16,-1-3 0 0,-4-1 0 0,1-1 128 15,4 1-128-15,-3-1 0 0,-1-2 0 0,-2 2 0 16,-4 1 0-16,0 0 0 0,-2 1 0 0,-2 1 0 16,-3-2 0-16,1-2 128 0,-5 0-128 0,0-1 0 15,-1 2 0-15,-1 0 0 0,-2-1 0 0,-2 1 0 16,-3 0 0-16,-1-2 0 0,-6 3 0 0,-2 0 128 0,-4 2-128 0,-3-4 128 16,-2 1-128-16,-12 1 0 0,0 0 0 0,0 0 128 15,0 0-128-15,0 0 0 0,0 0 128 0,0 0-128 16,0 0 128-16,-8-4-128 0,-2-1 128 0,-3 1-128 15,-3 2 0-15,-4 1 0 0,-5-1 0 0,-1 2 128 16,-2-2-128-16,-4 0 0 0,-4 2 0 0,-2 2 128 0,0-1-128 0,-4 0 0 16,-5 1 0-16,0 0 0 0,-5 1 0 0,-3-1 0 15,-6 2 0-15,-4-3 0 0,-3 1 0 0,-2 0 0 16,-3-1 0-16,0-1 0 0,-2-1 0 0,-4 1 0 16,-4 0 0-16,-1 1 0 0,2-1 0 0,-1 0 0 15,3 0 0-15,-8 2 0 0,-6-2 0 0,2 0 0 16,-1-2 0-16,2 1 0 0,-1-3 0 0,-2-2 0 15,-4 1 0-15,5 1 0 0,3-4 0 0,-2 5 0 16,-1-1 0-16,2-1 0 0,-2-8 0 0,4 3 0 16,3 1 0-16,-1 3 0 0,1-3 0 0,-1 1 0 15,1-5 0-15,5 2 0 0,-1 1 0 0,3 0 0 0,3 3 0 0,2 0 128 16,-2-1-128-16,5-1 0 0,5 0 0 0,5 0 0 16,4 2 0-16,5 2 0 0,4-1 0 0,5 4 0 15,0-3 0-15,4 1 0 0,2-2 0 0,5 1 0 16,3 1 0-16,5 1 0 0,3 1 0 0,3 0 0 15,7 0 0-15,2 4-160 0,9-2 160 0,0 0 0 16,0 0-176-16,0 0 176 0,13 4-160 0,5 1 160 16,2 4-144-16,7-2 144 0,3-2-128 0,5 4 128 15,1-2-128-15,5 3 128 0,2-2-128 0,4 3 128 16,3-2 0-16,6 4 0 0,2 4 0 0,7-2 0 16,4 1 0-16,2 0 0 0,-4-5 0 0,3 2 0 15,3 1 0-15,3-3 128 0,5 2-128 0,2 2 128 16,0-2-128-16,0-2 0 0,4 2 128 0,2 0-128 15,2-2 128-15,2 2-128 0,0 1 128 0,1-3-128 0,-2 1 0 0,4-1 144 16,3-3-144-16,-1-1 0 16,-2-3 128-16,-1-1-128 0,3-3 0 0,1 0 0 0,-1-3 176 0,-3-1-176 15,-2-2 160-15,1 1-160 0,-1-4 128 0,0 0-128 16,-2-2 0-16,-1-1 144 0,-3-2-144 0,-1-1 0 16,-1 2 0-16,0 2 128 0,-1-2-128 0,-4-1 0 15,-3 0 0-15,-4 3 128 0,-3-3-128 0,0 1 0 16,-2-2 0-16,-5 3 128 0,-3 0-128 0,-7 3 0 15,-4-1 0-15,-6 2 0 0,-5-2 0 0,-5 3 0 16,-4 0 0-16,-6 3 0 0,-4 3 0 0,-4 1-176 16,-3 0 16-16,-12 0 0 15,8 4-2272-15,-8-4-464 0</inkml:trace>
  <inkml:trace contextRef="#ctx0" brushRef="#br0" timeOffset="2685.42">26344 5218 6447 0,'0'0'576'0,"-6"-5"-576"16,-2 2 0-16,0 0 0 0,0 0 1808 0,0 2 256 15,-1-1 48-15,0 2 16 0,9 0-976 0,-7 3-208 0,-4-1-48 0,11-2 0 16,0 0-320-16,-6 0-64 0,6 0 0 0,0 0-16 16,0 0-48-16,0 0-16 0,0 0 0 0,0 0 0 15,0 0-192-15,0 0-48 0,4 9 0 0,5 1 0 16,2-4 128-16,4 0 0 0,1 2 16 0,1-3 0 16,4 3 160-16,3-2 16 0,3-1 16 0,3 4 0 15,3-3 32-15,4 3 0 0,4-2 0 0,4-1 0 16,9 6-128-16,-3-5-32 0,1 1 0 0,0-4 0 15,-1-1-80-15,2 0-32 0,4 1 0 0,2 1 0 16,4 1-112-16,5 6-32 0,2-3 0 0,-3-2 0 16,-3-6-144-16,2 2 0 0,4 3 144 0,3 3-144 15,5-2 0-15,-2 0 128 0,2-2-128 0,-3-3 0 16,-2-1 0-16,4 0 144 0,3 2-144 0,0-1 0 16,0 1 128-16,-3-3-128 0,-9-3 0 0,0-1 0 0,4-1 192 15,0 3-32-15,1 2 0 0,-1 0 0 0,-1-3-16 0,-1-2 0 16,-3-1 0-16,3 3 0 0,2-1 32 0,5 3 0 15,2 1 0-15,-3-2 0 0,-2-3 48 0,-3 1 16 16,-2 4 0-16,2-2 0 0,4 0-96 0,-1 1-16 16,1-3 0-16,-4 1 0 0,-4-1-128 0,3 2 128 15,-1-3-128-15,2 1 128 0,4 3-128 0,-4-2 0 16,-5-2 144-16,-1 0-144 0,-3-4 128 0,-1 3-128 16,0-2 128-16,0 2-128 0,-1 1 0 0,-3-3 144 15,-3 2-144-15,-5-3 0 0,-3-1 224 0,-1-3-64 16,-6 0-16-16,0 3 0 0,1 1 32 0,-2 0 0 15,-1 0 0-15,0 2 0 0,-1 0-176 0,1 0 160 16,1 0-160-16,-2-1 160 0,-3 0-160 0,1 2 160 0,1-5-160 0,-2 4 160 16,-3-5 0-16,0 3 0 0,-1 2 0 0,-4 2 0 15,3-3-160-15,-2 2 160 0,-1-1-160 0,0-2 160 16,1 3-160-16,-2-3 160 0,1 2-160 0,0-1 160 16,-1 2-16-16,-1 2 0 0,-3-3 0 0,-1 4 0 15,0-1-16-15,-2 1 0 0,-3 1 0 0,-2-1 0 16,0 1 48-16,0 0 0 0,1 1 0 0,-1 1 0 15,-2 0-48-15,-10 0 0 0,9 5 0 0,-9-5 0 16,10 0-128-16,-10 0 160 16,0 0-160-16,0 0 160 0,0 0-160 0,0 0 128 0,0 0-128 0,0 0 128 15,0 0-128-15,0 0 128 0,0 0-128 0,0 0 128 16,0 0-128-16,0 0 0 0,0 0 144 0,0 0-144 16,0 0 128-16,0 0-128 0,0 0 128 0,0 0-128 0,0 0 0 15,0 0 0-15,0 0 0 0,0 0 128 0,0 0-128 0,0 0 0 16,0 0 0-16,0 0 0 0,0 0 0 0,-10 5 0 15,10-5 0-15,0 0 0 0,-11 3 0 0,11-3 0 16,0 0 0-16,-10 4 0 0,10-4 0 0,-10 6 0 16,10-6 0-16,-9 4 128 0,9-4-128 0,-10 2 0 15,10-2 0-15,-10 3 0 0,10-3 0 0,0 0 0 16,-10 6 0-16,10-6-128 0,0 0-192 0,-14 8-16 16,14-8-16-16,-10 5 0 15,10-5-448-15,0 0-96 0,-9 10 0 0,9-10-16 16,-8 9-1568-16,8-9-304 0,-6 13-64 0,6-13-16 0</inkml:trace>
  <inkml:trace contextRef="#ctx0" brushRef="#br0" timeOffset="4036.12">7615 7031 21183 0,'-14'-17'1888'0,"8"7"-1504"0,1 3-384 0,1-2 0 16,4 9 0-16,0 0-208 0,0-9 16 0,4 0 16 16,-4 9 528-16,10-6 96 0,0 0 32 0,2 0 0 15,0 2-256-15,1 3-48 0,0 2-16 0,5 1 0 16,-1-4 0-16,5 4 0 0,-2 0 0 0,1 3 0 15,-1 0-160-15,2 0 0 0,1 4 144 0,-1-1-144 16,3 1 160-16,-1-2-32 0,1 0-128 0,2 2 192 16,1 0 128-16,2 1 0 0,3 1 16 0,3-1 0 15,2 3 48-15,5-4 0 0,3 0 0 0,4 0 0 16,3 0 96-16,3 2 32 0,-3-3 0 0,2 2 0 16,-2-4-112-16,2 1-16 0,2 0 0 0,3 0 0 15,4-1-112-15,2 3-16 0,1-4-16 0,-1 3 0 0,-2-5-80 0,0 0-16 16,3-1 0-16,2 2 0 15,3 1-144-15,0-1 160 0,2-1-160 0,-3-3 160 0,-1 0-32 0,0 1-128 16,1 0 192-16,1 1-64 0,3-1-128 0,0-1 128 16,-1 0-128-16,-1 1 128 0,-3-1-128 0,2 1 0 15,3 1 0-15,1-2 128 0,-1-2-128 0,-1 1 0 16,-2-1 0-16,0 0 0 0,-1 2 0 0,4-1 0 16,4 0 0-16,-4-1 0 0,-4-1 0 0,0-1 128 15,-1 3-128-15,2-1 0 0,2 1 0 0,1-2 0 16,-1 0 128-16,-2 0-128 0,-4 1 0 0,-1-2 0 15,0 0 0-15,1-1 0 0,3 2 0 0,0-3 0 16,-1 1 0-16,-3 1 128 0,-4-4-128 0,1 3 0 16,-1 0 0-16,2 0 0 0,1-5 0 0,0 4 0 0,0-3 0 0,-3 4 0 15,-3 0 0-15,-3-4 0 0,1 1 128 16,-4-1-128-16,3 2 0 0,1-1 0 0,-2 0 0 0,-2-1 128 16,-2-1 80-16,-2-1 16 0,-4 1 0 0,-1-3 0 15,-1 3 32-15,-1 2 16 0,-2-1 0 0,-2 0 0 16,-1-1 0-16,2 1 0 0,-6-1 0 0,-1 2 0 15,2-3-32-15,-4 1-16 0,-6-4 0 0,0 5 0 16,-4 4 0-16,-2 1 0 0,-1-2 0 0,-1-2 0 16,-5 3-64-16,0-3-16 0,-1 1 0 0,-1 3 0 15,-2-2-144-15,-8 6 160 0,10-3-160 0,-10 3 160 16,0 0-160-16,0 0 0 0,8-5 0 0,-8 5 128 16,0 0-1280-1,0 0-256-15,0 0-48 0,-12 11-14016 0</inkml:trace>
  <inkml:trace contextRef="#ctx0" brushRef="#br0" timeOffset="6289.8">10562 10407 19343 0,'4'-8'1728'0,"2"2"-1392"0,3-3-336 0,5 3 0 16,2 2 448-16,3-2 32 0,7-1 0 0,3 3 0 15,3-1 224-15,6-1 32 0,0 2 16 0,5 2 0 16,6-4-400-16,1 0-80 0,4 2-16 0,-1-1 0 16,-3-4-112-16,6 4-16 0,-2-4-128 0,6 3 192 0,0 0 0 15,3-3 0-15,6 4 0 0,-2-2 0 0,-3-2 64 0,2 3 16 16,0-4 0-16,3 4 0 0,1-3-16 0,4 1 0 16,2-2 0-16,-1 2 0 0,-4-1 80 0,-1 0 16 15,0-2 0-15,0 2 0 0,6 0 16 0,0 2 0 16,-1-2 0-16,-2 1 0 0,-2 2-112 0,-1-2-32 15,1 4 0-15,0 0 0 0,2-3-96 0,-4 0 0 16,-2 2-128-16,-4-4 192 0,1 2 704 0,-1-1 144 16,1 4 32-16,-2 2 0 15,5 1-1664-15,-4-5-336 0,-3-2-64 0,-3 1-16 0,-1 0 848 0,-3 3 160 16,-1 1 0-16,-1 3 0 0,-1 0 0 0,-1 0 0 16,1 0 0-16,-2 0 0 0,-2-2 0 0,-4-1 128 0,-5-1-128 15,-2 2 0-15,-2 1 0 0,-4 1 0 0,-2-2 128 0,-3 2-128 16,-2 0 0-16,-3 3 0 0,-4-1 0 0,-2 1 0 15,-13-3 192-15,10 1-64 0,-10-1 0 0,0 0 0 16,0 0-128-16,0 0 160 0,0 0-160 0,0 0 160 16,-16 4 0-16,-3-3 0 0,-4 1 0 0,-4 0 0 15,-4 1-32-15,-3 3 0 0,-4-1 0 0,-7-1 0 16,-7 0 64-16,-5 1 0 0,-1-1 0 0,-3-3 0 16,0-1-192-16,-3 2 128 0,-3 3-128 0,-8 2 128 15,-7-3-128-15,-3-2 0 0,1-2 0 0,3 1 128 16,-3 7-128-16,-5-2 0 0,-6-2 0 0,-1-1 0 15,5-3 144-15,-2 2-144 0,-2 5 160 0,-7-5-160 16,-2 1 0-16,2 1 0 0,4 2 0 0,-3-1 0 16,-5-1 0-16,1 0 0 0,0 1 0 0,5-1 0 0,3-1 0 15,-2 2 0-15,-5 1 0 0,5-3 0 0,5 0-128 0,4 1 128 16,4-1 0-16,0 4 0 0,-1-5-192 0,10 3 64 16,6 2 128-16,7-2-208 0,6-4 208 0,7 2-192 15,9-1 192-15,3 1-192 0,3-2 192 0,7 0 0 16,5-1 0-16,6 0-144 0,5 0 144 15,13 0-192-15,0 0 192 0,0 0-192 0,11-1 192 0,9 0-208 16,5 0 80-16,7-2 128 0,5-1-128 0,8 2 128 16,9-5 0-16,8 2 0 0,9 1 0 0,8 1 240 15,5-3-48-15,4 3 0 0,1-1 0 0,7 1-16 16,10 2 0-16,2-1 0 0,0-4-176 0,5 1 192 16,6 3-192-16,3-2 192 0,0-2-192 0,3 2 128 0,1 0-128 0,2 0 128 15,1-3-128-15,0 3 160 0,1 1-160 0,-2-1 160 16,-2-3-160-16,0 3 0 0,-3 1 0 0,-2 1 128 15,1-6-128-15,-5 4 0 0,-8 3 0 0,2-1 128 16,1-1-128-16,-9-1 0 0,-7-1 0 0,-8 4 0 16,-7 1 0-16,-2 2 0 0,-4 2 0 0,-6-1 0 15,-6-3 0-15,-10 1 0 0,-10 2 128 0,-6-1-128 16,-6 1 0-16,-8 1-144 0,-5 2 144 0,-6-2-208 31,-12-4-576-31,0 0-112 0,0 0-32 0,-13 7-9008 0,-6 2-1808 0</inkml:trace>
  <inkml:trace contextRef="#ctx0" brushRef="#br0" timeOffset="7872.45">27286 9862 5519 0,'-24'-5'240'0,"7"2"64"0,-3 0-304 0,-2 0 0 0,1 0 0 0,0 1 0 16,2-1 2096-16,2 2 352 0,-1 1 80 0,1 0 16 15,1-2-1728-15,2 1-352 0,1 0-64 0,2 0-16 16,0 1 112-16,11 0 16 0,-6-4 0 0,6 4 0 16,-9 0-176-16,9 0-16 0,-8-3-16 0,8 3 0 15,-8 2-96-15,8-2-16 0,-9 2 0 0,9-2 0 0,0 0 176 0,0 0 16 16,0 0 16-16,0 0 0 0,0 0 96 0,0 0 16 15,0 0 0-15,14 3 0 0,1-3 64 0,5 0 0 16,3 0 16-16,10 0 0 0,4 0 48 0,6 1 16 16,7 0 0-16,3-2 0 0,3-3-192 0,4 2-32 15,1-1-16-15,9 0 0 0,5 2-32 0,2-1 0 16,7-2 0-16,-4 0 0 0,-1 0 0 0,5 2-16 16,6-1 0-16,4 1 0 0,2-1-128 0,-3-1-32 15,-5 2 0-15,4 0 0 0,6 0-208 0,-4 1 128 16,-1-2-128-16,0 1 0 0,-4-6 128 0,2 3-128 15,3-2 0-15,-6 0 0 0,0 0 192 0,-5 0-64 16,-3-1-128-16,3 2 192 0,0-4-192 0,-1 3 0 0,-2-2 0 0,-1 4 0 16,-2-4 0-16,-6 2 0 0,-1-3 0 0,1 2 144 15,5 3-144-15,-3-3 192 0,-5 2-192 0,-2 1 192 16,-2-5-192-16,-1 3 0 0,-2-2 0 0,2 4 0 16,-1 2 0-16,-4-2 0 0,-2 1 0 0,-6 0 0 15,-6 1 0-15,-3 0 0 0,-4-3-192 0,-3 4 192 16,-3-2-144-16,-3 3 144 0,-3 1 0 0,-3 0 0 15,-3 1 0-15,-5 0 0 0,-1 1 0 0,-5-1 0 16,-8-1-144-16,0 0 144 0,0 0 0 0,0 0-144 16,0 0 144-16,0 0 0 0,-12 8 0 0,-6-3 0 15,-4 1 0-15,-4 2 0 0,-5-3 0 0,-2 1-128 16,-1 2 128-16,-6-3 0 0,-8-1 0 0,-4 1 0 16,-7 1 0-16,-3-1 0 0,-3 3 0 0,-1-3 0 0,-2-4 0 15,-6 3 0-15,-7 1 0 0,-5 1 0 16,-4-1 0-16,-4 0 0 0,1 1 0 0,-6-3 0 0,-10 0 0 15,2 2 0-15,-1 3 0 0,0-5 0 0,-4 1 0 0,-5 0 0 16,-2 0 0-16,0 0 0 0,4-2 0 0,-5-2 0 16,-3 3 0-16,3-1 0 0,2 1 0 0,0-2 0 15,-5 2 0-15,3-1 0 0,7 2 0 0,-3-1 0 16,-4 0-176-16,5 2 176 0,7 1-128 0,7-4 128 16,3 1 0-16,5-1-144 0,4-1 144 0,9 3 0 15,9-1 0-15,10-1 0 0,10 0 0 0,9 0 0 16,8 1 0-16,7-1 0 0,6 0 0 0,8 0 0 15,13-2 128-15,0 0-128 0,0 0 0 0,10 3 0 16,7-2-192-16,10 0 64 0,9-1 128 0,12 1 0 0,9-1 0 16,16 0-128-16,11-1 128 0,6 0 0 0,4-2 0 0,11 0 0 15,11 1 0-15,4 1 0 0,2-3 0 0,9 3 0 16,8 3 0-16,4 1 0 0,-1-2 0 16,7 3 0-16,6 0 128 0,0 0-128 0,-1 2 128 0,0 2-128 15,-1-3 208-15,4 5-16 0,0 0-16 0,-2 3 0 16,-2-4-16-16,1 3 0 0,2 4 0 0,-6 0 0 15,-4 1-32-15,-2-1 0 0,-4 1 0 0,-12-1 0 16,-12-2-128-16,-11 4 0 0,-6 5 0 0,-10-4 0 16,-8-2-816-1,-17-3-240-15,-12-1-48 0,-11 0-12976 0</inkml:trace>
  <inkml:trace contextRef="#ctx0" brushRef="#br0" timeOffset="13693.13">14437 5512 19519 0,'0'0'864'0,"6"-10"176"0,0 3-832 0,1 4-208 0,-7 3 0 0,12-5 0 16,-2 1 0-16,-10 4 0 0,13-5 0 0,-4 2-160 16,-9 3 160-16,9-6 0 0,-9 6 160 0,0 0-160 15,0 0 400-15,0 0-16 0,0 0 0 0,0 0 0 16,0-9 48-16,0 9 0 0,-7-10 0 0,-2 3 0 15,-2 5-144-15,-2-2-32 0,-3-1 0 0,-2 4 0 16,-2 3-128-16,-3 1-128 0,-1-2 144 0,-2 2-144 16,-1-2 160-16,-1 0-160 0,-1-1 160 0,-3 0-160 15,-2-2 208-15,-3-2-48 0,-5-1-16 0,5 0 0 0,1-2 128 16,-1-2 32-16,-3 2 0 0,0-1 0 0,-2 3-80 0,-2 4-16 16,1-1 0-16,-8 0 0 0,-6-1-48 0,-4-3-16 15,-5 1 0-15,3 1 0 0,-4-4-144 0,0 5 160 16,-2 1-160-16,-6 1 160 0,-8-4-160 0,0-3 0 15,0 1 0-15,2-2 0 0,-2 3 0 0,-6 0 128 16,-7-2-128-16,2 0 0 0,1-2 128 0,5 2-128 16,-5-3 0-16,-2 3 128 0,-7-2-128 0,1 4 0 15,4-3 144-15,-1 1-144 0,-2-2 0 0,-2 2 144 16,-1-1-144-16,3 3 0 0,-1 2 128 0,-2-3-128 16,-9-1 0-16,4 3 0 0,2-4 0 0,-4 3 0 15,-3-2 128-15,-1 2-128 0,-1-1 0 0,-2 1 0 16,0 3 0-16,-2 1 0 0,-6 1 0 0,5 1 0 15,0 1 0-15,-1 0 0 0,-3 0 0 0,8 2 0 0,8 2 0 0,-2-1 0 16,-5-2 0-16,6 2 0 0,6 1 0 0,2 3 0 16,2-3 0-16,-1 3 0 0,-2-3 0 0,6 0 0 15,4 4 0-15,1-2 0 0,-4 3 0 0,3-2 0 16,0 2 0-16,6-1 0 0,3 5 0 0,0 1 0 16,1 3 0-16,-1 1 0 0,1 2 0 0,3-4 0 15,4 4 0-15,4 2 0 0,2 5 0 0,3-4 0 16,-1 1 0-16,2-3 0 0,1 1 0 0,6 5 0 15,3 0 0-15,4 2 0 0,2 1 0 0,4-4 0 16,4 4 0-16,2 2 0 0,-2 0 0 0,3-1 0 16,3 2 0-16,0-1 0 0,4 0 0 0,3 3 0 15,2-2 0-15,5 2 0 0,1-2 0 0,6 0 0 16,0 2 0-16,6 0-144 0,1 0 144 0,5 0 0 0,2 0 0 0,4-2 0 16,1 0 0-16,3 3 0 0,6 1 0 0,4-1 0 15,3 1 0-15,4-2 0 0,2-3 0 0,3-1 0 16,3-2 0-16,3 3 0 0,2 2 0 0,3-2 128 15,1-3-128-15,5-2 0 0,0 1 0 0,4 1 144 16,4-1-144-16,9 1 0 0,7-2 144 0,2-1-144 16,-2-4 0-16,3 2 144 0,1-2-144 0,8 1 0 15,9 2 144-15,0-5-144 0,-2-3 0 0,0 1 0 16,4 1 0-16,5 1 0 0,4-3 0 0,3-1 0 16,-6 1 0-16,8-3 0 0,7 1 0 0,-2-5 0 15,1-2 0-15,4 2 128 0,2-2-128 0,2 2 0 16,0-5 128-16,0 5-128 0,1 1 128 0,0-1-128 0,-1 2 160 0,4-3-160 15,-1 3 192-15,-1 0-64 16,2-3-128-16,1 2 192 0,1 4-64 0,-1-2-128 0,2-4 176 0,-2 1-176 16,-2-2 144-16,1 0-144 0,3-3 0 0,-3-2 144 15,-4 1-144-15,2-5 160 0,4-5-160 0,-6 0 160 16,-2 0-32-16,-1-3 0 0,4-2 0 0,-4-4 0 16,-10-2 64-16,1-3 0 0,1-2 0 0,-3 1 0 15,-4-3 0-15,-2-4 0 0,-3 2 0 0,2-5 0 16,-1-7 64-16,-6 1 0 0,-8-5 16 0,-3-3 0 15,-4-1 80-15,-3-4 16 0,-3-5 0 0,-6 2 0 16,-5 0 96-16,-8-1 32 0,-9-2 0 0,-8 1 0 16,-4 0 16-16,-7 2 16 0,-5 0 0 0,-5 1 0 15,-6 3-64-15,-5-1-16 0,-4 0 0 0,-6 3 0 16,-4-1-304-16,-6 0-144 0,-4 3 128 0,-7 0-128 16,-7 5-176-16,-11 2-112 0,-11 2-32 0,-13 3 0 15,-12 5-1152-15,-11 9-256 0,-8 9-32 16,-14 7-16-16,-14 4-576 0,-5 11-112 0,-48 19-32 0,19 0 0 0</inkml:trace>
  <inkml:trace contextRef="#ctx0" brushRef="#br0" timeOffset="14560.78">9842 7611 13823 0,'-10'-12'1216'0,"4"3"-960"0,-3 2-256 0,3-1 0 15,6 8 752-15,0 0 96 0,-4-5 32 0,4 5 0 0,0 0-112 16,0 0 0-16,0 0-16 0,-9 0 0 0,9 0-384 0,-8 5-80 16,2 5-16-16,-1 2 0 0,1 4-128 0,-1 6-16 15,-1-1-128-15,0 3 192 0,4 6-192 0,1 0 0 16,-1 5 0-16,0 1 0 0,0 5 0 0,2-2 0 16,-1 3 0-16,2 4 0 0,1-1 0 0,0 5 0 15,1 3 0-15,0-1 0 0,1 0 0 0,0 2 0 16,1 2 0-16,2 3 0 0,-1 2 0 0,2-1 0 15,0 2 128-15,3-2-128 0,1 1 320 0,3 1-16 16,1-1-16-16,1 3 0 0,1-9 48 0,3 3 16 16,2-2 0-16,1 1 0 0,-2 3-32 0,3-2-16 0,1-1 0 0,0 2 0 15,-1-1-64-15,0 1-16 0,0-2 0 16,1 3 0-16,-1-1-32 0,1 2-16 0,2-1 0 0,0-2 0 16,1 6-48-16,0-4 0 0,-1 2 0 0,2 2 0 15,-1-3 32-15,1 1 0 0,0-2 0 0,0 2 0 16,-1-2 0-16,-1 1 0 0,-1 0 0 0,-3-3 0 15,0 1 176-15,0 4 48 0,-2-2 0 0,-2 3 0 16,0-8-80-16,-1 2-16 0,1 2 0 0,2-3 0 16,0-1-96-16,-3 0-32 0,-1-1 0 0,-1-2 0 15,0-1 80-15,-1 0 16 0,-2 2 0 0,-1-5 0 16,0-2 64-16,1 1 0 0,-5 3 16 0,0 0 0 16,0-3 32-16,0 1 0 0,-1 2 0 0,-2-3 0 15,0-4-112-15,-2 2-32 0,2-5 0 0,0 1 0 16,-1-2-48-16,-3-3-16 0,-2-4 0 0,1-2 0 0,1 1 96 15,-4-1 0-15,0-1 16 0,-1-1 0 0,0 0 0 16,0-2 0-16,0 1 0 0,-1-3 0 0,-2 2-96 0,0-4-32 16,-1-2 0-16,2 2 0 0,-1 3-144 0,2-6 0 15,-2-1 144-15,3 0-144 0,0 0 0 0,0-1 0 16,1-4 0-16,2 0 0 0,-1-4 0 0,1 3-320 16,-1-3 64-16,2-5 16 15,1-5-432-15,0 0-96 0,0 0 0 0,0 0-16 16,0 0-1488-16,-9 4-288 0,1-5-64 0</inkml:trace>
  <inkml:trace contextRef="#ctx0" brushRef="#br0" timeOffset="14894.84">9920 12296 30927 0,'-14'-7'1360'0,"14"7"304"0,-9 0-1344 0,9 0-320 0,0 0 0 0,-4 9 0 16,2 4 0-16,3 2 128 0,1 3-128 0,5 1 0 16,2 3 320-16,1 3-16 0,3-1 0 0,1 7 0 15,1 2 16-15,3-3 0 0,2 1 0 0,2 2 0 16,2-3-192-16,0 0-128 0,3 0 192 0,2-6-192 16,3 0 176-16,2-1-176 0,3-2 160 0,2-5-160 15,2-2 256-15,2-5-64 0,3 1 0 0,2-6 0 16,0-4 224-16,2 0 32 0,3-3 16 0,2-7 0 15,2-5-48-15,4-3-16 0,8-5 0 0,1-3 0 0,1-7-16 16,-2-2-16-16,-6-3 0 0,2-5 0 0,-4-2-16 16,1-2 0-16,-2 0 0 0,-1-1 0 0,-4 1-176 0,-4 4-48 15,-6 0 0-15,-5 1 0 16,-1 1-848-16,-4-3-176 16,1 2-48-16,-1-8-16240 0</inkml:trace>
  <inkml:trace contextRef="#ctx0" brushRef="#br0" timeOffset="16379.24">19076 3861 24815 0,'0'-28'1088'0,"0"10"256"15,0 0-1088-15,0-1-256 0,-2 0 0 0,1 0 0 0,0 0 224 0,-2 1-16 16,0 2 0-16,-2-1 0 0,-2-1 48 0,0 1 16 16,-2-4 0-16,-3 2 0 0,-2-1 48 0,-2 1 0 15,-8-1 0-15,-3 2 0 0,-5 0-320 0,-4 0 0 16,-4 0 0-16,0 1 0 0,0-1 0 0,-4 0 0 15,-1 0 0-15,-2 0 0 0,-5 1 0 0,-6-1 0 16,-3-1 0-16,-5 0 0 0,-4-2 0 0,-1 1 0 16,1 1 0-16,-6 0 0 0,-3-2 0 0,-5 0 0 15,-6 2 0-15,1 0 0 0,3 0 0 0,0 0 0 16,-1 1 0-16,-3-3 0 0,-5 2 0 0,3 0 0 16,1 0 0-16,0 1 0 0,-3 2 176 0,-3 3-176 0,-1 2 160 0,0-1-160 15,2 7 0-15,-6-1 128 0,-8 3-128 0,2 2 0 16,1 0 0-16,0 3 0 0,0 3 128 0,-2 3-128 15,-2-4 0-15,3 5 0 0,4 1 0 0,-4 4 0 16,-8 0 0-16,10 0 0 0,4 4 0 0,3 2 0 16,1-1 0-16,1 0 0 0,2 0 0 0,5 3 0 15,3 2 0-15,2 4 0 0,1 2 0 0,0 0 0 16,-2 1-128-16,4 5 128 0,2-2 0 0,4 2 0 16,6 0 0-16,-2 0 0 0,-6 3 0 0,7 0 0 15,1 2 0-15,5-2-128 0,4-1 128 0,7 3 0 16,0 2 0-16,5-1 0 0,0 0 0 0,4 2 0 15,0-2 0-15,6 2 0 0,1-2-128 0,8 0 128 16,5 5 0-16,3-3 0 0,3 2 0 0,3-2 0 0,4 2 0 16,3 0 0-16,3-2 0 0,2-1 0 15,3 1 0-15,3-1 0 0,1 3 0 0,5-3 0 0,2 1 0 0,3-2 0 16,0-1 0-16,5 5 0 0,8 3 0 0,2-2 0 16,2 0 0-16,4-1 0 0,2-4 128 0,1 1-128 15,2 4 0-15,3 2 144 0,3-4-144 0,2 4 0 16,2 2 0-16,5-4 128 0,3 2-128 0,3 1 0 15,2-3 0-15,0-1 0 0,-1 3 0 0,3-1 128 16,2-2-128-16,6 4 0 0,7-2 0 0,1-2 0 16,3 0 128-16,1-5-128 0,1 1 0 0,7-1 160 15,4-3-160-15,1-1 160 0,-2 1-160 0,5-2 0 16,3-2 144-16,5-5-144 0,6-4 0 0,-1-4 0 16,-3-3 0-16,7 0 0 0,5 0 0 0,0-5 144 15,-2-5-144-15,6 0 0 0,7-7 144 0,-1-2-144 0,-3-3 0 16,4-4 144-16,8 2-144 0,-2-5 192 0,-3-2-192 0,5-5 192 15,5-4-64-15,-2-3-128 0,-4-8 192 0,2 0-64 16,3-4 112-16,-3-1 16 0,-2-3 0 0,1-7 0 16,1-9 160-16,-4-4 32 0,-1-2 16 0,-3-6 0 15,-4-4 48-15,-5-3 0 0,-4-3 0 0,-2 1 0 16,-6-5 32-16,-3-3 16 0,-15 1 0 0,-5 1 0 16,-7 3-96-16,-8 1-16 0,-9-1 0 0,-9 2 0 15,-10-3-96-15,-9 5-32 0,-8 3 0 0,-8 2 0 16,-4 1-80-16,-6 2-32 0,-7 3 0 0,-8 4 0 15,-6-3-208-15,-8 5 128 0,-8 4-128 0,-13 4 0 16,-14 4 0-16,-11 4-320 0,-10 1 64 0,-8 9 0 16,-7 7-1248-16,-8 7-240 0,-11 5-48 0,6 8-16 15,9 5-880-15,8 11-160 0</inkml:trace>
  <inkml:trace contextRef="#ctx0" brushRef="#br0" timeOffset="17589.3">16807 6580 8287 0,'-8'-7'736'0,"-2"2"-592"0,0 1-144 0,0-2 0 15,0 0 576-15,1 2 64 0,0-4 32 0,0 1 0 16,0-2-64-16,3 1-16 0,6 8 0 0,-8-7 0 16,2-4 48-16,0 4 0 0,1-2 0 0,0 2 0 15,5 7-80-15,0 0-16 0,0 0 0 0,0 0 0 16,0-11-192-16,0 11-32 0,0 0-16 0,0 0 0 16,9-6-112-16,3-1 0 0,-3 5-16 0,3 1 0 15,2 2 16-15,-1 1 16 0,2 3 0 0,2-1 0 16,1-2 176-16,-1 1 16 0,2 2 16 0,0 4 0 15,2-2 48-15,-1 4 16 0,2 1 0 0,1-2 0 16,2 4-32-16,2 1-16 0,-1 3 0 0,4 2 0 16,-1 4-32-16,1 4 0 0,1-1 0 0,3 3 0 15,4 2-80-15,2 1 0 0,-2 3-16 0,0 1 0 16,-5 1-128-16,0-1-32 0,0 2 0 0,0 0 0 0,0 3-144 16,0-1 0-16,2 6 0 0,-6-2 128 15,1 2-128-15,1-2 0 0,1 4 0 0,2 0 0 0,2 2 0 0,-1-1 0 16,0 1 0-16,-2-1 0 0,-3 2 0 0,-1-1 0 15,-1-2 0-15,2 3 0 0,-3 1 0 0,1 2 0 16,-1 1 0-16,0-2 0 0,0-4 0 0,-2 5 128 16,-2 2-128-16,0 0 0 0,0-2 192 0,-1 1-32 15,0 1-16-15,1 2 0 0,-1 1 0 0,2-1 0 16,-6 3 0-16,2-2 0 0,-1 1-144 0,1 1 128 16,-2 4-128-16,-1-1 128 0,-2 0-128 0,0-3 192 15,-2 3-192-15,2 0 192 0,-2-3-192 0,-1 2 160 16,1-3-160-16,1 5 160 0,-2 0-160 0,-2 1 192 15,2 0-192-15,-1 1 192 0,-2-7-192 0,-1 5 128 0,0-3-128 0,0 2 128 16,-1 3-128-16,3-5 128 0,-4 1-128 16,-1-1 128-16,0 0 0 0,-1 1 0 0,-1 3 0 0,1-3 0 15,0-3 16-15,-1 4 0 0,-1-3 0 0,-2 1 0 16,0-2 0-16,0 2 0 0,0 0 0 0,0 0 0 16,0-4 112-16,0-1 0 0,-2 1 16 0,2-2 0 15,-2-1-128-15,2 0-16 0,0-2-128 0,0 0 192 16,0-2 16-16,0-3 0 0,-1 2 0 0,0-4 0 15,-1 0 48-15,1 2 0 0,0-4 0 0,0 2 0 16,-1-2 0-16,2-1 16 0,-1-3 0 0,1 0 0 16,-1-1-144-16,0-2-128 0,-1-2 144 0,2-3-144 15,0-2 208-15,-2 0-48 0,-1-1-16 0,2-5 0 0,0 2-144 16,-1-6 192-16,0-3-192 0,1 1 192 16,-2-2-64-16,0-1-128 0,1-3 192 0,-1-3-64 0,3-10 48 15,-3 13 0-15,3-13 0 0,-5 6 0 0,5-6-176 16,0 0 128-16,-8 8-128 0,8-8 128 0,0 0-128 0,0 0-176 15,0 0 48-15,0 0 0 16,0 0-1456-16,0 0-272 0,0 0-64 0</inkml:trace>
  <inkml:trace contextRef="#ctx0" brushRef="#br0" timeOffset="17902.5">18219 12316 25791 0,'0'0'1152'0,"-6"-2"224"0,-2-1-1104 0,8 3-272 0,0 0 0 0,0 0 0 16,0 19 3120-16,3 3 560 0,4 2 112 0,3 1 32 16,4 6-3248-16,5 3-576 0,6 2-272 0,4-2 16 15,3 2 256-15,3 0 0 0,2-3-160 0,1-2 160 16,2-1 0-16,2 1-144 0,3-4 144 0,2-1 0 15,2-7-288-15,4-5 48 0,7-6 16 0,1-4 0 16,5-7 48-16,1-8 16 0,4-9 0 0,6-7 0 16,4-7 160-16,4-14 0 0,3-9 0 0,-4-2 0 15,-4-6 0-15,-6-3 0 0,-3-3-144 0,-1-4 144 16,-4-2-1088 0,-3-11-160-16,-3-10-32 0,-5-10-13792 0</inkml:trace>
  <inkml:trace contextRef="#ctx0" brushRef="#br0" timeOffset="19166.72">18930 2123 24879 0,'1'-21'1088'0,"1"7"256"0,1-4-1088 0,3 1-256 0,-1 1 0 0,2 2 0 16,-1 1 0-16,2-1 160 0,2 4-160 0,-4-1 128 16,1 0 224-16,0 5 32 0,2 2 16 0,-1 0 0 15,-8 4-128-15,9-5-16 0,-9 5-16 0,9-2 0 16,-9 2-96-16,0 0-16 0,0 0 0 0,0 0 0 15,7 10 16-15,-2 0 0 0,-2 3 0 0,-4 2 0 16,-3-1 48-16,-1 4 0 0,-3 4 0 0,0-1 0 16,-2 3-32-16,1 3 0 0,-1-2 0 0,-1 6 0 15,-1 2-160-15,2 3 0 0,0-1 144 0,2-2-144 16,-3-2 0-16,2-1 128 0,-2-2-128 0,2 0 0 16,1 1 160-16,0-2-32 0,-1 1-128 0,3-3 192 0,-4 0-192 15,4-5 0-15,2-1 0 0,1 0 0 0,2-1 0 16,1-2 0-16,1-2 0 0,4-2 0 15,3 1 0-15,3-3 0 0,2-5 0 0,5-1 0 0,4-1 0 0,0-1 0 16,5-4 0-16,2-3 0 0,3-1 288 0,5-3-32 16,5 1-16-16,2 0 0 0,3 1-96 0,6-2-16 15,4 2 0-15,2 0 0 0,4-3-128 0,-1 3 0 16,2-2 144-16,0 2-144 0,0 0 0 0,7 2 128 16,4 1-128-16,0-1 0 0,-1 0 0 0,1 2 144 15,2 0-144-15,4 2 0 0,2 1 128 0,3-1-128 16,-1 0 0-16,1 1 0 0,1 1 0 0,3 0 128 15,4-1-128-15,0 1 0 0,0-1 160 0,0 2-160 0,0-2 128 16,0 2-128-16,5 1 0 0,-2 1 0 0,-3-2 0 16,0 1 0-16,0-2 0 0,0 2 0 15,-1 0 0-15,-5 0 0 0,-6 1 0 0,0-2 0 0,-5 1 0 0,2-1 0 16,0 7 128-16,-4-2-128 0,-4-4 128 0,-4 2-128 16,-4 3 128-16,-2-3-128 0,0 5 0 0,-2-2 128 15,4 3 16-15,-5-2 0 0,-3 1 0 0,-3-2 0 16,-7 2-16-16,-2-3 0 0,-3 0 0 0,-3-2 0 15,-5 4-128-15,-3 0 192 0,-3-1-192 0,-3-2 192 16,-6-3 64-16,-1-1 32 0,-2-2 0 0,-4 0 0 16,-10 0 96-16,9-1 32 0,-9 1 0 0,0 0 0 15,7-5 96-15,0-3 0 0,-2 2 16 0,-5 6 0 16,6-10-224-16,0 2-48 0,1-2-16 0,-1 0 0 16,2-4-48-16,-3-3-16 0,4 1 0 0,0-3 0 15,0 0-48-15,-1-9 0 0,1-3 0 0,3-8 0 0,-2-1 96 16,3-3 16-16,-1-6 0 0,2 0 0 0,3 1-80 0,-1-3-16 15,1-4 0-15,1-1 0 0,0-2 16 0,1 2 0 16,-2 0 0-16,1 2 0 0,0 1 64 0,0 9 16 16,0 1 0-16,-1 6 0 0,-3 3-240 0,-1 4 144 15,-3 2-144-15,-1 8 128 0,-4 5-128 0,-2 5-144 16,-3 10 144-16,0 0-208 16,-10 7-2240-16,-11 11-448 0,-4 15-96 0</inkml:trace>
  <inkml:trace contextRef="#ctx0" brushRef="#br0" timeOffset="24117.39">6403 14267 5231 0,'0'0'224'0,"-7"-6"64"0,-2 1-288 0,2 1 0 0,-1-1 0 0,2 1 0 0,-2 0 544 0,8 4 48 15,-9-2 16-15,0 0 0 16,9 2 32-16,-9 0 0 0,9 0 0 0,-7 0 0 0,7 0-64 0,-5 2 0 16,5-2 0-16,-5 1 0 0,0 0 16 0,5-1 0 15,0 0 0-15,-5 3 0 0,1-1-144 0,4-2-48 16,0 0 0-16,-7 8 0 0,7-8-208 0,-5 6-32 15,5-6-16-15,-5 9 0 0,5-9-16 0,-1 12-128 16,-3 0 192-16,2 2-64 0,0-2 48 0,0 3 0 16,-2 3 0-16,1 0 0 0,2 1 128 0,0 1 16 15,-2 3 16-15,2 0 0 0,1 1-112 0,0 4-32 16,1 0 0-16,2-2 0 0,-1-1-192 0,-2 1 128 16,4 1-128-16,-1 0 0 0,1-6 144 0,-1 0-144 15,0-2 128-15,1-1-128 0,0-1 0 0,2 0 0 16,-1-1 128-16,1 1-128 0,-1-3 0 0,2-3 128 0,0 1-128 0,1-2 128 15,-2-4-128-15,2 1 160 0,1-1-160 0,2-2 160 16,1-3-32-16,0 2 0 0,0-1 0 0,3-3 0 16,4-3-128-16,2 2 160 0,1-2-160 15,0-4 160-15,3 3-160 0,3-4 128 0,3 1-128 0,3 2 128 16,6-1-128-16,-1 0 0 0,4-3 0 0,2 2 0 16,1-2 0-16,1 3 0 0,1-5 0 0,3 4 0 15,1-2 0-15,3 3 0 0,3-2 0 0,7 1 0 16,5 1 0-16,-3-1 0 0,-2-1 0 0,1 1 0 15,3 3 0-15,3 0 0 0,4 5 0 0,3-2 0 16,-1-5 0-16,-3 5 0 0,-3-2 0 0,2 1 0 16,1 3 128-16,5 0-128 0,4-1 128 0,-4 0-128 15,-4 0 128-15,-1 2-128 0,1 0 0 0,5 0 128 16,4 2 0-16,-5-3-128 0,-5-3 192 0,0 3-64 16,0-1-128-16,4 5 0 0,2 1 144 0,2-1-144 0,-5-4 0 15,4 0 128-15,-6-1-128 0,2 1 0 0,-1 2 0 0,6-1 0 16,-1-2 0-16,0-1 128 0,-6-2-128 0,0 3 0 15,-1 1 0-15,5-2 0 0,3-3 0 0,-3 1 0 16,-4-1 0-16,1 0 128 0,-2-4-128 0,1 4 0 16,3-2 128-16,-1 1-128 0,1 3 192 0,-4-1-16 15,-5-6-16-15,-1 5 0 0,-1 2 0 0,2 2 0 16,4 0 0-16,-3-3 0 0,-5 1-160 0,-2-1 0 16,-3 2 0-16,-1-1 128 0,-1 2-128 0,4 1 192 15,3 0-192-15,-3 0 192 0,-2-1-192 0,-3 1 0 16,-5-3 0-16,-1 2 0 0,-2-2 0 0,-1 5 0 15,0 4 0-15,0-2 0 0,1-4 0 0,2 1 0 0,-1 0 144 0,-4-1-144 16,-4-1 0-16,-4-1 144 0,2-1-144 0,-3 3 0 16,-1 3 160-16,-1-1-160 0,-2-1 128 0,0 3-128 15,1 3 0-15,0-2 0 0,2-3 128 0,-1 2-128 16,-2-4 0-16,0 3 0 0,-5 4 0 0,-1-4 128 16,-2-3-128-16,-3 0 0 0,2 0 0 0,-1 0 0 15,-2 2 0-15,1 1 128 0,-3-2-128 0,0 2 0 16,0 0 128-16,-3-1-128 0,2-2 0 0,-2 1 128 15,-2-1 48-15,-1-1 0 0,0-4 0 0,0-1 0 16,0 1 64-16,-1-3 16 0,-1-1 0 0,2-3 0 16,0 2 128-16,0-4 48 0,-2-3 0 0,1 0 0 15,-1-2-96-15,1-3-16 0,-2-2 0 0,2 0 0 16,0 1-80-16,0-6-32 0,-1-3 0 0,1-1 0 0,-2 0 64 16,1-5 16-16,-1 1 0 0,0 0 0 15,-1-1 32-15,0-3 16 0,1-1 0 0,-1 3 0 0,1 4-80 0,-2 5 0 16,-2-1-16-16,-1 7 0 0,2 1-240 0,-2 7 144 15,1 4-144-15,-1 2 128 0,-2 4-128 16,-4 6-144-16,0 0 144 0,0 0-208 16,0 0-624-16,4 15-112 0,-4 4-16 0,-3 4-8224 15,-2 6-1632-15</inkml:trace>
  <inkml:trace contextRef="#ctx0" brushRef="#br0" timeOffset="25719.1">15059 13876 12895 0,'0'-18'1152'0,"0"5"-928"0,0 2-224 0,0 1 0 16,0-3 0-16,0 0 128 0,0 3-128 0,0 0 0 15,0 10 784-15,-1-8 64 0,-1-1 16 0,2 9 0 16,0 0-288-16,0 0-48 0,0 0-16 0,0 0 0 16,0 0-224-16,0 0-48 0,0 0-16 0,0 0 0 15,-2 16-96-15,1-1 0 0,-1 1-128 0,2 3 192 16,0 2 48-16,0 0 0 0,-1 2 0 0,1 1 0 16,0 2-240-16,0 2 0 0,0-5 128 0,0 6-128 15,0-2 0-15,3 0 0 0,-1 0 0 0,1 0 0 16,-1-6 0-16,2 1 0 0,1-2 0 0,0 1 0 0,2-6 144 0,-4 0-144 15,4-1 128-15,0 2-128 0,1-4 224 0,0-2-32 16,-2 3-16-16,0-4 0 0,1 0 48 0,-1-1 16 16,-6-8 0-16,8 7 0 0,-8-7 128 0,0 0 16 15,9 4 16-15,-9-4 0 0,0 0-32 0,11 0-16 16,0-1 0-16,0 1 0 0,-11 0 32 0,14-3 16 16,0-3 0-16,0 1 0 0,1 1-272 0,0-2-128 15,2-3 128-15,-2 2-128 0,3-2 128 0,-1 4-128 16,4-4 128-16,-1 4-128 0,3-1 128 0,1 0-128 15,0 1 0-15,2 1 128 0,-2 1-128 0,3-1 128 16,-2 1-128-16,3 1 128 0,4 2-128 0,1 0 0 16,2 0 0-16,2 2 128 0,1-1-128 0,1 3 0 0,-3-2 0 15,1-1 0-15,0 1 0 0,1-1-176 0,2 3 176 0,2 2-192 16,0-2 192-16,3 0 128 0,7 1-128 0,-1 1 176 16,1-1-176-16,-2-1 0 0,-3 4-192 0,1-2 192 15,1 0 0-15,-2 3 0 0,-2-4 0 0,5 4 0 16,2-2 0-16,3 0 256 0,-1 1-32 0,0-2-16 15,-3 1-208-15,1 0 0 0,0-2 0 0,0 4 0 16,0-2 128-16,4 0 0 0,3 1-128 0,0-3 192 16,2 0-48-16,-1 1-16 0,-3-2 0 0,-1 3 0 15,1-1-128-15,1-2 128 0,-1-2-128 0,2 2 128 16,4 1-128-16,-2-1 0 0,-1-1 144 0,-2-1-144 16,0 1 0-16,0 0 144 0,-1 0-144 0,1 0 0 15,6-2 128-15,-1 0-128 0,2 0 0 0,-2-1 0 16,-4 0 128-16,0 0-128 0,-1 0 0 0,1 0 0 0,0 0 0 15,4-1 0-15,-2 0 128 0,1 1-128 0,-6 0 0 16,-1 0 0-16,-1 0 0 0,0 0 0 0,-2 0 0 0,2 0 0 16,5 1 0-16,-1-1 0 0,0 0 128 0,-4 0-128 15,-2-1 0-15,-1 0 0 0,-1-1 128 0,-2 1-128 16,-1-2 0-16,3 3 0 0,1 0 128 0,1 0-128 16,0 0 144-16,-4-1-144 0,-3 0 0 0,-1 1 128 15,-1 0-128-15,-1 0 0 0,0 0 0 0,-2 1 0 16,-2 0 128-16,4-1-128 0,0 0 0 0,0-1 0 15,-2 0 0-15,1 1 0 0,-2 1 128 0,-2-1-128 16,-4 1 0-16,0-1 0 0,-1-1 0 0,0 1 128 16,-3-1-128-16,-1 1 0 0,-1 0 0 0,-4 0 0 0,-1-1 128 15,0 1-128-15,1 0 0 0,1 0 0 0,-2-2 0 16,1 4 0-16,-2 0 128 0,1-1-128 0,-2 2 0 16,-1-3 144-16,-1 0-144 0,0 0 128 0,-4 0-128 0,2 0 128 15,-3-3-128-15,0 2 192 0,1-1-192 0,-2 0 192 16,0 1-192-16,-1 0 128 0,1 0-128 0,-1 1 128 15,-1-2-128-15,2 1 0 0,-1 0 0 0,1-1 128 16,-2-1-128-16,0 1 0 0,0 2 144 0,-2-2-144 16,2-2 160-16,-2 1-32 0,-8 3-128 0,11-5 192 15,1 0-64-15,-5 0 0 0,-7 5-128 0,10-4 192 16,-1-2-192-16,-1 1 176 0,-2 0-176 0,1 0 160 16,-7 5-160-16,7-8 128 0,0 2-128 0,-2-2 128 15,1 1-128-15,-1 0 192 0,0-2-192 0,0 3 192 16,2-4-64-16,-2 3 0 0,0-3 0 0,-1 3 0 15,-1-4 32-15,2 4 0 0,1-3 0 0,-3 2 0 16,2-3-160-16,1 3 160 0,0-1-160 0,-1 1 160 0,-1-3-160 16,2 2 192-16,-2-2-192 0,1 2 192 0,0-3-192 15,0 1 0-15,-1-2 0 0,0 0 128 0,1-1 0 0,-1-1-128 16,-2-5 192-16,2 1-64 0,1 0 32 0,-1 0 0 16,-1-2 0-16,0 2 0 0,0 0-32 0,-1 1-128 15,2 2 192-15,-1 1-64 0,-2-1-128 0,2 4 0 16,-2 2 0-16,-1-1 128 0,0 2-128 0,0 9 0 15,0 0 0-15,0 0 0 16,-8-3-1056-16,-2 8-144 0,-1 2-16 0,-7 9-8848 16,-8 4-1776-16</inkml:trace>
  <inkml:trace contextRef="#ctx0" brushRef="#br0" timeOffset="29606.37">13447 12797 20671 0,'-10'-22'912'0,"4"13"192"0,-3-1-880 0,-1 6-224 0,-1-2 0 0,-1 3 0 31,-2 1-432-31,-4 0-128 0,-2 2-16 0,-3 3-16 0,-3-2 592 0,-3 7 128 0,-5-1 32 0,-8 5 0 16,-6-3 0-16,-3 3 0 0,-1 4 0 0,-2-1 0 15,-2 1 32-15,0 2 16 0,-2 3 0 0,-6 0 0 16,-4 7-48-16,-5-2-16 0,-1 3 0 0,-2-1 0 0,0 4-144 0,-3-1 160 16,-2 4-160-16,-7-1 160 0,-6-2-32 0,0 2-128 15,4 3 192-15,-4 0-64 0,-6 3 48 0,0 1 0 16,0-4 0-16,0 5 0 0,4 4 16 0,-7-3 16 15,-6 3 0-15,1-2 0 0,3 2-80 0,0-4 0 16,-3 5-128-16,-2-3 192 0,1 2-192 0,1 1 0 16,4-2 128-16,-7 3-128 0,-6-4 0 0,4 3 128 15,6-3-128-15,-3 0 0 0,-6-3 160 0,3 1-160 16,4 2 160-16,1-2-160 0,1 4 128 0,1-3-128 16,0 2 0-16,4-2 144 0,5 1-144 0,2-3 0 15,-2 0 144-15,3-3-144 0,5-1 0 0,5-2 0 16,6 2 0-16,3-4 0 0,-2-1 0 0,6 0 128 15,-1-4-128-15,7 0 0 0,8-3 0 0,6 1 0 0,4-5 0 16,6 1-128 0,6-2-272-16,5-1-48 0,6-1-16 0,6-1-6448 0,6-1-1280 0</inkml:trace>
  <inkml:trace contextRef="#ctx0" brushRef="#br0" timeOffset="30304.08">19316 12931 23951 0,'-24'-7'2128'0,"-4"3"-1696"0,-4 4-432 0,-1 2 0 16,-4 5-640-1,-1-1-224-15,0 6-32 0,-5 0-16 0,-4 7 912 0,-7 3 320 0,1 0 0 0,-6-2 0 0,4 0 112 0,-3 2 16 16,2 6 0-16,-2-3 0 0,-2 3-240 0,-5 1-32 15,-6-2-16-15,1 4 0 0,3-3 48 16,-2 2 16-16,1 2 0 0,-1 0 0 0,-2-1-224 0,-2 1 0 16,-4 0 0-16,3 1 0 0,7-4 0 0,1 4 0 15,1 3 128-15,1-3-128 0,1 0 0 0,2-1 0 16,0-2 0-16,5 3 0 0,4 3 0 0,3 2 0 16,4 4 0-16,1 1 0 15,4 7-1696-15,1 2-384 0,-14 24-80 0,7-9-16 0</inkml:trace>
  <inkml:trace contextRef="#ctx0" brushRef="#br0" timeOffset="31840.75">14293 16997 12895 0,'0'0'576'0,"0"0"112"0,5-8-560 0,0-1-128 0,0 2 0 0,-5 7 0 0,6-6 512 0,2-2 80 16,-2 3 16-16,3-2 0 0,-1 1-128 0,-1 3-32 16,2-4 0-16,1 2 0 0,1 0-64 0,-1 1 0 15,1-3-16-15,1 0 0 0,0 4-48 0,1-4-16 16,2 2 0-16,0 1 0 0,3 2 0 0,3-1 0 16,0-1 0-16,5 2 0 0,2 1 64 0,2-2 16 15,3 0 0-15,1 2 0 0,2-3-240 0,0-2-144 16,-2 4 192-16,0-2-192 0,2 0 256 0,-1-2-64 15,1-1-16-15,0 3 0 0,1-1 144 0,1 0 48 16,1 1 0-16,0 2 0 0,1-2-112 0,-2 1-32 0,-1-2 0 16,-3 4 0-16,-3-1 48 0,-3-1 16 15,-3 2 0-15,-1-1 0 0,-2 4-112 0,-3-1-32 0,0-1 0 0,-4 0 0 16,-2 0-16-16,-3 0 0 0,-10 0 0 0,0 0 0 16,0 0 0-16,0 0 0 0,0 0 0 0,0 0 0 15,0 0 0-15,0 0-128 0,-9 8 192 0,-5-1-64 16,-4-3-128-16,-2 1 160 0,-3 2-160 0,-2-4 160 15,-4 2-160-15,-4 1 0 0,-6-1 144 0,-3-2-144 16,-2 4 0-16,-1 0 144 0,2-2-144 0,0 2 0 16,0 0 128-16,0-1-128 0,-1 1 0 0,2 1 0 15,0-1 0-15,1 1 0 0,-4-4 0 0,2 1 0 16,1 1 0-16,4-1 0 0,2-1 0 0,4 1 0 16,6 2 0-16,2-4 0 0,2 3 0 0,4 0 0 15,3-2 0-15,3-2 0 0,0 2 0 0,3 0 0 16,9-4 0-16,0 0 0 0,0 0 0 0,0 0 0 15,0 0 0-15,0 0 0 0,0 0 0 0,14 9 0 16,1-5 0-16,4-1 0 0,1 0 0 0,5 1 0 0,3-4 0 0,3 0 0 16,5 0 128-16,2 0-128 0,1-2 128 0,1 0-128 15,-2-2 192-15,0 0-192 0,-1 2 192 0,1-2-192 16,2-2 192-16,-2 2-192 0,0 0 192 0,1 0-192 16,1-1 192-16,-2 1-192 0,0 0 160 0,-1 2-160 15,-4-1 128-15,-3 0-128 0,-3 0 0 0,-5 2 128 16,-3-1-128-16,-4 1 0 0,-4 0 128 0,-11 1-128 15,0 0 0-15,0 0 128 0,0 0-128 0,0 0 128 16,0 0-128-16,0 0 128 0,0 0 64 0,-11-1 0 16,-4 1 0-16,-6 1 0 0,-5 0-192 0,-5 0 160 15,-4 2-160-15,-5 0 160 0,-2 0-160 0,-2 1 0 16,-1-1 144-16,-3 1-144 0,0 2 0 0,-1-1 0 0,6-1 0 0,-1 1 0 16,-1 0 0-16,3-1 0 0,4-2 0 0,6 2 0 15,3-1 0-15,5 2 0 0,4 0 0 0,3-1 0 16,4-1 0-16,4 4 0 0,2-3 0 0,7-4-192 15,0 0-32-15,0 0-16 0,0 0 0 0,4 9 0 16,-4-9 0-16,14 8 0 0,3-4 0 0,5 1 0 16,1-1 240-16,4-3 0 0,3-1 0 0,2-1 0 15,0 2 0-15,-1-1 0 0,1 0 0 0,1 0 0 16,0 2 0-16,0-2 0 0,3 0 0 0,-2 1 0 16,1 0 0-16,0-1 0 0,1 2 0 0,-1-1 0 15,0-1 0-15,-2 0 0 0,-2 0 0 0,-3 1 0 16,-3 0 0-16,-6 2 0 0,-4-4 0 0,-4 2 0 15,-11-1-128-15,0 0 128 0,0 0-208 0,0 0 80 16,0 0-64-16,-5 9 0 0,-5-4 0 0,-8 0 0 0,-3 0 192 0,-9-1-192 16,-5 1 192-16,-3 1-192 0,1-2 192 0,-4-1 0 15,-1-2 0-15,-1 3-128 0,0 2 128 0,1-2 0 16,0-2 160-16,-1 2-160 0,-2-1 0 0,3-2 128 16,4-1-128-16,3 0 0 0,3 1 0 0,5 1 128 15,4 3-128-15,4-3 0 0,3-1 128 0,3 3-128 16,3 0 0-16,10-4 0 0,-7 6-128 0,7-6-128 15,0 0-32-15,0 0 0 16,9 9-544-16,4 3-96 0,2-3-32 0,4 0 0 0</inkml:trace>
  <inkml:trace contextRef="#ctx0" brushRef="#br0" timeOffset="39628.1">16919 15065 23951 0,'0'0'1056'0,"0"0"224"0,-9-3-1024 0,9 3-256 15,0 0 0-15,-8 12 0 0,-1 0 768 0,0 6 112 16,2 1 16-16,-3 6 0 0,-2 2-448 0,-2 3-64 16,-2 3-32-16,-3 5 0 0,-3 8-48 0,-1 4-16 15,-4 4 0-15,1 7 0 0,-6 2 0 0,0 4 0 16,0 3 0-16,-1 5 0 0,-1 6-16 0,3 1 0 16,1 0 0-16,-2 5 0 0,2-1 48 0,-1 1 16 0,1 2 0 0,-1-2 0 15,2 0 0-15,-2-3 0 0,0-8 0 0,1-1 0 16,-1-3-144-16,1-3-48 0,4-3 0 0,4-5 0 15,-1-3-16-15,5-7-128 0,3-2 192 0,4-5-64 32,3-5-576-32,3-2-128 0,2-5-32 0,3-5-9360 0,3-4-1872 0</inkml:trace>
  <inkml:trace contextRef="#ctx0" brushRef="#br0" timeOffset="39961.62">15705 14922 35711 0,'0'0'1584'0,"2"12"320"0,3 6-1520 0,6 9-384 16,6 7 0-16,4 11 0 0,0 2 0 0,5 13-240 15,0 8 48-15,5 10 0 0,2 11 192 0,1 5 0 16,1 7 0-16,1 7 0 0,4 4 0 0,3 9 0 16,4 4 0-16,0-2 0 0,0 3 0 0,-1-2 0 0,-3 3 0 0,0-1 0 15,-2-2 0-15,0-2 0 16,-2-3-192-16,1 1 192 0,-2-2-368 0,2-1 32 0,2 3 0 0,2-4 0 31,3 0-1712-31,-2 1-320 0</inkml:trace>
  <inkml:trace contextRef="#ctx0" brushRef="#br0" timeOffset="44048.34">13035 19190 14735 0,'0'0'640'0,"-5"-11"160"0,0-1-640 0,3 1-160 0,-1 4 0 0,3 7 0 16,0 0 1792-16,3-10 336 0,0 1 64 0,3 0 16 15,0 6-1472-15,2-6-288 0,-1 1-64 0,3 2-16 16,3-3-224-16,2 4-144 0,4-4 192 0,3 4-192 16,-3 1 128-16,3 0-128 0,-1-2 0 0,2 2 0 15,0 1 160-15,4 2-160 0,1 0 128 0,3 1-128 16,4 1 256-16,2 0-48 0,2 3 0 0,7 0 0 16,5 2 112-16,3-2 0 0,2 0 16 0,4 4 0 15,-2-2-32-15,6 0-16 0,2 3 0 0,9-2 0 16,9 1-96-16,1-1-32 0,-1-2 0 0,1 4 0 15,3 0-16-15,6 2 0 0,4-3 0 0,0 1 0 0,-4-4 32 0,5 4 0 16,1 1 0-16,2 0 0 0,0-5 48 0,-1 1 16 16,2 3 0-16,2-1 0 0,5 1-112 0,-4-4 0 15,-3-1-128-15,2 5 192 0,5 1-192 0,-4-1 128 16,0-7-128-16,-3 5 0 0,-2 0 0 0,0 1 128 16,6 1-128-16,-3-5 0 0,-4-2 0 0,2 2 0 15,1 4 128-15,1-5-128 0,-1-1 0 0,-2 0 0 16,-6 1 128-16,0 2-128 0,3 1 0 0,-3-3 0 15,0-1 128-15,-5 0-128 0,-4-1 0 0,2 1 0 16,0 5 128-16,-3-5-128 0,-1-2 0 0,-4 0 0 16,-4 0 128-16,-1 1-128 0,-3 2 0 0,1 0 0 0,-2-3 0 0,-4-2 0 15,-8 1 0-15,-3 0 0 0,-3 1 128 0,-4 1-128 16,-6-1 0-16,0 1 0 0,-5 1 128 0,-1 0-128 16,-4 1 128-16,-5-1 0 0,-3-1-128 0,-4 1 192 15,-3-2-16-15,-4 1-16 0,-6-1 0 0,-8 0 0 16,0 0-32-16,0 0-128 0,0 0 192 0,0 0-64 15,-10-1 112-15,-4 1 16 0,-4-3 0 0,-4-2 0 16,-6 1-128-16,-3-1-128 0,-2 0 176 0,-6-4-176 16,-5 3 128-16,-3-3-128 0,-1 3 0 0,-8 2 0 15,-4 0 128-15,-6-5-128 0,-5-2 0 0,0 2 0 16,-1 4 0-16,-5-3 128 0,-4 4-128 0,-6 0 0 16,-3-4 128-16,-4 1-128 0,3 2 0 0,-6 0 0 15,-2 4 144-15,-3-3-144 0,-2-2 0 0,-3-1 144 16,0 5-144-16,-4-3 0 0,-6-6 144 0,0 4-144 0,1 3 0 0,-3-2 0 15,-6-2 0-15,2 3 128 0,2-1-128 0,-2 2 0 16,-7 1 0-16,3-1 0 0,0-1 0 16,0 0 0-16,-4 0 0 0,4 0 0 0,2 0 0 0,-2 0 0 15,-3 1 0-15,3-2 0 0,5 1 0 0,1 1 128 16,2 3-128-16,1-3 0 0,1-3 0 0,2 2 0 16,5 3 0-16,2-1 0 0,-2 1 0 0,9-2 0 15,4 1 0-15,4 2 0 0,4 1 0 0,3-1 0 16,3-2 0-16,4 3 0 0,8 0-128 0,8 0 128 15,5 0-128-15,5 2 128 0,6-1-144 0,4 1 144 16,2 0-160-16,7 0 160 0,5 1-224 0,6-3 48 16,5-3 16-16,6 7 0 0,12-4-16 0,0 0 0 0,0 0 0 0,8 6 0 15,7-1 176-15,8 2-208 16,8-2 80-16,4 0 128 0,5-1-160 0,4 2 160 0,7-1 0 0,6 2-144 16,7-1 144-16,8-4 0 0,10 1 0 0,3 1 0 15,-3 1 0-15,6 0 0 0,4-1 0 0,7 1 0 16,8 0 0-16,3-1 0 0,-1-3 0 0,8 3 0 15,8 0 0-15,-2 1 0 0,1-7 0 0,3 2 128 16,7-2-128-16,-1 1 0 0,-4-2 0 0,5 2 128 16,2 0-128-16,-1 1 0 0,-5-2 0 0,5 2 0 15,2 2 0-15,-3-1 0 0,-7 0 0 0,0 2 0 16,3 2 0-16,-4-1 0 0,-7-1 0 0,3 4 0 16,-1 0 0-16,-4-4 0 0,-5-3 0 0,-5 2 0 15,-5 6 0-15,0-4 0 0,0-3 0 0,-7 0 128 16,-7-1-128-16,-5 2 0 0,-3 0 0 0,-5 1 128 0,-4-1-128 0,-4 1 0 15,-7-2 128-15,-8-1-128 16,-4-1 144-16,-8 1-144 0,-6 0 192 0,-6 1-192 0,-4 0 272 0,-6-1-48 16,-5 0-16-16,-13 0 0 0,0 0-208 0,0 0 144 15,0 0-144-15,-11-2 128 0,-5-2-128 0,-8 1 0 16,-5 0 0-16,-10 1 0 0,-6 0 0 0,-11-1 0 16,-10-2 0-16,-4 0 0 0,-1-1 0 0,-6-3 0 15,-4 4 0-15,-9 0 0 0,-8-2 0 0,-1 1 0 16,-3 0 0-16,-2-2 0 0,-7 4 0 0,-3 0 0 15,-6-2 0-15,-3 1 0 0,-3 2 128 0,-2 1-128 16,-4-6 128-16,-1 4-128 0,0 2 0 0,-4 1 0 16,-4-1 128-16,-2 1-128 0,2 1 0 0,0 0 0 15,0 0 0-15,-2 1 128 0,0 1-128 0,2 0 160 0,5 1-160 16,-2-1 160-16,0 3-160 0,4-2 0 16,7-3 0-16,0 2-176 0,0 1 176 0,5-2 0 0,8-3 0 0,4 3 0 15,6 3 0-15,4-2 0 0,2-2-128 0,8 0 128 16,6-1-144-16,10 2 144 0,8 3-160 0,7-1 160 15,3-1-160-15,8-2 160 0,6 1-160 0,9 1 160 16,9-2-224-16,4 0 48 0,10 0 16 0,10 0 0 16,0 0 160-16,8-3 0 0,10-2 0 0,9 0-128 15,8 0-16-15,9 1 0 0,5-3 0 0,10-1 0 16,7 2 144-16,10-1 0 0,8 3 0 0,6 1 0 16,6 0 0-16,7-2 0 0,7 0 0 0,10 0 0 15,8 3 0-15,8 0 0 0,4-2 0 0,6 2 128 16,4 0-128-16,8 2 0 0,6 2 0 0,-2-1 0 15,-3 3 0-15,4-3 0 0,5 0 0 0,2 0 128 16,2 1-128-16,-5-2 0 0,-4 0 0 0,1 2-128 0,1 1 128 0,2-1 0 16,-2 1 0-16,-2 2 0 0,-2-2 128 0,-3 0 0 15,-2 2 0-15,-6 2 0 0,-7-3-128 0,-4-1 176 16,0 6-176-16,-9-4 192 0,-11-2-192 0,-7 3 0 16,-7 3 0-16,-8 0 0 15,-8 0-1136-15,-10-3-304 0,-12 1-64 0</inkml:trace>
  <inkml:trace contextRef="#ctx0" brushRef="#br0" timeOffset="50240.39">24479 15107 20271 0,'-9'-11'896'0,"6"5"192"0,3 6-880 0,-5-11-208 15,-1 4 0-15,3-2 0 0,3 9 0 0,0 0 0 16,0 0 0-16,-3-8 0 0,2-2 432 0,1 10 192 16,0 0 32-16,0 0 16 0,0-5-160 0,0 5-16 15,0 0-16-15,0 0 0 0,0 0-192 0,0 0-32 0,-3 10-16 0,2 3 0 16,0 2-16-16,1 3 0 0,-2 0 0 0,2 2 0 15,2 3-32-15,0 2-16 0,2-2 0 0,0 0 0 16,1-3-176-16,0 1 128 0,0-2-128 0,2-5 128 16,1-3 240-16,-1 1 32 0,0-5 16 0,2-2 0 15,1-2 96-15,2-6 0 0,1 1 16 0,1-2 0 16,0 0 16-16,0-6 0 0,1 0 0 0,1-4 0 16,2-1-224-16,-1-2-32 0,-3 2-16 0,0-3 0 15,-2-1-272-15,0 0 160 0,-3 0-160 0,-2 2 128 16,0 3-128-16,-1 4 160 0,-1 0-160 0,-1 4 160 15,-4 6 32-15,0 0 0 0,0 0 0 0,0 0 0 16,0 0-64-16,5 12-128 0,-1 5 192 0,0 3-64 16,-4 2-128-16,0 5 160 0,0 2-160 0,0 6 160 0,0 5-160 0,-3 6 128 15,2-1-128-15,-3 5 128 0,0 2-128 16,-1 3 0-16,-1-1 144 0,-2 0-144 0,-5-5 0 0,-1-3 144 16,-2 0-144-16,-2-3 0 0,3-1 384 0,-3-4-48 15,0-2 0-15,0-3 0 0,1-3 64 0,-1-1 16 16,1-1 0-16,3-5 0 0,2-5-240 0,1 0-48 15,1-2-128-15,1-3 192 0,3-5-192 0,6-8 0 16,-6 6 0-16,6-6 0 16,0 0-1424-16,0 0-288 0,-5-8-48 0,0-4-13648 0</inkml:trace>
  <inkml:trace contextRef="#ctx0" brushRef="#br0" timeOffset="50661.87">25074 15179 20671 0,'0'0'912'0,"-9"-3"192"0,0 0-880 0,9 3-224 15,0 0 0-15,0 0 0 0,0 0 1184 0,0 0 192 16,9-5 32-16,5 0 16 0,4-2-752 0,1 0-160 16,3-2-16-16,1 0-16 0,2 3-96 0,0-5-32 15,0 1 0-15,-1 1 0 0,-1-3-160 0,1 5-48 16,-1 0 0-16,-3 1 0 0,-1-1-336 0,-1 1-80 16,-2 1-16-16,0 3 0 15,-5 2-1760-15,-11 0-368 0,0 0-64 0</inkml:trace>
  <inkml:trace contextRef="#ctx0" brushRef="#br0" timeOffset="50826.04">25138 15330 11055 0,'-13'4'480'0,"13"-4"112"0,0 0-464 0,0 0-128 0,0 0 0 0,0 0 0 16,6 8 3120-16,6-4 592 0,1 0 128 0,3-3 32 16,4-1-2384-16,2-2-464 0,1-1-112 0,1-1-16 15,1-1-192-15,3 0-64 0,3 0 0 0,-2 0 0 16,-2-5-384-16,0 5-64 0,1-1-32 0,-3 2 0 15,-5 1-2160-15,2 2-432 0</inkml:trace>
  <inkml:trace contextRef="#ctx0" brushRef="#br0" timeOffset="51302.7">25926 15737 13823 0,'-3'7'1216'0,"0"2"-960"15,3-9-256-15,-6 8 0 0,6-8 1168 0,0 0 192 16,0 0 48-16,0 0 0 0,0 0-288 0,0 0-48 15,0 0-16-15,0 0 0 0,4-8-48 0,1-5-16 0,0-3 0 0,3-2 0 16,0 0-208-16,2-1-32 0,0-1-16 0,0-7 0 16,-1-1-224-16,1-5-64 0,2 0 0 0,-1-4 0 15,1-2-48-15,0-6-16 0,2 2 0 0,-1-4 0 16,2 1-128-16,0-2-48 0,2 5 0 0,1 1 0 16,0 6-208-16,-2 6 0 0,-2-1 0 0,0 6 0 15,0 4 0-15,-1 2 0 0,-2 4 0 0,-1 4 0 16,-2-1 0-16,0 7 0 0,-1 1 0 0,-7 4 0 15,0 0 0-15,9 7 0 0,-1 4 0 0,-2 2-160 16,-2 5 160-16,-2 5-160 0,2 1 160 0,-4 7-160 16,0 5 160-16,0 2 0 0,-1 2 0 0,2 0 0 0,-2 1 0 15,0-2-160-15,-2 2 160 0,2 0 0 0,2-2-192 0,0-6 64 16,-1-2 128-16,3-2-208 16,1-4-240-16,-2 1-64 0,1-5 0 0,-1 0 0 15,1-4-1424-15,0 1-304 0,-1-2-48 0,-3-8-16 16</inkml:trace>
  <inkml:trace contextRef="#ctx0" brushRef="#br0" timeOffset="51462.19">26025 15452 20271 0,'0'0'896'0,"0"0"192"0,8-5-880 0,3-2-208 16,4 4 0-16,7-3 0 0,5-2 1456 0,3 1 240 15,4-3 48-15,1 2 16 0,-1-2-1632 0,-1 4-320 0,-2-6-64 0,-2 4 0 16</inkml:trace>
  <inkml:trace contextRef="#ctx0" brushRef="#br0" timeOffset="51856.07">27417 15027 5519 0,'0'0'496'0,"-10"-1"-496"0,-2 0 0 0,0 1 0 16,-2 0 3584-16,-3 1 640 0,-2 2 112 0,-3 0 16 0,-2 2-2912 0,-2 1-592 15,-5 0-112-15,3 4-32 0,-2 0-224 0,2 2-48 16,1 0-16-16,3-1 0 0,2 0 240 0,6 0 48 15,2-3 16-15,5 2 0 0,4-2-144 0,3 3-48 16,4-1 0-16,3 2 0 0,4-7-272 0,3 4-64 16,5-3-16-16,3 4 0 0,3-3 16 0,4 0 16 15,2 1 0-15,0 0 0 0,0 3-208 0,-1-1 176 16,-2 0-176-16,-2 3 160 0,-2-3-160 0,-7 3 160 16,-2 0-160-16,-7-2 160 0,0 2 128 0,-4 1 32 15,-5 0 0-15,-3-1 0 0,-6 0 192 0,-4 3 64 16,-5 0 0-16,-3 0 0 0,-5-5-288 0,-2 0-48 15,-3 1-16-15,1-5 0 0,1 4-224 0,4-6 144 0,2 0-144 16,3-1 128 0,4-1-512-16,5-3-96 0,5-1-32 0,9 1-9840 0,-4-9-1968 0</inkml:trace>
  <inkml:trace contextRef="#ctx0" brushRef="#br0" timeOffset="52109.3">28056 14976 25455 0,'0'0'1120'0,"-10"9"240"0,-3 0-1088 0,2 6-272 0,0 3 0 0,0 3 0 16,0 0 784-16,-1 6 112 0,0-2 0 0,-2 3 16 0,2 2-352 0,1-5-80 15,-2 0-16-15,4 3 0 0,-2 2-208 0,-1-4-32 16,1 3-16-16,0-4 0 0,0 1-208 0,2-4 128 15,1-3-128-15,2-4 0 0,1-3 0 0,2-2-160 16,3-10 0-16,0 0 0 16,0 0-576-16,0 0-112 0,0 0-32 0,14-4-11920 0</inkml:trace>
  <inkml:trace contextRef="#ctx0" brushRef="#br0" timeOffset="52503.92">28200 15050 14735 0,'-5'10'1312'0,"-2"-2"-1056"0,-1 2-256 0,0 4 0 16,2 1 2816-16,-2 4 512 0,-1 3 112 0,1-2 16 16,-2 2-2240-16,1 0-432 0,0-1-80 0,1 1-32 15,-1-3-160-15,0 0-48 0,1-1 0 0,2-4 0 16,-1-4 48-16,4 1 0 0,0 1 0 0,3-12 0 15,-4 7 0-15,4-7 16 0,0 0 0 0,0 0 0 16,0 0-112-16,0 0-32 0,10 0 0 0,2-1 0 16,2-5 0-16,-1-6-16 0,1-4 0 0,1-1 0 15,1-1-128-15,0 2-32 0,0-3 0 0,1 1 0 16,0 2-208-16,1-2 144 0,0-1-144 0,-1 2 128 0,-2 1-128 16,1 3 0-16,1 0 0 0,-2 0 0 0,0 3 0 15,-2 1 0-15,-3 2 0 0,2 2 0 0,-12 5 0 16,10 0 0-16,-10 0-128 0,10 9 128 0,-1 1-240 0,-3 2 32 15,-3 2 0-15,-1 2 0 16,1-1-176-16,-2 4-16 0,0 3-16 0,-2-2 0 16,-1-1-480-16,0 0-80 0,1 0-32 0,0 0 0 15,0-2-1264-15,1-2-256 0,1 0-48 0</inkml:trace>
  <inkml:trace contextRef="#ctx0" brushRef="#br0" timeOffset="52870.69">29391 14352 21183 0,'-18'-5'944'0,"5"3"192"0,1 2-912 0,-2-2-224 0,-2 5 0 0,0 3 0 16,-1 4 1792-16,1 4 320 0,-1 6 64 0,0 1 16 15,-4 5-1696-15,0 4-352 0,-1 3-144 0,2 4 128 16,-1 4-128-16,1 6 0 0,-2 2 0 0,3 3 128 0,2-1-128 0,1 5 192 15,1 3-192-15,2-3 192 0,3 1-192 16,3-4 0-16,1-3 0 0,4-7 0 16,2-1-1120-16,4-8-96 0,1-7-32 0,2-4-6768 15,4-5-1360-15</inkml:trace>
  <inkml:trace contextRef="#ctx0" brushRef="#br0" timeOffset="53220.51">29472 14596 26719 0,'9'-7'1184'0,"0"-2"240"0,3 0-1136 0,0-3-288 0,3 7 0 0,5-1 0 15,1 1 448-15,1 4 16 0,-1-1 16 0,0 4 0 16,-1 3-320-16,-2 5-160 0,-5 1 160 0,-1 5-160 15,-4 1 0-15,-4 6 0 0,-3 1 0 0,-5 3 0 16,-3 1 128-16,-4 5-128 0,-4 1 0 0,0 0 144 16,-2-3 0-16,0 1 0 0,-1-1 0 0,1-7 0 15,1-3 384-15,3-2 80 0,2-2 16 0,2-1 0 16,4-2 240-16,2 0 48 0,2-5 16 0,3 0 0 16,-2-9-480-16,8 9-112 0,2 0-16 0,3-4 0 15,1-1-176-15,4 0-144 0,-1-3 192 0,4-1-192 16,0-1 128-16,3-3-128 0,2-1 0 0,-3 2 0 15,0-1 0-15,-2-2 0 0,1 0-176 0,-3-1 176 16,1-3-2576-16,-2 3-416 0</inkml:trace>
  <inkml:trace contextRef="#ctx0" brushRef="#br0" timeOffset="53508.85">30279 14132 26719 0,'0'0'1184'0,"-7"2"240"0,-3-1-1136 0,1 4-288 0,1 3 0 0,-1 4 0 16,-1 4 544-16,-1 5 48 0,-2 1 16 0,0 3 0 15,-1 7-288-15,0 4-64 0,0 0-16 0,2 4 0 16,0 3 80-16,3 2 32 0,4 3 0 0,1 4 0 15,1-4-144-15,3-1-16 0,1 2-16 0,3-6 0 16,1 0-176-16,4-5 0 0,2-5 144 0,0-6-144 16,0 0 0-16,-1-6 0 0,0-3 0 0,-1-3-128 15,-2-2-320 1,1-2-48-16,0 2-16 0,-8-13-8544 0,0 0-1712 0</inkml:trace>
  <inkml:trace contextRef="#ctx0" brushRef="#br0" timeOffset="53666.65">29829 14640 27183 0,'12'-7'1200'0,"-1"5"256"15,6-3-1168-15,4-3-288 0,6 3 0 0,5-4 0 0,2 0 720 0,6 0 96 16,4 0 16-16,6 3 0 0,3-3-592 0,4 3-112 16,4-6-128-16,2 6 176 15,-1-2-1680-15,-5 2-336 0</inkml:trace>
  <inkml:trace contextRef="#ctx0" brushRef="#br0" timeOffset="54109.39">30620 13746 23039 0,'-11'-8'2048'0,"11"8"-1648"0,0 0-400 0,0 0 0 0,-5-7 752 0,5 7 64 0,0 0 16 0,0 0 0 16,0 0-256-16,12-4-32 0,1 3-16 0,4 3 0 0,2 5-144 0,2 1-16 16,6 6-16-16,0 7 0 0,3-1 0 15,4 9 0-15,6 8 0 0,-2 4 0 0,-2 5-48 0,-2 3-16 16,-2 6 0-16,-4 2 0 0,-5 5-96 0,-4 6 0 16,-5 2-16-16,-6 2 0 0,-2 3-32 0,-6-4 0 15,-4-2 0-15,-5-7 0 0,-4-8-144 0,-3-6 160 16,-7 0-160-16,-4-5 160 0,-3-3-16 0,-4-7 0 15,-1-3 0-15,-1 2 0 0,2-5-144 0,1 0 0 16,1-7 0-16,3 0-9856 16,5-1-2048-16</inkml:trace>
  <inkml:trace contextRef="#ctx0" brushRef="#br0" timeOffset="54561.78">31866 14317 19343 0,'2'-7'1728'0,"-2"7"-1392"15,0-5-336-15,0 5 0 0,0 0 1856 0,0 0 288 16,0 0 64-16,0 0 16 0,0 0-1168 0,-2 12-224 16,-1-1-64-16,-1 4 0 0,-2 3-304 0,0 3-64 15,-1 3-16-15,0 1 0 0,-1-2-96 0,1 2-32 16,-1 2 0-16,0 2 0 0,1-3-256 0,0 3 0 16,0-4 0-16,-1 1 0 0,0-1 0 0,3-4-176 0,-1-1 176 15,2-4-160 1,-1-2-672-16,3-3-144 0,-2-2-32 0,4-9-12224 0</inkml:trace>
  <inkml:trace contextRef="#ctx0" brushRef="#br0" timeOffset="54724.76">31762 13995 16575 0,'0'0'736'0,"0"0"160"0,-5-7-720 0,5 7-176 0,0 0 0 0,0 0 0 15,0 0 2960-15,0 0 560 0,0 0 128 0,0 0 0 16,0 0-3136-16,0 0-640 0,12 0-128 0</inkml:trace>
  <inkml:trace contextRef="#ctx0" brushRef="#br0" timeOffset="55120.87">32456 14221 1839 0,'0'0'160'0,"0"0"-160"0,-11 0 0 0,1 2 0 16,1 0 5120-16,0 2 976 0,-1 0 208 0,0 0 32 0,-3-2-4384 0,3 2-880 0,-2 0-176 0,-1 1-48 16,1-1-192-16,2-2-32 0,0 2-16 0,8-1 0 15,-5 0 80-15,3 1 16 16,2 0 0-16,1 2 0 0,1 2-64 0,1-3-16 0,1 3 0 0,2-2 0 15,3-1 0-15,0 4 0 0,2-1 0 0,13 11 0 16,-2-1-112-16,-1-1 0 0,-2 2-16 0,-1 0 0 16,-3 1-272-16,1-1-48 0,-3 1-16 0,-1-1 0 15,-1 0-160-15,-2-2 192 0,-2-5-192 0,-3 4 192 16,1-1 16-16,-4 0 16 0,-2-2 0 0,-2-2 0 16,-3 1 96-16,-2 0 32 0,-4-1 0 0,-2 0 0 15,-3-2 0-15,-2 1 0 0,-3-2 0 0,10-3 0 16,-4-1-32-16,-1-2-16 0,-1 2 0 0,-3 1 0 15,0 3-304-15,-5-6 0 0,3 3 0 0,-20 4 0 16,8-5 0-16,7 1 0 0,4 0-160 0,6-1 160 16,4-5-2672-16,3 1-400 15</inkml:trace>
  <inkml:trace contextRef="#ctx0" brushRef="#br0" timeOffset="56306.9">23844 16914 17503 0,'-12'-14'1552'0,"7"3"-1232"0,3 4-320 0,-2-6 0 0,-1-1 832 0,1 3 128 15,1-3 0-15,2 2 16 0,1 2-112 0,0-3-32 16,1 2 0-16,2 1 0 0,0-3-336 0,-2 4-80 16,-2-1-16-16,1 10 0 0,1-8 0 0,-1 8 0 15,2-9 0-15,-2 9 0 0,0 0-80 0,0 0-32 16,0 0 0-16,0 0 0 0,0 0 32 0,3 16 16 15,-3 1 0-15,0 1 0 0,-1 1-80 0,-1 4-32 16,1 5 0-16,0-1 0 0,2 2-48 0,-2 2-16 16,0-2 0-16,-2 0 0 0,-1 2-16 0,-1-5 0 15,3 3 0-15,-2-3 0 0,-1-1 176 0,1-3 16 16,-1-3 16-16,2-1 0 0,1 0 64 0,-1-6 16 16,2-2 0-16,0 2 0 0,1-12-144 0,0 0-32 15,0 0 0-15,0 0 0 0,11 0 64 0,-1-4 0 0,-1-5 0 16,-3 0 0-16,0-2 48 0,0-4 16 15,2-1 0-15,0-1 0 0,1-4-224 0,1 1-32 0,-1 1-128 16,3 0 192-16,-3 1-192 0,1 0 0 0,0 2 0 0,0 3 0 16,0 1 0-16,2 1 0 0,-1 1 0 0,-1 2 0 15,2 3 0-15,1 0 0 0,-2 3 0 0,0 2 0 16,1 1 0-16,1 4 0 0,-2 1 0 0,0 1 0 16,0 4-144-16,-1 0 144 0,0 1 0 0,-1 3-144 15,0 2 144-15,0 1 0 0,-2 1 0 0,2 3 0 16,-1 1 0-16,-1-1 0 0,1-3 0 0,1 1-128 15,-3 1 128-15,2-4 0 0,0 1 0 0,1-1 0 16,-3-2 0-16,1-2 0 0,1-4 0 0,0 1 0 16,1-4 0-16,0 1 0 0,1-1 0 0,0-2 0 15,-1 0 0-15,0-1 0 0,0 1 0 0,1-3 0 16,0-1 0-16,1 0 0 0,-11 0 0 0,11 0 0 0,-11 0 0 0,10-5-160 16,-10 5 160-16,0 0-208 15,10-2-1504-15,-10 2-288 0,10-3-64 0,-10 3-12272 16</inkml:trace>
  <inkml:trace contextRef="#ctx0" brushRef="#br0" timeOffset="56725.14">24695 16915 25743 0,'-12'-9'1136'0,"4"4"240"0,-1 1-1104 0,2-1-272 0,7 5 0 0,-9-3 0 15,1 3 192-15,0 3 0 0,-1 3-16 0,3 1 0 16,-3 5-176-16,0 0 0 0,0 3 144 0,1 3-144 16,-4 0 176-16,4 1-48 0,0 0 0 0,1 2 0 15,2 1 32-15,1 0 0 0,2 0 0 0,2 3 0 16,0-5 16-16,4-1 0 0,1-2 0 0,4-3 0 15,-1-4 144-15,3 0 16 0,0-5 16 0,2 1 0 16,0-2 80-16,-1-3 16 0,2-2 0 0,0-4 0 16,0 0 32-16,-1 1 16 0,2-6 0 0,-1 0 0 15,-2-4-128-15,-1 0-32 0,-2 0 0 0,-1-1 0 16,-3-1-192-16,-2 0-144 0,0-2 192 0,-3 1-192 16,-1 2 192-16,-4 0-192 0,0 2 192 0,-2 3-192 0,1-3 0 0,-6 4 0 15,1-2 0-15,-2 5 0 16,1-2-384-16,-1 4-16 0,0 0-16 15,-1 2 0-15,0 2-288 0,0 0-64 0,0 1-16 16,1 2 0-16,3-1-2016 0,0 1-400 0,-3 1-64 0,4 1-32 16</inkml:trace>
  <inkml:trace contextRef="#ctx0" brushRef="#br0" timeOffset="57259.19">25063 16849 13823 0,'0'0'1216'0,"-3"15"-960"0,2 1-256 0,0 2 0 15,-1-1 1376-15,4 1 224 0,0-1 64 0,1 1 0 16,-1-1-832-16,1-3-144 0,-1 0-48 0,2 0 0 16,-3-3 192-16,2-2 16 0,-3-9 16 0,3 13 0 15,-3-13 16-15,3 7 0 0,-3-7 0 0,0 0 0 16,0 0-192-16,13-1-48 0,0-3 0 0,-3 0 0 15,1-6 0-15,0 1-16 0,-1-3 0 0,0-4 0 16,1-1-240-16,1-1-64 0,-1 1 0 0,1-2 0 16,0-1-176-16,0 1-144 0,-2 1 192 0,1 0-192 15,0 2 144-15,-1 3-144 0,-1 3 0 0,-2 0 144 16,1 3-144-16,-8 7 0 0,9-4 0 0,-9 4 0 16,0 0 0-16,7 7 0 0,1 0-128 0,-4 4 128 15,-3 1 0-15,-1 1-144 0,-1 4 144 0,0 0 0 0,-6 2-160 0,2 0 160 16,-1-1-128-16,-1 0 128 0,-1-3 0 15,0-1 0-15,0-1 0 0,3-4-128 0,-2 0 128 16,-1-4 0-16,8-5 0 0,-9 5 128 0,9-5-128 16,0-182 0-16,0 364 0 0,0-182 0 0,-5-6 0 0,4-3 0 15,2 0 0-15,3-4 0 0,1 2 0 0,1-2 0 16,2 0-192-16,2 1 64 0,0 0 128 0,2-1-208 16,0 5 80-16,1-1 128 0,-1 2-144 0,0 1 144 15,2 3 0-15,-2 3 0 0,-1 3-128 0,1 5 128 16,2-1 0-16,-2 6 0 0,1-2-160 0,-2 2 160 15,1 2-128-15,-3 3 128 0,1 2-192 0,-2-1 64 0,-3-2 0 16,1 2 0-16,0-1-128 0,-1 0 0 0,-1-3-16 16,0-1 0-1,0-3-464-15,-4-11-96 0,5 9 0 0,-5-9-7984 0,0 0-1584 0</inkml:trace>
  <inkml:trace contextRef="#ctx0" brushRef="#br0" timeOffset="57607.86">25947 16800 22111 0,'0'0'1968'0,"-2"-6"-1584"0,-1 1-384 0,3 5 0 16,0 0 640-16,0 0 64 0,0 0 0 0,0 0 0 16,-7-5-96-16,-2 5-16 0,0 4 0 0,-1 1 0 15,0-1-208-15,-1 7-64 0,0 2 0 0,0 1 0 16,-2 1 80-16,1 3 16 0,2 2 0 0,0-1 0 0,0 1-32 0,2 3-16 15,2-2 0-15,2-2 0 0,3-3 16 0,2-2 0 16,2-2 0-16,2 0 0 0,1-4-112 0,3 1-16 16,2-4 0-16,1-1 0 0,3-3-16 0,0-2-16 15,1-2 0-15,0-2 0 0,1 0 112 0,0-5 32 16,3 1 0-16,-1-2 0 0,0-1-112 0,-3 1 0 16,-3-2-16-16,0-2 0 0,-3 1-112 0,-4 1 0 15,-3-2-128-15,-3 1 192 0,-4-1-32 0,-2 2-16 16,-3 3 0-16,-4-2 0 0,0 6-144 0,-2 1 0 15,-2 1 0-15,1 4 0 16,1 1-528-16,-2 3-96 0,-1 0-16 0,3-2 0 16,1 2-1840-16,1 0-368 0,1 1-80 0</inkml:trace>
  <inkml:trace contextRef="#ctx0" brushRef="#br0" timeOffset="58074.97">26508 16717 6447 0,'0'0'272'0,"0"0"80"16,-10 0-352-16,0-3 0 0,0 2 0 0,1 1 0 0,-3 4 4224 0,2-2 784 0,-1 1 160 0,-1 0 16 16,3 2-3760-16,-3 6-752 0,0-5-160 0,2 5-16 15,-2-2-176-15,2 3-16 0,1 2-16 0,1-2 0 0,2-1-16 0,3 0 0 16,0-3 0-16,3-8 0 0,0 0-16 0,1 11-16 15,-1-11 0-15,0 0 0 0,8 5 192 0,2-1 32 16,0-4 16-16,2-2 0 0,0-4-80 0,2 1-16 16,-2-2 0-16,2-1 0 0,1-3-128 0,-1 2-16 15,-2-4-16-15,-1 2 0 0,0-1-80 0,1-1-16 16,-2-2 0-16,-1 4 0 0,-1 3-128 0,-8 8 0 16,0 0 0-16,0 0 0 0,0 0 0 0,0 0 0 15,11 12 0-15,-2 2 0 0,-3 3 0 0,-1 7 0 16,-1 1 0-16,-1 4 0 0,-1 0-128 0,0 4 128 15,-2 1 0-15,1 1 0 0,-1-1 0 0,0 2 0 16,-1 1 0-16,-1-2 0 0,1-2 0 0,0 0 0 16,-2-4 0-16,-1-1 0 0,-2-2 384 0,-2-2-16 0,1-2 0 15,-2-5 0-15,-1 1 272 0,-3 0 64 0,2-1 16 0,-2-2 0 16,0-4-336-16,-1 2-80 0,-2 1-16 16,-1-8 0-16,-1-1-160 0,0 2-128 0,2-6 144 0,-2 0-144 15,0-2 0-15,2 0 0 0,1-3 0 0,2-2 0 31,1-1-544-31,4-4-208 0,1 1-32 0,3-4-10400 0,4 0-2064 0</inkml:trace>
  <inkml:trace contextRef="#ctx0" brushRef="#br0" timeOffset="58693.61">26896 16728 18431 0,'0'0'816'0,"0"0"160"0,0 0-784 0,0 0-192 0,0 0 0 0,0 0 0 15,12 9 672-15,0-5 96 0,-1-4 0 0,5-3 16 16,1-5-32-16,1 2-16 0,0 1 0 0,1-5 0 16,3 1 16-16,-2-4 0 0,-1 1 0 0,1 0 0 15,1-2-112-15,-2-1-32 0,-3 1 0 0,1 0 0 0,-3 2-192 16,-4 0-32-16,-2 3-16 0,-2-1 0 0,-2-2 16 0,-4 5 0 15,-4 2 0-15,-2 1 0 0,-3 2 0 0,-5 4 0 16,-2 0 0-16,-4 3 0 0,2 3-208 0,-2 5-48 16,-2 3 0-16,1 3 0 0,-1 4-128 0,3 3 0 15,4-4 0-15,0 3 128 0,-1 3-128 0,5-6 0 16,3 1 0-16,3-1 0 0,4-4 0 0,2 1 128 16,3-4-128-16,4-3 0 0,3 0 0 0,2-4 0 15,-1 1 0-15,4-7-176 16,3-2-1232-16,1-1-240 0,4 0-48 0,2-6-11424 0</inkml:trace>
  <inkml:trace contextRef="#ctx0" brushRef="#br0" timeOffset="59032.13">27477 16589 25743 0,'-11'21'1136'0,"5"-7"240"0,0 4-1104 0,-1 4-272 0,1 1 0 0,0 1 0 15,-1 3 496-15,0-1 32 0,-1-2 16 0,3-3 0 16,-1-2 224-16,-1-1 64 0,1-4 0 0,1-2 0 16,0-1-64-16,3-1 0 0,2-10 0 0,0 0 0 15,-2 9-256-15,2-9-48 0,0 0-16 0,0 0 0 16,4-9 32-16,2-1 0 0,0-3 0 0,2-2 0 16,0-3-96-16,-1 0-32 0,5-1 0 0,-2-2 0 15,1-1-208-15,2-1-144 0,1 0 192 0,0 3-192 16,0 2 0-16,1 3 0 0,1 4 0 0,-1 0 0 15,-1 6 128-15,-1 4-128 0,-1 4 0 0,0 2 0 0,-2 6 0 0,-1 1 0 16,-3 4 0-16,-1 3-192 16,2 4 192-16,-5 1 0 0,-2 3 0 0,0-2 0 0,0 5-368 15,-1-4 32-15,-3 3 0 0,0-3 0 16,0-3-720-16,2-2-144 0,-2-2-16 0,1-3-16 16,1-6-1264-16,2-10-240 0,0 0-48 0</inkml:trace>
  <inkml:trace contextRef="#ctx0" brushRef="#br0" timeOffset="59376.16">27895 16700 17503 0,'0'0'1552'0,"0"0"-1232"0,0 0-320 0,0 0 0 15,0 0 1280-15,5-10 208 0,1 2 48 0,3-1 0 16,0 3-704-16,0-6-144 0,4 0-32 0,-2-1 0 16,1 0-32-16,0 1-16 0,-2-1 0 0,3 0 0 15,0-1-160-15,-2 2-16 0,-2 1-16 0,-2 0 0 16,-4 2-48-16,0-1-16 0,-3 5 0 0,0 5 0 16,0 0 96-16,0 0 0 0,-12 1 16 0,0 4 0 15,-2 5-240-15,-1 2-48 0,-3 3-16 0,1 3 0 16,1 2-160-16,0 3 128 0,1 0-128 0,2 0 128 15,-1-2-128-15,3 1 0 0,1-3 0 0,2 0 0 0,3-5 0 16,4-2 0-16,5 0 0 0,2-3 0 0,2 0 0 0,3-3-224 16,4-3 48-16,1-1 16 15,0-4-1440-15,3-2-304 0,2-1-48 16</inkml:trace>
  <inkml:trace contextRef="#ctx0" brushRef="#br0" timeOffset="59709.96">28518 16453 23951 0,'-18'8'1056'0,"5"1"224"0,-1-1-1024 0,-1 4-256 16,-2 1 0-16,1 5 0 0,-1 0 1216 0,0 1 176 15,-1 0 32-15,3 0 16 0,3 0-928 0,4-3-176 0,5 0-32 0,3-4-16 16,2-2 16-16,5-2 0 0,0 1 0 0,6-6 0 15,0-2 48-15,2-1 16 0,3-1 0 0,1-2 0 16,0-2 96-16,0-4 32 0,0 1 0 0,0-3 0 16,3 1 0-16,-2-2 0 0,-2-3 0 0,-2 1 0 15,-1-1-80-15,-2 2-16 0,-3-1 0 0,-3-1 0 16,-3 1-80-16,-4 2 0 0,-3 0-16 0,-2-1 0 16,-3 4 0-16,-2-1 0 0,-3 4 0 0,-2-1 0 15,-3 3-304-15,-1 4 128 0,-1 2-128 0,0 2 0 16,-1 1-288-16,1-2-160 15,0 3-48-15,-1 0 0 0,1-1-1424 16,1-1-304-16,0 1-48 0,1 1-12416 0</inkml:trace>
  <inkml:trace contextRef="#ctx0" brushRef="#br0" timeOffset="60066.98">28707 16373 23263 0,'-10'12'1024'0,"5"-2"224"0,0-1-992 0,0 6-256 16,-2 0 0-16,3 3 0 0,1 1 880 0,-2 0 128 15,1 0 16-15,3-1 16 0,1-1 16 0,2-1 0 16,2-2 0-16,2-1 0 0,2 0-432 0,2-1-96 16,1-5-16-16,2 2 0 0,1-4 64 0,1 0 16 0,3-3 0 15,1-3 0-15,0-3 112 0,3-1 0 0,-3-3 16 0,0 0 0 16,0-5-32-16,1-1-16 0,0 0 0 0,-3-1 0 15,-1 1-288-15,-2-3-64 0,-2-1-16 16,-3-1 0-16,0 1-144 0,-1-1-32 0,-3 0 0 16,0 0 0-16,-1-1 16 0,-3-2 0 0,-1 3 0 0,-1 1 0 15,-1 2-144-15,0 3 128 0,-1-1-128 0,1 2 128 16,-2 3-128-16,0 1-192 0,-1 0 32 0,1 3 16 31,4 5-1776-31,-10-4-368 0,2 3-64 0,-2 1-8544 0,3 1-1712 0</inkml:trace>
  <inkml:trace contextRef="#ctx0" brushRef="#br0" timeOffset="60385.28">29410 16165 20271 0,'9'-10'1792'0,"-9"10"-1424"0,8-8-368 0,-2-1 0 0,0 4 1696 0,-6 5 272 16,0 0 48-16,0 0 16 0,0 0-976 0,0 0-192 15,-9 0-32-15,-1 3-16 0,-1 6-176 0,-5-3-48 16,-3 3 0-16,-1 1 0 0,-2 1-192 0,0 0-32 16,3 1-16-16,-1 2 0 0,4-4-144 0,3 3-16 15,4 1-16-15,4-4 0 0,1 2 208 0,4 0 64 16,4-1 0-16,3 1 0 0,0 2-128 0,5-2-32 16,3-1 0-16,3 3 0 0,2-4-160 0,0 3-128 15,3 2 192-15,-1-1-192 0,-3-1 160 0,0 2-160 0,-2-1 128 0,-2 1-128 16,-3-2 224-16,-1-1-32 0,-4-1-16 0,-4 2 0 15,-2-3 64-15,-1 1 16 0,0-11 0 0,-6 11 0 16,-4 0-48-16,-3 0 0 16,-2-4 0-16,-3-2 0 0,-1 0-208 0,-3-1 176 0,-2-2-176 0,0 0 160 31,-2-2-1184-31,2-2-256 0,3 1-32 0,0 0-9856 0,2-3-1968 0</inkml:trace>
  <inkml:trace contextRef="#ctx0" brushRef="#br0" timeOffset="61010.67">30972 15874 2751 0,'0'0'256'0,"0"0"-256"0,0 0 0 0,0 0 0 16,-9 4 4672-16,9-4 880 0,0 0 176 0,-9 5 32 15,2 0-3712-15,7-5-768 0,-9 6-128 0,-1-3-48 16,0-3-368-16,-2-3-80 0,-1 1-16 0,1-1 0 16,-2-1 48-16,0 3 0 0,-2 0 0 0,0 3 0 15,-2-1-224-15,-1 5-32 0,-1 0-16 0,-1 0 0 16,0 3-416-16,2 0 128 0,-2 4-128 0,2-3 0 15,3 4 0-15,3-1 0 0,-1-1 128 0,4-1-128 16,2 1 0-16,5 1 128 0,0-3-128 0,3 3 128 16,3-3 48-16,2 1 0 0,2 2 0 0,5 1 0 0,0-4 16 15,5 4 0-15,-2-2 0 0,3-1 0 0,0 2-192 0,0 1 0 16,-1-1 144-16,0 1-144 0,-3 0 0 0,-3 1 0 16,-3-1 0-16,-3-4 128 0,-2 3-128 0,-6-6 0 15,-1 2 0-15,-5-2 0 0,-1 3 176 0,-3-4-48 16,-2 3 0-16,-3-4 0 0,-2-1 64 0,1 1 16 15,-3 1 0-15,1-2 0 0,-1 0-208 0,2-2 176 16,1 0-176-16,-3-1 160 0,0-1-160 0,2-1-144 16,0-2 144-16,2 1-208 15,2-1-1648-15,3 2-320 0,3-3-64 0,2-1-7344 16,8 5-1472-16</inkml:trace>
  <inkml:trace contextRef="#ctx0" brushRef="#br0" timeOffset="61827.9">31179 16095 23039 0,'-8'4'2048'0,"-4"6"-1648"0,2 1-400 0,-3 5 0 16,0 3 1168-16,1 1 160 0,0 5 16 0,2-3 16 15,0-3-832-15,2 0-160 0,3 0-48 0,3-3 0 16,2-1 0-16,2-4-16 0,2 1 0 0,2-1 0 15,1-3-112-15,3-1-32 0,1-3 0 0,3-1 0 16,0-1 64-16,3-1 16 0,1-1 0 0,1-1 0 16,1-3 0-16,-1-4 0 0,0 0 0 0,-1-1 0 0,-1-1 0 0,-2-3 0 15,-1 3 0-15,-1-4 0 0,-2 0 64 0,-2-3 16 16,-3 1 0-16,-1-2 0 0,-2 0-80 16,-2 1-16-16,-2-3 0 0,-2 0 0 0,1-1-224 0,-2-1 0 15,-1-1 0-15,0 7 0 0,-2 3 0 0,4 0-192 16,-2 3 192-16,-1 2-208 0,3 3 64 0,3 5 16 15,-2-9 0-15,2 4 0 0,2-1 128 0,3-4-192 16,1 2 192-16,0-2-192 0,6-2 192 0,-1 1 0 16,2-3 0-16,2-2-128 0,3-2 128 0,1 0 0 15,3-1 0-15,-3-1 0 0,1-2 144 0,-1-2-144 16,-2-2 192-16,-1-4-192 0,2-3 0 0,-1-3 0 16,-3-3 0-16,0 1 0 0,-2 0 0 0,-2 1 0 15,1 0 0-15,-1 5 0 0,-4 5 0 0,-1 3 0 16,-1 5 0-16,-1 6 0 0,-3 7 240 0,0 6-64 15,0-6-16-15,0 6 0 0,-9 6-160 0,0 6 0 0,-4 0 0 0,2 7 128 16,-3 5-128-16,1 1 0 0,-2 3 0 16,-1 2 0-16,0 7 0 0,1 0 0 0,-1 1 176 0,4-1-176 15,0 0 0-15,3-2 0 0,-1-4 0 0,5-2-160 16,3-1 160-16,3-4 144 0,1-4-16 0,5 1-128 16,2-3 384-16,2-4-16 0,3 1-16 0,3-6 0 15,0-2-96-15,2-4 0 0,0-3-16 0,1-3 0 16,-1 1-32-16,1-6 0 0,3 2 0 0,1-4 0 15,0 1-208-15,-1-4 144 0,-1 0-144 0,-1 3 128 16,0-4-128-16,-2 3 0 0,-2 3 144 0,-1 2-144 16,-4 2 0-16,0 4 0 0,-12 0 0 0,10 6 0 15,-4 1 0-15,-1 5 0 0,-2 2 0 0,-2 2 0 0,-1 1 0 16,-2 4 0-16,-3-1 0 0,-2 0 0 16,0-1 0-16,-1 1 0 0,0-1 0 0,2-4 128 0,1-2-128 0,1-5 0 15,4-8 128-15,0 0-128 0,0 9 240 0,0-9-32 16,0 0 0-16,12 2 0 0,-1-6 160 0,3-3 16 15,1 0 16-15,3-5 0 0,1 1-208 0,1 1-32 16,1-3-16-16,-2 4 0 0,-1-2-144 0,-1 4 0 16,-1 0 0-16,-1 4 128 0,-1 3-128 0,-1 5 0 15,-2 4 0-15,-2 1 0 0,-1 4 0 0,-1 4 0 16,0 4 0-16,-1 2 0 0,-1 0 0 0,1 4 0 16,2-3 128-16,0 2-128 0,1-3 0 0,1-2 0 15,1-1 0-15,1-1 128 16,0-4-128-16,1-2 0 0,0 0 0 0,-6-9-176 15,1-1-976-15,2 0-208 0,-2-3-48 0</inkml:trace>
  <inkml:trace contextRef="#ctx0" brushRef="#br0" timeOffset="65381.5">31906 16955 29087 0,'3'-12'1280'0,"-3"12"272"0,0 0-1232 0,3-8-320 15,-2-1 0-15,-1 9 0 0,0-7 0 0,-1-2-144 16,1 9 16-16,-7-8 0 0,0 3 128 0,-4-1-128 16,0 2 128-16,-3 1-128 0,-4 2-160 0,-2 1-32 0,-3 1 0 15,-2 2 0-15,-5-2 112 0,-1 0 16 0,-2 1 0 0,-6 3 0 16,-6-1 192-16,-1-1 0 0,-5 2 0 0,0 3 0 16,0-4 0-16,-2 0-224 0,-3 1 64 0,-1 2 16 15,0 0 144-15,-6 3 144 0,-7-2-16 0,2 3-128 16,-5-2 336-16,-2 1-32 0,2 3-16 0,-2-3 0 15,-2 3-80-15,-1-1-16 0,-5 0 0 0,0 1 0 16,2 0-64-16,-2-1-128 0,2 2 176 0,-3 1-176 16,-5-1 144-16,1-2-144 0,1 2 0 0,0 0 144 15,2 1 16-15,-5-1 0 0,-6-7 0 0,2 5 0 16,3 1-16-16,-1-1 0 0,3 2 0 0,-5-5 0 16,-2 0-16-16,0 0 0 0,9 0 0 0,-7-2 0 15,0 4 0-15,-3-6 0 0,-1-1 0 0,4 2 0 16,4-1 16-16,-2 1 0 0,-2 1 0 0,1-4 0 0,1 1-16 0,1 3-128 15,5-4 192-15,-4 1-64 0,-7 3-128 0,4-1 128 16,2-2-128-16,6 0 128 0,1-1-128 16,-5 3 0-16,-5-1 0 0,1-2 128 0,4 3-128 0,2 0 0 15,2-2 0-15,-4-1 0 0,-5 3 0 0,1 1 0 16,2-2 128-16,4 4-128 0,5-2 0 0,-5 0 0 16,-4 2 0-16,2-1 128 0,2-1 64 0,7-2 16 15,4 2 0-15,-1 0 0 0,-7-3-16 0,1 0-16 16,2-1 0-16,3 2 0 0,4-2 16 0,2-1 0 15,1 0 0-15,-3 2 0 0,-2 0 0 0,2-3 0 16,4 0 0-16,4-1 0 0,3 0 48 0,0-1 16 16,1-3 0-16,-2 2 0 0,-2-1-64 0,4 1-16 0,2-2 0 15,3-2 0-15,0-1-176 0,3 2 192 0,2-3-192 16,-2 1 192-16,-2 0-192 0,-4-1 0 0,0 0 0 0,3-1 0 16,1 4 0-16,3-4 0 0,-1 0 128 0,2-4-128 15,-1 2 0-15,0-2 0 0,-2-2 0 0,1 1 0 16,1 3 0-16,2-2 0 0,-1-4 144 0,4 3-144 15,2 2 0-15,0-1 0 0,2-2 0 0,-2-2 128 16,-1-2-128-16,-1 1 0 0,-2-1 0 0,3-2 0 16,1-6 0-16,3 3 0 0,0-3 0 0,2 3 0 15,2 1 0-15,3-4 0 0,3 1 0 0,-2-5 128 16,0-1-128-16,2 2 0 0,1 1 0 0,1-6 128 16,1 1-128-16,4 0 128 0,2-1-128 0,3-1 128 15,3-3 0-15,4 0 0 0,3-3 0 0,3 1 0 16,2 1-128-16,3-3 128 0,2-1-128 0,4 4 128 0,2-5-128 15,4 2 0-15,2-2 0 0,4 1 0 0,3-4 0 16,5 2 0-16,1-2 0 0,6-1 0 0,1-2 0 0,1 2-128 16,1 1 128-16,0-2-128 0,3 2 128 15,3 1-128-15,2-2 128 0,5 1-128 0,3 2 128 0,6-1 0 16,3 2 0-16,3-2-128 0,0 0 128 0,2 3 0 16,-1-1 0-16,4 3 0 0,5 0 0 0,5-2-128 15,3 2 128-15,1-2 0 0,-3 3 0 0,3 2 0 16,2 0 0-16,7-3-128 0,4 1 128 0,4 1 0 15,-5 5 0-15,5-1 0 0,3 1 0 0,3 0 0 16,2 1 0-16,-2 0 0 0,-2-6 0 0,6 3 0 16,5 3 0-16,-3-1 0 0,-4-1 0 0,3 0 0 15,1 1 0-15,3 0 0 0,-3 2 0 0,-1 0 0 16,-2 2 0-16,3-2 0 0,3 0-192 0,-4 1 64 0,-6-3 0 16,0 2 0-16,5 2 128 0,-3-1 0 0,-2-1 0 0,-1 2 0 15,-2 2 0-15,1-1 0 0,2 3-160 0,-4-1 160 16,-5 0 0-16,-1 2 0 0,1 4 0 0,4-3 0 15,3 3 0-15,-3-1 0 0,-4-4 0 0,2 4 0 16,-1 5 0-16,1-3 0 0,-1-5 0 0,-2 2 0 16,-4 0 0-16,1 0 0 0,2 2 0 0,-1 2 0 15,1 0 0-15,-4-2 0 0,0-1 0 0,0 1 0 16,4 2 0-16,0 1 0 0,1-1 0 0,-3 1 0 16,-4 1 0-16,5 0 0 0,3 0 0 0,-2 2 0 15,0-1 0-15,-4 2-128 0,-3 1 128 0,3 3 0 16,0-1 0-16,0 2 0 0,-3 0 0 0,-2-3 0 15,-3 2 0-15,0 3 0 0,0 7 0 0,0-4 0 0,1-4-128 16,-7 2 128-16,-1-1 0 0,-4 1 0 16,0 3 0-16,-1-1 0 0,0 1 0 0,-3 2 0 0,-2-1 0 0,-2-2 0 15,-4-2 0-15,-1 2 0 0,-2 1 0 0,0 1 0 16,-1-1 0-16,1 3 0 0,0-1 0 0,0 0 0 16,-1 0 0-16,-1 1 0 0,-4 1 0 0,-1-2 0 15,-1 0 0-15,-1 2 0 0,-1 4 0 0,-1-1 0 16,0 2 0-16,1 3 0 0,1-2 0 0,-1 3 0 15,-1-2 0-15,-2-1 0 0,-1 0 0 0,-1-1 0 16,-4 2 0-16,-14-1 0 16,6-1 0-16,-1 3 0 0,4 1 0 0,2-2 0 0,1 4 0 0,-1-4 0 15,3 2 0-15,25 5 0 0,-8-4 0 0,-6 2 0 16,-6-5 0-16,-2 3 0 0,-2-3 0 0,0 3 0 16,-2-2 0-16,-12-1 0 0,4 1 0 0,-1 3 0 0,0-1 0 15,-1 4 0-15,0 2 0 0,-2 1 0 0,2 1 0 0,13 17 0 16,-10-7 0-16,-4 0 0 0,-4-4 0 0,-4 0 0 15,-8-11 0-15,-6-13 0 0,0 0 0 0,0 0 0 16,0 0 0-16,0 0 0 0,0 0 0 0,0 0 0 16,0 0 128-16,0 0-128 0,0 0 0 0,0 0 0 15,0 0 0-15,0 0 128 0,0 0-128 0,0 0 0 16,0 0 0-16,0 0 0 0,0 0 0 0,0 0 0 16,0 0 0-16,0 0 0 0,0 0 0 0,0 0 0 15,0 0 0-15,0 0 176 0,0 0-176 0,0 0 160 16,0 0-160-16,0 0 0 0,0 0-160 0,0 0 160 15,-4 1011 0-15,-1-967 0 0,-1 0 0 0,1-6 160 16,-3-2-160-16,1 1 0 0,0-1 0 0,0 5-176 0,-4 5 176 16,0 2 0-16,-3 2 0 0,0-1 0 0,-3 1 0 0,1-3 0 15,-1-4 0-15,1-1 0 0,-1-5 0 0,7-13 0 16,-4 2 0-16,-1 7-128 0,-2 3 128 0,0 5 0 16,-1 2 0-16,0 1 0 0,0 3 0 0,-15 31 0 15,9-14 0-15,2-11 0 0,3-6 0 0,3-1 0 16,1 1 0-16,1 0 0 0,-2 1 0 0,2 3 0 15,2-4 0-15,-1 2 0 0,2 0 0 0,-2-7 0 16,0-2 0-16,0-2 0 0,-1-1 0 0,2-1 0 16,-1 4 0-16,-1-1 0 0,-1 6 0 0,0-3 0 15,-2-3 0-15,-1-1 128 0,0-3 0 0,8-16 16 16,-1 1 0-16,-2 2 0 0,-2-2 80 0,-2 1 16 0,0-3 0 16,0 3 0-16,-2-2 16 0,-17 16 0 0,5-6 0 0,3-4 0 15,-2-5-128-15,0 0 0 0,-3-1-128 0,0-2 192 16,-3-2-64-16,-3-1-128 0,-6 1 176 0,-3-2-176 15,-4-1 192-15,23-5-192 0,-7-2 192 0,-5 3-192 16,-8 2 192-16,-5-4-64 0,-3 2 0 0,-1-2-128 16,-3 1 144-16,-50 4-144 0,18-1 0 0,11-2 144 31,2-2-1040-31,11 1-192 0,5-3-64 0</inkml:trace>
  <inkml:trace contextRef="#ctx0" brushRef="#br1" timeOffset="111279.23">15269 15416 6447 0,'-18'-21'576'0,"7"5"-576"0,-2-1 0 0,1-1 0 0,3 2 4224 0,3 1 720 15,1 3 160-15,1 0 16 0,2-1-3584 0,-1 1-704 16,3-1-160-16,0 0-32 0,0 1-240 0,0 1-48 16,-2-3-16-16,-1 2 0 0,-1 3-128 0,4 9-16 15,-4-13-16-15,-1 2 0 0,2 2-176 0,-3-3 128 16,1 3-128-16,-1-1 128 0,-3 5 64 0,0-2 0 15,0 0 0-15,0 5 0 0,-1 2 48 0,-1 1 16 16,-2 0 0-16,-1 4 0 0,-2 4-96 0,-1 0-16 16,-2 2 0-16,-1 5 0 0,-2-2-144 0,-1 4 128 15,-2 2-128-15,1 1 128 0,-1 4 0 0,1 3-128 16,-1 0 192-16,-1 3-64 0,0 6-128 0,-2 3 192 0,0 3-192 0,-3 1 192 16,6 6-192-16,-4 2 0 0,-1 3 144 0,4-1-144 15,-1 2 0-15,3 1 0 0,2 7 0 0,3 0 128 16,1-5-128-16,6 0 0 0,2-2 0 0,4-2 0 15,1-3 208-15,5-1 80 0,3-1 16 0,3 0 0 16,4-4 96-16,4-2 32 0,2-4 0 0,3 0 0 16,2 2-192-16,3-6-48 0,2-6 0 0,2 1 0 15,1-2-192-15,3-6 0 0,1-1 128 0,-1-3-128 16,-3-4 0-16,1-1 128 0,1-5-128 0,1 0 0 16,1-4 144-16,1-3-144 0,0-3 128 0,1-3-128 15,-1-1 208-15,3-5-32 0,1 0-16 0,0-4 0 16,-1-4 64-16,0-4 16 0,-1-4 0 0,-3-1 0 15,-4-4 16-15,0 0 0 0,0-6 0 0,-1-1 0 16,0-2 64-16,-1-4 32 0,-3-1 0 0,-1-3 0 0,0-2 16 16,-3 1 0-16,-2-1 0 0,-3-1 0 0,0-2-128 0,-6-2-32 15,0 3 0-15,-1 0 0 0,-2-2-48 0,-2 1-16 16,-3 3 0-16,-1 0 0 0,-1 2-144 0,-5-3 160 16,-3-3-160-16,0 2 160 0,-3 2-160 0,-2 2 128 15,0 0-128-15,-2 1 128 0,-2 6-128 0,-1 1 0 16,-1 0 0-16,-3 7 0 0,-3 3 0 0,2 3 0 15,-1 2 0-15,-2 4 0 0,0 2 0 0,0 4-144 16,-4 1 144-16,-1 5 0 0,-3 0-208 0,0 7 64 16,0 2 16-16,0 4 0 0,0 2-48 0,-1 2 0 15,1 6 0-15,-1 1 0 0,0 1 176 0,2 3-208 16,2 4 80-16,2 1 128 0,-3 6-144 0,1 1 144 16,0-1 0-16,2 5 0 0,-1 6-144 0,2 1 144 0,1 2 0 0,3 3-144 15,3 4 144-15,-1 0 0 0,4-3-144 0,1 3 144 16,2 1 0-16,3 0 0 0,-1-1 0 0,5 1 0 15,3-1-128-15,2 0 128 0,1-3 0 0,3 1 0 16,3-5 0-16,2 1 0 0,3-3 0 0,2 0 0 16,1-6 0-16,6 0 0 0,-2-4-128 0,5 0 128 15,3-2 0-15,3-3-176 0,2-3 176 0,1-5-128 16,5-1 128-16,-1-8 0 0,-1-1 0 0,1-5 0 16,0-2 0-16,1-2 0 0,5-2 0 0,-3-2 0 15,1-3 0-15,0-3 0 0,0-2 0 0,1-4 0 16,0-1 0-16,-1-4 0 0,0-2 0 0,-1 2 128 15,-5-6-128-15,-1 2 144 0,-2-3-144 0,-3-3 160 16,-2-1 0-16,0-1 0 0,-2-1 0 0,-2-3 0 0,-3-4-160 16,-2-3 192-16,-3 2-192 0,-1-5 192 15,-1 1-64-15,-1-3-128 0,-3-1 192 0,-3 2-64 0,4 2-128 0,-4-1 0 16,-2 3 144-16,-2-1-144 0,-1 4 128 16,-1 3-128-16,-2-1 128 0,-2 1-128 0,-1 0 0 0,0 2 128 15,-1 7-128-15,-1 0 0 0,-3 3 0 0,-1-1 128 16,-1 3-128-16,0 5 0 0,-2 1 0 0,-1 4 0 15,0 6 0-15,-4-1 128 0,-4 6-128 0,-2 1 0 16,-1 2 0-16,-2 2 0 0,-3 6-128 0,2 3 128 16,2 3-128-16,0 3 128 0,-1 0-128 0,2 4 128 15,2-1-128-15,2 6 128 0,1 1-400 0,3 4 0 16,5-3 0-16,1 2 0 16,4 4-2192-16,4-5-432 0</inkml:trace>
  <inkml:trace contextRef="#ctx0" brushRef="#br1" timeOffset="114746.89">14647 5180 14735 0,'-1'-28'640'0,"1"9"160"0,0-4-640 0,0 3-160 16,0 1 0-16,-1 2 0 0,-2 2 944 0,1 4 144 15,-4-3 48-15,0 4 0 0,-3 2-896 0,-1 3-240 0,0-3 0 0,-2 2 0 16,-2-2 0-16,0 2 128 0,2 1-128 0,-1-3 0 16,-1 2 0-16,-2 2 0 0,-1 0 0 0,-1 0 0 15,-1 3 272-15,0 4-16 0,-1 2-16 0,-1-1 0 16,1 2 16-16,1 4 16 0,0-2 0 0,1 2 0 15,0-1-272-15,2 1 160 0,1-1-160 0,-1 1 128 16,1 1-128-16,0-3 0 0,1 2 0 0,-1-2 0 16,2 1 144-16,3-3-144 0,1 3 160 0,4 0-160 15,1 2 256-15,4-2-64 0,4 3 0 0,3-1 0 16,5-1 0-16,6 2 0 0,4-3 0 0,6 2 0 16,2-3 192-16,8 2 48 0,6-4 0 0,10 4 0 15,2-4-48-15,10 0 0 0,10 0 0 0,3-2 0 16,0-3-64-16,2 2-32 0,2-1 0 0,7 1 0 15,8-2-96-15,0-1 0 0,-1-1-16 0,4 1 0 0,2 2-176 0,2 1 0 16,3-2 144-16,0-2-144 0,0-2 144 0,6 3-144 16,4 0 192-16,-4 0-192 0,-6 0 0 0,-2 4 0 15,-5 0 0-15,4-1 0 0,-9-1 0 0,-3 2 0 16,-5 5 0-16,-4-1 0 0,-2 3 0 0,-4-2 0 16,-6 4 0-16,-6-2 0 0,-6-3 208 0,-6 2-64 15,-5-1-16-15,-10 1 0 0,-4-3 16 0,-7 4 0 16,-4-5 0-16,-6 0 0 0,-6 1 304 0,-12-7 48 15,0 0 16-15,0 0 0 0,-10 6-192 0,-8 0-48 16,-7-2 0-16,-9-2 0 0,-9-1-144 0,-10 3-128 0,-8 2 144 0,-9-3-144 16,-8-6 0-16,-6-1 0 15,-3 0 0-15,-5 2 0 0,-8 2 0 0,-3-1 0 0,-3-6 0 0,-2 1 0 16,-2 3 0-16,-7 1 0 0,-7-7 0 0,0 2 0 16,2 5 0-16,-1-2 0 0,-3-1 0 0,7 0 0 15,6 0 0-15,2 0 0 0,3 0 0 0,8 1 0 16,6 1 0-16,8 3 0 0,9 0 0 0,6 0 0 15,6 2 0-15,8 1 0 0,6 4 0 0,6-5 0 16,6-2 0-16,11 2 0 0,10 1 0 0,7 0 0 16,11-3 0-16,0 0 0 0,16 8 0 0,12-3-160 15,10-2 160-15,12 0-208 0,10-2 80 0,12 2 128 16,12 1 0-16,15-1 0 0,12-1 0 0,8 0 0 16,1-2 0-16,9 0 240 0,10 0-64 0,2 3-16 15,-1-1-160-15,5-2 0 0,3-1 0 0,1 2 128 16,0 4-128-16,-3-2 160 0,0-4-160 0,-2 5 160 0,-2 1-32 15,-4 2-128-15,-6-3 192 0,-6 1-64 0,-7 0 0 0,-3 3 0 16,-6-6 0-16,-8 5 0 0,-10 0 0 0,-7 0 0 16,-6 3 0-16,-7-4 0 0,-6 2 176 0,-11-1 16 15,-11 2 16-15,-12-1 0 0,-7-4-208 0,-9 0-128 16,-16-4 160-16,0 0-160 0,-14 7 192 0,-17-3-48 16,-16-4-16-16,-15 3 0 0,-13-1-128 0,-18-1 192 15,-15-1-192-15,-17 0 192 0,-12 0-192 0,-17 0 0 16,-15-1 0-16,-11 1 0 0,-10 0 0 0,-7 3 0 15,-9-1 0-15,-8 3 0 0,-13 0 0 0,1 7 0 16,2 1 0-16,1 2 0 0,0 3 0 0,10 3 0 16,6 6-176-16,12 3 176 15,9 5-1600-15,5 5-224 0,0 4-48 0</inkml:trace>
  <inkml:trace contextRef="#ctx0" brushRef="#br1" timeOffset="116581.46">24355 17539 9215 0,'0'0'816'0,"0"0"-656"0,-13-5-160 0,2 2 0 0,0 1 1424 0,3 0 256 16,8 2 48-16,0 0 16 0,0 0-640 0,0 0-128 16,-9 0-16-16,9 0-16 0,0 0-384 0,0 0-80 15,0 0-16-15,0 0 0 0,0 0-48 0,7 7-16 16,7-2 0-16,0-3 0 0,0 1 208 0,4-2 32 15,4-1 16-15,4 0 0 0,6 0-80 0,5 0 0 16,6-2-16-16,2-1 0 0,0-2-80 0,4 3-16 16,-1-4 0-16,7 1 0 0,1-4-64 0,5 3-16 15,2-4 0-15,6 4 0 0,-1-3-96 0,-1 1-32 16,-5 2 0-16,-2-1 0 0,-2 1-128 0,4-2-128 16,6 2 192-16,-1 2-192 0,3 2 192 0,-3-5-64 0,-3 1 0 0,-1 0-128 15,1-5 288-15,5 4-48 0,3-5-16 0,4 1 0 16,3-1 32-16,-1-2 0 0,-2 2 0 0,0 0 0 15,3 0 0-15,2-1 16 0,3 1 0 0,-4 0 0 16,-5-2-144-16,2 5-128 0,-2-3 144 0,2 2-144 16,3 3 128-16,-2-2-128 0,-2 0 0 0,-2-4 0 15,-2 3 128-15,3-3-128 0,3 4 0 0,2-1 144 16,0-3-144-16,0 2 0 0,-5-3 0 0,3 0 0 16,0 3 0-16,4 3 0 0,0-2 128 0,-3 2-128 15,-3-2 0-15,-3 2 0 0,-3 2 0 0,-2-2 0 16,0 5 0-16,-2 0 0 0,-3 1 0 0,-4-2 0 15,-6 0 0-15,-3 0 0 0,-3 2 0 0,-4-1 0 0,-1 0 0 16,-1-2 0-16,-3 2 128 0,-1 0-128 16,-3 3 0-16,-1-2 128 0,-1-1-128 0,-4-1 128 0,-4 0 0 0,-4 2-128 15,-2-1 192-15,-4 2-64 0,-2-2 0 0,-3 2 0 16,-9 1 0-16,0 0 0 0,0 0 16 0,0 0 0 16,0 0 0-16,0 0 0 0,0 0 112 0,-14-4 0 15,-4 2 16-15,-4-1 0 0,-2 1 80 0,-7 2 16 16,-4 0 0-16,-3 1 0 0,-5 0-192 0,-5 3-48 15,-2 1 0-15,-6 0 0 0,-7 0-128 0,-5 3 128 16,-8-3-128-16,-5 0 128 0,0 4-128 0,-5 0 0 16,0 4 0-16,-6-4 128 0,-10-1-128 0,2 6 0 15,2 3 0-15,-5-1 128 0,-4 0-128 0,-2 0 128 16,-2 1-128-16,-2 1 128 0,-1 3-128 0,-5 2 0 0,-4-1 0 0,0 1 0 16,-1 3 0-16,-4-2 0 0,-4 3 0 15,2 0 0-15,3 1 0 0,0-3 0 0,-3 3 0 0,7-2 0 16,5 1 0-16,1-2 0 0,-3-1 0 0,11 1 0 15,9-1 0-15,6 1 0 0,1-1 128 0,1-4-128 16,2-2 0-16,7-2 0 0,10 0 0 0,8-2 0 16,8-2 0-16,6 0 0 0,6-6 0 0,6-2 0 15,7-3 0-15,3-2 0 0,5-2 0 0,6 1 0 16,6-2 0-16,5-1 0 0,6-3 0 0,1 8 0 16,8-5 0-16,8-2 0 0,4-2-128 0,5-2 128 15,3 1-144-15,6-4 144 0,2 0-192 0,5 2 192 16,4-2-160-16,8-2 160 0,7 1-128 0,7-1 128 15,9 2 0-15,3 1-160 0,1-4 160 0,9 0 0 16,7-2-128-16,8-1 128 0,5 0 0 0,5 0 0 0,5-4 0 0,7 1-128 16,6-3 128-16,4 2 0 0,2-2 0 0,3 0 0 15,2 2 0-15,2 0 0 0,1 5 0 16,-1-2 0-16,-4 0 0 0,0 3 0 0,1 5 0 0,-8 3 144 16,-10-3-144-16,-4 3 128 0,-3 3-128 0,-5 3 0 15,-7-1 0-15,-8 3 0 0,-12 0 0 0,-5 2 0 16,-6 1 128-16,-7 4-128 15,-6 0-896-15,-9 2-192 0,-9 0-64 0,-10 1-15072 0</inkml:trace>
  <inkml:trace contextRef="#ctx0" brushRef="#br1" timeOffset="117682.16">15537 15551 3679 0,'-5'-14'320'0,"2"1"-320"0,0-2 0 0,-3 0 0 16,0-1 2320-16,0 0 400 0,-2-3 80 0,2 1 16 16,-3 0-1552-16,0 1-304 0,0-3-64 0,-1 4-16 15,-2 3-304-15,1-1-48 0,-2 0-16 0,1 0 0 16,-2 4-32-16,0-4-16 0,0 1 0 0,1 4 0 16,-1 1 16-16,-1 1 0 0,-2-2 0 0,-1 3 0 0,-1 1-208 0,-1 0-32 15,-2 4-16-15,1 2 0 0,-5 1-224 0,1 2 0 16,-4 0 128-16,2 6-128 0,0-1 0 0,2 6 0 15,-1 3 128-15,1 4-128 0,-2 3 160 0,4 3-16 16,-2 5 0-16,0 3 0 0,2 2 48 0,0 6 0 16,1 5 0-16,-1 2 0 0,2-1-192 0,-2 2 128 15,-4 2-128-15,0 3 128 0,1 3-128 0,-2 2 0 16,-1-1 0-16,-1 3 128 0,6-5-128 0,0 2 0 16,2-2 0-16,1-4 0 0,2 0 0 0,3-1 0 15,2-1 0-15,6-1 128 0,0 0 96 0,5-3 16 0,1-6 0 0,4 0 0 16,1 2-32-16,3-5 0 0,3-2 0 0,4-1 0 15,2-4-64-15,4-1-16 0,5-1 0 0,2-6 0 16,6-2-128-16,3-3 0 0,1-4 0 0,1-4 0 16,1 1 352-16,1-8-16 0,2-2 0 0,1-3 0 15,1-3 80-15,2-2 16 0,0-5 0 0,4 0 0 16,1-4-48-16,1-4-16 0,0-5 0 0,-3-4 0 16,-3-3-128-16,-1-1-32 0,0-2 0 0,-2-2 0 15,-2-5 208-15,-2-2 32 0,-2-1 16 0,-2-4 0 16,1-4 112-16,-4 0 0 0,-1-3 16 0,-4-5 0 15,-3-1-160-15,-2-2-48 0,-5-3 0 0,-1-3 0 16,-3-5-192-16,-3 1-64 0,-3-3 0 0,-1 1 0 16,-2 0-128-16,-3 7 160 0,-3 0-160 0,-2 3 160 15,-3 7-160-15,-3 1 160 0,-4 1-160 0,-3 7 160 16,-2 6-16-16,-5 5 0 0,-1 5 0 0,-2 7 0 0,-3 0-144 0,-1 6 0 16,-2 5 0-16,-3 6 0 15,-1 7-1232-15,-3 7-128 0,1 7-32 0,-5 6-9168 16,-4 4-1856-16</inkml:trace>
  <inkml:trace contextRef="#ctx0" brushRef="#br1" timeOffset="119500.63">25636 2688 16575 0,'0'0'1472'0,"0"0"-1168"0,10-4-304 0,0 0 0 16,4 3 224-16,7 0-16 0,7-1 0 0,5 1 0 16,6-3 176-16,11 0 16 0,9-3 16 0,15 0 0 15,14-3-160-15,7 0-48 0,4-5 0 0,12 0 0 16,11-1 288-16,5-2 48 0,3-1 16 0,7-2 0 15,7 0-128-15,1 2-32 0,1 2 0 0,6-1 0 16,5 1-160-16,-2 3-48 0,-5 7 0 0,2-3 0 16,3 4-192-16,5 4 0 0,3 2 0 0,-1 2 0 15,-2 1 0-15,8 6-192 0,4 2 16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20:09:57.39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12896 6533 8287 0,'0'0'736'0,"-11"-2"-592"15,0-1-144-15,1-1 0 0,0 1 1216 0,2-1 192 16,-2 1 64-16,2-2 0 0,-1-2-608 0,2 3-112 15,-2 1-32-15,0-4 0 0,0 2-304 0,0 1-64 16,9 4-16-16,-11-2 0 0,-1-2-64 0,3 0-16 0,0 0 0 0,0 2 0 16,-1 1-80-16,1-1-32 0,9 2 0 15,-11-1 0-15,1 1 96 0,10 0 16 0,-9-1 0 0,9 1 0 16,0 0 160-16,0 0 32 0,0 0 16 0,0 0 0 16,0 0-48-16,0 0-16 0,0 0 0 0,0 0 0 15,0 0 80-15,10 7 16 0,4 2 0 0,4-4 0 16,3-5-48-16,9 0-16 0,4 0 0 0,5-1 0 15,6 0-240-15,7-1-32 0,8 0-16 0,2-4 0 16,2 1-16-16,2-1 0 0,1 1 0 0,6 4 0 16,3 1 96-16,6 0 16 0,9-1 0 0,-2 1 0 15,-3 0 16-15,7 2 0 0,4 5 0 0,3-5 0 16,5-4-64-16,2 0-16 0,-4 4 0 0,9-4 0 16,5-5-176-16,-4 2 192 0,-2 1-192 0,2 1 192 15,5 3-192-15,-4-3 0 0,-2-3 144 0,-2 4-144 16,-2 2 176-16,0-1-48 0,0-2 0 0,-5 3 0 15,-5 4-128-15,-1 0 160 0,1 1-160 0,-6 1 160 0,-6-3-160 0,-7 2 0 16,-5 5 144-16,-6-2-144 0,-7 0 0 0,-2 0 0 16,-4 4 0-16,-5-6 128 0,-4-1-128 0,-6 1 0 15,-10-2 128-15,-8 3-128 0,-7 0 144 0,-5-3-144 16,-10-4 192-16,0 0-192 0,-5 10 208 0,-9-4-64 16,-8-2-16-16,-7 1 0 0,-8 3 16 0,-5-4 0 15,-3 0 0-15,-6 2 0 0,-4-1-144 0,-2-1 160 16,-1 0-160-16,-10 1 160 0,-7-1-160 0,-4-2 0 15,-1 2 0-15,3 1 0 0,-1 1 0 0,1-1 0 16,-3 2-224-16,-3 0-9488 16,2 2-1888-16</inkml:trace>
  <inkml:trace contextRef="#ctx0" brushRef="#br0" timeOffset="1919.03">2291 8213 12895 0,'-28'-15'576'0,"12"8"112"0,1-1-560 0,-1 1-128 15,-2-3 0-15,3 4 0 0,1-3 1232 0,-2 2 224 16,4 2 32-16,-2 2 16 0,0-3-896 0,1 4-176 15,5 1-48-15,-2-2 0 0,1 2-256 0,9 1-128 16,0 0 128-16,0 0-128 0,0 0 0 0,0 0 0 16,0 0 128-16,9 1-128 0,5 0 144 0,3 3 0 15,3 3 0-15,3-2 0 0,1-3-144 0,5 3 160 16,7 2-160-16,6-2 160 0,5-3 32 0,5 1 16 0,10 1 0 16,4 1 0-16,4-3 224 0,0-1 32 0,1-1 16 0,8-1 0 15,5 1 96-15,2 0 0 0,7 0 16 0,1-1 0 16,-1 0-64-16,6-1-16 0,5 1 0 0,2 1 0 15,-1 0-64-15,5 0-32 0,2 0 0 0,1 1 0 16,1 1-160-16,1 0-48 0,-1-1 0 0,5 2 0 16,5 0-64-16,-3 0-16 0,1 2 0 0,3-1 0 15,8 1-128-15,-5 2 192 0,-5-3-192 0,4 1 192 16,6 1-192-16,-5 3 128 0,-3-7-128 0,3 2 128 16,5 4-128-16,-4-4 0 0,-3-1 0 0,3 1 0 15,3 1 0-15,-2-2 128 0,-5-1-128 0,3 1 0 16,6 1 0-16,-4-2 128 0,-4 3-128 0,6-1 0 15,2-1 0-15,-3 2 0 0,-5 0 0 0,2-1 0 16,3-3 0-16,-3 2 0 0,-2-3 0 0,4 2 0 0,1 2 128 16,-4 1-128-16,-5-5 128 0,3 1-128 0,-1 3 0 0,-1-3 0 15,-2-2 0-15,0 4 0 0,-3 0 0 0,0 0 0 16,1-3 0-16,-2 4 0 0,-2 1 0 0,3-1 0 16,3 3 0-16,-5-3 0 0,-7-1 896 0,4-1 112 15,3 1 16-15,-4 3 0 16,-7 0-1632-16,1 2-320 0,-2 2-64 0,2-5-16 0,-3-1 816 0,-3 1 192 15,-3-1 0-15,0 0 0 0,4 0 0 0,-6-1 0 16,-3 0 0-16,-5 0 0 0,-1-1 0 0,-3 3 0 16,0 4 0-16,-3-5 0 0,-1-3 0 0,-5 0 0 15,-7-1 0-15,-1 3 0 0,-5 2 128 0,-4 0-128 16,1-1 0-16,-2 0 0 0,-2-4 0 0,-4 1 128 16,-8 0-128-16,-5-1 0 0,-4-1 160 0,-3-4-160 0,-3 1 128 15,-3 2-128-15,-4 4 208 0,-2-1-32 0,-5-2-16 0,-2 0 0 16,-11 1-16-16,0 0 0 0,0 0 0 0,0 0 0 15,0 0-144-15,0 0 160 0,0 0-160 0,-10-9 160 16,-3 3-160-16,-2-3 0 0,-4 0 0 0,-1 5 0 16,-6-1 0-16,0 2 0 0,-5 2 0 0,-5-1 0 15,-4-1 0-15,-7-1 0 0,-5-5-128 0,1 3 128 16,-3-3 0-16,0 4 0 0,-6 2 0 0,-7 2 0 16,-5-1-144-16,-3-5 144 0,-6 0 0 0,0 3 0 15,-2-1 0-15,-8 1-128 0,-6-1 128 0,-3 2 0 16,-5 0 0-16,-4 0 0 0,-3 7 0 0,-3-5 0 15,-7-7 0-15,-2 4 0 0,-2 3 0 0,-5 0 0 16,-5-3 0-16,-2 1 0 0,-3 2 0 0,-3 1 0 16,-3-1 0-16,-2-1 0 0,-5 2 0 0,0 3 0 0,2 2 0 15,-5-1 0-15,-4-2 0 0,-2 2 0 0,2 0 0 0,-2 1 0 16,-2-2 0-16,0-1 0 0,-7 3 0 0,6 3 0 16,7-3 0-16,-5 1 0 0,-4 3 0 0,-2-2 0 15,-3 3 0-15,5-4 0 0,7 2 0 0,-5-2 0 16,-4-2 0-16,2 5 0 0,4-2 0 0,1 4-128 15,2-6 128-15,0 1 0 0,-1-3 0 0,7 3 0 16,6-1 0-16,-3 1 0 0,-7-1 0 0,5-1-128 16,7 0 128-16,2 1 0 0,1 0 0 0,6 0 0 15,3 3 0-15,3-2 0 0,-1-3 0 0,8-1 0 16,0 7 0-16,3-2 0 0,-1-6 0 0,5 3 0 16,7 3 0-16,-1-2 0 0,-5-2 0 0,9 1 0 0,10 2-128 15,5-1 128-15,7-1 0 0,0 1 0 0,-1-1 0 0,8-2 0 16,7 0 0-16,6-1 0 0,6 3 0 0,3-2 0 15,3 1 0-15,6 1 0 0,2-3 0 0,4-1 0 16,3 1 0-16,6 2 0 0,6 1 0 0,6-1 0 16,3-1-160-16,5-1 160 0,3-1-128 0,10 0 128 15,0 0-256-15,0 0 48 0,15 8 0 0,9-5 0 16,8 1-128-16,8-3-32 0,4-2 0 0,6 0 0 16,4 2 240-16,7-3 128 0,5-5-160 0,11-2 160 15,9 2-144-15,6-3 144 0,0 2-128 0,8-2 128 16,5 1-144-16,7-4 144 0,9 1-160 0,5-1 160 15,4-2 0-15,8-2 0 0,5-2-128 0,7 2 128 16,7 2 0-16,-1-3 0 0,3-2 0 0,7 0-144 16,7-2 144-16,9 1 0 0,4 0 0 0,-2 1 0 15,-2-1 0-15,3 2 0 0,9-1 0 0,0 0 128 0,3-2-128 16,1 3 0-16,-1-1 0 0,-1-1 0 0,-3 2 0 0,4 3 0 16,7 1 0-16,2 1 128 0,0 0-128 0,2 0 0 15,3-2 0-15,-5 4 0 0,-4-1 128 0,-1-2-128 16,0-1 160-16,2 2-160 0,1 4 0 0,-1-1 0 15,-2 2 0-15,-4 0 0 0,-5-2 0 0,-3-1 128 16,-2-4-128-16,0 2 0 0,0 1 0 0,-3 5 0 16,-4-3 0-16,-5 2-160 0,-6-2-144 0,0 3-16 15,1-2-16-15,-8 3 0 16,-7-3-496-16,-7 4-80 0,1-2-32 0,-7 3-10656 0</inkml:trace>
  <inkml:trace contextRef="#ctx0" brushRef="#br0" timeOffset="6310.65">16577 9696 16575 0,'-18'-12'1472'0,"-2"4"-1168"16,-5-1-304-16,4 4 0 0,-5 1 528 0,2-1 48 0,3 3 16 0,-5-1 0 16,1 2-16-16,-4 0 0 0,-3 1 0 0,-3 0 0 15,-3 1-256-15,1-1-64 0,3 0-16 0,0 1 0 16,2 0 0-16,-2 1 0 0,2-2 0 0,0 0 0 15,0 0-240-15,3 0 0 0,4 0 0 0,2 0 0 16,3 0 256-16,2 0 0 0,1 0 0 0,6 1 0 16,2 3-80-16,9-4-16 0,0 0 0 0,0 0 0 15,0 0-160-15,18 5 192 0,5-3-192 0,5 3 192 16,6 1 0-16,4-4 16 0,6-2 0 0,9-1 0 16,4 0 64-16,6-3 16 0,5 0 0 0,-1 1 0 15,-1 1-128-15,2-1-32 0,-1-3 0 0,4 2 0 16,8 0 160-16,0 3 32 0,0-2 0 0,-1 1 0 15,0-2 0-15,2 2 0 0,-1-1 0 0,0 0 0 16,1 2-128-16,-4 0-32 0,-5 0 0 0,-4 1 0 0,-3 0-16 0,-2 0 0 16,1 1 0-16,-4 1 0 0,-1-2-144 0,-8 3 160 15,-6 2-160-15,-8 1 160 0,-5-3-160 0,-6 2 0 16,-4 0 0-16,-6 2 128 0,-5-4-128 0,-10-3 0 16,0 0 0-16,0 0 128 0,-10 5-128 0,-5 2 0 15,-7-2 0-15,-8 0 0 0,-10-3 0 0,-6 4 0 16,-8-3 0-16,-2 1 0 0,0 1 0 0,-5 2 0 15,-4-4 0-15,-6 1 0 0,-7 4 0 0,-4-2 0 16,-7-1 0-16,-1 4 0 0,-1-1 0 0,-5 3 0 16,-7-4 0-16,0 2 0 0,1-3 0 0,-3 2 0 15,2 0 0-15,-5 0 0 0,-4 1 0 0,2-1 0 16,4 2 0-16,-5-1 0 0,-6 2 0 0,4 3 0 0,2-5 0 16,-1 4 0-16,-2 2 0 0,2-2 0 0,2-4 0 0,3 3 0 15,4-3 0-15,1 3 0 0,-1-5 0 0,7 1 0 16,7-4 0-16,6-1 0 0,4 6 0 0,3-4 0 15,0-2 0-15,5 0 128 0,4-2-128 0,8 0 0 16,4 3 0-16,7-3 0 0,4 0 128 0,5-1-128 16,6 0 0-16,4-1 0 0,2 2 144 0,9-2-144 15,6 0 144-15,3-3-144 0,9 4 192 0,0 0-192 16,0 0 192-16,16-5-192 0,6 0 192 0,7-3-192 16,7 2 0-16,7 2 0 0,8-2 0 0,11 2-192 15,9 0 32-15,8 0 16 0,5-3 0 0,2 0 0 16,3 1-48-16,8-3-16 0,7 1 0 0,-1-2 0 15,-2 1-32-15,0 0 0 0,1 2 0 0,3-1 0 16,0 1 240-16,-2 2-192 0,-6-3 192 0,3 3-192 0,3 1 192 0,-4-1 0 16,-5 1 0-16,-5 2 0 15,-5 0 0-15,1 1-144 0,0 0 144 0,-5-1 0 0,-5 1 0 0,-6 1 0 16,-8-1 0-16,-7 1 0 0,-5 1 0 0,-6 0 0 16,-5 1 128-16,-4-2-128 0,-2 0 128 15,-6 0-128-15,-9 0 128 0,-4 0-128 0,-13 0 192 0,0 0-48 16,0 0 0-16,-8-2 0 0,-9 0-16 0,-6-2 0 15,-5-1 0-15,-8 1 0 0,-6 2-128 0,-7-1 0 16,-6-1 0-16,-15 1 128 0,-9-1-128 0,-3 0 160 16,-5-4-160-16,-2 3 160 0,-1 3-160 0,-7-2 160 15,-9-1-160-15,1 0 160 0,0 1-160 0,-6 0 0 16,-6-1 0-16,-2 1 128 0,-1-1-128 0,-4 2 0 0,-3 0 0 16,3-2 0-16,-4 1 0 0,0 1 0 15,-1 2 0-15,5-2 0 0,-1-2-128 0,4 2 128 16,2 0-160-16,2 0 160 0,3 2-128 0,6-3 128 0,6-2 0 0,1 1-144 15,1 1-96-15,10 0-16 0,7 0 0 0,9 1 0 16,7-2 64-16,9 1 16 0,7-4 0 0,7 4 0 16,5 2-48-16,10-2-16 0,5-2 0 0,11 1 0 15,13 5-96-15,0 0-32 0,11-4 0 0,8-1 0 16,7-3 64-16,8 3 16 0,8-3 0 0,8 4 0 16,7 2 288-16,10-1 0 0,11 1-128 0,4-4 128 15,5-1 0-15,2 5 192 0,1-1-16 0,9 1-16 16,11-2 80-16,-4 0 16 0,-3-1 0 0,5 5 0 15,7 1-80-15,0-1-16 0,2-1 0 0,-2 1 0 16,3 2-32-16,0 1-128 0,-1-4 192 0,-2 2-64 16,-4 3-128-16,3 1 160 0,1-3-160 0,-4 0 160 0,-8 0-160 15,-3 2 0-15,-1 1 0 0,-5-2 0 0,-3-1 0 0,-7-1 0 16,-7 1 144-16,-8-1-144 16,-4-2 0-16,-6 2 0 0,-3-1 0 0,-6 0 128 0,-7-1-128 0,-10-1 0 15,-9 2 0-15,-6-2 128 0,-7-2-128 0,-11 4 0 16,0 0 128-16,-14-10-128 0,-10 4 0 0,-7-3 0 15,-14 1 0-15,-6-3 128 0,-6-1-128 0,-9 2 0 16,-9 0 0-16,-12 2 0 0,-9-2 0 0,-6 2 0 16,-1-3 0-16,-14 6 0 0,-9 4 0 0,-4-2 0 15,-5-5 0-15,-10 3 0 0,-11 7 0 0,-6-1 0 16,-3 1 0-16,-7 0 0 0,-7-2 0 0,-5 1 0 16,-7 4 0-16,-5-1 0 0,-5 1 0 0,1 4 0 15,-1-2 0-15,-1 4 0 0,-2-6 0 0,-4 5 0 0,-7-1 0 16,-2 5 0-16,-2 0 0 0,-1 0 0 0,-2 0 0 0,2 1 0 15,5 0 0-15,0-1 0 0,-2-2 0 0,-1 2 0 16,1 0 0-16,-3 2 0 16,-1-1 0-16,0-2 0 0,1 1 0 0,0 1 0 0,-2 2 0 0,7-3 128 15,6-3-128-15,5 2 0 0,1-2 0 0,1 1-128 16,-1 1-176-16,1 2-16 0,2 0-16 0,8 3 0 31,8 1-624-31,5 0-112 0,3-4-16 0</inkml:trace>
  <inkml:trace contextRef="#ctx0" brushRef="#br0" timeOffset="12758.95">8278 15506 8287 0,'0'0'736'0,"-8"0"-592"0,8 0-144 0,-10 6 0 16,0-1 2752-16,1 2 512 0,0 2 96 0,1 4 32 0,-2 2-2256 15,2 0-448-15,-2 1-96 0,3 1-16 0,-2 2 80 0,-1 2 16 16,-1-2 0-16,0 2 0 0,-1 1 32 0,5-5 0 16,-2 4 0-16,-1 6 0 0,-2 6-96 0,0 1-16 15,-1 3 0-15,-5 4 0 0,0 6-16 0,-16 34-16 16,3-12 0-16,5-9 0 0,0-3 16 0,0-8 0 15,-1 0 0-15,3-5 0 0,1-3 64 0,3-4 32 16,2-4 0-16,5-7 0 0,4 1-160 0,4-4-48 16,1-3 0-16,4 1 0 0,4-2-128 0,1-1-16 15,2-3-16-15,5-1 0 0,2 0-64 0,4-3-16 16,4 2 0-16,3 1 0 0,2-5 48 0,3 1 16 16,1 1 0-16,2-3 0 0,0-2 48 0,1 2 16 15,-1-4 0-15,3 2 0 0,1 3-96 0,0-3 0 0,1 1-16 0,1-2 0 16,1 0-240-16,-1-1 176 0,-1 0-176 0,0-2 160 15,-3-2-160-15,-2 0 0 0,-2-2 0 0,0-4 128 32,-3 1-992-32,0-1-208 0,0-4-32 0,0 1-11056 0,-4-4-2224 15</inkml:trace>
  <inkml:trace contextRef="#ctx0" brushRef="#br0" timeOffset="13176.48">10268 15295 27647 0,'-24'2'1216'0,"9"-1"256"0,-3 0-1168 0,1 4-304 16,2 2 0-16,-4 0 0 0,-5 3 128 0,0 3-128 16,0 1 192-16,-2 8-192 0,-3 1 688 0,0 2 16 15,-6 6 16-15,4 3 0 0,-2 5-208 0,0 5-32 0,0-3-16 0,1 10 0 16,-3 4-80-16,5 5-32 0,1 7 0 0,3 0 0 15,5-2-80-15,2 1-16 0,3 3 0 0,4-2 0 16,1-3 208-16,6 2 48 0,5-6 0 0,5 0 0 16,6-6-128-16,-1-2 0 0,1-3-16 0,7-4 0 15,4-3-368-15,6 2 128 0,1-4-128 0,5-4 0 16,2-4 0-16,4-3-208 0,4-1 16 0,1-5 16 31,2-3-2368-31,2-4-464 0</inkml:trace>
  <inkml:trace contextRef="#ctx0" brushRef="#br0" timeOffset="13609.55">11261 15871 25631 0,'0'0'1136'0,"-5"-6"224"0,-3-4-1088 0,-1 3-272 16,0 5 0-16,-2-2 0 0,-6-1 944 0,-2 2 128 15,-4 3 16-15,-2 0 16 0,-2 2-416 0,-4 4-96 16,-8 3-16-16,0 2 0 0,-3 1 32 0,0 3 0 16,-2 0 0-16,3 2 0 0,3 2-192 0,6 0-32 15,4-1-16-15,5 0 0 0,4 1-176 0,4 0-16 16,6 0-16-16,3-1 0 0,2-1-16 0,5 2 0 0,4-1 0 0,3-1 0 15,1-1 48-15,3 2 0 0,5 2 0 0,2 2 0 16,5-2-32-16,2-1 0 0,-1-1 0 0,2 0 0 16,1 1-32-16,-3-1 0 0,-3 0 0 0,-4 1 0 15,-6 0-128-15,-2 0 0 0,-3 0 144 0,-3 0-144 16,-6-1 320-16,-4 0 0 0,-7-2 0 0,-3-1 0 16,-5 1 192-16,-5-2 48 0,-5-3 0 0,-1 2 0 15,-2 1-256-15,0-4-48 0,1 0-16 0,2-5 0 16,2-5-240-16,5-2 0 0,5-5 0 0,2-3-160 31,6-3-1888-31,1-1-384 0,5-5-80 0</inkml:trace>
  <inkml:trace contextRef="#ctx0" brushRef="#br0" timeOffset="13846.58">12052 15953 26607 0,'-8'10'1168'0,"5"1"256"0,-3 4-1136 0,0 3-288 15,-2 3 0-15,-3 4 0 0,-5 4 768 0,-3 3 80 16,-4 0 32-16,1 2 0 0,-3 3-176 0,-1 0-48 16,0 1 0-16,1 0 0 0,-1 0-128 0,5-1-16 15,0-3-16-15,4-1 0 0,0-6-496 0,4 0-208 0,2-3 16 0,5-1 0 31,2-7-960-31,3 0-192 0,2-4-48 0,4-4-11984 0</inkml:trace>
  <inkml:trace contextRef="#ctx0" brushRef="#br0" timeOffset="14211.26">12428 16031 25631 0,'-8'14'1136'0,"3"0"224"0,-3 3-1088 0,-2 3-272 0,1 2 0 0,-3 7 0 16,-5-1 720-16,-1 4 96 0,-3 1 16 0,-2 0 0 15,1 4 384-15,-2-4 64 0,-3-1 32 0,3-2 0 0,3 2-304 0,3-9-64 16,0-4-16-16,4-3 0 16,3-2-336-16,4-1-64 0,7-13-16 0,0 0 0 0,0 0-176 0,0 0-32 15,13-8-16-15,2-2 0 0,3-6 48 0,6-3 16 16,5-6 0-16,2 0 0 0,-1-3-128 0,5 1-32 15,0-2 0-15,2 5 0 0,0-3-192 0,2 7 0 16,-2-2 128-16,-1 6-128 0,-3 3 0 0,-3 4 144 16,0 5-144-16,-5 6 128 0,-5 0-128 0,2 11 192 15,-4 7-192-15,-4 6 192 0,-3 7-192 0,-2 7 0 16,-2 5 0-16,-5-1 0 0,-3 5-192 0,-3 3 48 16,-4-1 0-16,-1 1 0 15,-2 0-1280-15,0-6-256 0,0-3-48 0,1-5-16 16,4-7-624-16,1-5-112 0,2-4-16 0</inkml:trace>
  <inkml:trace contextRef="#ctx0" brushRef="#br0" timeOffset="14526.94">14169 15292 21183 0,'-18'-9'944'0,"7"6"192"0,0 2-912 0,-5 2-224 0,1 3 0 0,-5 5 0 16,-3 2 1808-16,-5 7 320 0,-3 6 64 0,-3 7 16 0,-4 4-368 0,-3 6-80 15,-2 9-16-15,1 6 0 16,0 1-1744-16,-1 8-416 15,-2-1-48-15,-2 9-16 0,0 6 608 0,4-1 128 0,5 6 32 0,5-1 0 0,5 0-288 0,6-2 0 16,7-9 128-16,7-6-128 16,8-4-320-16,11-10-128 0,4-7-32 0,8-1 0 15,6-9-480-15,8-7-80 0,9-2-32 0,3-10-8096 16,2-6-1632-16</inkml:trace>
  <inkml:trace contextRef="#ctx0" brushRef="#br0" timeOffset="14911.24">14286 15842 27647 0,'10'-23'2448'0,"2"10"-1952"0,2-4-496 0,4 0 0 16,3 2 304-16,6 2-48 0,2 2 0 0,5 1 0 15,1 6 64-15,2 1 16 0,-1 2 0 0,-1 1 0 16,-2 5 48-16,-1 3 0 0,-1 6 0 0,-5 3 0 16,-6 4-144-16,-5 7-32 0,-4 1 0 0,-5 7 0 15,-2 3-208-15,-6 2 0 0,-4-1 0 0,-5 6 0 16,-6 1 0-16,-4 0 0 0,-4-5 0 0,-3 0 144 16,-2-5 16-16,-1-3 0 0,1-3 0 0,1-2 0 0,2-2 560 15,4-2 112-15,4-5 32 0,2 1 0 0,6-4 96 16,3-1 0-16,5-2 16 0,3-4 0 0,0-10-624 0,9 11-128 15,1-3-32-15,2 0 0 0,4-6-192 0,3 1 0 16,1-2 0-16,4-1 0 0,3-1 0 0,1-1 0 16,1 0 0-16,2-3 0 0,0-2-368 0,2 2-16 15,-3-1 0-15,0-5 0 16,1-2-2496-16,-2 1-512 0,10-11-112 0,-3 2-16 0</inkml:trace>
  <inkml:trace contextRef="#ctx0" brushRef="#br0" timeOffset="15195.63">15786 15437 26719 0,'0'0'2368'0,"-10"5"-1888"0,1 2-480 0,-1 2 0 15,-3 4 704-15,-3 3 64 0,-2 3 0 0,-5 6 0 16,3 5-320-16,-5 2-48 0,0 1-16 0,1 4 0 15,4 3-64-15,-2 5-32 0,2 5 0 0,1 2 0 16,2 0 192-16,4 2 32 0,3 5 16 0,4-3 0 16,5 0-272-16,3-5-48 0,6-2-16 0,3-1 0 15,6 3-192-15,4-9 0 0,5-2 0 0,5-5 0 16,2-3 0-16,3-1 0 0,1-5 0 0,-1-2 0 16,-3-5-384-16,-3-5 16 0,-4-1 16 0,-1-5 0 15,-5-7-592-15,-2-2-112 0,-4-6-32 0</inkml:trace>
  <inkml:trace contextRef="#ctx0" brushRef="#br0" timeOffset="15395.29">15073 15967 34207 0,'0'0'1520'0,"13"-8"304"0,1 3-1456 0,5 0-368 15,5 0 0-15,5 2 0 0,3 2 768 0,6 2 64 16,0-1 32-16,4 0 0 0,4 1-256 0,5 2-48 15,7 1-16-15,4-2 0 0,7 0-288 0,0-2-48 16,-1-2-16-16,-3 2 0 0,-4-2-352 0,-1-2-80 0,-3 1-16 16,-1 1 0-1,3 1-2928-15,-5-1-592 0,-2 1-112 0</inkml:trace>
  <inkml:trace contextRef="#ctx0" brushRef="#br0" timeOffset="15828.96">16309 14666 22687 0,'-18'-15'1008'0,"8"10"208"0,1-3-976 0,2 3-240 16,7 5 0-16,0 0 0 0,-4-6 864 0,4 6 128 16,0 0 32-16,0 0 0 0,16 0-480 0,2 2-96 15,6 2 0-15,1 6-16 0,3 1 32 0,5 6 16 16,5 5 0-16,4 6 0 0,3 5-240 0,6 6-48 15,8 12-16-15,4 4 0 0,1 5-176 0,0 6 0 16,0 7 0-16,-5 11 0 0,-5 3 0 0,-6 7 0 16,-5 4 0-16,-7 5 0 0,-8 3 0 0,-5 8 0 15,-7 4 0-15,-6 1 0 0,-6-6 512 0,-4-2 32 0,-4-3 0 0,-2-8 0 16,-5-7 272-16,-5-6 48 0,-3-7 16 0,-6-4 0 16,-2-5-368-16,-5-9-80 0,-2-3-16 0,-3-4 0 15,-2-3-416-15,-5-7-320 0,-4-4 48 0,-6-7-15920 16</inkml:trace>
  <inkml:trace contextRef="#ctx0" brushRef="#br0" timeOffset="16596.4">9859 16526 17503 0,'0'0'1552'0,"0"0"-1232"0,0 0-320 0,0 0 0 16,0 0 1472-16,0 0 256 0,0 0 32 0,0 0 16 0,0 0-576 0,0 0-112 16,0 0-32-16,0 0 0 0,5-12 112 0,0 2 32 15,0-4 0-15,3-4 0 0,1 1-208 0,1-4-32 16,1-4-16-16,1 1 0 0,0-2-160 0,4-4-16 16,-2-2-16-16,-2-4 0 0,1-2-272 0,0-2-48 15,-3-7-16-15,1 2 0 0,0-2-144 0,0 4-16 16,2-2-16-16,-1 6 0 0,2 1-240 0,0 6 128 15,-1 4-128-15,0 5 0 0,-3 4 0 0,-1 6 0 16,2 5 0-16,-1 1 0 0,-10 7 0 0,12 5 0 16,-1 2 0-16,-2 8 0 0,1 5-192 0,-2 8 64 15,2 1 128-15,-2 7-208 0,-2 6 208 0,1 2-176 16,-4 6 176-16,-1-2-160 0,1-1 160 0,-3 2-160 0,-1-2 160 16,-1-4-160-16,-1-1 160 0,1 1-192 0,-2-5 192 0,-1-3-192 15,-2-4 16-15,0-3 0 0,-2 0 0 0,0-5 0 31,-1-1-1312-31,0-2-272 0,-1-1-48 0,1-2-8496 0,0-6-1712 0</inkml:trace>
  <inkml:trace contextRef="#ctx0" brushRef="#br0" timeOffset="16768.16">9948 16326 34207 0,'0'0'1520'0,"15"0"304"0,3-2-1456 0,2-2-368 0,4 3 0 0,3-1 0 15,2 1 992-15,3 1 128 0,0 0 32 0,3 1 0 0,4 2-688 16,0-2-128-16,2 3-16 0,3-3-16 16,-1-1-304-16,1 2 128 0,-2-2-128 0,-1 0 0 15,-2 0-1040-15,-3 0-320 0,-1-2-64 0</inkml:trace>
  <inkml:trace contextRef="#ctx0" brushRef="#br0" timeOffset="17931.73">17285 14544 15663 0,'0'0'688'0,"-8"2"144"0,-1-4-656 0,9 2-176 0,0 0 0 16,0 0 0-16,0 0 1152 0,0 0 192 0,0 0 32 0,3 13 16 15,1 2-768-15,6-2-160 0,2 0-16 0,4 3-16 16,2 3-208-16,3 3-32 0,3 2-16 0,3 0 0 16,2 2 80-16,4 5 32 0,5 5 0 0,4 5 0 15,5 2-32-15,4 1 0 0,3 6 0 0,2 3 0 16,1 4-256-16,-4 3 0 0,-1-1 128 0,-5 8-128 16,-2 3 0-16,-3 4 0 0,-2 2 0 0,-1-1 0 15,-5-3 0-15,-2 1 128 0,-2-2-128 0,-3-1 0 16,-3 0 608-16,-5-2 16 0,-4 0 0 0,-5-6 0 15,-2 0 256-15,-7-3 48 0,-4-3 16 0,-5 0 0 16,-7-2-240-16,-4 0-64 0,-4-3 0 0,-4-1 0 0,-3-5-192 16,-2 1-64-16,-4-2 0 0,-2-1 0 15,-1-3-48-15,-1-1-16 0,1-1 0 0,-3-1 0 0,-3-1-176 16,2-7-144-16,-1-1 192 0,2-5-192 16,2-5-880-16,6-1-272 0,5-4-64 0,3-6-13536 15</inkml:trace>
  <inkml:trace contextRef="#ctx0" brushRef="#br0" timeOffset="18350.15">19137 15703 20271 0,'-26'-2'1792'0,"10"-2"-1424"0,-2-1-368 0,4 1 0 15,3 2 1616-15,11 2 256 0,0 0 48 0,0 0 16 16,0 0-304-16,6-11-64 0,8 4-16 0,6-3 0 16,4 2-768-16,8 3-144 0,6-4-48 0,7 3 0 0,6-2-144 15,5 0-48-15,2 0 0 0,2 0 0 16,1 3-192-16,1-1-32 0,0 0-16 0,5 4 0 16,1-2-160-16,0 3 160 0,-2 1-160 0,-7-1 160 0,-4-2-400 0,-5 6-80 15,-5 0 0-15,-4 2-16 16,-7 6-2992-16,-6-2-608 0</inkml:trace>
  <inkml:trace contextRef="#ctx0" brushRef="#br0" timeOffset="18514.59">19022 16026 30399 0,'0'0'2704'0,"0"0"-2160"15,0 0-544-15,17-2 0 0,7-1 1168 0,7 1 128 0,5-2 32 0,11 0 0 16,12 0-720-16,7-1-144 0,5-2-16 15,5 1-16-15,3 0 0 0,5-2 0 16,6 5 0-16,2-2 0 0,-1-3-256 0,1 3-48 0,0-1-128 0,-2-1 192 31,0 2-2000-31,-2 1-416 0,-3-3-80 0</inkml:trace>
  <inkml:trace contextRef="#ctx0" brushRef="#br0" timeOffset="19047.7">22719 14988 23951 0,'-19'-19'2128'0,"7"6"-1696"16,-2 2-432-16,-1 2 0 0,-3-1 1712 0,0 6 256 15,2 2 48-15,-7 6 16 0,-1 4-1056 0,-3 1-208 16,-5 4-32-16,-3 3-16 0,-5 3-336 0,1 5-64 16,-4 6 0-16,0 4-16 0,-1 1-112 0,1 5 0 15,0 6-16-15,-3 2 0 0,-2 5-48 0,-2 6-128 16,-1 3 192-16,4 5-64 0,4 2-128 0,5-3 0 15,5 0 0-15,5 2 0 0,4-7 0 0,10-4 0 0,9-4 0 16,7-2 0-16,6-4 0 0,7-5 160 0,6-4-160 0,8-1 160 16,6-4 256-16,11-2 48 0,6-2 16 0,4-6 0 15,3-6-32-15,4-4 0 0,6-4 0 0,7-5 0 16,7-4-176-16,1-5-32 0,1-3-16 0,-1-7 0 16,-3-5-32-16,2-5 0 0,-1 0 0 0,1-8 0 15,0-4 128-15,-7-9 0 0,-6-6 16 0,-3-6 0 16,-2-5 464-16,-4-3 96 0,-5 0 0 0,-5-1 16 15,-8-4-80-15,-9 3 0 0,-10 1-16 0,-3 7 0 16,-12 1-272-16,-8 5-48 0,-7 5-16 0,-10-1 0 16,-5 4-224-16,-10 3-64 0,-8-1 0 0,-6 3 0 15,-4 3-192-15,-7 2 0 0,-1 1-144 0,-7 0 144 16,-7 1-1280 0,-7 2-144-16,-6 4-48 0,2 0-12656 0,2 5-2528 0</inkml:trace>
  <inkml:trace contextRef="#ctx0" brushRef="#br0" timeOffset="20082.21">6297 17942 17503 0,'0'-9'1552'0,"0"-4"-1232"0,0 2-320 0,0 1 0 0,0-2 1184 0,-1 5 176 16,1 7 48-16,0 0 0 0,-4-12 16 0,4 12 16 15,0 0 0-15,-9-4 0 0,2 0-240 0,-4 4-48 16,4 4-16-16,-3 0 0 0,1 4-368 0,-3 3-64 16,0 4 0-16,-1 2-16 0,-2-1-176 0,-1 5-48 15,1-1 0-15,-1 4 0 0,0 2-16 0,-2 0 0 16,-2 5 0-16,2 2 0 0,1-1-144 0,-1-2-48 16,0 2 0-16,3 0 0 0,-1 1-32 0,2-3-16 15,-1 2 0-15,3 0 0 0,0-3 16 0,2-3 0 16,0-4 0-16,2 1 0 0,2-1 32 0,2-3 16 15,0-2 0-15,3-2 0 0,2-3-96 0,3 2-32 0,-2 0 0 16,6-1 0-16,4 1-144 0,4-1 0 0,1 1 0 16,4-3 128-16,5-2-128 0,4 3 0 0,3-4 0 0,5 3 0 15,4-6 0-15,1 0 0 0,2 2 128 0,-1-3-128 16,0 1 0-16,0 2 0 0,1-3 0 0,-1-2 0 16,-1 3-192-16,1 3-80 0,-2-4-16 0,1 2 0 31,0 2-2640-31,-1-5-528 0</inkml:trace>
  <inkml:trace contextRef="#ctx0" brushRef="#br0" timeOffset="20449.93">7820 17647 17503 0,'-6'-18'1552'0,"2"7"-1232"15,-1 1-320-15,0 1 0 0,0 0 912 0,-2 5 128 16,-2 3 32-16,-3 3 0 0,-1 3-112 0,-5 4-32 15,-2 6 0-15,-3 6 0 0,-1 7-208 0,-3 2-32 16,-2 7-16-16,0 8 0 0,-3 3 160 0,0 5 16 0,0 6 16 16,0 4 0-16,2 5-352 0,-2 4-80 0,-1 3-16 0,4 0 0 15,1-2-416-15,5-6 128 0,4-1-128 16,4-4 0-16,2-5 192 0,5-7-64 0,5-8 0 0,5-4 0 16,6-1-128-16,3-5 0 0,6-7 0 0,4-2-14400 15</inkml:trace>
  <inkml:trace contextRef="#ctx0" brushRef="#br0" timeOffset="20936.22">7923 18903 21711 0,'0'0'960'0,"0"0"192"0,0 0-912 0,0 0-240 16,2-10 0-16,1 1 0 0,1-4 1216 0,0 0 208 15,1-3 48-15,0-3 0 0,4-3-480 0,0-1-96 16,1-6 0-16,1 0-16 0,2-6-240 0,2-1-32 0,3-5-16 16,-2-1 0-16,-2-5-160 0,2-3-48 0,-1-4 0 0,2-5 0 15,0-1-64-15,-1 2 0 0,0-7-16 16,3 7 0-16,-1-2-32 0,0 7 0 0,1 7 0 0,-1 5 0 16,-2 7-96-16,-1 6-32 0,1 6 0 0,-2 4 0 15,-2 4-16-15,0 6-128 0,-2 4 192 0,-10 4-64 16,11 5-128-16,0 5 0 0,-1 7 0 0,0 4 0 15,0 6-192-15,0 5 192 0,-1 4-160 0,0 4 160 16,-3 4-128-16,1 6 128 0,-1 3 0 0,2 2-144 16,-3 0 144-16,0-2 0 0,0-3 0 0,1-1-128 15,1-3 128-15,2-2 0 0,-1-7 0 0,1-2 0 16,0-2 0-16,1-7 0 0,1 1 0 0,-1-5-128 16,0-5-1072-1,-1 0-208-15,0-4-32 0,-4-7-8288 0,-5-6-1664 0</inkml:trace>
  <inkml:trace contextRef="#ctx0" brushRef="#br0" timeOffset="21108.82">7966 18440 31327 0,'0'0'2784'0,"0"0"-2224"0,14-4-560 0,3-2 0 0,3 2 560 0,5 0 0 15,1 0 0-15,3-3 0 0,3 0-240 0,3 2-32 16,2-2-16-16,4 2 0 0,1 0-16 0,0-2-16 15,0 3 0-15,-2 1 0 16,0-2-1280-16,-6-2-256 0,2 2-48 0</inkml:trace>
  <inkml:trace contextRef="#ctx0" brushRef="#br0" timeOffset="21588.94">9376 18246 8287 0,'2'-11'736'0,"1"3"-592"16,-1 0-144-16,1-2 0 0,-3 10 3584 0,4-9 672 15,-2-1 144-15,-2 10 16 0,0 0-2640 0,0 0-544 16,-6-4-96-16,6 4-32 0,-10 2-416 0,-3 7-96 16,-2 3-16-16,0 3 0 0,-2 3-192 0,1 1-32 0,-2 4-16 0,0 5 0 15,0 0 48-15,3 3 0 0,1 2 0 0,-1 3 0 16,3-2-48-16,5 2 0 0,2-3 0 0,2-2 0 16,2-1-336-16,3-1 128 0,3-2-128 0,3 0 0 15,2-7 0-15,3 0 0 0,1 1 0 0,4-4-192 31,1-1-1792-31,6-2-384 0,4-4-64 0</inkml:trace>
  <inkml:trace contextRef="#ctx0" brushRef="#br0" timeOffset="22527.7">9682 18012 15375 0,'0'0'672'0,"0"0"160"16,0 0-672-16,5-7-160 0,-5 7 0 0,0 0 0 0,0 0 1104 0,0 0 192 15,3-9 48-15,-3 9 0 0,0 0-368 0,0 0-64 16,0 0-16-16,0 0 0 0,-12-5 16 0,1 4 0 15,-1-1 0-15,-2 2 0 0,-2 0 64 0,-2 2 16 16,0-1 0-16,-1 3 0 0,-2 3-208 0,-3 1-32 16,-4 1-16-16,0 2 0 0,-2 1-224 0,-1 1-64 15,-2 3 0-15,1 2 0 0,0-1-160 0,3 2-32 16,3 4-16-16,5-2 0 0,-1-2-112 0,6 0 0 0,0 2-128 0,6-1 192 16,4 4-192-16,5-3 144 0,1-2-144 0,3 0 128 15,6 0-128-15,4-1 0 0,2 1 0 0,6 0 128 16,3 0-128-16,5-1 0 0,3-1 0 0,2 1 0 15,0 0 0-15,-1 0 160 0,0-2-160 0,-2 1 160 16,-3-2-160-16,-3-1 0 0,-3-1 0 0,0 2 0 16,-3-1 192-16,-2 3-32 0,-1-1-16 0,-5-1 0 15,-2-2 176-15,-3 2 48 0,-3-1 0 0,-3 3 0 16,-4-4 144-16,-5-1 48 0,-5 2 0 0,-4 0 0 16,-2 4 80-16,-3-4 0 0,-1-1 16 0,-6-1 0 15,-9 1-128-15,-5-4-16 0,-3 0-16 0,1-4 0 16,0-1-64-16,3-2-16 0,1-2 0 0,2 0 0 15,1-2-416-15,6-2 0 0,4 1 0 0,5-2 0 16,4 0-256-16,3-1 80 0,4 0 16 0,3-5 0 16,3 6-1200-16,7 5-240 0,0-11-64 0,6 1 0 15,4-3-1616-15,7-4-336 0</inkml:trace>
  <inkml:trace contextRef="#ctx0" brushRef="#br0" timeOffset="22737.22">10079 18312 26719 0,'0'0'2368'0,"0"9"-1888"0,0 2-480 16,-2 4 0-16,0 3 896 0,-3 2 96 15,0 7 16-15,-2 2 0 0,0 3-304 0,-1 0-64 0,-1-2-16 0,-1 2 0 16,-3 1-256-16,1 0-48 0,-1 3-16 0,3-4 0 31,0-4-944-31,3 0-192 0,1-4-48 0,1-4-13216 0</inkml:trace>
  <inkml:trace contextRef="#ctx0" brushRef="#br0" timeOffset="23117.19">10558 18341 25455 0,'-3'16'1120'0,"2"-3"240"0,0 2-1088 0,-3 6-272 0,-2 3 0 0,-2 4 0 0,-2 5 720 0,-3-1 96 16,-1-3 16-16,-1 1 0 0,-2 1 256 0,3-4 48 16,-2 1 16-16,1-7 0 0,2-2-336 0,2-2-64 15,0-6-16-15,5-4 0 0,6-7-256 0,0 0-48 16,0 0-16-16,0 0 0 0,11-5-96 0,3-8-32 15,3-6 0-15,2-3 0 0,1-2 32 0,3 1 16 16,0 0 0-16,1-3 0 0,0-1-128 0,2-2-16 16,-1 1-16-16,3-2 0 0,3 1-176 0,-1 5 160 15,1 1-160-15,-2 5 160 0,-1 4-160 0,-3 4 0 16,0 4 0-16,-4 6 0 0,1 6 0 0,-3 6 0 0,-3 5 0 16,-2 5 0-16,-4 6 0 0,-3 5 0 0,-5 4 0 0,-4 2-176 15,-5-1 48-15,-3 4 0 0,-4 4 0 0,0-5 0 31,0-2-1488-31,2 2-304 0,-2-6-48 0,4-7-16 16,3-2-1008-16,1-6-208 0,-2 2-32 0,8-22-7776 0</inkml:trace>
  <inkml:trace contextRef="#ctx0" brushRef="#br0" timeOffset="23479.35">11666 17845 22111 0,'0'0'1968'0,"-10"4"-1584"16,0 1-384-16,-1 7 0 0,-3 0 1104 0,-4 7 144 16,-5 5 32-16,-4 8 0 0,-5 3-304 0,2 3-48 15,-2 1-16-15,2 7 0 0,0 1 64 0,2 4 16 16,2 2 0-16,3 3 0 0,1 3-576 0,6 0-112 16,3-2-32-16,4 1 0 0,4-5-272 0,6-3 0 15,3-6 0-15,5-4 0 16,4-9-1232-16,3-3-304 0,3-4-64 0,7-6-12160 0</inkml:trace>
  <inkml:trace contextRef="#ctx0" brushRef="#br0" timeOffset="23801.28">11807 18083 20271 0,'14'-5'1792'0,"-2"0"-1424"0,3 0-368 0,4 1 0 16,4-3 1280-16,5 1 176 0,6 2 32 0,-1 3 16 15,2 0-800-15,-1 1-144 0,-1 2-48 0,-4 5 0 16,-3 2-256-16,-5 1-48 0,-3 4-16 0,-4 4 0 0,-2 3-48 0,-6 5-16 16,-1-1 0-16,-2 3 0 0,-3-3-128 0,-5 6 128 15,-4 3-128-15,-3-2 128 0,-3-2 96 0,-5 3 16 16,-3 2 0-16,-3-1 0 0,-2-1 96 0,-1-2 32 15,0-6 0-15,1 1 0 0,1-2 208 0,4-4 32 16,4-2 16-16,5-2 0 0,5-3-176 0,6-4-48 16,1 0 0-16,2-9 0 0,9 5-400 0,5-3 0 15,6 0 128-15,5-1-128 0,3-1 0 0,2-1 0 16,3-3 0-16,0 0 0 0,0 0-144 0,0 0-16 16,0-2 0-16,2-4-10048 15,-1 0-2016-15</inkml:trace>
  <inkml:trace contextRef="#ctx0" brushRef="#br0" timeOffset="24054.41">12655 18019 24879 0,'0'0'1088'0,"-10"8"256"0,1 0-1088 0,0 6-256 0,0 3 0 0,-1 6 0 15,-1 5 1152-15,-3 7 192 0,-1-2 16 0,-1 3 16 16,1 3-544-16,2-1-128 0,-2 4 0 0,4 3-16 16,2 0-272-16,0 2-48 0,4 1-16 0,2 1 0 15,3-1-208-15,4-2-144 0,1-7 192 0,4-3-192 16,4-1-208-16,1-8-160 0,2-2-16 0,1-4-16 16,-1-5-1392-16,0-6-256 0,-2-1-64 0,0-8-10208 15</inkml:trace>
  <inkml:trace contextRef="#ctx0" brushRef="#br0" timeOffset="24214.81">12288 18385 27519 0,'0'0'1216'0,"11"-2"256"0,3-4-1168 16,5 2-304-16,6 1 0 0,3 1 0 0,5-1 256 0,3 1-16 15,5-2 0-15,2 1 0 0,2 1-112 0,-2-2-128 16,-4 0 176-16,3-1-176 15,-1 0-1232-15,-3 0-368 0</inkml:trace>
  <inkml:trace contextRef="#ctx0" brushRef="#br0" timeOffset="24520.41">13074 17513 27647 0,'0'0'2448'0,"0"0"-1952"0,0 0-496 0,12 4 0 15,1 3 704-15,2 0 64 0,3 6 0 0,2 1 0 16,1 4 64-16,2 5 32 0,1 7 0 0,1 1 0 16,3 5-272-16,1 5-48 0,1 1-16 0,-1 6 0 0,0 1-112 0,0 7-32 15,-2-2 0-15,-3 5 0 0,2 2-80 0,-7 4-32 16,-7-3 0-16,-3 5 0 0,-4 1-16 0,-5 0-16 15,-6 3 0-15,-6-2 0 0,-3-3-240 0,-5-2 0 16,-2-8 0-16,-2-4 0 0,-3-4 0 0,1-6-128 16,-1-3-16-16,0-2 0 15,1-4-1840-15,3-3-352 0</inkml:trace>
  <inkml:trace contextRef="#ctx0" brushRef="#br0" timeOffset="24919.71">14692 17943 17503 0,'0'0'768'0,"0"0"176"0,0 0-752 0,0 0-192 0,0 0 0 0,-2 19 0 0,1 5 2736 0,0 2 512 16,-2 5 96-16,-2 8 32 0,-2 3-2416 0,-1 5-496 16,-1 2-80-16,-1 1-32 0,-4 1-208 0,0 3-144 15,-1 5 192-15,-1-2-192 0,0-2 256 0,1-1-64 16,-2 2-16-16,2-4 0 16,0-2-1776-16,-1-7-368 0</inkml:trace>
  <inkml:trace contextRef="#ctx0" brushRef="#br0" timeOffset="25094.25">14423 18429 33119 0,'14'-3'1472'0,"0"1"288"0,8-1-1408 0,5 0-352 0,6 3 0 0,6 0 0 15,3-1 240-15,5 0-32 0,0-3 0 0,1 0 0 31,0 0-1040-31,0 2-192 0,0-6-64 0,2 1 0 0</inkml:trace>
  <inkml:trace contextRef="#ctx0" brushRef="#br0" timeOffset="25355.81">16105 17888 25791 0,'0'0'2304'0,"-7"3"-1856"15,-2 3-448-15,0 4 0 0,-1 4 944 0,-2 4 80 16,-3 3 32-16,-2 7 0 0,-2 3 480 0,-2 7 112 16,-5 4 16-16,1 5 0 15,-1-1-1952-15,2 4-384 0,0 1-80 0,-1-1-16 0,-3 0 768 0,1 1 0 16,2-2 160-16,2 1-32 0,1-3-128 0,2-1 0 15,1-4 0-15,3-7 0 16,4-4-2944-16,3-6-608 0</inkml:trace>
  <inkml:trace contextRef="#ctx0" brushRef="#br0" timeOffset="25769.63">15880 17999 10127 0,'10'-15'896'16,"7"2"-704"-16,4-2-192 0,5 1 0 0,3 0 3456 0,4 2 672 0,4 0 128 0,5 2 32 16,2 1-3008-16,4 2-576 0,-1 5-128 0,-4 0-32 15,-1 4-96-15,-5 3 0 0,-6 0-16 0,0 6 0 16,-2 2-144-16,-5 2-32 0,-7-1 0 0,-5 4 0 16,-1 1-256-16,-9 1 0 0,-2 2 0 0,-5 3 0 0,-5-2 0 15,-5 5 0-15,-4-2 0 0,-4 3 0 0,-1-5 0 16,-2 0 0-16,-2 2 0 0,0-7 0 0,0 0 256 0,3-1-16 15,2-2 0-15,8 3 0 0,3-5 80 16,7-2 0-16,4 0 16 0,6 2 0 0,4-3-336 0,6 1 0 16,4 2 0-16,2 0 0 0,4 3-144 0,0 1 144 15,2 1-160-15,0 1 160 0,-1 2-272 0,1 0 32 16,0 1 16-16,-2-1 0 0,-3-2 224 0,-3 4-144 16,-4-1 144-16,-3 0-128 0,-3-1 384 0,-7 1 64 15,-4-4 32-15,-5-2 0 0,-6 1 416 0,-4 3 64 16,-7-2 32-16,-3-2 0 0,-9-4-288 0,-2 1-48 15,-5 0-16-15,-7-4 0 0,-6-1-288 0,-1-2-64 0,0-2-16 16,1-3 0-16,-1-2-336 0,5-2-80 16,3-3-16-16,5-1 0 15,2 0-2032-15,5-4-416 0,-11-4-80 0,10 3 0 0</inkml:trace>
  <inkml:trace contextRef="#ctx0" brushRef="#br0" timeOffset="26069.02">17313 18407 26719 0,'0'0'2368'0,"-7"-6"-1888"0,1-2-480 0,-2 3 0 16,-1 1 448-16,1 2-16 0,-3 2 0 0,-1 2 0 15,-6 1 416-15,-2 3 96 0,-3 4 16 0,-1 5 0 0,-2 3-416 0,1 3-80 16,-2 1-16-16,-1 5 0 0,0-1-16 0,3 3-16 16,2 0 0-16,4 3 0 0,1 0 48 0,4-1 16 15,0-3 0-15,6 2 0 0,2-4-336 0,2 0-144 16,7-7 128-16,0-1-128 0,4-1-208 0,2-4-128 16,2-4-32-16,4 0 0 15,6-4-1584-15,3-4-320 0,3-2-64 0,3-7-16 0</inkml:trace>
  <inkml:trace contextRef="#ctx0" brushRef="#br0" timeOffset="26405.73">17775 18446 28559 0,'0'0'2544'0,"0"0"-2032"0,0 0-512 0,-10 11 0 16,-1 0 640-16,-3 2 48 0,-3 5 0 0,-1 1 0 15,-1 1 112-15,-1 4 32 0,-2-2 0 0,3 6 0 16,0-2-288-16,4 2-48 0,1-4-16 0,4 1 0 16,4-1-160-16,4-4-48 0,6-1 0 0,6-2 0 15,6-3-272-15,3-5 128 0,5 1-128 0,4-4 0 16,4-3 0-16,3-3 0 0,3-2 0 0,0-1 0 16,1-5 0-16,-4-2 0 0,-3-2 0 0,-4 0 0 15,-3-4 0-15,-3 0 160 0,-3-1 0 0,-4 1 0 16,-5-2 336-16,-2 1 64 0,-7 0 16 0,-3-1 0 15,-6-1-80-15,-3 1-16 0,-6-1 0 0,-3 2 0 0,-4 0-480 16,-4 1 0-16,-4 4 0 0,-1 3 0 16,-1-1-1472-16,0 3-224 0,3 3-48 0,1-3-14672 15</inkml:trace>
  <inkml:trace contextRef="#ctx0" brushRef="#br0" timeOffset="26719.74">18886 18383 31503 0,'-9'-13'1392'0,"3"8"288"0,-4-1-1344 0,-4 2-336 0,-6-1 0 0,-5 0 0 16,0 0 656-16,-3 3 64 0,-2 4 16 0,0 3 0 15,0 0-544-15,1 2-192 0,2 5 0 0,1 2 144 16,5-3-144-16,4 6 0 0,6 1 0 0,3-1 0 15,3 1-176-15,5 4 176 0,5-1-128 0,4 0 128 16,4 0 0-16,3 1 0 0,3 2 0 0,2-1 0 16,-2 0 0-16,0 2 0 0,-1-1 0 0,-2 1 128 15,-3-1 144-15,-2-1 48 0,-3-2 0 0,-3 0 0 16,-2-1 368-16,-3 2 80 0,-3-3 0 0,-4-2 16 16,-5 0-320-16,-4 1-64 0,-4-6-16 0,-4 2 0 15,-4 0-384-15,-2-2 128 0,-2-6-128 0,-2-1 0 16,-4-1-1216-16,1-4-336 0,0-4-64 15,1-2-16-15</inkml:trace>
  <inkml:trace contextRef="#ctx0" brushRef="#br0" timeOffset="27053.82">19769 17689 18431 0,'0'0'1632'0,"0"0"-1312"16,0 0-320-16,0 0 0 0,6-8 1616 0,-6 8 256 0,0 0 48 0,0 0 16 15,0 0-400-15,-10 10-64 0,-4 4-32 0,-3 4 0 16,-3 4-384-16,-3 7-80 0,-4 0-16 0,1 8 0 15,-2 6-224-15,0 3-48 0,-2 2-16 0,2 6 0 16,1 3-176-16,-3 3-48 0,2-2 0 0,3-1 0 16,3-2-448-16,4 2 128 0,6 2-128 0,5-5 0 15,7-4 0-15,7-6 0 0,4-3 0 0,7-3 0 32,6 2-352-32,4-11-64 0,4-4-16 0,3-2-10576 0,1-6-2128 0</inkml:trace>
  <inkml:trace contextRef="#ctx0" brushRef="#br0" timeOffset="27390.59">19855 18225 30399 0,'20'-11'1344'0,"-1"3"288"0,8-5-1312 0,4 3-320 16,3-1 0-16,0 1 0 0,1 3 672 0,0 4 64 15,2-1 16-15,-1 0 0 0,-3 3-240 0,-3 4-64 16,-2 1 0-16,-5 3 0 0,-5 4-256 0,-6 1-48 16,-4 4-16-16,-3 6 0 0,-4-1-128 0,-3 2-176 0,-7 3 48 0,-4 2 0 15,-4 2 128-15,-5 3 0 16,-5 3 0-16,-1-1-128 0,-2-2 128 0,2 0 0 16,4-2 0-16,2-4 0 0,2-2 192 0,4-5-48 0,5 1 0 0,2-1 0 15,1 0 240-15,6-3 32 0,3-4 16 0,4-2 0 16,3-5-256-16,2-1-48 0,3 1-128 0,3-4 192 15,2 1-192-15,1-3 0 0,4 0 0 0,2-2 0 16,1-1 0-16,-1-4 0 0,-2 1-208 0,1-3 64 31,-2-3-624-31,-2-3-128 0,-1 0-32 0,-1-2-9424 0,0 1-1872 0</inkml:trace>
  <inkml:trace contextRef="#ctx0" brushRef="#br0" timeOffset="27671.68">20900 17850 28559 0,'0'0'2544'0,"0"0"-2032"16,0 0-512-16,0 0 0 0,0 0 1520 0,9 13 208 15,-8 2 32-15,-2 4 16 0,-4 4-1072 0,-4 8-192 16,-3 0-64-16,2 5 0 0,-3 6-16 0,2 0-16 15,1 4 0-15,1-2 0 0,0 6-128 0,3-4-32 16,2 1 0-16,3 1 0 0,1-4-112 0,3 1-16 16,4-4-128-16,2-2 192 0,2-2-192 0,6-3 128 15,-1-3-128-15,2-6 0 16,1 2-320-16,1-8-144 0,1-5-48 0,-1-3 0 16,-1-1-1856-16,-1-3-368 0,0-5-80 0</inkml:trace>
  <inkml:trace contextRef="#ctx0" brushRef="#br0" timeOffset="27854.69">20437 18356 30399 0,'0'0'1344'0,"15"-4"288"16,6-1-1312-16,5 1-320 0,6 1 0 0,6 0 0 0,3 1 1024 0,5-1 144 0,3 0 32 0,6 0 0 15,5-2-800-15,1 1-144 0,5-1-48 0,-4-4 0 16,-5 1-16-16,-2-2 0 0,-3 1 0 0,-5-1 0 15,-5 2-2016-15,-4-2-416 16,0 3-64-16</inkml:trace>
  <inkml:trace contextRef="#ctx0" brushRef="#br0" timeOffset="28206.19">21476 17357 15663 0,'-21'-13'1392'0,"11"6"-1120"0,1 2-272 16,3 2 0-16,6 3 3072 0,0 0 576 0,0 0 96 0,0 0 32 15,10 5-2544-15,4 5-496 0,4 1-96 0,5 4-32 16,5 3-112-16,3 7-32 0,5 2 0 15,3 7 0-15,6 2 48 0,2 7 16 0,1 6 0 0,4 5 0 16,-1 4-112-16,5 6-32 0,-2 2 0 0,-1 5 0 16,-2 5-192-16,-7 3-32 0,-7 4-16 0,-6 2 0 15,-7 0-144-15,-9 3 0 0,-7 1 0 0,-8-7 0 16,-5-3 0-16,-6-9 0 0,-4-5 0 0,-5-12 0 16,-1-3 0-16,-3-7 0 0,-2-5 0 0,2-6-176 31,-1-4-1024-31,0-4-208 0,-2-6-32 0,1-5-16 0</inkml:trace>
  <inkml:trace contextRef="#ctx0" brushRef="#br0" timeOffset="28703.94">22354 16996 26367 0,'-6'-18'1168'0,"3"11"240"0,3-3-1120 0,0 2-288 0,0 8 0 0,0 0 0 16,0 0 784-16,0 0 112 0,10 1 0 0,4 6 16 16,-1 5-368-16,1 6-80 0,-1 4-16 0,7 6 0 15,4 5 64-15,7 6 0 0,3 6 0 0,2 4 0 16,0 6 64-16,4 10 32 0,1 7 0 0,0 6 0 15,8 7-336-15,-1 6-64 0,2 6-16 0,-1 6 0 16,0 5-192-16,-4 4 128 0,-5 2-128 0,-10 2 0 16,-7 2 144-16,-8-5-144 0,-7-4 128 0,-8-9-128 0,-6-9 0 15,-6-10 0-15,-6-8 0 0,-2-11 0 0,-4-3 0 0,-2-11 0 16,-2-6 0-16,2-7 0 0,-5-7-320 0,5-5-32 16,0 0-16-16,1-9-10160 15,2-5-2032-15</inkml:trace>
  <inkml:trace contextRef="#ctx0" brushRef="#br0" timeOffset="29072.8">24545 17778 24879 0,'-25'0'2208'0,"10"-3"-1760"0,1 2-448 0,1 0 0 15,3 1 1936-15,10 0 304 0,-8-2 64 0,8 2 16 16,0 0-752-16,0 0-160 0,16-3-16 0,6 0-16 16,10 2-496-16,6-2-112 0,8 2 0 0,5-4-16 15,4-4-320-15,6 3-64 0,2-2-16 0,10 3 0 0,5 1-352 0,2-1 144 16,-1-3-144-16,-2 2 0 0,-6-3 0 16,-1 2-256-16,-2 2 32 0,1-1 0 15,-2 3-1968-15,-4 0-400 0,-7 2-80 0,-11-2-13088 16</inkml:trace>
  <inkml:trace contextRef="#ctx0" brushRef="#br0" timeOffset="29256.78">24693 18209 26719 0,'-14'2'1184'0,"14"-2"240"0,0 0-1136 0,11 8-288 15,7 0 0-15,6-2 0 0,6 0 2944 0,6-2 544 0,6 1 96 0,12-1 32 16,8 1-2736-16,9-2-560 0,8-3-96 0,1-2-32 15,-1-2 0-15,5-3-16 0,3 1 0 0,8-5 0 32,2 1-1104-32,-3-4-224 0,-7-4-32 0,-3 1-15872 0</inkml:trace>
  <inkml:trace contextRef="#ctx0" brushRef="#br0" timeOffset="29739.19">28485 17138 25791 0,'-9'-6'2304'0,"-1"-4"-1856"16,-4 2-448-16,-2 3 0 0,-3 1 1072 0,-9 8 112 16,-3 3 32-16,-8 5 0 0,-5 2-608 0,-3 5-112 15,-4 4-32-15,0 5 0 0,0 9 48 0,2 9 16 16,-1 1 0-16,1 6 0 0,-2 7 0 0,2 6 0 16,0 0 0-16,7 4 0 0,6 3-400 0,7-2-128 15,5 0 0-15,14-1 0 0,7-3 0 0,11-6 0 16,7-6 0-16,11-6 0 0,12-2 272 0,5-8 0 15,5-4 0-15,3-9 0 0,1-6 496 0,5-5 112 0,6-3 16 16,4-7 0-16,5-7-192 0,3-3-16 0,2-6-16 0,-4-7 0 16,-3-5-48-16,2-1-16 0,-1-5 0 0,-3-2 0 15,-2-4 32-15,-3-5 0 0,-3-2 0 0,-10-7 0 16,-6-8 192-16,-8-7 64 0,-5 1 0 0,-6-4 0 16,-4 0-256-16,-9 7-32 0,-6 4-16 0,-9 6 0 15,-7 3-448-15,-7 6-144 0,-7-1 0 0,-10 6 0 16,-7 5 0-16,-12 0-256 0,-12 4 32 0,-4 2 0 31,-3 3-1184-31,1 5-256 0,2 3-32 0,-1 3-16 0,-2 1-1696 0,0 4-352 0</inkml:trace>
  <inkml:trace contextRef="#ctx0" brushRef="#br0" timeOffset="34924.91">28332 14684 6447 0,'-11'-4'576'0,"11"4"-576"0,-11-6 0 0,1 3 0 15,0 2 1728-15,10 1 224 0,-6-4 48 0,-1 0 16 16,7 4-864-16,-6-5-160 0,6 5-32 0,0 0-16 15,-8-5-208-15,8 5-32 0,0 0-16 0,0 0 0 16,0 0 16-16,0 0 0 0,-1-5 0 0,1 5 0 0,0 0 64 0,14-6 32 16,0 1 0-16,8 0 0 0,-2-4-160 0,3 2-16 15,1 5-16-15,3-3 0 0,-2-3-96 0,4 3 0 16,3 0-16-16,1 1 0 0,0 4-256 0,7 3-48 16,0-1-16-16,2 5 0 0,4 5-48 0,-1 4-128 15,-2-1 192-15,-2 3-64 0,-5 2-128 0,-1 2 0 16,-5-1 0-16,-2 5 128 0,-4 0-128 0,-1 5 0 15,-2-4 0-15,-7 4 0 0,-6 5 0 0,-2-1 128 16,-3 4-128-16,-3 0 0 0,-3 0 0 0,-4 6 0 16,-2-1 0-16,-1 2 0 0,0 1 0 0,0-4 128 15,0 3-128-15,-1-3 0 0,0 3 0 0,1-1 128 16,1 2-128-16,1-4 0 0,1 1 0 0,2-3 0 0,2-4 128 16,0 0-128-16,3-4 0 0,3-5 0 0,2-2 0 0,3 0 0 15,2-1 0-15,3-3 0 0,3-4 144 0,3-2-144 16,3-2 160-16,1-1-32 0,0 0-128 0,2-1 192 15,2-3-16-15,-2 0-16 0,-1-5 0 0,0-2 0 16,-1 1 0-16,-2-3 0 0,-4-3 0 0,-1 1 0 16,-2-1-32-16,-2-2-128 0,0-1 192 0,-2 1-64 15,-2-5-128-15,-2 2 192 0,2-1-192 0,-8 9 192 16,5-9-192-16,-5 9 0 0,2-10 144 0,-2 10-144 16,0 0 128-16,0 0-128 0,-7-2 160 0,7 2-160 15,-11 3 176-15,3 5-176 0,0-2 192 0,2 6-192 16,0-2 0-16,4 4 0 0,-1 0 0 0,2 6 0 15,2 2 0-15,-1 6 0 0,3-1-160 0,-1 6 160 16,4 3 0-16,1 5-144 0,0-1 144 0,0 1 0 0,0 9-128 0,1 0 128 16,3 2 0-16,0 1 0 0,3 3-128 15,3 1 128-15,-1 0 0 0,2 2 0 0,0 1 0 0,2-1-128 16,2 6 128-16,2-1 0 0,2 2 0 0,2 2 0 16,0-1 0-16,3 1 0 0,-1 1 0 0,2 2 0 15,-1 0 0-15,0 3 0 0,1 0 0 0,-1-3 0 16,-6 0 144-16,-1-1-144 0,-3 0 160 0,-5 1-160 15,-2-2 192-15,-6 1-192 0,-2-3 288 0,-2-1-48 16,-4-2-16-16,-5-1 0 0,-4 1-224 0,-5-1 176 16,0-2-176-16,-8-1 160 0,-2-2 32 0,-5-3 16 15,-3-5 0-15,-5-1 0 0,-6 0-64 0,-1-7-16 16,-3 2 0-16,2-5 0 16,3 3-464-16,-1-4-112 0,-3 2 0 0,-2-10-9936 0,-3-4-1984 15</inkml:trace>
  <inkml:trace contextRef="#ctx0" brushRef="#br0" timeOffset="35608.76">30015 14783 26431 0,'0'0'1168'0,"0"0"240"0,-6-9-1120 0,6 9-288 0,0 0 0 0,0 0 0 15,-9-4 272-15,9 4 0 0,0 0 0 0,-8 9 0 16,1 7-272-16,1 4 0 0,1 7 0 0,2 3 0 15,-1 8 0-15,1 4 0 0,2 1 0 0,0 7 0 16,-2 5 0-16,-1-1 0 0,1 1 0 0,-1 2 0 16,-3 3 0-16,1-5 0 0,2-3 0 0,0-5 0 15,1-3 0-15,0-6 0 0,-1-5 0 0,0-5 160 16,2-1 384-16,-1-8 80 0,2-2 16 0,1-5 0 16,0-12 176-16,0 0 32 0,0 0 16 0,0 0 0 15,10-5-176-15,3-2-48 0,-2-5 0 0,1-4 0 16,-1-5-192-16,1-2-32 0,-1 1-16 0,1-6 0 15,-1 1-208-15,2-2-32 0,-1 1-16 0,1 1 0 16,1 0-144-16,-2 3 0 0,0 4 0 0,2 3 128 16,0 6-128-16,-2 5 0 0,-12 6 0 0,11 0 0 15,-1 6 0-15,-3 5-144 0,-1 6 144 0,-1 2 0 0,-2 5-224 16,0 4 64-16,-3 3 16 0,0 0 0 0,-3 4 144 16,1 2-128-16,-1 2 128 0,0-2-128 0,0-5 0 0,2-1 0 15,0 0 0-15,0-3 0 0,-1-2-32 0,2-5 0 16,0-1 0-16,3-5 0 15,1-3-1440-15,-4-12-272 0,11 5-64 0,1-5-11776 16</inkml:trace>
  <inkml:trace contextRef="#ctx0" brushRef="#br0" timeOffset="35909.48">30549 15430 6447 0,'-14'5'576'0,"4"-1"-576"0,-2 5 0 0,1 0 0 16,-2 5 5264-16,0 4 944 0,0 3 192 0,1 6 48 16,2-3-5200-16,1 0-1040 0,0 2-208 0,3-2 0 15,1 0 0-15,3 0 0 0,2-7 0 0,4 0 0 16,0 3 0-16,5-8 0 0,0 0 0 0,2-3 0 16,2-4 128-16,1-4 48 0,1-2 16 0,0-1 0 15,1-8 320-15,-1 0 64 0,-1-4 0 0,0-1 16 16,0-4 64-16,-3 0 16 0,0 1 0 0,-4-1 0 15,-2 0-272-15,0 0-48 0,-5-2-16 0,-4 0 0 16,-1 0 144-16,-3 2 32 0,-4 3 0 0,-1 1 0 16,2 2-304-16,-4 0-48 0,-3 3-16 0,1 2 0 15,1 5-320-15,-1-1-64 0,0 0-16 0,0 3 0 16,2-1-1984-16,2 2-384 16,2 0-96-16</inkml:trace>
  <inkml:trace contextRef="#ctx0" brushRef="#br0" timeOffset="36425.94">30825 15307 27007 0,'-17'16'1200'0,"7"-4"240"0,-1 2-1152 0,-2 4-288 16,-1 5 0-16,0 2 0 0,0-2 256 0,1 3 0 15,-2-1 0-15,4 1 0 0,-2 2 64 0,0-5 0 16,0 1 0-16,1-2 0 0,2-2 272 0,1-2 64 0,2-1 16 0,1-5 0 15,2-3-64-15,4-9-16 0,-1 10 0 0,1-10 0 16,0 0-208-16,9-7-32 0,0-2-16 0,2-4 0 16,4-2 32-16,-1-3 0 0,-1-1 0 0,0-1 0 15,2-1-160-15,3 0-16 0,2-3-16 0,-1-1 0 16,2 3-176-16,-1-5 0 0,2 0 0 0,0 0 128 16,1 3-128-16,-1 4 0 0,-2 3 0 0,-2 3 0 15,-4 6 0-15,0 3 0 0,-3 2 0 0,-11 3 0 16,8 11-288-16,-3 1 64 0,-2 3 16 0,-5 3 0 15,-1 2-16-15,-4 3 0 0,1-1 0 0,-3 2 0 16,-2 0 224-16,-2 0-144 0,-2-5 144 0,1 0-128 16,-4-1 128-16,4-4 0 0,2-6 0 0,1-1 0 15,3 0 0-15,8-7 224 0,0 0-48 0,0 0-16 0,0 0 96 16,4-10 0-16,2-1 16 0,5-3 0 16,1-1-32-16,2-1-16 0,0-1 0 0,4 1 0 0,0-2-64 0,-2 2-16 15,2 0 0-15,3-1 0 0,-2 3-144 0,-2 4 0 16,-3 4 0-16,2 2 0 0,-5 4 0 0,1 3 0 15,-1 8 0-15,-1 1 0 0,0 3 0 0,-2 3 0 16,-2 1 0-16,2 4 0 0,-4 3 0 0,0-2-144 16,-2 6 144-16,-1-6 0 0,1 2-352 0,-2-1 32 15,-3-1 16-15,1 0 0 16,-1-4-832-16,0-2-160 0,2-4-48 0,1-4 0 16,0-10-1744-16,0 0-368 0</inkml:trace>
  <inkml:trace contextRef="#ctx0" brushRef="#br0" timeOffset="36726.74">31520 15259 30927 0,'0'0'1360'0,"-11"-2"304"0,2 2-1344 0,-1 4-320 0,-1 4 0 0,0 1 0 16,-3 3 512-16,-1 4 48 0,-6 3 0 0,2 1 0 15,-1-1-336-15,0 1-64 0,-1 5-16 0,2-3 0 16,0-2 64-16,3-1 16 0,2 0 0 0,5-2 0 15,1-1-48-15,6-4-16 0,2 2 0 0,3-2 0 16,-3-12 0-16,9 5 0 0,1 0 0 0,3-5 0 16,1-1-32-16,1-3-128 0,-1-4 192 0,7-3-64 15,-1-1 160-15,0 1 32 0,1-6 0 0,-2 3 0 16,-3 0-128-16,-2 0-32 0,-2-1 0 0,-3 0 0 0,-4-2-160 16,-1 2 160-16,-4 3-160 0,-2 0 160 15,-2-1-160-15,-2 3 0 0,-5 3 0 0,1 1 0 16,-4 1-384-16,0 3-144 0,-3-1-48 0,2 2 0 15,1 0-2544-15,1-1-512 0</inkml:trace>
  <inkml:trace contextRef="#ctx0" brushRef="#br0" timeOffset="37113.21">32026 15204 4607 0,'10'-15'192'0,"-3"7"64"15,-1-2-256-15,0 5 0 0,1-3 0 0,-2 1 0 0,-2 0 5984 0,0 0 1152 16,-3 7 224-16,0 0 64 0,-1-6-5424 0,1 6-1072 0,-5-5-224 16,5 5-32-16,-13 5-352 0,0 1-64 0,-5 2 0 0,-2 3-16 15,-3 1-240-15,0 4 0 0,-2 0 0 0,1 1 0 16,2 0-144-16,4 0 144 0,2 1 0 0,4-3-144 16,5-1 144-16,3 0 0 0,4 0 0 0,0-14 0 15,6 11 0-15,4-2 0 0,2-5 0 0,3-3 0 16,3-3 0-16,4-2 0 0,3-6 192 0,0 1-64 15,1-4 96-15,-1 1 32 16,-1-1 0-16,-1-1 0 0,-2-3-80 0,-1 3-16 0,-5 2 0 0,0 1 0 16,-2 3-32-16,-1 1-128 0,-2 5 192 0,-10 2-64 15,10 5 128-15,-1 7 32 0,-3 4 0 0,-1 5 0 16,-2 3-288-16,-1 11 0 0,-2 8 0 0,-2 1 0 16,-3 6 0-16,-2 2 0 0,0 2 0 0,-3 1 0 15,-4 4 0-15,-5 3 0 0,-4-2 0 0,-5 1 0 16,-5 1 0-16,-3-2 0 0,-5 1-128 0,5-6 128 0,-3-8-336 0,4-2-32 15,-1-4 0-15,3-4 0 16,3-1-2128-16,-1-6-448 0</inkml:trace>
  <inkml:trace contextRef="#ctx0" brushRef="#br0" timeOffset="37576.73">31013 16705 25791 0,'-9'-9'2304'0,"9"9"-1856"0,-10-5-448 0,1 3 0 16,1 2 1504-16,-1 1 208 0,-1 1 32 0,-2 5 16 16,-4-1-992-16,-3 3-208 0,-4 4-48 0,-2 1 0 15,-1 2-224-15,0 2-48 0,-2 1-16 0,0 4 0 16,-1 2-64-16,3 1-16 0,3 3 0 0,3-4 0 16,1 3-144-16,4-5 0 0,2-1 144 0,4-3-144 15,4-1 192-15,4-3-48 0,2-1 0 0,4-4 0 16,4 0-144-16,4 0 160 0,2-3-160 0,3-1 160 0,2-1-160 0,3 0 0 15,2 0 144-15,0 6-144 0,-1-1 0 0,-4 1 0 16,3 2 0-16,-7-2 0 0,-3 5 0 0,-4-1 0 16,-4 1 0-16,-1 0 128 0,-7-1 16 0,-3 0 16 15,-7 2 0-15,-2-1 0 0,-1-1 96 0,-5 1 32 16,-3 0 0-16,-1-2 0 0,-2-2-288 0,-1 0 128 16,-1 2-128-16,1-3 0 15,1-4-1264-15,3-3-352 0,0-2-80 0,1-2-13616 0</inkml:trace>
  <inkml:trace contextRef="#ctx0" brushRef="#br0" timeOffset="38496.89">31293 17030 31215 0,'-17'9'1376'0,"7"-1"288"0,1 5-1328 0,0 2-336 0,1 3 0 0,3 0 0 15,2 1 0-15,0-2 0 0,2 0 0 0,1-4 0 16,1-1 0-16,3 1 0 0,2-5 0 0,1 1 128 16,0-3 32-16,3 2 16 0,2 0 0 0,2-4 0 15,0-2 64-15,0-2 16 0,1-2 0 0,-1 0 0 16,1-2-32-16,-1-4 0 0,-2 1 0 0,-3-4 0 16,1 3 96-16,-4-5 0 0,-1-1 16 0,-1 1 0 15,-4-1 80-15,0-1 16 0,0 2 0 0,-3 1 0 0,0-2-176 0,-1-2-16 16,-1 1-16-16,0 1 0 15,-2 3-224-15,2-3 0 0,1 1 0 0,-1 3 0 0,-1-3 0 0,2 2-160 16,2 2 0-16,2-3 0 0,0 3-176 0,2-3-48 16,2-1 0-16,2-1 0 0,3 0 208 15,3-3 48-15,2 2 0 0,2-4 0 0,3-2 128 0,3-5 0 16,2-1 0-16,0-2 0 0,0 3 0 0,-1-5 0 16,-3-3 0-16,0 1 0 0,-3 1 0 0,0-2 0 15,-2-2 0-15,2 0 128 0,-1 1-128 0,-4 3 128 16,-2 1-128-16,-3 7 128 0,0 0-128 0,-2 6 144 15,-3 2-144-15,0 7 160 0,-2 9 32 0,0 0 0 16,0 0 0-16,-9 1 0 0,-4 8-192 0,0 10 0 16,-2 7 0-16,0 2 0 0,0 6 0 0,-3 3 0 0,1 2 0 15,2 1-176-15,0 0 176 0,-1 2 0 0,2-1-144 16,2-3 144-16,0-1 0 0,3-4 0 0,2-4 0 0,3-2 0 16,3-8 0-16,5 0 0 0,1-4 176 15,4-1-176-15,2-5 288 0,3-1-32 0,2-6-16 0,4-2 0 16,0-5 80-16,4-2 32 0,1-4 0 0,3-1 0 15,3-6-160-15,2-1-48 0,1-4 0 0,-1 4 0 16,-1 2-144-16,-1 3 0 0,-5 2 144 0,-2 0-144 16,-3 6 0-16,-5 1 0 0,-3 4 0 0,-2 3 0 15,-11-2 0-15,9 10 0 0,-2 5-160 0,-3 3 160 16,-2 1-224-16,-3 2 64 0,-2 0 16 0,-2 0 0 16,-1-2 144-16,-1-2 0 0,5 1 0 0,-4-5 0 15,0-2 0-15,6-11 0 0,-1 11 0 0,1-11 0 16,0 0 0-16,0 0 0 0,0 0 160 0,13-6-160 15,1-1 256-15,0-5-64 0,1 0 0 0,2-2 0 0,-1-3-192 0,-1 1 0 16,-1-1 0-16,-1 1 0 0,-1-1 0 0,-1 3 0 16,-1 4 0-16,0 1 0 0,-1 4 0 0,0 2 0 15,-9 3 0-15,12 2 0 0,-2 3 0 0,-1 4 0 16,0-3 0-16,-1 5 0 0,1-2 0 0,-2-2-128 16,0-2 128-16,0-1 0 0,2 1 0 0,1 0 0 15,1-3 0-15,2 0 0 0,1-2 0 0,14-3-128 16,-1-3 128-16,-2-2 0 0,0 2 0 0,0-4 0 15,-1-2 0-15,0 2 0 0,3-4 128 0,-6 1-128 16,0 2 0-16,-2-3 0 0,-2 2 0 0,0 4 128 16,-3 0-128-16,-1 4 0 0,-2 3 0 0,0 3 0 0,1 2 0 15,-2 5 0-15,-2 3 0 0,-2 0 0 0,-1 3 0 16,-2 3 0-16,-5 0 0 0,0 1 0 0,-3 0 0 0,-2 0 0 16,0 0 0-16,-3-1 224 0,-2-1-32 0,-1-2-16 15,1-1 336-15,-2-1 64 0,-1-6 0 0,-3 0 16 16,1-1-96-16,-2-5-32 0,-5-3 0 0,0-5 0 15,1 0-464-15,-1-6 0 0,-2 2 0 0,0-5 0 32,-1 0-1680-32,2-2-384 0,-1 0-80 0</inkml:trace>
  <inkml:trace contextRef="#ctx0" brushRef="#br0" timeOffset="38693.25">32560 16059 17503 0,'-13'3'1552'15,"0"5"-1232"-15,1 3-320 0,-1 8 0 0,-1 5 5440 0,0 5 1040 16,-1 4 208-16,0 2 32 0,-2-3-5312 0,-1-1-1088 16,0 5-192-16,2 1-128 0,1 2 0 0,2 1 0 15,4-4 0-15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20:09:05.2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18046 5807 7359 0,'3'-18'320'0,"-2"9"80"0,2-2-400 0,0 2 0 0,1-4 0 0,-1 2 0 16,0 1 2368-16,-3-3 384 0,2 1 64 0,-2 1 32 16,0-4-1536-16,-2-2-304 0,0 2-64 0,-2-2-16 0,-1 1-352 0,-1-1-80 15,-1 1-16-15,1 3 0 0,-2-1-288 0,2 3-48 16,-2-1-16-16,1 2 0 0,-1 2-128 0,2 0 0 16,-1 2 0-16,1 1 0 0,0-2 0 0,6 7 0 15,-9-5 0-15,9 5 0 0,-9-3 0 0,9 3 240 16,-10 0-16-16,10 0 0 0,-9 5 400 0,2 3 80 15,2 1 0-15,-1 3 16 0,0 1-192 0,-3 2-32 16,1 5-16-16,-1 4 0 0,-2 1 112 0,-2 7 32 16,-2 0 0-16,-2 4 0 0,-3 4-64 0,-3 6-16 15,-2 2 0-15,-2 4 0 0,2 4-80 0,-2 5-16 16,-1 0 0-16,1 5 0 0,-1-1-176 0,0 5-32 16,0 0-16-16,3-2 0 0,1 1-224 0,2 0 144 15,1 1-144-15,-1-4 128 0,-1 0-128 0,0 1 0 0,-2-3 0 0,1-2 128 16,-2-5-128-16,1-1 0 0,-2 1 144 0,3-2-144 15,1-3 0-15,0-1 144 0,0-2-144 0,2 0 0 16,2-3 128-16,-2 1-128 0,1-8 0 0,2 0 0 16,2-4 128-16,0-2-128 0,2-1 0 0,2-6 0 15,-1 3 128-15,3-6-128 0,1-1 192 0,1 0-192 16,2-3 272-16,2-2-48 0,0 0-16 0,2-3 0 16,0 2-16-16,2-2-16 0,0 2 0 0,3-5 0 15,0-3-16-15,0 3 0 0,1-1 0 0,0 1 0 16,-4-11-160-16,9 7 160 0,-9-7-160 0,10 10 160 15,1-5-160-15,0 2 128 0,-1-2-128 0,1-1 128 16,2 2-128-16,1-1 0 0,1-2 0 0,3-1 0 16,1-1 0-16,1 2 0 0,2-2 0 0,3 1 0 0,2-2 0 15,4 0 0-15,3 0 0 0,2 1 0 0,-1 1 0 16,2-2 0-16,-1-2 0 0,2-1 0 0,1 1 0 0,3 2 0 16,1 2 0-16,3 0 0 0,-1-2 0 0,4 0 0 15,6 0 0-15,1 0 0 0,1-2 0 0,0 0 0 16,0 0 0-16,2 2 0 0,-1 3 0 0,6 0 0 15,2-2 0-15,3 0 0 0,0-1 0 0,3 1 0 16,-1 3 0-16,1-1 0 0,2-1 0 0,4 1 0 16,3-2 0-16,2 2 0 0,-5 0 0 0,2 4 0 15,3-3 0-15,5 2 0 0,3-1 0 0,0-2 0 16,-5-3 0-16,0 1 0 0,2 4 0 0,4-1 0 16,4 1 0-16,0 0 0 0,-5-4 0 0,3 3 0 15,3 0 0-15,1 1 0 0,-2-3 0 0,3 0 0 0,-2 1 0 0,3 1 0 16,3 3 0-16,0-4 0 0,-2-1 0 0,0 3 0 15,0 1 0-15,6-2 0 0,2-3 0 0,-1 2 0 16,1-3 0-16,6 1 0 0,3 0 0 0,-1 1 0 16,-7-4 0-16,7 2 0 0,4 0 0 0,-3-1 0 15,-5 0 0-15,4-2 0 0,4 2 0 0,0-3 0 16,-3-2 0-16,3 1 0 0,2 1 0 0,1-5 0 16,-1 1 0-16,4 0 0 0,0 0 0 0,1-4 0 15,0 1 0-15,-1-2 0 0,-2 2 128 0,5 1-128 16,1-3 0-16,-3 2 0 0,0 0 0 0,1 0 0 15,2 3 0-15,-2-2 0 0,-4 1 0 0,4-1 0 16,0 2 0-16,0 0 0 0,-5 1 0 0,5-2 0 16,2 2 0-16,-2-4 0 0,-2 3 0 0,2-3 0 15,2 3 0-15,-3-3 0 0,-5 2 0 0,1 1 0 0,4 1 0 0,-3 0 0 16,-3 0 0-16,1 2 0 0,4-4 0 0,-2 3 0 16,-3 0 0-16,2-2 0 0,3 3 0 0,-2-4 0 15,-4 1 0-15,1 2 128 0,5-3-128 0,-6 4 0 16,-3-3 0-16,1 3 0 0,1-1 0 0,-5 0 0 15,-1 2 0-15,-4 0 0 0,-2 1 0 0,2 0 0 16,3-4 0-16,-5 2 0 0,-5 1 0 0,-3-2 0 16,2 1 128-16,-4 1-128 0,-3 3 0 0,-5-2 0 15,-2 1 0-15,-2-1 0 0,1 2 0 0,-1 1 0 16,-2 0 0-16,-5 0 0 0,-7 0 0 0,0 1 0 16,-4 3 0-16,0 1 0 0,0-1 0 0,-2 4 0 15,-3-2 0-15,-6 1 0 0,-8 2 0 0,0-1 0 0,-6 1 0 0,-2-1 0 16,-4 0 0-16,-6 0 0 0,-3 2 0 15,-2-2 0-15,-6 2 0 0,-1-5 0 0,-2 3 0 0,-2 1 0 16,-2-4 0-16,1 2 0 0,-4-3 0 0,1 1 0 16,-1 0 0-16,-1 2 0 0,-9-7 0 0,13 6 0 15,-3 3 0-15,0-3 0 0,-1-2 0 0,-9-4 0 16,10 5 0-16,-10-5 128 0,12 4-128 0,-3-4 0 16,-9 0 0-16,7-5 0 0,1 1 128 0,-2-1-128 15,1-5 0-15,0 1 0 0,-2-4 0 0,0-1 0 16,3-4 0-16,0-2 0 0,-1-3 128 0,2-5-128 15,0 0 0-15,1-3 0 0,0 0 0 0,3-5 128 16,0-4-128-16,1-1 0 0,1-2 0 0,-6 17 0 16,2-4 0-16,2-6-144 0,1-3 144 0,1-3-208 15,1-5 48-15,-1 1 16 0,0 0 0 0,11-44 0 0,-7 6-48 0,-2 8-16 16,-4 1 0-16,-3 4 0 0,-5 4 48 16,-1 7 16-16,-3 1 0 0,-1 2 0 0,-2-1 144 0,-1-5 0 15,0 1 0-15,-1 2-128 0,-3-2 128 0,0 6 0 16,-2 4 0-16,0 5-128 0,-1 3 128 0,0 2-128 15,-2-3 128-15,1 4-128 0,-1-2 128 0,2 1 0 16,0 2 0-16,5 18 0 0,-1-3 0 0,0 3 0 16,0-2 0-16,1 0-128 0,-3 1 128 0,2 1 0 15,1-1 0-15,-6-14 0 0,2 9 0 0,0 6-128 16,0 5 128-16,4 4 0 0,-2 1-128 0,2 4 128 16,5 8-128-16,-6-8 128 0,6 8-128 0,-10-3 128 15,0-1-128-15,1 4 128 0,-4 2 0 0,-1 2 0 16,-5 2 0-16,-5 0 0 0,-7 1 128 0,-4 3 16 0,-7-2 0 0,-1 2 0 15,-7-2 32-15,-1 2 0 0,-2 4 0 0,-4-1 0 16,-3 1-32-16,-5-2 0 0,-5 1 0 0,-2-3 0 16,-5 2-144-16,-3-3 0 0,-2 2 144 0,-6-2-144 15,-11 2 0-15,-5 1 0 0,-4-5 0 0,-4 2 0 16,-7-4 0-16,-4 2 0 0,-7-2 0 0,-3-1 0 16,-4-2 0-16,-3 1 0 0,-2-3 0 0,-6 0-128 15,-6 0 128-15,-1 0 0 0,0-3 0 0,-6 3 0 16,-6-2 0-16,-2-1 0 0,-2-1 0 0,0 2 0 15,0-1 0-15,-5 1 0 0,-4-1 0 0,-3 1 0 16,-2-4 0-16,4 3 0 0,1 0 0 0,-5 1 0 16,-7 0 0-16,-3 1 0 0,-2-2 0 0,2 2 0 15,-1-1 0-15,3 2 0 0,1 0 0 0,-4 0 0 16,-4 0 0-16,-2 0 0 0,0 0 0 0,0 0 128 0,1 2-128 16,3 1 0-16,1-1 0 0,0 0 0 0,-2 0 0 0,1 1 0 15,-1-2 0-15,-1 1 0 0,3 1 208 0,3-2-16 16,0 2-16-16,0-1 0 0,-2-2 80 0,3 3 32 15,1-2 0-15,1 0 0 0,1 1 32 0,4-1 16 16,6 4 0-16,-6 0 0 0,-1-1-16 0,3 1-16 16,3 3 0-16,5-3 0 0,5 2-112 0,2 0 0 15,4-1-16-15,4 2 0 0,4-3-16 0,6 0 0 16,2 1 0-16,7-1 0 0,5-2-160 0,9 1 0 16,12-2 0-16,6 2 128 0,6-4-128 0,5 0-144 15,3 0 144-15,7 0-208 16,8-1-2528-16,5-3-496 0</inkml:trace>
  <inkml:trace contextRef="#ctx0" brushRef="#br0" timeOffset="2435.73">1703 2571 32255 0,'-12'2'2864'0,"-2"5"-2288"0,0-1-576 0,2 4 0 16,3-1-448-16,4 3-192 0,1-2-32 0,3 4-16 16,2-2 560-16,4 2 128 0,2-3 0 0,4 0 0 0,6 0 0 0,1-2 0 15,4-1 0-15,9 0 0 0,6-5 0 0,6 1 224 16,5-1-48-16,8-1-16 0,8 0 112 0,4-6 32 15,4-1 0-15,5 0 0 0,6-4 16 0,6 1 16 16,5 2 0-16,6-2 0 0,-3-1 80 0,6 0 16 16,5 3 0-16,2-3 0 0,4 0-64 0,1-2-16 15,2 2 0-15,4-3 0 0,-2 5-160 0,1-3-16 16,-4 1-16-16,2-2 0 0,1 4-160 0,-3-2 0 16,-7 3 144-16,-1-2-144 0,0 2 0 0,-6 1 0 15,-5-1 0-15,-3 3 128 0,-5-1-128 0,-4 1 0 16,0-1 0-16,-10 1 128 0,-8 0-128 0,-8 2 0 0,-6 0 0 15,-7-1 128-15,-7 1-128 0,-4-2 128 0,-9 2-128 0,-5 0 128 16,-8 0-128-16,-3 1 128 0,-10 0-128 0,0 0 128 16,0 0-128-16,-14-3 192 0,-9 2-64 0,-6 1 0 15,-6 0-128-15,-8 0 128 0,-10 1-128 0,-11-1 128 16,-7 0-128-16,-4 3 0 0,-5-1 0 0,-7 1 0 16,-4-3 0-16,-10 1 0 0,-9 3 128 0,-4 1-128 15,-5 1 128-15,-8-1-128 0,-8 0 128 0,-1 3-128 16,0-2 0-16,0 2 0 0,2-4 0 0,3-2 128 15,4 1-128-15,3-3 0 0,6 0 0 0,6-1 0 16,4-1 0-16,1 0 0 0,-1-2 0 0,8-2 0 16,6-1 0-16,5-2 0 0,6 2 0 0,5-3 0 15,3 1 0-15,5-1 0 0,6 2 0 0,8-1-128 16,7 1 128-16,7 6 0 0,5-1-144 0,5 2 144 16,5-4-256-16,8 4 32 0,5-1 0 0,5 1 0 15,9 1-160-15,0 0-16 0,0 0-16 0,16 3 0 16,5-2 0-16,10-1 0 0,6 0 0 0,10 0 0 15,7-1 272-15,14-3 144 0,5-2-160 0,7-3 160 0,6 2 0 0,8-3 0 16,9 3 0-16,3-6 0 0,4-1 144 0,4 1-16 16,7-1-128-16,2-2 192 0,3-2 64 0,1 3 16 15,-1 6 0-15,0-3 0 0,1-4-80 0,-3 4 0 16,-2 3-16-16,-2-2 0 0,-3 1-48 0,-4-3 0 16,-4-1 0-16,-1 5 0 0,-1-5-128 0,-8 1 160 15,-5 1-160-15,-7-1 160 0,-7-2 0 0,-5 2 0 16,-4 2 0-16,-10-2 0 0,-11 0-160 0,-8 3 0 15,-7-3 0-15,-9 1 128 0,-11 1 96 0,-5 0 16 0,-5 1 0 0,-9 1 0 16,-8-4 48-16,-11 1 16 0,-10 0 0 16,-13-1 0-16,-10 1-304 0,-10 3 0 0,-9 0 0 0,-8 3 0 15,-10 0 0-15,-9-1-176 0,-9 0 176 0,-3 5-160 16,-5-1 160-16,-4 2 0 0,-5-3 0 0,1 3 0 16,-3 4 0-16,0 0 0 0,-2 0 0 0,2-1 0 15,3 5 0-15,1 0 0 0,3-1 0 0,5 1 0 16,5 2 0-16,2 2 0 0,-1-2 0 0,6 3 0 15,5-3 0-15,10 2-192 0,5-3 192 0,6 2-192 16,4-4 192-16,7 3-192 0,7-5 192 0,9 1-192 16,4 1 192-16,10 0 0 0,5-3 0 0,7 1-128 15,8 1-16-15,5-1 0 0,6-1 0 0,8-3 0 16,0 0-64-16,5 9-16 0,9-1 0 0,9-3 0 16,7 3 32-16,4-3 16 0,10-1 0 0,10 0 0 15,8 1 176-15,4-1 0 0,3-2 0 0,5 1-128 16,6-1 128-16,5 3 0 0,9-1 0 0,0 0-128 0,0-3 128 0,5 1 0 15,4 0 0-15,5-1 0 0,5-1 0 0,3-1 0 16,-2-1 0-16,5-1 0 0,4 2 0 0,-2-2 224 16,-4-1-48-16,3-1-16 0,0-1 0 0,-5 0 0 15,-4-3 0-15,-5 2 0 0,3-2-16 0,-9 3 0 16,-2-4 0-16,-6 2 0 0,-10-3-16 0,-9 3-128 16,-5-3 192-16,-8 3-64 0,-8-2 0 0,-9 4-128 15,-8-3 192-15,-10 2-64 0,-7 1 144 0,-7-3 32 16,-5 3 0-16,-12-3 0 0,-8 1-80 0,-12-2-16 15,-12 1 0-15,-11-2 0 0,-8 6-208 0,-9-2 0 16,-9 2 0-16,-10 0-160 0,-14 0 32 0,-4-1 0 16,-5 1 0-16,-9 2 0 0,-9 1 128 0,-2 0 0 0,-2 0 0 0,-5 2 0 15,-6 0 0-15,3 4 0 0,4-2 0 0,-1 2 0 16,1 1 0-16,8 3 0 0,9-3 0 0,4 2 0 16,2 2 0-16,8 0 0 0,8 0 0 0,8 2 0 15,10-2 0-15,9 3-128 0,9-2 128 0,5 1-128 16,9-3-96-16,6 1-16 0,9-4 0 0,8 3 0 15,8-2-96-15,14-6-32 0,-2 9 0 0,9 1 0 16,9 0 80-16,9-2 16 0,8 2 0 0,12-4 0 16,4 1 272-16,10 0 0 0,9-2 0 0,10 2 0 15,8-1 0-15,5-2 0 0,0-3 0 0,6 2 0 16,4-1 160-16,6 1-160 0,4-3 160 0,1 0-160 16,-1-1 192-16,5 1-48 0,2 0-16 0,-1-2 0 15,-7 0-128-15,1-1 192 0,1 2-192 0,-4 1 192 16,-3-1-192-16,-4-1 0 0,-3 1 144 0,-3 0-144 0,0 0 0 0,-8-2 128 15,-5 2-128-15,-9 1 0 0,-5 0 0 16,-7 0 128-16,-8 0-128 0,-6-1 0 0,-5-1 0 0,-10 1 128 16,-8 1-128-16,-6-1 0 0,-7-1 144 0,-11 2-144 15,0 0 192-15,-19-5-192 0,-11-1 128 0,-10 1-128 16,-7 1 0-16,-11 0 0 0,-11-1 0 0,-12 3-192 16,-13-1 0-16,-9 1 0 0,-7 2 192 0,-7 0-192 15,-5 0 192-15,-9 2-192 0,-1 2 192 0,-2 2 0 16,-4-1 0-16,5 0 0 0,2 4 0 0,1-2 0 15,-3 3 0-15,7-2 0 0,8 3 0 0,3 0 0 16,3 6 0-16,6-1 0 0,3-2 0 0,7 3-144 16,10 2 144-16,8-1 0 0,5 0 0 0,10-1 0 0,6-4 0 15,10-3-128-15,9 2 128 0,13-2-192 0,7 0 192 16,9 2-192-16,9-12-160 0,14 11-32 0,11 3-16 0,13-3 0 16,13-6 224-16,13-1 176 0,10-1-208 0,13-2 80 15,12-2 128-15,8-2 0 0,6-3 128 0,7 1-128 16,4 0 144-16,6-2-144 0,4-5 192 0,2 3-192 15,7 1 192-15,-2 1-64 0,-1-6 0 0,2 5-128 16,2 1 240-16,-4 0-64 0,-3 2-16 0,-2 0 0 16,1 4-160-16,-8-2 0 0,-6-1 144 0,-3 3-144 15,-4 1 0-15,-7-1 0 0,-9-3 0 0,-7 2 0 16,-7 4 0-16,-7 2 0 0,-7 0 0 0,-6-2 0 16,-7 1 0-16,-8-2 0 0,-10 3 0 0,-8-3 0 15,-10-1-256-15,-10 1 0 0,-12-1-16 0,0 0 0 16,-11 2 64-16,-12 0 16 0,-11-2 0 0,-11 1 0 15,-9 1 192-15,-10-1 0 0,-7 2-160 0,-8 3 160 0,-5 0 0 16,-10 1 0-16,-10-4 0 0,-2 1 0 0,-3 1 0 0,-5 2 0 16,-11-2 144-16,1 0-16 0,-2 2-128 0,-6 2 128 15,-7-1-128-15,4 2 128 0,6 4-128 0,0-2 0 16,1 0 0-16,8 2 128 0,10 2-128 0,6 0 0 16,3 3 0-16,8-1 0 0,7 0 0 0,12-2-240 15,9 0 64-15,13-3 16 16,13 0-448-16,12-4-96 0,11-3 0 0,16-6-16 15,0 0-48-15,16 6-16 0,15-4 0 0,13-3 0 0,13-2 544 0,18-3 240 16,13-6-192-16,7 1 192 0,5-2 0 0,10-1 240 16,8 0-16-16,2 2 0 0,-2-1 192 0,5 0 32 0,6 2 16 15,-2 1 0-15,-3-2 240 0,1 5 32 0,1-2 16 0,-5 2 0 16,-5-2-128-16,-6 4-32 0,-5 3 0 0,-6-1 0 16,-7 1-176-16,-12 0-32 0,-13 2-16 0,-9 3 0 15,-11 1 16-15,-12 0 16 0,-9 2 0 0,-11 2 0 16,-7-2-96-16,-11 5-32 0,-10 3 0 0,-13 4 0 15,-14 1-272-15,-18 3 0 0,-19 7 0 0,-14-1 0 32,-11 3-352-32,-16 4-128 0,-13 2-32 0,-15 6 0 15,-8 4-864-15,-15 7-176 0,-14 3-48 0,-4 8-8752 0,-4 3-1744 0</inkml:trace>
  <inkml:trace contextRef="#ctx0" brushRef="#br0" timeOffset="5802.27">17609 5582 19583 0,'-4'-23'864'0,"2"14"176"0,2 9-832 0,0 0-208 16,-2-10 0-16,2 10 0 0,0 0 384 0,0 0 48 15,0 0 0-15,0 0 0 0,0 0-240 0,0 0-32 16,-5 10-16-16,3 3 0 0,-2 0 80 0,0 2 16 16,-1 3 0-16,0 1 0 0,-2 0 176 0,0 5 32 15,-3-2 16-15,-2 3 0 0,0 3 48 0,-1 0 0 16,-1 4 0-16,0 2 0 0,0 2-192 0,0 2-16 16,-1 2-16-16,-3 2 0 0,-1 0-16 0,0 5 0 15,-2-1 0-15,2 2 0 0,-1 2-48 0,0 1-16 0,-2 0 0 0,0-2 0 16,-2-1-48-16,1 2-16 0,3-2 0 0,1 1 0 15,1 0 48-15,2 2 0 0,0-3 0 0,1-1 0 16,0 3 64-16,1 0 32 0,0-3 0 0,1 2 0 16,3 1-128-16,-4-2-32 0,0-2 0 0,1 0 0 15,1-5-128-15,0 4 0 0,2-3 144 0,0-1-144 16,-2-2 192-16,2 0-16 0,1-3-16 0,2-4 0 16,-2 0 32-16,1-1 0 0,2-4 0 0,0 0 0 15,-1-1 0-15,2 1 16 0,0-2 0 0,2 1 0 16,1-4-48-16,1-2-16 0,1-1 0 0,2-3 0 15,1 0 16-15,2 0 0 0,-3-6 0 0,7 3 0 16,-1 1-16-16,2 0 0 0,1-4 0 0,3 2 0 16,0-6-144-16,4 3 128 0,3-1-128 0,1 0 128 15,3-2-128-15,1-1 128 0,2 1-128 0,3-1 128 16,-1-1-128-16,6 1 128 0,3 0-128 0,2-2 128 16,1-2-128-16,-1 3 0 0,2-4 144 0,0 1-144 0,4 1 0 0,1 2 0 15,4-1 0-15,3 1 128 0,4-2-128 0,3 1 0 16,3-2 0-16,0 2 0 0,-1-1 0 0,2 1 128 15,-1-1-128-15,6 3 0 0,-1 5 0 0,7-3 0 16,-2-2 0-16,1 1 0 0,0-2 0 0,4 1 0 16,0 4 0-16,3-4 0 0,2-1 0 0,0 0 0 15,-3 0 0-15,0 1 0 0,2-3 0 0,3 1 0 16,0-2 0-16,1 0 128 0,-4-1-128 0,0 2 0 16,2 1 0-16,2 0 0 0,1-2 0 0,-1 0 0 15,-3 1 0-15,1-2 128 0,-1 2-128 0,7 1 0 16,-4-2 0-16,1 0 0 0,-3-1 0 0,0 0 0 0,1 0 0 0,3-1 128 15,3 1-128-15,-2-3 0 0,-2 0 0 16,0 0 0-16,2 1 0 0,0-2 0 0,2 0 0 0,0-1 128 16,-2 0-128-16,2 0 176 0,2 2-176 15,-3 2 192-15,-3-3-192 0,-1 3 0 0,3-2 0 0,3 5 0 16,2 1 0-16,-2 0 0 0,-5-2 0 0,1 0 0 16,1 1 0-16,3 2 0 0,4 1 0 0,-2-4 0 15,-4-1 0-15,1 1 0 0,0 3 0 0,5 0 0 16,2 0 0-16,-2-3 0 0,-8-1 0 0,2 1 0 15,3 2-176-15,-1-2 176 0,0-1-128 0,-3-1 128 16,-5-1 0-16,2 1-160 0,2 0 160 0,0 0 0 16,-1-1 0-16,-1-1-128 0,-7 0 128 0,5 2 0 15,3 1 0-15,-1 0 0 0,0 1 0 0,-4-2 0 16,-4-2 0-16,4 2 0 0,3 0 0 0,1-2 0 0,1 1 0 16,-2-4 0-16,-3 3 0 0,0-1 0 0,2 1 0 15,3-2 0-15,-1 1 0 0,-2 1 0 0,-3-1 0 16,2 0 0-16,-2 0 0 0,4 2 144 0,4-1-144 0,-5-1 0 15,-6-5 0-15,1 3 0 0,1 3 0 0,2 0 128 16,3-4-128-16,-3 1 0 0,-4-4 0 16,0 1 0-16,2 0 0 0,0 0 0 0,2-1 0 0,-4 0 0 15,-3-4 128-15,-2 1-128 0,0 3 0 0,1-3 0 16,2 2 0-16,-1 2 0 0,2-1 0 0,-4 1 0 16,-4-4 128-16,1 4-128 0,3-2 0 0,-1 2 0 15,4 0 0-15,-3-4 0 0,-3 2 0 0,1-3 0 16,-1 1 0-16,3 2 128 0,0 0-128 0,1 0 0 15,-2 3 0-15,-3-3 0 0,-5 2 0 0,2-1 128 0,-1 2-128 16,2-2 0-16,1 2 0 0,0 0 128 0,-2 1-128 0,-2 0 0 16,-1-1 0-16,1 3 0 0,3-1 128 15,0 2-128-15,-2 1 0 0,0 2 128 0,1 0-128 0,-5-1 128 16,-1-1-128-16,-1-1 0 0,1 2 0 0,-1 4 128 16,0-1-128-16,-3 3 0 0,-1-2 144 0,-2 1-144 15,-3-2 0-15,-2 0 0 0,-5 2 0 0,-1 0 0 16,-3 0 128-16,-1 0-128 0,-3 1 160 0,-2-1-160 15,-2 0 224-15,-2 0-48 0,-2 0-16 0,-3 1 0 16,-1 0-32-16,-1 1-128 0,-2 1 192 0,-2-2-64 16,-1 1-128-16,0 2 160 0,-4-1-160 0,-1-1 160 15,-1 4-160-15,0-4 192 0,-2 0-192 0,1 3 192 16,-1-3-192-16,-1 1 0 0,-2 2 0 0,0-3 0 16,-8-5 192-16,10 8-64 0,-4-1 0 0,-6-7 0 0,0 0-128 15,8 8-144-15,-8-8 144 0,5 9-208 0,-5-9 208 16,0 0 0-16,0 0 0 0,0 0 0 0,0 0 0 0,0 0 0 15,0 0 0-15,0 0 0 0,0 0 0 0,7 2 0 16,-7-2 0-16,0 0 0 0,11-2 0 0,-4-5 0 16,1 1 128-16,0-2-128 0,-5-3 0 0,2-3 0 15,1-3 0-15,-1-2 0 0,1-5-192 0,0-4 192 16,1-1-208-16,-1-7 80 0,2-5 128 0,-1-1-192 16,2-2 192-16,1-3-192 0,-1 0 192 0,4-1-208 15,-2-4 80-15,1 0 128 0,2-2-192 0,-1 2 192 16,-2-1-192-16,3 1 192 0,2-4-144 0,2 1 144 15,-2-2 0-15,-3-1 0 0,1 0-192 0,2 0 192 0,-4 3-192 16,1-2 192-16,0-1-208 0,0 0 64 0,-2 1 16 0,0 1 0 16,3-2 128-16,-1 1-192 0,-3 2 192 15,0 3-192-15,1 2 192 0,-1 2-208 0,1 0 80 0,1 4 128 16,-2 0-176-16,0 6 176 0,0 1-128 0,2 3 128 16,-2 2 0-16,0 4 0 0,-1-1 0 0,0 2-128 15,0 2 128-15,-4 13 0 0,0-2 0 0,0-1-128 16,0 1 128-16,0 0 0 0,3 2 0 0,-3-2-128 15,1 2 128-15,4-9 0 0,-2 6-144 0,0 2 144 16,-3-1 0-16,0 0 0 0,-1 3-144 0,-1 2 144 16,-3 9 0-16,3-11-128 0,-3 3 128 0,0 8 0 15,0 0-176-15,0 0 176 0,-6-11-160 0,-1 6 160 0,-3 1-192 16,6 4 48-16,-3-2 16 0,-2 1 0 0,-3 1 128 16,0-2-208-16,-4 4 80 0,-1 1 128 0,-1-3-144 15,-22 4 144-15,1-1 0 0,-2 5 0 0,-1 0-176 0,-3 2 176 16,-4-4-160-16,-2 2 160 0,-1-1 0 0,-4 1-144 15,-3 3 144-15,-5 0 0 0,-5 3 0 0,-3-3-160 16,-6-3 160-16,0 2 0 0,-2-1-144 0,-3 1 144 16,-2 1 0-16,-8-3-144 0,-4 0 144 0,1 0 0 15,-3-1 0-15,-3 0-128 0,-4-1 128 0,0 0 0 16,0 2 0-16,-4-5-128 0,-1 1 128 0,-1 0 0 16,-4 2 0-16,3-2 0 0,1 0 0 0,-5 1 0 15,-6 0-128-15,2-1 128 0,4-3-128 0,-3 3 128 16,-2-1-128-16,-3 2 128 0,6-2 0 0,-2 0 0 15,-4 1 0-15,2 0-128 0,1-1 128 0,1 0 0 16,-1-2 0-16,-1 1 0 0,0 1 0 0,-1 1 0 16,2 0 0-16,-1-1 0 0,0 0 0 0,-2-1 0 0,2 0 0 15,-2-1 0-15,-2-1 0 0,1 0 0 0,2 0 0 16,-2 2 0-16,-3-1 0 0,4 0 0 0,0 3 0 0,-2-3 0 16,-5-1 0-16,2 2 0 0,4-1 0 0,-3 0 0 15,-5-2 0-15,3 2 0 0,2 0 0 0,-2 2 128 16,-4-1-128-16,3 4 0 0,2-3 0 0,-2 0 0 15,-3 1 0-15,3 0 0 0,6-1 0 0,-2 0 0 16,-3-2 0-16,2 0 128 0,6 1-128 0,-2-1 0 16,-2-2 0-16,4 1 0 0,5 0 0 0,-5 0 128 15,-5-3-128-15,4 2 0 0,2 0 0 0,1-3 0 16,-5 1 0-16,3-1 0 0,2 2 0 0,0-1 0 16,-2 3 0-16,4 0 128 0,2-1-128 0,2 1 0 0,0 1 160 15,0-1-32-15,1 0-128 0,5 2 192 16,0-1-192-16,-1 0 0 0,-5-1 0 0,4 1 0 0,5-1 0 0,-1 0 0 15,-1 0 0-15,3 0 0 0,2 0 0 0,2 0 0 16,4-1 0-16,-4 0 144 0,-3 1-144 0,5-3 0 16,5 1 0-16,1 1 0 0,3-2 0 0,-3 2 0 15,-1-1 0-15,1 1 0 0,5 0 0 0,3 0 0 16,0-1 0-16,2 2 0 0,1 0 0 0,4 0 0 16,3-1 0-16,7 1 0 0,0-1 144 0,0 0-144 15,-1 1 160-15,2 0-160 0,0-2 144 0,5 1-144 16,5 0 128-16,2 1-128 0,3-3 0 0,4 6 0 15,3 1 128-15,2-2-128 0,4 1 0 0,2 2 0 16,1 1 0-16,7 0 0 16,1 5-304-16,4-1-144 0,5 3-16 0,1 4-14640 0</inkml:trace>
  <inkml:trace contextRef="#ctx0" brushRef="#br0" timeOffset="8605.67">4303 11448 16575 0,'0'0'1472'0,"2"-9"-1168"15,-2 0-304-15,2 0 0 0,-2 9 1472 0,0 0 256 16,0 0 32-16,0 0 16 0,0 0-512 0,-6 8-112 16,0 2 0-16,0 7-16 0,-3 0-656 0,0 7-128 15,0 3-32-15,0 5 0 0,-5 4 64 0,1 4 0 16,1 7 0-16,-1 5 0 0,-1 4-16 0,-1 3 0 15,1 6 0-15,-1 1 0 0,-1 2-144 0,1 2-32 16,0 0 0-16,1-1 0 0,0-8-192 0,1 0 144 16,2-9-144-16,1-6 128 0,1-4-128 0,1-7 0 15,2-8 0-15,1 6 128 16,3-8-704-16,4-9-160 0,1-5-32 0,-3-11-12672 0</inkml:trace>
  <inkml:trace contextRef="#ctx0" brushRef="#br0" timeOffset="8907.86">3923 11625 21183 0,'-10'-9'1888'0,"10"9"-1504"0,0 0-384 0,2-8 0 0,4-5 1184 0,6 3 160 16,3-1 48-16,7 1 0 0,4 1-880 0,7-4-192 15,4 3-16-15,7-2-16 0,1 0 64 0,5 4 16 16,2-1 0-16,3 7 0 0,2 4-112 0,1 7 0 15,2 1-16-15,-3 7 0 0,-1 2-64 0,-5 6-16 16,-6 3 0-16,-4 5 0 0,-5 5-160 0,-5 7 0 16,-6 1 0-16,-5 3 128 0,-8 3-128 0,-5-1 160 15,-4 1-160-15,-6-6 160 0,-7-2 432 0,-5-3 96 16,-5 2 16-16,-8-3 0 0,-8-5 224 0,-6 0 48 16,-5-4 16-16,-4 1 0 0,-3-4-240 0,-2-5-48 15,-2-1-16-15,1-3 0 0,1 0-368 0,0-5-80 16,3-4-16-16,1-5 0 0,5-1-224 0,5-5-160 15,6-3 32-15,-6-6 0 16,12-1-2096-16,11-1-400 0,10-1-96 0,8-2-12032 0</inkml:trace>
  <inkml:trace contextRef="#ctx0" brushRef="#br0" timeOffset="9190.52">5311 12128 30575 0,'-29'18'1344'0,"16"-11"304"0,-2 5-1328 0,-2 4-320 0,1 1 0 0,-1 3 0 15,0 2 144-15,3 3-144 0,3 2 192 0,2 0-192 16,4-6 384-16,4 0-48 0,3-4 0 0,5-1 0 16,3-5 304-16,4-2 64 0,2-5 16 0,5-3 0 15,2-2 176-15,1-3 16 0,2-6 16 0,1-3 0 16,-1-3-240-16,-1-4-48 0,-1-1-16 0,-4-1 0 15,-3-1-160-15,-4-1-16 0,-3-1-16 0,-3 1 0 0,-5-2 144 0,-2 1 16 16,-5-1 16-16,-4 0 0 0,-5 3-336 0,-3-1-64 16,-2 2-16-16,-9-3 0 15,4 3-1120-15,4 7-224 0,1 3-64 0,2 7-17456 16</inkml:trace>
  <inkml:trace contextRef="#ctx0" brushRef="#br0" timeOffset="9777.79">7139 11824 7359 0,'-21'-15'656'0,"12"10"-528"0,1-4-128 0,-5 3 0 0,5-1 3936 0,-1 1 752 16,0 1 160-16,0 2 16 0,2 3-2800 0,-1 3-560 15,2-1-112-15,0 8-32 0,-2 2-768 0,-1 4-144 16,0 5-48-16,-1 7 0 0,0 0-128 0,-2 2-16 16,2 2-16-16,-1 4 0 0,-1 0-80 0,1 3-16 15,-1-4 0-15,1-1 0 0,1 0-16 0,0-3-128 16,1-7 192-16,1-2-64 0,3-3 256 0,1-6 32 15,3-3 16-15,1-10 0 0,0 0 368 0,8-4 80 16,2-3 16-16,4-6 0 0,3-6-368 0,4-3-64 16,2-2-16-16,1-3 0 0,1 1-288 0,3-2-160 15,1 5 160-15,2 1-160 0,-2 1 0 0,-1 7 0 16,3 2 0-16,-2 3 0 0,-2 7 0 0,-2 4-128 16,-1 7 128-16,-2 5-160 0,-3 6 160 0,-3 5-128 0,-3 4 128 0,-4 1-128 15,-4 2 128-15,-2 2 0 16,-6 2 0-16,-2 14 0 15,2-7-704-15,1-8-224 0,-1-4-32 0,2-9-16 16,4-7-1184-16,2-5-224 0,-5-10-48 0,10-1-6688 0,1-8-1328 0</inkml:trace>
  <inkml:trace contextRef="#ctx0" brushRef="#br0" timeOffset="10042.17">7960 11906 18431 0,'-4'11'1632'0,"-1"4"-1312"16,-1 3-320-16,-3 4 0 15,-2 0 1632-15,0 5 256 0,-3-1 48 0,-2 2 16 0,-2-2-480 0,-1 1-80 16,0-3-32-16,1 0 0 0,1-2 176 0,3-3 16 16,2-3 16-16,3-2 0 0,4-5-432 0,1 0-96 15,4-9-16-15,0 0 0 0,9 1-512 0,2-4-96 16,3-2-32-16,1-2 0 0,1-4-160 0,0-2-32 16,2-1-16-16,-2-1 0 0,-2-3-176 0,-1 0 160 15,-3-1-160-15,-2 0 160 0,-3-1-160 0,-2-2 192 16,-3 3-192-16,-3 0 192 0,-1 1 0 0,-1 2 0 15,-3 0 0-15,1 5 0 0,1-2-192 0,-2 6 0 16,-1-1 0-16,-4 3 0 16,3 1-1520-16,2 3-336 0,8 1-64 0</inkml:trace>
  <inkml:trace contextRef="#ctx0" brushRef="#br0" timeOffset="10275.87">8584 11222 23951 0,'0'0'2128'0,"0"0"-1696"0,-1 11-432 0,-2-1 0 15,-1 4 1936-15,-1 5 304 0,1 8 64 0,-2 4 16 16,-4 8-1200-16,-2 2-240 0,1 2-48 0,-2 8-16 16,1 5-272-16,-2 5-48 0,0 2-16 0,1 3 0 15,0 2-256-15,0 2-48 0,3-3-16 0,-4 29 0 31,3-14-1648-31,2-11-336 0,3-7-64 0,3-14-16 0,6-9-672 0,0-5-144 16,3-6-32-16</inkml:trace>
  <inkml:trace contextRef="#ctx0" brushRef="#br0" timeOffset="10419.07">8278 11898 34559 0,'12'-1'1536'0,"-3"1"304"15,4-2-1472-15,5 2-368 0,5 0 0 0,3 2 0 0,3-1 640 0,5 0 48 16,2-1 16-16,18 1 0 16,-6 3-944-16,3 0-176 0,0-1-32 0</inkml:trace>
  <inkml:trace contextRef="#ctx0" brushRef="#br0" timeOffset="11158.67">11472 11808 19343 0,'-3'-5'1728'0,"0"-4"-1392"0,-1 1-336 0,-1-3 0 16,-3-2 1392-16,-2 3 208 0,-3-4 32 0,-2 2 16 15,-2 2-464-15,-2-1-96 16,-2 2 0-16,-2 0-16 0,-3 4-336 0,1 4-64 16,-2 4-16-16,-2 6 0 0,-1 1-320 0,-2 7-64 15,-3 2-16-15,0 6 0 0,-1 2-112 0,-1 5-16 0,1 1-128 0,1 3 192 16,5 0-192-16,4 1 0 0,5-1 0 0,5-4 0 16,6-7 144-16,5-1-144 0,5-1 128 0,5-5-128 15,4-5 384-15,6-2-16 0,6-3 0 16,4-3 0-16,6-7 32 0,3-4 16 0,3-2 0 15,1-4 0-15,1 2-160 0,1-4-16 0,-2-3-16 0,0 1 0 16,-1 2-80-16,-4 3-16 0,-1 3 0 0,-6 4 0 16,-1 0-128-16,-5 5 192 0,-1 3-192 0,-4 7 192 15,-3 3 64-15,-3 9 0 0,-4 1 16 0,-5 7 0 0,-5-1-16 16,-7 6-16-16,-4 3 0 0,-5 1 0 0,-3-2 16 16,-3 3 0-16,-1 2 0 0,-3-4 0 0,-5-1-112 15,1-1-16-15,-1-1 0 0,0-3 0 0,-1-6-128 0,3-5 0 16,2-5 0-16,-6 1 0 15,9-9-480-15,6-7-128 0,5-4-32 0,8-6 0 16,3-7-2656-16,8-4-544 0</inkml:trace>
  <inkml:trace contextRef="#ctx0" brushRef="#br0" timeOffset="11486.93">12118 11606 16575 0,'-11'7'1472'0,"-3"8"-1168"0,2 6-304 0,-3 5 0 16,-2 1 2608-16,0 6 464 15,-2 3 80-15,0 2 32 0,0 1-1344 0,1 3-272 0,2-2-48 16,1-2-16-16,2-3-672 0,4-2-128 0,1-1-16 16,6-8-16-16,1-2-128 0,3-4-32 0,3-4 0 0,3-4 0 15,3-4 48-15,5-4 0 0,1-5 0 0,5-6 0 16,0-2 96-16,2-5 32 0,2-4 0 0,1-4 0 15,-3 0-160-15,0-3-16 0,-2 0-16 0,-2-4 0 16,-1-2-112-16,-1 0 0 0,-2 1-16 0,-5-3 0 0,0 0-160 0,0 2-16 16,-3 2-16-16,-1 6 0 0,-2-1-176 0,0 7-144 15,-4 2 144-15,2-1-208 16,-3 6-1264-16,0 12-256 16,0 0-64-16,0 0-10624 0,0 0-2144 0</inkml:trace>
  <inkml:trace contextRef="#ctx0" brushRef="#br0" timeOffset="11825.8">12686 11672 31839 0,'0'0'1408'0,"0"0"304"0,0 0-1376 0,0 0-336 16,0 0 0-16,6 6 0 0,2-2 304 0,-2-2-16 15,-6-2 0-15,9-2 0 0,0-1 0 0,1-1 0 16,0-3 0-16,0 2 0 0,1-5-80 0,-1 1-16 16,0-3 0-16,-1 2 0 0,-2-3-64 0,2 1 0 0,-5-2-128 0,0 2 192 15,-3-1-192-15,-2 5 144 16,-2-3-144-16,-4 6 128 0,-5 0-128 0,-2 8 192 16,-2 1-192-16,-4 2 192 0,-3 5 0 0,-3 5 0 0,-3 3 0 0,-1 2 0 15,-2 1 64-15,0 6 0 0,1 1 16 0,2 2 0 16,4 0-48-16,3-1-16 0,4-1 0 15,4 0 0-15,6-5-208 0,2-1 0 0,6 0 0 0,6-3 0 16,2-3 0-16,6-6 0 0,5 1 0 0,8-5 0 0,2 0-208 16,3-5-144-16,2-4-32 0,15-5 0 15,-6 0-1648-15,-1-2-336 16,1 0-64-16,-12-1-6960 0,3 1-1392 0</inkml:trace>
  <inkml:trace contextRef="#ctx0" brushRef="#br0" timeOffset="12204.84">13737 11524 3679 0,'0'0'320'0,"0"0"-320"15,-5-4 0-15,-3-1 0 0,-1 0 6080 0,-1 4 1152 16,-2 1 240-16,-4 2 32 0,-4 4-5200 0,-4-4-1024 16,-5 1-224-16,-4 2-32 0,-3 1-384 0,-1-1-64 15,0 3 0-15,2 2-16 0,0 5-64 0,4-1-16 16,3-4 0-16,3 4 0 0,5 0-256 0,5-1-48 0,3 1-16 0,5 0 0 15,3-1-160-15,5-2 160 16,4 3-160-16,7 0 160 0,2-1-32 0,4-2-128 16,3 2 192-16,3 0-64 0,3-2-128 0,2 2 160 15,0 2-160-15,2-1 160 0,1-2-160 0,-3 0 0 16,-2 2 0-16,-3-4 0 0,-4 2 0 0,-3-1 0 0,-5-3 128 0,-3 5-128 16,-4-6 0-16,-5 5 192 15,-2-5-192-15,-8 5 192 0,-6-5 144 0,-4 4 48 0,-5-6 0 0,-5 3 0 16,-1-2-128-16,-1-3 0 0,-1 0-16 0,-3-1 0 15,1-4-112-15,2 1-128 0,3 1 176 0,-7-5-176 16,8-4-592 0,6 0-240-16,6-1-32 0,5 2-16 0,6-1-2592 0,7 0-528 15</inkml:trace>
  <inkml:trace contextRef="#ctx0" brushRef="#br0" timeOffset="12530.97">14591 11588 15663 0,'3'-10'1392'0,"-1"-4"-1120"16,1-3-272-16,-3 6 0 0,-3-2 3440 0,0 1 624 15,-3 4 128-15,-2-5 32 0,-1 4-2720 0,-4 0-544 16,-4 4-96-16,-3 1-32 0,-3 2-304 0,-4 3-64 16,-3 3-16-16,-1 0 0 0,0 8 160 0,-1-2 32 15,3 3 0-15,-2 2 0 0,1 3-192 0,3 0-16 16,4 0-16-16,4 0 0 0,1 1-144 0,6-2-16 15,1 2-16-15,8-1 0 0,3-1 112 0,5 1 32 16,5 2 0-16,1-1 0 0,4-2-64 0,3-1-16 16,3 2 0-16,-2 0 0 0,1-1-112 0,-1 0-32 15,-1 1 0-15,-2-2 0 0,1 2-160 0,-3-1 192 0,-3-1-192 16,-2 1 192-16,-2-5 0 0,-5 1 0 0,-4 1 0 16,-3 0 0-16,-4-4 80 0,-5 3 32 0,-4-4 0 0,-5 1 0 15,-5 3-48-15,-5-6-16 0,-4 2 0 16,-2-2 0-16,-6-4-240 0,1 0 128 0,2-3-128 0,-18-3 0 15,7-2-1152 1,8-4-336-16,8 2-64 0,5-7-17488 0</inkml:trace>
  <inkml:trace contextRef="#ctx0" brushRef="#br0" timeOffset="13111.93">17065 11585 22111 0,'-20'-11'976'0,"12"7"208"0,0-5-944 0,1 1-240 0,-2 0 0 0,-1-1 0 16,-2-3 1376-16,-1 5 224 0,1-1 64 0,-2 3 0 15,-4 4-752-15,-1 1-144 0,-3 2-16 0,-4 7-16 16,-2 0-224-16,-4 6-32 0,-4 4-16 0,-1 4 0 16,-1 1-176-16,3 2-32 0,0 5-16 0,5 1 0 15,4-3-32-15,4 2 0 0,1 2 0 0,6-5 0 16,3-1 96-16,6-4 16 0,5-2 0 0,1-3 0 16,5-4 48-16,4 0 16 0,2-6 0 0,7-2 0 0,5-5 32 15,2-2 16-15,3-5 0 0,3-1 0 0,1-4-112 0,1 1 0 16,-4-4-16-16,0 0 0 0,-3 0-128 0,-2 2-32 15,-3-1 0-15,-2 6 0 0,-1-1 32 0,-1 4 0 16,-2 4 0-16,-1 6 0 0,2 4-176 0,0 2 160 16,-1 4-160-16,0 5 160 0,-1 2-160 0,1 1 0 15,-1 3 0-15,2-3 0 0,-1 0 0 0,1 2 0 16,4-5 0-16,5 9 0 16,2-9-1408-16,-1-3-192 0,6-7-64 0,-8-6-9344 15,0-5-1888-15</inkml:trace>
  <inkml:trace contextRef="#ctx0" brushRef="#br0" timeOffset="13554.84">18370 11000 30399 0,'-14'-1'2704'0,"0"0"-2160"0,2 1-544 0,4 2 0 16,0 2 704-16,-1 6 48 0,-1 1 0 0,-1 4 0 16,-2 4-432-16,-1 4-64 0,0 4-32 0,1 1 0 15,1 6-224-15,0 5 0 0,1 2 0 0,-1 1 0 16,2 5 0-16,-1 0 0 0,-2 1 0 0,2 2 0 16,-1-1 0-16,1-3 128 0,1 0-128 0,2-8 0 0,2-5 208 0,2-8-48 15,1-3-16-15,3-5 0 0,3-5 480 0,2-2 80 16,3-6 32-16,3-4 0 0,4-5 48 0,6-5 16 15,1-6 0-15,6-1 0 0,4-2-432 0,4-1-96 16,-1-1-16-16,2 1 0 0,0-3-256 0,-1 3 0 16,-3 2 0-16,-1 5 0 0,-2 2 0 0,-1 7 0 15,-2 4 0-15,-2 5 0 0,-2 8-128 0,-4 5 128 16,-2 3-208-16,-4 10 80 0,-3 2 128 0,-3 5-128 16,-3 1 128-16,-3 1-128 0,-3 2 128 0,-2 0 0 15,0-2 0-15,-1 14-128 16,1-14-272-16,3-5-48 0,1-4-16 0,3-7 0 15,0-6-2160-15,5-5-448 0,2-8-64 0,0-4-32 0</inkml:trace>
  <inkml:trace contextRef="#ctx0" brushRef="#br0" timeOffset="13877.52">19643 11481 29999 0,'-30'3'1328'0,"16"-2"272"0,-2 3-1280 0,-4 3-320 0,-3 1 0 0,-3 5 0 16,-5-1 160-16,-4 5-32 0,0 1-128 0,-1 1 192 16,3 0 192-16,4 2 16 0,2 1 16 0,4 0 0 0,4 2 96 0,5 1 0 15,5-3 16-15,5-1 0 0,6 0-160 16,5-1-48-16,3-5 0 0,7-1 0 0,5-1-80 0,4-5-32 15,4-1 0-15,1-4 0 0,4-2 128 0,-1-2 32 16,-2-3 0-16,0-4 0 0,-6 1 0 0,1-5 0 16,-5 2 0-16,-2-1 0 0,-5 0-144 0,-3 1-32 15,-4-4 0-15,-2 2 0 0,-4-1 16 0,-4-2 0 16,-7-2 0-16,-3 1 0 0,-2 2-208 0,-1 0 0 16,-4 2 0-16,-8-4 0 15,2 2-1088-15,2 6-224 0,1 0-32 0,10 5-9616 16,0 1-1920-16</inkml:trace>
  <inkml:trace contextRef="#ctx0" brushRef="#br0" timeOffset="14333.84">20202 11509 13823 0,'-13'24'608'0,"6"-12"128"0,-4 4-592 0,1 4-144 16,0 3 0-16,-4 0 0 0,-2-1 3280 0,-1 6 624 0,-3-2 128 0,-2 2 32 15,-2-3-2000-15,1-1-400 0,-1-1-64 16,2-6-32-16,2-1-304 0,4-5-64 0,3-1-16 0,3-5 0 16,3-1-368-16,7-4-80 0,0 0-16 0,3-6 0 15,3-4-144-15,4-2-48 0,2-3 0 0,3-2 0 16,4 0-224-16,1-3-48 0,2 0-16 0,1 0 0 16,-1-3-240-16,2 3 0 0,1 2 0 0,1 3 0 15,-1-1 0-15,-1 5-192 0,-1-1 192 0,-3 7-208 0,-1 4 208 0,-3 2-192 16,-4 6 192-16,-1 4-192 0,-3 4 0 0,-2 4 16 15,-4 3 0-15,-3 3 0 0,-4 2-48 0,-2 2-16 16,-5-1 0-16,-1 3 0 0,-1-4 240 0,1-1-192 16,1-4 192-16,1-3-192 0,4-4 192 0,2-6 0 15,0 0 0-15,5-9 0 0,0 0 0 0,0 0 160 16,10-9-32-16,2 0 0 0,2-6 80 0,4 0 16 16,4-3 0-16,-2-2 0 0,0-2-224 0,3-1 0 15,2-2 0-15,-1 2 0 0,-1 1 0 0,-1 2-128 16,1-1 128-16,0 6 0 0,-2 4-176 0,-4 2 32 15,0 5 0-15,-3 4 0 0,-1 6-32 0,-5 3 0 16,1 7 0-16,-4 3 0 0,1 4-32 0,-3 4-16 16,-1 1 0-16,-2 16 0 15,-2-7-176-15,1 2-48 0,0-1 0 0,1-2 0 16,1-3-2544-16,4-3-512 0,0-3-96 0,4-4-9904 0</inkml:trace>
  <inkml:trace contextRef="#ctx0" brushRef="#br0" timeOffset="14648.53">21234 11592 17503 0,'-13'-6'1552'0,"1"0"-1232"0,0 4-320 0,3 2 0 16,-1 2 4224-16,-3 6 768 0,-2-1 176 0,-3 6 16 15,-3 1-3808-15,-5 0-768 0,1 3-160 0,-3 0-16 0,1 2-16 0,1 0 0 16,3 4 0-16,2-1 0 0,6-2 0 0,5 2 0 15,4 1 0-15,4-3 0 0,6-3-224 0,5-3-64 16,3 0 0-16,3-2 0 0,3-5 48 0,1-1 0 16,5-5 0-16,0-2 0 0,1-4 80 0,1-1 0 15,2-3 16-15,-4-1 0 0,1-2-32 0,-2 2-16 16,-4-4 0-16,-2 1 0 0,-3-1-224 0,-4 2 0 16,-2-5 0-16,-3-1 0 0,-4-1 176 0,-2 1-176 15,-4 2 192-15,-2 1-192 0,-3-1 0 0,2 5 0 16,-3 2 0-16,-4-1 0 15,-1 2-1200-15,4 4-336 0,2-1-80 0,10 5-10448 16,-5-2-2080-16</inkml:trace>
  <inkml:trace contextRef="#ctx0" brushRef="#br0" timeOffset="15047.16">22007 11538 24879 0,'4'-16'1088'0,"-2"8"256"0,2-6-1088 0,-3 0-256 0,-1 1 0 0,0 6 0 16,-1-1 1200-16,-5 3 176 0,-2 0 32 0,-3 2 16 15,-3 3-400-15,-3 3-64 0,-1 1-32 0,-2 5 0 16,0-2-208-16,-11 10-32 0,3-2-16 0,3 2 0 16,1-2-144-16,2 3-16 0,0 3-16 0,5 0 0 15,3-4-256-15,5 1-48 0,4-3-16 0,3 1 0 16,4-4-48-16,5 1 0 0,2-1 0 0,5-5 0 15,4 2 160-15,-3-6 32 0,3-3 0 0,2-2 0 0,3-2-32 16,1 1 0-16,6-2 0 0,-2-2 0 0,0-2-112 0,-3 3-32 16,-2-4 0-16,-1 5 0 0,-3 0-144 15,-2-3 160-15,-1 4-160 0,-2 2 160 0,-3 0-160 0,1 5 192 16,-4 1-192-16,-1 7 192 0,-3 4-192 0,-3 6 0 16,-4 5 144-16,-1 9-144 0,-3 4 224 0,-1 6-32 15,-3 2 0-15,-3 1 0 0,-5 2 32 0,-3-1 0 16,-5-3 0-16,-2 1 0 0,-3-1-32 0,-1-2-16 15,-1-3 0-15,-14 10 0 0,3-12-48 0,11-7-128 16,2-4 192-16,4-8-64 16,3-3-1136-16,1-8-224 0,5-4-48 0</inkml:trace>
  <inkml:trace contextRef="#ctx0" brushRef="#br0" timeOffset="15612.01">24684 11431 28559 0,'0'0'2544'16,"-9"-5"-2032"-16,0-2-512 0,-1 2 0 0,-3 3 880 0,-1 1 80 15,-5 1 0-15,-2 1 16 0,-5 1-288 0,-3-2-64 16,-3 0-16-16,-1 2 0 0,-2 3-112 0,-2 2-32 16,-3-2 0-16,2 2 0 0,1 2-48 0,2 4-16 15,4 0 0-15,2 1 0 0,5 0-144 0,6 0-16 16,4 1-16-16,8-2 0 0,6-2-80 0,6 0-16 16,5-2 0-16,6 3 0 0,5-5 48 0,3 5 0 0,3-3 0 0,1 2 0 15,3-2-48-15,0 1-128 16,-2 3 192-16,0-2-64 0,-6 3-128 0,0 2 0 15,-4-4 0-15,-5 1 0 0,-3-3 0 0,-6 2 0 16,-3-3 128-16,-6 2-128 0,-3-2 288 0,-6 2 32 16,-4-2 0-16,-4 1 0 0,-6-1 16 0,-3 0 16 0,-4 0 0 0,-3-1 0 15,-1-5-144-15,-2 1-16 0,-3-2-16 0,0-4 0 16,-1-2-176-16,2 1 0 0,4-5 0 0,6 0 128 31,5 2-1168-31,7 0-240 0,5 1-64 0,6 1-10576 0,7-5-2128 16</inkml:trace>
  <inkml:trace contextRef="#ctx0" brushRef="#br0" timeOffset="16313.36">25198 11580 31839 0,'-44'6'1408'0,"16"0"304"16,-2 4-1376-16,-1 1-336 0,1 3 0 0,1 1 0 0,-1 2 560 0,5 1 32 15,1-2 16-15,3-1 0 0,5-1-32 0,4 0-16 16,5 0 0-16,3-3 0 0,4-11 0 0,3 11 0 16,3 0 0-16,5-4 0 0,5-1-112 0,4 1-32 15,3-4 0-15,5 0 0 0,4-3-128 0,4-1-32 16,4-1 0-16,-1 2 0 0,-1-2-112 0,1-2-16 16,-4-1-128-16,1 1 192 0,-5 2-192 0,0-2 144 15,-2-1-144-15,-1-3 128 0,-1 0-128 0,-2-3 0 0,-2-2 144 16,-2 2-144-16,0-3 128 0,-3-1-128 0,-2-3 128 15,0 0-128-15,-4-1 128 0,-1-4-128 0,-3-4 128 0,-1-1-128 16,-2-3 128-16,-1-6-128 0,0-8 128 0,-2 1-128 16,2-5 0-16,0 6 0 0,1-1 0 0,0 6 128 15,0 6-128-15,0 6 0 0,-1 2 0 0,2 7-128 16,-2 1 128-16,1 2-128 0,-1 0 128 0,-2 8-128 16,-2 6 128-16,0 0-192 0,0 0 192 0,0 0-192 15,0 0 192-15,7 9-208 0,-3 5 80 0,-1 0 128 0,0 2-192 16,0 5 192-16,-3 0-192 0,2 10 192 0,-2 4-160 15,-2 5 160-15,-1-1 0 0,-2 8-144 0,-3 4 144 16,1-4 0-16,-2-1 0 0,2-4 0 0,4-5 0 0,1-4 0 16,2-3 0-16,3-6 0 0,1-3 0 0,2-2 0 15,0-1 0-15,5-4 0 0,1-3 256 0,2-5-32 16,3 1 0-16,2-4 0 0,1-4 160 0,4-1 16 16,3-3 16-16,2-2 0 0,3-4-128 0,-1-2-32 15,2-1 0-15,0-1 0 0,0 0-96 0,1 2-32 16,-1 4 0-16,3 1 0 0,-1 3-128 0,-3 5 0 15,-3 3 144-15,-1 2-144 0,-5 4 128 0,-1 0-128 16,-4 3 128-16,-2 5-128 0,-3 3 0 0,-4 1 0 16,-4 0 0-16,-3 2 0 0,-2 0 0 0,-2 0 144 15,-2 0-144-15,-1-2 0 0,0-3 176 0,-2-3-176 16,1-3 160-16,1 1-160 0,1-1 192 0,2-5-48 16,2-7-16-16,0 0 0 0,0 0 64 0,0 0 0 15,11 0 0-15,0 0 0 0,0-3-64 0,-1 2 0 16,0 0 0-16,1-1 0 0,2 1-128 0,-1 2 0 0,-1 2 0 15,0 1 0-15,1 6 0 0,-1 1 0 16,2 2 0-16,-3 1 0 0,2 0-144 0,-1 2-16 16,1 0 0-16,-2-5 0 15,-1 3-1376-15,1-4-256 0,0 3-64 0,4 2-16736 0</inkml:trace>
  <inkml:trace contextRef="#ctx0" brushRef="#br0" timeOffset="16812.46">29074 11325 17503 0,'2'-37'768'0,"-1"10"176"0,-1-3-752 0,3-3-192 16,-2-2 0-16,-1 2 0 0,-1 3 2688 0,-2 5 496 0,-1 8 96 0,-2 3 32 15,-3 5-1712-15,-1 2-320 0,-2 6-80 0,0 6-16 16,-6 2-448-16,1 7-96 0,-7 3 0 16,0 5-16-16,-4 1-96 0,-3 7-16 15,-2 2 0-15,-1 6 0 0,0 6 64 0,-1 3 16 0,2 5 0 0,2 2 0 16,0 1-336-16,2 6-80 0,0 1-16 0,2-2 0 16,2 4-160-16,3-5 128 0,3 1-128 0,4-1 128 15,2-7-128-15,4-5 0 0,4-5 0 0,2-4 0 16,2-4-192-16,4-5-64 0,0-3 0 0,4-6-16 15,0-5-1616 1,2-6-320-16,2 0-64 0,-1-10-13104 0</inkml:trace>
  <inkml:trace contextRef="#ctx0" brushRef="#br0" timeOffset="17130">28347 11795 31263 0,'0'0'1392'0,"0"0"272"0,11-6-1328 0,3-3-336 0,5 2 0 0,3 2 0 0,4-1 640 0,4 1 64 16,6 1 16-16,6-1 0 0,5-4-256 0,5 1-48 15,5-4-16-15,2 1 0 0,0 3 144 0,-3-3 32 16,-3 1 0-16,-4-1 0 0,-4 3-128 0,-3-1 0 16,-8 4-16-16,-14 4 0 0,-3 0-288 0,-3 1-144 15,-3 2 160-15,-1 5-160 0,-7 4 0 0,-7 7 0 16,-5 6 0-16,-6 4 0 0,-5 0 0 0,-3 4 0 16,-4 3 0-16,5-2 0 0,1 0 0 0,3-6 0 15,5 0 0-15,4-7 0 0,4-1 0 0,5-4 0 16,4-6 0-16,6 0 0 0,3-1 304 0,6-1 112 15,4-4 32-15,-4-3 0 0,4-1 112 0,4-2 16 16,3-2 16-16,2-3 0 0,1-3-176 0,-1 0-32 16,-2-3-16-16,-2 0 0 0,-2-2-64 0,-5 1-16 0,-4 1 0 0,-5-2 0 15,-4-2-32-15,-3 0-16 0,-5-1 0 0,-4 4 0 16,-5-1-112-16,-5 5 0 0,-5 3-128 16,-5 5 192-16,-2-4-192 0,-15 5-128 0,0 2 128 15,4 2-208-15,2 2-736 16,3 1-144-16,7-2-16 0,4 4-16 0,3 2-2496 15,4-2-496-15</inkml:trace>
  <inkml:trace contextRef="#ctx0" brushRef="#br0" timeOffset="17412.91">30094 11617 21183 0,'-19'10'1888'0,"10"-4"-1504"0,-1 6-384 0,-4 2 0 0,-4 4 2112 0,-1 2 368 15,-1 3 64-15,-3 6 16 0,-4-1-1376 0,3 3-272 16,0-1-48-16,0-3-16 0,-1 3 240 0,4-4 64 16,2-1 0-16,3-3 0 0,2-6-80 0,6-3-16 15,1-4 0-15,6 0 0 0,3-3-128 0,5-5-32 16,3-2 0-16,5-3 0 0,6-5-144 0,1-2-48 16,4-6 0-16,1 0 0 0,-1-2-240 0,1-4-48 15,5-3-16-15,0 5 0 0,-1-3-144 0,2 2-48 16,4 0 0-16,3 2 0 0,0 1-208 0,4 5 0 15,1 3 0-15,1 4 0 16,-1 3-656-16,-2 3-176 0,-1 5-48 0,11 6 0 16,-8 5-2592-16,-7 4-528 0</inkml:trace>
  <inkml:trace contextRef="#ctx0" brushRef="#br0" timeOffset="18212.72">5222 13615 11055 0,'-8'-13'976'0,"3"4"-784"0,-1-4-192 0,-2-1 0 0,-2-2 3248 0,0 4 592 16,-3-4 128-16,-1 0 32 0,0 1-2112 0,-2 4-416 15,-1 0-96-15,0 5-16 0,-3-2-384 0,0 4-80 16,-4 4 0-16,2 3-16 0,-3 7-288 0,2 3-48 16,0 6-16-16,-1 5 0 0,0 2-400 0,1 8-128 15,0 2 0-15,4 2 0 0,2 1 0 0,3 1 0 16,4-2 0-16,2-1 0 0,6-2 128 0,4-6-128 16,1-2 0-16,6-7 0 0,4-5 240 0,3-2-16 15,3-6 0-15,4-1 0 0,5-3 256 0,3-8 48 0,4-1 16 0,1-7 0 16,4 3-128-16,-1-4-32 0,1-2 0 0,-3-2 0 15,-4-1-192-15,0 1-64 16,-2 0 0-16,-5 4 0 0,-3 1-128 0,-1 6 128 16,-2 5-128-16,-1 4 128 0,-1 4-128 0,0 4 0 15,0 6 0-15,-2 0-176 0,-3 3-32 0,0 1-16 0,-2 0 0 16,2-3-11552-16,1 0-2320 16</inkml:trace>
  <inkml:trace contextRef="#ctx0" brushRef="#br0" timeOffset="18764.2">7695 13277 18431 0,'-10'0'1632'0,"-2"1"-1312"16,-2 2-320-16,2 1 0 0,2-1 2112 0,1 4 336 15,1 0 80-15,2 1 16 0,0 5-1584 0,1-1-320 0,1 5-64 16,0 5-16-16,0-1-432 0,0 2-128 0,-1 4 0 16,-1-2 0-16,-2 4 0 0,1-4 0 0,0-3 0 0,0 3 0 15,2-4 0-15,2-2 128 0,0-3-128 0,3-6 0 16,0-10 672-16,0 0 32 0,8-2 0 0,5-3 0 15,2-7 336-15,3-4 80 0,2-1 16 0,4-5 0 16,2-2-592-16,0-2-112 0,1 1-32 0,1 3 0 16,-2 3-272-16,-2 4-128 0,-1 1 128 0,-2 6-128 15,-2 3 0-15,0 7 0 0,-1 5 0 0,-1 6 0 16,-2 6 144-16,-1 5-144 0,-3 9 160 0,0 0-160 16,-4 5 128-16,-1 1-128 0,-3-1 0 0,-4 1 0 15,-2 3 0-15,-1-3 0 0,-1-4 0 0,3-5 0 16,1-2-944-16,2-5-272 0,3-6-64 0,2-5-16 15,4-7-1344-15,3-7-272 0</inkml:trace>
  <inkml:trace contextRef="#ctx0" brushRef="#br0" timeOffset="19094.34">8844 13488 16575 0,'0'0'1472'0,"-11"-3"-1168"16,-2-2-304-16,2 3 0 0,1 4 3968 0,-3 3 752 15,-5 2 144-15,-1 4 16 0,-1 2-3904 0,-4 0-784 0,-4 4-192 0,-2 4 0 16,0 2 320-16,-1 0 0 0,2 3 16 0,4 1 0 16,2-4 208-16,5 1 32 0,5-4 16 15,6-1 0-15,3-3-272 0,7-2-64 16,3 1-16-16,5-4 0 0,2-3-240 0,7-3 176 0,4-4-176 0,3-6 160 15,1-2 32-15,3-5 0 0,2-2 0 0,-3-2 0 16,2-1-48-16,-1-1 0 0,-2-1 0 0,-5 0 0 16,-4-4-144-16,-3 5 128 0,-6 2-128 0,-1 3 128 15,-3-1 0-15,-6 0-128 0,-2 5 192 0,-4-2-64 16,-7 2-128-16,-1-1-144 0,-4 0 144 0,-4 5-208 16,1 2-2224-16,1 2-432 0,1-3-80 15</inkml:trace>
  <inkml:trace contextRef="#ctx0" brushRef="#br0" timeOffset="19383">9458 13445 21183 0,'-7'19'944'0,"0"-5"192"0,0 7-912 0,-3 2-224 16,1 3 0-16,-1 3 0 0,-4 4 2336 0,0-5 416 15,-5 1 96-15,-2-3 16 0,1-2-1472 0,-2-3-304 16,2 0-48-16,2-5-16 0,3-3 48 0,5-5 0 15,1-2 0-15,9-6 0 0,0 0-112 0,0 0 0 16,2-13-16-16,5-2 0 0,4-4-544 0,3 0-96 16,4-3-32-16,4-1 0 0,0-2-272 0,4 2 0 15,-2-2 0-15,0 3 0 0,0 3 0 0,0 0 0 0,-1 2 0 0,-4 7 0 16,-1 6 0-16,0 4 0 16,-1 3 0-16,-3 8 0 0,-1 8-288 0,0 4 32 15,-1 5 16-15,-2 0 0 16,-3 4-1040-16,1 1-224 0,1 3-32 0,0-3-10096 15,1-2-2000-15</inkml:trace>
  <inkml:trace contextRef="#ctx0" brushRef="#br0" timeOffset="20171">12153 12830 4607 0,'0'0'400'0,"-7"-6"-400"16,-1-1 0-16,-1-2 0 0,1-1 2560 0,1 2 448 15,-1 2 64-15,1-3 32 0,-2 4-1504 0,0-2-288 0,-1 2-64 0,-2 2-16 16,1-3-192-16,-1 1-32 16,0 4-16-16,-1 1 0 0,-1-1-320 0,0 1-64 0,-4 1-16 0,5-1 0 15,-1 1-320-15,2 6-64 16,-1 0-16-16,0 5 0 0,2-6-48 0,-1 3-16 0,1-4 0 0,1 3 0 16,0 2-128-16,-1-2 0 0,1 0 0 0,1-1 0 15,0 0 176-15,6-1-48 0,3-6-128 0,0 0 192 16,-5 7-48-16,5-7-16 0,0 0 0 0,0 0 0 15,0 0-128-15,0 0 128 0,0 0-128 0,0 0 128 16,0 0-336-16,0 0-80 0,8-10-16 16,1-3 0-16</inkml:trace>
  <inkml:trace contextRef="#ctx0" brushRef="#br0" timeOffset="20832.09">11387 12705 22511 0,'0'0'992'0,"0"0"224"0,0 0-976 0,0 0-240 0,-9-1 0 0,9 1 0 16,-12 11 1168-16,1 4 192 0,-2 7 48 0,-1 1 0 16,-2 6-528-16,-2 5-112 0,-1 5 0 0,-3 6-16 0,2 6 16 0,-2 5 16 15,-1 4 0-15,1 2 0 0,-6 6-256 0,2 0-48 16,-3 1-16-16,1-3 0 0,-1 0-208 0,2-6-64 15,2-6 0-15,2-7 0 0,1-10 256 0,6-4 32 16,2-7 16-16,5-5 0 0,4-5 208 0,2-8 64 16,3-8 0-16,0 0 0 0,0 0-208 0,15-10-48 15,3-6 0-15,5-3 0 0,4-5-208 0,3-2-48 16,5-7-16-16,0-1 0 0,2-2-240 0,1-1 0 16,0-2 0-16,3 1 0 0,-4 1 0 0,1 5 0 15,0 0 0-15,0 6 0 0,2 3 0 0,-2 8 0 16,-1 6 0-16,-3 4 0 0,-2 8 0 0,-3 6-160 15,-2 7 0-15,-3 4 0 0,-3 8 32 0,-2 2 0 16,-2 3 0-16,-2 4 0 0,-2 4 0 0,-3 2 0 16,-2 0 0-16,-2 3 0 0,-2-1-32 0,0-1 0 15,-2-4 0-15,1-2 0 16,-1-5-544-16,1-3-96 0,3-4-32 0,4-1-10736 16,3-5-2144-16</inkml:trace>
  <inkml:trace contextRef="#ctx0" brushRef="#br0" timeOffset="21157.53">12709 13414 34319 0,'-19'-4'1520'0,"6"4"320"0,-1 3-1472 0,-3 0-368 0,0 3 0 0,-2 5 0 16,-3 7 128-16,-3 1-128 0,-5 5 128 0,0 2-128 0,-1-2 240 0,2 4-32 15,1-4 0-15,5 1 0 0,3 2 192 16,5-3 48-16,4-3 0 0,8-4 0 0,3 0-192 0,3-3-16 16,5-1-16-16,5-7 0 0,2 0-224 0,4-3 176 15,3-3-176-15,2-5 160 0,3-3 32 0,1-2 16 16,-1 0 0-16,1-7 0 0,-2 0 96 0,-2-1 16 16,-4 0 0-16,-3-1 0 0,-3 0-128 0,-3 0 0 15,-3 0-16-15,-3 1 0 0,-4 0-32 0,-1-1 0 16,0 4 0-16,-2 0 0 0,-3 1-144 0,-2 1 0 15,-2 4 0-15,1 3 0 16,-3-1-544-16,0 2-144 0,-1 1-16 0,4 2-11040 16,0-2-2208-16</inkml:trace>
  <inkml:trace contextRef="#ctx0" brushRef="#br0" timeOffset="21568.31">13161 13360 26719 0,'-18'22'1184'0,"10"-8"240"0,-3 2-1136 0,-1 3-288 0,-4 1 0 0,-1 2 0 16,-5 4 1280-16,-1-3 208 0,0-1 48 0,-1-2 0 15,4-3-224-15,1-3-32 0,3-2-16 0,4-3 0 16,2-1-192-16,3-4-48 0,7-4 0 16,0 0 0-16,4-8-272 0,4 1-64 0,3-7-16 0,4 0 0 15,4-4-416-15,3-3-64 0,1 1-32 0,5-1 0 16,-3 0-160-16,2 0 0 0,2-5 0 0,-3 5 128 15,2 0-128-15,-3 3 0 0,0 2 0 0,1 3 0 16,-3 6 0-16,-3 0 0 0,-2 6-128 0,-3 3 128 0,-2 7-128 16,-3 3 128-16,-2 1-160 0,-3 3 160 0,-3 2 0 15,-2 2 0-15,-4 3 0 0,-1-1 0 0,-2-1-176 0,-1 0 176 16,0-1-192-16,0-2 192 0,-1-3 0 0,5-2-128 16,1-6 128-16,3-7 0 0,0 0 0 0,7 7 0 15,0-9 0-15,6-3 0 0,1 0 0 0,4-2 0 16,3-6 0-16,1-1 0 0,2-3 0 0,2 2 0 15,-1 1 0-15,2 0 0 0,1-1 0 0,-3 3-128 16,2 1 128-16,-2 1-208 0,1 4 208 0,-2 0-144 16,-4 5 144-16,9 6-128 15,-4 2-1072-15,-5 5-208 0,-1 1-32 0,-5 4-10176 0,-5-2-2032 0</inkml:trace>
  <inkml:trace contextRef="#ctx0" brushRef="#br0" timeOffset="22134.06">14856 13182 9215 0,'0'0'816'0,"0"0"-656"15,0 0-160-15,0 0 0 0,0 0 1632 0,0 0 288 16,-4-3 64-16,-1 1 16 0,5 2-144 0,-5-3-16 16,-2 0-16-16,2 1 0 0,-4-1-160 0,0 2-48 15,1 0 0-15,-6 1 0 0,-2-3-448 0,-2 6-80 16,-2 2-32-16,-1 6 0 0,-2 0-448 0,-1 4-96 16,1 3 0-16,-3 3-16 0,0 6-96 0,1 1-16 15,4 1 0-15,3 2 0 0,4-2-64 0,5 1-32 16,4 1 0-16,6-4 0 0,6-2 32 0,4-5 16 15,4-2 0-15,6-1 0 0,4-6 96 0,4-1 16 16,2-5 0-16,2-5 0 0,1-3-80 0,1-4-16 0,-4-6 0 16,2-3 0-16,0-2 16 0,-1-2 0 0,-5-1 0 15,-3 0 0-15,-4-3-176 0,-3 2-16 0,-7 2-16 0,-4-1 0 16,-3 1 80-16,-6-3 16 0,-3-2 0 0,-4 3 0 16,-5-2-256-16,-4 4 0 0,-4 1 0 0,-1 3 0 15,-2 5-240-15,-1 1-80 0,-1 6-32 0,2 1 0 31,-1 3-2016-31,3 3-416 0,4 1-80 0</inkml:trace>
  <inkml:trace contextRef="#ctx0" brushRef="#br0" timeOffset="22503.19">15749 13067 29487 0,'-9'-9'1296'0,"3"4"288"0,-3-5-1264 0,0 5-320 15,-2-1 0-15,1 4 0 0,-4 2 1072 0,-4 4 144 16,-4 3 48-16,-2-1 0 0,-1 4-816 0,-2-1-144 16,-1 4-48-16,-1 2 0 0,-1 0-64 0,5 2 0 15,3-1-16-15,3 1 0 0,3-3 400 0,4 0 96 16,5-3 16-16,7-11 0 0,-4 12-224 0,4-12-32 16,0 0-16-16,15 9 0 0,6-4-128 0,1-4-32 15,1-2 0-15,5-2 0 0,2-1-64 0,4-1 0 16,-1-2-16-16,2 0 0 0,0-3-176 0,-2 2 0 15,-3-2 144-15,-2 5-144 0,0 3 0 0,-4 2 0 16,-4 2 0-16,0 3 0 0,-5 7 0 0,-1 3 0 16,-4 7 0-16,-1 7 0 0,-4 1 0 0,-5 8 0 15,-4 6 0-15,-3-1 0 0,-3 5 0 0,-4-1 0 0,-4 0 0 0,-9 3 0 16,-3-3 240-16,-5-3 16 0,-4 3 16 16,-3-5 0-16,0-1-48 0,-2-3-16 0,-1-5 0 0,-1-4 0 15,-3-5-64-15,0 1-16 0,0-5 0 0,-2-2 0 16,-4-7-1520-1,2-2-304-15,0-8-64 0</inkml:trace>
  <inkml:trace contextRef="#ctx0" brushRef="#br0" timeOffset="23166.53">19423 12929 25791 0,'-8'-10'2304'0,"1"2"-1856"0,0 2-448 0,2 4 0 15,5 2 896-15,-6 10 96 0,-1 6 16 0,-2 7 0 16,1 8-480-16,-1 6-80 0,-1 4-32 0,1 7 0 16,-5 3-128-16,0 5-32 0,0 4 0 0,0 3 0 15,-4 0 16-15,0 1 0 0,-6-5 0 0,1 1 0 16,-1-1 288-16,-4-1 48 0,0-4 16 0,4-3 0 16,1-9-192-16,3-5-48 0,2-7 0 0,5-4 0 0,3-8 368 15,4-6 64-15,2-2 16 0,4-10 0 0,0 0-48 16,4-12 0-16,1-5 0 0,4-2 0 0,2-10-304 0,6-5-64 15,2-6-16-15,5-1 0 0,0-3-208 0,4 0-64 16,2-6 0-16,3-3 0 0,0-6-128 0,6 2 0 16,0-3 0-16,4 6 0 0,3 3 0 0,1 6 0 15,-2 8 0-15,-5 4 0 0,0 8 0 0,-4 7-176 16,-2 5 176-16,-5 10-128 0,-5 3 128 0,-5 6-160 16,-5 8 160-16,-5 4-160 0,-7 1 0 0,-5 4 0 15,-6 5 0-15,-5-2 0 0,-7 3 160 0,-4 2-128 16,-6-2 128-16,-2 2-128 0,-2 1-176 0,-2-6-16 0,-2-2-16 15,3-5 0 1,0-5-1328-16,7-2-256 0,2-6-48 0,8-6-9136 16,3-6-1824-16</inkml:trace>
  <inkml:trace contextRef="#ctx0" brushRef="#br0" timeOffset="23450.46">20355 13194 24351 0,'-18'21'1088'0,"6"-5"208"0,0 3-1040 0,-2 4-256 0,-2 4 0 0,-1 3 0 15,-4 2 1216-15,3-3 192 0,-2-4 48 0,-2-1 0 16,0-1-16-16,3-4 0 0,1-2 0 0,4-5 0 16,1-2-112-16,4-6-32 0,1 0 0 0,8-4 0 0,0 0-288 0,0 0-64 15,6-13-16-15,2-2 0 0,5-3-272 0,4-2-48 16,2-7-16-16,4 5 0 0,1-1-400 0,1-1-64 15,2 1-128-15,3-1 176 0,2-2-176 0,4 3 0 16,1 0 0-16,0 0 0 0,-1 4 0 0,-1 2-176 16,-4 1 48-16,0 4 0 15,-4 1-1472-15,-1 5-304 0,0-2-48 0,-3 5-10144 16,-2 2-2016-16</inkml:trace>
  <inkml:trace contextRef="#ctx0" brushRef="#br0" timeOffset="23779.09">21179 13109 23951 0,'0'0'2128'0,"-10"-2"-1696"0,1 2-432 0,-2 1 0 16,0 3 1504-16,-2 2 224 0,-2 7 32 15,-5 3 16-15,-2 3-848 0,-3 2-160 0,-4-1-48 0,0 4 0 16,0-1 96-16,1 1 16 15,1 3 0-15,4-2 0 0,3 5 32 0,5-6 16 0,3-1 0 0,6 0 0 16,5-7-480-16,3-2-80 0,4 0-32 0,5-3 0 16,1-5 0-16,7-3 0 0,6-3 0 0,3-2 0 15,-2-3 0-15,5-2 0 0,-1-4 0 0,-1-3 0 16,-2-3-32-16,-3 0-16 0,-3-1 0 0,-4 0 0 0,-1 0-240 0,-5 0 0 16,-7-1 128-16,0 0-128 0,-2 0 0 0,-3 1 176 15,-4 1-176-15,-3 3 160 0,-2 1-304 16,-3 0-64-16,-1 2-16 0,-1 2 0 15,-3-1-1584-15,3 5-320 0,-3 1-64 0,2 0-14576 16</inkml:trace>
  <inkml:trace contextRef="#ctx0" brushRef="#br0" timeOffset="24351.21">22304 12635 14735 0,'0'0'640'0,"2"-6"160"0,-2 6-640 0,0-10-160 0,0-1 0 0,0 1 0 15,0 10 1424-15,0 0 256 0,0 0 48 0,0 0 16 0,-3-6-336 0,3 6-64 16,0 0 0-16,-10 1-16 16,2 3-320-16,-3 7-64 0,-2 5-16 0,2 3 0 0,-3 2-176 0,0 10-48 15,-1 6 0-15,-2 3 0 0,0 10-64 0,0 1-32 16,-2 2 0-16,-3 2 0 0,-3 1-32 0,-1-2 0 15,-2 1 0-15,-1 0 0 0,-3-4-64 16,3-4 0-16,0-3-16 0,5-7 0 0,2-4-112 0,4-6 0 16,2-4-16-16,5-6 0 0,4-4 336 0,6-1 64 15,1-6 0-15,0-6 16 0,12-1-272 0,6-3-64 16,5-4-16-16,6-3 0 0,6-7-224 0,0 1-32 16,1 0-16-16,-1-2 0 0,1-1-160 0,-2 3 0 15,-2-1-192-15,-2 3 192 0,-2 4-192 0,-1 4 192 16,-1 2-192-16,-2 2 192 0,-3 3-176 0,-3 4 176 15,-4 1-128-15,-4 5 128 0,-3 0-160 0,-5 3 160 0,-6 4-192 16,-3-2 192-16,-9-2-192 0,-1 1 64 0,-6 0 128 0,-4 1-208 16,-2-2 208-16,-4-3 0 15,0 1 0-15,-3-3 0 0,-2-1 0 0,4-3-192 16,-4-4 192-16,5-4-192 16,0-4-256-16,5 0-32 0,3-5-16 0,6 0 0 15,5-2-2400-15,5-3-496 0,6-3-80 0</inkml:trace>
  <inkml:trace contextRef="#ctx0" brushRef="#br0" timeOffset="24620.94">23386 12690 28559 0,'-10'-5'2544'0,"10"5"-2032"0,-11 3-512 0,-3 3 0 0,-3 0 1232 0,1 7 160 15,-1 6 16-15,-3 2 16 0,-5 1-528 0,0 6-128 16,-3 2 0-16,0 5-16 0,-1 2 0 0,0 5 0 16,-2 2 0-16,1 2 0 0,-2-4-112 0,3 3-32 15,1-3 0-15,1 4 0 0,3-3-336 0,2 2-64 16,3-2-16-16,3-5 0 0,2-1-192 0,3-1 0 16,5-3 0-16,1-3 0 15,1-3-592-15,3 1-16 0,1-8 0 0,4 1 0 16,-3-1-1856-16,4-5-368 0,4-1-80 0</inkml:trace>
  <inkml:trace contextRef="#ctx0" brushRef="#br0" timeOffset="24967.65">23310 13217 30399 0,'0'0'1344'0,"9"5"288"0,0-1-1312 0,3 1-320 0,0-1 0 16,4-3 0-16,3 2 1136 0,3-3 144 0,3-3 48 0,5 1 0 16,1-6-240-16,3 1-32 0,-3 0-16 0,2-3 0 15,0-3-480-15,-6 2-112 0,-3-2 0 0,-2-1-16 16,-2 0-96-16,-1 3-16 0,-2-3 0 0,-5 2 0 16,-1 2-128-16,-5-1-48 0,-1-1 0 0,-5 5 0 0,0 7 64 0,-9-4 16 15,-4 3 0-15,-2 3 0 16,-5 2-224-16,-4 6 0 0,-4 0 128 0,-4 7-128 0,-2 1 0 0,-3 2 0 15,-1 3 0-15,3 1 0 0,6 3 0 0,4 3 0 16,4 2 144-16,4 0-144 0,5-6 0 0,6 1 0 16,2-3-144-16,8 0 144 0,0 1-160 0,6-4 160 15,5-2-128-15,4-2 128 16,3-2-432-16,6-6 0 0,3-3 0 0,4-3 0 16,3-3-2240-16,0-4-448 0,1-5-80 0</inkml:trace>
  <inkml:trace contextRef="#ctx0" brushRef="#br0" timeOffset="25486.95">24348 12959 29599 0,'-12'15'1312'0,"3"-1"272"0,-3 6-1264 0,-2 1-320 15,-1 6 0-15,-1-2 0 0,-2 4 1376 0,-4-3 224 0,1 2 32 0,-1-4 16 16,2 0-368-16,1-4-80 0,-1 0-16 0,4-3 0 15,2 0-416-15,4-4-96 0,2-2-16 0,8-11 0 16,0 0-32-16,0 0-16 0,0 0 0 16,14 0 0-16,1-4 32 0,4-6 0 0,3 1 0 0,4-5 0 15,0 0-304-15,1-1-48 0,0 1-16 0,2-3 0 16,1 0-272-16,1-5 0 0,-2 0 128 0,4 2-128 0,0 1 0 16,0 1 0-16,0 0 128 0,0 3-128 15,2 1 0-15,-4 5 128 0,-3 4-128 0,-3 0 0 0,-5 1 144 0,-2 4-144 16,-4 4 0-16,-4 5 144 0,-3 0-144 0,0 5 0 15,-5 4 0-15,-2 5 0 0,-2 5 0 0,-3 1 0 16,-2 0 0-16,1 0 0 0,-3-3 0 0,0 2 0 16,-1-4 0-16,2-1 0 0,2-3 0 0,2-7 0 15,2-2 0-15,2-11 0 0,0 0 0 0,0 0 0 16,10 1 0-16,3-2 0 0,2-5 0 0,5-6 128 16,6-2-128-16,-1-2 128 0,3-3-128 0,1 0 0 15,2-2 0-15,2 2 0 0,2-5 0 0,2-4 0 16,0-1 128-16,4 4-128 0,2 0 0 0,-2 3 0 15,-2 1 0-15,-1 6 0 0,-2 6 0 0,-3 3 0 16,0 6 0-16,-3 5 0 0,-4 2 0 0,-2 7 0 16,-4 3 0-16,1 4 0 0,-2 7 0 0,-1 0 0 15,-2 3 0-15,-1 3 0 0,-1 3 0 0,-2-1 0 16,-2-1 0-16,0 0 0 0,0-1-160 0,2-1 160 16,2-1-208-16,5-2 80 15,4-1-1600-15,6-4-320 0,5 0-64 0,8-5-17120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20:10:50.58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11819 9445 22111 0,'-5'-36'976'0,"5"16"208"0,1-2-944 0,3 3-240 16,1 1 0-16,3 1 0 0,2-1 336 0,0 4 32 15,-2 0 0-15,-1 0 0 0,1 2-112 0,-4 3-32 16,-4 9 0-16,6-6 0 0,-6 6-48 0,0 0-16 16,0 0 0-16,0 0 0 0,0 0-160 0,0 0 160 15,0 0-160-15,0 15 160 0,-4 3-160 0,0 2 0 16,-1 0 0-16,0 1 0 0,-1 2 0 0,0 6 0 16,-2 0 0-16,2 3 0 0,-3 0 0 0,0 1 0 15,-1 1 0-15,-1 2 0 0,0-2-144 0,0 3 144 0,-1 3 0 16,1-1 0-16,-3 3 0 0,0 2 176 0,0 5 0 15,1-2 0-15,-2 1 144 0,1 4 48 0,0 0 0 0,0 2 0 16,-3-1-112-16,3 0-32 0,-1 1 0 0,0-2 0 16,-2-2-80-16,1 5-16 0,-3 1 0 0,1-1 0 15,0-3 16-15,0 2 0 0,-1 1 0 0,0-1 0 16,1-3-144-16,2 0 0 0,-1 4 144 0,2-1-144 16,-2-5 0-16,2 0 0 0,1-1 0 0,2-4 128 15,0 2-128-15,1-4 0 0,-2 1 0 0,3-3 128 16,0-3 0-16,2 0 16 0,2-1 0 0,-1-3 0 15,0-1 48-15,2-3 0 0,-1 2 0 0,4-6 0 16,-3 1-32-16,4-5 0 0,1 0 0 0,2-1 0 16,2-2 48-16,1-2 16 0,1-2 0 0,2 0 0 15,0-2 32-15,2-1 0 0,1 2 0 0,2-4 0 0,0 1 0 0,1-4 0 16,3 5 0-16,5-4 0 0,-2 2 16 0,5-4 16 16,3 2 0-16,2 0 0 0,2-2-96 0,1 2-32 15,1 0 0-15,2-2 0 0,-1 0-160 0,2 2 0 16,1-3 0-16,3-3 128 0,2 1-128 0,4 2 0 15,2 3 144-15,3-4-144 0,4-1 0 0,1 0 0 16,-3 1 0-16,4-1 0 0,-1 2 0 0,3-1 0 16,-1-2 0-16,6 0 128 0,5 3-128 0,1-2 0 15,0 0 0-15,1 0 0 0,-2 1 0 0,2-1 0 16,3 2 0-16,4 0 0 0,2-1 0 0,-1-1 0 16,-1 1 0-16,2-1 0 0,2 1 0 0,5-2 0 15,3 0 0-15,1-1 128 0,-4 2-128 0,3 0 0 0,2 1 0 0,1-3 0 16,5-2 0-16,1 1 0 0,-2 0 0 0,4 2 128 15,4-1-128-15,-2-1 0 0,-3-2 0 0,4 2 0 16,0 1 0-16,3-3 0 0,2-3 0 0,1 1 0 16,-3 1 0-16,4 3 0 0,5-3 0 0,-2-2 0 15,-3 1 0-15,2 1 0 0,4 1 0 0,-1 0 0 16,-3-1 0-16,1 1 0 0,-1 1 0 0,4 0 0 16,2 0 0-16,-1 1 0 0,0-1 0 0,1 2 0 15,4 0 128-15,-4 0-128 0,0-2 128 0,3 2-128 16,1 0 0-16,-1 0 0 0,-5 0 0 0,4 0 0 15,3 0 0-15,-2 0 0 0,-4 0 0 0,3 2 0 16,4-2 0-16,-4 2 0 0,-2-1 0 0,-1 1 0 16,5 0 0-16,-4 1 0 0,0 0 0 0,-1 0 0 15,1 0 0-15,-1 1 0 0,1-1 0 0,-2-1 0 16,-4-1 0-16,6 1 0 0,3-2 0 0,-5 1 0 16,-4-1 0-16,1 1 0 0,5-1 0 0,-5 0 0 0,-4 0 0 0,0 3 0 15,-1-3 0-15,1 0 0 0,-2 0 0 0,2 0 0 16,-5 0 0-16,4-3 0 0,2 2 0 0,-3-2 128 15,-4 1-128-15,3-1 0 0,4 2 0 0,-5 0 0 16,-4-5 0-16,-1 2 128 0,-1 0-128 0,2 1 0 16,2-2 0-16,-5-1 0 0,-3 1 0 0,-1 1 0 15,7-2 0-15,-5 1 0 0,-1-1 0 0,-5-1 128 16,0 0-128-16,1 4 0 0,1-2 0 0,-3 0 0 16,-4-2 0-16,-5 3 128 0,1-2-128 0,-4 2 0 15,2 3 0-15,-2-2 0 0,-1 2 0 0,-5-1 0 16,-3-1 0-16,-4 0 0 0,0 2 0 0,-1 1 128 0,-1 0-128 0,-1 1 0 15,-2 2 0-15,-5 0 0 0,-6-2 0 0,-3 1 128 16,-1-2-128-16,-3 2 0 0,1-1 0 0,-2 1 0 16,-2 1 0-16,-1 1 0 0,1-2 0 0,0 0 128 15,-5-2-128-15,-2 0 0 0,-2 0 0 0,-3 0 128 16,-5-2-128-16,-1 0 0 0,-2-2 0 0,-2-1 0 16,-3 2 0-16,-1-2 144 0,-1 0-144 0,0-1 0 15,-2-4 192-15,-1-1-192 0,-2-2 192 0,-1 0-192 16,1 0 240-16,0-3-64 0,-4-2-16 0,-1-3 0 15,0-1-32-15,-2-3 0 0,0-3 0 0,-1 0 0 16,0-3-128-16,2-1 0 0,-2-1 0 0,0-3 0 16,-2-2 0-16,1-4 0 0,1 0 0 0,0-1 0 15,1-1 0-15,2-6-144 0,2-1 144 0,-1-1-208 16,1-1 16-16,1-1 16 0,2 1 0 0,0-4 0 0,-2 1-16 0,3 0 0 16,-2 1 0-16,2 3 0 0,0-1 192 0,1-1 0 15,-2 1 0-15,1 1-128 0,0 0 128 0,1 0 0 16,1 2 0-16,2 3 0 0,0-3 0 0,1 3 0 15,0 3 0-15,0-3 0 0,0 1 0 0,0 0 0 16,-2 6 0-16,4-2 0 0,-1 1 128 0,-1 2-128 16,0-2 128-16,1 2-128 0,-2 2 0 0,0 0 0 15,1 1 0-15,0 1 0 0,-2 0 0 0,1 2 0 16,0-2 0-16,1 2 0 0,-2 1 0 0,1 4 0 16,-1 1 0-16,-1-1 0 0,-1 3 0 0,2-3 0 15,-3 2 0-15,-1 2 0 0,-1 3 0 0,-2 0 0 16,-1 2 0-16,-1 1-128 0,0 2 128 0,-3 1 0 15,0 2 0-15,-1-1 0 0,-1 4 0 0,-1 2 0 0,-2-3 0 0,-2 3-128 16,1-1 128-16,-3 4-128 0,0 1 128 0,-2-1-128 16,-2-2 128-16,-1 3 0 0,-3 0 0 0,-2 3 0 15,-1-4 0-15,-3 2 0 0,-4 2 0 0,-3 0 0 16,-3-1 0-16,-4 1 0 0,-2-3 0 0,-3 2 0 16,-3-2 0-16,-2 3 128 0,-1 1-128 0,-4 1 128 15,0 3-128-15,-7-2 128 0,-6-1-128 0,-5 2 128 16,-5-3-128-16,0 3 0 0,-2 0 0 0,-4 4 0 15,-6-2 0-15,-6-3 0 0,-2 1 0 0,-2 1 0 16,1 1 0-16,-7 0 0 0,-8 1 0 0,1-1-128 16,0-2 128-16,-2-1 0 0,-7 5 0 0,-2-2-128 15,-2-4 128-15,1 3 0 0,-4 0-144 0,-2 0 144 16,-5-2 0-16,0 2 0 0,-4-2 0 0,1 1 0 16,2-3 0-16,-3 1 0 0,-4 2 0 0,4-1 0 0,-2 0 0 0,-1-1 0 15,-2-1 0-15,2 2 0 0,1 1 0 0,1-2 0 16,-4-1 0-16,2 0 0 0,2-1 0 15,1 0 0-15,-5-4 0 0,2 3 0 0,3 1 0 0,-2-1 0 16,1-1 144-16,-1 3-16 0,0 0-128 0,1-3 0 16,-3-3 0-16,2 2 0 0,1 3 0 0,0-2 0 15,4 0 0-15,-1 0 0 0,0 3 0 0,2-1 0 16,1-3 0-16,-1 2 0 0,-1 0 0 0,3 0 0 16,4-1 0-16,-1 3 0 0,0 3 0 0,2-3 0 15,3-3 0-15,0 1 0 0,2 0 0 0,-2 1 0 16,-1-4 0-16,4 2 0 0,1 2 0 0,0 0 0 15,-4 0 0-15,4-1 0 0,6 4 0 0,-2-2 0 0,-6 1 0 0,4-1 128 16,4-1-128-16,0 1 0 0,-3 3 0 0,1 0 0 16,2-2 0-16,3 4 144 0,-1 0-144 0,1 1 160 15,-2-5-160-15,1 1 0 0,6 1 0 0,-2 2 0 16,-4 0 128-16,3 3-128 0,4-5 0 0,1 3 128 16,-2 2-128-16,0-1 0 0,-1-5 0 0,0 3 0 15,6 4 0-15,-3-2 0 0,-4 0 0 0,3-2 0 16,3 2 0-16,3 0 0 0,0-3 0 0,-2 3 0 15,-2 0 0-15,3-2 0 0,4-1 0 0,2 0 0 16,2 2 0-16,-1-2 0 0,-2 0 128 0,5 1-128 16,1 1 0-16,7-2 0 0,0 0 0 0,-1 0 0 15,0 1 0-15,4-1 0 0,6-2 144 0,3 1-144 16,4-1 0-16,4 3 144 0,3-2-144 0,0-1 0 16,5 2 0-16,1 1 0 0,4 2 0 0,1-2 0 15,3 5-1968-15,2-1-288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20:11:30.22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3738 12978 14735 0,'0'0'640'0,"0"0"160"0,-1-6-640 0,-1 0-160 0,0-3 0 0,1 2 0 15,-2 1 1760-15,3 6 320 0,0 0 64 0,0 0 16 16,-5-5-912-16,-1 4-176 0,-2 3-48 0,1 3 0 15,-1 0-400-15,-1 2-96 0,-2 4-16 0,-1 3 0 0,1 4-96 0,0 2-32 16,-2 2 0-16,0 3 0 0,-1 8-16 0,3 4-16 16,-1 5 0-16,0 3 0 0,0 4-80 0,1 5-16 15,2 1 0-15,1 1 0 0,3-3-256 0,4-4 0 16,1 1 128-16,5-10-128 0,2-4 224 0,5-3-16 16,3-8 0-16,3 0 0 0,2-6 192 0,4-7 48 15,1-2 0-15,1-4 0 0,5-8 16 0,1-2 16 16,1-4 0-16,2-5 0 0,1-5-64 0,1-2-16 15,1-4 0-15,0 1 0 0,0 0-272 0,-2-5-128 16,-2-1 128-16,-2-1-128 0,-4-3 128 0,-2 3-128 16,0-1 128-16,-3 1-128 0,-4-2 0 0,-1 3 128 15,-2 2-128-15,-2 6 0 0,-2-6 0 0,-1 8 0 16,-1 4 128-16,-2 4-128 0,-3 1 0 0,0 5 0 16,-5 5 0-16,0 0 0 0,4 8 0 0,0 4 0 15,-4 5 0-15,0 5 0 0,-2 6 0 0,-2 6 0 16,-2 5 0-16,0 7 0 0,-1 7 0 0,0 12 0 15,-3 5 128-15,1 5-128 0,-1 6 0 0,-1 3 0 16,1 7 128-16,-3 3-128 0,1-2 0 0,-1 0 192 0,0-3-192 16,1-1 192-16,-2-7 288 0,-3-1 64 15,1-5 16-15,-2-1 0 0,-3-3 128 0,1-4 16 0,-1 1 16 0,-9 18 0 16,2-17-224-16,2-6-48 0,-1-2-16 0,0-6 0 16,2-5-288-16,-2-3-144 0,0-8 160 0,2-2-160 15,-2-4 160-15,2-3-160 0,-2-5 160 0,-3-6-160 16,-1-5 272-16,-1-7-32 0,-2 1-16 0,2-9 0 0,-1-8-32 0,0-7 0 15,-1-3 0-15,11 2 0 0,-1-6-192 0,1-1 0 16,0-7 128-16,3-5-128 0,-1-4 0 0,6-3 0 16,4 2 0-16,4 0 0 0,2 2 0 0,9 5 0 15,4-1-160-15,3 5 160 0,4-1-160 0,3 6 160 16,6-2-192-16,7 3 192 0,4 1-224 0,7 0 64 16,3 0 16-16,25-9 0 15,-5 5-1696-15,-4-3-336 0,-3 9-64 0,1-1 0 16,-2-1-1456-16,1 3-272 0</inkml:trace>
  <inkml:trace contextRef="#ctx0" brushRef="#br0" timeOffset="434.68">5350 13257 21535 0,'-13'6'960'0,"6"-2"192"0,-1-2-928 0,1 1-224 15,0 2 0-15,2 0 0 0,5-5 1280 0,0 0 192 16,0 0 64-16,0 0 0 0,0 0-496 0,8 5-80 16,2-2-32-16,4-3 0 0,4-3 144 0,5-2 16 15,2 0 16-15,6 0 0 0,3-5-288 0,5 2-64 16,4 3-16-16,3-1 0 0,3 1-352 0,-2 1-80 15,-4-3-16-15,-3 2 0 0,-3 2-288 0,-4 1 160 16,-2 0-160-16,-4 0 128 0,-3 1-256 0,-4 2-64 16,-2 3-16-16,1 3 0 15,-6 3-2176-15,-7 4-432 0,-6 5-96 0</inkml:trace>
  <inkml:trace contextRef="#ctx0" brushRef="#br0" timeOffset="617.16">5308 13785 31327 0,'0'0'1392'0,"0"0"272"0,0 0-1328 0,12-5-336 16,5 2 0-16,4-1 0 0,3 1 1664 0,6 1 256 15,5-3 48-15,3 1 16 0,5 0-576 0,3-1-128 0,3-3 0 0,0 3-16 16,-1 0-688-16,0-3-128 0,1 3-16 0,14-4-16 31,-8 6-944-31,-4 0-192 0,-2 3-48 0,0 1-18240 0</inkml:trace>
  <inkml:trace contextRef="#ctx0" brushRef="#br0" timeOffset="19046.99">8034 14380 4607 0,'0'0'400'0,"0"0"-400"15,0 0 0-15,0 0 0 0,0 0 2368 0,0 0 384 16,0 0 64-16,0 0 32 0,0 0-1632 0,0 0-320 16,-6 5-64-16,6-5 0 0,0 0 0 0,0 0 0 0,0 0 0 0,0 0 0 15,3-5 16-15,1-5 16 16,2 0 0-16,0-5 0 0,2-2-160 0,0-2-16 0,2-1-16 0,0-6 0 15,4 1-304-15,1-3-64 0,3 1-16 0,11-18 0 16,1 0-288-16,-8 13 0 0,5-2 0 0,14-22 0 16,-4 1 128-16,-12 16-128 0,2-4 0 0,1-3 0 15,-2-6 128-15,2-4-128 0,0-5 0 0,0 0 0 16,0-4 160-16,0 2-32 0,-1-5 0 0,3 3 0 0,0 2-128 0,-4-1 0 16,2 6 144-16,0-1-144 0,0 5 0 15,-1 2 0-15,2 1 0 0,-5 4 0 0,3 6 0 0,-4 2 0 16,-1 0 0-16,-1 3 0 0,-3 1 0 0,0 3-128 15,1 3 128-15,-3 4 0 0,-2-2 0 0,2 3-160 16,0 4 160-16,-1 1 0 0,-2 1-144 0,0 3 144 16,-3-2 0-16,7 0-144 0,-5 6 144 0,0 2 0 15,-2-1 0-15,-4 6 0 0,-6 4 0 0,8-2-128 16,-2 3 128-16,1-1 0 0,-7 0 0 0,0 0 0 16,6 6 0-16,-1 2 0 0,0-1 0 0,0 5 0 15,-4 2 0-15,2 2 0 0,-2 2 0 0,0 3 0 16,2 1 0-16,0 6 0 0,-1 0 0 0,2 4 0 15,-3 4 0-15,4 1-128 0,-1 6 128 0,0 4 0 16,1 4 0-16,0 2 128 0,1 4-128 0,1 2 0 16,-1-1 0-16,0 2 0 0,1 0 0 0,0 3 192 15,1-3 0-15,4 26-16 0,-2-11 144 0,-4-26 16 16,0 0 16-16,1 1 0 0,-2-3-128 0,0 0-32 16,-1-4 0-16,-2 2 0 0,1-5-32 0,-2-3-16 0,0-1 0 0,-1-3 0 15,-1-1 48-15,0-2 16 0,0 1 0 16,-1-1 0-16,1-6-208 0,-3 0 176 0,3 2-176 0,-2-6 160 15,2 0-160-15,-1 0 0 0,-2-5-160 0,1 1 160 32,-1-3-736-32,2-7-48 0,-1 1-16 0,3-7-7984 0,0 0-1600 0</inkml:trace>
  <inkml:trace contextRef="#ctx0" brushRef="#br0" timeOffset="19297">8331 13755 31503 0,'0'0'1392'0,"-5"-5"288"0,2-3-1344 0,3 3-336 16,7-4 0-16,2 2 0 0,2-1 320 0,6-3 0 16,3 0 0-16,5 1 0 0,1-4 96 0,4 0 16 15,5-1 0-15,3 2 0 0,4-1 48 0,6-1 16 16,4 2 0-16,3-2 0 0,-1-3-288 0,1 4-48 15,-2 0-16-15,21-5 0 16,-12 1-816-16,-2 2-160 0,-8 3-48 0,-1 2-14480 0</inkml:trace>
  <inkml:trace contextRef="#ctx0" brushRef="#br0" timeOffset="20231.61">10499 12441 3679 0,'0'0'160'0,"0"0"32"0,0 0-192 0,0 0 0 16,0 0 0-16,0 0 0 0,0 0 2640 0,0 0 496 15,-3-3 80-15,-1 2 32 0,-4 3-1648 0,6 1-320 16,-2 1-64-16,-2 0 0 0,-1 2-384 0,-2 4-64 16,0 4 0-16,0-1-16 0,-1 2-240 0,-1 3-32 15,-3 3-16-15,1 6 0 0,2-3-80 0,-5 7 0 16,0 3-16-16,1 3 0 0,-1 6-32 0,1 5 0 16,-3 5 0-16,3 2 0 0,-1 8-144 0,2 0-16 15,0 7-16-15,-2 0 0 0,0 1-160 0,1 0 0 16,1 2 0-16,2-2 0 0,3 0 160 0,2-3-160 0,2-5 192 0,0-2-192 15,-1-5 448-15,4-5-32 16,2-7 0-16,1 1 0 0,2-4 160 0,2-4 16 0,2-3 16 0,4-2 0 16,-1-7-192-16,2 0-32 0,1-2-16 0,4-2 0 15,-1-6-176-15,1-5-48 0,-1 0 0 0,3-5 0 16,3 3-144-16,1-7 0 0,2-5 144 0,2 1-144 16,-2-2-256-16,2-1-112 0,-2-4-16 0,0 1-16 15,-4-6-2208-15,-3-1-432 16</inkml:trace>
  <inkml:trace contextRef="#ctx0" brushRef="#br0" timeOffset="20447.66">9696 13456 35007 0,'0'0'3120'0,"0"0"-2496"16,1-6-496-16,6-4-128 15,3 2-640-15,4-2-128 0,4 2-48 0,7-3 0 0,3 1 816 0,8-3 352 16,3 0-32-16,4 2 0 0,3-2 0 0,2-2-16 16,2 0 0-16,2-1 0 0,-2 4-304 0,27-9 0 15,-8 7 0-15,-3 0-15184 0</inkml:trace>
  <inkml:trace contextRef="#ctx0" brushRef="#br0" timeOffset="21098.32">11872 13183 23263 0,'0'0'1024'0,"-5"-6"224"0,-1-5-992 0,2 1-256 15,-1-1 0-15,-1-1 0 0,-2 3 768 0,0-1 128 0,-1 4 0 0,-1-3 16 16,0 4-400-16,0 1-64 16,-1 2-32-16,-3-1 0 0,-3 3-128 0,0 5-32 15,0 0 0-15,-1 5 0 0,-1-1-128 0,-2 5-128 16,-1 0 144-16,-3 3-144 0,1 1 0 0,0-1 0 0,0 2 0 0,1 0 0 15,0-1 128-15,3 1-128 16,2-1 0-16,4 0 144 0,3 0-16 0,3-2-128 0,3-2 192 16,5 2-64-16,3-3 64 0,4 0 16 0,3-4 0 0,6 3 0 15,-1-4 112-15,5 3 32 0,3-1 0 0,1-3 0 16,-1 6-192-16,4 0-32 0,-3 0-128 0,-1 1 192 16,-2-2-192-16,0 1 128 0,-2 2-128 0,-3 0 0 15,-2-1 0-15,-2 2 0 0,-3 0 0 0,0 7 0 16,-6-4 304-16,-1-5-48 0,-4-2 0 0,-3 2 0 0,-5 0 352 0,-1 0 64 15,-3 2 16-15,-3-2 0 0,-3 1-176 0,-3 1-16 16,-4-1-16-16,-2 0 0 0,-4-1-240 0,-3-3-48 16,-2 1-16-16,0-3 0 0,0 0-176 0,2-6 0 15,1-1 0-15,3-2 0 16,3-5-672-16,3-3-16 0,5-2 0 0,3-3 0 16,1-2-2304-16,6-2-464 0</inkml:trace>
  <inkml:trace contextRef="#ctx0" brushRef="#br0" timeOffset="21383.51">12604 13081 26607 0,'-2'12'1168'0,"2"-6"256"0,1 5-1136 0,-1 3-288 0,-2 0 0 0,-1 8 0 16,1 0 832-16,-5 2 128 0,0 4 0 15,-2 1 16-15,-3 5-176 0,1 2-32 0,-2 2-16 0,-2 3 0 16,0-1-240-16,-3 2-32 0,1 3-16 0,2-1 0 16,-2 1-304-16,1-3-160 0,-1 1 160 0,1-4-160 15,2-3 0-15,-1-3-288 0,3-6 32 0,1-3 16 16,1-3-1632-16,-3 2-336 15,4-9-64-15,5-9-16 0</inkml:trace>
  <inkml:trace contextRef="#ctx0" brushRef="#br0" timeOffset="21771.33">12974 13171 24879 0,'0'0'2208'0,"0"0"-1760"16,5 12-448-16,-1-3 0 0,-2 2 1312 0,-1 5 176 16,-1 1 48-16,-1 6 0 0,-2 4-560 0,-2-2-96 15,-3 6-32-15,3-2 0 0,-4 0-288 0,-1 3-64 16,-1 0-16-16,-1-2 0 0,0-2-240 0,1 0-48 16,-3 0-16-16,2-5 0 0,0-4-48 0,3-4 0 15,3-2 0-15,-2-7 0 0,8-6 128 0,0 0 32 16,0 0 0-16,3-5 0 0,2-7 144 0,1-4 16 15,6-1 16-15,6-13 0 0,-1-4-272 0,-1 11-48 16,1-3-16-16,5 0 0 0,3-4-128 0,1-1 0 16,2 2 0-16,2 0 0 0,1 3 0 0,-1 5 0 0,0 3 0 0,-4 8 0 15,1-2 0-15,0 10 0 0,-2 5 0 0,-1 8 0 16,-1 3 128-16,-4 5 32 0,-2 4 16 0,-3 2 0 16,-3 4-176-16,-2 6 0 0,-3 0 0 0,-4 2 0 15,-4 0 0-15,-3 2-224 0,-2-1 32 0,-2-1 0 16,0-4-768-16,-3-2-128 0,1-6-48 0,1-1 0 15,0-5-2080-15,1-3-432 0</inkml:trace>
  <inkml:trace contextRef="#ctx0" brushRef="#br0" timeOffset="22149.16">14674 12207 25455 0,'0'0'1120'0,"-6"-4"240"0,-2 0-1088 0,-2 0-272 15,2-1 0-15,-2 3 0 0,-3-1 640 0,-1 3 80 16,-1 0 16-16,-2 4 0 0,-2 5-192 0,-1 1-32 16,-2 5-16-16,-11 13 0 0,3-1-272 0,8-2-48 0,-3 5-16 0,-2 6 0 15,-2 8-160-15,1 5 192 0,-1 8-192 0,-2 4 192 16,1 6-192-16,0 5 0 0,2 8 0 0,1 3 0 16,2 3 0-16,1 1 0 0,3-4 128 0,3 0-128 15,4-4 0-15,-3 30 0 0,7-24 0 0,6-36-176 16,3-4-80-16,2-4-32 0,3-7 0 0,4-4 0 15,1-2-432-15,5-6-96 0,5-4-16 16</inkml:trace>
  <inkml:trace contextRef="#ctx0" brushRef="#br0" timeOffset="22766.84">14763 13011 13823 0,'-15'2'1216'0,"8"-4"-960"0,0 0-256 0,-1-3 0 15,2 3 2144-15,2-4 384 0,3 0 80 0,1-1 16 16,2-4-1152-16,2 1-240 0,2-3-32 0,3-3-16 15,3-1-368-15,0-1-80 0,5 0-16 0,-2 2 0 16,3-1-240-16,2 2-48 0,1-1-16 0,3 4 0 16,0-1 0-16,1 3 0 0,1 3 0 0,-1 3 0 15,-1 1-128-15,0 6-32 0,-1 3 0 0,0 7 0 0,-1 3-256 0,-3 5 0 16,-4 3 128-16,2 20-128 0,-8 1 0 0,-7-10 0 16,-4 5 0-16,-4 4 0 0,-6 3 0 0,0 3 0 15,-5 1 0-15,-5 2 0 0,-4-2-128 0,0 1 128 16,-1-2 0-16,-1-7-144 0,1-2 144 0,1-2 0 15,0-6 0-15,3-4 0 0,3-1 368 0,2-5 0 16,2-5 0-16,3-3 0 0,3-6 80 0,2 0 0 16,4-3 16-16,4-6 0 0,0 0-240 0,0 0-48 15,0 0-16-15,8-3 0 0,1-3-160 0,2-2 192 16,3 2-192-16,4-1 192 0,3 2-192 0,0 1 0 16,2 0 144-16,4 2-144 0,1-1 0 0,3 3 0 15,4 4 0-15,2 0 0 0,1-3 0 0,0 1 0 16,-1 1 0-16,-2 0 0 15,-2 0-800-15,-1-1-224 0,-3-2-64 0,1 0-9520 16,-2-2-1904-16</inkml:trace>
  <inkml:trace contextRef="#ctx0" brushRef="#br0" timeOffset="23149.51">16353 12391 24879 0,'0'0'2208'0,"0"0"-1760"16,0 0-448-16,0 0 0 0,0 0 1632 0,-1 8 240 15,1 4 48-15,-4 1 16 0,1 4-1536 0,-2 6-400 16,-2 2 0-16,-2 5 128 0,-3 3-128 0,-2 3 176 15,-1 2-176-15,-1 7 192 0,-2 7-192 0,-1 9 0 16,-3 2 0-16,1 6 0 0,-1 5 0 0,2 1 0 16,-1 4 0-16,2-4 0 0,1 0 0 0,3-3 0 15,2-2 0-15,3-5 0 0,3-6 0 0,3-5 0 16,3-5 0-16,2-7 128 0,4-6-128 0,2-4 160 16,4-7-160-16,3-2 160 0,1-4 32 0,4-5 0 15,4 0 0-15,16-1 0 0,-1-8-192 0,-10-4 0 16,3-1 0-16,1-2 128 15,-2-4-528-15,1-4-112 0,-2 0-32 0,-1-5 0 16,-1-2-2384-16,-3-2-464 0</inkml:trace>
  <inkml:trace contextRef="#ctx0" brushRef="#br0" timeOffset="23350.8">15664 13302 21183 0,'0'0'1888'0,"8"-7"-1504"0,3 0-384 0,6-1 0 16,4 0 3056-16,6 0 528 0,3 2 128 0,7 1 0 15,4-4-2752-15,6 3-576 0,5-2-96 0,7-2-32 0,7 2 112 0,4-3 16 16,0-5 0-16,-1 1 0 16,0 4-832-16,0-1-144 0,-2 2-48 0,2 1-15120 15</inkml:trace>
  <inkml:trace contextRef="#ctx0" brushRef="#br0" timeOffset="23907.17">16834 11857 17967 0,'0'0'784'16,"0"0"176"-16,0 0-768 0,0 0-192 0,0 0 0 0,0 0 0 15,8 0 1152-15,3 0 192 0,-1 1 48 0,1 1 0 16,2 2-816-16,2 2-144 0,2 4-48 0,4 4 0 16,2 3-256-16,4 4-128 0,2 5 0 0,4 7 128 15,5 4-128-15,5 4 0 0,5 3 0 0,2 7 0 16,4 6-144-16,0 8 144 0,2 3 0 0,0 6 0 15,-1 3 0-15,0 9 0 0,-1-1 0 0,-2 2 0 0,0 6 0 0,-6 0 0 16,-4-3 0-16,-6 1-160 0,-6-5 160 0,-4 0 256 16,-6 1-64-16,-3-5-16 0,-7 1 64 0,-5-7 16 15,-4-1 0-15,-3-2 0 0,-6-6 384 0,-2 1 96 16,-7-6 16-16,-4-1 0 0,-4-7-112 0,-5-1 0 16,-4-6-16-16,-3 0 0 0,-3-5-240 0,0 2-64 15,-4-5 0-15,1 0 0 0,-1-5-144 0,-1-2-48 16,-2-6 0-16,1 0 0 0,1-5-128 0,2-3 0 15,2-5 144-15,5-7-144 16,2-4-656-16,2-4-208 0,7-4-32 0,3-7-12640 0</inkml:trace>
  <inkml:trace contextRef="#ctx0" brushRef="#br0" timeOffset="24551.17">19906 12640 23951 0,'0'0'2128'0,"-3"-6"-1696"0,1-2-432 0,-1-3 0 16,2 3 704-16,1 8 48 0,0 0 16 0,0 0 0 15,0-11 176-15,0 11 32 0,0 0 16 0,0 0 0 16,0 0-352-16,0 0-64 0,0 0 0 0,1 14-16 16,0 2-160-16,-1 5-16 0,-1 3-16 0,0-1 0 15,-2 3-96-15,0 10-16 0,-3 5 0 0,3 8 0 16,-1 6-96-16,-1 6-32 0,-3 4 0 0,2 4 0 16,-2 6-128-16,-1 4 0 0,0-2 144 0,-1-4-144 15,0 2 0-15,0-5 0 0,1-2 0 0,0-11 128 0,1-5-128 0,1-3 176 16,2-9-176-16,-2-3 192 0,2-4-192 0,1-4 0 15,2-5 144-15,-2-4-144 16,0-3-320-16,2-2-128 0,-2-6-16 0,1-1-16 16,3-8-1488-16,0 0-288 0,-7-8-64 0</inkml:trace>
  <inkml:trace contextRef="#ctx0" brushRef="#br0" timeOffset="24783.94">19158 13290 24879 0,'-9'-8'2208'0,"9"8"-1760"16,-2-1-448-16,1-3 0 0,1 4 800 0,0 0 80 15,3-5 16-15,5 1 0 0,2-1-128 0,11-1 0 16,3-1-16-16,-3 1 0 0,7 1-48 0,7-2-16 16,5 0 0-16,6 1 0 0,5-1-128 0,6 0-32 15,5 3 0-15,6 0 0 0,9-1-304 0,1 1-64 16,-2-1-16-16,0 2 0 0,-1 0-144 0,0-1 0 0,-1 1 0 0,0 2 128 15,-3 0-128-15,-5-1 0 16,-6 1 0-16,19 2 0 16,-18-1-2816-16,-13 3-576 0</inkml:trace>
  <inkml:trace contextRef="#ctx0" brushRef="#br0" timeOffset="25434.1">21886 12076 23327 0,'0'0'1024'0,"0"0"224"0,-6-7-992 0,6 7-256 0,0 0 0 0,0 0 0 0,-9-5 544 0,9 5 64 15,-8 8 16-15,2 2 0 0,1 8-160 0,0 5-16 16,0 0-16-16,0 10 0 0,1 6-160 0,1-7-16 16,1 7-16-16,-1 8 0 0,1 8-112 0,-3 35 0 15,-2 1-128-15,3-30 192 0,-2 7-192 0,-3 43 128 16,-1-7-128-16,5-33 0 0,-1 9 128 0,-3 0-128 16,-3 0 0-16,1-1 144 0,-1-4-144 0,2-2 192 15,1-3-192-15,2-1 192 0,-4-8-32 0,3-8 0 16,0-5 0-16,2-5 0 0,-1-2 64 0,3-4 16 15,2-8 0-15,-1-1 0 0,1-5-240 0,1-5 0 16,1-4 0-16,2-6 0 16,1 1-1936-16,-3-9-288 0,3-5-48 0</inkml:trace>
  <inkml:trace contextRef="#ctx0" brushRef="#br0" timeOffset="26001.76">21628 12143 24639 0,'-2'-27'1088'0,"3"11"240"0,3-1-1072 0,2 0-256 15,3-1 0-15,2 0 0 0,3-1 400 0,4 1 32 16,6 2 0-16,2 0 0 0,4 0-48 0,7-1 0 15,4 2 0-15,6 0 0 0,5 1-128 0,4 2-16 16,0 0-16-16,1 0 0 0,3 3-96 0,3 2-128 16,5 6 176-16,2 6-176 0,2 3 128 0,-2 8-128 15,-9 3 0-15,-3 8 0 0,-3 6 0 0,-8 8 0 16,-6 1 0-16,-9 9 0 0,-4 4 0 0,-17-14-192 16,-2 6 48-16,-4 0 16 0,-5 6 128 0,-5 0-192 15,-7 1 192-15,-5-2-192 0,-7-1 192 0,-6 0 0 16,-1-2 0-16,-10-4 128 0,-6-1 16 0,-7-4 16 15,-3-2 0-15,0-1 0 0,0-2-32 0,3 1 0 16,4-4 0-16,3-2 0 0,3-5-128 0,7 0 0 16,3-3 0-16,6-2 128 0,5-5-288 0,7-2-64 15,3 0-16-15,11 0 0 16,4-4-464-16,7 3-112 0,6 2-16 0,6 1 0 16,4-1 336-16,7 4 64 0,5 1 16 0,26 16 0 0,2 2 256 0,-19-12 160 15,6 6-192-15,0 1 192 0,-2 1-128 0,-3 2 128 16,-3 2 0-16,-3 0 0 0,-8-3 192 0,-5 3 160 15,-7 1 32-15,-3 3 0 0,-9-3 560 0,-4-2 112 0,-5-1 32 0,-7 0 0 16,-7 0 32-16,-4-2 16 0,-6-1 0 0,-7 0 0 16,-6 0-112-16,-9-2-32 0,-6-2 0 0,-7 3 0 15,-5-3-176-15,-2 1-48 0,-1 1 0 0,-5-4 0 16,-3-1-448-16,0-3-112 0,2-4-16 0,0-3 0 16,7-5-352-16,11-4-80 0,8-6-16 0,4-5 0 15,6-2-1616-15,9-6-336 0,7-2-64 0,6-6-12752 16</inkml:trace>
  <inkml:trace contextRef="#ctx0" brushRef="#br0" timeOffset="26592.27">23919 12179 5519 0,'0'0'240'0,"-5"-1"64"0,-2-1-304 0,7 2 0 0,-6 0 0 0,0 3 0 16,-3-1 4944-16,1 2 944 0,0 2 176 0,-6 11 32 0,3 5-4688 0,2-7-928 16,-1 3-192-16,-1 6-32 0,-3 3 144 0,-2 7 48 15,4 5 0-15,-2 7 0 0,-2 7-128 0,1 6-32 16,-1 6 0-16,-1 3 0 0,2 5-288 0,-2 3 0 16,2 5 128-16,0-1-128 0,-1-1 0 0,4-1 0 15,3-4 128-15,4-3-128 0,-3 0 272 0,8-9 0 16,8 0 0-16,-2-4 0 0,6-5 192 0,0-2 48 15,6-8 0-15,1-1 0 0,3-4-112 0,2-2-16 16,1-2 0-16,2-6 0 0,1-1-256 0,3-3-128 16,-1-1 128-16,2-2-128 0,1-7 192 0,0 0-64 15,0 0 0-15,0-5 0 0,-1-1-368 0,-4-4-80 0,-4 1 0 0,-2-5-16 32,-6-3-1920-32,-2-2-384 0,-3-4-80 0,-4 0-10080 0</inkml:trace>
  <inkml:trace contextRef="#ctx0" brushRef="#br0" timeOffset="26819.05">23112 13239 29087 0,'-16'-14'1280'0,"16"14"272"0,-3-8-1232 0,3-3-320 0,3 1 0 0,6-3 0 15,4 1 816-15,3 1 96 0,5-2 32 0,6-2 0 16,4 0-288-16,9 0-48 0,5-3-16 0,9-1 0 0,7 2-112 0,4-1-32 15,1-1 0-15,34-6 0 16,-13 1-192-16,-3 3-64 0,-2 6 0 0,-1 2 0 16,0 2-192-16,-10 5-160 0,-10-2 32 0,-7 2-10752 15,-4 2-2128-15</inkml:trace>
  <inkml:trace contextRef="#ctx0" brushRef="#br0" timeOffset="27635.75">25820 12952 18431 0,'0'-5'1632'0,"2"-6"-1312"0,1 2-320 0,-1-3 0 16,0-4 1216-16,2 2 160 0,-3 2 32 0,2-6 16 16,-1 5-576-16,-3 1-112 0,0 1-32 0,-3 4 0 15,-1 3 32-15,-3 0 0 0,-1-1 0 0,-3 3 0 16,-2 4-160-16,-1 3-16 0,1-1-16 0,-8 5 0 15,-4 4-288-15,-1 3-64 0,-4 4-16 0,-2 6 0 16,-1 1-48-16,-1 6-128 0,1 3 192 0,0 5-64 16,-1 6 0-16,-13 24-128 0,9-5 192 0,6-6-64 0,1-3-128 0,6-1 0 15,5-5 0-15,8-18 128 0,4 2 0 0,0 0 0 16,7 1 0-16,3-6 0 0,3-3 16 0,5 1 0 16,3-3 0-16,4-3 0 0,1-3-144 0,4-1 0 15,3-3-160-15,4-1 160 16,2-1-464-16,19-2 0 0,-3-3 0 0,-15-6-9024 15,9-2-1808-15</inkml:trace>
  <inkml:trace contextRef="#ctx0" brushRef="#br0" timeOffset="28085.82">26874 12893 25631 0,'-19'4'1136'0,"9"-2"224"0,-4 4-1088 0,-3 2-272 0,-2 0 0 0,-14 15 0 15,-2 2 0-15,11-4 128 0,-3 3-128 0,-1 5 0 16,-1 4 320-16,-1 3-64 0,1 2 0 0,-10 19 0 15,8-4-48-15,15-18-16 0,0 0 0 0,4 0 0 16,3-2-192-16,5 0 176 0,0-7-176 0,5 1 160 16,5-5 96-16,9 7 32 0,3-7 0 0,-4-13 0 0,5-1-32 15,12-1 0-15,1-3 0 0,-8-6 0 0,4-1 128 0,17-6 32 16,-2-4 0-16,-15 1 0 0,0-2-16 0,0 0 0 16,1-3 0-16,-1-2 0 0,-1-4-32 0,-4 1-16 15,0-1 0-15,-4-2 0 0,-4-1 32 0,-4 1 0 16,-3-6 0-16,-4 0 0 0,-5-2 240 0,-3-2 48 15,-4 1 16-15,-2 2 0 0,-4 0-448 0,-1-1-96 16,-3 4-16-16,-2 5 0 0,-3 4-128 0,-3 2-272 16,-4 1 64-16,2 6 16 15,-4 3-368-15,0 3-64 0,0 1-16 0,2 3 0 16,-1 1-2624-16,3 4-544 0,-22 1-96 0,19 1-32 0</inkml:trace>
  <inkml:trace contextRef="#ctx0" brushRef="#br0" timeOffset="28469.32">28012 12690 23039 0,'0'0'2048'0,"0"0"-1648"0,0 0-400 0,-9-3 0 16,-1 2 1120-16,0 3 144 0,1 6 16 0,-4-2 16 15,-2 2-864-15,-4 2-176 0,-4 3-48 0,0 0 0 16,-5 3-64-16,8-3-16 0,-3 1 0 0,-1 1 0 16,1 2-128-16,2 0 0 0,3 3 0 0,-2 4 0 0,7-1 128 0,7 1-128 15,4-1 0-15,5-4 128 0,1 1 128 0,4 3 0 16,2 2 16-16,9 12 0 0,3-1-112 0,-8-12-32 16,1 1 0-16,0 1 0 0,2 2-128 0,-5-2 0 15,0 4 0-15,-1-2 0 0,-2 2 128 0,0-1 0 16,-6-3 0-16,-2 0 0 0,-2-1 464 0,-7 8 96 15,-3-8 16-15,-2-7 0 0,-6 0 64 0,-4-2 32 16,-8-1 0-16,0-1 0 0,-4 2-272 0,-3-2-48 16,-1-2-16-16,-2 1 0 0,2-5-256 0,-1 1-48 15,1-3-16-15,-1-1 0 16,2-5-1072-16,0-3-224 0,5-2-32 0,3-1-16 16,3-7-1936-16,4 1-400 0</inkml:trace>
  <inkml:trace contextRef="#ctx0" brushRef="#br0" timeOffset="29020.16">29260 11855 23903 0,'-17'-9'1056'0,"7"5"224"0,0 1-1024 0,0 1-256 0,1 1 0 0,-1 1 0 15,-2 1 432-15,1 4 32 0,0 4 16 0,-1 5 0 16,-1 2-480-16,1 7 0 0,-4 5 0 0,0 7 0 15,-2 1 0-15,0 8 0 0,-1 4 0 0,-1 7 0 16,-2 3 0-16,-1 7 0 0,-1 6 128 0,0 4-128 16,1 6 0-16,-2-2 0 0,-1 4-144 0,2-4 144 15,3 1 0-15,3-4 0 0,5-2 0 0,4-6 0 16,4-8 0-16,4-4 0 0,2-6 0 0,4-3 0 16,2-7 336-16,2 1 16 0,1-4 0 0,4-2 0 15,2-2-160-15,1-1-48 0,-1 0 0 0,3-7 0 16,2 3-464-16,0-7-112 0,1-2-16 0,-1-4-11264 15</inkml:trace>
  <inkml:trace contextRef="#ctx0" brushRef="#br0" timeOffset="29537.02">29612 12705 28559 0,'0'0'1264'0,"-4"-9"272"0,2-4-1232 0,4 2-304 0,6 1 0 0,3-3 0 15,2 0 0-15,5 4 0 0,3-1-128 0,5 3 128 16,3-2 0-16,8 4 128 0,5 2 16 0,1 3 0 16,0-2-144-16,-1 0 0 0,0 2 0 0,-2 3 0 15,-3-1 0-15,-3 5 0 0,-1 3 0 0,-4 4 128 16,-5 6-128-16,-5 4 0 0,-3 7 0 0,-6-1 0 16,-4 2 0-16,-6 5 0 0,-5 5 0 0,-8 4 0 15,-6 3 0-15,-5 5 0 0,-6 0 0 0,-5 2 0 16,-3 0 0-16,-2 0 0 0,-8-5 0 0,0-1 0 15,-3-3 0-15,3-5 0 0,4-4 0 0,4-3 0 0,5-2 704 16,3-2 96-16,4-4 32 0,6-5 0 0,4-1 64 16,6-3 32-16,2-3 0 0,3 0 0 0,5 0-464 0,3-2-80 15,1 0-32-15,5-6 0 0,2 2-176 0,3-1-48 16,5-2 0-16,2 2 0 0,-1-4-128 0,6 1 0 16,0-1 0-16,4-3 128 0,3-1-128 0,0 0 0 15,4-1 0-15,-1-3 128 0,0 0-128 0,1 0 0 16,-2-2 0-16,0-2 0 15,-4 3-304-15,-1-4-144 0,0 2-16 0,-1-4-16 16,-1 2-1824-16,0-1-352 0,-2 3-80 0,-3-4-16 0</inkml:trace>
  <inkml:trace contextRef="#ctx0" brushRef="#br0" timeOffset="29870.89">30961 12428 23039 0,'0'0'2048'0,"0"0"-1648"0,0 0-400 0,0 0 0 16,-1-10 768-16,1 10 64 0,0 0 0 0,0 0 16 15,0 0-448-15,0 0-80 0,-8 9-32 0,-1 2 0 16,-1 6-128-16,-2 5-32 0,1 5 0 0,-1 5 0 15,1 5-128-15,0 5 192 0,-1 6-192 0,1 4 192 16,-2 5-192-16,0 6 160 0,-1 8-160 0,0 0 160 16,2 0-160-16,0-2 0 0,6-3 0 0,-1-8 0 0,5-3 128 0,2-4-128 15,4-3 0-15,1-5 128 0,1 2 288 0,4-7 48 16,2-1 16-16,1-5 0 0,1-4-192 0,1-2-32 16,0-3-16-16,2-1 0 0,-1-4-240 15,2-3-288-15,-2-1 64 0,1-1 16 16,-6-7-1648-16,1 0-336 0,-2 1-64 0</inkml:trace>
  <inkml:trace contextRef="#ctx0" brushRef="#br0" timeOffset="30104.43">30413 13216 5519 0,'-14'-11'496'0,"6"5"-496"0,1 1 0 0,7 5 0 16,0 0 6560-16,7-10 1216 0,2 5 240 0,4 0 48 15,3 2-6048-15,5 1-1216 0,0-1-240 0,5 2-48 16,1-1-320-16,2-2-64 0,1 0-128 0,5 0 192 16,1 0-192-16,5 2 144 0,2-5-144 0,6 2 128 15,1 3-128-15,3-1-176 0,0-1 48 0,-3-1 0 32,-3 2-1760-32,-3-1-352 0,-3 0-64 0,-3-1 0 15,-1 0 384-15,-3 2 64 0,-3 2 32 0,-2 1-8896 0</inkml:trace>
  <inkml:trace contextRef="#ctx0" brushRef="#br0" timeOffset="30571.54">31579 11681 28559 0,'0'0'2544'0,"11"2"-2032"0,2 4-512 0,2 5 0 16,3 4 0-16,2 4 0 0,3 3 0 0,2 5-160 16,2 4 512-16,4 11 96 0,2 4 32 0,2 10 0 15,1 7-160-15,3 8-16 0,1 3-16 0,-2 13 0 16,-4 7-288-16,-2 9 0 0,-5 3 128 0,-5 7-128 16,-4 8 0-16,-1 6 0 0,-6 5 0 0,-3 3 0 15,-6 5 0-15,0-7 0 0,-4 2 0 0,-1-6 0 16,-5-6 352-16,-2-6 16 0,-2-7 0 0,-3-5 0 15,-3-7 656-15,-3-3 144 0,-5-4 32 0,-3-4 0 16,-4-7-752-16,-3-4-160 0,-2-2-32 0,-4-6 0 16,-3 0-960-16,-3-5-208 0,-2 1-48 0,-9-3 0 15</inkml:trace>
  <inkml:trace contextRef="#ctx0" brushRef="#br0" timeOffset="46483.2">5532 16667 28559 0,'-14'10'2544'0,"5"3"-2032"0,1 5-512 0,3 4 0 0,0 6-208 0,3 7-144 16,-1 2-32-16,1 3 0 15,-3 6 384-15,1 1 0 0,-1 4 0 0,0 0 0 0,-1-2 0 0,0-2 0 16,0 2 0-16,-1-4 0 0,0-5 208 0,2-5-32 16,0-3-16-16,0-8 0 0,-1-5 576 0,3-3 112 15,-2-4 32-15,5-12 0 0,0 0-16 0,0 0 0 16,-8-7 0-16,3-5 0 0,2-7-64 0,2-5-16 15,0-1 0-15,2-6 0 0,4-2-464 0,-1-1-80 16,-2-2-32-16,2 1 0 0,3-2-208 0,3 1 0 16,1 2 0-16,4 3 0 0,1 0 0 0,5-1 0 15,2 3 0-15,1 2 0 0,2 4-160 0,3 0 160 16,2 4-128-16,-1 5 128 0,2 3-144 0,-2 0 144 16,1 6-160-16,-4 3 160 15,-1 2-1760-15,-2 4-256 0,-1 1-48 0,0 4-7680 0,0 0-1536 0</inkml:trace>
  <inkml:trace contextRef="#ctx0" brushRef="#br0" timeOffset="46900.1">6434 16934 11055 0,'0'0'976'0,"0"0"-784"0,0 0-192 0,0 0 0 15,0 0 2464-15,0 0 448 0,0 0 96 0,0 0 0 16,0 0-2160-16,12 4-432 0,-12-4-96 0,11 6 0 16,2 0 32-16,1-1 16 0,1-1 0 0,-1 0 0 0,4 0-16 15,2-2 0-15,2 0 0 0,2-2 0 0,-1-2-80 0,2 0-16 16,2-4 0-16,0 0 0 0,1-4-96 0,-2 1-32 16,1-5 0-16,-3-1 0 0,-2-1-128 0,-2-1 192 15,-3 3-192-15,-7 0 192 0,-1-2-192 0,-4-2 192 16,-1 4-192-16,-6 0 192 0,-1 2-192 0,-4 1 0 15,-3 2 0-15,-4 0 0 0,-4 3 144 0,-2-1 0 16,-5 4 0-16,-2 3 0 0,0 3 48 0,-2 5 0 16,0 1 0-16,0 6 0 0,-1 3-32 0,1 4 0 15,1 6 0-15,3 5 0 0,3 0-160 0,0 4 0 16,3 2 0-16,2 2 0 0,4 3 0 0,3-2 0 16,5-1-128-16,2-2 128 0,3 2 0 0,4-6 0 15,4-4-144-15,2-2 144 0,1-1 0 0,3-5 0 16,3-4 0-16,4-2 0 0,3-2-320 0,4-6-16 15,4-5 0-15,4-4-8112 16,3-4-1600-16</inkml:trace>
  <inkml:trace contextRef="#ctx0" brushRef="#br0" timeOffset="47434.87">7544 16675 19343 0,'0'0'1728'0,"-4"10"-1392"0,0-3-336 0,-1 6 0 16,2 4 848-16,-1 2 112 0,0 1 0 0,0 4 16 15,0 5-288-15,1 2-64 0,-3-2-16 0,0 3 0 16,0 1-224-16,-2 1-64 0,0-1 0 0,2-1 0 16,-1-3 320-16,0 2 48 0,2-8 16 0,0-3 0 15,2-3-288-15,0-3-48 0,0-2-16 0,2-7 0 0,1-5-32 0,0 0-16 16,0 0 0-16,6-11 0 0,-2-6 48 0,2-2 16 15,-1-4 0-15,2 1 0 0,0-4-368 0,2 1-160 16,0-1 16-16,0-2 0 0,0 0 144 0,0 2 176 16,1-4-48-16,1 5 0 0,2-2-128 0,1 4 0 15,1 3 0-15,1 4 0 0,-2 3-144 0,0 5-16 16,0 4 0-16,0 6 0 0,0 3 160 0,0 6 0 16,-2 4 0-16,6 10 0 0,-5 4 0 0,-3 1 0 15,-2 5 0-15,-5 0-128 0,-1 1 128 0,-4 1 0 16,0 1 0-16,-2-4 0 0,-1-5 0 0,2-4 0 15,-2-4 0-15,2-3 0 0,1-5 304 0,2-2 32 16,0-11 16-16,0 0 0 0,0 0 144 0,12 0 16 16,0-9 16-16,5-3 0 0,1-9-272 0,1-2-64 15,0 0-16-15,0-3 0 0,-1-1-176 0,0-2 0 16,-2 0 0-16,1-2 0 0,-1 1 0 0,1 4-176 16,0-1 176-16,1 6-192 0,0 0 192 0,0 6-160 15,0 6 160-15,-1 3-160 0,1 6 160 0,0 9-128 16,-3 6 128-16,1 7-128 0,-6 2 128 0,1 8 0 0,-3 3-144 15,-2 5 144-15,-2 3 0 0,-2-1 0 0,-2 2 0 0,-2 2 0 16,-2 1 0-16,-1-5 0 0,-1-3 0 0,1 0 0 16,-1-9 0-16,3-1 0 0,-1-6 0 0,4-1 0 15,-1-6-2064-15,2-2-304 0</inkml:trace>
  <inkml:trace contextRef="#ctx0" brushRef="#br0" timeOffset="47918.32">8625 16964 17503 0,'0'0'1552'0,"0"0"-1232"0,0 9-320 0,2-1 0 15,3 0 1728-15,3-6 304 0,1 1 48 0,5-3 16 16,-2-3-1344-16,5-1-272 0,2-6-48 0,4 0-16 15,1-3-224-15,1-3-32 0,0-3-16 0,-1-2 0 16,0 2-144-16,-1-4 160 0,-4 2-160 0,-4-1 160 16,-2 0-160-16,-6 1-256 0,-1 1 64 0,-5 2 16 15,-4 4 32-15,-3 0 0 0,-7 1 0 0,-3 5 0 16,-6 2 144-16,-2 6 0 0,-4 6-144 0,0 1 144 16,0 7 0-16,0 4 240 0,1 2-48 0,2 5 0 15,0 5 80-15,3 3 16 0,4 1 0 0,0 0 0 16,4 1-288-16,3-4-256 0,3 0 64 0,3-1 0 15,5-4-32-15,3 0 0 0,1-5 0 0,3-2-11584 16</inkml:trace>
  <inkml:trace contextRef="#ctx0" brushRef="#br0" timeOffset="48383.92">9231 16601 19343 0,'0'0'848'0,"1"11"192"0,-2-1-832 0,1 4-208 15,0 3 0-15,0 5 0 0,0 3 1056 0,0 0 160 16,-1 5 48-16,-3 10 0 0,0 0-464 0,-1-3-96 16,-1-2 0-16,-3-2-16 0,-1 0 272 0,-1-6 64 15,0 0 16-15,2-7 0 0,3-2-272 0,1-3-48 16,1-7-16-16,4-8 0 0,0 0-288 0,0 0-64 15,0 0-16-15,6-12 0 0,2-4-64 0,3-3-16 16,2-4 0-16,2-3 0 0,0 1-256 0,3-4 0 0,0-4 0 0,2 2 0 16,-2 4 0-16,4-2 0 0,-2 2 0 0,0 1 0 15,1 4-128-15,-1 2 128 0,0 2 0 0,-2 4-144 16,-1 9 144-16,-2 4 0 0,-4 5 0 0,0 6-128 16,-1 2 128-16,0 9-128 0,-5 5 128 0,0 1-128 15,-1 2 128-15,0 4 0 0,-4 2 0 0,0 2-128 0,0-2 128 0,0-3 0 16,-3-8 0-16,2-1 0 0,0-3 0 0,1-4 0 15,0-5 0-15,0-11 128 0,0 0 16 0,0 0 16 16,11-3 0-16,2-7 0 0,1-1 32 0,2-7 16 16,3-6 0-16,0 0 0 0,-1-5-208 0,4 1 0 15,-2-3-144-15,1 3 144 0,-2 1-336 0,-2 1 16 16,1 3 16-16,0 3 0 0,0 0 80 0,-2 6 16 16,0 7 0-16,-2 2 0 0,0 5 48 0,-2 6 16 15,0 3 0-15,-2 6 0 0,-1 6-48 0,-4 3 0 16,-4-1 0-16,-3 6 0 15,-4 3-1200-15,-2 3-240 0,-5 1-48 0</inkml:trace>
  <inkml:trace contextRef="#ctx0" brushRef="#br0" timeOffset="49068.16">11124 15706 20271 0,'-7'-17'896'0,"3"11"192"0,4 6-880 0,0 0-208 0,0 0 0 0,0 0 0 16,-7 6 1440-16,-1 10 240 0,-1 8 48 0,-1 6 16 16,-4 7-1248-16,-1 10-256 0,0 5-48 0,-2 7-16 15,-1 2-176-15,-1 4 0 0,-4 0 0 0,-1-2 0 16,-1 4 0-16,-1 1 128 0,2-7-128 0,3-3 0 15,0-7 128-15,5-8-128 16,2-10 128-16,6-11-128 0,3-4 624 0,1-5 32 0,4-2 16 16,4-1 0-16,1-5-32 0,4-4-16 15,1-3 0-15,4-4 0 0,3-2-400 0,3-3-80 0,3-3-16 0,2-4 0 16,0-3-128-16,1 2 0 0,2 0-160 0,9-2 160 16,-8 3-384-16,-2 8 32 0,-4 3 0 0,-7 10 0 15,0 5 352-15,-1 3 0 0,-1 5 0 0,1 16 0 16,-6 6 0-16,-3 1 0 0,-9-3 160 0,-5 5-160 15,-2-2 288-15,-4 5-48 0,-7-1-16 0,6-15 0 16,-8 2-64-16,-1 2-16 0,-4-4 0 0,-1 0 0 0,-2-3-272 16,0-3-64-16,1-7-16 0,4-2-9392 15,2-3-1888-15</inkml:trace>
  <inkml:trace contextRef="#ctx0" brushRef="#br0" timeOffset="49368.5">11438 16770 30399 0,'11'2'2704'0,"4"2"-2160"16,4-1-544-16,0-1 0 0,0 1 944 0,3-3 80 16,0-1 0-16,-1-3 16 0,0 0-592 0,-1-6-112 15,-1 1-16-15,1-4-16 0,-2 0-304 0,0 0 160 16,-4-4-160-16,-3 0 128 0,0 0-352 0,-6-1-80 15,-2-1-16-15,0 0 0 0,-4-3 320 0,-1 4-160 0,0 4 160 0,-4 0-128 16,-5 0 128-16,0 7 0 0,0-1 128 0,-3 6-128 16,0 4 128-16,0 6-128 0,0 1 160 0,-2 6-160 15,2 7 0-15,-2 4 0 0,-2 3 0 0,2 4 0 16,-2 1 0-16,2 1-128 0,2 2 128 0,4 0 0 16,4-2 0-16,1-2-128 0,5 1 128 0,5-7 0 15,5 0-608-15,4-6-16 0,5-5 0 16,4-3-9120-16,1-7-1840 0</inkml:trace>
  <inkml:trace contextRef="#ctx0" brushRef="#br0" timeOffset="49651.54">12292 16668 27583 0,'-15'26'1216'0,"4"-7"256"0,1 4-1168 0,-4 1-304 15,1 5 0-15,1-2 0 0,-5 2 848 0,5-4 112 16,-1 2 32-16,1-5 0 0,2-5 80 0,1-3 16 0,2-3 0 16,2-3 0-16,5-8-80 0,0 0-16 15,0 0 0-15,2-14 0 0,2-7-320 0,4-6-64 0,3-2-16 0,3-3 0 16,3-5-400-16,2-1-192 0,3-1 160 0,3 1-160 16,0 1 0-16,3 1 0 0,0 1 0 0,-1 2 0 15,6 3-128-15,2-1 128 0,3 5 0 0,4 1 0 16,0 3-256-16,-4 4 48 0,-2 3 16 0,-3 7 0 31,-2-3-2368-31,-3 7-448 0,8-5-112 0,-2 4-16 0</inkml:trace>
  <inkml:trace contextRef="#ctx0" brushRef="#br0" timeOffset="50319.04">14910 16155 27071 0,'0'0'592'0,"-5"9"128"0,0 1 32 0,3 5 0 0,-1 5-608 0,2 10-144 0,-1 5 0 16,0 7 0-16,-2 6 176 0,0 5 0 0,-1 1 0 0,-1 3 0 16,-2 7-368-16,-1-2-64 0,-1 3 0 0,-1-3-16 15,-1 1 272-15,1-6 0 0,-1-5 176 0,2-8-176 16,1-3 720-16,0-5 48 0,1-10 0 0,0-3 0 15,2-4 256-15,2-3 48 0,1-6 16 0,3-10 0 16,0 0-144-16,0 0-32 0,5-14 0 0,2-4 0 16,0-4-368-16,5-7-80 0,3-3-16 0,2-5 0 15,3-2-448-15,0-3 0 0,3-6 0 0,4 0-160 16,1-3-176-16,2-1-48 0,2-2 0 0,4 3 0 16,2 0 192-16,2 8 48 0,-1 1 0 0,0 7 0 15,-2 8 16-15,-2 7 0 0,-2 7 0 0,-1 8 0 16,-5 6-80-16,0 7-16 0,-7 7 0 0,-4 4 0 15,-4 10-176-15,-4 2-48 0,-6 8 0 0,-6 2 0 0,-2 1 192 0,-8 2 48 16,0-2 0-16,-5 0 0 0,-3-2-16 0,-1-5 0 16,-2-3 0-16,1-3 0 15,0-3-176-15,1-5-48 0,2-5 0 0,4-6-13328 0</inkml:trace>
  <inkml:trace contextRef="#ctx0" brushRef="#br0" timeOffset="50604.1">15900 16532 26719 0,'-3'19'2368'0,"0"-2"-1888"16,2 4-480-16,0 0 0 0,-2 2 896 0,1 2 96 0,-4 4 16 0,1 2 0 16,-1-2-240-16,0 2-32 0,-2-1-16 0,2-3 0 15,-2-1 96-15,2-4 16 16,2-3 0-16,-1 4 0 0,2-8-560 0,3-15-96 15,0 0-32-15,0 0 0 0,0 0-16 0,14-9 0 16,1-6 0-16,2-8 0 0,-2-5-128 0,3 0 0 0,1-1 144 0,-2 5-144 16,-3-2 0-16,2-2 0 0,2 1 0 0,0-4 0 15,1-3 0-15,1 3 0 0,0 3 128 0,3 0-128 16,3 4 0-16,-1 4-208 0,-1-1 16 0,1 6 16 16,-1 2-1360-1,0 6-288-15,0 0-48 0,0 4-12496 0</inkml:trace>
  <inkml:trace contextRef="#ctx0" brushRef="#br0" timeOffset="50921.97">17071 16495 29487 0,'0'0'2624'0,"-10"4"-2112"0,1 3-512 0,-1-1 0 16,-3 8 960-16,-2 2 64 15,-3 3 32-15,2 2 0 0,-1 4-672 0,1 1-128 0,0 0-16 0,2 2-16 16,-1-4-224-16,5 4 0 16,2-5 0-16,2-1 0 0,2-4 0 0,4-3 0 15,4-2 0-15,2-7 0 0,6 0-288 0,2-3 0 16,2-4 0-16,5-4 0 0,3-2 48 0,0-2 16 0,1-3 0 0,2-5 0 16,-3-1 224-16,0-1 0 0,-2-4 0 0,1 0 160 15,-4 4-16-15,-1-1 0 0,-2 0 0 0,-3 1 0 16,-4 1 368-16,-4 0 80 0,-3 1 16 0,-3 2 0 15,-3 0-112-15,-1 5-32 0,-4 0 0 0,3 6 0 16,-4 0-464-16,0-1 0 0,-2 4 0 0,0 1 0 16,1 0-2144-16,0 0-320 15</inkml:trace>
  <inkml:trace contextRef="#ctx0" brushRef="#br0" timeOffset="51369.58">18135 16212 21183 0,'0'0'944'0,"-6"-4"192"16,-3 0-912-16,0 2-224 0,1 0 0 0,-3 2 0 0,-3 3 2368 0,-5 1 448 15,0 10 64-15,-3 0 32 0,-3 2-2336 0,1 3-448 16,-3 0-128-16,-4 6 0 0,1 3 0 0,1 1 0 15,-3 4 128-15,1 4-128 0,1 2 0 0,3 2 0 16,4-2 0-16,6-3 128 0,3-7-128 0,6-2 0 16,7-3 0-16,3-5 0 0,7-5 0 0,3-3 0 0,3-7 0 0,6-1-128 15,6-5 128-15,4-4 0 0,0-10 160 0,4-9-160 16,0-4 224-16,0-5-48 0,0-4-16 0,5-4 0 16,-1-3-160-16,0-3 160 0,0 1-160 0,-1-1 160 15,0-4 96-15,0-1 0 0,0-1 16 0,-2-1 0 16,-3-3 480-16,-3-3 80 0,1-2 32 0,-3-4 0 15,-5 0-288-15,-3 2-64 0,-2-1-16 0,-3 7 0 16,-4 8-272-16,2 9-48 0,-4 13-16 0,-3 8 0 0,-1 7-160 16,-5 14 0-16,0 0 0 0,0 0-176 15,-5 20-16-15,-5 13-16 0,-1 8 0 0,-6 9 0 16,1 4-112-16,-3 7-32 0,-4 2 0 0,-1 10 0 16,-3 6-352-16,0 3-80 0,-1 6-16 0,3-2 0 15,-1-5-1632-15,7-6-320 0,5-8-64 0,7-6-9552 16</inkml:trace>
  <inkml:trace contextRef="#ctx0" brushRef="#br0" timeOffset="51656.06">18979 16345 13823 0,'-1'12'1216'0,"-3"2"-960"0,2 4-256 0,-1 3 0 15,-1 5 2688-15,0-4 480 0,1 4 96 0,-1-3 32 16,1-3-2400-16,1 0-464 0,0 0-112 0,2-1 0 16,0-4 448-16,3-1 112 0,1-5 16 0,2 0 0 15,-1-3 144-15,3-3 48 0,1-5 0 0,2 0 0 16,2-5-384-16,1-5-64 0,1-4 0 0,2 0-16 16,-3-3-272-16,3-2-48 0,0 1-16 0,-2-1 0 15,-1-5-144-15,-1 1-16 0,-3-7-128 0,0 1 192 16,-1 1 32-16,-1-2 0 0,-2 0 0 0,2 4 0 15,-2 0-224-15,2 7-240 0,-1 2 48 0,1 3 16 16,0 5-2080-16,0 5-432 0,0 1-64 16</inkml:trace>
  <inkml:trace contextRef="#ctx0" brushRef="#br0" timeOffset="51953.22">19901 16270 27647 0,'-26'-10'2448'0,"10"6"-1952"16,-3-1-496-16,0 1 0 0,-2 2 896 0,-2 6 96 16,-2 3 16-16,-2 2 0 0,-1 4-704 0,-1 4-144 0,-1 4-32 0,0 1 0 15,2 3-128-15,3 1 0 0,2 2 0 0,-1-3 0 16,2 3 0-16,6-4 0 0,3 1 0 0,7-3 0 15,1-4 0-15,5-4 0 0,3-4 0 0,9-1 0 16,-1-4-160-16,5-4-16 0,1-1 0 0,4-1 0 16,3-3-80-16,4-6-32 0,2-3 0 0,3 1 0 31,2-5-1424-31,0-2-272 0</inkml:trace>
  <inkml:trace contextRef="#ctx0" brushRef="#br0" timeOffset="52187.85">20830 15382 27647 0,'0'0'2448'0,"0"0"-1952"15,-4 9-496-15,0 7 0 0,2 10 384 0,-8 0-32 16,-3 7 0-16,-2 7 0 0,1 3-80 0,-3 3-16 15,1 6 0-15,-2 4 0 0,-1 6-256 0,1 2 128 16,0 3-128-16,0 3 0 0,1 2 0 0,-3-2 0 16,1-1 0-16,0-3 0 15,-4 0-768-15,2-5-256 0,-1-7-48 0,1-7-11168 0</inkml:trace>
  <inkml:trace contextRef="#ctx0" brushRef="#br0" timeOffset="52371.02">20192 16132 37263 0,'23'-15'1648'0,"-8"12"336"0,8-2-1584 0,7 1-400 16,7 3 0-16,23 0 0 0,0-1 192 0,-1 1-32 16,0 1-16-16,3 0 0 15,3-1-816-15,4-1-160 0,1 2-48 0,1-1-15040 0</inkml:trace>
  <inkml:trace contextRef="#ctx0" brushRef="#br0" timeOffset="52820.25">22876 16011 26495 0,'0'0'1168'0,"-6"8"240"0,-3-2-1120 0,-1 4-288 15,0 7 0-15,-2 4 0 0,1 2 608 0,-2 3 64 16,-1 4 16-16,2 6 0 0,-1 3 0 0,0 7 0 16,0-2 0-16,-4 21 0 0,0-8-112 0,3-4 0 15,1-8-16-15,3-7 0 0,0-3-16 0,1-9 0 16,3-3 0-16,2-9 0 0,1-1-64 0,3-5-16 0,2-1 0 0,-2-7 0 16,0 0 240-16,0 0 32 15,11-7 16-15,6-11 0 0,-1-5-304 0,2-2-48 16,1-6-16-16,4 2 0 0,2-2-384 0,1-3 128 0,-2-2-128 0,1 0 0 15,1-4 0-15,2 3-176 16,0 2 16-16,0 0 0 16,0 7-368-16,3 2-80 0,-1 2-16 0,0 4 0 15,1 4-1616-15,-3 3-320 0,-2 4-64 0,0 0-11840 0</inkml:trace>
  <inkml:trace contextRef="#ctx0" brushRef="#br0" timeOffset="53738.62">23676 16251 10127 0,'-10'8'448'16,"6"-3"96"-16,-4 1-544 0,1 2 0 0,-2 5 0 0,-1 2 0 0,-2 3 4224 0,1 2 720 16,-2 2 160-16,0 3 16 0,3 1-3824 0,3-2-768 15,0 2-144-15,3-3-48 0,2-2 304 0,3-2 48 16,2-3 16-16,4-1 0 0,3-3-368 0,3-5-64 15,4-1-16-15,0-5 0 0,4-2 0 0,0-3 0 16,1-4 0-16,0-5 0 0,-2-1-128 0,0-2-128 16,1-4 192-16,-2-1-192 0,0 1 144 0,-1-2-144 15,-4-2 0-15,-2 3 144 0,-2 0 0 0,2 1 0 16,-3 2 0-16,-3 2 0 0,1-1 64 0,-2 2 16 0,-3 7 0 0,1 2 0 16,-3 6-224-16,0 0 0 0,0 0 0 0,-3 11 0 15,1 6-160-15,-3 1 32 0,-1 1 0 16,3 2 0-16,-1 2 128 0,0 4-128 15,1-2 128-15,2 3-128 0,2-4 128 0,2 2-128 0,2-3 128 0,4 7-128 16,2-4 128-16,3-6 0 0,0-4-144 0,0-2 144 16,2-6 0-16,0 1 208 0,1-4-16 0,0-2-16 15,3-5-16-15,0-2 0 0,1-4 0 0,1-1 0 16,0 0-160-16,-1-3 128 0,1-4-128 0,-2-1 128 16,1 2-128-16,0 0 0 0,-3-2 0 0,1 1 128 15,-1-3-128-15,1 0 0 0,0-3 0 0,3 2 128 16,0-3 64-16,3-1 16 0,-1-1 0 0,1-2 0 15,2 0 112-15,0-5 32 0,-2 0 0 0,3-2 0 16,0-3-80-16,-1-4-16 0,-2-6 0 0,0 0 0 16,0-5-64-16,-1 1-32 0,0 1 0 0,-1-1 0 0,-5-1-160 0,-1 1 0 15,1-1 0-15,-4 2 128 0,1 1-128 16,1 0 0-16,-2 3 0 0,1-2 0 0,-1 5 0 0,-1-2 0 16,-2 2 0-16,-2 0 0 0,0 1 0 0,-2 3 0 15,1 4 0-15,-2 2 0 0,0-1 0 0,-4 7 0 16,2 2 0-16,-2 6 0 0,-3 1 0 0,1 8 0 15,-1 0-144-15,-3 5 144 0,4 5-128 0,-8 1 128 16,-2 3-192-16,-1 8 192 0,-3 5-288 0,-1 5 48 0,-1 4 16 16,-1 10 0-16,-2 7 80 0,-1 4 16 15,1 9 0-15,-1 4 0 0,-3 6-80 0,3-3-16 16,-2 6 0-16,4 0 0 0,2-6 224 0,2-1-176 16,1-3 176-16,4-1-160 0,3 3 160 0,3-5 0 15,3-2-144-15,3-2 144 0,1 0 0 0,2-8 0 0,3 1 160 0,4-8-160 16,2-4 160-16,0-5-160 15,3-2 128-15,0-6-128 0,0-5 0 0,2-5 128 16,2-1-128-16,3-5 0 0,3-2 0 0,4-4 0 0,2-5 0 0,3-3 0 16,0-3 0-16,5 1 0 0,2-1 0 0,2-5 0 15,-4 2 0-15,1-3 0 0,-5-2 0 0,-3-3 0 16,-5 0 0-16,1 0 128 0,-2-4-128 0,-2 1 0 0,-2-1 128 16,-2 4-128-16,-3-3 0 0,-2 3 128 0,-4-2 0 15,-3 4 0-15,-3 4 0 0,-3 7 0 0,-5 1 64 0,-1 4 16 16,-7 4 0-16,-2 4 0 0,-4 2-208 0,-2 9 0 15,-4 1 0-15,-1 6 0 0,-3 3 0 0,-2 3 0 16,0 7 0-16,8-7 0 0,-3 2 208 0,0 4-48 16,-1 4-16-16,-7 7 0 0,7-4-144 0,6-3-224 15,4-3 48-15,7-3 16 0,5 0 160 0,5-5 144 16,6 3-16-16,1-6-128 0,6-3 192 0,5-3-64 16,1-3 0-16,3-4-128 15,1-2-256-15,5-3-176 0,5-2-16 0,4-4-11136 16,6-4-2240-16</inkml:trace>
  <inkml:trace contextRef="#ctx0" brushRef="#br0" timeOffset="54395.71">27478 15995 13823 0,'-8'-9'1216'0,"-2"-4"-960"16,2 3-256-16,0 0 0 0,0-3 4272 0,0 5 800 16,1-2 176-16,0 5 16 0,0 0-3456 0,7 5-688 15,-10-4-144-15,10 4-16 0,-9 5-496 0,-2 2-80 16,1 5-32-16,0 1 0 0,-1 5-352 0,-2 5 0 16,2 2 0-16,-1 6 128 0,3 0-128 0,2 0 0 15,0 1 0-15,3 1 0 0,4-3 0 0,3-4 0 16,2-4 0-16,5 0 0 0,3-4 0 0,2-4 0 15,3 0 0-15,0-4-128 0,1-6 128 0,1-2 0 0,1 1-144 16,1-6 144-16,3-2 0 0,0-6 0 0,3-2 0 16,0 0 0-16,-1-3 0 0,-1-2-176 0,1 2 176 15,-2-2-192-15,0 0 192 0,0 1-208 0,-3 0 80 0,-2-1 128 16,-2 0 0-16,-2 3 0 0,-1 3 0 0,-1 6 0 16,0 2 0-16,-2 2 0 0,-1 2 0 0,2 5 0 15,-4 7 0-15,1 0-176 0,-1 3 16 0,0 3 0 16,0 1 160-16,1 0 0 0,1-1-144 0,2-2 144 15,1 1 0-15,1-3 0 0,-1 0 0 0,4-6 0 16,2-1 0-16,-2-3 0 0,1-3 0 0,0-1 128 16,0 0 128-16,1-4 32 0,-1-2 0 0,-2-2 0 15,1-2-32-15,-1 1 0 0,-2-6 0 0,-1 0 0 16,1-3-80-16,-1-1-32 0,0-1 0 0,-1-3 0 16,-3-5-16-16,-1-1-128 0,0-1 192 0,-2-4-64 0,-1-2 0 15,0-2 0-15,0-4 0 0,-2 6 0 0,1 5-128 16,0 2-176-16,0 3 48 0,0 6 0 15,1 7-1280-15,-3 1-256 0,-3 12-64 0,0 0-8816 16,3-8-1760-16</inkml:trace>
  <inkml:trace contextRef="#ctx0" brushRef="#br0" timeOffset="54789.2">29213 15154 28559 0,'0'0'1264'0,"0"0"272"0,0 0-1232 0,-6 11-304 0,-3-3 0 0,-1 10 0 15,-4 8 528-15,-3 2 48 0,-1 3 16 0,-2 6 0 16,0 4-448-16,-2 5-144 0,-1 1 0 0,0 4 0 16,-2 1 128-16,1 0-128 0,-3-1 0 0,2-3 0 15,-1-6 240-15,4-3-64 0,1-2-16 0,3-5 0 16,4-4 48-16,3-7 16 0,2 0 0 0,2-6 0 15,4-1 416-15,3-8 64 0,0-6 32 0,0 0 0 16,12 0-80-16,4-2-16 0,1-7 0 0,4-1 0 16,-4-5-368-16,5-1-80 0,1 1 0 0,-1 0-16 15,-2 0-176-15,0 1 0 0,-1 2 0 0,-1 3 128 16,0 0-128-16,-3 7 0 0,2 4 0 0,-3 6 0 16,-2 2-128-16,-1 9 128 0,-1 8-160 0,-4 2 160 15,-1 4-144-15,-2 1 144 0,-3 0-128 0,-2 0 128 0,-3 1 0 0,2 2 0 16,-4-2 0-16,0-1 0 0,0-5-224 0,2-1 32 15,-1-2 16-15,3-2 0 16,-1-4-1040-16,2-5-192 0,2-3-64 0,1-3-8528 16,-1-9-1712-16</inkml:trace>
  <inkml:trace contextRef="#ctx0" brushRef="#br0" timeOffset="55095.21">29533 15963 23951 0,'0'0'2128'0,"12"4"-1696"0,-2-2-432 0,1 1 0 15,3-1 2240-15,2 1 384 0,4-2 64 0,0 0 0 16,2-2-1840-16,2-2-368 0,0 0-80 0,0-4-16 16,2-2-112-16,-1 1-16 0,-1-4-16 0,-2-2 0 15,-3 1-32-15,-1 1 0 0,-3-5 0 0,-4 2 0 16,-2-2-208-16,-4 5 0 0,-5 1 128 0,0 11-128 15,-8-11 128-15,-6 8-128 0,-4 2 176 0,-3 4-176 16,-4 4 0-16,-3 5 0 0,-1 4 0 0,0 5 0 16,-1 0 0-16,1 6 0 0,0 0-160 0,3 1 160 15,4-2 0-15,6 1-176 0,4 0 176 0,4-1-128 32,4-1-1104-32,5-4-224 0,5 0-32 0,5-7-16 0,3-1-1344 15,6-1-272-15</inkml:trace>
  <inkml:trace contextRef="#ctx0" brushRef="#br0" timeOffset="55423.67">30618 15762 26719 0,'0'0'2368'0,"-11"10"-1888"16,0 5-480-16,0 3 0 0,-2 2 976 0,0 2 112 15,-1 2 0-15,-4 4 16 0,1 0-544 0,-4 0-112 16,2-2-32-16,0-1 0 0,0-1 144 0,1-2 16 15,2-3 16-15,2-3 0 0,-2 0 288 0,6-4 48 16,4-5 16-16,6-7 0 0,0 0-400 0,0 0-80 16,16-5-16-16,5-3 0 0,2-4-128 0,3-4-16 0,2-3-16 15,0 0 0-15,-1-3-144 0,0-2-16 16,-1 0-128-16,1 4 192 0,0 1-192 0,1 1 176 0,0 1-176 16,-2 4 160-16,0 6-32 0,-1 7 0 0,-2 7 0 0,-1 7 0 15,-1 3-128-15,-2 5 160 0,-2 7-160 0,-3 6 160 16,-3 5-160-16,-2 3 0 0,-2 4 0 0,-4 0 0 15,0 0 0-15,-2 1 0 0,-1-4 0 0,0 3 0 16,0-4-256-16,3 1-48 0,-1-5 0 0,2 0 0 31,0 3-2208-31,1-3-448 0,4-2-96 0</inkml:trace>
  <inkml:trace contextRef="#ctx0" brushRef="#br0" timeOffset="56309.98">5829 18277 23039 0,'0'-14'1024'0,"0"14"192"0,5-7-960 0,-5 7-256 0,6-9 0 0,-6 9 0 16,0 0 1552-16,0 0 272 0,0 0 48 0,0 0 16 15,0 0-672-15,10 4-128 0,-10-4-16 0,6 15-16 16,-1 5-304-16,-2 7-64 0,-3 3-16 0,0 4 0 16,-3 7-208-16,1 4-32 0,-1 3-16 0,-1 4 0 15,-1 3-224-15,0-3-64 0,-1-2 0 0,-1-2 0 16,1 0-128-16,1-1 0 0,0-5 144 0,0-1-144 15,1-3-384-15,0-5-128 0,0-5-48 0,2-2 0 16,1-2-1536-16,1-5-304 0,-2-7-64 0,1 0-6752 16,1-12-1360-16</inkml:trace>
  <inkml:trace contextRef="#ctx0" brushRef="#br0" timeOffset="56723.31">5476 18773 19343 0,'11'-6'848'0,"2"2"192"0,6 1-832 0,8 0-208 16,7 0 0-16,4-1 0 0,6 0 1472 0,0 1 256 15,2-4 64-15,1 1 0 0,0 2-1312 0,0 0-256 16,-4-2-48-16,0 1-16 0,1 1-160 0,-2 0 0 0,-1-3 0 16,-2 1 0-16,-4 1 0 0,-2-2 128 0,-6 0-128 0,-2 2 0 15,-7-1 128-15,-3 3-128 0,-4 1 128 0,-11 2-128 16,0 0 480-16,0 0 16 0,0 0 0 0,0 0 0 15,-9 10 80-15,-4 0 32 0,-4 3 0 0,0 0 0 16,-5-2-160-16,-2 3-16 0,-2 3-16 0,0 0 0 16,-1 0-48-16,0 1-16 0,1-1 0 0,2 3 0 15,2-1-32-15,3 1-16 0,1 0 0 0,5-1 0 16,3-1 0-16,4-1 0 0,2-2 0 0,3-2 0 16,2-4-16-16,-1-9 0 0,8 8 0 0,3-4 0 15,1-2-48-15,3-4-16 0,1 0 0 0,2-6 0 16,1-1 64-16,2-5 16 0,-1 0 0 0,1 2 0 0,1-4-144 15,-2 1-32-15,-1 1 0 0,-2 1 0 16,-2 3-128-16,-3 0 192 0,-1 5-192 0,-1 2 192 0,-10 3-192 0,8 4 160 16,1 3-160-16,-3 3 160 0,1 5-160 0,-2 1 128 15,0 4-128-15,-3 0 128 0,1 4-128 0,-1 4-144 16,2-4 144-16,3 0-208 16,1-3-1216-16,4-5-240 0,-2-3-64 0,3-2-8960 15,1-1-1792-15</inkml:trace>
  <inkml:trace contextRef="#ctx0" brushRef="#br0" timeOffset="56975.05">7212 18149 15663 0,'0'0'688'0,"-5"-10"144"0,5 10-656 0,0 0-176 0,-4-5 0 0,4 5 0 16,0 0 3760-16,-6 6 720 0,0 7 128 0,-2 5 48 15,-1 3-3248-15,0 7-640 0,-2 1-128 0,-2 7-16 16,2 2-320-16,-2 7-64 0,-1 5-16 0,1 0 0 16,1-2-224-16,-1 6 176 0,3 0-176 0,1 0 160 15,0-5-160-15,1 1 0 0,3-7 0 0,1 0 0 32,2-5-736-32,-1-4-176 0,2-8-48 0,1 1 0 15,4-7-384-15,-2-5-64 0,2-4-32 0,-4-11-11456 0</inkml:trace>
  <inkml:trace contextRef="#ctx0" brushRef="#br0" timeOffset="57292.18">7538 18101 28447 0,'0'0'1264'0,"6"12"256"0,-1-3-1216 0,0 4-304 16,-3 0 0-16,-2 1 0 0,-4 4 1040 0,-1 3 160 15,-2-1 16-15,-4 2 16 0,-6 3-496 0,-2 3-96 16,-2-1-32-16,-1 1 0 0,-2 1-368 0,-4 1-80 16,-4 1-16-16,-1 2 0 0,-1-1-144 0,1-4 0 15,1 1 0-15,4-6 0 0,4 0 0 0,4-1 0 16,2-2 0-16,2-2 0 0,1-3-208 0,4-5 16 16,3 0 16-16,2-3 0 0,6-7 176 0,0 11-208 0,0-11 80 0,7 10 128 15,2 2-144-15,3-1 144 0,0-2 0 0,4 4 0 16,3-3 0-16,4 3 0 0,2 2 0 15,3 2 0-15,1-2 128 0,2 0-128 0,-2-2 0 0,-1 2 144 16,-3-1-336-16,1-3-80 0,-2-2-16 0,-2 3-9824 16,-3-6-1984-16</inkml:trace>
  <inkml:trace contextRef="#ctx0" brushRef="#br0" timeOffset="57539.81">8435 18457 35007 0,'-11'16'1552'0,"6"-1"320"0,2 7-1488 0,1 8-384 15,0 2 0-15,0 8 0 0,-1 0 0 0,-1 2 0 16,-3 4 0-16,-2-5 128 0,-4 1-128 0,-1-2 0 15,0-2 0-15,0-1 128 16,-1 0-576-16,0-5-96 0,-2-7-32 0,4-3 0 16,-2 1-1472-16,4-9-320 0,1-3-48 0</inkml:trace>
  <inkml:trace contextRef="#ctx0" brushRef="#br0" timeOffset="57958.17">8953 18525 20271 0,'0'0'896'0,"0"0"192"0,-4 12-880 0,1 3-208 0,2 4 0 0,0 1 0 15,-2 3 1776-15,-1 0 304 0,-1 3 64 0,-2 0 16 16,-4-3-1504-16,0 1-288 0,-3-2-64 0,0-2-16 15,3-2-32-15,-1 0 0 0,2-3 0 0,0-5 0 16,0-1 48-16,3-5 0 0,7-4 0 0,0 0 0 16,0 0 464-16,0 0 112 0,3-14 16 0,3-1 0 15,4-2-288-15,4-2-48 0,2 0-16 0,1-4 0 0,1 0-384 0,1-2-160 16,-1-1 128-16,0 2-128 0,-3-2 0 0,0 3 0 16,1-1 0-16,0 2 0 0,1 2 0 0,0 3 0 15,2 7 128-15,-1 1-128 0,0 6 0 0,-1 7 0 16,-1 8-160-16,1 3 160 0,-1 4 0 0,-2 5-144 15,0 7 144-15,-4 2 0 0,0 2-128 0,-3 3 128 16,-2 1-128-16,-1-1 128 0,0-3-256 0,-1-2 48 16,1-1 0-16,3-6 0 15,1-4-240-15,3 0-64 0,1-7 0 0,6-1 0 16,2-2-128-16,6-8-48 0,-1-6 0 0,3-3-13456 0</inkml:trace>
  <inkml:trace contextRef="#ctx0" brushRef="#br0" timeOffset="58375.16">10566 18373 35471 0,'0'0'1568'0,"-12"-3"336"0,-1 1-1520 0,-2 3-384 0,-3 3 0 0,-2 3 0 16,-5 0 144-16,-5 7-144 0,-3 2 192 0,2 2-192 15,-1 1 0-15,0 3 0 0,1 3 0 0,4 2-144 16,2-1 144-16,1 4 0 0,4 0 0 0,2-2-128 16,3 1 128-16,6-7 0 0,1-3-144 0,5-1 144 15,1-3-224-15,5-2 32 0,3-8 0 0,6-1 0 0,0-6-80 0,6-1-16 16,4-2 0-16,3-6 0 0,2 3 288 0,3-6 0 16,2-4 0-16,1-3 0 0,0 1 0 0,0-2 224 15,-2 0-64-15,-1 1-16 0,-2 2 176 0,-4 1 48 16,-3 1 0-16,-2 3 0 0,-3 1 96 15,0 5 32-15,-4 6 0 0,0 3 0 0,-1 5-272 0,-6 6-48 16,0 6-16-16,-1 6 0 0,0 7-160 0,-3 6 0 16,-2 3 0-16,-2 6-176 0,1 2 176 0,-4 0 0 15,-1 3-144-15,-6 2 144 0,-2 3-160 0,-1 0 160 16,-2 3-208-16,-1-6 80 0,-3-6-64 0,-2-2-16 16,4-9 0-16,-3-3 0 15,-1-7-352-15,1-3-64 0,2-7-16 0,2-3 0 16,2-4-1232-16,-2-3-256 0,-9-10-48 0,0-7-16 0</inkml:trace>
  <inkml:trace contextRef="#ctx0" brushRef="#br0" timeOffset="58562.21">8950 18282 41471 0,'-10'-5'3680'0,"1"2"-2944"0,9 3-592 0,0 0-144 16,0 0 384-16,0 0 32 0,0 0 16 0,0 0 0 16,0 0-432-16,0 0 0 0,6 8 0 0,6-2 0 15,-2-4-2336-15,4-4-352 0</inkml:trace>
  <inkml:trace contextRef="#ctx0" brushRef="#br0" timeOffset="59341.54">13312 18454 25791 0,'-17'-9'2304'0,"-1"2"-1856"16,-1-2-448-16,-2 4 0 0,2 3 784 0,-5 5 64 15,-2 4 16-15,-4 2 0 0,-1 7-368 0,-2 1-80 16,-2 8-16-16,0 5 0 0,-1 6-272 0,2 0-128 16,2 4 128-16,3 3-128 0,3-1 128 0,3 1-128 15,3 0 128-15,6-6-128 0,4 0 192 0,6-5-64 16,4-8 0-16,5-1 0 0,3-4 0 0,4-5 0 0,6-5 0 0,4-5 0 15,5-5 192-15,4-8 48 0,1-4 0 0,5-9 0 16,4-3-144-16,2-3-32 0,1 1 0 0,-3-6 0 16,-4-1 0-16,-1 0-16 0,-5-2 0 0,0-1 0 15,-2-1-16-15,-4 0 0 0,-2 1 0 0,-2-4 0 16,-2-3 352-16,-3 1 64 0,-3-6 0 0,-2 1 16 16,-2-3-160-16,-1 0-48 0,0-1 0 0,-5 3 0 15,2 7-240-15,1 6-144 0,-4 7 160 0,3 7-160 16,-1 4 0-16,-1 8 0 0,-3 10 0 0,0 0 0 15,-4 12 0-15,-1 5-208 0,-2 6 64 0,0 10 16 16,-2 4-48-16,0 9 0 0,-3 2 0 0,1 10 0 16,-6 4 176-16,3 6-160 0,1 4 160 0,0-1-160 15,0 1-32-15,4-3 0 0,4-6 0 0,4-4 0 16,2-3-240 0,5-7-48-16,2-3-16 0,2-6 0 0,2-4-2480 0,0-1-496 0</inkml:trace>
  <inkml:trace contextRef="#ctx0" brushRef="#br0" timeOffset="59759.25">13937 18579 25791 0,'0'0'2304'0,"-7"6"-1856"0,7-6-448 0,-5 11 0 16,3 0 384-16,0 0 0 16,2 2-16-16,4-1 0 0,1 1-368 0,4 0 0 0,4-7-160 0,2-1 160 15,4-5 0-15,5-2 0 0,4-2 160 0,4-2-32 16,1-6 128-16,3-2 16 0,1-2 16 0,-4-1 0 16,-2-1-96-16,-3-2-32 0,-3-2 0 0,0 1 0 15,-2-2 64-15,-4 0 16 0,-5 3 0 0,-3 1 0 16,-2 0 128-16,-4 1 16 0,-2 2 16 0,-6 5 0 15,1 0 112-15,-7 4 32 0,-3 2 0 0,-4 5 0 16,-4 7-304-16,-5 1-64 0,-3 8-16 0,-1 4 0 16,-10 5-160-16,2 2 0 0,-1 7 0 0,5 2 0 15,0 0 0-15,6 2 192 0,3 2-32 0,5 1 0 16,5-4-32-16,5-1 0 0,4-3 0 0,5-4 0 0,4 0-128 16,3-5 0-16,5-2 144 0,4 1-144 0,5-4 0 15,3-3-320-15,4-6 64 0,5 2 16 16,6-8-2016-16,2-4-416 0</inkml:trace>
  <inkml:trace contextRef="#ctx0" brushRef="#br0" timeOffset="60077.06">14926 18375 33167 0,'-14'15'1472'0,"5"-1"304"15,0 7-1424-15,0 6-352 0,3 2 0 0,-2 4 0 16,-1 0-464-16,1 2-176 0,1 4-16 0,-1-3-16 0,-1 0 672 0,3-5 128 0,1-7 16 0,1 1 16 16,1-3-16-16,0-5 0 0,0-5 0 0,4-2 0 15,-1-10 240-15,0 0 64 0,0 0 0 0,0 0 0 16,12-5 64-16,-1-6 32 0,2-3 0 0,1-3 0 15,1 2-128-15,-1-6-32 0,0 1 0 0,0 0 0 16,0-1-192-16,0 2-64 0,-2-2 0 0,1-2 0 16,0 1-128-16,1 2 128 0,1 0-128 0,3 1 128 15,-3-3-128-15,6 2 0 0,0 3 0 0,5 4-176 16,1 1-1984-16,3 4-400 0</inkml:trace>
  <inkml:trace contextRef="#ctx0" brushRef="#br0" timeOffset="60542.53">15907 18262 23327 0,'0'0'1024'0,"0"0"224"0,0 0-992 0,-4 6-256 0,-2 3 0 0,2 2 0 15,0 1 1168-15,0 6 192 0,0 2 48 0,-1 7 0 0,0 0-576 16,-1 6-128-16,0 1 0 0,-1 3-16 0,1 1-464 0,-2 0-96 15,2 2 0-15,-3-2-128 0,1-5 144 0,1-1-144 16,-1 1 0-16,0-2 144 16,1-1-1232-16,4-7-240 0,1-4-48 0</inkml:trace>
  <inkml:trace contextRef="#ctx0" brushRef="#br0" timeOffset="60893.12">16459 18390 29663 0,'-2'20'1312'0,"5"-5"272"0,3 3-1264 0,3 7-320 0,0 2 0 0,0 5 0 16,-4-3 128-16,1 1-128 0,1 2 144 0,-5-5-144 15,1-2 192-15,-1-6-64 0,2-5-128 0,0-2 192 16,-4-12 256-16,5 9 32 0,-5-9 16 0,9 3 0 16,-9-3 224-16,14-2 48 0,0-10 16 0,-1 1 0 15,2-7-272-15,0-1-48 0,-1-4-16 0,1 0 0 16,1-1-304-16,0-4-144 0,-1-2 128 0,1 0-128 16,-2-3 192-16,-2 3-32 0,2 4-16 0,-2 0 0 15,-1 2-16-15,2 1-128 0,-3 0 192 0,1 5-64 16,1 2-128-16,-2 4 0 0,-1-1 0 0,-1 6-176 15,-8 7-1952-15,10-5-400 0,-10 5-80 0</inkml:trace>
  <inkml:trace contextRef="#ctx0" brushRef="#br0" timeOffset="61476.89">17925 18332 6447 0,'0'0'576'0,"0"0"-576"0,-5-4 0 0,-1-1 0 15,-2 0 2880-15,-2 0 448 0,-3-4 112 0,-1 3 16 16,-2 1-1408-16,-2-2-288 0,-1 6-48 0,-3 6-16 15,-2-2-736-15,-1 4-160 0,-1 7-32 0,1 3 0 0,-2 2-192 0,1 6-64 16,-1 4 0-16,0 5 0 0,1-3 768 0,3 0 128 16,4-1 48-16,3 1 0 15,4-4-1712-15,2 0-320 0,3-5-80 0,5-2-16 0,3-2 672 0,4-3 224 16,4-3 0-16,5-7 0 0,5 0 128 0,1-5 32 16,2-4 0-16,2-1 0 0,1-6 32 0,0-2 16 15,1 0 0-15,-2-3 0 0,1-2-208 0,-3 0-32 16,-1-1-16-16,-2 0 0 0,0 1 80 0,-4 0 0 15,-2 2 16-15,-2 2 0 0,0 0 112 0,-1 6 0 16,-1 1 16-16,-9 7 0 0,0 0-208 0,11 2-32 16,-3 7-16-16,-1 4 0 0,0 1-144 0,-1 5 0 15,-2 3 0-15,2-1 0 0,1-1-144 0,-2 3 144 0,1 4-192 0,0-4 192 32,2-1-752-32,1-2-32 0,1-4-16 0,1-2 0 15,2-1-2336-15,2-7-480 0</inkml:trace>
  <inkml:trace contextRef="#ctx0" brushRef="#br0" timeOffset="61743.37">18922 17568 34431 0,'0'0'1536'0,"0"0"304"0,0 0-1472 0,-4 14-368 0,2 8 0 0,-2 3 0 0,0 1 368 0,-2 7 0 16,-2 2 0-16,-1 3 0 0,0 6-176 0,-1 4-48 16,0 5 0-16,0 2 0 0,-3 0 48 0,3 2 0 15,-2 2 0-15,-2-5 0 0,3-3-192 0,-2-4 128 16,2-2-128-16,2-5 128 16,3-3-576-16,-1-2-128 0,1-2-32 0,1-1 0 15,0-8-1808-15,0-2-352 0,-1-6-80 0,3-2-16 0</inkml:trace>
  <inkml:trace contextRef="#ctx0" brushRef="#br0" timeOffset="61926.27">18485 18251 24879 0,'0'0'2208'0,"16"-4"-1760"0,6-1-448 0,6 1 0 15,4 1 2304-15,6 0 368 0,1 1 80 0,4 1 0 16,3-1-2032-16,2-1-400 0,1-1-96 0,0-3-16 15,-4-1-208-15,-3-4 128 0,-3 4-128 0,-1-4 0 32,-1 3-1632-32,-3-2-416 0,-1 1-96 0,-2 1-11600 0</inkml:trace>
  <inkml:trace contextRef="#ctx0" brushRef="#br0" timeOffset="62172.14">19935 18188 22111 0,'0'0'976'0,"-9"0"208"0,9 0-944 0,-9 3-240 16,0 3 0-16,0 3 0 0,1 4 2032 0,-3 0 352 15,-1 2 80-15,-4 3 16 0,1 2-1248 0,-1 5-240 16,-2 0-48-16,1 1-16 0,2-2-416 0,1 1-96 15,1 3-16-15,2-3 0 0,1 3-240 0,2-4-160 16,4-2 192-16,-1-3-192 16,3-3-1264-16,0 0-352 0,2-3-80 0,0-1-7984 15,0-12-1600-15</inkml:trace>
  <inkml:trace contextRef="#ctx0" brushRef="#br0" timeOffset="62560.38">20257 18134 28559 0,'0'0'1264'0,"0"0"272"0,0 0-1232 0,0 0-304 0,5 14 0 0,-1 4 0 15,-1 2 832-15,-1 3 96 0,-2 5 32 0,-2 0 0 16,0 3-528-16,1 4-112 0,-3-1 0 0,1 3-16 15,1 0 64-15,-1 0 16 0,1-3 0 0,0 0 0 16,2-6-192-16,3-1-48 0,1-5 0 0,1-3 0 16,1-3 368-16,2-1 80 0,-1-3 16 0,4-5 0 0,-1-4 176 0,1-3 48 15,3-1 0-15,3-3 0 0,2-6-128 0,0 0-32 16,1-4 0-16,0-4 0 0,1-3-96 0,-1-3 0 16,0 3-16-16,1-3 0 0,-5-3-192 0,2-1-48 15,-1-5 0-15,-2 0 0 0,-2-3-96 0,-1-1-32 16,0-1 0-16,-1 1 0 0,-1 4-64 0,1 3-128 15,-3 1 176-15,1 3-176 0,-1 6 0 0,0 5 0 16,-2 4 0-16,-1 1-192 16,-5 10-832-16,0 0-144 0,0 0-48 0,0 0 0 15,0 0-1408-15,0 0-304 0,0 0-48 0</inkml:trace>
  <inkml:trace contextRef="#ctx0" brushRef="#br0" timeOffset="62961.07">21594 18347 30463 0,'23'0'1344'0,"-4"2"288"0,5-2-1312 15,6 1-320-15,5-1 0 0,3 0 0 0,0 0 832 0,5-1 112 0,0-3 16 0,3-3 0 16,3 0-512-16,-4-3-112 0,0-2-16 0,-3-2 0 15,-3-4 256-15,-1 2 64 0,-1 1 0 0,-1-2 0 16,-4 1 128-16,-3-2 48 0,-3 0 0 0,-4 0 0 0,-2-1-256 16,-4-1-48-16,-1-1-16 0,-5 4 0 0,-4-2-160 0,-4-1-16 15,-5 3-16-15,-3 0 0 0,-4 4-176 0,-7 6-128 16,-3 2 192-16,-6 5-192 0,-4 5 0 0,-3 4 0 16,-4 5 0-16,0 5-144 0,0 2 16 0,-2 7 0 15,-3 3 0-15,4 2 0 0,1 0 128 0,4 1-208 16,4 1 80-16,7 0 128 0,8 0-144 0,8-1 144 15,6-2 0-15,7-2 0 0,7 2-160 0,5-2 160 16,4-4-128-16,5-1 128 0,1-4 0 0,4-4 0 16,2 0 0-16,2-7 0 0,2-2 0 0,6-6 0 15,3 1 0-15,3-2-128 16,1-2-944-16,1-3-176 0,2-6-32 0,-4 2-10384 16,-7-3-2080-16</inkml:trace>
  <inkml:trace contextRef="#ctx0" brushRef="#br0" timeOffset="63230.05">19964 17597 40543 0,'-11'-15'3600'0,"7"7"-2880"0,4-2-576 0,3 4-144 15,3 0 704-15,2 1 128 0,0-2 0 0,4 1 16 0,-1 2-464 0,1 1-80 16,-2-2-32-16,0-1 0 0,0 0-272 0,2-1 0 16,-5 0-208-16,1 0 80 15,0-4-2176-15,-2 3-448 0,0-2-64 0</inkml:trace>
  <inkml:trace contextRef="#ctx0" brushRef="#br0" timeOffset="63591.72">15613 18017 35935 0,'-4'-10'3200'0,"6"1"-2560"0,0 1-512 0,-2 8-128 16,7-9 896-16,-1 3 176 0,-6 6 16 0,6-3 16 0,-6 3-400 0,0 0-64 15,9-3-32-15,-9 3 0 0,12-2-608 0,-12 2 0 16,11-2 0-16,-1 2 0 16,-10 0-1920-16,12 5-464 0,-2-1-96 0</inkml:trace>
  <inkml:trace contextRef="#ctx0" brushRef="#br0" timeOffset="68416.24">10642 13558 4607 0,'0'0'400'0,"11"-3"-400"0,1-3 0 0,-12 6 0 16,0 0 1408-16,9-1 208 0,-9 1 48 0,10-2 0 15,-10 2-960-15,0 0-176 0,0 0-32 0,0 0-16 0,0 0 96 0,0 0 0 16,0 0 16-16,0 0 0 0,4 13-64 0,-4-13-16 16,0 0 0-16,-2 14 0 0,2-4 128 0,-3 2 0 15,-3-3 16-15,0 0 0 0,-4-3 16 0,1 3 0 16,0-2 0-16,3 2 0 0,-1-4 128 0,7-5 32 16,-8 5 0-16,-1 2 0 0,1-5 0 0,8-2 0 15,-8 3 0-15,8-3 0 0,0 0-16 0,0 0 0 16,0 0 0-16,0 0 0 0,-7-5-32 0,7 5 0 15,0 0 0-15,-2-13 0 0,2 2-208 0,3 1-32 16,1-3-16-16,1 1 0 0,0 5-176 0,1-5-32 16,-1 2-16-16,3-3 0 0,0 1-112 0,2 0-32 0,0-2 0 0,0 0 0 15,-1 2-160-15,3 1 0 16,-4 0 144-16,3 3-144 0,-4-1 0 0,1 3 0 0,-1 1 0 0,-7 5 0 16,11-4 0-16,-11 4 0 0,11-1 0 0,-11 1 0 15,12 6 0-15,-4-1 0 0,-1 3 0 0,-3 2 0 16,-2 3 0-16,-1-2-128 0,-2 5 128 0,-3-1 0 15,-2 0 0-15,-3 0 0 0,-1-2 0 0,-3 2 0 16,-1 1 160-16,-1-2 16 0,0 0 0 0,-3-6 0 16,0 5 80-16,2-4 0 0,2 2 16 0,0 0 0 15,1-6-80-15,1 0 0 0,2-3-16 0,10-2 0 16,-7 4 16-16,7-4 16 0,0 0 0 0,0 0 0 16,0 0 160-16,-3-11 16 0,3 1 16 0,1-1 0 15,6-3-208-15,-3 2-32 0,2-1-16 0,3-1 0 16,1-1-144-16,0 0 0 0,0 2 144 0,2-4-144 15,2 2 0-15,0 1 0 0,-5 0 0 0,1 3 128 16,0 2-128-16,0 0 0 0,-1 2 0 0,-9 7 0 0,0 0 0 0,10-2-128 16,-10 2 128-16,0 0-128 0,9 6 128 0,-9-6-128 15,5 16 128-15,-4-2-128 0,-2 1-16 0,-3-3 0 16,-2 1 0-16,0 2 0 0,-3 1 144 0,0-4-128 16,-4-3 128-16,0 4-128 0,-2-2 128 0,0 2 0 15,0-1 0-15,1-6 0 0,-2-1 0 0,2 1 0 16,2-3 0-16,0-1 0 0,3-2 0 0,1-1 0 15,-1 0 0-15,9 1 0 0,-5-5 128 0,5 5-128 16,-2-12 160-16,2 2-160 0,0-1 176 0,4-2-176 16,1 2 192-16,3 0-192 0,2-4 144 0,3 1-144 15,-1-4 0-15,5 1 144 0,-1-2-144 0,4 1 0 16,-1 1 0-16,1 2 0 0,-1 4 0 0,0-1 0 0,-2 5 0 16,-2 0 0-16,0 5 0 0,-1 3 0 0,-4 1 0 0,-10-2 0 15,10 9 0-15,-3 3-176 0,-2 0 176 0,-5 2-128 16,-4 2 128-16,-1 0 0 0,-4 3 0 0,0-1 0 15,-4-3 0-15,-1-2 0 0,0 1 0 0,-2 0 0 16,-2 0 0-16,-1-4 0 0,0 2 0 0,0-2 0 16,1-4 144-16,3-1 16 0,1-2 0 0,2-2 0 15,2-1-32-15,10 0 0 0,-9-5 0 0,4 0 0 16,2-4 112-16,1 1 16 0,2-3 0 0,4 1 0 16,1-3-96-16,3 2-16 0,2-1 0 0,1-3 0 15,1-3-144-15,3 0 0 0,2 1 0 0,0-1 0 16,2-1 0-16,1 1 0 0,-3 1 128 0,1 3-128 15,0 5 0-15,0 2 0 0,-3 2 0 0,-2 5-176 16,-1 0 176-16,-1 2-192 0,-11-2 192 0,7 12-192 16,-2-3 192-16,-1 3-128 0,-4 4 128 0,-2-1-128 0,-4-1 128 0,-1 2-192 15,-2 3 192-15,-3-2-192 0,0-2 192 0,-1 0-192 16,-2-2 192-16,1 0-192 0,1 0 192 0,2 1 0 16,-1-8 0-16,2 3 0 0,0-5 0 0,4-1 0 15,6-3 0-15,0 0 0 0,0 0 0 0,0 0 0 16,0 0 0-16,0 0 0 0,-4-10 0 0,4-1 0 15,4 1 0-15,1 1 0 0,2-4 0 0,1 3 0 16,-1-3 0-16,4-1 0 0,-1 1 0 0,1 1 128 16,-1-3-128-16,3 3 0 0,-3 3 0 0,-1 0 0 15,-1 3 0-15,-8 6 0 0,0 0 0 0,0 0 0 16,0 0 0-16,0 0 0 0,0 0 0 0,-7 11 0 0,-1-2 0 16,-3 3 0-16,0 3 0 0,-2-4 0 0,1 2 0 0,-1-4 128 15,-1 1-128-15,0-1-128 0,-3 0 128 0,2-3-192 16,1-1 192-16,3 0 0 0,1-2 0 0,1 1 0 15,9-4 0-15,-9 4 0 0,9-4 0 0,0 0 0 32,0 0-704-32,0 0-192 0,0 0-64 0,0 0-10944 0,0 0-2176 0</inkml:trace>
  <inkml:trace contextRef="#ctx0" brushRef="#br0" timeOffset="71302.23">10630 13757 7359 0,'0'0'656'0,"7"-3"-528"15,-7 3-128-15,10-5 0 0,-10 5 416 0,10-6 48 16,-10 6 16-16,0 0 0 0,8-5-352 0,-8 5-128 16,0 0 0-16,0 0 144 0,5-7-144 0,-5 7 192 15,0 0-192-15,0 0 192 0,0-10-64 0,0 10 0 16,0 0 0-16,0 0 0 0,-3-11-128 0,3 11 0 16,0 0 0-16,0 0 0 0,-1-7 0 0,1 7 0 15,0 0 192-15,0 0-64 0,0 0 384 0,1-7 80 16,-1 7 16-16,0 0 0 0,3-10-64 0,-3 10-16 15,0 0 0-15,0 0 0 0,1-6-272 0,-1 6-48 0,0 0-16 0,0 0 0 16,0 0-192-16,0 0 0 16,0 0 128-16,0 0-128 0,0 0 0 0,0 0 0 0,0 0 128 0,0 0-128 15,-1-10 0-15,1 10 0 0,0 0 128 0,0 0-128 16,0 0 0-16,0 0 0 0,0 0 128 0,0 0-128 16,0 0 0-16,0 0 0 0,0 0 0 0,0 0 0 15,0 0 0-15,0 0 0 0,0 0 0 0,0 0 0 16,0 0 0-16,0 0 0 0,0 0 0 0,0 0 0 15,0 0 0-15,0 0 0 0,0 0 0 0,0 0 0 16,0 0 0-16,0 0 0 0,-8 0 0 0,8 0 0 16,-7 4 0-16,7-4 0 0,-8 1 0 0,8-1 0 15,-8 4 0-15,8-4 0 0,0 0 0 0,0 0 0 16,-7 0 0-16,7 0 0 0,0 0 0 0,0 0 0 16,0 0 128-16,0 0-128 0,0 0 0 0,0 0 0 15,0 0 272-15,0 0-32 0,0 0-16 0,-3-11 0 16,3 4 0-16,0 7 0 0,0 0 0 0,3-10 0 0,2 2-96 15,-1-2-128-15,-3 4 176 0,-1 6-176 0,0 0 128 0,6-11-128 16,1 4 0-16,-7 7 0 0,0 0 0 0,0 0 0 16,6-10 0-16,-6 10 0 0,0 0 0 0,0 0 0 15,0 0 0-15,0 0 0 0,0 0 0 0,0 0 0 16,0 0 0-16,0 0 0 0,0 0 0 0,10-3 0 16,-10 3 0-16,0 0 0 0,12 4 0 0,-12-4 0 15,10 6 0-15,-1-1 0 0,-9-5 0 0,0 0 0 16,10 7 0-16,-10-7 0 0,0 0 224 0,0 0 32 15,0 0 16-15,0 0 0 0,7 9 160 0,-7-9 16 16,0 0 16-16,0 0 0 0,0 0-16 0,0 0-16 16,0 0 0-16,0 0 0 0,0 0-48 0,0 0 0 15,-5-7 0-15,5 7 0 0,-2-6 112 0,-1-1 16 16,1-4 0-16,2 3 0 0,0-3-32 0,2 1 0 16,3 1 0-16,2-5 0 0,0 2-224 0,0 2-64 15,2-2 0-15,-2 1 0 0,1 0-192 0,1 5 0 16,0-3 128-16,-1 5-128 0,0-2 0 0,-8 6 0 15,0 0 0-15,0 0 0 0,10-4 0 0,-10 4 0 16,0 0 0-16,0 0 0 0,0 0 0 0,0 11 0 16,-2 1 0-16,-2-3 0 0,-2 2 176 0,-1-2-176 0,1 2 192 0,-2-4-192 15,-1-1 128-15,-1-1-128 16,1-1 0-16,2 1 0 0,-2 1 272 0,9-6-48 16,-10 2-16-16,1-1 0 0,0 0 128 0,9-1 32 15,0 0 0-15,-9-1 0 0,9 1 16 0,0 0 16 0,0 0 0 16,-9-4 0-16,9 4 32 0,0 0 0 0,0 0 0 0,0 0 0 15,-3-14-256-15,3 3-48 0,2 3-128 0,-2 8 192 16,0 0-192-16,0 0 0 0,0 0 0 0,0 0 0 31,0 0-1056-31,10 3-256 0,-1 2-48 0,-9-5-12240 0</inkml:trace>
  <inkml:trace contextRef="#ctx0" brushRef="#br0" timeOffset="73620.28">24566 13260 13407 0,'0'0'592'0,"0"0"128"0,0 0-576 0,0 0-144 15,0 0 0-15,0 0 0 0,6-5 448 0,-6 5 48 16,0 0 16-16,0 0 0 0,0 0-48 0,-1-6 0 16,-3-4 0-16,4 10 0 0,-5-7 48 0,1 0 16 15,-2 1 0-15,6 6 0 0,0 0 160 0,0 0 16 16,-2-11 16-16,2 4 0 0,6-3-16 0,-6 10-16 15,5-9 0-15,2-2 0 0,1 3-48 0,2-3 0 16,0 4 0-16,2-2 0 0,-1 3-192 0,3 0-64 16,0-2 0-16,0 4 0 0,3 1-144 0,-2 2-48 15,-1 0 0-15,-1 2 0 0,-3 1 32 0,-1 4 0 16,-2 6 0-16,0 1 0 0,-5-2-224 0,1 5 128 16,-5 3-128-16,-1-1 0 0,-2-1 144 0,-4 1-144 0,-3 0 128 0,-1-3-128 15,-2 2 448-15,0-7 16 0,-2 0 0 0,1 0 0 16,-2-3 544-16,0-1 96 0,1-1 32 0,1-2 0 15,2-2-224-15,2-1-32 0,1-1-16 0,11 1 0 16,-7-6-224-16,7 6-64 0,-3-6 0 0,6 0 0 16,2-3-272-16,4 1-64 0,2-3-16 0,2 3 0 15,1-2-224-15,1 5 0 0,-1 0 128 0,0 2-128 16,-1 3 0-16,-2 0 0 0,-11 0 0 0,10 4 0 0,-2 2 0 16,-8-6 0-16,1 13 0 0,-3 0 0 15,-3 1-448-15,-3 2 32 0,-2-2 0 0,-2 2 0 16,-4-2-2272-16,-3-2-464 0,-4 1-96 0</inkml:trace>
  <inkml:trace contextRef="#ctx0" brushRef="#br0" timeOffset="75153.52">24404 17193 3679 0,'0'0'160'0,"0"0"32"0,0 0-192 0,0 0 0 0,-3-2 0 0,3 2 0 16,0 0 3536-16,0 0 672 16,-6 2 128-16,1 1 16 0,5-3-2608 0,-5 7-528 15,-5 0-96-15,2-2-32 0,-3 0-64 0,2 0-32 0,0 1 0 0,-1 3 0 16,0 0-160-16,0 4-16 0,-2 1-16 15,1 0 0-15,-2 0-80 0,0 4-16 0,-2 2 0 0,-3 4 0 16,-3 3-160-16,-2 4-32 0,-4 5-16 0,0 5 0 16,0 3-176-16,-3 3-48 0,0 3 0 0,1 3 0 15,3 3-96-15,3 1-32 0,2 1 0 0,3-4 0 16,4 0 128-16,4 0 32 0,5-2 0 0,1-2 0 16,4-3-48-16,4 0 0 0,-1 3 0 0,6-7 0 0,3-1-256 0,2-2 0 15,2-3 0-15,5-1-144 0,1-3-48 0,4-4 0 16,4-1 0-16,2-6 0 15,4-3-1344-15,-1-3-256 0,-2-3-64 0,0-5-7888 16,-5 1-1584-16</inkml:trace>
  <inkml:trace contextRef="#ctx0" brushRef="#br0" timeOffset="75720.45">24912 17909 14735 0,'-8'2'1312'16,"-2"1"-1056"-16,2-3-256 0,8 0 0 0,0 0 1856 0,0 0 304 15,0 0 64-15,0 0 16 0,0 0-1088 0,0 0-192 16,0 0-64-16,14 0 0 0,4-4-320 0,3 0-80 16,5 0-16-16,3-1 0 0,4-1-96 0,5 1 0 15,4 1-16-15,1-2 0 0,1-1-176 0,0 2-16 16,-3-4-16-16,2 3 0 0,2 0-160 0,0-1 192 15,2 2-192-15,4 1 192 0,3-2-192 0,-2 2 128 0,-1 3-128 16,-6-2 128-16,-3 1-128 0,-9-1-144 0,-1 0 144 0,-5 3-208 31,-4-2-2032-31,-4 1-384 0</inkml:trace>
  <inkml:trace contextRef="#ctx0" brushRef="#br0" timeOffset="75903.17">25191 18087 28559 0,'-11'4'2544'15,"2"-1"-2032"-15,9-3-512 0,0 0 0 0,0 0 0 0,0 0 0 0,9 7 0 0,7-3 0 16,3-2 0-16,7-2 256 0,0-2-64 0,5-2 0 16,3-3-64-16,4-3-128 0,4 3 176 0,5-4-176 15,3 4 160-15,5-5-160 0,2 1 128 0,-1 2-128 0,-4-2 0 16,-4 2 0-16,-6-2 0 0,0 5 0 15,-3-3-1600-15,-2 2-384 0,-5 2-96 0,-4-4-16 16</inkml:trace>
  <inkml:trace contextRef="#ctx0" brushRef="#br0" timeOffset="76270.67">25647 17363 28559 0,'0'0'2544'0,"11"0"-2032"16,3 3-512-16,3 0 0 15,4 0-576-15,3 5-192 0,5-2-64 0,2 5 0 0,0-3 832 0,5 5 384 16,1-3-48-16,5 6 0 0,2-1-48 0,5 3-16 15,0 2 0-15,2 2 0 0,-1 0 80 0,-5 0 16 16,-3 2 0-16,-6 5 0 0,-2 1-96 0,-5-1-16 0,-3 1 0 16,-2 3 0-16,-4 2 64 0,-4 0 0 15,-6 0 0-15,-4-2 0 0,-3 0 0 0,-6-1 0 0,-6 1 0 0,-2-3 0 16,-7-2 80-16,0 1 32 0,-6-3 0 0,-3 3 0 16,-3-2-128-16,-3-1-32 0,-1-3 0 0,-5 0 0 15,0-1-128-15,1-3-16 0,1-1-128 0,4-4 192 16,2-2-1024-16,5 1-224 0,3-5-32 15,5-1-8704-15,4-4-1728 0</inkml:trace>
  <inkml:trace contextRef="#ctx0" brushRef="#br0" timeOffset="76704.52">27759 17794 27119 0,'1'-12'1200'0,"2"8"256"0,-3 4-1168 0,0 0-288 0,3-10 0 0,1 3 0 15,-4 7 624-15,0 0 64 0,0 0 16 0,0 0 0 16,-12-1-160-16,-2 2-32 0,-3 4 0 0,-2 6 0 16,-3-1-192-16,-3 5-32 0,-4 2-16 0,-2 3 0 15,-2 5-16-15,1-2-16 0,2 5 0 0,-2-1 0 16,3 1 80-16,1-3 0 0,-1 2 16 0,5-2 0 0,3 1-160 0,5 0-48 15,0-1 0-15,6 0 0 0,5-2-128 0,4-3 128 16,3-2-128-16,6-1 128 0,3-1-128 0,5-1 0 16,2-5 0-16,2-1 0 15,3-4-256-15,3-2-144 0,2-3-32 0,4-3 0 16,2-2-2032-16,3 0-416 0</inkml:trace>
  <inkml:trace contextRef="#ctx0" brushRef="#br0" timeOffset="77037.25">28385 17925 17503 0,'-8'-2'1552'0,"-3"0"-1232"16,0 2-320-16,-3 3 0 0,-4 2 2256 0,-2 3 400 16,-4-1 80-16,0 5 16 0,-2-3-1504 0,-2 2-288 15,1 4-64-15,2 1-16 0,-3 0-288 0,3 2-48 16,-1 0-16-16,3 0 0 0,4-2-16 0,4-1 0 15,4 2 0-15,3-2 0 0,3 0-192 0,5-1-64 0,5-3 0 0,3-1 0 16,2 1-64-16,5-6-32 0,4-1 0 0,4 0 0 16,4-4 0-16,-1 0 0 0,5-1 0 15,2-3 0-15,0-1-160 0,3-3 160 0,-1 0-160 0,3-3 160 16,-7 0-160-16,-2-3 0 0,-2-3 0 0,-4 2 0 16,-3 2 176-16,-2 2-48 0,-4-3-128 0,-3 0 192 15,-3 1 256-15,-4 1 32 0,-4-3 16 0,-3 1 0 16,-2 2-48-16,-4 1 0 0,-4-1 0 0,-3 4 0 0,-5-1-448 15,-1 4 0-15,-3 3 0 0,-2-1 0 16,-1 0-576-16,-2 1-64 0,-1 1-16 0,3-1-10928 16,5 4-2176-16</inkml:trace>
  <inkml:trace contextRef="#ctx0" brushRef="#br0" timeOffset="77404.31">29015 17811 30111 0,'0'0'1344'0,"9"-6"256"0,1 2-1280 0,-10 4-320 15,0 0 0-15,0 0 0 0,0 0 816 0,0 0 80 16,0 0 32-16,0 0 0 0,-13 6-624 0,-3 0-128 16,-4 1-32-16,-2 3 0 0,-5-2-144 0,0 3 128 0,2-3-128 0,1 2 128 15,-1-3-128-15,6 4 0 16,3 0 0-16,4-1 128 0,5 4-128 0,3-1 0 15,3-2 0-15,6 2 0 0,5 0 128 0,5-3-128 16,2 1 0-16,3 2 128 0,3-3 0 0,1 4-128 16,2-1 192-16,-1-2-64 0,-3 1-128 0,-1-1 128 0,0-2-128 0,-4 4 128 15,-3-3 16-15,-2 1 0 0,-3 1 0 0,-4-2 0 16,-3 3 224-16,-3 0 32 0,-3-6 16 0,-2 5 0 16,-6-4-64-16,-2 4-16 0,-5-4 0 0,-4 2 0 15,-2-5-208-15,-5 0-128 0,-4 1 160 0,-1-3-160 16,-1-4-272-16,2-1-160 15,2 0-16-15,3 0-16 0,4-3-1616 0,5 0-320 0,3-1-64 16,3-4-16-16</inkml:trace>
  <inkml:trace contextRef="#ctx0" brushRef="#br0" timeOffset="77705.09">30019 17239 13823 0,'-3'-12'608'0,"3"12"128"0,0 0-592 0,0 0-144 16,0 0 0-16,0 0 0 0,-7 9 3760 0,-5 3 720 15,0 3 128-15,-5 7 48 0,-3 1-3472 0,-3 2-688 16,-3 7-144-16,2 2-32 0,-2 4-128 0,-1 0-16 15,0 2-16-15,0 5 0 0,2 3 160 0,0 1 16 0,0-1 16 0,3-2 0 16,-1 2-192-16,2 1-32 16,4-5-128-16,1 2 192 0,5-5-192 0,2-4 128 15,4-3-128-15,2-2 0 16,2-7-368-16,4 0-160 0,2-4-48 0,0-3-9200 0,5-1-1840 0</inkml:trace>
  <inkml:trace contextRef="#ctx0" brushRef="#br0" timeOffset="78106.44">29922 17747 22111 0,'-10'-9'976'0,"10"9"208"0,-4-14-944 0,3 2-240 16,1 0 0-16,3 0 0 0,2-2 2400 0,1 3 432 15,3-1 96-15,1-2 16 0,2 2-2176 0,1 3-416 16,5-1-96-16,0 3 0 0,0 2-256 0,0-2 0 16,1 2 0-16,0 4-160 0,-1-2 160 0,-1 6 0 15,0 1 0-15,-2 7 0 0,0 1 0 0,-4 4-128 16,-1 3 128-16,-4 3-128 0,-1-2 128 0,-1 0-160 16,-4 5 160-16,-1 0-160 0,-3-2 160 0,-4 1 0 15,-4 1 0-15,-1 0-128 0,-4-5 128 0,2 2 0 16,0-2 0-16,0-2 128 0,-1-3 112 0,2-1 16 15,2-1 16-15,1-1 0 0,3-3 224 0,3 3 32 16,5-12 16-16,-4 10 0 0,4-10-224 0,0 0-64 16,5 11 0-16,2-6 0 0,-7-5-256 0,13 4 128 15,1-4-128-15,1-1 0 0,1-2 0 0,1 0 0 16,1-1-160-16,1-5 160 16,2 1-464-16,-1 1 16 0,0-1 16 0,1 0 0 15,-2-2-1408-15,-2 1-272 0,0-2-64 0,0-1-11184 0</inkml:trace>
  <inkml:trace contextRef="#ctx0" brushRef="#br0" timeOffset="78371.52">30586 17511 23039 0,'0'0'2048'0,"-5"-4"-1648"15,5 4-400-15,-13 0 0 0,2 3 1552 0,-1 3 240 16,-1 2 32-16,-1 1 16 0,-1 3-976 0,-1 2-192 15,-2 4-32-15,0 2-16 0,0 3-176 0,0 4-48 16,-1-2 0-16,4 5 0 0,2-5-176 0,5 4-32 16,4-1-16-16,1 1 0 0,2-3-176 0,5 1 192 15,3-6-192-15,5 2 192 0,2 0-192 0,2-1 128 16,2-3-128-16,2-2 128 16,2 0-432-16,1-3-80 0,0-3-32 0,-2 1 0 15,0-6-800-15,-2 2-176 0,-3-4-16 0,0-2-7536 16,-4-3-1488-16</inkml:trace>
  <inkml:trace contextRef="#ctx0" brushRef="#br0" timeOffset="78527.81">30305 17872 26655 0,'-18'-6'1184'0,"8"2"240"0,1-1-1136 0,9 5-288 0,0 0 0 0,0 0 0 16,0 0 896-16,0 0 112 0,0 0 16 0,0 0 16 15,9-7-400-15,2 5-96 0,5-2-16 0,5 0 0 16,6 0-272-16,1 3-64 0,2-2-16 0,5 1 0 15,3-3-176-15,-1-1 0 0,-2 0 0 0,2 1-9840 16,0-6-1840-16</inkml:trace>
  <inkml:trace contextRef="#ctx0" brushRef="#br0" timeOffset="78821.31">31218 17077 33279 0,'0'0'1472'0,"11"2"320"0,0 0-1440 0,6 8-352 15,1 1 0-15,1 6 0 0,-1 5 464 0,2 5 32 16,0 1 0-16,2 5 0 0,1 1-240 0,-2 3-32 16,0 2-16-16,-3 6 0 0,1 1 96 0,-3 2 16 0,-2 1 0 15,-4 2 0-15,-2 3-96 0,-6 0-16 16,-2-2 0-16,-3 1 0 0,-8-1-80 0,-5 2 0 15,-6 4-128-15,-4-4 192 0,-6 1-192 0,-4-2-128 16,-1-2 128-16,-1-4-208 16,-1-2-624-16,-1-5-112 0,2-3-16 0,-4-4-16 15,0-1-2128-15,-2-5-416 0,-23 3-96 0,7-3-16 0</inkml:trace>
  <inkml:trace contextRef="#ctx0" brushRef="#br0" timeOffset="79222.96">29022 18847 3679 0,'0'0'320'0,"2"-9"-320"16,-2 9 0-16,0 0 0 0,0 0 6304 0,0 0 1184 15,0 0 256-15,0 0 32 0,0 0-5648 0,7 11-1120 16,-3 6-240-16,-4 1-32 0,-3 2-224 0,0 0-32 15,-4 7-16-15,-2 2 0 0,-1 4-160 0,0 2-48 16,-1 2 0-16,0 1 0 0,-3 0-112 0,3 0-16 16,1-3-128-16,1 0 192 0,1-1-192 0,3-3 128 15,3-5-128-15,2 0 0 0,2-6 0 0,2-1 0 16,1 0 0-16,3-2 0 16,-1-2-512-16,4-1 0 0,0-6 0 0,0-1 0 15,2-3-1632-15,0-3-320 0,1-5-64 0</inkml:trace>
  <inkml:trace contextRef="#ctx0" brushRef="#br0" timeOffset="79415.89">28752 19118 36575 0,'-9'-9'1616'0,"9"9"336"0,0 0-1568 15,0 0-384-15,11-7 0 0,3 5 0 0,5-1 160 0,3 1-160 16,2-2 192-16,3 1-192 0,3 1 144 0,1-2-144 15,2-1 0-15,-2-3 144 0,3 3-144 0,0-5 160 16,1 2-160-16,1-2 160 16,0 1-1776-16,0-1-368 0,1 3-64 0</inkml:trace>
  <inkml:trace contextRef="#ctx0" brushRef="#br0" timeOffset="79756.33">29652 19142 32255 0,'0'0'2864'0,"0"0"-2288"0,0 0-576 0,7-5 0 15,1 0 1360-15,4-2 176 16,2 1 16-16,2 2 16 0,0-5-1232 0,2 0-336 0,0-5 128 16,0 2-128-16,-1-5 0 0,0 3 128 15,-3-1-128-15,0 0 0 0,-3 1 0 0,-2 5 0 0,-2-3 0 16,-4 1-160-16,-3 11 160 0,0 0-192 0,0 0 192 0,0 0-192 15,-8-3 192-15,-1 4-160 0,-2 3 160 0,-1 4-160 16,-5-2 160-16,2 6 0 0,0-2-144 0,-1 4 144 16,1 2 0-16,3 3 0 0,-1-1 0 0,1-1 0 15,2-2 0-15,1 3 0 0,2 2 0 0,2-1 0 16,1-4 0-16,2 2 0 0,4-3 0 0,0-1 0 0,3 1-384 16,0-2 32-16,2-4 16 0,0 1 0 15,4-3-944-15,0 2-192 0,1-3-48 0,3-1-8176 16,0-4-1632-16</inkml:trace>
  <inkml:trace contextRef="#ctx0" brushRef="#br0" timeOffset="80024.66">30185 19101 21823 0,'0'0'960'0,"0"0"208"0,0 0-928 0,0 0-240 15,-6 8 0-15,0 1 0 0,-1-3 1472 0,1 5 240 16,1-2 48-16,0 1 16 0,-2 2-656 0,2-2-128 15,-1 1-32-15,2 0 0 0,-1 0-208 0,0 2-48 16,1-3-16-16,2 0 0 0,-1-2-128 0,2 1-32 0,1-9 0 0,0 0 0 16,0 0 112-16,0 0 0 15,11 1 16-15,2-4 0 0,4-4-208 0,-1-2-64 16,2-6 0-16,2-2 0 0,2 1-144 0,-1-4-48 16,1 0 0-16,1 0 0 0,2-3-192 0,1 3 0 15,-2 1 0-15,-1-2 0 0,0 2-192 0,-3 3 32 0,-1 2 0 0,-1 3 0 31,0-1-480-31,-3 4-80 0,-4 0-32 0,0 5 0 0,-11 3-1632 16,0 0-336-16,0 0-64 0</inkml:trace>
  <inkml:trace contextRef="#ctx0" brushRef="#br0" timeOffset="80573.21">30774 19032 3679 0,'0'0'320'0,"0"0"-320"16,0 0 0-16,0 0 0 0,0 0 5792 0,0 0 1088 15,5 12 224-15,-1-3 32 0,-2 2-5376 0,-2 3-1072 16,-2-2-224-16,-1 4-32 0,-2 3 48 0,1-1 16 16,-3-2 0-16,-2 2 0 0,0 1 160 0,0 0 48 15,0-3 0-15,2-2 0 0,0-2 64 0,2-3 32 16,4 3 0-16,0-7 0 0,1-5-208 0,0 0-32 15,0 0-16-15,12 0 0 0,2-4-208 0,2-1-32 16,1-4-16-16,4-1 0 0,0-5-128 0,3-3-32 16,1-3 0-16,3-1 0 0,-2 0-128 0,2 2 0 15,-2 1 0-15,-1 1 0 0,0 0 0 0,-2 0 0 16,-2 0 128-16,-5 7-128 0,-1 2 0 0,-1 1 0 16,-1 6 144-16,-13 2-144 0,8 7 0 0,-2 2-160 15,-2 7 16-15,-4 5 0 0,-3 2 144 0,-2 3-208 0,-2-1 80 0,-3 2 128 16,-3-3 0-16,0 1 0 0,0-3 0 0,1-2 0 15,-1-5 0-15,3-3 0 0,0-1 0 0,2-4 0 16,8-7 192-16,0 0-64 0,0 0 0 0,0 0 0 16,0 0 64-16,0 0 0 0,10-12 0 0,3-3 0 15,1-3-64-15,2-2-128 0,2 0 192 0,0-2-64 0,0 2-128 16,0 0 192-16,2 1-192 0,1 4 192 0,1 4-192 16,0-1 0-16,-1 2 0 0,1 5 0 0,-2 3 176 0,1 3 0 15,-4 4 0-15,1 5 0 0,0 4-176 0,-1 3 192 16,-1 3-192-16,-2 1 192 0,-3 1-192 15,0 2 0-15,-1-2 0 0,0-2 0 0,0-2 0 0,0 1 0 16,-1-2 128-16,1-3-128 0,1-3 0 0,1 0 0 16,-2-3 0-16,4 0 0 15,0-5-1056-15,0 3-144 0,0-4-16 0,2-2-16 16,0-2-1344-16,1-2-272 0,0 0-48 0</inkml:trace>
  <inkml:trace contextRef="#ctx0" brushRef="#br0" timeOffset="81340.89">32068 16691 13823 0,'-9'-16'1216'0,"0"-5"-960"15,0-3-256-15,2-1 0 0,-2 6 1728 0,0 1 288 16,0-1 64-16,0 2 16 0,0 2-688 0,1 2-144 16,2 1-32-16,-1 4 0 0,3 0-336 0,-1 3-64 15,-2 3 0-15,7 2-16 0,0 0-304 0,0 0-48 0,-5 10-16 0,4 3 0 16,1 1 0-16,4 5-16 16,1 1 0-16,2 8 0 0,2 1-128 0,4 4-32 15,1 5 0-15,3 2 0 0,0 3 0 0,5 0 0 16,2 5 0-16,3-2 0 0,-1 4-272 0,-9-21 0 15,3 5 128-15,5 4-128 0,1 3 384 0,5 4 32 0,2-2 0 0,1 8 0 16,0 2-16-16,30 58 0 0,-12-12 0 0,-7-12 0 16,-10-8-96-16,-6-4-32 0,-3-5 0 0,-2 5 0 15,-1 8 16-15,-2-4 0 0,1-2 0 0,-2-6 0 16,-1-7-64-16,-1 6-16 0,-2 6 0 0,-1 4 0 0,-6-1-16 16,0-4-16-16,-8-5 0 0,-5 0 0 0,-5 1 16 15,-5 9 16-15,-6 4 0 0,-3 0 0 0,-4-4 48 0,-5-12 0 16,-1-5 0-16,-6-3 0 0,-5 6 128 0,-6 0 48 15,-5 0 0-15,23-32 0 0,-6 3-112 0,-4 5-32 16,-3 0 0-16,-4 5 0 0,-8-4-288 0,-4 4 160 16,-2-1-160-16,-58 38 128 0,18-14-128 0,16-14 0 15,7-7 0-15,4-8 0 16,1-7-832-16,3-3-240 0,4-8-48 0,6-6-16 16,5-5-2192-16,5-10-448 0</inkml:trace>
  <inkml:trace contextRef="#ctx0" brushRef="#br0" timeOffset="82960.55">24610 17179 19343 0,'0'0'1728'0,"-5"-9"-1392"0,1-1-336 0,2 2 0 0,2 8 2000 0,0 0 336 16,0 0 64-16,0 0 16 15,0 0-1584-15,-5-5-304 0,5 5-64 0,0 0-16 0,-9-10-64 0,0 6-32 16,0 3 0-16,-1 1 0 0,0 1-32 0,-2 6 0 16,-2 3 0-16,0 0 0 0,-2 5-112 0,-2 2-16 15,-1 1-16-15,-1 5 0 0,-3 3 224 0,5 6 48 16,-1 4 16-16,-2 2 0 0,0 2-48 0,2 7-16 16,1 0 0-16,3 6 0 0,1 3-48 0,1 3-16 15,4-2 0-15,0 3 0 0,2 1-96 0,0-2-32 16,2 0 0-16,1 2 0 0,2-3-80 0,-1 1 0 15,2 4-128-15,2-5 192 0,2-1-48 0,1 3-16 16,-2-1 0-16,3-4 0 0,2 0 64 0,2-2 0 16,-1 2 0-16,4-3 0 0,1 0-16 0,3-3 0 15,-1-2 0-15,3-3 0 0,1-4-16 0,0-1 0 16,4-2 0-16,-1-2 0 0,-1 4-160 0,1-8 160 0,0-3-160 16,-5-2 160-16,2 0-160 0,-2-4 192 15,-2-3-192-15,-1-2 192 0,-1-6-192 0,-3 1 0 16,0-1 144-16,-2-6-144 0,-8-5 160 0,0 0-32 15,0 0-128-15,0 0 192 0,0 0-64 0,0 0 0 16,-3-13-128-16,-2-3 192 0,-2-5 0 0,-4-1-16 0,-1-1 0 16,-2-5 0-16,-4 1-176 0,0-2 128 15,0 0-128-15,-3-1 128 0,-1-1-128 0,3-1 0 0,3 1 0 16,-3 2 0-16,-3-5 0 0,3-2 0 0,4-3 0 0,-1-4 0 16,1 1 0-16,1-7 0 0,4 2 0 0,0-5 0 15,0-1 0-15,2 1 0 0,2 1 0 0,2 0 0 16,0 0 0-16,1 2 0 0,1-1 0 0,1 2 0 15,1 6-160-15,1-4 160 0,0 4 0 0,3 0-144 16,1 0 144-16,0 4 0 0,3-3 0 0,-1 1 0 0,4 0-144 16,0 1 144-16,0-2-160 0,6-1 160 15,1 3-240-15,0 2 48 0,1 1 16 0,2 0 0 0,2 1-64 0,1 1-16 16,2 1 0-16,2 2 0 0,-2 1 64 0,2 2 0 16,-1 2 0-16,-2 5 0 0,-2-2-112 0,-2 5-16 15,-5 3 0-15,-1 1 0 0,-3 1 64 16,1 4 16-16,-5-1 0 0,0 4 0 0,-2-2 240 0,-6 8 0 15,0 0 0-15,0 0 0 0,0 0 0 0,0 0-144 16,0 0 144-16,0 0 0 0,0 0 0 0,0 0 0 16,0 0 0-16,0 0 0 0,-7 7 0 0,-1-1 0 15,-2-2 0-15,0 3 0 0,1-2 0 0,-1 0 0 16,-2 4 0-16,1-1 0 0,-2 2 0 0,-1-1 0 16,-2 4 0-16,-2-3 0 0,0 3 0 0,-1 2 0 15,-3 3 0-15,0 2 128 0,-1 5-128 0,0 2 0 16,0 4 0-16,1 2 0 0,1 2 0 0,-1 5 128 15,-1 2-128-15,0 7 0 0,0 5 0 0,3-1 128 16,0 4-128-16,-2 7 0 0,1 2 0 0,0 4 0 16,2 1 0-16,1 1 0 0,3 2 0 0,1 1 0 15,-1-2 0-15,5-4 128 0,1-2-128 0,2-3 0 16,1-1 0-16,2-4 0 0,4-5 128 0,4-7-128 0,0-3 160 0,2-4-160 16,-2-2 192-16,2 0-48 0,1-4-16 0,0-2 0 15,1 0-128-15,0-5 160 0,2-3-160 0,0-3 160 16,-1 0-160-16,1-2 0 0,0-4 144 0,0-2-144 15,-1-4 0-15,0 1 144 0,-9-10-144 0,9 5 0 16,-9-5 128-16,10-1-128 0,-10 1 0 0,8-12 0 16,-3 3 0-16,-1-5 160 0,-2-6-160 0,1-2 128 0,-3-2-128 15,0 0 192-15,0-8-192 0,-1 0 192 0,-2 1-64 16,1-8-128-16,-1 1 192 0,-1-4-64 0,0-2-128 0,2-2 160 16,-2-2-160-16,1-3 160 0,2-1-160 0,1 1 0 15,0-2 0-15,0-1 0 0,1 1 0 0,3 0 0 16,-1-1 0-16,2-3 0 0,1 0 0 0,2 1 0 15,1-1 0-15,0 2 0 0,3-2 0 0,1-2 0 16,1 2 0-16,3 4 0 0,3 3 0 0,0 3 0 16,3-2 0-16,0 9 0 0,0 5 0 0,0 2-176 15,-2 5 176-15,4 3-128 16,0 8-304-16,-5 4-48 0,1 4-16 0,-1 5 0 16,-3-1-2576-16,-2 6-512 0</inkml:trace>
  <inkml:trace contextRef="#ctx0" brushRef="#br0" timeOffset="83942.08">31537 16706 20271 0,'-8'-11'1792'0,"5"3"-1424"0,1-3-368 0,1 1 0 16,1-2 1536-16,0 3 256 0,1-2 32 0,1-1 16 0,5 5-752 0,-1-2-160 15,2 1-32-15,1 3 0 0,0-2-656 0,1 0-240 16,-1 1 144-16,0 0-144 0,-1 2 0 0,3 1 0 15,-1-2 0-15,0 1 0 0,-1 2 0 0,1 0 128 16,1 2-128-16,2 3 0 0,1 2 432 0,4 3 0 16,1 4 0-16,1 6 0 0,2-1 16 0,2 6 16 15,3-178 0-15,1 368 0 0,1-176-176 0,3 2-32 16,2 2-16-16,0-2 0 0,1 6-112 0,-3 1 0 16,1 2-128-16,-2 0 192 0,1 4-192 0,-14-22 0 15,2 5 0-15,2 1 0 0,2 3 160 0,0 8-16 16,2 4 0-16,-2 4 0 0,0 2 128 0,17 50 32 15,-10-20 0-15,-7-12 0 0,-4-9 176 0,-4-1 32 16,-1 3 16-16,-2-1 0 0,-3-5-48 0,-1 1-16 0,-3-5 0 0,1-5 0 16,-2-6-112-16,-1-3-32 15,-4 1 0-15,-2 2 0 0,0 4-80 0,-3 1-32 16,-4 1 0-16,-4 0 0 0,-2-2 0 0,-5-5 0 16,-2-3 0-16,-5-3 0 0,-2 1 128 0,10-14 32 0,-4 3 0 15,-2 6 0-15,-3 5-224 0,-1-2-144 0,-2 4 192 0,-1 3-192 16,-2-4 256-16,-32 37-64 0,6-21-16 0,8-4 0 15,6-9-48-15,4-1 0 0,2-5 0 0,1-1 0 16,4-4-128-16,2-1 0 0,5-1 0 0,1-3 0 16,3-2-576-1,1 0 0-15,1-4 0 0,0-3 0 0,3-3-1920 16,1-5-368-16,0-3-80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20:13:04.17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17357 5352 7359 0,'0'0'656'0,"-9"-5"-528"16,0-2-128-16,1 2 0 0,-1 2 912 0,0-4 160 16,0 5 16-16,0-2 16 0,1 1-400 0,2-1-96 15,6 4-16-15,-9-7 0 0,3 2-224 0,6 5-48 16,-7-10-16-16,2 4 0 0,5 6 144 0,-5-5 16 16,5 5 16-16,0 0 0 0,-2-7 176 0,2 7 48 15,0 0 0-15,0 0 0 0,0 0 0 0,12-5 16 16,2 2 0-16,4-1 0 0,4 2 0 0,4-2 0 15,5 1 0-15,2 1 0 0,0-2-80 0,4 3 0 16,4 0-16-16,2-2 0 0,1 0-144 0,3 3-32 0,7 0 0 0,3 0 0 16,4-1-160-16,0 0-32 0,-3 0-16 0,5 1 0 15,1 1-64-15,4 1-16 0,4 1 0 0,6-2 0 16,4-1-16-16,1 0 0 0,0-1 0 0,3 4 0 16,2-2 48-16,2-1 0 0,3 0 0 0,-7-1 0 15,0 1-192-15,0 2 128 0,2-1-128 0,-1 2 128 16,0-3-128-16,-5 0 0 0,-1 0 144 0,-4 2-144 15,-2 5 0-15,1-2 128 0,-2-3-128 0,-7 1 0 16,-2-2 0-16,-5 2 0 0,-3 1 0 0,-6-1 128 16,-1 0-128-16,-6 1 0 0,-2 1 0 0,-3 1 0 15,-3-2 0-15,-5 0 128 0,-6 0-128 0,-3 1 0 16,-3-3 160-16,-5 0-32 0,-4 0-128 0,-10-2 192 16,0 0-48-16,0 0-16 0,0 0 0 0,-12 4 0 0,-4-3-128 0,-5-1 160 15,-4 1-160-15,-4-1 160 0,-6 0-160 0,-3 0 0 16,-5-2 0-16,-4 2 0 0,-6 0 0 0,-7 0 0 15,-7 0 0-15,-6 0 0 0,-4-3 0 0,-3 1 0 16,-3-1 0-16,-5 2 0 0,-6 1 0 0,-4-1 0 16,-2-6 0-16,-1 4 0 0,1 0 0 0,-7 2 0 15,-5-3 0-15,2-1 0 0,4 1 0 0,0 1 0 16,-3 2 0-16,4 0 0 0,3-3 0 0,3 2 0 16,4 2 144-16,2 0-144 0,-1 0 0 0,5-3 0 15,6-1 0-15,7 2 128 0,6-1-128 0,8 3 0 16,8 0 0-16,4 1 0 0,3 2 0 0,6 0 0 15,7-1 0-15,6 3 0 0,5 0 0 0,6 2 128 0,7 0-128 0,2 0 0 16,8-7 0-16,6 12 0 0,5 1 0 0,7-2-128 16,6 2-32-16,9-5 0 15,9-3 0-15,6 0 0 0,4 3 160 0,6 0-160 0,4-2 160 0,9 1-160 16,10 0 160-16,5-5 0 0,1 1 0 0,2-1 128 16,0 3-128-16,8-1 192 0,10-1-64 0,2-1 0 15,-4-2-128-15,5 0 144 0,4 3-144 0,1-3 160 16,-2-2-160-16,-2 4 160 0,3 0-160 0,-1 1 160 15,0-7-160-15,-3 4 128 0,-3 0-128 0,3 0 128 16,1-3-128-16,-4 2 128 0,-6 0-128 0,-2 1 128 16,-3 2-128-16,-2-2 0 0,-2-2 144 0,-8-1-144 15,-7 3 0-15,-7 0 128 0,-7 0-128 0,-5 2 0 16,-3-2 0-16,-7 0 128 0,-7 0-128 0,-7-2 0 16,-6 0 0-16,-6-1 128 0,-7-1-128 0,-15 4 0 15,0 0 0-15,0 0 0 0,-13-8-192 0,-10 1 64 0,-10 0-48 0,-7 0 0 16,-10-4 0-16,-7 3 0 0,-8-1 48 0,-10 4 0 15,-9-1 0-15,-9-2 0 0,-7-1 128 0,-7-2-160 16,-6 4 160-16,-8-3-160 0,-8-2 160 0,-8 4 0 16,-4 2 0-16,0-1 128 0,-9 2-128 0,2 4 128 15,-2 0-128-15,5-2 128 0,4-1-128 0,5 3 0 16,2 1 0-16,10 0 128 0,9 0-128 0,7 4 0 16,6 1 0-16,6-1 0 0,3 0 0 0,10 1 0 15,12-2 0-15,9 1 0 0,7 3 0 0,8 0 0 16,10-3 0-16,11 2 0 0,7 3 0 0,7-4-160 15,12-5 16-15,0 0 0 0,13 11-48 0,10-4 0 16,9 3 0-16,8-3 0 0,9-1 192 0,14 0-208 0,13-3 80 0,8-2 128 16,5-1 0-16,5 3 0 0,3 1 0 0,8-3 0 15,11-1 176-15,1 4-48 0,4 1-128 0,3-3 192 16,5 0-48-16,-1 0-16 0,-5 4 0 0,5-2 0 16,0-2 16-16,-4 1 0 0,-5 0 0 0,0 2 0 15,1 1-144-15,-6-3 160 0,-6-2-160 0,-4 7 160 16,-2-1-16-16,-3 1 0 0,-2 0 0 0,-7-5 0 15,-9 3-144-15,-7 1 192 0,-8 0-192 0,-2-2 192 16,-6 0-192-16,-6-3 0 0,-7-1 0 0,-7-1 0 16,-8 0 0-16,-8-1 128 0,-8-3-128 0,-8-3 0 15,-6 7 128-15,-10-8-128 0,-10-3 128 0,-11 1-128 16,-11-3 128-16,-8-2-128 0,-9-1 128 0,-11 4-128 16,-5 0 0-16,-11-2 0 0,-12 3-144 0,-5-1 144 15,-1-2 0-15,-9 2 0 0,-7 1 0 0,-3-1 0 0,-6-4 0 0,-3 5 0 16,-6 2 0-16,-1 0 144 0,3 0-144 0,4 4 128 15,-2 0-128-15,11 1 128 0,7 1-128 0,12 1 128 16,9 4-128-16,3 1 128 0,11 5-128 0,9 0 0 16,8 2 0-16,8 3 0 15,7 4-752-15,4 9-128 0,6-2-16 0,3 8-13664 0</inkml:trace>
  <inkml:trace contextRef="#ctx0" brushRef="#br0" timeOffset="3369.77">1405 7486 7823 0,'0'0'336'0,"0"0"96"0,0 0-432 0,-5 10 0 16,-2-3 0-16,2 3 0 0,-1-1 512 0,1 3 0 16,0 2 16-16,-2 2 0 0,0-1-176 0,-2 5-32 15,2 2-16-15,0 1 0 0,-1 1-304 0,2 2 160 16,-2-3-160-16,4 3 128 0,-1-2-128 0,0 1 0 16,1 3 0-16,0-1 128 0,1-7-128 0,0 1 0 15,2-2 0-15,0-1 0 0,1-1 0 0,0-1 0 0,1-4 0 0,3 2 0 16,-1 0 0-16,4-4 0 15,-1-1 0-15,3-2 0 0,4-2 160 0,2-1-160 0,3-1 192 0,3 0-192 16,6-6 192-16,6 0-192 0,3 0 192 0,2-6-192 16,4-1 224-16,0-4-64 0,-2-3-16 0,5 0 0 15,3 1-16-15,6 1-128 0,3 1 192 0,9-4-64 16,8-5 208-16,-1 2 48 0,-1-2 0 0,0 1 0 16,2 5 80-16,5 1 32 0,-1 1 0 0,1 1 0 15,-4 3-160-15,-5 2-16 0,-4-1-16 0,-5 3 0 16,-1 0-304-16,-2 2 160 0,1 1-160 0,1 1 128 15,-3-4-128-15,-4 0 0 0,-6 2 0 0,-4-1 0 16,-4-1 0-16,-5 4 0 0,-2-2 0 0,-4-2 0 16,-4 1 0-16,-4-2 128 0,-2 2-128 0,-4 1 0 15,-3-3 0-15,-2 3 0 0,-9 5 0 0,8-3-5184 16,-8 3-992-16</inkml:trace>
  <inkml:trace contextRef="#ctx0" brushRef="#br0" timeOffset="7021.45">14923 13094 7359 0,'-17'-17'656'0,"9"5"-528"0,-1-5-128 0,1 1 0 16,2 3 960-16,1-2 176 0,0 2 16 0,3 0 16 15,1 2-528-15,1-1-96 0,0 4-32 0,1-3 0 0,1 2 32 0,3-2 0 16,-2 3 0-16,1-3 0 0,0-1 128 0,1 4 32 16,0-4 0-16,2 5 0 0,-1-4-48 0,2 4 0 15,-2-1 0-15,3 3 0 0,0 1 16 0,1-2 0 16,1 1 0-16,2 1 0 0,1 3-208 0,3-2-32 16,2-3-16-16,2 2 0 0,2 0-96 0,4 2 0 15,3-5-16-15,2 1 0 0,0 1-80 0,1-3-16 16,0 2 0-16,-3 1 0 0,-2-3-48 0,-1 3-16 15,-4 1 0-15,0 2 0 0,-2-6-144 0,0 6 128 16,-2 2-128-16,-1 0 128 0,-2 1-128 0,-1 3 128 16,-2 5-128-16,0-1 128 0,-2 5-128 0,-2 4 0 15,-1 2 0-15,-2 5 0 0,-2 5 256 0,-1 4 32 16,-3 4 0-16,-2 6 0 0,-2 4 0 0,-2 5 0 0,-2 3 0 0,1 3 0 16,-2 7-288-16,0 1 0 0,-1 3 0 0,1 6 0 15,0 0 0-15,1 3 0 0,1 2 0 0,1-4 0 16,0 0 0-16,1 0 0 0,2 2 0 0,-1-7 0 15,1-2 0-15,1-4 0 0,-1-2 0 0,1-3 0 16,2-2 128-16,0-3-128 0,0-3 0 0,-2 2 0 16,1 3 144-16,0-6-144 0,-1-2 0 0,1 1 144 15,-3 3 48-15,2-2 16 0,-1 0 0 0,1-3 0 16,-1 0-80-16,2 3 0 0,1-2-128 0,0-1 192 16,0 1-192-16,2 2 0 0,0-1 128 0,2-2-128 15,-2 0 0-15,2-1 128 0,0-6-128 0,0 0 0 16,-1-2 0-16,2 1 128 0,-1-6-128 0,0-2 0 0,0-4 0 15,0-3 144-15,0-1-144 0,1-2 128 16,0-4-128-16,0-3 192 0,-1-4-192 0,-1 1 192 0,-3-12 192 0,3 12 32 16,-3-12 16-16,0 0 0 0,0 0 48 0,0 0 16 15,4 9 0-15,-4-9 0 0,0 0 80 0,0 0 0 16,-4 9 16-16,4-9 0 0,-10 4-32 0,-2 0-16 16,1 1 0-16,-3-1 0 0,-4-5-128 0,-1 1-32 15,-3 0 0-15,-4 0 0 0,-4-3-96 0,-5 3-32 16,-7-1 0-16,-5-1 0 0,-4 0 16 0,-1 1 0 15,-4-1 0-15,-2 1 0 0,-5 1-32 0,-7 0-16 16,-6 0 0-16,-4 1 0 0,-4 2-224 0,-1-1 128 16,0 0-128-16,-5-1 0 0,-6 3 0 0,-3-2 0 15,0 1 0-15,2-3 0 0,-3 0-336 0,-4-1-16 16,-8-1 0-16,0 1 0 16,1 0-1152-16,-6 1-224 0,-6 0-64 0,0 2-9504 0,0 1-1904 0</inkml:trace>
  <inkml:trace contextRef="#ctx0" brushRef="#br0" timeOffset="8222.39">2855 12927 14735 0,'0'0'640'0,"0"0"160"0,-1-11-640 0,1 11-160 16,0 0 0-16,0 0 0 0,1-8 464 0,-1 8 64 15,0 0 16-15,0 0 0 0,0 0 208 0,0 0 32 16,-9-6 16-16,0 2 0 0,-1 5-288 0,0 1-64 16,-5-1-16-16,-2 2 0 0,-2 0-288 0,-4 2-144 15,-4-1 160-15,-4 1-160 0,-6 2 144 0,-5-3-144 16,-8 2 128-16,-1 2-128 0,-1-5 224 0,0 2-32 15,0 3-16-15,1-3 0 0,2 0 208 0,-3 0 64 16,-3 2 0-16,-1-5 0 0,0 1 112 0,-1-2 16 16,2-1 16-16,2-1 0 0,-1-2-144 0,5 2-16 15,-1-2-16-15,1 1 0 0,-3-3-48 0,-2-2-16 16,-2 2 0-16,2-2 0 0,4 0-48 0,4-2-16 0,3 2 0 16,4 2 0-16,0-2 864 0,4 2 160 0,3 1 32 0,3-1 16 31,3-1-1760-31,1 2-368 0,1 3-64 0,1-2 0 0,1 0 704 0,2-1 128 0,0 1 0 0,4 2 0 15,2-2 0-15,2 3 0 0,2 0 128 0,-2 3-128 16,3-1 0-16,2 4 0 0,0-1 0 0,2 1 0 16,1 5 0-16,-1 3 0 0,3 4-128 0,-1 4 128 15,3 3 0-15,0 6-144 0,0 3 144 0,0 3 0 16,1 4 0-16,2 4 0 0,0 2 0 0,-1 7 0 16,1 4 0-16,0 5-128 0,1 5 128 0,-1 5 0 15,-1 4 0-15,2 5 0 0,1 3 0 0,2 2 0 16,-2 6 0-16,1 0 0 0,2 1 0 0,-1-2 0 15,0-3 0-15,-2-2 0 0,0-2 0 0,-1-1 0 16,-1-6 0-16,-1-1 0 0,-2 1 0 0,-2-2 0 16,1-1 0-16,-4-2 0 0,-1-4 0 0,-3-1 0 0,-3-1 0 0,0-4 0 15,-2-1 0-15,1-4 0 0,-1-4 144 0,1-2-144 16,1-8 128-16,0 1-128 0,1-7 320 0,-1 0-32 16,2-5 0-16,0-5 0 0,0-1 16 0,1-3 0 15,1-4 0-15,2 1 0 0,0-7-64 0,0-2-16 16,0 0 0-16,2-5 0 0,4-7 80 0,0 0 16 15,0 0 0-15,0 0 0 0,0 0-32 0,4 10 0 16,-4-10 0-16,13 6 0 0,-2-3-96 0,3 0 0 16,1-3-16-16,6 0 0 0,-2-1-176 0,6-1 128 15,6 0-128-15,2-1 128 0,1 2-128 0,4-2 0 16,2 1 0-16,2-2 0 0,1 0 0 0,3 2 0 16,2-2 0-16,4-4 0 0,4 1 0 0,4-2 0 15,3 0 0-15,1 4 0 0,-2-4 0 0,-1 3 0 0,-2-5 0 0,2 5 0 16,0-3 0-16,1 3 0 0,1 3 0 0,1-1 0 15,-4 1 0-15,-2 3 0 0,-1 0 0 0,-2 3 0 32,-3 2-384-32,-2 2-96 0,-2 3-32 0,0 3-10384 0,1 2-2096 0</inkml:trace>
  <inkml:trace contextRef="#ctx0" brushRef="#br0" timeOffset="9690.64">18553 12973 11055 0,'-1'-14'480'0,"0"5"112"0,-3-2-464 0,4 1-128 0,-3-2 0 0,1 5 0 16,-1-4 912-16,3 11 176 0,-2-8 16 0,-1-3 16 15,1 4-448-15,2 7-96 0,-3-9 0 0,3 9-16 16,-4-6-224-16,4 6-32 0,-5-8-16 0,5 8 0 16,0 0-80-16,-6-4-16 0,0 2 0 0,6 2 0 15,-9-2 48-15,0 4 0 0,0 3 0 0,-1 2 0 16,0 0 48-16,-2 4 16 0,-2-1 0 0,-2 4 0 15,-3 5-48-15,-3 2-16 0,-1 3 0 0,0 1 0 16,-1 4 96-16,1-1 32 0,-2 2 0 0,-1-2 0 16,0 3-64-16,3 2-16 0,-3 2 0 0,0 0 0 15,-1 5-48-15,-1 4-16 0,0 2 0 0,0 2 0 16,1 1-80-16,2 0-16 0,-2 6 0 0,1-4 0 16,-1-2 48-16,0 3 0 0,0-1 0 0,2 3 0 0,1-1 16 0,0 2 0 15,2 1 0-15,3 1 0 0,2 0-192 0,5-1 192 16,2-3-192-16,2 3 192 0,2 0-16 0,3 0 0 15,4 0 0-15,3-3 0 0,4 2-176 0,1 0 0 16,1-1 0-16,5 1 128 0,3-2 0 0,2 1-128 16,1-1 192-16,1-1-64 0,3-1-128 0,0 0 160 15,2 0-160-15,1-4 160 0,0 0-160 0,1-5 0 16,0 1 144-16,2-2-144 0,2-2 0 0,2 2 0 16,1-1 0-16,2 0 128 0,3-5-128 0,6 0 0 15,4-5 128-15,2 1-128 0,3 0 0 0,-1 0-192 16,-1-4 32-16,3 1 0 15,3-2-1664-15,5 0-336 0</inkml:trace>
  <inkml:trace contextRef="#ctx0" brushRef="#br0" timeOffset="10441.23">22524 12804 17503 0,'7'-10'1552'16,"0"5"-1232"-16,3 0-320 0,4 1 0 0,3 4 320 0,5 4 16 0,3 2 0 0,3 6 0 16,1-2 336-16,4 8 64 0,4 3 16 0,4 7 0 15,2-2-304-15,4 5-48 0,4 6-16 0,2 3 0 16,3 0-160-16,0 0-32 0,-1-2-16 0,-1 2 0 16,0 4 32-16,-1-1 16 0,1 6 0 0,-1 1 0 0,0 2 16 15,0 4 0-15,-3 1 0 0,-5 6 0 0,-7-4-112 0,-8 4-128 16,-4 4 176-16,-6 5-176 0,-4 3 256 0,-6 8-64 15,-7 2-16-15,-3 4 0 0,-3 3 32 0,-6 0 16 16,-3 6 0-16,-4 1 0 0,-6-2-80 0,-3 4-16 16,-8 0 0-16,-3-2 0 0,-5-1 16 0,1-4 0 15,-1-5 0-15,-1-4 0 0,0-3 272 0,-2-2 48 16,-3-4 16-16,-5-2 0 0,-3-3 160 0,-5-1 16 16,-3-5 16-16,-2-4 0 0,1 0-96 0,2-3 0 15,1-1-16-15,-1-1 0 0,-1-4-304 0,-3 1-48 16,-4-3-16-16,2 0 0 15,0 0-1104-15,0 0-240 0,-2 1-32 0,-8 3-13056 0</inkml:trace>
  <inkml:trace contextRef="#ctx0" brushRef="#br0" timeOffset="13293.18">8809 15379 7359 0,'-17'-2'320'0,"8"1"80"0,2-3-400 0,-1 1 0 0,-1 1 0 0,0-1 0 0,3 2 1440 15,6 1 208-15,0 0 32 0,-8-3 16 0,8 3-816 0,0 0-176 16,-5-5-16-16,5 5-16 0,0 0-96 0,0 0 0 16,0 0-16-16,0 0 0 0,0 0-240 0,0 0-64 15,8-6 0-15,2 2 0 0,3 0-32 0,3-1-16 16,5 0 0-16,4 1 0 0,3-3 112 0,4-1 32 15,3 0 0-15,4-2 0 0,0 0 96 0,4 0 0 16,6-5 16-16,3-1 0 0,4 1-128 0,6-1-16 16,7-2-16-16,0-3 0 0,1 1-112 0,3-2 0 15,2 1-16-15,6-5 0 0,3 2 48 0,2 1 16 16,2-2 0-16,2 2 0 0,1-1 16 0,5-4 0 16,5 1 0-16,0-2 0 0,0-3-96 0,3 2-16 0,4 1 0 0,3-3 0 15,2-1 32-15,2 1 0 0,1 4 0 0,0-5 0 16,5-1-48-16,-2 1-128 0,-3 3 192 0,3 1-64 15,3 1-128-15,-4 1 192 0,-7-3-192 0,2-1 192 16,3 2-48-16,-2-1 0 0,-2 4 0 0,-1-2 0 16,-2 3 32-16,-1-3 0 0,-1 4 0 0,-4-4 0 15,-8 4-176-15,-2 1 192 0,-3 0-192 0,-5 3 192 16,-5 1-192-16,-7-1 0 0,-8 3 144 0,-8 3-144 16,-5 3 128-16,-6 1-128 0,-7 4 128 0,-3 2-128 31,-3 2-1680-31,-4 2-416 0</inkml:trace>
  <inkml:trace contextRef="#ctx0" brushRef="#br0" timeOffset="14094.46">18586 15025 11567 0,'-29'0'512'0,"11"1"112"0,-1 0-496 0,0 2-128 15,3 1 0-15,2-1 0 0,1-3 976 0,4 0 176 16,1-1 48-16,8 1 0 0,0 0-464 0,0 0-96 16,0 0 0-16,0 0-16 0,0 0-32 0,16-6 0 15,0 1 0-15,5-2 0 0,7-3 112 0,5 0 0 0,3 1 16 0,8-4 0 16,5-1-64-16,10 0-16 0,7-5 0 0,2-2 0 15,4 0-320-15,3-3-64 0,2-2 0 0,12-1-16 16,12-2 64-16,-1-1 16 0,0-3 0 0,6-1 0 16,5 0 80-16,2-3 32 0,1-5 0 0,6-1 0 15,3 3 144-15,6 0 16 0,5-7 16 0,5 3 0 16,2-1-48-16,1-2-16 0,2-3 0 0,-1 4 0 16,1 8-112-16,-3 1-32 0,-8-3 0 0,2 3 0 15,-1 5-112-15,-10 0-32 0,-8 3 0 0,-3 4 0 16,0 0-80-16,-9 3-32 0,-4-1 0 0,-10 5 0 15,-10 4-144-15,-5 4 0 0,-5-2 0 0,-4 6 128 32,0 3-1280-32,-5 1-272 0,-6 1-48 0,-8 4-12992 0</inkml:trace>
  <inkml:trace contextRef="#ctx0" brushRef="#br0" timeOffset="16230.44">1288 15524 14735 0,'-13'-2'1312'0,"0"-3"-1056"16,-1 2-256-16,3 1 0 0,-1-1 720 0,12 3 96 15,-11-3 16-15,1 2 0 0,10 1 128 0,-10-4 48 16,10 4 0-16,-7-9 0 0,1 3-272 0,6 6-48 15,-1-13-16-15,3-1 0 0,3-2-160 0,2-1-48 0,1 0 0 0,4-4 0 16,1-3-208-16,3 0-32 16,3-5-16-16,3-1 0 0,3 2-80 0,4-3 0 0,-1-2-128 0,7 0 192 15,2 3-192-15,1 0 0 0,-3 1 128 0,0 2-128 16,-4-2 0-16,0 6 0 0,-4 1 0 0,3 4 0 16,-1 3 0-16,-2 4 0 0,-1 4 0 0,-2 6 0 15,-1 4 0-15,1 6-128 0,-4 2 128 0,0 7 0 16,-2 5 0-16,3 6-128 0,-2 7 128 0,-2 2 0 15,-1 6 0-15,-1-2 0 0,3 0 0 0,-3 2 0 16,-2-4 0-16,1-1 0 0,1-1 0 0,0-3 0 16,2-5 0-16,-1-1 0 0,1-4 0 0,-3-4 0 15,2-3 144-15,1-3-144 0,1-3 128 0,4-6-128 16,3-2 192-16,0-4-64 0,-1-3 0 0,3-3 0 0,3-7-128 16,5-2 192-16,0-1-192 0,3-4 192 0,4-1-192 15,0-1 160-15,0-4-160 0,-2 1 160 16,-4-3-160-16,0 4 0 0,-3 5 0 0,-1 0 0 0,0 0 0 0,-2 4 0 15,2 3 0-15,-4 6 0 0,0 1 0 0,-1 5 0 16,-1 5 0-16,2 1 0 0,0 6 0 0,0 1 0 16,-1-1 0-16,3 7 0 0,1 5 0 0,-1-1 0 15,-4 5 0-15,2-1 0 0,-3 0 0 0,2-3 0 16,3 0 0-16,2-4 0 0,1-3 0 0,3-2 0 16,1-1 0-16,1-5 0 0,1-1 0 0,2-6 0 15,3-3 144-15,0-3-144 0,-1-6 0 0,1-3 144 16,2-2-144-16,1-5 0 0,-1-1 160 0,1 0-160 15,1-2 128-15,2-3-128 0,1 2 0 0,-2 3 128 16,0-1-128-16,-5 0 0 0,-6 7 0 0,-1 0 0 0,-3 1 0 16,-2 1 0-16,-4 8 128 0,-1 3-128 0,-2 3 128 15,1 1-128-15,-6 5 272 0,2 3-16 0,0-2-16 0,3 3 0 16,0 4-112-16,2-1-128 0,-2-2 176 0,1 2-176 16,3 1 176-16,0-1-176 0,-1-3 160 0,1 1-160 15,0-1 128-15,-2-6-128 0,2 0 0 0,2-2 0 16,1-3 208-16,1-1-48 0,1-3-16 0,2 0 0 15,-2-5 0-15,3 1 0 0,2 2 0 0,-1-3 0 16,-2 3-144-16,-3 0 128 0,-4 2-128 0,-3 2 128 16,-6 1-128-16,-1 2 128 0,0 3-128 0,-2 3 128 15,-2-1 176-15,0 5 16 0,2-2 16 0,-2 5 0 16,0 0-32-16,3-2-16 0,1 0 0 0,1 2 0 16,2-5-144-16,0 3-16 0,0 0-128 0,5-3 192 15,2 1-192-15,4-3 144 0,-2-1-144 0,1-2 128 0,1-3-128 16,0-2 128-16,-3-4-128 0,-2 0 128 0,0 0-128 15,-2-3 160-15,2 3-160 0,-4 0 160 0,0-4-32 0,-1 3 0 16,-4-1 0-16,0 1 0 0,-1 2 128 0,-4 2 32 16,1-6 0-16,-2 4 0 0,-1 0-48 0,-1 3-16 15,-11 1 0-15,10-1 0 0,-10 1 48 0,0 0 16 16,10 2 0-16,-10-2 0 0,0 0-96 0,11 4 0 16,-11-4-16-16,0 0 0 0,11 7-176 0,-11-7 160 15,10 5-160-15,-10-5 160 0,10 6-160 0,0 0 0 16,-1-2 0-16,1-3 0 0,0 2 0 0,2-2 0 15,0 1 0-15,0-2 0 0,-1 0 0 0,2 0-256 16,0-2 64-16,1 1 16 16,0 0-448-16,1-1-80 0,0 0-32 0,2-1 0 15,1-2-1744-15,-1 3-336 0</inkml:trace>
  <inkml:trace contextRef="#ctx0" brushRef="#br0" timeOffset="17545.88">24711 15200 21599 0,'-9'-19'960'0,"2"5"192"0,0 0-928 0,-2-1-224 16,4 0 0-16,-2 3 0 0,1-2 128 0,1 3 0 15,1-1-128-15,2 1 192 0,0 2 144 0,2-1 32 16,2 0 0-16,0 1 0 0,1 0 16 0,2 0 0 16,0 0 0-16,4 1 0 0,2 1-16 0,3-5 0 15,1 3 0-15,3-1 0 0,0-1-144 0,2-1-32 0,-1-3 0 0,3 0 0 16,1 1 0-16,1 0 0 0,4-3 0 0,1 5 0 16,2-2 0-16,1 2 0 0,1 1 0 0,1 1 0 15,0 1-48-15,-1 1-16 0,-1 6 0 0,-4 0 0 16,-2 1 0-16,-4 2-128 0,-3 3 192 0,-2 5-64 15,-4 0 16-15,-3 6 0 0,0 4 0 0,-5 3 0 16,0 5-144-16,-1-1 0 0,0 3 0 0,1 5 128 16,1-5-128-16,2-1 0 0,1-2 0 0,2 1 0 15,3-4 0-15,1 1 0 0,5-9 0 0,2 3 0 16,5 0 176-16,4-4-48 0,3-3-128 0,8-3 192 16,7 0 0-16,4-6-16 0,2-2 0 0,0-7 0 15,-3-4 32-15,0-3 16 0,3 0 0 0,0 3 0 16,-1-3-32-16,5-3 0 0,2 0 0 0,-3-1 0 15,-2 0-64-15,-2 2-128 0,-4 2 176 0,-1 2-176 16,-3 2 0-16,-3 7 0 0,-3 2 0 0,-1 4 0 0,-3-3 0 16,-1 5 0-16,-2 2 128 0,-1 2-128 0,-3 3 272 15,-1-3 0-15,-2 3 0 0,0 5 0 0,-1-1-272 0,-1 1 0 16,1-3-128-16,0-3 128 0,0 2 0 0,3 0 0 16,0-4 0-16,3 5 0 0,2-5 0 0,1-1 0 15,3-1 0-15,4 2 0 0,1-3 0 0,2 0 0 16,-2-2 0-16,0-1 0 0,-2-2 0 0,3 0 0 15,0-1 0-15,0 0 0 0,0 0 128 0,2 0-128 16,1 0 0-16,-1 0 0 0,2 0 176 0,-1 0-176 16,-1 0 160-16,-3-1-160 0,-3 0 0 0,0-1 0 15,0 0 0-15,-3-2 0 0,-2 5 0 0,-3 2-128 16,-3-1 128-16,-1 0 0 0,-3 2 0 0,0-1 0 0,-3 4-128 0,-1-2 128 16,-1-1-288-16,0 1 0 0,1 2 0 15,3 0 0-15,-1-2 16 0,5 2 0 0,3-3 0 0,3 1 0 16,1 0-80-16,7-2-16 0,5-4 0 0,7-1 0 15,6-3 96-15,8 0 16 0,8 0 0 0,0-4 0 16,-2 2 256-16,2-2 0 0,0 2 0 16,8 2 0-16,1-2 0 0,-1 0 176 0,-4-4-176 0,-3 3 160 15,-3 6 256-15,-2-1 48 0,-4 1 16 0,-2 2 0 16,-3 2 0-16,-6-1 0 0,-6 2 0 0,-8-2 0 16,-7 2-272-16,-4 2-48 0,-3 4-16 0,-8 0 0 15,-2 2-656 1,-5 2-144-16,-5-3-32 0,-4 7-8864 0,-4 3-1776 0</inkml:trace>
  <inkml:trace contextRef="#ctx0" brushRef="#br0" timeOffset="21982.79">16030 17299 23039 0,'-5'-9'2048'0,"-1"-4"-1648"0,1-1-400 0,0 5 0 0,1-4 128 0,0 3-128 16,4 10 128-16,-4-10-128 0,2-3 320 0,0 6 0 15,2 7-16-15,-2-12 0 0,2 5-112 0,0 7 0 16,-2-12-16-16,1 6 0 0,1 6 0 0,0-10 0 15,0 10 0-15,-1-10 0 0,0 1 32 0,1 9 16 16,0 0 0-16,0 0 0 0,0 0-224 0,0 0 176 16,0 0-176-16,0 0 160 0,0 0-160 0,0 0 0 15,0 0 0-15,0 14 0 0,2-3 0 0,1 1-144 16,-3-12 144-16,9 12 0 0,0-2 0 0,2 2 0 16,2-3 0-16,2 2 0 0,3-1 0 0,2-1 0 15,3 3 0-15,5-3 144 0,6 2 224 0,2-2 32 0,5 0 16 16,0 0 0-16,0 0 16 0,5-3 0 0,2 0 0 0,3 2 0 15,-1 2-240-15,6-4-32 0,5 0-16 0,5 0 0 16,1-2-144-16,2 0 0 0,-1 1 0 0,3 0 128 16,2-3 0-16,6 0-128 0,8-2 192 0,2 1-64 15,-1 0-128-15,2-1 0 0,2-1 0 0,7 1 128 16,5 0-128-16,2 0 128 0,-3 0-128 0,10-1 128 16,6-5-128-16,1 0 0 0,-2 1 0 0,4 1 128 15,6-3-128-15,0 0 0 0,-4 1 0 0,5-3 0 16,5 5 0-16,-3-3 128 0,-1-2-128 0,3 2 0 15,5 0 0-15,-2 2 0 0,-3-3 128 0,4 2-128 16,6 0 0-16,-5 0 0 0,-4 2 0 0,3-1 128 16,3 3-128-16,-3-5 0 0,-6 2 0 0,3 3 0 15,3 3 128-15,-1 0-128 0,-1 1 128 0,1 0-128 16,2 2 176-16,-2-2-48 0,-5 2-128 0,3 0 192 0,2 0-192 0,-3 3 0 16,-5 0 128-16,5 0-128 0,-1-3 0 0,-4 0 0 15,-3 4 0-15,-1-2 0 0,3-3 128 0,-5-1-128 16,-7 1 0-16,1-2 0 0,2 4 0 0,-5-2 0 15,-8-1 0-15,1-1 0 0,1 2 0 0,-1 0 128 16,-3 0-128-16,-3 1 0 0,-5-1 0 0,0-1 0 16,2-1 0-16,-4 2 0 0,-6 0 0 0,-3-2 0 15,-6 0 0-15,-1 2 0 0,-2-1 0 0,4-1 0 16,-4-1 0-16,-9 2 0 0,-9-2 128 0,-4 1-128 16,-5 0 0-16,-4 2 0 0,-3-1 0 0,-4 1 0 15,-3-1 0-15,-3 1 0 0,-3 0 0 0,-4-2 128 16,-4 1-128-16,-2 0 0 0,-4 0 128 0,-1 3-128 0,-6-2 176 15,-7-3-176-15,0 0 208 0,0 0-64 0,0 0-16 0,0 0 0 16,0 0-128-16,-14 4 160 0,-5-1-160 0,-1 0 160 16,-2-2-160-16,-4-1 0 0,-7 0 0 0,-3 0 0 15,-5-2 0-15,-2-1 0 0,-3 1-176 0,-6 2 176 16,-10-3-176-16,-6 2 176 0,-4 0-208 0,-2 1 80 16,1-4 128-16,-4 1 0 0,0-2-144 0,-8 1 144 15,-6-2 0-15,0 3 0 0,-1-2 0 0,-4 3 0 16,-5-2 0-16,-2-1 0 0,-3 1 0 0,-2 1 0 15,-1 2 0-15,-5-1 0 0,-7-2 0 0,2 1 0 16,2 2 0-16,-8 0 0 0,-6-2 0 0,0 2 0 16,4 1 0-16,-5-1 0 0,-6-3 0 0,0 3 0 15,5 1 0-15,-6 1 0 0,-7-4 128 0,0 2-128 16,1 2 0-16,-2-1 0 0,-5 0 0 0,-1 2 0 16,-4 0 0-16,5 1 0 0,3-1 0 0,-1 1 0 0,-4-2 0 15,4 4 0-15,3 0 0 0,-1-2 0 0,-2-3 0 0,4 2 0 16,0 1 0-16,4 1 0 0,0-3 0 0,1 1 0 15,0 0 144-15,5-2-144 0,3 0 208 0,1 0-16 16,2 1-16-16,3-1 0 0,1-1 48 0,3-1 16 16,1 0 0-16,2 1 0 0,3 1 48 0,4 2 16 15,2 1 0-15,0-2 0 0,-3 2-112 0,5 0-32 16,7 2 0-16,3-1 0 0,0-1-160 0,3 1 128 16,1-1-128-16,5 1 128 0,4-2-128 0,2 0 0 15,1-1 0-15,3 1 128 0,1 0-128 0,7 1 0 16,5 1 0-16,2-1 128 0,4-1-128 0,2 0 0 15,2-1 0-15,-1 1 0 0,-1-4 0 0,7 4 0 16,6-1 0-16,2 1 0 0,3 1 0 0,4-2 0 16,3 1 0-16,3 0 0 0,2-2 0 0,6 0 0 0,2 0 0 0,0 0 0 15,2 0 0-15,1 0 0 0,3 0 0 0,1 1 0 16,2-1 0-16,0 2 0 0,2-1 0 0,10-1 0 16,0 0 0-16,0 0 0 0,0 0 0 0,0 0 0 15,0 0 0-15,13 9 0 0,-1 1 0 0,6-4 0 16,2 3-160-16,6-2 160 0,4 1 0 0,6-1-144 15,3-1 144-15,7 2-192 0,4-2 192 0,11-1-192 16,5 0 48-16,4-1 0 0,0-1 0 0,5 1 0 16,0-2 0-16,7-1 0 0,9-1 0 0,1 0 0 15,4 3 16-15,2-3 0 0,2 0 0 0,5 0 0 16,6-3 128-16,1 2-128 0,0 0 128 0,9 0-128 0,7-2 128 16,0 0 0-16,-2 1 0 0,8-2-128 15,8-2 128-15,2 1 0 0,1 1 0 0,4-4 0 0,4 2 0 0,3 2 0 16,2-1 0-16,0 1 0 0,1-1 0 15,-1 3 0-15,8-1 0 0,-2-1-128 0,-2 3 128 0,2 1 0 16,2 0 0-16,0 1 0 0,3 2 0 0,-4-1 0 16,-4 1 0-16,1-2 0 0,7 2 0 0,2 0 0 15,-2 2 0-15,-4 1 0 0,-4-4 0 0,1 2 0 16,1 0 0-16,-5 2 0 0,-1-2 0 0,-5 1 0 16,1 1 128-16,-2-1-128 0,0-2 0 0,-6 2-160 15,-5 0 16-15,1 0 0 0,3 0 16 0,-7 4 0 16,-9-5 0-16,0 1 0 0,0-1-16 0,-5 1 0 15,-6-1 0-15,-4 0 0 0,-3 1-64 0,-2 1-16 16,-3-3 0-16,-7 0 0 0,-8 0 0 0,-2 3 0 0,-3-2 0 16,-2-1 0-16,-3-1 224 0,-8 1-176 0,-9-1 176 15,-6 2-160-15,-5-3 160 0,-4 2 0 0,-5 1 0 0,-6 0 0 16,-5 1 0-16,-6-3 0 0,-4-2 0 0,-4 3 0 16,-6-2 0-16,-12-1 144 0,0 0-144 0,0 0 0 15,0 0 128-15,-14 0-128 0,-4-4 0 0,-5-1 0 16,-6 1 144-16,-6 0-144 0,-4 2 0 0,-5-1 144 15,-5-2-16-15,-8 3-128 0,-10-1 192 0,-6-1-64 16,-4-1-128-16,-2-1 0 0,-1 1 144 0,-9 4-144 16,-7-1 0-16,-4 1 128 0,-4-3-128 0,-2 2 0 15,-2 0 0-15,-4 2 0 0,-6 0 0 0,0 0 0 16,1 0 128-16,-8 0-128 0,-8-1 160 0,0 1-160 16,0 1 144-16,-4-1-144 0,-7-2 128 0,0 1-128 15,-1 1 128-15,-3-2-128 0,-4 0 128 0,-6 2-128 16,-3-1 0-16,0-2 0 0,1-2 0 0,-4 2 0 0,-5-3 0 0,-2 2 0 15,-2-2 0-15,4 1 0 0,3 1 0 0,-3-1 0 16,-5-3 0-16,-2 4 0 0,-4-2 0 0,5 0 0 16,3 1 0-16,-1-2 0 0,-7 1 128 0,-4 2-128 15,-3 2 0-15,4 0 128 0,3 1 64 0,1-2 0 16,-4 1 0-16,3 2 0 0,-1 2 80 0,7-2 32 16,8 0 0-16,2-2 0 0,1 2-48 0,0 2-16 15,-1 1 0-15,4 1 0 0,4-2-240 0,-2 5 176 16,-2 2-176-16,6-2 160 0,3 2-160 0,5-2 0 15,-3 3 0-15,5-3 0 0,6 2 0 0,4-1 0 16,6 1 128-16,10 0-128 0,7 3 0 0,3-1 0 16,0 0-160-16,10 3 160 15,10-1-1360-15,7 1-176 0,7 5-48 0</inkml:trace>
  <inkml:trace contextRef="#ctx0" brushRef="#br0" timeOffset="26018.64">10585 19016 27807 0,'-14'-20'1232'0,"7"11"256"0,1-2-1184 0,2 8-304 0,0-1 0 0,4 4 0 16,0 0 208-16,0 0-16 0,0 0 0 0,0 0 0 16,0 0-192-16,12 1 0 0,-1-1 0 0,1 3 0 15,-1-1 0-15,2-2 0 0,0 0 0 0,-2 1 0 16,3 2 0-16,-1 2 0 0,2 1 0 0,1 0 0 16,2 2 0-16,1 0 144 0,2 3-144 0,0-2 128 15,6 4 96-15,2-4 16 0,2 2 0 0,6 1 0 16,4-3-16-16,4 2 0 0,3-4 0 0,2 1 0 15,-1-1 64-15,4 0 16 0,1 2 0 0,5-1 0 16,3 3-80-16,5 1-16 0,3-5 0 0,-1 4 0 16,-2-4-32-16,3 3-16 0,1-2 0 0,8 2 0 15,4-3-160-15,-1-2 160 0,-2-2-160 0,4 5 160 16,-1-4-160-16,3 1 0 0,5 0 0 0,0-1 0 0,-1-3 0 16,1 3 128-16,-1 0-128 0,7 2 128 0,4 1 64 0,-2-2 16 15,-3 0 0-15,0 0 0 0,2 1-208 0,-1 2 144 16,-1-4-144-16,-3 2 128 0,-4 2-128 0,-2-2 0 15,-3-1 0-15,-1 3 0 0,1-3 0 0,-4 0 0 16,-7 0 0-16,-6 0 0 0,-4 0 0 0,-2 3 128 16,-3-3-128-16,-3-1 0 0,-2-1 0 0,-2 2 0 15,-4-2 0-15,-5 0 0 0,-7-5 0 0,-2 4 0 16,-3 0 0-16,-2 1 128 0,-4-3-128 0,-3 0 0 16,-3 0 144-16,-4 0-144 0,-2-2 0 0,-12 2 0 15,0 0 0-15,0 0 128 0,0 0-128 0,0 0 0 0,0 0 0 0,-4-7-128 16,-6-2 0-16,-4 1 0 15,-5-2 0-15,-6 4 0 0,-2-2-48 0,-4 0 0 0,-7 2 0 0,-7-3 0 16,-4 4 176-16,-6-3-160 0,-3 0 160 0,-3-3-160 16,-2 4 160-16,0-3 0 0,-2 2 0 0,-6 3 0 15,-8-5 0-15,-2 2 0 0,2-5 0 0,-1 4-128 16,-2 1 128-16,-4 1 0 0,-7-3 0 0,2 4 0 16,-1-4 0-16,-1 3 0 0,-1-2 0 0,-4 4 0 15,-3-4 0-15,-1 3 0 0,0 0 0 0,-1-2 0 16,-3 2 0-16,-1 2 0 0,0-3 0 0,2 4 0 15,0 0 0-15,-3 1 0 0,-4 0 0 0,4 0 0 16,4 0 0-16,0 0 0 0,-3 1 0 0,5-1 0 16,6 0 0-16,3 1 0 0,5-1 0 0,1 2 0 15,-2 0 0-15,3 0 0 0,6 0 0 0,8 0 0 16,2 2 0-16,8 0 0 0,6 1 0 0,4 0 0 0,3-1 0 0,5-1 0 16,5 0 0-16,5 1 0 0,8-2 0 0,5 0 0 15,6 2 0-15,5 1 0 0,10-3 0 0,0 0 0 16,0 0 0-16,14 3 0 0,6 3-208 0,8-1 32 15,8-3 16-15,6 2 0 0,4-1 160 0,7-3 0 16,7 0 0-16,10 2 0 0,8 1 0 0,8-1 0 16,4-2 128-16,5 0-128 0,4 0 160 0,6 1-32 15,9 3-128-15,2-1 192 0,-2-2-192 0,7 3 144 16,7 0-144-16,1-2 128 0,-2 1-128 0,4 1 0 16,5 1 144-16,-3-3-144 0,-1-1 0 0,4 1 0 15,4-1 0-15,-4 0 0 0,-5 1 0 0,4 0 0 16,1-1 0-16,-4-1 128 0,-6 0-128 0,1 3 0 0,1 1 0 0,-4-2 0 15,-6 0 0-15,-5-1 0 16,-1-1 0-16,-4 0 128 0,-3 0-128 0,-4 1 0 0,-8 0 0 0,-3 1 0 16,-5-2 0-16,-6 1 0 0,-7 0 0 0,-7-1 0 15,-10-1 0-15,-7 1 128 0,-6 2-128 0,-8 0 0 16,-6-2 0-16,-6 0 144 0,-7 0-144 0,-5 2 0 16,-10-2 208-16,0 0-64 0,0 0-16 0,-9 0 0 15,-7-2-128-15,-7 0 0 0,-7 1 0 0,-7 1 128 16,-9-1-128-16,-10 1 0 0,-10-1 0 0,-5-3 128 15,-7 1-128-15,-4-1 0 0,-7 1 0 0,-13 1 0 16,-11 2 0-16,-5 0 0 0,-6 0 0 0,-9 2 0 16,-12-1-176-16,-8 7 176 0,-2 0-128 0,-10 4 128 15,-8 1-304-15,-11 2 32 0,-12 4 0 0,-7 4 0 16,-10 7-1440-16,-4 3-272 0,-5 5-64 0,-2 4-10720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20:13:52.72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6905 6249 11967 0,'0'0'1072'0,"-7"0"-864"0,0-2-208 0,2 0 0 16,-2 1 1392-16,1 0 224 0,1 0 48 0,5 1 16 15,-8 0-528-15,2 0-128 0,-2 1 0 0,-1 3-16 16,2 2-432-16,-3 5-96 0,2 3-16 0,-2 4 0 16,0 4-64-16,-2 6-16 0,1 6 0 0,1 7 0 15,1 1-112-15,0 9-16 0,1 5-16 0,2 3 0 16,-2 6-240-16,-1 2 0 0,0 3 0 0,-1 7 0 15,1-4 128-15,-1-3-128 0,0-5 0 0,0-5 144 0,-2-4 112 0,1-7 0 16,-1-8 16-16,0-5 0 0,2-3 656 0,-1-10 128 16,3-4 32-16,0-8 0 0,2-6 176 0,6-5 32 15,-4-7 16-15,1-10 0 0,2-6-464 0,1-5-80 16,2-1-32-16,2-5 0 0,1-6-496 0,2-3-112 16,0-9 0-16,1-2-128 0,2-4 0 0,-2-7 0 15,2-3 0-15,1-5-144 0,3-2 144 0,7 1-160 16,-1 6 160-16,5 8-160 0,3 5 160 0,0 6-192 15,0 3 192-15,0 9-192 0,0 9 192 0,-1 4-192 16,1 6 192-16,-3 8-192 0,2 5 192 0,-2 10-208 16,-2 4 80-16,-2 7 128 0,-5 7-208 0,-4 7 80 15,-6 6 128-15,-6 6-208 0,-6 7-128 0,-6 2-32 16,-2-1 0-16,-5 0 0 16,-4-3-144-16,-2-3-16 0,-3-4-16 0,-4-5 0 0,0 0 128 0,-2-9 32 15,0 1 0-15,2-9 0 16,1-7-1872-16,3-2-368 0</inkml:trace>
  <inkml:trace contextRef="#ctx0" brushRef="#br0" timeOffset="300.38">7903 5220 23775 0,'0'0'1056'0,"-6"6"224"0,0-1-1024 0,-1 8-256 16,-1 3 0-16,-1 6 0 0,-2 3 672 0,-3 7 96 15,-3 6 0-15,-2 9 16 0,-3 8-144 0,-2 5-48 16,-5 5 0-16,2 7 0 0,-2 7-112 0,0 7-32 16,-2 6 0-16,1 2 0 0,-1-3-256 0,5-2-64 15,1-6-128-15,5-3 192 0,0-9-192 0,5-10 128 16,-1-7-128-16,5-6 0 0,2-13 144 0,-1 11-144 15,2-11 128-15,4-9-128 0,4-13 0 0,2-8-224 16,-2-5 32-16,0 0 0 16,8-4-608-16,4-6-112 0,1-3-32 0,2-6 0 0</inkml:trace>
  <inkml:trace contextRef="#ctx0" brushRef="#br0" timeOffset="567.79">7928 6361 11055 0,'-19'31'976'0,"9"-15"-784"16,-4 6-192-16,-4 6 0 0,0 0 1920 0,-8 19 352 16,1 2 64-16,5-6 16 0,2-2-496 0,7-13-80 15,2-1-32-15,0 2 0 0,3 0-416 0,2-6-96 0,5-3-16 0,2-2 0 16,3-1-496-16,4-2-96 0,3-9-32 0,5-2 0 16,5-4-304-16,1-5-64 0,2-4-16 0,1-5 0 15,0-6 96-15,1-4 16 0,1-3 0 0,-4-1 0 16,1-1 128-16,-5-3 16 0,-2-1 16 0,-2-1 0 15,-3-1 16-15,-1 1 0 0,-7 2 0 0,0-1 0 16,0 2-256-16,-6 4-48 0,0 4-16 0,-3 3 0 0,-2 1-368 0,1 2-64 16,-1 3 0-16,0 3-16 15,0-1-2304-15,-3 2-464 0,-3 1-96 0,7-5 0 0</inkml:trace>
  <inkml:trace contextRef="#ctx0" brushRef="#br0" timeOffset="984.09">9155 6130 32943 0,'0'0'1456'0,"0"0"304"0,-4 6-1408 0,-4-1-352 16,3 3 0-16,-3 1 0 0,1-2 288 0,-5 2-16 15,-3-4 0-15,-3 5 0 0,1-3-272 0,-4 3 160 16,-2-4-160-16,-3 6 128 0,-2 1-128 0,-4 3 0 16,-4 3-160-16,-2 3 160 0,1-2-144 0,2 0 144 0,3 2-128 0,3 0 128 15,3-1 0-15,6 2-160 0,5-5 160 0,3-2 0 16,6-3 0-16,3 5 0 0,7-5 0 0,3-8 0 16,4-1 208-16,11-2 0 0,0-2 0 0,-2-1 0 15,2-4-32-15,8 1-16 0,-1-2 0 0,13-8 0 16,-7 1-160-16,-4 3 160 0,-7-2-160 0,-5 5 160 15,-5-1-160-15,-2 7 0 0,-1 6 144 0,-3 4-144 16,-3 3 256-16,-3 6 0 0,-3 6-16 0,-2 11 0 16,-3 5 208-16,-5 6 64 0,-2 0 0 0,-4 3 0 0,-3 5-160 15,-3-1-32-15,0 1 0 0,-5-2 0 0,3 1-112 16,0-6-16-16,2-2-16 0,1-7 0 16,3-6-784-16,4-3-160 0,3-6-16 0,5-3-10560 15,2-6-2112-15</inkml:trace>
  <inkml:trace contextRef="#ctx0" brushRef="#br0" timeOffset="1367.02">11590 6120 22975 0,'0'0'1024'0,"0"0"192"0,0 0-960 0,0 0-256 0,0 0 0 0,-8 6 0 0,1 8 1168 0,-1 4 192 16,2 2 48-16,-3 9 0 0,-4 4-400 0,3 5-80 15,-4 4-16-15,0 8 0 0,0 0-304 0,-4-2-64 16,1 1-16-16,-1 2 0 0,0 0-304 0,0-5-64 16,0-2-16-16,3-4 0 15,0-1-1744-15,1-6-336 0,0-4-80 0,1-7-10960 0</inkml:trace>
  <inkml:trace contextRef="#ctx0" brushRef="#br0" timeOffset="1564.66">11571 5531 26719 0,'-11'-10'2368'0,"11"10"-1888"0,-7-5-480 0,7 5 0 15,0 0 2048-15,0 0 320 0,0 0 64 0,-5 10 16 16,1-2-1872-16,4-8-368 16,-2 12-80-16,-2-1 0 0,0-1-128 0,4-10-128 0,0 0 128 0,-1 7-192 31,1-7-2160-31,0 0-432 0</inkml:trace>
  <inkml:trace contextRef="#ctx0" brushRef="#br0" timeOffset="1917.59">12327 6631 34095 0,'-9'19'3024'0,"3"4"-2416"15,0-2-480-15,3-3-128 0,1 0 384 0,-1 2 48 16,1 0 16-16,0-1 0 0,1-3 144 0,1-2 48 15,0-3 0-15,0-11 0 0,0 0-448 0,6 1-64 16,2-4-128-16,1-4 176 0,2-2-176 0,0-6 0 16,1-5-192-16,4-7 192 0,-3-2-384 0,23-26 32 15,-4 7 16-15,-2 6 0 0,0 8 336 0,-1 7 0 16,-1 4-144-16,-3 6 144 0,-1 4 0 0,-5 9 224 16,1 2-32-16,-3 8-16 0,-3 2 16 0,3 10 0 15,-3 8 0-15,-3 8 0 0,-1 8-192 0,-2 7 0 16,-2 6 0-16,-1 1 0 0,-1 1 0 0,-2-5 0 15,-2-7 0-15,1-7 0 0,0-5-192 0,3-2 16 16,0-5 16-16,1-12 0 16,-1-1-1568-16,3 0-320 0,2-1-64 0</inkml:trace>
  <inkml:trace contextRef="#ctx0" brushRef="#br0" timeOffset="2435.44">14027 6488 27647 0,'0'-6'2448'0,"4"-1"-1952"0,3-3-496 0,9 3 0 15,6-5 304-15,8 3-48 0,8-3 0 0,9-2 0 16,5 0-128-16,14 2-128 0,9 1 192 0,3 1-192 15,5-4 0-15,4 0 0 0,1 2 0 0,2 3 0 16,3 0-384-16,-2 3-176 16,-2-3-32-16,-4 3-16 0,-5 1-2720 0,-3-2-528 0</inkml:trace>
  <inkml:trace contextRef="#ctx0" brushRef="#br0" timeOffset="2628.68">14871 6692 16575 0,'-26'8'1472'0,"-2"5"-1168"16,1 0-304-16,0-2 0 0,0 5 1920 0,6-2 336 16,3 0 64-16,5 0 16 0,4-4-928 0,5 1-176 15,6-2-32-15,8-1-16 0,8-5-544 0,6-1-96 16,7-4-32-16,8 1 0 0,5-6 0 0,9-2-16 16,7-3 0-16,6 1 0 0,6-2-368 0,-3-1-128 15,1-1 0-15,-1-3 144 16,0-2-848-16,-3-1-160 0,0 2-32 0,-1-2-8352 15,-6-5-1664-15</inkml:trace>
  <inkml:trace contextRef="#ctx0" brushRef="#br0" timeOffset="2935.34">15082 5808 25791 0,'5'-6'2304'0,"6"-2"-1856"0,3-2-448 0,7 4 0 16,12-2 1312-16,5 3 160 0,8 1 48 0,6 2 0 16,8 0-1008-16,8 5-208 0,10 1-48 0,4 1 0 15,5 4-128-15,0 2-128 0,4 4 144 0,0 6-144 16,2 3 144-16,-7 1-144 0,-8 6 128 0,-7 4-128 16,-3 9 0-16,-11 4 128 0,-8 5-128 0,-8 8 0 15,-10 4 0-15,-7 1 0 0,-7-1 0 0,-6 1 0 0,-8-1 0 0,-6-5 0 16,-8-6 192-16,-2 1-64 0,-8-3 128 0,-2-1 32 15,-6-9 0-15,-3-1 0 0,-1-1-64 0,-4-4-16 16,-2-8 0-16,-2-2 0 16,-1-1-2176-16,3-6-432 0,-32 11-96 0,26-17 0 0</inkml:trace>
  <inkml:trace contextRef="#ctx0" brushRef="#br0" timeOffset="3485.32">18117 7190 23951 0,'-14'4'1056'0,"9"-1"224"0,0 3-1024 0,0 0-256 0,5-6 0 0,0 0 0 15,-6 4 960-15,6-4 144 0,0 0 32 0,0 0 0 0,0 0-80 0,0-9-16 16,0-4 0-16,4-6 0 0,2-6 32 0,4-3 0 15,0-7 0-15,4-3 0 0,4-5-560 0,2-4-128 16,5-12 0-16,1-2-16 0,6-3-160 0,4-9-16 16,4-6-16-16,-3-2 0 0,1-5 16 0,2-7 0 15,-2-6 0-15,4-4 0 0,-4-3-192 0,1 2 128 16,1 1-128-16,0 3 128 0,2-1-128 0,-1 8 0 16,-2 8 0-16,1 12 128 0,-3 10-128 0,11-14 0 15,-10 23 0-15,-18 29 0 0,1 6-192 0,7 2 192 16,-5 12-192-16,-9 9 192 0,0 4-240 0,0 7 80 15,-2 10 16-15,0 7 0 0,-2 11 0 0,-1 11 0 16,-3 5 0-16,-2 42 0 0,-4-5 144 0,-3-26-192 16,-2 14 192-16,-2 7-192 0,-2 4 192 0,0 10-192 15,1 0 192-15,2-8-192 0,1 0 192 0,1-8 0 16,3-9 0-16,-1-10-128 0,4-1 128 0,0-11 0 16,-2-2 0-16,2-8-128 15,0-4-1184-15,1-4-224 0,-1-9-64 0,1-5-8144 16,-2-3-1648-16</inkml:trace>
  <inkml:trace contextRef="#ctx0" brushRef="#br0" timeOffset="3668.39">18424 6390 33343 0,'0'0'1472'0,"0"0"320"0,0 0-1440 0,10 2-352 0,6 0 0 0,5 1 0 0,4-2 384 0,7-1 16 16,5-1 0-16,7-1 0 0,7 0 80 0,5-1 16 15,4-3 0-15,2-3 0 0,2 0-496 0,-1-4 0 16,1-2-128-16,2 1-16048 16</inkml:trace>
  <inkml:trace contextRef="#ctx0" brushRef="#br0" timeOffset="3968.63">20572 6067 29663 0,'-19'4'1312'0,"10"-1"272"0,-1-1-1264 0,1 2-320 16,0 0 0-16,9-4 0 0,0 0 512 0,0 0 64 0,0 0 0 0,10 0 0 15,2-1-208-15,4-2-48 0,6-2 0 0,3 1 0 16,6-1-96-16,4-5-32 0,5 4 0 0,5-3 0 16,6 2-192-16,3 2 0 0,3-4 0 0,1 3 0 15,2-4 144-15,-3 2-144 0,-2 2 128 0,-2-2-128 32,-3 3-704-32,1 0-240 0,-3-1-32 0,-2 1-8464 0,-7 2-1696 0</inkml:trace>
  <inkml:trace contextRef="#ctx0" brushRef="#br0" timeOffset="4135.71">20638 6444 25791 0,'-9'7'2304'0,"3"5"-1856"15,-2 2-448-15,4 0 0 0,4 0 448 0,3 0-16 16,3 0 0-16,6-3 0 0,4-1-192 0,7 0-48 16,6-3 0-16,8-2 0 0,6-1 288 0,12-4 48 15,6-3 16-15,4-1 0 0,6-1-224 0,-1-4-64 16,5 0 0-16,6-6-13840 0</inkml:trace>
  <inkml:trace contextRef="#ctx0" brushRef="#br0" timeOffset="4586.08">23329 5277 26719 0,'-3'-31'1184'0,"3"20"240"0,0 1-1136 0,0-2-288 0,0 3 0 0,-2-3 0 16,-4 3 464-16,-5 4 48 0,-1 3 0 0,-5 8 0 16,-3 4-192-16,-7 6-16 0,-2 5-16 0,-9 10 0 0,-8 5-160 15,-6 7-128-15,-7 7 192 0,17-12-192 16,-3 13 128-16,-25 35-128 0,6 4 0 0,25-29 0 15,-2 9 0-15,0 5 0 0,2 4 0 0,5-4 0 0,4-4 0 0,9-7 0 16,7-4 0-16,10-7 0 0,10-7 0 0,19 17 320 16,6-17-64-16,11-12 0 0,7-7 656 0,-9-14 128 15,12-3 32-15,8-1 0 0,11-5 0 0,3-4 0 16,2-4 0-16,3-9 0 0,4-3-272 0,2-3-48 16,3-2-16-16,-3-7 0 0,-4-4 16 0,0-3 0 15,-2-3 0-15,-1-6 0 0,-3-5 0 0,-7-3 0 16,-7-4 0-16,21-29 0 0,-21 6-240 0,-31 31-64 15,-5-2 0-15,-9 3 0 0,-6-1-16 0,-10 4-16 16,-10-1 0-16,-10 5 0 0,-12 5-112 0,-13-1-32 16,-13 7 0-16,-37-7 0 0,1 15-272 0,-7 4-176 15,-7 6 32-15,0 1 0 16,4 5-1136-16,6 2-240 0,6 3-32 0,6 0-12352 16,1-3-2480-16</inkml:trace>
  <inkml:trace contextRef="#ctx0" brushRef="#br0" timeOffset="5553.48">13400 10371 23951 0,'-16'-21'1056'0,"9"12"224"0,-2-3-1024 0,1 0-256 15,0-4 0-15,-1 0 0 0,-1-1 1584 0,0-2 256 16,-1-1 48-16,1-2 16 0,-1 2-560 0,-1 3-96 16,1 6-32-16,-2 1 0 0,3 5-496 0,-1 1-96 15,-3 3-32-15,4 3 0 0,-3 5-352 0,-1 7-80 16,-1 3-16-16,-2 5 0 0,-1 7-144 0,2 2 0 15,0 3 0-15,4 5-176 0,2 2 176 0,1 0-128 16,2-2 128-16,5-1-128 0,2 0 128 0,1-6 0 16,5-3 0-16,5-3 0 0,-1-4 144 0,4-9 112 0,2-1 32 0,3-3 0 15,0-5 256-15,4-7 48 0,3-7 16 0,-1-3 0 16,-1-3-32-16,3-5 0 16,-2-3 0-16,1-4 0 0,-2 3-304 0,1-4-64 0,-7 1-16 0,0 0 0 15,-4 5-192-15,-1 2 144 0,-3 4-144 16,-1 1 128-16,-3 6-128 0,3 4 0 0,-3 3 0 0,2 5 0 15,0 1 0-15,-1 10-176 0,1 4 48 0,-1 2 0 16,1 0 128-16,0 1-208 0,-2 4 80 0,3 3 128 31,0 0-1664-31,1-1-224 0,0-4-32 0,4-3-9568 0,4-4-1904 0</inkml:trace>
  <inkml:trace contextRef="#ctx0" brushRef="#br0" timeOffset="5887.15">14256 10046 32831 0,'6'9'720'0,"-9"6"160"0,0 4 16 0,-2 4 16 0,-1 8-720 0,-1-1-192 0,-3 2 0 0,-2 2 0 15,-4 9 512-15,0-2 80 16,1-2 16-16,-1 0 0 0,-2-6 64 0,4-3 16 16,1-4 0-16,3-5 0 0,1-3 16 0,4-5 0 15,1-4 0-15,4-9 0 0,0 0-384 0,7-7-80 16,0-2-16-16,3-7 0 0,3-3-48 0,1-4-16 15,4-5 0-15,2-1 0 0,-2-1-160 0,1-3 160 16,3-1-160-16,3-2 160 0,3 0-160 0,0 0 128 0,1 0-128 16,1 7 128-16,0 5-128 0,1 5-176 15,-2 4 48-15,-1 7 0 0,-2 3 128 0,-3 10-128 16,-2 3 128-16,-4 7-128 0,-1 1 128 0,-4 5-192 0,-1 4 192 0,-5 4-192 16,-4 6 0-16,-2-1-16 0,-2 0 0 0,-2 3 0 31,-1 1-1328-31,-1-3-256 0,-2-5-48 0,2-3-16 15,2-2-672-15,0-1-144 0,0-4-16 0</inkml:trace>
  <inkml:trace contextRef="#ctx0" brushRef="#br0" timeOffset="6320.23">15620 10055 27583 0,'0'0'1216'0,"0"0"256"0,0 0-1168 15,0 0-304-15,0 0 0 0,0 0 0 0,0 0 928 0,0 7 128 16,-7 2 32-16,-2-1 0 0,-3 3-400 0,-5 2-80 16,-2 1-16-16,-3 4 0 0,-4 2-16 0,0 3 0 15,-3 1 0-15,0 6 0 0,0-3-32 0,2 3-16 16,1 0 0-16,1-1 0 0,0 2-288 0,2-1-64 16,2-5-16-16,5-3 0 0,3 0 80 0,4-4 16 15,5-3 0-15,2-2 0 0,4-2-32 0,4-6 0 16,2-2 0-16,6-6 0 0,3-3-16 0,2-9 0 15,3-3 0-15,3-5 0 0,2-6 64 0,1-4 16 16,1-3 0-16,1-3 0 0,2-8-144 0,-1-2-16 16,-1-3-128-16,-1-2 192 0,-1-6 0 0,-2-1 0 15,-5-5 0-15,-1-4 0 0,-4-5 128 0,-2-8 32 0,-3-4 0 0,-2-7 0 16,-4-2-48-16,2 2-16 0,-1 0 0 0,1 14 0 16,-2 11-96-16,0 13-32 0,-3 9 0 0,1 13 0 15,-3 9-32-15,-1 6-128 0,1 19 192 0,-8 15-64 16,-2 13-128-16,3-4 0 0,-2 10 0 0,-1 13 0 15,-2 17-176-15,-2 8 176 0,-3 6-128 0,-1 13 128 16,-1 15-160-16,-16 101 160 0,8-40-192 0,4-14 192 0,5-9-240 0,4-19 64 16,4-19 16-16,6-10 0 15,4-9-512-15,7-1-96 0,4-6-32 0,8-4-11984 16,8-9-2384-16</inkml:trace>
  <inkml:trace contextRef="#ctx0" brushRef="#br0" timeOffset="10508.24">18178 8988 28095 0,'0'0'1248'0,"0"0"256"0,0 0-1200 0,0 0-304 0,7 11 0 0,-2 3 0 16,1 3 320-16,-2 6 16 0,-1 9 0 0,-1 5 0 16,-1 4 128-16,-1 8 32 0,-1 3 0 0,-1 9 0 15,-4 10-240-15,-4 45-32 0,0-7-16 0,2-34 0 16,0 12-208-16,-4 6 176 0,1 4-176 0,-5 5 160 16,1 0-160-16,1-8 0 0,1-4 0 0,2-5 0 15,1-12-400-15,2-10-16 0,3-7 0 0,5-11 0 16,3-8-288-16,-1-6-48 15,5-10-16-15,1-6-12032 0</inkml:trace>
  <inkml:trace contextRef="#ctx0" brushRef="#br0" timeOffset="10974.93">18147 9306 17503 0,'-26'-20'1552'0,"16"10"-1232"15,1-2-320-15,-1-8 0 0,5-2 2832 0,4-1 512 16,4 1 112-16,6 0 0 0,5-2-2272 0,5 2-464 16,5 1-80-16,7-2-32 0,6-1-608 0,5 1 0 15,5-2 0-15,2 0 0 0,2 2 0 0,-14 7 0 16,4 0 0-16,5 5 128 0,1 2-128 0,6 7 0 16,4 4-176-16,-1 3 176 0,-1 7-128 0,-6 3 128 15,-3 6 0-15,-9 5-144 0,-8 6-80 0,-7 7-16 16,-9 8 0-16,-10 3 0 0,-6 2 0 0,-13 23 0 15,-5-8 0-15,0-26 0 0,-7-2 240 0,-5 2 0 16,-6 0 144-16,-2-3-144 0,1-1 608 0,-1-3 32 16,0-1 0-16,3-3 0 0,2 1 0 0,6-1 16 0,2-5 0 0,8-1 0 15,4-1-656-15,5-2 0 0,3-2 0 0,7 2 0 32,4 0-464-32,7 2-32 0,4 0 0 0,5 1 0 0,4 4 192 0,6 0 48 0,3 4 0 0,5 2 0 15,3 2 256-15,1 2 0 0,-3 1-128 16,-2 3 128-16,-5-2 0 0,-3-1 256 0,-6 7-64 0,-3-4 0 15,-6-4 336-15,-7-1 64 0,-6-2 16 0,-5-3 0 16,-6-1 256-16,-6-5 48 0,-5 1 16 0,-5-3 0 16,-8 3-224-16,0-3-64 0,-7-6 0 0,-24 5 0 15,2-4-448-15,20-9-192 0,-9-5 128 0,-1-1-128 16,-9-5-528-16,1-3-192 0,0-3-48 0,2-7 0 16,5-3-2352-16,3-4-464 0,7-5-112 0</inkml:trace>
  <inkml:trace contextRef="#ctx0" brushRef="#br0" timeOffset="11243.08">19649 9680 38015 0,'-9'-5'1680'0,"9"5"352"0,0 0-1632 0,8 0-400 15,3 1 0-15,3-1 0 0,4-2 320 0,12-1 0 0,2 2-16 0,-6-1 0 16,4 1-304-16,7 0 0 0,4 0 0 0,2-3 0 16,0-1-160-16,21-7-96 15,-3 2 0-15,-23 4-16 0,3 1-1760 0,-1-3-336 0,0 3-80 16,-3 1-7376-16,-3-5-1472 0</inkml:trace>
  <inkml:trace contextRef="#ctx0" brushRef="#br0" timeOffset="11400.93">20063 9831 21183 0,'-38'20'1888'0,"21"-11"-1504"0,-5 4-384 0,-1 2 0 0,-1 3 1408 0,0 0 224 16,0 0 32-16,3-1 16 0,3 1-848 0,4 1-192 16,3-2-16-16,5-2-16 0,3 0 32 0,6-1 0 15,3 0 0-15,5-3 0 0,6-3 384 0,6 0 64 16,5-2 32-16,4-2 0 0,1-4-624 0,2 0-128 15,3-2-32-15,4-5 0 16,0 1-2528-16,3-2-512 0</inkml:trace>
  <inkml:trace contextRef="#ctx0" brushRef="#br0" timeOffset="11808.92">21858 9677 30399 0,'0'0'2704'0,"0"0"-2160"0,8 0-544 0,6-1 0 16,4 2 1632-16,5 1 224 0,3-1 32 0,5 0 16 0,2 2-1264 16,19-3-256-16,-4 0-64 0,-13-4 0 0,4 3-64 0,8-4-32 15,-1-3 0-15,5 2 0 0,2-3-224 0,0 1 0 16,-1 2 0-16,-1-3 0 15,-2 2-1360-15,-2-3-320 0,-4 1-64 16,1-2-8816-16,-3-1-1776 0</inkml:trace>
  <inkml:trace contextRef="#ctx0" brushRef="#br0" timeOffset="12277.83">23057 9085 31327 0,'-5'-19'2784'0,"4"-3"-2224"16,4 1-560-16,4-2 0 0,4-1 896 0,1-4 64 0,3-2 0 0,4 1 16 15,1 0-656-15,4 4-128 0,2-3-16 0,3 3-16 16,5 1-32-16,3 4-128 0,4 0 192 0,3 3-64 15,6 1 64-15,5 4 0 0,2 1 0 0,4 8 0 16,-1 4-192-16,-1 7 128 0,-4 4-128 0,0 7 128 16,-3 5-128-16,-5 8-176 0,-3 7 48 0,-8 9 0 15,-7 8-320-15,-9 9-48 16,-8 4-16-16,-11-16 0 0,-6 11 256 0,-6 8 32 0,-6 8 16 0,-4 1 0 16,-5 2 208-16,-2-3 0 0,-2-4 0 0,-3-2 0 0,-6-4 496 0,1-4 32 15,-2-4 16-15,-4-6 0 0,0-4 432 0,-4-3 96 16,-2-6 16-16,0-1 0 0,3-1-336 0,2-6-64 15,0-3-16-15,6-2 0 0,6 0-400 0,2-5-80 16,7-1 0-16,5-3-16 0,5-2-176 0,6-3 0 16,7-3 144-16,5 0-144 0,5-6 0 0,9 0 0 15,11-1 0-15,6 4 0 0,10 0 0 0,8 3 0 16,10 1 0-16,4-1 0 0,4-4 0 0,4 5 0 16,5-4 0-16,5 2 128 0,4 1 16 0,-2-3 16 15,-2 2 0-15,-2 0 0 0,-2-3-32 0,-2 0 0 16,0-2 0-16,-7-2 0 15,-5-1-992-15,-6-4-208 0,-7-2-32 0,-7-3-11264 16,-6 1-2256-16</inkml:trace>
  <inkml:trace contextRef="#ctx0" brushRef="#br0" timeOffset="13032.74">19663 10207 11967 0,'1'-5'1072'0,"1"0"-864"15,-2-1-208-15,1-2 0 0,0 3 1104 0,-1-8 176 0,0 6 48 0,0 7 0 16,0 0-544-16,0 0-96 0,0-10-32 0,0 10 0 16,0 0 176-16,0 0 48 0,0 0 0 15,0 0 0-15,0 0-64 0,0 0-16 0,0 0 0 0,0 0 0 16,0 0-64-16,0 0-16 0,0 0 0 0,9 0 0 15,1 1-16-15,3-1 0 0,2-1 0 0,12 1 0 16,2 0-32-16,3 0-16 0,6-2 0 0,-9 0 0 16,4-2-208-16,5-4-32 0,3 2-16 0,2 1 0 15,1-4-96-15,19 0-32 0,-6-1 0 0,-20 6 0 16,3-1 48-16,-4 0 16 0,1 2 0 0,-1 1 0 16,-4-1-160-16,-2 0-48 0,-4-1 0 0,-5 2 0 0,-3 4-128 0,1 2 0 15,-6-2 144-15,-8 1-144 16,-5-3 0-16,0 0 144 0,-5 3-144 0,-4 3 0 0,-4 1 144 0,-5-1-144 15,-3 1 0-15,-6-1 144 0,-3-1-144 0,-4 2 0 16,0-4 0-16,-1 1 0 0,-2 0 0 0,1 4 0 16,-1-3 0-16,3-1 0 0,1-1 0 0,2 3 0 15,3-3 128-15,4-1-128 0,1-1 0 0,6-1 0 16,3 0 0-16,3-1 128 0,4 1-128 0,7 0 0 16,0 0 0-16,0 0 0 0,9-7 0 0,3 0 0 15,4 0 0-15,1-2 0 0,5 2 0 0,2-5 0 16,2 2 0-16,2-1 0 0,1 1-128 0,13-4 128 15,-4-2-160-15,-13 6 160 16,2 4-1168-16,1-3-144 0,0 1-32 0,10-8-13792 0</inkml:trace>
  <inkml:trace contextRef="#ctx0" brushRef="#br0" timeOffset="13442.07">19727 9733 21183 0,'0'0'1888'0,"0"0"-1504"0,0 0-384 0,0 0 0 15,0 0 1376-15,0 0 208 0,0 0 32 0,0 0 16 16,0 0-976-16,7-2-192 0,2-1-32 0,1-1-16 0,2 3-48 0,9-1-16 15,3-1 0-15,3-1 0 16,4-7 112-16,4 2 32 0,3-3 0 0,1 4 0 0,-1-3-80 0,1 1-16 16,4 0 0-16,1-1 0 0,-1-1-96 0,0-1-32 15,-2 3 0-15,-1 3 0 0,1-4-32 0,-3 4-16 16,-7-3 0-16,-3 2 0 0,-4 4-224 0,-5-2 144 16,-5 3-144-16,-7-1 128 0,-7 4 0 0,0 0-128 15,0 0 192-15,-8 3-64 0,-8 5 32 0,-8-1 0 16,-8 3 0-16,-3-3 0 0,-5-1-160 0,-2 4 128 15,-2-2-128-15,-2 3 128 0,-1-3-128 0,1 2 160 16,1-2-160-16,0 2 160 0,-1-2 16 0,4 2 0 16,3-4 0-16,3 4 0 0,5-3-304 0,3 2-64 0,3-4-16 0,8 1-10688 31,3-1-2144-31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20:13:40.89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7674 4331 11455 0,'-12'-4'512'0,"5"2"96"0,-1 2-480 0,0 2-128 0,0 1 0 0,0-1 0 16,0 1 896-16,2 1 144 0,0 0 48 0,-1 2 0 15,7-6-448-15,-6 6-64 0,-2 3-32 0,8-9 0 16,-4 8-256-16,4-8-48 0,-3 13-16 0,3-13 0 15,0 0-32-15,-2 11 0 0,2-1 0 0,0-10 0 16,3 14 224-16,-3-14 32 0,5 10 16 0,0 2 0 16,3-5 144-16,2 2 32 0,0-2 0 0,3 2 0 15,2-6-240-15,3 1-32 0,5 4-16 0,3-2 0 16,5-2-48-16,6 0-16 0,5 0 0 0,1-2 0 16,3 1-32-16,2-2 0 0,2-1 0 0,3 0 0 15,2 0-112-15,7 0-16 0,8 0-128 0,2 0 192 16,5 0-48-16,-2 0-16 0,-1-3 0 0,9 0 0 15,4-1 48-15,3 1 0 0,1 1 0 0,2-1 0 16,1-2-32-16,8-1 0 0,6 1 0 0,-3 0 0 16,-2-3-144-16,3 3 128 0,2 2-128 0,3-2 128 0,2-4 0 15,1 4-128-15,2-2 192 0,3 0-64 0,3 1-128 0,0-3 128 16,-4 4-128-16,6 0 128 0,4-3-128 0,-3 3 0 16,-6 4 144-16,6-2-144 0,3-3 0 0,-5 1 144 15,0 1-144-15,1-1 0 0,8-1 144 0,-6 1-144 16,-5-4 0-16,6 4 144 0,1 2-144 0,-1 0 0 15,-3-2 0-15,2-1 0 0,5 3 0 0,-6 1 128 16,-1-1-128-16,0 1 0 0,2 1 0 0,-1-3 0 16,-5 0 0-16,0 1 0 0,2 3 0 0,0 0 0 15,-3-1 128-15,2 1-128 0,-6 0 0 0,0 1 0 16,1 1 0-16,-5-1 0 0,-6-2 0 0,1 2 0 16,2 3 0-16,-3 0 0 0,-6-4 0 0,-2 2 0 0,-3 1 0 0,1-1 0 15,6 3 0-15,-7-2 0 0,-8-3 0 0,-3 4 0 16,-6 1 0-16,2 0 0 0,4 2 0 15,-6-3 128-15,-6-4-128 0,-2 2 0 0,-5-2 0 0,-6 2 0 16,-4 2 0-16,0 2 0 0,1-2 0 0,-3-1 0 16,-4-1 0-16,-5 1 0 0,-2-2 0 0,-8-1 128 15,-5-1-128-15,-4 1 0 0,-6 0 0 0,-4 0 0 16,-2-3 128-16,-12 3-128 0,0 0 128 0,0 0-128 16,0 0 160-16,0 0-160 0,-7-6 192 0,-4-2-192 15,-6 6 176-15,-7 0-176 0,-6 0 160 0,-7-1-160 16,-7-1 0-16,-3-2 0 0,-3 0 0 0,-4 1 0 15,-4-2 0-15,-3 3 0 0,-5 2 0 0,-9 2 0 16,-12-1 0-16,-2-1-128 0,0 1 128 0,-5 1 0 16,-5 0 0-16,-5-2 0 0,-8-3 0 0,3 2 0 15,-2 2 0-15,-6-2 0 0,-11-1-128 0,2 2 128 0,-1-1 0 16,-5 1 0-16,-8-3 0 0,-1 2 0 0,0 1 0 0,-2-4 0 16,-6 0 0-16,2 2 0 0,-2 0 0 0,-1-2 0 15,-4-2 0-15,1 1 0 0,-6 4 0 0,4 1 0 16,3-2 0-16,0 0 0 0,-7-3 0 0,-1 1 0 15,5 4 0-15,-2-6 0 0,1-1 0 0,-2 0 0 16,0 1 0-16,5 1 0 0,8-2 0 0,-5 3 0 16,-4-4 0-16,2 2 0 0,2-1 128 0,2 2-128 15,5-5 0-15,0 5 0 0,5-2 0 0,2 2 0 16,4-2 0-16,3 3 0 0,6 1 0 0,2-3 128 16,0 1-128-16,11-2 0 0,4 1 0 0,1 3 0 15,1-2 0-15,3 1 0 0,7 4 0 0,5-2 0 0,5 0 0 16,2 2 0-16,-2-2 0 0,5 1 0 0,5 2 0 15,7 0 0-15,5 0 0 0,6-1 0 0,5 2 0 0,2-1 0 16,4-2 0-16,3 3 0 0,0-1 0 0,5 1 0 16,3 0-160-16,4 1 160 0,6 2-128 0,5 0 128 15,6-1-128-15,5-1 128 0,8-1-128 0,0 0 128 16,0 0-160-16,7 12 160 0,7-6-192 0,9 3 192 16,6 0-176-16,9-4 176 0,7 3-160 0,3-3 160 15,2 0 0-15,6-1 0 0,5 1-128 0,10-1 128 16,10-2 0-16,7 1 0 0,3-1 0 0,5-1-144 15,3 2 144-15,9-3 0 0,6 0 0 0,2 0 0 16,0 0 0-16,8 0 0 0,10-3 0 0,1 2 128 16,-5 0-128-16,9 0 0 0,7-1 128 0,2 0-128 0,-3 1 176 15,5-2-48-15,3 0 0 0,5 0 0 0,3 1-128 0,-2 1 0 16,-5 0 144-16,4 1-144 0,4 0 0 0,-1 2 0 16,-3 2 0-16,1-1 128 0,0-1-128 0,4 1 0 15,3 2 0-15,-5 1 0 0,-9-2 0 0,3 0 144 16,4 0-144-16,-1 3 160 0,-1-3-160 0,-4 0 0 15,-6-2 0-15,-2 2 0 0,-1 1 0 0,-4-2 0 16,-4-2 0-16,-5 0 128 0,-3 1-128 0,-6-2 0 16,-6 1 0-16,-8-1 0 0,-9 1 0 0,-1 2 0 15,-2 1 0-15,-9-2 0 0,-11-1 0 0,-6 1 0 16,-6-2 0-16,-7 1 128 0,-8 2-128 0,-4-2 128 16,-4 0-128-16,-8 0 128 0,-7 1-128 0,-5-2 128 15,-7 0-128-15,-6-2 128 0,-8 2 0 0,0 0-128 16,0 0 192-16,-19-3-64 0,-6-1-128 0,-7 2 192 0,-5 0-192 15,-8-2 192-15,-9 2-192 0,-8-1 0 0,-9 0 0 0,-8 1 0 16,-10 2 0-16,-5-3 0 0,-3-2 0 0,-9 3 0 16,-13-1 0-16,-1-1 0 0,-2 1 0 0,-9 0 0 15,-11-2 0-15,0 2 0 0,1 1 0 0,-8-1 0 16,-7 2 0-16,-5 0 0 0,-5 0 0 0,-2 1 0 16,-3 0 0-16,-6 1 0 0,-7 0 0 0,-6 0 0 15,-1 3 0-15,-1 1 128 0,0 0-128 0,-3-1 0 16,-3 0 0-16,-3 0 0 0,0-2 128 0,0 3-128 15,2-1 0-15,4 1 0 0,10 3 0 0,0-3 128 16,4 3-128-16,1 2 0 0,4 2 0 0,7 0 0 16,10 2-976-1,-3 2-240-15,-2 5-32 0</inkml:trace>
  <inkml:trace contextRef="#ctx0" brushRef="#br0" timeOffset="20517.3">27376 18657 18831 0,'-16'-10'832'0,"4"3"176"0,-3 2-816 0,0-3-192 0,1 0 0 0,1 4 0 15,2 1 944-15,0-1 144 0,3 1 16 0,8 3 16 16,-6-4-240-16,6 4-48 0,0 0-16 0,0 0 0 15,0 0-304-15,12-1-48 0,4 1-16 0,5-1 0 16,2 1-16-16,5 1-16 0,3-1 0 0,9 1 0 16,8 1-16-16,11 2 0 0,10 4 0 0,10-1 0 15,9-2-144-15,6 4-48 0,0 0 0 0,12 3 0 16,9 2 48-16,2-2 16 0,0-5 0 0,4 5 0 16,7-1-16-16,-2 0-16 0,-3-8 0 0,6 6 0 15,4 0-112-15,-3-3-128 0,-7-3 176 0,3 0-176 16,4 0 192-16,-3 1-192 0,-4-5 192 0,2 0-192 15,1-1 336-15,-2 1-32 0,-1-7-16 0,2 5 0 0,1 3-32 16,-2 0 0-16,1-5 0 0,-7 5 0 0,-3 1-256 16,-2 3 128-16,-1-2-128 0,-11-2 0 0,-9-2 128 0,-6-1-128 15,-4 2 0-15,0 1 0 0,1-1 0 0,-8-3 128 16,-9-4-128-16,-33 4 0 16,3 2 320-16,0-2-64 0,3 1 0 0,-3-2 0 0,-1 2 256 0,-3 0 64 15,-4-2 0-15,16-5 0 0,-12 5-208 0,-8-2-48 16,-8 2 0-16,-3 1 0 0,-1-1-160 0,-12 5-32 15,0 0-128-15,0 0 192 0,9-3-192 0,-9 3 128 16,0 0-128-16,0 0 0 0,0 0 0 0,0 0 0 16,0 0 0-16,0 0 0 15,0 0-592-15,0 0-16 0,0 0 0 0,0 0 0 16,0 0-2112-16,-6-8-416 0</inkml:trace>
  <inkml:trace contextRef="#ctx0" brushRef="#br0" timeOffset="45949.02">6473 14013 10815 0,'0'0'480'0,"-4"10"96"0,4-10-448 0,-5 9-128 16,-3 0 0-16,8-9 0 0,-6 6 736 0,6-6 128 0,-7 10 32 0,7-10 0 15,-5 7-224-15,5-7-32 0,0 0-16 0,0 0 0 16,0 0 16-16,0 0 0 0,2 10 0 0,-2-10 0 16,0 0-224-16,11 4-32 0,3 0-16 0,2-2 0 15,2-3-32-15,4-2 0 0,2-1 0 0,4 4 0 16,2 0-16-16,7 0-16 0,5-5 0 0,4 0 0 15,2 2 16-15,-1-1 16 0,-2 1 0 0,2-4 0 16,0-1 112-16,1 3 32 0,-1-2 0 0,4 2 0 16,3-1-48-16,1-3-16 0,5 1 0 0,-4 1 0 15,-4 1-256-15,0 0-160 0,0-1 192 0,1 2-192 16,-4 1 160-16,2-2-160 0,5-1 128 0,-1 2-128 16,-2-4 128-16,-1 4-128 0,-7 1 0 0,-2-2 128 15,-5 1-128-15,-2 2 0 0,-5 0 0 0,0-3 128 0,-4 4-128 16,-3-1 0-16,-3 2 0 0,-3 0 0 0,-5 0 128 0,-3 1-128 15,-10 0 0-15,0 0 128 0,0 0-128 0,0 0 192 16,0 0-192-16,-15 6 192 0,-6 2-16 0,-3-2 0 16,-5 4 0-16,-3-4 0 0,-3 2-176 0,-5 1 0 15,2-1 144-15,-6 2-144 0,-5-3 0 0,-3 4 0 16,-1-5 0-16,-1 1 128 0,1-3-128 0,1 4 0 16,0 2 128-16,1-1-128 0,-1-1 144 0,0-5-144 15,-2 1 192-15,2 1-192 0,1-1 176 0,6-1-176 16,3-3 160-16,5 1-160 0,4 2 0 0,3 0 128 15,4 2-128-15,5-2 0 0,6-3 0 0,6 1 176 16,9-1-176-16,0 0 160 0,0 0 16 0,0 0 0 0,19-1 0 16,9 0 0-16,7-4-32 0,9 1 0 0,10 0 0 0,9 0 0 15,10-3-16-15,0-1 0 0,1 2 0 16,2-3 0-16,3 1 0 0,4-3-128 0,1 0 192 0,-3 3-64 16,-7-6-128-16,-4 5 160 0,-6-2-160 0,-1 5 160 15,-6-2-352-15,-2 3-64 0,-3 4 0 0,-7-1-13888 16</inkml:trace>
  <inkml:trace contextRef="#ctx0" brushRef="#br0" timeOffset="47316.23">6903 13511 5519 0,'-2'-19'240'0,"2"9"64"0,0-3-304 0,1-1 0 0,0 1 0 0,2 4 0 15,0-1 2512-15,-1 3 448 0,-2 7 96 0,4-9 16 16,-2 1-1952-16,-2 8-384 0,0 0-80 0,0 0-16 16,0 0-320-16,0 0-80 0,6-5-16 0,-6 5 0 15,0 0-48-15,0 0-16 0,0 0 0 0,0 0 0 16,0 0 224-16,-4-9 32 0,4 9 16 0,0 0 0 15,-7-4 32-15,7 4 16 0,-6-1 0 0,6 1 0 16,-10 0-128-16,2 1-32 0,8-1 0 0,-9 4 0 0,0 2-96 0,1 1-32 16,-1-2 0-16,0 5 0 0,-1 0 0 0,-1 5 0 15,-1 3 0-15,-1 4 0 0,0 3 0 0,-1 1-16 16,0 3 0-16,-1 1 0 0,-3-2-48 0,0 4 0 16,-2-1 0-16,4-2 0 0,0 0 16 0,1 3 0 15,-1-3 0-15,3 0 0 0,0 2 48 0,0-4 16 16,-2-1 0-16,4-3 0 0,-2-3-16 0,2 1-16 15,-1-2 0-15,2 0 0 0,0-4-176 0,1-1 192 16,0-1-192-16,3-5 192 0,-1 2-48 0,7-10 0 16,0 0 0-16,0 0 0 0,0 0-16 0,0 0-128 15,0 0 192-15,0 0-64 0,0 0 192 0,0 0 16 16,0 0 16-16,10-7 0 0,2 0-96 0,2-3-32 0,1 2 0 0,3-2 0 16,2 2-224-16,3 2 0 0,1-4 0 0,6 3 0 15,3 0 0-15,2 2-128 0,2 2 128 0,1-3 0 16,2-1 0-16,-1 5 0 0,-1 2 0 0,0 0 0 15,0 0-128-15,2 1 128 0,-2 4 0 0,1 5 0 16,3 0-144-16,1 2 144 0,3 1 0 0,1-2-144 16,-1 3 144-16,-1-1 0 0,-4-2 0 0,1-3 0 15,0-1 0-15,0 2 0 0,-1 1 0 0,0-1 0 16,-2 0 0-16,3 0 0 0,0-2 0 0,1 0 0 16,-2-2 0-16,-2 0 0 0,-2-3 0 0,-4-2 128 15,-4-2-128-15,-1 1 0 0,0-3 0 0,-2-1 0 16,2-5 240-16,-3 1-32 0,-1-5 0 0,0-1 0 15,-1-4 416-15,-1-2 80 0,-2-1 0 0,1-5 16 0,-2-2-16 0,-2-1-16 16,0-5 0-16,-2-1 0 0,-2-3-208 0,-2-1-32 16,0 2-16-16,-4 0 0 0,0 0-224 0,-2 1-32 15,-2 2-16-15,1 2 0 0,-1-1-160 0,-2 9 160 16,-2 2-160-16,1 3 160 0,-1 6-160 0,-1 1 0 16,0 7 0-16,2 6-176 15,0 0-1440-15,-13 5-304 0,-2 5-48 0,-3 8-13856 0</inkml:trace>
  <inkml:trace contextRef="#ctx0" brushRef="#br0" timeOffset="48984.78">2100 14340 27119 0,'-6'-12'2416'0,"6"12"-1936"0,0 0-480 0,0 0 0 0,-12-10 336 0,1 1-16 0,-5 5-16 0,-1-2 0 15,-4 1-96-15,0 2-16 0,-6 2 0 0,0 0 0 16,-1-1-192-16,-2 4 0 0,-5-2 0 0,-1 2 0 15,-5 2 0-15,-2 5 0 0,-3-1-144 0,-6 2 144 16,-8-4-288-16,0 4 32 0,-3-3 16 0,4-1 0 16,5 0 240-16,2-2-192 0,3-3 192 0,5-1-192 15,2 0 192-15,1-1 0 0,0-1 0 0,5-1 0 16,1-2 208-16,4 4-16 0,1-2 0 0,4 2 0 16,1 0-16-16,5-2-16 0,4 3 0 0,-1 1 0 15,3 1-160-15,1 0 192 0,2 2-192 0,1 2 192 16,1 1-192-16,1 4 0 0,1 1 144 0,0 3-144 15,1 3 0-15,1 2 128 0,0 5-128 0,1 2 0 16,0 5 144-16,3 3-144 0,-2 5 192 0,2 4-192 16,1 0 192-16,0 8-64 0,0 1 0 0,0 6-128 0,-1 2 1168 0,-1 5 128 15,1 4 32-15,1 2 0 0,0 2-992 0,0 3-192 16,-1 1-144-16,1 3 192 16,0-2-928-16,0 2-176 0,0-3-48 0,0 2 0 0,0-3 784 0,0-4 176 15,0-3 0-15,-1-3 0 0,-1 2 0 0,0-4 0 16,-1-7 128-16,2-25-128 0,-2 2 144 0,2 3-16 15,-1-2-128-15,-1 3 192 0,-1-4 176 0,2 0 16 16,-2-4 16-16,-2 24 0 0,2-14-160 0,1-8-48 16,1-4 0-16,0-9 0 0,4-2-64 0,0-1 0 15,2-5-128-15,0-5 192 0,1 0-16 0,3 2-16 16,0-2 0-16,5 1 0 0,2-2 48 0,5 0 16 16,2 3 0-16,28 0 0 0,1 0-32 0,2-6 0 0,3 0 0 15,-1-3 0-15,-2 0 0 0,3-1-16 0,3-2 0 0,4 3 0 16,4 0-176-16,6 0 0 0,3 1 0 0,0-2 0 15,-2 0-176-15,2 1-64 0,3 4-16 0,8-2-10752 16,7 1-2176-16</inkml:trace>
  <inkml:trace contextRef="#ctx0" brushRef="#br0" timeOffset="50068.26">15448 14462 29487 0,'-1'-27'1296'0,"3"12"288"0,2-1-1264 0,2 5-320 16,3 0 0-16,3 0 0 0,-2 1 0 0,5-3 0 16,2 5 0-16,2-3 0 0,1 5 0 0,4-3 128 15,3 2-128-15,3-2 0 0,4 1 128 0,1-2-128 16,3 2 0-16,-1-2 0 0,0 0 160 0,1-3-160 0,1 3 128 15,1 0-128-15,-2-3 240 0,1 3-48 0,0-1 0 16,0 2 0-16,2 5 16 0,-3 3 0 0,1-3 0 0,-1 4 0 16,-3 0 96-16,-2 2 16 0,-4 3 0 0,3 6 0 15,-6 1-64-15,-1 5 0 0,-3 6 0 0,0 2 0 16,-7 4-112-16,1 7-16 0,-6 5-128 0,-1 4 192 16,-3 1-48-16,-2 6-16 0,-3 3 0 0,-2 5 0 15,-2-2-128-15,-2 4 128 0,1 3-128 0,-2 0 128 16,0-3-128-16,-3 4 0 0,-3-1 0 0,0 3 128 15,-4-1-128-15,2 3 128 0,0 0-128 0,2-3 128 16,-4-1-128-16,4 0 0 0,0 2 0 0,2-5 128 16,0 0-128-16,1-4 0 0,1 5 144 0,3-6-144 15,1-2 0-15,2 0 0 0,-2 0 0 0,2-4 128 0,2-4-128 16,2-3 128-16,-2-4-128 0,0-2 128 0,0-1 176 0,4-2 32 16,-2-3 16-16,1-3 0 0,-2-3-32 0,2 1-16 15,-1-4 0-15,1 0 0 0,-1-2-128 0,1-3-32 16,0 0 0-16,-1-2 0 0,-1-3 32 0,1 1 0 15,-2-1 0-15,-2 2 0 0,-1-2 80 0,-1-2 32 16,0 0 0-16,-2 4 0 0,-6 1 48 0,1 0 16 16,-5 1 0-16,-1-3 0 0,-5 0-96 0,-3 1 0 15,-6-1-16-15,-2-1 0 0,-1 0 16 0,-3 0 16 16,-5-3 0-16,0 2 0 0,-5-4 0 0,-1 0 0 16,-4-3 0-16,-4 2 0 0,-7-5-272 0,1 1 160 15,0-1-160-15,-2-2 128 16,-2-2-1424-16,-5-2-304 0,-7-1-48 0</inkml:trace>
  <inkml:trace contextRef="#ctx0" brushRef="#br0" timeOffset="51052.24">7952 11803 24879 0,'-11'-16'2208'0,"3"7"-1760"0,-1 4-448 0,0 3 0 0,-1 2 1312 0,0 1 176 0,0 2 48 0,-3 2 0 16,-5 2-1344-16,-3 0-192 0,-6 4-160 0,-4-3 32 15,-3 4 128-15,-1 1 0 0,-4-3 128 0,0 2-128 16,-3 0 144-16,0-3-144 0,0 3 192 0,-4-5-192 16,-3 2 224-16,-5-4-64 0,-1 2-16 0,2 0 0 15,5-3-144-15,2-3 128 0,1 1-128 0,3-1 128 16,0 0-128-16,4-1 0 0,2 0 144 0,-1 0-144 16,-1 0 0-16,1 2 0 0,2-1 0 0,1 0 128 0,0-1-128 0,4 0 0 15,5 4 0-15,1-2 0 16,5 0 0-16,3-1 0 0,0 2 0 0,4 2 0 0,2 2 0 0,-2 0 0 15,5 3 0-15,0 0-128 0,1 3 128 0,1 2 0 16,0 1-144-16,0 2 144 0,1 3 0 0,-1 1 0 16,0 6-144-16,2 3 144 0,-2 4 0 0,1 6-128 15,-1 0 128-15,1 6 0 0,-1 5 0 0,1 4 0 16,-1 2 0-16,1 8 0 0,-1 1 0 0,0 5 0 16,-1 4 0-16,0 2 0 0,-1 3 0 0,1-1 0 15,-2 5 128-15,2-2-128 0,-2 1 0 0,2 1 0 16,0-4 128-16,0 0-128 0,1-1 0 0,2-3 0 15,-1-6 0-15,2-2 0 0,0-4 128 0,1 0-128 16,-1-6 0-16,2-3 144 0,0-4-144 0,0-5 128 0,0-7-128 16,2-1 128-16,-1-4 64 0,-1-4 0 0,-1 1 0 0,1-4 0 15,1 0-48-15,-1-5 0 16,0-3 0-16,2 1 0 0,-2 0-144 0,3-6 160 0,1-2-160 0,0 1 160 16,-1-5-160-16,1 1 160 0,0 0-160 0,1-3 160 15,-5-7-32-15,10 6 0 0,1 0 0 0,0-2 0 16,2-1-128-16,-1-2 0 0,2-1 0 0,2 1 0 15,0 3 0-15,2 0 160 0,1-4-160 0,1 0 160 16,2 0-160-16,3 0 0 0,2 1 0 0,1-1 0 16,3-1 0-16,0 2 0 0,2 2 0 0,4-2 0 15,1-2 0-15,0 1 0 0,-1-2 0 0,1 2 0 16,-1 2 0-16,3-2-176 0,-1-2 176 0,1 1-128 16,-2 0-448-16,2-2-64 0,2 1-32 0,4-2-8976 15,-5-4-1792-15</inkml:trace>
  <inkml:trace contextRef="#ctx0" brushRef="#br0" timeOffset="51754.83">8462 12212 27007 0,'1'-21'1200'0,"0"11"240"0,6-4-1152 0,-1 2-288 0,3-1 0 0,1-1 0 15,-1 1 144-15,3 2-16 0,0-2-128 0,2 0 192 16,1 3 192-16,2-1 48 0,1-1 0 0,0 2 0 16,-2-4-208-16,-1 4-32 0,1 2-16 0,-2 3 0 15,0-4-176-15,0 6 160 0,-2-3-160 0,-2 5 160 16,-10 1-160-16,12 3 0 0,-12-3 0 0,9 4 0 0,-9-4 0 0,7 8 0 15,1 4 0-15,-3 2 0 0,-1 1 0 0,-3 3 0 16,2 1 176-16,-3 3-176 0,-3 6 192 0,2 1-64 16,-4 3-128-16,0 4 192 0,-2 8-64 0,0 4 0 15,-2 2-128-15,0 4 192 0,-2 3-16 0,-2 6-16 16,0-4 0-16,0 2 0 0,2 2-160 0,1-2 192 16,1 2-192-16,1 0 192 0,1 1-192 0,2 2 0 15,1-2 144-15,4 2-144 0,-2 1 0 0,4-5 128 16,0 0-128-16,2-2 0 0,1-3 0 0,3 1 128 15,-1-1-128-15,2-6 0 0,0-4 0 0,1 0 144 16,1-3-144-16,1 1 0 0,-2-4 144 0,1-2-144 16,-1-2 0-16,1-1 144 0,-1-1-144 0,3-2 128 0,-1-1-128 0,-4-3 128 15,-1 3 0-15,-2-3-128 0,-3-6 192 0,1 0-64 16,-3-2 96-16,-1-6 16 0,-3-1 0 0,-5 0 0 16,-1-2 320-16,-4-3 64 0,-3 3 16 0,-2-3 0 15,-4 1-80-15,-2 3-16 0,-6-6 0 0,-2 3 0 16,-3-3-224-16,-3 2-32 0,0 1-16 0,-3 1 0 15,-4-2-272-15,1 3 160 0,1-2-160 0,4 0 128 16,3-1-416-16,5 0-96 0,4-3 0 0,4 2-16 16,2-3-2560-1,4-1-512-15,-2-4-112 0,10-4 0 0</inkml:trace>
  <inkml:trace contextRef="#ctx0" brushRef="#br0" timeOffset="52303.59">10915 12410 27647 0,'-10'0'2448'0,"2"4"-1952"0,-2 4-496 0,3 3 0 16,-4 4 192-16,4 4-64 0,-2 3-128 0,1 6 192 16,2 1 64-16,1 5 0 0,-2 2 0 0,0 6 0 15,-2 1 128-15,0 8 16 0,-1 1 16 0,1 2 0 16,0-1 640-16,0 4 128 0,0 5 32 0,0 1 0 15,0-6-960-15,2 1-256 0,2 3 0 0,2-2 128 0,3-2-128 0,3 0 0 16,2-1 0-16,1 1 0 0,3-2 0 0,3-2 0 16,0-6 0-16,3 0 128 15,2 2-1072-15,2-6-208 0,-1 0-64 0,5-2 0 16,2-3-432-16,6 0-80 0,2 0-32 0,1-5-10128 16</inkml:trace>
  <inkml:trace contextRef="#ctx0" brushRef="#br0" timeOffset="52669.94">11584 12218 23039 0,'0'0'2048'0,"14"0"-1648"0,2 5-400 0,5 8 0 15,3 4 1552-15,5 5 240 0,3 10 32 0,3 4 16 16,-2 2-1392-16,3 10-288 0,-2 7-160 0,3 3 192 15,3 2 192-15,-1 2 64 0,-1 4 0 0,-1 2 0 0,-3 3-128 16,-2 4-32-16,-1 0 0 0,-5 1 0 0,0 3-288 0,-3 1 128 16,-2-4-128-16,-3 6 0 0,-4-2 128 0,-5 4-128 15,-4-3 0-15,-5 3 0 0,-5 1 0 0,-4 3 0 16,-9 1 0-16,-3 2-144 16,-6 2-400-16,-9 6-80 0,-9-1-16 0,-14 8-13232 0</inkml:trace>
  <inkml:trace contextRef="#ctx0" brushRef="#br0" timeOffset="53687.62">19404 14075 15263 0,'-21'-10'672'0,"7"6"144"0,3 2-656 0,-3 0-160 16,-3 4 0-16,2 2 0 0,-1 1 400 0,-1 3 48 16,-1 1 16-16,1 3 0 0,-3 1 144 0,0-1 32 15,-1 5 0-15,-2 4 0 0,0 2 320 0,-1 1 64 16,-2 6 0-16,1 1 16 0,-3 6-208 0,0 4-32 0,-3 6-16 0,-2 1 0 16,-2 11-80-16,-1 0 0 15,-2 6-16-15,2 3 0 0,3 4-304 0,0 6-48 16,2 2-16-16,1 4 0 0,2 0-160 0,2-1-32 0,-1 4-128 0,3-1 192 15,2 1 16-15,4 0 0 0,3 2 0 0,2-3 0 16,1-4-16-16,2 0 0 0,2-5 0 0,3-2 0 16,1-2-16-16,4-4-16 0,4-2 0 0,1-8 0 15,0 0-160-15,4-6 128 0,2-1-128 0,5-2 128 16,0-2-128-16,6-5 0 0,2 2 0 0,6-5 0 31,8-1-1088-31,6-3-256 0,9-2-64 0,9-5-11440 0</inkml:trace>
  <inkml:trace contextRef="#ctx0" brushRef="#br0" timeOffset="54422.02">23617 13746 28559 0,'13'-11'1264'0,"-3"7"272"0,3 1-1232 0,6 3-304 15,7 4 0-15,-1 1 0 0,2 0 0 0,4 8-176 16,3 1 32-16,0 4 0 0,1 3 144 0,4 0 128 16,-1 4-128-16,2 3 176 0,2 3-32 0,0-1 0 15,-2 4 0-15,-1 7 0 0,-3 1 0 0,-2 1 0 16,-6 0 0-16,0 2 0 0,-1 4 16 0,-2 7 0 16,-3 7 0-16,-1 0 0 0,-2 5 896 0,-1 4 176 0,-3 4 48 0,-1 7 0 15,-3 5-864-15,-4-1-160 0,-2 1-48 16,-3 5 0-1,-5 2-784-15,-3 6-144 0,-5-5-48 0,-5 3 0 0,-4-2 912 0,-5 2 176 0,-3-6 48 0,-2-3 0 16,-4-1-48-16,-6-1 0 0,-6-6 0 0,-6-2 0 16,-6-8 192-16,-3 0 48 0,-1-1 0 0,-5-3 0 15,-1-5-208-15,-11 5-32 0,-9 0-16 0,-3-2 0 16,-6-3-304-16,-3 0 0 0,-6-1-208 0,-9 7-16688 16</inkml:trace>
  <inkml:trace contextRef="#ctx0" brushRef="#br1" timeOffset="63945.18">15186 14327 19583 0,'0'-15'864'0,"0"15"176"0,4-8-832 0,-4 8-208 0,0 0 0 0,6-10 0 16,-6 10 576-16,4-7 64 0,-4 7 0 0,0 0 16 15,0 0-16-15,0 0-16 0,0 0 0 0,-8-6 0 16,-2 5-304-16,-4 2-48 0,-3 3-16 0,-4 0 0 15,-2 0-96-15,-1 3-32 0,-1 3 0 0,-3 3 0 16,-3-3 48-16,-1 3 0 0,-3 0 0 0,-1-1 0 16,-1 5 80-16,-5-1 0 0,-5 0 16 0,-3 1 0 15,-5 5 48-15,2 2 16 0,-3-2 0 0,-2-1 0 16,-1 2 16-16,-2 5 0 0,-3 7 0 0,-6-4 0 16,-7-1 0-16,-2 0 0 0,1 3 0 0,1 1 0 15,-3 2-96-15,-7 2-32 0,-6 0 0 0,2 3 0 16,1 1-16-16,1 0 0 0,1 0 0 0,-7 1 0 15,-3-4 0-15,1 3 0 0,6 0 0 0,-1 0 0 16,1-5 0-16,-2 4 0 0,-2 1 0 0,0-3 0 0,4-2 80 16,-2 0 16-16,-1 2 0 0,-3-1 0 0,-2-1-32 0,1 4 0 15,4-3 0-15,-2 0 0 0,-5-1-64 0,3 1-16 16,3-1 0-16,1 1 0 0,0 3-48 0,0-4-16 16,-6-2 0-16,4 0 0 0,3-2 16 0,3 2 0 15,4 1 0-15,-3-2 0 0,0-2-16 0,5 0-128 16,3-4 192-16,3 2-64 0,2 2 96 0,1-1 16 15,-8-2 0-15,8 1 0 0,5 1-240 0,3-5 0 16,5 1 0-16,2-3 0 0,6 4 0 0,4-5 0 0,1-4 0 16,5-1 0-16,3 1 160 0,4-2-160 15,4-3 160-15,4-3-160 0,4 0 0 0,4-2 128 0,3 0-128 16,6-1 0-16,2 0 0 0,3-2-128 16,7-6 128-16,-2 9-208 15,2-9-400-15,0 0-80 0,11 7-16 0,6 2 0 16,3-2-1216-16,8-4-240 0,6 1-48 0,8-6-11776 0</inkml:trace>
  <inkml:trace contextRef="#ctx0" brushRef="#br1" timeOffset="64829.39">23481 14462 23951 0,'-15'-14'2128'0,"3"3"-1696"16,-5 4-432-16,-1-1 0 0,-2 4 896 0,-2 4 80 15,-1 4 32-15,-2 4 0 0,-4-1-688 0,-4 9-144 16,-3-1-32-16,-5 5 0 0,-6 1 144 0,-5 5 32 16,-5 1 0-16,-1 2 0 0,-2-3 16 0,-1 5 16 15,-3 5 0-15,-4-3 0 0,-6-2 32 0,-4 3 0 16,-6 2 0-16,1 0 0 0,0 3-48 0,-6-3 0 0,-5 0 0 16,-3 1 0-16,-1 0 0 0,-2 0 0 0,-2-2 0 0,-2 2 0 15,-4 0-16-15,3 0 0 0,2 0 0 0,-2 2 0 16,0 0 16-16,1 3 0 0,1-2 0 0,1 2 0 15,3 2-128-15,-3-3-16 0,-1 1-16 0,1 2 0 16,5-2-176-16,-1 3 0 0,1-6 144 0,-3 3-144 16,-1 4 0-16,2-2 0 0,1 3 0 0,-2 0 128 15,-2-6-128-15,3 1 176 0,7 1-176 0,5-2 192 16,3-3-64-16,0 0 0 0,0-2 0 0,3-2 0 16,2 4-128-16,5-4 0 0,3 0 0 0,5 0 128 15,2-1-128-15,1 1 0 0,-2 1-160 0,1 1 160 16,2 4-2352-16,0 2-368 0</inkml:trace>
  <inkml:trace contextRef="#ctx0" brushRef="#br1" timeOffset="73252.21">819 18882 10367 0,'0'0'448'0,"0"0"112"0,0 0-560 0,0 0 0 0,0 0 0 0,0 0 0 16,0 0 624-16,0 0 16 0,0 0 0 0,0 0 0 15,0 0-144-15,0 0-32 0,0 0 0 0,0 0 0 16,0 0 112-16,0 0 32 0,0 0 0 0,0 0 0 16,0 0 64-16,0 0 16 0,0 0 0 0,0 0 0 15,0 0-144-15,0 0-32 0,-7-6 0 0,7 6 0 16,0 0-128-16,0 0-16 0,0 0-16 0,0 0 0 0,0 0-48 0,0 0-16 16,0 0 0-16,0 0 0 0,0 0-32 0,0 0-16 15,0 0 0-15,0 0 0 0,0 0 48 0,0 0 16 16,0 0 0-16,9 10 0 0,0 2-144 0,1-6-32 15,2-1 0-15,-2 3 0 0,0-3-128 0,4 1 0 16,0 1 0-16,1-1 0 0,-1 1 176 0,1 1-48 16,3-5-128-16,1 2 192 0,2 1-16 0,-1-1-16 15,0 2 0-15,1 0 0 0,-1-2 16 0,0 5 0 16,1-3 0-16,2-2 0 0,2 2 16 0,-2-1 0 16,1 0 0-16,3 2 0 0,1-5 64 0,0 2 0 15,1 2 16-15,3-2 0 0,-1-1-16 0,2 1-16 16,1 2 0-16,-1-3 0 0,-2 1-48 0,0-1-16 15,-2 0 0-15,2 0 0 0,-1-2-32 0,1 2 0 0,0 2 0 0,0-3 0 16,2-2 16-16,1 1 0 0,1-2 0 0,1 0 0 16,1 2 0-16,1-1 0 0,1-2 0 0,0 1 0 15,-3 0-160-15,-2 0 128 0,0 0-128 0,1-1 128 16,-2 0-128-16,1 1 0 0,0-2 144 0,3 1-144 16,0 0 0-16,1-3 128 0,1 1-128 0,1 1 0 15,1 1 0-15,-2-2 0 0,-1 2 0 0,0-3 0 16,-1-1 0-16,1 1 0 0,-1-2 0 0,1 1 128 15,2-3-128-15,0 4 0 0,1-1 0 0,2-3 0 16,0 3 0-16,1 2 0 0,-1-4 0 0,-1 2 0 16,-2 1 0-16,2-1 0 0,-1-1 0 0,1 1 0 15,-4 1 0-15,0-2 0 0,2 1 0 0,0 2 0 0,1-2 0 0,0 0 0 16,-2 0 0-16,3 2 0 16,0 3 0-16,-4-2 128 0,-2-2-128 0,-1-1 0 0,0 2 0 0,-1 1 0 15,-1-1 0-15,0-1 128 0,-1-1-128 0,1 0 0 16,-1 1 0-16,1 1 0 0,-1-1 0 0,-1 2 0 15,1 1 0-15,-1 2 0 0,0-1 0 0,-1 2 0 16,-2 0 0-16,-2 1 0 0,1-2 0 0,0 2 0 16,-1-3 0-16,1 2 0 0,0-1 0 0,-1-1 0 15,1-1 0-15,1 1 0 0,0 1 0 0,3 1 0 16,-1-1 0-16,1 0 0 0,-1 3 0 0,-1-1 0 16,4-2 0-16,-3 1 0 0,-1-2 0 0,-2 3 0 15,-1-1 0-15,1 1 0 0,1-2 0 0,-1 3 0 16,-3-1 0-16,1-2 0 0,3 0 0 0,0-1 0 15,0-2 0-15,3 0 0 0,-1 2 0 0,1 0 0 0,-1 0 0 0,1 0 0 16,-2 0 0-16,0 2 0 0,2-2 0 0,-2 1 0 16,-1 0 0-16,0 2 128 0,0-2-128 0,0 2 0 15,0-1 0-15,-2 3 0 0,2-2 0 0,2-1 0 16,-1 3 0-16,1 3 0 0,1-4 0 0,1 2 128 16,1 3-128-16,0-4 0 0,0 1 0 0,0 1-128 15,-3-3 128-15,1-1 0 0,-1 0 0 0,1 2 0 16,-1-2 0-16,2-1 0 0,1 2 0 0,-1 0 0 15,0 0 0-15,-1-2 0 0,1 1 0 0,1-1 0 16,-1 2 0-16,0 0 0 0,0 1 0 0,1-1 0 16,-3-2 0-16,-2 1 0 0,-2-1 0 0,2 1 0 15,-1 1 0-15,-2-2 0 0,0 0 0 0,2 1 128 16,-2 0-128-16,-1-2 128 0,-1 2-128 0,1 2 128 16,1 0-128-16,-3-3 144 0,0-2-144 0,2 0 160 15,0 6-160-15,-1-3 192 0,-2-3-192 0,0 2 192 0,1-2-64 0,1 1-128 16,-3 0 192-16,-1 0-64 0,0-2-128 0,-1 0 128 15,0 1-128-15,-3 0 128 0,0-1-128 0,2-1 0 16,-1-1 144-16,-1 1-144 0,-1 2 0 0,-1 0 144 16,0-1-144-16,1 1 0 0,-3-1 176 0,2 1-176 15,-2 0 160-15,0 0-160 0,-1-3 208 0,-10 3-48 16,11-2-16-16,1 2 0 0,-12 0 64 0,12-3 16 16,-1 1 0-16,-1 2 0 0,-10 0-32 0,11 1-16 15,-11-1 0-15,10 0 0 0,-10 0-48 0,12 0-128 16,-12 0 192-16,10-1-64 0,-10 1 0 0,0 0 0 15,10 0 0-15,-10 0 0 0,0 0 0 0,10-2-128 0,-10 2 192 16,0 0-64-16,10-2-128 0,-10 2 160 0,9 0-160 0,-9 0 160 16,11-3-160-16,-11 3 0 0,0 0 0 0,0 0 0 15,11-2 0-15,-11 2 128 0,10-3-128 0,-10 3 0 16,0 0 0-16,0 0 0 0,0 0 128 0,0 0-128 16,0 0 0-16,0 0 0 0,0 0 0 0,0 0 0 15,0 0 128-15,0 0-128 0,0 0 128 0,0 0-128 16,0 0 144-16,0 0-144 0,0 0 160 0,0 0-160 15,0 0 0-15,0 0 0 0,-7-2 0 0,7 2 0 32,-11-2-528-32,1 2-48 0,-1 2-16 0,-1 0 0 15,0-1-2256-15,-2 2-448 0</inkml:trace>
  <inkml:trace contextRef="#ctx0" brushRef="#br1" timeOffset="75353.77">9794 18885 2751 0,'0'0'128'0,"0"0"16"0,0 0-144 0,0 0 0 0,0 0 0 0,0 0 0 16,0 0 3072-16,0 0 576 0,0 0 112 0,0 0 16 15,0 0-2624-15,0 0-512 0,0 0-128 0,0 0 0 16,0 0-32-16,0 0 0 0,0 0 0 0,0 0 0 16,0 0 64-16,0 0 16 0,0 0 0 0,6 6 0 15,-6-6 160-15,8 8 48 0,-8-8 0 0,14 4 0 16,1-3-128-16,2 2-32 0,1-2 0 0,2 1 0 15,3 3-224-15,2-2-64 0,1-2 0 0,4 2 0 16,-1-3-128-16,3 4-16 0,1-1-16 0,2 1 0 0,-2-1-16 0,1-3 0 16,3-1 0-16,1 1 0 0,3 1-16 0,0 0 0 15,4-1 0-15,-1 1 0 0,0 2 64 0,-2-1 16 16,-3 1 0-16,3-2 0 0,0-1 96 0,1 0 16 16,2 0 0-16,2 0 0 0,2 0-64 0,2 0 0 15,1-1 0-15,-2 1 0 0,-2 0-112 0,0 2-16 16,2 4-128-16,-4-4 192 0,1-2-192 0,1 0 144 15,4 0-144-15,0 1 128 0,2-1-128 0,-2 3 128 16,0-1-128-16,-3 0 128 0,1-1 0 0,-3-1 0 16,-2 0 0-16,0 0 0 0,2 0 32 0,2-1 0 15,-1-2 0-15,0 2 0 0,2 1 32 0,-2-1 0 16,-6-1 0-16,1 2 0 0,1 0-32 0,-3-1 0 0,1-3 0 16,0 0 0-16,0 3 0 0,3 0 0 0,2-2 0 0,0 2 0 15,-3 0-160-15,0 1 0 0,-4 0 0 0,0 0 0 16,-2-1 0-16,-1 1 0 0,1-3 0 0,0 1 128 15,0-2-128-15,1 2 0 0,1 1 0 0,-1 0 128 16,2 1-128-16,-2 0 0 0,1-1 0 0,-2 1 0 16,-3 0 0-16,1 2 0 0,-2 1 128 0,1-3-128 15,-1-2 0-15,-1 2 0 0,1-1 0 0,-1 1 0 16,2-1 0-16,-2 1 0 0,1 0 0 0,0 0 0 16,0 0 128-16,-1 0-128 0,-3-1 128 0,-2-1-128 15,-1 1 320-15,-2 1-32 0,-1 3 0 0,-2-2 0 16,-3-1 16-16,0 0 0 0,0 1 0 0,-1 0 0 15,-3-1-32-15,-2-1 0 0,1-1 0 0,-1 0 0 16,-2 1-32-16,-2 0-16 0,1 1 0 0,-10 0 0 0,10 0-32 0,-10 0-16 16,12 0 0-16,-12 0 0 0,10 0-48 0,-10 0-128 15,0 0 192-15,11 0-64 0,-11 0-128 0,10 0 0 16,-10 0 0-16,11 0 128 0,-11 0-128 0,0 0 0 16,11-1 0-16,-11 1 128 0,9 0-128 0,-9 0 0 15,0 0 0-15,10 0 0 0,-10 0 0 0,10 0 0 16,-10 0-192-16,0 0 192 15,0 0-640-15,10 3-16 0,-10-3 0 0,8 7 0 16,0 2-2560-16,-8-9-512 0</inkml:trace>
  <inkml:trace contextRef="#ctx0" brushRef="#br1" timeOffset="78421.3">7924 17009 23039 0,'-7'-18'2048'0,"7"18"-1648"0,-7-11-400 0,3 2 0 16,4 9 0-16,-10-10-256 0,1 4 48 0,-1 1 0 15,0 0 208-15,-5 5 128 0,-4-1 0 0,-7 4-128 16,-4 2 144-16,-3-2-144 0,-4 5 0 0,-3 2 144 15,-4 3-144-15,-3 1 0 0,-3 1 0 0,-6 3 0 16,-6 2 0-16,-7 6 0 0,-4-1 0 0,-1 3 0 16,0 0-144-16,-1 5 144 0,-2 4 0 0,-6-1 0 15,-6-2 0-15,0 2 0 0,3 2 0 0,-2 1 0 16,-1-1 0-16,-5 3 0 0,-6-2 0 0,0 6 0 16,3-1 0-16,-8 6 0 0,-5-2 0 0,-1 0 0 0,1 1 0 15,0 2 0-15,1 1 0 0,-3 0 0 0,-7-3 240 16,5 5-48-16,4 3-16 0,-3-4 0 0,-7-1-48 0,7-2 0 15,5-2 0-15,-1 4 0 0,-4 2 0 0,3-2 0 16,6-5 0-16,2 4 0 0,2 1-128 0,0-4 0 16,0-5 0-16,8-1 128 0,5-4-128 0,10-1 0 15,7-2 0-15,1-2 0 0,3-3 128 0,5 1-128 16,5-3 0-16,9-4 128 0,9-1-128 0,7 0-272 16,6-8 64-16</inkml:trace>
  <inkml:trace contextRef="#ctx0" brushRef="#br1" timeOffset="79239.41">14084 17182 14111 0,'14'-9'624'0,"-6"5"128"0,2 0-608 0,-3 0-144 0,-7 4 0 0,8-1 0 16,-8 1 512-16,0 0 80 0,0 0 16 0,0 0 0 15,0 0 80-15,-10 9 16 0,-7-3 0 0,-2 3 0 16,-4-2-96-16,-1 4-16 0,-4-1 0 0,-2 4 0 0,-4 0-144 0,-3 1-48 15,-5 7 0-15,-5 0 0 0,-5 1-16 0,-11 3 0 16,-8 6 0-16,0-1 0 0,-4 2 0 0,-1 2 0 16,-6 3 0-16,-8 5 0 0,-12 1 80 0,-1 4 16 15,-1 0 0-15,1 1 0 0,-7 0 0 0,-2 3 0 16,-1 3 0-16,-2 2 0 0,1 0-80 0,-6 3-16 16,-3-4 0-16,-2 4 0 0,6 5-176 0,-4 2-32 15,-4-4-16-15,3 5 0 0,5 3-160 0,-3 0 0 16,-7 0 0-16,6 2 128 0,5 1-128 0,-3 2 0 15,-5 5 0-15,7 4 0 16,3-1-1312-16,0 0-352 0,-44 23-64 0,28-19 0 0</inkml:trace>
  <inkml:trace contextRef="#ctx0" brushRef="#br1" timeOffset="82852.06">26853 18012 4607 0,'0'0'400'0,"0"0"-400"0,0 0 0 0,7-4 0 16,-7 4 1248-16,9-8 160 0,-9 8 48 0,8-7 0 15,-2 2-752-15,-6 5-160 0,0 0-32 0,8-9 0 16,-8 9 96-16,5-5 16 0,-5 5 0 0,0 0 0 16,0 0 80-16,0 0 0 0,0 0 16 0,0 0 0 15,0 0-80-15,0 0-32 0,10 2 0 0,-4 6 0 16,-1 2-208-16,-2 3-32 0,-2-1-16 0,-1 5 0 15,-1 1 0-15,0 6 0 0,-2 3 0 0,-1 3 0 16,0 3-112-16,1 3-32 0,-2 2 0 0,-1-1 0 16,1-2-208-16,0 1 144 0,-1 3-144 0,1-1 128 15,-2 3-128-15,1-4 0 0,2-4 0 0,-1-1 0 0,0-2 128 16,1 2-128-16,2-7 128 0,1 1-128 0,-1-5 320 0,2-1-32 16,2-5 0-16,0-3 0 0,-1 0 176 0,4-1 48 15,-1-2 0-15,1 0 0 0,-5-9 0 0,10 4 0 16,-1 0 0-16,3-3 0 0,1-2-80 0,-1-2-16 15,2 1 0-15,3-3 0 0,1-2-208 0,2 1-32 16,1-4-16-16,4 3 0 0,-1-2-160 0,2 3 192 16,1 1-192-16,4-1 192 0,3 1-192 0,3 1 0 15,1 1 144-15,0-1-144 0,0 1 128 0,0-1-128 16,-1 0 160-16,0 1-160 0,4 0 0 0,1-2 128 16,2 1-128-16,3 2 0 0,3 5 0 0,3-2 0 15,2-2 128-15,-2-2-128 0,-1 0 0 0,1-1 0 16,-3 0 0-16,4 3 0 0,2-2 0 0,2 2 0 0,2 0 0 0,2-1 0 15,0 2 0-15,-2 0 0 0,-4-2 0 0,1-1 0 16,2 5 0-16,2 1 0 0,1 0 0 0,3 1 0 16,2-2 0-16,-2 1 0 0,-4-2 0 0,0 0 0 15,0 1 128-15,1 0 0 0,3 3-128 0,-2 3 192 16,0-3-192-16,-1-2 0 0,-2 0 0 0,-3 2 0 16,-2-1 0-16,1 0 0 0,0 4 0 0,2-1 0 15,2-3 0-15,2 5 0 0,2-3 0 0,-4-1 0 16,-4-5 0-16,1 3 0 0,0 3 0 0,5-2 0 15,1 1 0-15,0 2 0 0,1-4 0 0,-3 1 0 16,-2 0 0-16,0 1 0 0,-1 1 0 0,2 0 0 16,1 0 128-16,3 2-128 0,1-1 0 0,-2 1 0 15,-2-6 0-15,-2 1 0 0,-3 1 0 0,-2 0 0 0,0 1 0 16,0-2 128-16,-2 1-128 0,2 0 0 0,-1 2 0 16,-1-2 0-16,-2 0 0 0,-4 0 0 0,-5 1 0 0,1-1 0 15,-1 0 0-15,0 1 0 0,-2-2 0 0,-1 1 0 16,-1-1 0-16,1 1 0 0,3-1 0 0,-3 3 0 15,-2-1 128-15,-1 0-128 0,-4 1 0 0,-1-1 0 16,-3 0 0-16,-9-1 0 16,0 0 0-16,2-2 0 0,2 1 0 0,0-1 0 0,1 2 0 0,1 0 0 15,-1 1 0-15,18 0 0 0,-8 2 0 0,-5 0 128 16,-4-2-128-16,-2 2 0 0,-3 0 0 0,-1-3 0 16,-3-1 0-16,1-1 0 0,0 2 128 0,-2-1 16 15,-3-3 16-15,-1 0 0 0,-1 0 80 0,0-2 16 16,0-3 0-16,0 0 0 0,-1 0 80 0,0-5 32 15,1 0 0-15,0-3 0 0,-1-4 160 0,1 0 48 0,0-2 0 16,0-3 0-16,-2-3 16 0,3 0 16 0,0-1 0 0,3-2 0 16,1-1-176-16,1-7-48 15,2-6 0-15,-9 18 0 0,3-8-256 0,2-4-128 16,-1-3 128-16,2-3-128 0,0 1 128 0,3 5-128 16,-4 0 128-16,13-24-128 0,-4 13 160 0,-4 8-160 15,-3 5 192-15,-4 0-192 0,1 5 192 0,-2 4-192 16,0 2 192-16,-2 4-192 0,-4 1 0 0,1 4 0 0,0 1 0 15,-5 13-144 1,0 0-1280-16,0 0-256 0,0 0-48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20:15:17.55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3468 12241 16575 0,'-22'-19'736'0,"9"10"160"0,1-1-720 0,1 5-176 0,0-2 0 0,2 5 0 0,9 2 2768 0,-9 0 528 15,9 0 96-15,-10 9 32 0,1 1-2656 16,0 4-512-16,-1 1-128 0,-1 7 0 0,-1 7 48 0,-2 4 16 15,-2 4 0-15,-2 5 0 0,0 8-192 0,2 4 192 16,-4 1-192-16,-1 6 192 0,-5 6-192 0,0 2 0 16,-2 1 0-16,1 1 0 0,-1 1 0 0,0 0 128 15,0-3-128-15,3 0 0 0,-1-3 0 0,2 2 0 16,0-1 128-16,0 3-128 0,0 0 0 0,2 1 0 16,2-2 0-16,-2-5 0 0,2 1 0 0,2-2 0 15,4-4 0-15,1-2 128 0,2-2-128 0,-1-2 0 16,5-2 0-16,-3-2 0 0,2-2 208 0,2 0-32 15,-2-4-16-15,2 1 0 0,-2-3 80 0,6-3 16 0,0-2 0 0,1 1 0 16,-2 0 0-16,3-3 16 0,3-2 0 0,0-6 0 16,-1 0 0-16,4-3 0 0,1-2 0 0,3 1 0 15,-2-6-272-15,2 0 128 0,1-4-128 0,2 2 0 16,1-4 128-16,1 2-128 0,4-4 0 0,2 2 0 16,0-3 0-16,5 2 0 0,-1-4 128 0,4 3-128 15,2-2 0-15,6-1 0 0,5-1 0 0,2 3 0 16,2-4 0-16,-2 2 0 0,1 2 0 0,1-2 0 15,2-3 0-15,4 1 0 0,3-1 0 0,3 2 0 16,7-1 0-16,2-1 0 0,1 0 0 0,-1-2 0 16,0 1 128-16,5-1-128 0,1 0 0 0,7 1 0 15,4 0 0-15,-1 1 0 0,-3-2 0 0,3 1 0 16,2 0 0-16,5-1 0 0,5 0 0 0,-1-1 0 0,-1-2 0 16,4 1 0-16,5 1 0 0,0-2 0 0,0 1 0 0,0-4 0 15,1 1 0-15,6 2 0 0,7-2 0 16,0-2 0-16,-5 2 0 0,5 1 0 0,5-2 0 0,0 2 0 15,-3-1 0-15,4 0 0 0,2 0 0 0,1 1 0 16,-1 0 0-16,4 2 0 0,1-3 0 0,2 1 0 16,0-1 0-16,5 2 0 0,3-1 0 0,-5-1 0 15,0 0 0-15,3 1 0 0,6 2 0 0,-4-5 0 16,-1 1 0-16,3 4 0 0,4-1 0 0,-4-1 0 16,-7-1 0-16,6 3 0 0,5-1 0 0,-4 0 0 15,-2-2 0-15,2 2 0 0,4-1 0 0,-2 3 0 16,-1 1 0-16,2-3 0 0,3 0 0 0,3 2 0 15,-2-1 0-15,0 0 0 0,-5-1 128 0,6 0-128 16,5 3 0-16,-5-1 0 0,-7-1 0 0,4 1 0 0,8 2 0 0,-5-1 0 16,-6-1 0-16,4 0 128 0,1 0-128 0,2 1 0 15,2 1 0-15,-2-1 0 0,-2-3 0 0,4 1 0 16,3 4 0-16,-4-2 0 0,-5-2 0 0,7-1 0 16,4 1 0-16,0-1 0 0,-9 2 0 0,7-2 0 15,-1-3 0-15,1 2 0 0,0 4 0 0,-1-2 0 16,-3-1 128-16,2 1-128 0,2-1 0 0,-4-1 0 15,-5 2 0-15,4 0 0 0,4 2 0 0,-2 0 0 16,-2 0 0-16,-3 0 0 0,4-1 0 0,2 1 0 16,1 1 0-16,-2-1 0 0,-6 0 0 0,4 0 0 15,3 2 0-15,-4-1 0 0,-7-1 0 0,4 1 0 16,7 3 0-16,-3 0 0 0,-4-2 0 0,0 2 0 16,1-1 0-16,5 3 0 0,-5 2 0 0,-1 1 0 15,-2-7 0-15,2 2 0 0,2 2 0 0,-3 2 0 0,-4-5 0 0,4 2 0 16,5 1 0-16,-6-1 0 0,-4-1 0 0,5 1 0 15,1 0 0-15,-2 0 0 0,-7-2 0 0,4 2 0 16,4 0 0-16,-2-1 0 0,-4-1 128 0,1 1-128 16,-2 1 0-16,0 0 0 0,1-1 128 0,-3 0-128 15,-3-1 0-15,2 2 0 0,2 0 0 0,-2 0 128 16,-3 1-128-16,0-1 0 0,7-2 176 0,-4 1-176 16,-3-2 160-16,-1 3-160 0,5-1 160 0,-4-3-160 15,-5 2 160-15,4-2-160 0,1-1 128 0,-2 1-128 16,-4 1 0-16,2-1 144 0,2 2-144 0,-3-3 0 15,-5-3 0-15,4 2 0 0,-1-2 128 0,0 1-128 16,-2-1 0-16,1 1 128 0,-1-5-128 0,2 3 0 0,0 1 0 16,0 0 128-16,-2-2-128 0,-1-1 0 0,4 0 0 0,-4 3 0 15,-4-4 128-15,2 4-128 0,2 0 0 0,-4 0 128 16,-6-2-128-16,2 0 0 0,2 1 0 0,-4 2 0 16,-4-7 0-16,-4 4 128 0,-2 2-128 0,1 2 0 15,2-1 0-15,-4-1 128 0,-8-3-128 0,-3 3 0 16,3 2 0-16,-1 1 0 0,1-1 128 0,-5 1-128 15,-6-2 0-15,-3 2 0 0,0 0 0 0,2 3 128 16,0-1-128-16,-5 1 0 0,-5-2 0 0,-4 3 128 16,-3 0-128-16,-2-2 160 0,-1 2-160 0,-1 3 160 15,1-1-160-15,-1-1 160 0,-3 1-160 0,-5-1 160 16,-5 1-160-16,-1 4 0 0,-4-1 144 0,-3 2-144 16,-1-2 0-16,-3 1 0 0,-5-5 0 0,1 5 0 15,-1-1 0-15,-2 1 0 0,-2-5 0 0,-2 4 128 0,-4-4-128 16,3-1 128-16,-4 1-128 0,-1 0 128 0,-3-3 32 0,-1-5 16 15,-1-1 0-15,-2 1 0 0,-1-1 32 0,-1-1 16 16,-2-7 0-16,0 1 0 0,1 1-32 0,1-7 0 16,-3-1 0-16,0-3 0 0,1-3-192 0,0-2 144 15,0-2-144-15,-1-2 128 0,0-7-128 0,2-4 0 16,1 0 0-16,0-2 128 0,0-5-128 0,1-5 0 16,0-5 0-16,0-5 0 0,0-5 0 0,1 0 0 15,-1-3 0-15,4-2 0 0,-1-4-192 0,-1 0 192 16,0-3-160-16,-1-1 160 0,-2-3-128 0,4 4 128 15,-1-4 0-15,1 4-144 0,-5-1 144 0,2-1 0 16,-2 0 0-16,2-1 0 0,-6 3 0 0,1 1 0 0,-2 2 0 0,3 3-128 16,-5 3 128-16,1 0 0 0,0-3 0 0,-2 3 0 15,0 2 0-15,0 4 0 0,1 4 0 0,-1-1-128 16,-1 3 128-16,-2 2-128 0,-2 1 128 0,1 3-128 16,0 1 128-16,1 2 0 0,0 2 0 0,-1 2-128 15,0 4 128-15,1 0-192 0,-3 4 192 0,4 3-192 16,-3 1 64-16,1 3 0 0,0 1 0 0,0 1 0 15,1 3 128-15,-1-1-160 0,0 4 160 0,0 3-160 16,0 1-16-16,-1 1 0 0,1 3 0 0,-2-2 0 16,-2 0-16-16,1 4 0 0,-2 1 0 0,-1-1 0 15,-2 3 64-15,0 3 0 0,-4 0 0 0,-1 1 0 16,-4 2 128-16,0 3-160 0,-2-2 160 0,-3 3-160 16,0 0 160-16,-4 3-128 0,-3-2 128 0,-5 3-128 15,0 0 128-15,-4 1 0 0,-4-1-144 0,-1 1 144 0,-1 0 0 0,0 1 0 16,-4-2 0-16,-2 2 0 0,-3-1 0 0,-8-1 0 15,-5 4 0-15,2-2 0 0,-2-2-128 16,-3-2 128-16,-2 2 0 0,-7-1 0 0,-9 2 0 0,0-3 0 16,1 1 0-16,-3-3 0 0,-4 1 0 0,-4 1 0 15,-6-2 0-15,-4 0 0 0,2 0 0 0,-7-2 0 16,-6 1-144-16,0 1 144 0,-1 0 0 0,-4 0 0 16,-7 0 0-16,0-1 0 0,-1 1 0 0,-6 0 0 15,-8 0 0-15,3-2 0 0,-2 2 0 0,-3 0 0 16,-10 2 0-16,-3-1 0 0,-3-1 0 0,3 1 176 15,3-1-176-15,-5 2 160 0,-4-2-160 0,0 0 0 16,-2 0 0-16,1 0-176 0,-1 0 176 0,-3-2 0 0,-5 1 0 0,0 0 0 16,-2-1 0-16,2 1 0 0,0-1 0 15,-4-2 0-15,-4 1 0 0,0 1 0 0,1-2 0 0,5 1 128 16,3-3-128-16,-5 1 0 0,-4 1 0 0,-3-1 0 16,-2-1 0-16,-3 1 0 0,-1 2 0 0,4-1 0 15,5 0 0-15,-2 2 0 0,-4-2 0 0,0 2 0 16,-3 2 0-16,0-2 0 0,0 1 0 0,3 1 0 15,-1-1 0-15,-2 1 0 0,-2 0 0 0,-3 1 0 16,0 0 0-16,-6 1 0 0,2 0 0 0,7 1 0 16,4-1 0-16,2 1 128 0,-3-3-128 0,1-2 0 15,-2 4 0-15,2 0 0 0,3 1 0 0,0-2 0 16,9-1 0-16,-5 1 0 0,-4-1 0 0,-2 2 0 16,2 0 0-16,0 1 0 0,0 1 0 0,3 1 0 15,0-2 0-15,-1 3 0 0,-1-3 0 0,-1 4 0 16,-1-5 0-16,6 2 0 0,5 1 0 0,0 1 0 15,-3 0 0-15,1 2 0 0,2-2 0 0,3-3 0 0,3 2 0 0,2 1 0 16,-1-4 128-16,0 1-128 0,0 0 0 0,5 5 128 16,4-2-128-16,1-3 0 0,-1-1 0 0,-1 2 0 15,1 5 0-15,4-6 0 0,5-1 0 0,-2 2 0 16,-4 1 128-16,4-1-128 0,4 2 0 0,1-1 0 16,0-2 0-16,2 1 128 0,-1 2-128 0,5 2 0 15,0-7 0-15,3 0 0 0,0 1 0 0,4 0 128 16,3 1-128-16,-1-2 0 0,1-1 0 0,4-1 0 15,6-1 0-15,-2 2 0 0,-3 0 0 0,4-2 0 16,6-3 0-16,-2 0 128 0,0 2-128 0,1 1 0 16,5-2 0-16,-1 1 128 0,2 3-128 0,0 0 0 15,0-1 0-15,-1 1 128 0,5 1-128 0,0-1 0 0,-3 0 0 0,4 0 128 16,3 2-128-16,-3-1 128 0,-3-1-128 0,5 2 128 16,1 2-128-16,2 2 0 0,-1 0 128 0,0-3-128 15,-1 0 0-15,2 3 0 0,7-1 0 0,-4-1 128 16,-3-1-128-16,3-1 0 0,6 3 0 0,-1-1 0 15,5 0 0-15,1 0 0 0,0 0 0 0,6-2 0 16,7 1 0-16,7-1 144 0,4 3-144 0,3 3 160 16,0-4-320-16,4 2-64 0,4 2-16 0,4-1 0 31,3 6-1984-31,2 4-400 0</inkml:trace>
  <inkml:trace contextRef="#ctx0" brushRef="#br0" timeOffset="1700.68">6621 13867 17503 0,'0'0'1552'0,"0"0"-1232"16,0 0-320-16,0 0 0 0,0 0 144 0,0 0-16 16,0 0-128-16,0 0 192 0,0 0-64 0,12 2 0 15,-5 3-128-15,2 0 192 0,-9-5-192 0,12 7 0 16,-2 0 128-16,-1 0-128 0,-2 0 0 0,2 2 128 15,-4 0-128-15,4 4 0 0,1 2 256 0,2 2-64 16,-3-2 0-16,1 4 0 0,0 1-192 0,0 3 144 16,2 4-144-16,3-2 128 0,0-2 0 0,2 3 0 15,-2-2 0-15,2 3 0 0,-2-3 32 0,1 4 0 16,0-2 0-16,1 2 0 0,4-2 160 0,-1 2 16 0,0-3 16 0,5 2 0 16,0-4-48-16,2 1-16 0,2 3 0 0,4-6 0 15,4-2-32-15,2-1 0 0,4 0 0 0,3-6 0 16,2-6 64-16,0-3 0 0,1 0 0 0,3-2 0 15,0 3 64-15,3-3 32 0,3-2 0 0,7-4 0 16,4-1-128-16,0-5-32 0,-3 0 0 0,2-4 0 16,0-2-112-16,5 2-16 0,4 1-128 0,3 0 192 15,-1-3-192-15,-2 1 0 0,-1-2 128 0,3 0-128 16,4 1 0-16,2-1 0 0,1-1 0 0,-2 1 0 16,-2-1 0-16,3 2 0 0,5 1 0 0,2 1 0 15,-2 2 0-15,1 1 0 0,-4 0 0 0,3 0 0 16,3 5 0-16,1-4 0 0,0 1 0 0,-3 0 0 15,0 5 0-15,0 2 0 0,6 3 0 0,-3 0 0 16,-4-1 0-16,2 1 0 0,-3 3 0 0,3 1 0 16,6 1 0-16,-4-2 0 0,-5 1 0 0,-1 1 0 15,0 0 0-15,2 6 0 0,3-3 0 0,-5 5 0 0,-5 2 0 0,-2 1 0 16,-5 0 0-16,3 3 0 0,-1 2 0 0,-3 0 0 16,-3 3 0-16,-4 3 0 0,-4-7 0 0,-3 2 0 15,-4 0 0-15,-1 2 0 0,0-4 0 0,-2-1 0 16,1-1 0-16,-4 0 0 0,-4-2 0 0,-4-3 128 15,-5-3-128-15,1 2 0 0,-5-3 128 0,-2 1-128 16,-3 2 0-16,-1-4 144 0,-3 0-144 0,-1-1 128 16,-1-3-128-16,-1 1 128 0,-1 0-128 0,1-3 160 15,0-5-160-15,1-2 160 0,-1 0-160 0,3-2 128 16,-3-3-128-16,5-1 128 0,-3-3-128 0,2-1 0 16,-1-4 144-16,2-3-144 0,0-3 0 0,2 3 144 15,1 2-144-15,0 2 0 0,-1 1 0 0,-1 1 0 0,-2-2 0 0,4 3 0 16,0 1 0-16,3-2 0 0,3 4 0 0,1-1 0 15,2 2 0-15,-1 0 0 0,-1 1 0 0,3 4 0 16,-1 3 256-16,3 0-64 0,1-4-16 0,5 5 0 16,2 0-176-16,5 4 128 0,4 0-128 0,1 5 128 15,4-1-128-15,-5 2 0 0,0 0 0 0,1 0 0 16,1 3 0-16,3 0 0 0,5 3 0 0,2 0 0 16,-1 1 0-16,1-2 0 0,2-5 0 0,6 4 0 15,5-7 0-15,6-1 0 0,3-3 0 0,1-1 0 16,-2-2 0-16,8-1 0 0,6-1 176 0,2-3-176 15,-3-2 240-15,3-3-48 0,5 2-16 0,2-3 0 16,2-1 112-16,2-1 32 0,0-3 0 0,3-1 0 16,5 0-64-16,0 0 0 0,-2 0 0 0,2-3 0 0,3-8 64 15,-1 2 0-15,-3-1 0 0,3-6 0 0,5-1 0 0,-4-1 0 16,-4-1 0-16,1-4 0 0,4-2-96 0,-8 4-16 16,-7-5 0-16,-1 6 0 0,1 2-208 0,-9 1 0 15,-10 0 0-15,-12 4 0 0,-9 5 0 0,-5 0-208 16,-3 3 16-16,-11-1 0 15,-10-1-2096-15,-10 5-400 0,1-11-96 0,-23 7-16 0</inkml:trace>
  <inkml:trace contextRef="#ctx0" brushRef="#br0" timeOffset="2634.33">11108 15255 12895 0,'0'0'576'0,"0"0"112"0,-10-3-560 0,1 2-128 0,0-2 0 0,9 3 0 16,-9 0 1232-16,1 3 224 0,-1-3 32 0,-1 2 16 15,2 2-416-15,-4 3-96 0,-2 2-16 0,0 1 0 16,-1 6-384-16,-3 7-80 0,-1 1 0 0,-2 9-16 16,-3 3-32-16,1 3 0 0,0 6 0 0,1 3 0 15,1 2-80-15,-1 4 0 0,2 4-16 0,-2 4 0 16,-1 0-160-16,-1 5-16 0,2-2-16 0,2-5 0 15,1 0-176-15,3-8 160 0,-1-5-160 0,3-9 160 16,3-9-16-16,2-5 0 0,0-6 0 0,2-5 0 16,2-5 112-16,5-8 32 0,0 0 0 0,0 0 0 0,0 0 128 15,-2-12 32-15,3-2 0 0,3-9 0 0,2-6-240 0,4-5-32 16,3-3-16-16,2-6 0 0,2-1-416 0,2 0-96 16,3 1-16-16,0 2 0 0,0-1 144 0,1 4 32 15,4 4 0-15,1 4 0 0,1 1 192 0,1 6-176 16,1 3 176-16,1 3-160 0,2 3 160 0,-4 6 0 15,0 5 0-15,-4 6 0 0,-1 4 0 0,-3 2 0 16,-1 5 0-16,-1 5 0 0,-2-1 0 0,-3 5 0 16,-3 3 0-16,-2 6 0 0,-3 1 0 0,-2 3-160 15,-2 1 160-15,-2 0 0 0,1-4-128 0,-2-3 128 16,-2-1 0-16,2-4 0 0,0-8 0 0,0-3 0 16,0-1 0-16,0-3 0 0,0-10 240 0,0 0 0 0,0 0 0 0,0 0 0 15,0 0 16-15,0 0 0 0,0 0 0 0,0 0 0 16,0 0-96-16,8-5-16 15,1 0 0-15,0-3 0 0,0 1-144 0,-2-3 0 0,0 2 0 16,-1 0 0-16,0 2 0 0,-6 6-176 0,8-8 176 0,-8 8-192 16,9-6 0-16,-9 6 0 0,0 0 0 0,10-1 0 31,-10 1-352-31,0 0-80 0,11 6-16 0,-3-1 0 16,-8-5-1632-16,0 0-336 0,6 13-64 0,-6-13-16 0</inkml:trace>
  <inkml:trace contextRef="#ctx0" brushRef="#br0" timeOffset="4457.43">12083 15601 7359 0,'-12'5'656'0,"-2"1"-528"15,-2-2-128-15,0 6 0 0,-3 1 2800 0,-2 6 528 16,-1 3 96-16,-3 4 32 0,1-1-2240 0,0 4-432 0,-1 3-80 0,1 3-32 15,-1 1-96-15,4 1-32 0,0 2 0 0,2 0 0 16,-2 0-112-16,4 1-32 0,2-1 0 0,4-3 0 16,2-1-176-16,4-9-32 0,2-3-16 0,3-5 0 15,3-4 16-15,4-6 16 0,3 0 0 0,3-4 0 16,1-9 112-16,4-2 0 0,2-5 16 0,3-1 0 16,1-4-96-16,2-1-32 0,-1-2 0 0,0-1 0 15,0-4-208-15,-1 6 176 0,0-2-176 0,-1-1 160 16,-4 0-160-16,-4 1 0 0,-2-1 144 0,-4-1-144 15,0 3 256-15,-4-3 0 0,-3 5-16 0,-2 2 0 16,-1 1 0-16,-3 0 0 0,-2 0 0 0,-1 6 0 16,0 0-240-16,-2 6 128 0,-1 1-128 0,-2 0 0 15,0 0 0-15,0 3-240 0,-1 0 32 0,2 1 0 16,0 0-48-16,2 0-16 0,9 0 0 0,0 0 0 0,0 0 112 0,0 0 32 16,-3-7 0-16,7-3 0 15,5 2-128-15,5-2-32 0,2 3 0 0,6-4 0 0,0 3 160 0,3-4 128 16,3 3-192-16,0 0 192 0,-1-2-144 0,-2 3 144 15,0-1 0-15,2 3-144 0,0 3 144 0,1 2 0 16,-1 1 0-16,-1 3 0 0,1 2 0 0,-3 4 0 16,-2-2 160-16,-1 6-160 0,0 0 128 0,-4 5-128 15,-1 2 0-15,-2 1 144 0,-5 2-144 0,-4 5 0 16,-3-4 0-16,-2 7 0 0,-4-2 128 0,-5 3-128 16,1-2 0-16,-3-3 128 0,0-3 48 0,0-3 0 15,-1-5 0-15,4-2 0 0,1-4 256 0,0-1 48 16,1-4 16-16,6-5 0 0,0 0-48 0,0 0 0 0,0 0 0 0,0 0 0 15,0 0 32-15,9-12 0 0,2-5 0 16,3 1 0-16,5-4-352 0,3 1-128 0,2-1 0 0,2 0 0 16,0 1 0-16,1 0-128 0,0 0-16 0,-2 2 0 15,-1 0 144-15,-1 5-208 0,0 2 80 0,-3-1 128 16,-2 5-160-16,1 1 160 0,0 4 0 0,-2 5-144 16,-4 1 144-16,-1 1 0 0,0 4 0 0,-1 2-128 15,-4 3 128-15,-1 3 0 0,-1-1 0 0,-2 4-128 16,-2-3 128-16,-1 2 0 0,0 3 0 0,-1-3-128 15,-2-1 128-15,3-4 0 0,-3-1 0 0,6-5 0 16,-2 1 0-16,-1-10 0 0,0 0 0 0,0 0 0 16,10 3 0-16,1-3 0 0,-1-3 0 0,1 0 128 15,2-5-128-15,1 2 0 0,0-4 0 0,1 2 0 16,2-2 0-16,2 1-192 0,1-3 64 0,-1 4 0 0,0-4-32 16,0 2 0-16,2 0 0 0,-1 0 0 0,0 3 160 15,-1 0 0-15,0 1-144 0,-1 5 144 0,-3 0 0 0,1 1-144 16,-2 0 144-16,0 1 0 0,0 0-144 0,1 3 144 15,0 0 0-15,0 1-144 0,1-1 144 0,-1 5 0 16,0 0 0-16,2 4 0 0,-1 1 0 0,1-3 0 16,-1 2 0-16,2 2 0 0,-1 0 0 0,-2 2 0 15,-1-2 0-15,2 0 0 0,2-1 0 0,1 0 0 16,0-5 0-16,3 1 0 0,-2-3 0 0,2-1 0 16,-1-4 0-16,4-4 0 0,-4-6 224 0,2 2-32 15,0-4 0-15,-3 1 0 0,3-5 64 0,-1 1 0 16,-1 2 0-16,0-2 0 0,-2 0-256 0,-1-1 176 15,-2 0-176-15,-2 0 160 0,-1-2-160 0,-2 2 0 16,-1 1 0-16,-2 3 128 0,-2 0-128 0,0 2 0 0,-3-2 0 0,-3 10 0 16,3-6 0-16,-3 6 0 0,0 0 0 0,0 0 0 15,0 0-320-15,0 0 64 0,-9 5 16 0,0 4 0 16,0-3 816-16,0 8 144 0,0 3 48 0,0 3 0 16,1 0-768-16,1 4 0 0,-2 3 0 0,4 4 0 15,-1-2-128-15,6 0 128 0,-1-4-192 0,-1 5 192 31,2-5-1056-31,2 1-96 0,-1-6-32 0,4-2 0 0,0-1 896 0,1-3 288 0,2-3-160 0,1-1 160 16,0-5 0-16,1-1 0 0,0-2 0 0,2-2 0 16,-2-4 0-16,0 1 0 0,1-1 0 0,-2-6 0 15,-1 2 192-15,-2-3-48 0,-2 0 0 0,-1-1 0 16,-3-1-144-16,-2-1 192 0,-1-1-192 0,0-3 192 16,-6 0-32-16,3 0 0 0,1 1 0 0,-2-4 0 15,-2 1-160-15,3 0 0 0,0-1 0 0,1 2 0 16,1 3-176-16,3 2 48 0,1 2 0 0,2-1 0 15,2 2-240-15,1 3-32 0,1-1-16 0,4 3 0 16,3 1-144-16,2-3-16 0,3 5-16 0,4 0 0 0,3-1 288 16,3 2 64-16,4-1 16 0,2 2 0 0,2-2 224 0,0 1-176 15,-1-1 176-15,2 1-160 0,0-2 160 0,2-1 0 16,-1 0 0-16,4-2 0 0,3-4 128 0,1 1 64 16,2 0 16-16,-1-2 0 0,0 2 176 0,-5-3 16 15,-4 7 16-15,-2-4 0 0,-6 3-208 0,-1-1-32 16,-3 0-16-16,-3 0 0 0,-4 2 16 0,-5 2 0 15,-2-1 0-15,-3 1 0 0,-9 4-16 0,0 0 0 16,0 0 0-16,0 0 0 0,0 0-160 0,0 0 0 0,-6 14 0 0,-3 0 0 16,-2-2 0-16,-2 4 0 0,-2 3 0 15,-2 3 0-15,2-2 0 0,0 3 0 0,-2 5-144 0,2-1 144 16,-2 3-224-16,5 2 16 0,-4 1 0 0,5 1 0 16,2-3-112-16,3-1 0 0,3-2-16 0,4-2 0 15,4-6 96-15,2-3 32 0,2-3 0 0,3-4 0 16,2 0 0-16,4-5 0 0,4-2 0 0,3-5 0 15,3-2 208-15,3 1 0 0,1-6 0 0,6 0 0 16,-3-4 128-16,2 3-128 0,1 0 144 0,-2-2-144 16,-1 5 0-16,-2-1 128 0,-2 3-128 0,-4 4 0 15,-6 5 0-15,-2 6 128 0,-2 1-128 0,-4 9 0 16,-3 5 192-16,-1 5-48 0,-4 7-16 0,-3 5 0 16,-2 9-128-16,-4 3 192 0,-3 7-192 0,-5 6 192 15,-4 2 0-15,-10 6 16 0,-7 4 0 0,-7 1 0 16,-5 3-208-16,-4 0 0 0,-3-1 0 0,-1 3 0 0,0-6 400 15,1-5 96-15,1-7 16 0,-1-2 0 16,-1-8 320-16,-1-5 80 0,-2-6 16 0,3-1 0 0,2-8-112 16,4-6-32-16,2-5 0 0,2-3 0 0,0-7-304 0,1-3-64 15,5-4-16-15,0-4 0 0,-1-5-192 0,1-3-32 16,-1-7-16-16,5-4 0 0,3-4-160 0,6-5 0 16,3-8 0-16,5-2-176 15,4-4-240-15,5-3-48 0,3 0-16 0,8-4 0 16,6 3-48-16,4-1-16 0,9 0 0 0,6 6 0 15,3 8 32-15,3 0 16 0,3 5 0 0,-2 3 0 0,-3 3 176 0,-1 5 48 16,-2 3 0-16,-2 1-9408 16,-2 4-1888-16</inkml:trace>
  <inkml:trace contextRef="#ctx0" brushRef="#br0" timeOffset="5244.49">10915 15508 9215 0,'0'0'816'0,"0"0"-656"0,0 0-160 0,9 6 0 16,-9-6 1120-16,11 3 192 0,0 0 32 0,0-1 16 15,-1-4-336-15,4-1-80 0,0-1-16 0,1-1 0 16,3-4-96-16,1 0 0 0,0-4-16 0,0-5 0 15,2-4-240-15,3-3-32 0,3-5-16 0,1 1 0 16,-2-4-64-16,2 1-16 0,2-4 0 0,-1 1 0 16,-3 0 16-16,2 0 0 0,0-3 0 0,-3-2 0 15,-3 2 112-15,-1-1 0 0,-5-1 16 0,0 0 0 16,-4-4-80-16,-2 4-32 0,-3 3 0 0,-3-1 0 16,-2-3-176-16,-1 5-48 0,-1 6 0 0,-2-2 0 15,-2 3 0-15,-1 3 0 0,-5 5 0 0,2 4 0 16,-3 6-32-16,-1 6-16 0,-3 0 0 0,0 1 0 15,-2 8-208-15,-1 2 0 0,-1 8 0 0,-1 4 0 16,-2 2 0-16,-2 3-192 0,-1 5 192 0,-2 3-160 0,2 5 160 16,-3 8-160-16,0 0 160 0,0 4-160 0,0 3 160 0,0 4 0 15,-1 5-144-15,-1-1 144 0,0-1 0 0,-1-1-176 16,0 1 176-16,0 5-128 0,1 0 128 0,0 1 0 16,2-2 0-16,-1 2 0 0,1 2 0 0,2-2 128 15,-1 4-128-15,1 2 176 0,0-2-176 0,-1 0 128 16,2-3-128-16,-1 2 128 0,2-1-128 0,-1-5 128 15,0-1-128-15,0-2 128 0,0-4-128 0,0-6 0 16,3-1 144-16,0-1-144 0,0-3 0 0,3-2-288 16,2-5 48-16,0 0-13712 0</inkml:trace>
  <inkml:trace contextRef="#ctx0" brushRef="#br0" timeOffset="7187.86">20483 13759 7359 0,'0'0'656'0,"0"0"-528"15,0 0-128-15,5-7 0 0,-1-3 1040 0,0 3 176 0,2-4 48 0,-1 5 0 16,-1-4-432-16,-2 2-64 0,3-6-32 0,-1 3 0 16,-1 2-32-16,-1-3 0 0,-2 12 0 0,7-10 0 15,-5-1-80-15,2 5-32 0,-4 6 0 0,0 0 0 16,6-11-48-16,-6 11-16 0,0 0 0 0,0 0 0 16,0 0-160-16,0 0-48 0,0 0 0 0,11 12 0 15,-4-2-192-15,1 5-128 0,-2 4 160 0,3 4-160 16,-3 1 160-16,3 7-160 0,-1 3 160 0,-2 4-160 15,1 2 224-15,-2 2-48 0,1 1-16 0,1 1 0 0,-1 6-160 16,3-1 160-16,1-8-160 0,-1-3 160 16,2-3-16-16,-1-2 0 0,1-5 0 0,-2-11 0 0,1 1 432 0,1-1 64 15,2-3 32-15,0 0 0 0,-1-3-64 0,2-2-16 16,1 1 0-16,2-3 0 0,2-2-160 0,0-3-48 16,1-2 0-16,3-2 0 0,2-5 32 0,11-4 0 15,-3-1 0-15,0-3 0 0,-5-4-256 0,-1 0-160 16,-1 0 192-16,-2-1-192 0,1-2 0 0,-2 0 0 15,0 1 0-15,-1-1 0 0,-2 1 0 0,3 0 0 16,0 1 0-16,-2 3 0 0,1 3 0 0,1 4 0 0,1-1 0 0,0 4 0 16,-2 0 0-16,-1 4 0 15,1 5-160-15,-1-1 160 0,0-1 0 0,-2 4-144 16,1 1 144-16,-2 1 0 0,-3 4-192 0,-1-1 192 16,0 1-192-16,-1 3 192 0,-2-2-160 0,0 3 160 15,0 3-128-15,-6-2 128 0,-1 0-128 0,1-1 128 16,-1 2-128-16,-2-2 128 0,-2-2 0 0,0-1-128 15,0-11 128-15,-1 11 0 0,1-11 0 0,-1 11 0 0,1-11 0 16,0 0 128-16,0 0-128 0,0 0 176 0,0 0-176 0,0 0 192 16,0 0-32-16,0 0 0 0,0 0 0 0,0 0 0 15,0 0-160-15,0-10 160 0,0 10-160 0,4-6 160 16,-4 6-160-16,5-9 0 0,0 4 0 0,-5 5 0 16,11-4 0-16,1 4 0 0,-1 3 0 0,4 0 0 15,1 3-192-15,0 2 192 0,2 3-192 0,1 1 192 0,0-2-160 16,3 1 160-16,-1 0 0 0,6-2-144 15,2-3 144-15,-10-3 0 0,5-1 160 0,15-2-160 16,-1-2 0-16,-1-4 0 0,-3-6 0 0,1-1 0 0,1-2 192 0,0-1 64 16,0-3 0-16,0-3 0 0,0 0 176 0,-3-2 32 15,-2-1 16-15,-3 2 0 0,-1-3-96 16,-7 0-32-16,-4-3 0 0,-5-1 0 0,-3-3-192 0,-4 0-32 16,-4 0-128-16,-4 5 192 0,-4 3-384 0,-2 3-96 15,-4 3-16-15,-2 3 0 16,-5 4-2064-16,-3 4-400 0,-13-3-96 0,4 9-9680 0</inkml:trace>
  <inkml:trace contextRef="#ctx0" brushRef="#br0" timeOffset="7974.21">21521 14589 13583 0,'0'0'592'0,"0"0"144"0,5-12-592 0,-1 3-144 16,1 2 0-16,0-1 0 0,-1-2 1024 0,1 2 160 15,0-1 32-15,-1 3 16 0,-1-3-96 0,-3 9-32 16,4-7 0-16,-1-1 0 0,0 0-16 0,0 3 0 16,-3 5 0-16,0 0 0 0,2-7-192 0,-2 7-64 15,0 0 0-15,0 0 0 0,0 0-256 0,0 0-64 0,0 0-16 16,0 0 0-16,0 9-176 0,0 1-16 16,-1 5-16-16,0 1 0 0,-1 1-112 0,-2 3-32 15,4 7 0-15,-2-2 0 0,-2 3 80 0,0 0 16 0,0 4 0 0,-1 4 0 16,-1 1-32-16,0 3 0 0,-1 3 0 0,-3 18 0 15,0-3-208-15,4-20 144 0,1 4-144 16,-4-3 128-16,0 3-128 0,1 1 128 16,2-2-128-16,-1 1 128 0,1 2-128 0,0-2 0 0,3 0 0 0,-2 0 128 15,1-1-128-15,0 3 0 0,2-2 144 0,-1 4-144 16,-3-4 0-16,2-4 128 0,2 0-128 0,-2 14 0 16,0-3 0-16,3-21 128 0,1 2-128 0,1-1 0 15,2-3 128-15,-2 2-128 0,1-3 128 0,0 2-128 16,-1-2 144-16,0 1-144 0,0-1 192 0,-1-2-192 15,-1 4 176-15,1-3-176 0,-2 0 160 0,-1 0-160 0,1-1 128 0,-5-1-128 16,2-1 0-16,0 3 0 0,-1-2 144 16,1 0-144-16,0-1 128 0,-1 1-128 0,1-2 192 0,0 2-32 15,-2-4-16-15,3-1 0 0,0 1-144 0,0-1 192 16,0-2-192-16,1-2 192 0,0-1-192 0,2 1 160 16,-1 0-160-16,2-6 160 0,-1 0-160 0,1-7 160 15,0 0-160-15,0 0 160 0,3 9-160 0,-3-9 128 16,0 0-128-16,0 0 128 0,0 0-128 0,5-10 0 15,-1-1 0-15,-1-1 128 0,1-1-384 0,0-2-64 16,-1-1-32-16,2-4 0 16,-1-1-1344-16,-2-1-272 0,1 2-48 0,-1-2-7600 0,-1 0-1520 15</inkml:trace>
  <inkml:trace contextRef="#ctx0" brushRef="#br0" timeOffset="8323.46">21046 16856 19343 0,'-6'9'1728'0,"-2"4"-1392"0,4-4-336 0,0 5 0 16,1 5 944-16,0-1 112 0,-1 1 32 0,4 2 0 15,3 3-368-15,-2-1-64 0,2-2-16 0,2 8 0 16,1-4-64-16,2-2-32 0,-1-4 0 0,2-1 0 16,3-3 304-16,-1-2 64 0,3-4 16 0,3-1 0 15,2-6 48-15,2-1 16 0,1-2 0 0,5 0 0 16,2-4-208-16,3-4-32 0,1 0-16 0,2-5 0 0,2-1-224 16,1-3-64-16,0-2 0 0,-1-1 0 0,-2 0-192 0,-2-2-64 15,-3-1 0-15,1-3 0 0,-2 0-192 0,-2-3 144 16,-3 1-144-16,7-17 128 15,-5 6-1248-15,-3 5-256 0,-7 0-48 16,1 6-9456-16,-5 5-1872 0</inkml:trace>
  <inkml:trace contextRef="#ctx0" brushRef="#br0" timeOffset="9507.45">20536 17813 7359 0,'0'0'320'0,"0"0"80"0,0-8-400 0,0 8 0 0,0 0 0 0,2-12 0 0,0-2 1920 0,1 4 320 16,-1 0 48-16,1-2 16 0,1 5-1168 0,-2-5-240 15,-1 3-32-15,2-2-16 0,1 5-112 0,0-5-32 16,-1 3 0-16,-3 8 0 0,4-9-64 0,-4 9-32 16,0 0 0-16,4-7 0 0,-4 7-144 0,0 0-16 15,0 0-16-15,0 0 0 0,0 8 0 0,-1 7 0 16,1 3 0-16,-2 5 0 0,-1 4-192 0,1 0-48 16,-1 5 0-16,-1 4 0 0,1 2 0 0,-1 6 0 15,1 2 0-15,-4 1 0 0,0 2-48 0,-1-2-16 16,-1 0 0-16,-1 0 0 0,0-5-128 0,0-7 128 15,1-2-128-15,0-4 128 0,0-1 16 0,1-3 0 16,1-1 0-16,0-4 0 0,6-1-144 0,-2-2 160 16,2-3-160-16,2-4 160 0,-1-10-416 0,4 11-96 0,-4-11-16 0,12 3 0 31,-1-4-1936-31,2-5-400 0,5-5-80 0</inkml:trace>
  <inkml:trace contextRef="#ctx0" brushRef="#br0" timeOffset="9993.87">20817 17900 18431 0,'0'0'1632'0,"0"0"-1312"0,-1-10-320 0,5 2 0 0,2-1 1328 0,6 4 192 16,5 0 32-16,2-4 16 0,6 1-736 0,3-2-128 16,-1 4-48-16,4-7 0 0,2-1-384 0,-1 3-80 15,-3-1 0-15,0 3-16 0,1-1-176 0,-3 7 0 16,0-1 0-16,0 1 128 0,0 7-128 0,-2 1 0 16,-2-1 0-16,-3 7 0 0,-3 1 0 0,-3 2 0 15,-2 2 0-15,-3 5 0 0,-4 4 0 0,-2 2 0 16,-3 6 128-16,-4 5-128 0,-3 5 128 0,-4 0-128 15,-3 7 128-15,-1-1-128 0,-3-2 176 0,-2 2-48 16,-3-5-128-16,-1-1 192 0,-1-4 176 0,-3-4 16 16,2 0 16-16,2-5 0 0,1-2 304 0,0-3 64 15,0-4 16-15,4-3 0 0,0-2-144 0,4-4-16 0,4-1-16 0,2-5 0 16,1 2-272-16,8-8-48 0,0 0-16 0,0 0 0 16,0 0-144-16,0 0-128 0,0 0 192 0,0 0-192 15,11-1 128-15,3-2-128 0,4 2 0 0,0 1 0 16,1 4 0-16,1-2 0 0,3-1 0 0,1 3 0 15,3 3 0-15,-1 2 0 0,2-3 0 0,-3 4 0 16,2-1 0-16,1 2 0 0,0 3 0 0,-2-2-144 16,1-2 144-16,-2 1-160 0,0-2 160 0,-3-2-160 31,0-1-1504-31,0-3-320 0,-2-3-48 0,-2 0-11600 0</inkml:trace>
  <inkml:trace contextRef="#ctx0" brushRef="#br0" timeOffset="10376.42">22237 17508 7359 0,'0'0'656'0,"0"0"-528"16,-9-1-128-16,9 1 0 0,-9 3 4480 0,0 3 848 16,2 5 176-16,-2 2 48 0,2 4-4144 0,-1 4-816 0,-3 3-160 0,1 8-48 15,-1 1-128-15,1 4-48 0,-2 1 0 0,1 3 0 16,-2 1 304-16,-1 2 64 0,-1 7 16 0,0 1 0 16,1-1-144-16,-2 3-48 0,1 1 0 0,0-2 0 15,-3-5-208-15,3-2-32 0,-2-4-16 0,6-2 0 16,3-3-144-16,2-3 192 0,2-2-192 0,4-3 192 15,4-3 0-15,2-2 0 0,4-4 0 0,3-1 0 16,0-1-64-16,5-4-128 0,1-5 192 0,2 1-64 16,-2-3-128-16,3-4 0 0,2-3 0 0,-1-3 0 31,-1-2-832-31,-1-6-64 0,1 0 0 0,-3-3-8896 0,1-4-1776 0</inkml:trace>
  <inkml:trace contextRef="#ctx0" brushRef="#br0" timeOffset="10546.74">21749 18173 14735 0,'-28'-5'1312'0,"11"-1"-1056"0,2-1-256 0,4 2 0 0,2-1 4272 0,9 6 784 15,0 0 176-15,0 0 16 0,0 0-3456 0,13-5-688 16,4 1-144-16,4 1-16 0,3-3-560 0,6 0-128 16,6-1 0-16,7-1-16 0,7 0-32 0,2-4 0 15,1 2 0-15,1-2 0 16,-2-4-912-16,1 2-176 0,3-2-32 0</inkml:trace>
  <inkml:trace contextRef="#ctx0" brushRef="#br0" timeOffset="12329.68">23072 13709 6447 0,'0'0'576'0,"-10"5"-576"0,2-2 0 0,-2-1 0 0,3 1 1664 0,-1 1 208 16,2-2 48-16,-1 1 16 0,7-3-480 0,-7 5-112 15,7-5 0-15,0 0-16 0,0 0-432 0,0 0-64 16,0 0-32-16,0 0 0 0,0 0-256 0,0 0-48 15,0 10-16-15,0-10 0 0,0 0-240 0,6 13-48 16,-1-1-16-16,3 1 0 0,1-1-176 0,-2 3 0 16,3 0 144-16,2 3-144 0,-1 0 128 0,3 2-128 15,3 0 160-15,-2 2-160 0,2 2 240 0,2-1-48 16,-2 5-16-16,2-3 0 0,3 0 0 0,1 0 0 16,1-1 0-16,3 3 0 0,5-3 0 0,-1 0 0 0,4-4 0 0,5 2 0 15,1-3 256-15,2-1 48 0,0-2 16 0,2 1 0 16,-2-3-112-16,-1 0 0 0,4-1-16 0,-2-4 0 15,0 1-112-15,1-7 0 0,2 3-16 0,4 0 0 16,3-4-32-16,-2 0 0 0,-3-4 0 0,0 1 0 16,-4-3-16-16,1-1-16 0,0-1 0 0,2-2 0 15,3-6 48-15,1 0 16 0,5 2 0 0,-1-4 0 16,-2 2-16-16,-3-3 0 0,-3-5 0 0,-1 0 0 16,0 0-64-16,2 0-16 0,2-2 0 0,4 2 0 15,2 1-144-15,0 0 0 0,1-2 144 0,-4-1-144 16,-3 1 0-16,-1 6 144 0,-2-1-144 0,2 6 0 15,2 1 128-15,0 1-128 0,-1 3 0 0,-1 2 0 16,0 8 0-16,-4 1 0 0,-4-2 0 0,-2 6-144 16,-3 2 144-16,0 5-128 0,1 0 128 0,0 3-128 15,1 1 128-15,-4 3 0 0,3 0-144 0,-5 4 144 0,2-3 0 16,-5 3-176-16,-3 0 176 0,-3-3-128 0,-2 0 128 0,-5 0-128 16,-1-3 128-16,-2 1-128 0,1-1 128 0,-4-1 0 15,-2-1 0-15,-1-2 0 0,-3-1 0 0,3-2 0 16,-2-3 128-16,0 2-128 0,2-6 128 0,0 2-128 15,-8-8 128-15,11 4-128 0,-2-3 192 0,1-4-16 16,0-3-16-16,3-2 0 0,2-2 224 0,2 0 64 16,2-4 0-16,1-1 0 0,3-3-192 0,2-1-48 15,2-1 0-15,4 1 0 0,2-1-208 0,2 3 128 16,2-1-128-16,0 1 0 0,0 2 0 0,-3 2 0 16,-1 3 0-16,-1 1 0 0,-4 7 0 0,4 4 0 15,-1 5 0-15,3 2 0 0,0 5-176 0,1 2 176 0,2 3-160 0,0 0 160 16,0 3-144-16,4-1 144 0,1 2-128 15,0-2 128-15,1-4 0 0,1-1 0 0,3-5 0 0,3 1-128 16,5-1 128-16,3-3 0 0,3-3 0 0,4-4 0 16,1-4 0-16,0-3 0 0,-4-4 0 0,3 1 128 15,3-4 16-15,1-2 16 0,3-3 0 0,-1-2 0 16,-1 2 64-16,-7-1 16 0,-5-1 0 0,-1-3 0 16,-4-3 32-16,-2 4 16 0,-4-5 0 0,-1 1 0 15,-2-3-80-15,-2-4-16 0,-4-6 0 0,-2 1 0 16,-4 1-48-16,-4 2-16 0,-5 6 0 0,-4 1 0 15,-4 5-272-15,-4 6-64 0,-3 1-16 0,-2 4 0 16,-4 1-1968-16,-4 1-400 16</inkml:trace>
  <inkml:trace contextRef="#ctx0" brushRef="#br0" timeOffset="12958.93">26246 14673 3679 0,'0'0'320'0,"0"0"-320"0,0 0 0 0,0 0 0 16,0-11 4336-16,0 11 784 0,0 0 176 0,0 0 16 15,0 0-3808-15,0 0-768 0,0 0-160 0,0 0-16 16,0 0-368-16,9 0-192 0,-9 0 192 0,6 7-192 0,1 4 384 0,-5 1-48 16,2 4 0-16,0 1 0 0,-1 1 144 0,-1 3 32 15,1 7 0-15,-1 4 0 0,1 2-16 0,-1 3 0 16,-1 1 0-16,1 4 0 0,-1 8-32 0,-2-1 0 15,-1-3 0-15,1 1 0 0,-1 3 0 0,-1-3 0 16,1 4 0-16,-1-2 0 0,1-1 48 0,0-1 0 16,2 2 0-16,0-5 0 0,4 1-112 0,0-3-16 15,-3-2 0-15,5-3 0 0,2-4-144 0,0 5-48 16,-2-5 0-16,2 0 0 0,-1-1-64 0,2-3-128 16,-1-2 176-16,-1 0-176 0,2-6 160 0,0 1-160 15,-1 1 128-15,0 0-128 0,-2-4 0 0,0-3 0 16,1-3 0-16,-2 0 0 0,-1 0-208 0,-1-8-80 0,-3-5-16 0,0 0 0 31,0 0-544-31,0 0-112 0,0 0-32 0,0 0 0 16,0 0-1456-16,0-9-304 0</inkml:trace>
  <inkml:trace contextRef="#ctx0" brushRef="#br0" timeOffset="13343.66">25884 15674 26719 0,'0'0'2368'0,"-8"3"-1888"0,-3 1-480 0,3 2 0 0,4 7 384 0,-1 3 0 16,2 5-16-16,-1 1 0 16,0 4-128-16,3 3-32 0,1 4 0 0,1 3 0 0,-1 2-64 0,2 2-16 15,0 2 0-15,3-1 0 0,0 1 96 0,1 0 16 16,2-3 0-16,1-2 0 0,1 1 32 0,3-3 16 15,4-1 0-15,-1-6 0 0,0 0 192 0,5-3 32 16,3 0 16-16,1-5 0 0,2-2-32 0,3-3-16 16,5-4 0-16,1 0 0 0,3-5 48 0,-3 0 16 15,3-4 0-15,-1-4 0 0,-1-4-32 0,1-3-16 16,-1-8 0-16,1 0 0 0,0-4 48 0,1-4 16 16,-1-2 0-16,2-3 0 0,-1-1-80 0,-2-3-16 15,-3-6 0-15,-2 1 0 0,-1 0 0 0,-5-2 0 16,-1 2 0-16,-4 6 0 0,-4 2-208 0,0 4-32 15,-1 1-16-15,-1 3 0 0,-2 4-208 0,-2 1 0 0,1 0 0 16,-1 2-160 0,0 0-848-16,-3 1-160 0,-3 1-48 0,0 1-11200 0,-3 2-2256 0</inkml:trace>
  <inkml:trace contextRef="#ctx0" brushRef="#br0" timeOffset="17061.68">26250 17836 8287 0,'0'0'736'0,"8"-9"-592"0,-2-2-144 0,0 2 0 0,6-2 1536 0,-2-2 288 16,1 1 48-16,0-1 16 0,-1-3-672 0,2 1-128 16,1 0-16-16,1-2-16 0,-1 1-32 0,1-2 0 15,0-2 0-15,0 1 0 0,1 2-192 0,-2 0-32 16,-2 3-16-16,1 0 0 0,-5-1-112 0,1 3-32 16,-3 0 0-16,-2 1 0 0,-3-2 64 0,-2 5 16 15,-2-1 0-15,-3 4 0 0,-3 3 208 0,-4 1 32 16,-5 1 16-16,-2 2 0 0,-4 7-400 0,-2 2-64 15,-2 5-32-15,-5 0 0 0,-3 2-272 0,-4 4-48 16,-2 6-16-16,1 0 0 0,2 2-144 0,4-3 0 16,1 1 0-16,9 1 128 0,4-2-128 0,7-1 0 15,3-3 0-15,7-3 0 0,3 1 0 0,5-1 0 0,5-1 0 0,7 0 0 16,7-1 256-16,8-1-16 0,7-1-16 0,7 2 0 16,3 1-224-16,1-1 176 0,0-2-176 0,-1 1 160 15,-5-1-160-15,-1 3 0 0,-4 2 0 0,-4 2 0 16,-4-3 0-16,-2 2 0 0,-6-1 0 0,-5 0 0 15,-4-1 0-15,-7 1 128 0,-2 0-128 0,-7-1 0 16,-5-2 272-16,-5 0-16 0,-6 0-16 0,-6-1 0 16,-4 0 96-16,-3-1 32 0,-3-5 0 0,-4 0 0 15,-6 0-112-15,-2-3 0 0,-5 0-16 0,3-3 0 16,0-6-48-16,6-3 0 0,4-1 0 0,8-3 0 16,6-6-32-16,4 0-16 0,3-1 0 0,6 0 0 15,6-1-144-15,3-4-192 0,3 0 32 0,6-1 16 16,5 1-16-16,6 1 0 0,5-4 0 0,8-1 0 15,6 0-96-15,7 0 0 0,5-6-16 0,6 1 0 0,3 1 0 16,-1-4 0-16,-1 1 0 0,-2-3 0 0,-1 4 16 0,-4-1 0 16,-4 2 0-16,-5 3 0 0,-5-2 32 0,-4 3 16 15,-2-3 0-15,-7 4 0 0,-4 0 208 0,-7-3 0 16,-6 2 0-16,-3-2 160 0,-8 3 32 0,-1 4 16 16,-5 0 0-16,-3 2 0 0,-2 1-208 0,-1 3 176 15,-4-2-176-15,-2 4 160 0,-1 3-336 0,0 0-64 16,-3 4-16-16,4 3 0 15,0-1-1440-15,3 3-288 0,3 3-64 0</inkml:trace>
  <inkml:trace contextRef="#ctx0" brushRef="#br0" timeOffset="17449.07">27347 17860 27935 0,'-17'0'1232'0,"7"0"256"0,-1-2-1184 0,-1 2-304 0,0 4 0 0,-4 0 0 16,-1-1 544-16,-2 4 48 0,-2 2 16 0,-2 3 0 15,-2 1-448-15,3 1-160 0,-1 0 0 0,3 1 144 16,1 1-144-16,3-1 160 0,2 1-160 0,5 0 160 15,0-2 64-15,5 2 16 0,4-3 0 0,2-1 0 16,4 2-64-16,2 0-16 0,4 0 0 0,2 2 0 0,1-1 64 0,0 1 16 16,1 1 0-16,-4-1 0 0,4 1-240 0,-5-2 144 15,-2 2-144-15,0-3 128 0,-4-3-128 0,-3 2 0 16,-2 1 144-16,-2-4-144 0,-3 0 464 0,-4 2 32 16,-1-5 0-16,-3 1 0 0,-1 1 32 0,-2-3 16 15,-4 2 0-15,0-3 0 0,1 0-272 0,1 0-48 16,2-2-16-16,-1-2 0 0,1-2-208 0,3-2 0 15,2-1-144-15,2-1 144 16,2 0-2240-16,3-5-336 0,2 1-80 0</inkml:trace>
  <inkml:trace contextRef="#ctx0" brushRef="#br0" timeOffset="17650.78">27797 17982 6447 0,'-11'9'272'0,"3"-4"80"0,-1 6-352 0,-1-1 0 0,-2 4 0 0,1 6 0 15,1 2 5696-15,-3 4 1056 0,-1 0 224 0,1 2 32 16,2-3-5360-16,-1 3-1072 0,0-4-224 0,0 2-32 16,2-5-320-16,1 2-256 0,3 0 64 0,1-1-9424 15,0-4-1888-15</inkml:trace>
  <inkml:trace contextRef="#ctx0" brushRef="#br0" timeOffset="18012.87">28078 18054 26031 0,'-12'14'1152'0,"4"-2"240"0,-3 2-1120 0,1 4-272 15,-3 2 0-15,1 1 0 0,-1 2 1056 0,0-2 160 16,3 1 16-16,-1-3 16 0,1-1-480 0,-1-2-80 16,0-4-32-16,5-1 0 0,1-3-144 0,5-8-48 15,0 0 0-15,0 0 0 0,0 0-112 0,0 0-32 16,5-10 0-16,1-7 0 0,5-1-80 0,2-1-32 16,1-2 0-16,4-2 0 0,1 0-208 0,1 1 0 0,2-2 128 0,2 4-128 15,0 2 0-15,2 5 0 0,-1 1 0 16,-1 1 0-16,0 6 0 0,-2 4 0 0,0 2 0 0,-3 7 0 15,-4 3 0-15,-4 5 0 0,-2 3 0 0,-1 5 0 16,-4 4 0-16,-4 2 0 0,-4 1 0 0,-2 1 0 16,-3-1 0-16,-3 0-208 0,-3-2 64 0,1-1 16 31,0-5-576-31,0-1-96 0,3-2-32 0,0-6 0 16,5-3-2032-16,6-11-400 0</inkml:trace>
  <inkml:trace contextRef="#ctx0" brushRef="#br0" timeOffset="18264.45">29019 17372 31503 0,'0'0'1392'0,"0"0"288"0,0 0-1344 0,-8 16-336 15,0 4 0-15,-2 7 0 0,-3 2 480 0,-1 4 32 16,-1 4 0-16,0 6 0 0,-5 3-192 0,2 1-16 16,-4-1-16-16,1 2 0 0,-1-1-160 0,2 2-128 15,-2 1 192-15,8 0-192 0,1-1 0 0,3-1-176 16,1-2 0-16,4-1 0 16,3-7-2560-16,4-5-512 0,2-9-96 0,4-2-8432 0</inkml:trace>
  <inkml:trace contextRef="#ctx0" brushRef="#br0" timeOffset="18612.96">29200 17744 21183 0,'-2'-14'1888'0,"2"6"-1504"0,1-2-384 0,2 1 0 16,0-3 2656-16,4 5 464 0,3-1 80 0,-1 3 32 15,2 4-2144-15,4 0-416 0,-1-1-96 0,4 5 0 16,0 3-272-16,-1 6-48 0,-1 2-16 0,-1 2 0 16,-1 2-112-16,-3 4-128 0,-3-1 176 0,-3 3-176 15,-2 3 208-15,-4-2-64 0,-6 3-16 0,0 3 0 0,-3 1 0 0,-6 1-128 16,-3-2 192-16,-2 2-64 0,-2-3-128 0,6-4 160 16,-1-1-160-16,3-5 160 0,4-4 64 0,4-2 16 15,5-1 0-15,2-5 0 0,0-8 304 0,5 9 64 16,4-4 16-16,4 0 0 0,3-1-224 0,4-4-32 15,3-3-16-15,3 2 0 0,0 2-352 0,2 2 128 16,0-2-128-16,0-1 0 0,-2 0 0 0,0 0 0 16,-3 0-192-16,1 0 64 15,-2-4-1664-15,0 2-336 0,-2-5-64 0,-1-2-13952 0</inkml:trace>
  <inkml:trace contextRef="#ctx0" brushRef="#br0" timeOffset="18865.18">30257 17213 28559 0,'0'0'2544'0,"0"0"-2032"0,0 0-512 0,0 0 0 16,-8 11 1584-16,-2 3 208 0,2 6 64 0,-2 4 0 15,-3 2-1120-15,-1 4-224 0,-2 7-32 0,-1 4-16 16,-1-1-176-16,2 3-32 0,-1 3-16 0,5 1 0 15,-2 2-112-15,4-1 0 0,1 1-128 0,4-2 192 16,1-1-192-16,4 3 176 0,1-2-176 0,4 0 160 16,-1-5-640-16,4-3-128 15,0-1-32-15,3-5 0 0,0-1-1824 0,2-2-368 16,1-7-80-16,0-2-10240 0</inkml:trace>
  <inkml:trace contextRef="#ctx0" brushRef="#br0" timeOffset="19048.88">29756 17754 6447 0,'-15'-7'272'0,"15"7"80"0,-9-10-352 0,4 0 0 15,5 10 0-15,3-9 0 0,8 0 6784 0,4 4 1296 16,6-4 256-16,5 4 48 0,4 1-6528 0,5-1-1296 16,4 0-272-16,3 0-48 0,0-1-112 0,4-3 0 15,5 2-128-15,2 0 192 16,2-1-752-16,0-1-144 0,0-1-48 0,-4-1-10016 15,-5 2-2016-15</inkml:trace>
  <inkml:trace contextRef="#ctx0" brushRef="#br0" timeOffset="19764.41">23795 18270 13823 0,'11'-13'1216'0,"-4"2"-960"0,1 0-256 0,3-3 0 16,-1-1 592-16,1-1 80 0,-1 0 16 0,1 2 0 15,-1 0 208-15,1 0 32 0,-1-1 16 0,0 1 0 0,1 4 416 0,0 0 96 16,0 5 16-16,-1-2 0 0,3 4 96 0,0 1 32 15,1 4 0-15,1 3 0 0,0 4-576 0,0 5-128 16,1 5 0-16,0 5-16 0,-2 6-336 0,1 5-64 16,-2 3-16-16,-2 1 0 0,-2 6-208 0,-4-2-64 15,-2 3 0-15,-6-2 0 0,0 2-192 0,-4-3 0 16,-3 3 0-16,-3-4 0 16,-1 0-1792-16,-2-4-384 0,-3-4-96 0</inkml:trace>
  <inkml:trace contextRef="#ctx0" brushRef="#br0" timeOffset="19935.12">23809 18440 23951 0,'0'0'2128'0,"12"-5"-1696"0,3-1-432 0,9 1 0 16,7 1 3216-16,8 0 560 0,4 0 128 0,7 2 0 15,5-2-2784-15,1 1-560 0,-2 1-112 0,2-2-32 16,0-1-416-16,1 2-144 0,3 1 0 0,1 0-11504 15,1 0-2288-15</inkml:trace>
  <inkml:trace contextRef="#ctx0" brushRef="#br0" timeOffset="20881.22">16947 18159 21183 0,'-7'-18'1888'0,"2"8"-1504"0,1-4-384 0,1 3 0 16,-3 2 1008-16,1 0 128 0,0 3 16 0,-1 1 16 15,-2-1-176-15,-1 4-32 0,-2-1-16 0,-2 6 0 16,-3 1-400-16,1 5-80 0,-6 2-16 0,1 7 0 15,-2 3-144-15,-1 5-48 0,-2 4 0 0,1 6 0 16,1 0-128-16,1 3-128 0,2 3 144 0,6 2-144 16,4 1 0-16,5-1 0 0,3-5 0 0,8-1 0 15,1-4 160-15,11-2-160 0,2-9 160 0,7 0-160 16,6-6 416-16,4-3-16 0,2-4 0 0,2-7 0 16,-2-3-16-16,3-5 0 0,0-7 0 0,3-2 0 15,3-2 96-15,-2-4 16 0,1-5 0 0,0-2 0 16,-1-1-112-16,-3-4 0 0,-2-4-16 0,-5 4 0 0,-4-1-192 15,-5-1-48-15,-6 0 0 0,-3 1 0 0,-5-2 112 0,-7 0 16 16,-4-1 0-16,-5 1 0 0,-3-1 112 0,-4 4 16 16,-4 6 16-16,-2 3 0 0,-1 2-400 0,-4 5-176 15,-2 4 16-15,-2 5 0 16,-3 4-672-16,2 2-128 0,1 2-16 0,2 2-10304 16,3 2-2064-16</inkml:trace>
  <inkml:trace contextRef="#ctx0" brushRef="#br0" timeOffset="21113.1">18176 17853 26719 0,'0'0'1184'0,"0"0"240"0,10 9-1136 0,0 1-288 0,-1 5 0 0,-3 5 0 15,-1 7 1904-15,-1 2 320 0,-4 6 64 0,-1 3 16 16,-3 3-1344-16,-3 0-256 0,-1 7-48 0,-2-1-16 15,0 1-320-15,-3 3-64 0,1-4 0 0,-2 0-16 16,1 0-240-16,1-8 0 0,2-3 128 0,1-3-128 31,3-5-720-31,2-3-192 0,1-3-48 0,3-7 0 0,2-6-2208 16,-2-9-448-16</inkml:trace>
  <inkml:trace contextRef="#ctx0" brushRef="#br0" timeOffset="21262.83">18105 18312 38415 0,'0'0'1696'0,"0"0"352"0,0 0-1632 0,11-2-416 0,2 4 0 0,5 0 0 0,3 0 688 0,6 1 48 15,3 4 16-15,10-5 0 0,3-2-560 0,4-1-192 16,4 0 0-16,0-3 144 16,3 0-2000-16,2 0-384 0</inkml:trace>
  <inkml:trace contextRef="#ctx0" brushRef="#br1" timeOffset="30505.44">3749 11166 32255 0,'-21'-19'2864'0,"7"7"-2288"0,0 3-576 0,3 0 0 16,1 2 0-16,2 3 0 0,2-1-160 0,6 5 160 16,0 0 304-16,0 0 176 0,-5 9 32 0,-1 4 16 15,0 1-528-15,1 6 0 0,1 3 0 0,-3 3 0 16,-1 10 0-16,0 7 160 0,-1 2-160 0,1 7 128 16,-1 5 64-16,-3 7 0 0,-2 2 0 0,-2 6 0 15,-3 4-192-15,-2 8 128 0,0-1-128 0,-1 3 128 0,-1 2-128 16,-3 5 128-16,-1 5-128 0,-4-3 128 0,1 3 144 0,-2 0 32 15,-4 3 0-15,0-5 0 0,-4-1 144 0,-2 0 16 16,-2-3 16-16,1-3 0 0,-1-1 96 0,6-6 0 16,0 1 16-16,2-7 0 0,1-1-160 0,2 1-48 15,2-2 0-15,2-1 0 0,1-1-208 0,3-2-48 16,2-5-128-16,0-2 192 0,0-4-192 0,0-3 0 16,2-4 0-16,0 0 0 0,0-2 128 0,0-1-128 15,2-4 0-15,0-1 0 0,1-3 0 0,2-4 0 16,2-2 0-16,1-1 0 0,2-3 0 0,0-3 0 15,3 0 0-15,-1-4 0 0,2-2 0 0,2-3 0 0,1-3 0 16,2-2 0-16,4 0 0 0,1-4 0 0,2 1 0 0,1 0 0 16,2-2 0-16,3 1 0 0,2-5-128 0,4 2 128 15,2 3 0-15,2-3 0 0,4 2 0 0,1-1 0 16,3 1 0-16,2-2 0 0,1 4 0 0,2-5 0 16,3 2 0-16,1-2 0 0,1-4 0 0,5 3 0 15,1 2 0-15,5-3 0 0,1-1 0 0,5 3 0 16,4-1 0-16,1-2 0 0,-2 0 0 0,5 1 0 15,-1 0 0-15,5 1 0 0,3-3 0 0,1 0 0 16,1-1 0-16,2-1 0 0,0-1 0 0,5 1 0 16,3 0 0-16,3 0 0 0,2-2 0 0,-1 2 0 15,2-1 0-15,3 0 0 0,5-2 0 0,0-1 0 16,1 2 128-16,4-1-128 0,1 1 0 0,4 0 0 16,5 0 0-16,-3-3 128 0,-1 0-128 0,4 0 0 15,5 2 0-15,0-1 0 0,-2-1 128 0,4 1-128 0,0 1 0 16,2-1 0-16,0 0 128 0,-2 1-128 0,-1 1 0 15,2-1 0-15,2 2 0 0,-1 0 0 0,-2-2 0 16,4 2 128-16,3 0-128 0,1-3 0 0,-1 1 0 0,4 1 128 16,-1-1-128-16,1-1 0 15,-3-2 0-15,4 1 128 0,3 1-128 0,-2 0 0 0,-1 1 0 0,2 0 0 16,2 2 0-16,0-2 0 0,-4 2 0 0,3 0 128 16,0 1-128-16,2-2 0 0,-4 1 0 0,3 1 0 15,1 0 0-15,-2-1 0 0,0-2 0 0,1 0 0 16,1 1 0-16,0 0 0 0,0-2 0 0,0-1 0 15,0-3 0-15,1 3 0 0,2 0 0 0,-2-4 0 16,0 1 0-16,3 1 0 0,2 4 0 0,-3-2 0 16,-4-6 0-16,2 4 0 0,3 2 0 0,-2-1 0 0,0 0 0 15,1 1 0-15,5-2 0 0,-4 2 0 0,-5 0 0 0,4-3 0 16,4 3 0-16,-3 0 0 0,-6-2 0 0,4 2 0 16,4 2 0-16,-3-1 0 0,-3-2 0 0,1 1 0 15,5 2 0-15,-3 1 0 0,-2-2 0 0,2 1 0 16,2-1 0-16,-1 3 0 0,-4 1 0 0,1-1 0 15,0-2 0-15,0 1 0 0,-2 1 0 0,0-1 0 16,0 0 0-16,-3 1 0 0,-3 1 0 0,1-2 0 16,1 1 0-16,0 1 0 0,-3 1 0 0,5-3 0 15,-3-2 0-15,0 1 0 0,-2 2 0 0,1 0 0 16,4-3 0-16,-2 0 128 0,-5-1-128 0,5 3 0 16,3 0 0-16,-2 0 0 0,-3-2 0 0,1 3 0 15,-2-2 0-15,2 2 0 0,-7 2 0 0,4 0 0 16,2 1 0-16,-5 0 0 0,-2 2 0 0,2 0 0 15,2-2 0-15,-6 1 0 0,-3-2 0 0,3 2 0 0,4 3 0 16,-5-2 0-16,-3-4 0 0,3 1 0 0,0 3 0 16,1-1 0-16,-2-3 0 0,1 0 0 0,0 3 0 0,-1 0 128 15,1 1-128-15,2-2 0 0,-1-2 0 0,0 0 176 16,2-1-176-16,-2 2 160 0,-5 2-160 0,6-1 0 16,3 0 0-16,-2 1 0 0,-8 0 0 0,7-1 0 15,3 2 0-15,0-1 0 0,-9-3 0 0,7 4 0 16,3 3 0-16,-3-4 0 0,-3-3 0 0,2 4 0 15,2-1 0-15,-2 1 0 0,-4-1 0 0,1-2 0 16,-1-1 0-16,4 0 0 0,0 3 176 0,-3-2-48 16,-1-1-128-16,2 0 192 0,3 0-192 0,-5 0 0 15,-2 2 0-15,-1 1 0 0,4 2 0 0,-3-2 0 16,-7-2 192-16,2 3-48 0,2 1-16 0,0-1 0 16,-2-3 0-16,-1 3 0 0,0-1-128 0,3 4 0 0,2-1 144 0,-2-2-144 15,-4-1 0-15,2 2 128 0,3 2-128 0,-3 0 0 16,-2-5 0-16,3 4 128 0,0-2-128 0,-2-1 0 15,-2-1 0-15,-3 1 0 0,-2 1 0 0,1 0 0 16,-1-2 0-16,-2 2 0 0,-4-3 0 0,-3 2 0 16,-1 2 0-16,-1-1 0 0,1 1 0 0,-2 0 0 15,-4 0 0-15,-3-1 0 0,0 1 0 0,2 2 128 16,-3 1-128-16,0 3 0 0,-6-2 0 0,-1 0 0 16,-3-2 0-16,0 2 0 0,-3-3 0 0,3 3 0 15,0 1 0-15,-2 3 0 0,-5-4 0 0,-3 2 0 16,-1-2 0-16,-1 1 0 0,-3 0 0 0,2 0 0 15,0 3 0-15,0-3 0 0,-5 2 128 0,-4-1-128 16,-5-1 0-16,-2 3 0 0,-1-4 0 0,-3 2 0 0,-1 3 0 0,-2-3 0 16,-2 1 0-16,-2 1 0 0,0-4 0 15,-3 2 0-15,-1 3 0 0,-3-6 0 0,-2 0 0 0,-1-2 0 16,-4-2 0-16,-2 1 0 0,-1 2 0 0,-3-4 0 16,-1-1 0-16,-2-2 0 0,-9 0 0 0,9-3 128 15,-9 3-128-15,5-11 0 0,-4 0 128 0,2-5-128 16,-6-5 160-16,2-3-160 0,-1-1 160 0,-3-7-160 15,-4-2 160-15,-2-3-160 0,0-4 128 0,0-7-128 16,-2-6 0-16,0 0 144 0,-1-2-144 0,3-8 0 16,-1-4 0-16,2-7 0 0,-5-4 0 0,3-4 128 15,4 2-128-15,-3-6 0 0,4-2 0 0,-1-1 0 0,2-1-144 16,2-6 144-16,-2 3-256 0,2 1 64 0,-3 3 16 0,4-3 0 16,-1-1 176-16,1 1-192 0,-1-2 192 0,2 2-192 15,1-2 192-15,-1 1-128 0,2 1 128 0,0 0-128 16,2 0 128-16,-1 2-160 0,0 2 160 0,2 4-160 15,1 0 160-15,1 1 0 0,0 2 0 0,1 2-128 16,0 4 128-16,2 5 0 0,0 1 0 0,1 4-128 16,2 5 128-16,-2-1 0 0,-2 3-144 0,2 4 144 15,-1 2 0-15,1 3 0 0,0 2 0 0,-3 2 0 16,-1 6-144-16,0 3 144 0,-1 1 0 0,0 6 0 16,1 6-128-16,-2-1 128 0,-3 4 0 0,0 3 0 15,0 0-144-15,-2 4 144 0,0 4 0 0,-2-1-144 16,1 4 144-16,-2 0 0 0,-4-1 0 0,-1 5-128 15,-2 2 128-15,-2 2 0 0,-4 1 0 0,-1 0-128 0,-3 3 128 16,-5 4-128-16,-4 0 128 0,-5 1-128 0,-2 4 128 16,-3 0 0-16,-2 3 0 0,-5-1-128 0,-6 2 128 0,-5-3 0 15,-4-1 0-15,-2-2 0 0,-1-2 0 0,-2 1 0 16,-2-2 0-16,-9 2 0 0,-7-3 0 0,-3 3 0 16,-2-3 0-16,-1 1 0 0,-5-1 0 0,-6 1 0 15,-8-3 0-15,1 2 0 0,-2-4 0 0,-6-2 0 16,-7 2 0-16,2-1 0 0,-2-3 0 0,-4 0 0 15,-5 0 0-15,-2-2 0 0,3 0 0 0,-6-1 0 16,-2-1 0-16,-4-2 0 0,0 0 0 0,-2-1 0 16,-3-3 0-16,-1 4 0 0,-1-3 0 0,-2 3 0 15,-2-5 0-15,-4 4 128 0,-1 0-128 0,-1-1 0 16,1 0 0-16,-5-2 0 0,-6 2 0 0,1-3 0 16,-3-2 0-16,0 5 0 0,0-2 0 0,-3 0 0 0,-2-4 0 15,-3 0 0-15,2 1 0 0,-5 2 0 0,2-3 0 0,0 2 0 16,-2 1 0-16,-2-4 0 0,1-3 0 0,-2 1 0 15,1 6 0-15,2 1 0 0,0-4 0 0,-2 0 0 16,-5 0 0-16,1 1 0 16,-1 0 0-16,1 3 0 0,0 0 0 0,2-3 0 0,-1 1 0 0,0 2 0 15,-2-3 0-15,0 3 0 0,-4-3 0 0,3 4 0 16,2 0 0-16,2 0 128 0,-1 2-128 0,1 0 0 16,-3-2 0-16,-4 3 0 0,1-7 0 0,4 6 0 15,4-2 0-15,-1 4 0 0,-3-4 0 0,-1 2 0 16,0 2 0-16,2-1 0 0,0 0 0 0,4 2 0 15,0 0 0-15,2-1 0 0,-8 1 0 0,1 2 0 16,2 2 0-16,2 0 0 0,4 0 0 0,-2-2 0 16,-1-1 0-16,-3 1 0 0,1 2 0 0,1 3 0 15,1-1 0-15,-1 0 0 0,0-1 0 0,-4 1 0 0,-8 1 0 0,3 3 0 16,4-1 0-16,5-1 128 0,4 0-256 16,1 1-64-16,1-1 0 0,-3-2 0 0,5 2 192 0,3 0 0 15,4 2 0-15,-1-3 128 0,-1 2 0 0,-1 3 16 16,0-2 0-16,5 0 0 0,7 3-144 0,-1-2 0 15,-3 0-192-15,-1-2 192 0,1 2 0 0,5 0 0 16,1 0 0-16,1-1 0 0,-2 0 0 0,-1 1 0 16,4 4 0-16,0-4 128 0,0 3-128 0,0-3 0 15,3 2 0-15,3-2 0 0,6-1 0 0,0 3 0 16,-3-4 0-16,6 1 0 0,3 3 0 0,0-2 0 16,-5 0 0-16,7 0 0 0,7 3 0 0,0-1 0 15,-3 2 0-15,4-3 0 0,3 1 0 0,2-2 0 0,-7 5 0 16,8-5 0-16,4 5-128 0,-1-2 128 0,-3-1 0 0,6 0 0 15,6 1 0-15,0 1 0 0,3-1 0 0,1 1 0 16,-2-5 0-16,5 4 0 0,5-2 0 0,1 3 0 16,-3-3 0-16,4 1 0 0,7-4 0 0,3 1 0 15,4 4 0-15,0-3 0 0,0-1 0 0,3 0 0 16,6 1-128-16,5 0 128 0,1 0 0 0,5 2 0 16,3-3 0-16,-1 2 0 0,0-1 0 0,3 0 0 15,6 0 0-15,3 1-144 0,4 2 144 0,5-2 0 16,2 2-192-16,5-4 64 0,4-3 128 0,3 2-208 15,2 1 16-15,3-2 16 0,2 0 0 0,5 0 0 16,-2 1-32-16,4-3-16 0,3 1 0 0,11-3 0 16,0 0 0-16,0 0 0 0,0 0 0 0,0 0 0 0,0 0-64 0,15 1-16 15,3 2 0-15,1-2 0 16,0-1 144-16,5 0 32 0,3 0 0 0,3-1 0 0,4-1 128 0,2 1-192 16,6 0 192-16,5-1-192 0,5 1 192 0,8-1-128 15,1-2 128-15,2 1-128 0,4 1 128 0,2-1 0 16,6-2-144-16,6-1 144 0,9 1 0 0,1 1-176 15,-2-1 176-15,5-4-128 0,5 1 128 0,4-2-128 16,5 4 128-16,2-3-128 0,-1 3-16 0,8-3 0 16,4 2 0-16,0 2 0 0,-4-2 144 0,5 0 0 15,10 3-144-15,-4-3 144 0,-2 2 0 0,6 3 0 16,5 0 0-16,-2 1 0 0,-1-1 0 0,3 2 0 16,5 2 0-16,-1 0 0 0,-2-2-128 0,3-1 128 15,8 1 0-15,3 2 0 0,1 2 0 0,-2-1 0 16,3-2 0-16,4 0 0 0,4 3 0 0,-3 0 0 0,-5-4 0 15,5 0 0-15,4 1-160 0,1 0 160 0,1 1-208 0,-4 0 80 16,2-2-48-16,2 2 0 0,3-1 0 0,2 0 0 16,2-2-176-16,-1 0-32 0,-2-2-16 0,6 0 0 31,3 2-48-31,1 0-16 0,1-2 0 0,-2-2 0 16,-2 0 16-16,2 0 0 0,3-2 0 0,2 1 0 15,3 3 0-15,-5-4 0 0,-6 0 0 0,5 0 0 16,4-3 16-16,6 2 16 0,1-4 0 0,-5 4 0 0,-3 1 128 0,4-1 32 0,4-7 0 0,-2 3 0 31,-2 2-320-31,0 0-48 0,0 5-16 0,-4-2 0 0,-3-4 384 0,2 0 64 0,2 2 0 0,2 1 16 16,0 4 176-16,-4 0 128 0,-5-2-128 0,0 0 176 15,5 1-48-15,3 2-128 0,3 1 192 0,-3 2-64 0,-3-2-128 16,1 0 0-16,3-2 144 0,2 0-144 0,5 2 0 16,0-2 0-16,2 0 0 0,-6 1 128 0,-4 0-128 15,0 0 0-15,2-2 0 0,1 0 0 0,1 2 0 0,-5 1 0 16,-2-1 0-16,-1 3 128 0,-5-1-128 0,2 1 176 15,3 0-176-15,-3 1 192 0,-2-1 160 0,-3 3 32 16,0-1 16-16,1 2 0 0,1 1-224 0,-1-1-48 16,-1-1-128-16,-3 2 192 0,-7 2-192 0,2-3 0 15,2 0 0-15,-3 4 0 0,-5-3 0 0,-1 1 0 16,0 2 0-16,4-3 0 0,-2 1 0 0,-5 2 0 16,-7-3 0-16,2 4 0 0,5 0 128 0,-8-1-128 0,-5-1 0 15,0-3 0-15,3 1 176 0,-3 2-176 16,-8-2 192-16,3 0-192 0,3 1 0 0,-5-1 0 0,-2 4 0 15,-1-4 0-15,3-3 0 0,-5 2 0 0,-4 2 0 16,2-1-144-16,0-3 144 0,-5 0 128 0,-5 5-128 0,2 0 176 16,3-2-176-16,-3-1 0 0,-5-4 0 0,1 4 0 15,2 5 0-15,-4-4 240 0,-6 3-64 0,2-3-16 16,-1 2-160-16,1 1 160 0,-1-4-160 0,-2 2 160 16,-5 2-160-16,3-3 0 0,2-1 0 0,-4 2 0 15,-5-2 0-15,-1 0 0 0,0 2 0 0,0 0 0 16,0-3 0-16,-5 1 0 0,-7-1 0 0,-1 2 0 15,0-1 0-15,2-2 0 0,0 0 0 0,-1 1 0 16,-8-2 0-16,0 0 0 0,-1 0 0 0,2-1 0 16,4 0 0-16,-4-1-144 0,-8-1 144 0,-4-2 0 15,-2 3 0-15,-5-3 0 0,-4-3 0 0,0 2 0 16,-2-2 0-16,0-3 0 0,-3 1 0 0,-8-3 0 16,-3-3 192-16,-3 0 32 0,-1-1 16 0,-3 4 0 0,1-4 0 0,-4 2 0 15,0 3 0-15,-2 2 0 0,-3 4-240 16,-2 1 144-16,-1 3-144 0,-4 1 128 0,-4 0-128 15,-2 3 128-15,1 0-128 0,-4 1 128 0,-9-4-128 0,0 0 0 16,5 13 0-16,-1-2 0 0,-3 2 0 0,-2 2 0 16,-3 1 0-16,-1 0 0 0,-3 3 0 0,0 4 0 15,-3 7-144-15,-3 5 144 0,0 4 0 0,-2 3-160 16,-3 6 160-16,-3 5-128 0,-2 4 128 0,2 3-160 16,0 3 160-16,-1 2-160 0,0 5 160 0,2 1 0 15,2 0 0-15,2 3 0 0,-1 3 0 0,1 0 0 0,1 0 0 16,-1 5-128-16,4 4 128 0,0 0-128 15,-1 0 128-15,0 0-128 0,1 0 128 0,1 3 0 0,2 3 0 16,4 1 0-16,-3-3 0 0,3 3-128 0,1-2 128 0,2 3 0 16,0-1 0-16,1 0 0 0,-1-4 0 0,2-1 0 15,2-1 0-15,2 0 0 0,-2-2 0 0,3-6 0 16,0-8 0-16,0-2 128 0,-1-3-128 0,5-5 128 16,-2-4 176-16,1-3 32 0,-2 0 16 0,1-2 0 15,-3-2-32-15,-2-2 0 0,2-9 0 0,-6-1 0 16,-1-1-192-16,-2-1-128 0,-2-3 128 0,-3 0-128 15,-4-1 128-15,-3-4-128 0,-1-2 160 0,-4-3-160 16,-1-4 128-16,-3 0-128 0,-4 0 0 0,-2-1 144 16,-2-1-144-16,-5-1 160 0,-3 2-160 0,-4 0 160 15,-4-3-160-15,-5-1 128 0,-3-4-128 0,-2 3 128 0,-2-7-128 16,-2 3 0-16,-3-2 0 0,-6 2 0 16,-7-3 0-16,-4 0 0 0,-3-5 0 0,-2 1 0 0,-2 5 0 15,-7-5 0-15,-9-2-128 0,-3 1 128 0,-2 0 0 16,-6 0 0-16,-7 1 0 0,-2-2 0 0,-3 0-160 0,-4 0 160 15,-6 2 0-15,-2-3-144 0,1-2 144 0,-7 1 0 16,-7-1 0-16,-2 2 0 0,-1 1 0 0,-2-1 0 16,-2-6 0-16,-3 6 0 0,-6-1 0 0,1 2 0 15,-4 2 0-15,0-2 0 0,-4-2 0 0,-6 0 0 16,-6 4 0-16,-3-2 0 0,-1 1 0 0,-2 1 0 16,-2 1 0-16,-3 0 0 0,-4-2 0 0,-4-1 0 15,-3 1 0-15,-4 0 0 0,-2 1 0 0,-1 0 0 16,0-1 0-16,0 3 0 0,0 3 0 0,-1-4 0 15,-4 0 0-15,-2 0 0 0,-3-1 0 0,-3 1 0 16,-2-1 0-16,-2 1 0 0,-2-1 0 0,-1 0 0 0,-3 0 0 0,2 1 0 16,1-1 0-16,-1-1 0 0,0-2 0 0,1 1 0 15,2-4 0-15,-4 1 176 0,-2 0-48 16,4-1 0-16,1-2-128 0,3 1 0 0,1 0 0 0,-1-4 0 16,0 4 128-16,1-3-128 0,0 0 192 0,-2 2-64 15,-3-3-128-15,2 4 192 0,1 3-192 0,1-2 192 16,4 0-192-16,2 0 0 0,0 0 0 0,5 2 0 15,1-2 0-15,7-1 0 0,4 0 128 0,5-2-128 16,-2-4 0-16,2 3 0 0,-6-3 0 0,3 2 0 16,3 0 0-16,2 3-144 0,4-2 0 0,1 2 0 15,5-6 144-15,-1 6-160 0,-3-3 160 0,3 3-160 16,0 1 160-16,3-2 0 0,1 1 0 0,6 1-128 16,5 0 128-16,-4 0 0 0,1 2 0 0,-1 2 0 15,3-3 128-15,8 3-128 0,6-3 160 0,-2 1-160 16,-3 1 144-16,3-2-144 0,2-1 128 0,5-1-128 0,5 1 128 0,-1 1-128 15,-3-4 0-15,5 2 128 0,6 2-128 0,-1-2 0 16,-3-1 0-16,3 3 0 0,2-1-176 0,5-1 176 16,1 1-128-16,3 1 128 0,0-4 0 0,4 3-160 15,2 2 160-15,2-1 0 0,2-3-160 0,4 2 160 16,2 1-128-16,3-1 128 0,3 0-128 0,2 1 128 16,0 1-128-16,5 0 128 0,6 3 0 0,-1 0 0 15,-4-2 0-15,3 4 0 0,7 1 0 0,4 0 0 16,2 1 0-16,1 0 0 0,-1 0 0 0,7-2 0 15,5 2 0-15,5 0 0 0,3-1 0 0,1-1 0 0,-1 1 160 0,4-1-160 16,5 1 256-16,5-1-64 0,5 2 0 0,1 0 0 16,2 1-192-16,1-1 0 0,-3 0 0 0,1 1 0 15,2 0 0-15,2-1 0 0,7-1 0 0,2 3 0 16,2 0 0-16,1-4 0 0,2 0 0 0,3 2 0 16,2-1 0-16,3 1 0 0,1 0 0 15,1-3 0-15,2-1 0 0,0-1 144 0,1 0-144 0,5-1 192 16,-2-1-48-16,3-1 0 0,4 1 0 0,-1-1 0 15,-1 1-144-15,4-5 128 0,1 2-128 0,1-5 128 16,0 1-128-16,4-4 128 0,-2-1-128 0,0-4 128 16,3-1-128-16,2-3 160 0,0-4-160 0,0-5 160 15,3-5 0-15,4-6 0 0,4-10 0 0,2-3 0 16,2-6-160-16,5-4 0 0,4-7 0 0,7-7 128 16,3-6-128-16,2-6 0 0,4-3 0 0,0-9 0 0,-1-5-176 15,2-7 48-15,0-8 0 0,3-2 0 0,1-3 128 0,0-6-208 16,0-6 80-16,2-3 128 0,3 2 0 0,0 0 0 15,-1-1 0-15,-3 5 0 0,-5 7 0 0,0 5 0 16,-1 4 0-16,-1 6 0 0,-2 8 320 0,0 7 64 16,-2 5 32-16,1 7 0 0,0 5 0 0,-1 6 0 15,4 11 0-15,-1 5 0 0,3 6-256 0,-2 3-160 16,-3 2 192-16,0 9-11584 16,1 5-2320-16</inkml:trace>
  <inkml:trace contextRef="#ctx0" brushRef="#br1" timeOffset="32755.85">25444 9437 25455 0,'-27'-25'1120'0,"11"9"240"0,-3 1-1088 0,-3 1-272 0,-4 3 0 0,-6-3 0 15,-6 2 192-15,-8 3-32 0,-6-2 0 0,-4 3 0 16,-3-3 16-16,-2 2 0 0,-2-2 0 0,-7 2 0 16,-6-3-32-16,-6 2 0 0,-7 2 0 0,2-3 0 15,0 2 32-15,-6-4 0 0,-7 4 0 0,-2-2 0 16,-1 1-176-16,-1 2 0 0,0 2 0 0,-7-2 0 15,-6 3 0-15,-1 0 0 0,4-1 128 0,-10 3-128 0,-10 2 0 0,0 2 0 16,2 3 0-16,-7 1 0 0,-8-1-240 0,2 1 80 16,3 4 16-16,-1 1 0 0,1 4 144 0,1 4 128 15,4 0-128-15,2 2 176 0,3 3-176 0,2 4 0 16,2 1 0-16,2 1 0 0,0 1-176 0,4 3 176 16,4 3-128-16,2 2 128 0,-1 0 0 0,12 0-128 15,4 3 128-15,3 3 0 0,4 1 0 0,5 3 0 16,8-5 0-16,10 3 0 0,8 3 0 0,11-4 0 15,9 4 0-15,10-4-128 0,8 0 128 0,7-5 0 16,8 2 0-16,7-2-128 0,8-2-80 0,9 0-16 0,9-2 0 16,9-2 0-16,8-1 64 0,13 3 16 0,10 1 0 15,11-6 0-15,11-8 144 0,9 1 0 0,5 2 0 16,17-5 0-16,11-2 144 0,4-1 16 0,2-3 0 0,11-4 0 16,10-2 48-16,9-3 16 0,6 3 0 0,3-5 0 15,5-2 16-15,9-1 0 0,6-2 0 0,9 0 0 16,4-3-48-16,8 0 0 0,3-1 0 0,2-1 0 15,4-6 16-15,-1 1 0 0,3-4 0 0,-2-3 0 16,-1-1-16-16,-1-4-16 0,2-1 0 0,0-2 0 16,-2-4-176-16,-4 1 192 0,-3 3-192 0,-6-6 192 15,-7-1-16-15,-6-3 0 0,-4-3 0 0,-6 0 0 16,-3 1 16-16,-12-2 0 0,-10 0 0 0,-11-2 0 16,-3-5 16-16,-14 0 16 0,-9-3 0 0,-9-2 0 15,-8 0 288-15,-16 0 48 0,-18-3 16 0,-14 3 0 16,-14 0-16-16,-10 1 0 0,-12 3 0 0,-14-2 0 15,-12-2-240-15,-13 4-32 0,-10 2-16 0,-17-2 0 0,-19-1-272 16,-19 4 0-16,-18-4 0 0,-20 10-144 0,-16 3-64 0,-15 2-16 16,-13 4 0-16,-18 0 0 0,-22 0-128 0,-14 7-32 15,-17 6 0-15,-11 5 0 16,-14 7-1312-16,-9 7-272 0,-8 11-48 0,-10 7-11552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33:50.77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11716 9088 14111 0,'0'0'624'0,"4"-4"128"0,1-3-608 0,0 2-144 15,0 1 0-15,0-2 0 0,-1 1 1088 0,-4 5 176 0,5-4 32 0,1-1 16 16,-3-1-352-16,-3 6-64 0,0 0 0 0,0 0-16 16,0 0 0-16,0 0 0 0,0 0 0 0,0 0 0 15,0 0-256-15,0 0-48 0,1 9-16 0,-1-2 0 16,-1 6-64-16,-2 4-16 0,0 2 0 0,-1 3 0 16,-1 6-48-16,0 2-16 0,-1 5 0 0,0 6 0 15,-3 2-144-15,-1 7-16 0,-1 2-16 0,-1 4 0 16,-4 1-112-16,0 0 0 0,2 2-128 0,-1-3 192 15,0-3-64-15,0-1 0 0,1-5-128 0,1 1 192 0,-1-6 16 16,1 2 0-16,1-8 0 0,3-3 0 0,0-5-80 0,1 2 0 16,1-6-128-16,1-1 192 0,3-2-64 0,-1-4 0 15,1-4-128-15,3-2 192 0,2-2-16 0,1 0-16 16,2-5 0-16,4-1 0 0,1-1 48 0,4-2 16 16,4-2 0-16,0 1 0 0,0 0-96 0,5-2 0 15,1 1-128-15,0 1 192 0,1-1-192 0,1 1 176 16,3 1-176-16,3 0 160 0,1 0-160 0,1 1 0 15,1 1 0-15,0-1 128 0,1-1-128 0,-1 4 0 16,0-2 144-16,9 2-144 16,-10 1-720-16,-3-2-224 0,-4-1-32 0,-4 1-14032 0</inkml:trace>
  <inkml:trace contextRef="#ctx0" brushRef="#br0" timeOffset="750.43">13371 8964 5519 0,'0'0'240'0,"6"-4"64"0,2-3-304 0,-2 0 0 0,-1 1 0 0,-1-2 0 16,1 3 2400-16,-1 0 416 0,0-2 96 0,-3 2 16 15,-1 5-1824-15,0-8-352 16,0 8-80-16,0 0-16 0,-5-4 128 0,-1 3 32 0,-2 1 0 0,-1 4 0 16,-1 3-16-16,-1 1 0 0,-6 5 0 0,-1 3 0 15,-3 5-224-15,-1 8-64 0,-3 1 0 0,-5 10 0 16,-3 2 160-16,-4 10 32 0,-3 4 0 0,-3 10 0 16,-4 5-96-16,0 6-16 0,0 10 0 0,2 2 0 0,4 1-400 0,6 0-64 15,2-1-128-15,3-2 176 0,9-5-176 0,2 0 0 16,6-7 0-16,4-5 0 0,4-3 0 0,5-7 128 15,5-1-128-15,9 16 0 16,8-16-256-16,4-9-128 0,6-10-16 0,10-7-13088 16</inkml:trace>
  <inkml:trace contextRef="#ctx0" brushRef="#br0" timeOffset="3668.52">13366 9721 4607 0,'0'0'400'0,"8"-6"-400"16,-8 6 0-16,6-8 0 0,-6 8 2368 0,6-8 384 0,-2 2 64 0,-4 6 32 15,0 0-1424-15,0 0-272 16,0 0-64-16,0 0-16 0,0 0-16 0,0 0 0 15,0 0 0-15,0 0 0 0,0 0-224 0,0 0-64 16,0 0 0-16,-4 7 0 0,0 3-112 0,-3 2-16 0,-2 6-16 0,0 2 0 16,-1 5-256-16,0 1-48 0,-1 4-16 0,4 5 0 15,0 0-96-15,0 6-16 0,-2 5 0 16,3-2 0-16,-3 3-192 0,4-5 128 0,2 0-128 0,3-5 0 16,4-5 0-16,0-4 0 0,1-3 0 0,0-6 0 15,3-4 128-15,-1-2-128 0,3-1 0 0,3-7 144 16,1-5 384-16,4 0 80 0,0-3 16 0,3-5 0 15,3 1 64-15,2-7 16 0,0-4 0 0,1-2 0 0,1-2-320 16,-2-2-48-16,-4 0-16 0,3 2 0 0,-4-1-192 0,-2 0-128 16,-2 1 128-16,-3 0-128 0,-2-5 0 0,-1 4 128 15,-2 3-128-15,1 2 0 0,-3 3 0 0,1 4 0 16,-2 2 0-16,-6 9 0 0,0 0 0 0,0 0 0 16,0 0 0-16,10 11-128 0,-3 3-64 0,-3 8-16 15,-4 2 0-15,0 6 0 0,-3 2 80 0,2 8 128 16,-3 1-208-16,-1 9 80 0,-3 3 128 0,-1 6 0 15,-1 2 0-15,-2 5 0 0,-4 3 0 0,1 1 0 16,-4 1 0-16,0-4-128 0,0-5 128 0,-2-2 0 16,0-3 0-16,3-5 0 0,0-8 0 0,0-5 0 15,1-6 0-15,-1-1 128 0,0-4 48 0,8-10 16 16,-4-1 0-16,-5 6 0 0,2-6-16 0,3-7 0 16,0-2 0-16,2-5 0 0,-1-4-32 0,3-5 0 15,-3-3 0-15,3-8 0 0,0-4 176 0,1-5 16 0,0 0 16 0,1-7 0 16,1-4-160-16,4 9-16 15,3 0-16-15,5-17 0 0,2 8-160 0,2 6 0 16,1 4 0-16,4 3 0 0,0 0 0 0,5 3-144 0,4 4 144 0,3 1 0 16,2 1-160-16,3 6 160 15,3-1-128-15,3 2 128 0,0 3 0 0,2 0 0 0,1 3 0 0,-1 2-128 32,-1 0-576-32,-1 1-128 0,-4 1 0 0,-1 4-9840 0,-3-3-1952 0</inkml:trace>
  <inkml:trace contextRef="#ctx0" brushRef="#br0" timeOffset="4188.04">14172 8816 7359 0,'0'0'656'0,"0"0"-528"0,-9-4-128 0,9 4 0 16,0 0 2368-16,0 0 448 0,0 0 96 0,0 0 16 16,0 0-1824-16,0 11-352 0,2 2-80 0,3 0-16 15,3 3-304-15,2 6-64 0,4 2-16 0,2 5 0 16,0 2-144-16,3 4-128 0,4 6 144 0,2 3-144 15,2 7 0-15,5 6 0 0,1 6 0 0,3 0 0 0,-1 5 0 0,2 4 0 16,-1-1 0-16,-3 2 0 0,-2 3 352 0,-4 1-32 16,-3-2 0-16,-3-3 0 0,-5-4 640 0,-3-2 128 15,-6-1 32-15,-4-4 0 0,-2-2-16 0,-5-5 0 16,-4 0 0-16,-4-7 0 0,-3-1-400 0,-4-6-96 16,-4 0-16-16,-4-4 0 0,-5-2-288 0,-1-4-64 15,2-1-16-15,-4-2 0 16,1 0-1376-16,2-6-288 0,0-3-48 0</inkml:trace>
  <inkml:trace contextRef="#ctx0" brushRef="#br0" timeOffset="4668.05">15086 9742 9215 0,'0'0'816'0,"0"0"-656"16,0 0-160-16,0 0 0 0,0 0 1472 0,0 0 256 15,6 9 48-15,-6-9 16 0,10 4-304 0,4-2-48 16,-1-3-16-16,3 0 0 0,4-2-208 0,1 2-64 16,7-4 0-16,0-3 0 0,0 2-512 0,4-2-96 15,0 2-32-15,1 1 0 0,-2-4 0 0,4 4-16 16,0 0 0-16,2-2 0 0,1 4-304 0,0 0-64 16,-2 2-128-16,-5 2 192 15,-2 2-1344-15,-5 2-288 0</inkml:trace>
  <inkml:trace contextRef="#ctx0" brushRef="#br0" timeOffset="4829.93">15185 10219 23039 0,'0'0'1024'0,"0"0"192"0,0 0-960 0,0 0-256 0,13-4 0 0,3 3 0 16,2-2 2496-16,2 2 464 0,3-2 96 0,4 3 16 15,2-1-1952-15,2 1-384 0,-1-5-80 0,2 1-16 16,-2 2-384-16,2-1-96 0,1-1-16 0,0 2-16464 15</inkml:trace>
  <inkml:trace contextRef="#ctx0" brushRef="#br0" timeOffset="6203.53">16680 9724 17791 0,'-10'-7'784'0,"10"7"176"0,-8-5-768 0,2-3-192 0,6 8 0 0,-6-6 0 16,0-1 672-16,6 7 96 15,0 0 32-15,0 0 0 0,0 0-128 0,-8 4-32 16,8-4 0-16,-7 4 0 0,7-4-304 0,-7 11-64 15,1 1-16-15,2 3 0 0,1 5 48 0,0 5 0 16,2-1 0-16,1 9 0 0,0 4 16 0,0 5 16 16,0 5 0-16,0 2 0 0,0-1-336 0,1 1 0 0,0-1 0 15,2-6 0-15,1-4 0 0,1-6 0 0,1-9 0 0,3-4 0 16,1-3 176-16,3-3 64 0,0-7 16 0,2 0 0 16,1-8 256-16,2-4 64 0,1-2 16 0,2-7 0 15,1-3 16-15,0-3 0 0,-2-5 0 0,-1 1 0 16,-1-3-336-16,-1 1-64 0,-3-2-16 0,0 3 0 15,-2 1-192-15,0 1 0 0,-3 2 128 0,1 2-128 16,0 2 0-16,-1 5 0 0,0 3 0 0,-9 10 0 0,0 0 0 16,10 2 0-16,-1 5 0 0,-4 8-160 0,-2 7 160 0,-2 3 0 15,-1 7 0-15,-1 8 0 0,-3 5 0 0,-1 6 0 16,-6 3 128-16,1 3-128 0,-2 5 0 0,-4 5 0 16,-3 6 0-16,-1-1 0 0,-2-2 0 0,-3-4-160 15,-4-5 160-15,-1-5-160 0,0-5 160 0,-1-6 0 16,0-9 0-16,0-4 0 0,2-4 400 0,3-2 16 15,2-5 0-15,3-3 0 0,2-8 32 0,1-1 0 16,3-6 0-16,2-3 0 0,0-3-256 0,2-7-64 16,-1-1 0-16,3-6 0 0,2-2 16 0,2-5 0 15,2 0 0-15,4 1 0 0,3-4-144 0,0 9 0 16,2-1 0-16,6-6 0 0,2 4 0 0,1 4 0 16,2 3 0-16,3 1-176 0,3 5 176 0,2 1-128 15,1 3 128-15,4 1-128 0,3 2 128 0,3 0 0 16,1 0 0-16,0 1 0 15,-1 1-1216-15,0 0-176 0,-2-1-16 0</inkml:trace>
  <inkml:trace contextRef="#ctx0" brushRef="#br0" timeOffset="6922.78">17854 9047 7359 0,'0'0'656'0,"0"0"-528"15,0 0-128-15,0 0 0 0,0 0 2832 0,0 0 544 16,0 0 96-16,0 0 32 0,-1 9-1424 0,0 3-288 15,-4 0-48-15,2 3-16 0,1 3-448 0,-1 7-112 16,-1 5-16-16,0 3 0 0,1 4-448 0,-3 1-112 16,1 1-16-16,-1 2 0 0,-2 1-304 0,-1 2-64 15,1-2-16-15,-1-2 0 0,0-6-192 0,0-2-256 16,1-7 48-16,3-2 16 16,0-5-736-16,1-4-144 0,0-3-16 0,4-11-16 15,0 0-1552-15,0 0-304 0</inkml:trace>
  <inkml:trace contextRef="#ctx0" brushRef="#br0" timeOffset="7115.72">18028 9047 17503 0,'0'0'1552'0,"0"0"-1232"0,0 0-320 0,0 0 0 15,0 0 2064-15,-1 11 368 0,-1 2 64 0,-1 2 0 16,-1 2-1136-16,0 4-224 0,-1 5-48 0,-2 3-16 15,-2 2-432-15,0-1-96 0,-1 2-16 0,0 1 0 16,-1 1-352-16,2 2-176 0,1 1 160 0,1-2-160 16,2 0-1968-16,1-7-480 0</inkml:trace>
  <inkml:trace contextRef="#ctx0" brushRef="#br0" timeOffset="7805.43">18942 9642 22287 0,'0'0'976'0,"0"0"224"0,0 0-960 0,0 0-240 15,0 0 0-15,0 0 0 0,0 0 832 0,2 14 112 16,-4 1 16-16,0 5 16 0,-2 1-112 0,0 2-32 16,-1 10 0-16,3 0 0 0,-2 3-304 0,0 3-64 15,0 4-16-15,-1 3 0 0,-3 2-192 0,-1-1-64 16,-1-1 0-16,0-1 0 0,-3 2-192 0,1-3 144 0,-1-4-144 16,-1-3 128-1,0-4-560-15,1-5-112 0,1 0-32 0,1-6-8352 0,4-2-1680 16</inkml:trace>
  <inkml:trace contextRef="#ctx0" brushRef="#br0" timeOffset="7979.59">18611 10151 26079 0,'0'0'1152'0,"0"0"256"0,10 4-1136 0,4-2-272 15,2-2 0-15,5-2 0 0,3 4 384 0,5-1 32 16,4 0 0-16,4-2 0 0,1 0-192 0,6-1-32 15,-2 0-16-15,0 0 0 0,-1-3-176 0,0 0 0 16,-2-2 0-16,1 0-12496 16</inkml:trace>
  <inkml:trace contextRef="#ctx0" brushRef="#br0" timeOffset="8272">20023 9770 17503 0,'0'0'1552'0,"0"0"-1232"16,0 0-320-16,-4 13 0 0,1-6 1904 0,2 6 320 0,-3 0 64 0,1 5 16 15,-5 2-1200-15,-1 3-224 16,0 6-48-16,0 2-16 0,-1 2-384 0,-1 6-80 0,0 7-16 0,-3 1 0 15,-3 0-144-15,-2 4-16 0,-2 2-16 0,0 0 0 16,-2 0 32-16,0 1 0 0,3-2 0 0,-2-1 0 16,3-6-192-16,4-1 0 0,-1-6 0 0,5-5 0 15,1-7-704-15,2-3-32 0,2-3 0 0,1-7-8032 16,1-2-1600-16</inkml:trace>
  <inkml:trace contextRef="#ctx0" brushRef="#br0" timeOffset="8622.15">19783 9714 13823 0,'2'-11'1216'0,"4"1"-960"16,3-4-256-16,4 2 0 0,6 2 2256 0,1-1 416 16,6 3 80-16,1-2 0 0,1 2-1920 0,1 0-400 15,0 3-80-15,-1 3-16 0,1-1 192 0,2 3 48 16,0 4 0-16,-3 5 0 0,0 8-240 0,-2 7-32 16,-2 4-16-16,-1 6 0 0,-4 3-128 0,-3 4-32 15,-3 2 0-15,-4 2 0 0,-4 4 64 0,-5-1 0 0,-4-5 0 0,-3 1 0 16,-5-4 0-16,-3-4 0 0,-3-3 0 0,0-4 0 15,-3-1 144-15,-5-4 48 0,-4 0 0 0,1-5 0 16,2-3-160-16,-2-4-32 0,-2 0 0 0,2-3 0 16,4-3-1056-16,-3-5-224 0,0-4-32 0</inkml:trace>
  <inkml:trace contextRef="#ctx0" brushRef="#br0" timeOffset="9405.93">21205 9602 21183 0,'0'0'944'0,"-3"-10"192"15,0 1-912-15,-1-1-224 0,1 4 0 0,3 6 0 16,0 0 496-16,0 0 48 0,-10 4 16 0,1 2 0 16,-1 7-256-16,1 2-48 0,-1 1-16 0,-2 7 0 0,0 7 16 0,0 1 0 15,1 6 0-15,-1 4 0 16,2 1-80-16,0 7-16 0,0 6 0 0,2-3 0 0,2-2-160 0,3-7 0 15,1-4 0-15,4-4 0 0,3-4 0 0,4-9 128 16,0-5-128-16,1-5 0 0,2-8 128 0,2-3-128 16,1-3 0-16,3-8 128 0,1-3 336 0,3-6 64 15,2-7 16-15,0 1 0 0,0-6-80 0,0 1-16 16,-3 1 0-16,-2-2 0 0,0 2-240 0,-3 1-48 16,-2-2-16-16,-1 5 0 0,-3 5 16 0,0 5 0 15,-1 3 0-15,0 7 0 0,-9 5-160 0,0 0 0 16,9 5 0-16,-4 9 0 0,-5 4 0 0,-3 8 0 15,0 8 0-15,-2 7 0 0,-6 3 0 0,4 8 0 16,-6 3 176-16,0 6-176 0,-2 4 144 0,-4 2-144 16,-4 5 128-16,-4 3-128 0,-1 3 128 0,-2 2-128 15,-2-4 128-15,-1-2-128 0,-2-5 160 0,-1-8-160 16,0-8 192-16,2-5-192 0,0-6 480 0,3-7-16 16,2-7 0-16,5-9 0 0,2-3 48 0,4-9 16 0,4-6 0 15,2-6 0-15,0-8-128 0,2-6-16 0,1-6-16 16,2-11 0-16,2-11-208 0,1-5-32 0,2-7-128 0,5 0 192 15,2-7-192-15,4 4 0 0,4 1 0 0,2 8 0 16,3 6 0-16,5 4-160 0,2 7 160 0,2 7-128 16,-2 2-16-16,2 8 0 0,-2 7 0 0,1 1 0 31,-2 0-1344-31,0 5-272 0,-2-2-48 0,-1 4-12400 0</inkml:trace>
  <inkml:trace contextRef="#ctx0" brushRef="#br0" timeOffset="9709.77">22268 8883 26719 0,'0'0'2368'0,"0"0"-1888"15,0 0-480-15,0 0 0 0,-9 11 640 0,1 5 16 16,-1 0 16-16,0 4 0 0,-1 7 32 0,-1 2 16 16,-3 4 0-16,0 0 0 0,1-2-192 0,0 5-32 15,-1-1-16-15,0 5 0 0,0-2-480 0,0-1 0 16,-1-3 0-16,5-1 0 0,0-3-224 0,2 1-144 0,2-3-16 0,2-5-9296 15,0-4-1856-15</inkml:trace>
  <inkml:trace contextRef="#ctx0" brushRef="#br0" timeOffset="10103.98">23445 9503 12895 0,'0'0'1152'0,"0"0"-928"16,0 0-224-16,0 0 0 0,0 0 1872 0,0 0 336 16,-9 7 64-16,-1 3 16 0,-2 5-624 0,1 3-128 15,-2 1-32-15,2 8 0 0,-1 3-480 0,1 3-112 16,-1 1-16-16,-1 3 0 0,0 0-400 0,-3 3-96 15,4 3-16-15,-4 0 0 0,1 5-240 0,0-2-144 0,1 1 160 0,0-6-160 32,-1-3-1712-32,1-3-432 0,2-4-96 0</inkml:trace>
  <inkml:trace contextRef="#ctx0" brushRef="#br0" timeOffset="10285.04">22945 9905 16575 0,'14'4'1472'0,"5"-2"-1168"16,7-2-304-16,4 3 0 0,3 3 2368 0,5-1 432 15,0-2 80-15,1-2 0 0,1 2-2048 0,2-1-432 16,1-1-80-16,1 2 0 16,-1-4-1328-16,1-1-256 0</inkml:trace>
  <inkml:trace contextRef="#ctx0" brushRef="#br0" timeOffset="10906.49">24748 9681 10127 0,'0'0'448'0,"8"-6"96"0,0-6-544 0,0 1 0 0,-2 1 0 0,-1-3 0 16,0 3 2432-16,-4-3 384 0,-1-3 80 0,-1-1 16 15,-1 1-1680-15,-2 0-336 0,-3 2-64 0,0 3 0 16,-2-3-144-16,-2 4-32 0,-2 3 0 0,-5 4 0 16,0-1-80-16,-2 2-32 0,-4 4 0 0,-6 3 0 15,0 2-160-15,-2 6-16 0,-2 2-16 0,0 4 0 16,-1 4-16-16,2 4 0 0,-1 0 0 0,5 3 0 15,-1 2 16-15,4-1 0 0,3-2 0 0,5-1 0 0,3-5-208 0,5-3-144 16,3-2 192-16,3-3-192 0,3-1 0 0,1-14 0 16,8 8 0-16,2-1 0 0,3-3 176 0,3-4-176 15,3-2 160-15,4-5-160 0,3 1 320 0,3-1-16 16,3-3-16-16,-1 3 0 0,1-5-64 0,1 1-16 16,-4 1 0-16,2-1 0 0,-3 5-208 0,-4-2 0 15,-5 5 0-15,-2 1 0 0,-3 4 0 0,-3 5 0 16,-2 2 0-16,-3 6 0 0,-2 4 160 0,-1 4-160 15,-5 7 160-15,-1 1-160 0,-6 4 128 0,-3 3-128 16,-3 3 0-16,-5 2 144 0,-6 2-144 0,0 5 0 16,-2 2 144-16,-3 2-144 0,1 0 0 0,-1 1 0 15,1 0 0-15,-1-1 128 0,1-2-128 0,0-2 0 16,5-6 0-16,-1-3 0 0,4-4 0 0,-3-4 0 16,3-4 128-16,2-3-128 0,4-6 128 0,3-5-128 15,2-3 128-15,4-5-128 0,7-7 192 0,0 0-48 16,0 0 0-16,9-7 0 0,4-7 192 0,2-2 48 15,4-1 0-15,3-1 0 0,-2-3-208 0,4 2-48 0,2 3 0 0,3 1 0 16,3 1-128-16,0 2 0 0,2-2 0 0,2 5 0 16,2 0-144-16,1 4 144 0,3 2 0 0,0-3 0 31,0 1-944-31,-4 3-80 0,-5 1 0 0,-2-5-14512 0</inkml:trace>
  <inkml:trace contextRef="#ctx0" brushRef="#br0" timeOffset="12024.52">25871 9320 14223 0,'0'0'624'0,"-1"-7"144"0,0-1-624 0,-1 2-144 16,2 6 0-16,0-9 0 0,-1 4 1056 0,1 5 176 15,-4-8 48-15,4 8 0 0,0 0-256 0,0 0-64 16,-7 5 0-16,-1-1 0 0,-1 5-192 0,0 2-64 16,-1 4 0-16,0 3 0 0,-2 3-128 0,0 7-16 15,-1 2-16-15,2 6 0 0,-1-2-192 0,2 2-32 16,1 0-16-16,1 1 0 0,2 0-160 0,2 0-16 15,3-3-128-15,2-2 192 0,3-3-192 0,1-6 128 16,3-2-128-16,2-5 0 0,1-2 256 0,3-6-64 16,2-1 0-16,-1-4 0 0,1-3 240 0,4-4 32 0,-1-5 16 0,1-1 0 15,0-5-32-15,4-2-16 0,-2-3 0 0,2-4 0 16,0 0-240-16,2-1-64 0,-2-1 0 0,0 0 0 16,-1-2-128-16,-1 2 0 0,-2-5 144 0,0 1-144 15,-1 0 128-15,-1 0-128 0,0 1 128 0,-2 4-128 16,0 6 0-16,-2 2 0 0,-3 3 0 0,-1 7 0 15,-1 2 0-15,-9 5 0 0,0 0-176 0,9 13 176 16,-4 5-144-16,-1 5 144 0,-2 5-128 0,-2 5 128 16,-2 1 0-16,-2 4 0 0,-1 1 0 0,-1 11-128 0,-2 5 128 0,-2 6 0 15,-3 2 0-15,-1 6 0 0,-4 3 0 0,-2 2 0 16,-4 1 0-16,1-3 0 0,-1-3 0 0,1-2 0 16,-1-4 0-16,0-2 0 0,0-8 240 0,2-5 128 15,-2-1 16-15,1-5 16 0,1-2 240 0,1-7 64 16,-2-6 0-16,1-5 0 0,1-1-288 0,0-5-48 15,1-3-16-15,-2-2 0 0,3-5-160 0,0-6-48 16,1-6 0-16,3-5 0 0,4-3 32 0,-2-2 0 16,0-7 0-16,3-3 0 0,2-6-176 0,5-3 160 15,0-3-160-15,7-2 160 0,6-2 32 0,4 4 0 16,4 1 0-16,3 4 0 0,5 4-192 0,1 4 0 16,1 1 144-16,2 1-144 0,3 4 208 0,5 2-16 15,4 1-16-15,3 5 0 0,2 1 48 0,5 5 16 16,1 3 0-16,-1 2 0 0,-1 1-64 0,-4 5-16 15,-6 4 0-15,-3 3 0 0,-2 1 0 0,-5 3 0 16,-1 3 0-16,-7 0 0 0,-4-1-160 0,-4 2 0 0,-4-1-192 16,-2 0 192-16,-1-1-256 0,-3-1 80 0,-3 1 16 0,-2-1 0 31,-2-1-1440-31,-2 0-272 0,-1 2-64 0,-1-2-14720 0</inkml:trace>
  <inkml:trace contextRef="#ctx0" brushRef="#br0" timeOffset="14893.89">8510 13268 5519 0,'0'0'496'0,"0"0"-496"16,0 0 0-16,0 0 0 0,3-10 2032 0,-3 10 304 15,0 0 64-15,1-8 16 0,-1-2-816 0,0 10-176 16,0 0-16-16,0 0-16 0,0 0-160 0,0 0-16 16,0 0-16-16,0 0 0 0,0-5-224 0,0 5-32 15,0 0-16-15,0 0 0 0,0 0-368 0,0 0-80 0,-3 5-16 0,1 5 0 16,-2 0-128-16,-1 4-16 0,2 3-16 0,0 5 0 15,-1 3 112-15,0 2 32 0,0 4 0 0,-1 4 0 16,0 3-240-16,-3 4-32 0,5 5-16 0,-5 1 0 16,-2-3 0-16,0 3 0 0,-2-2 0 0,1-1 0 15,-2-1 112-15,-1-1 32 0,0-5 0 0,1-2 0 16,2-2 96-16,1-1 32 0,1-6 0 0,0-1 0 16,1-4-128-16,2-3-32 0,1-1 0 0,2-2 0 0,2-4 0 15,2-1 0-15,2-1 0 0,2-3 0 0,3 0 0 0,1 1 0 16,3-4 0-16,2 1 0 0,1 0-80 0,2-1 0 15,1-2-16-15,1 3 0 0,0 1-176 0,0-3 0 16,1 0 144-16,2 1-144 0,0 0 0 0,0 1 0 16,0-3 0-16,1 1 0 0,2-1 0 0,-2 2 0 15,0-1 0-15,10 0 0 16,-4-3-1728-16,-2 2-432 0,-3-1-80 0</inkml:trace>
  <inkml:trace contextRef="#ctx0" brushRef="#br0" timeOffset="15610.75">10269 12957 2751 0,'0'0'128'0,"0"0"16"0,0 0-144 0,-6 5 0 15,0-4 0-15,-1 2 0 0,0-1 3904 0,-2-1 768 0,2 3 128 0,-4 0 48 16,2 2-3056-16,-2-1-624 0,-1 3-112 0,0 2-32 15,-2 3-256-15,-2 0-48 0,-1 3-16 0,-1 7 0 16,-1 2-64-16,0 6-32 0,-4 1 0 0,0 3 0 16,0 6-192-16,0 1-32 0,0 8-16 0,-1-1 0 15,1 5-224-15,0-2-144 0,4-3 192 0,0 3-192 16,3-2 160-16,2-1-160 0,2-4 128 0,2 1-128 16,5-4 304-16,0 1-32 0,2-5 0 0,3-1 0 15,2-2-80-15,1 1-32 0,2-4 0 0,3-4 0 16,2-2-160-16,3-1 192 0,1-4-192 0,2-2 192 15,2-2-448-15,3-2-64 0,0-2-32 0,14-3 0 16,-6-1-2576-16,-1-7-512 0</inkml:trace>
  <inkml:trace contextRef="#ctx0" brushRef="#br0" timeOffset="16094.23">11213 13335 11055 0,'0'0'480'0,"-5"0"112"0,-4-1-464 0,-2 0-128 0,3 2 0 0,-3 4 0 15,-1 0 2000-15,-2 2 384 16,-2 4 80-16,-1 4 16 0,-4 2-1360 0,0 5-272 16,-5-1-48-16,2 7-16 0,-3 1-32 0,1 6-16 15,-2 2 0-15,1 1 0 0,2 4-160 0,2 0-48 16,1 3 0-16,3 0 0 0,4 2-288 0,2-4-64 0,4 2-16 0,4-6 0 16,5-2-16-16,3-2 0 0,3-2 0 0,4-6 0 15,4-1 176-15,4-6 48 0,5-5 0 0,4-3 0 16,-1-2 224-16,6-4 48 0,4-3 16 0,-1-3 0 15,1-5 48-15,1-3 16 0,-2-6 0 0,1-3 0 16,-1 0-336-16,0-4-80 0,-2 0-16 0,-1-6 0 16,-2 0-48-16,1-3-16 0,-3-2 0 0,-4-2 0 0,-1-4 224 0,-3-3 32 15,-4 0 16-15,-3-3 0 16,-5-1-80-16,-4-2-16 0,-4 1 0 0,-3 3 0 0,-3 3-160 0,-4 4-48 16,-3 3 0-16,-2 2 0 0,-4 6-192 0,-2-2 176 15,-2 6-176-15,-3 3 160 0,-1 3-160 0,0 4-256 16,-1 0 64-16,-11 0 16 15,2 0-1616-15,6 5-320 0,5 6-64 0,2 0-13472 0</inkml:trace>
  <inkml:trace contextRef="#ctx0" brushRef="#br0" timeOffset="16394.54">11580 12985 22511 0,'0'0'992'0,"-5"-4"224"0,0-3-976 0,0 4-240 0,0 0 0 0,-2 3 0 15,-2 1 1056-15,0 4 160 0,-1 3 48 0,-1 0 0 16,-3 4-176-16,-1 5-16 0,-3 5-16 0,-3 0 0 16,0 6-208-16,-2 2-32 0,1 4-16 0,-2 5 0 0,0 2-208 0,1 6-32 15,0 6-16-15,-2 6 0 16,1 2-208-16,-4 5-32 0,2 4-16 0,0 1 0 0,0 2-288 15,2-1 128-15,-1 0-128 0,2-4 0 0,1-7 128 16,3-1-128-16,0-7 0 0,3-3 0 0,0-3 0 0,1-7 0 16,1-2 0-16,-4 11-144 15,4-14-1536-15,5-7-304 0,0-5-64 0,6-8-12224 16</inkml:trace>
  <inkml:trace contextRef="#ctx0" brushRef="#br0" timeOffset="16822.15">12060 14151 18431 0,'0'0'1632'0,"0"0"-1312"15,-1 9-320-15,-5-2 0 0,-2-1 1920 0,2 3 320 16,-3 1 64-16,-1 4 16 0,-2 3-1104 0,1 0-240 16,-2 3-32-16,0 0-16 0,2 4-96 0,1-1 0 15,1 1-16-15,3 1 0 0,-2-2-368 0,4 0-64 16,2 1 0-16,2-2-16 0,1-4-192 0,4 0-48 16,3-2 0-16,-2-3 0 0,3-2-128 0,1-1 0 15,3-2 144-15,-1-3-144 0,2-1-192 0,2-4-96 16,1-5-32-16,1-2-9856 15,0-1-1984-15</inkml:trace>
  <inkml:trace contextRef="#ctx0" brushRef="#br0" timeOffset="17010.15">11918 13647 31327 0,'-5'0'2784'0,"0"1"-2224"0,5-1-560 0,0 0 0 15,0 0 528-15,-5 4 0 0,5-4 0 0,-4 8 0 16,4-8-400-16,-4 6-128 0,4-6 0 0,-2 5 0 16,2-5 0-16,0 0 0 0,1 9-192 0,-1-9-9632 31,0 0-1920-31</inkml:trace>
  <inkml:trace contextRef="#ctx0" brushRef="#br0" timeOffset="17461.83">12913 12659 17503 0,'0'0'768'0,"0"0"176"0,0 0-752 0,0 0-192 15,0 0 0-15,0 0 0 0,0 0 1344 0,12 4 256 16,2 1 32-16,1 4 16 0,3-1-816 0,5 7-144 15,3 1-48-15,5 5 0 0,2 5 48 0,3 8 0 16,2 6 0-16,1 2 0 0,0 8-96 0,5 2-16 0,-2 2 0 0,0 6 0 16,-3 5-160-16,2 5-32 15,-2 5-16-15,-5 1 0 0,-4 2-80 0,-4-1-16 0,-5 0 0 0,-6-6 0 16,-6 1 368-16,-4-3 80 0,-4-7 16 16,-6 2 0-16,-5-5 64 0,-8-1 16 0,-6-9 0 0,-5-2 0 15,-4-4-304-15,0 1-48 0,-2-4-16 0,-2 0 0 16,-2-3-448-16,0-3 0 0,-1-1 0 0,1-1-11744 15,-1-4-2368-15</inkml:trace>
  <inkml:trace contextRef="#ctx0" brushRef="#br0" timeOffset="18346.13">14882 13466 16575 0,'-10'3'1472'0,"5"-2"-1168"0,5-1-304 0,0 0 0 16,0 0 1168-16,0 0 176 0,15 3 48 0,3-1 0 15,0-2 80-15,7-1 32 0,6-2 0 0,6 1 0 0,7 1-464 0,6-2-80 16,3-3-32-16,2 2 0 0,2-1-240 0,1 0-48 16,2-2-16-16,4 5 0 0,1 1-304 0,-1-1-48 15,-1 2-16-15,-4 0 0 0,-4 2-256 0,-3 1 0 16,-5 4 0-16,-6-1 0 15,-7 7-1456-15,-4-2-400 0,-5 5-64 0,-6 0-11056 16</inkml:trace>
  <inkml:trace contextRef="#ctx0" brushRef="#br0" timeOffset="18545.32">15067 13946 31327 0,'0'0'2784'0,"0"0"-2224"15,0 0-560-15,0 0 0 0,9 6 1152 0,7 0 112 16,6 4 16-16,7-3 16 0,5 0-432 0,4-1-96 16,4-3 0-16,3 0-16 0,2-1-368 0,1-2-64 15,3-2 0-15,5 1-16 0,4 3-304 0,-2-2 160 16,2-1-160-16,-2 1 128 16,-4-3-1680-16,2 1-352 0,0-1-64 0,-3-1-16 0</inkml:trace>
  <inkml:trace contextRef="#ctx0" brushRef="#br0" timeOffset="19096.32">18247 13281 18431 0,'-34'0'1632'0,"11"5"-1312"16,-3 1-320-16,0 4 0 0,-1-1 1312 0,-4 7 192 0,-3 1 32 0,-1 5 16 15,-4 1-592-15,-1 5-128 0,-5 5-32 0,-2 4 0 16,1 2-80-16,3 9-16 16,1-3 0-16,4 7 0 0,3 5-256 0,4 5-48 0,2 0-16 15,3 2 0-15,6 4-384 0,5-6 128 0,7 0-128 0,8-8 0 16,7-7 160-16,7-2-160 0,3-5 192 0,9-6-192 15,4-3 480-15,5-7-16 0,7-3 0 0,7-4 0 16,10-7 400-16,0-6 80 0,0-5 16 0,4-7 0 16,1-2 32-16,-1-8 16 0,1-5 0 0,1-4 0 15,1 1-224-15,-3-6-32 0,-5-4-16 0,-4-3 0 0,-7-7 144 16,-2-2 16-16,-8-2 16 0,-8-3 0 0,-9-5-64 0,-4-2-16 16,-6-1 0-16,-6 0 0 0,-6 9-400 0,-4 5-96 15,-6 1-16-15,-2 8 0 0,-7 1-320 0,-5 4-160 16,-4 4 16-16,-4 3 0 15,-6 3-1904-15,-6 0-368 0,-7 2-80 0</inkml:trace>
  <inkml:trace contextRef="#ctx0" brushRef="#br0" timeOffset="21248.22">10765 5187 12959 0,'0'0'576'0,"-1"-11"112"0,0-1-560 0,-1 3-128 16,1-3 0-16,1 5 0 0,0 7 768 0,0-12 128 15,-1 5 32-15,1 7 0 0,-1-10-384 0,1 10-80 16,-2-8-16-16,2 8 0 0,-4-9-64 0,4 9-32 0,0 0 0 0,0 0 0 16,0 0-160-16,0 0-16 15,0 0-16-15,0 0 0 0,0 0-160 0,0 0 128 0,0 0-128 0,0 0 128 16,0 0 32-16,4 14 0 0,0 3 0 0,-1-1 0 15,0 2 64-15,0 1 16 0,-2 1 0 0,2 3 0 16,-1 3 0-16,0 0 0 0,-2 5 0 0,0 1 0 16,-2 1-64-16,1-2-16 0,-3 2 0 0,0 0 0 15,1 0 0-15,-1-1 0 0,0-5 0 0,1 1 0 16,1-3-160-16,-1 2 192 0,1-4-192 0,1 0 192 16,-1-4-64-16,2-1-128 0,0-2 192 0,3-1-64 15,-1-1 0-15,2-3 0 0,1-1 0 0,0-1 0 16,2-2-128-16,0 0 192 0,-7-7-192 0,13 6 192 15,2-2-64-15,-2-3 0 0,0 2 0 0,2-3 0 16,3-2 0-16,1 1 0 0,-1 1 0 0,2 0 0 16,2 0 0-16,3 0 0 0,3 0 0 0,-1 0 0 0,3 3-128 0,-1-2 0 15,3-1 0-15,4 1 0 0,-3-1 0 16,5 1 0-16,4 2 0 0,2-2 0 0,3-1 0 0,6 0 128 16,1 3-128-16,2-6 0 0,-2-1 0 0,0 1 0 15,2-1 128-15,4 1-128 0,3 2 0 0,5 1 192 16,0-3-192-16,0 1 192 0,-3-1-192 0,-2 0 0 15,-1 0 0-15,3 0 0 0,1 2 0 0,2-1 0 16,3 0 0-16,-2 1 0 0,-3-3 0 0,-2 0 0 16,3-1 0-16,0 0 0 0,4 2 0 0,2-1 0 15,0 1 0-15,-2-3 128 0,-3 1-128 0,2 1 192 16,-2 3-192-16,4-2 192 0,0 1-192 0,1-2 0 16,-1 4 0-16,-1-2 128 0,-2 0-128 0,-3 1 0 0,0 1 0 15,3 0 0-15,1 0 0 0,1 0 128 16,1-3-128-16,-1 3 0 0,-2-4 0 0,-3 3 0 0,1 0 128 0,6-2-128 15,3 3 0-15,-2-2 192 0,-3-1-192 0,-1 1 192 16,0 0-16-16,0 1 0 0,1 1 0 0,1 0 0 16,3 0-176-16,-2 0 192 0,-4 0-192 0,-2-1 192 15,0 1-192-15,2-2 0 0,1 4 144 0,1-2-144 16,-2 1 128-16,-1-2-128 0,-2-1 128 0,-1 2-128 16,-2 0 208-16,1 0-16 0,4 2-16 0,2-1 0 15,-3-1-48-15,-1 0 0 0,-4 0 0 0,1 0 0 16,-4 0 0-16,1 1 0 0,2 4 0 0,3 2 0 15,0-3-128-15,-4-2 0 0,-4 2 0 0,-1 0 128 16,1 1-128-16,-1-1 0 0,0-2 0 0,2 3 128 16,-1 2-128-16,0-4 0 0,-2-1 0 0,-3 0 0 15,-4 1 128-15,0-1-128 0,3 1 0 0,-3 1 128 16,-1-2-128-16,2 1 0 0,-1 3 0 0,2 0 128 16,0-2-128-16,-2-1 0 0,0 1 0 0,-2-1 128 0,1 3-128 0,-3-4 0 15,-1 3 0-15,1 0 0 0,-1 3 0 0,1-3 0 16,1 3 0-16,1-3 0 0,-1-3 0 0,0 1 0 15,-3-2 0-15,-3 0 128 0,-1-1-128 0,2 0 0 16,-3 2 0-16,-2 1 0 0,-1 2 0 0,-1-1 0 16,-1 0 0-16,1 1 0 0,0-1 0 0,0-1 128 15,-1 2-128-15,0-3 0 0,0 2 0 0,-4-1 0 16,-3-2 128-16,1 1-128 0,-2 1 0 0,0 1 0 16,-1 1 0-16,0-1 0 0,1-2 0 0,-1 2 0 0,-2 0 0 0,2 1 0 15,-3-1 0-15,1-2 128 0,-2 1-128 0,0-1 0 16,-1 1 0-16,0-1 0 0,-1 0 128 0,1-1-128 15,-3 0 0-15,1-1 160 0,-2-2-160 0,-2-2 160 16,0 1 16-16,-2 1 0 0,0-2 0 0,2-1 0 16,-2-2 112-16,1 1 32 0,1-3 0 0,-1 0 0 15,-1-3 32-15,0 0 16 0,1-1 0 0,0-2 0 16,0-4-48-16,1-2-16 0,-1-7 0 0,2 1 0 16,-3-4-16-16,2-2 0 0,0-5 0 0,2-1 0 15,2-4 32-15,-4 3 16 0,0 3 0 0,-3 2 0 16,2-1 16-16,-5 4 0 0,3 7 0 0,-4 2 0 15,-1-1-48-15,-1 4-16 0,-3-2 0 0,0 5 0 16,-3 2-288-16,2 2 128 0,-3 2-128 0,-1 2 0 16,-3 3-1504-16,-3 5-416 0,-3 1-64 0,-5 1-32 15</inkml:trace>
  <inkml:trace contextRef="#ctx0" brushRef="#br0" timeOffset="22098.75">13837 5970 22111 0,'0'0'1968'0,"-3"-9"-1584"16,0 0-384-16,3 9 0 0,0 0 480 0,0 0 16 16,0 0 0-16,0 0 0 0,-8 0-112 0,8 0-32 15,-6 7 0-15,1 1 0 0,-1 4-160 0,1 3-48 16,1 1 0-16,-1 5 0 0,0 1-144 0,-3 5 0 16,-2-3 0-16,0 6 128 0,-1-1 0 0,0 4-128 15,-3 0 192-15,-1 0-64 0,-2 0 0 0,1-1-128 16,-5-2 192-16,0 0-64 0,-2-8 112 0,0 1 16 15,0 1 0-15,3-3 0 0,-1-3 64 0,4-3 32 0,-1-2 0 16,6-1 0-16,1 0-144 0,3-3-16 0,2 2-16 16,1-3 0-16,1 2-176 0,4-10 128 0,0 0-128 0,0 0 128 15,0 0-128-15,0 0 0 0,0 10 144 0,0-10-144 16,0 0 0-16,0 0 0 0,5 9 0 0,-5-9 0 16,0 0 0-16,10 5 0 0,-10-5 0 0,11 4 0 15,-11-4 0-15,12 4 0 0,0-4 0 0,-1 0 0 16,1 0 0-16,-1 0 0 0,0 0 0 0,2 0 0 15,0 0 0-15,-2-3 0 0,0 2 0 0,-3-1 0 16,3 0 0-16,0 1 0 0,-11 1 0 0,11-3 0 16,1 2 0-16,-2 1 0 0,-10 0 0 0,13 0 0 15,-2 0 0-15,1 2 0 0,-1 5 0 0,1-1 0 16,-1-3 0-16,2 2 0 0,1 4 0 0,0-2-128 0,0 3 128 16,3-2 0-16,2 4 0 0,2-4-128 0,-3 4 128 15,1-3 0-15,0 1 0 0,-1-2 0 0,-1 0 0 0,0-1 0 16,-1 0 0-16,-2-2 0 0,0 2 0 0,0 2 0 15,-2-5 0-15,-1 1 0 16,1 1-1712-16,-1-1-256 0,2-1-48 0</inkml:trace>
  <inkml:trace contextRef="#ctx0" brushRef="#br0" timeOffset="22408.22">14748 6117 18591 0,'0'0'832'0,"0"0"160"0,1-10-800 0,-1 10-192 0,0 0 0 0,0 0 0 16,0 0 640-16,0 0 64 0,0 0 32 0,-1 15 0 15,-3 3-368-15,-1 0-80 0,-2 1-16 0,0 1 0 16,-2 0-32-16,0 5-16 0,0-1 0 0,0 6 0 16,-2 2-32-16,-1 0 0 0,1-2 0 0,-1 1 0 15,1-3-192-15,2 0 128 0,-2-7-128 0,2 2 0 16,0 0 0-16,1-1-288 0,1-3 32 0,0-3-6672 16,1-3-1344-16</inkml:trace>
  <inkml:trace contextRef="#ctx0" brushRef="#br0" timeOffset="22644.82">14422 6462 18431 0,'0'0'816'0,"-10"-2"160"0,2-5-784 0,8 7-192 15,0 0 0-15,0 0 0 0,0 0 1648 0,0 0 272 16,0 0 64-16,12-3 16 0,2 1-1360 0,1 0-288 15,3 4-48-15,3-1-16 0,4 0-288 0,3 2 0 16,2 0 0-16,2-3 0 0,0-1 0 0,1 2 0 0,0 1 0 0,-1-2 0 16,-5 0 0-16,0 1-176 0,-1 0 176 0,-1 1-208 31,-1 1-352-31,-1 1-64 0,-1 0-16 0,-3-4-6736 0,-3-4-1360 0</inkml:trace>
  <inkml:trace contextRef="#ctx0" brushRef="#br0" timeOffset="22865.74">15101 6139 23951 0,'0'0'2128'0,"0"0"-1696"0,3 10-432 0,-1 3 0 16,1 2 512-16,-2 4 32 0,-1 1 0 0,0 8 0 15,0 5-64-15,-1-1-16 0,-3 1 0 0,-1 3 0 0,-2 0-112 0,0 3-32 16,-2 0 0-16,-1 0 0 0,-1-2 0 0,1 4 0 15,0 2 0-15,1-3 0 0,-2-2-320 0,4-3 0 16,-1 0 0-16,2-5 128 16,4-3-2272-16,1-6-448 0</inkml:trace>
  <inkml:trace contextRef="#ctx0" brushRef="#br0" timeOffset="23265.87">15973 6268 33167 0,'-8'-4'2944'16,"-2"-1"-2352"-16,-1-1-464 0,-1 2-128 0,1 3 0 0,-3 4-192 0,-3 0 64 0,1 5 0 15,-1-3 128-15,-1 4 224 0,1-1-48 0,-1 4-16 16,0-2-160-16,2 2 0 0,0-2 0 0,2-1 0 15,7-3 0-15,0 2 0 0,7-8 0 0,-3 8 0 16,3-8-144-16,5 11-16 0,5-2 0 0,4 0 0 16,4-4-96-16,2 5 0 0,2-1-16 0,2 5 0 15,0 4 128-15,3 0 144 0,-1 2-208 0,1 3 80 16,-2 2 864-16,1-1 176 0,-1 3 48 0,-2-2 0 16,-3 1-1552-16,-2 1-304 15,-3-3-64-15,-2 2-16 0,-4-3 976 0,-5 1 0 0,-4 1 224 0,-9-1-32 0,-4 1 320 16,-6-2 64-16,-9-1 0 0,-6 0 16 0,-8 1 48 0,-3-1 0 15,-5 0 0-15,-6-3 0 0,-8-3-128 0,3-3-32 16,0-8 0-16,4 1 0 0,4-1-272 0,5-2-48 16,4-3-16-16,6 0 0 15,4 0-1536-15,7-1-304 0,8-2-64 0</inkml:trace>
  <inkml:trace contextRef="#ctx0" brushRef="#br0" timeOffset="24283.34">20914 5413 16575 0,'0'0'736'0,"0"0"160"0,0 0-720 0,0 0-176 0,0 0 0 0,0 0 0 16,0 0 752-16,0 0 112 0,4 11 32 0,-1 2 0 16,0-3-320-16,0 3-48 0,-3 2-16 0,0 0 0 15,0-1-112-15,-3 5-16 0,2 4-16 0,-2 1 0 16,-1 3-192-16,1-1-48 0,-5 2 0 0,0-2 0 16,2 3-128-16,-3 1 0 0,0 0 0 0,0-1 0 15,2-7 0-15,0-2 0 0,2-2 0 0,0-1 0 16,3-6 128-16,-2-2 0 0,4-9 0 0,0 0 0 15,0 12 128-15,0-12 32 0,0 0 0 0,0 0 0 0,9 6 256 0,1-2 48 16,0-6 16-16,1 1 0 0,3 0-320 0,2 0-64 16,1-1-16-16,1 0 0 0,1-1-32 0,2-2-16 15,4 0 0-15,-1 3 0 0,-2-2-160 0,1-1 0 16,1 0 0-16,0 1-176 0,-1 0 176 0,2 3 0 16,1 1 0-16,0 1 0 0,0-1 0 0,1 4 0 15,-1 0 0-15,5 3 0 0,-1 0 0 0,3 1 0 16,2 1-144-16,0-2 144 0,0 2 0 0,-2-3 0 15,-2 2-144-15,-3-2 144 0,-2 0 0 0,-3 2 0 16,0-4 0-16,-2 0 0 0,1-1 0 0,-2 1 128 16,0-3-128-16,-2-1 0 0,0-1 0 0,-3-1 128 15,0-1-128-15,-1 1 0 0,-1-1 240 0,-1 0 0 0,-1 0 0 0,-1-4 0 16,0 1 16-16,1 1 16 0,-3-2 0 0,1 1 0 16,0-3-16-16,0 0 0 0,-1 0 0 15,2 1 0-15,1-5 32 0,1-2 0 0,-2-3 0 0,0-3 0 16,0-1 96-16,1-3 0 0,-3-3 16 0,3-1 0 15,-1-1 32-15,-1-6 0 0,0-5 0 0,-1 2 0 16,1 2-48-16,-1 3 0 0,-3 0 0 0,1 4 0 16,-2 0-96-16,0 6-32 0,0-1 0 0,-2 8 0 15,0 0-256-15,-1 6 0 0,-1-2 128 0,0 5-128 32,0 8-1056-32,0 0-272 0,0 0-48 0,0 0-13904 0</inkml:trace>
  <inkml:trace contextRef="#ctx0" brushRef="#br0" timeOffset="25000.52">21043 6392 26079 0,'0'0'1152'0,"-2"-7"256"0,2 7-1136 0,0 0-272 0,0 0 0 0,0 0 0 16,0 0 128-16,-1 14-128 0,1 4 144 0,1 4-144 15,1-1 0-15,1 1 0 0,-2 2 0 0,-1 3 0 16,0-2 0-16,-1 4 0 0,-2 4 0 0,0-1 0 16,-2 0 0-16,-1 1 0 0,0-3 0 0,-3-4 0 15,2 1 0-15,-1-8 128 0,2-3-128 0,-1-2 0 16,2-4 192-16,0 2 0 0,1-7 0 0,4-5 0 16,0 0 16-16,-6-6 0 0,1-6 0 0,2-1 0 15,1-1 272-15,0-3 48 0,2-6 16 0,3-1 0 16,0-1-32-16,0-4-16 0,2-3 0 0,2 1 0 0,-1-1-128 15,2 0-32-15,-1 0 0 0,4 2 0 16,0-1-208-16,2 1-128 0,-1 2 160 0,4 4-160 16,0 3 0-16,2 4 0 0,-1-1-176 0,0 2 176 0,1 4-320 0,1 3 64 15,0 0 16-15,2 5 0 0,-2 5 64 0,1 5 16 16,-1 0 0-16,-1 2 0 16,-2 2-240-16,0 0-48 0,-4 3-16 0,-1 1 0 15,-5 2-112-15,-2 2 0 0,-4 1-16 0,-2 0 0 0,-1-1 160 0,-2-2 48 16,-3-4 0-16,-1-1 0 0,-2 1 384 0,-2-3 0 15,0-1 0-15,-3-1 0 0,0 2 0 0,-1-4 0 16,-2 0 0-16,-2 0 176 0,2-3-176 0,1 0 0 16,1-1 144-16,3-1-144 0,-2 0 0 0,4 1 0 15,0-1 0-15,3 2 128 0,9-2-128 0,0 0 0 16,0 0 0-16,-5 7 0 0,5-7 0 0,0 13 0 0,4 1 0 0,2 0-128 16,2-1 128-16,2 4 0 0,2 2-144 0,-1 3 144 15,0-2 0-15,2 1 0 0,1-2 0 0,1 2 0 16,2 6 0-16,-2-4 0 0,-1 1 0 0,3 0 0 15,-2-2 0-15,0-3 0 0,0 1 0 0,-1 1 0 16,0-2 0-16,0 0 0 0,0-1 0 0,0-4-11696 16</inkml:trace>
  <inkml:trace contextRef="#ctx0" brushRef="#br0" timeOffset="25355.5">21586 6501 13823 0,'0'0'1216'0,"-7"4"-960"15,-1 1-256-15,8-5 0 0,-8 6 1472 0,3 4 256 16,5-10 64-16,-7 12 0 0,3 0-1408 0,-1-3-384 16,0 3 128-16,1 1-128 0,0-5 128 0,1 4 0 15,1-3-128-15,2 1 192 0,0-10 16 0,1 14 0 16,2-1 0-16,1-2 0 0,-1 1-32 0,4-5-16 0,0 2 0 0,2-3 0 16,-1 2-160-16,1 0 0 15,0-5 144-15,-9-3-144 0,11 6 0 0,-2 0 128 16,1-2-128-16,-2 2 0 0,2 2 0 0,-2-5 0 0,2 3 0 0,0-3 0 15,-10-3 0-15,10 4 0 0,2-3 0 0,-1 1 0 32,0-2-336-32,1-2-144 0,-1 1-32 0</inkml:trace>
  <inkml:trace contextRef="#ctx0" brushRef="#br0" timeOffset="25664.09">21645 6628 20271 0,'0'0'1792'0,"-2"-9"-1424"15,2-4-368-15,3 3 0 0,1 1 1280 0,0 4 192 16,-4 5 48-16,9-7 0 0,-1 0-736 0,4 3-144 15,1-1-16-15,-1 2-16 0,4-3-416 0,1 3-64 16,2-4-128-16,2 2 176 0,-1 3-176 0,2-2 0 16,-1-1 0-16,2 1 0 15,0 0-496-15,0 2 32 0,2-2 0 0,1-3 0 16,-5 2-304-16,2 3-48 0,0-2-16 0,-1-1 0 16,-3 1-144-16,0 0-48 0,-1 2 0 0,-2-1-5312 15,-1 2-1056-15</inkml:trace>
  <inkml:trace contextRef="#ctx0" brushRef="#br0" timeOffset="26017.81">22137 6062 24479 0,'0'0'1088'0,"0"0"208"0,0 0-1040 0,0 0-256 16,-4 13 0-16,1 4 0 0,1 3 320 0,-1 8 0 15,-1 4 0-15,2 5 0 0,-1 2-128 0,1 8-32 16,-3-3 0-16,-2 6 0 0,0 0 96 0,-2 2 0 15,0-1 16-15,-1 3 0 0,0 6-128 0,-2-3-16 16,2 2-128-16,0-1 192 0,0-7-192 0,-1-3 128 16,0-1-128-16,1-7 0 15,-2-3-352-15,2-3-160 0,0-5-48 0,1-3-11216 0</inkml:trace>
  <inkml:trace contextRef="#ctx0" brushRef="#br0" timeOffset="26280.2">21600 6351 28559 0,'0'0'2544'0,"-11"4"-2032"0,-1 3-512 0,3 6 0 16,2 2 448-16,0 8-16 0,2 8 0 0,-1 2 0 16,0 1-432-16,2 5 0 0,1 6 0 0,1 1 0 15,-1 1 0-15,1 1 0 0,0 4 0 0,4-1 0 0,-2-1 0 0,0-5 0 16,0-3 0-16,3-5-8912 16,3-4-1760-16</inkml:trace>
  <inkml:trace contextRef="#ctx0" brushRef="#br0" timeOffset="26752.53">22981 5987 35935 0,'0'-17'3200'0,"3"1"-2560"0,0 1-512 0,0 2-128 15,-2 6 128-15,-1-2 16 0,0 9 0 0,-5-5 0 16,5 5 32-16,-10-3 0 0,-4 3 0 0,-3 4 0 16,-2-3-176-16,-4 6 0 0,-4 3-160 0,-2 0 160 15,-1 4-192-15,-1 3 192 0,2 0-208 0,1 0 80 16,1-1 128-16,2 2-192 0,1 1 192 0,5 0-192 15,2 0 64-15,7 0 0 0,1 3 0 0,7 0 0 16,4-2-32-16,4 0 0 0,6 2 0 0,2 5 0 16,1-1 160-16,4 5-208 0,4 1 80 0,1-2 128 15,2 2-160-15,2 3 160 0,2 2 0 0,1 1-144 16,-2 1 144-16,0 1 0 0,-4 0 0 0,2-1 0 0,-1-1 0 0,-5 0 0 16,-3-2 160-16,-5-2-160 0,-4-2 288 0,-6-1-32 15,-5-9-16-15,-7 0 0 0,-8 0 320 0,-4 0 64 16,-8 0 16-16,-7-2 0 0,-6 0-112 0,-4-3-16 15,-5 1 0-15,-4 0 0 0,-6 2-336 0,-7-3-176 16,-9-3 160-16,-1 0-160 16,-1-7-976-16,-2 2-304 0,-35-4-48 0,15 0-15120 0</inkml:trace>
  <inkml:trace contextRef="#ctx0" brushRef="#br0" timeOffset="35324.62">1407 16319 16575 0,'0'0'1472'0,"0"0"-1168"0,-6-5-304 0,6 5 0 16,0 0 1280-16,0 0 208 0,0 0 48 0,0 0 0 15,0 0-352-15,0 0-64 0,0 0-16 0,0 0 0 16,0 0-464-16,0 0-112 0,-7 7-16 0,4 5 0 0,0 2-144 0,2 1-48 15,-2 1 0-15,3 2 0 0,0 4 16 0,0 2 0 16,-1 6 0-16,0 4 0 0,-1 1-144 0,-1 3-16 16,-2 0-16-16,-2 6 0 0,-2 1-160 0,-2 4 0 15,-3-4 144-15,1 2-144 0,-2 2 128 0,-3-5-128 16,-2 2 160-16,1-3-160 0,1 2 256 0,-2-3-64 16,-1-6 0-16,1 1 0 0,1 1 48 0,0-4 0 15,1-4 0-15,-1-3 0 0,0-2-48 0,1-2-16 16,0 0 0-16,3-4 0 0,2-3 48 0,4-3 16 15,3-3 0-15,6-10 0 0,-3 11-16 0,3-11 0 16,8 6 0-16,2-1 0 0,2-2-48 0,4-2-16 16,6-2 0-16,2-1 0 0,3 1 48 0,3 0 16 0,7-3 0 0,4 3 0 15,1-2-96-15,3 1-128 0,-1-1 176 16,1 2-176-16,-3-1 128 0,-1 1-128 0,-3 1 0 0,-2 0 0 16,-3 0 0-16,-5 0 0 0,-5-1 128 0,2 1-128 15,-2 1-128-15,-4-1-96 0,-6 0-16 0,-2 0-10608 16,-1 0-2128-16</inkml:trace>
  <inkml:trace contextRef="#ctx0" brushRef="#br0" timeOffset="35891.05">2884 16050 2751 0,'0'0'256'0,"-9"-1"-256"0,-1 1 0 0,1 3 0 16,-2 2 4288-16,-2 0 800 0,-2 4 160 0,-3 4 48 15,-2 3-3712-15,-3 4-752 0,-3 5-128 0,-2 1-48 16,-2 7-160-16,-3 3-48 0,-4-1 0 0,-4 7 0 16,2 3 32-16,1-2 0 0,0 3 0 0,3 1 0 15,2 4 96-15,7-2 0 0,-1 1 16 0,8-2 0 16,5 3-144-16,4 1-16 0,2-1-16 0,4-1 0 15,3-6-96-15,5 3-32 0,3-2 0 0,5-1 0 16,4-5-128-16,5 1-32 0,-1 1 0 0,3-5 0 0,1-1-128 16,4-5 0-16,1 2 0 0,2-3 0 15,-2-3-752-15,3-1-128 0,0-1-16 0,-2-6-12688 16</inkml:trace>
  <inkml:trace contextRef="#ctx0" brushRef="#br0" timeOffset="36441.56">3675 16694 18879 0,'0'0'832'0,"-8"-7"192"0,2 2-832 0,-1-2-192 15,-1 1 0-15,-3 1 0 0,-1-1 1120 0,-4 2 176 16,-3 2 48-16,-3 0 0 0,-1 0-576 0,-3 3-96 16,0 2-32-16,-4 2 0 0,0 4-192 0,-2 0-64 15,-1 3 0-15,-1 6 0 0,-2 2-48 0,2 3-16 16,2 1 0-16,-2 1 0 0,-2 1 0 0,3 1-16 15,2 3 0-15,6 0 0 0,1 0-96 0,6 1-16 16,4-6 0-16,5 3 0 0,4-4 96 0,5 3 16 16,4-4 0-16,6 0 0 0,4 0 16 0,4-2 16 15,3-4 0-15,4-5 0 0,3 0-80 0,-2-5-32 16,1 0 0-16,1-5 0 0,2-2-224 0,0-1 0 0,1-1 0 0,0-4 0 31,1 1-2032-31,-2 0-336 0</inkml:trace>
  <inkml:trace contextRef="#ctx0" brushRef="#br0" timeOffset="36638.26">3900 17224 16575 0,'-5'15'1472'0,"2"-1"-1168"0,2 5-304 0,2 3 0 15,-2-1 2576-15,1 6 464 0,0 3 96 0,0 3 0 16,0 2-1664-16,-1-1-352 0,-6 0-64 0,0 1-16 16,-1-1-560-16,0-1-112 0,0-2-32 0,0-2 0 0,3-3-336 0,-3 1 0 15,-1-3-192-15,3 0-9504 16,2-3-1888-16</inkml:trace>
  <inkml:trace contextRef="#ctx0" brushRef="#br0" timeOffset="37343.65">5170 16686 12895 0,'0'0'1152'0,"-9"0"-928"15,0-1-224-15,1-1 0 0,8 2 1360 0,-9-1 240 16,0 0 32-16,1 1 16 0,-3 1-656 0,0 2-128 16,-2-1-32-16,-1 2 0 0,-4 5-432 0,1-1-80 15,-1 3-32-15,0-1 0 0,-2 7-32 0,1 2 0 16,-2 4 0-16,2 1 0 0,0 1-96 0,0 7-32 16,0 4 0-16,3 2 0 0,0 1 64 0,5 6 0 0,3-2 0 0,3 3 0 15,3-4-192-15,4 0 128 0,4-3-128 0,5-2 128 16,3-5 96-16,3-3 16 0,0-4 0 0,8-3 0 15,2-3-32-15,4-3 0 0,0-7 0 0,4 0 0 16,0-6 160-16,2-3 16 0,1-3 16 0,2-4 0 16,0-5 112-16,-4-3 32 0,0-2 0 0,-3-3 0 15,0-2-176-15,-3-4-48 0,-2 0 0 0,-2 0 0 16,-2 0-112-16,-1-2-16 0,-6 2-16 0,-1-5 0 16,-5 1-176-16,-3-1 0 0,-5-1 144 0,-3-2-144 15,-3 0 192-15,-6 2-48 0,-1 1 0 0,-3 5 0 16,-2 4-144-16,-2 3 0 0,-1 2 0 0,-1 5 0 15,-2 3-688 1,-4 0-112-16,3 4-32 0,-1 2-12816 0</inkml:trace>
  <inkml:trace contextRef="#ctx0" brushRef="#br0" timeOffset="37643.06">5485 16378 21183 0,'0'0'1888'0,"0"0"-1504"15,-9 0-384-15,9 0 0 0,-9 5 880 0,0 4 96 16,0 3 32-16,0 3 0 0,1 4-112 0,-4 5-32 16,1 4 0-16,-5 4 0 0,2 4-240 0,0 3-48 15,0 7-16-15,0 3 0 0,-2 5-80 0,-2 7-16 0,-1 4 0 0,-1 4 0 16,1 4-176-16,-3 2-32 0,2 1-16 0,-3-2 0 15,-1-3-112-15,2-7-128 0,2-3 176 0,1-4-176 16,2-4 128-16,2-3-128 0,1-8 0 0,2-3 0 31,2-2-352-31,0-4-128 0,1-2-32 0,4-9 0 16,1-1-1920-16,3-6-384 0</inkml:trace>
  <inkml:trace contextRef="#ctx0" brushRef="#br0" timeOffset="37924.19">6106 17452 6447 0,'-7'9'576'0,"2"3"-576"16,-3 0 0-16,3 2 0 0,-3 6 4992 0,1 5 896 16,-1 0 192-16,-1 7 16 0,-2 1-4192 0,-1 2-848 15,-3-2-160-15,0-3-48 0,-2 2-464 0,5 0-80 16,1-1-32-16,4-5 0 0,-2-1-272 0,1-2 0 16,5-1 0-16,-1-4 0 15,1-4-1856-15,3-14-288 0,0 0-48 0</inkml:trace>
  <inkml:trace contextRef="#ctx0" brushRef="#br0" timeOffset="38460.61">7083 16642 6447 0,'0'0'272'0,"0"0"80"0,-4-9-352 0,4 9 0 0,0 0 0 0,0 0 0 16,0 0 4576-16,0 0 848 0,0 0 160 0,-6 10 48 16,0 5-3904-16,-1 4-784 0,-2 4-160 0,0 4-16 15,0 6-320-15,2 6-64 0,-1 6-16 0,3 0 0 16,1 4-240-16,-1 2-128 0,-3 2 160 0,2-2-160 16,-2-3 144-16,2 2-144 0,0-1 128 0,0-4-128 31,3-2-320-31,3-6-128 0,0-4-48 0,0-7 0 15,-2-3-1872-15,1-6-384 0</inkml:trace>
  <inkml:trace contextRef="#ctx0" brushRef="#br0" timeOffset="38627.12">6733 16955 23039 0,'0'0'2048'0,"0"0"-1648"0,14-2-400 0,1-1 0 0,3 2 1024 0,3 1 112 15,0 0 16-15,2 3 16 0,1-1-768 0,3-1-144 16,3 3-48-16,2-1 0 0,0-2-208 0,2-1 0 16,4 0 0-16,2-1 0 15,2 0-1280-15,1-2-288 0</inkml:trace>
  <inkml:trace contextRef="#ctx0" brushRef="#br0" timeOffset="38927.14">8238 16778 24879 0,'-7'-12'2208'0,"3"4"-1760"0,-1-2-448 0,1 3 0 16,-1-2 800-16,0 4 80 0,-3 1 16 0,-2 3 0 15,-3 1-304-15,-5 2-48 0,-2 6-16 0,-3 3 0 16,-2 4-400-16,-3 3-128 0,-1 3 0 0,-2 5 0 15,-1 0 0-15,-1 5 0 0,-2 4 0 0,2 2 0 16,3 0 0-16,2 1 0 0,5-1 0 0,6 3 0 16,1 2 0-16,5-4 0 0,3-1 0 0,6-3 0 15,4-6 0-15,5 0 208 0,3-5-32 0,3-1-16 16,4-4 112-16,4-2 32 0,3-3 0 0,3-2 0 0,1-6-304 0,3-3 0 16,2-4 128-16,0-1-128 15,3-9-1728-15,0-1-384 0</inkml:trace>
  <inkml:trace contextRef="#ctx0" brushRef="#br0" timeOffset="39243.41">8588 17189 19807 0,'0'0'880'0,"0"0"176"0,12 4-848 16,0-1-208-16,-1 1 0 0,-1-1 0 0,-1 4 880 0,-1 2 128 0,1-2 16 0,-4 5 16 16,-1-3-336-16,-2 3-80 0,-2 3-16 0,-2 1 0 15,-2 0 112-15,-2 3 32 0,-3 2 0 0,-1 0 0 16,-2 3-240-16,1 2-64 0,-1-5 0 0,0 4 0 16,-2 0 0-16,1-3-16 0,1-5 0 0,3 3 0 15,3-1 144-15,2-2 48 0,2-1 0 0,2 0 0 16,1-2-288-16,2-2-48 0,3-1-16 0,3 0 0 15,1-3-272-15,0 0 160 0,-1-1-160 0,0-3 128 16,5 1-128-16,0-2 0 0,1-3-192 0,3-2 192 31,1-1-1600-31,1-2-192 0,1-2-32 0</inkml:trace>
  <inkml:trace contextRef="#ctx0" brushRef="#br0" timeOffset="39662.68">9724 16545 6447 0,'-13'-4'576'0,"-1"-2"-576"16,2 1 0-16,-1 2 0 0,0 3 3712 0,-2 4 640 15,-4 4 128-15,-1 3 32 0,-1 8-3296 0,1 5-672 0,-2 3-128 0,1 5-32 16,-6 3-96-16,0 1-32 0,2-1 0 0,1 5 0 16,2-3 192-16,6 3 16 0,2 4 16 0,6-5 0 15,4-1-16-15,5-1 0 0,6-3 0 0,6-3 0 16,6-4-16-16,5-5 0 0,8-5 0 0,-1-8 0 16,2-3-16-16,3-2-16 0,3-4 0 0,3-9 0 15,2-4-96-15,-1-2 0 0,-4-4-16 0,1-4 0 16,-1-1 0-16,-2-3 0 0,-4 1 0 0,-4-4 0 15,-3 5-16-15,-5-4 0 0,-4 1 0 0,-5-4 0 16,-1 0-16-16,-9-1 0 0,-2-2 0 0,-2 0 0 16,-6 1-64-16,-2 3-16 0,-7 2 0 0,-2 6 0 15,-4 2-192-15,-2 4 0 0,-4 3-192 0,-1 3 192 16,0 3-640 0,1 3 0-16,-1 1-16 0,2 3 0 0,3 1-2160 0,1 1-448 0</inkml:trace>
  <inkml:trace contextRef="#ctx0" brushRef="#br0" timeOffset="39910.87">9976 16155 23903 0,'0'0'1056'0,"0"0"224"0,0 0-1024 0,0 0-256 16,0 0 0-16,0 0 0 0,0 0 1328 0,-10 7 208 15,-3 2 64-15,-2 6 0 0,-2 5-784 0,-2 5-160 16,-4 5-16-16,-2 7-16 0,-3 8-16 0,0-1 0 15,1 10 0-15,-1 3 0 0,0 6-192 0,0 1-32 16,0 3-16-16,0 5 0 0,3 0-208 0,1 2-32 0,0-2-128 16,1 2 192-16,1-3-192 0,2-7 0 0,-1-5 0 0,4-1 0 31,0-9-704-31,3-2-144 0,1-1-32 0,7-8 0 16,0-5-2064-16,1-6-432 0</inkml:trace>
  <inkml:trace contextRef="#ctx0" brushRef="#br0" timeOffset="40362.68">10236 17151 16575 0,'0'0'1472'16,"14"-2"-1168"-16,2-1-304 0,0-1 0 0,3 2 1264 0,2 2 192 15,1 0 32-15,3 2 16 0,-1 3-496 0,1-1-112 16,-1 3 0-16,0 3-16 0,-2-1-240 0,-3 5-64 15,-2 2 0-15,-6 4 0 0,-2 1-240 0,-5 4-48 16,-4-1-16-16,-4 6 0 0,-7-1-16 0,-5 3-16 0,-4 2 0 0,-2 0 0 16,-2-1 0-16,0-3 0 0,0-2 0 0,4-4 0 15,2 0 352-15,2-4 80 0,5-2 16 0,5-2 0 16,2-4-176-16,3-2-16 0,4-2-16 0,4-1 0 16,2-3-224-16,3-3-64 0,5-2 0 0,5-3 0 15,3-5-192-15,2 1 144 0,4-6-144 0,0-2 128 31,-1 0-1232-31,1-2-256 0,1 0-48 0,0-1-12768 0</inkml:trace>
  <inkml:trace contextRef="#ctx0" brushRef="#br0" timeOffset="40777.8">10803 15756 21183 0,'-15'-9'944'0,"15"9"192"0,-10-5-912 0,1 2-224 16,9 3 0-16,0 0 0 0,0 0 0 0,0 0 0 16,1-11 0-16,-1 11 0 0,10-7 496 0,3 3 208 15,2 2 32-15,3 3 16 0,3 2-240 0,3 2-32 0,4 6-16 0,3-1 0 16,4 4-208-16,2 4-64 0,-1 4 0 0,5 7 0 16,0 5-16-16,2 4-16 0,3 7 0 0,-2 6 0 15,5 10-32-15,-2-1 0 0,0 6 0 0,-2-2 0 16,-4 6-128-16,-4 5 0 0,-3 4 0 0,-3 1 128 15,-6 2-128-15,-3 2 192 0,-4-3-192 0,-4 3 192 16,-3-5 144-16,-5 2 48 0,-2-2 0 0,-4 0 0 16,-5-3 0-16,-4-4 16 0,-5 1 0 0,-4-1 0 15,-4-1-80-15,-9-1-32 0,-7-4 0 0,-8-3 0 32,-3-1-1136-32,-10-2-240 0,-2 2-32 0</inkml:trace>
  <inkml:trace contextRef="#ctx0" brushRef="#br0" timeOffset="43546.71">1328 15683 6447 0,'0'0'272'0,"0"0"80"0,0 0-352 0,7-8 0 0,-2 2 0 0,-5 6 0 15,7-6 1728-15,0-3 288 0,-2 1 48 0,1-2 16 16,1 1-928-16,-1-2-192 0,0-1-48 0,3 1 0 15,-2-4-304-15,0-2-64 0,2 1-16 0,0-1 0 16,-1 1-176-16,0-1-32 0,3 0-16 0,-1 0 0 16,0-1-112-16,1 0-32 0,2 2 0 0,2-3 0 0,1-4-160 0,1 2 160 15,1 0-160-15,0 0 160 16,0-2-160-16,1 2 0 0,2-1 0 0,2-1 0 0,0-1 0 0,3 1 0 16,0 0 0-16,4 1 0 0,-1 3 0 0,1-2 0 15,1 0-144-15,1 2 144 0,1 1 0 0,0 0 0 16,0 0 0-16,0 3 0 0,2 0 0 0,0-1 0 15,-3 0 0-15,-1 1 0 0,5-1 0 0,2 1 0 16,-6-3 0-16,5 3 0 0,2 0 0 0,4 0 0 16,4-2 0-16,2 3 0 0,1 1 0 0,-3 1 0 15,-5 0 0-15,2-2 0 0,0-1 0 0,1 5 0 16,-2 2 0-16,0-1 0 0,0 3 0 0,2 2 0 16,1 0 0-16,-1 0 0 0,1 3 0 0,-4 1 0 0,-3-1 0 15,-3 1 144-15,-2 0 32 0,-1 2 0 0,0 6 0 16,-1-3 0-16,0 0 32 0,1 4 16 0,-2 3 0 0,-1-2 0 15,1 4-224-15,-1-2 0 0,1 0 0 0,-1 2 0 16,-2 1 128-16,-1 3-128 0,-1 0 0 0,-1 2 0 16,-5 0 0-16,0 5 0 0,2-1 0 0,-3-1 0 15,-3-2 0-15,2 6 0 0,1-2 0 0,0 5 0 16,-3-1 0-16,0-3 128 0,1 5-128 0,-1-2 0 16,1 2 0-16,-1 0 144 0,0-4-144 0,0 4 128 15,2 2 0-15,-4 1 0 0,0 0 0 0,1 1 0 16,0-2 0-16,-1-2 0 0,-1 4 0 0,0 0 0 15,-1 0 112-15,1-1 16 0,-1 0 0 0,-4 1 0 16,1-1-112-16,-2-1-16 0,0-4 0 0,0 0 0 16,-3 3-128-16,3-2 192 0,-2 0-192 0,0-1 192 15,0-6-192-15,2 1 160 0,-1 0-160 0,0-3 160 0,0-2-160 16,0 0 0-16,2-3 0 0,-2 1 128 16,-2-2-544-16,0-5-112 0,-1 1-32 0,-3-11-10448 15</inkml:trace>
  <inkml:trace contextRef="#ctx0" brushRef="#br0" timeOffset="43896.5">3946 16170 13823 0,'0'0'1216'0,"0"0"-960"15,0 0-256-15,0 0 0 0,0 0 2496 0,0 14 448 0,3-4 80 0,4 3 32 16,0 0-2096-16,4-3-400 0,0 0-96 0,2-1-16 16,3 0-96-16,-1-4-32 0,3 2 0 0,1-2 0 15,-1-2-112-15,0 0-16 0,0-3-16 0,0 0 0 16,-1-3-176-16,0-1 192 0,-1-5-192 0,0 2 192 16,-4-5-64-16,1 2-128 0,-2-4 192 0,1-1-64 15,-2-3 208-15,2-1 48 0,-4 0 0 0,1-3 0 16,0-2 80-16,-2 1 32 0,-1 2 0 0,0-1 0 15,1-1-48-15,-1 2 0 0,-3-2 0 0,3 1 0 16,-2 2-176-16,0-2-32 0,-1 0-16 0,1 3 0 16,-1 3-224-16,0 1 0 0,1-1 0 0,-2 4 0 15,-4-4-512-15,2 2-160 0,2 0-32 0,-4 3-13952 16</inkml:trace>
  <inkml:trace contextRef="#ctx0" brushRef="#br0" timeOffset="44981.07">2097 15179 18431 0,'0'0'1632'0,"-6"-9"-1312"0,2 0-320 0,-1 0 0 15,5 9 800-15,0-8 96 0,0-3 0 0,3 1 16 16,0-1-400-16,3-1-96 0,-1 2-16 0,1-4 0 16,2-4-112-16,1 0-32 0,-1 0 0 0,3 0 0 15,-1-2-64-15,0-2-32 0,4-2 0 0,2 1 0 16,2-3-160-16,1 0 0 0,3-2 144 0,1 3-144 16,3-3 0-16,5 1 0 0,2-1 0 0,5 3 0 0,4-6 0 0,4 1 0 15,1 2 0-15,1-1 0 0,-3 1 0 0,0-3-160 16,2 1 160-16,3 3 0 0,1-2-128 0,4 5 128 15,2-3 0-15,2 1 0 0,8 2 0 0,-5-1 0 16,-1 2 0-16,0 1 144 0,0 0-144 0,5 1 0 16,0 3 0-16,4 1 0 0,0-1 0 0,-3-1 0 15,-1-2 0-15,-1 5 0 0,1 2 128 0,3 1-128 16,2-3 128-16,-1 2-128 0,-1 0 128 0,-2 5-128 16,-2-3 0-16,0 5 128 0,0-5-128 0,2 2 0 15,3 4 144-15,-2 1-144 0,-1-4 0 0,-1 4 128 16,-3-2-128-16,0 2 0 0,-2 4 0 0,2 0 0 15,3-1 0-15,0 1 0 0,0 1 128 0,-2 1-128 16,-2 1 128-16,-1-1-128 0,-1 2 160 0,4 2-32 0,0 0-128 0,2-1 192 16,2 3-192-16,-6-2 144 0,-2-2-144 0,-2 4 128 15,1 4 0-15,-1 0 0 0,1-2 0 0,2 4 0 16,1-3-128-16,-2 1 160 0,-4 3-160 0,-2-5 160 16,1 1-160-16,-3 3 192 0,-4 0-192 0,2 1 192 15,1 1-192-15,1 1 0 0,0 0 0 0,0-4 0 16,-2 4 0-16,-3-2 0 0,-4 0 0 0,0-2 0 15,0 1 0-15,-1 2 128 0,0 1-128 0,0 0 0 16,0-2 128-16,1 1-128 0,2 1 128 0,-1 1-128 16,0 1 160-16,-2 0-160 0,-4-2 192 0,-1 0-192 15,-2 3 128-15,0-1-128 0,-4 1 0 0,1 1 0 16,0 3 128-16,0-2-128 0,-2 0 0 0,2 0 0 16,1-1 0-16,-1 0 128 0,1 1-128 0,0 0 0 0,-1-2 128 15,-3 0-128-15,-4-1 0 0,1 0 0 0,-2 1 128 0,0 1-128 16,0 0 0-16,2-1 0 0,-5 0 0 15,3 2 0-15,-1-1 128 0,-1 0-128 0,-1-1 0 0,1-1 0 16,0 1 0-16,-1 0 0 0,2 0 176 0,0 2-176 16,0-1 160-16,0 2-160 0,-2-2 224 0,1 0-48 15,-2-1-16-15,1-1 0 0,-3 1 32 0,-1 0 0 16,1 0 0-16,0-1 0 0,-4 0 0 0,2 0 0 16,0 1 0-16,-1 1 0 0,-1 4-64 0,1-1 0 15,0-2 0-15,2 3 0 0,-3 1 0 0,0-2-128 16,-1 0 192-16,-1 2-64 0,2-3 64 0,-1 2 16 15,0 3 0-15,-1-2 0 0,0 1-16 0,-1-2 0 0,1 3 0 0,-2-3 0 16,0 1 0-16,0 2 0 0,0-3 0 0,1 1 0 16,-4-1-192-16,3 3 176 0,-2 0-176 0,-2 0 160 15,-1-1-160-15,1 0 160 0,-3-1-160 0,1-3 160 16,0-2-160-16,0 0 192 0,-2-1-192 0,0 1 192 16,-2-1-192-16,0-3 192 0,0-3-192 0,0 1 192 15,2-1-192-15,-1-5 0 0,-1-8-192 0,0 0 192 31,-1 12-576-31,-1-6 0 0,2-6 0 0,0 0 0 16,0 0-640-16,0 0-128 0,0 0-32 0,-9-1-7536 0,0-2-1520 0</inkml:trace>
  <inkml:trace contextRef="#ctx0" brushRef="#br0" timeOffset="45331.34">8524 15806 23039 0,'0'0'2048'0,"-9"-3"-1648"15,0-2-400-15,9 5 0 0,-6-3 1280 0,6 3 160 16,0 0 32-16,0 0 16 0,0 0-880 0,0 13-176 16,0-4-48-16,6 7 0 0,1 4-384 0,2 3 0 15,0-5 0-15,3 4 0 0,2 1 0 0,0-1 0 16,3 1 0-16,-1 0 0 0,1 0 0 0,2 3 0 15,0-4 0-15,3-3 0 0,-5 1 0 0,4-4 0 16,0-1 0-16,5-4 0 0,-1-1 384 0,2-4 80 0,-1-1 32 0,1-2 0 16,-1-6 336-16,-1-3 80 0,-1-3 16 15,0-5 0-15,0-4-64 0,1-1-16 0,1-4 0 0,0-2 0 16,-2 1-288-16,0-4-64 0,-1 0-16 0,0-3 0 16,-3 1-288-16,-1 0-64 0,-2 1-128 0,1 5 192 15,-1 0-192-15,1 4 0 0,0 2 0 0,-2 2 0 31,-2 5-1536-31,2 0-208 0,3 6-48 0,-5-3-14096 0</inkml:trace>
  <inkml:trace contextRef="#ctx0" brushRef="#br0" timeOffset="46099.19">12205 16736 22111 0,'0'0'1968'0,"0"0"-1584"16,0 0-384-16,9-8 0 0,0 3 960 0,3 1 128 15,3-1 0-15,4 2 16 0,4 2-560 0,1 0-112 0,3-3-32 0,3 3 0 16,4 0-80-16,5-1 0 0,1 1-16 0,3 1 0 16,3-4-144-16,-1 2-32 0,-1-3 0 0,5 1 0 15,-1-3-128-15,1 5 0 0,5 1 0 0,-2 1 128 16,4 0-128-16,0 1-176 0,0-1 48 0,-5 1 0 31,-7-2-2112-31,-3 1-432 0</inkml:trace>
  <inkml:trace contextRef="#ctx0" brushRef="#br0" timeOffset="46276.86">12719 17173 33167 0,'0'0'2944'0,"0"0"-2352"0,0 0-464 0,0 0-128 0,13 6 688 0,4 2 112 16,4 1 32-16,5 1 0 0,6-1-368 0,0 1-64 15,7 1-16-15,6-3 0 0,4 2-384 0,6-5 0 16,0-1 0-16,1-1-11072 16,0-1-2240-16</inkml:trace>
  <inkml:trace contextRef="#ctx0" brushRef="#br0" timeOffset="47249.7">15081 16661 28559 0,'-9'-13'2544'0,"4"3"-2032"16,1 2-512-16,-3-2 0 15,2 2-1152-15,-1-1-320 0,-3 0-64 0,0 2 0 0,-3 2 1840 0,-4 1 368 16,-2-4 80-16,-1 3 16 0,-1 1-224 0,-4 4-32 15,-4 0-16-15,-1 4 0 0,-2 4-128 0,-3 1-32 16,-3 6 0-16,-6 3 0 0,-5 2-192 0,-1 3-144 16,0 1 192-16,0 3-192 0,2 5 320 0,3 1-64 15,1 1 0-15,2 3 0 0,5 0 96 0,6 1 16 16,3 1 0-16,4 1 0 0,3-3-48 0,6 2 0 0,5-1 0 0,6-2 0 16,6-2-160-16,6-4-32 0,5 0-128 0,5-1 192 15,3-4-192-15,6 0 128 0,3-4-128 0,9-3 0 16,0-5 0-16,5-1 0 0,3 1-128 0,4-5 128 31,3-1-1968-31,-2-3-272 0,-2-4-64 0</inkml:trace>
  <inkml:trace contextRef="#ctx0" brushRef="#br0" timeOffset="47457.41">15349 17332 31679 0,'0'0'1408'0,"0"0"272"0,4 15-1344 0,-1 1-336 15,0 4 0-15,0 0 0 0,-2 4 576 0,-2 4 32 16,-3 5 16-16,-1-2 0 0,-2 0-128 0,-2 4-32 16,-1 0 0-16,-1 1 0 0,-1-1-112 0,1-2-32 15,-2 1 0-15,0-5 0 0,1-1-320 0,-1-3 0 16,2-1 0-16,2-3 0 15,4-4-2240-15,1 0-448 0</inkml:trace>
  <inkml:trace contextRef="#ctx0" brushRef="#br0" timeOffset="48033.63">16575 15917 1839 0,'0'0'160'0,"6"-8"-160"16,0 1 0-16,-6 7 0 0,8-4 3904 0,-8 4 768 15,0 0 128-15,0 0 48 0,0 0-3168 0,0 0-624 16,3 11-128-16,0 6-32 0,-6 2-176 0,-2 5-32 16,-2 0-16-16,-1 8 0 0,-2 2-144 0,-2 4-16 15,-2 4-16-15,-1 4 0 0,0 0-224 0,-3 4-32 16,-1 4-16-16,-4 6 0 0,2-3-224 0,-1 2 128 16,0 3-128-16,1-4 0 0,-1-3 0 0,1-5 128 0,-1-10-128 0,4-2 0 15,3-3 320-15,5-2 0 0,1-5 16 16,4 0 0-16,2-7 208 0,3 1 32 0,5-4 16 0,2-3 0 15,3-1-208-15,2 0-64 0,5-4 0 0,1 2 0 16,0-2-96-16,1-3-32 0,0 3 0 0,5-2 0 16,1-2-64-16,2 2-128 0,0-4 176 0,2 1-176 15,0-2 0-15,2-1 0 0,-1-2 0 0,2 0 0 32,2-2-1888-32,-3-2-288 0</inkml:trace>
  <inkml:trace contextRef="#ctx0" brushRef="#br0" timeOffset="48467.11">17972 15700 11967 0,'-12'-3'528'0,"3"1"112"0,-3-1-512 0,1 2-128 0,-4 1 0 0,-2 2 0 15,-2 6 1440-15,-3 2 256 0,1 3 48 0,-6 2 16 16,0 3-720-16,-2 1-144 0,1 5-16 0,0 5-16 16,2 7 64-16,-1 3 16 0,0 7 0 0,1 5 0 15,-2 6-464-15,2 0-96 0,3 6 0 0,0 3-16 16,1 4-368-16,1 1 0 0,5 4 0 0,0 0 128 16,0 1-128-16,3-6 0 0,6-8 0 0,0 3 0 15,2-7 0-15,4-3 144 0,3-4-144 0,3-7 0 16,3-2 0-16,2-3 0 0,2-8 0 0,2-5 0 15,3-1-1200-15,5-4-336 0,12-2-80 16,2-9-16-16</inkml:trace>
  <inkml:trace contextRef="#ctx0" brushRef="#br0" timeOffset="48867.55">18595 16297 4607 0,'-10'-1'400'0,"-3"0"-400"16,-1 1 0-16,0 3 0 0,-2 5 3584 0,-2 0 640 16,-2 6 128-16,-4 3 32 0,-3 5-3232 0,-1 7-640 0,-1 2-128 0,1 3-16 15,1 2 96-15,4 2 32 0,2 5 0 0,4-1 0 16,3 5-48-16,5-4-16 0,4 2 0 0,4-3 0 15,5 2-256-15,6-5-48 0,3-2-128 0,4-5 192 16,5-6 0-16,3-2 0 0,5-1 0 0,0-7 0 16,2-6 256-16,1-1 64 0,1-4 0 0,1-5 0 15,0-2 128-15,1-6 16 0,-2-1 16 0,-1-6 0 16,0-3-96-16,-1-1-32 0,0-5 0 0,-3-3 0 16,-2 1-256-16,-4-5-48 0,-4 4-16 0,-3-1 0 15,-4-5 48-15,-5 0 16 0,-3-4 0 0,-5-1 0 16,-3-2 64-16,-4-1 16 0,-2 4 0 0,-3 5 0 15,-1 2-368-15,-2 3 0 0,-3 3 0 0,-4 5 128 16,-1 5-448-16,1 4-96 0,-3 0-16 0,1 4 0 16,-2 1-1888-1,-1 3-384-15</inkml:trace>
  <inkml:trace contextRef="#ctx0" brushRef="#br0" timeOffset="49151.66">18771 15913 17503 0,'0'0'1552'0,"0"0"-1232"16,0 0-320-16,-3 12 0 0,-3 4 1184 0,2 4 176 0,-4 8 48 0,-1 3 0 15,-1 6-528-15,-1 3-112 16,-2 0 0-16,-1 7-16 0,-1 4 48 0,0 5 16 15,-6 3 0-15,0 6 0 0,-5 1-192 0,2 4-48 0,-1-1 0 0,1-2 0 16,-4-2-320-16,2-1-64 0,-1 3 0 0,0-5-16 16,1-1-176-16,-1-5 192 0,3 0-192 0,4-5 192 15,-2-3-192-15,6-4-192 0,-2-5 32 0,5-2-9024 16,3-3-1808-16</inkml:trace>
  <inkml:trace contextRef="#ctx0" brushRef="#br0" timeOffset="49376.38">19269 17332 31327 0,'-5'11'2784'0,"-1"6"-2224"15,0 4-560-15,1 3 0 0,0 7 752 0,-1 1 32 16,-2-2 16-16,-3 1 0 0,-1-2-800 0,0-4 0 16,-1 0-144-16,2-1 16 15,0-3-2592-15,2-3-512 0</inkml:trace>
  <inkml:trace contextRef="#ctx0" brushRef="#br0" timeOffset="50001.74">19504 15400 19007 0,'-7'-5'832'0,"7"5"192"0,-7-8-832 0,7 8-192 16,0 0 0-16,0 0 0 0,0 0 544 0,0 0 64 15,10 0 16-15,4 6 0 0,0 3-144 0,8 6-32 0,3 2 0 0,6 2 0 16,3 3-128-16,6 8-16 16,3 3-16-16,5 7 0 0,5 4-288 0,3 6 128 0,4 1-128 0,-3 4 0 15,-3 5 0-15,-1 4 0 0,-6 4 0 0,-2 1 0 16,-6 2 0-16,-3-1 0 0,-6-1 0 0,-3 2 0 16,-3 0 0-16,-6 2 0 0,-6-4 0 0,-4 0 0 15,-4-3 224-15,-5-4 96 0,-2-2 0 0,-7-3 16 16,-3-1 384-16,1-2 80 0,-5-2 16 0,-2-4 0 15,-1-3-144-15,-5-3-32 0,-1-2 0 0,-3-4 0 16,-5-2-352-16,3-5-80 0,0 1-16 0,1-7 0 16,0-2-192-16,1 1-192 0,-1-3 48 0,0-6-13520 15</inkml:trace>
  <inkml:trace contextRef="#ctx0" brushRef="#br0" timeOffset="50335.62">21546 15939 23951 0,'0'0'2128'0,"0"0"-1696"0,0 0-432 0,-6 11 0 16,4-1 960-16,-1 5 128 0,1 5 0 0,-2 4 16 15,0 2-736-15,0 7-160 0,-2 4-16 0,2 5-16 16,0 3-176-16,-1-1 128 0,2 3-128 0,-6 7 128 16,0 2-128-16,-1 3 0 0,2 5 0 0,-5-4 0 15,-1 3 0-15,0-3 0 0,-2-2 0 0,2 2 0 16,-3-4-272-16,2-5-96 0,0-7-16 0,1-4-7920 15,0-5-1584-15</inkml:trace>
  <inkml:trace contextRef="#ctx0" brushRef="#br0" timeOffset="50534.47">21066 16493 16575 0,'0'0'1472'0,"11"-4"-1168"16,1-4-304-16,6 3 0 0,4 1 3760 0,6 3 688 16,5 0 144-16,5 2 16 0,1 0-3600 0,3 1-736 15,1-1-144-15,4 0-128 0,3 1 0 0,1-2 0 16,0 0 0-16,1 1 0 16,0 0-2112-16,0-1-336 0</inkml:trace>
  <inkml:trace contextRef="#ctx0" brushRef="#br0" timeOffset="51488.79">23729 16022 15663 0,'-16'-15'688'0,"3"5"144"0,-3 0-656 0,-1-2-176 16,-2 4 0-16,-1-1 0 0,1 4 2560 0,-8 3 496 16,-2 5 80-16,-1 1 32 0,-1 6-2352 0,-4 1-480 15,-3 5-80-15,-1 8-32 0,-1 4-96 0,0 6-128 16,0 5 176-16,2 5-176 0,0-1 256 0,-1 5-48 0,-2-2-16 0,2 6 0 16,0 0 0-16,6 0 0 0,3-1 0 0,8 0 0 15,3-4-192-15,5-3 0 0,4-5 0 0,6-3 0 16,7-3 128-16,3-1-128 0,6-5 0 0,0-2 0 15,9-4 0-15,1-2 0 0,6-3 0 0,6-4 0 16,2-1-160-16,4-5-32 0,-2 0 0 0,4-6-8480 16,1-4-1696-16</inkml:trace>
  <inkml:trace contextRef="#ctx0" brushRef="#br0" timeOffset="51935.72">23897 16831 25791 0,'0'0'2304'0,"0"0"-1856"16,0 0-448-16,8-5 0 0,1-2 0 0,3 5 0 0,4-1 0 0,1 2 0 16,4 0 0-16,4 1 0 0,3 0 0 0,4 0 0 15,-2 5 448-15,0 1 32 0,-2 1 16 0,0 2 0 16,-6 3-176-16,-1 6-16 16,-2 4-16-16,-4 3 0 0,-3-1-288 0,-4 4 0 0,-2-2 0 0,-6 5 0 15,-4 1 144-15,-4 0-144 0,-2 1 0 0,-4 1 144 16,-4 3-144-16,-2-4 0 0,-6 0 144 0,1-6-144 15,0-4 256-15,2-5-32 0,-1-3 0 0,4-4 0 16,5 1 688-16,5-5 144 0,2 2 32 0,8-9 0 16,0 0-416-16,0 0-80 0,9 5-16 0,4 0 0 15,2-1-384-15,3-4-192 0,2-2 160 0,5-1-160 16,0 1 0-16,2-2 0 0,-2 1 0 0,2-3 0 31,5 1-560-31,-1 1-96 0,6-2-32 0,3-1-14608 0</inkml:trace>
  <inkml:trace contextRef="#ctx0" brushRef="#br0" timeOffset="52604.63">25851 15384 23615 0,'0'0'1040'0,"0"0"224"0,0 0-1008 0,0 0-256 16,0 0 0-16,-3 12 0 0,0-3 448 0,1 3 32 16,-2 2 16-16,1 3 0 0,-2 2-96 0,-1 4-16 15,-2 6 0-15,0 7 0 0,0 4 0 0,-2 5-16 16,-1 6 0-16,-5 1 0 0,-1 3-112 0,-2 3-32 15,-3 4 0-15,-3 1 0 0,-3 4 16 0,-2-1 0 16,1-6 0-16,1 2 0 0,1-5-80 0,1-1-16 16,2-4 0-16,3-7 0 0,7-5 144 0,2-3 32 15,0-2 0-15,3-7 0 0,3-2 192 0,3-7 64 0,7-2 0 0,1-2 0 16,0-5-96-16,5 2-16 0,6-3 0 0,4 1 0 16,4-4-240-16,7 4-48 0,3 0-16 15,4-1 0-15,3-5-160 0,0 3 0 0,3-2 144 0,-5-2-144 16,-2-3 0-16,0-1-208 0,-3-1 16 0,1 0 16 31,-2-3-1232-31,1-1-256 0,0-2-64 0,1-2-12224 0</inkml:trace>
  <inkml:trace contextRef="#ctx0" brushRef="#br0" timeOffset="53003.22">26939 15157 16575 0,'0'0'1472'0,"0"0"-1168"16,0 0-304-16,0 0 0 0,0 0 448 0,0 0 16 16,0 0 16-16,-10-3 0 0,-2 2 160 0,2 5 48 15,-1 2 0-15,1 6 0 0,-3 4-240 0,-4 3-32 0,-2 4-16 0,-2 3 0 16,-6 7-112-16,-2 3-32 0,-3 12 0 0,-1 5 0 16,-1 7 0-16,-1 7 0 0,1 4 0 0,2 2 0 15,2 2-256-15,2-3 0 0,2 3 128 0,5-4-128 16,4 0 384-16,4-3 0 0,3-8 16 0,4-1 0 15,5-3 240-15,4-4 32 0,3-6 16 0,1-1 0 16,3-5-688-16,3-3 0 0,2-1-208 0,3-2 48 31,1-9-1408-31,3 2-288 0</inkml:trace>
  <inkml:trace contextRef="#ctx0" brushRef="#br0" timeOffset="53403.7">27803 15665 15663 0,'-21'7'1392'0,"0"0"-1120"15,-7 0-272-15,-2 4 0 0,-4 8 336 0,-3 3 16 16,-4 2 0-16,-1 8 0 0,-1 5-192 0,-3 2-32 16,0 7-128-16,2-2 192 0,-3 5 272 0,4 3 48 15,2 0 16-15,8-1 0 0,4-3-16 0,7-1 0 16,8 0 0-16,9-8 0 0,6-4-368 0,8-5-144 16,8-2 0-16,7-5 144 0,5-5-144 0,7-3 0 0,3-2 0 0,3-7 0 15,0-3 304-15,1-6 128 0,-1-2 16 0,4-6 16 16,1-5 368-16,1 1 80 0,-2-5 16 0,2-2 0 15,-1-1-432-15,-2-3-96 0,-3 0-16 0,-5-2 0 16,-7-5 0-16,-3-1 0 0,-6-7 0 0,-3-2 0 16,-4-5 176-16,-4 3 16 0,-2-1 16 0,-4 8 0 15,-3 4-368-15,-2 5-80 0,-6-1-16 0,0 3 0 32,-5 5-1184-32,-2 4-240 0,-2 2-48 0</inkml:trace>
  <inkml:trace contextRef="#ctx0" brushRef="#br0" timeOffset="53687.16">28102 15212 18431 0,'-4'8'1632'0,"-3"0"-1312"15,-2 5-320-15,-3 6 0 0,0 8 1808 0,-4 2 304 16,-2 5 48-16,1 6 16 0,-4 5-1344 0,2 6-272 16,-1 6-48-16,-2 3-16 0,-2 5-128 0,0 7-32 15,-3 3 0-15,-2 8 0 0,-4 3-96 0,1 5-32 16,-2-4 0-16,1 4 0 0,0-1-208 0,1-6 176 0,3 0-176 16,1-8 160-16,2-6-160 0,4-7 0 0,1-7 0 15,5-4 0 1,2-5-1696-16,5-3-224 0,0-9-32 0</inkml:trace>
  <inkml:trace contextRef="#ctx0" brushRef="#br0" timeOffset="54039.16">28247 16438 24991 0,'20'-1'1104'0,"-4"0"240"0,1 1-1088 0,4 1-256 16,-1 3 0-16,0 6 0 0,1 0 304 0,-6 4 0 15,-2 1 0-15,-4 4 0 0,-4 4-304 0,-3 5 0 16,-2-2 128-16,-4 4-128 0,-6 3 0 0,-5-1-144 15,-3-2 16-15,-3 2 0 0,-4-1 288 0,2-7 64 16,-1-1 16-16,5 0 0 0,1-3 656 0,6-1 144 16,5-1 32-16,5-4 0 0,2-4 48 0,6 1 16 15,6-3 0-15,4 0 0 0,5-3-720 0,6-3-144 16,0-3-16-16,4-2-16 0,0-3-480 0,3-4-80 16,-1-2-32-16,2 1-9936 15,1-4-1984-15</inkml:trace>
  <inkml:trace contextRef="#ctx0" brushRef="#br0" timeOffset="54504.3">28874 14875 24879 0,'0'0'2208'0,"0"0"-1760"16,0 0-448-16,10-4 0 0,1 4 176 0,3 4-48 15,3-2-128-15,-1 3 192 0,2 3 128 0,1 3 32 16,0 3 0-16,3 3 0 0,2 2 48 0,3 4 16 16,2 5 0-16,1 6 0 0,6 6-48 0,0 4-16 15,2 3 0-15,1 4 0 0,3 1 32 0,-3 6 0 16,0 7 0-16,-4 4 0 0,-6 3-192 0,-4 5-16 16,-8-1-16-16,-4 7 0 0,-5 2-160 0,-7 1 0 15,-2 2 144-15,-4 1-144 0,-4-3 0 0,-3-3 144 0,-3-2-144 16,-3-3 0-16,-1-2 176 0,0-9-176 0,-1-4 160 15,-2-7-160-15,-2-6 128 0,1-3-128 0,-1-5 0 0,0-2 144 32,2-3-608-32,2-6-128 0,0-6-32 0,2-3 0 15,2-1-1840-15,4-8-368 0</inkml:trace>
  <inkml:trace contextRef="#ctx0" brushRef="#br0" timeOffset="55037.77">29702 13928 23039 0,'0'0'2048'0,"0"0"-1648"16,0 0-400-16,0 0 0 0,13-3 400 0,2 8 0 0,3 2 0 0,2 5 0 15,3 5-208-15,5 3-32 0,3 4-16 0,3 7 0 16,2 4-144-16,1 1 0 0,-1 3 0 0,1 7 0 16,-1 3 0-16,0 4 0 0,0 7 0 0,1-1 0 15,0 6-144-15,-3 3 144 0,-2 2 0 0,0 2 0 16,2 0 0-16,-3 3 0 0,-3 2 160 0,-3-1-32 16,1 4 192-16,-5-2 32 0,0-5 16 0,-4 2 0 15,-3 5 176-15,-1-2 32 0,-3 4 16 0,-1-1 0 16,-1 0 208-16,-6 0 32 0,-3 3 16 0,-3 1 0 15,-2-1-64-15,-3-1-16 0,-8-2 0 0,-4-1 0 16,-5 7-368-16,-5-5-80 0,-6 0 0 0,-5-5-16 16,-3 1-144-16,-4-6-32 0,-6-1 0 0,0-3 0 15,-2-3-128-15,-5 1 192 0,-9-5-192 0,-4 0 192 16,-2-9-1024-16,-1 0-192 0,0-3-32 0,-3 0-14000 16</inkml:trace>
  <inkml:trace contextRef="#ctx0" brushRef="#br0" timeOffset="57029.18">12462 18928 20671 0,'0'0'912'0,"-9"-4"192"0,-2 2-880 0,2 1-224 0,9 1 0 0,0 0 0 0,0 0 960 0,0 0 160 15,0 0 32-15,0 0 0 0,0 0-384 0,11 0-80 16,7-2-16-16,9 1 0 0,2 0-160 0,7-1-48 16,3-3 0-16,4 2 0 0,3-1-240 0,4 0-48 15,4-2-16-15,6 3 0 0,-3-1-288 0,2 3-64 16,-2-2-16-16,-5 1-8416 16,-6-3-1680-16</inkml:trace>
  <inkml:trace contextRef="#ctx0" brushRef="#br0" timeOffset="57184.65">12601 19438 28911 0,'12'-6'1280'0,"2"2"256"0,5-1-1216 0,8-2-320 0,6-3 0 0,7 2 0 16,7-3 128-16,2 1-128 0,5-2 192 0,5-2-192 15,7 2-192-15,-2 0-128 0,-4-4-48 0</inkml:trace>
  <inkml:trace contextRef="#ctx0" brushRef="#br0" timeOffset="57657.72">14675 18849 16575 0,'-20'-9'1472'0,"5"4"-1168"16,-5 0-304-16,1-1 0 0,0 1 2528 0,-1 2 448 16,-2 2 96-16,-2 1 0 0,-1 3-1792 0,-6 3-352 15,1 4-80-15,-3 4-16 0,-3 3-352 0,2 3-80 0,0 2-16 0,-5 6 0 16,-1-1-16-16,-1 5-16 0,-1 3 0 0,7 0 0 16,3 1 0-16,4 1 0 0,4-2 0 0,6-2 0 15,5-6-96-15,4 1-32 0,5-4 0 0,4 1 0 16,5-2-64-16,4-5-16 0,3 0 0 0,6-2 0 15,3-4-144-15,6-2 128 0,3-2-128 0,5-2 128 16,4-3-128-16,2-3 0 0,-3 1 0 0,5-2 0 16,-1-3-240-16,3-4-80 0,-1 1 0 0,1-1-16 31,-1 0-2336-31,-2-2-464 0</inkml:trace>
  <inkml:trace contextRef="#ctx0" brushRef="#br0" timeOffset="58197.24">15198 19278 24879 0,'0'0'2208'0,"0"0"-1760"16,0 0-448-16,0 0 0 0,3 15 1264 0,2 3 160 15,2 2 48-15,-1 3 0 0,1 5-640 0,-1 1-128 16,0 3-32-16,-1 2 0 0,-2 3-96 0,-1 0-32 16,1 0 0-16,-3-2 0 0,-3 0-160 0,1-2-48 15,-1 0 0-15,0-6 0 0,-1-1-336 0,-1-5-128 16,0-1 0-16,-1-2-15648 0</inkml:trace>
  <inkml:trace contextRef="#ctx0" brushRef="#br0" timeOffset="58992.65">16550 18143 1839 0,'0'0'160'0,"6"-7"-160"0,-1 2 0 0,-5 5 0 15,7-6 2752-15,-7 6 528 0,4-7 112 0,-4 7 0 16,0 0-1792-16,0 0-384 0,0 0-64 0,0 0 0 15,0 0 32-15,-9 4 16 0,0 4 0 0,-1 1 0 16,-3 4-240-16,-1 1-64 0,0 2 0 0,-3 4 0 16,-2 5-32-16,-1 5-16 0,-2 1 0 0,1 7 0 0,-6 2-160 0,-2 5-48 15,-3 6 0-15,-1 5 0 0,0 5-160 16,0 0-32-16,0 5-16 0,0-4 0 0,2 2-240 0,2-2-64 16,2 4 0-16,7 0 0 0,1-4-128 0,3-4 128 15,4-6-128-15,3-4 128 0,4 0-128 0,6-7 128 16,3-3-128-16,6-4 128 0,3-1-128 0,6-3 0 15,4-4 0-15,6 1 0 16,7-8-512-16,3-6-128 0,8-3-16 0,3-6-13600 0</inkml:trace>
  <inkml:trace contextRef="#ctx0" brushRef="#br0" timeOffset="59441.82">17228 18542 19343 0,'-12'-2'1728'0,"-1"2"-1392"0,1 0-336 0,-2 3 0 16,-3 0 464-16,1 3 32 0,-2 4 0 0,-1 2 0 16,-4 2 16-16,-1 5 0 0,0 7 0 0,-1 0 0 15,-4 4 0-15,3 2 0 0,1 5 0 0,1 0 0 0,0 0 144 0,1 3 48 16,-1 6 0-16,4 0 0 0,4 5-256 0,4 1-32 16,3-1-16-16,6-2 0 0,6-4-272 0,2-6-128 15,6-3 0-15,5-6 128 0,4-3-128 0,3-3 0 16,1-6 0-16,3-3 128 0,1 0-128 0,3-7 192 15,4-3-192-15,2-4 192 0,1-2 64 0,1-4 32 16,1-3 0-16,3-4 0 0,0-1 48 0,-1-5 16 16,-4-2 0-16,-5-1 0 0,-4-2-128 0,-3-3-32 15,-5 0 0-15,-3-4 0 0,-3-2 128 0,-3-2 32 16,-6-3 0-16,-2-1 0 0,-4-3 144 0,-1 3 16 16,-3 1 16-16,-4 4 0 0,-1 3-528 0,-1 5 0 15,-2-1-240-15,0 5 80 16,-3 4-2256-16,-3 1-448 0</inkml:trace>
  <inkml:trace contextRef="#ctx0" brushRef="#br0" timeOffset="60241.52">17636 17910 6447 0,'0'0'576'0,"-2"-8"-576"0,2 8 0 0,-2-10 0 15,0 3 1920-15,2 7 256 0,-2-11 64 0,2 11 16 16,-4-7-848-16,4 7-160 0,-4-7-32 0,4 7-16 16,0 0-112-16,0 0-32 0,0 0 0 0,0 0 0 15,0 0-192-15,0 0-32 0,0 0-16 0,8-6 0 16,2 4-112-16,2 2-32 0,2 1 0 0,5 3 0 0,5 2-32 0,4-1-16 16,2 1 0-16,5 6 0 0,3 4-272 0,0 2-48 15,3 4-16-15,-1 5 0 0,2 0-288 0,0 7 0 16,1 1 128-16,-2 6-128 0,0 6 0 0,-1 2 0 15,1 1 0-15,-4 2 0 0,-4 0 0 0,-4 3 0 16,-2-1 0-16,-4 4 0 0,-3 0 0 0,-3-3 0 16,-3-1 0-16,-4 1 0 0,-1-3 0 0,-3 0 0 15,-2-2 144-15,-2 2-144 0,-2 3 384 0,-2-2-32 16,-3-5 0-16,-2 4 0 0,0-2 144 0,-6 1 16 16,-2-7 16-16,-4 2 0 0,-3-4 32 0,-1 3 0 15,-3-1 0-15,-2 1 0 0,-2-6 0 0,0 2 0 0,-1-1 0 0,1-2 0 16,-2-5-176-16,0 2-48 0,2-3 0 15,0-1 0-15,0-1-208 0,3-5-128 0,2 0 160 0,2 0-160 32,1-5-1600-32,3-2-432 0,2-2-80 0</inkml:trace>
  <inkml:trace contextRef="#ctx0" brushRef="#br0" timeOffset="61093.34">19758 18432 6447 0,'0'0'576'0,"-1"-8"-576"15,1 8 0-15,-1-7 0 0,1 7 3312 0,0 0 544 16,0 0 112-16,0 0 32 0,0 0-2336 0,0 0-480 15,0 0-96-15,0 0 0 0,-3 12-240 0,-1 3-32 0,2 3-16 16,-4 3 0-16,0 6-96 0,1 3-32 0,-1 1 0 0,0 6 0 16,-1 6-80-16,0 2-16 0,-1 3 0 0,2 4 0 15,-2-2-96-15,-1 2-32 0,0-2 0 0,-1 3 0 16,0-3 0-16,-1 0 0 0,0-5 0 0,0-1 0 16,-3-3-256-16,1-3-64 0,2-5-128 0,-2-3 192 15,0 1-192-15,2-7 0 0,1-1 0 0,3-3 0 31,0-1-400-31,0-5-176 0,2-1-48 0,2-5 0 16,3-8-1680-16,0 0-320 0,0 0-80 0</inkml:trace>
  <inkml:trace contextRef="#ctx0" brushRef="#br0" timeOffset="61292.49">19228 18975 28735 0,'0'0'1280'0,"0"0"256"0,0 0-1232 15,0 0-304-15,0 0 0 0,10-1 0 0,2 0 816 0,4-1 96 16,5 1 32-16,4 2 0 0,4-1-272 0,4 0-48 16,3 0-16-16,2 0 0 0,0-2-160 0,3-3-48 15,2 0 0-15,2 2 0 0,-1-2-400 0,2 0 0 16,0 4 0-16,-1-2 0 16,1 1-1616-16,0-2-416 0,-4-1-80 0,-5 1-11648 0</inkml:trace>
  <inkml:trace contextRef="#ctx0" brushRef="#br0" timeOffset="61693.76">21168 18703 14735 0,'-11'-7'1312'0,"2"1"-1056"0,-1 0-256 0,1-4 0 16,-2 2 1856-16,1 1 320 0,0 2 64 0,-3-2 16 16,1 0-720-16,-5 3-128 0,-1 1-48 0,1 3 0 0,-2 3-432 0,-4 1-96 15,0 6 0-15,-1 0-16 0,-3 5-80 0,1 3-16 16,0 1 0-16,-2 5 0 0,-1 0-96 0,1 3-32 15,0 4 0-15,1 4 0 0,0 3-192 0,3 2-32 16,3 4-16-16,-1 1 0 0,4 3-32 0,4-2-16 16,1-6 0-16,5 1 0 0,2 1-32 0,5-6 0 15,2-5 0-15,6 0 0 0,2-3-144 0,3-5-128 16,5-2 192-16,3 0-192 0,4-4 0 0,2 0 0 16,1-3 0-16,3-6 0 15,2-3-352-15,2-4-80 0,2-1-16 0,3-3 0 16,1-3-1824-16,1-2-368 0,1-4-80 0</inkml:trace>
  <inkml:trace contextRef="#ctx0" brushRef="#br0" timeOffset="62059.85">21411 19237 20271 0,'0'0'896'0,"-10"-3"192"16,1 2-880-16,9 1-208 0,0 0 0 0,0 0 0 0,0 0 3232 0,0 0 608 0,0 0 112 0,6 10 16 15,-6-10-2832-15,12 7-576 0,-1 0-112 0,-1 0-32 16,-1 2 48-16,1-3 16 0,0 2 0 0,1 3 0 16,-1 6-208-16,-1-2-32 0,-3 1-16 0,-1 1 0 15,-1-2-224-15,-2 5 128 0,-2 0-128 0,-2 1 0 16,-2 1 224-16,-2 2-48 0,-3 3-16 0,-1-5 0 0,-3 0 16 0,0 1 0 15,-1-3 0-15,2-1 0 0,0-2 160 0,4-3 48 16,3-4 0-16,5-10 0 0,2 11-160 0,1-4-32 16,5 2 0-16,5-5 0 0,2-3-192 0,5-1 144 15,5-1-144-15,0-2 128 0,0-5-128 0,2 1 0 16,0-2-192-16,-1-1 192 16,1-4-640-16,1 0 0 0,0-2 0 0,-1-1 0 15,-1-2-2304-15,-1-3-448 0,5-11-112 0,-2 8-16 0</inkml:trace>
  <inkml:trace contextRef="#ctx0" brushRef="#br0" timeOffset="62443.83">22096 18204 15663 0,'0'0'1392'0,"4"-12"-1120"0,1 7-272 0,-5 5 0 16,0 0 1088-16,0 0 144 0,0 0 48 0,0 0 0 15,0 0 0-15,0 0 16 0,2 9 0 0,-4 2 0 16,1 5-336-16,-6 2-80 0,-3 1-16 0,1 5 0 0,-4 4-160 0,1 1-48 15,-5 3 0-15,1 10 0 0,-1 3 16 0,1 6 0 16,-2 3 0-16,1 4 0 0,1 4-336 0,2-3-64 16,0-2-16-16,5 4 0 0,0-1-48 0,3-2-16 15,2-3 0-15,3-2 0 0,1-3-64 0,2-3 0 16,2-9-128-16,1-4 192 0,5-1-192 0,0-5 0 16,3-2-144-16,2-6 144 15,3-3-736-15,2-5-48 0,3 0-16 0,2-7-8960 16,5-4-1792-16</inkml:trace>
  <inkml:trace contextRef="#ctx0" brushRef="#br0" timeOffset="62868.65">23090 18363 27519 0,'-28'-6'1216'0,"10"4"256"0,-2-2-1168 0,-2 3-304 0,-1 3 0 0,1 3 0 16,-1 4 576-16,-2 2 48 0,0 2 16 0,0 5 0 16,-2 3-160-16,2 7-32 0,-2 3 0 0,3 2 0 15,2 4-64-15,3 4-32 0,2 2 0 0,5 5 0 16,-1 2-144-16,4-4-16 0,4-2-16 0,4 0 0 15,2 3-176-15,5-6 0 0,5-2 0 0,3-5 128 0,3-2-128 0,5-7 0 16,2-3 0-16,4-6-176 0,4-6 176 0,2 2 0 16,3-10 0-16,2-2 0 0,5-8 384 0,-1-3 16 15,1-5 0-15,-5-3 0 0,-4-2-96 0,-2-5-32 16,-5 2 0-16,-4-6 0 0,-2 1-80 0,-4-3 0 16,-4-2-16-16,-3-2 0 0,-5 0 144 0,0-1 48 15,-6-7 0-15,-3 1 0 0,-3 0-224 0,-3 1-144 16,-1 4 192-16,-1 5-192 15,0 5-304-15,-3 3-160 0,-1 3-48 0,-2 3 0 16,-2 4-1088-16,-2 2-208 0,-2 4-48 0,0-1-12384 0</inkml:trace>
  <inkml:trace contextRef="#ctx0" brushRef="#br0" timeOffset="63212.24">23333 17855 25791 0,'0'0'2304'0,"0"0"-1856"0,0 0-448 0,15 3 0 16,2 3 800-16,2 1 64 0,1 4 16 0,5 1 0 15,1 4-64-15,3 7-16 0,3 1 0 0,1 8 0 16,0 1-352-16,1 5-80 0,-2 3-16 0,0 6 0 0,-6-3-48 0,0 6-16 16,-2 3 0-16,-2 4 0 0,-2 3 48 0,-3 4 16 15,-6 6 0-15,-3 1 0 0,-3 1 0 0,-7 4 0 16,-4 3 0-16,-4-4 0 0,-4-4-32 0,-3 1-16 16,0-6 0-16,-4-4 0 0,-2-5 128 0,-2-6 16 15,-2-4 16-15,1-5 0 0,-2-1-240 0,-2 1-48 16,0-6-16-16,1-1 0 15,-1-7-1760-15,5 0-368 0,2-5-64 0,3-7-16 0</inkml:trace>
  <inkml:trace contextRef="#ctx0" brushRef="#br0" timeOffset="63649.66">24473 18712 29951 0,'-15'-5'1328'0,"15"5"272"0,0 0-1280 0,0 0-320 15,0 0 0-15,0 0 0 0,11-9 752 0,8 4 80 16,5 1 32-16,9 0 0 0,7 2-480 0,3-3-112 16,2 0-16-16,0 1 0 0,1 0-128 0,2-1-128 15,3 1 192-15,1 3-192 0,0 0-192 0,2 1-160 0,-1-3-32 16,-3 2-9552 0,-6-4-1920-16</inkml:trace>
  <inkml:trace contextRef="#ctx0" brushRef="#br0" timeOffset="63820.37">24580 19078 36223 0,'0'0'1600'0,"10"0"336"0,4-1-1552 0,6 1-384 0,7 1 0 0,3 0 0 16,6 1 192-16,2-4-32 0,5-4-16 0,7 0 0 15,6 1-16-15,5-6 0 0,5 4 0 0,0-5 0 31,-1 0-1776-31,-7 0-352 0,-4-2-80 0</inkml:trace>
  <inkml:trace contextRef="#ctx0" brushRef="#br0" timeOffset="64427.71">26875 18082 23903 0,'0'0'1056'0,"0"0"224"0,0 0-1024 0,-10 1-256 0,0 4 0 0,-3 4 0 15,-2 0 288-15,-3 3 16 0,-2 5 0 0,-2 0 0 16,-4 0 80-16,-4 2 0 0,0-1 16 0,-1 6 0 16,0 6 288-16,-2 3 48 0,0 3 16 0,-3 8 0 15,2 4-208-15,2 7-32 0,1 3-16 0,2 8 0 16,2 8-272-16,2 1-48 0,0 0-16 0,2 5 0 15,5-1-160-15,5 2 0 0,6-6 0 0,7-6 0 16,5-13 0-16,7-5 0 0,11-8 0 0,5-5 0 16,3 0 208-16,8-9 16 0,8 1 0 0,7-9 0 0,4-1 352 0,8-6 80 15,4-2 16-15,-1-7 0 0,-2-4-192 0,-3-3-32 16,-2-8-16-16,0-2 0 0,-1-4-208 0,0-4-32 16,0-6-16-16,-2 0 0 0,-2-2-48 0,-6-2-128 15,-3-7 192-15,-2-1-64 0,-2-3 0 0,-1-5 0 16,-4-2 0-16,-4-6 0 0,-3-7 16 0,-4 0 0 15,0-3 0-15,-3-1 0 0,-3-5 288 0,-4 0 48 16,-4-2 16-16,-4 2 0 0,-8 1 352 0,-4 8 80 16,-6 7 16-16,-6 3 0 0,-6 1-192 0,-7 2-48 15,-6 6 0-15,-6 0 0 0,-6 3-288 0,-4 7-64 16,-6 3-16-16,-7 2 0 0,-7 2-336 0,-7 5 0 16,-8 4 0-16,0 3 0 15,0 7-1168-15,-1 5-160 0,-3 1-16 0,2 1-11776 0,-1 6-2368 0</inkml:trace>
  <inkml:trace contextRef="#ctx0" brushRef="#br0" timeOffset="67413.73">569 18196 7359 0,'0'0'320'0,"-5"8"80"0,-2-3-400 0,0 0 0 0,1 2 0 0,6-7 0 16,-6 6 1728-16,6-6 256 0,-9 5 48 0,9-5 16 15,0 0-960-15,-7 9-192 0,7-9-48 0,0 0 0 16,0 0-96-16,0 0-32 0,0 0 0 0,0 0 0 16,0 0-80-16,0 0-32 0,0 0 0 0,0 0 0 15,0 0 80-15,14 1 16 0,-1-4 0 0,2 1 0 16,-2-3-272-16,2 1-48 0,2 0-16 0,-7 3 0 15,3-3-80-15,1-1-16 0,2 1 0 0,2 0 0 16,1 2-16-16,1-5-16 0,2 5 0 0,19-1 0 16,-4 2-80-16,-3 1-16 0,-1 0 0 0,-1 2 0 15,0 2-144-15,-1 1 160 0,1-1-160 0,0 0 160 16,-4 0-160-16,2 1 0 0,3-3 0 0,-2 1 0 16,1 2 0-16,-1-1 0 0,4 2 0 0,3-1 0 0,3 3 0 0,2 0 0 15,3-5 0-15,-1 2 0 0,1-3 0 0,0 0 0 16,-2-2 0-16,3 0 0 0,3 0 0 0,2 2 0 15,1 0 0-15,3-1 0 0,3 1 0 0,-2-2 128 16,-1-2-128-16,0 1 0 0,-3 0 0 0,6 0 0 16,-1 1 0-16,3 2 0 0,3-1 0 0,1 2 0 15,-2-2 128-15,-2 0-128 0,-6-2 0 0,1 1 160 16,2 1-160-16,2 2 160 0,0 0-160 0,3 2 0 16,5-3 0-16,-5 1 0 0,-3-3 0 0,0 1 128 15,1 0-128-15,1 1 0 0,2 0 0 0,2 3 0 16,1 0 128-16,-1-3-128 0,0-1 0 0,-5-1 0 15,-1 0 0-15,2 1 128 0,2 2 0 0,2-1-128 0,1 2 192 0,-2-2-64 16,1 0-128-16,-2-1 192 0,-2-1-192 16,0 1 192-16,2 2-192 0,3 1 0 0,3 1 0 0,-2-3 0 15,-4-2 128-15,4 0-128 0,-3-1 0 0,1 1 128 16,0 0 64-16,2 1 0 0,4 2 0 0,-5-2 0 16,-3-1-64-16,-2 0 0 0,-1 0 0 0,1 3 0 15,0-1-128-15,3 3 128 0,1-1-128 0,-1-1 128 16,-4-3-128-16,0 0 0 0,-1 0 0 0,1 1 128 15,-3-1-128-15,6 0 0 0,1 0 0 0,2 0 0 16,-1-1 128-16,0 1-128 0,-2-7 128 0,-1 2-128 16,0 1 128-16,2 2-128 0,2 2 0 0,4-4 128 15,-1-4-128-15,-3 2 0 0,-3 1 144 0,0-3-144 16,-1 3 0-16,4 1 0 0,5 2 0 0,-4-3 128 16,0 0-128-16,-2 1 0 0,-3-2 0 0,0 2 128 0,-2 1-128 0,1 3 128 15,3 3-128-15,0-1 128 0,-2 0-128 0,-3 0 0 16,-3-2 128-16,0 1-128 0,0-2 0 0,2 2 144 15,1 2-144-15,1-2 0 0,3-1 0 0,-4 1 0 16,-1-2 0-16,-5 1 0 0,1-1 0 0,1 1 128 16,0 0-128-16,1 1 0 0,2-1 0 0,0 0 0 15,1 0 0-15,-3-1 0 0,-5-3 128 0,0-1-128 16,-1 1 0-16,0 0 0 0,0 4 0 0,1 0 128 16,-4 0-128-16,3 0 0 0,0 0 192 0,-3 0-64 15,-2 0 0-15,-3 0-128 0,-1-1 144 0,-1 0-144 16,-2 0 0-16,1 1 144 0,1-2-144 0,0 2 0 15,1 0 0-15,0 0 128 0,0-2-128 0,-4 0 0 0,2 0 144 0,-3-1-144 16,-2 1 128-16,1 1-128 0,-1-1 128 0,0 0-128 16,-3-2 0-16,1 3 144 0,1 1-144 0,-1 0 0 15,0-2 128-15,1 1-128 0,3 0 0 0,0 0 0 16,-3-1 128-16,1 0-128 0,-2-1 0 0,-3-1 0 16,1 1 128-16,-2 0-128 0,0 2 192 0,-1 0-192 15,-1-2 208-15,0 3-64 0,-1-1-16 0,1-1 0 16,0 1 16-16,-2 0 0 0,-1 0 0 0,3 1 0 15,-3 0-16-15,2-3-128 0,-4 1 192 0,3 0-64 16,-1 2-128-16,-1 0 160 0,-2-1-160 0,0 1 160 16,-4-1-160-16,1-1 160 0,-1 1-160 0,-2 0 160 15,0-2-160-15,-2 1 128 0,0-1-128 0,-1 2 128 16,4 0 0-16,-5 1-128 0,0-4 192 0,0 1-64 16,-11 3 32-16,10 0 0 0,-10 0 0 0,11-1 0 15,-2 0 0-15,-9 1 0 0,12-1 0 0,-12 1 0 0,10-2-160 0,-10 2 192 16,0 0-192-16,10-1 192 0,-10 1-192 0,0 0 192 15,10-2-192-15,-10 2 192 0,0 0-192 0,0 0 192 16,0 0-192-16,0 0 192 0,0 0-192 0,0 0 0 16,0 0 0-16,0 0 128 0,0 0-128 0,0 0 0 15,0 0 0-15,0 0 0 16,0 0-1664-16,-11 6-256 0,-2-5-48 0,-1-1-14144 0</inkml:trace>
  <inkml:trace contextRef="#ctx0" brushRef="#br0" timeOffset="68900.03">2741 17581 10127 0,'0'0'896'0,"0"0"-704"0,0 0-192 0,5-9 0 15,-5 9 1856-15,0 0 320 0,9-6 80 0,-9 6 16 16,0 0-800-16,0 0-176 0,6-6-16 0,-6 6-16 16,0 0-96-16,0 0-16 0,0 0 0 0,0 0 0 15,0 0-256-15,0 0-64 0,0 0-16 0,5 9 0 16,-1 3-256-16,-2 3-48 0,-2 0-16 0,0 3 0 16,-1 2-112-16,-1 2 0 0,-2 5-16 0,-1 1 0 15,0 5-128-15,-3 0-32 0,-1 2 0 0,-1 2 0 0,-2 1-208 16,-2-1 176-16,-1 1-176 0,0 1 160 0,1-3 16 0,-1 3 0 15,-3-4 0-15,1-2 0 0,1-1 96 16,-1-2 32-16,2-2 0 0,1-1 0 0,1-5-96 0,2-2-16 16,2-2 0-16,3-3 0 0,1-1-192 0,2-4 128 15,3-10-128-15,0 0 0 0,0 0 0 0,0 0 0 16,0 0 0-16,0 0 0 0,14 7 0 0,-3-6 128 16,2-4-128-16,2-2 0 0,1 0 0 0,0 0 0 15,2-3 0-15,0 1 0 0,-2 0 0 0,2-1 0 16,2 1 0-16,1-2 0 0,0 2 0 0,1-2 0 15,1 1 0-15,2 4 0 0,1-2 0 0,2 2 0 16,2 0 0-16,2 4 0 0,1 0 0 0,4 0 0 0,2 0 0 16,1 0 0-16,-1 0 0 0,-1 0 0 15,-1 0 0-15,0 2 0 0,1 0 0 0,2 2 0 0,0 2 0 0,2-2 0 16,3 3 0-16,-2 1 0 0,1-1 0 0,6-1 0 16,-1 2 0-16,0-3 0 0,-5 2 0 15,2 0 0-15,1-2 0 0,3 4 0 0,2-3 0 0,4 4 0 16,3-2 0-16,1 2 0 0,2-2 0 0,-1 2 0 15,0-2 0-15,2 0 0 0,0-1 0 0,5-1 0 16,2 3 0-16,0-5 0 0,1 0 0 0,1-1 0 16,-2 3 0-16,3-3 0 0,3 0 0 0,4 2 0 15,-1 1 128-15,-1-2-128 0,-1 3 0 0,0 0 0 16,1-3 0-16,1 2 0 0,1 3 0 0,0-2 0 16,0-1 0-16,0 2 0 0,-1-2 0 0,1 2 0 15,2-5 128-15,1 4-128 0,0 0 0 0,-3-2 0 16,-1-2 0-16,1 1 128 0,1 2-128 0,3-1 0 0,4-1 0 0,-4 0 0 15,-2 1 128-15,0 0-128 16,-1 0 0-16,4 3 0 0,4-3 0 0,-4 1 0 0,-5 2 0 0,2-2 0 16,1 3 0-16,1-3 0 0,0 1 0 0,-1 0 0 15,-7-2 0-15,2 1 0 0,-2 1 0 0,2 0 0 16,-2 1 0-16,0-1 0 0,0-3 0 0,-3 3 0 16,-6-2 0-16,2-1 0 0,-2 5 0 0,-1-3 0 15,4 1 0-15,-2 0 0 0,-4-2 0 0,0 2 0 16,-4-2 0-16,-1 0 0 0,-1 4 0 0,1 0 0 15,2 0 0-15,0 0 0 0,-1-2 0 0,-1 0 0 16,-5-4 0-16,-3 1 0 0,-3 1-176 0,-1 2 176 16,3-5-160-16,-2 1 160 0,1 1-128 0,0-1 128 15,1 2 0-15,-3-1-144 0,-1-1 144 0,-3-1 0 0,-3 1 0 16,1 2 0-16,0-1 0 0,-1-2 0 0,1 3 0 0,-1-2 0 16,-1 1 0-16,-2-3 0 0,0-1 0 0,0 0-128 15,-2-1 128-15,-2-3 0 0,-4 0 0 0,-2 0 0 16,-3 2 0-16,0-7 0 0,-3 1 0 0,-2-2 0 15,-3 2 0-15,2-2 0 0,0 1 128 0,-5-3-128 16,-1-1 0-16,0 0 0 0,-1-2 0 0,2 0 128 16,-2-2-128-16,1-1 0 0,-2-3 128 0,0 0-128 15,0-3 256-15,-1-1-32 0,1-4 0 0,-2-2 0 16,1-4 176-16,-1-2 48 0,-2-3 0 0,2 1 0 16,-1-2 64-16,1 2 32 0,-2-6 0 0,1 6 0 15,-1 2 32-15,0 1 0 0,1 2 0 0,-2 2 0 16,1 4-96-16,0 2-16 0,-1 3 0 0,1 2 0 15,-3 0-96-15,0 3-32 0,-1 2 0 0,0 2 0 0,-1 0-144 0,0 3-16 16,-1 0-16-16,0 2 0 0,0 9-160 0,0-8 0 16,0 8 0-16,0 0 0 15,0 0-448-15,0 0 0 0,0 0-16 0,0 0 0 16,0 0-1872-16,0 0-368 0,0 0-80 0,-1 16-14432 16</inkml:trace>
  <inkml:trace contextRef="#ctx0" brushRef="#br0" timeOffset="70416.71">25967 19594 24879 0,'0'0'2208'0,"0"0"-1760"0,0 0-448 0,0 0 0 16,0 0 480-16,0 0 16 0,0 0 0 0,0 0 0 16,0 0-192-16,0 0-48 0,0 0 0 0,0 0 0 15,0 0 64-15,10 5 0 0,-10-5 0 0,7 9 0 16,2 3 32-16,-1 2 16 0,-1 1 0 0,0 0 0 15,-2 7-32-15,-1-1 0 0,-2 1 0 0,0 6 0 16,-2 0-16-16,-3 5 0 0,0 0 0 0,-2 3 0 16,-2 2-48-16,-1 0-16 0,-1 1 0 0,-1 1 0 0,-3-2-112 0,3-4-16 15,-3-3-128-15,1 0 192 0,-2 1 48 0,1-5 0 16,2-2 0-16,-1-3 0 0,3-2 96 0,0 1 32 16,3-4 0-16,1-1 0 0,0-4-176 0,2-2-16 15,3-1-16-15,0-9 0 0,0 0-32 0,0 0-128 16,0 0 192-16,0 0-64 0,0 0 80 0,0 0 16 15,13-3 0-15,-4 0 0 0,0-3-224 0,1 1 176 16,0-2-176-16,2-2 160 0,0 2-160 0,2-2 0 16,0 4 0-16,2 0 0 0,1-2 0 0,5 5 0 15,0 0 0-15,0 2 0 0,4 0 0 0,2 2 0 16,4-2 0-16,2 1 0 0,4 0 0 0,-1 1-176 16,0 0 16-16,0-2 0 0,-1 0-32 0,4 3 0 15,2-1 0-15,2-1 0 0,3 1 48 0,3-1 0 0,3 2 0 16,1-1 0-16,-1 2 144 0,-2-4 0 0,-3-1 0 0,-1 1 0 15,-1 1 0-15,0 1 0 0,1 0 0 0,-4 1-128 16,0 1 128-16,0 3 0 0,2-2 0 0,-4-1-128 16,-4-2 128-16,-3 3 0 0,-4-1 0 0,0-1 0 15,-5 0 0-15,0-3 0 0,0 0 0 0,-4 0 0 16,2 0 0-16,-4 0 0 0,1-2 0 0,0-1 0 16,-3-2 0-16,1 0 0 0,-1 1 0 0,-2-3 128 15,-2-1 64-15,-2 0 32 0,1-2 0 0,-5 3 0 16,-1-5 352-16,0-1 64 0,-3-4 0 0,-3-2 16 15,-1-4 224-15,-1-3 32 0,-4-2 16 0,1-6 0 16,-2 0-112-16,-1-3-32 0,-1-1 0 0,0 1 0 16,0 3-432-16,1 2-96 0,-1 5 0 0,0 2-16 0,0 2-240 15,0 5 0-15,-1 0 0 0,1 3-160 16,0 3-624-16,-1 4-128 0,-4-1-32 16,1 4-12176-16,-1 0-2432 0</inkml:trace>
  <inkml:trace contextRef="#ctx0" brushRef="#br0" timeOffset="72744.86">28219 18527 18543 0,'0'0'816'0,"0"0"176"0,0 0-800 0,0 0-192 0,11-4 0 0,2-1 0 15,2 0 752-15,3 1 96 0,3-1 32 0,3-3 0 0,1 2-96 0,-1-3-16 16,2 1 0-16,0-5 0 0,2 5-368 0,-10 1-80 15,4 2 0-15,2 1-16 0,3 0-304 0,-2 1 160 16,0-1-160-16,1 0 128 16,-3 1-1440-16,12-3-288 0,-2 1-64 0,-12 6-16 0</inkml:trace>
  <inkml:trace contextRef="#ctx0" brushRef="#br0" timeOffset="72910.06">28121 18882 22111 0,'10'-6'1968'0,"4"1"-1584"0,4 1-384 0,5-1 0 16,4-3 352-16,4 3-16 0,5-4 0 0,2 2 0 15,-2 0-176-15,-1-4-32 0,-2-2-128 0,0 3 192 16,-1-3-192-16,0 6 176 0,-2-3-176 0,0 3-10560 16</inkml:trace>
  <inkml:trace contextRef="#ctx0" brushRef="#br0" timeOffset="73217.85">28237 18300 10127 0,'0'0'896'0,"9"-6"-704"0,-2-4-192 0,6 3 0 0,5-2 3328 0,6 2 624 15,1 2 128-15,3-3 16 0,0 2-3072 0,3-1-640 16,1 1-112-16,1 4-16 0,2-1-32 0,2 2 0 16,2 1 0-16,-2 4 0 0,1 6 32 0,1 1 0 15,-1 3 0-15,-3 4 0 0,-2 4 112 0,-6 4 16 16,-4 0 16-16,-5 5 0 0,-7 5 80 0,-4 3 16 16,-9 5 0-16,-3-2 0 0,-5 1-192 0,-5 0-48 15,-7-2 0-15,-5-2 0 0,-4-1-64 0,-5-1 0 16,-1-4-16-16,-1-2 0 0,0-1-48 0,1-4-128 15,0-2 192-15,4 1-64 16,1-6-1168-16,4-2-240 0,4-3-64 0</inkml:trace>
  <inkml:trace contextRef="#ctx0" brushRef="#br0" timeOffset="73918.14">29860 18298 12895 0,'0'0'1152'0,"0"0"-928"0,0 0-224 0,0 0 0 16,-6-7 1216-16,-2 1 192 0,3 2 32 0,-3 2 16 16,-1 0-192-16,-1 1-48 0,-4 1 0 0,0 1 0 15,0 3-480-15,-2 3-96 0,-3 1-32 0,-2 5 0 16,0-1-336-16,-2 2-64 0,-3 2-16 0,1 2 0 15,0 2 112-15,3 1 16 0,-1-1 0 0,3 3 0 0,2-3 224 0,3-1 48 16,3 0 16-16,3-2 0 0,4-1-224 0,1-2-32 16,4-2-16-16,4 0 0 0,3-3-192 0,2 0-144 15,1-2 192-15,4-2-192 0,2-4 160 0,3-1-160 16,2-1 128-16,2-3-128 16,-1 0-336-16,4 0-160 0,-2-1-16 0,-2-2-8224 15,2 1-1632-15</inkml:trace>
  <inkml:trace contextRef="#ctx0" brushRef="#br0" timeOffset="74119.92">29869 18554 13823 0,'0'0'608'0,"-3"11"128"0,1 0-592 0,-1 2-144 0,2-1 0 0,0 6 0 15,-1 4 2240-15,1 2 432 0,0 0 80 0,-2-2 0 16,-3-1-1568-16,2 1-320 0,-2 0-64 0,-1-2-16 15,-3-1-336-15,3-1-80 0,0 0-16 0,1-1 0 16,2-3-352-16,0-2 0 0,2-2 0 0,2-10 128 31,-1 9-2112-31,1-9-432 0</inkml:trace>
  <inkml:trace contextRef="#ctx0" brushRef="#br0" timeOffset="74486.92">30295 18262 13823 0,'0'0'1216'15,"-9"1"-960"-15,0 1-256 0,-1 3 0 0,-2 2 2320 0,1 6 432 16,-1 1 64-16,1 4 32 0,-2 0-2176 0,1 1-432 15,-1 4-96-15,1-2-16 0,2 2 48 0,3-1 0 16,2-1 0-16,1-3 0 0,5 1-48 0,3-1-128 16,5-4 192-16,0-1-64 0,5-2 144 0,1-5 32 15,4 2 0-15,1-4 0 0,1-4 80 0,0-1 0 16,2-4 16-16,2-2 0 0,3 0 224 0,-2-6 32 0,-1-2 16 0,-2-3 0 16,-1 0 32-16,-3 0 16 0,-1-1 0 0,-4 0 0 15,-5 0-272-15,-3 1-64 0,-1 0-16 0,-1-1 0 16,-5 0 16-16,-3 0 0 0,-4 0 0 0,-2 1 0 15,0 3-224-15,-3 1-32 0,-1 3-128 0,-2 2 192 32,-4 2-608-32,0 1-128 0,-1 2-32 0,0 3-9808 0,2-2-1968 0</inkml:trace>
  <inkml:trace contextRef="#ctx0" brushRef="#br0" timeOffset="74751.64">30586 17941 14735 0,'0'0'640'0,"-5"-7"160"16,0-3-640-16,1 5-160 0,4 5 0 0,0 0 0 0,-7-8 2656 0,7 8 496 15,0 0 112-15,-8 8 0 0,-3-3-1920 0,1 6-400 16,-2 1-80-16,-1 4-16 0,-4 5-288 0,1 4-64 16,-2-2-16-16,-1 6 0 0,-4 3 128 0,3 4 32 15,-4 3 0-15,-1 3 0 0,0 4-320 0,1 0-48 16,1 2-16-16,-1 4 0 0,1-4-256 0,3-3 0 15,-1-3 0-15,3-2 0 0,2-3 0 0,3-4 0 16,3-4 0-16,1 1 0 16,3-9-240-16,3-2-144 0,1-3-48 0,2-2-9552 15,2-4-1920-15</inkml:trace>
  <inkml:trace contextRef="#ctx0" brushRef="#br0" timeOffset="74938.44">30563 18614 24815 0,'-8'21'1088'0,"3"-6"256"0,0 4-1088 0,-1 2-256 0,-2 5 0 0,-1 2 0 16,-1 0 576-16,-1-3 64 0,-2-1 16 0,0 2 0 16,1-6-144-16,0-1-16 0,1 0-16 0,2-1 0 15,1-1-480-15,3-2 0 0,1-4-128 0,2-2-12640 16</inkml:trace>
  <inkml:trace contextRef="#ctx0" brushRef="#br0" timeOffset="75297.38">31103 18070 19343 0,'0'0'1728'0,"0"0"-1392"0,0 0-336 0,-1 12 0 16,0-1 1728-16,-1 2 256 0,-1 2 64 0,0 5 16 15,-1 8-1040-15,-1-4-224 0,-1 3-32 0,-1 1-16 16,0 5-368-16,-2-1-80 0,-3-5-16 0,4 1 0 16,-4-2-288-16,2 1-192 0,0-5 16 0,-3-1-13232 15</inkml:trace>
  <inkml:trace contextRef="#ctx0" brushRef="#br0" timeOffset="75447.47">30796 18354 21183 0,'0'0'1888'0,"10"-4"-1504"16,2-3-384-16,6 0 0 0,4 3 1536 0,5-1 224 15,6-1 48-15,2 1 16 0,2-1-1376 0,-1-2-288 16,-1 0-160-16,-2-2-8192 15,-2 2-1760-15</inkml:trace>
  <inkml:trace contextRef="#ctx0" brushRef="#br0" timeOffset="75697.1">31589 18064 21183 0,'0'0'1888'0,"-10"2"-1504"0,-1 3-384 0,0 3 0 16,-2-2 1376-16,-2 6 208 0,-3-1 32 0,-1 3 16 16,-5 2-736-16,1 1-128 0,0 1-48 0,4 0 0 15,1 1-208-15,2 0-64 0,3-2 0 0,3-2 0 16,2 1-208-16,4 2-48 0,2-3-16 0,2-2 0 16,2 0-176-16,4 1 192 0,1-1-192 0,2-3 192 15,0 1-192-15,4-3 0 0,2-1 0 0,0-2 0 31,2 1-1200-31,-1-1-272 0,0-4-48 0</inkml:trace>
  <inkml:trace contextRef="#ctx0" brushRef="#br0" timeOffset="75987.21">31674 18319 26719 0,'0'0'2368'0,"0"0"-1888"16,0 0-480-16,9-3 0 0,-9 3 736 0,10 0 48 16,-10 0 16-16,9 6 0 0,-9-6-560 0,5 10-112 15,-5-10-128-15,-3 15 176 0,0-3 80 0,-4-1 0 16,0 2 16-16,-2-2 0 0,0 1-32 0,0-1-16 16,0-2 0-16,1 3 0 0,8-12-16 0,-5 12 0 15,3-2 0-15,2-10 0 0,4 13 192 0,1-4 48 16,-5-9 0-16,12 9 0 0,2-4 16 0,4 0 16 0,2 0 0 0,2-2 0 15,1-3-336-15,0-2-144 0,1 0 128 0,0-4-128 32,-1 0-1856-32,-3 1-448 0</inkml:trace>
  <inkml:trace contextRef="#ctx0" brushRef="#br0" timeOffset="76336.35">32177 17887 24879 0,'0'0'2208'16,"0"0"-1760"-16,0 0-448 0,-7 4 0 0,-2 2 1136 0,-3 4 144 16,-3 6 16-16,0 0 16 0,-6 3-880 0,0 3-176 15,-3 3-48-15,1-2 0 0,1 1 48 0,3 2 0 16,1-2 0-16,6 3 0 0,1-3 0 0,8-3 0 15,3 2 0-15,5-2 0 0,5-7-112 0,3-2-16 16,2 2 0-16,5-6 0 0,2 0 176 0,2-5 16 16,1 0 16-16,0-4 0 0,-1-2 96 0,-1-5 16 15,-2 0 0-15,-8 4 0 16,1-4-128-16,0 2 0 0,1-4-16 0,0 1 0 0,-1-4-96 0,-1-1-16 16,-2 0 0-16,6-16 0 0,-7-1-192 0,-3 4 176 0,-7-3-176 15,0 3 160-15,-6 0-352 0,1 5-64 16,-2-3 0-16,2 15-16 15,-2-2-1936-15,1 0-384 0</inkml:trace>
  <inkml:trace contextRef="#ctx0" brushRef="#br0" timeOffset="76569.89">32414 17651 3679 0,'-9'2'320'0,"0"5"-320"0,0 3 0 0,-1 4 0 16,-2 4 6992-16,-2 2 1328 0,-3 3 272 0,5-8 48 16,-3 2-6912-16,-4-1-1408 0,0 11-320 0,-2 5 0 15,-1 3 704-15,-3 6 112 0,-1 5 16 0,-29 45 0 16,4-10-320-16,5-7-48 0,3-6-16 0,4-2 0 0,2-3-320 16,4-3-128-16,2-4 0 0,6-1 144 15,2-3-1936-15,4-4-384 0,3-9-64 0,2-2-13072 16</inkml:trace>
  <inkml:trace contextRef="#ctx0" brushRef="#br0" timeOffset="77119.72">32574 18394 26719 0,'0'0'1184'0,"0"0"240"0,0 0-1136 0,0 0-288 16,0 0 0-16,0 0 0 0,0 0 864 0,0 0 112 16,0 0 32-16,0 0 0 0,0 0-768 0,4 12-240 15,-4-1 128-15,-2-2-128 0,0 4 0 0,-5 0 0 16,-3-1 0-16,3 3-144 0,2 1 144 0,1 2 0 16,-1-1 0-16,2 1-128 0,2 0 384 0,1-2 96 15,1 1 16-15,4-1 0 0,2 1 464 0,2-2 112 16,2-2 16-16,2 0 0 0,1-1-368 0,1-1-64 15,3 0-16-15,2 0 0 0,3-4-192 0,2-2-64 16,3 1 0-16,-10-4 0 0,2-1-256 0,2-1 0 0,0-1-176 0</inkml:trace>
  <inkml:trace contextRef="#ctx0" brushRef="#br0" timeOffset="77554.09">29252 19580 4607 0,'0'0'400'0,"0"0"-400"16,0 0 0-16,0 0 0 0,0 0 6592 0,0 0 1248 15,0 0 240-15,-1 12 48 0,-1-1-6272 0,0 3-1248 16,1-1-256-16,0 0-48 0,-1 2-144 0,2 1-32 16,0-2 0-16,0-2 0 15,2-1-432-15,-1 2-80 0,0-4-32 0,2 0-9824 16,-3-9-1984-16</inkml:trace>
  <inkml:trace contextRef="#ctx0" brushRef="#br0" timeOffset="77725.77">29320 19274 33695 0,'0'0'1488'0,"0"0"304"0,0 0-1424 0,0 0-368 0,0 0 0 0,0 0 0 15,4 11-944-15,2-3-256 0,4-5-48 0,4-2-12464 16</inkml:trace>
  <inkml:trace contextRef="#ctx0" brushRef="#br0" timeOffset="77970.37">29908 19396 26031 0,'-28'2'1152'0,"8"1"240"0,-5 0-1120 0,-1 3-272 16,-1 2 0-16,1-1 0 0,-2 6 208 0,2-3-16 16,2 1 0-16,3 3 0 0,2 0-192 0,5-2 0 15,3-2 0-15,6-1 0 0,5-9 0 0,3 13 0 16,4-1 0-16,5-3 0 0,2 0 144 0,4-2-16 16,2-1 0-16,3 3 0 0,-1-4 336 0,-1 4 64 15,-1-3 16-15,1 4 0 0,-2-3-112 0,-5 3-32 16,-5-3 0-16,-9-7 0 0,1 17-160 0,-6-2-48 0,-7-2 0 0,-4 2 0 15,-4 2-192-15,-5-1-288 0,-1-2 64 0,-2-1-8928 16,1-7-1776-16</inkml:trace>
  <inkml:trace contextRef="#ctx0" brushRef="#br0" timeOffset="78355.24">30729 19348 22111 0,'0'0'976'0,"-11"-2"208"0,0-4-944 0,-1 2-240 15,1 3 0-15,-1 3 0 0,1 6 1792 0,-3-3 304 16,1 2 64-16,-3 4 16 0,-1 2-1440 0,1-1-288 15,-1 2-48-15,2 2-16 0,-1-1-16 0,6 0-16 16,-1-1 0-16,5 0 0 0,0-1-32 0,6-13-16 16,0 0 0-16,8 9 0 0,4 0-48 0,0-7 0 15,2-1 0-15,1-1 0 0,3-1 0 0,-1-1 0 16,-1-5 0-16,0-2 0 0,-1 0 192 0,0-1 48 16,-2 3 0-16,-2-4 0 0,-1 1-144 0,-2 1-32 15,-2 1 0-15,-6 8 0 0,0 0-176 0,0 0-144 16,0 0 192-16,9 7-192 0,-2 3 0 0,-2 6 0 0,-1 3 0 0,-1 2-192 31,1 1-256-31,1-1-32 0,2 2-16 0,1 0 0 16,1-2-1776-16,2-4-352 0,0-3-80 0</inkml:trace>
  <inkml:trace contextRef="#ctx0" brushRef="#br0" timeOffset="79022.05">29090 20068 32415 0,'-18'-6'704'0,"18"6"160"0,0 0 32 0,0 0 16 0,-8 10-720 0,3 4-192 0,0 1 0 0,1 3 0 16,0 1 128-16,2 2 0 0,-1 0 0 0,3 5 0 15,-1-4 0-15,0 3 0 0,0 0 0 0,-1-5 0 16,4-1 16-16,-2 1 0 0,-2-1 0 0,2-5 0 0,3-2 16 0,-1-5 0 16,-2-7 0-16,5 7 0 0,-5-7 96 0,11 0 0 15,0-2 16-15,1-5 0 0,0-3-80 0,2 0-32 16,0-3 0-16,1-1 0 0,2-2-160 0,-1-1 160 16,0 2-160-16,-2 0 160 0,0 2-160 0,-2 3 0 15,-1 0 0-15,0 6 0 0,-11 4 0 0,13 4 0 16,-2 2 0-16,1 7 0 0,-2 5 0 0,0 2-192 15,-2 7 64-15,0-1 128 0,-2 4-208 0,-3-4 80 16,2 5 128-16,-1-5-208 0,-1 1 32 0,-1-3 16 16,0-2 0-16,-1-4 0 0,0-2-176 0,2-2-48 15,-2 0 0-15</inkml:trace>
  <inkml:trace contextRef="#ctx0" brushRef="#br0" timeOffset="80405.67">29770 20329 30687 0,'-16'0'1360'0,"8"2"288"0,8-2-1328 0,-11 7-320 0,0 4 0 15,2 1 0-15,0 3 0 0,2 3-160 0,1 0 16 0,1-1 0 16,0 1 144-16,4-1 0 0,1 0 0 0,3 0 0 15,0-2 0-15,4-1-128 0,3-5 128 0,0-1 0 16,4-3 0-16,3-5 0 0,2-1 0 0,2-5 0 0,5-1 128 0,-1-1 96 16,1-3 32-16,-5 2 0 0,-3-4 448 0,0-2 80 15,-3 0 32-15,-1 1 0 0,-6 1-240 0,-5-2-32 16,-1-2-16-16,-5-1 0 0,-3 2-256 0,-2 2-48 16,-3 0-16-16,-6 1 0 0,-1-1-208 0,-1 1 0 15,0 2 0-15,-1 0-160 16,1 2-224-16,1 4-32 0,4 1-16 0,3 3 0 15,0-2-336-15,4 2-80 0,7 1-16 0,0 0 0 16,0 0-16-16,0 0 0 0,5-7 0 0,5 1 0 0,4 1 576 0,5-3 112 16,3 2 32-16,2-3 0 0,0 1 160 0,1 3 224 15,1-1-48-15,-3 1-16 0,-2 2 128 0,0 1 32 16,-1-1 0-16,-2 3 0 0,-3 3 160 0,-1 1 32 16,-1 3 16-16,-2 5 0 0,-2 2-256 0,-1 1-48 15,-1 1-16-15,-3 2 0 0,-4-4 112 0,0 4 0 0,-1 0 16 0,-2-3 0 16,-2 0-64-16,0-1-16 0,0-1 0 0,0-4 0 15,0 0 48-15,5-9 0 0,0 0 0 0,0 0 0 16,0 0 32-16,0 0 16 0,0 0 0 0,0 0 0 16,0 0-48-16,-3-12-16 0,5 2 0 0,3-3 0 15,1-2-288-15,2 0 0 0,2-3 128 0,1 3-128 16,1-2 0-16,1 2 0 0,-2 0 0 0,2 3 0 16,-1 0 0-16,0 5 0 0,-1 0 0 0,-1 4 0 15,-10 3-256-15,13 3 64 0,-3 6 0 0,-2 0 0 16,-2 2-384-16,-1 6-80 0,-2 2-16 15,-2-2 0-15,-2 1 32 0,0-1 0 0,-2-1 0 0,-1-1 0 16,0-2 320-16,2-1 80 0,2-12 16 0,-3 10 0 16,3-10 224-16,0 0 0 0,0 0 0 0,0 0 0 15,8-7 128-15,1 0-128 0,0-6 144 0,2 0-144 0,3-1 0 0,2-3 0 16,-4-5 0-16,2 3 0 0,0 2 128 0,1 1-128 16,1 2 0-16,-1 0 0 0,-1-3 224 0,-1 7-48 15,-3 4-16-15,3 2 0 0,-3 0-16 0,-10 4 0 16,11 5 0-16,-1 3 0 0,-1 2-144 0,-1 0 0 15,-1 3-160-15,0 1 160 0,-2 1-256 0,0-3 64 16,-1-1 0-16,1-1 0 0,-5-10 192 0,7 5 0 16,1-1 0-16,0-4-144 0,-8 0 144 0,12-6 176 15,0-7-48-15,1 0 0 0,-1 2 64 0,2-4 16 16,-2-3 0-16,0 0 0 0,1 0-208 0,-1 1 144 16,-2 0-144-16,0 0 128 0,-2 1-128 0,-1 1 160 15,0 2-160-15,-2 2 160 0,-3 0-160 0,-2 11 0 16,0 0 0-16,0 0 0 0,0 0 0 0,0 0 0 15,-1 14-128-15,-2 2 128 0,0 1-160 0,-1 4 160 16,0 0-208-16,1 4 80 0,1-1 128 0,1 4-160 0,-1-4 160 0,1-4-160 16,1-1 160-16,3-1-128 0,0-3 128 15,2 0-128-15,1-1 128 0,1-5 0 0,1-1 0 0,3-4 0 16,1-4 0-16,-1-3 192 0,1-3-32 0,-1 0-16 16,-1-1 176-16,2-4 16 0,-2-2 16 0,-3-1 0 15,-1-1-144-15,-3-2-16 0,-3 1-16 0,-1-1 0 16,-3-2-176-16,-1 1 160 0,-4-1-160 0,0 0 160 15,-2 1-160-15,1 2 0 0,0 2 0 0,-2 1 128 16,2 2-128-16,2 1-144 0,2 5 144 0,6 5-208 16,0 0-32-16,0 0 0 0,0 0 0 0,0 0 0 15,0 0-192-15,0 0-32 0,8-8-16 0,4 3 0 0,2 2 128 16,2-2 32-16,-1-1 0 0,3 1 0 0,1 0 320 0,2-2 0 16,1 4 0-16,3-1 0 0,-1-5 0 0,-2 1 288 15,-2 2-48-15,1-3-16 0,-2 3 48 0,-1-3 16 16,-1 1 0-16,-1 0 0 0,-4 2 48 0,0 1 16 15,-5-3 0-15,-7 8 0 0,0 0-144 0,0 0-16 16,0 0-16-16,0 0 0 0,0 0-176 0,0 0 0 16,0 0 144-16,0 0-144 0,0 0 0 0,-3 12 0 15,-2-3 0-15,-2 2 0 0,-2 3 0 0,0-4 0 16,0 2-192-16,1 2 64 0,-1-2 128 0,1-1-128 16,2 0 128-16,-1-3-128 0,2-1 128 0,5-7 0 15,-4 8 0-15,4-8-128 0,0 0 128 0,0 0 0 0,0 0 0 0,7 9 0 16,2-4-288-16,0-4 32 15,-9-1 0-15,15-4 0 16,0-3-160-16,-1 0-32 0,0-4 0 0,1 1 0 0,-3-4 80 0,-1 2 16 16,2 3 0-16,-4-1 0 0,0 4 224 0,-2-2 128 15,-7 8-160-15,0 0 160 0,0 0 0 0,11 3 240 0,-11-3-32 0,6 9 0 16,0 6 32-16,-3 4 0 16,-1 9 0-16,-2 4 0 0,-2 7-112 0,-2 3-128 0,-4 3 176 0,1 0-176 15,-2 2 192-15,-1-2-64 0,-3 3 0 0,1-3-128 16,-1-1 208-16,-3-2-64 0,0 4-16 0,-2-5 0 15,-4-3 384-15,-2-1 80 0,-1-2 16 0,-1-3 0 16,2-8 208-16,1-4 32 0,3-4 16 0,3-4 0 16,5-3-544-16,0-4-128 0,2-5 0 0,1-6-16 15,4-3-1840-15,-2-7-352 0,-1-7-80 0</inkml:trace>
  <inkml:trace contextRef="#ctx0" brushRef="#br0" timeOffset="81540.06">31854 19729 4607 0,'0'0'192'0,"0"0"64"16,-10 0-256-16,10 0 0 0,-10 0 0 0,1 4 0 0,2 5 6224 0,-2-2 1200 0,1 5 256 0,-1-3 32 15,0 2-5632-15,0 3-1120 0,0 1-240 0,1-1-32 16,-3 2-192-16,2 1-48 0,2 0 0 0,2-2 0 16,-3 0-192-16,4 2-32 0,3-6-16 0,1 2 0 15,3 0-208-15,2-1 176 0,2-3-176 0,2 3 160 0,3-6-160 0,0 4 128 16,2-1-128-16,2 0 128 0,-2-3-128 0,0 1 0 16,-2 2 0-16,-2-4 128 0,-10-5-128 0,5 10 0 15,-5-10 144-15,0 0-144 0,-5 10 192 0,-5 2-48 16,0-4 0-16,-4 1 0 0,-4-1-16 0,-2 0 0 15,-3-6 0-15,0 2 0 0,-1 0-128 0,2 0 0 16,3-3 0-16,2 0 128 0,-1 0-128 0,4-1 0 16,2 0 0-16,2 0 0 0,1 0 0 0,9 0 0 15,0 0 0-15,0 0 0 0,0 0-320 0,0 0 48 16,12-3 16-16,2-4 0 0,1 2 256 0,3 0-192 16,1-4 192-16,1 2-160 0,3-4 160 0,1 4 0 15,2-5 0-15,0 3 0 0,1-2 0 0,0 0 0 16,-2-1 0-16,-1-2 0 0,0-1 0 0,1 1 0 15,-4 0 0-15,0 1 0 0,-2-2 0 0,-2 0 0 16,-1 1 160-16,-2-2-160 0,-2-1 192 0,-2 3-48 16,-3 0-16-16,-1 0 0 0,-1 2-128 0,-2 3 0 0,-1 4 144 0,-2 5-144 15,0 0 0-15,0 0 0 16,0 0 0-16,-7 7 0 0,-2 4-224 0,-1 1 32 0,-2 5 16 0,0 1 0 16,-1 0 16-16,1 0 0 0,3-1 0 0,1 1 0 15,-1 0 160-15,4 0-128 0,1-2 128 16,3-2-128-16,2-2 128 0,1-5 0 0,2 1 0 0,-4-8 0 15,9 9 0-15,-9-9-160 0,11 3 160 0,2-3 0 16,0-3 0-16,-2 0 0 0,0-3 0 0,-1-2 0 16,0-3 176-16,1 0-176 0,-2-3 192 0,-2-2-192 15,-4 0 160-15,1 1-160 0,-3-2 128 0,2 1-128 0,-6-4 0 16,2 1 128-16,-3 0-128 0,-1-1 0 0,-2-2 0 16,3 2 0-16,-1 0 0 0,1-3 0 0,1 2-128 0,3 1-16 15,3-1 0-15,1 3 0 0,0-1-32 0,3-2 0 16,3 2 0-16,2 0 0 0,-1-2 32 0,2 2 0 15,0 1 0-15,-1 0 0 16,1 0 144-16,0 2-128 0,0-1 128 0,-1 2-128 0,-2-2 128 0,1 1 0 16,-1-1 0-16,-1 1 0 0,-2 2 0 0,0 0 0 15,-2 0 0-15,-2 1 0 0,0-1 0 0,0 6 0 16,-3 8 128-16,0 0-128 0,-2-6 0 0,2 6 0 16,0 0 0-16,-9 12 0 0,2 2 0 0,-1 2 0 15,1 3 0-15,-1 3-128 0,2-2 128 0,-2 4 0 16,2 2 0-16,2-3-128 0,-3-2 128 0,4 2 0 15,0-4 0-15,2 0 0 0,0-2 320 0,1-5-16 16,2 0 0-16,-2-12 0 0,5 13 240 0,-5-13 48 16,12 3 16-16,2 1 0 0,-3-4-144 0,-3 0-16 15,2-1-16-15,1-2 0 0,2 1 96 0,0-2 32 16,-1-2 0-16,2 2 0 0,-1 3-112 0,10-2-32 16,-5 3 0-16,-3 3 0 0,-2 4-128 0,-2 5-32 0,-2 2 0 0,1 3 0 15,-2 4-128-15,-2 4-128 0,-2 4 192 0,-1 2-192 16,-1-4 0-16,-1 1 0 0,-2-4 0 0,1 0 0 15,0-1 0-15,1-3 0 0,1-1 0 0,1-2 0 16,0-2 160-16,2-2-160 0,1-2 128 0,-6-11-128 16,11 13 144-16,-1-7-144 0,1-2 160 0,1-3-160 15,0-2 128-15,1-2-128 0,-3 0 0 0,3-2 144 0,-3-2-336 0,0 2-80 16,-2 1-16-16,-8 4 0 16,9-6-2768-16,-9 6-544 0</inkml:trace>
  <inkml:trace contextRef="#ctx0" brushRef="#br0" timeOffset="84592.1">3180 6548 29487 0,'-26'-18'2624'0,"12"8"-2112"16,1 4-512-16,0 1 0 0,2 1 0 0,-1 2 0 15,12 2-160-15,-9 7 160 0,3-1 368 0,2 6 192 16,3 0 32-16,1 12 16 0,-1 6-384 0,5 7-80 0,1 5-16 0,1 3 0 16,-1 7 0-16,0 2-128 15,0 0 192-15,-1 6-64 0,0 1-128 0,-2 7 0 0,0 0 0 0,-2 1 128 16,-3-1-128-16,2 0 0 15,-3-3 0-15,-1-6 0 0,-3-1 0 0,2 1 0 0,-2 0 0 0,-1-3 0 16,-1-3 0-16,-1 0 0 0,3 0 0 0,-4-4 0 16,-5-2 0-16,0 0 128 0,0-4-128 0,3 4 0 15,0-5 240-15,1 2-48 0,0-5 0 0,2-1 0 16,-1-1 176-16,2-1 16 0,1-2 16 0,2-2 0 16,0-7-160-16,2 2-48 0,1-2 0 0,2-2 0 15,-1-1-192-15,3-3 128 0,0-3-128 0,2 0 0 16,0-2 128-16,-1 0-128 0,3 0 0 0,1-4 0 15,0 1 0-15,2 1 128 0,-1-6-128 0,3 2 0 0,4-2 128 0,-2-2-128 16,3 1 176-16,1 1-176 0,2-1 192 0,2-2-192 16,5-1 192-16,4 0-192 0,3-2 192 0,2-2-64 15,4 1 0-15,2 1-128 0,-1 1 128 0,5 1-128 16,4-2 0-16,4 1 0 0,0-1 128 0,5 4-128 16,2-2 0-16,3 2 0 0,2-1 0 0,-1 2 0 15,0 1 0-15,3 0 0 0,3 5 0 0,4-3 0 16,4 6 0-16,1-1 0 0,-2-1 0 0,2 2 0 15,3 1 0-15,3 1 0 0,1 3 0 0,-2-1 0 16,1 1 0-16,0-1 0 0,-2-4 0 0,3-1 0 16,2 1 0-16,-2-2 0 0,-3-4 0 0,0 2 0 15,-1-6 0-15,4 5 0 0,-2-1 0 0,3 2 0 16,-1-3 0-16,-4 2 0 0,-2-2 0 0,-2 2 0 16,2 1 0-16,0 1 0 0,3-2 0 0,-4 2 0 15,-4-4 0-15,-1 2 0 0,0-4 0 0,0 0 0 16,-1 4 0-16,0-4 0 0,1 1 0 0,-4 2 0 15,-5-3 0-15,-2 0 0 0,4 1-128 0,-1-2 128 16,-2 0 0-16,2 1-144 0,-2 3 144 0,-1-6 0 16,-6 2 0-16,-2 0 0 0,0 2 0 0,-3-2 0 15,-3 0 0-15,-1 0 0 0,-6-1 0 0,2 1 0 0,-1-1 0 0,-2 1 0 16,0-1 0-16,-5 3 0 0,-1-1 0 0,-4-2 0 16,-1 3 0-16,0 1 0 0,-1-2 0 0,-1 4 0 15,0-4 0-15,-1 0 0 0,1 3 0 0,-5-3 0 16,1 0 0-16,1 1 0 0,0 0 0 0,-3-4 0 15,2 1 0-15,-2-2 0 0,0-1 0 0,1-1 0 16,-4-2 0-16,0 2 0 0,-2-3 128 0,-1-2-128 16,-1-1 0-16,-2 0 144 0,0-5-144 0,-3 1 0 15,3-1 192-15,-1-4-192 0,0-2 192 0,0-2-192 16,-5-2 320-16,2-1-64 0,-1-2 0 0,3-4 0 16,-2-2 64-16,4-1 0 0,-1-6 0 0,0-1 0 0,0-2-192 0,2-3-128 15,-1-2 192-15,3-4-192 0,1-1 128 0,-1-5-128 16,3-2 0-16,-2-4 0 0,1-1 0 0,2-1 128 15,1-1-128-15,0-4 0 0,0-3 0 0,4 2 0 16,3 0 0-16,-1 1 0 0,4 2-160 0,-1 2 160 16,3-2-160-16,1 7 160 0,-2-1 0 0,1 4 0 15,-2 1-128-15,0 0 128 0,0 1 0 0,1 4 0 16,-1 1 0-16,0 1 0 0,-1 2 0 0,1 0 0 16,-3 5 0-16,-1 2 0 0,1 3 0 0,-1 2 0 15,0 2 0-15,-2 2 0 0,-2 4 0 0,-2 3 0 16,-1 0 0-16,-1-1 0 0,1 1 0 0,0 5 0 0,-2 0 0 0,-3 3 0 15,-3 0 0-15,0 4 0 16,-1 0 0-16,-2-1 0 0,-2 5 0 0,-1 0 0 16,-2 2 0-16,-2 6 0 0,0 0 0 0,-2-9 0 15,2 9 128-15,-8-5-128 0,-2-3 0 0,-2 3 0 16,-3 1 128-16,-3 2-128 0,-3 0 0 0,-3 1 0 16,-3 0 0-16,-4 1 0 0,-4 0 0 0,-2 0 0 15,-1 1 0-15,-3-1 0 0,-1 3 0 0,-1-1 0 0,-2 1 0 0,-2 0 0 16,-3 4 0-16,-5-2 0 0,-5-1 0 0,-1 0 0 15,0 1 0-15,0 0 0 0,-1 0 128 0,-4 4-128 16,-3-3 0-16,-2 0 160 0,-2 1-160 0,-2-5 128 16,1 2-128-16,-1 1 0 0,0 4 0 0,-6-4 128 15,-5 2-128-15,1-2 0 0,1-2 0 0,0 4 0 16,-1-1 0-16,-5 0 0 0,-6 2 0 0,3-2 0 16,-1 1 0-16,2 2 0 0,-2-4 0 0,-3 0 0 15,-2 1 0-15,1-2 0 0,1-1 0 0,1 0 0 16,-3 1 0-16,-2 0 0 0,1-4 0 0,2 4 0 0,3 2 0 0,-2 2 0 15,-3-4 0-15,0-3 0 0,5 1 0 0,4 4 0 16,-1 0 0-16,-2 0 0 0,-3 3 0 0,2-2 0 16,2-4 0-16,4 2 0 0,4 2 0 0,1-3 0 15,-2-2 0-15,4 1 0 0,5-1 0 0,3 3 0 16,3-2 0-16,2-1 0 0,3 5 160 0,0-1 0 0,-1-3 0 0,4-1 0 16,5 2-16-16,2 0 0 15,3 1 0-15,3-1 0 0,3 2-144 0,1 2 160 0,1-5-160 0,1 3 160 16,2-4-160-16,2 4 160 15,2-2-160-15,3 1 160 0,3-1-160 0,3 3 192 16,1-4-192-16,5 2 192 0,3-2-64 0,-2 1 0 16,3-2 0-16,3 1 0 0,2-2 0 0,1 2-128 0,0-2 192 0,3 2-64 15,1 0-128-15,0-1 192 0,9-2-192 16,-8 0 192-16,8 0-192 0,0 0 0 0,0 0 144 0,0 0-144 16,0 0 0-16,0 0 0 0,0 0 0 0,0 0 0 15,-6 6 0-15,6-6 0 0,0 0-128 0,2 13 128 16,-2-13-544-16,6 9-32 0,3-2 0 0,2 0 0 15,1 0-2208-15,3 2-448 0</inkml:trace>
  <inkml:trace contextRef="#ctx0" brushRef="#br0" timeOffset="87728.2">22411 2247 8287 0,'-2'-7'736'0,"-1"-2"-592"0,1 2-144 0,0-2 0 0,2 9 432 0,-2-10 48 15,-2-3 16-15,-1 5 0 0,5 8-48 0,-4-9 0 16,-1 2 0-16,0-2 0 0,-1 1 176 0,-1 1 16 15,7 7 16-15,-9-7 0 0,0 2-16 0,3-1-16 16,0 1 0-16,6 5 0 0,0 0 16 0,0 0 16 16,-7-4 0-16,7 4 0 0,0 0-32 0,0 0-16 15,0 0 0-15,16 3 0 0,3 2 96 0,6 2 0 16,7-2 16-16,5 4 0 0,5-2-192 0,3-2-32 16,5 2-16-16,2-3 0 0,1-4 32 0,7 1 0 15,5 1 0-15,7 0 0 0,7-2-208 0,1-1-48 16,-2-2 0-16,6 2 0 0,5 0-96 0,6 0-32 15,7-3 0-15,1 1 0 0,-4-2 0 0,6 3-128 16,9 0 192-16,-1-2-64 0,4-3-128 0,1 2 192 16,4-2-192-16,2 0 192 0,0 3-192 0,5-1 160 15,5-3-160-15,1 3 160 0,-6-1-160 0,6-2 192 16,5 4-192-16,-3 1 192 0,-2-5-64 0,0 2-128 16,2 2 192-16,-4-3-64 0,-4 2-128 0,2 3 0 15,-2-1 144-15,-5 1-144 0,-9-3 0 0,0 2 0 16,-6 2 0-16,0 1 128 0,-1 1-128 0,-6 0 144 15,-9 1-144-15,-3 1 160 0,-1 0-32 0,-2 1-128 0,-5-2 192 0,-7 2-64 16,-8 1-128-16,0-1 160 0,-4-1-160 0,-2-2 160 16,-1 3-160-16,-3 0 0 0,-4-1 0 0,-3 1 128 15,-4-1-128-15,-7-1 0 0,-6 1 0 0,-1-1 128 16,-8 1-128-16,-3-2 0 0,-5 0 0 0,-3-1 0 16,-4-1 0-16,-9 1 0 0,0 0 0 0,0 0 0 0,0 0 192 0,0 0-32 15,-14-5-16-15,-7 2 0 0,-4 1-144 0,-7-1 128 16,-9-2-128-16,-4-1 128 0,-10 0-128 0,-2 1 0 15,-5-4 0-15,-2 2 0 0,-3 0 128 0,-6 0-128 16,-8 1 0-16,-6-3 128 0,-7 3-128 0,2-4 0 16,-5 1 0-16,-7-4-176 0,-7 0 176 0,-1 3 0 15,2-4 0-15,-9 3-128 0,-8 0 128 0,0-1 0 16,-2 0-144-16,-7 3 144 0,-9-2 0 0,2 5 0 16,1-1-144-16,-8-3 144 0,-9 0 0 0,-1 1 0 15,1 4-128-15,-4-1 128 0,2-1 0 0,-3 5-128 16,-4-5 128-16,5 6 0 0,7 1 0 0,2 0 0 15,0-5 0-15,10 2 0 0,10 3 0 0,3 0 0 16,0-5 0-16,12 5 0 0,8 4 0 0,3-3 0 16,0-1 0-16,9 0 0 0,7 2 0 0,11 0 0 0,10 6 0 0,5-4 0 15,3-2 0-15,8-1 0 16,2-1 0-16,13 2 0 0,9-2 0 0,8 1 0 0,7-1 0 0,6 3 0 16,10-3 0-16,0 0 0 15,11 5 0-15,11-3 0 0,11-2 0 0,7-1 0 16,9-3 0-16,4-2 0 0,4-2 0 0,9-1 0 0,9 4 160 0,13 0-32 15,10 0 0-15,4-1 0 0,-1-3 0 0,11 4 0 16,10 3-128-16,3 0 128 16,1-5-128-16,8 1 128 0,10 5-128 0,0-3 0 0,-2-1 0 0,6-1 0 15,7 2 0-15,1 1 0 16,4 2 0-16,-1-4 0 0,-3-4 0 0,7 5 0 0,5 0 0 16,-5-1 0-16,-7-1 0 0,0 2 0 0,3-2 0 0,1 3 0 15,3 1 0-15,-7-1 0 0,-4 2 0 0,-1-2 128 0,-2 2-128 0,-6-2 0 16,-5-3 0-16,-4 6 0 0,0 3 0 0,-8-2 0 15,-11-4 0-15,-2 3 0 0,-2 3 0 0,-9-1 0 16,-11-4 0-16,-4 2 0 0,-12 0 0 0,-9 0 0 16,-5 2 0-16,-8 1 0 0,-8 0 0 0,-6-2 0 15,-3 1 0-15,-10 1 128 0,-8 1-128 0,-8-2 0 16,-10-2 0-16,0 0 0 0,-12 3 128 0,-9-1-128 16,-4 0 128-16,-11-1-128 0,-7-1 0 0,-8 2 0 15,-6 1 0-15,-12 0 0 0,-8 0 0 0,-10 1 0 16,-9-3 0-16,-7 1-128 0,-5 0 128 0,-11-2 0 15,-9-1 0-15,-8 1 0 0,-5 3 0 0,-6-1 0 16,-9-2 0-16,-6 4 0 0,-7-2 0 0,-4 4 0 0,-3 1 0 0,-2 1 0 16,-3-7 0-16,-7 3 0 0,-3 0 0 0,-4 3 128 15,-2 1-128-15,0 3 0 0,0-3 128 0,2 3-128 16,-5-2 0-16,-2 3 128 0,1 0-128 0,4 0 0 16,4 2 0-16,12-1 0 15,11-3 0-15,9 1 0 0,4 3 0 0,17-1 144 0,15 0-144 0,8 1 160 16,3 1-160-16,15 0 160 0,14-1-160 15,14-1 160-15,12-2-160 0,15 2 160 0,11-3-160 0,13 2 160 16,8-6-160-16,12-6 0 0,7 9 0 0,14-3-176 16,13 1 176-16,19-1 0 0,13-4 0 0,12-2-128 15,11 0 128-15,12-1 0 0,8-1-144 0,16-3 144 16,15-1 0-16,7 1 0 0,11-2 0 0,7-1 0 0,8 0 0 16,7 0 0-16,8 4 0 0,8-1 0 0,6-2 0 0,4 3 0 15,0 3 0-15,3 1 0 0,-5 0 0 0,0 3 0 16,0 1 0-16,1 2 0 0,-2-1 0 0,-2 4 0 15,-5 1 0-15,-8 3 0 0,-7-2 0 0,-6 2 0 16,-3 1 0-16,-8 0 0 0,-9-1 0 0,-12 2 0 16,-12-1 0-16,-11 2 0 0,-11 1 0 0,-10 1 0 15,-9-1 0-15,-15-1 0 0,-11-7 0 0,-17 1 0 16,-15-5 0-16,-12 3 0 0,-10 0 0 0,-10-8 0 16,-16 13 0-16,-19-4 0 0,-17 0 0 0,-18-4 0 15,-12-5 0-15,-15 4 0 0,-11 3 0 0,-19-3 192 16,-18-4 0-16,-15-1 0 0,-13-2-48 0,-9 1 0 15,-7 6 0-15,-13-3 0 0,-9 2 16 0,-7-1 0 0,-4 2 0 16,-7-2 0-16,-6-2-160 0,1 0 128 16,1 2-128-16,10 2 128 0,4-2-128 0,12 3 0 0,14 4 0 0,12-3 128 15,6-4-128-15,12 0 0 16,11 2 0-16,17 1 0 0,17-2 0 0,21-1 0 16,13 2 0-16,19-4 0 0,13-3-128 0,17 0-64 15,14-5-16-15,19 0 0 0,16-2-96 0,19-4-16 16,15-7 0-16,27-1 0 15,25 0-192-15,20-7-64 0,17-1 0 0,21-2 0 0,20 0 416 0,14 5 160 0,10-1-128 0,13-1 128 16,10-1 0-16,7-3 0 0,7-2 0 0,3 5 128 16,1 3-128-16,2 3 176 0,3 2-176 0,-3 2 192 15,-5 1-32-15,-6 2 0 0,-5 3 0 0,-10 7 0 16,-12 3 32-16,-17 2 16 0,-18 4 0 0,-21 2 0 16,-18-2-64-16,-23 6-16 0,-23 2 0 0,-23 3 0 15,-18-4 0-15,-22 5-128 0,-17-1 192 0,-25 4-64 0,-23 1-128 0,-31 6 128 16,-35 11-128-16,-33 0 128 15,-25 2-512-15,-39 2-128 0,-32 5 0 0,-33 5-9472 16,-31 13-1872-16</inkml:trace>
  <inkml:trace contextRef="#ctx0" brushRef="#br0" timeOffset="142566.94">2057 14274 5519 0,'0'0'240'0,"0"0"64"0,0 0-304 0,0-11 0 15,-2 4 0-15,2 7 0 0,2-10 2688 0,-2 10 464 16,0 0 112-16,0 0 0 0,1-11-1456 0,-1 11-288 16,0 0-64-16,0 0-16 0,0 0-144 0,0 0-16 15,0 0-16-15,0 0 0 0,0 0-496 0,0 0-80 16,0 0-32-16,-5 8 0 0,1 5-272 0,3 3-48 15,-2 5-16-15,3 4 0 0,0 5 0 0,0 5-16 16,0 4 0-16,3 8 0 0,-3 4 16 0,-3 4 16 16,1 3 0-16,-3 7 0 0,-3 1-128 0,-1 5-16 0,0 0-16 0,-5-1 0 15,0-1-176-15,-4-3 128 16,-1-7-128-16,0-2 128 0,0-4 320 0,0-2 48 0,3-3 16 0,-1-7 0 16,1-4 16-16,0-2 16 0,4-3 0 0,1-5 0 15,3-3 96-15,2-5 0 0,1-5 16 0,3-5 0 16,1 1-208-16,1-10-64 0,0 0 0 0,0 0 0 15,10 0-192-15,1 0-32 0,2 0-16 0,2 0 0 16,0-5-144-16,3 1 128 0,1 0-128 0,2 4 128 16,0 0-128-16,3 0 0 0,2 0 0 0,-8 3 0 15,1 0 0-15,9 0 0 0,0 4 0 0,-3-5 0 16,-3-2-128-16,-2 0 128 0,-1 2 0 0,0-1 0 16,-1-2-1408-16,0 1-224 0,-1 2-32 0,0-2-9728 15,1 0-1920-15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20:16:00.72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6469 1860 2751 0,'0'0'128'0,"0"0"16"0,-10-9-144 0,10 9 0 15,-12-6 0-15,12 6 0 0,-9-10 2112 0,0 2 384 16,9 8 64-16,-9-10 32 0,9 10-1616 0,-8-9-320 0,8 9-64 0,-9-11-16 16,9 11-416-16,-8-7-160 0,8 7 0 0,-10-9 144 15,10 9-144-15,-13-3 0 0,4-4 0 0,9 7 0 16,-11-5 0-16,11 5 0 0,-12-2 0 0,2 0 0 15,-1 4 0-15,11-2 0 0,-8 3 0 0,8-3 128 16,-10 6-128-16,10-6 160 0,-8 5-160 0,8-5 160 16,0 0 16-16,3 6 0 0,-3-6 0 0,8 11 0 15,-1-4 352-15,3 0 80 0,2-3 16 0,0 0 0 16,2-1-128-16,2 2-32 0,1-4 0 0,5 1 0 16,4 1 32-16,0-2 0 0,2 2 0 0,3 1 0 15,2 1 128-15,2-1 16 0,5-3 16 0,3 1 0 16,4-2-256-16,3-1-48 0,-1 0-16 0,1 0 0 15,-1-1-16-15,2 2-16 0,1 0 0 0,4 3 0 16,4-2-96-16,3 2-16 0,5-2 0 0,-2-2 0 0,-3-2 0 16,4 2-16-16,0-2 0 0,7 2 0 0,1 1-48 0,2-1 0 15,1-7 0-15,-1 3 0 0,1 2 0 0,2 0-128 16,3-1 192-16,2 0-64 0,2-1-128 0,0-4 192 16,-3 1-192-16,1 3 192 0,3 2-192 0,-1 0 192 15,1-1-192-15,-2 0 192 0,0-1-64 0,0 0 0 16,3 4 0-16,1 0 0 0,-1-2-128 0,2 2 0 15,-4-3 144-15,3 1-144 0,2 1 0 0,2-1 144 16,0-3-144-16,0 3 0 0,-1 0 128 0,2-1-128 16,2 1 0-16,0 1 0 0,-5-3 0 0,2 1 0 15,-1 0 128-15,4 3-128 0,3-2 0 0,-3 1 0 16,-4-2 0-16,-2 1 0 0,1 3 0 0,3 2 0 0,3-1 0 0,-3 0 0 16,-3-2 0-16,2 1 0 0,2 2 0 0,2 0 0 15,-1-2 128-15,-3 1-128 0,-3-1 0 0,5 4 0 16,0 3 0-16,1-3 0 0,-2-4 0 0,1 2 0 15,-2 3 0-15,4 3 0 0,2-1 0 0,-2 0 0 16,-3-7 128-16,-1 3-128 0,3 1 0 0,1 2 0 16,2 2 0-16,-2-4 0 0,-3-2 0 0,1 5 0 15,3 1 0-15,-1-1 0 0,0-2 128 0,1-1-128 16,-4-2 0-16,7 3 0 0,1 4 0 0,-2-5 0 16,-3-1 128-16,1 2-128 0,1 2 0 0,1-2 0 15,4-1 0-15,-4-1 0 0,-3 1 0 0,1 1 0 16,4 0 128-16,-1-2-128 0,-3 1 0 0,1-1 0 15,1-1 0-15,3 3 0 0,5-1 128 0,-4 1-128 16,-6-3 0-16,1-1 0 0,1 0 0 0,-1 4 0 0,-1-3 0 0,0 1 0 16,-1 2 0-16,3-2 0 0,2 1 0 0,-2 0 0 15,-3 1 0-15,-2-3 0 0,-1 1 0 0,1-2 0 16,6-1 0-16,-4 0 0 0,-3 0 144 0,-1 0-144 16,2 0 0-16,0 0 144 0,5-3-144 0,-3 2 0 15,-4 0 0-15,0 1 0 0,1 0 0 0,0 0 0 16,0-4 0-16,-5 3 0 0,-3 0 0 0,4 2 0 15,2 0 0-15,-2-1 0 0,-1-2 0 0,-2 2 0 16,-2 1 0-16,3 4 0 0,2-3 0 0,-4 1 0 16,0-3 0-16,-2 3 0 0,-2-2 0 0,3 1 0 15,3 3 0-15,-1-2 0 0,-3 0 0 0,1-2 128 0,-2 0-128 16,1 2 0-16,3-1 0 0,-1-1 0 0,-4-1 0 0,4 0 0 16,-3 2 0-16,1 2 0 15,1-1 0-15,1-1 0 0,-2-2 0 0,-1 1 0 0,0 0 0 0,0 2 0 16,3 1 0-16,0-1 0 0,-3 0 0 0,-2-1 0 15,-2 0 0-15,3 0 0 0,1 0 128 0,1 0-128 16,-1-1 0-16,-6 2 0 0,-2-2 0 0,0 0 0 16,3-1 0-16,1 2 0 0,4-1 0 0,-5 0 128 15,-4 2-128-15,0-1 0 0,0 0 0 0,2 0 0 16,3 2 0-16,-1-2 0 0,0 0 0 0,-4-1 128 16,-3 0-128-16,3 2 0 0,0-1 0 0,3 1 0 15,1-1 0-15,-3 0 0 0,-6-2 0 0,0 2 0 16,1 1 0-16,1-2 0 0,3 3 0 0,-1 2 0 15,4-3 0-15,-6-2 0 0,-3 0 0 0,-2 1 0 16,4-1 0-16,0 1 0 0,3 0 0 0,-4-2 0 16,-4 0 0-16,-4 0 0 0,-3 0 0 0,-1 0 0 0,1 1 0 0,2 0 0 15,0 3 0-15,-1-4 0 0,-3 0 0 0,-4 0 0 16,-6 0 0-16,2 0 0 0,-4 0 0 0,-1 1 0 16,-4 1 0-16,0 0 0 0,-3-1 0 0,-2-1 0 15,1 0 0-15,-2 2 0 0,2-1 0 0,-7 0 0 16,-2 2 0-16,-3-2 0 0,-4 0 128 0,-2 2-128 15,-4-2 0-15,-3 0 128 0,-11-1-128 0,12 3 0 16,-12-3 0-16,0 0 0 0,0 0 0 0,0 0 0 16,0 0 0-16,0 0 0 0,0 0-144 0,-8 6 144 15,-3 2 0-15,-6-3 0 0,-3-2-160 0,-4 0 160 16,-2 2-128-16,-4-1 128 0,-6-1 0 0,-1-3-160 16,-1 0 160-16,-4 0 0 0,-2 2-144 0,-2 2 144 0,1-1 0 15,-8 0-144-15,-5 0 144 0,-7-2-128 16,-5 1 128-16,-3-1-128 0,-3 1 128 0,4 1 0 0,-2 3-144 0,-7-4 144 15,-10-4 0-15,0 0-144 0,-1 0 144 0,-1 2 0 16,-2 2 0-16,-4-2 0 0,-7 0 0 0,6 0 0 16,0-2 0-16,-6 1 0 0,-6 0 0 0,0 0 0 15,1-2 0-15,-3 2 0 0,0 0 0 0,-4 1 0 16,-4-3-128-16,1 3 128 0,2 0 0 0,-2 0 0 16,-5-3 0-16,1 2 0 0,2-1 0 0,-5 0 0 15,-6 1 0-15,3 0 0 0,2 1 0 0,-4 0 0 16,-3-3 0-16,0 2 0 0,3 1 0 0,-3 0 0 15,-3-1 0-15,1 1 0 0,-2 1 0 0,3-1 0 16,-2-1 0-16,-2 1 0 0,-1 0 0 0,2 0 0 0,1 0 0 16,1 0 0-16,-3-1 0 0,2 1 0 0,4-2 0 0,-2 2 0 15,-5-1 0-15,3 1 0 0,4 0 0 0,-3 1 0 16,-6 1 0-16,2-1 0 0,3-1 0 0,0 1 0 16,-4 0 0-16,3 1 0 0,3 1 0 0,0 1 0 15,-2-1 0-15,2-1 0 0,4 0 0 0,-2-1 0 16,-1-1 0-16,2 1 0 0,2 0 0 0,1-1 0 15,-1-2 0-15,2 1 0 0,2 2 0 0,-2-1 0 16,-1-1 0-16,4-1 0 0,1 1 0 0,-1 0 0 16,-2-2 0-16,2-1 0 0,1 4 0 0,0 2 0 15,-5 0 0-15,5-1 0 0,5 2 0 0,-3-2 0 16,-5-1 0-16,5 0 0 0,3 2 0 0,-2-1 0 16,-7 0 0-16,6 0 0 0,7-2 0 0,-2 1 0 15,-3 1 0-15,3 1 0 0,2-1 0 0,0 3 0 0,0 1 0 0,-1-3-160 16,0-2 160-16,1 3-160 0,0 2 160 0,-2-2-160 15,0 0 160-15,2 1 0 0,5 0 0 0,-2 1 0 16,-7 0 0-16,2-1 0 0,3 4 0 0,-1 2 0 16,-8-3 0-16,3 4 0 0,5-4 0 0,-2 5 0 15,-1-1 0-15,3-3-160 0,3-3 160 0,2 4 0 16,0-2-128-16,-1 2 128 0,-1-5 0 0,4 1 0 16,6 4-192-16,-4-3 192 0,-5 1-192 0,4-1 192 15,5-3 0-15,3-1 0 0,3 2 0 0,-2 1 0 16,-3-1 0-16,5-2 0 0,5 1-128 0,0 1 128 15,2-2 0-15,-1-2 0 0,1-1 0 0,4 0 0 16,4 2 0-16,-1 3 0 0,2 0 0 0,1-2 0 16,0-3 0-16,2 0 0 0,4-1 0 0,4 2 0 15,2 3 0-15,-1-2 0 0,-5-1 0 0,4-1 0 0,0-3 0 16,2-1 0-16,2 2 0 0,3 1 0 0,2-1 0 0,-3 3 0 16,-4-1 0-16,3-3 0 0,4-3 0 0,1 2-160 15,2 0 160-15,5-1-192 0,0 4 192 0,2-1-208 16,-1 5 80-16,-3-5 128 0,-1-2-192 0,5-3 192 15,-2 2-192-15,6 1 192 0,2-4-240 0,2 5 80 16,1 2 16-16,3-1 0 0,2-2 144 0,1 0-160 16,-1 0 160-16,1-1-160 0,2 2 160 0,1 0-160 15,3 0 160-15,1-4-160 0,0 1 160 0,3-3-192 16,2 2 192-16,3 2-192 0,2-3 192 0,2 5 0 16,2-1 0-16,2-1 0 0,1-2-144 0,0-1 144 15,6 3-160-15,-1 1 160 0,-1-2-160 0,4 2 160 16,5 5-160-16,0 0 160 0,-4-9-160 0,4 9 160 0,0 0-160 0,4-11 160 15,0 1-208-15,1 2 48 0,1 2 16 0,2-2 0 16,1 3 144-16,1 0-208 0,-1-2 80 0,3 2 128 16,2 0-160-16,0-1 160 0,2 1 0 0,-1 1-144 15,1-2 144-15,4 1 0 0,0 1-144 0,1 1 144 16,2-3 0-16,3 3 0 0,-1 1-144 0,3 1 144 16,3-1 0-16,-1 2 0 0,-1 0 0 0,4 0 0 15,-1 0-128-15,5 0 128 0,1 0 0 0,0 2 0 16,3-1-144-16,4 1 144 0,8 0 0 0,3-2-144 15,0 0 144-15,1 0 0 0,-1-2 0 0,1 1-128 16,3 0 128-16,-2 0 0 0,7-1 0 0,4 1 0 16,5 0 0-16,-2-3-128 0,-1-1 128 0,3 1 0 15,-2 0 0-15,7 2 0 0,5-2 0 0,-3-1 0 16,-2 0 128-16,0 0 16 0,-1-3 0 0,4 2 0 0,5 2-16 0,-2-3 0 16,3 1 0-16,-5 2 0 0,1-3 0 0,3 3 0 15,3 0 0-15,-1 1 0 0,-1 0 32 0,-2-1 0 16,1 1 0-16,2 1 0 0,3 1-160 0,-1-1 192 15,-1 0-192-15,-2-1 192 0,-2-1-192 0,4 1 160 16,4 1-160-16,-1 0 160 0,-5-1-160 0,-1 2 160 16,1-3-160-16,5 0 160 0,5 2-160 0,-5-1 0 15,-2 2 144-15,-1-2-144 0,-1 2 0 0,5-1 0 16,4-2 0-16,-2 0 128 0,-6-1-128 0,1 2 0 16,2 1 0-16,3-1 0 0,1-3 0 0,0 1 0 15,-4-2 0-15,2 1 128 0,4 5-128 0,0-2 0 16,-3-1 0-16,-2 1 0 0,1-2 0 0,3 2 0 15,5 2 0-15,-3-2 0 0,-4-3 0 0,0 1 0 0,1 3 0 0,3 1 0 16,3 0 0-16,-2-2 0 0,-3 2 0 0,1 0 0 16,4 2 0-16,-2-1 0 0,-1-2 0 0,-1 0 0 15,0 2 0-15,4 2 0 0,5-1 0 0,0-1 0 16,-6-3 0-16,2 2 0 0,3 4 0 0,-2-2 0 16,-1 0 0-16,-1 0 0 0,-1 2 0 0,4 2 0 15,3 0 0-15,-2-2 0 0,-4-3 0 0,2 2 0 16,2 5 0-16,0-2 0 0,-1-4 0 0,1 1 0 15,-1 1 0-15,3 1 128 0,5-2-128 0,-2 3 0 16,-5-1 0-16,2 1 0 0,2 0 0 0,1 2 128 16,-2-6-128-16,2 2 0 0,0-1 0 0,1 2 128 15,2-2-128-15,-5 2 0 0,-2 0 0 0,5-1 128 0,6-1-128 0,-5 1 0 16,-5 1 0-16,2 1 0 0,1-3 0 0,1-1 0 16,0 1 0-16,1 0 0 0,1 2 144 0,-2 1-144 15,0-2 192-15,2-2-192 0,-6 2 0 0,5-1 0 16,6-1 0-16,-5 1 0 0,-3-2 0 0,1 2 0 15,4 3 0-15,-4-2 0 0,-1-2 0 0,-1 2 0 16,1 0 0-16,1 0 0 0,-1-1 0 0,-3 1 0 16,-1 0 192-16,3 0-192 0,2 1 0 0,-3 1 0 15,-3-2 0-15,0 1-192 0,1-2 192 0,1 3 0 16,-3 2 192-16,1-4-192 0,-1 1 0 0,1 1 0 16,1 2 0-16,-2-4-192 0,-6 1 192 0,2 4 0 15,2-2 0-15,-5 1 0 0,-5-1 0 0,-1-2 0 16,-4 2 0-16,4 2 0 0,0-2 208 0,-2-1-16 0,-4 2 0 0,-1-4 0 15,0 2 80-15,2 2 16 0,2-3 0 0,-3-2 0 16,-3 1 32-16,-4 1 16 0,-1-2 0 0,-1 1 0 16,3-2-16-16,-3 0 0 0,-1 2 0 0,-5-2 0 15,-3-1-16-15,-1 0-16 0,-2 1 0 0,2 1 0 16,-1 0-96-16,1-1 0 0,-2-1-16 0,-4 0 0 16,-4 0-16-16,1 2 0 0,-1-1 0 0,1 1 0 15,-1-2-160-15,1 0 128 0,-2 0-128 0,-2 0 128 16,-5 0 0-16,0-2 0 0,0-1 0 0,-3 2 0 15,-2 0-128-15,1 1 0 0,-1-1 0 0,2 1 0 16,1 1 0-16,-1 0 0 0,-1-1 0 0,-3 0 0 16,-2-1 0-16,-3 0 0 0,-4 1 0 0,-1 0 0 15,-1 1 0-15,0-1 0 0,-2 0 0 0,1 1 0 16,-5 0 0-16,0 1 0 0,-5-1 0 0,2 1 0 0,0-2 0 16,-4 3 0-16,-2 0 0 0,-2-2 0 15,0-2 0-15,-1 1 0 0,-2 0 0 0,-2 1 0 0,-10-1 0 0,8 4 0 16,-8-4 0-16,0 0 128 0,0 0-128 0,0 0-224 15,0 0 48-15,0 0 16 0,0 0 160 0,-6 11-192 16,0-3 192-16,6-8-192 0,-13 3 64 0,1 3 0 16,-4-3 0-16,0 0 0 0,-2 1 0 0,-1-2 0 15,-1 2 0-15,1-1 0 0,-7-1 128 0,2-2-128 16,-1 1 128-16,-2 2-128 0,-4 0 128 0,2 3-160 16,-3 0 160-16,3-2-160 0,-3-5 160 0,-3 1 0 15,-5 1 0-15,-3-1 0 0,-5-1 0 0,-2 0 0 16,-1-2-176-16,1 2 176 0,-4-1-128 0,-3 1 128 15,-4-3 0-15,-10 3-144 0,-10 0 144 0,-2 1 0 0,-4-1 0 16,-2 1-128-16,-3 0 128 0,-5 0 0 0,-6 0 0 0,-1 1 0 16,0 0 0-16,-7 0 0 0,-8 3 0 0,-1-3 0 15,2-1 928-15,-7 0 112 0,-6 2 32 0,2-1 0 32,-1-1-1632-32,-2 3-320 0,-5-1-64 0,2 1-16 0,0-3 784 0,-5 1 176 0,-5-1 0 0,0 4 0 15,2-3 0-15,-7-2 0 0,-4-4 0 0,-2 3 0 16,-1 5 0-16,2-3 0 0,0-4 0 0,-4 0 0 15,-5 3 0-15,2 1 0 0,1 3 0 0,-1-2 0 16,-5-2 0-16,-2 2 0 0,0 4 0 0,1-1 0 16,7-4 0-16,-3 1 0 0,-4-1 0 0,-1 1 0 15,4 3 0-15,1 0 0 0,-1-3 0 0,-2-1 0 16,-3 1 0-16,1 1 0 0,1 1 0 0,1 0 0 0,5-3 0 16,-4 1 0-16,0 2 0 0,4-2 0 0,5 0 0 15,-3-1 0-15,-4-2 0 0,2 2-144 0,2 2 144 16,1 1 0-16,0-3 0 0,0 0 0 0,-2-1 0 15,3 2 0-15,6 1 0 0,-3 2 0 0,-7-2 0 0,3 1 0 16,3 4 0-16,2-3 0 0,2-4 0 0,-2 2 0 16,-2 1 0-16,3 0 0 0,12 1 0 0,-5 0 0 15,-3 0 0-15,5 0 0 0,6-2 0 0,-2-1 0 16,-4-2 0-16,6 4 0 0,3 2 0 0,0-1 0 16,-2-4 0-16,4 2 0 0,7-2 0 0,-4 0 0 15,-3-5 0-15,6 4 0 0,6 5 0 0,-4-4 0 16,-2-5 0-16,6 2 0 0,7 2 0 0,-4-2 0 15,-6 2 0-15,6-2 0 0,9 1 0 0,1 2 0 16,1 2 0-16,2-3 0 0,0-8 0 0,5 5 0 0,1 2 0 16,3-1 128-16,-1 0-128 0,1-1 0 0,2 0 0 0,4 1 0 15,4 1 0-15,-2-3 128 0,-2 0-128 0,-1 1 0 16,5 0 0-16,1-1 0 0,3 1 0 0,0 0 0 16,-3 2 0-16,2-3 0 0,2-3 0 0,2 3 0 15,1 2 0-15,2 1 0 0,2-1 0 0,-2 1 0 16,-4-6 0-16,5 4 0 0,2-1 0 0,4 3 0 15,1 2 0-15,-2 0 0 0,-3-2 0 0,0 0 0 16,2-1 0-16,0 2 0 0,1-1 0 0,1 0-128 16,3 2 128-16,-4 2 0 0,-5 0 0 0,3-2-128 15,2-1 128-15,1 2-192 0,2 0 192 0,1 3-192 16,0 1 32-16,-3 3 0 0,-2-2 0 0,1-2 0 16,2 0 0-16,1 1 0 0,4 0 0 0,0 3 0 15,1-2 160-15,-4-2-128 0,-4-2 128 0,3 3-128 16,4 1 128-16,4-3 0 0,-1 4 0 0,1 2 0 15,7-3 0-15,-5 3 0 0,-1-3 0 0,0 2 0 0,1-3 0 16,4-1 0-16,1 1 0 0,2 2 0 0,3-1 0 0,4 2 0 16,2-1 0-16,1 2-128 0,-1 0 128 0,1 2 0 15,1-1 0-15,2 0 0 0,3-6-192 0,2 0 0 16,2 0 0-16,4 2 0 16,3-2-240-16,2 1-48 0,2 1-16 0,2 0 0 15,3-3-320-15,1 2-64 0,3 3-16 0,3 0-6768 16,-1 3-1360-16</inkml:trace>
  <inkml:trace contextRef="#ctx0" brushRef="#br0" timeOffset="2970.02">5214 3602 14623 0,'0'0'640'0,"5"-7"144"0,-5 7-624 0,9-7-160 0,4 2 0 0,1 3 0 16,1 1 0-16,3 1-144 0,0 0 144 0,-1 1-208 15,1 1 208-15,1 0 128 0,0 1 0 0,4-1-128 16,3 3 208-16,2-1-64 0,0-1-16 0,1-3 0 15,1 1 32-15,5-1 0 0,3 0 0 0,5 1 0 16,-2-1 160-16,3 0 48 0,1-1 0 0,-1 0 0 16,-1 1 16-16,3-2 16 0,1 0 0 0,2 1 0 0,0-1-16 15,6 2-16-15,4-2 0 0,2-1 0 0,-2-1-160 16,2 2-16-16,0-1-16 0,-1-1 0 0,-1-1 48 0,4 2 16 16,7-1 0-16,0 1 0 0,-1-2 16 0,0 0 16 15,-3 2 0-15,0 1 0 0,-1-1-48 0,6 1-16 16,8 1 0-16,-3-2 0 0,-3 2-32 0,-1 0-16 15,1-1 0-15,3 2 0 0,4 2-160 0,0-1 128 16,0-1-128-16,-2 0 128 0,-2 0-128 0,0 0 128 16,2-1-128-16,5-1 128 0,4 0-128 0,0-1 0 15,-6 2 144-15,0-3-144 0,1-4 128 0,3 3-128 16,3-1 160-16,-1 0-160 0,-5 2 144 0,-4 1-144 16,-4-2 128-16,8-1-128 0,4 1 0 0,-1 3 128 0,-1 1-128 15,-3 0 0-15,-2-4 128 0,5 2-128 0,5 1 0 16,-2 1 128-16,-4-1-128 0,0 1 0 0,-4 1 0 0,6-1 128 15,1-1-128-15,2 2 0 0,-1 0 0 0,-5 2 0 16,-2-2 0-16,2 1 0 0,4-1 0 0,1 0 0 16,-1 0 0-16,-2 0 0 0,-5 0 0 0,1 0 0 15,1 0 0-15,4 3 128 0,-1-1-128 0,-2 1 0 16,-6-3 0-16,0 0 0 0,-1-2 0 0,5 1 0 16,5 0 0-16,-3 1 0 0,-6 0 0 0,-1-1 0 15,-3-2 0-15,3 0 128 0,4 0-128 0,-1-1 0 16,-2 0 0-16,-2 1 0 0,-3 2 0 0,0 1 0 15,-2-1 0-15,3 0 0 0,4-1 0 0,-2 1 0 16,-4-3 0-16,-3 3 0 0,-2 1 0 0,0 1 0 16,-4-1 0-16,3 0 0 0,3-1 0 0,-1-2 0 15,-4 0 0-15,-2 1 0 0,-4 0 128 0,-1 1-128 0,-2-1 0 16,2 1 0-16,3 1 0 0,1-3 0 0,0 1 0 0,-1-2 0 16,-7 0 0-16,-2 1 0 0,-2-3 0 0,0 4 0 15,-2 2 0-15,-3-1 128 0,-2-2-128 0,3 2 0 16,-2 1 0-16,0 1 0 0,-2-2 0 0,-2 1 0 15,-3-1 0-15,-2-1 0 0,-3 0 0 0,-1-2 0 16,-2 1 0-16,1 2 0 0,-3 2 0 0,-3 2 0 16,1 1 0-16,-3-2 0 0,-1-3 0 0,-3 1 0 15,-1-1 0-15,-1 1 0 0,-2 2 0 0,-1 1 128 16,-10-3-128-16,12 0 0 0,-12 0 0 0,0 0 0 16,0 0 0-16,0 0 0 0,0 0 176 0,0 0-48 0,0 0-128 15,0 0 192-15,-8-4-192 0,-2-1 0 0,-1 0 0 16,-3 1 0-16,-4 1 144 0,-3 1-144 0,-3 1 128 0,0-3-128 15,-5 1 192-15,-2 2-64 0,0 1 0 0,-8 0 0 16,-5-1-128-16,-4 1 192 0,-3-2-192 0,0 1 192 16,1 1-192-16,-3 1 160 0,-3 3-160 0,-4-1 160 15,-5 1-160-15,-4-1 0 0,-9 0 0 0,1 0 0 16,2-2 0-16,0 4 0 0,0 4 0 0,-9-4 0 16,-9 3 0-16,0-5 0 0,3-1 0 0,-3 1 0 15,-5 6 0-15,-5-2 0 0,-5 0 0 0,1 1 0 16,2-3 0-16,-7 0 0 0,-8 4 0 0,6-3 0 15,2 1 0-15,-2-2 0 0,-6 0 0 0,0 2 0 16,-1 0-144-16,0 0 144 0,0 1 0 0,-1 0 0 16,-1 1 0-16,1-4 0 0,0-1 128 0,-3 2-128 0,-3-2 0 15,1-1 0-15,0 1 0 0,-4 0 0 0,-3 0 0 0,1-2 0 16,-2 0-128-16,-1-1 128 0,-2-1-160 0,-1 0 160 16,0-1-128-16,2 1 128 0,-3-3-128 0,2 1 128 15,-1-2-128-15,3 1 128 0,2-2 0 0,-1 1-160 16,-3 1 160-16,6-5 0 0,-1 2 0 0,1-5-128 15,-1 4 128-15,4-2 0 0,0 3 0 0,2-3 0 16,0 0-128-16,1 2 128 0,2-1 0 0,-1 2 0 16,1-1 0-16,0 0 144 0,0 1-144 0,2 0 0 15,2 2 0-15,-1 0 0 0,-1-5 0 0,6 3 0 16,5 2 0-16,-2-4-176 0,-5 2 176 0,6 0 0 16,7-4 0-16,4 3 128 0,0 1-128 0,1-2 0 15,0-2 0-15,5 1 0 0,7 0 0 0,-1 2 0 0,0 3 0 16,2-4 0-16,1-1 0 0,4-1 0 0,5 4-144 15,3-2 144-15,3 4 0 0,-2-1 0 0,-2 0-144 16,4-2 144-16,4 0 0 0,3 2 0 0,3-1 0 0,7 1 0 16,0 2 0-16,3-1 0 0,1 0 0 0,1 2 0 15,2-2 0-15,4 2 0 0,1-4 0 0,6 1 0 16,6 2 0-16,3 0 0 0,3 2 0 0,4 1 0 16,1 0-144-16,2 0 144 0,4 0 0 0,3 0-144 15,3 0-128-15,7 0-32 0,0 0 0 0,0 0 0 16,0 0 48-16,0 0 16 0,0 0 0 0,12 6 0 15,2 0 240-15,5 0-176 0,3-4 176 0,3 4-160 16,3 3 160-16,5-1 0 0,7 2 0 0,4-2 0 16,7-2 0-16,-1-2 0 0,-1-3 0 0,5 3 0 15,3 0 0-15,3 3 0 0,1-1 0 0,9 0 0 16,6-1 0-16,1-4 0 0,-3-2 0 0,2 4-128 0,1 0 128 16,8 6 0-16,8-4 0 0,-1-1-128 0,1-4 128 0,-5 3 0 15,3 3 0-15,6-2 0 0,6-2 0 16,-4 3 0-16,-3 3 128 0,3-2-128 0,4 5 128 15,1-5-128-15,0-3 160 0,0 3-160 0,1 3 160 0,5-2-160 16,7 1 160-16,-3-3-160 0,-3-1 160 0,3 2-160 16,9-1 160-16,-3 2-160 0,-8 0 0 0,5-2 128 15,4 2-128-15,1-1 0 0,-1-2 0 0,2 1 144 16,-1-4-144-16,3 4 128 0,0 0-128 0,0-2 0 16,-3-3 0-16,4 0 0 0,5-1 0 0,-2 1 128 15,2-2-128-15,0 0 0 0,5-1 0 0,0 0 0 0,2 0 128 16,0 1-128-16,2-1 0 0,1-1 0 0,3-1 0 15,-2 1 128-15,-2 0-128 0,3 3 0 0,5-1 0 0,-4-2 0 16,-8-4 0-16,5 4 0 0,4 1 0 0,-6-3 0 16,-5 1 0-16,2 2 0 0,9-1 0 0,-8-1 128 15,-6 1-128-15,4-1 0 0,5 1 0 0,-8-4 0 16,-9 2 0-16,3 0 0 0,5-1 0 0,-7 2 0 16,-8-1 144-16,-2-2-144 0,2 4 160 0,-5-2-160 15,-6-7 256-15,-2 3-32 0,-4 5-16 0,-1 0 0 16,0-4-208-16,-6 1 128 0,-7-3-128 0,-5 3 0 15,-5-2 0-15,1 4 0 0,3-7 0 0,-5 4 0 16,-6-2 128-16,-5 4-128 0,-6 0 176 0,-3 3-176 16,-1 2 128-16,0-1-128 0,3 0 0 0,-1 3 0 31,-2 3-288-31,-1 0-160 0,-5-2-48 0,-4 3 0 0,-6-1-1520 0,-4 5-304 16</inkml:trace>
  <inkml:trace contextRef="#ctx0" brushRef="#br0" timeOffset="10110.16">8968 5170 17615 0,'10'-13'768'0,"1"8"192"0,7-1-768 0,4 1-192 0,1 2 0 0,6 1 0 15,4 1 0-15,4 1 0 0,2 1-160 0,6 1 160 0,6-2 0 0,3 2 0 16,2 0 176-16,0-1-48 0,-3-1-128 0,2 2 192 16,2-1-64-16,3 0 0 0,1-1-128 0,8 0 0 15,6-1 0-15,-2 0 0 0,-1-2 0 0,0-1 0 16,4 1 0-16,7-4 0 0,5 1 0 0,1-1 0 15,-2-3 0-15,4 3 0 0,0-4-128 0,7 3-64 16,8-4 0-16,-5 1 0 0,-4 1 64 0,2-2 0 16,5 4 0-16,0-3 0 0,1 6 0 0,-2-4 0 15,-2 3 0-15,7-2 0 0,7 2 128 0,-5 1 0 16,-5-3 0-16,3 2-128 0,3 1 128 0,3-4-128 16,-5 0 128-16,2 0-128 0,-2 6 128 0,3 0 0 0,2-6 0 15,-2 1 0-15,-4 2 0 0,4-2-128 0,5 3 128 0,-3 0 0 16,-3-3 0-16,2 3 0 0,4 4 0 0,0-4 0 15,1-5 0-15,-4 5 0 0,2 3 128 0,2-2-128 16,-1-1 160-16,-1 3-32 0,-2 1-128 0,7-3 192 16,1-3-32-16,-2 5-16 0,-5-1 0 0,5 1 0 15,6 0-144-15,-6-3 160 0,-4-1-160 0,2 2 160 16,4 3-160-16,-2 0 0 0,-5-3 0 0,1 0 0 16,2 2 0-16,3-2 0 0,-3-1 0 0,2 1 128 15,-1 1-128-15,2 1 0 0,1-5 0 0,-4 4 128 16,-6 0-128-16,3 3 0 0,1-3 0 0,-4 3 0 15,-6 0 0-15,2 3 0 0,1-2-144 0,2-1 144 16,-2 0 0-16,-1 0-192 0,-1 2 192 0,2-1-160 16,2 0 160-16,1-1-128 0,-7-1 128 0,3 3-128 15,3 2 128-15,-3 0 0 0,-5-4 0 0,0 4 0 0,-3 0 0 16,4-2 0-16,3 1 0 0,-4 1 0 0,-4-2 0 0,0 3 0 16,3 0 0-16,1-1 0 0,-6-1 0 0,-1 2 0 15,0 0 0-15,3 2 0 0,4 1 0 0,-5-5 0 16,-3-2 0-16,-1 3 0 0,-1 7 0 0,2-5 0 15,4 1 0-15,-3-2 0 0,-5-1 0 0,2 2 0 16,1 3 0-16,0-1 0 0,-2-3 0 0,-2 0 0 16,-2 0 0-16,2 4 0 0,4-2 0 0,-1 3 0 15,-4-4 0-15,-3 0 0 0,-2 2 0 0,2-2 0 16,3 4 0-16,-1-4 0 0,-1-2 0 0,-4 3 128 16,-1-2-128-16,0 1 176 0,4 3 80 0,-3-5 32 15,1 1 0-15,-1 1 0 0,-7-1-128 0,2 2-32 16,1 2 0-16,3-3 0 0,5 3 112 0,-5-3 16 0,-5 2 0 0,-1-1 0 15,-1-4-256-15,4 3 0 0,3 3 0 0,-2-4 0 16,-2 0 160-16,-1 2-160 0,-4-3 160 0,4 2-160 16,3 2 160-16,1-3-160 0,-1 1 160 0,-4 0-160 15,-4-2 128-15,2 1-128 0,2 2 0 0,4-4 0 16,4 0 0-16,-4 1 0 0,-5 0 0 0,-1 1 0 16,0-3 128-16,2 1-128 0,4-2 0 0,-1 2 0 15,0-2 0-15,-3 1 0 0,-2 2 0 0,2-1 0 16,2 1 0-16,2-2 144 0,4 2-144 0,-6-2 128 15,-4 2-128-15,0 0 160 0,-2-1-160 0,5 2 160 16,3 1-160-16,0-2 0 0,0-3 0 0,-3 0 0 16,0 3 0-16,1 0 0 0,3 4 0 0,0-6 0 15,-1-2 0-15,-3 0 0 0,0 0 0 0,-1 3 0 0,3 1 128 0,2 1-128 16,1-3 128-16,-2 1-128 0,-5-3 320 16,-2 1 0-16,4 1-16 0,0 2 0 15,3 1-112-15,-2-2-32 0,1-4 0 0,-4-1 0 0,-3 0 96 0,2 4 0 16,1 2 16-16,0-1 0 0,0-3 0 0,-4 1 0 15,-4-2 0-15,-4-3 0 0,-2 1 32 0,3 3 0 16,-1-2 0-16,-4 4 0 0,2 1-32 0,-2-3 0 16,-2-1 0-16,-3-3 0 0,-5 1-64 0,1 2-16 15,-5-2 0-15,0 2 0 0,-3 1-64 0,-1 0-128 16,-2-1 176-16,0 1-176 0,2-1 144 0,-3-1-144 16,-4 0 0-16,-3 1 144 0,-3-3-144 0,-3 3 0 15,-2-2 0-15,-1 0 128 0,-1 2-128 0,1 0 0 16,-2 0 0-16,2 1 0 0,-3 0 0 0,-1 1 0 0,-2 0 0 15,1-1 0-15,-2 3 0 0,0-2 0 0,1 0-192 0,-4 2 192 16,1 1-160-16,-1-2 160 0,-1 1 0 0,2-1-144 16,1 2 144-16,-2 0 0 0,0 1-144 0,-1-1 144 15,2-2 0-15,-3 3 0 0,-2 3-144 0,-1-2 144 16,1 5-256-16,-3-4 0 0,-5-7 0 0,3 14 0 31,-2 1-1472-31,-4-1-272 0,-7 8-64 0,-9-3-16 0</inkml:trace>
  <inkml:trace contextRef="#ctx0" brushRef="#br0" timeOffset="11628.65">2725 7164 28559 0,'-5'-11'1264'0,"5"11"272"0,0 0-1232 0,0 0-304 16,0 0 0-16,3-10 0 15,-3 10-1632-15,6-7-384 0,-6 7-80 0,14-5-16 0,-1 2 1792 0,2 0 320 16,2 2 0-16,0-1 192 0,2 0-64 0,3-2-128 16,2-2 176-16,0 2-176 0,2 3 160 0,6-3-160 15,2-1 128-15,5 2-128 0,3 1 0 0,1-1 0 16,1 2 0-16,1-3 0 0,2-2 128 0,0-1-128 16,2 2 0-16,3-4 128 0,3 3-128 0,2-3 0 15,1 1 144-15,-1 0-144 0,-7 0 128 0,1 2-128 16,0-5 128-16,0 6-128 0,-1-4 192 0,1 3-48 15,-2 2 0-15,0-1 0 0,1 1 80 0,-3 2 16 16,-3-1 0-16,-3 2 0 0,-4-4-32 0,-3-1 0 0,-3 2 0 0,-5 3 0 16,-2-2-16-16,-3 0-16 0,-5-2 0 15,-2 2 0-15,-4 0 32 0,-10 3 16 0,6-5 0 0,-6 5 0 16,0 0 96-16,-3-10 32 0,-5 1 0 0,-4-3 0 16,-6 2-80-16,-1 0-16 0,-7 1 0 0,-3 0 0 15,-5-1-256-15,-7 2 0 0,-6-3 128 0,-2 3-128 16,-5-3 0-16,1 2 0 0,1-2 0 0,-2 4 0 15,1 1 160-15,-1-2-160 0,1-2 128 0,-4 2-128 16,-5-2 0-16,-1 3 0 0,5-2 0 0,1 1 0 16,2 1 0-16,3-1 0 0,0 4 0 0,3 3 0 15,2-2 0-15,2 2 0 0,0 0 0 0,4 2 0 16,5 2 0-16,1-1 0 0,6 2 0 0,4 1 0 16,0 3-192-16,5-3 192 0,2 2-192 0,4 0 192 15,4-5-288-15,1 3 64 0,9-5 16 0,-1 10 0 0,1-10-16 16,10 13 0-16,4-5 0 0,8 3 0 0,6-2 224 15,11 1 0-15,11-2 0 0,7 0 0 16,6-5 0-16,6 0 0 0,4-2 0 0,8-1 0 0,5 0 0 0,3-1 0 16,0 0 128-16,-1-2-128 0,-2 1 0 0,3-3 160 15,2 1-160-15,-4 1 128 0,-3 2-128 0,-2 0 0 16,-4-4 0-16,-3-1 0 0,-3 3 192 0,-1 0-32 16,-3-2-16-16,-4 0 0 0,-6 0-144 0,-5 1 0 15,-6-1 0-15,-8-1 0 0,-6 0 0 0,-5 3 0 16,-6-4 0-16,-5 4 128 0,-4-1 16 0,-13 4 0 15,0 0 0-15,0-9 0 0,-5 2 160 0,-9 2 16 16,-6-1 16-16,-9 2 0 0,-8 2-336 0,-12 2 0 16,-10 2 0-16,-13 1 0 0,-6 2 0 0,-8-1-288 0,-3-1 48 0,-7 4 16 15,-11 0 224-15,-5 1-144 0,-5 2 144 0,-7 4-128 16,-7 4-64-16,2 2 0 0,-1 1 0 0,4-1 0 16,1 2-16-16,12-2-16 0,10-5 0 0,13 0 0 15,12-1 80-15,7 3 16 0,6-3 0 0,3 4-7776 16,2 1-1552-16</inkml:trace>
  <inkml:trace contextRef="#ctx0" brushRef="#br0" timeOffset="24905.51">18553 7555 24879 0,'0'0'2208'0,"0"0"-1760"0,0-7-448 0,0 7 0 15,0 0 320-15,0 0-32 0,0 0 0 0,0 0 0 16,0 0-80-16,0 0-16 0,0 0 0 0,0 0 0 15,0 0-192-15,0 0 128 0,0 0-128 0,0 0 0 16,0 0 192-16,-9 7-48 0,2-1-16 0,-1 2 0 16,8-8-128-16,-6 7 160 0,-2 3-160 0,2-1 160 15,-1 3-32-15,1 3-128 0,-1 0 192 0,0 3-64 16,0 1 256-16,-1 1 32 0,-1 3 16 0,0 4 0 16,1-2 128-16,-3 8 16 0,1 3 16 0,-2 3 0 15,0 9-144-15,-1-1-16 0,2 1-16 0,-2 5 0 16,-2 2-64-16,1 2-16 0,1 3 0 0,-2 0 0 0,-2 3-96 15,1-2-32-15,0 0 0 0,1 1 0 0,1-4-208 0,1-1 144 16,1-3-144-16,-1 0 128 0,0-2-128 0,1-2 128 16,-1-1-128-16,3-3 128 0,-3 2-128 0,2-1 160 15,-1-4-160-15,1 2 160 0,0-3-160 0,1-4 128 16,1-1-128-16,-1 1 128 0,0-1 0 0,1 1 0 16,0-2 0-16,2-2 0 0,-1 0 144 0,3-2 32 15,-3-2 0-15,2 2 0 0,1-4-160 0,0 3-16 16,1-3-128-16,0-2 192 0,3-4-192 0,0-2 0 15,-1 1 128-15,2-5-128 0,3-2 0 0,-1-1 176 16,-2-13-176-16,7 9 160 0,-1 0-160 0,2-3 128 16,2-2-128-16,1 0 128 0,2-4-128 0,1-3 0 0,0 1 0 0,4-1 0 15,0 0 0-15,3 2 0 0,5-3 128 0,-1-2-128 16,2 0 0-16,3 1 0 0,7-4 0 0,3 2 0 16,0 0 0-16,2-1 0 0,-1 2 0 0,2-1 0 15,-1 2 0-15,3 1 0 0,2-2 0 0,2 5 0 16,-1 0 0-16,6 1 128 0,3-2-128 0,0 2 0 15,2-1 0-15,-2 1 0 0,-2 4 0 0,3-3 0 16,2-1 0-16,3 3 0 0,5-1 0 0,-3 1 0 16,1-2 0-16,0 0 0 0,-3 3 0 0,3 0 0 15,2 0 0-15,3 0 0 0,4-2 0 0,-1 2 0 16,-4-2 0-16,-1 4 0 0,1-3 0 0,-1 1 0 16,0 1 0-16,1 2 0 0,-2-2 0 0,-4 0 0 15,-6 2 0-15,-2-3 0 0,-2 1 0 0,-2 2 0 0,-1-1 0 16,-3 0 0-16,1 5 0 0,-3-3 0 0,-3 3 0 0,1-4 0 15,-4 2 128-15,-3 1-128 0,-5 0 0 0,-5 2 0 16,-2-3 0-16,-2 2 0 0,-3-3 128 0,-1 3-128 16,-1-2 128-16,-3 1-128 0,1-5 160 0,-5 1-160 15,2 0 192-15,-3-2-192 0,-1 1 208 0,0 0-64 16,-9-5-16-16,9 4 0 0,-9-4-128 0,9 4 128 16,-9-4-128-16,10-2 128 0,-1-2-128 0,-2-3 0 15,0 0 144-15,-1-7-144 0,2-5 144 0,0-2-144 16,0-3 192-16,1-2-192 0,0 2 192 0,2-6-192 15,2-3 192-15,1-2-192 0,1-2 240 0,1 0-64 16,0-2-16-16,3-3 0 0,1-6-32 0,1-4-128 0,-2-3 192 0,-1 0-64 16,5-1-128-16,-4-5 0 0,-2-1 0 0,4-4 0 15,-1-1 0-15,3-1 0 0,0 0 0 0,0 0 0 16,2 7 0-16,1 0 0 0,-1 3 0 0,0 1 0 16,1 1 0-16,-1-1 0 0,3 1 0 0,0 2 0 15,0 2 0-15,-1-1 0 0,0-1 0 0,-2 3 0 16,-1-1 0-16,-2 0 0 0,-2 0 0 0,-2 1 0 15,-2 6 0-15,0 3-144 0,-2 3 144 0,0 4 0 16,-2-1 0-16,0 5 0 0,-1 0 0 0,-1 3 0 16,1-2 0-16,-1 4 0 0,-3 1 0 0,1 4 0 15,0 4 0-15,-3 0 0 0,0 2 0 0,-1 2 0 16,-1-1 0-16,-1 3-128 0,-2 2 128 0,0 9 0 16,0 0 0-16,-2-9-128 0,2 9 128 0,0 0 0 15,-5-7-160-15,5 7 160 0,-9-2-128 0,-1 1 128 0,1 2 0 0,-2 1-160 16,-3 0 160-16,-1 0 0 0,-3 2-176 0,0 1 176 15,-1 0-160-15,-3 0 160 0,-2 3 0 0,-2-3 0 16,-6 0 0-16,-3-1 0 0,-1 0 0 0,-4-2 0 16,-2 1 0-16,-1 2 0 0,-3 1 144 0,-1-1-144 15,-1-1 0-15,-4 3 144 0,-5 0-144 0,-3-2 160 16,-5-1-160-16,0 4 160 0,0-2-160 0,-1 3 0 16,-1-3 0-16,-4 5 128 0,-4-5-128 0,-2 1 0 15,-1 1 0-15,-1-3 0 0,0 2 0 0,0 0 0 16,0-3 0-16,-2 0 0 0,-4 0 0 0,1-1 0 15,1 0 0-15,3-2 0 0,1-1 0 0,-2 0 0 16,-3 0 0-16,3-1 0 0,3-2 0 0,3 0 0 0,-1 0 0 16,0 1 0-16,-3-1-160 0,1 0 160 0,1 1 0 0,2 1-144 15,2-1 144-15,5 1 0 0,2-1 0 0,1 0 0 16,-4 2 0-16,3-1 0 0,5 1 0 0,6 1 0 16,2-1 0-16,6-1 0 0,3 1 0 0,5-1 0 15,4-3 0-15,4 3 0 0,3 1 0 0,3-2 0 16,0 1 0-16,5-1 0 0,5-4 0 0,4 4 0 15,1-1-192-15,10 3 64 0,0 0 0 0,0 0 0 16,0 0 128-16,0 0-128 0,0 0 128 0,11-5-128 16,4-1 128-16,6 2-160 0,0 0 160 0,3 2-160 15,3 1 160-15,4-2 0 0,4-1 0 0,8 2 0 16,2-2 0-16,7 1 0 0,6 3 0 0,6-2 0 16,3-1 0-16,6-1 0 0,-2 4 0 0,4-2-192 15,3-3 192-15,5 0 0 0,10-3 0 0,-2 2 0 16,-4 1 0-16,1-2 0 0,2 2 0 0,3 1-128 15,2-2 128-15,-1 0 0 0,-2 1 0 0,1 1 0 0,1-1 0 0,0 1 0 16,-1 1 0-16,-2-1 0 0,-3-1 0 0,0 4 0 16,-1 1 0-16,1 0-128 0,-2-1 128 0,-3-2 0 15,-4-1 0-15,-2 4 0 0,0 4 0 0,-2-1 0 16,2-2 0-16,-6-1 0 0,-5-4 0 0,-3 2 0 16,-2 2 0-16,-3 0 0 0,-1 1 0 0,-1 2-128 15,-1-2 128-15,-3-1-128 0,-2-1 128 0,-6-1 0 16,-4-2 0-16,-5 2 0 0,-3 1 0 0,-4 1 0 15,-3 0 0-15,-3-2 0 0,-3 1 0 0,-2-1 0 16,-5-1 0-16,0 2 0 0,-12 1 0 0,10-1 0 16,-10 1 0-16,0 0 0 0,0 0 0 0,0 0 0 15,0 0 128-15,0 0-128 0,0 0 0 0,0 0 0 0,-3 12 0 0,0-2 128 16,-4 3-128-16,2 1 0 0,-3-1 0 0,1 1 0 16,-2 2 0-16,0 2 0 0,0 1 0 0,-1 3 0 15,0 1 0-15,0 3-160 0,-2 2 160 0,-1 2 0 16,1-1 0-16,-1 5-128 0,0 2 128 0,-1 7 0 15,-1 4 0-15,0 1 0 0,-3 1 0 0,0 0 0 16,-1 3 0-16,1 0-128 0,-1-1 128 0,3 3 0 16,2 3 0-16,0-1 0 0,-1 1 0 0,3-4 0 15,2-4 0-15,1 1 0 0,0 1 0 0,0 3 0 16,0-4 0-16,0 3 0 0,2 0 0 0,-2-3 0 16,0-1 0-16,1 2 0 0,-2 0 0 0,1 1 0 15,-1-1 0-15,1-3 0 0,-2-1 0 0,3 3 0 16,-2-3 0-16,2 2 0 0,2 2 0 0,-2-3 0 15,2-6 0-15,1 3 0 0,0-6 0 0,1-3 0 16,2-2 0-16,-2-5 0 0,1-1 0 0,2-5 0 0,-4-2 0 0,1-1 128 16,0-4-128-16,0 0 0 0,-1-2 0 15,0 0 128-15,0-5-128 0,-1-1 0 0,-1-2 128 0,1-1-128 16,-2 1 0-16,0-2 144 0,-3-3-144 0,1 2 128 16,0-1-128-16,-1 1 128 0,-2-2-128 0,-2-1 0 15,-3-1 0-15,-1 2 128 0,-2 3-128 0,-1 0 0 16,-3-4 144-16,0 1-144 0,-2-2 0 0,1 1 0 15,-2-2 0-15,1 0 128 0,-4-5-128 0,1 4 0 16,-1-1 0-16,-2 4 0 0,-2-1 0 0,-1-1 0 16,-1 1 0-16,-6-3-128 0,-6 3 128 0,-4-2 0 15,1 1 0-15,-5 1-128 0,0 1 128 0,-2 2 0 0,-2 1 0 16,-3-2-128-16,-4-2 128 0,-3-1-128 0,-4 1 128 0,1 0-128 16,2 1 128-16,1-1 0 0,2-2 0 0,-3 3 0 15,-5-3 0-15,0 1 0 0,2-4 0 0,1 2 0 16,-1 1 0-16,4 3 0 0,0-4 0 0,-3-1-128 15,-4 1 128-15,5-1-160 0,3 0 160 0,4-1-160 16,1 1 160-16,0 2-128 0,0 0 128 0,0-3-128 16,1 4-16-16,0-1 0 0,6 1 0 0,3 1 0 15,3-2-16-15,3-2 0 0,4 1 0 0,0 0 0 16,-1 0-32-16,3 1-16 0,-1-4 0 0,3 2 0 16,2 1-16-16,3 2 0 0,3-3 0 0,3 1 0 15,0 1 224-15,4 1-144 0,0-1 144 0,3 3-128 16,-2-1 128-16,5 1 0 0,0-2 0 0,3 0 0 15,0 1 0-15,2 1 0 0,1 3 0 0,1-1 0 0,2-2 0 0,1 0 0 16,-1 1 0-16,1-1 0 0,0 0 128 16,2 0-128-16,8 0 128 0,-8 0-128 0,0 0 176 0,8 0-48 15,-6-5 0-15,6 5 0 0,-2-7 64 0,4-5 0 16,0 1 0-16,4-3 0 0,0-3 48 0,1-1 16 16,2-4 0-16,3-6 0 0,0-4 0 0,2-5 0 15,0-4 0-15,0-4 0 0,1-1-256 0,-1-6 176 16,3-3-176-16,-1-1 160 0,2-6-160 0,-1 1 128 15,-2-5-128-15,2 1 128 0,-1-4-128 0,2 2 0 16,-3-1 0-16,3 6 0 0,0 0 0 0,-3 2 0 16,2 3 128-16,-1-1-128 0,-1-2 0 0,3 4 0 15,-1 2 144-15,-2 0-144 0,-2 0 0 0,-1 5 0 16,0 1 0-16,-3 1 0 0,-4-4-176 0,0 2 176 0,-3 4-208 0,0-2 80 16,-5 6 128-16,1 3 0 0,-2 1-144 15,0 5 144-15,-2 2 0 0,-1 3 0 0,0 0 0 0,0 6 0 16,0-1 0-16,-1 4 0 0,0 2 0 0,2 2 0 15,1 2 0-15,1 3-144 0,-1-1 144 0,5 10 0 16,-1-7-128-16,1 7 128 0,-5-9 0 0,5 9 0 16,0 0-160-16,0 0 160 0,0 0-128 0,0 0 128 15,0 0-176-15,0 0 176 0,-4 10-208 0,3 1 80 16,1-11 128-16,2 13-128 0,1 0 128 0,0 3-128 16,0 0 128-16,2 0 0 0,-2 3 0 0,-1 1 0 15,2 7 0-15,-1 1-128 0,-3 5 128 0,-2 4 0 16,0 4 0-16,-2 7-128 0,0 4 128 0,-2 4 0 15,-3 5 0-15,0 5-128 0,-1 3 128 0,-2 2 0 16,3 1 0-16,-2 1 0 0,0-1 0 0,-1 3-128 16,-1 0 128-16,1-2 0 0,-2-2 0 0,1 0 0 0,-2-1 0 0,-3-3 0 15,0 2 0-15,0-5 0 0,-2 0 0 0,1 0 0 16,1-6 0-16,0 0 0 0,-1-6 0 0,4-1 0 16,1-6 0-16,0 1 0 0,-1-3 0 0,3-2 0 15,0-3 0-15,3-4 128 0,-1-1-128 0,2-5 0 16,2 0 0-16,2-3 128 0,1 3-128 0,1-4 0 15,-1 1 0-15,2-3 128 0,-2-8-128 0,2 0 0 16,0-2 0-16,1-1 0 0,2 0 0 0,2 2 0 16,-4-13 0-16,9 7 0 0,2-3 0 0,3 0 0 15,4-4 0-15,3-1 0 0,-1-3 0 0,3 0 0 16,1 0 0-16,5 0 0 0,3-3 0 0,2 0 0 16,3 2 0-16,1-2 0 0,4 0 0 0,7-3-128 15,3 3 128-15,2-2 0 0,0 1 0 0,2 2 0 0,1-6 0 0,3 5-128 16,2-4 128-16,5 5 0 0,4 0 0 0,3-1 128 15,1-3-128-15,0 3-128 0,1-4 128 0,4 4-192 16,4 0 192-16,-1-1 0 0,6 2 0 0,-3-1-128 16,0 2 128-16,0 1 0 0,0-4 0 0,2 5-128 15,-1 1 128-15,-2 1 0 0,-3 0-144 0,1-1 144 16,-2 2 0-16,2 0 0 0,1 0 0 0,-4 2 0 16,-5-1-128-16,-4 2 128 0,-3-1 0 0,-2 2 0 15,2-2 0-15,-3 1 0 0,-3 1 0 0,-4 1 0 16,-8 2 0-16,-1 0 0 0,-2 3 0 0,-3-2 0 15,-2 2 0-15,0-3 0 0,-2 5 0 0,-2-2 0 16,-1 1 0-16,-2 3 0 0,-1-1 0 0,-2-1 0 16,-4 2 0-16,-1-2 0 0,-3-3 0 0,-1 1 0 15,-3-2 0-15,-2 1 0 0,-1-3 0 0,-2 2 0 0,-2-2 0 0,-2-2 0 16,0-3 0-16,-3 2 128 0,-8-3-128 0,9-3 0 16,-9 3 0-16,8-6 0 0,-2-4 128 0,0-2-128 15,-1 1 128-15,3-7-128 0,-2-2 0 0,2-6 0 16,0-2 128-16,2-5-128 0,0-2 0 0,1-3 0 15,1-4 0-15,2-3 0 0,-3-7 0 0,2-4 0 16,-3-7 0-16,2-1 0 0,-1-2 0 0,0-1 0 16,2-3 128-16,0 0-128 0,-3-1 0 0,3-3 128 15,-1-2-128-15,2 2 128 0,-1 3 16 0,1 3 0 16,1 3 0-16,1 1 0 0,-1 1 48 0,-1 0 16 0,0 3 0 16,0 2 0-16,0 6-208 0,0 2 0 15,-3-1 128-15,3 0-128 0,-1 2 0 0,0 0 0 0,-2 1 0 16,1 1 0-16,-1 1-224 0,0 2 64 0,1 3 16 0,-2 2 0 15,0-2-32-15,0 5 0 0,-2 3 0 0,2 3 0 16,-3-3 48-16,0 4 0 0,1 4 0 0,-2 3 0 16,-1 0 128-16,-1 4-128 0,-1 3 128 0,-2 1-128 15,-1 0 128-15,0 3-128 0,-1 0 128 0,-1 2-128 16,2 9 128-16,-2-6 0 0,-5 0 0 0,7 6-128 16,0 0 128-16,0 0 0 0,-10 0 0 0,1 1 0 15,0-1 0-15,1 1 0 0,-3 2 0 0,1 1 0 16,-1 2 192-16,-1 2-48 0,-2 1 0 0,-1 1 0 15,-1-4 48-15,-4 5 0 0,-2-2 0 0,-4 3 0 16,-3 2 64-16,-5-1 0 0,-6-2 16 0,-3 2 0 16,-3-1 32-16,-1 0 0 0,-4 1 0 0,1 2 0 15,-6-1-48-15,-3-2-16 0,-3 0 0 0,-6-1 0 16,-4-3-16-16,0 2 0 0,-6-3 0 0,0 1 0 16,-2 1 48-16,-5 0 16 0,-8 0 0 0,6-1 0 0,-2 1 16 0,-3-4 0 15,6 0 0-15,-4 1 0 0,-3-1-112 0,1 4 0 16,3-3-16-16,3 2 0 0,3 1-176 0,-1-3 0 15,-2 2 0-15,6 0-176 16,5 2-912-16,6-3-192 0,4 4-48 0,4-6-11296 16,2-2-2272-16</inkml:trace>
  <inkml:trace contextRef="#ctx0" brushRef="#br0" timeOffset="27675.89">11101 13853 2751 0,'0'0'256'0,"0"0"-256"0,0 0 0 0,-5-5 0 0,5 5 640 0,-7-4 96 16,2-1 16-16,5 5 0 0,-10-7-224 0,10 7-32 15,-8-3-16-15,8 3 0 0,-7-4-96 0,-1 0 0 16,-1 1-16-16,9 3 0 0,-6-3 144 0,6 3 16 16,-5-5 16-16,5 5 0 0,0 0 144 0,-4-7 16 15,0 1 16-15,4 6 0 0,0 0-176 0,0 0-32 16,0 0-16-16,0 0 0 0,0 0-176 0,0 0-16 15,0 0-16-15,0 0 0 0,0 0-48 0,3-7-16 0,-3 7 0 0,0 0 0 16,0 0-32-16,7-6-16 0,-7 6 0 0,9-6 0 16,-1 1 16-16,-8 5 0 0,11-4 0 0,-1-2 0 15,-1 0 80-15,0 3 32 0,0-2 0 0,1-2 0 16,-1 2-32-16,1 0 0 0,1-3 0 0,-1 3 0 16,-1-1-112-16,1-2-32 0,0 3 0 0,1 0 0 15,3-1-128-15,0 1 160 0,-1 1-160 0,1-2 160 16,-1 0-160-16,0 4 128 0,1-2-128 0,-2 2 128 15,0-2 0-15,2 4 0 0,-3 1 0 0,2 4 0 16,-2-1 64-16,1 2 16 0,-2 3 0 0,1 0 0 16,1 3 96-16,-1-1 16 0,1 3 0 0,-1 2 0 15,-1-2-160-15,-1 6-32 0,-3 0 0 0,3 1 0 16,-2 1 32-16,2-3 0 0,0-1 0 0,2-3 0 16,-1-2-32-16,5 0 0 0,3-2 0 0,1-5 0 15,-1 2-128-15,2 0 192 0,1-6-192 0,2 1 192 16,1-3 0-16,2 0 16 0,4-3 0 0,1 2 0 15,4-3-208-15,-1-2 144 0,2-2-144 0,3 2 128 0,3-4-128 16,1 2 0-16,0-3 0 0,-2 0 128 0,-4 2-128 0,-3 1 0 16,-2 0 0-16,-1 2 0 0,0 2 0 0,-4 3-144 15,0 1 144-15,-4 5 0 0,0 0 0 0,-2 2 0 16,-2 5 0-16,0-3 0 0,-1 2 208 0,2 2 0 16,-2-2 0-16,1 3 0 0,-1 1-32 0,0-1-16 15,-2-3 0-15,3 0 0 0,3 4-160 0,-2-2 192 16,2-3-192-16,0-1 192 0,1-5-48 0,1-2 0 15,0 0 0-15,2 0 0 0,5-2-16 0,2-2 0 16,0-2 0-16,1 0 0 0,1-1-128 0,3-1 192 16,4-3-192-16,0 0 192 0,-2 4-192 0,0-5 0 15,-2 1 0-15,-2-3 0 0,-3 3 0 0,-3-1-176 0,-1 5 176 16,1-1-128-16,-4 2 128 0,-2 1 0 0,1 3-144 0,-5 2 144 16,0 0 0-16,1 2-144 0,-2 1 144 0,1-1 0 15,0 0 0-15,1 5 0 0,0 0 0 0,2 1 0 16,1-5 0-16,0 0 0 0,-2 0 0 0,2-3 0 15,2-2 0-15,-1-1 0 0,-1 0 0 0,0-2 0 16,-1 2 0-16,1-3 144 0,1-2-144 0,-1 2 128 16,0 0-128-16,0 1 0 0,-2-1 0 0,-1 1 128 15,1 1-128-15,-1-2 0 0,1 0 0 0,0 0 0 16,1 2 0-16,-1-1 0 0,0-2 0 0,0 2 0 16,-1 1 0-16,1-1 0 0,-1 2 0 0,0 1 0 15,-2 0 128-15,0 0-128 0,-1-1 0 0,0 2 128 16,-2-1 96-16,2-1 16 0,-2 0 0 0,3-1 0 15,3 0 864-15,-2-2 176 0,-2 1 48 0,1 1 0 16,0-1-1712 0,0 1-352-16,-1-5-64 0,1 2-16 0,2 3 816 0,-4-1 0 0,4-1 144 0,-1-2-16 0,2 1 0 0,-1 1 0 15,0-2 0-15,-2 1 0 0,-1 0 16 0,2 0 0 16,-2 0 0-16,-1 1 0 0,-3 1 48 0,2 2 16 16,-2-2 0-16,-2 2 0 0,1-3 48 0,0 3 16 15,-1-2 0-15,1 2 0 0,0 1-32 0,1-1-16 16,1 0 0-16,0-1 0 0,-2 2-224 0,2 0 176 15,-2 0-176-15,-1 0 160 0,-2 0-160 0,-10 0 0 16,0 0 144-16,10 4-144 16,-10-4-896-16,0 0-240 0,1 13-48 0,-3-4-13824 0</inkml:trace>
  <inkml:trace contextRef="#ctx0" brushRef="#br0" timeOffset="32158.78">16007 14338 12895 0,'0'0'1152'0,"0"0"-928"15,0 0-224-15,-4-11 0 0,2-3 1248 0,1 6 208 16,1 8 32-16,0 0 16 0,0 0-608 0,1-12-128 15,-1 12-32-15,2-11 0 0,-2 11-96 0,0 0-32 0,0 0 0 0,0 0 0 16,0 0-32-16,0 0-16 0,0 0 0 0,0 0 0 16,0 0 80-16,11 9 0 0,-5 7 16 0,-1-2 0 15,-1-2 48-15,0 6 16 0,-2 2 0 0,2 7 0 16,0-3 32-16,1 7 0 0,0 2 0 0,3-1 0 16,-1-1-224-16,3 4-32 0,2 2-16 0,2-3 0 15,0-4-160-15,1 0-16 0,3-6-16 0,0-3 0 16,2 1 96-16,0-3 32 0,1-1 0 0,0-4 0 15,5-2 48-15,0-4 16 0,-1 0 0 0,0-6 0 16,-1-2-32-16,3-2-16 0,-2-5 0 0,3-2 0 16,-4-7-16-16,3-1 0 0,-1-2 0 0,1 0 0 15,3-4-208-15,0-2-32 0,1 0-16 0,-1-5 0 16,1 0-160-16,-1-2 160 0,-2-2-160 0,-1-2 160 0,-2 1-160 0,-2 0 0 16,-4 1 0-16,-1-2 128 15,-1 2-128-15,-2 2 192 0,-2 4-192 0,-3 2 192 0,0 3-192 0,-4 0 0 16,-1-1 0-16,-1 3 0 0,-1 5-176 0,-3 4 176 15,-2 1-128-15,0 0 128 16,-2 2-1328-16,-4-2-176 0,8 11-32 0,-10-7-10224 16,0-2-2032-16</inkml:trace>
  <inkml:trace contextRef="#ctx0" brushRef="#br0" timeOffset="32592.55">16216 14031 4607 0,'0'0'400'0,"0"0"-400"0,0 0 0 0,0 0 0 15,0 0 2624-15,0 0 432 0,-8-5 80 0,2 0 32 16,1-6-1376-16,1 5-256 0,0-3-64 0,0 3-16 16,4 6 16-16,0 0 0 0,-5-12 0 0,1 3 0 15,4 9-176-15,0-11-16 0,2 2-16 0,-1 0 0 16,0 0-352-16,0-1-64 0,-1 10-16 0,8-9 0 16,-3-1-288-16,1 5-64 0,-6 5-16 0,8-6 0 15,-8 6-208-15,0 0-64 0,0 0 0 0,0 0 0 0,0 0 16 0,6 9 0 16,-2 2 0-16,-2-2 0 0,-4 2-48 0,0-1-16 15,-5 3 0-15,1 1 0 0,-3-5-144 0,-1 3 160 16,0-4-160-16,0 1 160 0,-1-4-160 0,3 2 0 16,0-5 144-16,8-2-144 0,0 0 0 0,0 0 144 15,0 0-144-15,0 0 0 16,0 0-1072-16,6-9-320 0,4 3-64 0,4-5-16 16,3-5-1056-16,1 2-224 0,2 0-32 0</inkml:trace>
  <inkml:trace contextRef="#ctx0" brushRef="#br0" timeOffset="32926.35">16672 13760 19295 0,'0'0'848'0,"-8"9"176"0,8-9-816 0,-7 8-208 0,2 2 0 0,-2-3 0 15,0 1 1840-15,0-2 320 0,7-6 64 0,-6 5 16 16,6-5-656-16,0 0-128 0,-9 5-32 0,9-5 0 16,0 0-352-16,0 0-80 0,0 0-16 0,0 0 0 15,0 0-144-15,6-8-16 0,1-3-16 0,2 4 0 16,0 3-272-16,2-2-48 0,1-1-16 0,-1 2 0 16,-2-2-144-16,-9 7-48 0,7-7 0 0,-7 7 0 15,0 0-272-15,0 0 160 0,0 0-160 0,0 0 128 16,0 0-128-16,-7 14 160 0,-3 0-160 0,-4 0 160 0,-2 3-160 0,-1-1 128 15,0-1-128-15,-1 1 128 0,1-2-128 0,1-3 0 16,2 1 0-16,4-4 0 16,4 1-896-16,6-9-128 0,0 0 0 0</inkml:trace>
  <inkml:trace contextRef="#ctx0" brushRef="#br0" timeOffset="34584.58">31861 12789 20271 0,'16'-17'1792'0,"-3"12"-1424"16,-2-1-368-16,5 2 0 0,4 0 544 0,0 0 32 16,-1 1 16-16,-1 0 0 0,-1-1 240 0,-6 2 32 15,-1 1 16-15,-1-2 0 0,-1-3-272 0,-8 6-48 16,6-8-16-16,-6 8 0 0,4-9 144 0,-3-1 16 15,-2-2 16-15,-3 2 0 0,-3-2-192 0,-4-2-32 16,-1-4-16-16,-5 0 0 0,-3 2-208 0,-4-2-32 16,-3 0-16-16,0-4 0 0,-3-2 96 0,-5-3 0 15,-1 3 16-15,-5 1 0 0,-2-3-48 0,-4 2-16 0,-4-3 0 0,-5 3 0 16,-6-4-128-16,1 2-16 0,-4 3-128 0,-1-3 192 16,-2 4-64-16,-3-2-128 0,-6-1 176 0,-5 0-176 15,-4-3 192-15,-1 4-192 0,2 4 192 0,-2-2-192 16,-4 0 160-16,-3-3-160 0,-2-1 128 0,-2 3-128 15,0 1 0-15,-6 3 128 0,-7-1-128 0,0-1 0 16,2 0 0-16,-4 2 0 0,-7 0 0 0,0 1 0 16,-4 0 0-16,-1 0 0 0,-3 1 0 0,0 0 0 15,-3 3 0-15,3-1 0 0,1 1 0 0,0 0 0 16,-4 0 0-16,6 6 0 0,6 2 0 0,0-2 0 16,1 2 0-16,4 3 0 0,3 6 0 0,1-3 0 15,-2-1 0-15,5 2 0 0,7 3 0 0,2 1 0 16,0 1 0-16,0-2 0 0,-1-2 0 0,3 4 0 15,5 2 0-15,1 0 128 0,1 4-128 0,-2-4 0 16,-1 3 144-16,4-3-144 0,3 3 160 0,1 3-160 0,-1 0 0 16,0-2 0-16,-2 2-176 0,7 2 176 0,6 4 0 15,4-1 0-15,3 1 0 0,2 2 0 0,0 1 0 16,2-2 0-16,1 4 0 0,2 4 0 0,4 1 0 0,2 2 0 16,4 4 0-16,1-1 128 0,2 3-128 0,2 1 0 15,0-3 0-15,1 4 0 0,0-1 0 0,5 1 0 16,5-1 0-16,-1 0 128 0,6 0-128 0,5 0 0 15,1-1 0-15,9 4 128 0,3 0-128 0,2 1 0 16,6 3 144-16,2-2-144 0,0 2 0 0,6-1 0 16,4 2 0-16,5 2 128 0,3-3-128 0,5 0 0 15,2 1 0-15,7-3 0 0,5 3 128 0,5-3-128 16,2 0 128-16,2-2-128 0,3 0 128 0,6 1-128 0,1-1 160 16,7-1-160-16,5-1 128 0,5 1-128 15,3-1 0-15,2-2 144 0,-2-5-144 0,7 1 160 0,3 2-160 0,9-2 160 16,3 1-160-16,1-3 128 0,-1-1-128 0,5-1 128 15,8 1-128-15,-2-5 0 0,-3 2 144 0,5-3-144 16,2 1 176-16,-1-2-48 0,3-2 0 0,-4-3 0 16,1-6-128-16,6 1 0 0,1 0 0 0,-1-7 0 15,-4-3 0-15,5 4 0 0,4-2 144 0,-4-1-144 16,-2-3 128-16,0 1-128 0,3 1 128 0,-2-1-128 16,-2-3 0-16,-2 2 0 0,0 1 0 0,0-1 128 15,-1 2-128-15,-2 0 0 0,-4-1 0 0,2-2 0 16,1 0 0-16,-3-2 128 0,-7-4-128 0,0-2 0 15,0 4 0-15,3-1 128 0,2-8-128 0,-3 2 0 16,-5-5 0-16,2 0 128 0,1-2-128 0,-1-3 0 16,-5-3 128-16,-2-3-128 0,-2 1 160 0,0-5-160 0,-1-4 160 15,-2-1-160-15,-2-3 160 0,-6-3-160 0,-6-6 192 16,-2 0-64-16,-2-5-128 0,0-1 192 0,0-6-16 16,-2-2-16-16,-4-1 0 0,-5-3 0 0,-5-1 176 0,-3 2 48 15,-2-3 0-15,-5 0 0 0,-6-2-96 0,-4 3-16 16,-5-2 0-16,-5 2 0 0,-7 3-128 0,-6 1-16 15,-5 2-128-15,-7-2 192 0,-7-1-192 0,-11 0-160 16,-8 2 32-16,-6-3 0 16,-10 4-256-16,-8 6-64 0,-10 2 0 0,-8 2 0 15,-7 0-960-15,-8 6-208 0,-5 2-48 0,-7 4-9792 16,-10 7-1952-16</inkml:trace>
  <inkml:trace contextRef="#ctx0" brushRef="#br0" timeOffset="36617.66">18679 9857 20271 0,'-7'-17'896'0,"4"8"192"0,2 0-880 0,3 0-208 0,2 2 0 0,2 2 0 16,3-3 1024-16,5 2 176 0,4 3 16 0,5-1 16 15,5 0-656-15,4 2-128 0,5-1-16 0,5 1-16 16,1 1-224-16,4-1-32 0,2 0-16 0,3 0 0 16,3 0-16-16,6 2-128 0,5 0 192 0,5-1-64 15,4-3-128-15,6 0 0 0,-1-1 0 0,5-3-176 0,2 2 176 16,4-3 0-16,0 1 0 0,1-2 0 0,-2 0 0 0,3-4 0 16,2 4 0-16,-1 0 0 0,-4 0 0 0,-2 2 0 15,-1-2 0-15,-1 2 0 0,2 2 0 0,-7-3 0 16,-3 1 0-16,-5-1 0 0,-5 4 0 0,-6 0 0 15,-5-1 0-15,-5 3 128 0,-2 1-128 0,-7 1 176 16,-5-3-176-16,-7-1 192 0,-8 1-192 0,-7 0 0 16,-6-1 0-16,-10 5 128 0,-1-9 256 0,-8 4 64 15,-9-4 0-15,-8 3 0 0,-10-1-176 0,-6-2-16 16,-7 4-16-16,-9-2 0 0,-4 0-240 0,-12 4 176 16,-8-5-176-16,-6 0 160 0,-3-3-160 0,-4 2 128 15,-1-2-128-15,-7 2 128 0,-5-4 48 0,1 3 0 0,4 1 0 0,3-1 0 16,-2 1-32-16,5-3 0 0,3 5 0 15,8-2 0-15,5 2-144 0,4 5 192 0,5-2-192 16,3 0 192-16,4 0-192 0,8 2 0 0,6-1 144 0,9 1-144 16,5-2 0-16,8-1 0 0,5 4 0 0,8-1 128 15,5 0-128-15,11 2 0 0,0 0 0 0,0 0 0 16,11-1-176-16,6-2 176 0,9 2-208 0,11 1 80 16,11 0 128-16,12 2 0 0,8-2 0 0,10 0-128 15,6 2 128-15,9-1 0 0,8 3 0 0,6-2 0 16,4 0 0-16,0 1 0 0,0 0 0 0,1-1 0 15,-4 0 0-15,-5 0 0 0,-5-1 0 0,-5 2 0 16,-3 1 0-16,-6 0 0 0,-5-2 0 0,-8 1 0 16,-8-2 0-16,-8 2 128 0,-8 3-128 0,-10-1 0 15,-5-1 192-15,-8 2-16 0,-9 1-16 0,-6-2 0 16,-9-5 128-16,-5 10 32 0,-8-3 0 0,-8 4 0 0,-11-6-192 0,-9 2-128 16,-10 3 192-16,-14-2-192 15,-13 2 176-15,-11-2-176 0,-8-3 160 0,-7 0-160 0,-8 0 128 0,-6-1-128 16,-8-5 0-16,-4 1 0 0,2 0 208 0,-3-3-48 15,0-2-16-15,5 5 0 0,2 0 16 0,9-1 0 16,8-3 0-16,13 3 0 0,13 1-160 0,15 1 0 16,12 2 0-16,14-2 0 0,9-1 0 0,10 0-256 15,8-1 48-15,13 1 0 16,0 0-560-16,15-2-128 0,11-4 0 0,13 1-16 16,13 0 336-16,14-3 64 0,11 2 0 0,6 1 16 0,8-4 304 0,3 2 192 15,0 4-208-15,6-5 80 0,2-1 128 0,-4-2 0 16,-7 3 0-16,-3-2 0 0,-5 3 448 0,-5-1 80 15,-1 1 16-15,-12 2 0 0,-7-1 192 0,-11 2 32 0,-11 0 16 16,-10 3 0-16,-8 1-96 0,-18 0-32 0,0 0 0 0,-10 2 0 16,-9 2-208-16,-15 0-32 0,-19 1-16 15,-13-1 0-15,-14-3-80 0,-14 4-32 0,-13 3 0 0,-13-3 0 16,-14-2-96-16,-13 2 0 0,-12 2-16 0,-4-2 0 16,-1 3-176-16,-2 2 0 0,-2 3 0 0,6 2 128 15,11 3-128-15,11 4 0 0,12 0 0 0,12 6-11840 16,12 2-2240-16</inkml:trace>
  <inkml:trace contextRef="#ctx0" brushRef="#br0" timeOffset="38884.74">31416 12671 13823 0,'0'0'1216'0,"0"0"-960"16,1-8-256-16,-1 8 0 0,0 0 736 0,-1-11 96 0,-3 0 32 0,0 0 0 15,0 5-112-15,-2-5-32 0,-4 3 0 0,0-4 0 16,0-2-64-16,-7 0-16 0,-1 0 0 0,-1-4 0 16,-2-4-16-16,-2 0-16 0,-1 0 0 0,-2 1 0 15,-1-2-272-15,1 0-48 0,-2 1-16 0,-3-2 0 16,-4-4-48-16,-2 0-16 0,-1 2 0 0,-6-4 0 15,-4 4 32-15,-3-4 0 0,-1 4 0 0,-2-5 0 16,-2 1-240-16,-7-1 128 0,-7 2-128 0,-6-5 0 16,-8-3 192-16,-1 4-64 0,-3 1-128 0,-4 1 192 15,-8-3-192-15,-3 2 144 0,-2-1-144 0,1 2 128 16,-3 0-128-16,-1-1 0 0,-8-1 144 0,6 4-144 16,3 4 0-16,-4 2 0 0,-6-3-160 0,4 5 160 15,3 2 0-15,2 1 0 0,2 5 0 0,-2 3 0 16,-5-3 0-16,2 7 0 0,1-3 0 0,-2 5 0 0,-5-1 0 0,2 1 0 15,2 4 0-15,-2 4 0 0,-5-4 0 0,6 4-128 16,3 1 128-16,4 4 0 0,2-2 0 0,-2 4 0 16,-1-5 0-16,6 0 0 0,7 7 0 0,1 2 0 15,-4 1 128-15,3 0-128 0,2 2 128 0,5 2-128 16,7 3 0-16,1 3 0 0,1 0 160 0,0 1-160 16,-2 0 160-16,7 4-160 0,6-1 0 0,3 1 128 15,1 1-128-15,1 4 0 0,-2 1 0 0,-4-1 0 16,1 0 0-16,3 2 0 0,4 2 0 0,3 2 0 15,4-3 0-15,3 3 0 0,1 1 0 0,6-1 0 16,3 4 0-16,1-3 0 0,4 3 0 0,3-4 0 16,6-5 0-16,4 5 0 0,3 3 0 0,6-3 0 0,3 1 0 15,3-1 0-15,2 2 0 0,4-1 0 0,2-2 128 16,5 0-128-16,-2 1 0 0,5-1 0 0,2 1 0 0,2 1 0 16,4-1 128-16,7 3-128 0,-1-5 0 0,6 4 0 15,2 1 144-15,4 1-144 0,4-1 128 0,2-5-128 16,0 0 160-16,3-2-160 0,4-1 192 0,7-3-192 15,7-4 176-15,4 6-176 0,1-2 160 0,1-1-160 16,-1-2 128-16,4-1-128 0,1 3 0 0,8-1 144 16,6-1-144-16,2-3 0 0,-2 1 144 0,0-2-144 15,3-2 144-15,6-1-144 0,4 4 192 0,1-5-192 16,-3-4 224-16,9 0-64 0,3 0-16 0,2-1 0 16,2-4 64-16,1 1 16 0,3 1 0 0,5 0 0 15,5 2-96-15,-2 0 0 0,-3-7-128 0,6 3 192 16,-4 1-192-16,1-2 128 0,-9-5-128 0,4 1 0 0,3-3 144 15,-4-4-144-15,-4-2 128 0,2 2-128 0,1-4 192 0,-3 0-32 16,-4-2-16-16,-2-1 0 0,-3 2-16 0,2 1 0 16,0-2 0-16,-10-1 0 0,-8-8-128 0,-1 2 192 15,2-1-192-15,1-2 192 0,-4-2 32 0,-3-3 16 16,-5 0 0-16,-3 0 0 0,-1-3-80 0,-1 1-16 16,-3-1 0-16,-2 0 0 0,-7 1 96 0,-3-2 16 15,-7 1 0-15,-1-1 0 0,-3-1 0 0,-1-3 0 16,-4 2 0-16,-1-5 0 0,-1-3-48 0,-2-2 0 15,-1 2 0-15,-2-4 0 0,-2-2-16 0,-2-3 0 16,1-8 0-16,-5 7 0 0,0 0-192 0,-4 1 176 16,-2-5-176-16,-3 1 160 0,0-2-160 0,-3 0 0 0,-2 2 144 15,-1-4-144-15,-4-2 160 0,-1-2-32 16,1 0-128-16,-3-1 192 0,-1-2-32 0,0 0-16 0,0 1 0 16,0 3 0-16,0 1-144 0,-1 6 0 0,0 1 0 15,-2 5 0-15,0 2 0 0,-2 1-144 0,-3 1 0 16,-1 2 0-1,-3 1-1248-15,-3 1-240 0,-3 1-48 0,-2 1-8816 0,-4-2-1744 0</inkml:trace>
  <inkml:trace contextRef="#ctx0" brushRef="#br0" timeOffset="50221.26">23429 10559 11967 0,'-2'-10'1072'0,"2"-2"-864"0,0-4-208 0,-1 0 0 16,-2-3 1472-16,2-2 256 0,-3 1 64 0,1 0 0 16,0 1-960-16,-1-3-192 0,-3 3-48 0,0-1 0 15,-3-2-128-15,2 0-16 0,-5 2-16 0,2-2 0 16,-1 2 272-16,-2 4 64 0,2 4 16 0,0 1 0 16,1 3 112-16,-2 0 0 0,-3 3 16 0,-1 4 0 15,2 2-272-15,1 2-48 0,1 3-16 0,-1 7 0 16,0 5-272-16,1 5-64 0,-1 5-16 0,0 2 0 15,2 2-224-15,2 7 144 0,2 3-144 0,2 7 128 0,1-1-128 0,3 4 160 16,2 0-160-16,4 4 160 0,0 5-160 0,5-1 0 16,-2-2 0-16,4 2 0 0,-3-3 0 0,1-3 0 15,0-5 0-15,0-4 0 0,-2-1-320 0,-1-6 0 16,0-3 0-16,3-5 0 16,-3-1-560-16,1-3-96 0,-2-3-32 0,-1-4-7376 15,-3-3-1488-15</inkml:trace>
  <inkml:trace contextRef="#ctx0" brushRef="#br0" timeOffset="50606.44">22906 11257 15663 0,'-3'-11'688'0,"2"1"144"0,1 2-656 0,2-3-176 0,6 0 0 0,2 3 0 16,5-5 1408-16,6 0 240 0,2 0 48 0,6-2 16 16,1-3-960-16,2-2-192 0,0-5-48 0,1-1 0 15,1-1-320-15,1 1-64 0,-1-3 0 0,3 2-128 16,1-4 144-16,-1 6-144 0,-3-2 0 0,-1 4 144 15,0 2-144-15,-4 2 0 0,-1 3 0 0,-6 4 128 16,-4 5-128-16,-5 2 0 0,-5 4 144 0,-8 1-144 16,9 6 400-16,-5 5 16 0,-6 4 0 0,-2 4 0 15,-3 1 192-15,1 6 32 0,-2-2 16 0,0 4 0 16,-3-3-272-16,4-1-64 0,2-1-16 0,2-4 0 16,3-2 64-16,4-5 16 0,0-1 0 0,3 0 0 15,4-5 64-15,1 0 32 0,4-6 0 0,1-2 0 16,1-3-96-16,1 0-32 0,2-4 0 0,-1-1 0 15,-2-5-176-15,-2-2-48 0,1-1 0 0,-3 3 0 0,-3 1-128 0,-1-1 0 16,-1 0 0-16,-4 3 128 0,-2 1-128 0,-4 3 192 16,-5-1-192-16,3 4 192 0,-4 1 272 0,-2 2 64 15,-1-2 16-15,0 3 0 0,-1-2-160 0,-1 2-16 16,1 2-16-16,-1-1 0 0,1 0-352 0,-1 1-160 16,2 1 16-16,1 0 0 15,9-2-1360-15,-9 5-272 0,9-5-48 0,0 0-13008 0</inkml:trace>
  <inkml:trace contextRef="#ctx0" brushRef="#br0" timeOffset="50888.76">23995 10667 26783 0,'-10'18'1184'0,"5"-4"240"0,0 3-1136 0,0 2-288 0,1 1 0 0,-1 2 0 16,1 1 576-16,0-3 64 0,0-1 16 0,0-4 0 15,1-3 48-15,0-1 16 0,3-11 0 0,-2 12 0 16,2-12 160-16,0 0 16 0,0 0 16 0,0 0 0 16,0 0-160-16,0-9-48 0,0-3 0 0,1-2 0 15,1-7-240-15,2-1-48 0,0-2-16 0,1-3 0 16,3-3-96-16,-2-2-32 0,0-2 0 0,5-1 0 16,-3 0-96-16,5 3-32 0,0 5 0 0,2 1 0 15,2 0-144-15,0 7 0 0,1 1 0 0,-1 2 0 16,-1-2-336-16,1 5-48 0,1 6-16 0,-3-1 0 15,-2 3-2400-15,-1 2-464 0</inkml:trace>
  <inkml:trace contextRef="#ctx0" brushRef="#br0" timeOffset="51372.4">25447 10092 20271 0,'0'0'896'0,"0"0"192"0,-8-2-880 0,8 2-208 0,0 0 0 0,0 0 0 15,-9 7 2032-15,1 5 352 0,1 5 80 0,1 2 16 16,0 3-1680-16,1 6-336 0,-4-2-64 0,1 4-16 16,-3 1-128-16,1 0-48 0,0 2 0 0,0-1 0 15,-2-1 48-15,4-3 16 0,-3 0 0 0,2-5 0 16,2-2 80-16,0-6 16 0,2-4 0 0,5-11 0 16,-3 8 272-16,3-8 64 0,0 0 16 0,0 0 0 15,2-14-32-15,2-4-16 0,1-5 0 0,3-1 0 16,2-5-336-16,1 1-64 0,5-3-16 0,1-2 0 15,2 2-256-15,0-2 0 0,1-1 0 0,1 1 0 16,3 0 0-16,0 5 0 0,2 6 0 0,-2 4 0 0,-1 2 0 0,1 9 0 16,1 3-160-16,1 5 160 15,-2 4-144-15,0 4 144 0,-1 7-192 0,-1 4 192 0,-2 7-192 0,-2 4 64 16,-5 4 128-16,0 0-208 0,-1 2-16 0,1 3 0 16,-3 0 0-16,-1 3 0 15,-2-1-1440-15,2-6-272 0,-2-2-64 0,1-8-16 16,0-6-736-16,0-3-128 0</inkml:trace>
  <inkml:trace contextRef="#ctx0" brushRef="#br0" timeOffset="51705.5">26399 10007 16575 0,'-19'15'736'0,"6"0"160"16,-2 3-720-16,-3 2-176 0,-1 7 0 0,0 1 0 0,-2 5 4144 0,2 1 784 0,0 2 176 0,3-4 16 15,2-3-4096-15,4-1-816 0,2-7-208 0,2-2 0 16,3-1 0-16,6-3 0 0,-1-2 128 0,-2-13-128 16,12 4-128-16,2-4-80 0,1-3-16 0,0-8 0 15,2-4 224-15,0-3 0 0,1-1 0 0,-3-1 0 16,-2-5 0-16,0-1 0 0,-2 2 208 0,-2-2-64 15,-4 1 48-15,-1 3 16 0,-3-1 0 0,-1 3 0 16,-2 5 96-16,-2 2 16 0,-1 1 0 0,5 12 0 16,-9-7-80-16,-1 3-16 0,-2 4 0 0,1 4 0 0,-2 0-224 0,1 2-192 15,-4 4 48-15,1 2 0 16,-1-1-1312-16,-1 2-256 0,-1 1-48 0,3-4-12896 16</inkml:trace>
  <inkml:trace contextRef="#ctx0" brushRef="#br0" timeOffset="52173.85">26877 9665 27007 0,'0'0'1200'0,"0"0"240"0,0 0-1152 0,0 0-288 0,1 14 0 0,1-4 0 16,-2 0 0-16,0 3-224 0,0-13 32 0,-2 12 16 15,2 0-112-15,-3 0-32 0,1-1 0 0,-1 3 0 16,-1 0 320-16,-2 2-192 0,4 1 192 0,-2-1-160 16,0-1 352-16,0 5 64 0,0 0 0 0,3-1 16 15,-1 0 192-15,-1 1 48 0,-1 1 0 0,0 0 0 16,1 5 240-16,1-2 48 0,-2 3 16 0,1-3 0 16,-2 1-160-16,-2 2-16 0,2-2-16 0,-3-1 0 15,0-2-112-15,0-3 0 0,3-1-16 0,0-2 0 16,-2-2-64-16,1-3-16 0,0-3 0 0,6-8 0 15,0 0-32-15,0 0-16 0,0 0 0 0,0 0 0 16,0-14 16-16,1-1 0 0,0 0 0 0,3-4 0 0,0-4-224 16,2-4-32-16,1 1-128 0,2-1 192 0,2 0-192 15,3 1 0-15,-1-1 128 0,-2 4-128 0,1-2 0 0,-1 3 0 16,2 3 0-16,-2 5 0 0,-1 4 0 0,2 2 0 16,-2 6 0-16,1 4 0 0,0 7-144 0,0 2 144 15,2 5 0-15,-4 1-144 0,-1 3 144 0,0 1 0 16,2 5 0-16,-6 2-128 0,-3 5 128 0,-1 2-192 15,0-1 192-15,2 0-192 16,0-3-192-16,-1-3-64 0,-2 0 0 0,0-5 0 16,1-4-1200-16,0-2-240 0,-1-3-48 0,1-2-7856 15,0-12-1584-15</inkml:trace>
  <inkml:trace contextRef="#ctx0" brushRef="#br0" timeOffset="53579.17">27764 9161 29487 0,'0'0'2624'0,"0"0"-2112"0,0 0-512 0,0 0 0 15,0 0 512-15,0 0-16 0,-6 4 0 0,-2 8 0 16,-1 3-240-16,0 6-64 0,-1 4 0 0,-1 4 0 15,-1-3-192-15,-1 7 0 0,-1 4 0 0,2 8 0 16,-1 1 336-16,2 3-16 0,-3 5-16 0,1-1 0 16,0 0 32-16,2 1 16 0,-1-1 0 0,2-1 0 0,2-2-128 15,1-10-32-15,0-4 0 0,1-4 0 0,1-7 256 0,2-3 64 16,3-3 0-16,0-4 0 0,2-5 144 0,-2-10 48 16,5 4 0-16,-5-4 0 0,10-1-192 0,0-4-16 15,0-7-16-15,3 0 0 0,-4-2-256 0,2-4-48 16,1-2-16-16,-1 0 0 0,1 1-160 0,-1 3 0 15,-1 3 0-15,0 0 128 0,-2 6-128 0,1 2 0 16,-9 5 0-16,11 5 0 0,-2 0 0 0,3 4-144 16,-2 5 144-16,0 5 0 0,0 4-192 0,-1 2 192 15,0-2-192-15,3 0 192 0,-1 1-128 0,0-5 128 16,1-4 0-16,1-2 0 0,1-1 0 0,1-2 0 16,0-5 0-16,0-4 0 0,3-2 0 0,0 0 0 0,1-8 0 0,1 0 0 15,1-4 144-15,2-4-144 0,1-2 128 0,1-2-128 16,2-1 128-16,-2-2-128 0,-1-1 0 0,1 3 128 15,-3 2-128-15,-1 1 0 0,-3-2 0 0,-4 6 128 16,-1 1 0-16,0 1-128 0,-1 7 192 0,-12 6-64 16,11 0-128-16,-11 0 0 0,8 11 0 0,-4 5 0 15,-3 1-144-15,-2 4 144 0,-3 3 0 0,-3 0 0 16,2 4-160-16,0-1 160 0,-2 3-128 0,3-4 128 16,0-2-160-16,3-5 160 0,2-5-192 0,3 0 192 15,0 0 0-15,4-3-128 0,1-4 128 0,4-2 0 16,5-3 0-16,-2-2 0 0,0-4 0 0,0-1 0 15,2 0 0-15,0-5 0 0,-3 3 0 0,0-6 0 16,-2-2 0-16,-2-2 0 0,0 0 0 0,-4 2 144 16,-2 4-144-16,-1-3 0 0,-3-1 144 0,-1 2-144 15,0 0 0-15,-2 0 128 0,-2 2-128 0,0 3 0 0,-1 1 0 0,-1 2 0 16,-1 1 0-16,1 3-128 0,0-2-16 0,-1-2 0 16,2 2 0-16,5 3 0 0,-7-5 16 0,2 2 0 15,-1-5 0-15,6 8 0 0,0-9-128 0,2-1 0 16,0-2-16-16,3-2 0 0,2 0 144 0,0 2 128 15,1 0-192-15,2 0 192 0,2-1 0 0,0 3-128 16,1-3 128-16,0 4 0 0,-1-2 0 0,2 6 0 16,2-2 0-16,-1 5 0 0,-1 0 160 0,1 4-160 15,-2 0 160-15,1 5-160 0,0-2 160 0,1 2-160 16,-3 3 160-16,-1 3-160 0,-1-1 160 0,0 2-160 16,0 1 160-16,-3 1-160 0,-1-3 128 0,1 0-128 15,-2-1 0-15,0 2 144 0,-1-2-144 0,-3 1 128 16,-1-13-128-16,5 12 128 0,-5-12 0 0,0 0 0 0,0 0 0 0,0 0 0 15,0 0 48-15,0 0 0 0,0 0 0 0,0 0 0 16,0 0-48-16,0 0 0 0,7-12 0 0,-1 4 0 16,0-2 16-16,-2 3 0 0,-3-3 0 0,3 3 0 15,-2-4-144-15,5 6 0 0,-7 5 0 0,5-6 0 16,-5 6 0-16,0 0 0 0,0 0 0 0,11 3 0 16,-11-3 0-16,12 5 0 0,-2 1 0 0,-1 4 0 15,-2 4-160-15,2-1 160 0,0 1-208 0,0-1 80 16,-1-7 128-16,1 3 0 0,-2-2 0 0,3 4 0 15,2-6 0-15,-1 0 0 0,1 1 0 0,0-5 0 16,0-2 0-16,-1-4 0 0,2 0 0 0,1 1 0 16,-1-1 0-16,1-1 0 0,0 1 0 0,0-6 128 15,-2 3-128-15,5-4 0 0,-2 3 0 0,-1-1 0 16,-1 5 0-16,0-4 0 0,-1 3 0 0,1 2 0 0,0-4 0 0,-3 2 0 16,1 1 0-16,1 1 128 0,-12 4-128 0,12-3 0 15,-12 3 0-15,14 0 128 0,-14 0-128 0,12 4 0 16,-2 1-128-16,-1-2 128 0,-9-3 0 0,11 4 0 15,-11-4 0-15,13 6 0 0,-1-1 0 0,-2 2 0 16,-3 0-128-16,4-3 128 0,0-1 0 0,0-3 0 16,5-3 0-16,-1 3 0 0,0-1 0 0,0-1 0 15,1 1 0-15,0-4 128 0,2-3-128 0,-2-2 0 16,0 0 0-16,-1-3 0 0,0 3 0 0,1-1 0 16,-1-1 0-16,-1 3 0 0,-2-2 0 0,1 3 0 15,-1 0 0-15,-1 2 0 0,0 6 0 0,-11 0 0 16,9 2 0-16,-9-2 0 0,11 11 0 0,-4-1 0 15,-2 3-176-15,0 4 176 0,-1-1-128 0,0 2 128 16,0 0 0-16,0-2-144 0,-1-3 144 0,3 1 0 0,-1-1 0 0,1 1-128 16,0-4 128-16,2 2-128 0,0-3 128 0,2-1-128 15,-10-8 128-15,11 1-208 0,2-2 80 0,-2-2 128 16,-2-3 0-16,0-2 0 0,-1 0 0 0,-1-1 0 16,0-5 0-16,-1 0 0 0,0-3 0 0,0 3 0 15,-4 0 0-15,1 0 0 0,-1 1 0 0,1 2 0 16,-2-3-128-16,0 3 128 0,-1 3-160 0,0 8 160 15,0 0-272-15,0 0 32 0,-5-5 16 0,5 5 0 16,0 0-96-16,0 0-32 0,0 0 0 0,0 0 0 31,0 0-96-31,0 0-32 0,0 0 0 0,0 0 0 0,-7 6-656 0,7-6-128 0,-3 12-16 0,3-12-16 16,0 0-1728-16,0 0-352 0,0 0-64 0,0 0-16 16</inkml:trace>
  <inkml:trace contextRef="#ctx0" brushRef="#br0" timeOffset="54180.98">31422 9372 3679 0,'0'0'320'0,"1"-10"-320"0,2 0 0 0,-3-2 0 15,-1 5 6144-15,1 7 1168 0,0 0 240 0,-2-10 32 16,-3 5-5584-16,-1-3-1104 0,-2 2-240 0,0 2-32 16,-3-3 96-16,-4 5 32 0,-1 2 0 0,-2 2 0 0,-1 5-384 0,-4-1-80 15,0 4-16-15,-2 0 0 0,-1 4-272 0,2 3 0 16,2 1 128-16,3 1-128 0,1-1 0 0,4 1 128 15,6 0-128-15,0 1 0 0,2 0 192 0,4 3-192 16,2-2 192-16,3-2-192 0,3-1 160 0,3-1-160 16,-1 0 128-16,3 1-128 0,3-1 144 0,3 1-144 15,-1-5 160-15,2 3-160 0,-4 2 224 0,-1 0-48 16,-3-3-16-16,-1 1 0 0,-3-1 128 0,-2 1 32 16,-3 0 0-16,-3-1 0 0,-3-2 176 0,-2 2 32 15,-3 1 16-15,-3 1 0 0,-4-1-144 0,-3 1-16 16,-1-3-16-16,-2-3 0 0,0 1-176 0,-2-2-48 15,-1-2 0-15,1-2 0 0,1 0-144 0,1-4 0 16,0-6 0-16,3 1 0 16,1 1-656-16,2-3-64 0,2-3-16 0,2-1 0 15,0-1-2128-15,6-2-416 0,3-2-96 0,3 0-11376 0</inkml:trace>
  <inkml:trace contextRef="#ctx0" brushRef="#br0" timeOffset="55002.64">31509 9456 20271 0,'0'0'1792'0,"0"0"-1424"0,7 10-368 0,-2 4 0 15,0 3 2272-15,-1 1 384 0,-1 1 80 0,-1 0 16 16,0-1-1824-16,-2-1-352 0,-2 1-80 0,1 1-16 16,1-1 80-16,1 0 16 0,-1-3 0 0,3 0 0 15,-1-3-128-15,2 0-32 0,1-5 0 0,2 0 0 0,-7-7-256 0,0 0-160 16,11 4 192-16,-1-1-192 0,-10-3 208 0,12-3-64 15,-1-1-16-15,-1-7 0 0,-1 0 80 0,1-1 16 16,1-2 0-16,-3 0 0 0,0-4-224 0,0 1 176 16,-1-1-176-16,1 0 160 0,-2-1-160 0,1 0 0 15,-2 1 144-15,-1 2-144 0,-2 0 0 0,2 2 144 16,-4-6-144-16,0 6 0 0,-3 1 128 0,2 1-128 16,-1 1 0-16,0 0 0 0,0 3 0 0,0-1 0 15,2 9 0-15,-1-7 0 0,1-3-192 0,0 10 192 16,1-8-208-16,3-2 80 0,0 2-16 0,2-3 0 15,1 2 0-15,2-4 0 0,-3-3-32 0,2-1 0 16,1-1 0-16,0-1 0 0,-1-5 176 0,1-1 0 16,0 2 0-16,-1-4-128 0,-2 0 128 0,1-2 0 0,-2 0 0 0,-2-5 0 15,0-5 0-15,0-2 0 0,-2-3 0 16,-1-4 0-16,-3 1 0 0,2 0 0 0,-2-5 0 0,1 1 0 16,-1 1 0-16,1 7 0 0,-1 3 0 0,2 6 0 15,0 5 160-15,1 8-32 0,-2 3-128 0,2 6 192 16,-1 5-192-16,1 7 0 0,0 0 0 0,0 0 0 15,-5 14 0-15,0 5 0 0,-1 2 0 0,-1 10 0 16,0 5 0-16,0 3-192 0,-2 3 192 0,4 6-160 16,2 3 160-16,-4 2 0 0,2 2 0 0,1 2-128 15,2 3 128-15,2-2 0 0,0-4 0 0,2-6 0 16,3-1 160-16,2-5 64 0,2-5 16 0,3-5 0 16,1-2 80-16,1-7 0 0,0-3 16 0,3-2 0 15,-1-5 32-15,1-3 0 0,-2-2 0 0,3-6 0 0,-1 0-64 16,5-6-16-16,-3-5 0 0,1 0 0 15,1-4-80-15,-1-2-16 0,-1-4 0 0,0 0 0 0,-2-4-192 0,-1 1 128 16,-2-3-128-16,0 3 0 16,-1 3 0-16,0 3 128 0,-2 2-128 0,1 5 0 0,-2 0 0 0,-1 5 0 15,-9 4 0-15,14 4 0 0,-3 4 0 0,-1 1 0 16,0 3 0-16,1 4 0 0,-4 0 0 0,3 2 0 16,-3 0-128-16,-3-8 128 0,-1 4 0 0,1 1-160 15,0 2 160-15,0-2-128 0,0-2 128 0,-1-1 0 16,1 0 0-16,3 3-128 0,-1-4 128 0,2 0 0 15,-1-8 0-15,-7-3 128 0,12-1-128 0,-1 0 0 16,3-4 0-16,0-2 0 0,1 4 0 0,1 0 0 0,0 2 0 16,3 1 0-16,3 1 0 0,-1 2 0 0,-2 3-128 15,3 4 128-15,1 4-384 0,-3 3 16 0,-3 2 0 16,-3-3 0 0,-2-3-144-16,0 2-48 0,-2 0 0 0,-2 1 0 15,-2-1-1424-15,0-1-272 0,-1-3-64 0</inkml:trace>
  <inkml:trace contextRef="#ctx0" brushRef="#br0" timeOffset="55191.26">32158 8559 28559 0,'0'0'2544'0,"-10"4"-2032"0,1 2-512 0,3 0 0 0,-1 6 4208 0,4-2 736 16,0 3 160-16,-1 1 16 0,2-4-4240 0,-1 0-880 16,2 1-128-16,1-2-64 15,0-9-1728-15,-1 14-336 0,-2-1-80 0</inkml:trace>
  <inkml:trace contextRef="#ctx0" brushRef="#br0" timeOffset="59545.53">2658 10931 16703 0,'-32'-19'736'0,"11"8"160"0,-4 5-720 0,0-3-176 0,-2 1 0 15,2 3 0-15,2-4 592 0,0 4 96 0,4 3 16 0,-1-1 0 16,-1 0-400-16,1 0-80 0,1 2-16 0,1-1 0 16,0 2-208-16,1 0 0 0,-4 2 128 0,1 2-128 15,1 2 0-15,-2-1 0 0,2 1 0 0,0 2 0 16,-1-2 0-16,1 3 0 0,0-2 0 0,-1 3 0 16,-2-5 0-16,3 0 0 0,1 1 0 0,0 1 0 15,0-2 0-15,1-2 176 0,-2-3-176 0,5 3 160 16,2 1 32-16,2-2 16 0,0 2 0 0,0-1 0 15,3-3 16-15,7 0 0 0,0 0 0 0,0 0 0 16,0 0 160-16,0 0 16 0,0 0 16 0,0 0 0 16,12 6-32-16,3-2 0 0,5-3 0 0,7 2 0 15,5-1-128-15,3 1-48 0,4 1 0 0,2-2 0 0,4-3 16 16,5 2 0-16,4 3 0 0,8-1 0 16,6 0-32-16,4 0 0 0,2-1 0 0,1 1 0 0,-3-1 32 15,5 1 0-15,-1 1 0 0,7 2 0 0,3 1 16 0,3-5 0 16,-5 1 0-16,2 0 0 0,2 0 0 0,2-2 0 15,3 2 0-15,-3-4 0 0,-3-6-32 0,-1 2 0 16,2 1 0-16,1-1 0 0,1-2 112 0,-3 0 32 16,-10-4 0-16,-2 3 0 0,-2-1-48 0,-1 4-16 15,-1 3 0-15,-3-5 0 0,-6 1-32 0,-4 1-16 16,-7 1 0-16,-4 0 0 0,-4 0-64 0,-4 2-16 16,-6 1 0-16,-4 1 0 0,-5 2-160 0,-6-1 192 15,-5-2-192-15,-13 1 192 0,8 4-48 0,-8-4 0 16,0 0 0-16,-7 9 0 0,-7-3-144 0,-6 4 0 15,-7-1 0-15,-6 0 0 0,-8-4 144 0,-7 3-144 0,-8 1 160 0,-9-2-160 16,-7 1 128-16,-2-4-128 0,-1-2 0 0,-1 2 0 16,-2 4 0-16,-6-3 0 0,-6-1 0 0,0-2 0 15,2-2 0-15,3 2 0 0,1 3 0 0,-4-3 0 16,-3-3 0-16,3 0 0 0,5-2 0 0,5-1 0 16,-1 2 0-16,0-1 0 0,-1 1 0 0,6-1 0 15,5-2 0-15,6 0 128 0,4 0-128 0,6 4 0 16,6-1 0-16,4 4 0 0,7-2 0 0,3 1 0 15,3-1 0-15,5 0 0 0,6 0 0 0,8 2 0 16,11-2-144-16,0 0-32 0,0 0 0 0,9 9 0 16,9-4-176-16,6 0-32 0,5 1-16 0,9 1 0 15,8-2 208-15,9 8 32 0,6 3 16 0,10 1 0 16,10-2 144-16,6-1-208 0,-2 0 80 0,6 0 128 0,5 0-128 0,3-1 128 16,2 2 0-16,1-1 0 0,1-1 0 0,1-4 0 15,3 0 0-15,-1-4 128 0,-5 1 112 0,0-1 16 16,0-5 0-16,-3 1 0 0,-2-3 0 0,-7 1 0 15,-4-4 0-15,-8-2 0 0,-4-2 64 0,-3 0 32 16,-3-1 0-16,-7 3 0 0,-8-2-32 0,-9 0-16 16,-9-1 0-16,-7 2 0 0,-8-3 64 0,-6 3 16 15,-7-2 0-15,-6 10 0 0,-6-9 128 0,-9-1 16 16,-7 2 16-16,-10-3 0 0,-10-2-320 0,-7 0-64 16,-11-3-16-16,-7 2 0 0,-11 6-144 0,-11 0 0 15,-10 3 0-15,-8 3 0 0,-3-2 0 0,-5 4 0 16,-6 5 0-16,-1-4 0 0,-1 2 0 0,-1 3 128 15,-6 6-128-15,3 3 0 0,-2 1 0 0,0 5 0 16,-1 2-224-16,0 8 80 16,1 8-2240-16,-2 6-448 0</inkml:trace>
  <inkml:trace contextRef="#ctx0" brushRef="#br0" timeOffset="66316.37">16596 17013 3679 0,'-19'0'160'0,"7"2"32"0,0 3-192 0,-1-2 0 0,0-2 0 0,3 2 0 0,4-2 4128 15,-3 1 784-15,9-2 144 0,-9 2 48 0,9-2-3344 0,0 0-672 16,0 0-128-16,0 0-16 0,0 0 16 0,-5-7 16 15,2-3 0-15,3 3 0 0,3-6 64 0,2 0 16 16,-1 0 0-16,3-3 0 0,2-2-192 0,1-2-32 16,3-4-16-16,1-2 0 0,1 0-288 0,3-1-48 15,1 0-16-15,1 0 0 0,3-2-144 0,2 4-48 16,0-3 0-16,-1 5 0 0,0 3-144 0,-1 2-128 16,0 4 192-16,-3 5-192 0,-3 1 0 0,-1 7 0 15,-3 1 0-15,-1 5 0 0,-1 5 0 0,0 6 0 16,0 1 0-16,-3 4 0 0,-1 4 0 0,-2 3 0 15,-1-1 0-15,0-1 0 0,2 4 0 0,0-6 0 0,-2-3 0 0,2-1 0 16,2-3 0-16,1-3 0 0,1-2 0 0,2-6 0 16,2-1 192-16,3-2 144 0,5-3 32 0,3-7 0 15,3-3 144-15,4-1 16 0,4-5 16 16,-1 0 0-16,1-2-288 0,-1 0-64 0,0 1-16 0,-3-4 0 16,-3 1-176-16,-4 0 128 0,-1 1-128 0,-1 3 128 15,-1 1-128-15,-3 2 0 0,-1 6 0 0,-2 0 128 16,-2 5-128-16,0 3 0 0,-2 0 0 0,-1 7 0 15,1 0 0-15,-2 4 0 0,-3 1 0 0,2 0 0 16,-4 3 0-16,2 1 0 0,0-2 0 0,2 0 0 16,1-2 0-16,3-4 0 0,1 1 0 0,3-4 128 15,0-1-128-15,5 1 0 0,2-5 0 0,3-2 0 16,1-5 320-16,0 1 48 0,1-1 0 0,0-4 0 16,-1 1-160-16,0-2-16 0,1 0-16 0,-2 4 0 15,-1-3-176-15,-2 3 128 0,0 5-128 0,-3 2 128 0,0 1-128 0,-3 5 0 16,-3 3 0-16,-1 1 0 0,-1 4 128 0,-3 2-128 15,-1 1 128-15,-3 2-128 0,-1-1 192 0,-2 0-32 16,0 2-16-16,1-1 0 0,1-2-144 0,0-2 0 16,0 0 0-16,1-2 128 15,0-3-1008-15,2-1-208 0,2-4-32 0,4-3-18144 16</inkml:trace>
  <inkml:trace contextRef="#ctx0" brushRef="#br0" timeOffset="68150.75">28385 16146 28559 0,'-12'-13'2544'0,"4"4"-2032"15,2 0-512-15,-1-1 0 0,1 2 832 0,6 8 80 16,0 0 16-16,-6-5 0 0,6 5-240 0,0 0-48 15,0 0-16-15,0 0 0 0,0 0-416 0,0 0-80 16,0 0 0-16,-4 12-128 0,3 2 192 0,1 2-64 16,0 1 0-16,1 2-128 0,1 3 192 0,2 3-192 15,0-1 192-15,4 2-192 0,2 0 192 0,1 1-64 16,3 1 0-16,2 2-128 0,-1-4 384 0,3 1-16 16,1-3-16-16,2-3 0 0,1 1 48 0,3-1 16 0,2-3 0 0,4-2 0 15,0 0-48-15,1-3-16 0,0 1 0 0,2-7 0 16,2 1 16-16,1-3 0 0,-1-1 0 0,1-4 0 15,-1-4-112-15,0-2-32 16,-3-6 0-16,1 2 0 0,0 0-16 0,-1-5 0 0,-2-1 0 0,-1 0 0 16,1-3 48-16,-1-3 0 0,-3-2 0 0,1-6 0 15,-3-5 128-15,0-3 16 0,-3 0 16 0,0-6 0 16,-3 0-64-16,-2-3-16 0,-3 2 0 0,-3-1 0 16,-2 8-208-16,-3 2-128 0,-2 0 160 0,0 5-160 15,-4-1 0-15,1 5 0 0,-2 1 0 0,-2 3-160 16,-3 2-288-1,-2 3-64-15,-2 1-16 0,-2 1 0 0,-6 1-1936 16,-1 4-384-16,-3-2-80 0,-3-1-16 0</inkml:trace>
  <inkml:trace contextRef="#ctx0" brushRef="#br0" timeOffset="68621.77">28399 15593 27695 0,'-11'0'1216'0,"2"0"272"0,0 0-1184 0,0 0-304 15,9 0 0-15,-9 1 0 0,9-1 992 0,0 0 144 16,-6-4 16-16,6 4 16 0,0 0-256 0,-5-10-48 0,6-1-16 0,3 1 0 16,1-6 0-16,2 0 0 0,0-2 0 0,2-1 0 15,1 0-464-15,2 0-112 0,0-3-16 0,1 1 0 16,1 2-128-16,-1 1-128 16,1 5 192-16,-2-1-192 0,0-1 128 0,-2 3-128 15,-1 5 0-15,0 2 0 0,-9 5 0 0,0 0 0 16,0 0 0-16,0 0 0 0,2 14 0 0,-5 1 0 0,-5 0 0 0,0 3 0 15,-2 0 0-15,-1-1 0 0,-2 1 0 0,0-2 0 16,1-2 0-16,-1-4 208 0,1 0-32 16,4-4-16-16,0 1 304 0,8-7 64 0,0 0 16 0,0 0 0 15,0 0-96-15,0 0 0 0,0 0-16 0,10-12 0 16,3-1-96-16,2-2-16 0,-1 1 0 0,1-1 0 16,1 0-320-16,-1-1 144 0,0 1-144 0,0 1 0 15,-1 1-304 1,-1-1-160-16,-2 3-48 0,-2 3 0 0,-2 0-2304 15,-2 1-448-15,-5 7-112 0</inkml:trace>
  <inkml:trace contextRef="#ctx0" brushRef="#br0" timeOffset="68969.88">29177 15388 35471 0,'-19'0'1568'0,"7"2"336"0,-5 1-1520 0,-1 0-384 15,-1 1 0-15,0-3 0 0,1 0 1008 0,2-1 128 16,1-2 16-16,3-1 16 0,1-4-560 0,2 0-112 16,2 0-32-16,4-5 0 0,0-3 16 0,3 0 0 15,3-3 0-15,4 0 0 0,-2 0-80 0,4 2-16 0,1 0 0 16,1 5 0-16,0-4-384 0,-1 2 128 0,0 4-128 0,1 1 0 15,-1 5 0-15,-10 3 0 0,0 0 0 0,9 6 0 16,-4 4 0-16,-5 5 0 0,-3 1 0 0,-3 1 0 16,-3 4 0-16,-4 0 0 0,2 6-144 0,-2-4 144 15,-1-4 0-15,-1-1 0 0,2 1 0 0,-1-1 144 16,-1-2-144-16,1-3 0 0,1-3-160 0,0 3 160 16,1-4-2880-16,0-2-464 0</inkml:trace>
  <inkml:trace contextRef="#ctx0" brushRef="#br0" timeOffset="74557.92">17393 19440 5231 0,'-9'-10'224'0,"3"5"64"0,-5 0-288 0,1-4 0 15,-1 2 0-15,-2 1 0 0,0 0 0 0,-1 0 0 16,-1 1 128-16,1-2-128 0,-1 2 288 0,2 3 0 16,0-2 0-16,3-2 0 0,0-1-160 0,0 3-128 0,1-2 192 0,0 2-192 15,3 0 0-15,-1 1 0 0,0-5 0 16,-1 3 0-16,-1 0 0 0,0-3 0 0,0 3-144 0,1 1 144 16,-3-2 160-16,0 1 112 0,0 1 32 0,-1 3 0 15,-1-1 640-15,1 1 128 0,-2-1 16 0,0-1 16 16,-2 6-208-16,1 0-64 0,-1 0 0 0,-1-2 0 15,1 1-432-15,-1 1-80 0,1 4-32 0,-1-3 0 16,-2-3-160-16,0 1-128 0,-1 0 192 0,-2 0-192 16,-1-1 144-16,0-1-144 0,0-2 0 0,2-2 144 15,-1 2 192-15,2-4 48 0,1 0 0 0,0 1 0 16,0-1 160-16,0-2 32 0,-1 3 16 0,3 0 0 16,-1 0-32-16,1 2-16 0,1 1 0 0,2 0 0 15,0 2-208-15,1 0-32 0,0 0-16 0,3 2 0 16,1 0 32-16,9-2 0 0,-9 3 0 0,9-3 0 15,0 0-128-15,0 0-32 0,0 0 0 0,0 0 0 0,0 0 32 0,0 0 0 16,0 0 0-16,16 5 0 0,0-3-16 0,2 1 0 16,1-2 0-16,3 2 0 0,3-1 80 0,6 2 32 15,2 1 0-15,5-2 0 0,4-3-16 0,4 0 0 16,3 0 0-16,1-2 0 0,-1 0 0 0,3-2 0 16,3 3 0-16,3 1 0 0,6 0-96 0,2 0-32 15,8-1 0-15,-3 1 0 0,-2 0-144 0,1 0 192 16,1 1-192-16,5 3 192 0,3-2-192 0,3-2 0 15,1-5 0-15,0 3 0 0,-1 0 0 0,6 1 128 16,2 0-128-16,3-2 0 0,0 1 160 0,-2-2-160 16,1 0 192-16,3 3-192 0,4-1 192 0,-2 1-192 15,-3-1 192-15,-4 3-192 0,1 0 176 0,3 0-176 16,5 1 160-16,-1-2-160 0,-6 0 192 0,3 2-48 0,-1 5-16 0,0-5 0 16,1 1-128-16,0-3 160 0,-4-2-160 0,4 5 160 15,2 2-160-15,0-2 0 0,-1-7 144 0,-3 1-144 16,-3 2 128-16,0 1-128 0,5-1 128 0,-2-2-128 15,-3 2 0-15,-1-2 0 0,-2 2 0 0,1 1 0 16,1 1 0-16,-3-1 0 0,-2-2 0 0,-3-1 0 16,-1 3 0-16,-1 0 0 0,-1 3 0 0,-2-3 0 15,-2-3 0-15,-4 2 128 0,-6 0-128 0,1-1 0 16,-5 0 0-16,0 1 0 0,1-1 0 0,-2 2 128 16,0-1-128-16,-6-1 0 0,-4-4 0 0,-6 4 128 15,-3 1-128-15,-1-1 0 0,-5 0 0 0,-1 2 128 16,-3 0-128-16,-3 0 0 0,-1 0 0 0,-5 1 128 15,-2 3-128-15,-1-2 0 0,-3-2 128 0,-2 3-128 16,-13-3 0-16,8 4 144 0,-8-4-144 0,0 0 0 0,0 0 128 0,0 0-128 16,0 0 0-16,-9 2 0 0,-3 1 128 15,-3-1-128-15,-3 0 144 0,-3-2-144 0,-5 0 176 16,0 2-176-16,-5 2 192 0,-2-1-192 0,-3-1 192 0,0 1-192 16,-6 1 192-16,-5 2-192 0,-8-2 176 0,-1-3-176 15,-1-4 160-15,-2 2-160 0,0 4 224 0,-2-2-48 16,-2 3-16-16,-3-2 0 0,-8-3-160 0,-2 0 0 15,-1 0 0-15,-1-1 0 0,-2 1 0 0,-5 1 0 16,-5-3 0-16,-3 2 0 0,0-1 0 0,-2-1 0 16,-2 3 0-16,-7 0 0 0,-8-1 0 0,1 1 0 15,1 0 128-15,-5 0-128 0,-3 0 0 0,1-1 0 16,3-3 0-16,-2 4 128 0,-1 2-128 0,0-2 160 16,0-4-160-16,0 3 160 0,-1 4-160 0,-1-3 0 0,-5-4 144 0,5 3-144 15,-2 2 0-15,-2 0 0 0,-4-2 0 0,0 2 128 16,1 2-128-16,0-1 0 0,-1 0 0 0,5 0 0 15,4 3 0-15,-1-1 0 0,-3-4 0 0,7 4 0 16,4 0 0-16,3 3 0 0,-1 0 0 0,3 0 0 16,3-4 0-16,5 1 128 0,4 2-128 0,0 2 0 15,0-3 0-15,5-2 0 0,8 4 0 0,2-2 0 16,5-1 0-16,6 1 0 0,-1 1 0 0,2-2 128 16,-1 0-128-16,7-2 0 0,7 0 0 0,4-1 0 15,4 3 0-15,6-2 0 0,-1 1 128 0,9-1-128 16,4 2 0-16,4 0 0 0,2 0 0 0,6-2 0 15,2-2 0-15,5 2 0 0,9-2 0 0,0 0 0 16,0 0 0-16,0 0-160 0,0 0 160 0,13 0 0 0,3 0-160 16,6 0 160-16,5 0-128 0,6 0 128 15,1-2 0-15,9 2-128 0,3 0 128 0,12-1 0 0,7 0 0 0,3-1-160 16,-1-1 160-16,4 0 0 0,4 1 0 16,7 0-128-16,4 1 128 0,7 0 0 0,0-3 0 0,3 0 0 15,3 2-128-15,7-2 128 0,6 0 0 0,-1 0 0 16,-1-2 0-16,5 1 0 0,9 1 0 0,-1-4 0 15,-6 1 0-15,5 3 0 0,5 0 0 0,0-2 0 16,0-1 0-16,2 3 0 0,3 1 0 0,-4-2 0 16,-2 0 0-16,1 1 0 0,3 5 0 0,-4-2 0 15,1-4 0-15,-4 5 0 0,2 3 0 0,-1-3 128 16,1-2-128-16,1 1 0 0,0 2 0 0,1-2 0 16,-4-4 128-16,-1 3-128 0,-2 6 0 0,-2-1 0 0,0-6 0 0,-6 1 0 15,-3 2 0-15,-1 1 0 0,0 1 0 16,-2 1 0-16,-8-6 0 0,1 5 0 0,-5 4 0 0,1-2 0 15,2 1 0-15,-8 1 0 0,-5-3 0 0,-2 1 0 16,-2-1 0-16,3 2 0 0,0 2 0 0,-6-3 0 16,-6-2 0-16,-3 1 128 0,-3 2-128 0,-2-1 0 15,-1-2 0-15,-2 2 0 0,-1-1 128 0,-4-1-128 16,-2-1 0-16,-6 2 0 0,-5-8 0 0,-4 4 0 16,-3 1 128-16,-2 0-128 0,-2-2 0 0,-2 0 144 15,-2-1-144-15,-3 1 0 0,-2 0 0 0,-1 1 128 16,-4 0-128-16,-2-2 0 0,-2 1 0 0,-2-1 0 15,-1-1 0-15,-10 4 128 0,0 0-128 0,8-3 0 16,-3-5 144-16,-5 8-144 0,0 0 160 0,0 0-160 16,-10-8 192-16,-2 3-64 0,-2-2-128 0,-1 3 192 15,-5 1-192-15,-3-1 0 0,-3-1 0 0,-3 3 0 16,-3 1 0-16,-2 1 0 0,-3 0 0 0,-6 1 0 0,-3 0 0 0,-7-2 0 16,-6-2 0-16,0 2 0 0,-4 1 0 0,0 0 0 15,-2 1 0-15,-4 4 0 0,-3 0 0 0,-7-2 0 16,-6-3 0-16,-3 1 0 0,-1 2 0 0,-2-2 0 15,-7 3 0-15,-1-2 0 0,-4 0 0 0,-1 3 0 16,-3-1 0-16,-4-2 0 0,-6 1 0 0,3 0 0 16,-2 3 0-16,-5-3 0 0,-4 0 0 0,-1 2 0 15,1 3 0-15,-3-3 0 0,-6 0 0 0,2 1 0 16,2-2 0-16,-2 1 0 0,-4 0 0 0,4 1 0 16,4 0 0-16,-5-1 0 0,-4 1 0 0,5-3 0 15,7-1 0-15,-2 2 0 0,-4-2 0 0,4 4 0 16,8-3 0-16,-1-1 0 0,1-2 0 0,6 1 0 0,10 0 0 15,4 2 0-15,1-2 128 0,1 2 0 0,2 2-128 16,8-2 192-16,10 2-192 0,7 4 0 0,4-4-144 0,6 6 144 31,5-4-448-31,7 6 16 0,4-3 0 0,9 3-10128 0,5 0-2016 0</inkml:trace>
  <inkml:trace contextRef="#ctx0" brushRef="#br0" timeOffset="76345.23">23620 19964 23039 0,'-14'4'2048'0,"6"0"-1648"0,1-3-400 0,7-1 0 16,-9 3 1088-16,9-3 144 0,-8 2 32 0,8-2 0 16,0 0-496-16,0 0-80 0,0 0-32 0,0 0 0 15,0 0-176-15,0 0-32 0,0 0-16 0,7-13 0 16,3 2 48-16,0-3 16 0,-1 2 0 0,1 4 0 16,0-3-256-16,2 3-48 0,-1-4-16 0,-2 6 0 15,-9 6-176-15,9-8 0 0,-9 8 0 0,0 0 0 0,0 0 0 0,0 0 160 16,0 0-160-16,0 0 160 0,0 0 96 0,0 0 0 15,4 12 16-15,-3-1 0 0,-2-1-96 0,-3 2-32 16,-2-4 0-16,-2 4 0 0,-1-3 112 0,-1 0 32 16,-2-2 0-16,1 2 0 0,1-4-32 0,2 2-16 15,2-1 0-15,6-6 0 0,0 0-240 0,-10 3 0 16,10-3 0-16,0 0 0 16,0 0-480-16,-4-5-144 0,4 5-16 0,2-11-10112 15,6 2-2032-15</inkml:trace>
  <inkml:trace contextRef="#ctx0" brushRef="#br0" timeOffset="76717.25">24239 19834 21071 0,'0'0'928'0,"0"0"208"0,0 0-912 0,0 0-224 0,0 0 0 0,1 12 0 15,-1-12 800-15,0 0 112 0,4 10 32 0,-4-10 0 16,0 0-112-16,0 0 0 0,0 0-16 0,0 0 0 16,0 0 208-16,0 0 64 0,0 0 0 0,0 0 0 15,0 0-160-15,4-9-32 0,1-2 0 0,0 3 0 16,-1-2-352-16,-4 10-80 0,5-8-16 0,-5 8 0 0,5-11-240 0,-5 11-48 15,0 0-16-15,0 0 0 0,0 0 0 0,0 0 0 16,0 0 0-16,0 0 0 0,0 0-144 0,0 0 160 16,-5 7-160-16,0 2 160 0,-1 3-160 0,-1-3 128 15,1 2-128-15,0-3 128 0,-2 1-128 0,0-4 0 16,8-5 0-16,-7 6 128 16,0 2-1152-16,7-8-256 0,0 0-32 0,0 0-14176 0</inkml:trace>
  <inkml:trace contextRef="#ctx0" brushRef="#br0" timeOffset="79450.87">23817 20485 3679 0,'0'0'320'0,"0"0"-320"16,0 0 0-16,0 0 0 0,0 0 2560 0,0 0 432 0,-8 7 80 0,8-7 32 15,-8 3-1504-15,8-3-288 0,-8 4-64 0,8-4-16 16,0 0-96-16,-9 4-32 0,1 0 0 0,8-4 0 16,-9 2 32-16,9-2 0 0,0 0 0 0,0 0 0 15,0 0-256-15,-7 2-48 0,7-2-16 0,0 0 0 16,0 0-208-16,0 0-32 0,0 0-16 0,0 0 0 15,0 0-112-15,0 0 0 0,-8-3-16 0,8 3 0 16,0 0-112-16,0 0 0 0,0 0-16 0,0 0 0 16,0 0-32-16,0 0 0 0,0 0 0 0,0 0 0 15,0 0-48-15,0 0-16 0,0 0 0 0,2 9 0 16,-2-9 48-16,0 0 0 0,7 9 0 0,2-4 0 16,-9-5 64-16,15 4 0 0,1 0 16 0,-1-1 0 15,-4 0-128-15,3-2-16 0,1 2-16 0,6-2 0 16,-3 2-176-16,1-1 160 0,1 1-160 0,2 0 160 15,2-1-32-15,1-1-128 0,2-1 192 0,1 0-64 0,0 0 32 0,0-1 0 16,1 1 0-16,-4-2 0 0,0 1-160 16,-3-1 192-16,3 0-192 0,-5 1 192 0,-1 0-192 0,-1 2 0 15,0-1 0-15,-2 0 0 0,-1 0 0 16,1 0 0-16,-2 0 128 0,-2 0-128 0,-1-1 0 16,-11 1 0-16,10 0 0 0,-10 0 0 0,0 0 0 0,0 0 128 15,0 0-128-15,0 0 0 0,0 0 0 0,0 0 0 16,0 0 128-16,0 0-128 0,0 0 0 0,0 0 160 15,-9 4-160-15,-3 2 160 0,0-3-160 0,-1-1 192 16,0 1-192-16,-1-1 192 0,-2 2-192 0,-2 0 0 16,0-2 144-16,2 0-144 0,-2-1 0 0,0 0 0 15,-2-1 0-15,-1 0 128 0,-2 0-128 0,1 0 0 0,-1 0 0 0,-1 0 0 16,-3-1 0-16,1 0 0 0,0-2 0 16,0 1 128-16,1-4-128 0,2 4 144 0,0-2-144 0,1 2 160 15,1 0-160-15,2 1 0 0,2 0 0 0,2 1 128 16,0 0-128-16,1 1 0 0,1 2 0 0,2-3 0 15,-1 1 0-15,2 1 0 0,0 1 0 0,1-1 0 16,0 2 0-16,9-4 0 0,0 0 0 0,-9 3 0 16,9-3 0-16,0 0 0 0,0 0 0 0,0 0 0 15,0 0 0-15,0 0 0 0,0 0 0 0,0 0 0 16,0 0 0-16,0 0 0 0,12-1 0 0,2-1 0 16,0-2 0-16,2 2 0 0,3-1 0 0,3 0 0 15,3-1 0-15,2-1 0 0,1 0 0 0,4 1 0 16,1 1 0-16,1-1 0 0,2-1 0 0,-2 3 0 15,0-2-128-15,-1 3 128 0,-2-2 0 0,-3 1 0 16,-2-2 0-16,0 1 0 0,-2 2-144 0,-1 0 144 0,-3 1 0 0,1 1 0 16,-2 2 0-16,-2 2 0 0,-1-2 0 0,-4 0 0 15,0 1 0-15,-2 1 144 0,-10-5-144 0,0 0 0 16,9 9 0-16,-9-9 0 0,0 0 0 0,2 9 0 16,-2-9 0-16,-3 10 0 0,-6-3 160 0,0 1-160 15,-3-4 192-15,0 1-192 0,-1 1 0 0,-2-2 0 16,-6 0 0-16,1-1 0 0,0-1 176 0,-2 2-176 15,2-3 160-15,-6 0-160 0,1 1 128 0,-2-2-128 16,-2 0 0-16,-3 0 144 0,-2 0-144 0,1 0 0 16,2-2 0-16,2 0 0 0,2 1 0 0,3-2 0 0,-1 2 128 15,5-2-128-15,2-2 128 0,2 4 0 16,6-2 0-16,0 1 0 0,0-2-128 0,2 1 0 0,1 1 0 16,7 2-176-16,0 0 176 0,0 0 0 0,0 0 0 0,0 0 0 15,0 0 0-15,4-8-128 0,1 1 128 0,2 2 0 16,1-4 0-16,3 2-128 0,2 4 128 0,5-5 0 15,2 2 0-15,3 0 0 0,1 0 0 0,3 1 0 16,1 0 0-16,0 1-192 0,-2-1 192 0,4 1-192 16,-4 2 192-16,1-1 0 0,0-1 0 0,-3 0 0 15,-4 2 0-15,-1-1 0 0,0 1 0 0,-2 1 0 16,-3-1 0-16,0 4 0 0,-3-2 0 0,0 1 0 16,-11-1 0-16,0 0 0 0,7 2 0 0,-7-2 0 15,0 0 0-15,0 0 0 0,0 0 0 0,-2 12 0 16,-3-5 0-16,-3 4 0 0,3-5 128 0,-5 3-128 15,-3-4 0-15,-1 1 128 0,-3 2-128 0,-2-4 0 16,-2 0 0-16,-2-1 128 0,-1 2-128 0,-3-2 0 0,-2-2 0 16,1 1 128-16,1-2-128 0,0 0 0 0,1 0 0 15,0-2 128-15,2 0-128 0,3-3 0 0,0 2 0 0,2 2 0 16,3-2 0-16,2 2 0 0,3 0 0 0,3 1 128 16,-1-3-128-16,9 3 0 0,0 0 0 0,0 0 0 15,-7-2 0-15,7 2 0 0,0 0 0 0,0 0-128 16,3-9 128-16,-3 9-192 0,6-7 192 0,3 0 0 15,3-1-144-15,0 4 144 0,5-3 0 0,2 2 0 16,0 1 0-16,3-3 0 0,0 4 0 0,3-1 0 16,0 1-160-16,0 1 160 0,2-1 0 0,-1 1 0 15,-2 2-128-15,0-2 128 0,-3 0 0 0,0-1 0 16,0 0 0-16,-5 1 0 0,-1 0 0 0,0-1 0 0,-1-3 0 16,-1 2 0-16,-2 1 0 0,-1 1 0 0,-1-3 0 15,-9 5 0-15,0 0 0 0,0 0 0 0,0 0 128 0,0 0-128 16,0 0 0-16,0 0 0 0,0 0 128 0,0 0-128 15,-11 4 0-15,-2-2 128 0,-1 1-128 0,-2 1 0 16,-2 1 128-16,-2 4-128 0,-6-3 0 0,-3 3 0 16,-3-3 0-16,-1 4 0 0,-3-2 128 0,1 2-128 15,2-2 0-15,0-2 0 0,1 3 0 0,3-4 0 16,3 3 0-16,0-3 0 0,3-3 0 0,1 2 0 16,4 1 0-16,3-2 0 0,1-2 0 0,4 0 0 15,1-1 0-15,9 0 0 0,0 0 0 0,0 0 0 16,0 0 0-16,0 0 0 0,0 0 0 0,0 0 0 15,0 0 0-15,9-10 0 0,2 4 0 0,2 1-144 16,2-3 144-16,2 3 0 0,-2-1-144 0,4-3 144 16,3 2 0-16,1 0 0 0,1-1 0 0,1 3 0 0,-1-1 0 15,2 1 0-15,1 1 0 0,1-3 0 0,-1 4 0 0,0-1 0 16,-3 0 0-16,-1-2 0 0,0 1 0 0,-3 1 0 16,-2 1 0-16,-3-1 0 0,-2-1 0 0,-3 3 0 15,-2-2 0-15,-8 4 0 0,0 0 0 0,0 0 0 16,0 0 0-16,0 0 0 0,0 0 0 0,0 0 0 15,0 0 0-15,0 0 0 0,0 0 0 0,-11 8 0 16,-1-1 0-16,-4 0 0 0,-5 1 0 0,-3 0 0 16,-3 0 0-16,-2-1 0 0,-1 2 0 0,-1 0 0 15,-1 0 0-15,2 1 0 0,-1 2 0 0,1-3 0 16,2 1 0-16,2-4 0 0,4 2 0 0,3-1 0 16,-1-2 0-16,4 0 0 0,2 2 0 0,3-5 0 0,0 2 0 15,11-4 0-15,0 0 0 0,0 0 0 0,0 0 0 0,0 0 0 16,0 0-144-16,0 0 144 0,0 0-192 0,11-4 192 15,0-2-208-15,4 0 64 0,3 1 16 0,0-2 0 16,0-2 128-16,2 3-192 0,4-4 192 0,3 3-192 16,1-3 192-16,0 3 0 0,2-2 0 0,1 1-128 15,0 3 128-15,0-3 0 0,-3 2 0 0,-1 0 0 16,-2 1 0-16,-2 0 0 0,-4 1 0 0,0-3-128 16,-4 4 128-16,-2-1 0 0,-3 0-144 0,-1-1 144 15,-9 5 0-15,0 0-144 0,0 0 144 0,0 0 0 16,0 0-128-16,0 0 128 0,0 0 0 0,0 0 0 15,-11 0 0-15,-3 2-128 0,-3 2 128 0,-2-1 0 16,-6-3 0-16,-3 2 0 0,-3 1 0 0,-2-1 0 16,-2 0 0-16,-1 0 0 0,0-2 0 0,3 0 0 0,2 1 0 15,3-1 0-15,3-1 0 0,3 2 0 0,0 1 0 0,4 0 0 16,4 0 0-16,3 1 0 0,3 1 0 0,8-4 0 16,0 0 0-16,0 0 0 0,0 0 0 0,0 0 0 15,0 0 0-15,10 1-160 0,4-1 160 0,2-1-128 16,-1-1 128-16,4-1-128 0,5 1 128 0,3 0 0 15,1 0 0-15,3-1-128 0,2-1 128 0,1 2 0 16,-3 1 0-16,1-1 0 0,0 1 0 0,-4 1 0 16,-3 1 0-16,-3-1 0 0,-2 2 0 0,-5-2 0 15,1 0 0-15,-4 0-128 0,-1 0 128 0,-11 0 0 16,8 0 0-16,-8 0 0 0,0 0 0 0,0 0 0 16,0 0 0-16,0 0 0 0,0 0 0 0,-7 3 144 15,-5 2-144-15,-3-1 0 0,-3-1 144 0,-5 1-144 0,-3-1 0 0,-3 3 144 16,-2-3-144-16,-2 0 0 0,-4 1 0 15,2-1 128-15,-1 3-128 0,0-3 0 0,1 2 0 16,4-1 0-16,2-1 0 0,5-2 0 0,2-1 128 0,3 0-128 16,3 0 0-16,2-1 0 0,2-2 0 0,12 3 0 15,-9-2 0-15,9 2 0 0,0 0 0 0,0 0 0 16,0 0 0-16,5-8 0 0,3-1 0 0,4 2 0 16,0 0-144-16,6 0 144 0,1 0 0 0,5 0 0 15,3 0-144-15,2 3 144 0,2-1 0 0,0-1-144 16,1 2 144-16,1 3 0 0,0 1 0 0,-2-3 0 15,-4 1 0-15,-3-2 0 0,0 3 0 0,-4-2-128 16,-3-1 128-16,-2 2 0 0,-2-1 0 0,-3 1 0 16,-10 2 0-16,0 0 0 0,0 0 0 0,0 0 0 0,0 0 0 15,0 0 0-15,0 0 0 0,0 0 128 0,-8 2-128 0,-6 2 0 16,-4 0 128-16,-2 1-128 0,-4 1 0 0,-4-1 0 16,-4 1 0-16,-1 1 128 0,-1-3-128 0,-1 2 0 15,1 2 0-15,2-3 0 0,1 0 0 0,3 2 128 16,1-2-128-16,3 1 0 0,3 2 0 0,6-3 144 15,3 1-144-15,1 2 0 0,2-5 0 0,9-3 0 16,0 0 0-16,0 0 0 0,0 0 0 0,0 0-144 16,0 0 144-16,0 0-128 0,16-2 0 0,1-3 0 15,1-3 0-15,3 3 0 16,-2-4-1248-16,2 3-240 0,2 1-48 0</inkml:trace>
  <inkml:trace contextRef="#ctx0" brushRef="#br0" timeOffset="84369.07">14000 19812 10127 0,'0'0'896'0,"0"0"-704"16,0 0-192-16,0 0 0 0,0 0 1552 0,0 0 288 16,-5 7 48-16,5-7 16 0,-5 5-832 0,5-5-176 0,-10 4-16 0,10-4-16 15,-12 0 160-15,1 0 16 16,1-4 16-16,0 3 0 0,-2 0-32 0,1-2-16 0,-2 1 0 0,0-1 0 16,-1-2-336-16,-1 0-64 0,0 1-16 0,-4 2 0 15,-2-4 704-15,1 1 144 0,-3 2 32 0,-2-1 0 31,-6 1-1728-31,-4-3-352 0,-6-3-64 0,-2 0-16 0,-2 0 864 0,1-1 160 0,1 1 48 0,-4-4 0 16,0 3 96-16,-1-2 32 0,0-1 0 0,-3-1 0 16,-3 0-48-16,-4-3 0 0,0 1 0 0,-4-2 0 15,1-2-160-15,1 2-48 0,0 1 0 0,-3 0 0 16,-5-4-96-16,0 3-32 0,-4 1 0 0,3 0 0 16,0 1-128-16,2-1 128 0,-1 2-128 0,-2 1 128 15,-5-1-128-15,-1-1 0 0,-2 0 0 0,2-2 128 16,0 1-128-16,0 2 0 0,-2 0 0 0,-3 1 128 0,-6-1-128 0,2 2 0 15,1-2 0-15,2 1 0 0,-1 4 0 16,-3 2 0-16,-5 2 0 0,1-1 0 0,1 2 0 0,3 4 0 16,-1 1 0-16,-2 0 0 0,-4 0 0 0,3 1 0 15,0 2 0-15,1 2 0 0,1 2 0 0,-2 0 0 16,-3-2 0-16,2 4 0 0,4-2 0 0,2 4 0 16,1 0 0-16,0-3 0 0,-7-2 0 0,8 3 0 15,2-1 0-15,5 3 0 0,3 4-128 0,-2-3 128 16,-4-2 0-16,4 3 0 0,4-3 0 0,2 4 0 15,5 1 0-15,1 0 0 0,1 2-176 0,0-1 176 16,-2 2-128-16,3 1 128 0,3 0-176 0,2 3 176 16,5 2-208-16,1 3 80 0,2-3 0 0,2 4 0 0,3-3 0 15,1 6 0-15,0-3 128 0,2 1-160 0,0 0 160 0,5-2-160 16,3 2 160-16,4-4 0 16,2 5-144-16,4-5 144 0,1 3 0 0,3 0 0 0,2 5-144 0,2 0 144 15,0 0 0-15,5 0 0 0,0-4 0 0,5 2 0 16,-1-1 0-16,4 1 0 0,1-3 0 0,4 1 0 15,1-3 0-15,4 0 0 0,1-3 0 0,4 0 0 16,0-1 0-16,4 1 0 0,1-1 0 0,2 1 0 16,3 1-128-16,3-1 128 0,5-1 0 0,2 2 0 15,3 0 0-15,1-3 0 0,-1-2 0 0,3 0 0 16,-1 0 0-16,3 0-128 0,1-1 128 0,2-1 0 16,2 1 0-16,2 1 0 0,8 2 0 0,1-4 0 15,1-1 0-15,1-1 0 16,-1 1 0-16,-2 1 0 0,0 1 0 0,3 0 0 0,2-1 0 0,4 1 0 0,3-1 0 15,-2-2 0-15,-2 0 0 0,1-1 0 0,0 1 0 0,4 2 0 16,2-1 0-16,-31-7 0 0,6-2 0 0,5 2 0 16,7 1 0-16,3 1 0 0,5-1 0 0,3 3 0 15,2-3 0-15,60 12 0 0,-20-6 0 0,-11-3 0 16,-5-1 0-16,-4-4 0 0,0 1 0 0,-4-2 0 16,-4 0 0-16,1-3 0 0,2-3 0 0,1 2 128 15,0-1-128-15,-3 0 0 0,-2-2 0 0,1-2 0 16,2 0 0-16,0-1 0 0,1 1 128 0,-5-2-128 15,-3-2 0-15,0 1 144 0,1 0-144 0,3-4 192 16,-1 1-192-16,-4-2 192 0,-6 2-32 0,1-4 0 16,-1-1 0-16,1 1 0 0,-1-3-16 0,-32 7 0 0,4 0 0 15,6-3 0-15,3 0-16 0,3-4-128 0,-3-2 192 16,3 1-64-16,1-2-128 0,49-18 128 0,-18 5-128 0,-11 1 128 16,-7 0-128-16,-9-2 0 0,-6 1 0 0,-3 4 128 15,-5-5-128-15,0 5 0 0,-6-3 0 0,1 0 0 16,-4 1 128-16,-3 0-128 0,1 0 128 0,-4 1-128 15,-2-4 128-15,-3 3-128 0,-2 2 0 0,-4-5 128 16,-4 2-128-16,-1-1 192 0,-5-2-192 0,-3 0 192 16,-3 1-64-16,-3 1 0 0,-2-1 0 0,-2-3 0 15,-3 0 80-15,-4 0 16 0,-4 1 0 0,-2 1 0 16,-4 3 0-16,-3 2 0 0,-3-3 0 0,-3 3 0 16,-3-1-32-16,-2-3-16 0,-1 0 0 0,-3 2 0 15,-2-2-176-15,-3 0 192 0,-4 2-192 0,0 1 192 16,-3-4-192-16,-6 0 160 0,-5 1-160 0,-2 4 160 15,-3-3-160-15,-1 3 0 0,0 2 144 0,-5 1-144 0,-4 3 0 16,-5 1 0-16,-7 0 0 0,0 2 0 0,-4 0-128 0,-1 2 128 16,-6 3-128-16,-5 4 128 15,-4-2-128-15,-2 3 128 0,2 4-128 0,-8 2 128 0,-4 0-192 0,-3 3 32 16,2 3 16-16,-4 4 0 0,-8 2-80 0,2 4-16 16,3 5 0-16,-5 1 0 15,-8 1-256-15,1 5-48 0,2 8-16 0,-3 6 0 16,-2 1-1424-16,1 9-304 0,1 5-48 0</inkml:trace>
  <inkml:trace contextRef="#ctx0" brushRef="#br0" timeOffset="99439.04">23652 20706 22799 0,'0'0'1008'0,"0"0"208"0,0 0-960 0,0 0-256 0,0 0 0 0,0 0 0 15,0 0 192-15,0 0-16 0,5-9 0 0,-5 9 0 16,0 0-176-16,0 0 0 0,0 0 0 0,0 0 128 16,0 0-128-16,0 0 0 0,5-3 0 0,-5 3 0 0,0 0 208 0,0 0 16 15,0 0 0-15,0 0 0 0,0 0 304 0,0 0 64 16,0 0 16-16,0 0 0 0,0 0 16 0,0 0 0 15,0 0 0-15,0 0 0 0,-10-3 0 0,10 3 0 16,-8 0 0-16,8 0 0 0,0 0-192 0,0 0-48 16,0 0 0-16,0 0 0 0,0 0-128 0,7-9-16 15,4 3-16-15,-1 1 0 0,2-3-80 0,2 2-16 16,0 1 0-16,1-2 0 0,3 2-128 0,2 1 0 16,3-1 144-16,1-1-144 0,1 1 160 0,3-1-32 15,3-2-128-15,1 4 192 0,1-2-32 0,1-1-16 16,2 2 0-16,-2 2 0 0,-1-4-144 0,-1 3 160 15,-4 1-160-15,-3 0 160 0,-2-1-160 0,-3 2 0 16,-1-1 144-16,-2 2-144 0,-2 0 192 0,-1-1-48 0,-2 1 0 0,-2 0 0 16,-10 1 192-16,0 0 48 0,9 2 0 0,-9-2 0 15,0 0-64-15,0 0 0 0,0 0 0 0,0 0 0 16,-9 2 0-16,-3 0 0 0,-3-1 0 0,0 3 0 16,-4-3-96-16,-3 1-32 0,-2 0 0 0,-4 0 0 15,-4-1 96-15,-3 0 16 0,-2-2 0 0,1 0 0 16,2 1 96-16,1-2 32 0,1 0 0 0,5-1 0 15,-1-1-240-15,7 2-64 0,3-2 0 0,3 2 0 16,2-2-128-16,3 0 0 0,1 0 0 0,9 4 0 16,0 0 0-16,0 0 0 0,0 0 0 0,0 0 0 15,3-8 0-15,3 1-144 0,4 2 144 0,4 1-160 16,4 0 160-16,3 0-160 0,5 2 160 0,1 0-160 16,1 2 160-16,2 2 0 0,2 0-144 0,-2 3 144 0,-2-2 0 15,0-1 0-15,-5 2 160 0,0 0-160 0,-4 0 0 0,-2 0 0 16,-7-2 0-16,-10-2 0 0,7 4 0 0,-7-4 0 15,0 0 0-15,0 0 0 0,0 0 128 0,-10 8-128 16,-5-3 192-16,-5-1-192 0,-8-1 192 0,-3 4-192 16,-6-3 192-16,-2-1-192 0,1 2 144 0,-2 2-144 15,2-5 0-15,1 1 144 0,2-1 32 0,3 0 0 16,5-1 0-16,4 0 0 0,4 2-32 0,5-2 0 16,3 0 0-16,11-1 0 0,0 0-144 0,0 0 0 15,0 0 0-15,0 0 0 0,0 0-192 0,11 2 48 16,5-4 0-16,3 1 0 0,6-3-16 0,3 0 0 15,3 2 0-15,2-1 0 0,1 2 160 0,3-1-160 16,1-1 160-16,-1-1-160 0,-2 2 160 0,-3 0 0 0,-3 1 0 0,-3 0 0 16,-3 0 0-16,-3-1 176 0,-6 0-48 0,-4 0 0 15,-10 2-128-15,0 0 0 0,0 0 0 0,0 0 0 16,0 0 128-16,-12-1 0 0,-6-1 0 0,-5 2 0 16,-5 0-128-16,-5 2 0 0,-7 1 0 0,0-1 0 15,-1 1 0-15,2 1 0 0,-1-1 0 0,3 3 0 16,3-3 0-16,2 0 192 0,7 1-192 0,5-2 192 15,3 2-192-15,4-1 0 0,4-2 144 0,9-1-144 16,0 0 0-16,0 0 0 0,0 0 0 0,0 0-128 16,14-4-96-16,3-1-16 0,5 1 0 0,3 0 0 15,4 2 48-15,4-2 0 0,3-1 0 0,2 1 0 16,0 2 192-16,1-2-144 0,1 1 144 0,-2-1-128 16,-6 3 128-16,-2 0 0 0,-3 1 0 0,-4 0 0 15,-5 0 176-15,-4 1-48 0,-3-1 0 0,-11 0 0 0,0 0-128 0,0 0 160 16,0 0-160-16,0 0 160 0,0 0 32 0,-15 5 16 15,-7-1 0-15,-3-1 0 0,-7 0-64 0,-1 1-16 16,-4 1 0-16,-1-2 0 0,-1-1 64 0,-1 1 0 16,5 1 0-16,0 1 0 0,2-1 128 0,7-2 16 15,4-1 16-15,5 1 0 0,5-1-160 0,3-1-16 16,9 0-16-16,0 0 0 0,0 0-160 0,0 0 0 16,9-3 0-16,5 2 0 0,3-1-224 0,4-1 80 15,2-1 16-15,1 2 0 0,4-1 128 0,0 1-128 16,1 0 128-16,-2 2-128 0,-1 0 128 0,-3 0 0 15,-5 0 160-15,-4 0-160 0,-3 0 0 0,-11 0 0 16,0 0 0-16,0 0 0 0,0 0-224 0,-8 13 64 0,-5-7 16 0,-5 2 0 31,-5 0-1584-31,-2-3-320 0,-3 0-64 0</inkml:trace>
  <inkml:trace contextRef="#ctx0" brushRef="#br0" timeOffset="100340.1">25275 20212 4607 0,'0'0'192'0,"0"0"64"16,0 0-256-16,-8 5 0 0,8-5 0 0,0 0 0 0,-7 6 3008 0,7-6 544 16,0 0 112-16,0 0 32 0,0 0-2320 0,0 9-464 0,0-9-80 0,0 0-32 15,6 9 256-15,-6-9 48 16,14 3 16-16,1-2 0 0,2-2-32 0,3-1 0 0,3 0 0 0,5-2 0 16,1 0-384-16,7-1-96 0,6 0-16 0,4-1 0 15,6-1-80-15,2 2-32 0,2-2 0 0,-2 0 0 16,-3 2-32-16,1-1 0 0,1 1 0 0,3 2 0 15,0 1-192-15,2 0-32 0,-3 1-16 0,-2-1 0 16,-4 2-208-16,-3 0 0 0,-7-2 128 0,-1 1-128 16,-5 0 0-16,-1 1 0 0,-4 1 0 0,-1 0 0 15,-3 1-240-15,-5-2-32 0,1 0-16 0,-5 2 0 16,1 1-480 0,-5-1-80-16,-11-2-32 0,9 2 0 15,-9-2-1440-15,0 0-304 0,0 0-48 0</inkml:trace>
  <inkml:trace contextRef="#ctx0" brushRef="#br0" timeOffset="100924.66">25486 20508 14735 0,'-16'4'1312'0,"4"-3"-1056"0,2 3-256 0,2 0 0 15,1 1 1408-15,2 0 240 0,1-2 32 0,4-3 16 16,0 0-1120-16,0 0-240 0,0 0-32 0,0 0-16 16,0 0 288-16,11 5 64 0,-11-5 16 0,17 3 0 15,2-3 320-15,2 2 64 0,2-4 16 0,3 0 0 16,5 1-368-16,4-2-80 0,4 2-16 0,1-2 0 15,2 1 80-15,0-1 16 0,-3 1 0 0,4-3 0 0,4 1-16 0,3 1 0 16,3 2 0-16,4 1 0 16,3 0-160-16,0 0-48 0,-2 0 0 0,-1 0 0 0,2 1-144 0,-1 0-48 15,2 1 0-15,2 0 0 0,2 1-144 0,0 1-128 16,-2-2 144-16,-4-1-144 0,-6 1 128 0,1-2-128 16,-1 0 0-16,1 1 0 0,-2 0 128 0,0-1-128 15,-2 0 0-15,1 0 144 0,-3 0-144 0,-4 0 0 16,-2-1 0-16,-6 0 128 0,-4-1-128 0,-2 0 0 15,-1-2 0-15,-1 2 0 0,-3-1-224 0,-2 0-80 16,-2 1-16-16,-2-1 0 16,-2-2-560-16,-3 1-112 0,-3-1-32 0,-2 2 0 15,-8 3-1536-15,5-9-304 0,-4 1-64 0</inkml:trace>
  <inkml:trace contextRef="#ctx0" brushRef="#br0" timeOffset="101376.75">26443 19847 26207 0,'-10'-9'1152'0,"10"9"256"0,0 0-1136 0,0 0-272 0,0 0 0 0,0 0 0 16,0 0 128-16,9-2-128 0,2 0 192 0,5 4-192 0,-2 0 256 0,6 1-64 16,4 2-16-16,4 0 0 0,4-1 208 0,6 3 32 15,4 0 16-15,5-1 0 0,1 4 64 0,1-2 16 16,-1 1 0-16,4-2 0 0,1 4 48 0,3-3 16 16,1 4 0-16,2 3 0 0,1-2-96 0,-3 1-16 15,-1 1 0-15,-4 2 0 0,-1-1-32 0,-2 2-16 16,1 0 0-16,-2 0 0 0,1-1-80 0,-2 5-16 15,-3-2 0-15,-2 3 0 0,-4-2 0 0,-4 0-16 16,-2 1 0-16,-6 1 0 0,-6-2 144 0,-3 0 16 16,-6 0 16-16,-5 0 0 0,1 0-80 0,-7 2-16 15,-4-4 0-15,-5 3 0 0,-4 1 80 0,-6 1 16 0,-5 0 0 16,-8-3 0-16,-3 2-112 0,-5 3-32 16,-7-5 0-16,-1 1 0 0,-3-3-208 0,0 0-128 0,-2 1 128 0,2-2-128 15,0-1-128-15,3-3-112 0,1 0-16 0,7-5 0 31,9 0-1920-31,4-3-384 0,8-4-64 0</inkml:trace>
  <inkml:trace contextRef="#ctx0" brushRef="#br0" timeOffset="102325.2">29029 20654 27407 0,'0'0'1216'0,"-7"5"256"0,0 4-1184 0,0 1-288 15,2 3 0-15,3 4 0 0,-1 0 208 0,2 3-16 0,1 0 0 0,4-1 0 16,1-3 112-16,2 1 16 0,2 1 0 0,3-3 0 15,0-1 192-15,4-3 64 0,2 2 0 0,2-5 0 16,1 1 208-16,5-4 48 0,-1 0 16 0,3-1 0 16,3-4-208-16,2-4-32 0,2-3-16 0,2 0 0 15,0-6 112-15,-1-2 0 0,-2-5 16 0,-2-1 0 16,-3 0-80-16,-1-4 0 0,0 1-16 0,-3 0 0 16,-2-3-224-16,-1 2-32 0,-3-3-16 0,-1 1 0 15,-2-3-112-15,-4-4-32 0,-2-1 0 0,-2 5 0 16,-3 1-80-16,0-1-128 0,-4 6 176 0,0-1-176 15,-3 3 128-15,-2 4-128 0,0 3 0 0,-1 1 0 16,0 1 0-16,-3 2 0 0,1 3 0 0,-2-2-144 16,0 2-1088-16,-3-2-224 0,0 4-32 0,-2 0-16 15,-3 2-1920-15,-1 0-384 16</inkml:trace>
  <inkml:trace contextRef="#ctx0" brushRef="#br0" timeOffset="102607.94">28966 20187 37023 0,'-17'-12'1648'0,"8"8"336"0,2-3-1600 0,2 0-384 0,1 3 0 0,4 4 0 16,0 0 688-16,-1-10 48 0,1 10 16 0,4-9 0 15,1-1-528-15,1 3-96 0,2-4-128 0,1 5 176 16,1-3-176-16,2 2 0 0,0-2 0 0,1 0 0 31,0 0-672-31,-1 1-64 0,1 3-16 0,1-2 0 16,-1 0-2512-16,-3 2-496 0</inkml:trace>
  <inkml:trace contextRef="#ctx0" brushRef="#br0" timeOffset="102839.3">29688 19829 37775 0,'-16'-14'1664'0,"6"5"368"0,0 2-1632 0,-1 2-400 16,0-2 0-16,2 5 0 0,9 2 848 0,-9-3 96 15,9 3 16-15,-9-2 0 0,2 1-1088 0,7 1-224 16,-8-4-32-16,8 4-16 16,0 0-1776-16,0 0-368 0,-10-5-64 0,10 5-16 0</inkml:trace>
  <inkml:trace contextRef="#ctx0" brushRef="#br0" timeOffset="104527.57">30156 19543 11967 0,'-18'-9'528'0,"7"4"112"0,-3 0-512 0,-1-2-128 16,-1 0 0-16,0 0 0 0,-2-1 2112 0,-2 2 400 16,-3-4 80-16,-3 1 16 0,-1-3-1488 0,-4 1-288 15,-5-2-64-15,2-1-16 0,1-1 0 0,-1 0 0 16,-3-1 0-16,0 1 0 0,-1 2-240 0,0-1-32 16,0 2-16-16,-3 3 0 0,-2 0-32 0,-7 3-16 15,-5-5 0-15,0 5 0 0,-3 3-48 0,4 1-16 16,0-2 0-16,3 8 0 0,2 1-224 0,-2 3-128 15,0 2 160-15,-3-1-160 0,-6 2 0 0,1 4 0 0,1 1 0 16,2 1 0-16,1 4 0 0,4-1 0 0,4 4 0 0,2 4 0 16,-2 3 0-16,1-1 0 0,-2 3 0 0,0 3 0 15,3 2-144-15,3 3 144 0,1-1 0 0,3 1-144 16,4 5 144-16,2 1 0 0,1 1 0 0,5 4 0 16,3 5 0-16,4 2-160 0,1 3 160 0,4-1 0 15,0 5-208-15,8-2 64 0,-2-4 16 0,3-1 0 16,1 4-80-16,4-6-16 0,3-3 0 0,3 0 0 15,3-1 224-15,2-1-192 16,6-3 192-16,2-4-192 0,3 2 0 0,-6-22 16 0,6 4 0 0,6 0 0 16,6 4 176-16,5 0 0 0,6 0-144 0,2 1 144 15,1 0 0-15,45 23 0 0,-12-9 0 0,-3-9 0 16,1-7 0-16,-1-4 0 0,1 0 0 0,-5-6 0 0,-5-4 144 16,2-4-144-16,3-8 160 0,3-1-160 0,3 0 0 0,-1-2-256 15,-1-2 16-15,-3-1 16 16,-2 0-336-16,4 0-64 0,3 1-16 0,0-1 0 0,-2 3 480 15,-4-2 160-15,-3-1 0 0,3 0-144 0,2-1 144 0,3 1 0 16,5 1 0-16,-4-2 128 0,-4-2 384 0,1-6 96 16,-1 0 16-16,2-3 0 0,-1 0-160 0,-1-1-16 15,-3-3-16-15,-7-2 0 0,-6-3-432 0,-2-4 0 16,1 1 0-16,-1 0 0 0,-1-5 0 0,0-2 0 16,-2 1 176-16,-3-4-176 0,-2-3 384 0,-24 14 0 15,2-3-16-15,4-2 0 0,-1-1 224 0,0-4 48 16,0-2 16-16,0-2 0 0,-2-3-144 0,20-31-16 15,-12 10-16-15,-6 6 0 0,-6 5-32 0,-5 1 0 16,-7 1 0-16,-3 1 0 0,-5 1-64 0,-2-1 0 0,-7-1-16 16,-5 1 0-16,0-5-144 0,-5 2-32 15,-7 1 0-15,-2-1 0 0,-6-1-192 0,-1 3 0 0,-5 6 0 0,-2-3 0 16,-2 5 0-16,-7-1 0 0,-8-1 0 0,-5 3 0 16,-7-1 0-16,-3 5 0 0,0 2-160 0,1 3 160 15,3 4-128-15,-6 4 128 0,-4 3-128 0,-3 3 128 16,1 2-384-16,0 1 0 0,5 5 0 0,1-1 0 31,1 6-1712-31,-4 1-336 0,-4 2-64 0</inkml:trace>
  <inkml:trace contextRef="#ctx0" brushRef="#br0" timeOffset="105868.11">31870 20373 9215 0,'0'0'400'0,"0"0"96"0,0 0-496 0,0 0 0 0,0 0 0 0,0 0 0 0,0 0 3648 0,0 0 624 15,0 0 128-15,0 0 16 0,0 0-2944 0,0 0-608 16,9 8-112-16,1-5-32 0,-1-6-240 0,1-2-48 16,1-1-16-16,1-1 0 0,0-2-32 0,2 0-16 15,-2-2 0-15,2-3 0 0,1 1 32 0,0-1 16 16,2-5 0-16,-1-2 0 15,-3 0 16-15,1 1 0 0,-1-2 0 0,-1 2 0 0,1-2-48 0,0-2 0 16,0 0 0-16,-2-3 0 0,0 2 64 0,0-3 16 16,1 1 0-16,1-2 0 0,0 1-64 0,-6 12-16 0,4-3 0 15,-4-4 0-15,3-1-144 0,2-2-48 0,-1-4 0 0,2-6 0 16,-3 0-192-16,12-36 176 0,-3 8-176 0,-4 10 160 16,-1 7-160-16,-3 1 0 0,0 5 144 0,-2-2-144 15,-2 0 160-15,-2-4-32 0,2-3-128 0,-2-7 192 16,0-4-192-16,0 3 128 0,-3 2-128 0,1 2 0 15,-2 3 160-15,0-5-160 0,1-6 160 0,-2 1-160 16,0-6 0-16,1 2 128 0,-1 1-128 0,0 3 0 16,0 7 0-16,-1-3 0 0,-1-3 0 0,0-4 0 15,-1 1 0-15,0-3 0 0,-3-2 0 0,0 7 0 16,-3 2 0-16,2 1 0 0,-4 1-128 0,1-3 128 16,-2-4 0-16,-1-3 0 0,-2 0 0 0,-1 1 0 15,1 8 0-15,6 24 0 0,-1-4 0 0,-1-6 0 16,-1-2 0-16,-2-3 128 0,1-4-128 0,1 1 0 15,-1-1 0-15,-11-46 128 0,5 17-128 0,1 9 0 0,0 4 144 16,2 6-144-16,0 4 128 0,1 2-128 0,-3 1 144 16,2 5-144-16,-3 0 160 0,1 3-160 0,-1 1 144 0,-3-3-144 15,2 2 128-15,-2 2-128 0,2 2 0 16,0 2 128-16,1-3-128 0,1 5 0 0,-4-1 0 0,4 2 0 16,1-2 0-16,-1 5 0 0,4 2 0 0,-4 2 0 15,-1-1 0-15,2 0 0 0,1 1 0 0,-1 4 0 16,3 0 0-16,-1 4 0 0,0-2 0 0,1 3 0 15,1 1 0-15,2 0 0 0,-3-3 0 0,0 5 0 16,0 1 0-16,0 1 0 0,0 0-128 0,1 2 128 16,-1 0 0-16,1 2 0 0,1 4 0 0,-1-1 0 15,0 4 0-15,2-3 0 0,-1 0 0 0,2-1 0 16,3 0 0-16,-2 3 0 0,-1-1 0 0,2 0 0 16,2-1 0-16,1 2 0 0,5 8 0 0,-6-6 0 15,1-6 0-15,2 7 128 0,3 5-128 0,0 0 0 0,-4-11 0 0,4 11 128 16,-3-12-128-16,3 3 0 0,-1-2 144 0,1 3-144 15,1-2 0-15,-1 2 0 0,0-2 0 0,0 10 0 16,0 0 0-16,4-10 0 0,-5-3 0 0,-2 3 0 16,3 10 0-16,0 0 0 0,0 0 128 0,-2-7-128 15,-2-1 0-15,4 8 144 0,0 0-144 0,-7-5 0 16,-1 0 128-16,-1 4-128 0,0-1 0 0,0 2 0 16,-1 0 0-16,-3 2 0 0,3 0 0 0,-3 2 0 15,-1 5 0-15,-2-3 0 0,-3 4 0 0,-2-2 0 16,1 2 0-16,-2-1 0 0,-1 4 0 0,-1-1 0 15,-1-3 0-15,-4 3 0 0,-4-5 0 0,-3 4 0 16,0-3 0-16,-1 3 0 0,1-8 0 0,-1 5 0 0,1 1 128 16,2 2-128-16,1-3 0 0,2 0 0 0,2-1 0 0,2 0 0 15,2 1 0-15,2-2 0 0,3 0 0 0,1 2 0 16,0-5 0-16,2 2 0 0,3 2 0 0,1-3 0 16,2-3 0-16,1 0 0 15,10-1-384-15,0 0-48 0,0 0 0 0,0 0 0 16,0 0-2224-16,0 0-448 0,10-6-96 0</inkml:trace>
  <inkml:trace contextRef="#ctx0" brushRef="#br0" timeOffset="106384.79">31474 14786 15663 0,'-2'-12'688'0,"1"7"144"0,1 5-656 0,0 0-176 0,3-12 0 0,0 3 0 15,-3 9 1920-15,7-9 368 0,1 0 64 0,-8 9 16 16,6-9-1760-16,2 4-352 0,-8 5-64 0,8-12 0 15,-3 2-192-15,-1 1 0 0,-3 3 0 0,-1 6 128 0,0 0-128 0,0 0 0 16,-9-6 144-16,-2 4-144 0,-5 4 288 0,-1 4-16 16,-6-2 0-16,-3-2 0 0,-3 2 176 0,-2 4 48 15,-2-1 0-15,-2 5 0 16,-2-3 304-16,-1 5 64 0,-3 2 16 0,-2 2 0 0,-5 0-112 16,-6 1 0-16,-4 3-16 0,-2 3 0 0,2-1-224 0,2 0-32 15,1 3-16-15,4-4 0 0,5 0-160 0,3 2-16 16,1-1-16-16,5 4 0 0,2-4-288 0,3 1 160 15,-1-1-160-15,4-3 128 0,5 2-128 0,3 0 0 16,5-1 0-16,5-2 0 0,6-1 0 0,5-1 0 16,4-4 0-16,6 0 0 0,6 1 0 0,4 2 0 15,5-1 0-15,5 1 0 0,3-2 0 0,4 3 0 16,1-1-192-16,2 1 192 0,4-2-320 0,1-3 64 16,2-1 16-16,0 2 0 15,4 1-1424-15,-1-3-304 0,-2-1-48 0,-3 3-11744 0</inkml:trace>
  <inkml:trace contextRef="#ctx0" brushRef="#br0" timeOffset="107550.03">32355 16802 10127 0,'0'0'896'0,"0"0"-704"0,0 0-192 0,0 0 0 15,0 0 1376-15,0 0 240 0,0 0 48 0,0 0 16 16,0 0-624-16,0 0-128 0,0 0-32 0,0 0 0 16,0 0-272-16,0 0-64 0,0 0-16 0,9 5 0 15,-9-5 128-15,0 0 32 0,0 0 0 0,0 0 0 16,0 0-96-16,0 0-16 0,10 0 0 0,-10 0 0 15,0 0-80-15,10-4-32 0,-10 4 0 0,13-3 0 16,-4 0 32-16,-9 3 0 0,10-3 0 0,-1-1 0 16,-9 4-176-16,10-9-16 0,-2 4-16 0,0-1 0 0,-1-2-80 15,0 3-16-15,-2-5 0 0,1 1 0 0,2-2 32 0,-2 2 0 16,-1-4 0-16,1 0 0 0,2-2-16 0,0 2 0 16,-2 1 0-16,2-2 0 0,-1 0 16 0,2 1 0 15,-2-4 0-15,0 1 0 0,1-1 16 0,1 1 16 16,-2-1 0-16,1 0 0 0,0-1-80 0,-3 0 0 15,2-1-16-15,0 1 0 0,-1-1-48 0,0 1 0 16,2 0 0-16,-2 1 0 0,1-2 0 0,-2 1 0 16,0 0 0-16,1 0 0 0,2-1 0 0,-2-1-128 15,-1-6 192-15,2 2-64 0,-1 1-128 0,2-2 192 16,-1 1-192-16,1-3 192 0,-1 0-192 0,2-3 0 16,-1-2 0-16,1 2 0 0,-1-3 0 0,-1 0 0 0,1 2 128 15,-2 3-128-15,0-1 0 0,1 3 0 0,-1 0 0 16,-2 10 128-16,0-3-128 0,1-2 0 0,-1-2 0 0,1-4 0 15,-1 1 0-15,1-6 0 0,0-1 0 0,5-27 128 16,-4 7-128-16,2 6 0 0,-2 6 144 0,1 5-144 16,-1 5 0-16,0 0 0 0,1 0 0 0,-1-2 0 15,0-3 0-15,2-3 0 0,0-2 0 0,-1-3 0 16,0-1 0-16,-1 1 0 0,0 2 0 0,-1 2 128 16,-2 3-128-16,1 6 0 0,1 2 128 0,0-3-128 15,-1 1 0-15,1-1 128 0,0-4-128 0,0-3 0 16,-1-2 0-16,0 2 144 0,1-6-144 0,-3 3 0 15,-2 2 0-15,0 0 0 0,-1 3 0 0,0 2 0 16,-2-1 0-16,-1 1 0 0,-2-5 0 0,3 1 0 16,1-2 0-16,-2 2 0 0,-2-5 0 0,1 3 0 0,-2 1 0 15,2-1 0-15,-1 5 0 0,-2 4 0 0,1 1 0 0,-1 2 0 16,0 4 0-16,1-3 0 0,-2 2 0 0,-1-4 0 16,-2-2 0-16,3 1 0 0,-2 0 0 0,5 13 0 15,-2-5 0-15,-3-1 0 0,-1 0 0 0,-1 1 0 16,-1-3 0-16,-1 4 0 0,-1 1 0 0,-15-14 0 15,4 4 0-15,3 9 0 0,3 3 0 0,0 3 0 16,-2 2 0-16,1 4 0 0,-1-2 0 16,-1 0 0-16,-1 0 0 0,-1 1 0 0,0-2 0 0,0 3 0 15,-1-3 0-15,0 2 0 0,0 2 0 0,13 5 0 16,-2-2 0-16,-2 1 0 0,-1 1 0 0,0-1 0 16,0 1 0-16,0 0 0 0,1 1 0 0,-11-2 0 0,6 0 0 15,5 3 0-15,3 0-128 0,3 1 128 16,2 0 0-16,10 1-144 0,-7-1-96 0,7 1-16 0,0 0 0 0,0 0 0 31,0 0-1600-31,2-9-336 0,5 4-64 0</inkml:trace>
  <inkml:trace contextRef="#ctx0" brushRef="#br0" timeOffset="107962.24">32724 12756 12895 0,'0'0'1152'0,"0"0"-928"0,0-8-224 0,0 8 0 0,0-11 1808 0,0 11 320 0,4-9 64 0,-4 9 16 0,3-10-1120 0,-3 10-240 16,0 0-32-16,0 0-16 0,3-10-176 0,-3 10-48 15,0 0 0-15,0 0 0 0,0 0 128 0,-6-6 0 16,6 6 16-16,-12 0 0 0,-1 3-80 0,1 1-32 15,-3 2 0-15,-2-1 0 0,-1 3-32 0,-2 1 0 16,-4 2 0-16,-3-1 0 0,-1 3 32 0,-2-3 0 16,-2 3 0-16,-3 2 0 0,0 3-64 0,15-7-16 15,-5 1 0-15,-1 3 0 0,-2 2-144 0,0 0-16 16,-1 1-16-16,1 0 0 0,2 0-176 0,-18 15-48 16,8-5 0-16,7-4 0 0,5-4-128 0,5-2 0 15,1 0 0-15,5-2 0 0,4 0 0 0,3-4 128 0,6-12-128 16,-3 17 0-16,3-17 0 0,3 19 0 0,2-2 0 15,3-2 0-15,3 0 0 0,-2-4 128 0,2 1-128 16,1 4 0-16,2 2 0 0,2 3 0 0,2 1 128 0,0 0-128 16,2-2 0-16,17 26 0 0,-5-9 0 15,-17-18 128-15,3 3-128 0,0 1 0 0,1 3 0 0,1 0 0 32,0 0-960-32,-1-1-80 0,-1-3-16 0</inkml:trace>
  <inkml:trace contextRef="#ctx0" brushRef="#br0" timeOffset="110769.05">30367 20017 8287 0,'0'0'736'0,"0"0"-592"0,0 0-144 0,-5-1 0 15,5 1 1072-15,-6-2 176 0,1-2 32 0,2-3 16 16,-2 2-336-16,1 0-80 0,4 5-16 0,-2-10 0 16,-2 1-352-16,1-1-64 0,-2 0 0 0,3-3-16 15,0 2 288-15,1 2 64 0,0-3 16 0,2 5 0 16,3-3-240-16,-4 10-48 0,4-7-16 0,-4 7 0 0,0 0-208 0,0 0-32 15,0 0-16-15,9 4 0 0,-9-4-32 0,7 13 0 16,-3-3 0-16,0 5 0 0,-2 3-64 0,1 2-16 16,-4 5 0-16,1-1 0 0,2 4-128 0,-2-4 160 15,-2 0-160-15,0 1 160 0,1-3 32 0,0-2 16 16,-2-3 0-16,2-1 0 0,-3-2 240 0,3-2 64 16,1-1 0-16,0-11 0 0,0 0 80 0,0 0 32 15,0 0 0-15,0 0 0 0,0 0 0 0,10-4 0 16,-1-7 0-16,1-3 0 0,-1-3-192 0,1 0-48 15,-1-2 0-15,1-2 0 0,1 1-224 0,-1 0-160 16,-1-3 192-16,1-1-192 0,0-1 0 0,0 5 0 16,-1 0 0-16,1 3 0 0,0 2 0 0,2 3 0 0,-3 4 0 15,-2-1 0-15,-7 9-176 0,0 0 176 0,10-3-192 16,-10 3 192-16,0 0-384 0,11 7 16 0,-4 0 16 0,1 3 0 16,-4 2 48-16,0 2 16 0,-2-2 0 0,-1 1 0 15,1 1 288-15,-1-1-128 0,-1-13 128 0,0 10 0 16,0-10 0-16,1 10 0 0,-1-10 0 0,0 0 0 15,0 0 0-15,0 0 224 0,0 0-64 0,0 0-16 16,0 0 128-16,0 0 32 0,12-2 0 0,-1-6 0 16,-1 0-96-16,0-2-16 0,1 1 0 0,0 0 0 15,0 3-192-15,0 4 0 0,-1 0 0 0,-1 2 0 16,-9 0 0-16,11 3 0 0,1 6 0 0,-2 5-160 16,-1 0 160-16,-2 5-208 0,2 1 80 0,-2 0 128 15,-1 2-192-15,-1 0 192 0,-1-2-192 0,0 2 192 16,-2-1-304-16,-1 0 64 0,1 0 16 0,0-7 0 15,1-1-560-15,-1-2-112 0,-2-11-32 0,0 0-7712 16,0 0-1552-16</inkml:trace>
  <inkml:trace contextRef="#ctx0" brushRef="#br0" timeOffset="111147.32">31097 19958 19343 0,'0'0'1728'0,"0"0"-1392"15,0 0-336-15,0 0 0 0,-7-5 1728 0,7 5 256 0,0 0 64 16,0 0 16-16,-8 0-1440 0,0 3-304 0,0 1-48 0,1 4-16 16,-2 2-32-16,-1 3-16 0,-1-2 0 0,1 4 0 15,-1 1-48-15,2 0-16 0,-1 1 0 0,1-2 0 16,1-4-144-16,6 1 0 0,-1-2 144 0,3-10-144 15,1 9 224-15,-1-9-32 0,0 0 0 0,0 0 0 16,12 4-16-16,-2-3-16 0,-10-1 0 0,13-4 0 16,-2-1 16-16,-1-1 0 0,1-3 0 0,-3 1 0 15,0-3-48-15,-2 3-128 0,1-1 192 0,-7 9-64 16,6-7-128-16,-6 7 0 0,0 0 0 0,0 0 0 16,12 2 0-16,-12-2 0 0,7 8 0 0,1 5 0 15,-1 1 0-15,1-4-176 0,0 1 176 0,-1 1-128 16,1-5-64-16,-2 1-16 0,2 1 0 0,2-5 0 15,-10-4-576-15,14 1-112 0,-1-2-32 16,-2-2-7520-16,1-1-1488 0</inkml:trace>
  <inkml:trace contextRef="#ctx0" brushRef="#br0" timeOffset="111403.26">31425 19493 25791 0,'0'0'2304'0,"-9"8"-1856"15,2 6-448-15,1 5 0 0,-1 3 944 0,0 5 80 16,3-1 32-16,-2 2 0 0,1 4-832 0,1-3-224 16,2 4 0-16,-1-1 0 0,-2 0 128 0,1 0-128 0,0-4 0 0,-1 2 128 15,3-4-128-15,-1 2 0 16,-2-2 144-16,1 0-144 0,0-6 0 0,1-1-192 0,-2-1 32 0,1-4 0 31,-1-4-608-31,2-1-128 0,3-9-32 0,0 0-7232 0,0 0-1440 0</inkml:trace>
  <inkml:trace contextRef="#ctx0" brushRef="#br0" timeOffset="111740.29">31690 19546 7359 0,'0'0'656'0,"0"0"-528"0,0 0-128 0,0 0 0 0,0 0 4816 0,0 0 944 15,4 14 176-15,-3-4 32 0,1 3-4688 0,-4-1-928 16,0 1-192-16,-2 4-32 0,-3 1-128 16,-1 1 144-16,-2 3-144 0,0 0 160 0,-3-2-32 0,-1 3-128 15,-1-1 192-15,-2 1-64 0,-2-2 0 0,-1-2-128 16,-3-2 192-16,-1-1-64 0,1-3-128 0,0-3 192 15,0 1-192-15,1-4 192 0,1 5-192 0,2-6 192 16,1 0-192-16,4 2 192 0,1-4-192 0,4 5 0 16,3-4 0-16,6-5 0 0,-4 9 0 0,4 1 0 15,4-1 0-15,2 1 0 0,2 0 0 0,5-2 0 16,3-1 0-16,3 1 0 0,4-3 0 0,0 4 0 0,2-3 0 16,1 2 0-16,-1-1-256 0,-1-1 64 0,-1 1 0 15,-2-3 16 1,-2-1-1424-16,-3-3-272 0,-2 0-64 0</inkml:trace>
  <inkml:trace contextRef="#ctx0" brushRef="#br0" timeOffset="112276.55">31866 19820 25391 0,'0'0'1120'0,"0"0"240"0,0 0-1088 0,0 0-272 16,11 7 0-16,1-3 0 0,0-2 720 0,4 1 96 0,0-3 16 0,3-3 0 15,2 1 0-15,0-6 16 0,1 0 0 0,1-2 0 16,-2-1-304-16,0-3-64 0,2-4-16 0,-4 1 0 15,-3 1-176-15,-3-1-32 0,0 1-16 0,-3-1 0 16,-4 0-112-16,-2 0-128 0,-2 3 176 0,-3 0-176 16,-3-1 256-16,-2 2-64 0,-3 4-16 0,-2 2 0 15,-3 3 16-15,-4 4 16 0,-4 5 0 0,-1 4 0 16,-1 3-208-16,-1 2 0 0,-1 4 0 0,2 6 0 16,1-1 0-16,3 5 0 0,2 0 0 0,4 1 0 15,4-3 0-15,6 2 0 0,3-4 0 0,5 1 0 16,6-4 0-16,4-1 0 0,5-3 0 0,4-5 0 15,5 1-208-15,0-3-144 16,2-5-32-16</inkml:trace>
  <inkml:trace contextRef="#ctx0" brushRef="#br0" timeOffset="112832.5">30534 20578 25791 0,'-9'-9'2304'0,"2"5"-1856"0,-4 0-448 0,3-1 0 0,-2 3 944 0,3 1 80 0,-4 1 32 0,3 3 0 15,-3 4-800-15,2-1-256 0,1 6 160 0,-3-2-160 16,0 4 128-16,-2 1-128 0,3 1 0 0,-3 2 128 15,3-1-128-15,1 1 192 0,-1-3-192 0,4-2 192 16,1-2 192-16,3 2 32 0,2-13 16 0,3 9 0 16,-3-9 80-16,0 0 32 0,14 7 0 0,1-5 0 15,2-6-224-15,-1-1-32 0,2-3-16 0,0-3 0 0,3 0-16 0,-2-1-16 16,-1-5 0-16,0-1 0 0,-1 3-240 0,-1 2 176 16,-3 2-176-16,0-1 160 0,-2 5-160 0,-1 2 0 15,0 0 0-15,-10 5 0 0,12 5 0 0,-2 2 0 16,0 0 0-16,-4 3 0 0,1 0 0 0,0 4 0 15,1 1 0-15,-2 2 0 0,0-3-144 0,-1-3 144 16,0 1 0-16,1-5 0 16,-6-7-1376-16,11 8-160 0,-11-8-48 0</inkml:trace>
  <inkml:trace contextRef="#ctx0" brushRef="#br0" timeOffset="113261.18">31096 20350 21183 0,'0'0'1888'0,"0"0"-1504"0,0 0-384 0,0 0 0 0,0 0 1280 0,-2 11 176 0,2 1 32 0,0 2 16 15,0 3-880-15,-1-1-176 0,0 3-48 0,-2 1 0 16,-1 2 80-16,1 4 16 0,-4-3 0 0,1 0 0 16,-2-1-48-16,1 0 0 0,-4-3 0 0,5-1 0 15,-2-2-160-15,2-4-32 0,0-1-16 0,6-11 0 0,-4 9-32 0,4-9 0 16,0 0 0-16,0 0 0 0,0 0 32 0,10-2 0 16,2-5 0-16,-1-2 0 0,-1 1-112 0,0-6 0 15,2 0-128-15,0 1 192 0,0-1-192 0,1 1 0 16,-1 4 0-16,1-1 0 0,0 6 0 0,-3 0 0 15,1 1 0-15,-1 5 0 0,-10-2 0 0,9 7 0 16,-4 0 0-16,-1 5-160 0,0 0 160 0,-4-1 0 16,-5 1-144-16,0 3 144 0,-3-1 0 0,-1-1-176 15,1 0 176-15,-3 2-128 0,1-2 128 0,0-3 0 16,-3-1 0-16,3-3 0 0,-1 3-128 0,2-4-64 16,0-2 0-16,3-3 0 15,6 0-1792-15,-9-1-384 0,9 1-64 0</inkml:trace>
  <inkml:trace contextRef="#ctx0" brushRef="#br0" timeOffset="113549.06">31324 20631 28447 0,'0'0'1264'0,"0"0"256"0,0 0-1216 0,9-6-304 0,0 1 0 0,3 0 0 15,2-5 160-15,0 2-32 0,1-2 0 0,1-2 0 16,3 2-128-16,-2-2 160 0,-3-1-160 0,0 0 160 16,1-2-160-16,-3 1 0 0,0 0 0 0,-2 3 0 15,-2-3 160-15,-2 2-160 0,-2 2 192 0,-4 10-192 16,5-10 384-16,-5 10-16 0,0 0-16 0,0 0 0 0,0 0-16 16,0 0 0-16,-12 10 0 0,-1-1 0 0,0 4-336 0,2 1 144 15,3 2-144-15,-3-1 0 0,-1 1 0 0,1 0 0 16,1 2 0-16,2 0 0 0,2-2 0 0,1-2 0 15,2 0 0-15,2-4 0 0,1-10-128 0,1 12-48 16,-1-12 0-16,6 9 0 16,3-2-592-16,1-4-112 0,2-3-16 0</inkml:trace>
  <inkml:trace contextRef="#ctx0" brushRef="#br0" timeOffset="113786.37">31924 20131 31327 0,'0'0'1392'0,"0"0"272"16,0 0-1328-16,0 0-336 0,-5 7 0 0,3 7 0 0,2 1 768 0,1 3 64 0,-1 3 32 0,0-1 0 15,0 4-704-15,-1 4-160 0,-2-4 0 0,-1 4 0 16,2 0 0-16,-2 1 0 0,-1-2 0 0,0 0 0 15,1-1 0-15,0 1 0 0,2-4 0 0,-1 0 0 16,1-2-1312-16,2-1-256 16,1-4-48-16</inkml:trace>
  <inkml:trace contextRef="#ctx0" brushRef="#br0" timeOffset="114010.62">32176 20145 17503 0,'0'0'1552'0,"0"0"-1232"0,-8 6-320 0,2 0 0 0,1 7 3216 0,0 4 592 15,0 4 112-15,0 2 32 0,1 5-3120 0,-1-1-640 16,0 3-192-16,0 3 128 0,-2-1-128 0,2-5 0 16,1 3 0-16,2-2 0 0,1 0 0 0,1 0 176 15,2-1-176-15,2-4 192 0,0-2-192 0,2 2-224 16,2-4 48-16,-2-2 16 15,-6-17-1904-15,10 12-384 0,-10-12-80 0</inkml:trace>
  <inkml:trace contextRef="#ctx0" brushRef="#br0" timeOffset="114193.78">31699 20499 23951 0,'0'0'2128'0,"0"0"-1696"0,0 0-432 0,0 0 0 0,10-2 912 0,6 0 112 0,-4 1 0 0,6-1 16 16,4 0-752-16,3 1-160 0,2-2-128 0,5 3 192 16,2-1 64-16,4 0 32 0,2-2 0 0,-2 0 0 15,-1 0-288-15,-4-3 0 0,0 1 0 0</inkml:trace>
  <inkml:trace contextRef="#ctx0" brushRef="#br0" timeOffset="114530.38">32345 20469 32255 0,'0'0'1424'0,"13"-8"304"0,2 3-1392 16,2-3-336-16,0 3 0 0,2 1 0 0,0-3 448 0,2 0 32 16,-2 2 0-16,-3-3 0 0,-3 0-288 0,-1-1-48 15,-2 1-16-15,-4 2 0 0,-6 6-128 0,3-10 160 16,-3 10-160-16,0 0 160 0,-9-5-160 0,-1 5 0 15,-3 4-192-15,-1 1 192 0,0 4-176 0,-1-1 176 0,-1 5-128 0,2 0 128 16,2 0 0-16,0 1 0 0,2 0 0 0,4 1 128 16,3-3 48-16,3 1 16 0,3 0 0 0,3-4 0 15,3 1-192-15,4-5 0 0,2 1 144 0,3-3-144 16,0-3 0-16,2-3-160 0,1-3 16 0,1 0 0 31,-3-6-1824-31,-1 2-352 0,0-4-80 0</inkml:trace>
  <inkml:trace contextRef="#ctx0" brushRef="#br0" timeOffset="114762.23">32691 20406 18431 0,'0'0'816'0,"0"0"160"0,-4 14-784 0,0-2-192 16,0 2 0-16,2 1 0 0,1 2 2064 0,-1 2 368 0,-2 0 80 0,3 0 16 0,0-1-1344 0,0-3-272 15,-1 0-48-15,2-2-16 0,0-3 368 0,0-10 64 16,0 13 0-16,0-13 16 0,0 0-448 0,0 0-80 16,0 0-32-16,0 0 0 0,9 3-80 0,1-4-16 15,2-4 0-15,-2-8 0 0,4-2-16 0,1-3-16 16,2-3 0-16,-7 8 0 0,3-2-288 0,1-2-64 16,1 2-16-16,1-1 0 0,2-1-240 0,0 0 0 15,0 1 0-15,14-8 0 0,-7 2 0 0,-5 9-288 16,-3 3 32-16,-2 5 16 15,-1 1-1312-15,-4 4-272 0,-10 0-48 0</inkml:trace>
  <inkml:trace contextRef="#ctx0" brushRef="#br0" timeOffset="115370.01">31383 21206 11967 0,'0'0'528'0,"0"0"112"0,2-13-512 16,-2 2-128-16,2-1 0 0,-1-2 0 0,0 2 3520 0,-1 1 688 16,-1-1 128-16,0 7 16 0,-1-5-2944 0,-1 2-576 15,-1-2-128-15,0 2-32 0,-1-1 32 0,0 4 16 16,-2 0 0-16,-5-3 0 0,-4 7-240 0,4 4-48 15,-2 3-16-15,5-1 0 0,-1 1-256 0,-1 6-160 0,0-2 192 16,0 4-192-16,-2 1 160 0,1 2-160 0,1 1 128 0,-8 15-128 16,4-8 0-16,5-2 0 0,2-8 128 15,4-1-128-15,4-1 0 0,0-13 128 0,8 6-128 0,2 1 128 16,4-6 96-16,2-2 16 0,3-3 0 0,3-3 0 16,3-1 64-16,2-4 16 0,0 2 0 0,0 0 0 15,-2-4-144-15,-1 4-32 0,-1 1 0 0,-3 5 0 16,-2 1-144-16,-3 5 0 0,-1 1 144 0,-1 3-144 15,-4 5 160-15,-3 3-32 0,-1 0-128 0,-2 4 192 16,-6 0-192-16,2 4 176 0,-4 1-176 0,-1-1 160 16,-2 0 16-16,-2-3 0 0,-3-2 0 0,-2 0 0 15,0-1-176-15,-2-2 128 0,2 0-128 0,-3-3 128 16,2-1-128-16,-1-1 0 0,1 0 0 0,0-4 0 16,2-2-480-1,0 1-128-15,2-4-32 0,0-4 0 0,2 1-2224 16,1-2-448-16,3-1-80 0,1-4-32 0</inkml:trace>
  <inkml:trace contextRef="#ctx0" brushRef="#br0" timeOffset="115690.99">31716 21079 28799 0,'0'0'1280'0,"0"0"256"0,0 0-1232 0,-3 6-304 15,1 3 0-15,-1 1 0 0,2 4 432 0,-2 0 16 16,1 0 16-16,1 1 0 0,-1 1 80 0,0 12 16 16,-1-5 0-16,2-6 0 0,1 1 336 0,2-4 80 15,1-4 16-15,1 0 0 0,-4-10-256 0,9 7-48 0,0-2-16 0,1-3 0 16,0-4-272-16,1-2-48 0,1-1-16 0,-1-1 0 16,-1-6 112-16,1-1 0 0,-1-2 16 0,-3 0 0 15,1-5-64-15,-2-2-16 0,-2-1 0 0,-1 10 0 16,-2-2-192-16,-1-1-32 0,-1-2-16 0,-2 0 0 15,1 0-16-15,-2 4 0 16,0 0 0-16,-5-9 0 0,3 7-400 0,-1 3-96 0,1 7-16 0,6 6 0 31,-9-5-1072-31,9 5-208 0,-10 0-64 0,1 4 0 0,0-1-1456 16,0 1-288-16</inkml:trace>
  <inkml:trace contextRef="#ctx0" brushRef="#br0" timeOffset="116068.36">32035 21127 13823 0,'0'0'608'0,"-4"10"128"0,4-10-592 16,0 0-144-16,1 10 0 0,3 1 0 0,-4-11 3840 0,10 10 720 15,-1-4 160-15,3-3 16 0,-1-2-3360 0,1-2-672 16,-1-2-144-16,0 1-32 0,1-5 160 0,-2 1 16 15,1-2 16-15,0-2 0 0,-2 2-208 0,-2-2-64 16,0 3 0-16,-5 0 0 0,1 1-32 0,-2 1-16 0,-1-3 0 0,0 3 0 16,-1-1 128-16,-2 1 32 0,-1 2 0 15,4 3 0-15,-11-1-240 0,1 3-64 0,-2 6 0 0,6-3 0 16,-2 0-256-16,-1 5 0 0,-1-1 128 0,0 3-128 16,-1 2 0-16,-1-2 0 0,1 4 0 0,-10 13 0 15,4-6 0-15,4-3 0 0,3-3 0 0,2-3-144 16,3 0-80-16,1-4-16 0,3 0 0 0,1-10 0 31,5 9-368-31,-5-9-80 0,8 8-16 0,3-6 0 16,2-1-192-16,1-1-64 0,1-1 0 0,0 0 0 15,0 0-1344-15,2-2-256 0,-2-3-64 0</inkml:trace>
  <inkml:trace contextRef="#ctx0" brushRef="#br0" timeOffset="116427.22">32590 21056 11967 0,'0'0'528'0,"7"-8"112"0,-3-3-512 0,-1 5-128 0,-3 6 0 0,5-11 0 0,-5 11 3968 0,0 0 752 16,3-7 144-16,-3 7 48 0,0 0-2928 0,0 0-576 15,0 0-112-15,0 0-16 0,0 0-416 0,-10 0-80 16,1 2-16-16,0 3 0 0,-1 3-304 0,1-3-64 16,-2 3-16-16,4 1 0 0,2 2-64 0,1-2-32 15,0 1 0-15,4-10 0 0,3 12 0 0,2-1 0 16,1 2 0-16,5-3 0 0,0 3-128 0,2-2-32 15,1-1 0-15,1 3 0 0,-1-4-128 0,1 2 0 16,3 2 0-16,0-3 0 0,-2 2 0 0,2-4 0 16,-1 3 0-16,-1 1 0 0,-6-3 0 0,1 4 128 15,-4-2-128-15,1 0 0 0,-7 0 192 0,-1-1-32 0,-1 3-16 16,-6 0 0-16,0-3 240 0,-5 1 64 0,-2 1 0 0,-2-4 0 16,-2 4-16-16,-2-4 0 0,-3 2 0 0,-3-4 0 15,-2 0-176-15,-2 1-16 0,-4-5-16 0,-2 1 0 16,0-3-224-16,1 0 144 0,-1 0-144 0,4 0 128 15,2 0-288-15,5-1-64 0,-1-1-16 0,6 1 0 32,1-1-1408-32,3 0-272 0,4-2-64 0</inkml:trace>
  <inkml:trace contextRef="#ctx0" brushRef="#br0" timeOffset="119191.67">23595 20635 12319 0,'0'0'544'0,"0"0"112"0,0 0-528 0,0 0-128 0,0 0 0 0,0 0 0 16,0 0 432-16,0 0 48 0,0 0 16 0,0 0 0 15,0 0 144-15,0 0 48 0,0 0 0 0,0 0 0 16,0 0 32-16,0 0 16 0,0 0 0 0,0 0 0 16,0 0-176-16,0 0-48 0,0 0 0 0,0 0 0 15,0 0-128-15,0 0-48 0,0 0 0 0,0 0 0 16,0 0 96-16,5-4 16 0,-5 4 0 0,6-3 0 16,2 0 112-16,1 0 16 0,2 1 16 0,2 2 0 15,2 0-48-15,10 0-16 0,1 0 0 0,-1 0 0 16,1 2-208-16,3 1-32 0,3 0-16 0,2 0 0 15,3-1-272-15,1 1 160 0,1-1-160 0,3-2 128 16,2-2-128-16,-1 2 0 0,0-1 0 0,-5 1 0 0,-1-1 192 16,-1 0 0-16,-1-3 0 0,0 3 0 15,-4 1-48-15,4-2 0 0,-2 0 0 0,-3-1 0 0,-3 2-144 16,-2 0 0-16,-2 1 0 0,-1 0 0 0,-3 0 0 0,-3 0 128 16,-3 0-128-16,-3 0 0 0,2 0 0 0,-12 0 0 15,0 0 0-15,0 0 0 0,0 0 0 0,0 0 0 16,0 0 128-16,0 0-128 0,-14 0 0 0,0 1 160 15,-5-1-160-15,-3 0 160 0,-1 0-32 0,-2 1-128 16,-4-1 192-16,-2 0-64 0,-3 0 0 0,2-1 0 16,-2 0 0-16,1-2 0 0,1-2 144 0,-1 0 32 15,-2 0 0-15,1-3 0 0,1 2 48 0,0 1 16 16,0-4 0-16,4 3 0 0,3 2-112 0,3-4-32 16,3 2 0-16,5-1 0 0,-2-1-224 0,6 2 144 15,1-1-144-15,3 3 128 0,7 4-128 0,0 0 0 0,-5-9 0 0,5 9 0 16,0 0 0-16,0 0 0 0,10-9 0 0,3 4 0 15,1 3-224-15,5 0 80 0,3 2 16 0,2 0 0 16,4 0-32-16,0 2 0 0,1-2 0 0,0 1 0 16,2 0 160-16,-4 0 0 0,-1-1 0 0,0 0 0 15,-2 0 0-15,0 0 0 0,1 2 0 0,-2-2 0 16,-4 0 0-16,-1 0 0 0,-1 0 144 0,-3 0-144 16,-4-2 128-16,-10 2-128 0,0 0 0 0,0 0 0 15,0 0 128-15,0 0-128 0,0 0 0 0,0 0 0 16,-14 5 128-16,-4-1-128 0,-2 1 0 0,-5-2 0 15,1 2 128-15,-2 0-128 0,-4 1 0 0,-3-2 0 16,-3 0 160-16,-5 2-160 0,-1 0 128 0,0-1-128 16,1 2 144-16,3 1-144 0,1-1 160 0,4 2-160 15,4 0 0-15,5 0 128 0,2-2-128 0,4 0 0 0,3-2 0 16,4 0 0-16,3 0 0 0,8-5-160 0,0 0-96 0,0 0 0 16,0 0-16-16,0 0 0 0,0 0 16 0,14 2 16 15,4-6 0-15,2 3 0 0,3-2 240 0,1 0 0 16,2 1-160-16,-1-2 160 0,2 2 0 0,-2-2-144 15,2 1 144-15,0 1 0 0,-3 0 0 0,0 1 0 16,-2 0 0-16,-3-2 0 0,-3 1 0 0,-2-1 0 16,-1 2 0-16,-2 0 0 0,-11 1 144 0,0 0-144 15,0 0 128-15,0 0-128 0,0 0 128 0,0 0-128 16,-7 2 0-16,-7 2 128 0,-4-3-128 0,-4 2 0 16,-4-1 0-16,-4 1 128 0,1-2-128 0,-3 2 160 15,-1 1-160-15,0-2 160 0,1 1 32 0,-2-2 0 16,-2 0 0-16,3-1 0 0,3 0-16 0,1 0 0 0,1 0 0 0,4 0 0 15,-2-1-176-15,5 1 0 0,3-1 144 16,4 1-144-16,4-3 0 0,2 2 0 0,8 1 0 0,0 0-128 16,0 0-128-16,0 0 0 0,10-10-16 0,5 5 0 15,3-3 80-15,1 2 32 0,3 2 0 0,1 0 0 16,1-1 160-16,3 1-160 0,2 2 160 0,1 2-160 16,1 0 160-16,1 0 0 0,-1-2 0 0,-1 2 0 15,1-1 0-15,0 1 0 0,-3 0 0 0,-1 0-128 16,-2 1 128-16,-3-1 0 0,-5 0 0 0,-1 0 0 15,-5 0 0-15,-11 0 144 0,0 0-144 0,0 0 0 16,0 0 192-16,0 0-192 0,0 0 192 0,0 0-192 16,-15 4 0-16,-3 0 0 0,-4-2 0 0,-2 2 0 15,1-1-352-15,-1-1-80 0,1 0-16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0:0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337 386 5063 0 0,'-11'-164'1225'0'0,"2"15"1368"0"0,-3 79 45 0 0,11 68-1988 0 0,1 2-64 0 0,0 0-30 0 0,-3 2-4 0 0,-5 6-387 0 0,-1 0-1 0 0,1 0 1 0 0,0 1-1 0 0,1 0 1 0 0,0 0-1 0 0,0 1 0 0 0,1 0 1 0 0,0 0-1 0 0,-4 12 1 0 0,-5 16 46 0 0,-14 50 0 0 0,27-80-183 0 0,-75 297 461 0 0,54-189-369 0 0,-40 245 54 0 0,61-341-170 0 0,-6 50 33 0 0,2 72 1 0 0,6-122-32 0 0,2 1-1 0 0,0-1 1 0 0,1 1 0 0 0,1-1-1 0 0,1 0 1 0 0,0 0 0 0 0,2 0 0 0 0,9 20-1 0 0,-14-36 14 0 0,1 0 0 0 0,-1 0-1 0 0,0 0 1 0 0,1 0 0 0 0,0 0-1 0 0,0-1 1 0 0,0 1 0 0 0,0-1-1 0 0,1 0 1 0 0,0 0 0 0 0,7 5-1 0 0,-8-6 1 0 0,0-1 0 0 0,1 0 0 0 0,-1 1 0 0 0,0-1 0 0 0,1-1 0 0 0,0 1 0 0 0,-1 0 0 0 0,1-1 0 0 0,-1 0 0 0 0,1 0 0 0 0,0 0 0 0 0,-1 0 0 0 0,1 0 0 0 0,-1-1 0 0 0,7-1 0 0 0,5-3 75 0 0,-2 0 0 0 0,1-1 0 0 0,0 0 0 0 0,-1-1 0 0 0,0 0-1 0 0,-1-1 1 0 0,20-16 0 0 0,75-78 438 0 0,-84 78-480 0 0,22-26 40 0 0,-2-1-1 0 0,-2-3 1 0 0,51-88 0 0 0,-59 85-94 0 0,32-53 51 0 0,-46 83-35 0 0,38-46-1 0 0,-54 70-14 0 0,-1 1 0 0 0,0-1 0 0 0,1 1 0 0 0,0-1-1 0 0,-1 1 1 0 0,1 0 0 0 0,0 0 0 0 0,0 1 0 0 0,0-1 0 0 0,1 0 0 0 0,-1 1-1 0 0,0 0 1 0 0,6-2 0 0 0,-9 3-1 0 0,1 0 0 0 0,-1 0 0 0 0,0 0 0 0 0,0 0 0 0 0,0 0 0 0 0,0 0 0 0 0,1 0 0 0 0,-1 0 0 0 0,0 0 0 0 0,0 0 0 0 0,0 0-1 0 0,0 0 1 0 0,1 0 0 0 0,-1 0 0 0 0,0 0 0 0 0,0 1 0 0 0,0-1 0 0 0,0 0 0 0 0,1 0 0 0 0,-1 0 0 0 0,0 0 0 0 0,0 0 0 0 0,0 0 0 0 0,0 0 0 0 0,0 0 0 0 0,0 1-1 0 0,1-1 1 0 0,-1 0 0 0 0,0 0 0 0 0,0 0 0 0 0,4 5-13 0 0,1 0-1 0 0,-1 1 0 0 0,0-1 0 0 0,-1 1 1 0 0,1-1-1 0 0,4 13 0 0 0,-4-7 4 0 0,0 0-1 0 0,-1 1 1 0 0,3 14-1 0 0,-2 10 9 0 0,1 56 0 0 0,-5-87 4 0 0,-2 112 0 0 0,-25 187 0 0 0,-67 146 135 0 0,-42-16 660 0 0,-46 31 1454 0 0,177-453-2178 0 0,-64 138 724 0 0,49-111-594 0 0,-41 58 0 0 0,49-80-124 0 0,-26 27 0 0 0,34-39-59 0 0,-1-1 0 0 0,-1 1 0 0 0,1-1 0 0 0,-1 0 0 0 0,1 0 0 0 0,-1-1 0 0 0,0 1 0 0 0,-1-2 0 0 0,-8 4 0 0 0,13-5-85 0 0,0-1 0 0 0,0 1-1 0 0,0-1 1 0 0,-1 0-1 0 0,1 0 1 0 0,0 0-1 0 0,0 0 1 0 0,-1 0 0 0 0,1 0-1 0 0,0-1 1 0 0,0 1-1 0 0,0-1 1 0 0,0 0-1 0 0,0 0 1 0 0,-1 1 0 0 0,1-1-1 0 0,1 0 1 0 0,-1-1-1 0 0,0 1 1 0 0,0 0-1 0 0,0 0 1 0 0,1-1-1 0 0,-1 1 1 0 0,0-1 0 0 0,1 0-1 0 0,-1 1 1 0 0,1-1-1 0 0,0 0 1 0 0,0 0-1 0 0,0 0 1 0 0,0 0 0 0 0,0 0-1 0 0,0 0 1 0 0,0 0-1 0 0,1 0 1 0 0,-1 0-1 0 0,1-1 1 0 0,-1 1-1 0 0,1 0 1 0 0,0 0 0 0 0,0 0-1 0 0,0-1 1 0 0,0 1-1 0 0,1-4 1 0 0,4-13-5104 0 0,2-2-1517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0:05.5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34 10423 0 0,'-1'-2'474'0'0,"1"0"-300"0"0,-6-15 368 0 0,0 5 424 0 0,6 12-402 0 0,-7 6 171 0 0,3-2-656 0 0,-1 1-5 0 0,1 1 0 0 0,0 0 1 0 0,0 0-1 0 0,1 0 1 0 0,-1 1-1 0 0,-3 10 1 0 0,-11 44 116 0 0,16-54-181 0 0,-11 45 73 0 0,2 1 0 0 0,3 0-1 0 0,1 1 1 0 0,4 0 0 0 0,4 83-1 0 0,4-70-78 0 0,3 0-1 0 0,30 116 1 0 0,-34-170 18 0 0,1 0 0 0 0,0-1 1 0 0,0 0-1 0 0,1 0 0 0 0,1 0 0 0 0,0-1 1 0 0,0 0-1 0 0,16 18 0 0 0,-16-22 37 0 0,0-1 0 0 0,0 0 0 0 0,0 0 0 0 0,1-1 0 0 0,0 1 0 0 0,0-2 0 0 0,0 1 0 0 0,0-1 0 0 0,1-1 0 0 0,0 1 0 0 0,0-1 0 0 0,17 3 0 0 0,-10-4 61 0 0,1-1 0 0 0,0 0 1 0 0,-1-1-1 0 0,1-1 0 0 0,0 0 1 0 0,-1-2-1 0 0,1 0 0 0 0,-1 0 1 0 0,0-2-1 0 0,0 0 0 0 0,16-7 1 0 0,-5-1 44 0 0,0-1 1 0 0,0-1-1 0 0,-2-1 1 0 0,0-1-1 0 0,28-25 1 0 0,103-108 100 0 0,-141 135-243 0 0,29-30 19 0 0,62-82-1 0 0,-48 40 14 0 0,43-55 18 0 0,-93 132-45 0 0,17-16 1 0 0,-22 24-23 0 0,-1 0 0 0 0,1 0 0 0 0,-1 0-1 0 0,1 1 1 0 0,0-1 0 0 0,0 0 0 0 0,0 1 0 0 0,0 0 0 0 0,0 0 0 0 0,0 0-1 0 0,0 0 1 0 0,5-1 0 0 0,-6 2-1 0 0,-1 1 0 0 0,0-1 1 0 0,1 0-1 0 0,-1 0 0 0 0,1 1 0 0 0,-1-1 0 0 0,1 0 0 0 0,-1 1 0 0 0,0 0 0 0 0,1-1 0 0 0,-1 1 0 0 0,0 0 1 0 0,0-1-1 0 0,1 1 0 0 0,-1 0 0 0 0,0 0 0 0 0,0 0 0 0 0,0 0 0 0 0,0 0 0 0 0,0 0 0 0 0,0 1 0 0 0,-1-1 1 0 0,1 0-1 0 0,0 0 0 0 0,0 3 0 0 0,3 3 4 0 0,-1 0-1 0 0,-1 0 1 0 0,0 0 0 0 0,2 9-1 0 0,1 15-8 0 0,-1-1 0 0 0,-1 1 0 0 0,-3 49 0 0 0,-16 99 0 0 0,-74 272-15 0 0,-34-8-34 0 0,53-227 842 0 0,-129 274 0 0 0,178-444-417 0 0,-2-1 1 0 0,-41 57 0 0 0,44-75-204 0 0,-1 0-1 0 0,-1-1 1 0 0,-1-1-1 0 0,-37 29 1 0 0,47-43-130 0 0,0-1 1 0 0,-1-1 0 0 0,1 0 0 0 0,-2-1-1 0 0,1-1 1 0 0,-1 0 0 0 0,-26 7-1 0 0,33-12-23 0 0,0 0-1 0 0,-1 0 1 0 0,1-1-1 0 0,-1-1 1 0 0,1 1-1 0 0,-1-1 1 0 0,0-1-1 0 0,1 0 1 0 0,-1 0-1 0 0,1-1 1 0 0,0 0-1 0 0,-1-1 1 0 0,1 0-1 0 0,0 0 1 0 0,-8-5-1 0 0,3 0-28 0 0,1 0-1 0 0,0-1 0 0 0,1-1 1 0 0,0 0-1 0 0,1 0 1 0 0,0-1-1 0 0,0-1 1 0 0,1 0-1 0 0,1 0 1 0 0,0-1-1 0 0,-13-25 1 0 0,12 18-26 0 0,1-1 0 0 0,0 0 0 0 0,2-1 1 0 0,1 0-1 0 0,1 0 0 0 0,0 0 1 0 0,-1-35-1 0 0,5 35 3 0 0,1-1 0 0 0,1 0 0 0 0,1 1 0 0 0,2-1 0 0 0,8-31 0 0 0,-9 42 14 0 0,1 0-1 0 0,0 1 1 0 0,1 0-1 0 0,1 0 0 0 0,-1 0 1 0 0,2 1-1 0 0,-1 0 1 0 0,2 0-1 0 0,-1 0 1 0 0,1 1-1 0 0,10-9 1 0 0,-4 6-16 0 0,1 1 0 0 0,0 0 0 0 0,1 1 1 0 0,0 0-1 0 0,0 2 0 0 0,29-12 0 0 0,3 3-152 0 0,88-18 0 0 0,54 2-504 0 0,141-1-2415 0 0,-110 19-446 0 0,-111 7 1728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0:06.0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1 11255 0 0,'0'0'515'0'0,"0"0"-7"0"0,2 0-327 0 0,5 1-238 0 0,-4-1 105 0 0,1 1 1 0 0,0 0-1 0 0,0 0 0 0 0,-1 0 0 0 0,1 0 1 0 0,3 2-1 0 0,-5-2 14 0 0,-1 0 1 0 0,0-1-1 0 0,0 1 0 0 0,1 0 1 0 0,-1 0-1 0 0,0 0 0 0 0,0 0 1 0 0,0 1-1 0 0,0-1 0 0 0,0 0 1 0 0,-1 0-1 0 0,1 1 0 0 0,0-1 0 0 0,-1 0 1 0 0,1 1-1 0 0,0-1 0 0 0,-1 1 1 0 0,0-1-1 0 0,1 1 0 0 0,-1 2 1 0 0,3 24 327 0 0,-1 1 0 0 0,-2-1 0 0 0,-5 46 0 0 0,-22 88 244 0 0,25-149-582 0 0,-53 237 887 0 0,19-97-474 0 0,28-113-393 0 0,-37 151 172 0 0,41-178-679 0 0,1 0 0 0 0,1 0 0 0 0,-2 24 0 0 0,4-36-482 0 0,0-1-10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0:06.4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339 1 12439 0 0,'-2'8'221'0'0,"1"0"1"0"0,0 0-1 0 0,0 0 0 0 0,1 1 0 0 0,1 10 0 0 0,-1 8-146 0 0,-4 29 596 0 0,-2-1 1 0 0,-3 1 0 0 0,-20 68-1 0 0,-38 76 539 0 0,-17-6-390 0 0,14-34-523 0 0,63-143-290 0 0,-39 99-1086 0 0,33-78-288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0:06.8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48 12871 0 0,'0'0'588'0'0,"2"0"-12"0"0,6-1-516 0 0,0 0-1 0 0,0 0 1 0 0,9-4-1 0 0,17-1-7 0 0,-5 4 438 0 0,34 3 1 0 0,-2 1 64 0 0,257-16 605 0 0,81 0-992 0 0,-237 10-2376 0 0,-115 1-3238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0:07.3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 1 15863 0 0,'0'0'728'0'0,"0"0"-17"0"0,1 4-458 0 0,3 26-269 0 0,-2 1-1 0 0,-1-1 0 0 0,-1 1 1 0 0,-2 0-1 0 0,-8 45 0 0 0,-100 387-239 0 0,95-412 253 0 0,-39 163 17 0 0,47-180-1 0 0,2 0 0 0 0,2 1-1 0 0,1-1 1 0 0,3 47 0 0 0,0-71 0 0 0,0-1 0 0 0,1 1 1 0 0,0 0-1 0 0,0-1 0 0 0,1 0 1 0 0,0 1-1 0 0,1-1 0 0 0,5 9 1 0 0,-7-14-4 0 0,1 0 1 0 0,-1 0 0 0 0,1-1-1 0 0,0 1 1 0 0,0-1 0 0 0,1 1-1 0 0,-1-1 1 0 0,1 0 0 0 0,0 0-1 0 0,0 0 1 0 0,0-1 0 0 0,0 1-1 0 0,0-1 1 0 0,0 0 0 0 0,1-1 0 0 0,-1 1-1 0 0,1 0 1 0 0,6 0 0 0 0,-3-1-18 0 0,1 0 0 0 0,0-1 0 0 0,0 0 0 0 0,0 0 0 0 0,0-1 0 0 0,0 0 0 0 0,-1-1 0 0 0,1 0 0 0 0,0 0 0 0 0,12-6 0 0 0,-4 1-76 0 0,0-1-1 0 0,-1-1 1 0 0,0 0 0 0 0,17-13-1 0 0,-2-3-212 0 0,0-2-1 0 0,-2-1 1 0 0,35-41-1 0 0,-30 26-330 0 0,55-91 0 0 0,11-71-103 0 0,-24 42 755 0 0,-58 130 168 0 0,1 1-1 0 0,41-52 0 0 0,-57 80-80 0 0,0 1 39 0 0,-1 0 1 0 0,0 0-1 0 0,1 1 0 0 0,0-1 1 0 0,-1 1-1 0 0,1-1 1 0 0,6-2-1 0 0,-10 8 89 0 0,-5 41 149 0 0,-25 76-42 0 0,-11 3-147 0 0,19-55-72 0 0,21-63-119 0 0,-166 483 771 0 0,-37 104 68 0 0,116-339-466 0 0,-29 94-1118 0 0,105-305-3728 0 0,4-6-1542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0:07.8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 0 10591 0 0,'-3'1'62'0'0,"1"0"0"0"0,-1 0 1 0 0,1 0-1 0 0,-1 0 0 0 0,1 0 0 0 0,0 1 0 0 0,-1-1 0 0 0,1 1 0 0 0,0-1 0 0 0,0 1 0 0 0,0 0 0 0 0,0 0 0 0 0,0 0 0 0 0,1 0 0 0 0,-1 0 0 0 0,0 1 0 0 0,1-1 0 0 0,0 0 0 0 0,0 1 1 0 0,-1-1-1 0 0,0 4 0 0 0,-2 15 1336 0 0,1 0 1 0 0,-2 27-1 0 0,0 4 289 0 0,-12 55-1165 0 0,-3 20-581 0 0,16-89 52 0 0,0 52-1 0 0,5-75 10 0 0,0 1-1 0 0,1 0 0 0 0,6 24 0 0 0,-7-34 3 0 0,0-1 0 0 0,1 0 0 0 0,0 0 0 0 0,0 0 0 0 0,1 0 0 0 0,-1 0 0 0 0,1-1 0 0 0,0 1 0 0 0,0-1 0 0 0,1 1 0 0 0,-1-1-1 0 0,1 0 1 0 0,0 0 0 0 0,4 3 0 0 0,-5-5-3 0 0,1 0-1 0 0,-1-1 1 0 0,0 1-1 0 0,1-1 1 0 0,-1 1-1 0 0,1-1 1 0 0,-1 0 0 0 0,1 0-1 0 0,0-1 1 0 0,4 1-1 0 0,-2-1-4 0 0,1 0 0 0 0,-1 0 1 0 0,0-1-1 0 0,1 0 0 0 0,8-2 0 0 0,0-2-5 0 0,-1 0-1 0 0,1-1 1 0 0,-1-1 0 0 0,14-8-1 0 0,6-7 29 0 0,0-1-1 0 0,-2-1 1 0 0,48-49-1 0 0,77-97 178 0 0,-59 59 102 0 0,-76 87-98 0 0,28-22 0 0 0,-42 40-104 0 0,-1 0 0 0 0,1 0 1 0 0,0 1-1 0 0,1 0 0 0 0,-1 1 0 0 0,1 0 0 0 0,0 0 0 0 0,12-3 1 0 0,-19 6-83 0 0,0 1 0 0 0,1 0 1 0 0,-1-1-1 0 0,0 1 1 0 0,0 0-1 0 0,0 0 1 0 0,1 0-1 0 0,-1 0 1 0 0,0 1-1 0 0,0-1 1 0 0,0 1-1 0 0,0-1 1 0 0,0 1-1 0 0,1 0 1 0 0,-1 0-1 0 0,0-1 1 0 0,-1 2-1 0 0,1-1 1 0 0,0 0-1 0 0,0 0 1 0 0,0 0-1 0 0,-1 1 1 0 0,1-1-1 0 0,0 1 1 0 0,-1 0-1 0 0,0-1 1 0 0,1 1-1 0 0,-1 0 1 0 0,0 0-1 0 0,2 4 1 0 0,0 1 6 0 0,0 0 0 0 0,0 0 0 0 0,-1 1 0 0 0,0-1 0 0 0,-1 1 0 0 0,0-1 0 0 0,1 14 0 0 0,-1 26 9 0 0,-3 0 0 0 0,-10 71 1 0 0,-34 91-5 0 0,10-87 51 0 0,-97 219 0 0 0,-100 95 264 0 0,120-265-149 0 0,82-131-267 0 0,-1-2-1 0 0,-39 37 0 0 0,55-61-123 0 0,-22 17-1 0 0,29-25-1017 0 0,0 0-1 0 0,-1-1 1 0 0,1 0-1 0 0,-16 5 1 0 0,-6-3-5173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0:08.1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414 0 17047 0 0,'0'0'779'0'0,"0"0"-15"0"0,-1 3-489 0 0,-9 27-76 0 0,-9 44 0 0 0,-3 9 197 0 0,-59 158 268 0 0,-28 14-373 0 0,99-234-270 0 0,-44 101 96 0 0,-27 58-1347 0 0,67-152-3526 0 0,1-4-1595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0:08.6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44 11519 0 0,'0'0'887'0'0,"3"2"-488"0"0,7 2-12 0 0,0-1 1 0 0,0 0 0 0 0,19 3 0 0 0,37 2 751 0 0,-45-6-921 0 0,39 4 500 0 0,119-3 1 0 0,-33-17-439 0 0,24-1-164 0 0,62-5-122 0 0,-89 7-1048 0 0,-51 5-2966 0 0,-10-3-1343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35:42.52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10393 5527 10127 0,'0'0'896'0,"0"0"-704"0,0 0-192 0,5-7 0 0,-5 7 944 16,6-7 144-16,-6 7 48 0,7-4 0 16,-7 4-64-16,0 0-16 0,0 0 0 0,0 0 0 0,0 0-352 0,0 0-64 15,10 4 0-15,-10-4-16 0,0 0 0 0,3 16 0 16,-3-1 0-16,0 0 0 0,-1 0-48 0,-1 4-16 16,-2 4 0-16,0 0 0 0,0 0-112 0,0 6 0 15,1 2-16-15,-2 7 0 0,-2 1-144 0,-2 4-32 16,-1 3 0-16,0-1 0 0,-3 1-48 0,-1-5-16 15,-1 3 0-15,0-5 0 0,1-3 192 0,-3-2 48 16,2-6 0-16,0 0 0 0,1-5 288 0,1-2 64 16,0 2 16-16,2-5 0 0,-2-4-224 0,3 0-32 15,1-1-16-15,0-1 0 0,0-5-336 0,3-1-192 16,6-6 192-16,0 0-192 0,0 0 192 0,0 0-64 16,0 0 0-16,0 0-128 0,9-1 256 0,5 1-64 15,0-3-16-15,4 1 0 0,1-1-176 0,2 3 0 16,5 0 0-16,3 0 0 0,3 0 0 0,1 3 0 15,1-1 128-15,2 1-128 0,-2-2 0 0,-1 3 0 16,-2 0 0-16,-3-2 0 0,-3 1 0 0,-1-1 0 16,-2 1 0-16,-1 2 0 15,0-1-1856-15,-4-2-368 0</inkml:trace>
  <inkml:trace contextRef="#ctx0" brushRef="#br0" timeOffset="832.52">11473 5513 7359 0,'0'0'320'0,"0"0"80"0,0 0-400 0,0 0 0 16,0 0 0-16,-2-10 0 0,0 2 2160 0,-1 6 336 15,-1-4 80-15,-3 3 16 0,1 2-1248 0,-3 1-256 16,-1 1-64-16,0 2 0 0,-2 3-192 0,2-1-64 15,-4 5 0-15,0 0 0 0,0 4-256 0,-1 5-64 16,-2 2-16-16,2 2 0 0,-1 3 64 0,0 5 16 16,1 4 0-16,-1 4 0 0,-2 1-64 0,0 7-16 15,4 2 0-15,1 3 0 0,1 0-192 0,1 1-48 0,3 1 0 16,1-5 0-16,2 1-192 0,1-8 128 0,3-4-128 0,2-3 0 16,3 0 160-16,1-6-160 0,3-6 160 0,2-2-160 15,0-5-192-15,4-4-144 0,4-5-32 0,0-2-8080 16,1-5-1600-16</inkml:trace>
  <inkml:trace contextRef="#ctx0" brushRef="#br0" timeOffset="1282.99">11636 5945 20095 0,'0'0'896'0,"0"0"176"0,0 0-864 0,0 0-208 16,-8 13 0-16,4-5 0 0,-2 2 496 0,2 0 48 16,0 3 16-16,1 1 0 0,-2-1-48 0,2 1-16 15,0 1 0-15,3 1 0 0,0 1-256 0,2 1-48 16,0-1-16-16,2 1 0 0,1-1-16 0,0-3 0 16,2-4 0-16,0 1 0 0,1-3 304 0,1 1 64 15,0-4 16-15,1-1 0 0,1-3-32 0,2-1 0 16,1-1 0-16,-1-2 0 0,1-2 32 0,1 0 0 15,1-4 0-15,1 1 0 0,1-3-208 0,0 2-32 16,1-2-16-16,-2-2 0 0,1 3-144 0,-1-2-16 16,-2 5-128-16,0-1 192 0,1 6-192 0,-1 2 0 15,-3 3 0-15,1 8 0 0,-1 3 0 0,-2 3 0 16,-1 5 0-16,-2 3-160 0,0 6 160 0,-4 6 0 16,-1 2-144-16,-4 4 144 0,-1-1 0 0,-5 2 0 15,-3 1 0-15,-3 2 0 0,-4-3 0 0,-3-1 0 0,-1-1 0 0,-5-3 0 16,-1-2 384-16,-3-3 32 0,0-1 16 0,-2-3 0 15,0-1 144-15,0-4 48 0,-1-3 0 0,3-3 0 16,-1-4-240-16,1-7-64 0,2-4 0 0,1-4 0 16,0-3-320-16,5-3-160 0,0-8 16 0,-3-9 0 15,5-6-1568-15,6-2-304 16,5-1-64-16,5-2-12032 0</inkml:trace>
  <inkml:trace contextRef="#ctx0" brushRef="#br0" timeOffset="1651.18">12147 5407 11967 0,'0'0'1072'0,"0"0"-864"15,0 0-208-15,0 0 0 0,0 0 2208 0,10 2 400 16,0 2 80-16,3 5 0 0,1-3-1584 0,2 7-320 16,5 1-64-16,0 5-16 0,1 4-192 0,2 3-32 0,2 2-16 0,3 5 0 15,1 2 112-15,2 2 32 0,-1 1 0 0,-2 5 0 16,-2 4-144-16,-3 4-16 0,-4 2-16 0,-1 2 0 15,-5 1-64-15,-3 1-16 0,-4-1 0 0,-5-1 0 16,-3-3-96-16,-4-4-32 0,-4 0 0 0,-4-6 0 16,-2-2 32-16,-4-3 0 0,-4-7 0 0,-1 1 0 15,1-6-512-15,-1 2-112 0,1-4-16 0,-6 6-13744 16</inkml:trace>
  <inkml:trace contextRef="#ctx0" brushRef="#br0" timeOffset="1891.34">13161 5940 16575 0,'0'0'736'0,"0"0"160"0,0 0-720 0,10 0-176 15,1-1 0-15,-1 1 0 0,0-1 1680 0,4 0 304 16,0-3 64-16,0 0 16 0,0 0-1296 0,1-2-272 16,5-2-48-16,-1 3-16 0,-1-3-240 0,0 2-32 15,-1 1-16-15,4-4 0 16,-2 4-1168-16,-2 2-224 0,-3 1-48 0</inkml:trace>
  <inkml:trace contextRef="#ctx0" brushRef="#br0" timeOffset="2028.23">13244 6217 12895 0,'0'0'1152'0,"0"0"-928"0,0 0-224 16,9 0 0-16,0 0 3088 0,2 0 576 0,2 0 112 0,2 0 32 15,0 0-2416-15,2-1-496 0,1-1-80 0,8-2-32 16,0-4-1344-16,-2 1-272 0</inkml:trace>
  <inkml:trace contextRef="#ctx0" brushRef="#br0" timeOffset="2817.6">14840 5820 5519 0,'0'0'496'0,"0"0"-496"16,-5-11 0-16,0 5 0 0,5 6 2112 0,-7-4 320 16,-2 2 64-16,0 0 0 0,-1-3-1104 0,-1 3-240 15,0 3-32-15,-3 4-16 0,-2 0-384 0,-4 5-80 16,-1 4 0-16,-5 2-16 0,-2 0-368 0,-1 5-64 15,-1 1 0-15,3 5-16 0,-1 6-32 0,4 3 0 16,1 2 0-16,3 0 0 0,3 3-144 0,4-3 192 16,6-3-192-16,3 0 192 0,3-5-192 0,5-2 0 15,2-5 0-15,4-5 0 0,1-8 288 0,3-2 32 16,4-7 0-16,4-4 0 0,3 0 208 0,3-6 48 16,3-1 16-16,-1-6 0 0,1-3-32 0,-3-2-16 15,-2-1 0-15,-3-1 0 0,-2-4-320 0,-5 2-64 16,-2 2-16-16,-2 0 0 0,-3 4-144 0,-3 3 0 15,-1 3 144-15,-1 0-144 0,-4 13 224 0,0 0-32 0,0 0 0 0,0 0 0 16,0 0-192-16,-2 15 176 0,1 5-176 0,0 4 160 16,-2 4-160-16,3-2 0 0,2 2-160 0,3-1 160 15,4 1 0-15,1 1 0 0,-1-3 0 0,2-3 0 16,3-4 0-16,1-4 0 0,1-2 0 0,-1-2 0 16,3-3 0-16,3-2 0 0,1 0 0 0,1-2 160 15,2-4-1504-15,-1-2-288 0</inkml:trace>
  <inkml:trace contextRef="#ctx0" brushRef="#br0" timeOffset="3284.21">15833 5872 21183 0,'0'0'944'0,"0"0"192"0,-9 0-912 0,0 0-224 15,2 1 0-15,-2 5 0 0,-1 5 352 0,-3 3 32 16,3 1 0-16,0 3 0 0,-1-1 0 0,3 2 16 16,-1 0 0-16,2 3 0 0,2 2-64 0,1 4-16 15,3-1 0-15,1 2 0 0,3-5-48 0,2 2-16 16,1-7 0-16,3-3 0 0,2-3 128 0,2-3 0 15,4-3 16-15,0-2 0 0,1-4 240 0,1-2 32 0,2-6 16 0,-2 2 0 16,1-1-80-16,2-7-16 0,2 0 0 0,0-1 0 16,-1 0-128-16,-2-2-16 0,-1-2-16 0,-3 0 0 15,1-1-240-15,-1 1-64 0,-2 2 0 0,-1 1 0 16,0-1-128-16,-4 5 128 0,-1 2-128 0,-9 9 128 16,0 0-128-16,10 5 0 0,-4 7 0 0,-3 3 0 15,0 5-144-15,-3 6 144 0,-3 5-192 0,-2 8 192 0,-4 4 0 16,-2 3 0-16,-2 3 0 0,-5 6 0 0,-2 4-160 0,1 2 160 15,-2-3-128-15,-2-2 128 0,-1-4 0 0,-1-5 0 16,-1-7 0-16,1-3 0 0,1-1 144 0,1-6 16 16,3-5 0-16,2-4 0 0,1-7-160 0,2-2 192 15,2-7-192-15,2-4 192 16,2-2-2432-16,0-11-496 0</inkml:trace>
  <inkml:trace contextRef="#ctx0" brushRef="#br0" timeOffset="3884.57">16767 5567 13823 0,'0'0'608'0,"0"0"128"0,0 0-592 0,0 0-144 16,-2 15 0-16,-2-4 0 0,-2 1 1344 0,-1 4 224 15,2 2 48-15,-4 2 16 0,2 2-368 0,-3 3-80 16,-2 0-16-16,1 6 0 0,-1 5-320 0,2 0-64 15,-3-1-16-15,3 0 0 0,1-5-448 0,0-2-80 0,2 0-32 0,-1-5 0 16,4-4-208-16,1-1 176 0,0-8-176 0,3-10 160 31,0 9-1568-31,0-9-304 0,0 0-64 0,0 0-16 0</inkml:trace>
  <inkml:trace contextRef="#ctx0" brushRef="#br0" timeOffset="4082.65">17067 5501 17503 0,'0'0'768'0,"-1"10"176"0,0-1-752 0,-3 3-192 16,0 6 0-16,-1 0 0 0,-2 0 2112 0,-1 2 400 16,0 3 80-16,-4 4 16 0,-5-2-1200 0,0 3-224 15,2-3-48-15,0 5-16 0,0-2-720 0,2-2-144 16,2 0-16-16,-1 2-16 15,5-7-1776-15,0 0-368 0</inkml:trace>
  <inkml:trace contextRef="#ctx0" brushRef="#br0" timeOffset="4426.89">17855 5717 26079 0,'8'-9'1152'0,"-8"9"256"0,8-10-1136 0,-1 3-272 0,0 0 0 0,-7 7 0 15,0 0 272-15,0 0 0 0,0 0 0 0,0 0 0 0,9 9-16 0,-6-1-16 16,-4 4 0-16,-1 3 0 0,-2 3 192 0,-1 4 32 16,-4 5 16-16,0 1 0 0,-1 4-224 0,-2 4-32 15,-2 2-16-15,2-1 0 0,-2-5-208 0,0 1 0 16,-3 1 128-16,3-1-128 16,1-4-1824-16,2-2-416 0,-7 0-64 0,7-8-32 0</inkml:trace>
  <inkml:trace contextRef="#ctx0" brushRef="#br0" timeOffset="4590.39">17583 6075 22223 0,'0'0'976'0,"16"0"224"0,4-2-960 0,0 0-240 15,6 0 0-15,4 0 0 0,3 2 0 0,6-2 128 16,1-3-128-16,2 0 0 0,-1-3-192 0,-3-3-128 15,9-7-16-15,-4 4-16 0</inkml:trace>
  <inkml:trace contextRef="#ctx0" brushRef="#br0" timeOffset="4952.22">18680 5339 23039 0,'0'0'1024'0,"-5"13"192"0,2 2-960 0,-1 7-256 0,-1 2 0 0,0 5 0 0,-3 4 704 16,-1 5 112-16,0 3 16 0,-1 3 0 0,0-2-368 0,-2 4-64 15,-3-1-16-15,0 3 0 0,-2-4 32 0,1 5 0 16,-2-1 0-16,3-6 0 16,1-5-240-16,2-4-48 0,3-9-128 0,3-5 192 0,1-5-192 0,5-14 176 15,0 0-176-15,0 0 160 0,10-1 32 0,2-3 16 16,2-6 0-16,2-4 0 0,2-4-80 0,1-2-128 15,4-3 176-15,0 3-176 0,0 2 0 0,-1 0 0 16,0 4 0-16,0 5 0 0,-1 0 0 0,1 8 0 16,-3 3 0-16,1 7 0 0,-4 1 240 0,-1 6-64 15,-4 2-16-15,-3 2 0 0,-4 3-160 0,-7 0 128 16,-3-2-128-16,-6 3 128 0,-5 2 32 0,-1-3 0 16,-5 1 0-16,-1-1 0 0,-2-4-160 0,1-1 128 15,-1-4-128-15,1-4 128 16,1 0-1456-16,2-6-288 0,2 0-64 0</inkml:trace>
  <inkml:trace contextRef="#ctx0" brushRef="#br0" timeOffset="5319.86">19157 5832 20271 0,'0'0'1792'0,"1"10"-1424"0,1 2-368 0,-2 2 0 15,-2-1 1056-15,1 4 144 0,-3 5 16 0,0 0 16 16,1-2 0-16,-1 3 0 0,3 4 0 0,-3-6 0 16,4 1-784-16,0-2-176 0,0-3-16 0,4-2-16 0,1-2-240 0,0-6 176 15,-5-7-176-15,10 7 160 0,-10-7 48 0,14-3 16 16,0-2 0-16,1-3 0 0,2-4 224 0,0-1 32 16,3 3 16-16,0-7 0 0,0-3-176 0,2 0-16 15,-1-3-16-15,0 1 0 0,-2 2-144 0,-1-1-16 16,-2 2-128-16,-2 4 192 0,0 2-192 0,-5 4 128 15,0 1-128-15,-9 8 0 0,0 0 176 0,0 0-176 16,4 14 192-16,-4 3-192 0,-4 2 0 0,-4 7 0 16,-1 3 0-16,-1 7 0 0,-4 3 144 0,-1 7-144 15,0 0 0-15,-6 2 144 0,0 1-144 0,-5 1 0 16,0 0 144-16,-1-1-144 0,0 1 144 0,2-2-144 16,1-7 192-16,3-4-192 15,4-7-800-15,-1-7-272 0,4-4-48 0,2-2-8736 16,5-6-1728-16</inkml:trace>
  <inkml:trace contextRef="#ctx0" brushRef="#br0" timeOffset="5579.51">20102 5114 34959 0,'0'0'1536'0,"0"13"336"0,-2 5-1488 0,1 6-384 16,-3-1 0-16,-1 10 0 16,-3 4 0-16,0 5 0 0,-3 1 0 0,0-1-128 0,-3-3 128 0,-1 1 0 15,-2-2 0-15,2 1 0 16,0-1-1344-16,-2-2-256 0,4-2-32 0,1-8-16 0</inkml:trace>
  <inkml:trace contextRef="#ctx0" brushRef="#br0" timeOffset="5821.84">20792 5482 20271 0,'0'0'896'0,"-7"11"192"0,1-1-880 0,0 4-208 16,-3 3 0-16,0 2 0 0,-3 2 1776 0,1 2 304 16,-2 0 64-16,1 0 16 0,-2 2-1264 0,2 0-256 0,1-5-64 0,4-4 0 15,0 5-576-15,0 0 0 0,1 3-224 0,-2-2-8624 16,1 0-1728-16</inkml:trace>
  <inkml:trace contextRef="#ctx0" brushRef="#br0" timeOffset="5985.29">20407 5804 23951 0,'0'0'2128'0,"0"0"-1696"0,9-1-432 0,2 0 0 0,0 0 640 0,3-1 32 16,2 4 16-16,1-1 0 0,3 1-352 0,1 1-64 15,2-2-16-15,0-1 0 0,1-2-128 0,3-1-128 16,3-1 192-16,13 0-12432 16</inkml:trace>
  <inkml:trace contextRef="#ctx0" brushRef="#br0" timeOffset="6256.7">21768 5460 31263 0,'0'0'1392'0,"0"0"272"0,-5 4-1328 0,-3 0-336 0,-3 2 0 0,-2-1 0 16,-2 8 0-16,-4-2 0 0,-3 2 0 0,-2 3-128 15,-5 2 128-15,1 0 0 0,-3 2 0 0,0 2-128 16,-1 2 128-16,3-1 0 0,3 0 0 0,5 1 0 15,3-2 0-15,4-2 0 0,4 2 0 0,3-1-128 16,6 2 128-16,1-1-128 0,3-2 128 0,7 5-128 16,2-3-256-16,7-7-64 0,4 0 0 0,-1-4-8336 15,2-4-1680-15</inkml:trace>
  <inkml:trace contextRef="#ctx0" brushRef="#br0" timeOffset="6820.17">22444 5495 19343 0,'0'0'1728'0,"-5"7"-1392"15,-2 2-336-15,-2 0 0 0,-3 3 592 0,1 5 48 16,-2 2 16-16,-1 1 0 0,1 2 48 0,1 1 16 15,0 0 0-15,2-2 0 0,1 2-272 0,4 0-64 16,3-4-16-16,2-1 0 0,3-5 32 0,5-2 16 0,2-1 0 0,5-5 0 16,3-1 320-16,5-4 64 15,2-2 16-15,6-4 0 0,2-5-32 0,3-2 0 16,-1-1 0-16,1-2 0 0,-2-6-208 0,0 1-32 16,-1-1-16-16,-2-1 0 0,-2-2-352 0,-1 1-176 0,0-3 160 0,-1 1-160 15,-2 2 176-15,-1 1-176 0,-1 3 192 0,-1 2-192 16,-3 2 0-16,0 6 0 0,-1-1 0 0,-3 8 0 15,-2 4 0-15,-3 5 0 0,-2 4 0 0,-3 6 0 16,-1 1 0-16,-3 6-176 0,-2 9 176 0,-3 5-160 16,-3 5 160-16,-3 7-128 0,-3 11 128 0,-2 8-128 15,-3 7 128-15,-2 5 0 0,0-2 0 0,-2 3-128 16,1-5 128-16,-2-4 0 0,-2-2 0 0,1-5 0 16,0-10 0-16,-3-6 224 0,2-4-32 0,-2-6 0 0,-1-6 448 0,0-1 64 15,-1-8 32-15,-3-5 0 0,-1-5-240 0,2-8-48 16,-1-4-16-16,3-7 0 0,1-4-208 0,0-6-32 15,4-10-16-15,2-3 0 0,3-8-176 0,4-6 0 16,2-5 0-16,5-4 0 0,4 0 0 0,7 3-176 16,3 3 176-16,6 4-128 0,4 2 128 0,6 8 0 15,3 4 0-15,7 5 0 0,4 4 0 0,3 5 0 16,3 7 0-16,3 4 128 0,-1 4-128 0,2 4 0 16,1 7 0-16,2 2 0 0,5 3-208 0,-1 4 32 15,6 2 16-15,19 18 0 16,-10-1-2160-16,-8 2-432 0</inkml:trace>
  <inkml:trace contextRef="#ctx0" brushRef="#br0" timeOffset="14675.98">24276 9309 6447 0,'0'0'576'0,"0"0"-576"15,0 0 0-15,0 0 0 0,0 0 2208 0,0 0 336 16,0 0 64-16,0 0 16 0,0 0-960 0,0 0-176 16,0 0-32-16,0 0-16 0,0 0-368 0,0 0-80 15,5 12-16-15,0 5 0 0,-1 2-160 0,-2 0-48 16,1 1 0-16,0 7 0 0,-1 0-384 0,1 6-64 15,-2 0-32-15,-2 0 0 0,-2-3-112 0,-1 2-32 16,-2 0 0-16,-2-1 0 0,-2-5 16 0,-1 3 0 0,-3-3 0 0,-3-1 0 16,-3-4-16-16,-3-1 0 0,-1-1 0 0,-7-1 0 31,-3-3-464-31,0-5-112 0,-1-1-16 0,2-6-12432 0</inkml:trace>
  <inkml:trace contextRef="#ctx0" brushRef="#br0" timeOffset="15125.5">25534 8513 19519 0,'0'0'864'0,"0"0"176"0,0 0-832 0,0 0-208 16,0 0 0-16,0 0 0 0,-7 9 400 0,-1 4 48 15,0-1 0-15,-2 7 0 0,1 3 352 0,-1 2 80 16,0 5 16-16,0 4 0 0,0 3-32 0,-3 3 0 15,-1 2 0-15,-1 6 0 0,0 3-352 0,-1 4-80 16,0 1-16-16,-1-2 0 0,2-3-192 0,-2-2-32 16,1-2-16-16,-1-7 0 0,1-3-48 0,-2-5-128 0,0-6 192 0,2-1-64 15,1 0 224-15,2-6 32 0,1-5 16 0,6-3 0 16,1-2 224-16,5-8 32 0,0 0 16 0,9 6 0 16,2-7-272-16,5-4-48 0,0-1-16 0,3 1 0 15,1 2-176-15,2-3-32 0,2 4-128 0,2-1 192 16,-1 1-192-16,3 1 0 0,-1-1 0 0,3 2 0 0,1 2 0 0,3-1 0 15,0 1 0-15,1 1 0 16,-1-4-1552-16,0-1-304 0,-2 1-64 0,-3 0-11904 16</inkml:trace>
  <inkml:trace contextRef="#ctx0" brushRef="#br0" timeOffset="15442.94">26541 8362 25791 0,'0'0'2304'0,"0"0"-1856"16,-9-4-448-16,-2 6 0 0,1 9 144 0,-3 0-144 15,-4 6 128-15,0 3-128 0,-3 7 464 0,-1 3 16 0,-3 6 0 0,-2 4 0 16,-2 5 160-16,-1 4 48 16,-3 2 0-16,1 4 0 0,-1 5-224 0,1 1-32 0,2-2-16 0,2 8 0 15,2-1-256-15,3-5-160 0,4-2 192 0,5-4-192 16,2-4 0-16,6-3 0 0,5-8-160 0,4-6 160 31,4-4-576-31,2-8 16 0,1-2 0 0,7-4 0 0,2-5-416 0,5-5-96 0,1-6-16 0,6-3-11008 16</inkml:trace>
  <inkml:trace contextRef="#ctx0" brushRef="#br0" timeOffset="15809.98">26999 8392 21183 0,'0'0'1888'0,"-9"7"-1504"16,0 4-384-16,1-2 0 0,4 2 512 0,-4 5 16 15,-1 1 16-15,0 5 0 0,0 6-80 0,3-3-16 16,0 5 0-16,1-2 0 0,0 2 48 0,3 3 0 16,0 0 0-16,2 2 0 0,3-5-144 0,3-1-32 15,3-3 0-15,1-1 0 0,2-5 144 0,3 1 32 16,4-6 0-16,1-3 0 0,1-6 288 0,-1-1 64 15,6-1 16-15,0-2 0 0,1-8 144 0,3-2 16 16,5-4 16-16,-2-2 0 0,-3-3-432 0,2-1-96 0,-3-1 0 0,1-2-16 16,-4-1-176-16,0-2-48 0,-2-3 0 0,-1 0 0 15,-4-4-272-15,0-1 0 0,0 4-128 0,-3 0 128 16,-3-2-272-16,0 4 32 0,-2 2 16 0,-2 12 0 31,-4 0-544-31,2 3-96 0,-1-1-32 0,-3 3-9824 0,-1 0-1968 0</inkml:trace>
  <inkml:trace contextRef="#ctx0" brushRef="#br0" timeOffset="16093.46">27245 8292 21183 0,'-11'-3'1888'0,"11"3"-1504"15,-10 3-384-15,1 2 0 0,0 0 1840 0,-1 1 288 16,-2 7 64-16,0 6 16 0,-5 5-1568 0,1 4-320 16,-4 4-64-16,-1 4-16 0,-2 3 272 0,1 7 48 15,-1 2 16-15,1 4 0 0,-3 4 0 0,1 5 0 16,0 4 0-16,3 2 0 0,-1 3-320 0,2 0-48 16,1-5-16-16,-1-1 0 0,3-5-192 0,1-2-160 15,4-10 32-15,2-2 0 16,1-6-336-16,4-3-64 0,1-9-16 0,4-1 0 15,1-5-384-15,4-4-80 0,1-3-16 0,5-7-12352 0</inkml:trace>
  <inkml:trace contextRef="#ctx0" brushRef="#br0" timeOffset="16528.25">27742 7666 22287 0,'0'0'976'0,"0"0"224"0,0 0-960 0,0 0-240 16,0 0 0-16,10 8 0 0,-2-2 192 0,0 8 0 16,-1 3 0-16,2 2 0 0,0 1 528 0,1 12 112 15,0 6 0-15,4 4 16 0,0 7-16 0,3 5-16 16,-1 5 0-16,1 5 0 0,0 5-96 0,-2 5-16 0,0 5 0 0,-2 7 0 16,-1 6-384-16,-3 0-64 15,-4 2-32-15,-2 0 0 0,-3 3-224 0,-3-4 176 0,-2-10-176 0,-1-7 160 16,-2-9 112-16,-2-5 32 15,0-9 0-15,-4-8 0 0,-2 1 496 0,-4-8 96 0,-2-3 32 0,-3-8 0 16,1 0-480-16,-1-8-112 16,-3 0-16-16,0-3 0 0,4-4-512 0,1-5-96 0,1-4-32 0,2-5 0 31,2-4-2656-31,4-8-544 0</inkml:trace>
  <inkml:trace contextRef="#ctx0" brushRef="#br0" timeOffset="16838.79">28692 8785 11967 0,'-15'0'528'0,"6"0"112"15,9 0-512-15,0 0-128 0,0 0 0 0,0 0 0 0,0 0 4608 0,7-4 896 16,3-1 192-16,6 1 16 0,3 2-4000 0,9-1-816 16,4-3-144-16,3-3-48 0,3 0-256 0,2-2-48 15,0 0-16-15,4 4 0 0,-1-2-176 0,1 1-32 16,1 2-16-16,-15 0 0 0,2 1-416 0,1 2-96 15,0 0-16-15,-4 2-10400 0,-4 1-2096 0</inkml:trace>
  <inkml:trace contextRef="#ctx0" brushRef="#br0" timeOffset="16992.21">28508 9264 33167 0,'15'-5'2944'0,"8"0"-2352"0,7-1-464 0,-4-1-128 15,5 2 800-15,10 1 144 0,7 2 16 0,3-1 16 16,3 2-832-16,1-1-144 0,-1 0 0 0,-1 1-10880 16,-2-2-2112-16</inkml:trace>
  <inkml:trace contextRef="#ctx0" brushRef="#br0" timeOffset="20964.53">18851 9358 5519 0,'0'0'240'0,"-3"-5"64"0,3 5-304 0,-4-10 0 0,2 2 0 0,1-1 0 15,1 9 2080-15,0-7 352 0,0 7 80 0,2-12 16 0,1 5-1232 0,-3 7-240 16,4-10-48-16,-4 10-16 0,3-8-112 0,-3 8-32 16,7-8 0-16,-7 8 0 15,0 0-160-15,6-6-48 0,-6 6 0 0,0 0 0 0,0 0-144 0,0 0-48 16,0 0 0-16,0 0 0 0,0 0 32 0,9 6 0 16,-9-6 0-16,5 12 0 0,-2 2 80 0,-1 1 16 15,-1 4 0-15,-1 4 0 0,-1 8-256 0,0-1-32 16,-3 1-16-16,-1 2 0 0,-1-2-48 0,-3 0-16 15,0-1 0-15,0 1 0 0,-1-6 48 0,-2 3 16 16,1-2 0-16,-1 2 0 0,3-4 48 0,-1-3 0 16,0-3 0-16,3-1 0 0,0-2 0 0,2-1 16 15,0-5 0-15,1 1 0 0,4-10-64 0,-1 9-16 16,1-9 0-16,0 0 0 0,0 0-16 0,0 0-16 16,10 4 0-16,3-6 0 0,1-3 32 0,1 0 0 15,2 0 0-15,0-2 0 0,2 1-256 0,3 3 0 16,1-5 0-16,1 3 0 0,1 2 0 0,3-2 0 15,2-1 0-15,0 2 0 0,5 2 0 0,0-1 0 0,2 2 0 16,2 2 0-16,2 2 0 0,4 0-128 0,2 1 128 0,0 3-208 16,3-2 208-16,-1 1-192 0,-2 0 192 0,0-2-192 15,0 0 192-15,-1 4 0 0,-2-2 0 0,3 0-144 16,-2 2 144-16,-1 0 0 0,1 4 0 0,-2-4 0 16,-1 0 0-16,-2-3 0 0,-1 0 0 0,-14 0 0 15,3 0 0-15,0-3 0 0,0 2 0 0,0 0 0 16,0 1 0-16,-1-1 0 0,-2-4 0 0,-1 1 0 15,0-1 0-15,-1 2 0 0,0-1 0 0,-1-2 128 0,-3-3 16 0,-2-4 16 16,0 0 0-16,0 2 0 0,-2-3 160 16,0 2 48-16,2-6 0 0,-3 0 0 0,-2 0 80 0,1-3 0 15,0-3 16-15,-1-3 0 0,1 1-64 0,-1-2-16 16,-2-5 0-16,-1 2 0 0,-2 5-96 0,1-1-32 16,-3 3 0-16,-1 4 0 0,-2 0-128 0,0 1-128 15,-2 0 144-15,-2 3-144 0,0 0 0 0,-1 5-240 16,-2-1 32-16,-1 5 0 15,-2 2-2080-15,1 4-400 0,-2 2-96 0</inkml:trace>
  <inkml:trace contextRef="#ctx0" brushRef="#br0" timeOffset="21631.15">19258 10323 13823 0,'0'0'1216'16,"0"0"-960"-16,10-1-256 0,-10 1 0 0,14 2 928 0,-7 5 144 16,-7-7 16-16,5 11 16 0,-3 4 144 0,-2 1 32 15,0 1 0-15,-3 1 0 0,-1 1-80 0,-1 2-16 16,0-2 0-16,-1 2 0 0,-2 1-624 0,1 1-128 16,-1-3-32-16,0-2 0 0,2 1-48 0,1-3-16 15,2-2 0-15,-1-5 0 0,4-9 224 0,0 0 32 16,0 0 16-16,0 0 0 0,0 0 48 0,0 0 16 15,0 0 0-15,0 0 0 0,12-7-80 0,1-6-16 16,-1-4 0-16,2 2 0 0,4 0-352 0,-1 0-80 16,-1-4-16-16,2-2 0 0,0-2-128 0,0 2 192 15,1-5-192-15,1 5 192 0,2-1-192 0,-2 4 0 16,-1 3-160-16,0 4 160 0,0 1 0 0,-1-1 0 16,-3 5-128-16,-1 3 128 0,-1 3 0 0,0 3 0 15,-3 2-160-15,-1 4 160 0,-3 1-192 0,-2 4 16 16,1 3 16-16,-4 2 0 0,-2 0-32 0,-4 0 0 15,0 1 0-15,-4-1 0 0,-3-1 192 0,2-3-208 16,-2-2 80-16,-1 2 128 0,-2 1 0 0,3-6 0 16,-3-1 0-16,1-3 0 0,-3 0 0 0,2 2 0 0,-1-3 0 0,0-1 0 15,2-4 0-15,0-1 0 0,3-2 0 0,3 2 0 16,8 1 0-16,0 0 0 0,0 0 0 0,0 0 0 16,0 0 128-16,0 0-128 0,13 6 0 0,0 3 128 15,2 0 0-15,1 1-128 0,2 2 192 0,0-2-64 16,1 2-128-16,0 4 0 0,2-2 0 0,-1 1 0 15,3 1 0-15,0 0 0 0,0-2 0 0,-1 1 0 16,1-1-352-16,-1-3-96 0,-2 2-32 0,1-4 0 16,-2 0-2192-16,0-4-432 0,-2-1-96 0</inkml:trace>
  <inkml:trace contextRef="#ctx0" brushRef="#br0" timeOffset="21889.05">20048 10272 21711 0,'0'0'960'0,"0"0"192"0,0 13-912 0,0-2-240 15,-1 2 0-15,0 1 0 0,-1 1 1200 0,0 2 192 16,-2 1 32-16,0 2 16 0,0 0-384 0,-2 3-80 16,-2 0-16-16,1 0 0 0,-1-1-416 0,1 2-96 15,-2 0 0-15,0-3-16 0,-1 1-240 0,1 0-32 16,1-1-16-16,3-3 0 0,0-5-144 0,1-1 128 15,2 2-128-15,0-3 128 0,2-11-128 0,0 0 0 16,0 0 0-16,0 0 0 16,0 0-592-16,0 0 0 0,10 0 0 0,1-4 0 15,-5-3-576-15,2-3-112 0,-2 1-32 0,2-3 0 16,-2 0-1808-16,0 2-352 0</inkml:trace>
  <inkml:trace contextRef="#ctx0" brushRef="#br0" timeOffset="22051.03">20018 10571 7359 0,'0'0'320'0,"0"0"80"0,0 0-400 0,0 0 0 0,0 0 0 0,9 1 0 15,-1 0 3072-15,1 2 512 0,2-2 128 0,-1-1 0 16,0 0-1984-16,1 0-416 0,1-1-80 0,2 1-16 0,2 0-384 0,1 0-96 16,-1 0-16-16,1-1 0 15,-1-1-160-15,0 0-48 0,1-2 0 0,1 0 0 0,-1 3-320 0,-1 0-192 16,-2-1 192-16,1 1-192 16,-1-1-336-16,2-1-176 0,-4-5-48 0,1 3-7968 15,-3 0-1600-15</inkml:trace>
  <inkml:trace contextRef="#ctx0" brushRef="#br0" timeOffset="22234.95">20454 10309 1839 0,'0'0'160'0,"0"0"-160"16,0 0 0-16,0 0 0 0,0 0 4576 0,0 0 880 15,-5 10 176-15,-2-1 48 0,2 3-3344 0,-1-2-672 16,-2 2-128-16,1 5-16 0,-2 2-432 0,1 1-64 16,-1 3-32-16,-2 0 0 0,0-1-288 0,1 2-48 15,1 1-16-15,1-2 0 0,-1 1-400 0,1 2-96 16,0-6-16-16,2 3 0 0,1 1-128 0,1-2 0 0,0-3 0 0,1 4 0 31,3-6-864-31,1-3-96 0,1-2-32 0,-2-12 0 16,10 5-1968-16,2-6-400 0</inkml:trace>
  <inkml:trace contextRef="#ctx0" brushRef="#br0" timeOffset="22598.21">21014 10281 22111 0,'0'0'1968'0,"3"-6"-1584"0,-3 6-384 0,0 0 0 16,0 0 1216-16,0 0 176 0,0 0 16 0,0 0 16 0,-8-2-208 0,-1 4-32 15,-1 0-16-15,-1 3 0 0,-3 0-368 0,-2 1-80 16,0 2-16-16,-1 0 0 0,1 2-128 0,1-1-16 16,1 4-16-16,1 1 0 0,3-4-128 0,1 3-32 15,4 2 0-15,1 0 0 0,1-2-80 0,3 1-32 16,2-1 0-16,1 3 0 0,3 3-48 0,0-1-16 15,-1 0 0-15,1 1 0 0,1 0-16 0,-1 0-16 16,-1-1 0-16,-1 1 0 0,-3 0 16 0,-1 0 16 16,-2-1 0-16,-3-2 0 0,-2 0 112 0,-2-1 32 15,-1-4 0-15,-1-1 0 0,-3 3 0 0,-2-5 0 16,0 1 0-16,-2-3 0 0,0 0-144 0,-10 2-16 16,2-3-16-16,-1-1 0 0,0 0-176 0,2-2 0 15,2-4 0-15,0-1 128 0,2 1-400 0,0-2-96 16,3 0-16-16,4-1 0 15,3-3-1456-15,3 3-288 0,3-2-64 0,3-1-14416 0</inkml:trace>
  <inkml:trace contextRef="#ctx0" brushRef="#br0" timeOffset="24167.26">31033 8302 4607 0,'0'0'192'0,"9"-3"64"0,-9 3-256 0,10-2 0 16,-10 2 0-16,0 0 0 0,9-5 2800 0,-9 5 512 15,0 0 96-15,7-7 32 0,-7 7-1712 0,0 0-320 0,0 0-80 0,0 0-16 16,-4-6-144-16,4 6-16 0,-10-9-16 0,-3 5 0 16,-4-1-496-16,0 0-80 0,-3 0-32 0,-2 3 0 15,-4-2-192-15,-3 3-32 0,-4-1-16 0,-1 5 0 16,-3 1-64-16,-1 5-16 0,-3 2 0 0,0 7 0 15,1 5-64-15,-1 6-16 0,-1 1 0 0,-4 5 0 16,0 2 144-16,1 2 32 0,-1 0 0 0,8 3 0 16,9 4-176-16,4-5-128 0,9-6 144 0,7-2-144 15,5-1 176-15,7-5-176 0,4-2 192 0,7-4-192 16,4-2 320-16,6-3-64 0,8-6 0 0,4-1 0 16,2-6 64-16,2-3 0 0,1-5 0 0,1-5 0 15,0 1-128-15,0-4-32 0,-1-1 0 0,-2 0 0 16,0 1-160-16,-3-2 0 0,-2-3 144 0,-1 2-144 15,-2-1 0-15,-2 2 128 0,-5 0-128 0,2-2 0 16,-2 2 0-16,-1 2 0 0,-3 2 0 0,-2 6 0 16,-2 1 0-16,0 4 0 0,-2 4 0 0,-2 3 0 0,0 6 0 0,-2 5 0 15,-2 3 0-15,-2 9-128 0,0 3 128 0,-2 5 0 16,-1 6 0-16,-3 8 0 0,-2 7 0 0,-1 3 0 16,-4 7 0-16,-3 1 0 0,-4 1 0 0,-4 3 0 15,-2-2 0-15,-4 3 0 0,-5 0 0 0,-2-4 224 16,-1-5-48-16,-2-5-16 0,-7-7 288 0,1-3 48 15,-2-4 16-15,-2-3 0 0,0-2 32 0,2-3 16 16,3-3 0-16,-1-4 0 0,2-6-272 0,-1-4-48 16,-2-4-16-16,0-3 0 0,-1-2-96 0,3-6 0 15,-1 0-128-15,5-10 192 0,3-4-192 0,2-5 0 0,4-6 0 16,5-4 0-16,3-4 0 0,6-8 0 0,3-4-176 0,7-8 176 16,3-1-192-16,7-1 192 0,5-1-160 0,4 5 160 15,6-2-192-15,4 8 192 0,3 5-208 16,9 6 80-16,5 0 0 0,2 6 0 0,-2 3 0 0,5 5 0 15,-1 6 128-15,7 2 0 0,3 5 0 0,8 3-128 16,5 4 128-16,3 6 0 0,1 1 0 0,-4 6 0 16,-6 4 0-16,-3 5 0 0,-1-2 0 0,-9 3 0 15,-2 3 0-15,-7-1 0 0,-5-2 0 0,-6 3 0 32,-6 2-416-32,-6 1-48 0,-5-1-16 0,-3 2-10608 0,-5-2-2128 0</inkml:trace>
  <inkml:trace contextRef="#ctx0" brushRef="#br0" timeOffset="26801.34">5167 10735 8287 0,'0'0'736'0,"0"0"-592"15,0 0-144-15,0 0 0 0,0 0 1808 0,0 0 336 16,0 0 64-16,0 0 16 0,0 0-896 0,0 0-176 16,0 0-48-16,0 0 0 0,0 0-96 0,-6-1-32 15,-2 1 0-15,-1 1 0 0,-2 3-336 0,-2 3-64 16,-2 0 0-16,0 5-16 0,-2 0-240 0,-1 3-32 16,-1 2-16-16,-1 4 0 0,-3 6 80 0,0 0 16 15,0 3 0-15,-1 7 0 0,-1 1 48 0,-2 5 16 16,3 2 0-16,0 6 0 0,-1 2-112 0,3 5-32 15,0 6 0-15,3-2 0 0,-1 4-64 0,3 2-16 16,3 0 0-16,4 0 0 0,4 0-16 0,3 0-16 16,4 0 0-16,6-1 0 0,2-4-16 0,1-2 0 15,5-1 0-15,4-3 0 0,3-1 0 0,-2-3 0 16,4-2 0-16,4 1 0 0,0-7-160 0,4 1 0 16,2-3 0-16,18 18 0 0,-1-9 0 0,4-8-224 15,5-4 32-15</inkml:trace>
  <inkml:trace contextRef="#ctx0" brushRef="#br0" timeOffset="28009.15">16517 10347 12895 0,'0'0'1152'0,"0"0"-928"15,-4-7-224-15,4 7 0 0,-2-12 576 0,2 12 64 16,-5-9 0-16,5 9 16 0,-2-13 368 0,2 13 64 16,-2-7 0-16,2 7 16 0,0-10-272 0,0 10-64 15,0 0-16-15,0 0 0 0,0 0-240 0,9-2-32 16,-9 2-16-16,11 3 0 0,3 2 64 0,1 4 16 0,3 0 0 0,2 5 0 16,2 2 32-16,5 9 16 0,-1 6 0 0,4 2 0 15,-1 2-192-15,0 4-32 16,2 6-16-16,-3 2 0 0,-3 6-128 0,-2 3-32 0,-1 2 0 0,-2 1 0 15,-2 3 0-15,-2 3 0 0,-2 4 0 0,0-6 0 16,-1 1 128-16,-3 0 32 0,-2-1 0 0,-3-1 0 16,-1-2 208-16,-2-2 32 0,1-2 16 0,-2 1 0 15,-2 1 96-15,-2-4 0 0,-2 1 16 0,-1-2 0 0,-3-1-176 0,0 1-32 16,-1-4-16-16,-3 1 0 0,0-2-112 0,-3-5-32 16,-1 2 0-16,-1-3 0 0,-4-3-16 0,1 3 0 15,-2-3 0-15,0-1 0 0,-1-2 0 0,-1-3 0 16,-1-1 0-16,2-5 0 0,1 2 0 0,1-5 0 15,0 1 0-15,3-4 0 0,-1-2-32 0,0 0-16 16,1 0 0-16,3-1 0 0,-1-4-32 0,5-2 0 16,-5 1 0-16,3 0 0 0,0 0-128 0,1-5-128 15,2-1 192-15,1 2-192 0,0 1 192 0,1-2-192 16,0-5 192-16,0 1-192 0,9-4 192 0,-8 8-64 16,2-3 0-16,6-5-128 0,0 0 224 0,0 0-64 15,0 0-16-15,0 0 0 0,0 0-144 0,0 0 128 16,0 0-128-16,0 0 128 0,0 0-128 0,0 0 0 15,0 0 0-15,0 0 0 0,0 0 0 0,0 0 128 16,0 0-128-16,0 0 0 0,0 0 0 0,0 0-144 16,0 0 0-16,0 0 0 15,0 0-1552-15,0 0-304 0,0 0-64 0,0 0-16544 0</inkml:trace>
  <inkml:trace contextRef="#ctx0" brushRef="#br0" timeOffset="35557.08">3464 14401 7359 0,'4'-13'656'0,"-1"5"-528"0,1-4-128 0,0 1 0 15,0 1 2288-15,1-1 416 0,-1-1 96 0,1 0 16 16,0 3-832-16,0 0-176 0,-5 9-16 0,0 0-16 15,0 0-496-15,0 0-80 0,0 0-32 0,0 0 0 16,0 0-432-16,0 0-96 0,0 0 0 0,1 13-16 16,-3-2-192-16,-2 7-48 0,0 3 0 0,-1 2 0 15,-1 5-32-15,-1 4-16 0,0 1 0 0,-2 5 0 16,-3 8-48-16,2 0-16 0,-5 2 0 0,-2 4 0 0,0 2-96 0,-2-4-32 16,-1-3 0-16,1 0 0 0,-1-1 16 0,0-4 0 15,-2-5 0-15,3-3 0 0,1-2 80 0,3-7 16 16,2 1 0-16,4-3 0 0,2-3 80 0,2-1 32 15,2-4 0-15,3-1 0 0,4-3-192 0,2 0-48 16,3-5 0-16,4 3 0 0,2-5-128 0,7 1 0 16,5-1 144-16,4 1-144 0,4-1 128 0,1-2-128 15,4 2 160-15,2-1-160 0,4-1 128 0,1 1-128 16,1 1 0-16,-1 1 0 0,-4-1 0 0,-1 2 128 16,0-4-128-16,0 0 0 15,-1 2-848-15,-1-1-224 0,1 1-32 0,-4-4-14832 0</inkml:trace>
  <inkml:trace contextRef="#ctx0" brushRef="#br0" timeOffset="36157.39">5334 13860 15663 0,'0'0'688'0,"0"-7"144"0,-3-1-656 0,1 3-176 16,-1-1 0-16,0 1 0 0,0 2 960 0,3 3 144 15,-7-1 48-15,0 1 0 0,-2 0-384 0,-3 4-64 0,-3 3 0 0,-1 5-16 16,-2 3-160-16,-3 3-16 16,-1 1-16-16,-3 4 0 0,0 6 272 0,0 1 48 0,-2 5 16 0,-2 4 0 15,1 4-144-15,-3 8-32 16,3 5 0-16,0 5 0 0,0-1-304 0,3 1-64 0,2 4-16 15,3-3 0-15,2-1 48 0,4-4 16 0,5 0 0 0,1-2 0 16,4-3-112-16,3-4-32 0,5-6 0 0,1 0 0 16,5-3-192-16,4-4 176 0,4-2-176 0,1-5 160 15,1 0-448-15,3-5-96 0,4 0 0 0,11 6-13712 16</inkml:trace>
  <inkml:trace contextRef="#ctx0" brushRef="#br0" timeOffset="36607.51">6012 13690 18431 0,'-7'-5'816'0,"7"5"160"0,0 0-784 0,0 0-192 16,-8 0 0-16,8 0 0 0,-5 3 928 0,0 2 144 0,1 4 16 0,-1 3 16 15,0 2-464-15,1 7-112 0,2 1-16 0,2 5 0 16,1 6-240-16,3 3-48 0,1 2-16 0,1 6 0 16,3 1-16-16,3 2-16 0,-1 1 0 0,5-3 0 15,2-3-176-15,1-2 0 0,2-2 0 0,0-5 0 16,3-5 0-16,3 0 0 0,-1-6 128 0,0-3-128 16,1-4 384-16,-2-2 0 0,1-7 0 0,0-1 0 15,-1-3 256-15,0-4 32 0,2-4 16 0,-2-3 0 0,-1-1-272 0,0-4-48 16,1-1-16-16,-2-2 0 15,-2 0-352-15,-1-1 128 0,0-1-128 0,4-5 0 16,-4 2-1712-16,-2 2-400 0,-2-2-96 0</inkml:trace>
  <inkml:trace contextRef="#ctx0" brushRef="#br0" timeOffset="36891.37">6562 13433 30399 0,'-14'0'1344'0,"14"0"288"0,0 0-1312 0,-7 3-320 16,2 2 0-16,0 5 0 0,-1 3 0 0,-2 5-208 16,-2 3 16-16,-3 5 16 0,-2 8 496 0,-3 5 80 15,0 6 32-15,-2 4 0 0,-3 7 16 0,-1 5 0 16,-1 8 0-16,-1 1 0 0,-1 2 64 0,1 3 0 15,-1 4 16-15,3-1 0 0,0-1-272 0,1-2-64 0,1-4-16 0,3-2 0 16,4-3-176-16,3-6 128 0,1-7-128 0,1 13 128 31,4-11-1120-31,3-10-224 0,4-14-64 0,4-12-8528 0,3-3-1712 0</inkml:trace>
  <inkml:trace contextRef="#ctx0" brushRef="#br0" timeOffset="41584.35">7825 13961 23039 0,'0'0'2048'0,"-9"4"-1648"0,-1-6-400 0,10 2 0 16,-8 7 976-16,8-7 112 0,-10 5 32 0,1 4 0 15,2 0-160-15,-2 3-48 0,1 4 0 0,-1 0 0 16,0 1-448-16,0 4-80 0,-1 3-32 0,3 7 0 16,0 1-160-16,1 5-48 0,0 1 0 0,-1 1 0 15,2 3-144-15,1 1 0 0,1-3 0 0,0 0 128 16,-1 2-432-16,2-1-80 0,0 1-32 0,0-4-8896 15,2-5-1776-15</inkml:trace>
  <inkml:trace contextRef="#ctx0" brushRef="#br0" timeOffset="41787.21">7521 14322 19343 0,'0'0'1728'0,"0"0"-1392"16,17-7-336-16,6 2 0 0,7-1 1792 0,6-3 272 16,6 5 64-16,2 0 16 0,7-2-992 0,-3 2-208 15,-1 1-48-15,0 1 0 0,-1-3-576 0,-1-1-112 16,-3 2-16-16,-2 3-16 16,0-3-1520-16,-2-1-320 0,-1 1-48 0</inkml:trace>
  <inkml:trace contextRef="#ctx0" brushRef="#br0" timeOffset="42078.35">8960 14064 24879 0,'0'0'2208'0,"0"0"-1760"15,-7 4-448-15,-2 1 0 0,0-3 976 0,-3 3 112 16,-2 5 32-16,-6 1 0 0,-5 1-560 0,-6 5-112 15,-5 2-32-15,0 4 0 0,-4 6-176 0,1 5-48 16,-2 3 0-16,4 3 0 0,2 0 0 0,4 4-16 16,6-4 0-16,6 1 0 0,6-3-16 0,5-2 0 15,5-5 0-15,4-1 0 0,3-8 48 0,6 0 16 16,4-4 0-16,0-5 0 0,5-2-48 0,2-3-16 16,5 1 0-16,2-3 0 0,2-4-320 0,5 0-64 15,1-4-16-15,17-1 0 16,-5-6-2640-16,-4 0-512 0,14-10-128 0,-13-2 0 0</inkml:trace>
  <inkml:trace contextRef="#ctx0" brushRef="#br0" timeOffset="42247.26">9167 14558 16575 0,'-3'21'1472'0,"-1"-10"-1168"15,1 0-304-15,1 6 0 0,-2 6 2560 0,0 2 464 0,0 3 96 0,-1 5 16 16,0 3-1472-16,-3 1-272 0,-3-2-64 15,0 0-16-15,0-2-704 0,1 0-144 0,0 0-16 0,-1 9-16 32,3-5-1536-32,2-4-304 0,2-7-64 0,4-10-16 0</inkml:trace>
  <inkml:trace contextRef="#ctx0" brushRef="#br0" timeOffset="42645.19">10183 13935 30399 0,'0'0'2704'0,"0"0"-2160"15,-5 7-544-15,-3 3 0 0,-2 1 224 0,-1 3-64 16,-3 8-16-16,-2 2 0 0,0 3-144 0,-2 5 0 15,0 2 0-15,-1 3 128 0,-2 1-128 0,0 5 0 16,1 2 0-16,2 3 0 0,2 3 0 0,3-3 0 16,1 2 0-16,7-6 0 0,3-6-144 0,3-6 144 15,4-5 0-15,5-4 0 0,6-4 0 0,4-3-128 16,4-4 128-16,2-6 0 0,0-2 336 0,3-7 128 16,5-6 32-16,-3-2 0 0,4-2 272 0,-1-3 64 15,-1-3 16-15,0-6 0 0,-1 0-208 0,-4-3-64 16,-3 1 0-16,-2-4 0 0,-4-4-96 0,-5 0-32 0,-2-3 0 0,-5 1 0 15,-4 0-144-15,-5 1-48 16,-1 2 0-16,-5 2 0 0,-3 5-256 0,-3 1-144 0,-3 3 16 0,-10-9 0 31,2 8-1040-31,0 5-208 0,-2 5-32 0,10 8-9504 0,-2-3-1888 0</inkml:trace>
  <inkml:trace contextRef="#ctx0" brushRef="#br0" timeOffset="42863.17">10649 13662 30687 0,'0'0'1360'0,"-6"9"288"0,-3 4-1328 0,-1 3-320 16,-1 3 0-16,-3 7 0 0,-2 3 800 0,-3 7 96 16,-4 4 0-16,-3 6 16 0,-5 4-288 0,1 3-64 15,-3 4-16-15,-2 3 0 0,-2 6-240 0,1 1-48 16,-1 2-16-16,1 3 0 0,1 5-240 0,2-5 0 15,-1-4 0-15,-7 22-160 16,6-14-608-16,7-10-128 0,4-11-32 0,5-11 0 16,4-6-2368-16,5-5-480 0</inkml:trace>
  <inkml:trace contextRef="#ctx0" brushRef="#br0" timeOffset="43070.38">10716 14910 36511 0,'-8'22'800'0,"-1"3"160"0,0 7 48 0,2-6 16 0,-2 5-816 0,1 5-208 0,-2-1 0 0,-2 2 0 16,1-1 336-16,0-2 32 0,0-3 0 0,-3 7 0 31,3-4-1584-31,2-6-304 0,3-2-64 0,2-7-13632 0</inkml:trace>
  <inkml:trace contextRef="#ctx0" brushRef="#br0" timeOffset="43320.71">11557 14132 39615 0,'-5'-1'3520'0,"0"2"-2816"16,0 3-560-16,0 4-144 0,0-2 304 0,0 9 16 15,-2 2 16-15,-2 3 0 0,0 3-48 0,-1 8-16 16,-1 0 0-16,-1 4 0 0,-3 2-272 0,2-2 0 16,1 5 0-16,-5 11 0 15,3-10-752-15,0-2-256 0,4-4-48 0,2-3-16 16,2-2-2304-16,1-4-464 0,-1 8-80 0,4-8-32 0</inkml:trace>
  <inkml:trace contextRef="#ctx0" brushRef="#br0" timeOffset="43475.15">11253 14472 26719 0,'0'0'1184'0,"0"0"240"0,0 0-1136 0,0 0-288 0,0 0 0 0,0 0 0 15,0 0 1424-15,0 0 240 0,12 0 32 0,0 1 16 16,7 0-1264-16,3-1-256 0,5-1-64 0,3-1 0 15,5-1-304-15,3-1-64 0,2-1-16 0,0 3-9472 16,-2-2-1888-16</inkml:trace>
  <inkml:trace contextRef="#ctx0" brushRef="#br0" timeOffset="43729.32">12644 14096 6447 0,'-18'2'576'0,"10"2"-576"16,0 2 0-16,-3-2 0 0,0 2 6400 0,-2 5 1152 16,-2 0 256-16,-3 4 32 0,-3 4-5712 0,-4 3-1136 15,0 1-224-15,-2 1-64 0,-2 5-384 0,4-1-64 16,-3 4-32-16,2 0 0 0,-3 2-224 0,4-1 0 16,2 1 0-16,5-2 0 0,3-1 0 0,5-2 0 15,3-4 0-15,5 2-160 0,3-5 160 0,5-2 0 16,2-2 0-16,3-2 128 0,5-2-320 0,1-2-48 15,4-2-16-15,12-2 0 16,0-2-1008-16,2-4-208 0,4-3-32 0,0-3-13472 0</inkml:trace>
  <inkml:trace contextRef="#ctx0" brushRef="#br0" timeOffset="44013.99">12748 14624 16575 0,'0'0'736'0,"0"0"160"16,0 0-720-16,0 0-176 0,10 0 0 0,2 0 0 0,-1 0 3584 0,2 3 704 16,1-3 128-16,0 2 16 0,1 2-3072 0,0 1-608 15,1 2-128-15,-2-1-32 0,-6 5-224 0,1 1-48 16,-2 4-16-16,-2 1 0 0,-4-1-80 0,-2 5-16 16,-4 3 0-16,-2 0 0 0,-3 3-80 0,-1 1-128 15,-2 2 176-15,0-3-176 0,2 2 192 0,-1-3-64 16,1 0 0-16,3-3-128 0,-1 0 288 0,4-4-48 15,2-1-16-15,3-2 0 0,1-3-224 0,5-1 128 16,2-5-128-16,6 2 0 16,2-4-464-16,5-4-192 0,3-3-48 0,-5-2-10224 15,4-5-2048-15</inkml:trace>
  <inkml:trace contextRef="#ctx0" brushRef="#br0" timeOffset="44363.18">13845 14228 30863 0,'-18'-3'1360'0,"12"3"304"0,-3 3-1344 0,-1 2-320 0,0 0 0 0,-2 1 0 15,0 6 384-15,-2 3 16 0,-3 5 0 0,-1 2 0 16,-2 5-400-16,0-1 0 0,-1 5 0 0,3-2 0 15,2 0 0-15,2 3 128 0,4-1-128 0,3-2 0 16,5 1 0-16,3-6 0 0,5-1 0 0,6-4 0 0,3-3 128 0,4-1-128 16,3-5 0-16,2-4 128 0,3-4 208 0,1-2 48 15,3-3 0-15,0-2 0 0,-1-4 320 16,1 0 64-16,-2-5 0 0,-2 0 16 0,-3 0-48 0,0-2-16 16,-5-7 0-16,-1 3 0 0,-3 1-144 0,-2-2-16 15,-3 0-16-15,-5-5 0 0,-3-1-224 0,-6-2-64 16,-4 1 0-16,-2-1 0 0,-1 5-256 0,-2-2 0 15,-4 5-128-15,-6-5 128 16,1 4-1312-16,0 4-160 0,2 5-48 0,6 3-10000 16,-2 6-2016-16</inkml:trace>
  <inkml:trace contextRef="#ctx0" brushRef="#br0" timeOffset="44614.17">14237 13738 31503 0,'-13'4'1392'0,"7"0"288"0,-3 1-1344 0,0 3-336 0,0 4 0 0,-3 6 0 15,0 3 704-15,-4 8 80 16,-4 1 16-16,1 6 0 0,-3 7-224 0,0-1-64 0,-4 6 0 0,2 4 0 16,-3 7-64-16,-1 1 0 0,2 5-16 0,-4 6 0 15,-1 0-192-15,-1 3-48 0,1 1 0 0,2-3 0 16,1 0-192-16,3-4-256 0,1-5 48 0,-4 16 16 15,9-10-1264-15,6-14-240 16,4-11-48-16,9-17-8400 0,2-3-1680 0</inkml:trace>
  <inkml:trace contextRef="#ctx0" brushRef="#br0" timeOffset="44913.61">14125 14880 19343 0,'0'0'1728'0,"0"0"-1392"15,10-3-336-15,3 1 0 0,3-1 3312 0,2 2 592 16,1 1 112-16,3 1 16 0,-3 3-2576 0,1 0-528 16,0 0-96-16,-1 5-32 0,0-2-480 0,-3 6-80 15,-4 0-32-15,0 3 0 0,-4 2-208 0,-5 2 128 16,-1 6-128-16,-5-2 0 0,-3 4 192 0,1 0-64 15,-3 1-128-15,0 1 192 0,1 0 64 0,-1-2 16 16,3-2 0-16,1 1 0 0,3-7 240 0,1-1 64 16,2 1 0-16,5-3 0 0,2-3-144 0,5-2-32 15,0-5 0-15,4 0 0 0,2-1-400 0,3-6 0 0,1-1 0 16,13-9 0 0,-2 1-2000-16,2-4-288 0,1-2-48 0</inkml:trace>
  <inkml:trace contextRef="#ctx0" brushRef="#br0" timeOffset="46080.89">15411 13272 6447 0,'0'0'272'0,"0"0"80"0,0 0-352 0,0 0 0 16,0 0 0-16,0 0 0 0,0-9 1888 0,1 1 304 16,-1 8 64-16,4-6 16 0,-4-4-992 0,1 3-192 15,1 0-32-15,-2 1-16 0,0 6-144 0,0-6-16 16,0 0-16-16,0 6 0 0,0 0-160 0,0 0-16 0,0 0-16 0,0 0 0 16,0 0-48-16,0 0-16 15,0 0 0-15,9-1 0 0,-9 1-96 0,7 1 0 0,1 2-16 0,1 2 0 16,0-1-16-16,1-2 0 0,1 3 0 0,3 1 0 15,2 1-16-15,1 4 0 0,4-1 0 0,3 6 0 16,3-1-16-16,0 4-16 0,5 4 0 0,0 2 0 16,1-2-112-16,0 3 0 0,-1 0-16 0,0 5 0 0,-1-3-160 15,1 2-16-15,-1 3-128 0,-1-2 192 0,1 2-64 16,-3 1 0-16,-2 2-128 0,1 1 192 16,-1 1-192-16,-2 2 0 0,-1 0 128 0,-1-3-128 0,0 0 0 0,-3-1 144 15,-2 1-144-15,-2 0 128 0,-1 0 160 0,0-1 32 16,-3-2 0-16,-1 0 0 0,-1-1 16 0,0 2 16 15,-1 0 0-15,0 0 0 0,-5-1-80 0,2 0-16 16,-2-1 0-16,-2 0 0 0,-1 0 0 0,-1 2-16 16,0-2 0-16,-3 15 0 0,-1-5-32 0,-2-3 0 15,-1-2 0-15,-3 2 0 0,1-3 16 0,0 1 0 16,-1 1 0-16,-1 0 0 0,-2-2 32 0,0 2 0 16,0 2 0-16,-1-2 0 0,-3 2-32 0,0 2 0 15,1-3 0-15,4-11 0 0,-1 4-32 0,-1 4-16 16,-3 3 0-16,-1 0 0 0,0-2 176 0,0 1 32 15,-2 2 16-15,1 1 0 0,1-4-112 0,0-1-32 16,-2 1 0-16,2-1 0 0,0-4 48 0,0 0 0 16,0-2 0-16,-1-3 0 0,0-1-32 0,-2-4 0 15,4 0 0-15,-1-2 0 0,-1-4-32 0,1 1-16 16,1-3 0-16,1-1 0 0,2-1-224 0,0-4 144 16,2 0-144-16,3-5 128 0,1-2-128 0,1 0 0 0,2-4 0 0,0-2 128 31,2-6-1696-31,4-1-352 0,2-7-64 0,6-5-11264 0,2-2-2240 0</inkml:trace>
  <inkml:trace contextRef="#ctx0" brushRef="#br0" timeOffset="47473.44">3693 13951 13295 0,'0'0'576'0,"-7"5"144"0,7-5-576 0,0 0-144 0,-7 2 0 0,7-2 0 0,-7 3 1328 0,7-3 224 15,0 0 48-15,0 0 16 0,0 0-288 0,0 0-64 16,-1-9-16-16,1-3 0 0,4 0-464 0,1-3-80 15,1-3-32-15,2-1 0 0,0-4-208 0,3 1-32 16,2-1-16-16,1 0 0 0,1-5-160 0,1 3-48 16,1-4 0-16,2 1 0 0,1 1-208 0,3-2 176 15,1 1-176-15,2-3 160 0,1-2-160 0,0 2 128 16,4 3-128-16,2-4 128 0,1 1-128 0,3 0 160 16,0-5-160-16,0 0 160 0,0 1-160 0,0-1 0 15,0-1 144-15,1 2-144 0,1 2 128 0,-2 0-128 16,2-2 128-16,-1 5-128 0,1 2 176 0,-3-3-48 0,1 2 0 15,-1 1 0-15,-2-2 0 0,1 3-128 16,-2 0 192-16,1 4-64 0,-2-2-128 0,-1 2 0 0,0 2 144 16,-1 0-144-16,2 1 0 0,0 2 0 15,0 2 0-15,2 0 128 0,-1 0-128 0,0-1 0 0,-1 3 0 0,1 0 0 16,0 0 0-16,-1-1 0 16,-3-2 0-16,0 2 128 0,2 3-128 0,-2 1 0 15,-1-1 0-15,0 0 0 0,-3 1 0 0,2-1 0 16,0 5 0-16,-2-3 0 0,1 2 0 0,-1-2 0 0,-1 3 0 0,0 0 0 15,1 0 0-15,-1 4 0 0,-1-5 0 0,-1 3 0 16,1 2 0-16,0 1 0 0,-1-2 0 16,-1 0 0-16,-1 2 0 0,-1-1 0 0,-2 1 0 0,2 2 0 15,3-2 0-15,0 2 0 0,-2 2 0 0,0-2 0 16,2 1 0-16,1 0 0 0,-4 0 0 0,1 3 0 16,1 1 0-16,-2 0 0 0,0-1 0 0,-1 4 0 15,1-2 0-15,-2 3 0 0,1 1 0 0,-1 2-128 16,-2-2 128-16,0 3 0 0,0 2 0 0,-1 0 0 0,0-1 128 0,-1 3 16 15,-1 0 0-15,0 2 0 0,-3 4 32 0,1 0 0 16,-1-1 0-16,-1 3 0 16,-3-1-16-16,0 3 0 0,-1 1 0 0,-2 4 0 0,1 1-32 0,-1-3-128 15,0 1 192-15,-2 1-64 0,0-3 16 0,0 1 0 16,-2 0 0-16,1-5 0 0,-1 3-16 0,-1-5-128 16,2-2 192-16,1 0-64 0,-3-2-128 0,2-1 160 15,0-2-160-15,0-2 160 0,-2 0-32 0,3-2-128 16,0-4 192-16,0 1-64 0,0-9-128 0,0 0 0 15,0 0 0-15,0 0 0 16,0 0-1920-16,0 0-256 0,0 0-48 0</inkml:trace>
  <inkml:trace contextRef="#ctx0" brushRef="#br0" timeOffset="47765.28">6175 13098 22399 0,'0'0'992'0,"-2"10"208"0,2-2-960 0,2 2-240 0,2-3 0 0,-2 5 0 16,1-3 1024-16,1 2 144 15,1-2 48-15,3 2 0 0,0 2-528 0,3-4-112 16,0 3 0-16,2-5-16 0,1 2-192 0,1-4-48 0,0 3 0 0,1-2 0 16,-3-2 96-16,3 0 16 0,-1-2 0 0,0-2 0 15,1 0 32-15,-1-2 16 0,1-3 0 0,2 0 0 16,-4-4-32-16,1 1 0 0,1-3 0 0,-1-1 0 15,3-2-80-15,-2-1-32 0,-2-3 0 0,0-1 0 16,-1-1-128-16,-2-3-16 0,-1 0-16 0,-2 0 0 16,-2-6-176-16,-1 1-192 0,-3-3 32 0,0-7 16 15,-2 1-2528-15,-2 7-496 0</inkml:trace>
  <inkml:trace contextRef="#ctx0" brushRef="#br0" timeOffset="48749.37">4947 12673 16575 0,'0'0'1472'0,"9"-5"-1168"0,1 1-304 0,2 1 0 15,0-5 384-15,2 2 0 0,3 0 16 0,1 0 0 16,2 0-128-16,2-6-16 0,-1 2-16 0,3-1 0 15,1 2 80-15,-1-3 0 0,2 1 16 0,1-1 0 16,0 0 80-16,2-2 16 0,-1 0 0 0,1 2 0 16,3-3-96-16,-1-1-16 0,3 0 0 0,4 1 0 0,3 0-80 0,1 1-32 15,2-1 0-15,2-2 0 16,2-1-16-16,2 2-16 0,-1 0 0 0,1 3 0 0,-2 0 0 0,3 0 0 16,-1-1 0-16,2 5 0 0,0-1-176 0,1 4 192 15,1-2-192-15,-1 3 192 0,2 0-192 0,-3-3 0 16,-1 3 0-16,3 0 128 0,2 0-128 0,1 2 0 15,2 0 0-15,-2 1 0 0,0 0 0 0,0-1 0 16,-1-1 0-16,0 2 0 0,5-1 0 0,0 1 0 16,2 1 0-16,0-1 0 0,2 1 0 0,1-1 0 15,-2-2 0-15,-1 1 0 0,1 2 0 0,-1 0 0 16,3 1 0-16,-1 0 0 0,0 0 0 0,-1 0 0 16,-3 0 0-16,0 0 0 0,-3 0 0 0,4 2 0 15,1 3 0-15,0-1 0 0,2-3 0 0,-3 2 0 16,-2-1 0-16,0 1 0 0,-2-1 0 0,2 4 0 0,1-4 0 0,1-1 128 15,2 2-128-15,-2-2 0 16,-1 0 0-16,0 1 0 0,0 0 0 0,-2 2 128 0,-1-1-128 0,1-1 0 16,0 1 0-16,1 1 0 0,-1-2 0 0,-3 4 0 15,-3 0 0-15,-1 2 0 0,-4-1 0 0,-1-1 0 16,-1 2 0-16,-1-2 0 0,-1 4 0 0,-1-2 0 16,-2 3 0-16,-2 0 0 0,2 0 128 0,-4 0-128 15,1-2 0-15,-1 3 0 0,1-5 144 0,0 5-144 16,-3-3 0-16,-1 2 128 0,-1-3-128 0,0 2 0 15,3 3 128-15,-1-3-128 0,-2 3 160 0,14 4-160 0,-7-1 272 0,-5-4-32 16,-2 2-16-16,-3-1 0 0,-2-5-32 0,-3 2 0 16,-2 1 0-16,0-1 0 0,2 3-64 0,-5 0-128 15,0-2 176-15,-1 3-176 0,0 1 192 0,0 1-64 16,-1-1 0-16,-1-2-128 0,1-1 176 0,0 5-176 16,1 1 160-16,0 0-160 0,1-1 192 0,-1 0-64 15,1-1-128-15,-1 2 192 0,-2 1 32 0,0 0 0 16,-3 0 0-16,0-1 0 0,0 0 64 0,-3 1 16 15,-2 0 0-15,-1 0 0 0,-1 0 128 0,-1 0 16 16,-1-1 16-16,-3 0 0 0,-1-2 48 0,-1 1 0 16,-1-1 0-16,1 1 0 0,-1 1-112 0,0-2-16 15,-1 0 0-15,0-1 0 0,-1-3-176 0,1 1-32 16,-3 1-16-16,3-2 0 0,1-1-160 0,1-11 128 16,0 14-128-16,-1-4 128 0,0 2-128 0,1-12 0 15,-3 11 144-15,3-11-144 0,-3 10 0 0,2 2 144 16,1-12-144-16,0 0 0 0,0 0 176 0,0 0-176 15,-6 6 160-15,6-6-160 0,0 0 128 0,0 0-128 16,-9 1 0-16,9-1 144 16,-9-5-1424-16,5-1-304 0,-1-6-48 0,1 2-8496 15,-1 0-1712-15</inkml:trace>
  <inkml:trace contextRef="#ctx0" brushRef="#br0" timeOffset="49099.83">10717 12983 7359 0,'0'0'656'0,"0"0"-528"0,0 0-128 0,5 11 0 0,-3-1 3088 0,1 0 592 16,0 1 112-16,-1 5 32 0,1-1-1824 0,-1 1-352 16,2 2-80-16,0 2-16 0,-2 1-640 0,2 0-128 15,-3 1-16-15,6 0-16 0,-1-2-304 0,3 0-64 16,0-1-16-16,2-2 0 0,1-3 16 0,3-4 16 15,0 0 0-15,3-3 0 0,1 0 384 0,2-3 80 16,0-5 16-16,1-2 0 0,3-2-16 0,2-3 0 16,1-5 0-16,1-3 0 0,-1-2-112 0,4-1-32 15,1 0 0-15,-3 0 0 0,-3-1-288 0,0 2-64 16,-1-3-16-16,-1-2 0 0,-3 1-32 0,-1 2-16 16,-3-1 0-16,-3 4 0 0,-2 0-48 0,-3 1-16 15,-3 0 0-15,-3 6 0 0,0 0-240 0,-4 10 0 16,0-9 128-16,-3 0-128 15,3 9-1088-15,-7-4-256 0,-3 2-48 0,-2 1-16928 0</inkml:trace>
  <inkml:trace contextRef="#ctx0" brushRef="#br0" timeOffset="49919.03">17216 14599 12895 0,'19'-4'1152'0,"-4"0"-928"15,4-2-224-15,6-2 0 0,1-1 448 0,4 2 64 16,0 0 0-16,2 0 0 0,2 0-368 0,1 0-144 16,-2 3 128-16,-2 1-6720 0</inkml:trace>
  <inkml:trace contextRef="#ctx0" brushRef="#br0" timeOffset="50101.68">17191 14908 16575 0,'-17'12'736'16,"8"-3"160"-16,2-4-720 0,7-5-176 0,0 0 0 0,0 0 0 0,0 0 4224 0,10 13 832 16,3-5 144-16,3-2 48 0,4-1-3808 0,3-2-752 15,3-3-160-15,2-1-16 0,2-2-32 0,2-1 0 16,1 0 0-16,3-1 0 0,0-2-304 0,1-1-176 15,1 2 192-15,-1-1-192 16,0 2-2112-16,1 1-544 0,0-1-96 0</inkml:trace>
  <inkml:trace contextRef="#ctx0" brushRef="#br0" timeOffset="50702.29">18666 13713 22111 0,'0'0'1968'0,"0"0"-1584"15,8-8-384-15,-3 3 0 0,-5 5 960 0,10-5 128 16,-10 5 0-16,11 0 16 0,-11 0-432 0,10 4-96 16,-5 2 0-16,1 6-16 0,-3-1-352 0,0 11-64 15,-1 2-16-15,-1 8 0 0,0 1-128 0,-1 4 128 16,-2 1-128-16,-2 5 128 0,-4 7 48 0,-2 3 0 16,-1 2 0-16,-5 2 0 0,-1 5 192 0,-2-1 32 15,0 1 16-15,-3-2 0 0,-2 1-80 0,0-1-16 16,1-3 0-16,0-1 0 0,1-1-64 0,1-4 0 15,-1-4-16-15,2-6 0 0,-1-2 16 0,4-5 16 16,1-2 0-16,2-8 0 0,3-3 80 0,3-1 16 16,3-3 0-16,4-1 0 0,1-4-144 0,4 2-32 15,2-5 0-15,0 1 0 0,2-3-64 0,3 2-128 16,3-4 176-16,2 2-176 0,-1 2 128 0,1 0-128 16,2 1 0-16,1-2 0 0,2 1 0 0,2-2 0 15,2 5 0-15,0-3 0 0,0 1 0 0,1 1 0 16,0-3 0-16,-1 0-192 15,1-1-1520-15,-1-3-288 0,0-1-64 0</inkml:trace>
  <inkml:trace contextRef="#ctx0" brushRef="#br0" timeOffset="51134.94">19851 13535 21183 0,'4'-13'944'0,"0"4"192"0,-2 1-912 0,1-1-224 16,-2 1 0-16,-1 8 0 0,0 0 992 0,0 0 160 15,0 0 16-15,-7 11 16 0,-4 1-592 0,0 6-112 0,-3 3-32 0,-3 6 0 16,-2 2 64-16,-2 7 16 16,-2 6 0-16,-1 7 0 0,-3 6-16 0,0 5-16 15,-2 7 0-15,0 4 0 0,1 4-192 0,0 4-48 0,-3 2 0 16,5 3 0-16,-1-2-96 0,4 2-32 16,5-1 0-16,1-5 0 0,3-6-128 0,3-3 160 0,5-5-160 0,5-5 160 15,1-10-32-15,4-5 0 0,2-7 0 0,3-3 0 16,1 1-128-16,7-11 0 0,0-5 144 0,2-3-144 15,2-2-1232 1,0-7-320-16,6-7-64 0</inkml:trace>
  <inkml:trace contextRef="#ctx0" brushRef="#br0" timeOffset="51501.1">20442 13618 20207 0,'0'0'896'0,"-7"6"192"0,-4 0-880 15,4 1-208-15,-3 4 0 0,-1 3 0 0,0 3 496 0,0 3 48 16,-1 0 16-16,5 4 0 0,-2 6 208 0,4 4 32 15,2 0 16-15,3 2 0 0,3 0-384 0,2 0-80 16,4 3-16-16,3-4 0 0,3-3-16 0,3-5 0 16,3-2 0-16,-1-5 0 0,-1 1 304 0,5-5 48 15,0-6 16-15,2 1 0 0,-3-4 208 0,1-2 64 16,0-5 0-16,3-4 0 0,1 1-112 0,0-2-16 16,0-6 0-16,1 1 0 0,-3-5-320 0,2-2-64 0,0 2 0 0,0-4-16 15,2-3-176-15,-4 0-48 0,0-5 0 0,-3 1 0 16,-1-4-48-16,-1-3-16 0,-3-1 0 0,-2 2 0 15,-3 3-144-15,0 1 192 0,-3 5-192 16,-1 2 192 0,-2 0-512-16,0 2-112 0,-1 4-16 0,-1 1 0 15,-1-3-2384-15,-2 2-496 0</inkml:trace>
  <inkml:trace contextRef="#ctx0" brushRef="#br0" timeOffset="51835.13">20771 13643 20783 0,'0'0'912'0,"-10"1"208"0,1 2-896 0,0 1-224 15,2 6 0-15,-1-3 0 0,-1 4 1040 0,-1 1 176 16,0 7 16-16,-3 6 16 0,-1 0-336 0,0 7-64 16,2 3-16-16,-2 7 0 0,-4 5-192 0,0 7-64 15,-1 3 0-15,-1 9 0 0,-3 1-64 0,-3 5 0 16,1 4-16-16,-3 3 0 0,-3 5-96 0,3-4-16 16,-1 1 0-16,3-4 0 0,0-3-112 0,2-8-16 0,2-7-16 15,3-5 0-15,4-1-368 0,1-8-80 0,3-9-16 0,-1-1-14832 16</inkml:trace>
  <inkml:trace contextRef="#ctx0" brushRef="#br0" timeOffset="52385.55">21364 12911 15663 0,'0'0'1392'0,"0"0"-1120"15,0 0-272-15,0 0 0 0,0 0 1552 0,0 0 256 0,7 9 48 0,0 4 16 16,-1-1-816-16,4 5-160 0,2 3-48 0,3 2 0 15,3 3-336-15,1 7-64 0,1 1 0 0,2 3-16 16,1 0-112-16,0 6 0 0,-1 4-16 0,4 5 0 16,-3 2 96-16,0 3 32 0,0 1 0 0,-1 8 0 15,3-1-144-15,-4 4-32 0,-2 4 0 0,-2 3 0 16,-3-3-64-16,-2 4-32 0,-4 2 0 0,-4-2 0 16,-3 3 96-16,-2-5 0 0,-4-4 16 0,-2-2 0 15,-3 0 304-15,-4-2 48 0,-5-9 16 0,0 1 0 0,-2-4 224 0,-1-1 48 16,-2-3 16-16,-2-2 0 0,0-4-448 0,-2 0-96 15,-2-5 0-15,-1 3-16 0,-1-1-224 0,8-17-144 16,-3 3 192-16,-11 7-192 16,5-2-272-16,4-3-176 0,4-9-16 0,13-10-10928 15,-1-2-2192-15</inkml:trace>
  <inkml:trace contextRef="#ctx0" brushRef="#br0" timeOffset="52938.63">22790 13862 25791 0,'-10'-13'2304'0,"5"8"-1856"15,5 5-448-15,-3-10 0 0,-1 0 960 0,4 10 80 16,0 0 32-16,0 0 0 0,0 0-16 0,0 0 0 15,0 0 0-15,0 0 0 0,0 10-544 0,0 6-96 16,-2 6-32-16,1 6 0 0,-3 6 0 0,0 6-16 16,1 5 0-16,1 1 0 0,-2 4-96 0,2 0-16 15,-4 1 0-15,0 0 0 0,-3-1-48 0,2-1-16 16,-1 1 0-16,0-2 0 0,1-2-192 0,2-2 144 16,-2-5-144-16,1-4 128 15,2-1-448-15,0-6-80 0,0-1-32 0,2-8 0 16,-2-4-2032-16,4-3-416 0,0-1-64 0</inkml:trace>
  <inkml:trace contextRef="#ctx0" brushRef="#br0" timeOffset="53152.76">22404 14356 25791 0,'0'0'1152'15,"0"0"224"-15,0 0-1104 0,0 0-272 0,11-2 0 0,4-1 0 16,6-2 2400-16,7 4 416 0,3-1 96 0,5-1 16 0,2-5-2192 15,5 3-432-15,3 1-96 0,4-5-16 0,2 0 80 0,5-2 16 16,4 2 0-16,3-1 0 0,0 2-288 0,-4-1 0 16,-8 4-128-16,-2 1 128 15,-3-1-2800-15,-4 1-464 0,10-1-80 0,-6-1-32 0</inkml:trace>
  <inkml:trace contextRef="#ctx0" brushRef="#br0" timeOffset="54904.76">24695 13538 23039 0,'0'0'2048'0,"0"0"-1648"15,0 0-400-15,0 0 0 0,-3 7 0 0,-1 6 0 16,1 3 0-16,1 1 0 0,-2 1 336 0,4 2-16 15,-4 2 0-15,2 6 0 0,-2-2 112 0,0 9 16 16,0 7 0-16,0 3 0 0,0 6-144 0,-2 4-32 16,-4 3 0-16,-2 5 0 0,-1-2-112 0,-4 6-32 15,-3 0 0-15,-2-2 0 0,-1 0 48 0,0-5 0 16,0-3 0-16,1-2 0 0,-1-6 528 0,0-2 128 0,-1-6 0 0,2-4 16 16,4-4 0-16,4-3 0 15,0-7 0-15,4-1 0 0,2-4-336 0,3-3-80 0,3 0-16 0,3-6 0 16,2 0-224-16,3-4-32 15,3-1-16-15,2 0 0 0,-1-2 16 0,7 1 0 0,1-3 0 0,3 2 0 16,2 1-160-16,3 1 0 0,0 1 144 0,6-2-144 16,0 0 0-16,2 1 0 0,-1 0 0 0,-1-1 0 15,-1 0 0-15,-3-2-256 0,-3 2 32 0,8 2 16 32,-5 0-2608-32,-6-2-512 0</inkml:trace>
  <inkml:trace contextRef="#ctx0" brushRef="#br0" timeOffset="55371.46">26221 13252 10127 0,'0'0'448'0,"0"0"96"0,0 0-544 0,-7-2 0 15,0 2 0-15,0 3 0 0,1-1 2960 0,-3 6 496 16,-4 2 80-16,-1 5 32 0,-2 2-2304 0,-2 3-464 16,-2 3-96-16,-2 6 0 0,-2 3-96 0,-1 5-16 0,-2 4 0 0,-1 7 0 15,-1 5-64-15,-2 5-16 0,-1 4 0 0,-1 7 0 16,0 4-112-16,0 6-16 0,0-1-16 0,0 4 0 16,-1 0 0-16,5 1 0 0,1-1 0 0,5 2 0 15,4 0-208-15,6-6-32 0,2 1-128 0,7-10 192 16,3-4-192-16,4-6 0 0,5-8 128 0,6-4-128 15,6-6 0-15,4-4 0 0,3-7 0 0,2-6 0 16,3 1-320-16,1-11-16 0,3-7 0 0,-1-6-9088 16,2-3-1824-16</inkml:trace>
  <inkml:trace contextRef="#ctx0" brushRef="#br0" timeOffset="55821.43">26779 14150 2751 0,'0'0'256'0,"0"0"-256"16,0 0 0-16,2-7 0 0,-2-4 4240 0,0 11 816 0,0 0 144 0,0-10 48 15,-2 1-3152-15,-2 0-624 0,-1 1-128 0,-3 2-32 16,-2 1-448-16,0 2-96 0,-3 0 0 0,-2 3-16 16,-3 1-112-16,-2 3-32 0,-2 2 0 0,-1 0 0 15,-1 2-256-15,-1 5-48 0,-3 4-16 0,-1 0 0 16,-1 1-96-16,1 4 0 0,1 5-16 0,3-1 0 15,-1 4 32-15,2 3 16 0,1 1 0 0,3 0 0 16,2-2-32-16,4 2 0 0,3-1 0 0,3-1 0 16,3 0-32-16,5-5-16 0,4-1 0 0,3-3 0 0,5-3-144 15,3 0 128-15,3-3-128 0,4-3 128 0,3-2-128 0,5-7 128 16,1-5-128-16,5 0 128 0,2 1-128 0,1-1 0 16,0-1 0-16,0-2 0 15,-1 2-1136-15,-4-3-304 0,-2 2-64 0,-4-1-12752 16</inkml:trace>
  <inkml:trace contextRef="#ctx0" brushRef="#br0" timeOffset="56058.32">27067 14709 31327 0,'0'0'2784'0,"-1"12"-2224"0,-1-4-560 0,0 4 0 16,0 4 1056-16,-1 4 96 16,-1 7 32-16,-1-1 0 0,-1 6-288 0,-2 0-64 15,-1-2-16-15,0 5 0 0,-1 0-480 0,-1 1-80 16,-3-3-32-16,2 0 0 0,4-1-224 0,-1-6 0 0,0 0 128 16,2-3-128-16,2-6-192 0,3-1-96 0,2-1-16 0,1-6-11200 15,-1-9-2240-15</inkml:trace>
  <inkml:trace contextRef="#ctx0" brushRef="#br0" timeOffset="56771.48">28177 14076 1839 0,'0'0'160'0,"0"0"-160"0,0 0 0 0,-8 0 0 16,-2-2 1760-16,1-2 320 15,0-1 64-15,2 1 16 0,0 2-496 0,7 2-112 0,-8-5-16 0,0 0 0 16,2 1 80-16,6 4 16 0,-9-4 0 0,2-2 0 15,1-1-48-15,6 7-16 0,-8-4 0 0,8 4 0 16,-9-2-544-16,9 2-128 0,0 0 0 0,-10 0-16 0,0 1-384 16,0 0-80-16,0 1-16 0,1 3 0 0,0 2-208 0,0 0-64 15,0 2 0-15,0 1 0 0,-1 4-128 16,-1 2 192-16,-1 1-192 0,1 1 192 0,-2 2 0 16,-2 3 16-16,-2 5 0 0,1 0 0 0,-3 0-48 0,-2 5-16 15,1 1 0-15,1 3 0 0,1-1-144 0,2-2 0 16,3-4 0-16,4 1 128 0,4 1 0 0,2-7-128 15,5 0 192-15,3-3-64 0,2 0-128 0,5-3 160 16,1-4-160-16,3-1 160 0,1-6 48 0,2-2 16 16,2-5 0-16,1-2 0 0,-1-3 288 0,2-2 48 15,2-2 16-15,0-3 0 0,0 1-224 0,5-1-32 16,-1-3-16-16,-1 0 0 0,1-2-144 0,0-2-32 16,-3 0 0-16,0-1 0 0,1 0-128 0,-3 0 0 15,-3 0 0-15,-4-3 128 0,1-3-128 0,-4 1 160 16,-5 1-160-16,-4-4 160 0,-1 2-160 0,-4 2 128 15,-4-2-128-15,-4 2 128 0,-4-1-128 0,-3-1 192 16,-5 6-192-16,-1 0 192 0,-3 1-336 0,-3 3-64 16,-1 4-16-16,0-1 0 15,0 6-1488-15,1-3-288 0,1 0-64 0,2 2-13088 0</inkml:trace>
  <inkml:trace contextRef="#ctx0" brushRef="#br0" timeOffset="57055.4">28147 13790 27007 0,'0'0'1200'0,"-9"0"240"0,-2-2-1152 0,3 2-288 0,-1 0 0 0,1 2 0 15,2 5 832-15,-3 4 128 0,0-1 0 0,0 6 16 0,0 2 0 0,-2 4 0 16,-2 3 0-16,-1 8 0 0,-1 3-192 0,-1 6-32 15,0 7-16-15,1 4 0 0,-2 4-64 0,-1 3-16 16,1 2 0-16,-3 4 0 0,0-1-288 0,1 3-64 16,1 0-16-16,-1-2 0 0,0-5-288 0,0-2 160 15,1-3-160-15,0-4 128 0,4-5-304 0,2-6-64 16,0-2-16-16,3-6 0 16,1-4-1472-16,2-6-288 0,0-3-64 0,2-6-13344 0</inkml:trace>
  <inkml:trace contextRef="#ctx0" brushRef="#br0" timeOffset="57321.47">28440 14826 23951 0,'0'0'2128'0,"0"0"-1696"0,0 0-432 0,-4 11 0 16,1 3 2112-16,-1 3 320 0,0 2 80 0,-1 0 16 15,-2 4-1312-15,0 0-272 0,-2-2-48 0,0 3-16 16,-1 1-352-16,-2-1-64 0,2 3-16 0,0-4 0 16,-4 0-256-16,3-2-48 0,-2 1-16 0,2-3 0 0,0-2-128 0,2-3 0 15,2 0 0-15,0-2 0 16,4-2-2560-16,3-10-384 0</inkml:trace>
  <inkml:trace contextRef="#ctx0" brushRef="#br0" timeOffset="57923.27">29441 13836 1839 0,'0'0'160'0,"-4"-6"-160"16,-3 1 0-16,7 5 0 0,-5-10 4112 0,5 10 800 16,0 0 144-16,0 0 48 0,0 0-3104 0,0 0-608 15,0 0-128-15,0 0-32 0,-9 6-208 0,3 3-64 16,1 5 0-16,1 6 0 0,0 4-320 0,2 6-64 15,-1 4 0-15,3 4-16 0,-1 7-304 0,1-2-64 16,0 4-16-16,-1-1 0 0,-2 3-176 0,-1-1 192 16,-2 2-192-16,0 0 192 0,-2-2-192 0,0 0 192 15,-2-2-192-15,5-2 192 0,-3-3-192 0,0-4 0 16,-3-3 0-16,3-3 0 16,0-7-1728-16,-1-5-208 0,0-1-48 0</inkml:trace>
  <inkml:trace contextRef="#ctx0" brushRef="#br0" timeOffset="58135.25">29200 14321 29247 0,'0'0'1296'0,"0"0"272"16,0 0-1248-16,0 0-320 0,0 0 0 0,12-7 0 0,0 3 0 0,5 3 0 15,3-3-176-15,6-2 176 0,3 2 0 0,4 0 0 16,1-5 160-16,2 4-32 0,-3 2-128 0,3 0 144 16,2-3-144-16,-4 3 160 15,4-1-2016-15,0 2-416 0</inkml:trace>
  <inkml:trace contextRef="#ctx0" brushRef="#br0" timeOffset="58423.31">30637 14107 16575 0,'-8'-11'736'0,"8"11"160"0,-8-3-720 0,1-1-176 15,-2-1 0-15,-1 4 0 0,-2 3 3008 0,0 5 560 0,-4-2 112 0,-4 5 32 16,-5-1-2592-16,-5 5-512 0,-3 2-96 0,-4 3-32 15,-6 3-224-15,0 5-32 0,0-2-16 0,1 7 0 16,0 2-80-16,5 2 0 0,5-1-128 0,6 0 192 16,4-3 128-16,2 2 32 0,6 0 0 0,3 1 0 15,4-4-176-15,6-4-48 0,3 0 0 0,3-3 0 16,3-3-128-16,3 2 0 0,4-4 0 0,3-1-176 16,3-3-1360-16,1-1-256 0,5 0-64 15</inkml:trace>
  <inkml:trace contextRef="#ctx0" brushRef="#br0" timeOffset="58756.59">30614 14725 16575 0,'0'0'1472'0,"0"0"-1168"15,0 0-304-15,0 0 0 0,10-2 2800 0,-10 2 496 16,0 0 96-16,10 7 32 0,-10-7-2160 0,6 13-432 16,-4 1-96-16,-4 3-16 0,-1 1-272 0,-5 1-64 15,-2 2-16-15,-3 1 0 0,-1 5-208 0,-2-4-32 16,-2 4-128-16,-1-4 192 0,-4 1-64 0,3 1 0 16,0-3-128-16,5-2 192 0,3-1 272 0,1-2 48 0,4-2 16 0,3-1 0 15,4-5-160-15,0-9-48 0,5 12 0 0,3-5 0 16,2-1-160-16,3-2-32 0,3-5-128 0,2 1 192 15,1-3-192-15,0-2 0 0,1 0-144 0,1-1 144 32,2-3-1568-32,-3 1-224 0,3-5-32 0,0 1-12704 0</inkml:trace>
  <inkml:trace contextRef="#ctx0" brushRef="#br0" timeOffset="59156.91">31360 13957 25791 0,'0'0'1152'0,"-10"-4"224"0,-2 0-1104 0,1 4-272 16,1 3 0-16,-2 5 0 0,0 6 512 0,-5 5 64 15,2 1 0-15,-3 7 0 0,-2 1-240 0,3 5-32 16,-1 5-16-16,3 1 0 0,1-1-80 0,4 2-16 16,1 0 0-16,1 2 0 0,3-1-192 0,3-4 0 15,2-4 0-15,4-3 0 0,2 2 128 0,2-3 0 16,4-6-128-16,6-1 192 0,2-3 192 0,6-4 16 16,-1-2 16-16,3-5 0 0,0-2 144 0,1-4 16 15,6-2 16-15,-2-1 0 0,-1-8-48 0,-2-1-16 16,-2-5 0-16,0-3 0 0,-1 0-144 0,-4-2-16 0,-4 0-16 0,-3-2 0 15,-2-1-192-15,-1-1-32 16,-3-7-128-16,-1 0 192 0,-4-5-64 0,0-1-128 0,-2-1 176 0,-2 0-176 16,-2 0 0-16,-2 4-144 0,1 3-16 0,-5 7 0 31,0-2-704-31,-1 6-144 0,-2 1-16 0,-2 3-14384 0</inkml:trace>
  <inkml:trace contextRef="#ctx0" brushRef="#br0" timeOffset="59423.87">31687 13573 24879 0,'0'0'2208'0,"0"0"-1760"15,-7-5-448-15,7 5 0 0,-9 6 912 0,-1 1 112 16,-1 5 0-16,-2 4 16 0,-2 4-240 0,-4 3-48 15,-4 6-16-15,-3 3 0 0,-2 1-96 0,-2 9 0 16,-2 4-16-16,-1 5 0 0,0 3-112 0,0 1 0 16,0 1-16-16,1 4 0 0,3-1-144 0,1 4-32 15,1-2 0-15,3 0 0 0,4 0-320 0,3-5 0 16,3-1 0-16,5-4 0 16,0-4-640-16,3-7-208 0,1-5-48 0,3-5 0 15,-1-5-1456-15,3-5-288 0,1-2-64 0</inkml:trace>
  <inkml:trace contextRef="#ctx0" brushRef="#br0" timeOffset="59791.21">31729 14544 23951 0,'0'0'1056'0,"14"0"224"0,-2-2-1024 0,2 2-256 0,-1 0 0 0,0 1 0 0,2 7 1632 0,-1 3 272 15,-3 0 48-15,-2 0 16 0,-1 1-1312 0,-4 5-256 16,-4 2-48-16,-4 3-16 0,-4-3 32 0,-2 1 0 16,-4 4 0-16,-2 2 0 0,-2 1-240 0,-1-1-128 15,-3 1 128-15,3-5-128 0,2 1 256 0,3 2-32 16,2-4 0-16,3-4 0 0,3-1 480 0,4-3 80 15,4 0 32-15,3-1 0 0,2-3-192 0,5-1-48 16,3-4 0-16,3-2 0 0,2 1-128 0,3-3-16 16,1-2-16-16,3 0 0 0,1-2-192 0,1-1-32 0,3 0-16 0,0 1 0 15,-1-5-176-15,1 2-272 0,-1 0 64 0,-3-2 16 32,-3 2-2544-32</inkml:trace>
  <inkml:trace contextRef="#ctx0" brushRef="#br0" timeOffset="60408.79">32011 12758 16927 0,'-10'-5'752'0,"10"5"144"0,0 0-704 0,-8-2-192 0,8 2 0 0,0 0 0 15,-12 0 832-15,12 0 144 0,0 0 32 0,0 0 0 16,0 0-208-16,0 0-32 0,0 0-16 0,12 9 0 16,2 3 128-16,4 2 16 15,3-2 16-15,2 6 0 0,4 4-224 0,-11-8-48 16,5 8-16-16,3 3 0 0,3 7-240 0,4 1-64 0,5 3 0 0,2 2 0 15,2 1-128-15,33 47-16 0,-10-8-16 0,-10 2 0 16,-9-3 16-16,-4-6 0 0,-7-8 0 0,0 1 0 16,-4-3 192-16,-2 6 32 0,-3 8 16 0,-10-30 0 15,-3 6-32-15,1 1 0 0,-2 1 0 0,-2 3 0 16,-2 3 0-16,-2 7 0 0,-2 0 0 0,-2 58 0 16,-3-23-16-16,-1-54-16 0,-4-4 0 0,-1 5 0 15,-2 3 224-15,-2 3 32 0,-2 1 16 0,0 0 0 0,-2-1-16 16,-16 40 0-16,4-19 0 0,-1-12 0 0,-1-11-112 0,-1-6-32 15,-4 0 0-15,1-4 0 0,-3 1-128 0,1-1-16 16,-3-1-16-16,19-20 0 0,-6 2-176 0,3-1-128 16,-2-1 192-16,2 2-192 0,0 1 0 0,3-2 0 15,-1-2 0-15,-17 13 0 16,8-7-1664-16,7-9-256 0,4-3-32 0</inkml:trace>
  <inkml:trace contextRef="#ctx0" brushRef="#br0" timeOffset="61441.34">16654 16947 19343 0,'12'-2'1728'0,"3"1"-1392"15,4-2-336-15,6 0 0 0,2 1 1504 0,5-1 224 16,2-5 64-16,4 3 0 0,2-4-592 0,4 3-112 16,6-2-32-16,5-2 0 0,-1 1-528 0,8-1-96 15,3 5-32-15,-6-5 0 0,-5 1-400 0,-1-2 128 16,-3 4-128-16,-3-1 0 16,-3 3-256-16,-6 4-128 0,-3-2-16 0,-3 2-8576 15,-5 1-1712-15</inkml:trace>
  <inkml:trace contextRef="#ctx0" brushRef="#br0" timeOffset="61586.33">17056 17314 26719 0,'-9'6'2368'0,"1"2"-1888"0,8-8-480 0,0 0 0 16,0 10 1648-16,6 0 224 0,4-2 48 0,5-1 16 16,5-3-1104-16,7-1-208 0,5-3-48 0,6 0-16 15,6-3-48-15,6 1-16 0,2-6 0 0,0 0 0 0,4-2-496 0,4 3 0 16,2-3 0-16,9 1-16672 15</inkml:trace>
  <inkml:trace contextRef="#ctx0" brushRef="#br0" timeOffset="62859.27">23729 16273 21183 0,'-3'-8'1888'0,"-1"2"-1504"15,4 6-384-15,-3-8 0 0,2-1 1456 0,1 9 208 16,0 0 64-16,0 0 0 0,0 0-640 0,0 0-128 16,0 0-32-16,0 0 0 0,0 14-96 0,0 4-32 15,-1 3 0-15,-1 9 0 0,2 2-240 0,0 7-48 16,0 3-16-16,2 6 0 0,-1 1-336 0,-1 3-160 16,-3 0 160-16,3 1-160 0,-5 1 144 0,1-1-144 15,-2 1 128-15,0-4-128 0,-2 0 0 0,2-7 128 16,-4 0-128-16,2-5 0 15,-2-4-272-15,2-5-144 0,-2 0-32 0,0-6 0 16,1-4-896-16,0-3-192 0,0-2-48 0,0-6-12144 0</inkml:trace>
  <inkml:trace contextRef="#ctx0" brushRef="#br0" timeOffset="63027.47">23218 17015 24879 0,'0'0'2208'0,"0"0"-1760"0,8-6-448 0,5-1 0 15,3-1 1904-15,6 1 288 0,3-2 64 0,7 3 16 16,6-5-1264-16,8 2-256 0,6-4-48 0,3-1-16 16,2 3 0-16,1-2 0 0,0 0 0 0,1 3 0 15,2-3-336-15,4 3-64 0,1 2-16 0,2 0 0 16,-2 1-1184-16,-7 2-240 16,-5-4-64-16</inkml:trace>
  <inkml:trace contextRef="#ctx0" brushRef="#br0" timeOffset="64895.03">26906 16363 13823 0,'0'0'608'0,"-8"-9"128"0,1 0-592 0,-1-2-144 15,2 2 0-15,-2-2 0 0,-1-1 2112 0,-1 2 384 16,-3-3 64-16,1 1 32 0,-4 1-1312 0,0-1-256 16,-2-2-48-16,-2 4-16 0,-3-2-288 0,0 4-64 15,-1-2-16-15,0 5 0 0,-2 0-160 0,-2 1-48 16,-1 4 0-16,1 4 0 0,-1 0-48 0,0 1-16 0,-2 4 0 15,0 1 0-15,2 4 0 0,-1 1 0 0,-2 1 0 0,-1 0 0 16,-3-1 32-16,3 2 0 0,0 2 0 0,0 4 0 16,-1-2-96-16,2 1 0 0,3 2-16 0,2 3 0 15,3-2-112-15,1 5 0 0,5 0-128 0,4-1 192 16,-1 3-192-16,1 0 0 0,3 0 128 0,1-2-128 16,4 4 0-16,0-1 144 0,4 1-144 0,2 0 128 15,2 0-128-15,2 2 0 0,1-3 0 0,3-3 128 0,2 2-128 16,-1 0 0-16,2-5 0 0,3-1 128 0,1 0-128 0,6-1 160 15,-1-3-160-15,3-2 160 0,1 0-160 0,3-3 192 16,3-2-192-16,-1-1 192 0,3-5-192 0,1-1 0 16,2-5 0-16,-2 0 128 0,0-3-128 0,-2 0 160 15,1-3-160-15,3-2 160 0,1-2-160 0,3 0 192 16,-1-3-192-16,0 1 192 0,3-5-192 0,-1 2 0 16,1-5 144-16,1-2-144 0,-4-3 128 0,-2 1-128 15,-6-2 160-15,-1-1-160 0,-1 1 128 0,2 1-128 16,-3-2 0-16,-1 1 144 0,-2 2-144 0,-5-2 128 15,1-3-128-15,0 2 128 0,-4-4-128 0,-3 3 0 16,-3-3 0-16,-2 2 128 0,0-3 0 0,-2 3-128 16,-3-5 192-16,-3 2-64 0,3 0-128 0,-3-2 0 0,-3 1 0 0,0 2 128 15,-4-3-128-15,0 4 0 16,-4-1 0-16,2 3 128 0,-1-2-128 0,-1 6 0 16,-2 0 0-16,0 2 128 0,-2 0-128 0,0 1 0 15,-2 2 144-15,1 2-144 0,-1-1 0 0,0 4 0 16,-2 0 0-16,-2 1 0 0,0 2 0 0,-5 3 0 0,1-1 0 15,-5 1 0-15,0 1 0 0,-3 0 0 0,-4-1 0 0,1 2 0 16,1 1 0-16,-2 1-128 0,1 4 128 0,0 3 0 16,-1-1 0-16,2 1-128 0,2 5 128 0,2 0 0 15,-1 0 0-15,-3 3 0 0,0-3 0 0,1 3-128 16,0 0 128-16,1 3 0 0,0-1 0 0,3 1 0 16,1 1 0-16,2 1-128 0,2 1 128 0,0 1 0 15,4 0 0-15,3 3-128 0,1 0 128 0,3-1 0 16,2 3 0-16,0-2-160 0,3 4 160 0,-1-1 0 0,4 2-128 0,2 0 128 15,2 2 0-15,2 0 0 0,1 1-144 0,3 0 144 16,1 0 0-16,4-1-144 0,0 1 144 0,1-3 0 16,-1 1 0-16,3-5 0 0,2 2 0 0,3-3 0 15,-1 1 0-15,3-2 0 0,2-1 0 0,3-1 0 16,0-1 0-16,3-1-128 0,2-2 128 0,0 1 0 16,0-3 0-16,1-2-128 0,1-1 128 0,-1-4 0 15,-2 0 0-15,0-3 0 0,0-2 0 0,2-2 0 16,2-4 0-16,2 2 0 0,2-3 0 0,1-2 0 15,1 0 0-15,2-3 128 0,4-1-128 0,-2-4 0 16,-3 0 128-16,-1-3-128 0,-2-2 0 0,-2 0 128 16,-2-1-128-16,0 1 0 0,-2-2 0 0,1 2 0 15,-1-2 0-15,1-4 128 0,-3 3-128 0,1 0 144 16,-2-4-144-16,-2 2 160 0,-1 0 16 0,-1-2 0 16,-3 0 0-16,-3-2 0 0,-4 3-16 0,-2-6 0 15,-3 1 0-15,-3-1 0 0,-5-3 176 0,-3 1 48 16,-3-3 0-16,-3 3 0 0,-3 0 32 0,-2 4 16 0,-2 0 0 15,-3 5 0-15,-3-1-112 0,-2 6-32 16,-3 3 0-16,-1 2 0 0,-2 4-288 0,-2-1 0 0,0 6 0 16,-1 3 0-1,-2 2-896-15,-1 2-256 0,1 1-32 0,-1 1-10944 0,-2 5-2192 0</inkml:trace>
  <inkml:trace contextRef="#ctx0" brushRef="#br0" timeOffset="68746.83">20510 16687 3679 0,'0'0'320'0,"8"-1"-320"16,1-2 0-16,0 1 0 0,0-3 2208 0,0 2 368 15,0 1 80-15,0-1 16 0,-1 1-1232 0,-8 2-240 16,7-2-48-16,-7 2-16 0,0 0-144 0,5-1-32 16,-5 1 0-16,0 0 0 0,0 0 0 0,7-4-16 15,-1-1 0-15,-6 5 0 0,0 0-48 0,0 0-16 0,1-4 0 0,-1 4 0 16,0 0-128-16,3-5-32 0,-3-2 0 0,0 2 0 15,-2-3-256-15,0 0-48 0,-1 5-16 0,0-4 0 16,-3 1-96-16,0-1-32 0,-1-3 0 0,-2 3 0 16,-3-2 80-16,-2 1 16 0,-4-5 0 0,-8-2 0 15,0 5-80-15,0-1-16 0,-1 3 0 0,0-3 0 16,-2 4-272-16,1 1 160 0,0 1-160 0,1 2 128 16,-1-1-128-16,0 4 0 0,4 0 0 0,-1 3 0 0,-4 1 0 0,1 3 0 15,1 2 0-15,2 4 0 0,-3-3 0 0,2 4 0 16,-4 3 0-16,9-3 0 0,-2 1-128 0,-1 1 128 15,-1 5 0-15,2-1 0 0,1-1 0 0,2 1 0 16,1 1-144-16,2 2 144 0,5 1 0 0,2-3 0 16,1 0 0-16,4 0 0 0,1 0 0 0,4 2 0 15,2-2 0-15,5-2 0 0,0-2 0 0,5 1 0 16,0-2 0-16,5 1 0 0,2-5 176 0,3 1-16 16,-1 0 0-16,5-6 0 0,0 2-32 0,1-4 0 15,0 0 0-15,-1 1 0 0,2-5 0 0,0 0 0 16,3-1 0-16,12-1 0 0,-4-2-128 0,0-2 160 15,-4 0-160-15,1 1 160 0,-2-5-160 0,-1 2 0 16,0-3 144-16,-1 1-144 0,-3-3 0 0,0 3 128 16,-2-2-128-16,-3 1 0 0,-3 1 0 0,-1-3 128 15,-1 5-128-15,-1-5 0 0,-2 1 0 0,0-2 144 0,-1 3-144 16,-1 1 0-16,-1-2 160 0,-2 1-160 0,-3-3 128 0,2 3-128 16,-3 2 128-16,0-2-128 15,-2 2 0-15,0-1 128 0,-5 9-128 0,6-9 0 0,-6 9 0 0,0 0 0 16,8-2 0-16,-8 2 0 0,0 0 0 0,0 0 0 15,0 0 0-15,8 6 0 0,-3 4 0 0,-2 1 0 16,1 0 0-16,-1 4 0 0,-3 2 0 0,2 3 0 16,0 3 0-16,-1 5 0 0,-2 1 0 0,1 4 0 15,-2 4 0-15,0 5 0 0,2 0 0 0,-3 3 0 0,-1-1 0 0,-1 6 0 16,-1-3 0-16,0 3 0 0,-3 3 0 0,0-3 0 16,-3 1 0-16,2-2 0 0,-2 1 0 0,-1-1 0 15,-2-2 0-15,2-3 0 0,-2 3 208 0,-1-4-32 16,0 2-16-16,-2-3 0 0,-1 5 32 0,-1-5 0 15,-3 0 0-15,-1-2 0 0,-2-1 48 0,-2-3 16 16,-2 0 0-16,-1 0 0 0,-1-2-32 0,2-4 0 16,-2 0 0-16,0-1 0 0,2-2-96 0,-1-1 0 15,1-4-128-15,2-3 192 0,0 1-64 0,1-2 0 16,2-3-128-16,-2-2 192 0,-2-4 0 0,0-1-16 16,-1-6 0-16,2-3 0 0,2-5-176 0,-1-1 192 15,3-6-192-15,2-1 192 0,2-3-192 0,2-5 160 0,2-3-160 0,4-7 160 16,3-4-160-16,4 1 0 15,4-2 0-15,5 0 0 0,1 1 0 0,5 0-144 16,4 1 144-16,5 5-160 0,1 2 160 0,6 0-208 16,2 4 80-16,1-2 128 0,4 3-144 0,0 3 144 0,0 3 0 0,-7 6 0 15,2 2-144-15,2-2 144 16,7 3 0-16,1-1-144 0,0 4 144 0,4 4 0 0,1 0 0 0,1 2 0 16,-2 1 0-16,-2 5-160 0,1 2 160 0,12 5 0 15,-8 1-128-15,-6 0 128 0,-2 0 0 0,-4 2 0 16,-2-1 0-16,-2 2 0 15,-4 0 0-15,1-1 0 0,-6-2 0 0,-2-3 0 0,-4-1 0 16,0 1 0-16,-7-3-192 0,-2 1 64 0,-5-10 128 0,6 14-208 16,-6-5-2416-1,0-9-496-15</inkml:trace>
  <inkml:trace contextRef="#ctx0" brushRef="#br0" timeOffset="70681.64">18960 9362 7359 0,'-10'-11'656'0,"4"4"-528"15,-3 3-128-15,0 1 0 0,-1-5 1808 0,1 3 336 16,1 2 64-16,0 2 16 0,0 0-960 0,0 1-192 0,8 0-48 0,-10 1 0 15,1 0-640-15,9-1-144 16,-8 4-32-16,8-4 0 0,-6 8 224 0,6-8 32 16,-5 11 16-16,1 2 0 0,4 1 80 0,-1-1 16 0,-1 2 0 0,2 3 0 15,3 1-128-15,-3 1 0 0,0 0-16 0,3 2 0 16,-2 2-144-16,-1 3-32 0,-4-3 0 0,3-1 0 16,-2 0-64-16,-1 0-32 0,-1 1 0 0,0 3 0 15,3-3 64-15,-2-1 16 0,0-1 0 0,0-1 0 16,-1-2 224-16,1-3 48 0,0-3 16 0,3 2 0 15,1 1-32-15,0-2-16 0,0-2 0 0,1-3 0 0,2 3-64 0,2-5-16 16,0 2 0-16,4-2 0 0,4-5-16 0,1 1-16 16,0-3 0-16,6-3 0 0,-2-1-208 0,4 0-32 15,0-6-128-15,3 4 192 0,-3-2-192 0,3 2 0 16,-3 0 0-16,3-3 0 0,0 1 0 0,2-1 0 16,-2 3 0-16,3-3 0 0,-2 1 128 0,3 3-128 15,3-2 0-15,2 1 0 0,1 4 0 0,2-1 0 16,0 2 0-16,4 0 0 0,-2-2 0 0,3 2 0 15,0 2 0-15,1 2 0 0,1-2 0 0,4 2 0 16,-1-1 0-16,3 3 0 0,-2 2 0 0,4-2 0 16,0-1 0-16,-2-1 0 0,-5 2 0 0,1 1 0 15,-1-3 0-15,-1 2 0 0,-2 2 0 0,0-3 0 16,-1-1 0-16,-1 1 0 0,2 1 0 0,-4-2 0 16,-1-2 0-16,-2-1 0 0,-4-1 0 0,-3 0 0 15,-2-2 0-15,-3 0 0 0,-4 3 160 0,-1 0-16 16,-2 0 0-16,-1-1 0 0,-1 0 224 0,-2 1 32 15,-3 0 16-15,-9 0 0 0,9-5 32 0,-2 1 16 16,-7 4 0-16,7-9 0 0,-2 2 96 0,-3-5 16 0,-1 2 0 0,1-3 0 16,-2-3-16-16,0-2 0 0,-2-1 0 0,1 0 0 15,0-2-240-15,0-1-32 0,-1 0-16 0,1 3 0 16,0 4-272-16,1 3 0 0,0-1 0 0,0 3 0 31,0 3-1040-31,0 7-320 0,0 0-64 0,0 0-10528 0,0 0-2096 0</inkml:trace>
  <inkml:trace contextRef="#ctx0" brushRef="#br0" timeOffset="73016.62">28183 16861 8287 0,'0'0'736'0,"0"0"-592"0,0 0-144 0,0 0 0 15,0 0 2368-15,0 0 448 0,0 0 96 0,0 0 16 16,0 0-1136-16,5-5-240 0,7 2-32 0,4-1-16 16,3 1-400-16,6-1-80 0,1-1 0 0,6 0-16 15,2 0-48-15,1-4 0 0,0 3 0 0,2-3 0 16,3 1-240-16,2 2-48 0,2-3-16 0,6 3 0 16,0-2-240-16,3 2-48 0,-1 1-16 0,-3-3 0 15,1 2-208-15,-6-1-144 0,-4-3 192 0,-1 5-192 16,-2 0 0-16,-3 1 0 0,-2-1 0 0,0 3-192 15,-4-2-2432-15,-4 0-464 0,3-1-112 16,-13 4 0-16</inkml:trace>
  <inkml:trace contextRef="#ctx0" brushRef="#br0" timeOffset="73232.8">28088 17240 24879 0,'0'0'1088'0,"0"0"256"0,0 0-1088 0,13 3-256 15,2-5 0-15,5 4 0 0,3 0 2224 0,4-2 384 16,5-1 80-16,3-2 0 0,5 0-1824 0,3-5-368 0,0 2-80 0,0-3-16 16,1-1 112-16,3-3 32 0,3 0 0 0,4 3 0 15,0-3-208-15,2 3-32 0,0-3-16 0,-2 2 0 16,-3 3-288-16,-3-1 160 0,-4 3-160 0,0 1 128 31,0-3-1328-31,-1 3-272 0,1 3-48 0,-1-2-14400 0</inkml:trace>
  <inkml:trace contextRef="#ctx0" brushRef="#br0" timeOffset="74151.35">30733 16682 11967 0,'0'0'1072'0,"0"-10"-864"0,-1 1-208 16,0-2 0-16,-1-1 3024 0,1 3 560 0,-1-1 128 16,-2 1 0-16,1-2-2176 0,-2-1-432 0,-1 0-80 0,-3-1-32 15,-4 4-416-15,2-2-64 0,-4 0-32 0,-5 3 0 16,1-3-160-16,-3 5-48 0,-5 1 0 0,-5 0 0 15,-5 4-112-15,-3 3-32 0,-6 3 0 0,-1 2 0 16,-2 3 16-16,2 1 0 0,2 4 0 0,1 5 0 16,4 2 208-16,3 5 32 0,1 2 16 0,6-2 0 15,2 0-160-15,5-2-48 0,5 4 0 0,5-6 0 16,6-2-192-16,3-1 176 0,5-2-176 0,6 0 160 16,4-2-32-16,6-2-128 0,2 1 192 0,4-6-64 15,-1 0-128-15,9-5 192 0,2 0-192 0,3-3 192 16,0-2-64-16,3-3 0 0,-1-2 0 0,1-5 0 15,2 1 16-15,-2 0 0 0,-2-1 0 0,-1 0 0 0,-2-3-144 0,-2-1 0 16,-4 1 0-16,-3-1 128 16,1 1-128-16,-5 1 0 0,1-2 0 0,-2 4 128 0,-2 3-128 0,-2 4 0 15,-2-2 0-15,0 3 0 0,-1 2 0 0,-1 3 0 16,-4 7 0-16,1 0 0 0,-1 4 0 0,-2 2 0 16,-2 3 0-16,0 2 0 0,-2 5 0 0,-2 5 0 15,-2 6 0-15,-2 2 0 0,-1 6 0 0,-1-1 0 16,-3 4 0-16,-1 1 0 0,-2 2 0 0,-1 4 0 15,1 0 0-15,-4 5 0 0,-3 1 0 0,0-1 0 16,0 4 0-16,-1-2 0 0,0 3 256 0,-2-1-16 16,-1 0-16-16,-2-2 0 0,-3 2-32 0,-3-4-16 15,-1-1 0-15,1-4 0 0,0-2 16 0,1-1 0 16,-2-3 0-16,0-3 0 0,0-2 0 0,2-3 0 0,-2-4 0 16,2 1 0-16,-1-1-16 0,1-1 0 15,-1-4 0-15,-2-3 0 0,-3 1-176 0,-3-3 192 0,-4-2-192 0,1-4 192 16,0-1-192-16,1-4 160 0,0-6-160 0,2 0 160 15,1-5-160-15,5-5 192 0,2-8-192 0,7 0 192 16,0-8-192-16,4 0 192 0,2-8-192 0,3-4 192 16,1-3-64-16,4-4-128 0,2-5 192 0,3-2-64 15,5 2-128-15,4 2 160 0,2 2-160 0,3 0 160 16,2 1-160-16,3 2 0 0,3 3 0 0,3 6-176 16,2 0 176-16,8 4-128 0,3 5 128 0,5 1-128 15,7 4 128-15,5 2 0 0,5 4 0 0,3 3 0 16,-2 2 0-16,0 4 0 0,-3 5 0 0,0 1 0 15,1 4 0-15,-2 2 0 0,0 2 0 0,0 2 0 16,-1 2 0-16,-4 2 0 0,-6-1 0 0,-2-1 0 16,-5 2 0-16,-6 1-128 0,-2-3 128 0,-7 4-192 15,-1-1-1040-15,-2-1-224 0,-4 2-32 0,-1-1-15600 16</inkml:trace>
  <inkml:trace contextRef="#ctx0" brushRef="#br0" timeOffset="77506.89">31703 16757 20271 0,'0'0'896'0,"0"0"192"0,-4-9-880 0,2 2-208 16,2 7 0-16,0 0 0 0,0-11 960 0,0 11 128 15,0 0 48-15,0 0 0 0,0 0-736 0,0 0-144 16,1-7-16-16,-1 7-16 0,0 0 32 0,0 0 0 16,0 0 0-16,0 0 0 0,0 0 112 0,0 0 16 0,-1 6 16 0,-1 4 0 15,1 1-80-15,0 1 0 0,-2 4-16 0,2 1 0 16,-3 5-64-16,2 3-16 0,-6 19 0 0,1-1 0 16,-2 0-64-16,0-2-16 0,0 2 0 15,-3-1 0-15,-2-2-16 0,3-1-128 0,-3-4 192 0,1-2-64 16,-2-2 16-16,4-6 0 0,-2-2 0 0,0-3 0 15,0-2 48-15,3 0 16 0,1-1 0 0,3-5 0 16,0-2-208-16,1-1 144 0,5-9-144 0,0 0 128 31,0 0-1232-31,0 0-256 0,0 0-48 0,0 0-11328 0</inkml:trace>
  <inkml:trace contextRef="#ctx0" brushRef="#br0" timeOffset="78169.72">31659 16676 21247 0,'0'0'944'0,"-9"-7"192"0,2 2-912 0,7 5-224 15,-5-9 0-15,5 9 0 0,-2-6 592 0,2 6 80 16,0-11 16-16,1 2 0 0,3-1-176 0,2 2-48 15,3-2 0-15,4 3 0 0,1-1-32 0,5 1-16 16,1-3 0-16,4 2 0 0,3 2-176 0,2-3-48 16,3 4 0-16,0-3 0 0,3 1 64 0,4-2 16 15,-4 3 0-15,1 1 0 0,-4-2 64 0,-1 2 16 16,-4 1 0-16,-3-1 0 0,-2-1-80 0,-3 2-16 0,-4 1 0 0,-1 1 0 16,-1 1 16-16,-4-1 0 0,-9 2 0 0,11-1 0 15,-11 1 96-15,0 0 16 0,0 0 0 0,0 0 0 16,0 0-160-16,6 8-32 0,-6-8 0 0,3 14 0 15,-4-3-192-15,-1 3 128 0,0 1-128 0,-1 3 0 16,1 3 0-16,-2 1 0 0,0 4 0 0,-1-2 0 16,0 3 0-16,0-2 0 0,0 3 0 0,0-1 0 15,1 1 0-15,-2-2 0 0,1 2 0 0,1-1 0 16,1 1 128-16,1 4-128 0,0-3 0 0,2 0 0 16,0 0 0-16,2-2 0 0,1 1 0 0,0-4 0 15,0 2 0-15,0 0 0 0,1-3 0 0,1 0 0 0,-1 0 0 0,1-3 128 16,0-1-128-16,-1-1 0 0,0 0 0 0,0-1 144 15,1-2-144-15,0 0 128 0,0-1-128 0,0 0 128 16,-1 0-128-16,0-1 128 0,-2-3-128 0,1 3 192 16,-2-4-192-16,-1-9 192 0,0 11 16 0,0-11 16 15,0 0 0-15,0 0 0 0,-5 10 176 0,5-10 48 16,-9 5 0-16,9-5 0 0,-10 4 0 0,0-1 0 16,-2-1 0-16,0-2 0 0,-2 0-48 0,-3 0 0 15,-1 1 0-15,-3 2 0 0,-5-2 48 0,-2 0 16 16,-2 1 0-16,-3-1 0 0,-5 2-80 0,-1-1 0 15,0 1-16-15,1-1 0 0,-2 2-48 0,5 0-16 16,-3-3 0-16,2-1 0 0,4 1-176 0,4 3-128 16,3-3 144-16,2 2-144 0,4-1 0 0,2 0 0 0,2 0 0 0,6 0 0 31,9-2-368-31,0 0-112 0,0 0-32 0,0 0 0 16,13-2-2800-16,5 0-560 0</inkml:trace>
  <inkml:trace contextRef="#ctx0" brushRef="#br0" timeOffset="79621.49">2390 19228 12895 0,'0'0'576'0,"-9"4"112"0,9-4-560 0,0 0-128 0,0 0 0 0,0 0 0 16,0 0 1056-16,0 0 176 0,11 9 48 0,7-4 0 15,6-3-176-15,5 0-16 0,4-4-16 0,3 1 0 0,2-1-368 0,0 0-64 16,2 2 0-16,0 0-16 0,4 0-400 0,0 3-80 16,3-1-16-16,0 2 0 0,0 4-128 0,2-4 0 15,-1-2 0-15,-2 1 128 0,-3 2-128 16,-4-3 0-16,-6 1 0 0,-2 0-10784 0</inkml:trace>
  <inkml:trace contextRef="#ctx0" brushRef="#br0" timeOffset="79765.84">2781 19700 16575 0,'15'-8'736'0,"3"4"160"0,6-3-720 0,8-1-176 0,1-2 0 0,7 1 0 16,5-5 416-16,2 0 48 0,3 1 16 0,-4-2 0 15,-2-3-480-15,1-2 0 0,-3-3 0 0</inkml:trace>
  <inkml:trace contextRef="#ctx0" brushRef="#br0" timeOffset="80071.5">2885 18882 17503 0,'18'4'1552'0,"9"-4"-1232"16,7 0-320-16,8 3 0 0,8-1 240 0,-1 5-16 15,2-1 0-15,-1 0 0 0,1 3-96 0,2 1 0 16,0 6-128-16,5 1 192 0,0 4 64 0,-2 2 16 16,-3 0 0-16,-6 6 0 0,-7-1 304 0,-7 1 48 15,-4-2 16-15,-3 3 0 0,-5 2 416 0,-4-4 96 16,-6 1 0-16,-7 3 16 0,-4-3-128 0,-5 3-16 16,-8 1-16-16,-5 4 0 0,-2 1-352 0,-8 3-64 0,-5 2-16 0,-5-1 0 15,-7 4-416-15,-2-3-160 0,-1 0 0 0,1-4-14144 16</inkml:trace>
  <inkml:trace contextRef="#ctx0" brushRef="#br0" timeOffset="80755.14">4819 18469 15663 0,'-5'-9'1392'0,"2"1"-1120"0,1-5-272 0,0 0 0 16,2 4 1136-16,0-1 160 0,0 10 48 0,2-8 0 15,-2 8-496-15,0 0-80 0,0 0-32 0,0 0 0 16,0 0-384-16,3 9-80 0,4 9-16 0,-5 4 0 15,2 4 0-15,1 4 0 0,2 1 0 0,2 10 0 16,1 2-64-16,1 6-32 0,1-2 0 0,2 3 0 16,2 0-160-16,3-3 0 0,3-6 0 0,1-4 0 15,2-4 176-15,-1-8-48 0,3-3-128 0,2-5 192 0,3-4 448 16,0 0 96-16,1-11 16 0,0-3 0 0,1-5 192 0,-1-8 32 16,0-5 16-16,2-4 0 0,-5-1-304 0,2-3-64 15,0-2-16-15,-2-2 0 0,-3 0-416 0,-3 0-192 16,-4-2 160-16,-1-1-160 0,-1-1 0 0,-3 1 128 15,1 0-128-15,-6-1 0 16,-1 2-304-16,-3 2-96 0,-1-4-32 0,0 2 0 16,2 3-736-16,-2 6-160 0,1 3-16 0,-3 5-7712 15,-1 2-1536-15</inkml:trace>
  <inkml:trace contextRef="#ctx0" brushRef="#br0" timeOffset="81039.82">5461 18365 27231 0,'0'0'1216'0,"-5"-8"240"0,5 8-1168 0,0 0-288 0,0 0 0 0,0 0 0 16,0 0 832-16,-8 8 128 0,0 0 0 0,1 7 16 15,-2 5-256-15,-1 8-48 0,-3 4-16 0,-1 5 0 16,0 4-352-16,-2 4-80 0,-1 5-16 0,0 6 0 15,1 4 0-15,-1-1 0 0,-2 5 0 0,0 1 0 16,0 2-32-16,1 3-16 0,-1 0 0 0,3-8 0 16,1-1-160-16,2-4 0 0,-2-3 0 0,1-5 128 15,-2-4-128-15,5-5 0 0,2-5 144 0,3-6-144 16,4-4 0-16,5-4 0 0,3-8-192 0,4-3-10272 16,3-8-2048-16</inkml:trace>
  <inkml:trace contextRef="#ctx0" brushRef="#br0" timeOffset="81321.25">6471 18724 11967 0,'0'0'1072'0,"0"0"-864"0,0 0-208 0,0 0 0 16,0 0 2592-16,0 0 480 0,0 0 80 0,0 0 32 16,-5 6-1840-16,-2 8-384 0,-4 6-64 0,1 8 0 15,-2-1-160-15,-1 5-32 0,-1 2 0 0,0 3 0 16,0 2-320-16,0 4-64 0,0-2 0 0,2 1-16 16,-2 1-304-16,3-3 128 0,1-3-128 0,-3-1 0 15,4-1-128-15,-1-5-144 0,1-6-32 0,2-3-8528 16,3-5-1696-16</inkml:trace>
  <inkml:trace contextRef="#ctx0" brushRef="#br0" timeOffset="81495.14">5988 19138 17503 0,'0'0'1552'0,"12"-1"-1232"16,3-4-320-16,7 1 0 0,4 4 1520 0,9 0 240 15,9 2 48-15,1-2 16 0,2 0-1456 0,-2 2-368 16,-1-2 0-16,0 1 0 16,-1-4-1120-16,2-2-288 0</inkml:trace>
  <inkml:trace contextRef="#ctx0" brushRef="#br0" timeOffset="81806.56">7578 19076 22111 0,'0'0'1968'0,"0"0"-1584"0,0 0-384 0,0 0 0 16,-10-3 1968-16,1 3 304 0,-1 0 64 0,-3 4 16 15,-2 1-1216-15,-3 1-240 0,-1 4-64 0,-3 4 0 16,-4 6-496-16,-3 2-96 0,-2 4-32 0,-2 2 0 15,-2 1-208-15,0-2 0 0,2 3 128 0,4-4-128 16,4 2 0-16,3-4 0 0,6 0 128 0,5 0-128 16,5-4 0-16,3-1 0 0,3-1 0 0,6-1 0 15,1-2-160-15,5-1 160 0,2-4-128 0,6 3 128 16,5-8 0-16,6 0-160 0,1-1 160 0,1-4 0 16,0-4-1728-16,0 2-224 0,-1-5-48 0</inkml:trace>
  <inkml:trace contextRef="#ctx0" brushRef="#br0" timeOffset="81972.61">7740 19654 32303 0,'0'0'1424'0,"-3"13"304"0,3 2-1376 0,0 3-352 16,-1 3 0-16,-1 0 0 0,-2-1 144 0,-1 0-144 15,-2 2 192-15,1-3-192 16,-3-1-800-16,1-3-272 0,2-1-48 0</inkml:trace>
  <inkml:trace contextRef="#ctx0" brushRef="#br0" timeOffset="82431.61">8523 19124 23039 0,'-26'-4'1024'0,"11"7"192"0,-3 4-960 0,2 1-256 16,-8 3 0-16,1 3 0 0,-1 9 944 0,0 0 144 15,-2 5 16-15,2-3 16 0,1 5-624 0,3-2-128 16,2 2-32-16,3-3 0 0,2 1-16 0,5 1 0 16,3-2 0-16,8 1 0 0,4-5-176 0,7-6-144 15,7-1 192-15,7-7-192 0,6-3 160 0,5-6-160 16,5-6 128-16,0-3-128 0,1-8 192 0,0-3-32 15,1-4-16-15,1-1 0 0,-2 3-304 0,-3-6-64 0,-5 2-16 0,-3-2 0 16,-1 4 240-16,-6-3-192 0,-6 3 192 0,-3 0-192 16,-5-4 368-16,-6 5 80 0,-7-1 0 15,-2 2 16-15,-5 1 128 0,-4 2 32 0,0 2 0 16,-7 3 0-16,-6 7-640 0,-2-1-128 0,-3 3-32 0,-2 2 0 31,0 3-2144-31,1 2-432 0</inkml:trace>
  <inkml:trace contextRef="#ctx0" brushRef="#br0" timeOffset="82640.53">9006 18725 23039 0,'0'0'2048'0,"0"0"-1648"0,0 0-400 0,-8 4 0 15,1 5 1232-15,-2 2 176 0,-1 5 16 0,-3 6 16 0,-5 5-512 0,-2 3-96 16,-3 2-32-16,-1 10 0 0,-3 2-192 0,-1 6-32 15,-1 3-16-15,0 2 0 0,2 1-16 0,-1 0 0 16,-1 0 0-16,-1 1 0 0,4-1-224 0,-1 1-32 16,0 0-16-16,4-1 0 15,3-2-1168-15,4-6-256 0,2-4-32 0,6-3-8784 16,4-12-1744-16</inkml:trace>
  <inkml:trace contextRef="#ctx0" brushRef="#br0" timeOffset="82828.3">9480 19824 34559 0,'-13'22'1536'0,"6"-8"304"0,0 6-1472 0,-2 3-368 0,-3 1 0 0,0 3 0 15,1-4 0-15,-2 1 0 0,0 1 0 0,1-3 128 31,-1-4-1680-31,0 0-336 0</inkml:trace>
  <inkml:trace contextRef="#ctx0" brushRef="#br0" timeOffset="83193.88">10431 18884 19343 0,'0'0'1728'0,"0"0"-1392"16,0 0-336-16,0 0 0 0,0 0 1312 0,0 0 192 16,0 0 32-16,-3 11 16 0,-1 4-304 0,1 6-64 0,-1 4-16 0,3 2 0 15,-2 6-288-15,2 4-64 0,0 5-16 0,-2-2 0 16,0 1-496-16,0-2-112 0,-1-2 0 0,3-2-16 16,-5-1-176-16,4-1 128 0,2-1-128 0,0 0 128 31,-3-6-1680-31,2 2-352 0,0-5-64 0</inkml:trace>
  <inkml:trace contextRef="#ctx0" brushRef="#br0" timeOffset="83363">10138 19306 17503 0,'0'0'1552'0,"16"-7"-1232"0,4 4-320 0,7-1 0 0,6 2 2368 0,5 0 400 15,4-2 96-15,5 2 16 0,-1 2-2160 0,-1-3-416 16,0-6-96-16,-2 4-8576 16,-1 1-1712-16</inkml:trace>
  <inkml:trace contextRef="#ctx0" brushRef="#br0" timeOffset="83630.66">11640 18973 12895 0,'-12'-2'576'0,"5"2"112"0,-4-1-560 0,3 2-128 0,-4 3 0 0,-4 3 0 16,-5 5 4528-16,-3 5 864 0,-5 3 176 0,-2 3 48 15,-3 5-4224-15,0-1-848 0,1 3-160 0,1 3-48 16,1 3-336-16,5-1 128 0,0-3-128 0,7-1 0 15,1 0 0-15,4-1 0 0,4-4 0 0,3 2 0 16,3-4 0-16,4 1 0 0,5-5-176 0,4-2 176 31,4-3-832-31,3-2-80 0,3-2-16 0,4-2-13296 0</inkml:trace>
  <inkml:trace contextRef="#ctx0" brushRef="#br0" timeOffset="83940.99">11699 19643 24879 0,'0'0'1088'0,"12"-2"256"0,-2 2-1088 0,1 4-256 16,2 2 0-16,-1 1 0 0,-2 2 1264 0,-4 0 192 15,-2 3 32-15,-5 2 16 0,-2 0-944 0,-3 4-192 16,-3 4-48-16,-3-3 0 0,-3 1 176 0,0 0 16 15,1-1 16-15,1 1 0 0,1-3 48 0,1 0 0 16,2-1 0-16,3-2 0 0,4-2 192 0,-1-1 32 16,2 2 16-16,2-4 0 0,4 2-384 0,1-2-80 15,3 0-16-15,2-3 0 0,1 5-144 0,2-6-16 0,3-2-16 16,1 0 0-16,1-2-160 0,2-1 160 16,1 0-160-16,1-1 160 15,0-2-1184-15,1 0-224 0,1-2-48 0,2-4-15360 0</inkml:trace>
  <inkml:trace contextRef="#ctx0" brushRef="#br0" timeOffset="84343.78">12782 19187 20271 0,'-10'-11'896'0,"10"11"192"0,-7-6-880 0,-1-3-208 15,0 2 0-15,1 4 0 0,-2 1 1664 0,-1 5 272 16,-2-1 64-16,2 5 16 0,-3 4-832 0,-1 2-160 16,-1 5-48-16,-1 2 0 0,-3 2-432 0,-1 2-96 15,0 3 0-15,2-2-16 0,3 4-288 0,4-2-144 16,0 1 160-16,6 2-160 0,3 1 192 0,4 1-48 15,5-1-16-15,4-4 0 0,2-2 96 0,7-3 16 16,4 1 0-16,2-6 0 0,-3-5-64 0,5-3-16 16,0-3 0-16,0-4 0 0,1-2 192 0,0-3 32 15,2-7 16-15,-3 1 0 0,-3-4-80 0,0 1 0 0,-3-4-16 0,-2 1 0 16,-2-5-80-16,-3 1-16 16,-2-3 0-16,-4 1 0 0,-5-1-80 0,-4-1 0 0,-5 3-128 0,-3-1 192 15,-1 1-192-15,-4 0 0 0,-3-2 0 0,-2 3 0 31,-2 3-496-31,-2 0-80 0,1 2-32 0,0 7 0 16,2 0-2016-16,-1 2-416 0</inkml:trace>
  <inkml:trace contextRef="#ctx0" brushRef="#br0" timeOffset="84591.22">13218 18776 15663 0,'-10'-13'1392'0,"4"10"-1120"0,6 3-272 0,0 0 0 0,-5-1 3472 0,5 1 640 16,-8 4 128-16,-1 10 32 0,-2 2-2768 0,-6 5-544 15,0 4-128-15,-4 6 0 0,-2 4-208 0,-2 7-48 16,-3 5 0-16,0 5 0 0,-3 6-256 0,1-1-64 16,-1 1-16-16,1 2 0 0,-1-2-240 0,2 5 128 15,-5-2-128-15,3 1 0 0,5-2 0 0,0-3-128 16,3-2-16-16,3-6 0 15,0-4-1856-15,2-6-368 0,5-5-80 0,3-7-11344 0</inkml:trace>
  <inkml:trace contextRef="#ctx0" brushRef="#br0" timeOffset="85091.55">13419 19643 20607 0,'0'0'912'0,"0"0"192"16,0 0-880-16,0 0-224 0,0 0 0 0,0 0 0 0,0 0 1040 0,0 0 176 16,8-8 16-16,2 0 16 0,1 2-112 0,5 2-32 15,0-1 0-15,3 1 0 0,3 2-32 0,1 0-16 16,0 1 0-16,0 2 0 0,-2 2-352 0,1 2-80 16,-3 1-16-16,-3 1 0 0,-2 3-224 0,-1 0-32 15,-4 1-16-15,-3 5 0 0,-1-1-112 0,-1 4-32 16,-1 0 0-16,-6 1 0 0,-1 2-16 0,-2 5-16 15,-3-4 0-15,-2 5 0 0,-3-4 32 0,-1 1 16 16,1 2 0-16,-2-3 0 0,2 3 112 0,3-6 32 16,1-2 0-16,3-1 0 0,2-1 64 0,7-2 16 15,0-4 0-15,4 2 0 0,5-3-48 0,4-3-16 16,4-1 0-16,4 2 0 0,2-3-112 0,1-1-32 16,0-2 0-16,1 1 0 0,0-3-80 0,1 0-16 0,-3 0 0 0,-1-4 0 15,-1 1 0-15,-1-1 0 0,1 1 0 0,-4-4 0 31,-2 2-688-31,0 1-144 0,-3-1-16 0,-1 0-11936 0,-3 3-2384 0</inkml:trace>
  <inkml:trace contextRef="#ctx0" brushRef="#br0" timeOffset="86859.73">15374 19368 18431 0,'0'0'1632'0,"2"-9"-1312"0,-2 0-320 0,1-1 0 16,0 2 1152-16,2-2 176 0,-3 10 16 0,0 0 16 15,0 0 16-15,0 0 0 0,0 0 0 0,0 0 0 16,0 0-304-16,-3 14-64 0,-1 0-16 0,0 6 0 16,1 6-336-16,-4 3-64 0,0 3-16 0,-1 4 0 0,-1 2-272 0,-1 4-64 15,0 0-16-15,0-2 0 0,-1 2-96 0,0 1 0 16,-3-3-128-16,0-3 192 0,-2-2-192 0,3 0-192 15,-4-7 48-15,2-3 0 16,1-2-1968-16,1-5-384 0,4-4-64 0</inkml:trace>
  <inkml:trace contextRef="#ctx0" brushRef="#br0" timeOffset="87055.04">15270 18938 33119 0,'-13'-9'1472'0,"13"9"288"0,0 0-1408 0,0 0-352 0,0 0 0 0,0 0 0 16,0 0 0-16,0 0 0 0,0 0 0 0,8-7 0 31,-8 7-448-31,10-9 0 0,0 3 0 0,2 3-9040 0,-1 2-1824 0</inkml:trace>
  <inkml:trace contextRef="#ctx0" brushRef="#br0" timeOffset="87493.43">16530 19297 21535 0,'0'0'960'0,"0"0"192"0,-3-7-928 0,-1-1-224 15,-1 1 0-15,0 0 0 0,-4 4 1120 0,-1-1 176 16,0 3 48-16,-4-2 0 0,-3 2-256 0,-2 2-32 16,-1 3-16-16,-3 3 0 0,0 4-384 0,-3 2-80 15,-5 1 0-15,-3 2-16 0,-2 1-112 0,2 1-32 16,0-1 0-16,2 2 0 0,5 2 256 0,5-1 48 15,5-2 16-15,4 0 0 0,4-3-224 0,5 1-64 16,3 2 0-16,3 0 0 0,5 0-288 0,3-2-160 16,3 0 160-16,7-1-160 0,4 3 0 0,2 1 0 0,2-2 0 0,1 1 0 15,1 1 0-15,0 0 0 0,-5 0 0 0,-5-1 0 16,1-2 0-16,-7-1 0 0,-3 1 0 0,-3 0 0 16,-2-1 176-16,-3-2-176 0,-6 2 192 0,-3 0-192 15,-3 2 608-15,-4-1 16 0,-6-1 0 0,-6 2 0 16,-7-2-176-16,-6 2-16 0,-5-2-16 0,-3-1 0 15,-3-1-416-15,1-6 0 0,4 1 0 0,3-2 0 32,4-3-1568-32,7-3-400 0,5-3-80 0</inkml:trace>
  <inkml:trace contextRef="#ctx0" brushRef="#br0" timeOffset="90178.88">18317 19496 21071 0,'0'0'928'0,"0"-7"208"0,-4-3-912 0,3 2-224 16,1 8 0-16,0 0 0 0,-1-12 640 0,1 12 96 16,-3-7 16-16,3 7 0 0,-6-12 160 0,-2 6 48 15,-1-2 0-15,-1 5 0 0,-1-1-128 0,-1-1-32 16,-3 2 0-16,-2 2 0 0,0 0-224 0,-4 1-32 15,0 2-16-15,-2 5 0 0,-4-2-128 0,0 6-16 16,-1 2-16-16,0 3 0 0,-1 5-160 0,0 5-16 16,2 2-16-16,-2 4 0 0,0 2-48 0,2 1-128 15,4-2 192-15,4-1-64 0,4-2 0 0,3-2 0 16,5-3 0-16,5-3 0 0,6-4-128 0,3-5 128 0,2-2-128 0,3-2 128 16,2-3-128-16,4-3 0 0,2-3 144 0,1-2-144 15,-2-3 176-15,-1-3-48 0,-1-4 0 0,1 1 0 16,0-5 80-16,0 2 16 0,0 0 0 0,-4 2 0 15,-4-4-32-15,-1 2 0 0,-2 4 0 0,0 3 0 16,-7 7 32-16,0 0 0 0,0 0 0 0,0 0 0 16,0 0-16-16,8 14 0 0,-1 0 0 0,0 5 0 15,1 4-208-15,1 2 0 0,0 2 0 0,1-2 0 16,0 2 0-16,2-2 0 0,-1 1 0 0,2-5 0 16,0-2-256-16,2-1-64 0,1-1 0 0,3-6-10944 15,3-2-2208-15</inkml:trace>
  <inkml:trace contextRef="#ctx0" brushRef="#br0" timeOffset="90796.5">20276 19424 20271 0,'0'0'1792'0,"-3"-6"-1424"0,1-5-368 0,2 11 0 16,-4-7 960-16,0-1 112 0,4 8 16 0,-6-6 16 15,-3 1-288-15,-3-3-64 0,0 2-16 0,-4-2 0 16,0 3 192-16,-3 1 32 0,-3-1 16 0,-1 4 0 15,-1 3-192-15,0 3-32 0,-3 2-16 0,-2 3 0 16,-3 0-304-16,-1 3-64 0,-2 1-16 0,3 1 0 16,0 0-32-16,4 2-16 0,4 2 0 0,5-1 0 0,5-2-176 0,5 2-128 15,5 1 192-15,7-1-192 0,2-4 0 0,5 1 0 16,4-1 0-16,8 1 0 0,4-1 0 0,5-1 0 16,1 0 0-16,1 1 0 0,0-4 0 0,-3 0 0 15,-2 2 0-15,-2-4 0 0,-4 4 0 0,-3-2 0 16,-2 0 0-16,-6 3 0 0,-2-5 144 0,-5 4-144 15,-5-2 0-15,-4 4 144 0,-5 0-144 0,-3 2 192 16,-5-5-192-16,-3 3 192 0,-9 3 0 0,-3-3 16 16,-5 0 0-16,-4-4 0 0,-5 1-208 0,1 2 176 15,3-4-176-15,2 2 160 0,3-3-160 0,5-1-144 16,5-1 144-16,7-5-208 16,3-1-1904-16,6 0-384 0,12 0-80 0</inkml:trace>
  <inkml:trace contextRef="#ctx0" brushRef="#br0" timeOffset="91496.96">20895 19566 11055 0,'-19'8'480'0,"6"-1"112"16,-2-3-464-16,-1 5-128 0,1 0 0 0,0 6 0 0,-2 3 4288 0,2 0 832 0,-3 0 160 0,2 2 32 15,1 0-4240-15,2-1-864 0,3 1-208 0,1-1 0 16,2-4 0-16,4-1 0 0,3 0 0 0,2-5 0 0,5 1 0 0,3-6-128 16,2 0 128-16,6-4-208 15,3-3 208-15,0-1 0 0,3-2-160 0,2-3 160 0,-1 0 0 0,3-2 0 16,-2-5 0-16,-1 2 0 0,-2 2 160 16,-3-2 0-16,-3-2 0 0,-2 2 0 0,-1 2 176 0,-3 2 48 15,0-2 0-15,-4 3 0 0,0-2 16 0,-1 3 16 16,-1-2 0-16,0 5 0 0,0-7-240 0,2 5-48 15,0-3-128-15,3-1 192 0,2-3-192 0,-1-2 0 16,6-2-144-16,2-3 144 16,1-6-560-16,3 0-16 0,0-185 0 0,1 363 0 15,0-180-208-15,0-3-48 0,0-1-16 0,-1-1 0 0,0-3 496 0,0-1 96 16,-1-7 32-16,-1 3 0 0,-7 2 224 0,3-6 0 16,-1 4 0-16,-2 3 0 0,-2 0 0 0,-2 0 160 0,-1 3-160 0,-3 10 128 15,-1 5 16-15,-2 6 0 0,-3 6 0 16,0 9 0-16,0 0-144 0,-7 4 160 0,-4 5-160 0,-3 8 160 15,-4 4-160-15,-1 6 0 0,-2 2 144 0,-2 8-144 16,0 4 0-16,0 3 0 0,0 4 0 0,0 6 0 16,-2-3 0-16,1-1 0 0,1-3 0 0,4-2 0 15,3-8 128-15,2-7-128 0,4-2 128 0,5-6-128 16,5-4 704-16,4-6 80 0,2 0 16 0,5-7 0 16,3-4-336-16,3-1-64 0,4-4-16 0,5-3 0 15,-2-2-224-15,3-5-160 0,1-1 192 0,1-1-192 16,-1 1 0-16,0 4 0 0,-1-1-192 0,-2 2 48 15,-2-3 144-15,-2 8 0 0,-4 4 0 0,0 5 0 16,-4 2 0-16,-2 6 0 0,1 3 128 0,-4 4-128 16,-1 3 0-16,-3 0 128 0,-1 6-128 0,-1-1 0 15,-4 4 128-15,-1-5-128 0,0 1 128 0,-1-3-128 0,2-4 176 16,-1-2-48-16,1-2 0 0,2-4 0 0,0 1 464 0,0-13 96 16,0 0 16-16,6 6 0 0,2-1-256 0,2-3-32 15,1-4-16-15,6-1 0 0,-3-1-272 0,4 0-128 16,1 0 128-16,1 4-128 0,2 0 0 0,-1 4 0 15,2 0-144-15,-1 5 144 16,1 2-448-16,-2 6 0 0,-1 2 16 0,0 2 0 16,-4 3-1680-16,-2 1-320 0,-1-3-80 0</inkml:trace>
  <inkml:trace contextRef="#ctx0" brushRef="#br0" timeOffset="91912.49">23456 18643 26719 0,'0'0'1184'0,"0"0"240"16,-5-7-1136-16,5 7-288 0,0 0 0 0,-6 5 0 0,2 9 1088 0,-1 7 144 15,-2 10 48-15,-3 6 0 0,-1 10-992 0,-2 1-288 16,0 4 128-16,-1 4-128 0,-1 4 176 0,-1 1-48 16,-2 3 0-16,1-6 0 0,3 2-128 0,0-2-176 15,2-3 48-15,-1 0-13952 0</inkml:trace>
  <inkml:trace contextRef="#ctx0" brushRef="#br0" timeOffset="92263.84">23065 19494 15663 0,'15'-5'1392'0,"-1"0"-1120"0,5 0-272 0,6-1 0 16,6-2 2304-16,4 1 384 0,6 3 96 0,6 2 16 16,4-3-2256-16,4 1-544 0,1 1 0 0,-1 1 0 15,-1-1 0-15,-5 2 0 0,-8 1 0 0,-7 1-192 16,-6 2-32-16,-6-1-16 0,-7 1 0 0,-5 6 0 15,-5 0 96-15,-2 5 16 0,-6 0 0 0,0 5 0 16,-5 2 448-16,-3 5 80 0,-3 2 32 0,-2-3 0 16,0 3 0-16,-1-1 0 0,2-2 0 0,1-4 0 15,3 0 160-15,2-4 48 0,2-3 0 0,7-2 0 16,4-3 128-16,6-2 48 0,2 0 0 0,3-5 0 0,3-1-432 16,2-2-64-16,2-1-32 0,1-5 0 0,1-2-96 15,0-1 0-15,-1-1-16 0,0 0 0 0,-3-3 272 0,-2 1 64 16,-4-2 16-16,-3 0 0 0,-3 1 320 0,-4 0 64 15,-4 2 16-15,-3-2 0 0,-1 3-192 0,-6 2-32 16,-2-2-16-16,-5 4 0 0,-2 2-432 0,-3 0-96 16,-2 3-16-16,0 2 0 15,0 2-1616-15,0 1-336 0,0 0-64 0,-1-1-15056 0</inkml:trace>
  <inkml:trace contextRef="#ctx0" brushRef="#br0" timeOffset="93247.73">25395 19855 6447 0,'0'0'576'0,"0"0"-576"15,0 0 0-15,-4 9 0 0,4-9 4256 0,0 0 736 16,0 0 160-16,0 0 32 0,0 0-3184 0,0 0-624 15,0 0-128-15,0 0-32 0,0 0 160 0,1-10 32 0,0-3 0 0,6-1 0 16,2-4-480-16,-1-4-96 0,0-2 0 0,2-1-16 16,0-4-304-16,3-3-64 0,-1 0-16 0,0-5 0 15,1-1-224-15,0-1-32 0,-2-2-16 0,1-1 0 16,-2 0-160-16,-3 0 0 0,0-5 144 0,-1 0-144 16,0 1 0-16,2 3 144 0,0 4-144 0,-2 6 0 15,3 7 0-15,-1 7 0 0,-2 3 0 0,0 8 0 16,-6 8 0-16,0 0-192 0,14 10 192 0,0 5-192 15,-1 5 64-15,1 4 128 0,1 5-208 0,0 5 80 16,-2 1 128-16,0-1-208 0,0-1 80 0,-1 1 128 16,0-1-352-16,-2 0 48 0,-4-3 16 0,2-2 0 15,1-1 144-15,-3 1 144 0,0-3-208 0,0-4 80 16,-1 1 128-16,-2-3 0 0,1-4 0 0,-2 0 0 16,-4-1 0-16,0-5 0 0,-2 0 0 0,-2-4 128 0,-2 0 0 0,-5 0 16 15,-5-2 0-15,-4-3 0 0,-8 0-144 0,-5-3 160 16,-6-2-160-16,-2 0 160 0,-3-1-160 0,-1-4 0 15,-1 1-192-15,3-6 192 0,5-2 0 0,1-1 0 16,4-1 0-16,2-1 0 0,4-1 0 0,3-1 0 16,5 1 0-16,7 2 0 0,5 1 0 0,5-1-256 15,6-1 64-15,7 1 16 0,4 1-32 0,7 0-16 16,6-3 0-16,2-2 0 0,2 1-32 0,5 1-16 16,1 0 0-16,5 2 0 0,2 3 80 0,3-1 0 15,2 2 16-15,2 0 0 0,2 3 176 0,-1 0 0 16,-4 1 0-16,-4 4-128 0,-3 2 128 0,-2 0 0 0,0 1 0 15,-4 3 128-15,-1 2-128 0,-5 1 192 0,-4 1-64 0,-5 3 0 16,-5 1-128-16,-4 1 0 0,-3 0 128 0,-5 5-128 16,-4 0 160-16,-5 3-32 0,-3 2-128 0,-5 5 192 15,-5 1-16-15,-4 5-16 0,-4-2 0 0,-4 6 0 16,-1 4-160-16,-3 2 192 0,-2 3-192 0,-3 0 192 16,-3 2 64-16,-3 1 0 0,-1-2 16 0,3 0 0 15,1-4 368-15,2-3 64 0,1-4 0 0,3-4 16 16,2 1-16-16,3-3 0 0,3-2 0 0,3-4 0 15,3-4-320-15,3-4-80 0,2-2-16 0,2-2 0 32,4 0-1056-32,4-7-224 0,9-1-32 0,0 0-11408 0,0 0-2288 0</inkml:trace>
  <inkml:trace contextRef="#ctx0" brushRef="#br0" timeOffset="95448.92">8986 8299 26719 0,'-12'-19'2368'0,"7"5"-1888"0,-1-6-480 0,2 1 0 15,3 0 368-15,1 0-32 0,1 1 0 0,0 4 0 16,-1-1 448-16,1 6 96 0,1 1 16 0,-2 8 0 16,0 0-256-16,0 0-64 0,0 0 0 0,0 0 0 15,4 13-352-15,-3 0-80 0,1 2-16 0,1 9 0 16,-2 4-128-16,-1 6 0 0,1 3 0 0,-3 7 0 0,-3-1 0 15,-3 8 0-15,-2 2 0 0,-4 5 0 0,-3 9 128 0,-2 2-128 16,-1 4 192-16,-5 1-64 0,-6-1 16 0,1 2 0 16,-1-1 0-16,2 0 0 0,-3 1-144 0,2-5 192 15,0-6-192-15,2-1 192 0,0-7-16 0,3-3 0 16,3-7 0-16,1 0 0 0,3-3 112 0,3-2 32 16,1-8 0-16,4-3 0 0,1-2-128 0,5-4 0 15,0-5-16-15,3-2 0 0,2-2-176 0,4-2 192 16,2-2-192-16,1-2 192 0,3-5-192 0,3-2 0 15,3 1 0-15,6-1 0 0,4 1 0 0,3-2 0 16,3-1 0-16,6 0 0 0,3 0 0 0,6 0 0 16,4 0 0-16,3 0 0 0,1 2 0 0,2-1 0 0,3-1 128 15,5 1-128-15,4-1 0 0,6 1 0 0,7 1 0 0,0 0 0 16,0-2 0-16,4 0 0 0,1-1 0 0,6 2 0 16,5 2 128-16,3-2-128 0,0 0 0 0,7-1 128 15,2 0-128-15,3 0 0 0,-4 3 0 0,6-7 0 16,3 0 0-16,2 0 0 0,1-1 0 0,3-2 0 15,3 2 0-15,0-4 0 0,1 0 0 0,4 0 0 16,2 1 0-16,-2 2 0 0,3-4 0 0,-1 5 0 16,0-3 0-16,-2 3 0 0,0 1 0 0,0-1 0 15,7 0 0-15,-4 1 0 0,-3 2 0 0,3-1 0 16,2 2 0-16,0 0 0 0,-3-3 0 0,2 2 0 16,3 1 0-16,-1 0 0 0,-1-2 0 0,2 2 0 15,4 0 0-15,-5 1 0 0,-4 0 0 0,4 0 0 16,2 0 0-16,0 1 0 0,-6 0 0 0,2 1 0 15,4-1 0-15,-4 1 0 0,-1 2 0 0,2-1 0 0,1 1 0 0,0-1 0 16,-4 5 0-16,-2-2 0 16,3-2 0-16,-1 1 0 0,1 0 0 0,-1-1 0 0,-1 0 0 0,-3 1 0 15,2 0 0-15,-1-1 0 0,1-1 0 0,-1 0 0 16,-2 0 0-16,4 1 0 0,-1 0 0 0,-2-3 0 16,-3 1 128-16,1 1-128 0,0 1 0 0,0 0 0 15,-5-1 0-15,2-1 128 0,0-1-128 0,-1 1 0 16,-5 2 0-16,1 0 0 0,1-1 0 0,-4 0 0 15,-5 1 0-15,3 1 0 0,0 3 0 0,-3-3 0 16,-5 0 0-16,0 3 128 0,-1-1-128 0,-2 2 0 16,1-2 0-16,-6 3 0 0,1-1 0 0,-3 3 0 0,-1-1 0 0,0-1 0 15,-4-5 0-15,0 0 0 0,-2-1 128 0,2 1-128 16,2 5 0-16,-3-2 0 0,-8-3 0 16,1 0 0-16,0-3 0 0,3 1 0 0,-3 2 0 0,-1-1 128 15,-5 0-128-15,-4 1 0 0,-4-2 0 0,-1 6 0 16,0-4 0-16,-4-1 0 0,1 1 128 0,-3 0-128 15,-3-1 0-15,-4 0 0 0,-8 1 0 0,0 1 0 16,-4-3 128-16,-3 1-128 0,-2-2 0 0,-6 3 128 16,-1-2-128-16,-6-2 0 0,-3 1 0 0,-5-1 128 15,-1-1-128-15,-3 0 0 0,-5 0 0 0,-1 0 128 16,-9 0-128-16,9-7 0 0,0-1 144 0,-5 1-144 16,-2-3 160-16,0 1-32 0,-2-4-128 0,-2-3 192 15,0-6-192-15,-6-6 0 0,1 0 128 0,-2-3-128 16,-2-5 0-16,0-1 0 0,-2-2 0 0,1-6 0 15,-2-3 0-15,1-2 0 0,1 0 0 0,0-4 0 0,-1-4 0 16,2-5 0-16,-1-1 0 0,2-3 0 0,1-5 0 16,1-4 0-16,1-2 0 0,2 2 0 0,0-3 0 0,2 3 0 15,2 1 0-15,1 2-160 0,0-3 160 0,2 4 0 16,1 1 0-16,1-1-128 0,0 4 128 0,1-1 0 16,0-2 0-16,1 5-128 0,2 1 128 0,1-1 0 15,0 1 0-15,1 4 0 0,1 3 0 0,2-3 0 16,0 0 0-16,2 2-128 0,0 1 128 0,3 2-192 15,-2 0 192-15,1 2-192 0,1 4 64 0,-2 4 0 16,-3-1 0-16,0 1 0 0,-1 3 128 0,0 3-128 16,-2 2 128-16,-1 5-128 0,-4 1 128 0,0 6 0 15,-1-2-144-15,-4 6 144 0,-3 4 0 0,1 3 0 16,-6 0 0-16,1 3 0 0,-5 2-160 0,-2-1 160 0,-4 3 0 0,-2 1-144 16,-5 3 144-16,-3 0 0 0,-4 1 0 0,-3 0-128 15,-1-3 128-15,-4 4 0 0,-4 1-144 0,-2 3 144 16,-2 5 0-16,-6-1 0 0,-7 0 0 0,-5 1 0 15,-5-4-128-15,-1 1 128 0,-2 5 0 0,-4-1 0 16,-2 2 0-16,-8-4 0 0,-4 1 0 0,-5 2 0 16,2-1 0-16,-9 4 0 0,-5-1 144 0,-2-3-144 15,-3 0 0-15,-4 0 128 0,-5 1-128 0,-4 2 0 16,0-1 0-16,-7-4 144 0,-3 2-144 0,-2 1 0 16,1-4 0-16,-6 0 0 0,-4 0 0 0,0-1 0 15,3-3 0-15,-5 4 0 0,-6 1 0 0,-3-3 0 16,-2-3 0-16,-2 0 0 0,-2 0 0 0,-3 1 0 15,-5 0 0-15,-8 1 0 0,2-4 0 0,0 2 0 0,-2 3 0 16,-2-2 0-16,-3 1 0 0,-6 0 0 0,-4 2 0 16,0-3 0-16,2-2 0 0,-2 3 0 0,0 2 0 0,-3-1 0 15,-4-1 0-15,-2 0 0 0,-4-2 0 0,2 1 0 16,3 1 0-16,2 1 0 0,0-3 0 0,-4 3 0 16,0-1 0-16,-1 1 0 0,-1 0 0 0,-2 4 0 15,0-2 128-15,2 0-128 0,3 5 0 0,1-4 0 16,-1 5 0-16,-1-4 0 0,0 2 176 0,1-2-176 15,3-2 160-15,3 5-160 0,3-1 224 0,1 2-48 16,5 1-16-16,-1-4 0 0,0 3 0 0,3-4 0 16,3 3 0-16,0-1 0 0,7 5-32 0,2-1 0 15,-2-2 0-15,6 3 0 0,2 2 0 0,7-1-128 0,8 0 192 16,3-1-64-16,3 3-128 0,10 0 160 0,10 3-160 0,5-3 160 16,5 0-160-16,11-2 0 0,11-1-160 15,11 1 160 1,10-3-736-16,6 3-48 0,7-1-16 0,7 1-10720 0,6-1-2128 0</inkml:trace>
  <inkml:trace contextRef="#ctx0" brushRef="#br0" timeOffset="96650.95">22058 8776 8287 0,'0'0'736'0,"0"0"-592"16,-9 6-144-16,9-6 0 0,0 0 896 0,-4 9 160 15,4-9 32-15,1 12 0 0,2-2-464 0,-3-10-96 16,4 13-16-16,1-2 0 0,-5-11 320 0,7 8 64 15,-7-8 16-15,9 10 0 0,-2-1-16 0,-1 0 0 16,-6-9 0-16,0 0 0 0,8 6-32 0,-8-6-16 16,0 0 0-16,0 0 0 0,0 0 240 0,0 0 64 15,7-9 0-15,-2-4 0 0,-2 2 16 0,-1 0 16 16,-2-5 0-16,0-3 0 0,0-5-544 0,0-3-96 16,0-3-32-16,3-2 0 0,0 0-128 0,-1-4-48 0,-1-5 0 0,1 3 0 15,-2 0-16-15,2-3 0 0,1-6 0 0,-1 4 0 16,1-3-128-16,-1 0-48 0,0-2 0 0,0 1 0 15,-1 4-144-15,5 2 0 0,-3 2 0 0,1 4 0 16,-1 7 0-16,-1 7 0 0,3 2 0 0,0 3 0 16,0 2 0-16,-2 7 0 0,-3 7-176 0,0 0 176 15,0 0-144-15,0 0 144 0,13 6-160 0,-3 5 160 16,0 5-224-16,-1 8 48 0,0 4 16 0,0 6 0 16,1 6 160-16,-1 3-160 0,0-1 160 0,-2 6-160 15,1-2 160-15,0 2 0 0,-1-1 0 0,2-1-128 16,-2 0 128-16,1-2 0 0,1 1 0 0,3-6-128 15,-5-5 128-15,1-1 0 0,-2-6 0 0,1 1 0 16,-2-6 0-16,0-2 128 0,-3-1-128 0,0-5 0 16,-4-3 144-16,0-4-144 0,2-7 192 0,-9 4-192 0,-1-3 176 15,-2-2-176-15,-3-3 160 0,-3-4-160 0,-5-6 0 0,1-1 0 16,-8-3 0-16,1-2 0 0,-1-2 0 0,-5-3 0 16,-4 1 0-16,1 1 0 0,0-3 144 0,-1 2-144 15,1 1 128-15,4-2-128 0,2 2 0 0,3 0 0 16,4 2 0-16,2 3 0 0,4 4 0 0,2 1 0 15,3 3 0-15,5 1 0 0,4-4-128 0,5 4-16 16,4-3 0-16,6 2 0 0,4-2-48 0,5-1-16 16,7 2 0-16,4 1 0 0,7-4 208 0,4 0-176 15,3-1 176-15,3 1-160 0,3-2 160 0,-2 2-208 16,-2 4 80-16,1 1 128 0,1-5 0 0,-1 4 0 16,-2-1 0-16,-2 6 0 0,3 1 0 0,-7 4 256 0,-7 2 0 0,-4 5-16 15,-9 2-80-15,-3 6-16 0,-5 5 0 16,-6 6 0-16,-5 0 64 0,-5 6 16 0,-8 2 0 0,-9 4 0 15,-7 3 160-15,-5 2 16 0,-6-2 16 0,-3 4 0 16,-4-4-80-16,-1 3-16 0,-3-1 0 0,-3-2 0 16,0-2-80-16,-3-1-32 0,-2-1 0 0,6 2 0 31,3 0-1248-31,1-3-256 0,4 1-48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0:09.0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 1 2759 0 0,'-17'11'248'0'0,"3"0"-248"0"0,3 2 0 0 0,3-1 0 0 0,5 1 3328 0 0,4 2 608 0 0,7 0 128 0 0,6 1 32 0 0,8 1-2968 0 0,8-3-584 0 0,8-3-128 0 0,30-2-16 0 0,5-9-240 0 0,8-7-56 0 0,7-4-8 0 0,7 0 0 0 0,8 4-960 0 0,12-6-192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0:15.6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526 165 7367 0 0,'2'-16'200'0'0,"0"0"0"0"0,1 0 0 0 0,10-29 0 0 0,-3 6 983 0 0,-2 8 1133 0 0,-7 29-1692 0 0,-1 2-117 0 0,0 0-25 0 0,0 0-2 0 0,0 0-1 0 0,0 0-6 0 0,0 0-1 0 0,0 0-22 0 0,0 2-380 0 0,0-1 1 0 0,1 1-1 0 0,-1 0 1 0 0,0 0-1 0 0,0-1 1 0 0,0 1-1 0 0,-1 3 1 0 0,0 3 34 0 0,-13 146 914 0 0,-12 0-549 0 0,17-104-320 0 0,-69 328 339 0 0,-4-74-296 0 0,51-196-101 0 0,-73 236 50 0 0,-84 272-64 0 0,176-568-1040 0 0,-5 54 0 0 0,14-84-82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0:16.3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292 527 11975 0 0,'3'-12'288'0'0,"2"1"0"0"0,0-1 0 0 0,0 1 0 0 0,10-15 0 0 0,31-39-61 0 0,-30 44 156 0 0,18-24 165 0 0,49-50 1 0 0,-62 74-446 0 0,1 1 1 0 0,1 1-1 0 0,1 1 1 0 0,30-17-1 0 0,-13 11-29 0 0,0 3-1 0 0,2 2 0 0 0,61-20 1 0 0,-93 36-73 0 0,-1 0 0 0 0,1 1 1 0 0,0 0-1 0 0,0 1 1 0 0,0 0-1 0 0,0 1 1 0 0,15 1-1 0 0,-21 0-1 0 0,0 0 0 0 0,1 0 0 0 0,-1 0 0 0 0,0 1 0 0 0,0-1 0 0 0,0 1 0 0 0,0 1 0 0 0,0-1 0 0 0,0 1 0 0 0,-1 0 0 0 0,1 0 0 0 0,-1 0 0 0 0,0 0-1 0 0,0 1 1 0 0,0 0 0 0 0,0 0 0 0 0,3 4 0 0 0,-2 0 0 0 0,0 0 0 0 0,0 1 0 0 0,-1-1 0 0 0,0 1 0 0 0,0-1 0 0 0,2 13 0 0 0,-1-3 0 0 0,-1 1 0 0 0,1 26 0 0 0,-3-9 18 0 0,-1 0-1 0 0,-7 46 0 0 0,-19 72 9 0 0,-3-40 27 0 0,-70 197 40 0 0,56-199-22 0 0,-79 150 0 0 0,-75 80 62 0 0,-26-3 26 0 0,143-233 368 0 0,-96 100 0 0 0,141-170 218 0 0,-47 36 0 0 0,74-67-629 0 0,6-5 37 0 0,7-10 7 0 0,17-15 36 0 0,31-27-1 0 0,-26 26-117 0 0,0 1-76 0 0,0 0 0 0 0,1 3 0 0 0,2 0 0 0 0,0 2 0 0 0,1 1 0 0 0,1 2 0 0 0,1 1 0 0 0,0 1 0 0 0,54-14 0 0 0,-12 9-21 0 0,2 4-1 0 0,0 3 1 0 0,1 3-1 0 0,0 4 0 0 0,125 7 1 0 0,-187 0 47 0 0,188 14-2320 0 0,-149-8 1049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0:16.8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542 152 9815 0 0,'0'-14'178'0'0,"0"-1"-1"0"0,2 1 0 0 0,0 0 1 0 0,0-1-1 0 0,8-22 0 0 0,6-4 666 0 0,-15 39-382 0 0,-1 2-26 0 0,0 0-124 0 0,0 0-58 0 0,0 0-12 0 0,-2 3-2 0 0,-20 24 101 0 0,1 1 1 0 0,1 1 0 0 0,-26 54-1 0 0,-37 104 377 0 0,77-172-651 0 0,-261 749 1562 0 0,236-647-1566 0 0,5 1 0 0 0,5 1-1 0 0,-7 155 1 0 0,26-219 111 0 0,9 87 1 0 0,-3-109 8 0 0,1 0 0 0 0,2 0 1 0 0,21 60-1 0 0,-16-64-54 0 0,1 0 0 0 0,26 44 1 0 0,-27-56-74 0 0,0 0 1 0 0,1 0 0 0 0,1-2-1 0 0,0 1 1 0 0,19 14 0 0 0,-12-12 11 0 0,35 20 1 0 0,-44-31-48 0 0,0 0-1 0 0,1-1 1 0 0,0 0 0 0 0,0-1-1 0 0,15 4 1 0 0,-10-6-8 0 0,-1 0 1 0 0,1-2-1 0 0,0 0 0 0 0,0 0 1 0 0,0-2-1 0 0,0 0 0 0 0,-1-1 1 0 0,1-1-1 0 0,24-7 1 0 0,-6-1-265 0 0,-1-2 1 0 0,0-1 0 0 0,48-28 0 0 0,0-10-1558 0 0,-33 13-2972 0 0,-16 9-511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0:17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37 315 17503 0 0,'-11'-6'314'0'0,"6"4"110"0"0,-1-2 1 0 0,-7-5 0 0 0,13 9-420 0 0,0 0 1 0 0,0 0-1 0 0,0 0 0 0 0,0 0 1 0 0,0 0-1 0 0,0 0 0 0 0,-1 0 0 0 0,1 0 1 0 0,0 0-1 0 0,0 0 0 0 0,0 0 0 0 0,0 0 1 0 0,0 0-1 0 0,0 0 0 0 0,0 0 0 0 0,0 0 1 0 0,0 0-1 0 0,0 0 0 0 0,0-1 0 0 0,0 1 1 0 0,0 0-1 0 0,0 0 0 0 0,0 0 0 0 0,0 0 1 0 0,0 0-1 0 0,0 0 0 0 0,0 0 0 0 0,0 0 1 0 0,0 0-1 0 0,0 0 0 0 0,0 0 1 0 0,0 0-1 0 0,0 0 0 0 0,0 0 0 0 0,0-1 1 0 0,0 1-1 0 0,0 0 0 0 0,0 0 0 0 0,0 0 1 0 0,0 0-1 0 0,0 0 0 0 0,0 0 0 0 0,0 0 1 0 0,0 0-1 0 0,0 0 0 0 0,0 0 0 0 0,0 0 1 0 0,1 0-1 0 0,-1 0 0 0 0,0 0 0 0 0,0 0 1 0 0,0 0-1 0 0,0 0 0 0 0,2-3 4 0 0,0 0-1 0 0,1 1 0 0 0,-1 0 1 0 0,0 0-1 0 0,1-1 1 0 0,0 1-1 0 0,0 1 1 0 0,-1-1-1 0 0,1 0 0 0 0,0 1 1 0 0,4-2-1 0 0,7-2 78 0 0,18-5 0 0 0,-25 8-63 0 0,248-50 521 0 0,-251 51-538 0 0,305-52 362 0 0,394-51-150 0 0,-329 73-2120 0 0,-260 23 828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04.9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 1395 8863 0 0,'-9'3'134'0'0,"-7"4"144"0"0,0 1 0 0 0,-15 9 0 0 0,19-10-223 0 0,11-6 26 0 0,-1-1 0 0 0,0 1 1 0 0,0 0-1 0 0,0 1 0 0 0,1-1 0 0 0,-1 0 0 0 0,1 0 0 0 0,-1 1 1 0 0,1-1-1 0 0,-1 1 0 0 0,1-1 0 0 0,0 1 0 0 0,0 0 1 0 0,0-1-1 0 0,0 1 0 0 0,0 0 0 0 0,-1 2 0 0 0,2-3-56 0 0,0-1 1 0 0,0 1-1 0 0,0 0 0 0 0,0-1 0 0 0,0 1 0 0 0,0-1 0 0 0,0 1 0 0 0,0-1 0 0 0,0 1 0 0 0,0 0 1 0 0,0-1-1 0 0,0 1 0 0 0,0-1 0 0 0,1 1 0 0 0,-1-1 0 0 0,0 1 0 0 0,0-1 0 0 0,1 1 0 0 0,-1-1 1 0 0,0 1-1 0 0,1-1 0 0 0,-1 1 0 0 0,1-1 0 0 0,-1 0 0 0 0,0 1 0 0 0,1-1 0 0 0,-1 1 0 0 0,1-1 1 0 0,-1 0-1 0 0,1 0 0 0 0,0 1 0 0 0,19 7 43 0 0,-19-8-40 0 0,12 2 84 0 0,1 1-1 0 0,-1-2 0 0 0,1 0 0 0 0,26-2 0 0 0,-25 1-25 0 0,327-27 820 0 0,-230 15-790 0 0,80-5 30 0 0,-134 13-106 0 0,61-6 78 0 0,404-52 288 0 0,-251 28-391 0 0,-231 28-8 0 0,1101-125 125 0 0,-476 66-132 0 0,59-13 0 0 0,-266 16 25 0 0,-139 16 4 0 0,378-56-17 0 0,-434 61 53 0 0,576-85 12 0 0,-641 96-77 0 0,42-1 0 0 0,130-16 0 0 0,-19 2 0 0 0,-49 6 0 0 0,222-28 0 0 0,-2 11 0 0 0,174-10 63 0 0,-648 61-62 0 0,590-47-3 0 0,3 11 7 0 0,-415 28 3 0 0,820-37 105 0 0,-725 38-72 0 0,675-18-55 0 0,745 4-74 0 0,2 15 33 0 0,-1577 11 55 0 0,1234 11 0 0 0,-149 18 0 0 0,-353 8-43 0 0,-407-13 6 0 0,530 25-171 0 0,-842-40 208 0 0,184 10 0 0 0,295 19 54 0 0,75-8 20 0 0,-477-17-74 0 0,43 1 0 0 0,336-1 0 0 0,117-24-202 0 0,-428-3 93 0 0,-58 0 100 0 0,-145 13 9 0 0,157-11 0 0 0,118-22 384 0 0,-143 7-196 0 0,-108 10-136 0 0,110-27-19 0 0,-37 4 9 0 0,-140 29-5 0 0,182-21 203 0 0,-187 25-136 0 0,210-17 232 0 0,-68 9-194 0 0,126-6-1 0 0,-276 18-123 0 0,120-4 17 0 0,-94 5-146 0 0,167 4-790 0 0,-228 0 313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07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244 50 6391 0 0,'0'-2'291'0'0,"1"-3"-67"0"0,-1 2-157 0 0,1-1-1 0 0,0 1 1 0 0,-1-1-1 0 0,1 1 1 0 0,0-1-1 0 0,1 1 1 0 0,-1 0 0 0 0,1-1-1 0 0,-1 1 1 0 0,3-3-1 0 0,-1 3 2677 0 0,-1 4-1104 0 0,-3 7-621 0 0,-3 15-665 0 0,-27 109 1583 0 0,-16 53-503 0 0,-11 38-634 0 0,-22 57-257 0 0,67-236-96 0 0,-15 92 1 0 0,28-131-374 0 0,-1 0 1 0 0,1 0-1 0 0,0 0 1 0 0,0 0-1 0 0,1 0 1 0 0,1 7-1 0 0,-2-10-36 0 0,1 0 0 0 0,-1 0 0 0 0,1-1 0 0 0,0 1 0 0 0,0 0 0 0 0,0 0 0 0 0,0-1 0 0 0,0 1 0 0 0,0 0 0 0 0,0-1 0 0 0,1 0 0 0 0,-1 1 0 0 0,0-1 0 0 0,1 0-1 0 0,0 1 1 0 0,-1-1 0 0 0,1 0 0 0 0,-1 0 0 0 0,4 1 0 0 0,0 0 40 0 0,1-1 0 0 0,-1 1 0 0 0,1-1 0 0 0,-1-1 1 0 0,1 1-1 0 0,-1-1 0 0 0,1 0 0 0 0,-1 0 0 0 0,8-1 0 0 0,11 0 112 0 0,138-12 200 0 0,-91 5-314 0 0,124-5-75 0 0,-49 16-109 0 0,-90 1-134 0 0,43 5-2505 0 0,-97-8 1330 0 0,-2-1-57 0 0,0 0-12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07.7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0 231 13591 0 0,'2'-1'622'0'0,"4"-2"-438"0"0,1 0 0 0 0,0 0 1 0 0,0 0-1 0 0,9-2 0 0 0,32-5-313 0 0,-32 7 222 0 0,17-3 52 0 0,113-27 569 0 0,48-24 519 0 0,-44 6-936 0 0,-126 42-257 0 0,47-20-953 0 0,-39 14-214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08.1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3 248 12439 0 0,'0'0'70'0'0,"0"-1"-1"0"0,0 1 0 0 0,0 0 0 0 0,-1 0 1 0 0,1 0-1 0 0,0 0 0 0 0,0-1 0 0 0,0 1 0 0 0,0 0 1 0 0,0 0-1 0 0,-1 0 0 0 0,1-1 0 0 0,0 1 1 0 0,0 0-1 0 0,0 0 0 0 0,0-1 0 0 0,0 1 1 0 0,0 0-1 0 0,0 0 0 0 0,0-1 0 0 0,0 1 1 0 0,0 0-1 0 0,0 0 0 0 0,0-1 0 0 0,0 1 1 0 0,0 0-1 0 0,0 0 0 0 0,0-1 0 0 0,0 1 1 0 0,0 0-1 0 0,0 0 0 0 0,0-1 0 0 0,1 1 1 0 0,-1 0-1 0 0,0-1 0 0 0,1 1 19 0 0,0-1 0 0 0,0 0 0 0 0,-1 1 1 0 0,1-1-1 0 0,0 0 0 0 0,0 1 0 0 0,0-1 0 0 0,0 1 0 0 0,2-1 1 0 0,4-1 97 0 0,16-4 0 0 0,-22 6-83 0 0,103-27 881 0 0,-29 5-442 0 0,-63 19-438 0 0,255-67-377 0 0,-199 50 2 0 0</inkml:trace>
  <inkml:trace contextRef="#ctx0" brushRef="#br0" timeOffset="1">1510 0 10591 0 0,'1'2'488'0'0,"5"2"-212"0"0,13 11 263 0 0,0 1-1 0 0,22 25 1 0 0,-24-19 442 0 0,-1 1 1 0 0,0 0-1 0 0,-2 1 0 0 0,17 39 0 0 0,32 108-328 0 0,-8 8-600 0 0,14 41-160 0 0,-44-149-1361 0 0,37 69-1 0 0,-51-119-372 0 0,0-4-3258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08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540 0 16583 0 0,'0'0'374'0'0,"0"0"54"0"0,0 0 24 0 0,-2 2-42 0 0,0 2-384 0 0,-1 0 0 0 0,1 0 0 0 0,0 0-1 0 0,0 1 1 0 0,-3 8 0 0 0,-1 3-21 0 0,-58 119 1190 0 0,34-75-580 0 0,-188 331 431 0 0,132-270-978 0 0,40-56-1322 0 0,1 1-4200 0 0,19-25-842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37:33.76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17924 2329 11167 0,'0'0'496'0,"-2"-10"96"0,-1 1-464 0,2-1-128 15,0 2 0-15,1 8 0 0,-3-11 752 0,3 11 128 16,-1-8 16-16,1 8 16 0,-3-12-352 0,1 3-80 0,2 9-16 0,0 0 0 16,-4-9 80-16,1-1 16 0,3 10 0 0,0 0 0 15,0 0 272-15,0 0 64 0,0 0 16 0,0 0 0 16,0 0-96-16,10-2-32 0,1 1 0 0,3 0 0 16,1 0-32-16,3-1-16 0,1 2 0 0,4 0 0 15,5-1-240-15,2 1-48 0,3 0-16 0,0 0 0 16,5 1-112-16,3 1-32 0,3 0 0 0,3-1 0 15,3-1-32-15,1 0-16 0,-2 0 0 0,5 0 0 16,1 2-80-16,4-1-16 0,4 1 0 0,3-2 0 16,2 0-144-16,2-2 0 0,-5-1 144 0,4 1-144 15,3-1 0-15,4 2 128 0,4-2-128 0,1 0 0 16,0-4 0-16,2 4 144 0,-2 1-144 0,3 1 0 16,2 4 144-16,3-3-144 0,0-3 0 0,1 3 144 15,1 0-144-15,3 0 128 0,4 0-128 0,-2-1 128 16,-2-3-128-16,4 0 160 0,0 2-160 0,5-2 160 0,2 1-160 15,-2 1 0-15,-1-5 0 0,1 5 0 0,3 0 128 0,-2 1-128 16,-1-3 128-16,1 4-128 0,2-1 160 0,0 1-160 16,4-1 192-16,-4 1-192 0,-3 0 160 0,7 2-160 15,0 3 128-15,-2-1-128 0,-5-4 128 0,3 2-128 16,3 3 128-16,0-3-128 0,-1-2 160 0,-2 0-160 16,-3 3 192-16,2-1-192 0,3 2 144 0,-3 0-144 15,-4-3 0-15,0 3 144 0,0-1-144 0,2 2 0 16,0 0 0-16,-2-3 0 0,-6-3 0 0,3 3 0 15,1 2 128-15,0-1-128 0,0-4 0 0,-1-1 0 16,-1 1 0-16,2 1 128 0,4 0-128 0,-4 0 0 0,-6-4 144 0,1-1-144 16,0 1 0-16,3 3 0 0,2-1 0 0,-8-1 0 15,-7-1 0-15,3 0 0 0,-3 3 0 0,3 0 128 16,2 0-128-16,-4-1 0 0,-3 1 0 0,-2-2 0 16,0 1 0-16,1 1 0 0,2 2 0 0,-4 0 0 15,-5-1 0-15,-2 0 0 0,-5 0 0 0,-1 0 0 16,-1 1 0-16,-2 2 128 0,1 2-128 0,-1-1 0 15,-2-7 0-15,-3 2 0 0,-6 1 0 0,-2 1 0 16,-1 3 0-16,0-3 0 0,-5-1 0 0,1 3 0 16,-1 0 0-16,-1-1 144 0,-4-1-144 0,-5-1 160 15,-4-1-160-15,-3 1 0 0,-5 1 0 0,-3-1 0 16,-3-2 0-16,-3 1 0 0,-3 1 0 0,-10 0 0 16,0 0 0-16,0 0 0 0,0 0 176 0,0 0-176 15,0 0 176-15,0 0-176 0,0 0 192 0,-15 1-192 0,-5-2 160 16,-5 1-160-16,-3 1 128 0,-6-1-128 0,-5-3 0 0,-5 2 128 15,-4-3-128-15,-3 0 0 0,-1 2 0 0,-4 1 0 16,-2 1 0-16,-7-2 0 0,-7 0 0 0,-6 0 0 16,-2 1 0-16,-3 1 0 0,-1-2 0 0,-6 0 0 15,-9 2 0-15,-4-1 0 0,-2-4 0 0,-2 4 0 16,-3 1 0-16,-4-2 0 0,-7-1 0 0,1 1 0 16,0 2 0-16,-7-1 0 0,-9-3 0 0,1 0 0 15,-1 3 0-15,-5 0 0 0,-8 0 0 0,-2 1 0 16,-3 2 0-16,2 1 0 0,0-1 0 0,-4-2 0 15,-8 0 0-15,4 3 0 0,1-1 0 0,-2 0 0 16,-5-2 0-16,1 0 0 0,-1 0 0 0,3 1 0 0,4 3 0 0,-2 0 0 16,-5-2 0-16,4 3 0 15,2 2 0-15,2-4 0 0,0-3 0 0,2 0 0 0,-2 0 0 0,5 4 0 16,4 0 0-16,1 0 0 0,-3-2 0 0,6 1 0 16,5 1 0-16,2-3 0 0,-1-5 0 0,7 7 0 15,4-2 0-15,2-1 0 0,3-4 0 0,4 7 0 16,7-3 0-16,2 0-144 0,-2-3 144 0,8 2 0 15,7-2-160-15,7 3 160 0,5 3-128 0,3-2 128 16,1-2-192-16,5 0 64 0,5 1 0 0,6 0 0 16,4 0-16-16,5 5 0 0,5 1 0 0,5 0 0 15,3-3 144-15,5 1-192 0,4-2 192 0,4 1-192 16,6-3 192-16,5 2-128 0,5 1 128 0,5-1-128 16,9-2-32-16,0 0 0 0,0 0 0 0,10 2 0 15,4 0-32-15,8-2 0 0,6 2 0 0,6-4 0 16,4-3 32-16,4 3 0 0,4 0 0 0,4 0 0 0,4-1 160 15,7 1 0-15,7-2-144 0,2 1 144 0,3-2 0 0,2 1-144 16,2 1 144-16,4-2 0 0,5 1 0 0,5 0-128 16,4-4 128-16,3 2 0 0,1 1 0 0,8-1 144 15,5 0-16-15,1 1 0 0,0 2 32 0,6-3 0 16,7 4 0-16,1-2 0 0,2-1-160 0,4-1 192 16,7 2-192-16,0 1 192 0,-2 1-192 0,6 2 0 15,5-1 0-15,1 1 0 0,1-2 0 0,4 2 128 16,3 0-128-16,4 0 0 0,6 0 0 0,-3 0 0 15,-7-1 0-15,7 0 0 0,4-1 0 0,4 0 0 16,3 2 128-16,-1-1-128 0,-2-2 0 0,2 1 0 0,5-1 0 0,3 0 0 16,2 1 0-16,-2-2 128 0,-5 3-128 0,1 0 128 15,2-1 96-15,2 1 16 0,1 0 0 0,-4 1 0 16,-9 0 80-16,1 0 32 0,-1 0 0 0,0 2 0 16,-2 1-16-16,-7 2 0 0,-6-1 0 0,-1 0 0 15,-2-1-80-15,-4 5 0 0,-7-2-16 0,1 3 0 16,-7-2-240-16,-4-1 176 0,-10 3-176 0,-1-3 160 15,-3 4-160-15,-10-3 0 0,-15-1 0 0,-9 3 128 32,-8 0-1168-32,-9 1-240 0,-8-2-64 0,-15-5-13968 0</inkml:trace>
  <inkml:trace contextRef="#ctx0" brushRef="#br0" timeOffset="3652.11">820 5361 25791 0,'-9'-10'1152'0,"9"10"224"0,0 0-1104 0,0 0-272 16,0 0 0-16,0 0 0 0,8 10 800 0,1 4 96 15,-1 1 32-15,3 4 0 0,-1 1-640 0,2 5-128 16,2-1-32-16,-1-1 0 0,-1 3 64 0,-1 2 0 15,0 4 0-15,1 4 0 0,-3 0 64 0,0 5 32 16,-3 4 0-16,-1-2 0 0,-2 4 32 0,-1 2 0 16,-4 4 0-16,0 1 0 0,-3 3-80 0,-1 2-16 15,-3 3 0-15,-1-1 0 0,-3 4 16 0,-1-4 0 16,-1 0 0-16,1 0 0 0,-3-4 64 0,3 0 16 0,0-1 0 0,1 3 0 16,-3-2 64-16,4-1 32 0,-1-1 0 0,0-2 0 15,0 0-128-15,1-1-32 0,-1 1 0 0,0-4 0 16,3-3-64-16,5-18 0 0,-1 1-16 0,-1 4 0 15,1 1-48-15,0-2 0 0,-1 0 0 0,2-4 0 16,0 1 48-16,-4 21 0 0,5-10 0 0,-1-4 0 16,3-3-176-16,-1-5 0 0,3 0 0 0,3-3 0 15,-1-2 0-15,3-4 0 0,0-2 0 0,2-3 128 16,0-1-128-16,-1-7 0 0,0 2 0 0,1-3 128 16,4-1-128-16,0 1 192 0,3-3-192 0,0-1 192 15,4 1-64-15,16-2-128 0,1 1 192 0,0 0-64 16,2-1-128-16,0-1 0 0,3-2 0 0,0 1 0 15,-1-1 0-15,2 0 0 0,3 1 128 0,2 1-128 16,-1-2 0-16,0 2 0 0,9 0 0 0,-1 1 0 16,6 0 0-16,-2-1 0 0,-1-1 0 0,1 2 0 0,0-1 0 0,3 1 0 15,2 1 0-15,4 2 0 0,4-2 0 0,0 2 0 16,-1-1 0-16,-1 1 0 0,2 1 0 0,5-1 0 16,0 3 0-16,5-3 0 0,4 1 0 0,-5-1 0 15,-3-1 0-15,2-1 0 0,2 1 0 0,7-1 0 16,3 0 0-16,-3 1 0 0,-1 0 0 0,3 3 0 15,3 0 0-15,5-2 0 0,-3-3 0 0,1 0 0 16,-1 0 0-16,4 2 0 0,4 2 0 0,0 1 0 16,-2-2 0-16,4-2 0 0,-1 2 0 0,7-2 0 15,0 0 0-15,0 0 0 0,-1 1 0 0,3 2 0 16,3-1 0-16,1 0 0 0,-4-4 0 0,6 1 0 16,2 1 0-16,2 0 0 0,-2 2 0 0,4 0 0 15,-1 3 0-15,2-1 0 0,-3-2 0 0,2 5 0 0,2-3 0 0,2 0 0 16,3 0 0-16,0 3 0 0,-1-3 0 0,3 3 0 15,3-3 0-15,3-1 0 0,2 2 0 0,-2-1 0 16,-5-5 0-16,5 4 0 0,1-2 0 0,-2 2 0 16,-2-1 0-16,3 2 0 0,2-1-144 0,-3-2 144 15,1-1 0-15,1-1 0 0,2 3 0 0,-2-2 0 16,-3-2 0-16,4 2 0 0,8 4 0 0,-8-6 0 16,-5-5 0-16,3 3 0 0,3 1 0 0,-5 2 0 15,-1 2 0-15,2 1 0 0,2-2 0 0,1-1 0 16,-4 0 0-16,3-1 0 0,0-2 0 0,1 2 0 15,1 3 0-15,2 0 0 0,1-2 0 0,1 1 0 16,-1-1 0-16,0-3 0 0,-2 0 0 0,3 3 0 0,3 2 0 16,-3 1 0-16,-3-3 0 0,0 2 0 15,3 2 0-15,-1-1 0 0,-6-1 0 0,3-1 0 0,4-1 0 0,1 4 0 16,-5 1 0-16,0-1 0 0,2-4 0 0,1 3 0 16,1 1 0-16,0-2 0 0,2-3 0 0,2 1 0 15,1 1 0-15,-2 2 0 0,-3-1 0 0,3 4 0 16,1-3 0-16,-3 1 0 0,-5 0 0 0,2 1 0 15,6-3 0-15,-2 1 0 0,-2 2 0 0,0 0 0 16,1 0 0-16,1 0 0 0,-2 0 0 0,1 0 0 16,-2-3 0-16,1 1 0 0,2 2 0 0,-1 1 0 15,0-1 0-15,1-2 0 0,2-1 0 0,0 0 0 16,-5 1 0-16,4 3 0 0,0-2 0 0,1-1 0 16,-4 0 0-16,4 0 0 0,-3 2 0 0,2-1 0 15,1-2 0-15,-3 1 0 0,-2-1 0 0,3 1 0 0,3 2 0 0,-5-2 0 16,-2-2 0-16,1 1 0 0,2 1 0 0,2-1 0 15,-2 4 0-15,0-4 0 0,-3 2 0 0,3 1 0 16,3 0 0-16,-5 0 128 0,-6-1-128 0,4-1 0 16,-1-1 0-16,-3 2 0 0,-3-3 0 0,1 0 0 15,3-2 0-15,-5 2 0 0,-5 1 0 0,3-1 0 16,3-4 0-16,-5 3 0 0,-8 0 128 0,3 0-128 16,2-1 0-16,-2-3 0 0,-3 1 0 0,3-1 0 15,0 0 0-15,-4 0 0 0,-6-2 0 0,2 1 0 16,1-6 0-16,2 4 128 0,-3 2-128 0,-3-2 0 15,-2 1 0-15,0 1 0 0,4 0 0 0,-3 0 0 16,-6 0 0-16,0-3 128 0,3 2-128 0,-4 1 0 16,-6-3 0-16,-1 2 0 0,-5-3 0 0,0 1 0 15,1 2 0-15,-5-2 0 0,-3 1 0 0,-4-4 0 0,-3 1 128 0,-1-1-128 16,-1 3 0-16,0-1 0 0,-7 3 0 0,-2-3 128 16,-5 3-128-16,1-1 0 0,-2 1 0 0,0 2 0 15,-3 3 0-15,0-2 0 0,0 2 0 0,-5 0 0 16,-5-1 0-16,0 4 0 0,-3-4 0 0,-1 0 0 15,-2 2 0-15,-2 2 0 0,-2 1 0 0,1 0 0 16,-3-2 0-16,1 0 0 0,-5 2 0 0,-3-1 0 16,-3-1 0-16,-2-1 0 0,-4-1 0 0,-3 1 0 15,-3 0 0-15,-2 1 0 0,-2-1 128 0,-2 2-128 16,-1 0 0-16,-10-2 0 0,0 0 176 0,10 0-176 16,-10 0 192-16,0 0-192 0,0 0 256 0,0 0-64 15,0 0-16-15,0 0 0 0,0 0 16 0,0 0 16 0,3-11 0 16,-4 1 0-16,-2 0-64 0,1-3-16 0,-2-1 0 0,1 1 0 15,-1-3 32-15,1-1 0 0,-1-2 0 0,0-3 0 16,0 1-160-16,2-5 0 0,-1-4 0 0,2-3 0 16,0-3 0-16,-1-1 0 0,4-1 0 0,-1-2 0 15,0-9-160-15,2 1 160 0,0-3 0 0,2 0-144 16,1 0 0-16,1-2 0 0,1-4 0 0,2 1 0 16,1-1 0-16,1 1 0 0,1 0 0 0,-1 0 0 15,1 1 144-15,0 1-160 0,1-2 160 0,-3-3-160 16,1 2 160-16,0 1 0 0,-2 0 0 0,2 2 0 15,-2-1 0-15,0 1 0 0,2 1 0 0,-2 1-128 16,-1 1 128-16,1 3 0 0,-1 2 0 0,1 5 0 16,0 5 0-16,-1 1 0 0,-3 2 0 0,1 0 0 15,-1 1 0-15,0 2 0 0,2 1 0 0,-3 1 0 0,0 3 0 0,0 5 0 16,-1 0 0-16,0-3-128 0,0 3 0 16,-3 1 0-16,-2 1 0 0,1 1 0 0,0 3 128 0,1 2-160 15,-2-2 160-15,-3 1-160 0,3 3 160 0,-3-1 0 16,0 5 0-16,4 6-128 0,-10-9 128 0,1 4 0 15,1 1 0-15,-2 2-128 0,-1-1 128 0,1 2 0 16,-3 0 0-16,0 1 0 0,0 0 0 0,-4 2 0 16,-1 3 0-16,-2-1-128 0,-3 0 128 0,-3 4 0 15,0-2 0-15,-2 2-128 0,-4 2 128 0,-4-3 0 16,-3 5 0-16,-4 2 0 0,-4 0 0 0,-3-2 0 16,-2 2 0-16,-2 2 0 0,0-2 0 0,-2 1 0 15,1-2 0-15,-5 1 0 0,-2 1 0 0,-4-1 0 0,-4-4 0 0,-2 1 0 16,1 2 0-16,-1-1 0 0,1 3 0 0,-6 0 0 15,-7-2 0-15,0-6 0 0,-1 2 0 0,0-1-128 16,-1 5 128-16,-4-3 0 0,-8 1 0 0,0-3 0 16,0 2 0-16,1-2 0 0,-1 2 0 0,-5-2 0 15,-4-2 0-15,0-1 0 0,3 3 0 0,-5 1 0 16,-4-6 0-16,2 1 0 0,2 1 0 0,-2-1 0 16,-1 0 0-16,-2 0 0 0,-4-2 0 0,-2 3 0 15,3-1 0-15,-6-3 0 0,-6 1 0 0,2-1 0 16,3 0 0-16,-3 0 0 0,-6-1 0 0,6 2 0 15,2-1 0-15,-5-1 0 0,-6-1 0 0,2 1 0 16,2 0 0-16,-1 0 0 0,-7-2 0 0,3 2 0 16,1 2 0-16,-3-2 128 0,-3 0-128 0,1 0 0 15,-2 0 0-15,0 0 0 0,-2-2 0 0,-1 1 0 16,-2 1 0-16,3 0 0 0,-1-1 0 0,-1-2 0 0,-5 2 0 0,2 0 0 16,0 1 0-16,-1-1 128 0,0-3-128 15,1 1 0-15,-4 3 0 0,1-1 0 0,2-3 0 0,-1 0 0 16,-2 2 0-16,3-1 0 0,1 2 0 0,-3-2 128 15,-5 2-128-15,2 0 0 0,0 0 0 0,-2-1 128 16,-2 0-128-16,0 1 0 0,-3 2 0 0,4 1 0 16,4 1 0-16,-1-2 0 0,-3-2 0 0,0 0 0 15,0 1 0-15,-1 0 0 0,0 0 0 0,-3 2 128 16,-3 2-128-16,2 0 0 0,2-2 0 0,1 0 0 16,-6-1 0-16,-1 3 128 0,1 3-128 0,4-2 0 15,5 0 0-15,-2 1 0 0,-4-3 0 0,3 0 0 16,2 2 0-16,1 3 0 0,1-3 0 0,-1-2 0 15,-2 0 0-15,6 1 0 0,3 1 0 0,-1-3 0 0,-3 1 0 0,3 0 0 16,3 4 0-16,-1-2 0 0,-2 0 0 0,0 3 0 16,4-5 0-16,-4 0 0 0,4-1 0 0,-4 1 0 15,2 5 128-15,4-4-128 0,4-3 128 0,-3 0-128 16,-4 2 0-16,4-1 0 0,5 1 0 0,-1 0 0 16,-4-3 0-16,4 1 0 0,3 0 0 0,-1 2 0 15,-3-2 0-15,1 3 0 0,1 0 0 0,3 1 0 16,-1-2 0-16,5 0 0 0,-2 2 0 0,2 0 0 15,-2-4 0-15,5 1 0 0,2 0 0 0,2-2 0 16,-4 0 0-16,6 0 0 0,1 0 0 0,-2 0 0 16,2 0 0-16,4 0 0 0,5-1 0 0,-4 0 0 15,-3-2 0-15,4-1 0 0,3 2 0 0,-1 1 0 0,-2-2 0 16,4 2 128-16,5-1-128 0,0 1 0 16,-1 1 0-16,0 0 0 0,1-1 0 0,2 0 128 15,2-1-128-15,0 0 0 0,-1 1 0 0,2-1 0 0,4 0 0 0,4-1 0 16,2 2 0-16,0-2 128 0,-2-3-128 0,2 3 0 15,4 2 0-15,1 0 0 0,3-2 0 0,-1 2 0 16,-4-1 0-16,2 0 0 0,4 1 0 0,0 1 0 16,2-1 0-16,-1-2 0 0,-2 1 0 0,1 0 0 15,2 1 0-15,4 0 0 0,0 0 0 0,2-1 0 16,-2 2 0-16,1 0 128 0,-1-2-128 0,3 1 0 16,3-2 0-16,1 0 128 0,5 3-128 0,-1 0 0 15,-1-1 0-15,-1 0 0 0,-2-2 128 0,1 1-128 16,1 2 128-16,5 1-128 0,1 2 0 0,-2-1 128 15,-2-1-128-15,1 3 0 0,1-2 0 0,2 0 0 0,2-1 0 0,3 1 128 16,0 0-128-16,2 1 0 0,-1-2 0 0,-2 0 0 16,0-1 0-16,1 0 0 15,4 0 0-15,0 3 128 0,1-2-128 0,3 0 128 0,3-1-128 0,-1 0 128 16,-3-1-128-16,2 1 0 0,-2 0 128 0,2 1-128 16,4 2 144-16,0-2-144 0,1-1 192 0,-1 0-192 15,5 0 224-15,-2 0-64 0,3 0-16 0,1 1 0 16,-2-1 32-16,0 2 0 0,0 0 0 0,1-1 0 15,1 1 16-15,1 2 0 0,1-2 0 0,-1 1 0 16,2-1-64-16,2 1-128 0,0-1 192 0,3 1-64 16,2 1 16-16,1-3 0 0,-1 0 0 0,2 2 0 15,-2-2-16-15,1 2-128 0,-1-1 192 0,1 1-64 16,-1 0-128-16,3-1 0 0,-2-2 0 0,3 1 0 0,1 0 0 0,1 1 0 16,1-2 0-16,2 0 0 0,-2 0 0 0,6 0 128 15,-1-2-128-15,8 2 0 0,-1 0 0 0,0 0 0 16,-1 0 0-16,1 0 0 0,0-1 0 0,2 0 0 15,-2-1 0-15,-4-1 0 0,4 1-384 0,9 2 32 16,-6-2 16-16,6 2 0 16,0 0-336-16,0 0-64 0,0 0-16 0,0 0 0 15,0 0-1968-15,6-3-400 0,2 1-80 0,2 2 0 0</inkml:trace>
  <inkml:trace contextRef="#ctx0" brushRef="#br0" timeOffset="5320.21">29645 7436 26719 0,'0'0'1184'0,"0"0"240"0,1-10-1136 0,2 0-288 0,1 1 0 0,1-4 0 16,0 1 320-16,1-1 16 0,-1-5 0 0,3-1 0 15,1-2-112-15,1-4-32 0,-1-4 0 0,0-3 0 0,2-7 192 0,1 0 48 16,-1-3 0-16,2-4 0 0,1-1-192 0,0-3-48 16,-3-2 0-16,1 0 0 0,2-1-192 0,0-1 0 15,-2 5 0-15,1 4 0 0,-1 2 128 0,2 6-128 16,0 4 0-16,-2 4 0 0,1 7 272 0,0 3-32 16,-1 1-16-16,1 3 0 0,-4 4 32 0,0 6 16 15,-9 5 0-15,0 0 0 0,10 3-16 0,-1 11-16 16,-1 6 0-16,-2 0 0 0,-1 4-240 0,0 7 176 15,0 8-176-15,0 7 160 0,0-1-160 0,0 5 0 16,-1 2 0-16,0 1 128 0,0 1-128 0,0-1 0 0,-2 2 0 16,1-3 0-16,-1-1 0 0,1-4 0 0,-2-5 0 0,2-4 0 15,-2-4 0-15,-1-1 0 0,0-6 0 0,-1 1 0 16,-1-5 0-16,0-4-320 0,-3-5 48 0,0 0 16 31,0 0-1504-31,-2-6-288 0,0-3-64 0,7-5-10544 0</inkml:trace>
  <inkml:trace contextRef="#ctx0" brushRef="#br0" timeOffset="5471.19">29719 7016 12895 0,'0'0'576'0,"0"0"112"0,-5 11-560 0,5-11-128 0,4 12 0 0,2 0 0 15,3-4 3184-15,1 2 592 0,5-5 128 0,3 2 32 16,1-4-2992-16,4 0-608 0,1-2-112 0,-2-1-32 15,-2 0-1440-15,-1-1-288 0</inkml:trace>
  <inkml:trace contextRef="#ctx0" brushRef="#br0" timeOffset="5720.84">30571 6318 30111 0,'0'0'1344'0,"0"0"256"0,-8 4-1280 0,-1 6-320 16,3 0 0-16,-2 7 0 0,-2 3 0 0,0 7 144 15,-3 1-144-15,-2 3 0 0,-2 1 256 0,1 5-64 16,-2 5-16-16,-1 4 0 0,-3-1-176 0,3 6 0 0,-2 3 0 16,1 2 0-16,1 1 0 0,2-1 0 0,0-2 0 15,2-2 0 1,2-4-1264-16,3-5-224 0,2-5-48 0,5-8-16 15,1-5-1200-15,2-8-224 0</inkml:trace>
  <inkml:trace contextRef="#ctx0" brushRef="#br0" timeOffset="6121.78">30587 6909 27935 0,'-10'13'1232'0,"5"-3"256"16,-2 6-1184-16,1 3-304 0,1 2 0 0,0 0 0 16,1 1 0-16,-1-2 0 0,1 2 0 0,2-2 0 0,0-1 0 0,2-1 0 15,2-4 0-15,0-1 0 0,2-4 192 0,-4-9 48 16,11 7 0-16,2-4 0 0,0-4 176 0,1-6 32 16,1-2 16-16,4-2 0 0,2-3-208 0,-2-4-64 15,-2-3 0-15,0 0 0 0,-1 1 144 0,0 1 32 16,-4 0 0-16,0 1 0 0,-3-1-32 0,0 2 0 15,-3 2 0-15,-1 6 0 0,-5 9-16 0,0 0 0 16,0 0 0-16,0 0 0 0,0 0-112 0,-2 14-16 16,-2 5-16-16,-1 4 0 0,-2-1-176 0,2-1 0 15,0 5 0-15,0-3 0 0,1-1 0 0,2-1-224 0,0-3 48 0,5-4 16 16,-3-14 160-16,8 10-208 0,-8-10 80 0,14 1 128 16,2-6-272-16,1-4 64 0,-1-4 16 0,3-3 0 15,2-5 192-15,-2 0 0 0,0-2 0 0,-3-2-144 16,-1 0-48-16,-2-3 0 0,-3 2 0 0,-1-2 0 15,-4 2-80-15,0 0-32 0,-1 0 0 0,1 5 0 32,-1 0-208-32,-1 5-64 0,-1 2 0 0,1 1-8512 0,-3 4-1696 0</inkml:trace>
  <inkml:trace contextRef="#ctx0" brushRef="#br0" timeOffset="6588.82">31524 6708 24639 0,'0'-13'1088'0,"0"13"240"0,2-6-1072 0,-2 6-256 15,3-9 0-15,-3 9 0 0,0 0 704 0,0 0 64 16,0 0 32-16,-6-5 0 0,-2 1-128 0,-2 4-32 16,-2 3 0-16,0 2 0 0,-5 4-64 0,-2 1 0 0,-3 4-16 0,0 1 0 15,-3 4-240-15,3 2-32 0,-3 3-16 0,5 1 0 16,-2-1-272-16,3 2 160 0,3-2-160 0,2-4 128 16,2-1-128-16,4-1 0 0,2 0 0 0,4-5 0 15,2-13 128-15,0 0-128 0,0 0 128 0,11 0-128 16,2-3 256-16,1-7-16 0,3-5-16 0,0-3 0 15,1-3-224-15,0 0 176 0,-2-3-176 0,1-2 160 16,-3 5-160-16,-1 0 0 0,-2 1 144 0,-1 5-144 16,-2 2 0-16,-4 5 144 0,0 0-144 0,-4 8 0 15,0 0 192-15,0 0-64 0,0 0 0 0,0 0-128 16,6 13 0-16,-2 5 0 0,-2 4 0 0,2 3 0 16,4-1 0-16,-3 3 0 0,1 0 0 0,2-6 0 15,2-3 0-15,0-1 0 0,0-1 0 0,3-2 0 16,1-4-816-16,0-2-64 15,0-3-16-15,0-2-8912 0,-3-5-1792 0</inkml:trace>
  <inkml:trace contextRef="#ctx0" brushRef="#br0" timeOffset="6813.55">31784 6483 28383 0,'0'0'1264'0,"0"0"256"0,0 0-1216 0,-2 14-304 16,2-1 0-16,-1 3 0 0,-3 3 544 0,4 0 48 16,-1 2 16-16,2-2 0 0,-1 0-160 0,5 1-48 15,-1 2 0-15,1-2 0 0,1 3-400 0,3-3 0 16,-3-2 128-16,5-1-128 16,-4-1-368-16,1 0-96 0,-1-2-32 0,1 1 0 15,1 0-1888-15,-1 0-384 0,-2 2-80 0</inkml:trace>
  <inkml:trace contextRef="#ctx0" brushRef="#br0" timeOffset="7088.99">32210 6492 18431 0,'0'0'1632'0,"-9"3"-1312"0,2-1-320 0,0 7 0 0,1 5 1600 0,0 4 240 0,-1 2 48 0,1 3 16 0,-2-1-640 16,1 3-128-16,-2 6-32 0,0 2 0 0,0 2-432 0,0 3-96 16,0 3 0-16,-1 5-16 0,-3-1-96 0,1 4-16 15,-2-2 0-15,-3 0 0 0,2 1-192 0,-2 2-32 16,1-5-16-16,1 0 0 0,-1-6-208 0,-1-2 0 16,1-1 0-16,1-3 0 0,1-6-192 0,1-2-128 15,2-6-16-15,2-2-16 16,1-6-1680-16,2-3-336 0,6-7-64 0</inkml:trace>
  <inkml:trace contextRef="#ctx0" brushRef="#br0" timeOffset="7489.64">32695 6312 33519 0,'0'0'1472'0,"-7"-8"320"0,7 8-1424 16,0 0-368-16,-5-4 0 0,5 4 0 0,-10 0 128 0,1 4-128 0,0 4 128 0,0-2-128 16,-2 0 208-16,-2 4-16 0,-1-1-16 0,-1 4 0 15,-2 4-176-15,2 2 128 0,1 0-128 0,1 1 128 16,2 0-128-16,5-1 0 0,1-2 0 0,5-1 0 15,1 1 0-15,3 0 0 0,2-1 0 0,4 2 128 16,4 1 80-16,-2 2 16 0,0 4 0 0,1-2 0 16,0 2 48-16,-2 3 16 0,-2-3 0 0,2 3 0 0,-2-2-80 0,0 2-16 15,-2-4 0-15,-1 0 0 0,-2-4 0 0,-2-1-16 16,-2-1 0-16,-1 0 0 0,-3-2 336 0,-3 0 80 16,0-5 16-16,-4 2 0 0,-2-4 0 0,-2 0 0 15,-3-4 0-15,-4 2 0 0,-3-2-288 0,-2 1-48 16,-2-3-16-16,-1 0 0 0,-2-6-256 0,0 1 0 15,2-2-128-15,14 1 128 16,0 2-2112-16,1-3-320 0,-3-1-64 0</inkml:trace>
  <inkml:trace contextRef="#ctx0" brushRef="#br0" timeOffset="8053.06">30006 7820 29487 0,'0'0'2624'0,"0"0"-2112"0,0 0-512 0,0 0 0 16,-2 9 288-16,-1 3-48 0,1 3-16 0,-1 3 0 16,0-2 16-16,1 3 0 0,-2 3 0 0,-1 3 0 15,0 1-64-15,1 0-16 0,-2 1 0 0,1 0 0 16,1-3-160-16,1-2 0 0,1 2 0 0,-1 0 128 31,2-4-1264-31,1-1-256 0,1-2-48 0</inkml:trace>
  <inkml:trace contextRef="#ctx0" brushRef="#br0" timeOffset="8506.64">30243 7753 31327 0,'-13'0'2784'0,"13"0"-2224"16,0 0-560-16,0 0 0 0,0 0 352 0,-4 11-32 15,4-11-16-15,0 12 0 0,3-1-304 0,0 2-272 16,3-3 48-16,0 3 16 16,0 2-304-16,1 0-48 0,-2 3-16 0,2 0 0 15,1-2 0-15,-4 2 0 0,0 1 0 0,-1 0 0 0,1 0 176 0,-1 2 16 16,-2-2 16-16,0-4 0 0,1-1 208 0,-1-4 160 16,-1-10-208-16,2 12 80 0,1 0 320 0,-3-12 64 0,1 8 0 0,-1-8 16 15,0 0 576-15,0 0 112 0,0 0 32 0,12-4 0 16,-4-5-16-16,3 0 0 0,1-5 0 0,0-3 0 15,-3-2-464-15,0 0-112 16,0-1-16-16,-1 1 0 0,1-1-176 0,-1 2-32 0,-3 2-16 0,4 3 0 16,-1 2 32-16,-3 2 16 0,-5 9 0 0,7-5 0 15,-7 5 112-15,0 0 0 0,10 2 16 0,-2 6 0 16,-2 6-192-16,1 4-144 0,-3 1 192 0,-2 2-192 16,1 3 0-16,-2-1 0 0,-1-2 0 0,0 0 0 15,0 1 128-15,0-1-128 0,0-4 0 0,1-4 0 16,-1-1 0-16,3 0 0 0,-3-12 128 0,6 7-128 15,-6-7 0-15,9 5 0 0,-9-5 128 0,13-1-128 16,-1-4-496-16,1-1-144 16,1-4-48-16,-1 2 0 15,0-3-2320-15,1 0-448 0</inkml:trace>
  <inkml:trace contextRef="#ctx0" brushRef="#br0" timeOffset="9105.98">31286 7561 28383 0,'-10'-9'1264'0,"10"9"256"0,-6-5-1216 0,-2-1-304 16,-1 3 0-16,-1 6 0 0,0 4 256 0,-4 2-16 15,-3 5 0-15,-1 5 0 0,1 0-112 0,-2 7-128 0,0-1 176 0,1 6-176 16,1-2 128-16,2 3-128 0,2 1 0 0,3-2 0 15,1 0 0-15,5-1 0 0,4 0 128 0,4-5-128 16,3-3 0-16,3-2 0 0,1-6 0 0,4-2 0 16,1-6 272-16,3-4-48 0,2-3-16 0,5-3 0 15,0-1 32-15,2-5 0 0,2-1 0 0,0-5 0 16,1-3-32-16,-1-2 0 0,-1-5 0 0,1 3 0 16,-4-3-208-16,-1 3 144 0,-6 1-144 0,0-3 128 15,-2-2 0-15,0-1-128 0,-3 1 192 0,-1-3-64 16,-3 2 0-16,-1-3 0 0,-4-3 0 0,1 4 0 15,-2 2 0-15,-1 0-128 0,-2 5 192 0,0 3-64 16,-1 3-128-16,0 4 0 0,0 13 144 0,0 0-144 16,0 0 128-16,-8 8-128 0,1 2 160 0,-2 4-160 15,-3 4 0-15,1 5 0 0,-2 7 0 0,1 6 0 16,-2 2 0-16,1 5 0 0,-1 2 0 0,3-2 0 16,-1-1 0-16,2-4 0 0,1-4 0 0,4-5 0 0,2-2 0 0,6-5 0 15,1-4 0-15,1-3 0 0,1-6 0 0,4-3 0 16,2-3 192-16,2-3-48 0,2-5 304 0,3-6 64 15,2-3 16-15,-1-3 0 0,2-8-240 0,-2 3-48 16,0-3-16-16,-1 4 0 0,0 2-224 0,2 2 144 16,-2 5-144-16,0 3 128 0,-1 0 0 0,0 5-128 15,-2 3 192-15,1 6-64 0,-1 5 128 0,-1 6 0 16,-2 3 16-16,0 4 0 0,-2 7-16 0,-1 1-16 16,1-1 0-16,-6-1 0 0,1 0-240 0,-1-2 0 15,-1 1 0-15,-2-2 0 16,2-1-576-16,-1-1 0 0,-2-4 0 0,0 0 0 15,1-2-2432-15,-2-3-512 0</inkml:trace>
  <inkml:trace contextRef="#ctx0" brushRef="#br0" timeOffset="10041.03">30044 8654 11055 0,'0'0'976'0,"0"0"-784"0,0 0-192 0,0 0 0 0,0 0 1616 0,0 0 288 0,0 0 48 0,0 0 16 0,-4-10-224 0,4 10-32 16,0 0-16-16,-3-8 0 0,3 8-32 0,-2-11-16 16,2-1 0-16,3 5 0 0,-3 7-576 0,6-13-112 15,2 3-32-15,2 0 0 0,-1 0-352 0,2-1-64 16,2 1 0-16,4 1-16 0,0-3-208 0,3 3-32 16,-1 0-16-16,2 5 0 0,-2 0-48 0,-1 5-16 15,-3 2 0-15,-1 3 0 0,-4 3-176 0,-2 0 0 16,-2 4 0-16,-3 2 128 0,-3 0-128 0,-1 2 160 15,-3-2-160-15,-1 0 160 0,-2-1-160 0,1 2 160 16,-2 0-160-16,2-2 160 0,0-4-160 0,1 3 0 0,1-4 0 0,4-9 128 16,2 10-128-16,-2-10 0 0,9 10 0 0,3-2 0 15,2 0 0-15,2 0 0 0,2 0 0 0,2 2 128 16,3 3-128-16,-1-3 0 0,-2 3 144 0,1 0-144 16,-4 1 0-16,-1-1 128 0,-4 1-128 0,-1 4 0 15,-5 0 0-15,-1 0 0 0,-3 0 0 0,-3-1 128 16,-3 1 112-16,-1 0 16 0,-5-1 16 0,-1-1 0 15,-2-1 112-15,-2-2 32 0,-3 1 0 0,0 0 0 16,3 0-160-16,-3-4-48 0,0 0 0 0,1-3 0 16,3 0-208-16,0-2 0 0,-2-3 0 0,2-2 0 15,0-2-256 1,3-3-160-16,-1-1-32 0,2 0 0 0,1-5-1792 0,4 3-384 0,5 8-64 0,-2-14-7456 16,3 1-1504-16</inkml:trace>
  <inkml:trace contextRef="#ctx0" brushRef="#br0" timeOffset="10556.98">31150 8327 31503 0,'0'0'1392'0,"0"0"288"0,0 0-1344 0,0 0-336 15,0 0 0-15,0 0 0 0,0 0 368 0,9 11 0 0,-4-1 0 0,-1 5 0 16,-1 4 80-16,-3 3 32 0,0-1 0 0,-4 1 0 16,1 1-224-16,2 2-64 0,0-3 0 0,-1-1 0 15,1 1-64-15,1 1 0 0,0-4-128 0,1-5 192 16,2-1-192-16,1-1 0 0,0-1 128 0,2-1-128 16,1-3 128-16,1 2-128 0,0-2 176 0,-8-7-176 15,10 6 192-15,-10-6-192 0,11 3 192 0,-11-3-192 16,11 0 192-16,-11 0-192 0,0 0 192 0,0 0-192 15,0 0 176-15,0 0-176 0,0 0 160 0,0 0-160 16,0 0 192-16,-12-2-64 0,-2 2-128 0,-4 3 192 16,1-1-192-16,-1 2 0 0,0-1 0 0,0 2 0 15,0-1 0-15,3-1 0 0,2 2 0 0,1 3 0 16,-1-5 0-16,4 2 0 0,3 1 0 0,6-6 0 16,-8 6 0-16,8-6-192 0,0 0 192 0,0 0-160 15,1 13 160-15,3-5-160 0,1 1 160 0,3 0-160 16,-1 2 160-16,2-1-128 0,2 3 128 0,-1 1-128 0,0-3 128 15,-2 3 0-15,-2 0 0 0,-1 4 0 0,-1 1 0 0,-2 0 0 16,2-2 0-16,-4 1 0 0,-4 1 0 0,2-2 0 16,-1 1 0-16,1-3 0 0,-1-2 0 0,1-4 0 15,-2 2 0-15,1-4 0 0,3-7 0 0,-1 10 0 16,0-4 0-16,1-6 0 16,0 0-1504-16,0 0-368 0,0 0-80 0,4-11-12384 0</inkml:trace>
  <inkml:trace contextRef="#ctx0" brushRef="#br0" timeOffset="10875.08">31680 8321 29487 0,'0'0'2624'0,"0"0"-2112"0,0 0-512 0,9-4 0 16,-9 4 512-16,0 0-16 0,0 0 0 0,6 7 0 16,0 4 304-16,-3 2 64 0,0 3 16 0,-3 7 0 15,0 0-208-15,-3 1-32 0,1 4-16 0,-1-4 0 16,2 3-192-16,0-4-48 0,1-1 0 0,2-1 0 16,2 1-112-16,1-3-16 0,2-3-16 0,0-4 0 15,1 0-48-15,1-6-16 0,1-3 0 0,1 1 0 16,1 0 160-16,0-3 48 0,1-3 0 0,2-2 0 15,1-5-208-15,-1 3-48 0,-1-5 0 0,1 6 0 16,0 0-480-16,-1-4-96 0,2 2-32 0,-2-6 0 16,0 0-2592-16,-2-1-528 0</inkml:trace>
  <inkml:trace contextRef="#ctx0" brushRef="#br0" timeOffset="11092.45">32130 8101 18431 0,'0'0'1632'0,"-5"14"-1312"16,0 9-320-16,1 2 0 0,0 9 4560 0,2 4 848 0,-1 4 160 0,1 6 48 15,-1 7-4208-15,-1 0-832 0,3 4-160 0,1-2-32 16,0-1 144-16,0-3 48 0,0 2 0 0,1-2 0 16,5 0-384-16,-3-4-64 0,0-4 0 15,1 0-128-15,-2-5 0 0,6-1-176 0,-3-6 0 0,0 0 0 31,1-9-1408-31,1-1-272 0,-2-2-64 0</inkml:trace>
  <inkml:trace contextRef="#ctx0" brushRef="#br0" timeOffset="23900.22">9664 12348 20271 0,'0'0'896'0,"0"0"192"0,0 0-880 0,5-7-208 16,-5 7 0-16,4-10 0 0,-1 3 784 0,-3 7 112 0,0-10 32 0,-3 2 0 16,-2-2-352-16,-1 1-64 0,-3-5 0 0,-1 0-16 15,-3 2-48-15,-1-2 0 16,-1-1 0-16,-3-3 0 0,-2 2 0 0,-3-1 0 0,-1 0 0 0,-6-1 0 16,-3-4-64-16,-5 1 0 15,-2-4-16-15,-1 0 0 0,0-3-112 0,1 1-32 0,-5-3 0 0,1 4 0 16,-1 0-16-16,1 2 0 0,-3-4 0 0,-4 2 0 15,-4-1 96-15,0 2 16 0,1 1 0 0,-1 0 0 16,0 3-32-16,1 4 0 0,-2 0 0 0,-3 3 0 16,-2 3-128-16,-5-5-32 0,-4 2 0 0,0 2 0 15,4-1-128-15,-2 0 128 0,-1 7-128 0,-9 0 128 16,-7 0-128-16,0 3 0 0,0-5 0 0,0 4 0 16,1 2-128-16,-5 2 128 0,-5 1 0 0,2-1 0 15,3-3 0-15,3 3 0 0,1 4 0 0,-2 3 0 16,-3-2 0-16,4-3 0 0,0 1 0 0,5 1 0 15,4 6 0-15,-2 2 0 0,-1-1 0 0,0 1 0 0,-2-3-144 16,3 3 144-16,4 2 0 0,2 0 0 0,0-2 0 0,-2 5-128 16,-4-1 128-16,3 5 0 0,2 2 0 0,6 1 0 15,0-1 0-15,5 3 0 0,-1-2 0 0,1 2-128 16,-1 1 128-16,5 2 0 0,3-1 0 0,5 4-128 0,1-2 128 0,6 2 0 16,2 3 0-16,2 1-128 0,2 0 128 0,-1 3 0 15,2-3 0-15,0 3-128 0,3-1 128 0,1 3 0 16,1-2 0-16,4 3 0 0,0-1-128 0,5 1 128 15,1-2 0-15,5 1 0 0,1 2-128 0,1 1 128 16,2-4 0-16,3 3 0 0,1 2-128 0,1-1 128 16,2 1 0-16,3-3 0 0,1 4 0 0,2-3 0 15,2 4 0-15,1-4-128 0,3 2 128 0,0-2 0 16,3 4 0-16,0-3-128 0,1 2 128 0,0-3 0 16,1 2 0-16,2-3 0 0,0 1 0 0,1-1 0 15,0-3 0-15,4-1 0 0,-4-3 0 0,3 0 0 16,4 2 0-16,0 0 0 0,1 0 0 0,2-3 144 15,4 1-144-15,1-2 0 0,-1 1 0 0,2-1-176 16,1-4 176-16,4 2 0 0,1 0 0 0,4 0 0 0,2-2 0 16,2 2 0-16,3 1 0 0,4-3 0 0,1 0 0 15,2 0 0-15,-2-3 0 0,1 2 128 0,1-6-128 0,2 0 0 16,2-2 0-16,4-1 0 0,1-2 128 0,0 0-128 16,1-3 128-16,-2-3-128 0,0-2 192 0,2 2-16 15,1-6-16-15,1 3 0 0,4 1-32 0,0-1-128 16,-3-3 192-16,-1 0-64 0,-1 0-128 0,1-1 160 15,3-2-160-15,0-2 160 0,4-2-160 0,1-2 0 16,-4-1 144-16,1-4-144 0,-1 1 128 0,2-2-128 16,1 0 160-16,4-4-160 0,2 0 128 0,-2 1-128 15,-4-2 0-15,-1 0 144 0,0-3-144 0,0 0 0 16,2-1 144-16,-2 0-144 0,-1-1 0 0,-1 1 0 16,-4-2 0-16,3 3 128 0,-2-2-128 0,2 1 0 15,1-1 0-15,-1-1 0 0,-3-3 0 0,-3 0 144 0,-2 0-144 0,0-3 0 16,0 2 128-16,0-1-128 0,0-3 0 0,0-1 0 15,-1 2 176-15,-3-3-176 0,-3-2 160 0,-2 0-160 16,-1-3 192-16,-2 2-64 0,2 2-128 0,-1-2 192 16,-1-3-48-16,1-2-16 0,-3-1 0 0,-5 0 0 15,-5-7 144-15,-3 1 32 0,-4-4 0 0,2-3 0 16,-1 0 80-16,-2 0 32 0,1 1 0 0,-2 3 0 16,-2 2-192-16,-3 0-32 0,-2 2-16 0,-2 1 0 15,-2 6 48-15,-4 1 16 0,-4 0 0 0,-6 0 0 16,-1 1 16-16,-4 2 16 0,-1 4 0 0,-5 2 0 15,-4-3-48-15,-2 1-16 0,-1 2 0 0,-1 0 0 16,-3 4-208-16,0-2 0 0,-2 3 0 0,0 4 0 16,-2 1-208-16,0 1-96 0,1-1-16 0,-3 3 0 15,-1 1-2000-15,0 2-416 0,-6-2-80 16</inkml:trace>
  <inkml:trace contextRef="#ctx0" brushRef="#br0" timeOffset="28470.39">7027 16035 4607 0,'0'0'192'0,"0"0"64"0,0 9-256 0,-1-1 0 0,1-1 0 0,0-7 0 16,0 0 3136-16,0 9 592 0,0-9 112 0,0 0 32 15,0 0-1872-15,0 0-368 0,0 0-80 0,0 0-16 16,0 0-96-16,0 0-32 0,0 0 0 0,0 0 0 0,10-9-240 0,-1-3-48 16,-1-2-16-16,0 1 0 0,2-6-464 0,0-1-112 15,1-1-16-15,0 0 0 0,2-4-240 0,-1-1-48 16,1 0-16-16,0 0 0 0,-2 1-208 0,1 1 176 15,-2-1-176-15,1 6 160 0,2 4-160 0,-1 3 0 16,-2-1 0-16,-1 7 0 0,-9 6 0 0,10-4 0 16,-1 6 0-16,0 5 0 0,1 2 0 0,-1 8 0 15,0 4-128-15,-1 6 128 0,-1 6-128 0,-2 5 128 16,-1 4-160-16,-4 5 160 0,0 1 0 0,0 1 0 16,-4 3 0-16,1-15 0 0,0 1 0 0,-3 2 0 15,1 0 0-15,-2-5 0 0,-1-2 0 0,-3-6 0 16,-1 0 0-16,2-6 160 0,0-3 288 0,1-4 48 15,3-6 16-15,-1-3 0 0,7-5 96 0,0 0 32 16,-5-9 0-16,1-7 0 0,4-5-240 0,0-5-32 16,5-4-16-16,3-18 0 0,0 0-352 0,-1-1 0 15,3-3 0-15,2 1 0 0,1-1 0 0,2 5 0 16,1 3 0-16,2 1 0 0,1 3 0 0,-1 6 0 16,0 6-128-16,1 1 128 0,0 3 0 0,1 6-128 0,-1 6 128 0,2 3 0 15,-3-2-192-15,1 9 64 0,0 3 0 16,0 4 0-1,1 3-2272-15,-1 0-448 0,0 2-96 0</inkml:trace>
  <inkml:trace contextRef="#ctx0" brushRef="#br0" timeOffset="28920.4">8065 15006 22863 0,'0'0'1008'0,"0"0"208"0,0 0-960 0,0 0-256 15,2-12 0-15,1 6 0 0,-3 6 880 0,8-8 128 16,1 3 16-16,1 0 16 0,2-3-416 0,0 3-96 16,2 2-16-16,1 1 0 0,1 0 112 0,-1 0 16 15,0 2 0-15,-1 3 0 0,-1-2-432 0,0 6-80 16,-1 2 0-16,-3 2-128 0,0 5 128 0,-5 7-128 16,-7 2 0-16,1 4 0 0,-6 0 128 0,-1 1-128 15,-2 2 0-15,-3-3 0 0,-3 2 144 0,1-1-16 0,-2-4-128 0,3 1 192 16,2-3 400-16,2-1 80 0,0-3 16 0,4-2 0 15,2-3 128-15,4-2 16 0,1-1 16 0,1-3 0 16,-1-9-336-16,11 12-80 0,2-7-16 0,3 0 0 16,2-1-96-16,4-4-32 0,2-2 0 0,4-1 0 15,2-1-288-15,4 0 160 0,1-5-160 0,-2 2 128 16,-1-1-1792-16,-3-1-352 0,-1 3-80 16</inkml:trace>
  <inkml:trace contextRef="#ctx0" brushRef="#br0" timeOffset="32890.44">9089 15693 19343 0,'0'0'1728'15,"-9"4"-1392"-15,-2 0-336 0,3 0 0 16,0 1 1696-16,-1 1 272 0,0-2 48 0,0 1 16 16,0 4-752-16,0-3-160 0,3-1-32 0,6-5 0 0,-11 8-128 0,11-8-48 15,-7 6 0-15,7-6 0 0,0 0-240 0,0 0-48 16,0 0-16-16,0 0 0 0,0 0-32 0,0 0 0 16,10 4 0-16,6-3 0 0,2-1-192 0,3 0-32 15,5 0-16-15,3 0 0 0,4 2-208 0,1 2-128 16,2-2 160-16,-1-1-160 0,1-1 0 0,0 2 128 15,-5-2-128-15,0 0 0 0,-2-2 0 0,-2 1 0 16,-6 0-192-16,-3 1 192 16,-3 1-1920-16,-1-1-288 0,-1 0-48 0,-1-2-12960 0</inkml:trace>
  <inkml:trace contextRef="#ctx0" brushRef="#br0" timeOffset="33198.08">10024 14992 32831 0,'0'0'1456'0,"0"0"288"0,0 0-1392 0,0 0-352 16,1-7 0-16,-1 7 0 0,0 0 720 0,0 0 80 0,0 0 16 0,-3 9 0 15,0 4-272-15,-2 2-48 0,-3 6-16 0,-1 1 0 16,-2 6-208-16,1 4-32 0,0-1-16 0,-1 3 0 15,1 2-96-15,1-2 0 0,2 0-128 0,4 0 192 16,6 1-192-16,3-5 0 0,2-3 0 0,2 0 0 16,3-6 160-16,2-2-160 0,3-2 160 0,2-2-160 15,0-3 256-15,4-1-32 0,2-5-16 0,1 1 0 16,1-5-208-16,2-3 176 0,2-4-176 0,0-1 160 0,-2-1-160 16,1-4-272-16,2-3 64 0,-2-1 16 15,-1-2-2304-15,-1-2-448 0,-2-4-80 0</inkml:trace>
  <inkml:trace contextRef="#ctx0" brushRef="#br0" timeOffset="33423.97">10788 14732 26719 0,'0'0'2368'0,"0"0"-1888"15,0 0-480-15,-1 14 0 0,-2 3 2048 0,-1 6 320 16,-1 2 64-16,-2 8 16 0,-2 4-1184 0,-1 5-240 15,-4 5-64-15,1 8 0 0,-1 1-320 0,0 11-80 16,-1 5-16-16,-2 6 0 0,-1 3-240 0,-1 2-48 16,0 1-16-16,3 1 0 0,-1-5-240 0,3 1 176 15,3 0-176-15,-1-5 160 16,3-10-528-16,1-3-96 0,1-8-32 0,5-7 0 16,-2-8-2160-16,4-8-432 0,6-6-96 0</inkml:trace>
  <inkml:trace contextRef="#ctx0" brushRef="#br0" timeOffset="33974.12">11303 15899 14735 0,'-14'4'640'0,"5"0"160"0,0 1-640 0,9-5-160 16,-9 4 0-16,9-4 0 0,0 0 2880 0,0 0 528 15,0 0 112-15,0 0 32 0,3-14-1792 0,3-2-352 16,3-1-80-16,4-5-16 0,3-2-288 0,3-4-48 15,2-1-16-15,1 1 0 0,3-4-416 0,0-1-96 16,-2-4 0-16,-1 0-16 0,-1 0-80 0,1 3-16 16,-3 4 0-16,-1 3 0 0,-4 3-208 0,0 3-128 15,-3 10 128-15,-1 1-128 0,-1 5 0 0,-9 5 0 16,10 12 0-16,-1 7 128 0,-4 8-128 0,2 7 0 16,-4 8-128-16,-1 5 128 0,-2 4 0 0,-4 3-160 0,-4 3 160 0,3 6 0 15,-1-3-176-15,-3-1 176 0,-1-5-160 16,0-5 160-16,1-7 0 0,0-7 0 0,1-7-128 0,3-5 128 15,1-4 256-15,4-6 80 0,0-13 32 0,0 0 0 16,0 0 160-16,8-3 48 0,2-11 0 0,3-6 0 16,1-8-144-16,2-3-32 0,3-4 0 0,2-6 0 15,2-1-272-15,-3-5-128 0,0-4 128 0,2 0-128 16,1 1 128-16,2 5-128 0,2 4 0 0,1 5 128 16,0 3-128-16,2 7 0 0,5 2 0 0,-2 5-176 0,0 5 0 0,0 4 0 15,-1 6 0-15,-1 3 0 16,-1 2-2112-16,-1 0-416 0,1 3-96 0,0 1-16 0</inkml:trace>
  <inkml:trace contextRef="#ctx0" brushRef="#br0" timeOffset="34308">13135 15833 30575 0,'0'0'1344'0,"0"0"304"0,0 0-1328 0,0 0-320 0,0 0 0 0,0 0 0 15,10-4 1360-15,1 2 208 0,2-2 32 0,1-1 16 16,2 1-688-16,5 1-144 0,3 0-16 0,1-2-16 16,2-2-256-16,2 3-48 0,2-1-16 0,0-1 0 15,3 1-256-15,1 2-48 0,2-3-128 0,1 2 192 16,-1-1-192-16,-1 3 0 0,-1-2 0 0,-2 0 0 16,-1 0-1200-1,-3 2-336-15,0 0-64 0,-3 1-15056 0</inkml:trace>
  <inkml:trace contextRef="#ctx0" brushRef="#br0" timeOffset="34719.43">14718 15245 24703 0,'0'0'1088'0,"0"0"240"0,0 0-1072 0,0 0-256 0,8 11 0 0,2-5 0 15,0 1 1104-15,3-3 176 0,2-3 16 0,6-1 16 16,-1-3-288-16,5-2-64 0,6 0-16 0,1 0 0 16,1-4-368-16,2 0-64 0,0 0 0 0,1 2-16 15,3 2-208-15,-4-6-32 0,-2-1-16 0,-2 2 0 0,-1-1-240 0,-4 3 0 16,-6-6 0-16,-3 3 0 15,-5 2-2192-15,-2 4-336 0,-10 5-64 0</inkml:trace>
  <inkml:trace contextRef="#ctx0" brushRef="#br0" timeOffset="35058.71">14711 15220 13823 0,'-36'4'608'0,"13"1"128"0,-2 4-592 0,2-2-144 16,1 0 0-16,5 0 0 0,0 3 2944 0,3 0 544 15,0 4 112-15,3 0 32 0,0 1-2352 0,4 3-448 16,-2 2-112-16,4 2-16 0,2 3-368 0,3 3-80 16,3-2 0-16,3 3-16 0,4 4-240 0,6-1 176 15,-1 0-176-15,5 2 160 0,1 0 208 0,4 3 32 16,5 0 16-16,2 0 0 0,1 2 144 0,0 1 16 16,-2-1 16-16,-1 0 0 0,0-1-224 0,-2-1-48 15,-4-1-16-15,-4 1 0 0,-2-4-176 0,-4-3-128 16,-4 0 144-16,-4-4-144 0,-2 0 480 0,-5-3 0 0,-3-4 0 0,-2 2 0 15,-6 0 304-15,-4-1 64 0,-6-2 16 0,-3 1 0 16,-5 2-256-16,-3-4-48 0,-5-4-16 0,-5-2 0 16,-1-2-288-16,-5-1-48 0,1-7-16 0,0-1 0 15,1-5-192-15,3-5-240 0,3-3 48 0,5-4 16 16,5-2-1936-16,5-1-400 16,4 1-80-16,8-3-13664 0</inkml:trace>
  <inkml:trace contextRef="#ctx0" brushRef="#br0" timeOffset="35441.29">16020 15703 16575 0,'0'0'736'0,"0"0"160"0,0 0-720 0,0 0-176 16,0 0 0-16,0 0 0 0,9 4 2960 0,1 0 560 0,3 0 128 0,2-2 0 15,3-2-1472-15,5-1-288 0,5-3-64 0,-5 3-16 16,5 0-656-16,3-3-144 0,5-1-32 0,2-3 0 16,3 1-352-16,2 0-80 0,3-2-16 0,2 4 0 15,2-2-320-15,3 0-64 0,3 4-16 0,-1-6 0 16,-3 1-128-16,-2-1 0 0,-2 1-192 0,10 0 192 31,-10 0-1952-31,-10 5-272 0,-7 1-48 0,-8 1-14032 0</inkml:trace>
  <inkml:trace contextRef="#ctx0" brushRef="#br0" timeOffset="35658.97">15839 16151 27647 0,'0'0'2448'0,"0"0"-1952"15,0 0-496-15,8 4 0 0,4-2 2000 0,3 1 304 16,5-1 64-16,4-2 16 0,3-3-1536 0,6 0-304 15,4-1-64-15,6 0-16 0,4-3-112 0,4-1-32 16,2-2 0-16,1 2 0 0,-1-1-192 0,1 2-128 16,-2 0 128-16,21-3-128 15,-7 4-1024-15,1-2-256 0,-1 1-64 0,-22 3-9472 16,1-3-1904-16</inkml:trace>
  <inkml:trace contextRef="#ctx0" brushRef="#br0" timeOffset="36709.19">18759 15134 13583 0,'0'0'592'0,"0"0"144"0,0 0-592 0,5-6-144 16,-2-5 0-16,-3 11 0 0,2-8 832 0,0-3 144 15,-2 11 32-15,0-11 0 0,-2 2 80 0,1-2 32 16,0 2 0-16,0 0 0 0,1 9 32 0,-4-8 0 15,3-2 0-15,-5 4 0 0,3-1-128 0,3 7-32 0,-8-7 0 0,2 3 0 16,-3-1-96-16,0 1 0 0,-1 1-16 0,-2 3 0 16,0 0-176-16,-4 3-48 0,0 2 0 0,-2 0 0 15,-2 7-320-15,-3-3-64 0,-1 1-16 0,-1 1 0 16,0 7-64-16,0 0 0 0,-1 1-16 0,-3 2 0 16,-3 2 80-16,-1 3 0 0,-1 3 16 0,1 3 0 15,0-2-144-15,1 12-128 0,1 5 192 0,2 7-192 16,2 3 128-16,1 1-128 0,2-1 0 0,1 6 0 15,1-1 0-15,4 3 0 0,2-3 0 0,4 2 0 16,5-6 0-16,3 1 0 0,3-6 0 0,7-2 0 16,4-3 160-16,4-5-160 0,4 1 128 0,5-6-128 15,4 0 240-15,4-5-48 0,6-5 0 0,6 1 0 16,7-5-64-16,3-1 0 0,3-5-128 0,1-7 192 0,1 0-48 16,3-6-16-16,2-3 0 0,3-2 0 15,2-5 0-15,-1-4 0 0,0-2 0 0,0-6 0 0,-3-2 32 0,0-5 0 16,-2-3 0-16,-1-5 0 0,0-2 160 0,-2-5 48 15,-5-4 0-15,-1-7 0 0,-9-5 224 0,-2-7 48 16,-5-4 16-16,-5-9 0 0,-7-5 112 0,-5-1 32 16,-4-1 0-16,-7 1 0 0,-7 5-224 0,-3 4-32 15,-6 6-16-15,-5 7 0 0,-9 4-208 0,-3 7-32 16,-4 3-16-16,-6 6 0 0,-7 3-272 0,-6 4 128 16,-6 2-128-16,-2 4 0 0,-1 2 0 0,-1 5 0 15,-3 3-240-15,-1 4 80 16,-1-2-1456-16,-2 5-304 0,-2 2-48 0,-1 3-11472 0,5 1-2304 15</inkml:trace>
  <inkml:trace contextRef="#ctx0" brushRef="#br0" timeOffset="44131.73">17573 11490 13823 0,'-11'13'608'0,"7"-8"128"0,-1 1-592 0,5-6-144 0,-5 5 0 0,5-5 0 15,0 0 944-15,0 0 144 0,0 0 48 0,0 0 0 16,0 0 320-16,0 0 64 0,4-13 16 0,3-1 0 16,2-2-576-16,4-3-96 0,1-3-32 0,1-1 0 15,2-3-144-15,0-1-48 0,3-1 0 0,-1 0 0 16,1-4-160-16,0 4-32 0,2 2-16 0,-2-1 0 0,-1 4-224 0,2 3-32 16,-4 2-16-16,-1 4 0 0,-2 6-160 0,-4 1 0 15,-1 4 0-15,-2 7 0 0,2 6 0 0,-5 7 0 16,-1 4 0-16,-2 10 0 0,-1 4 0 0,-3 3-176 15,-2 6 176-15,-1 1-192 0,1 6 64 0,-2-6 0 16,-4-2 0-16,1-5 0 0,0-1 128 0,-2-3 0 16,2-6 0-16,0-2 0 0,0-6 0 0,2-3 0 15,0-7 0-15,3-1 176 0,5-9 528 0,0 0 96 16,-3-5 32-16,1-8 0 0,2-2 32 0,3-6 16 16,1-7 0-16,2-2 0 0,0-3-576 0,3-3-112 15,1-1-32-15,3-1 0 0,1-3-160 0,3 2 0 16,0 0 0-16,3 3 0 0,-1 2 0 0,2 4 0 15,2 4 0-15,-1 5 0 0,-3 2-176 0,2 5 176 16,-4 2-128-16,8 3 128 16,-3 4-448-16,-3 9 0 0,-2 2 0 0,-7 2-10112 0,-1 0-2048 0</inkml:trace>
  <inkml:trace contextRef="#ctx0" brushRef="#br0" timeOffset="44498.52">18383 10722 5519 0,'-6'-13'240'0,"4"3"64"0,0 3-304 0,2-4 0 15,0 11 0-15,5-11 0 0,3 2 4288 0,-1-1 784 16,3 4 176-16,1-1 16 0,0-3-3600 0,0 6-736 15,2 0-144-15,0 2-16 0,-2 4-384 0,2 2-80 16,0 1-16-16,-1 7 0 0,0 3-288 0,-2 3 0 16,-4 2 128-16,-3 2-128 0,-4 2 0 0,-3 4 128 15,-1 0-128-15,-3 1 0 0,-2 0 128 0,0-5-128 16,0 2 0-16,-2-2 0 0,-1-4 128 0,2-1-128 16,1-2 192-16,3-3-192 0,0-3 544 0,3 2 0 15,4-13 0-15,-1 9 0 0,1-9-32 0,0 0-16 16,10 4 0-16,4-4 0 0,1-4-128 0,3-1-32 15,1 0 0-15,3 1 0 0,-2 0-336 0,5-2 128 16,1-2-128-16,-1 4 0 16,-1 1-2048-16,-1 3-496 0</inkml:trace>
  <inkml:trace contextRef="#ctx0" brushRef="#br0" timeOffset="44847.98">18769 11358 2751 0,'0'0'256'0,"-1"6"-256"0,2 4 0 0,2-1 0 15,3 0 4976-15,2-4 944 0,1 0 192 0,4 0 32 16,2-1-3904-16,4-4-768 0,2-6-176 0,5-1-16 16,-2 0-528-16,1-5-112 0,0 2 0 0,-1-1-16 0,0-6-288 0,0 2-48 15,-2 0-16-15,-1-1 0 0,-4 4-128 0,-2-4-16 16,-2 1-128-16,-2 0 192 0,-3 3-32 0,-3 4-16 15,-3-3 0-15,-2 11 0 0,0 0 96 0,-8 4 16 16,-4 3 0-16,-3 5 0 0,-4 1-16 0,-3 6 0 16,-1 5 0-16,-1 0 0 0,0 6-240 0,0-2 0 15,1 3 0-15,0 4 0 0,0 2 0 0,3-1 0 16,2 0 0-16,3-2 0 0,3-1 0 0,7 0-128 16,3-3 128-16,3-2 0 0,4-3 0 0,5-2 0 15,3-5-128-15,6-4 128 0,3-2-352 0,2-1-16 16,-1-8 0-16,5-3-9808 15,2-2-1952-15</inkml:trace>
  <inkml:trace contextRef="#ctx0" brushRef="#br0" timeOffset="45247.98">19433 11163 15663 0,'0'0'688'0,"-8"0"144"0,-1-2-656 0,9 2-176 0,0 0 0 0,3-14 0 15,-2 0 2784-15,4-2 528 0,-1-1 96 0,4-4 32 16,1-2-2448-16,1 1-480 0,1-6-112 0,2 2-16 0,0-2 16 0,1 5 0 16,0 3 0-16,0 3 0 0,-2 2-128 0,1 5-16 15,-1 2-16-15,0 6 0 0,0 1-112 0,-12 1 0 16,10 6-128-16,-3 8 192 0,0 4-192 0,-3 1 144 15,-2 2-144-15,-2 2 128 0,-2 3-128 0,-2-2 160 16,3 3-160-16,-3-6 160 0,-4-3-160 0,2-2 0 16,2-4 144-16,0-2-144 0,4-10 128 0,0 0-128 15,0 0 128-15,0 0-128 0,0 0 464 0,6-8 32 16,2-4 0-16,1-5 0 0,1-2-48 0,2 1 0 16,0-1 0-16,4 0 0 0,0 0-288 0,2 1-160 15,-2 1 160-15,1 0-160 0,-2 2 0 0,2 2 0 16,-5 4 0-16,2 2 0 0,0 3 0 0,0 1 0 15,-2 3 0-15,-1 3 0 16,-1 2-1104-16,2 4-112 0,-2-2-32 0,0 5-8816 16,0-6-1776-16</inkml:trace>
  <inkml:trace contextRef="#ctx0" brushRef="#br0" timeOffset="45498.41">20518 10533 29951 0,'0'0'1328'0,"0"0"272"0,0 0-1280 0,-2 10-320 0,-2 3 0 0,-2 2 0 15,-4 3 672-15,-2 2 80 0,-2 0 16 0,-2 4 0 16,-3 7-256-16,-2 2-64 0,0 3 0 0,0-1 0 0,1 1-128 0,1-1-48 16,1 5 0-16,4-2 0 15,4-5-144-15,2 3-128 0,5 0 144 0,1-1-144 0,5-3 0 0,3-4 0 16,4-2 0-16,3-2 0 0,2-3-160 0,4-4-128 15,3 0-32-15,2-4 0 16,2-2-336-16,0-4-80 0,5-2-16 0,-5-2-8992 16,-3-6-1808-16</inkml:trace>
  <inkml:trace contextRef="#ctx0" brushRef="#br0" timeOffset="45649.97">20243 10896 24879 0,'0'0'2208'0,"9"-4"-1760"16,2 2-448-16,4-3 0 0,4 1 1520 0,5 0 208 16,4-1 64-16,4-1 0 0,3 1-1216 0,0 0-256 15,2-4-32-15,2 4-16 16,3-2-1184-16,-1 1-240 0</inkml:trace>
  <inkml:trace contextRef="#ctx0" brushRef="#br0" timeOffset="46086.83">20885 11448 23951 0,'0'0'2128'0,"0"0"-1696"15,0 0-432-15,15 1 0 0,1 0 1216 0,3 1 176 16,0-1 16-16,4-2 16 0,3-2-592 0,0 1-128 16,1-2-32-16,5-1 0 0,0 1-272 0,1 1-48 15,-1 0-16-15,-1-3 0 0,2 4-176 0,0-1-32 16,-1 1-128-16,1 1 192 15,0-1-1952-15,-1 1-400 0</inkml:trace>
  <inkml:trace contextRef="#ctx0" brushRef="#br0" timeOffset="46498.85">21908 10904 8287 0,'0'0'736'0,"0"0"-592"16,-9 6-144-16,3 1 0 0,0 4 3392 0,0-1 656 16,0 3 128-16,-1 2 32 0,1 0-2176 0,1 4-432 15,0 2-96-15,1 3-16 0,2 3-272 0,0-2-48 0,1 3-16 0,1 0 0 16,3 3-368-16,0-2-80 16,2-8 0-16,3 2-16 0,2-1-160 0,0-2-16 15,1-5-16-15,1-1 0 0,2-1-192 0,0-5-48 16,-1 1 0-16,0-6 0 0,-1 0-128 0,4-3-128 0,-1-1 192 0,0-3-192 31,0-5-1184-31,3 0-352 0,1-5-64 0,-1-2-13888 0</inkml:trace>
  <inkml:trace contextRef="#ctx0" brushRef="#br0" timeOffset="46666.96">22276 10915 26719 0,'-7'16'2368'0,"2"-4"-1888"0,-2 6-480 0,1-4 0 0,-2 4 832 0,1 7 64 15,-2 5 0-15,-3 5 16 0,-2 7 176 0,0 3 48 16,0 4 0-16,-1 3 0 0,1 3-320 0,-2 1-64 16,0 0-16-16,0 2 0 0,-2-3-208 0,3-2-32 15,1-2-16-15,0 19 0 16,3-10-1200-16,4-9-240 0,5-8-64 0,4-16-9760 16,5-1-1952-16</inkml:trace>
  <inkml:trace contextRef="#ctx0" brushRef="#br0" timeOffset="47300.75">22303 11590 18303 0,'0'0'816'0,"-2"5"160"0,2-5-784 0,0 0-192 16,0 0 0-16,0 0 0 0,0 0 1728 0,0 0 320 16,0 0 48-16,0 0 16 0,0 0-592 0,10-3-112 15,1-6-32-15,2 0 0 0,1-3-704 0,1 1-144 16,2-4-16-16,0-2-16 0,3-1-176 0,-1 1-48 15,0-3 0-15,-2 3 0 0,0 0-96 0,0 2-32 16,-2 2 0-16,-1 4 0 0,-3-2-144 0,-1 7 0 16,-1 1 0-16,-1 5 0 0,-8-2 0 0,6 9 0 15,-1 6 0-15,-1 9 0 0,0 1-128 0,-3 6 128 16,-2-2-160-16,-2 4 160 0,2 3-192 0,-6-1 192 16,-1 0-208-16,-1-1 80 0,0 0 128 0,0-2-208 15,-1-4 80-15,1-1 128 0,0-7 0 0,0-2 0 16,2-2 0-16,0-5 0 0,2-2 128 0,5-9 32 15,0 0 16-15,0 0 0 0,0 0 384 0,4-9 80 0,1-3 0 0,0-2 16 16,3-1-288-16,0-3-64 0,0-3-16 0,3-1 0 16,-1-2-288-16,2 1 160 0,1 1-160 0,1 2 128 15,-2-3-128-15,0 3 0 0,1 1 0 0,0 2 0 16,-1 6-224-16,1-2-80 0,-1 2-16 0,0 2-10544 16,2 1-2112-16</inkml:trace>
  <inkml:trace contextRef="#ctx0" brushRef="#br0" timeOffset="47766.62">22936 11725 14735 0,'0'0'1312'0,"-4"9"-1056"15,-1-4-256-15,1 3 0 0,2-2 1376 0,-1-1 224 16,3-5 32-16,0 0 16 0,0 0-192 0,0 0-48 15,7 4 0-15,2-4 0 0,2-4-384 0,2-1-64 16,1-4-32-16,1 0 0 0,3 3-448 0,0-6-96 16,-1 1 0-16,1 1-16 0,-1-4-224 0,-2 0-144 0,-1-1 192 0,-3 2-192 15,0 0 128-15,-4-1-128 0,-2 1 0 0,-3 3 0 16,-5 0 0-16,-2 4 0 0,-4 4 0 0,-2 2 0 16,-2 3-320-16,-5 5 0 0,-2 3-16 0,-3 3 0 15,-1 1 176-15,1 2 160 0,1 4-208 0,3 1 80 16,1 2 128-16,3 3 0 0,4-4 0 0,3 2-128 15,4-1 128-15,4-3 128 0,3-2-128 0,3-3 176 0,3 0 96 16,4-6 32-16,3-1 0 0,3-3 0 0,5-3-304 0,3-5 0 16,2-3-208-16,13-6-13232 15</inkml:trace>
  <inkml:trace contextRef="#ctx0" brushRef="#br0" timeOffset="48168.61">23323 11135 27647 0,'1'-6'2448'0,"3"-2"-1952"15,2-3-496-15,0-3 0 0,2-4 448 0,0-1 0 16,1-3 0-16,-1-1 0 0,4-1-64 0,-1 1-32 15,1 2 0-15,-1 2 0 0,1 4-208 0,-2 1-144 16,0 2 192-16,-1 3-192 0,0 4 192 0,-2 0-64 0,-7 5 0 0,8 6-128 16,-2-1 272-16,-1 8-48 15,-2 0-16-15,-2 5 0 0,-2 5-208 0,-2-2 0 0,0 3 128 0,-1 3-128 16,-3-3 0-16,1 0 0 0,-1 0 128 0,-1-3-128 16,0-5 0-16,3 0 0 0,-1-4 0 0,2 0 0 15,1-3 160-15,3-9-160 0,0 0 160 0,0 0-160 16,0 0 496-16,11-5 0 0,-1-2 0 0,3-4 0 15,-1 1-48-15,3-4-16 0,2-2 0 0,-2 0 0 16,0-3-288-16,1 0-144 0,0 1 160 0,-3 6-160 0,0 1 0 0,-1-3 128 16,2 1-128-16,0 3 0 0,0-3 0 15,-1 3 0-15,0 1 0 0,1-1 0 16,-2 5-912-16,0 3-176 0,-2 2-48 0,-10 0-13840 16</inkml:trace>
  <inkml:trace contextRef="#ctx0" brushRef="#br0" timeOffset="48434.27">24153 10617 21183 0,'0'0'1888'0,"-5"6"-1504"15,2-1-384-15,-3 7 0 0,1-1 1472 0,-4 4 240 16,1 6 32-16,-2 1 16 0,1 3-736 0,-2-1-160 15,-5 4-32-15,6 0 0 0,-3 1-320 0,3 4-64 16,1 0 0-16,3 1-16 0,1-2-176 0,5 0-48 0,2-2 0 0,4 1 0 16,1-6-48-16,5 1-16 0,2-2 0 0,2-4 0 15,3-3-144-15,2-2 128 16,1-4-128-16,10 5 128 16,-3-6-464-16,-6-6-112 0,-2-3 0 0,-2-4-16 0,-4 1-2000 15,-1-6-400-15</inkml:trace>
  <inkml:trace contextRef="#ctx0" brushRef="#br0" timeOffset="48572.81">23905 10903 28623 0,'0'0'1264'0,"9"-3"272"0,3-1-1232 0,5 3-304 16,3-2 0-16,6 2 0 0,3 0 368 0,5 0 16 16,1-2 0-16,1 3 0 0,1-1-224 0,1 0-32 15,2-1-128-15,0 2-8880 16,0 3-1872-16</inkml:trace>
  <inkml:trace contextRef="#ctx0" brushRef="#br0" timeOffset="48933.48">24556 11689 28735 0,'0'0'1280'0,"0"0"256"16,8-2-1232-16,4-1-304 0,1 1 0 0,3 1 0 16,3-2 704-16,4 2 64 0,3-6 32 0,0 2 0 0,3 0-272 0,5-2-48 15,-1 0-16-15,2 2 0 0,1-3-208 0,1 3-32 16,1 3-16-16,19-4 0 16,-4 0-1264-16,-2 4-256 0,-4-1-48 0,-5 1-12400 15</inkml:trace>
  <inkml:trace contextRef="#ctx0" brushRef="#br0" timeOffset="49330.89">25894 11081 26719 0,'0'0'2368'0,"0"0"-1888"0,13-6-480 0,1 3 0 0,0-5 128 0,6 4-128 16,4 2 0-16,4-1 144 0,-1 1 144 0,5-3 32 16,1-1 0-16,-1 3 0 0,-1 0-320 0,-1-1 128 15,-3-2-128-15,-1 2 0 16,-6 2-1344-16,-2-2-384 0,-4-1-80 0</inkml:trace>
  <inkml:trace contextRef="#ctx0" brushRef="#br0" timeOffset="49617.63">25974 11093 10127 0,'-21'13'448'0,"8"-7"96"0,0 5-544 0,0-4 0 16,-3 5 0-16,1-4 0 0,-1 6 2880 0,1 3 448 15,1 1 112-15,1 0 16 0,-1-2-2096 0,3 3-400 16,2-1-96-16,5 2-16 0,4 2 96 0,4 0 16 15,2 0 0-15,5 0 0 0,-1-2 32 0,6 2 16 16,3 2 0-16,4-1 0 0,3 0-256 0,2 2-48 16,2-2-16-16,1 0 0 0,-2 4-272 0,3-3-48 15,-3 0-16-15,-1 3 0 0,-3-6-96 0,-2 3-32 0,-5 2 0 0,-5-3 0 16,-4 0 128-16,-6 0 32 16,-3-3 0-16,-3-1 0 0,-6-3 96 0,-5 0 32 0,-7-4 0 0,-5 4 0 15,-6-1-160-15,-2 0-32 0,-3-1 0 0,-3-4 0 16,2 2-320-16,0-1 144 0,0-6-144 0,0-3 0 15,-3-5-256 1,2-3-144-16,1-6-48 0,2-3 0 0,2 0-2784 0,6-3-560 0</inkml:trace>
  <inkml:trace contextRef="#ctx0" brushRef="#br0" timeOffset="50102.91">26415 11735 21183 0,'0'0'1888'0,"0"0"-1504"16,0 0-384-16,9 8 0 0,4-2 960 0,1-3 112 0,0-3 16 16,4-2 16-16,1-4-256 0,2-3-48 0,3-1-16 0,3 0 0 15,2-4-208-15,3 0-32 0,0-1-16 0,-2 1 0 16,-2-3 32-16,-2 2 0 0,-5-2 0 0,-4 2 0 15,-2 0-224-15,-3-2-32 0,-5 1-16 0,-3 3 0 16,-4 0-96-16,-4 4-32 0,-2 4 0 0,-6 4 0 16,-4 4-160-16,-1 4 128 0,-7 2-128 0,-4 5 128 15,-6 4-128-15,1 2 0 0,1 4 0 0,2 4 0 0,0 4 0 0,6-1 0 16,4 0 0-16,2 0 0 0,2-4 0 0,4-1 0 16,5-3 144-16,4 1-144 0,6-3 0 0,2-2 0 15,2-4 0-15,6-2 0 0,1-2 0 0,4-3-320 16,3-1 64-16,4-4 16 15,2-3-2256-15,5-5-464 0</inkml:trace>
  <inkml:trace contextRef="#ctx0" brushRef="#br0" timeOffset="50619.33">26916 11130 20559 0,'0'0'896'0,"0"0"208"0,0 0-880 0,0 0-224 0,0 0 0 0,0 0 0 16,0 0 1056-16,1-6 160 0,-1 6 48 0,11-14 0 15,-1-3-288-15,4-1-48 0,-3 1-16 0,4 0 0 0,1 1-160 0,0-2-48 16,1-2 0-16,-1 0 0 0,1 1-272 16,-3 3-64-16,-2-1-16 0,0 5 0 0,-2 3-224 0,-2 1-128 15,-8 8 128-15,0 0-128 0,0 0 0 0,0 0 0 16,0 0 0-16,0 22 0 0,-3 2 0 0,-2 5 0 15,-3 2 0-15,-1 3 0 0,-1 3 0 0,-1 3 0 16,-2 1 0-16,3-3-128 0,-3-5 128 0,3-2 0 16,1-6 0-16,2-1 0 0,1-6 0 0,3-4 0 15,1-2 160-15,2-12-160 0,0 0 624 0,0 0 16 16,0 0 16-16,13-3 0 0,1-7 128 0,3-3 32 16,-2-5 0-16,3-1 0 0,-1-1-496 0,1-2-80 15,0-1-32-15,0-2 0 0,0 1-208 0,-1-3 0 16,0 3 128-16,0 2-128 0,-2 2 0 0,-1 2-160 15,-2 2 32-15,-3 3 0 16,0 5-1344-16,-9 8-272 0,0 0-48 0,0 0-8448 16,0 0-1664-16</inkml:trace>
  <inkml:trace contextRef="#ctx0" brushRef="#br0" timeOffset="50903.34">27658 10603 23039 0,'0'0'1024'0,"0"0"192"0,0 0-960 0,0 0-256 0,0 0 0 0,0 0 0 16,-8 6 1472-16,-3 3 256 0,-1 5 64 0,-4 2 0 0,0 3-1072 0,-2 1-208 15,0 4-32-15,-3 0-16 0,-2 3-112 0,2 2-32 16,2-1 0-16,4 0 0 0,2 2-48 0,4 2-16 15,3-3 0-15,6-1 0 0,3-2-48 0,2 0-16 16,2-5 0-16,6-1 0 0,2-4-192 0,4 1 0 16,4-4 0-16,1-4 0 15,2 1-320-15,2-5-176 0,-1 0-16 0,2 0-9248 16,0-1-1840-16</inkml:trace>
  <inkml:trace contextRef="#ctx0" brushRef="#br0" timeOffset="51069.04">27379 10931 23951 0,'0'0'2128'0,"0"0"-1696"15,0 0-432-15,0 0 0 0,0 0 2080 0,16-2 336 16,1-1 64-16,2 1 16 0,0 2-1824 0,8 0-352 16,2-2-80-16,1 2-16 0,5-3-32 0,2 2-16 0,2 1 0 0,3 1 0 31,1 0-1392-31,-1 1-256 0,-3 0-64 0</inkml:trace>
  <inkml:trace contextRef="#ctx0" brushRef="#br0" timeOffset="51399.14">28436 11696 11967 0,'0'0'1072'0,"0"0"-864"15,-1-10-208-15,1 5 0 0,0 5 2768 0,3-9 512 16,3 1 112-16,2 2 0 0,4-2-1296 0,4 3-272 15,3-3-48-15,-3 3-16 0,6 0-848 0,4-2-160 16,5 1-48-16,2 1 0 0,3 3-368 0,4-1-80 16,1 1 0-16,2 0-16 0,-1 1-240 0,-1 1 0 15,-3 0 128-15,-4 0-128 16,-2 0-1872-16,-4 0-432 0</inkml:trace>
  <inkml:trace contextRef="#ctx0" brushRef="#br0" timeOffset="51574.94">28375 11955 31327 0,'0'0'2784'0,"0"0"-2224"0,0 0-560 0,12 6 0 15,2-2 880-15,2-1 64 0,2 1 16 0,2-4 0 16,5-2-448-16,-5 1-96 0,5-1-16 0,7-4 0 16,5-2-144-16,4 1-48 0,3-3 0 0,3 2 0 15,0-2-1136-15,3 3-224 0,-3-4-64 0,14-1-14000 16</inkml:trace>
  <inkml:trace contextRef="#ctx0" brushRef="#br0" timeOffset="51985.98">29988 11065 4607 0,'0'0'400'0,"0"0"-400"15,-5-2 0-15,-1 4 0 0,0 6 7264 0,-3 2 1376 16,-4 5 256-16,-4 4 64 0,-3 3-7184 0,-4 5-1456 16,-5 7-320-16,-1 4 0 0,-3 3 0 0,-11 21 0 15,5-2 128-15,3 1-128 0,3-1 0 0,5-3 0 0,5 0 0 0,7 0 0 16,4-3 0-16,7-7 0 0,10-3 0 0,3-17 0 15,6 0 0-15,6-5-128 0,4 1 128 0,9-2-192 16,5-6 512-16,7-4 112 0,4-6 16 0,4-2 0 16,-3-7 336-16,4-4 80 0,-3-5 16 0,-1-4 0 15,1-2-208-15,-1-3-32 0,-2-6-16 0,-1 0 0 16,-1-3-128-16,-3-4-32 0,-3-3 0 0,-5-5 0 16,-3-2-192-16,-7-7-32 0,-3-5-16 0,-8 1 0 15,-3 3-64-15,-8 1-16 0,-7 2 0 0,-6 8 0 0,-8 0-336 0,-5 5-64 16,-10 3 0-16,-6 5-16 15,-7 0-1584-15,-5 8-304 0,-5 5-64 0,-26-2-15808 16</inkml:trace>
  <inkml:trace contextRef="#ctx0" brushRef="#br0" timeOffset="52620.34">28126 10247 22111 0,'-4'-13'1968'0,"-1"0"-1584"15,1 2-384-15,-1-2 0 0,0 3 544 0,-1 2 32 16,-2 3 0-16,8 5 0 0,-11 0 320 0,-2 4 80 15,-3 0 16-15,-1 7 0 0,-2 3-448 0,-3 8-96 16,-3 3 0-16,-5 10-16 0,-6 4 32 0,-5 8 16 16,-5 4 0-16,-6 9 0 0,-6 8 64 0,-3 6 16 15,-4 11 0-15,-1 8 0 0,-3 4-144 0,-4 8-32 16,-7 6 0-16,-2 4 0 0,2 6-16 0,3-4-16 16,2 3 0-16,-4-4 0 0,-1 1 0 0,1-7 0 15,-4-7 0-15,6-8 0 0,3 2 96 0,8-8 0 16,2-6 16-16,3-4 0 0,-2-8-224 0,6-4-48 0,4-3-16 15,8-5 0 1,5-6-1664-16,10-3-336 0,8-4-64 0,7-10-16 0</inkml:trace>
  <inkml:trace contextRef="#ctx0" brushRef="#br0" timeOffset="53337.53">24411 10201 24239 0,'0'0'1072'0,"0"0"224"0,0 0-1040 0,-7 11-256 15,0-4 0-15,-1 6 0 0,-1-2 384 0,-2 5 32 16,-3 4 0-16,-4 4 0 0,-5 0 368 0,-2 8 80 15,-5 4 16-15,-3 8 0 0,-5 3 0 0,-5 7 0 16,-8 6 0-16,-2 7 0 0,-3 7-224 0,1 6-32 16,-3 3-16-16,2 1 0 0,1 1-320 0,-2 3-64 15,-3-2-16-15,-2-1 0 0,-3 0-80 0,5 1 0 16,1-4-128-16,1-4 192 0,5-6-64 0,1-2-128 16,1-9 176-16,0-1-176 0,-1-6 224 0,3-5-64 15,-2-2-16-15,7-1 0 0,2-2-16 0,6-2-128 16,3-1 192-16,2-2-64 15,2-1-1520-15,2-1-304 0,4-1-64 0</inkml:trace>
  <inkml:trace contextRef="#ctx0" brushRef="#br0" timeOffset="54156">20577 10061 7359 0,'23'-10'656'0,"-5"0"-528"16,2 0-128-16,2-2 0 0,-2 0 1440 0,0 3 256 15,-2-2 48-15,-1 5 16 0,-3-3-288 0,-3 3-64 16,-2 3-16-16,-9 3 0 0,0 0 16 0,0 0 0 16,0 0 0-16,0 0 0 0,-10 4-208 0,-3 8-48 15,-5 0 0-15,-3 7 0 0,-11 5-320 0,-1 3-80 16,-7 4-16-16,-7 6 0 0,-7 4 160 0,-7 10 16 16,-5 9 16-16,-6 4 0 0,0 4-64 0,-4 10-16 15,-3 6 0-15,-4 5 0 0,-3 3-64 0,-2 5-16 16,-3-2 0-16,-2 10 0 0,-3 3-96 0,-1-2-32 15,-4-6 0-15,1 1 0 0,3 5-32 0,-2-3-16 16,-1-3 0-16,3-1 0 0,5-5-256 0,11-3-48 16,4-4-16-16,9-2 0 0,12-8-272 0,8-4 0 15,7-3 0-15,9-2 0 16,10-7-1856-16,9-3-256 0,5-8-64 0,11-4-15632 0</inkml:trace>
  <inkml:trace contextRef="#ctx0" brushRef="#br0" timeOffset="58325.12">3010 16105 11455 0,'-17'-8'512'0,"12"7"96"0,-1-1-480 0,-2-1-128 15,2-2 0-15,0 3 0 0,-2-1 1008 0,-1 0 176 16,2 1 32-16,-1-1 16 0,0 0-336 0,-1 0-64 15,2 2 0-15,-2-1-16 0,3 4-144 0,-2-1-32 16,2 0 0-16,6-1 0 0,0 0-96 0,-7 7-32 16,7-7 0-16,0 0 0 0,0 0-192 0,0 0-64 15,8 7 0-15,5 0 0 0,3-1 0 0,6-2 0 16,4 0 0-16,10-2 0 0,7-3-64 0,4-2-32 16,2-1 0-16,-1 1 0 0,4-4-160 0,1 4 0 15,2-1 144-15,3 1-144 0,6-1 0 0,-2-1 0 0,4 1 0 0,0-1 0 16,-5-5 0-16,3 1 0 0,2-2 0 0,5 1 128 15,4-2-128-15,0-2 0 0,-3 2 0 16,-1 0 128-16,-4-2-128 0,-2 3 176 0,-2 3-176 0,1-1 192 16,1 3-192-16,-3 1 192 0,-5-2-192 0,-3 5 192 15,-7 2-192-15,-7 2 192 0,-4 3-192 0,-4 1 192 16,-4 0-192-16,-2 3 160 0,-1-3-160 0,-5 3 160 16,-2-3-160-16,-2 5 0 0,-3-4 144 0,-2 5-144 31,-2-5-512-31,-2 3-160 0,-4-1-32 0,0 1-10688 0</inkml:trace>
  <inkml:trace contextRef="#ctx0" brushRef="#br0" timeOffset="58777.69">4286 15584 9215 0,'0'0'816'0,"0"0"-656"15,0 0-160-15,0 0 0 0,0 0 2032 0,14-3 368 16,3 5 80-16,1-2 16 0,-1-2-1536 0,6 5-320 15,3 1-48-15,3 3-16 0,3 0-64 0,5 3 0 0,2-1-16 0,3 2 0 16,2 1-48-16,1-2-16 0,-1 3 0 0,5-3 0 16,-2 0 0-16,1 3 0 0,0-3 0 0,3 1 0 15,1 2-160-15,2-2-16 0,-1 1-16 0,-1 1 0 16,-4-3 64-16,-3 2 16 0,-7 1 0 0,-2 0 0 16,-2 2 0-16,-4 0 16 0,-4 1 0 0,-3-2 0 15,-3 0 48-15,-2 2 0 0,-7 2 0 0,0 1 0 16,-6-1 112-16,-4 2 16 0,-4 0 16 0,-6 3 0 15,-6 3 272-15,-4 0 48 0,-6 0 16 0,-6 3 0 16,-4 3-240-16,-9-2-48 0,-4 3-16 0,-10-1 0 16,-7 1-288-16,-3 2-48 0,0 1-16 0,0 3 0 15,0-1-208-15,-1 1-160 0,-6 2 32 0,-1-1-10928 16,2-1-2176-16</inkml:trace>
  <inkml:trace contextRef="#ctx0" brushRef="#br0" timeOffset="61843.06">7048 17445 11967 0,'0'0'528'0,"-10"0"112"0,-2-1-512 0,0 1-128 0,1 0 0 0,-2 1 0 16,-4 0 2480-16,0 4 464 0,-1-1 80 0,-1 1 32 16,-3 3-1968-16,-2 1-384 0,1 5-64 0,-2-2-32 15,-1 0-144-15,2 2-16 0,0 2-16 0,0 2 0 16,-2 0 64-16,3 2 16 0,-1 2 0 0,3 3 0 15,-2 1 128-15,0 4 48 0,3-1 0 0,1 4 0 16,1 3-112-16,5 2 0 0,-1 4-16 0,4-3 0 16,1 3-112-16,4 4 0 0,1-1-16 0,5 0 0 15,2-3-80-15,1 2-16 0,1-4 0 0,4 0 0 16,1-2-80-16,3 0 0 0,1-4-16 0,2-2 0 16,2-1-240-16,1-6 176 0,-1 2-176 0,3-6 160 15,0 0-160-15,0-5-224 0,3-2 48 0,2-5 16 31,-2 1-2064-31,1-7-400 0</inkml:trace>
  <inkml:trace contextRef="#ctx0" brushRef="#br0" timeOffset="62343.99">7159 18088 27583 0,'-18'5'1216'0,"9"-4"256"0,0-2-1168 0,9 1-304 0,0 0 0 0,0 0 0 15,-6-10 784-15,3 2 112 0,3-3 0 0,6-6 16 16,1 2-272-16,6-4-48 0,2-3-16 0,4-4 0 15,4-1-256-15,1-2-48 0,0 1-16 0,2-1 0 16,-1 2-128-16,2-1-128 0,-3 6 192 0,0-2-192 16,-3 4 128-16,0 3-128 0,-3 6 0 0,-1 1 0 15,-2 7 0-15,0 3 0 0,-2 5 0 0,-3 8 0 16,-2 7 0-16,-2 10 0 0,-1 4 0 0,-2 5 0 16,-3 3 0-16,-2 4 0 0,0-2 0 0,-7 5 0 15,0 2 0-15,-3-8 0 0,2-1 128 0,0-5-128 16,0-4 128-16,2-7-128 0,-1-2 192 0,2-2-192 15,2-4 576-15,1-8 0 0,4-10 0 0,0 0 0 16,0 0 16-16,0 0 16 0,1-10 0 0,4-8 0 16,4-6-224-16,3-3-64 0,4-6 0 0,1-2 0 0,-2-4-192 0,3 3-128 15,-3-3 128-15,3 0-128 0,2-3 0 0,2 4 0 16,1 2 0-16,2 5 0 0,2 4 0 0,-1 3 0 16,5 3 0-16,-2 5 0 0,0 6 0 0,-2 0-160 15,-2 6 160-15,-2 3 0 16,-2 3-1696-16,-1 2-224 0,-2 3-64 0,-3 0-13824 15</inkml:trace>
  <inkml:trace contextRef="#ctx0" brushRef="#br0" timeOffset="62702.43">8250 18016 23039 0,'0'0'1024'0,"0"0"192"0,0 0-960 0,0 0-256 0,0 0 0 0,0 0 0 0,10 7 2128 0,4-2 384 15,2-1 80-15,3-1 16 0,3-2-1792 0,2 0-368 16,2-1-64-16,-1 0 0 0,-1-1-128 0,3 1 0 16,-2-1-16-16,2-1 0 0,0 1-240 0,1 0 0 15,0 0 0-15,1-1 0 16,0-2-1552-16,-1-2-368 0,0 1-64 0</inkml:trace>
  <inkml:trace contextRef="#ctx0" brushRef="#br0" timeOffset="63228.74">9280 17583 21183 0,'0'0'944'0,"6"-7"192"16,2-3-912-16,5 2-224 0,2-2 0 0,7 2 0 0,1-2 1536 0,2 1 272 0,1-2 48 0,0 0 16 15,-1 1-1360-15,-1-1-256 0,0 3-64 0,0-1-16 16,-1 2-48-16,-1-1-128 0,-1 2 192 0,-3 2-64 15,-4 0-128-15,-3 0 0 0,-2 2 144 0,-9 2-144 16,0 0 0-16,0 0 128 0,0 0-128 0,0 0 0 16,-9 7 0-16,-3 0 0 0,-6 4 0 0,-2-1 128 0,-5 3-128 0,0 4 0 15,-2-2 0-15,-2 1 128 16,-4-2 112-16,-3 3 16 0,0-1 16 0,1 2 0 0,2-1 320 16,4-1 64-16,2 2 16 0,6-1 0 0,0-2-144 0,6-1-16 15,2-3-16-15,6 3 0 0,2 0-304 0,3 1-48 16,5-3-16-16,3 2 0 0,3 0 0 0,5 0-128 15,4 1 192-15,5 0-64 0,1 2 0 0,1 2 0 16,2 3 0-16,0-1 0 0,-1 1-128 0,0 1 0 16,-1-2 0-16,-3 1 128 0,-4-2 64 0,-3 1 0 15,-4-1 0-15,-2 0 0 0,-5 1 160 0,-1 1 32 16,-5 0 16-16,-3-2 0 0,-4 2 160 0,-3 2 16 16,-4-2 16-16,-5-1 0 0,-6 1-288 0,-3-2-64 15,-1 2-16-15,-1-3 0 0,2-3-224 0,-1-4 0 16,2-1 0-16,2-6 0 15,1-1-1152-15,3-6-288 0,5-5-48 0,1-7-15280 0</inkml:trace>
  <inkml:trace contextRef="#ctx0" brushRef="#br0" timeOffset="63594.95">9943 17067 24879 0,'0'0'2208'0,"0"0"-1760"0,0 0-448 0,-4-5 0 0,4 5 832 0,0 0 64 16,0 0 32-16,0 0 0 0,0 0-736 0,0 0-192 15,9 4 0-15,2 7 0 0,-1 6 0 0,3 2 128 16,1 3-128-16,3 4 0 0,0 2 208 0,3 5-32 15,0 4-16-15,3 3 0 0,1 4 224 0,0 2 32 16,-2 2 16-16,1 4 0 0,2 2 80 0,-3 2 0 16,-3 5 16-16,-3 2 0 0,-1 3-192 0,-3-1-32 15,-3 2-16-15,-4-2 0 0,-3-5-16 0,-3-1 0 16,-1-5 0-16,-7-2 0 0,0-2 144 0,-5-6 32 16,-4 1 0-16,-2-7 0 0,-3-1-32 0,-1-4 0 15,-4-1 0-15,2-7 0 0,0 2-416 0,-1-6 0 0,0 1 0 0,0-7 0 31,2-2-2352-31,-2-9-496 0</inkml:trace>
  <inkml:trace contextRef="#ctx0" brushRef="#br0" timeOffset="64028.74">11171 17258 11055 0,'-3'-17'480'0,"2"7"112"0,0 0-464 0,1-1-128 15,0 11 0-15,-6-9 0 0,1-3 3904 0,0 6 752 16,-2 0 144-16,-2 4 48 0,-1 4-2864 0,-2 4-576 16,-2 0-128-16,-2 10 0 0,-3 3-608 0,-6 4-112 15,1 7-32-15,-2 6 0 0,-2 3-320 0,-2 7-64 16,4 3-16-16,3 5 0 0,4 3-128 0,-2 1 192 0,4 5-192 0,1 0 192 15,2 3-192-15,4-3 0 0,3 0 144 16,3-6-144-16,4-2 0 0,5-4 0 0,4-8 0 0,5-3 128 31,4-6-512-31,2-4-112 0,3 0-16 0,2-10 0 16,6-5-2512-16,2-6-512 0</inkml:trace>
  <inkml:trace contextRef="#ctx0" brushRef="#br0" timeOffset="64395.02">11074 17923 14735 0,'0'0'640'0,"4"-7"160"0,-2-5-640 0,3-1-160 0,2-2 0 0,3 1 0 16,4-3 3760-16,0 1 720 0,0-3 128 0,2 0 48 0,4-4-3632 0,-3 4-736 15,-1 1-144-15,-1 1-16 0,1-1-128 0,-2 6 128 16,-1-1-128-16,2 7 128 0,-2-1-128 0,-2 4 0 15,-11 3 0-15,13 5 0 0,-1 5 0 0,-1 4 128 16,-2 2-128-16,0 5 176 0,-3 2-48 0,-2 4 0 16,-1 3 0-16,-3 1 0 0,-3 3-128 0,0-6 192 15,-2-2-192-15,-1 0 192 0,-2-3 192 0,-2-4 32 16,5-7 16-16,0 0 0 0,5-12 400 0,0 0 64 16,0 0 32-16,0 0 0 0,0 0-224 0,0 0-64 15,5-12 0-15,3-4 0 0,1-5-240 0,1 0-48 16,1-1-16-16,2-1 0 0,1-2-336 0,3 2 144 15,0-4-144-15,1 3 0 0,0 3 0 0,1 2 0 0,-1 2 0 16,1 0 0-16,0 5 0 0,-1 3-256 0,-3-1 64 0,1 6 0 31,-3 3-1712-31,0 3-336 0,-2 2-64 0</inkml:trace>
  <inkml:trace contextRef="#ctx0" brushRef="#br0" timeOffset="64631.91">12147 17563 24879 0,'0'0'2208'0,"0"0"-1760"0,-6 8-448 0,0 2 0 0,3 4 2320 0,-1 2 384 16,-1 3 80-16,0 3 16 0,-2 2-1920 0,1 5-384 15,-2-1-80-15,-1 3-16 0,-1 1-64 0,1 1-16 16,4-2 0-16,0 1 0 0,1 3-192 0,3-1-128 15,1-2 128-15,0-1-128 16,3-5-288-16,0-1-128 0,3-3-32 0,0-4 0 16,1-3-1312-16,1-4-272 0,1 1-48 0,-1-7-7376 15,-8-5-1472-15</inkml:trace>
  <inkml:trace contextRef="#ctx0" brushRef="#br0" timeOffset="64810.73">11821 17900 33231 0,'0'0'1472'0,"14"-3"304"0,0-4-1424 0,7 3-352 0,3 3 0 0,3-1 0 15,2 2 736-15,0-1 80 0,2 0 16 0,-2 0 0 16,0-3-448-16,0 2-64 0,-1 0-32 0,1-1 0 31,-1 1-912-31,3-1-176 0,-6 1-32 0,1-5-14896 0</inkml:trace>
  <inkml:trace contextRef="#ctx0" brushRef="#br0" timeOffset="65195.58">13014 17389 15663 0,'0'0'1392'0,"0"0"-1120"16,0 0-272-16,0 0 0 0,0 13 3584 0,0 3 640 15,-1 2 144-15,-1 2 32 0,0 7-2688 0,-2 3-544 0,-1 2-96 16,0 5-32-16,-3 5-240 0,3 3-48 16,-3-4-16-16,-1 5 0 0,-1-3-160 0,-1 3-48 0,-2-3 0 0,-2 2 0 15,6-3-160-15,-2 0-48 0,-1-2 0 0,2-1 0 16,1-4-320-16,3-4-320 0,1-3 64 0,2-7 16 31,3-3-1984-31,3-5-400 0,2-4-64 0,-5-9-12416 0</inkml:trace>
  <inkml:trace contextRef="#ctx0" brushRef="#br0" timeOffset="65512.48">13096 16934 11055 0,'-11'-10'976'0,"6"5"-784"0,1-4-192 0,4 9 0 0,0 0 4752 0,0 0 912 15,0 0 176-15,8-7 48 0,2 5-4416 0,1 2-864 16,1 5-176-16,3 4-48 0,0 0-96 0,6 5-32 16,-1 2 0-16,4 3 0 0,1 3 112 0,6 6 16 15,1 1 0-15,3 7 0 0,1 7-128 0,1-1 0 16,0 5-16-16,1 4 0 0,1-2-16 0,-4 6 0 16,-5 5 0-16,-5-1 0 0,-3 7 16 0,-5-3 0 15,-6 2 0-15,-5-2 0 0,-8-3-48 0,-6-4-16 16,-3-2 0-16,-7-1 0 0,-5-5-176 0,-4-5 192 15,-7-2-192-15,0-3 192 0,1-2-64 0,-2-6 0 16,1-2 0-16,2-4 0 16,2-2-1216-16,-1-4-256 0,3-2-64 0,3-5-14912 0</inkml:trace>
  <inkml:trace contextRef="#ctx0" brushRef="#br0" timeOffset="65794.83">14127 17530 26719 0,'0'0'2368'0,"0"0"-1888"15,0 0-480-15,7-5 0 0,0-3 896 0,7 3 96 16,1 3 16-16,5-2 0 0,1-1-640 0,3 0-128 16,2 1-32-16,2-1 0 0,2-2 0 0,3 2 0 15,0 2 0-15,2-1 0 0,-2-3-208 0,0 4 0 16,-3 1 128-16,-1 1-128 16,-2 2-1536-16,-3 1-368 0,-3 1-64 0</inkml:trace>
  <inkml:trace contextRef="#ctx0" brushRef="#br0" timeOffset="65945.63">14284 17816 23039 0,'0'0'2048'0,"-7"6"-1648"16,7-6-400-16,0 0 0 0,0 0 2368 0,0 0 384 0,5 9 64 0,4-2 32 15,3-2-1744-15,3-4-336 0,5-1-80 0,2-1-16 16,0-4-224-16,5 1-64 0,3 0 0 0,4-1 0 16,-1-3-192-16,5 3-32 0,4-2-16 0,0-1 0 31,-2 0-2064-31,-1-2-432 0,-3 2-80 0</inkml:trace>
  <inkml:trace contextRef="#ctx0" brushRef="#br0" timeOffset="66329.84">15466 17224 32127 0,'0'0'1424'0,"-8"-4"304"0,8 4-1392 0,-9 0-336 16,-5 0 0-16,0 6 0 0,-1 9 448 0,-3 5 32 15,-1 2 0-15,-1 6 0 0,-4 3-224 0,-3 4-32 16,-2 6-16-16,0 1 0 0,3 4-80 0,1 1 0 16,2 4-128-16,5 1 192 0,5-1 128 0,7 0 0 15,6-6 16-15,9 1 0 0,6-7-336 0,8-2 0 16,7-6 0-16,7-6 128 0,4-4 112 0,6-7 16 15,6-6 16-15,6-5 0 0,3-6 448 0,4-7 96 16,3-4 16-16,-4-4 0 0,-2-3-192 0,-4-3-16 16,-5-8-16-16,-3 1 0 0,-5 2 96 0,-5-4 0 0,-7-1 16 15,-7-3 0-15,-4 1-48 0,-8-2-16 0,-9-4 0 0,-6 0 0 16,-6-1-80-16,-9-1-32 0,-6 3 0 0,-3 3 0 16,-5 4-544-16,-4 4 0 0,-4 4 0 0,-4 5 0 31,-1 6-1008-31,-8 2-304 0,-10 7-64 0,-5 1-12416 0,-5 5-2480 0</inkml:trace>
  <inkml:trace contextRef="#ctx0" brushRef="#br0" timeOffset="66897.96">8428 19688 23039 0,'0'0'1024'0,"0"0"192"0,0 0-960 0,12-6-256 0,2 0 0 0,4 2 0 16,2-1 1088-16,5 0 192 0,2-1 16 0,5 3 16 15,3-4-624-15,1 1-128 0,4 2-32 0,4-1 0 16,5-1-320-16,0 1-64 0,2 1-16 0,-3-3 0 15,-2 0-128-15,-1 0 0 0,-2-3-160 0,-1 3 160 16,-3-5-944-16,1 5-80 0,-6-4-32 0,-2 5-11152 16</inkml:trace>
  <inkml:trace contextRef="#ctx0" brushRef="#br0" timeOffset="67041.95">8796 19932 23327 0,'0'0'1024'0,"14"3"224"0,3-3-992 0,4-3-256 16,3 1 0-16,4-1 0 0,5-1 0 0,1 1 0 15,1-5 0-15,5 0 0 0,1-2 0 0,4 1-160 0,3-3 32 0,2 3 0 32,2-1-352-32,-1 1-64 0,-2-4-16 0</inkml:trace>
  <inkml:trace contextRef="#ctx0" brushRef="#br0" timeOffset="67331.09">9068 19189 27647 0,'0'0'2448'0,"0"0"-1952"0,13-8-496 0,1 4 0 16,2 2 128-16,9 2-128 0,4 2 0 0,6 6 0 15,6 1 0-15,6 5 0 0,1 1 0 0,3 2 0 0,0-1 0 0,1 3 0 16,-2-1 0-16,1 4 0 0,2-1-128 0,-1 2 128 16,0 2 0-16,-2 0 0 0,-4 3 0 0,-7 0 0 15,-5 1 0-15,-6 4 0 0,-7 1 320 0,-5 3 64 16,-6-3 0-16,-5 2 16 0,-5 1 112 0,-7 0 32 16,-8-3 0-16,-6-1 0 0,-4 0-352 0,-10-1-64 15,-1 0 0-15,-1-1-128 16,1-1-992-16,-1-5-304 0,0-5-64 0</inkml:trace>
  <inkml:trace contextRef="#ctx0" brushRef="#br0" timeOffset="67847.42">10683 19822 23951 0,'0'0'1056'0,"-3"-8"224"0,3-3-1024 0,3-1-256 0,2-4 0 0,4-2 0 16,2-4 1776-16,3-2 288 0,1-5 64 0,4 0 16 0,2-4-1248 0,0 0-256 16,1-2-64-16,-1 0 0 0,2 3-224 0,0 3-48 15,-2-2-16-15,-1 7 0 0,-1-1-144 0,0 6-16 16,-1 3-128-16,-3 5 192 0,-2-1-192 0,-2 9 0 16,-11 3 0-16,12 12 0 0,-2 6 0 0,-1 6 0 15,-3 9 0-15,-1 4 0 0,-4 3-208 0,-1 4 64 16,0 2 16-16,-1 3 0 0,-1 5 0 0,-2-6 0 15,-3-3 0-15,1-6 0 0,-3-6 128 0,0-5-192 16,2-6 192-16,3-6-192 0,3-6 512 0,1-10 80 16,0 0 32-16,0 0 0 0,0 0 144 0,11-7 16 15,-2-6 16-15,1-5 0 0,-1-3-128 0,1-4-32 0,3-5 0 16,0-1 0-16,-1-2-272 0,2 0-176 0,2-2 192 0,1-1-192 16,4-1 0-16,2 3 0 0,2 2 0 0,2 2 0 15,2 3 0-15,1 1 0 0,3 4 0 0,3 6 0 16,1 7-336-16,0 2 16 0,-3 2 16 0,-1 5-11136 15,-4 4-2224-15</inkml:trace>
  <inkml:trace contextRef="#ctx0" brushRef="#br0" timeOffset="68129.94">11961 19501 21183 0,'0'0'1888'0,"0"0"-1504"16,0 0-384-16,0 0 0 0,0 0 2112 0,0 0 336 16,9-7 80-16,3 0 16 0,3-1-1456 0,4 2-304 15,1-1-48-15,3 0-16 0,1 2-208 0,2-1-32 16,-1 1-16-16,2 1 0 0,1-3-272 0,1 0-48 15,-1 2-16-15,0-1 0 0,-3 2-128 0,1 0 0 16,-3 2 0-16,-3 2 0 16,-3-2-1920-16,-5 1-304 0,2 0-64 0,-14 1-16 0</inkml:trace>
  <inkml:trace contextRef="#ctx0" brushRef="#br0" timeOffset="68294.64">12147 19799 23039 0,'0'0'1024'0,"10"6"192"0,3-5-960 0,2 3-256 0,3-1 0 0,3-1 0 16,5 0 1056-16,2-1 160 0,1-2 48 0,3-1 0 15,1 2-944-15,4-2-192 0,3-2-128 0,2-4 144 16,0 1-304-16,-4-5-64 0,-2 1-16 0,-5-2 0 16</inkml:trace>
  <inkml:trace contextRef="#ctx0" brushRef="#br0" timeOffset="68648.23">13311 19196 25791 0,'0'0'1152'0,"0"0"224"0,0 0-1104 0,18-3-272 0,0-4 0 0,6 0 0 15,5 0 1376-15,3 2 224 16,5-4 32-16,4 3 16 0,2-3-768 0,1 1-160 0,-3-2-16 0,-2 3-16 15,-2-4-112-15,0 4 0 0,0-3-16 0,-2 2 0 16,-1-1-384-16,-7 1-176 0,-1 2 160 0,-6-4-160 31,-3 5-1280-31,-5-4-368 0,-4 1-64 0,-5-2-12784 0</inkml:trace>
  <inkml:trace contextRef="#ctx0" brushRef="#br0" timeOffset="68931.55">13390 19140 11055 0,'-24'17'480'0,"7"-6"112"0,-2 0-464 0,0 0-128 0,1 3 0 0,-2 3 0 16,2 2 3952-16,0 2 768 0,1 3 144 0,3 3 48 0,1-4-3376 0,4 0-656 15,8-3-144-15,2 3-32 0,7-1-160 0,2-1-32 16,8 5-16-16,2-3 0 0,5-4-256 0,3 3-48 16,3 4-16-16,3-3 0 0,3 1-48 0,1 3 0 15,3-3 0-15,0 4 0 0,-1 0-128 0,-3 1 0 16,-4-4 0-16,-4 3 0 0,-4-5 224 0,-5-1-32 15,-5-1-16-15,-5-2 0 0,-3 1 656 0,-3-3 144 16,-6 0 32-16,-4-2 0 0,-4 5-128 0,-7-4-32 16,-6 0 0-16,-3-1 0 0,-6 2-400 0,-4-3-64 15,-2 0-32-15,-1-6 0 0,3 0-352 0,2-5 0 16,-1-4 0-16,5-6 0 16,1 0-1856-16,7-3-384 0,4-1-64 0</inkml:trace>
  <inkml:trace contextRef="#ctx0" brushRef="#br0" timeOffset="69191.25">14537 20085 31439 0,'-11'16'1392'0,"6"-2"288"0,0 4-1344 0,-2 4-336 0,-1 2 0 0,0 5 0 16,-1-2 1136-16,1 1 144 0,-3-2 48 0,1 1 0 15,0 0-304-15,-1 1-48 0,-2-4-16 0,1 3 0 0,1-3-384 0,-2 1-64 16,1-3-32-16,-1-3 0 0,1-1-480 0,4-3 0 16,-1-4 0-16,1 0 0 15,8-11-2912-15,0 0-480 0</inkml:trace>
  <inkml:trace contextRef="#ctx0" brushRef="#br0" timeOffset="69445.96">14809 19674 30399 0,'0'0'1344'0,"0"0"288"0,0 0-1312 0,0 0-320 0,11 8 0 0,0-2 0 16,2-2 1696-16,2 1 272 0,5-2 48 0,0-1 16 15,-1-2-1264-15,6 0-256 0,1-4-64 0,0 1 0 16,2-2-176-16,2-3-32 0,0 0-16 0,1 1 0 16,-1-4-224-16,-3 1-256 0,-3 0 48 0,-1 0 16 31,-3 2-2432-31,-1-3-464 0,-2 2-112 0</inkml:trace>
  <inkml:trace contextRef="#ctx0" brushRef="#br0" timeOffset="69998.95">15857 19161 12895 0,'0'0'1152'0,"0"0"-928"16,0 0-224-16,0 0 0 0,0 0 832 0,0 0 112 15,0 0 16-15,0 0 16 0,0 0-464 0,0 0-112 16,10 7-16-16,-10-7 0 0,8 9 976 0,-2 3 192 15,-6-12 48-15,4 12 0 0,-1-1-192 0,-1 0-48 0,-2-11 0 0,2 10 0 16,-2 2-352-16,-2-1-80 0,1-2-16 0,1-9 0 16,0 0-208-16,0 0-32 0,-1 11-16 0,1-11 0 15,0 0-224-15,0 0-48 0,0 0-16 0,0 0 0 16,0 0-112-16,0 0 0 0,0 0-16 0,0 0 0 16,0 0-96-16,0 0-16 0,0 0 0 0,0 0 0 15,0 0-128-15,0 0 0 0,0 0 0 0,0 0 0 16,0 0 0-16,0 0 0 0,0 0 0 0,0 8 0 15,0-8 0-15,0 13 0 0,0-1 0 0,0 0 0 16,-1 1 0-16,1 3 160 0,2 2-160 0,-1 2 160 16,1 4 32-16,-1 4 0 0,-1-1 0 0,0 5 0 15,0 0 128-15,0 2 48 0,-1 3 0 0,-2 0 0 16,1 1 32-16,0 0 16 0,-3 0 0 0,0 3 0 16,-1-2-80-16,-1-2-16 0,1 1 0 0,0-2 0 0,-1-2-112 0,2 0-16 15,1-1-16-15,2-5 0 0,-3-2-48 0,2-6 0 16,2 0 0-16,1-4 0 0,0-2-128 0,0-5 0 15,0-9 0-15,0 0 0 16,0 0-1520-16,0 0-336 0,0 0-64 0,9-9-9600 16,-3-5-1920-16</inkml:trace>
  <inkml:trace contextRef="#ctx0" brushRef="#br0" timeOffset="71199.87">17754 17062 7359 0,'-12'-10'656'0,"9"4"-528"0,-1 1-128 0,2-4 0 16,4 1 3328-16,2-2 640 0,2 2 128 0,2-1 32 0,2 3-2992 0,0 0-608 15,3-3-112-15,2 2-32 0,4-1-32 0,3 2-16 16,2 0 0-16,0 0 0 0,1 2-48 0,2 3-16 16,1-1 0-16,2 4 0 0,2-1-48 0,2 4-16 15,0 4 0-15,0 1 0 0,0 4-208 0,2 1 0 16,1 2 0-16,-2 1 0 0,0-1 0 0,-4 6 0 16,-3 5 0-16,-2-4 0 0,-6 1 272 0,-2 1 16 15,-4 6 0-15,-4-3 0 0,0 3 112 0,-3 2 32 16,-6-1 0-16,-1 4 0 0,-1 3-48 0,-5 0 0 15,-1 0 0-15,-3 0 0 0,-4 4 64 0,-3-1 0 16,-4-2 0-16,-1 0 0 0,2 3 0 0,-1-6 0 16,1 0 0-16,0 0 0 0,2 4-192 0,5-1-16 0,3-3-16 0,4 3 0 15,3-2-224-15,6 3 0 0,3-4 0 0,3-1 0 16,2 1 128-16,4-2-128 0,3-2 0 0,3-1 0 16,3-6 0-16,-1-1 0 0,0-3 0 0,1-1 0 15,-5-1 0-15,2-3 128 0,1-5-128 0,-2-2 0 16,-1 1 208-16,0-5 0 0,1 1 0 0,-3 0 0 15,-1-4 176-15,-1-1 16 0,-1 2 16 0,-2-2 0 16,-12-3-80-16,11 3-16 0,-11-3 0 0,9 2 0 16,-9-2 0-16,0 0 0 0,5 9 0 0,-3 1 0 15,-1 2 0-15,-1-1-16 0,-1 3 0 0,-1 4 0 16,-1 5-176-16,-1 2-128 0,0 0 192 0,1 5-192 16,-2-4 128-16,1 5-128 0,-1 2 0 0,0 3 0 15,0 0 192-15,1 3-32 0,-1 0 0 0,0 2 0 16,-2-2 16-16,0 3 0 0,-2 4 0 0,-2-4 0 0,-1 1 80 0,3 1 32 15,-4 0 0-15,-1-1 0 0,-1-5 32 0,0 3 16 16,-3-5 0-16,-2 6 0 0,-3-1 16 0,0-3 0 16,-1 0 0-16,-2-1 0 0,-2 1-128 0,0-3-32 15,-3-5 0-15,0 1 0 0,2-5-64 0,1 1-128 16,0-4 176-16,4-3-176 0,-3-2 0 0,3-4-256 16,0-4 32-16,3-3 0 15,4-7-1872-15,0-8-368 0,2-2-80 0,5-9-15248 0</inkml:trace>
  <inkml:trace contextRef="#ctx0" brushRef="#br0" timeOffset="71567">19054 18277 20271 0,'0'0'1792'0,"0"0"-1424"0,0 0-368 0,0 0 0 16,0 0 2512-16,0 0 432 0,17-1 96 0,3-1 16 15,3-2-2096-15,6 0-432 0,5-1-80 0,7 1 0 0,5-5 64 0,2 3 32 16,7 1 0-16,-2-3 0 0,-2 2-256 0,1-2-48 16,0 2-16-16,-2 3 0 0,-3 3-224 0,-4-1 144 15,-1 1-144-15,-3 0 128 0,-2 0-128 0,-2 0 0 16,-5-1 0-16,-4-2 0 16,-5-2-1280-16,-3 2-224 0,-4 1-48 0,-5-1-8112 15,-9 3-1600-15</inkml:trace>
  <inkml:trace contextRef="#ctx0" brushRef="#br0" timeOffset="71817.33">19624 17891 29823 0,'0'0'1328'0,"11"-5"272"0,3 1-1280 0,5 0-320 0,4 0 0 0,4 3 0 16,3 1 592-16,5 3 64 0,0 1 16 0,5-1 0 15,-1 2-48-15,2 7-16 0,-2-1 0 0,-1 5 0 16,-1 6-48-16,-1 3-16 0,-3-1 0 0,-3 4 0 16,-3-3-256-16,-4 6-48 0,-5-2-16 0,-6 0 0 15,-3 3-96-15,-5 2-128 0,-7-1 176 0,-4 0-176 16,-5-2 128-16,-4 1-128 0,-6-1 0 0,-2-3 0 16,-3 2 0-16,-1-2 0 0,0-6-128 0,-2 1 128 15,-2-2-1600 1,-3-4-240-16,-5 0-32 0</inkml:trace>
  <inkml:trace contextRef="#ctx0" brushRef="#br0" timeOffset="73267.88">22251 16261 22111 0,'0'0'1968'0,"-6"-3"-1584"0,1-1-384 0,0-4 0 15,-1 2 704-15,1 1 64 0,0-3 16 0,1 3 0 16,4 5 192-16,0 0 48 0,-3-5 0 0,3 5 0 16,0 0-480-16,0 0-96 0,-5 6 0 0,1 7-16 0,-1-2-224 0,1 7-32 15,4 5-16-15,-3 5 0 0,1 4 160 0,-1 5 16 16,1 2 16-16,-1 6 0 0,1-2-176 0,-2 5-48 16,-1-1 0-16,1 1 0 0,-4 2 0 0,2-3-128 15,-2-5 192-15,2-5-64 0,-2-3 176 0,1-2 16 16,0-9 16-16,2-2 0 0,1-1 96 0,2-4 16 15,-1-3 0-15,3-13 0 0,0 0-32 0,0 0 0 16,0 0 0-16,0 0 0 0,10-8-112 0,1-2-32 16,5-7 0-16,1-4 0 0,0-6-112 0,4 0-32 15,0-3 0-15,4 1 0 0,0 1-128 0,4 0 0 16,2 4 0-16,-1 3 0 0,3 5 0 0,-1 4 0 16,-1 7 0-16,-5 5 0 0,-2 4-144 0,-2 6 144 0,0 2-192 15,-3 5 192-15,-4 6-192 0,-2 0 192 0,-4 3-192 0,-3 3 192 16,-2 1-160-16,-3 0 160 0,-1 0-128 0,-3 1 128 15,1-5-224-15,-4 1 32 0,1-5 16 0,-1-3 0 32,3-3-528-32,1-1-96 0,1-6-32 0,1-9 0 15,0 0-2320-15,10 3-480 0</inkml:trace>
  <inkml:trace contextRef="#ctx0" brushRef="#br0" timeOffset="73568.03">23204 16710 29775 0,'-15'13'1312'0,"4"-2"288"0,-3 1-1280 0,-3 6-320 0,-1 2 0 0,-1 3 0 0,0 0 400 0,1 1 32 16,1 5 0-16,1-2 0 0,4-1-48 0,3-1-16 16,2 0 0-16,6-3 0 0,6-3 80 0,2 0 0 15,7-3 16-15,0-3 0 0,5-5-128 0,2-2-16 16,5-2-16-16,0-4 0 0,-1-5-128 0,2-3-32 15,1-2 0-15,-2 0 0 0,-1-6 80 0,-2-1 16 16,-2 0 0-16,-4-2 0 0,-3 1 80 0,-2 0 0 16,-6 1 16-16,-2-1 0 0,-5-2 48 0,-4 0 0 15,-6 0 0-15,-1-1 0 0,-4 0-192 0,0 2-16 16,-4 3-16-16,-1 0 0 0,1 4-288 0,1 0-64 16,1 7-16-16,1-3 0 15,6 2-1808-15,0 4-352 0,11 2-80 0,-11-3-12528 0</inkml:trace>
  <inkml:trace contextRef="#ctx0" brushRef="#br0" timeOffset="73985.25">23853 16511 16575 0,'0'0'736'0,"0"0"160"0,-3 14-720 0,-1 0-176 0,-1 2 0 0,0 2 0 15,0 1 3104-15,0 0 592 0,-1 1 112 0,-3 1 32 16,0-2-2496-16,-1 0-480 0,-1 0-96 0,1-1-32 15,0-2-96-15,1-1 0 0,0-3-16 0,2-4 0 16,7-8 80-16,0 0 0 0,0 0 16 0,0 0 0 16,0 0-80-16,0 0-32 0,0-11 0 0,5-1 0 0,0-5-336 0,4-1-64 15,1 1-16-15,4-3 0 0,2 1-192 0,0 2 0 16,-2-1 128-16,0 0-128 0,3 1 0 0,0 2 0 16,2 4 0-16,1 4 0 0,-2 1 0 0,0 4 0 15,-3 5 0-15,-1 5-160 0,-1 6 160 0,-2 2-192 16,-4 4 192-16,-2 0-192 0,-4 4 192 0,-2 3-208 15,-4-7 80-15,-2 3 128 0,-3 1-176 0,3-4 176 16,-5-2-128-16,3-5 128 0,2-3 0 0,2-2 0 16,5-8 0-16,0 0-128 0,0 0 128 0,0 0 0 15,10-8 160-15,4-2-160 0,2 0 160 0,5-7-160 16,3-4 160-16,2 0-160 0,1 0 128 0,1 0-128 16,0 2 0-16,-3 1 0 0,-3 3 0 0,0 4 0 15,-2-2 0-15,-1 8 0 0,-2 4 0 0,-2 5 0 0,-2 1 0 0,-1 9 0 16,0 5-432-16,-1 5 32 0,-5 5 0 0,-2 2 0 31,-4-2-1760-31,-1 3-336 0,-2 1-80 0</inkml:trace>
  <inkml:trace contextRef="#ctx0" brushRef="#br0" timeOffset="74401.96">25393 16508 30751 0,'-20'-14'1360'0,"8"8"288"0,2-3-1328 0,1 4-320 15,-3 2 0-15,2 3 0 0,-2 3 720 0,1 4 80 16,-2 4 16-16,0 4 0 0,-5 3-496 0,1 3-80 15,-4 7-32-15,0 1 0 0,-1 3-80 0,0 2 0 16,2 0-128-16,5-1 192 0,3-3-64 0,7 1-128 16,4-1 176-16,6-4-176 0,7-1 304 0,4-3-48 15,4-5-16-15,6-3 0 0,2-5-48 0,1-2 0 16,2-1 0-16,-1-5 0 0,2-1 112 0,-2-5 16 16,0-5 0-16,-1-2 0 0,-1 0 144 0,-1-3 48 15,-5-2 0-15,-3-1 0 0,-2 0-144 0,-6 2-32 0,-7-2 0 0,-4 2 0 16,-4-2 48-16,-7 0 16 0,-6-1 0 0,-4 0 0 15,-3 1-96-15,-2 3-32 0,-2 2 0 0,2 4 0 16,-4-1-272-16,4 4-192 0,0 3 16 0,2 2 16 31,0 2-1376-31,4 2-256 0,-1-1-64 0,7 2-9712 0,3 1-1936 0</inkml:trace>
  <inkml:trace contextRef="#ctx0" brushRef="#br0" timeOffset="74735.77">26457 16455 20271 0,'-9'-4'1792'15,"0"1"-1424"-15,3-1-368 0,-4 3 0 16,0 0 3216-16,-3 3 576 0,-2 4 112 0,-2 0 32 0,-2 2-2656 0,-6 2-512 16,-5 1-128-16,-3 1 0 0,-2 2-368 0,-2 2-64 15,-1 1-16-15,4 2 0 0,4 1-192 0,6 2 128 16,4-3-128-16,5-3 0 0,4-3 0 0,6 0 128 15,5-4-128-15,5-1 0 0,-5-8 0 0,18 4 176 16,3-4-176-16,6 0 160 0,4 0-160 0,3-2 160 16,2-8-160-16,1 1 160 0,0-3 0 0,-2 3 0 15,-4-1 0-15,0 4 0 0,-4 1-16 0,-1 5 0 16,-1 6 0-16,-7 3 0 0,-5 5 64 0,-5 10 16 16,-4 7 0-16,-4 8 0 0,-2 9-16 0,-8 4 0 15,-8 2 0-15,-4 0 0 0,-2 4-208 0,-4-1 144 16,-4 1-144-16,-5 0 128 0,-3-4-128 0,-5 1 0 15,-8-3 0-15,2-4 0 16,1-5-1968-16,6-3-320 0,5-6-64 0,5-5-13472 0</inkml:trace>
  <inkml:trace contextRef="#ctx0" brushRef="#br0" timeOffset="75219.44">29044 16319 29999 0,'-4'-12'1328'0,"0"0"272"0,-1-1-1280 0,-2 3-320 16,0-2 0-16,-2 5 0 0,0-1 784 0,-1 4 96 16,-1 3 16-16,-1 1 0 0,0 4-432 0,-6 5-80 15,0-1 0-15,-2 5-16 0,-1 0-160 0,0 1-16 16,-3 4-16-16,1-1 0 0,-1 3-16 0,1 1 0 15,2 1 0-15,4-2 0 0,1 2-32 0,5-1 0 0,1-2 0 0,3 2 0 16,4-4 16-16,3 1 0 0,2 0 0 0,4 0 0 16,0-4-16-16,0 1 0 0,3 0 0 0,-2 1 0 15,0-1-128-15,-2-2 0 0,-1 1 144 0,-2 1-144 16,-3 0 0-16,-3 0 144 0,-5 2-144 0,-1 1 0 16,-3-1 160-16,-4 2-160 0,-5-1 128 0,-1 1-128 15,-5 0 144-15,0-1-144 0,-2-3 160 0,0 1-160 16,1-5-192-16,4-1-128 0,-2-6-16 0,2-1-10736 15,-1-5-2128-15</inkml:trace>
  <inkml:trace contextRef="#ctx0" brushRef="#br0" timeOffset="75903.64">29261 16611 25791 0,'-6'5'2304'0,"0"3"-1856"16,-1 1-448-16,2 1 0 0,1 1 896 0,1 4 96 15,-1 2 16-15,1-2 0 0,2-2-816 0,1 0-192 16,0-1 0-16,1-3 0 0,6 1 256 0,-1-1 0 16,0-1 0-16,6-3 0 0,2-1 96 0,3 2 32 15,3-3 0-15,2-3 0 0,3-2 16 0,3 0 16 16,-1-2 0-16,0-3 0 0,-3-4-144 0,-2 1-16 0,-2-3-16 0,-2-1 0 15,-3 1-240-15,-3-3 176 16,-5 0-176-16,-2-1 160 0,-2-1-32 0,-3-1-128 0,-3 0 192 0,-2-1-64 16,-2-3-128-16,-2 0 0 0,-1-1 144 0,1-3-144 15,0 1 0-15,0-2 0 0,3 2 0 0,3 0 0 16,-2 3-128-16,6 1 128 0,4-2-128 16,3 0 128-16,1 1-128 0,4-3 128 0,4 0-128 0,4-3 128 15,2 2 0-15,3-5-160 0,5-1 160 0,1 0 0 16,2-3 0-16,-1 1 0 0,5-2 0 0,-2-2 0 15,-3 2 0-15,-3 0 0 0,1 2 0 0,-6 0 0 16,-1 3 0-16,-3 3 0 0,-5 0 0 0,-2 6 0 16,-2-1 0-16,-3 3 0 0,-6 0 0 0,-1 3 0 15,-4 0 0-15,0 4 0 0,-3 1 0 0,-2 5 0 16,0-1 0-16,-6 5 0 0,-1 4 0 0,-3 7 0 16,-3 4 0-16,-1 4 0 0,-4 5 0 0,1 7 0 0,-2 0-160 0,-2 4 160 15,1 5-128-15,-1 1 128 0,4 1 0 0,2 0-160 16,3 0 160-16,3 2 0 0,2-5 0 0,2-3-128 15,2 0 128-15,6-2 0 0,0-4 128 0,3-1 96 16,5-5 16-16,1-1 0 0,3-2 32 0,2-3 16 16,6-4 0-16,6 0 0 0,0-7-32 0,5-2 0 15,7-1 0-15,2-2 0 0,1-7 0 0,4 0-16 16,-2-6 0-16,-1 3 0 0,-3 2-112 0,0-1-128 16,2 2 176-16,-2 2-176 0,-6 5 192 0,1 6-192 15,-2 6 192-15,-1 7-192 0,-3 3 448 0,-2 9-32 16,-3 5 0-16,-3 7 0 0,-4-1-224 0,-2 9-64 15,0-3 0-15,-6 3 0 0,-2 1 16 0,0 1 0 0,-4-6 0 0,1 1 0 16,0-7-16-16,-2 1-128 16,2-6 192-16,1-3-64 0,-2-6-128 0,2-1 128 0,-2-2-128 0,1-6 128 31,-2-3-1552-31,0-4-320 0</inkml:trace>
  <inkml:trace contextRef="#ctx0" brushRef="#br0" timeOffset="76720.5">22304 18801 21183 0,'-15'-9'944'0,"5"-1"192"0,-1-3-912 0,-1 3-224 0,1-3 0 0,-1 3 0 16,1-1 1728-16,1-1 288 0,-1 6 64 0,4 1 16 15,7 5-656-15,-9-1-128 0,0 2-32 0,3 4 0 16,-1 4-560-16,2 4-112 0,-1 3-32 0,1 6 0 16,1 7-368-16,1-2-80 0,1 3 0 0,2 2-128 15,0 0 0-15,2-4 0 0,1 0 0 0,2-4 0 0,3 2 0 0,2-5 0 16,0-3 0-16,4-8 0 0,4-1 320 0,0-7-64 15,-1 0 0-15,4-5 0 0,3-6 224 0,3-4 32 16,1-7 16-16,1-3 0 0,0-1-144 0,-1 0-16 16,-1-2-16-16,-3 2 0 0,-4-1-160 0,-6 2-48 15,-1 1 0-15,-3 3 0 0,-4 1-16 0,-1 5 0 16,-3 1 0-16,-2 12 0 0,0 0 0 0,0 0 0 16,0 0 0-16,0 15 0 0,0 7-128 0,-2 7 0 15,-1 5 0-15,-1 12 0 0,-1 5 0 0,0 9 0 16,-2 2 0-16,-2 4 0 0,-2 0 0 0,-4 2 0 15,-3 2 0-15,-4 3 0 0,-3 4 0 0,-3-5 0 16,-3-3 0-16,0-6 0 0,0-4 0 0,-2-6 0 16,4-6 0-16,2-4 0 0,4-5 256 0,2-7 0 0,3-2 16 0,5-7 0 15,2-6-144-15,1-2-128 0,1-9 144 0,9-5-144 16,-10-3 0-16,2-6 0 0,3-7 0 0,4-4-160 16,2-3-96-16,3 0-32 0,2-7 0 0,3-1 0 31,1 2-432-31,3-3-96 0,2 2-16 0,3 2 0 15,0-1-2240-15,-1 3-464 0</inkml:trace>
  <inkml:trace contextRef="#ctx0" brushRef="#br0" timeOffset="76977.99">23175 18973 28559 0,'0'0'1264'0,"0"0"272"0,0 0-1232 0,0 0-304 16,0 0 0-16,0 0 0 0,7-8 1600 0,5 3 256 15,5 1 48-15,6-5 16 0,1 0-1392 0,2-2-272 16,2 2-48-16,3-1-16 0,2 1-192 0,-1 0-208 15,1 3 32-15,-1-1-10448 16,-2 4-2080-16</inkml:trace>
  <inkml:trace contextRef="#ctx0" brushRef="#br0" timeOffset="77118.22">23269 19290 35007 0,'0'0'3120'0,"0"0"-2496"0,0 0-496 0,0 0-128 16,12 7 368-16,2-3 48 0,1-1 16 0,6 1 0 15,6-4-432-15,5 0 0 0,2-2 0 0,6-1 0 32,3-2-1264-32,3-1-224 0,1-3-48 0</inkml:trace>
  <inkml:trace contextRef="#ctx0" brushRef="#br0" timeOffset="77820.94">24373 19017 15663 0,'0'0'688'0,"-7"0"144"0,1 0-656 0,6 0-176 0,0 0 0 0,-5 9 0 16,-2 0 896-16,4 2 128 0,0 2 48 0,0-3 0 16,3 2 80-16,0-1 0 0,6 4 16 0,-1 2 0 15,-2 1-128-15,5-2-16 0,4 1-16 0,3-2 0 16,3-1-32-16,2-3 0 0,3 1 0 0,4 1 0 15,2-8-160-15,4 0-48 0,1 0 0 0,2-3 0 0,4-3-256 0,-3-4-48 16,-4 0-16-16,2-1 0 0,-4-8-128 0,2 0-16 16,-1 0-16-16,0 0 0 0,-1-3-80 0,-1-1-16 15,-5-1 0-15,-3-1 0 0,-3 2-64 0,-5 2 0 16,-5-6-128-16,-4 5 192 0,-5 2-64 0,-4 0-128 16,-3 0 176-16,-5-1-176 0,-4 4 0 0,-5 3-256 15,-3-1 32-15,-3 6 0 0,0 3-16 0,-3 6 0 16,0 7 0-16,-2 4 0 0,-2 1 240 0,-2 5-192 15,-1 6 192-15,-3 3-192 0,-1 2 192 0,1 3 0 16,4 4-160-16,4 1 160 0,4-1 0 0,5-4 0 16,5-1 0-16,8-2 0 0,4 0 128 0,7-3 112 15,4-1 16-15,6-6 0 0,6-3-112 0,6-1-16 16,6-1 0-16,4-1 0 0,4-5-128 0,4-2 0 0,3-5 0 0,2-2 0 16,0-3 0-16,6-4 0 0,5-6-224 0,5-1 80 31,8-6-2304-31,0-2-464 0</inkml:trace>
  <inkml:trace contextRef="#ctx0" brushRef="#br0" timeOffset="78174.98">25725 18118 7359 0,'-9'0'656'0,"9"0"-528"16,0 0-128-16,0 0 0 0,-8-1 4560 0,8 1 880 15,0 0 192-15,0 0 16 0,0 0-3552 0,0 0-720 16,14-6-144-16,2 0-16 0,0 2-384 0,2 0-64 16,2-4 0-16,2 2-16 0,1 1-384 0,2-4-80 15,2 3-16-15,-2-2 0 0,0 2-272 0,-1 0 0 0,0-2 0 0,-1 1 0 32,-4 2-1696-32,-1-1-352 0,-4 1-64 0,-4 2-7184 0,-10 3-1456 0</inkml:trace>
  <inkml:trace contextRef="#ctx0" brushRef="#br0" timeOffset="78421.97">25696 18160 18431 0,'-42'11'816'0,"16"-2"160"0,-4-1-784 0,3 4-192 0,2-3 0 0,2 2 0 15,1-2 2080-15,5 4 368 0,3-3 80 0,5 0 16 16,4 2-1392-16,5-4-256 0,0-8-64 0,10 14-16 16,4 0-272-16,3-2-48 0,4 1-16 0,6 2 0 15,3 3-224-15,6-1-64 0,-1 1 0 0,2 1 0 16,-1 2-16-16,-6 0-16 0,-4 3 0 0,-4-2 0 15,-2-2-160-15,-4 1 192 0,-4-4-192 0,-5 3 192 16,-3-1 112-16,-3-2 16 0,-3-1 16 0,-3 0 0 0,-4 2 272 0,-3-2 48 16,0-3 16-16,-6-4 0 0,-1 3-384 15,-3-6-80-15,-2-4-16 0,1-4 0 16,-2-4-1232-16,3-8-256 0,-1-4-48 16,7-3-14272-16</inkml:trace>
  <inkml:trace contextRef="#ctx0" brushRef="#br0" timeOffset="78688.23">26555 17896 25791 0,'0'0'2304'0,"0"0"-1856"0,0 0-448 0,0 0 0 16,-8 10 1408-16,0 4 192 0,-1 3 48 0,-2 2 0 15,1 5-688-15,-2 4-144 0,-2-4-32 0,0 8 0 16,-4 5-192-16,1 0-32 0,2-1-16 0,1 4 0 16,1 2-144-16,4-4-16 0,3-1-16 0,2-2 0 15,2 0-240-15,2-2-128 0,2-4 160 0,5 0-160 32,-2-2-384-32,4-3-192 0,1-6-16 0,1-3-16 15,-2-5-2016-15,1-2-384 0,0-6-96 0</inkml:trace>
  <inkml:trace contextRef="#ctx0" brushRef="#br0" timeOffset="78811.99">26232 18383 28223 0,'14'-1'1248'0,"-2"-1"256"0,0-1-1200 0,9 1-304 16,2 2 0-16,3-1 0 0,3 0 128 0,5-2-128 16,2 1 192-16,4 0-192 0,0 0-160 0,4-1-144 15,-1 1-16-15</inkml:trace>
  <inkml:trace contextRef="#ctx0" brushRef="#br0" timeOffset="79757.02">26992 19195 13823 0,'0'0'1216'15,"0"0"-960"-15,0 0-256 0,0 0 0 0,0 0 3840 0,13 3 704 16,-2 0 160-16,6 0 32 0,3-2-3200 0,4-1-640 16,3-1-128-16,4 0-32 0,3-3 32 0,3 1 0 15,2 1 0-15,3-2 0 0,1 1-320 0,1 0-64 0,-1-2-16 0,4 1 0 16,1 1-176-16,1 1-48 0,-1-2 0 0,-1-1 0 15,-3 1-144-15,-2 0 0 0,-6-5-192 0,-4 3 192 32,-6 1-2432-32,-4-4-384 0,-6 0-64 0</inkml:trace>
  <inkml:trace contextRef="#ctx0" brushRef="#br0" timeOffset="79948.7">27417 18858 37263 0,'0'0'1648'0,"-3"13"336"0,-2 0-1584 0,4 4-400 0,0 5 0 0,-1 10 0 15,1 5 0-15,1 3 0 0,0 7 128 0,0-1-128 0,0 1 0 0,-1 2 160 16,1-4-160-16,-1 1 160 0,1-5-160 0,0 1 160 16,-2 0-160-16,2-6 160 15,0-3-1008-15,0-3-208 0,2-1-32 0,1-5-14656 16</inkml:trace>
  <inkml:trace contextRef="#ctx0" brushRef="#br0" timeOffset="81039.61">24104 19046 31679 0,'-30'-6'1408'0,"12"1"272"0,-2-1-1344 0,1 3-336 0,-4 3 0 0,0 1 0 15,-3 4 800-15,0 7 96 0,-2 2 0 0,0 1 16 16,-1 3-192-16,1 5-32 0,0 1-16 0,2 5 0 16,2 0-80-16,1 1-16 0,2-4 0 0,2 2 0 15,1 1-128-15,5-3-16 0,2-2-16 0,3-1 0 16,4-1-96-16,3-2 0 0,2 0-16 0,4-1 0 15,3-2-112-15,3-1-32 0,3 2 0 0,3-1 0 16,-1-2-160-16,2-1 0 0,1-4 0 0,2 1 128 16,-1-3-128-16,0 0 0 0,1-4 0 0,-2-1 0 15,-3 0-224-15,1-3-32 0,-1 0 0 0,-1-3 0 16,1 0-2240 0,-2-8-464-16,0 1-96 0</inkml:trace>
  <inkml:trace contextRef="#ctx0" brushRef="#br0" timeOffset="81240.73">24200 19581 20271 0,'-5'20'896'0,"1"-3"192"0,0 2-880 0,1 4-208 16,2 5 0-16,0 4 0 0,0 6 4784 0,-4 2 912 15,-3 3 176-15,0 3 32 0,-2-6-3968 0,0 5-784 16,-2-5-176-16,1 4-16 0,-3-2-368 0,3-3-64 15,2-3-16-15,0-1 0 16,0-3-928-16,1-7-192 0,3-1-32 0,3-2-12848 0,2-4-2560 0</inkml:trace>
  <inkml:trace contextRef="#ctx0" brushRef="#br0" timeOffset="82824.82">29222 18904 16527 0,'0'0'720'0,"5"-9"176"0,1 0-720 0,1 3-176 0,-7 6 0 0,9-9 0 0,-1 5 784 0,-8 4 128 15,6-10 32-15,-6 10 0 0,0 0 64 0,0 0 16 16,2-10 0-16,-2 10 0 0,0 0-128 0,0 0 0 16,-8-10-16-16,8 10 0 0,-14-3 16 0,1 2 0 15,-3 3 0-15,0 3 0 0,-5 4-352 0,0 0-64 16,-1 4-16-16,-2 2 0 0,-4 3-144 0,-1 5-16 15,0 2-16-15,-2 2 0 0,2 5-64 0,-3 3-16 16,0 4 0-16,-2 2 0 0,1 3-16 0,2-4 0 16,5 1 0-16,3-2 0 0,6-2-192 0,5-4 144 15,1 0-144-15,9-2 128 0,4-3 0 0,5-3 0 0,0 1 0 0,7-1 0 16,5-3-128-16,4-3 0 0,3-5 0 0,3-2 0 16,2-6-304-16,0-1-32 0,1-5-16 0,1-3 0 31,0-1-1920-31,1-5-384 0</inkml:trace>
  <inkml:trace contextRef="#ctx0" brushRef="#br0" timeOffset="83175.38">29380 19555 26719 0,'0'0'2368'0,"0"0"-1888"0,8-4-480 0,3 0 0 0,3 0 976 0,1 2 112 0,0-1 0 0,2 3 16 0,-2 3-624 0,1-1-128 15,1 2-32-15,-3 1 0 0,0 5 32 0,-1 1 0 16,-2 1 0-16,-1 4 0 0,-2 3-160 0,-2 2-16 16,-6 5-16-16,-1-2 0 0,-4 1-16 0,-2 3 0 15,-4-1 0-15,-2 1 0 0,-2 2-144 0,0-3 128 16,-3 0-128-16,-1-3 128 0,0-3-128 0,2 0 0 15,1-3 144-15,4-2-144 0,3-2 144 0,6-4-144 16,3-10 192-16,0 0-192 0,10 5 208 0,5 2-64 16,0-5-16-16,3-2 0 0,1-1-128 0,2-2 0 15,0 0 0-15,3-2 0 0,2-4 0 0,-1 2 0 0,1 0 0 16,-1-1 0 0,4 0-960-16,-1-2-240 0,0 0-32 0</inkml:trace>
  <inkml:trace contextRef="#ctx0" brushRef="#br0" timeOffset="83743.3">29997 19087 21183 0,'0'0'1888'0,"0"0"-1504"15,0 0-384-15,0 10 0 0,0-10 816 0,5 9 80 16,3 3 32-16,1-5 0 0,1 2-144 0,5-4-16 16,1 0-16-16,4 2 0 0,4-2 160 0,3-2 48 15,3-3 0-15,3 0 0 0,2 0-192 0,1 0-16 16,1-1-16-16,-1-3 0 0,-2 1-112 0,-2-5-32 0,-4 2 0 0,-3-3 0 16,-2-1-144-16,-4-1-48 0,-5 2 0 15,-2-2 0-15,-2 2 32 0,-4-4 0 0,-1-1 0 0,-2 4 0 16,-1-2-128-16,-3-1-32 0,-3 4 0 0,-3 0 0 15,-5 3-144-15,-3 2-128 0,-4 3 192 0,-6 2-192 16,-7 3 0-16,-4 3-224 0,-1 6 16 0,0 5 0 16,1 3 48-16,0 5 16 0,2-3 0 0,3 9 0 15,3 3 144-15,7 2-192 0,2 1 192 0,5-1-192 16,5-1 192-16,2-2 0 0,6 0 0 0,6-3 0 16,2-2 0-16,4-1 0 0,5-5 0 0,5 1 0 15,3-4 0-15,3 1 0 0,2-7 128 0,4-2-128 16,5 0 0-16,1-6 0 0,5 0 0 0,-4-2 128 15,1-8-320-15,-4-1-64 0,-3-1-16 0,1-7-10976 16,-4-2-2192-16</inkml:trace>
  <inkml:trace contextRef="#ctx0" brushRef="#br0" timeOffset="84293.6">30582 18370 29999 0,'0'0'1328'0,"0"0"272"0,0 0-1280 0,0 0-320 16,0 0 0-16,0 0 0 0,0 0 816 0,0 0 80 15,14 3 32-15,0-3 0 0,1-3-208 0,4 1-32 16,4-3-16-16,3-2 0 0,2 1-176 0,2 1-48 16,2-3 0-16,0 3 0 0,2 0-256 0,-2-3-48 15,1 5-16-15,-3-1 0 0,-4-3-384 0,-3 4-64 16,-4 0-32-16,-3 0 0 16,-2 2-1840-16,-2 1-368 0,-12 0-80 0</inkml:trace>
  <inkml:trace contextRef="#ctx0" brushRef="#br0" timeOffset="85226.27">31760 17365 3679 0,'4'-13'320'0,"1"3"-320"16,0-3 0-16,2 0 0 0,2 6 5168 0,-2-1 960 16,0 2 192-16,-7 6 32 0,7-3-4080 0,-7 3-816 15,0 0-176-15,5 5-16 0,-5-5-416 0,-1 16-80 16,-4 1 0-16,-1 8-16 0,-3 3-208 0,-2 2-32 0,0 1-16 0,0 7 0 15,-2 6-16-15,0-1 0 16,2 4 0-16,-2 6 0 0,3 0 0 0,1 3 0 16,1 0 0-16,5 1 0 0,-1-2-64 0,1-2-16 15,2-1 0-15,2-4 0 0,3 1-192 0,2-7-32 0,2-3-16 0,3-2 0 16,5-5-32-16,0-3 0 16,1-6 0-16,2-2 0 0,1-2 0 0,0-1 0 15,2-5 0-15,2-4 0 0,0-4-128 0,-1-4 0 0,-1-3 0 0,-2-5 0 31,-1 0-2112-31,-4-6-320 0,-3 0-48 0</inkml:trace>
  <inkml:trace contextRef="#ctx0" brushRef="#br0" timeOffset="85378.79">31267 17929 36863 0,'4'-13'3264'0,"4"2"-2608"0,6 0-528 0,8 2-128 0,9-2 800 0,5 4 128 16,3 2 32-16,4-3 0 0,4 3-448 0,3-4-96 15,1 0-16-15,6 0 0 0,5 0-64 0,2 3-16 16,3-3 0-16,-3 3 0 0,-2-3-320 0,-29 6-160 16,2 1 16-16</inkml:trace>
  <inkml:trace contextRef="#ctx0" brushRef="#br0" timeOffset="88596.01">31802 13830 12895 0,'0'0'1152'0,"-7"-6"-928"0,2-3-224 0,-2 4 0 0,0 3 2656 0,7 2 480 16,-12-1 112-16,1 2 16 15,-2 3-2624-15,-1 1-512 0,-3 2-128 0,1-2 0 0,-3 1 272 0,-1 0 32 16,-7-3 0-16,-2 2 0 0,-7 0 64 0,-2 1 16 16,-7-1 0-16,-2 2 0 0,-3 2-256 0,-4-2-128 15,-2 4 160-15,-4-4-160 0,1 3 176 0,-11-1-176 16,-6 0 192-16,-3-1-192 0,0 1 256 0,-2-3-48 16,-1 3-16-16,-5-3 0 0,-13 1 64 0,1 2 16 15,-1-4 0-15,-2 5 0 0,-2-3 48 0,-4 4 0 16,-5-5 0-16,-2 4 0 0,1 2-64 0,-7 0-16 15,-9 1 0-15,2-2 0 0,1 1-240 0,-5 1 0 16,-4-5 0-16,2 4 0 0,5-2 0 0,-5 1 0 16,-7-4 0-16,3 6 0 0,4 3 0 0,-4-1 0 0,-6-1 0 15,2 2 0-15,2-1 0 0,0 0 0 16,0-1 0-16,3 3 0 0,1 0-128 0,0 1 128 16,-3-1 0-16,3 0 0 0,3 3 0 0,1-3 0 0,-1 1 0 0,4 0 0 15,3 0 0-15,-3-2 0 16,0 1 0-16,3 1 0 0,4 2 0 0,0-1 0 0,-3-1 0 15,6 1 0-15,3 2 0 0,-1 0 0 0,-2 0 0 0,6 0 0 16,6-9 0-16,-1 2 0 16,-3 0 0-16,2-1 0 0,7-5 736 0,3 2 256 0,4-2 48 0,-1-3 16 31,-4 1-1664-31,2-3-336 0,10-1-64 0,1 1-16 0,4-2 832 0,-1-1 192 0,-1-3 0 0,4 0 0 16,3 0 0-16,7-1 128 0,5 0-128 0,-2 1 160 15,-1-1-160-15,-3-3 0 0,-1-2 0 0,0 3 0 16,5-2 0-16,3 3-176 0,4 2 48 0,-2-5 0 15,-1 0 128-15,-1 2 0 0,1-2 0 0,3 2 0 16,0-5 0-16,5 4 128 0,3 3-128 0,1-1 176 0,1 3 128 0,0-2 16 16,3-2 16-16,-2-2 0 0,3 4 0 0,4 2 0 15,1-3 0-15,3 1 0 0,0 2-64 0,4 2-16 16,-1 3 0-16,6-3 0 0,4-1 64 0,3-1 0 16,3 2 0-16,1 2 0 0,1-1-48 0,3 2 0 15,4-2 0-15,2 1 0 0,2 1-128 0,7-3-16 16,0 0-128-16,-2 8 192 0,2 3-192 0,2 2 0 15,0-4 0-15,1 3 0 0,2 2 0 0,2 4 0 16,2 2 0-16,0 2 0 0,-2 6 0 0,2 2 0 16,1 7 0-16,-1 5 0 0,0 1-144 0,0 10 144 15,0 5 0-15,-3 4-144 0,-1 1 144 0,0 7 0 16,0 6 0-16,1 5 0 0,-3 6 0 0,0 2 0 16,-2 2 0-16,-1 3-128 0,0 4 128 0,0-1 0 15,-1-1 0-15,-4 5-128 0,-2 3 128 0,1 3 0 16,-5-2 0-16,-1 3 0 0,0 1 0 0,-2 1 0 15,-2 2 0-15,0 5 0 0,-5-3 0 0,1 5 0 16,-3-4 0-16,5 3 128 0,1 2-128 0,1-4 0 16,1 0 0-16,4-4 0 0,1 1 0 0,2 0 0 0,3-3 0 0,1-1 128 15,3-1-128-15,1-3 0 0,0-3 0 0,1 2 128 16,0-2-128-16,2 1 0 0,-1-1 0 16,1-3 0-16,-3-6 0 0,0-1 0 0,-1 4 0 15,-2-2 128-15,-2-1-128 0,-1-4 0 0,-3-3 0 0,-1-5 0 16,-2 1 0-16,-2 0 0 0,0-4 0 0,0-4 0 15,-1-8 0-15,-2-5 0 0,3 1 0 0,-1-6 0 16,0-7 0-16,2-2 144 0,2 0-144 0,-1-6 0 0,1-3 144 0,1-3-144 16,0-5 0-16,2-2 144 15,2-1-144-15,0-7 0 0,3 2 0 0,0-2 0 0,1 0 0 0,0-2 0 16,2-4 0-16,0 1 0 0,0-1 0 0,0 0 0 16,3-5 128-16,2 3-128 0,1-5 0 0,3 4 0 15,3-5 0-15,2 3 0 0,-3-3 0 0,-2-2 0 16,4-2 0-16,2 2 0 0,3-1 0 0,3-2 0 15,5 2 0-15,-1-1 0 0,4 1 0 0,29-1 0 16,-8 1 0-16,-1-3 0 0,-2 0 0 0,2-3 0 16,3 2 0-16,6-2 0 0,1 1 0 0,-24 1 0 15,8-1 0-15,3 1 0 0,6-4 0 0,5-1 0 16,4-1 0-16,5 2 0 0,5-2 0 0,65-6 0 16,-17 3 0-16,-15 3 0 0,-9-2 0 0,0 4 0 15,2 3 0-15,-3-2 0 0,-1 0 0 0,-3 2 0 16,-1-1-144-16,6 2 144 0,6-3 0 0,-3-2 0 15,-3-1 0-15,4 4 0 0,3-6 0 0,3 1 0 16,6-6 0-16,0 1 0 0,-7 2 0 0,8-2 0 16,6-3 0-16,-4 0 0 0,-7-1-144 0,6-1 144 15,7 1 0-15,-6 1-144 0,-2 0 144 0,1 3 0 0,2-3 0 0,-1 2-128 16,0 5 128-16,-2-2 0 0,-4 1 0 0,4 3 0 16,5 1 0-16,-9-2 0 0,-5 3 0 0,4 2 0 15,5-4 0-15,0 2 0 0,-4 3 0 0,0-2 0 16,0-3 0-16,4 1 0 0,4 1 0 0,-5-4 0 15,-5 4 0-15,3-4 0 0,5 0 0 0,-2 0 0 16,-5 2 0-16,1 0 0 0,3 0 0 0,-2 0 0 0,0-4 0 0,-2 2-128 16,-2-2 128-16,1 4 0 0,2-2 0 0,-5 3 0 15,-4-2 0-15,2 1 0 0,-2 2 0 0,1-2 0 16,1 2 0-16,-6 1 0 0,-5 1 0 0,2-3 0 16,2 4 0-16,1-1 0 0,0 0 0 0,-3-1 0 15,-4-3 0-15,1 2 0 0,2 3 0 0,1-5 0 16,-3-2 0-16,-3 3 0 0,-3-4 0 0,2 4 0 15,1-1 0-15,-1 2 0 0,-2 0 0 0,-3-3 0 16,-6 2 0-16,0 2 128 0,-2 0-128 0,2 1 128 16,1 0-128-16,-5 2 128 0,-6-2-128 0,-3 1 0 15,-2-1-128-15,-2 2 128 0,0 1 0 0,-2 0 0 16,1-1 0-16,0 1-128 0,1 0 128 0,-2 0 0 16,-6 0 0-16,0-2 0 0,0 0 0 0,-2 4-128 15,-1 1 128-15,0-1 0 0,-2-2 0 0,2 2 0 0,0 0 0 16,-2 2-128-16,1-1 128 0,-7 0 0 15,-1-1 0-15,-18-1 0 16,2 2 0-16,2-2 0 0,0 1 0 0,1 1 0 0,2-1 0 0,-1 2 0 16,-1-1 0-16,20 2 0 0,-11 0 0 0,-4 1 0 0,-5-2 0 15,-2-1 0-15,-5 1 0 0,-1 1 0 0,0-3 0 0,-2 1-128 16,0-2 128-16,1 1 0 0,1 0 0 0,-2-1 0 16,-4 0 0-16,1-1 0 0,1 0 0 0,-2 0 0 15,-1-2 0-15,-9 2 0 0,10-3 0 0,-10 3 128 16,10-4-128-16,-2 1 0 0,-8 3 128 0,7-8-128 15,0 3 0-15,-1-3 128 0,-6 8-128 0,5-9 0 16,0-2 0-16,-1 1 0 0,0-4 0 0,-2-4 0 16,1 0 128-16,-2-1-128 0,0-3 128 0,-1-2-128 15,-1-1 0-15,0-3 128 0,0-3-128 0,-1-4 0 0,1-2 0 0,0-2 0 16,1-1 0-16,0 2 0 0,0 0 0 0,1-1 0 16,2-6 0-16,-1 1 0 0,-1-6 0 0,2-3 0 15,0-3 0-15,0-2-128 0,2-1 0 0,-1 2 0 16,0 2 0-16,0-4 0 0,1-8 128 0,-1-4-192 15,0-3 192-15,1-1-192 0,0-2 192 0,0 3 0 16,-1 0 0-16,-1-1 0 0,1-2 0 0,0-3 0 16,1 2 0-16,-4 4 0 0,1 7 0 0,-2-3 0 15,-2-2 0-15,1-2 0 0,-3-5 192 0,1 4-48 16,-1 4 0-16,-1 1 0 0,-3 1-16 0,0-2-128 16,1-6 192-16,-1 0-64 0,-1-3-128 0,2 5 0 15,-1 4 0-15,0-5 0 0,1-7-160 0,-1-1 160 16,0-3-208-16,1 3 80 0,3 7-64 0,-2-4-16 15,-2-4 0-15,3 0 0 0,1-3 16 0,-1 4 16 16,-1 8 0-16,1-7 0 0,-2-2 176 0,1 1 0 0,-3-2 0 16,1 6 0-16,1 6 0 0,-1 3 0 15,-3-2 0-15,-1 0-128 0,0-1 128 0,-2 3 192 0,2 2-32 0,-1 8-16 16,-1 4 0-16,2 0 0 0,0-2 0 0,1 2 0 16,-1-1-144-16,2-2 192 0,0 0-192 0,0 4 192 15,1 3-192-15,0 3 0 0,0 7 0 0,2-4 128 16,-1-3-128-16,-1 3 0 0,4-2 0 0,-1-2 0 15,1 0 0-15,-2 5 0 0,1-1 0 0,1 8 0 16,-3 2 0-16,3 4 0 0,0 0 0 0,2 16 0 16,1-3 0-16,-1 0 0 0,-1-6 0 0,2 1 0 0,-1-2-128 15,2 1 128-15,-3-2 0 0,2-19 0 0,-1 5 0 0,2 9 0 16,1 3 0-16,0 6 0 0,0 3 0 0,0 3 0 16,0 4 0-16,0 1 0 0,0 0 0 0,0 6 0 15,0-2 0-15,0 2 0 0,0 2 0 0,0 5 0 16,0 0 0-16,1-8 0 0,-1 8-144 0,0 0 144 15,0-6 0-15,0 6 0 0,0 0 0 0,0 0-128 16,0 0 128-16,0 0 0 0,0 0 0 0,0 0-128 16,0 0 128-16,0 0 0 0,0 0 0 0,0 0 0 15,-9 2 0-15,9-2 0 0,-10 1 128 0,0 3 48 16,-1-2 0-16,-3 3 0 0,-2-1 80 0,-1 0 32 16,-4 2 0-16,-3 3 0 0,-1-4-144 0,-7 4-16 15,-5 0-128-15,-4 3 192 0,-4-2-192 0,-8 4 0 16,-4 4 0-16,-4 2 0 15,-5 4-1792-15,-6-1-288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08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179 0 10591 0 0,'-14'5'332'0'0,"10"-3"-222"0"0,0 0 0 0 0,-1 0 1 0 0,1 0-1 0 0,0 0 1 0 0,0 1-1 0 0,-7 5 0 0 0,8-4 7 0 0,-1-1 0 0 0,1 0 0 0 0,0 1 0 0 0,1 0 0 0 0,-1 0 0 0 0,1 0 0 0 0,-1 0 0 0 0,1 0 0 0 0,0 0 0 0 0,1 1 0 0 0,-2 4 0 0 0,-1 8 1743 0 0,-4 29 1 0 0,3-14-656 0 0,-44 220-513 0 0,20-69-3031 0 0,27-161-3608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09.1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563 818 9215 0 0,'-1'0'707'0'0,"-18"7"840"0"0,1 0 0 0 0,0 0 0 0 0,0 2 0 0 0,-16 11 0 0 0,5-4-759 0 0,-98 43 562 0 0,9-4-1082 0 0,110-51-246 0 0,-1 0-15 0 0,1 1 0 0 0,-1 0 0 0 0,0 1 1 0 0,1-1-1 0 0,0 2 0 0 0,-12 11 0 0 0,19-17-17 0 0,0 0 1 0 0,0 0-1 0 0,1 0 0 0 0,-1 1 1 0 0,0-1-1 0 0,1 0 0 0 0,-1 0 0 0 0,0 0 1 0 0,1 1-1 0 0,0-1 0 0 0,-1 0 1 0 0,1 1-1 0 0,0-1 0 0 0,0 0 0 0 0,-1 1 1 0 0,1-1-1 0 0,0 0 0 0 0,0 1 0 0 0,0-1 1 0 0,1 0-1 0 0,-1 1 0 0 0,0-1 1 0 0,1 2-1 0 0,2 0-133 0 0,14 5-13 0 0,1-1-1 0 0,27 7 0 0 0,43 6-28 0 0,-20-4 184 0 0,-42-10 10 0 0,44 18 0 0 0,-61-20 36 0 0,0 0 1 0 0,0 1-1 0 0,0 0 0 0 0,-1 1 0 0 0,1 0 0 0 0,-1 0 0 0 0,13 14 0 0 0,-19-18-13 0 0,0 1 0 0 0,0-1 1 0 0,0 1-1 0 0,-1-1 0 0 0,1 1 0 0 0,-1 0 1 0 0,1-1-1 0 0,-1 1 0 0 0,0 0 1 0 0,0 0-1 0 0,0 0 0 0 0,-1 0 0 0 0,1 0 1 0 0,-1 0-1 0 0,1 3 0 0 0,-2-2 17 0 0,1 0 0 0 0,-1 0 0 0 0,1 0 0 0 0,-1 0 0 0 0,0 0 0 0 0,0 0 1 0 0,-1 0-1 0 0,1 0 0 0 0,-1-1 0 0 0,-2 5 0 0 0,-2 1 58 0 0,-1 0-1 0 0,1-1 1 0 0,-1 1 0 0 0,-1-1 0 0 0,0-1 0 0 0,0 0 0 0 0,-14 10 0 0 0,-22 12 24 0 0,-1-2 0 0 0,-67 27 0 0 0,-49 4-198 0 0,153-56-176 0 0,1 0-1 0 0,-1 0 1 0 0,1-1-1 0 0,-1 0 0 0 0,-13 0 1 0 0,-4-4-1352 0 0</inkml:trace>
  <inkml:trace contextRef="#ctx0" brushRef="#br0" timeOffset="1">1620 1 10591 0 0,'0'0'488'0'0,"0"0"-12"0"0,-2 1-306 0 0,-2 1 55 0 0,1 0 1 0 0,-1 1 0 0 0,1-1-1 0 0,-1 1 1 0 0,1 0-1 0 0,0 0 1 0 0,-5 6 0 0 0,-17 27 1866 0 0,12-15-1323 0 0,-10 13-45 0 0,-25 48-1 0 0,-92 241 925 0 0,32 10-1239 0 0,61-160-2110 0 0,31-108-335 0 0,1-2-3947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09.4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10391 0 0,'22'-1'374'0'0,"-1"2"1"0"0,34 4-1 0 0,-10-1-289 0 0,57-2 1312 0 0,-17 0-526 0 0,78 7-853 0 0,-125-7-498 0 0,69-4 1 0 0,-57-1 378 0 0,-43 3 247 0 0,0 0 0 0 0,0 1 0 0 0,-1-1 0 0 0,1 2 0 0 0,8 1 0 0 0,-15-3-108 0 0,1 0 1 0 0,-1 1-1 0 0,0-1 1 0 0,1 0 0 0 0,-1 0-1 0 0,1 1 1 0 0,-1-1-1 0 0,0 0 1 0 0,1 1 0 0 0,-1-1-1 0 0,0 0 1 0 0,0 1-1 0 0,1-1 1 0 0,-1 1 0 0 0,0-1-1 0 0,0 0 1 0 0,1 1-1 0 0,-1-1 1 0 0,0 1 0 0 0,0-1-1 0 0,0 1 1 0 0,0 0-1 0 0,1 0 96 0 0,-1 2-32 0 0,1-1-1 0 0,-1 0 1 0 0,0 1 0 0 0,1-1-1 0 0,-1 1 1 0 0,0-1 0 0 0,0 1 0 0 0,-1-1-1 0 0,1 1 1 0 0,0-1 0 0 0,-1 1-1 0 0,0-1 1 0 0,1 1 0 0 0,-1-1 0 0 0,-1 3-1 0 0,-2 3 194 0 0,-1 0 0 0 0,-8 13 0 0 0,-69 79 1051 0 0,54-69-572 0 0,-40 61-1 0 0,65-89-641 0 0,2-1-29 0 0,0-1 0 0 0,0 1 0 0 0,0 0-1 0 0,0-1 1 0 0,0 1 0 0 0,0 0 0 0 0,1 0 0 0 0,-1 0-1 0 0,0 3 1 0 0,3-4 168 0 0,2-1-237 0 0,1 1 0 0 0,-1-1 0 0 0,0 0 0 0 0,0 0 0 0 0,0 0 0 0 0,0-1 0 0 0,0 1 0 0 0,0-1 0 0 0,0 0 0 0 0,0 0 1 0 0,0 0-1 0 0,6-4 0 0 0,7-3 25 0 0,25-16-1 0 0,-14 7-4 0 0,-25 16-46 0 0,13-8 43 0 0,0 1 0 0 0,27-10-1 0 0,-38 17-58 0 0,-1-1 0 0 0,1 1-1 0 0,0 0 1 0 0,-1 0 0 0 0,1 1-1 0 0,0-1 1 0 0,0 1 0 0 0,0 0-1 0 0,-1 1 1 0 0,1-1 0 0 0,0 1-1 0 0,0 0 1 0 0,-1 0 0 0 0,1 0-1 0 0,4 3 1 0 0,3 2-9 0 0,0 1 0 0 0,14 11 0 0 0,-17-12-14 0 0,0 1 0 0 0,0-2 0 0 0,0 1 0 0 0,17 6-1 0 0,-21-11-96 0 0,0 0-1 0 0,1 0 0 0 0,-1 0 0 0 0,0 0 0 0 0,1-1 0 0 0,-1 0 0 0 0,1 0 0 0 0,9-2 0 0 0,-6 1-481 0 0,0-1 1 0 0,0-1-1 0 0,0 1 1 0 0,12-7 0 0 0,1-2-921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09.8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192 1 11975 0 0,'-1'2'923'0'0,"-13"32"-590"0"0,2-6 1071 0 0,-22 42 0 0 0,-34 32 1219 0 0,7-21-1326 0 0,60-79-1078 0 0,1-2 18 0 0,0 0 3 0 0,2-1 0 0 0,12-4-5 0 0,-1-1 0 0 0,1-1 0 0 0,17-11 0 0 0,38-30-6 0 0,-60 41-206 0 0,16-12 13 0 0,50-26 1 0 0,-64 39-4 0 0,0 1 0 0 0,0 1 0 0 0,1 0-1 0 0,-1 0 1 0 0,1 1 0 0 0,0 1 0 0 0,22-2 0 0 0,-30 4-19 0 0,-1 0-1 0 0,1 0 0 0 0,-1 0 1 0 0,1 0-1 0 0,-1 1 0 0 0,0 0 1 0 0,1 0-1 0 0,-1 0 1 0 0,0 0-1 0 0,1 0 0 0 0,-1 1 1 0 0,5 2-1 0 0,-5-1 4 0 0,1-1-1 0 0,-1 1 1 0 0,0 0-1 0 0,-1 0 1 0 0,1 0-1 0 0,-1 0 1 0 0,1 1 0 0 0,-1-1-1 0 0,0 0 1 0 0,3 8-1 0 0,-1-2 4 0 0,-1 0-1 0 0,0 0 0 0 0,0 1 1 0 0,-1 0-1 0 0,0-1 1 0 0,1 19-1 0 0,-3-7-3 0 0,-1 1-1 0 0,-3 23 1 0 0,3-43-15 0 0,-1 12 9 0 0,1 0 1 0 0,0 1-1 0 0,0-1 1 0 0,3 22-1 0 0,-2-34-35 0 0,1-1 1 0 0,-1 0-1 0 0,0 0 0 0 0,1 0 1 0 0,-1 0-1 0 0,0 1 0 0 0,1-1 0 0 0,-1 0 1 0 0,1 0-1 0 0,0 0 0 0 0,-1 0 1 0 0,1 0-1 0 0,0 0 0 0 0,0-1 1 0 0,-1 1-1 0 0,1 0 0 0 0,0 0 0 0 0,0 0 1 0 0,0-1-1 0 0,0 1 0 0 0,0 0 1 0 0,0-1-1 0 0,0 1 0 0 0,0-1 0 0 0,1 1 1 0 0,-1-1-1 0 0,0 0 0 0 0,0 1 1 0 0,0-1-1 0 0,0 0 0 0 0,1 0 0 0 0,-1 0 1 0 0,0 0-1 0 0,3 0 0 0 0,2-1-289 0 0,1 0 0 0 0,-1 0 0 0 0,1-1 0 0 0,11-4 0 0 0,-16 6 260 0 0,25-12-1422 0 0,5-3-55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0.1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674 10 9215 0 0,'-74'-8'831'0'0,"-6"7"-733"0"0,69 1 185 0 0,1 2-1 0 0,-1-1 1 0 0,1 1 0 0 0,-1 1 0 0 0,-15 6 0 0 0,-21 12 2758 0 0,-86 53 0 0 0,98-51-2914 0 0,1 2 0 0 0,-58 55 1 0 0,76-64 23 0 0,-25 32 1 0 0,35-40-64 0 0,0 1 0 0 0,1-1 0 0 0,0 1-1 0 0,1 0 1 0 0,0 0 0 0 0,-5 15 0 0 0,8-20-63 0 0,0 0-1 0 0,0-1 0 0 0,1 1 0 0 0,0 0 1 0 0,-1-1-1 0 0,1 1 0 0 0,1 0 1 0 0,-1-1-1 0 0,0 1 0 0 0,1-1 1 0 0,0 1-1 0 0,0 0 0 0 0,0-1 1 0 0,0 1-1 0 0,0-1 0 0 0,1 0 1 0 0,0 1-1 0 0,2 3 0 0 0,-1-3-23 0 0,0-1 1 0 0,0 1-1 0 0,1 0 0 0 0,0-1 0 0 0,0 0 0 0 0,0 0 0 0 0,0 0 1 0 0,0 0-1 0 0,0 0 0 0 0,1-1 0 0 0,-1 0 0 0 0,9 3 1 0 0,9 2-147 0 0,1-2 0 0 0,0 0 1 0 0,36 3-1 0 0,72-6-2506 0 0,-80-5-3341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0.4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0 277 7367 0 0,'0'0'334'0'0,"0"0"-1"0"0,2 0 11 0 0,7 1 631 0 0,0-1-1 0 0,0 0 1 0 0,0 0 0 0 0,-1-1-1 0 0,13-3 1 0 0,45-13 1469 0 0,7-7-652 0 0,135-64 0 0 0,-191 80-1736 0 0,-1-1 0 0 0,-1-1 0 0 0,0 0 0 0 0,0-2 0 0 0,23-22 0 0 0,-35 31-40 0 0,-1 1 1 0 0,-1 0-1 0 0,1-1 1 0 0,0 1-1 0 0,-1-1 1 0 0,1 0-1 0 0,-1 1 1 0 0,0-1-1 0 0,2-6 1 0 0,-3 8-8 0 0,1 0 1 0 0,-1 0 0 0 0,0 0-1 0 0,0 1 1 0 0,0-1-1 0 0,0 0 1 0 0,0 0 0 0 0,0 0-1 0 0,0 0 1 0 0,-1 0 0 0 0,1 0-1 0 0,0 0 1 0 0,0 0-1 0 0,-1 0 1 0 0,1 1 0 0 0,-1-1-1 0 0,1 0 1 0 0,-1 0 0 0 0,1 0-1 0 0,-1 1 1 0 0,1-1-1 0 0,-1 0 1 0 0,1 1 0 0 0,-1-1-1 0 0,0 0 1 0 0,0 1 0 0 0,1-1-1 0 0,-1 1 1 0 0,0-1-1 0 0,0 1 1 0 0,0 0 0 0 0,1-1-1 0 0,-1 1 1 0 0,0 0 0 0 0,0-1-1 0 0,0 1 1 0 0,-1 0 0 0 0,-2-1 22 0 0,0 0 0 0 0,0 1 0 0 0,1-1 0 0 0,-1 1 0 0 0,0 0 0 0 0,0 0 0 0 0,0 1 0 0 0,-6 0 0 0 0,-3 3 18 0 0,-15 4 0 0 0,5 1-41 0 0,0 1 0 0 0,1 0 0 0 0,0 2 0 0 0,-21 15 0 0 0,-73 63 20 0 0,96-72-9 0 0,0 1-1 0 0,0 1 1 0 0,2 0 0 0 0,1 2-1 0 0,0 0 1 0 0,-18 33 0 0 0,28-40-3 0 0,0 0 0 0 0,0 0 0 0 0,2 0 0 0 0,0 1 0 0 0,0-1 0 0 0,2 1 0 0 0,-4 31 0 0 0,7-39-18 0 0,0 0 1 0 0,0 0-1 0 0,1 0 0 0 0,0 0 0 0 0,1 0 1 0 0,0 0-1 0 0,4 13 0 0 0,-3-15-16 0 0,-1-1 0 0 0,1 1 0 0 0,1 0-1 0 0,-1-1 1 0 0,1 0 0 0 0,0 0 0 0 0,0 0 0 0 0,0 0-1 0 0,1-1 1 0 0,8 7 0 0 0,-6-6-330 0 0,0 0 0 0 0,0-1 0 0 0,9 4 0 0 0,-4-3-2003 0 0,16 5-1 0 0,24 4-4343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1.0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481 11 11519 0 0,'0'-2'887'0'0,"-1"-5"-526"0"0,1 5-37 0 0,0 2 42 0 0,0 0 8 0 0,0 0 12 0 0,-2 2 39 0 0,-3 5-170 0 0,0 1 1 0 0,0 0-1 0 0,1 1 0 0 0,0-1 0 0 0,-5 16 1 0 0,-11 49 102 0 0,17-61-275 0 0,-17 80 107 0 0,4 0 0 0 0,4 1 0 0 0,4 0-1 0 0,5 1 1 0 0,15 175 0 0 0,5-171-95 0 0,-4-25 106 0 0,-13-71-125 0 0,0-2 23 0 0,0 0 11 0 0,0 0 2 0 0,-5 0-48 0 0,0-1 0 0 0,1 0 0 0 0,-1 0 0 0 0,0-1 0 0 0,0 0 1 0 0,1 0-1 0 0,-1 0 0 0 0,1 0 0 0 0,-8-5 0 0 0,-4-2 39 0 0,-9-4-71 0 0,-72-35 191 0 0,83 43-198 0 0,1 0-1 0 0,-1 1 0 0 0,1 1 0 0 0,-1 0 0 0 0,-24-2 0 0 0,34 5-27 0 0,0 0 0 0 0,0 0-1 0 0,1 0 1 0 0,-1 1 0 0 0,0-1-1 0 0,0 1 1 0 0,0 0 0 0 0,0 0-1 0 0,1 0 1 0 0,-1 0 0 0 0,1 1-1 0 0,-1 0 1 0 0,1-1 0 0 0,-1 1-1 0 0,-3 4 1 0 0,-3 1-6 0 0,7-5 3 0 0,1-1 0 0 0,-1 1-1 0 0,1 0 1 0 0,0 0 0 0 0,0 0 0 0 0,0 0-1 0 0,0 0 1 0 0,0 0 0 0 0,0 1-1 0 0,0-1 1 0 0,-2 6 0 0 0,3-3-3 0 0,-1 0 1 0 0,1 0 0 0 0,0 0-1 0 0,0 0 1 0 0,1 0 0 0 0,0 1-1 0 0,0-1 1 0 0,0 0-1 0 0,1 6 1 0 0,2 8 36 0 0,6 21 0 0 0,-3-16 9 0 0,1 13 282 0 0,-2 0 0 0 0,1 68-1 0 0,-13 75 842 0 0,3-78-944 0 0,3-29-105 0 0,0-66-287 0 0,1 1 0 0 0,0-1 0 0 0,1 1 0 0 0,0-1 0 0 0,3 15 0 0 0,3-7-459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1.5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121 154 5063 0 0,'-1'-4'106'0'0,"0"0"0"0"0,0-1-1 0 0,0 1 1 0 0,0-8-1 0 0,0-14 504 0 0,2 21 5865 0 0,-2 11-6004 0 0,0 1 0 0 0,1-1 0 0 0,-5 12 0 0 0,2-4-170 0 0,-11 38 407 0 0,-4 24-54 0 0,-13 106 367 0 0,-8 162-55 0 0,37-304-848 0 0,1 1-1 0 0,2-1 0 0 0,12 79 1 0 0,-12-115-70 0 0,0 0 0 0 0,0 0 0 0 0,0 0 0 0 0,1 0 0 0 0,-1 0 0 0 0,1 0 0 0 0,0 0 0 0 0,0-1 0 0 0,4 5 0 0 0,-5-6-8 0 0,0-1 1 0 0,1 0-1 0 0,-1 1 0 0 0,1-1 1 0 0,-1 0-1 0 0,1 0 0 0 0,-1 0 1 0 0,1 0-1 0 0,0 0 1 0 0,-1-1-1 0 0,1 1 0 0 0,0 0 1 0 0,0-1-1 0 0,-1 1 0 0 0,1-1 1 0 0,0 1-1 0 0,0-1 0 0 0,0 0 1 0 0,0 0-1 0 0,0 0 0 0 0,0 0 1 0 0,-1 0-1 0 0,5-1 0 0 0,-1 0 73 0 0,-1-1 0 0 0,1 0 0 0 0,0 0 0 0 0,0 0 0 0 0,-1 0 0 0 0,1 0 0 0 0,-1-1 0 0 0,5-4 0 0 0,14-11 232 0 0,0-1 0 0 0,36-40-1 0 0,36-55 255 0 0,-87 104-541 0 0,33-42 72 0 0,-3-2 1 0 0,42-75 0 0 0,36-129-78 0 0,-23 45 12 0 0,-87 200-116 0 0,0 0 0 0 0,2 1 0 0 0,-1 0 1 0 0,2 0-1 0 0,14-16 0 0 0,-17 21-57 0 0,45-42-3180 0 0,-51 49 3139 0 0,0 0 1 0 0,0-1 0 0 0,0 1 0 0 0,0 0-1 0 0,0 0 1 0 0,1 0 0 0 0,-1 0 0 0 0,0 0-1 0 0,0 0 1 0 0,0 0 0 0 0,0 0 0 0 0,0 0-1 0 0,0 0 1 0 0,1 0 0 0 0,-1 0 0 0 0,0 0-1 0 0,0 0 1 0 0,0 0 0 0 0,0 0 0 0 0,0 0-1 0 0,0 0 1 0 0,1 0 0 0 0,-1 0 0 0 0,0 0-1 0 0,0 0 1 0 0,0 0 0 0 0,0 0 0 0 0,0 0-1 0 0,1 0 1 0 0,-1 0 0 0 0,0 0 0 0 0,0 0-1 0 0,14 5-6174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1.9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279 1 2303 0 0,'-43'86'225'0'0,"29"-57"180"0"0,11-22 95 0 0,-57 111 8687 0 0,40-82-6798 0 0,-30 39 0 0 0,21-36-1409 0 0,-29 40 636 0 0,57-78-1420 0 0,1-1-11 0 0,0 0 6 0 0,2-1 26 0 0,36-40 403 0 0,25-23-112 0 0,-44 48-389 0 0,46-45 278 0 0,5-12-280 0 0,-53 57-101 0 0,0 1 0 0 0,27-18-1 0 0,-33 26-16 0 0,1 0-1 0 0,-1 1 1 0 0,1 0-1 0 0,0 1 1 0 0,1 1-1 0 0,-1 0 1 0 0,15-3-1 0 0,-21 6-1 0 0,-1 0-1 0 0,0 1 0 0 0,1 0 0 0 0,-1 0 1 0 0,0 0-1 0 0,1 1 0 0 0,-1-1 0 0 0,9 4 1 0 0,-10-3 0 0 0,0 1 0 0 0,0-1 1 0 0,0 1-1 0 0,0 1 0 0 0,-1-1 1 0 0,1 0-1 0 0,-1 1 0 0 0,1 0 1 0 0,-1-1-1 0 0,0 1 0 0 0,0 1 1 0 0,3 3-1 0 0,-2-1 2 0 0,1 1 0 0 0,-1-1 0 0 0,0 1-1 0 0,-1 0 1 0 0,0 0 0 0 0,0 1 0 0 0,-1-1-1 0 0,3 9 1 0 0,-3-4-7 0 0,-1 0 0 0 0,0 0 0 0 0,0-1 0 0 0,-2 22 0 0 0,-2-7-10 0 0,-2 0 1 0 0,0 0-1 0 0,-2-1 1 0 0,-11 28-1 0 0,9-30-118 0 0,5-15-110 0 0,0 1 0 0 0,1-1 0 0 0,1 1 0 0 0,-1-1 0 0 0,1 1 0 0 0,-1 14 0 0 0,3-22-1869 0 0,0-1-4645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2.2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248 0 12895 0 0,'0'0'595'0'0,"-2"1"-18"0"0,-1 1-552 0 0,0 1 0 0 0,0-1 0 0 0,0 0 0 0 0,0 1 0 0 0,1 0 0 0 0,-1-1 0 0 0,1 1 0 0 0,-2 3 0 0 0,-17 30 362 0 0,17-28-80 0 0,-24 47 728 0 0,3 1-1 0 0,3 1 1 0 0,2 1 0 0 0,-15 77-1 0 0,12-41-719 0 0,8-40-578 0 0,-10 79-1 0 0,24-120-916 0 0,1-11-372 0 0,0-2-74 0 0,0 0-20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39:23.06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3426 7825 13823 0,'0'0'1216'0,"-2"-6"-960"16,0-3-256-16,-1 1 0 0,1-2 1104 0,-2 3 176 16,-1 0 48-16,0-2 0 0,-2 3 16 0,0-3 0 15,-5 2 0-15,1-2 0 0,-1 1-336 0,-1 3-64 16,-4-3-16-16,0 3 0 0,0 3-64 0,-2 0-16 16,-4 4 0-16,-4 0 0 0,-5 5-192 0,-1 4-32 15,-6 2-16-15,-2 2 0 0,-2 7-288 0,-2 3-48 16,0 8-16-16,-1 3 0 0,1 7 0 0,-2 5-16 15,-1 6 0-15,1 5 0 0,0 4-48 0,0 0-16 16,0 7 0-16,4 4 0 0,3 3-176 0,7 0 160 0,4 0-160 0,7 2 160 16,5-5-160-16,5-2 0 0,5-1 0 0,5-6 0 15,6-5 0-15,8-7 0 0,0-2 0 0,7-8 0 16,5-2 0-16,7-7 0 0,3-6 0 0,6-4 0 16,0-1 0-16,4-7 0 0,3-4 0 0,1 0 0 15,0-10 0-15,3-2 0 0,1-2 0 0,0-6 0 16,2 0 0-16,-6-6 0 0,-5-2 0 0,-3-3 128 15,-5-3-128-15,-6 1 128 0,-3-7-128 0,-6 1 128 16,-3-4 0-16,-3 1-128 0,-3-1 192 0,-8 0-64 0,-6-4-128 16,-4 0 192-16,-5-1-192 0,-2 3 192 0,-5 8-192 0,-1 1 0 15,-2 3 0-15,-1 2 0 0,-2 3-192 0,1 2 0 16,-1 2-16-16,3 2 0 0,4 4 208 0,1 2 0 16,6 1-160-16,2 7 160 0,3 0-160 0,2 1 160 15,4 5-208-15,6 0 80 0,4 4 0 0,4 4 0 16,8 2 0-16,2 3 0 0,4 4 128 0,0 4-160 15,-1-2 160-15,-1 5-160 0,4 0 160 0,-4 3 0 16,1 1 0-16,-2-1 0 0,-2-2 0 0,-2-4 0 16,-4 2 0-16,1-3 0 0,-6-4 0 0,-2 1 0 15,-3-4 0-15,0-1 0 0,-5 0 0 0,0-1-128 16,-2-1 128-16,-2-5-10016 16,1-1-1920-16</inkml:trace>
  <inkml:trace contextRef="#ctx0" brushRef="#br0" timeOffset="384.08">3883 8648 34095 0,'0'0'3024'0,"0"0"-2416"0,0 0-480 0,0 0-128 16,-4 11-688-16,4-11-144 0,-3 10-48 15,3-10 0-15,-2 9 1024 0,2 0 208 0,3 0 32 0,3 0 16 16,2 0-400-16,2-3 0 0,3 3 0 0,3-4 0 0,5 2 0 0,2-1 0 16,2-4 0-16,3-2 0 0,2-2 0 0,3-2 0 15,2-4 0-15,-2 1 128 0,-3-5-128 0,-2 1 128 16,-1-2-128-16,-2-2 128 0,0-2 0 0,-4 0 0 16,-4 0 0-16,-3 2 0 0,-3 1 48 0,-3 1 0 15,-6-1 0-15,-2 0 0 0,-1 3-32 0,-4 2 0 16,-8 1 0-16,-3 2 0 0,-3 6-144 0,-3 6 0 15,-1 1 144-15,-4 5-144 0,-2 2 0 0,-4 5 0 16,0 7 0-16,1 0 0 0,1 5 0 0,1 3 0 16,4 2 0-16,3 1 0 0,4 2 0 0,5 3 0 15,2-2 0-15,7-2 0 0,5-1 0 0,5-1 0 16,4-3 0-16,4-2 0 0,5-7-224 0,5-2-64 16,5-5-16-16,20 1-9696 15,0-8-1952-15</inkml:trace>
  <inkml:trace contextRef="#ctx0" brushRef="#br0" timeOffset="749.89">4928 8371 5519 0,'0'0'496'0,"-6"10"-496"0,-1 4 0 0,4 5 0 16,0 4 5104-16,1 6 912 0,-2 5 192 0,-3 6 48 15,-2 4-4032-15,1 2-816 0,-3 4-144 0,0 3-48 16,-2-1-528-16,2 3-112 0,-1-1-32 0,3 0 0 16,-2-2-336-16,1-5-64 0,2-8-16 0,1-8 0 15,2-8-128-15,1-7 128 0,2-6-128 0,2-10 128 0,0 0 48 0,0 0 0 16,7-11 0-16,2-9 0 0,3-5 432 0,1-5 96 16,2-7 0-16,6-2 16 0,3-2-144 0,-1-4-48 15,-3 2 0-15,0-2 0 0,2 0-352 0,1 1-176 16,1 0 160-16,-2 7-160 0,-1 7 0 0,2 7 0 15,0 3 0-15,0 4 0 0,-1 6 0 0,-2 8 0 16,-2 6 0-16,-2 8 0 0,-2 9 0 0,-1 8 0 16,-3 5 0-16,-2 7 0 0,-3 7 0 0,-1 4 0 15,-2 5 0-15,-3 3 0 0,-3 4-176 0,-2-3-80 16,-2 2 0-16,3-2-16 16,2-1-3120-16,7-9-608 0,1-4-128 0</inkml:trace>
  <inkml:trace contextRef="#ctx0" brushRef="#br0" timeOffset="1316.48">6297 8446 16527 0,'-15'-17'720'0,"6"6"176"0,-1-3-720 0,1-4-176 0,-1 0 0 0,0 0 0 15,-3-3 304-15,1 4 16 0,1 2 16 0,3 1 0 0,2 3-80 0,2 5-32 16,2-2 0-16,2 8 0 0,0 0-224 0,0 0 0 16,0 0 0-16,0 0 0 0,0 0 0 0,0 0 0 15,0 0 0-15,0 0-160 0,5 10 160 0,-5-10 0 16,5 12 128-16,-5-12-128 0,5 12 736 0,-1-1 80 15,-2 2 16-15,-2-13 0 0,0 0 320 0,0 0 80 16,2 13 16-16,-2-2 0 0,0-11-352 0,0 0-80 16,1 13-16-16,1-3 0 0,1 1-320 0,-3-11-64 15,6 12-16-15,-6-12 0 0,9 6-112 0,1-4-32 16,2-1 0-16,0-4 0 0,1-3 128 0,1-3 0 16,1 3 16-16,1-6 0 0,-2 0-144 0,0 0-16 15,-2-3-16-15,4 0 0 0,-4 1-224 0,0 0 144 16,-2 0-144-16,-1-2 128 0,-3 1-128 0,-1 1 128 15,-1 0-128-15,-4 3 128 0,-2-3-128 0,-4 1 192 16,-1 2-192-16,-3-2 192 0,-4 3-192 0,-3 3 128 16,-1 2-128-16,-3 5 128 0,-11 4-128 0,0 9 0 15,-3 5 0-15,-6 4 0 0,-1 10 0 0,0 4 0 0,-1 3 0 0,5 4 0 16,1 4 0-16,4 6 0 16,4 1 0-16,6 2 0 0,6-1 0 0,7-4 0 0,5-3 0 0,5-7 0 15,6-3-128-15,6-3 128 0,2-2 0 0,3-2 0 16,5-7 0-16,6-4 0 0,5-4 0 0,8-5 0 15,6-5-992 1,7-6-80-16,6-1-16 0,0-10-13056 0</inkml:trace>
  <inkml:trace contextRef="#ctx0" brushRef="#br0" timeOffset="1617.31">7256 8097 26719 0,'-12'16'1184'0,"3"-2"240"0,-2 6-1136 0,-1 8-288 16,1 1 0-16,-2 7 0 0,-1 4 1152 0,-1 4 160 16,-3 4 32-16,-1 4 16 0,-1 1-368 0,-2 3-80 15,2-1-16-15,-1 2 0 0,2-3-352 0,-1-4-80 16,2 3-16-16,0-12 0 0,2-4-304 0,5-6-144 16,3-11 128-16,3-3-128 0,2-6 0 0,3-11 0 15,0 0 0-15,8-7 0 0,2-2 176 0,4-9-48 16,4-8-128-16,0-2 192 0,1-5 176 0,2-1 16 15,3-2 16-15,-1 0 0 0,2-4-224 0,0-2-48 16,0 2-128-16,3 0 192 0,4 3-192 0,0 2 0 16,1 0 0-16,0 7 0 0,0 4-256 0,-1 5 0 15,1 3 0-15,-1 3 0 16,-1 4-2496-16,0 3-480 0,-4 5-96 0,-3 2-32 0</inkml:trace>
  <inkml:trace contextRef="#ctx0" brushRef="#br0" timeOffset="2167.54">8114 8358 27935 0,'-2'-24'1232'0,"1"9"256"0,-1-3-1184 0,-4 1-304 0,3 5 0 0,-4 4 0 16,-2 2 1216-16,-2 6 176 0,-4 6 32 0,-2 2 16 16,-1 4-928-16,-2 7-176 0,-3 5-32 0,-1 7-16 0,-4 5-288 0,4 3 0 15,-4-1 0-15,-1 1 0 0,2 0 160 0,4-1-160 16,3 0 128-16,3 0-128 0,3-2 0 0,5-5 128 15,6-8-128-15,5-4 0 0,4-6 0 0,5-2 0 16,1-7 0-16,4-4 0 0,3-4 208 0,1-6 64 16,3-4 16-16,2-3 0 0,1-5 336 0,-1-1 64 15,1-5 16-15,0 1 0 0,-2-3-400 0,-2 3-80 16,-2 3-16-16,-2 4 0 0,-5 1-208 0,0 3 144 16,-2 5-144-16,0 2 128 0,0 5-128 0,-11 4 0 15,12 4 0-15,-3 5 0 0,1 5 0 0,-1 4 0 16,-1 1-176-16,1 1 176 0,1-1-128 0,0 3 128 15,2-2-128-15,-1-1 128 0,6-4-176 0,2-4 176 16,2-2-208-16,3-7 80 0,2-2 128 0,6-9-128 16,2-2 128-16,1-6-128 0,0-4 128 0,2-5 0 15,1-1 0-15,1-6 0 0,1 0 0 0,2-1 0 16,1 0 128-16,3-4-128 0,2-2 0 0,1-6 0 16,0-1 0-16,-2-7 0 0,-2-7 0 0,-3-3 0 0,2-8 0 0,-2-5 128 15,-3-1-128-15,-1-5 0 0,-2 0 128 0,-2 1-128 16,-1-1 0-16,-7 11 0 15,-5 8 0-15,-4 12 0 0,-6 14 0 0,-6 9 0 0,-5 8 0 0,-6 10 0 16,-4 8 128-16,-7 11 64 0,-7 3 16 0,-5 16 0 16,-7 7-80-16,-3 10 0 0,-4 7-128 0,-3 8 192 15,-4 9-192-15,-1 7 0 0,1 7 0 0,-4 8 0 0,-2 3 0 16,9 6 0-16,4 2 0 0,7-1 0 16,8-6 0-16,9-2 0 0,5-3 0 0,8-7 0 0,7-9 0 0,8-6 0 15,6-8 0-15,8-3-160 16,7-7-1568-16,9-3-304 0,11-2-64 0</inkml:trace>
  <inkml:trace contextRef="#ctx0" brushRef="#br0" timeOffset="2818.02">12527 8180 19343 0,'-3'-20'848'0,"0"4"192"0,-1-3-832 0,-1 0-208 16,-3-2 0-16,-1-2 0 0,-4-1 1744 0,-3 3 304 16,-3 5 64-16,-1 1 16 0,-3 3-928 0,-3 2-192 15,-2 7-48-15,-2 3 0 0,-3 2-288 0,-5 7-64 16,-4 5-16-16,-5 3 0 0,-8 4-208 0,-1 8-64 16,-4-4 0-16,6 5 0 0,1 1-80 0,9-1-32 15,6-1 0-15,6 1 0 0,5-3-208 0,8 2 176 16,7-3-176-16,4 0 160 0,2-2-160 0,8 3 128 15,5-5-128-15,5-1 128 0,5 4-128 0,4 0 0 16,5-2 0-16,6 2 0 0,3-2 128 0,3 0-128 16,3 0 128-16,0 1-128 0,-2-2 0 0,-3-2 0 15,-5-1 0-15,-4-1 0 0,-7 0 0 0,-3-1 0 16,-6-1 0-16,-4 0 0 0,-6-1 0 0,-4 1 160 16,-4-4-160-16,-8 2 160 0,-6 0 96 0,-7 0 32 15,-6-3 0-15,-4-1 0 0,-8-6 32 0,-1-1 16 0,0-3 0 16,0-1 0-16,1-3-336 0,6-6 0 0,4 1 0 0,3-4-192 31,5 3-1728-31,5-4-368 0,4-2-64 0</inkml:trace>
  <inkml:trace contextRef="#ctx0" brushRef="#br0" timeOffset="3701.95">12930 8444 17503 0,'-6'17'768'0,"0"-8"176"0,0 2-752 0,0 3-192 16,-1 4 0-16,1 4 0 0,-2 2 1120 0,1 6 192 15,0 6 32-15,2-1 16 0,3 0-816 0,2-1-160 16,2 0-48-16,6 1 0 0,3-2-336 0,5-3 144 16,1-2-144-16,4-4 0 0,3-2 384 0,4-4-48 15,4-3 0-15,-1-2 0 0,1-6 608 0,1 0 112 16,2-9 32-16,-1-3 0 0,-2-1 48 0,3-4 16 15,1 1 0-15,2-2 0 0,-6-3-384 0,-2 0-64 16,0-5 0-16,-4-3-16 0,0 0-288 0,-3-1-48 16,-3 2-16-16,-1-6 0 0,-3 2-144 0,-3-5-16 15,-4 4-16-15,-5-5 0 0,-2-2 32 0,-4-1 0 16,-4-4 0-16,-6 0 0 0,-1-1-64 0,-1-4 0 16,-1 0 0-16,0 2 0 0,0-1-128 0,1 7 0 15,2 1 0-15,2 7 0 0,0 8 0 0,2 2-144 16,1 3 144-16,0 4-208 0,3-1 16 0,2 4 0 15,2 7 0-15,0-9 0 0,5 1 192 0,0-4-192 0,4-1 192 0,5 2-192 16,2-4 192-16,5-2-144 0,2-2 144 16,5 1-128-16,0-5 128 0,2 1 0 0,2-4 0 0,-2-3 0 15,-2-2 0-15,0 0 0 0,0-4 0 0,0 1 0 16,-2 0 0-16,-3-2 0 0,-6-1 0 0,-5 8 0 16,1-7 0-16,-3-2 0 0,-1-1 0 0,-2-6 0 15,0 1 0-15,-1-3 128 0,-1 4-128 0,0 2 0 0,0 3 0 16,0 7 0-16,-1 1 0 0,0 7 0 0,-2 3 0 15,0 6 0-15,-2 1 0 0,0 9 0 0,0 4 0 0,0 0 0 16,-7 10-144-16,-5 16 144 0,-4 5 0 0,0 8-176 16,-2 2 176-16,-2 9-128 0,-2 6 128 0,-3 9 0 15,1 2 160-15,-2 7-160 0,1 1 0 0,-1 0 0 16,3 1-176-16,6-5 176 0,4-5 0 0,8-8 0 16,1-8 0-16,8-2 0 0,5-7 0 0,5-6 0 15,3-10 144-15,4-1-16 0,0-5 64 0,5-6 32 16,2-4 0-16,-5-5 0 0,5-2-96 0,2-3 0 15,4-4-128-15,22-9 192 0,2-2 0 0,0-6-16 16,2-2 0-16,0-4 0 0,-6-1-176 0,-14 8 0 16,3 0 0-16,19-9 0 0,-5 5 0 0,-1 6 0 15,0 2 0-15,-5 10 0 0,-3 0 0 0,-3 7 0 16,-6 7 0-16,-4 0 0 0,-5 6 0 0,-5 5 0 16,-4 3 0-16,-3 1 0 0,-6 4 0 0,-1-1 0 15,-5 7 0-15,-2-4 0 0,-2 0 0 0,-2-5-224 16,0-4 80-16,-1-2 16 0,-2-1 128 0,2-1 0 15,1-7 0-15,0-8 0 0,0 0 0 0,0 0 192 0,0 0-32 0,0 0-16 16,10-8-16-16,2-2 0 0,0-3 0 0,4-2 0 16,2-3-128-16,2-1 128 0,4 0-128 0,3 0 128 15,3 1-128-15,3 1 0 0,3 1 0 0,1-1 0 16,1 2 0-16,0 9 128 0,-1 2-128 0,-10 8 128 16,3-2 0-16,1 3-128 0,2 4 192 0,2 3-64 15,2 4 144-15,2 5 32 0,5 3 0 0,1-1 0 0,4 1-176 0,2 1-128 16,2-1 192-16,26 9-192 0,-7-8 208 15,2 0-64-15,3-5-16 0,4-3 0 0,2-8-128 16,1 0 0-16,-1-6 0 0,6 1-12480 16,2 0-2368-16</inkml:trace>
  <inkml:trace contextRef="#ctx0" brushRef="#br0" timeOffset="5071.32">3619 11894 20271 0,'-8'-11'1792'0,"1"0"-1424"16,-1-1-368-16,2-1 0 0,-1 4 1088 0,6 2 128 0,-3 3 48 0,0 4 0 16,-2 5-624-16,1 6-112 0,-1 6-16 0,1 8-16 15,-2 8-336-15,2 10-160 0,0 7 160 0,-1 7-160 16,1 3 128-16,-2 7-128 0,1 4 0 0,2 4 0 16,1 0 0-16,2 3 0 0,0 0 0 0,5-7 0 15,2-5 128-15,7-6-128 0,1-13 0 0,2-5 144 16,2-9-144-16,2-9 0 0,2-4 0 0,2-7 0 15,0-11 384-15,3-3 0 0,0-7 0 0,2-3 0 0,2-7 48 0,2-3 0 16,0-6 0-16,-2 0 0 16,0-5-256-16,-2-1-48 0,-2 2-128 0,-2-1 192 0,1 1-64 0,-2 2-128 15,-3 6 176-15,1-1-176 0,-5 2 288 0,-1 6-48 16,1 6-16-16,-2 2 0 0,0 7-64 0,-1 7-16 16,-1 4 0-16,-2 13 0 0,-1 9 112 0,-1 13 32 15,-2 7 0-15,-1 9 0 0,-3 11 96 0,-2 11 32 16,-5 8 0-16,-4 7 0 0,-4 10-112 0,-9 7-32 15,-7 1 0-15,-3 5 0 0,-8 3-96 0,-2-5-32 16,-1-6 0-16,-3-6 0 0,-1-5 336 0,2-11 64 16,1-7 16-16,-2-6 0 0,1-9 464 0,-3-10 80 15,0-7 32-15,2-11 0 0,3-8-496 0,1-10-112 16,2-8-16-16,2-10 0 0,2-9-320 0,0-9-192 16,4-8 192-16,1-7-192 0,4-9-176 0,3-6-144 15,4-3-16-15,6-2-16 16,5-1-192-16,6 5-32 0,4-3-16 0,7 5 0 0,4-1 224 0,7 5 48 15,3 2 16-15,5 3 0 16,8-1-144-16,7 4-48 0,6 2 0 0,5 4 0 16,4 4-2016-16,2 0-416 0</inkml:trace>
  <inkml:trace contextRef="#ctx0" brushRef="#br0" timeOffset="5402.21">5420 12208 17503 0,'-10'10'1552'0,"10"-10"-1232"0,0 0-320 0,4 7 0 0,2-1 2304 0,4 0 384 15,3 4 96-15,3-2 16 0,4-2-2032 0,4 2-384 16,2-4-96-16,5-2-16 0,4 2-16 0,4 0-16 16,0-3 0-16,-1 2 0 0,2-1-240 0,-2-2 0 15,-1 0 0-15,12 2 0 16,-7-2-2128-16,-8 2-480 0</inkml:trace>
  <inkml:trace contextRef="#ctx0" brushRef="#br0" timeOffset="5563.16">5477 12916 32831 0,'-16'15'1456'0,"13"-8"288"0,2 4-1392 0,2-1-352 0,4 2 0 0,3 2 0 15,0-5 336-15,4 1 0 0,2-1 0 0,7-2 0 16,5-3-336-16,5-4 128 0,6-2-128 0,3-2 0 15,5-4 0-15,4-1 0 0,1-2 0 0,21-7-10128 16,-3 0-1984-16</inkml:trace>
  <inkml:trace contextRef="#ctx0" brushRef="#br0" timeOffset="6052.89">8214 12080 1839 0,'-8'-11'160'0,"5"5"-160"16,-1 0 0-16,-3-3 0 0,0 3 3808 0,-2-1 736 0,-1-2 128 0,-3 4 48 16,-2 0-2352-16,-3 0-448 0,-1 2-112 0,-4 2-16 15,-2 0-656-15,-3 2-144 0,-2 2-32 0,-1 4 0 16,-5 1-224-16,-2 5-48 0,-4 1-16 0,-1 3 0 15,-2 5-160-15,1 3-16 0,-1 5-16 0,1 5 0 16,1 3-176-16,1 8-48 0,1 1 0 0,2 7 0 16,0 0-256-16,5 1 0 0,1 0 128 0,9-3-128 0,4-5 0 15,6 0 0-15,6-5 0 0,5-3 0 0,6-2 128 16,6-5-128-16,7-3 144 0,5-5-144 0,3-4 176 0,6-2-176 16,2-2 192-16,5-4-192 0,2-5 176 0,5-2-176 15,4-3 160-15,22-3-160 16,4-3-288-16,-7-1-160 0,-6-5-16 0,-4 1-14544 15</inkml:trace>
  <inkml:trace contextRef="#ctx0" brushRef="#br0" timeOffset="6276.58">8602 12816 24879 0,'0'0'2208'0,"-2"10"-1760"15,0-3-448-15,-2 5 0 0,2 3 1424 0,-1 3 208 16,0 1 32-16,0 3 16 0,-4 4-576 0,1 1-112 16,0 3-32-16,0 3 0 0,-1-1-528 0,-1 4-112 15,-1 2-32-15,0 1 0 0,-1 1-288 0,0 2 0 0,0 1 0 0,0-2 0 16,2 1 0-16,-1-3 0 0,2-2 0 0,-4 7 0 31,4-8-1152-31,2-4-304 0,5-9-48 0,0-6-12720 0</inkml:trace>
  <inkml:trace contextRef="#ctx0" brushRef="#br0" timeOffset="7205.58">9596 12204 16575 0,'0'0'1472'0,"-9"8"-1168"16,1-2-304-16,8-6 0 0,0 0 688 0,-6 7 80 15,1 3 0-15,5-10 16 0,-2 10-176 0,4 0-32 16,2 1-16-16,2-3 0 0,-6-8 160 0,15 12 48 16,3-4 0-16,2 4 0 0,2-3-80 0,5 1-16 15,6-1 0-15,5 0 0 0,5-2-208 0,3 0-32 16,2-3-16-16,-1-3 0 0,-4-1 16 0,1-1 0 15,-4-2 0-15,0-3 0 0,-2-2-16 0,-1 0 0 0,-3-3 0 0,-2-4 0 16,-3-1 64-16,-2 1 16 16,-4-1 0-16,-2 0 0 0,-1 0-240 0,-2-1-64 15,-5 0 0-15,-2-1 0 0,-5 0-64 0,-4 0-128 16,-4 0 176-16,-5-1-176 0,-3 0 192 0,-4-2-64 0,-3 0 0 16,-3 0-128-16,-4-1 160 0,-1 2-160 15,-3 2 128-15,0 4-128 0,-2 5 0 0,-1 7 0 0,-4 3 0 0,0 6 0 16,-1 7 0-16,-2 5-144 0,-3 4 144 15,-3 7-160-15,-1-1 160 0,1 6 0 0,1 5 0 0,2 4 0 16,2 1 0-16,0 3 0 0,4 3 0 0,4 2 0 16,2 7 0-16,5-3 0 0,2 0 0 0,5-2-128 15,-1-1 256-15,5-1 48 0,4 0 16 0,3-4 0 16,3-1 416-16,6-2 96 0,4-6 0 0,5-2 16 0,4-4-144 16,7-3-16-16,5-5-16 0,5 0 0 15,3-3-272-15,5-5-48 0,3-4-16 0,8-5 0 0,7 1-64 0,0-10-16 16,1-6 0-16,-1-2 0 0,-1-3-128 15,0-2 0-15,0-5 0 0,0 0 0 16,2-3-2016-16,1-3-384 0,1-2-80 0</inkml:trace>
  <inkml:trace contextRef="#ctx0" brushRef="#br0" timeOffset="7888.23">11216 10685 3679 0,'0'0'320'0,"0"0"-320"15,0 0 0-15,0 0 0 0,0 0 4832 0,0 0 896 16,16-1 176-16,0-2 48 0,3 1-4352 0,3-6-848 15,6 1-176-15,2 0-48 0,3-3-336 0,3 3-64 16,-3-5 0-16,0 2-128 0,-1 1 144 0,-3-2-144 16,-3 3 0-16,-4-2 144 0,-3 2-144 0,-3-1 0 15,-2 4 0-15,-4-1 0 0,-4-3-320 0,-6 9-64 16,0 0 0-16,0 0 0 16,0 0-480-16,-11-1-96 0,-3 3-32 0,-7 5 0 15,-1-2 272-15,-9 1 48 0,-2 5 16 0,-4 1 0 0,-6-1 656 0,1 5 0 16,-1 1 176-16,0 4-48 0,-2 0 576 0,1 3 128 15,0-2 0-15,-3 2 16 0,-2 3 96 0,0-4 16 16,4 0 0-16,3 1 0 0,4-3-272 0,6 1-48 16,4-3-16-16,9 0 0 0,5 1-336 0,5 1-64 15,4-6-16-15,9 2 0 0,3-2 96 0,6 0 16 16,4 2 0-16,4-1 0 0,8-1-320 0,1 1 128 16,0-1-128-16,3 1 0 0,3 0 192 0,-1 0-64 15,-2-1 0-15,-1 2-128 0,-1 1 384 0,-3 0-48 16,-4-3 0-16,-4 1 0 0,-3 1 288 0,-5-1 48 0,-4 0 16 0,-3-1 0 15,-2-1 16-15,-6 1 0 16,-1-1 0-16,-5-1 0 0,-2 2-48 0,-6-1 0 0,-5 1 0 0,-5-1 0 16,-2-2-320-16,-3 0-64 0,-1 0-16 0,0-4 0 15,0-6-256-15,-3-2 0 0,2-1 0 0,2-2 0 16,3-1-1536-16,5-4-256 0,3-1-48 16,7-4-14656-16</inkml:trace>
  <inkml:trace contextRef="#ctx0" brushRef="#br0" timeOffset="8138.4">12297 10472 26207 0,'0'0'1152'0,"0"0"256"0,0 0-1136 0,0 0-272 16,0 11 0-16,-3 3 0 0,-2 3 864 0,-2 4 112 15,-5 5 32-15,-1 5 0 0,-2 6-128 0,0 4-32 16,0 5 0-16,-2 0 0 0,1 3-304 0,-1 4-64 0,2 3-16 0,0-1 0 16,-1 1-208-16,1-5-32 15,0-2-16-15,2 1 0 0,2 1-208 0,2-8-256 16,1-2 48-16,4-3 16 16,1-6-1760-16,0-4-352 0,-1-6-64 0,2-2-10624 0</inkml:trace>
  <inkml:trace contextRef="#ctx0" brushRef="#br0" timeOffset="8304.84">11692 11203 24879 0,'14'-4'2208'0,"5"1"-1760"0,4-3-448 0,6 1 0 16,7 1 1552-16,6 0 240 0,5 2 32 0,1-2 16 0,1 0-880 0,1 0-160 15,0 0-32-15,-2-1-16 0,0-1-624 0,0 3-128 16,1 0 0-16,-1-4-15200 15</inkml:trace>
  <inkml:trace contextRef="#ctx0" brushRef="#br0" timeOffset="8705.78">13342 11886 34319 0,'0'11'1520'0,"1"-5"320"0,3 3-1472 0,-2 7-368 0,2 5 0 0,0 5 0 16,0 9 272-16,0 5-16 0,-4 1 0 0,0 1 0 16,0 5-32-16,-4-1-16 0,-1 2 0 0,0 2 0 15,1-1-64-15,-4 1-16 0,-2-2 0 0,1 0 0 16,-2-2-128-16,1-1-144 0,1-7 144 0,1-3-208 15,-1-3-1520-15,3-6-320 16,2-1-48-16,0-7-11808 0</inkml:trace>
  <inkml:trace contextRef="#ctx0" brushRef="#br0" timeOffset="8855.54">13159 12330 18431 0,'0'0'1632'0,"15"0"-1312"15,1-5-320-15,5 2 0 0,2-3 1712 0,6 4 272 16,4-1 48-16,4 2 16 0,1-2-1472 0,4 3-304 16,2-2-48-16,5-1-16 0,4-2-208 0,0 0 0 15,-2 0-192-15</inkml:trace>
  <inkml:trace contextRef="#ctx0" brushRef="#br0" timeOffset="9205.98">15747 11711 13823 0,'0'0'608'0,"0"0"128"0,0 0-592 0,-7-10-144 0,7 10 0 0,-10-6 0 16,-6-1 2336-16,-7 6 432 0,-5 5 96 0,-3 2 16 0,0-1-1760 0,-5 8-352 15,-3 3-64-15,-2 3 0 0,-5 3-288 0,-3 9-48 16,-4 4-16-16,-3 5 0 0,-3 1 96 0,0 7 32 16,2 1 0-16,4 3 0 0,3 3-32 0,3 3 0 15,1 2 0-15,6 5 0 0,3-3-272 0,5 2-176 16,3-3 192-16,7-5-192 0,8-5 256 0,7-4-48 16,7-8-16-16,6-3 0 0,7-3 416 0,4-4 80 15,4-4 16-15,7-1 0 0,5-1-416 0,6-4-80 16,4-6-16-16,8-2 0 0,5 0-192 0,6-5 0 15,5-2 0-15,-4-3 0 16,-3-2-1760-16,1-2-448 0,-4-2-96 0,-1-4 0 0</inkml:trace>
  <inkml:trace contextRef="#ctx0" brushRef="#br0" timeOffset="9873.07">15888 12813 20271 0,'0'0'896'0,"0"0"192"0,0 0-880 0,0 0-208 0,0 0 0 0,5-5 0 15,1-6 2400-15,4 4 432 16,3 3 96-16,5-2 16 0,1 0-1840 0,1 2-352 0,2 0-80 0,3 0-16 16,2 2 160-16,0 2 16 0,2 2 16 0,1 6 0 15,2 1-176-15,-3 6-32 0,-2 4-16 0,-3 5 0 16,-2 2-384-16,-3 5-80 0,-6-1-16 0,-6 3 0 16,-2 2-144-16,-6 2 192 0,-5 1-192 0,-6 0 192 15,-3 2-48-15,-1-5 0 0,-5-2 0 0,0-2 0 16,-2 1-144-16,1-2 128 0,3-4-128 0,4-2 128 0,2-4 64 15,3-2 16-15,2-3 0 0,3-1 0 0,3-2 80 0,3-1 16 16,2-5 0-16,4 1 0 0,3 0-48 0,6-4-16 16,3-4 0-16,2-1 0 0,5-1-240 0,2-4-192 15,1 0 48-15,1-6 0 16,1-2-2992-16,-1-3-576 0</inkml:trace>
  <inkml:trace contextRef="#ctx0" brushRef="#br0" timeOffset="10457.36">16986 12183 24303 0,'0'0'1072'0,"8"12"224"0,2-2-1040 0,1 3-256 16,1-1 0-16,3-3 0 0,4 1 1152 0,5-3 160 15,4 0 32-15,6-1 16 0,5-3-480 0,1-3-112 16,2-2 0-16,1-2-16 0,-1-3-112 0,-2 2-32 16,-2 0 0-16,-1-4 0 0,-2 0-176 0,-3-4-48 15,-5 0 0-15,-2 2 0 0,-3-2-144 0,-3-1-48 16,-1 2 0-16,-6 0 0 0,-3-2-192 0,-5 1 176 15,0 2-176-15,-8-2 160 0,-1-1-160 0,-5 0 128 16,-4 0-128-16,-4 3 128 0,-5 1-128 0,-3 5 0 16,-7 2 0-16,-3 7 0 0,-3 6 0 0,-7 3 0 15,-5 5-160-15,-2 6 160 0,-5 0 0 0,2 8-144 16,2 6 144-16,3 4 0 0,1 4 0 0,7-3 0 16,6 1 0-16,5-1 128 0,6 3 112 0,5-8 16 15,6-2 16-15,6-3 0 0,7-1 224 0,6-2 32 16,4 0 16-16,6-8 0 0,5-1-192 0,7-2-32 15,6 0-16-15,6-6 0 0,5-6-176 0,8-3-128 0,6-3 192 0,5-3-192 32,6-6-848-32,-3-1-288 0,-1-7-48 0,-1-2-15792 0</inkml:trace>
  <inkml:trace contextRef="#ctx0" brushRef="#br0" timeOffset="10823.8">17904 11048 23775 0,'-10'-6'1056'0,"10"6"224"0,0 0-1024 0,0 0-256 16,0 0 0-16,0 0 0 0,0 0 1680 0,0 0 304 15,0 0 48-15,7-6 16 0,3-4-704 0,4 4-128 16,3 0-16-16,3-1-16 0,2-1-304 0,5-2-64 16,6 2-16-16,1 0 0 0,3 1-384 0,3 1-80 15,0-4-16-15,1 3 0 0,-1-2-192 0,2 3-128 16,-1-3 128-16,-3 3-128 15,-2-4-256-15,-2 2-128 0,-2-1-32 0,-2 0 0 16,2 0-2656-16,-4 0-544 0,9-6-96 0,-7 1-32 0</inkml:trace>
  <inkml:trace contextRef="#ctx0" brushRef="#br0" timeOffset="11157.39">19423 9668 25791 0,'20'-8'1152'0,"-10"0"224"0,2-1-1104 0,-2 4-272 16,-10 5 0-16,0 0 0 0,0 0 800 0,0 0 96 16,1 10 32-16,-6 5 0 0,-5 3 0 0,-7 5 0 15,0 6 0-15,-5 4 0 0,-1 4-176 0,-2 4-48 16,-2 8 0-16,0 5 0 0,-1-1-288 0,3 6-64 15,1 5-16-15,1 0 0 0,1 2-96 0,4 1-32 16,6-6 0-16,2 2 0 0,2-6 64 0,5-2 16 16,5-2 0-16,3-6 0 0,1-6 320 0,4-4 64 15,3 1 16-15,4-4 0 0,0-5-224 0,5-3-32 16,2 2-16-16,2-5 0 0,4-4-192 0,2-2-32 16,2-3-16-16,-1-5 0 0,-1 0-368 0,-2-5-64 15,-2-4 0-15,-3-4-16 16,-5-7-2384-16,-2-2-480 0,-6-4-80 0</inkml:trace>
  <inkml:trace contextRef="#ctx0" brushRef="#br0" timeOffset="11340.08">18758 10324 32255 0,'0'0'2864'0,"0"0"-2288"0,0 0-576 0,13-1 0 15,2-2 832-15,4 2 48 0,3 1 16 0,2-1 0 16,9-3-208-16,2-1-48 0,6-1 0 0,0-4 0 15,3 2-160-15,6-2-32 0,3 2-16 0,7-2 0 16,5 2-432-16,3-3 128 0,4 2-128 0,-1-1-11632 16,-1 5-2384-16</inkml:trace>
  <inkml:trace contextRef="#ctx0" brushRef="#br0" timeOffset="12007.54">21349 11866 18431 0,'3'-9'1632'0,"2"-4"-1312"16,1 1-320-16,0 0 0 0,-1 1 2176 0,-1 6 352 16,-4 5 80-16,0 0 16 0,0 0-896 0,0 0-160 15,0 0-32-15,4 14-16 0,-2 5-416 0,-2 4-80 16,-4 1 0-16,1 8-16 0,-3 6-336 0,0 2-64 16,-2 5-16-16,0 3 0 0,-3 4-208 0,1 4-32 15,-1 4-16-15,-2 1 0 0,-1 1-96 0,-1-1-32 16,1 4 0-16,0-4 0 0,-1 3-80 0,1-7-128 15,0-2 176-15,2-6-176 0,2-4 144 0,2-3-144 16,2-4 0-16,0-6 144 0,1-6-320 0,1 1-64 16,3-7-16-16,1-3 0 15,1-8-2352-15,-1-9-464 0,0 0-112 0</inkml:trace>
  <inkml:trace contextRef="#ctx0" brushRef="#br0" timeOffset="12157.99">20689 12409 34095 0,'0'0'1504'0,"0"0"320"0,0 0-1456 0,0 0-368 0,11-8 0 0,5 4 0 15,4 3 976-15,5 1 128 0,6-1 32 0,7 0 0 16,6-1-464-16,6 0-96 0,5-6 0 0,2 3-16 0,1-4-96 0,3 2-16 16,5 1 0-16,2 0 0 0,2 1-304 0,2 0-144 15,2 0 128-15,-2 0-128 16,0 1-1472-16,-1 0-368 0,-1-2-80 0</inkml:trace>
  <inkml:trace contextRef="#ctx0" brushRef="#br0" timeOffset="12991.8">24960 10614 21359 0,'-10'-11'944'0,"5"0"208"0,1 5-928 15,0-4-224-15,0 1 0 0,4 9 0 0,0 0 944 0,0 0 144 16,0 0 16-16,0 0 16 0,0 0-368 0,-5 6-80 16,1 6-16-16,2 6 0 0,-1 6-272 0,3 8-48 15,0 4-16-15,1 6 0 0,2 7 0 0,-1 4-16 16,1 6 0-16,-2 5 0 0,-1 2-160 0,3 6-16 0,-3 4-128 0,2 0 192 16,3-2-64-16,3-4-128 0,4-9 176 15,3-4-176-15,4-4 624 0,5-8 16 0,3-6 0 0,4-3 0 16,6-4 240-16,4 1 48 0,1-8 16 0,2-1 0 15,3-3-144-15,4-4-32 0,7-6 0 0,4-1 0 16,4-4-320-16,4-2-80 0,-4-4-16 0,-1-3 0 16,-6-3-176-16,1-4-48 0,-1-3 0 0,2-3 0 15,1-3 80-15,7-6 16 0,-3 0 0 0,1-4 0 0,-2 0 16 0,0-6 0 16,-2 0 0-16,0-5 0 16,-2-3 0-16,-2-2 0 0,0-4 0 0,-2-7 0 0,-7-8 32 0,-5 0 16 15,-3-5 0-15,-2-3 0 0,-1 0-128 0,-3 4-32 16,-5-1 0-16,0 11 0 0,-4 5-128 0,-3 1 0 15,-4 7 0-15,-1 1 0 0,-2 8-128 0,-2 1-64 16,-1 6-16-16,-4 4 0 16,-3-5-432-16,-2 5-96 0,-3-7-16 0,-1 8 0 15,-3 0-1616-15,-2 2-336 0,-2 1-64 0,1 2-7856 16,-3-1-1584-16</inkml:trace>
  <inkml:trace contextRef="#ctx0" brushRef="#br0" timeOffset="13409.62">26375 10103 30399 0,'0'0'1344'0,"0"0"288"0,0 0-1312 0,0 0-320 0,-8 8 0 0,3 3 0 0,-3-1 304 0,-1 9-16 16,-1 8 0-16,-1 2 0 15,1 7 288-15,-4 6 48 0,-2 4 16 0,2 8 0 0,0 9-192 0,-2 4-48 16,-2 4 0-16,-2 9 0 0,-3 12 112 0,0 7 32 15,0 6 0-15,1 6 0 0,-4 8-96 0,0 1-32 16,1 4 0-16,1 1 0 0,-2-2 80 0,3-3 16 16,-1-8 0-16,1-3 0 0,-1-2 144 0,1-3 48 15,3-4 0-15,-2-6 0 0,-4-3-144 0,0-5-32 16,1-6 0-16,-1 2 0 0,-1-5-176 0,-1-2-32 16,-2-2-16-16,13-24 0 0,-3 4-304 0,3 2 0 15,-1-3 0-15,-5 17-13680 16,6-16-2640-16</inkml:trace>
  <inkml:trace contextRef="#ctx0" brushRef="#br0" timeOffset="15193.78">6517 13812 18367 0,'0'0'816'0,"0"0"160"0,0 0-784 0,0 0-192 0,0 0 0 0,0 14 0 15,0-1 144-15,1 0-16 0,1 0 0 0,0 5 0 0,6 4 320 0,-2 1 48 16,2-2 16-16,2 5 0 0,1 6 32 0,2 3 16 16,0 6 0-16,3 2 0 0,0-2-48 0,1 7 0 15,4 0 0-15,0 6 0 0,3 5-128 0,2 0-48 16,2 2 0-16,0 2 0 0,1-3-128 0,2 3-16 16,0-8-16-16,2-2 0 0,2-8-176 0,3 1 160 15,3-5-160-15,2-2 160 0,0-2-16 0,4-3 0 16,4 1 0-16,0-6 0 0,-2-4 176 0,3-2 16 15,-1-4 16-15,-1 2 0 0,-1-1-64 0,1-1-16 16,-1-2 0-16,4-1 0 0,0-3-96 0,0-1-32 16,0 1 0-16,0-3 0 0,-2-6-144 0,-2-1 128 15,1-5-128-15,2 0 128 0,1-6 32 0,3-1 0 16,2-6 0-16,0-3 0 0,2-1 240 0,-2-1 48 16,-2-7 16-16,1 3 0 0,2-3-80 0,2 3 0 15,2 1-16-15,1-2 0 0,-2-2-160 0,2-1-16 16,-3 4-16-16,0-3 0 0,-1 1-176 0,4 0 0 0,2-2 0 15,3 5 0-15,-3 1 0 0,3 1 0 0,-1 1 0 0,-1 1 0 16,-4 2 0-16,5 2 0 0,3 7 0 16,-1-3 0-16,-3 2 0 0,-2-1 0 0,-3 2 0 0,0 2 0 15,2 2 0-15,-1 4 0 0,2 3 0 0,0 3 0 16,-3 0 0-16,-1 5 0 0,-5-4 0 0,-2 7 0 16,-1 3 0-16,-2 2 0 0,1 1 0 0,-1 4 0 15,-3 5 0-15,-2 3 0 0,-3 1 0 0,-2-2 0 16,-4-1 0-16,-5 6 0 0,-3-2 0 0,-5-2 0 0,-2-5 0 0,-2 3 0 15,-1-3 144-15,-4 1-144 0,-3-4 0 0,-2 0 144 16,-4-4-144-16,1 1 0 0,-2-2 176 0,0-3-176 16,-1-2 160-16,1-3-160 0,-5-11 128 0,0 0-128 15,6 10 0-15,-6-10 144 0,10-2-144 0,2-4 160 16,-2-3-160-16,4-5 160 0,1-2 96 0,3-3 32 16,1-2 0-16,4-2 0 0,2-2-144 0,2 1-16 15,1-4-128-15,4 0 192 0,-1-5-192 0,2-1 0 0,0 1 0 0,0 1 0 16,1 3 0-16,1-1 0 0,1 5 0 0,2-1 0 15,3 4 0-15,0 1 0 0,5 1 0 0,1 3 0 16,0 2 0-16,2 5 0 0,-4 1-128 0,0 0 128 16,-2 3 0-16,0 3 0 0,-1 2-128 0,1 2 128 15,2 2 0-15,2 3 0 0,1 4 0 0,4-1 0 16,3 4-128-16,-2 2 128 0,1 2 0 0,0-1 0 16,4-2-144-16,3 0 144 0,4 1 0 0,2 1-144 15,7-1 144-15,-2 0 0 0,-1-3 0 0,3-2 0 16,1 1 0-16,8-4-128 0,2-2 128 0,2 0 0 15,0-3 0-15,1-2 0 0,2-2 0 0,4-3 0 16,5-2 0-16,-1-2 0 0,1-1 0 0,0-6 0 16,2-1 0-16,2-2 0 0,1 0 0 0,-2-3 0 15,-2-2 0-15,4 0 0 0,7-1 0 0,-3-4 0 16,-4-2 0-16,2-1 0 0,0 0 0 0,1-3 128 0,0-3 0 0,-3-2 0 16,-1 1 0-16,1 0 0 0,3-1-128 0,-4-2 144 15,-4 3-144-15,-7 2 160 0,-3 1-32 16,-4 2-128-16,0 0 192 0,-6 1-64 0,-4 3-128 0,-10 1 0 15,-3 2 0-15,-5 0 0 16,-5 2-1392-16,-2 1-352 0,-4 3-80 0</inkml:trace>
  <inkml:trace contextRef="#ctx0" brushRef="#br0" timeOffset="15961.11">9300 16799 20271 0,'0'0'1792'0,"-4"-6"-1424"16,0-2-368-16,4 8 0 0,-4-9 640 0,-2 0 64 0,-1 0 16 0,-2 1 0 16,-1 1 432-16,-2 1 64 15,-2-4 32-15,-3 3 0 0,-1 1-464 0,1 3-80 16,-3 2-32-16,1 4 0 0,0 3-336 0,0 3-64 16,0 7-16-16,0 5 0 0,0 4-112 0,0 4-16 0,1 6-128 0,2 3 192 15,2 4-16-15,4 0-16 16,2 2 0-16,3-2 0 0,0 1 0 0,5-4 0 0,1-6 0 0,2-13 0 15,2 0 144-15,4-2 16 16,-1-5 16-16,5-2 0 0,1-2 16 0,3-3 0 0,-1-4 0 0,11-5 0 16,1-6 32-16,-1-1 16 0,-2-8 0 0,0 1 0 15,0-2 64-15,-3-2 16 0,-1-2 0 0,-2 0 0 16,-3 2-192-16,0-2-32 0,-2 4-16 0,0 2 0 16,-2 5-240-16,0 0 176 0,-1 6-176 0,2 1 160 15,1 5-160-15,1 6 0 0,2 2 0 0,0 6 0 16,5 6 0-16,-2 3 0 0,-1 1 0 0,2-1 0 0,0-1-128 0,2 2 128 15,1-3-160-15,3 0 160 16,1-4-1152-16,3 1-128 0,-1-4-16 0,2-2-9376 16,1-3-1872-16</inkml:trace>
  <inkml:trace contextRef="#ctx0" brushRef="#br0" timeOffset="17712.25">11152 15819 22111 0,'0'0'1968'0,"0"0"-1584"0,0 0-384 0,0 0 0 16,1 12 464-16,-1 2 16 15,-3 2 0-15,1 4 0 0,-3 3-64 0,-2 8-16 0,-3 2 0 0,0 8 0 16,1 9 176-16,-1 5 48 0,-3 5 0 0,-1 7 0 16,-4 9-80-16,-2 7-16 0,-4-2 0 0,0 5 0 15,-3-1-16-15,3-8 0 0,-1-7 0 0,2-6 0 16,2-10 288-16,4-9 48 0,1-7 16 0,5-5 0 16,3-6-64-16,4-8-16 0,2-5 0 0,2-5 0 15,0-9-432-15,0 0-96 0,13-3 0 0,-1-3-16 16,2-7 16-16,3-3 0 0,1-4 0 0,2-4 0 0,3-5-256 0,2-1 0 15,-2 4 128-15,0-2-128 0,0 4 0 0,-2 2 0 16,-3 2 0-16,0 4 0 0,0 3 0 0,2 8 0 16,-5-3 0-16,3 9 0 0,3 10 0 15,-4 1-128-15,-1 6 128 0,0 5 0 0,-1 2 0 0,-1 6-128 16,2 1 128-16,-2 1 0 0,-2 0 0 0,1 0 0 16,0-1 0-16,-1-3 0 0,2-5 0 0,2-2 0 15,0-6 0-15,3-3 0 0,3-3 0 0,2-1 0 16,1-7 0-16,3-3 0 0,4-3 0 0,-1-5 0 15,-1-1 128-15,2-6-128 0,1-5 176 0,5-3-176 16,-5-1 192-16,3-2-192 0,-1 3 160 0,1 0-160 0,-4-4 128 16,0 4-128-16,-2-3 0 0,-2 4 0 15,0 3 128-15,-4 3-128 0,-2 5 0 0,-4 4 0 16,-3 4 0-16,-4 4 0 0,-11 0-256 0,7 6 32 16,-4 8 0-16,-1 3 0 0,-4 3 16 0,-1 3 0 15,-2 6 0-15,-2 1 0 0,-3 0 80 0,2 3 128 16,2-2-208-16,0-5 80 0,1 2-80 0,1-6-16 0,1-2 0 0,3-3 0 15,3-4 224-15,2-6 0 16,2-2 0-16,5-1 0 0,3-6 0 0,0-4 0 0,1-2 0 16,0-5 0-16,1-2 0 0,-1-3 0 0,1-3 0 0,-1 0 0 15,0-6 128-15,-4 3-128 0,5-3 0 0,-7 2 0 16,-4-1 144-16,-1-1-144 0,-5-3 0 0,-5 2 144 16,-4-5-144-16,-1 4 0 0,0 4 0 0,0 3 0 15,-3-2-192-15,3 4-64 0,0 3 0 0,1 2-16 16,0 2 48-16,3-1 16 0,1 3 0 0,2 2 0 15,2-3-48-15,2 3 0 0,3-3 0 0,4-1 0 0,3 2 64 0,4-3 16 16,3-3 0-16,2 4 0 0,1 2 176 0,4-1-160 16,2 4 160-16,2 1-160 0,2 2 160 0,3 1-128 15,0 2 128-15,2 2-128 0,-2 4 128 0,0 1-128 16,-1 2 128-16,-2 5-128 0,-4 0 128 0,-3 1 0 16,-4 1 0-16,-2 3-128 0,-3 0 128 0,-3 0 0 15,-5-1 0-15,-3 2 0 0,0-2 0 0,-5-1 0 16,-2 1 0-16,-3-2 128 0,-2 0-128 0,-1 0 128 15,0-5-128-15,2 1 128 0,-3 0-128 0,1-4 128 16,9-6-128-16,-11 1 128 0,11-1-128 0,-8-5 176 16,2-5-176-16,6-2 192 0,6-1-192 0,0-3 128 15,3-3-128-15,2 1 128 0,3-5-128 0,3 4 0 16,1 0 0-16,1 1 0 0,0 3 0 0,4 2 0 16,1-2 0-16,0 6 0 0,-1 5-160 0,2 4 160 15,1 2 0-15,-1 5-144 0,0 2 144 0,0 5-128 16,-3 5 128-16,0 3-128 0,-3 2 128 0,-1 0 0 15,0 0 0-15,-4 2 0 0,-2-3 0 0,0-2 0 16,-1-3 0-16,1-3 0 0,0 0 0 0,0-2 0 16,-2-7 0-16,1 1 0 0,1-2 0 0,2-4 256 0,0-5-64 15,2 1-16-15,1-6 176 0,2-4 32 16,0 0 16-16,1-1 0 0,1-1-80 0,-1-3 0 0,-1-1-16 0,2 0 0 16,-2 3-176-16,-2-1-128 0,0-1 144 0,-3 2-144 15,-1-1 128-15,-5 3-128 0,0 3 0 0,2 2 144 16,-10 9-144-16,0 0 0 0,0 0 0 0,10 4 0 15,-2 6-256-15,-3 1 0 0,-2 3 16 0,2 4 0 16,0 2 64-16,1 3 16 0,1-1 0 0,-1 0 0 16,-1 2 160-16,3 0-128 0,1-3 128 0,1 0-128 0,2-1 128 0,2-2 0 15,2-4 0-15,3 0-128 0,0-4 128 0,0-2 0 16,-1-5 0-16,-1 0 0 0,4-4 0 0,-2-2 0 16,2-2 0-16,1-4 0 0,-2 0 128 0,1-2 16 15,-2-3 0-15,-3 1 0 0,-2 0-16 0,-4-2-128 16,-1 1 192-16,-4 0-64 0,-1 0-128 0,-2-1 160 15,-4-2-160-15,-2 1 160 0,-1-1-160 0,-1 2 160 16,-3-1-160-16,2 3 160 0,-4 4-160 0,4 3 0 16,-1 1 0-16,8 5 0 0,0 0 0 0,-8-2-272 15,8 2 32-15,-10 2 16 16,10-2-224-16,0 0-64 0,0 0 0 0,0 0 0 0,0 0 144 0,0 0 32 16,9-7 0-16,0 1 0 0,5-3 176 0,1 1 160 15,3-3-208-15,0 0 80 0,1-1 128 0,1-3 0 16,1 0 0-16,3 2-128 0,3 1 128 0,-1-2 0 15,0-1 0-15,2 1 0 0,0 3 0 0,1-3 0 16,0-1 0-16,-2 1 128 0,-1-2-128 0,2 5 128 16,0-2-128-16,-1 2 128 0,-2 1 16 0,1-3 16 15,-1 1 0-15,1 2 0 0,-2-1-160 0,0 2 0 0,-2-3 144 0,-1 5-144 16,0-5 0-16,-2 5 0 0,-3-2 0 16,-2 2 128-16,-1-1-128 0,-3 3 128 0,-10 5-128 0,5-4 128 15,-5 4-128-15,0 0 0 0,0 0 0 0,0 0 0 16,-10 2 0-16,-4 6-240 0,-4 3 48 0,0 5 0 15,1 0 0-15,-1 3 16 0,0 1 0 0,3 1 0 16,2-1 176-16,0-1 0 0,3 0-144 0,4-3 144 16,2-4 0-16,3 0 0 0,1-12 0 0,4 9 0 0,-4-9 0 0,10 8 0 15,1-4 160-15,1-4-160 16,3-1 352-16,3-4-32 0,1 0-16 0,1-1 0 0,2-6 32 0,2 2 16 16,-1-4 0-16,-2-1 0 0,0-1-160 0,-1 2-16 15,-1 3-16-15,0-2 0 0,-4-1-160 0,-2 7 128 16,-2-1-128-16,0 4 128 0,-11 4-128 0,10 3 128 15,-10-3-128-15,10 15 128 0,0 8 32 0,-1 9 0 16,-3 7 0-16,1 11 0 0,-2 8-160 0,-1 11 160 16,-1 4-160-16,0 9 160 0,-6 2-32 0,0 6 0 15,-4 5 0-15,-2 3 0 0,-6 1 0 0,-1 3-128 16,-2-8 192-16,-4-2-64 0,-8-6 304 0,-2-6 48 16,-5-9 16-16,-1-6 0 0,-1-6 496 0,-2-5 96 15,0-4 32-15,2-8 0 0,-1-7-304 0,4-7-64 16,0-9-16-16,2-6 0 0,3-10-480 0,1-7-80 15,-1-10-32-15,2-7 0 16,3-9-544-16,1-7-112 0,3-5-32 0,6-6 0 16,2-2-1456-16,6 1-304 0,6-1-48 0,4-3-15376 0</inkml:trace>
  <inkml:trace contextRef="#ctx0" brushRef="#br0" timeOffset="19062.86">16498 16292 3679 0,'0'0'320'0,"-8"-3"-320"15,1-2 0-15,-1 3 0 0,-1-1 4624 0,0 2 864 16,-5 0 160-16,0 1 48 0,-1 1-3648 0,0 2-736 16,0 3-144-16,-1-2-16 0,0-2-384 0,-1 1-64 15,1 1 0-15,-1 3-16 0,2-3-400 0,0-1-80 16,1 0-16-16,1 1 0 0,3 0-192 0,10-4 0 15,-10 1 0-15,10-1 0 16,0 0-288-16,0 0-96 0,0 0-32 0,0 0 0 0,0 0 32 0,5-9 16 16,1 4 0-16,2 1 0 0,1-3 368 0,-1 2-176 15,0 2 176-15,0-1-128 0,2 2 128 0,-10 2 0 16,8-5 0-16,-8 5 0 0,0 0 0 0,8-3 0 0,-8 3 0 0,0 0 0 16,0 0 208-16,0 0 32 15,0 0 0-15,0 0 0 0,0 0 80 0,0 0 32 0,-3-5 0 0,3 5 0 16,-13-2-160-16,0 2-16 0,-2 2-16 0,-3 2 0 15,2 1 32-15,-7 5 16 0,-1 4 0 0,-1-2 0 16,0 2 176-16,-2 3 48 0,-1 5 0 0,-1 2 0 16,4-2-48-16,2 1 0 0,2 2 0 0,4-2 0 15,1-4-192-15,6-1-64 0,4 0 0 0,5-1 0 16,3-1-128-16,2-4 0 0,1 1 144 0,5 0-144 0,4 2 128 16,4-2-128-16,1-1 128 0,3 1-128 0,1-3 0 0,1 3 128 15,1 1-128-15,2 0 0 0,0 3 0 0,-3-3 128 16,-3 2-128-16,0-1 0 0,-5-1 0 0,-3 3 0 15,-4-3 0-15,-2-1 128 0,-4 1 48 0,-3 1 16 16,-3 4 0-16,-2-3 0 0,-2 1 272 0,-5-2 64 16,-3 3 16-16,-3-2 0 0,-2 1-208 0,-2-4-32 15,-2 1-16-15,0 0 0 0,-3-2-160 0,1 0-128 16,-1 2 192-16,3 0-192 0,1-2 0 0,3-1 0 16,0 0 0-16,4-2 0 0,3 0 0 0,3-3 0 15,4 1 0-15,6-7-144 0,0 0-128 0,0 0-32 16,0 0 0-16,0 0 0 0,12 7 80 0,4-6 16 15,0-2 0-15,5-1 0 0,3-5 80 0,2 0 128 16,4-1-208-16,4-3 80 0,3-2 128 0,3-1 0 16,2 0-144-16,2-1 144 0,-4-1 0 0,1 1 0 15,-2 0 0-15,2-2 0 0,0 0 0 0,-1-1 0 16,-1-1 0-16,0-2 0 0,0 1 0 0,1 1 128 0,-2-1 0 0,-1-1 0 16,-3-2 64-16,-2 3 0 0,-7 2 0 0,-1-1 0 15,-3 0-192-15,-3 3 192 0,-6 0-192 0,0 6 192 16,-3-1-192-16,-3 6 128 0,-6 5-128 0,0 0 128 15,0 0-128-15,0 0 0 0,0 0 0 0,-5 10 0 16,-3 4-192-16,2 4 16 0,-2 3 16 0,2 6 0 16,0-3 160-16,2 5-192 0,0-1 192 0,1 2-192 15,2-1 192-15,4-4-128 0,0 2 128 0,5-7-128 16,1-2 128-16,4-7-128 0,-2 0 128 0,6-8-128 0,0 0 128 16,0-3 0-16,-4-3 0 0,2 0 0 0,1-8 0 0,2 1 0 15,-1-6 0-15,-1-1 0 0,-2 1 0 0,0-3 128 16,-2 0-128-16,-2-3 128 0,-4-1-128 0,-1 3 0 15,-1-1 128-15,-1 1-128 0,-3 1 0 0,0 1 0 16,-2 2 0-16,1 2 0 0,0 4-256 0,1-2 16 16,0 2 16-16,1 1 0 0,2 0-144 0,-3 9-16 15,6-9-16-15,0-2 0 16,3 2-48-16,3-4 0 0,2-1 0 0,5-1 0 0,5 0 176 0,1-6 16 16,2 0 16-16,2-1 0 0,3 2 96 0,-1-4 16 15,-2-4 0-15,1 0 0 0,2 0 128 0,-1-4 0 16,-5-1 0-16,1 0 0 0,-2-3 160 0,1 1 16 15,-3-1 0-15,-2-3 0 0,0-4-48 0,-4-3-128 16,-4 3 192-16,2-4-64 0,-2 0 0 0,-3 5 0 16,-2 9 0-16,-2 7 0 0,1 8-128 0,-5 4 0 15,-2 9 144-15,0 5-144 0,0 0 0 0,-7 19 0 16,-4 13 0-16,2 7-128 0,1 9 128 0,0 6-128 16,5 7 128-16,-2 7-128 0,-1-1 128 0,0 2 0 0,-2 3 0 15,0-2 0-15,5-1 0 0,-1-6 0 0,1-7 0 0,3-8 128 16,3-6 192-16,3-6 64 0,2-7 0 0,2-6 0 15,3-5 64-15,1-8 32 0,2-1 0 0,3-9 0 16,5-7 32-16,2-4 0 0,0-7 0 0,5-2 0 16,-3-6-160-16,1 2-32 0,-1-5 0 0,-1 1 0 15,0-2-192-15,-1 5-128 0,-2 1 128 0,4 9-128 16,-2 2 0-16,-1 4 0 0,-1 4 0 0,0 8 0 0,-3 5 0 0,2 4 0 16,1 7 0-16,0 7 0 0,0 2 0 15,2 5 0-15,-1 2 0 0,0 3 0 0,0 4 0 0,-1 0 0 16,-5 3 0-16,1-3 128 15,0-2-1232-15,5 0-240 0,-3-1-64 0,4-7-15168 16</inkml:trace>
  <inkml:trace contextRef="#ctx0" brushRef="#br0" timeOffset="20146.84">24145 14079 21183 0,'-6'-14'1888'0,"3"8"-1504"16,3 6-384-16,-4-10 0 0,2 1 192 0,0 1-48 16,2 8 0-16,0 0 0 0,0 0 0 0,-1 14 0 15,1 3 0-15,0 3 0 0,0 5 32 0,0 3 0 0,1 5 0 0,3 4 0 16,0 4-16-16,5 6 0 15,0 5 0-15,2 0 0 0,5-2-160 0,-1-2 160 0,0 2-160 0,3-1 160 16,2-4-160-16,4-3 192 0,4-7-192 0,0-4 192 16,-4-3 112-16,6-6 16 0,1-4 16 0,5-4 0 15,0-4 464-15,1-5 96 0,-1-2 0 0,3-4 16 16,-4-3-112-16,-1-5-32 0,-1 1 0 0,2-3 0 16,-6 2-432-16,2-5-80 0,0-1-32 0,1 1 0 15,4-1-224-15,2 2 176 0,0-5-176 0,3 2 160 0,2-1-160 0,0 2 0 16,-1 2 0-16,-1 3 0 0,-1-5 0 0,-1 6 0 15,-3 5 0-15,3 4 0 0,-1 3 0 0,2 5 0 16,2 3 0-16,1 5 0 0,-1 7-256 0,0 1 80 16,-1 2 16-16,-3 5 0 0,-5 5-160 0,-4 2-16 15,-3 3-16-15,-2 1 0 0,-5-3 80 0,-2 2 16 16,-5-1 0-16,-1-3 0 0,-4-4 112 0,0-7 144 16,-4-3-208-16,0-4 80 0,-3-4 336 0,1-2 80 15,2-7 16-15,-3-6 0 0,0 0 336 0,0 0 80 16,0 0 16-16,0 0 0 0,7-6-64 0,1-3-16 15,1 0 0-15,1-5 0 0,4 0-304 0,1-4-64 16,0-5-16-16,5 2 0 0,2 0-272 0,5 1 0 16,2-4 0-16,4 6 0 0,3 3 0 0,2 5 0 15,2-2-176-15,-2 6 176 0,-1-1-128 0,1 5 128 16,-1 2 0-16,1 5 0 0,2 0-144 0,6 4 144 16,1 1 0-16,5-2-144 0,7 2 144 0,2-6 0 15,2-4 0-15,3-3-128 0,0-3 128 0,6-7 0 16,4-6 160-16,5-6-160 0,6-6 640 0,-1-6 48 0,2-6 0 15,0 1 0-15,1-5 192 0,-2 1 32 0,-2-5 16 0,-7-2 0 16,-8-5-160-16,-8-7-16 0,-2-4-16 0,-5-3 0 16,-6-2-272-16,-3 2-48 0,-5-3-16 0,-2 2 0 15,-5 1-240-15,-4 4-160 0,-9 5 192 0,2 8-192 16,-5 8 0-16,-2 1 0 0,1 6 0 0,-6 1 0 16,-1 4-1392-16,1 1-176 0,-5 2-32 0,-1 4-10992 15,-4 1-2192-15</inkml:trace>
  <inkml:trace contextRef="#ctx0" brushRef="#br0" timeOffset="20864.59">24646 16361 28559 0,'-10'-12'1264'0,"5"8"272"0,5 4-1232 0,-6-9-304 0,1 3 0 0,5 6 0 16,0 0 1152-16,0 0 192 0,2 9 16 0,0 4 16 15,-1 2-736-15,2 7-128 16,0 6-48-16,0 5 0 0,-1 3-320 0,1 8-144 0,1 5 128 0,0 3-128 15,0 3 0-15,-3-2 0 16,0-1 128-16,-1-1-128 0,0-2 0 0,0 0 0 0,0 1 0 0,-1-1 0 16,1-3-128-16,-1-1-128 0,0-6 0 0,-2-3-16 31,-2-10-2832-31,0-3-560 0</inkml:trace>
  <inkml:trace contextRef="#ctx0" brushRef="#br0" timeOffset="21097.84">24136 16790 21183 0,'0'0'1888'0,"6"-6"-1504"16,2-3-384-16,5-2 0 0,2 0 1344 0,3-1 192 15,2-2 32-15,3 1 16 0,4 0-304 0,5-1-48 16,2 2-16-16,3 1 0 0,5-1-400 0,5 2-96 15,5 1-16-15,-1 1 0 0,-2 0-384 0,-3 3-96 16,-3-2-16-16,-6 2 0 0,-3 1-208 0,-4-3 0 16,-1 1 0-16,-4 1 0 15,-3-3-2400-15,-4 2-368 0</inkml:trace>
  <inkml:trace contextRef="#ctx0" brushRef="#br0" timeOffset="22315.35">26517 16485 25791 0,'-12'-10'2304'0,"-1"1"-1856"0,-4-2-448 0,-1 0 0 15,0 4 720-15,-1 2 48 0,3 0 16 0,-2 5 0 16,0 5-240-16,-2 4-48 0,-2 6-16 0,-1 4 0 0,-1 4-272 0,0 6-48 16,0 5-16-16,1 5 0 15,1 3-144-15,3 1 160 0,3-1-160 0,2 1 160 0,4-1-160 0,5-7 192 16,6-3-192-16,3-6 192 0,1-2-64 0,6-6 0 16,4-6 0-16,3-2 0 0,1-6 240 0,4-4 32 15,1-9 16-15,2-2 0 0,-2-8 112 0,0-5 32 16,-1 0 0-16,0-6 0 0,-4 0-176 0,0-2-48 15,-1 0 0-15,-2 0 0 0,1 3-208 0,-6 0-128 16,-1 4 128-16,-1 0-128 0,-2 6 160 0,-1 4-32 16,-2 6-128-16,-4 9 192 0,0 0-192 0,0 0 144 15,5 7-144-15,1 4 128 0,-1 4-128 0,-1 4 0 16,-1 5 0-16,1 4 0 0,-2-2 0 0,1 4 0 16,-1 1 0-16,2-2 0 0,-1 0 0 0,3-3 0 15,0-1 0-15,-1-3 0 0,4-4 0 0,-1-3 0 16,-1-5 0-16,4 1 0 15,-1-5-320-15,-1-3-112 0,3-3-16 0,0-2-10400 16,-1-3-2080-16</inkml:trace>
  <inkml:trace contextRef="#ctx0" brushRef="#br0" timeOffset="22632.87">27108 16342 29487 0,'-11'3'2624'0,"11"-3"-2112"0,-11 8-512 0,4 5 0 16,-1 2 592-16,1 3 16 0,-1 3 0 0,-1 5 0 0,0 2-448 0,0 2-160 15,3 1 0-15,-4 1 144 0,-2-1-16 0,0 1-128 16,0-7 192-16,2 1-64 0,2-7 32 0,3-2 0 16,3-6 0-16,2-11 0 0,0 0 112 0,0 0 32 15,0 0 0-15,0 0 0 0,12-6 176 0,4-7 32 16,-1-1 16-16,4-4 0 0,3-2-96 0,2-3-32 15,1-1 0-15,4-3 0 0,3 5-240 0,0 2-160 16,0 0 192-16,1 3-192 0,-1 2 144 0,-2 2-144 16,-2 9 0-16,-1 4 144 0,-3 4-144 0,-3 8 0 15,0 3 0-15,-3 7 0 0,-4 3-128 0,-2 7 128 16,-3 1 0-16,-2 4 0 16,-2 0-640-16,-5-1-48 0,-3 1-16 0,-3-1-15280 0</inkml:trace>
  <inkml:trace contextRef="#ctx0" brushRef="#br0" timeOffset="22859.49">28000 16336 35183 0,'0'0'1552'0,"-2"11"336"0,1 1-1504 0,1 2-384 0,1 8 0 0,1 2 0 15,2 3 192-15,1 3-16 0,2 2-16 0,1 1 0 16,-2 4-160-16,2-4 0 0,3-5 0 0,0 1 0 16,1-2 0-16,1 1 0 0,0-7 0 0,2 1 0 15,-1-4-2336-15,2-3-352 0,5 4-64 0,-7-5 0 16</inkml:trace>
  <inkml:trace contextRef="#ctx0" brushRef="#br0" timeOffset="23048.33">28391 16115 21183 0,'0'0'944'0,"0"0"192"0,-3 14-912 0,0 3-224 15,1 4 0-15,1 5 0 0,1 6 3840 0,-3 6 736 16,1 9 144-16,-2 6 16 0,-1 8-3568 0,-3 9-720 16,-2 6-128-16,-3 4-48 0,-5 2-272 0,-4 0 128 15,-4 2-128-15,-1-1 0 0,1 1 144 0,-2 0-144 16,-2-3 0-16,3-1-17488 0</inkml:trace>
  <inkml:trace contextRef="#ctx0" brushRef="#br0" timeOffset="23615.78">25653 18313 32255 0,'-7'-14'1424'0,"7"8"304"0,-2-5-1392 0,2 11-336 0,0 0 0 0,0 0 0 15,10-2 192-15,-10 2-16 16,10 10-16-16,-2 2 0 0,-5 5 32 0,3 4 0 0,-1 3 0 0,-2 1 0 15,-1 7 32-15,-2 2 16 16,0 2 0-16,-2 1 0 0,0 0-48 0,-2 1-16 0,-4 0 0 0,0-1 0 16,-3-4 160-16,5-12 48 0,-2 4 0 0,1-5 0 15,0-1 0-15,1-4 16 0,4-5 0 0,-1-1 0 16,3-9 32-16,0 0 0 0,0 0 0 0,11-15 0 16,2-4-32-16,4-4 0 0,3-6 0 0,3-2 0 15,2-3-208-15,1 2-32 0,-1-1-16 0,-1 1 0 16,0 2-144-16,-1 5 0 0,3 2 0 0,-2 6 0 15,-1 1 0-15,1 4 0 0,0 8 0 0,-1 4 0 16,0 3 0-16,-2 10-144 0,-1 4 144 0,0 6 0 16,-2 6-256-16,-4 2 64 0,-3 5 16 0,-3 0 0 15,-6 4-304-15,-2-1-64 0,-2-1-16 0,-3-1 0 16,-3 0-2672-16,0-3-544 0</inkml:trace>
  <inkml:trace contextRef="#ctx0" brushRef="#br0" timeOffset="23899.43">26605 18281 34559 0,'-13'12'1536'0,"4"-3"304"0,-2 3-1472 0,-1 6-368 16,1 5 0-16,-2 5 0 0,0 4 0 0,2-2 144 15,-1 2-144-15,1 0 0 0,-2-1 128 0,2-1-128 16,1 0 0-16,2-1 0 0,3-4 208 0,1-4-16 15,3-2 0-15,2-6 0 0,2-2 320 0,-3-11 64 16,10 6 16-16,0-5 0 0,1-4 48 0,1-4 0 16,1-1 0-16,-1-5 0 0,0-3-208 0,-1-3-48 0,1-2 0 0,-3 1 0 15,-3 1-176-15,-4-3-32 0,-2-1-16 16,-5 2 0-16,-1-1-160 0,-3 3 0 0,-1-1 0 0,-2 2 0 31,1 3-1536-31,0 3-320 0,-2 5-80 0,0-2-14720 0</inkml:trace>
  <inkml:trace contextRef="#ctx0" brushRef="#br0" timeOffset="24199.72">27052 18247 33983 0,'-11'28'1504'0,"3"-8"304"0,0 2-1440 0,2 7-368 16,-2 2 0-16,-1 2 0 0,-3 0 0 0,-2-2 0 15,0 2 0-15,1-5 0 0,-1-1 0 0,1-7 0 16,2-2 160-16,1-1-160 0,1-7 256 0,3-2-64 16,6-8 0-16,0 0 0 0,0 0 400 0,-2-13 80 15,5-4 16-15,2-2 0 0,1-4-176 0,4 0-48 16,2-2 0-16,2 1 0 0,1-5-240 0,2 2-48 16,2-2-16-16,1 5 0 0,3 1-160 0,1 1 0 15,-1 3 0-15,1 6 0 0,0 4 0 0,-1 8 0 16,4 4 0-16,-2 9 0 0,2 6 0 0,-2 5 0 0,-2 6 0 0,-1 3 0 15,-4 6-176-15,-4 0-64 16,0 2-16-16,-5-2 0 16,-3 1-1856-16,-2-1-384 0</inkml:trace>
  <inkml:trace contextRef="#ctx0" brushRef="#br0" timeOffset="24733.34">28591 17310 16575 0,'0'0'736'0,"0"0"160"0,0 0-720 0,0 0-176 15,0 0 0-15,0 0 0 0,-5 9 1760 0,0 6 320 16,-1 6 64-16,-2 8 16 0,-1 5-1248 0,0 4-240 16,1 9-48-16,1 7-16 0,-2 5-256 0,-1 9-48 15,-3 2-16-15,-2 3 0 0,-3 2-48 0,-2-1-16 16,-5-1 0-16,-5-2 0 0,0-1 336 0,-3-6 64 0,0-8 16 0,4-9 0 15,3-2 384-15,11-22 96 16,1-2 16-16,1-2 0 0,4-3-176 0,3-5-16 0,3-6-16 0,3-5 0 16,0 0-416-16,14-15-64 0,4-5-32 0,4-6 0 15,7-7-176-15,-1-2-48 16,1-1 0-16,2-3 0 0,0-5-192 0,1 6 0 0,-5 4 0 0,-2 6 0 16,2 3 0-16,-2 7-160 0,1 8 160 0,-1 5-128 15,1 8 128-15,-3 6-192 0,-2 6 192 0,-3 7-192 16,0 10-48-16,-4 3-16 0,-5 4 0 0,-4 3 0 15,-1 1 0-15,-4-15-16 0,-4 3 0 0,1 4 0 16,-3-1-112-16,1-1 0 0,1-1-16 0,1-5 0 31,3-2-16-31,0-3 0 0,2-7 0 0,3-7 0 0,2-2-256 0,4-6-48 0,1-5-16 0,4-2-13984 16</inkml:trace>
  <inkml:trace contextRef="#ctx0" brushRef="#br0" timeOffset="25967.01">29305 17999 32255 0,'-21'-5'2864'0,"10"4"-2288"16,-1-1-576-16,2 2 0 0,1 5 640 0,-1 6 0 15,0 0 16-15,-4 6 0 0,1 3-656 0,-2 5 0 16,-2 0 0-16,2 5 0 0,1 3 0 0,1 0 0 15,2-2 0-15,5-1 0 0,-1 1 0 0,5-6 0 16,2 0 0-16,4-5 0 0,2-4 0 0,4-5 128 16,2 1-128-16,2-8 192 0,1-3 16 0,3-4 16 15,1-2 0-15,1-6 0 0,0-2 192 0,4 2 32 16,-1-4 16-16,0-3 0 0,-2-4-224 0,-5 1-48 0,-2 0-16 0,-2 1 0 16,-4-3-32-16,-1 0 0 15,-3-2 0-15,-2 2 0 0,-2-1-144 0,1 0 160 0,-1 1-160 0,3 2 160 16,-1 1-160-16,2 3 0 0,0 2 0 0,2 4 0 15,3 3-208-15,2-1 80 0,0 4 128 0,2 4-208 16,2 2 80-16,0 3 128 0,-1 2-208 0,1 2 80 16,2 5 128-16,-3-1-192 0,-1 4 192 0,-3 3-192 15,-3 2 0-15,0 1 0 0,-3 1 0 0,-3 0 0 0,-1-2-144 0,-1 1-48 16,-3-4 0-16,3-7 0 0,1-11 384 0,-6 10 0 16,4 0 0-16,2-10 0 0,0 0 400 0,0 0 0 15,0 0 0-15,0 0 0 0,0 0 208 0,1-14 32 16,3-2 16-16,2-3 0 0,2-1-288 0,2-3-64 15,3 0-16-15,1 1 0 0,0-1-288 0,2 2 128 16,2 2-128-16,-1 2 0 0,-1 4 0 0,1 2 0 16,-5 3 0-16,1 2 0 0,0 3 0 0,-2 5 0 15,-1 1 0-15,2 6 0 0,-4 2 0 0,-1 3-176 16,-2 1 176-16,-1 3-160 0,-3-1 32 0,-1 2 0 16,-1 2 0-16,0-2 0 0,-1-1-48 0,1-4 0 15,0-2 0-15,3-3 0 0,4 0 176 0,-6-9 0 16,12 1 0-16,1-3 0 0,5-4 192 0,2-3 32 15,2-4 0-15,2-2 0 0,1-4-32 0,-1 1-16 0,-1 0 0 0,2-1 0 16,-4 0-176-16,2 1 128 16,-3 2-128-16,1 0 128 0,-1 4-128 0,0-1 0 15,-1 3 0-15,0 2 0 0,-1 3 0 0,-2 0 0 16,-1 4 0-16,-3 6 0 0,0 0 0 0,-2 0 0 0,-2 3 0 0,-8-8 0 16,7 10 0-16,0 1 0 15,-7-11 0-15,5 10 0 0,-1 0-160 0,-4-10 160 0,3 9 0 0,-3-9-144 16,9 7 144-16,-9-7 0 0,14-2-144 0,-2 0 144 15,0-4 0-15,2-1 0 0,2-3 0 0,-5 2 0 16,-1-1 0-16,0 2 0 0,1-1 0 0,-4-1 0 16,-7 9-272-16,0 0 64 0,0 0 16 0,0 0 0 15,0 0-128-15,0 0 0 0,-4 16-16 0,-1 4 0 16,-1 2-128-16,2 3-32 0,-3-2 0 16,0 2 0-16,0 2 192 0,2-5 48 0,1-2 0 0,4 0 0 0,0-2 256 15,4-1 0-15,-1-6 0 0,4-3 0 0,0-1 0 0,2-4 0 16,1-2 0-16,1-2 144 0,-1-4 112 0,-1-5 0 15,1-2 16-15,-3 1 0 0,0-5-64 0,-2 0-16 16,-1 1 0-16,-2-2 0 0,-2-1-192 0,0 3 128 16,-5-1-128-16,-1 0 0 0,-3 1 0 0,-1 1 128 15,0 1-128-15,-3 4 0 0,1-1 0 0,1 5-128 16,-2-2 128-16,6 1-208 0,0 1 48 0,7 5 16 16,-5-5 0-16,5 5 0 0,5-11 144 0,3 1-160 15,1 0 160-15,3-4-160 0,4 1 160 0,2 1-128 16,1-2 128-16,0 2-128 0,0 0 128 0,-1 0 0 15,-1-1 0-15,1 3 0 0,-3-2 0 0,-1 2 128 16,0 0-128-16,0 0 176 0,0 3 144 0,2-2 16 0,-2 2 16 16,0 2 0-16,-2 1-64 0,1 0-16 15,-2 0 0-15,0 3 0 0,-1 0-272 0,1-2 160 0,-11 3-160 0,12-2 128 16,-4-3-128-16,-8 5 0 16,9-4 0-16,-9 4 0 0,0 0 128 0,0 0-128 15,9-4 0-15,-9 4 128 0,0 0-128 0,0 0 0 0,0 0 0 0,0 0 128 16,0 0-128-16,0 0 0 15,0 0 0-15,0 0 0 0,0 0 0 0,0 0 0 0,0 6-144 0,0-6 144 16,3 8 0-16,-3-8 0 0,0 0-128 0,7 5 128 16,0 1 0-16,-7-6 0 0,10 3 0 0,0 1 0 15,-10-4 0-15,12 1 0 0,0 0 0 0,1-1 0 16,1 2 256-16,0-2 16 0,0 0 0 0,0 2 0 0,1 2 112 16,-1 4 0-16,-2 0 16 0,-2 6 0 15,-3 4-208-15,0 6-32 0,-5 4-16 0,-3 5 0 0,-3 4 0 0,-3 4 0 16,-5 8 0-16,-6 2 0 0,-5 3 48 0,-3 0 0 15,-3 1 0-15,-3 0 0 0,-5 1-192 0,-2-4 0 16,-6 0 0-16,22-24 0 16,-5 6-1472-16,-4 4-336 0,-1 3-64 0</inkml:trace>
  <inkml:trace contextRef="#ctx0" brushRef="#br0" timeOffset="26551.31">27658 19517 40719 0,'-15'-5'1792'0,"5"1"384"0,0-4-1728 0,-2 6-448 15,2 2 0-15,-1 3 0 0,-2 6 0 0,-5 0 0 16,0 1 0-16,-2 4 0 0,0 4 0 0,-1 1 0 16,0 2 0-16,2 0 0 0,-2 3-128 0,-1 2 128 15,-1-1 0-15,-1 3 0 0,1-1 0 0,1-2 0 16,2-4 0-16,3-1 0 0,7-2 0 0,4-2 0 16,2 1 0-16,6-5 0 0,6-1 0 0,5 0 0 15,2-2 0-15,5 0 0 0,2-5 0 0,2 1 0 16,0 1 0-16,2-1 0 0,-3 0 0 0,1 3 0 15,1-2 0-15,1 4 0 0,-2-2 0 0,-3 4 0 0,0-4 0 0,-2 5 0 16,-4 0 0-16,-4-2 0 0,2 2 0 0,-8 2 0 16,-1 0 192-16,-5-1 16 0,-4 4 0 0,-7 3 0 15,-4-1 304-15,-6 0 64 0,-3-1 16 0,-3-1 0 16,-5 0-272-16,-2 0-48 0,0-4-16 0,-2-4 0 16,-4 0-256-16,0-5 160 0,1-2-160 0,3-2 128 15,1-2-384-15,5-3-96 0,1 0-16 0,7-4 0 31,4 1-2064-31,5-2-432 0,3-1-80 0,6-3-13312 0</inkml:trace>
  <inkml:trace contextRef="#ctx0" brushRef="#br0" timeOffset="27401.77">28174 19883 37199 0,'-14'10'1648'0,"8"0"336"0,1-1-1584 0,0 5-400 16,2 2 0-16,5 6 0 0,2 2 0 0,2-1-224 15,3-4 32-15,3 2 0 0,4 0 192 0,3-3 0 16,2-5-160-16,4-1 160 0,1-5 0 0,3-2 0 16,2-1 0-16,-2-7 0 0,0 1 0 0,-2-4 0 15,-1-1 0-15,-4-5 128 0,0-2 16 0,-4 0 0 16,-2 4 0-16,-2-5 0 0,-2-3 0 0,-3 0 0 0,-4-1 0 0,-4 2 0 15,-3-1 48-15,-4 1 0 0,-2 1 0 0,-4-2 0 16,-3-1-192-16,-3 1 192 0,-2 2-192 0,-4-1 192 16,-2-1-192-16,1 2 0 0,-1-1 0 0,2 6 0 15,1-2 0-15,3 7-224 0,-2-3 32 0,10 4 0 32,3 1-208-32,2-1-48 0,5-2 0 0,2 7 0 0,0 0 96 0,10-6 16 0,3-4 0 0,4 0 0 15,1-2 336-15,4-4 0 0,3-1 0 0,2-1 0 16,-2-1 0-16,0-2 0 0,3-5 160 0,0 2-160 15,3 1 256-15,1-5-48 0,1-2-16 0,1 1 0 16,2-3 64-16,3 0 16 0,2-2 0 0,0-3 0 16,-4 0-32-16,-2-1-16 0,-2 0 0 0,-5-3 0 15,-5 2-224-15,-3 1 128 0,-6-2-128 0,-2 5 0 16,-3 0 192-16,-3 9-48 0,-1 0-16 0,-3 10 0 0,-4 5-128 0,2 11 160 16,0 0-160-16,-7 4 160 0,-4 8-160 15,1 7 0-15,-5 5 0 0,-2 10 0 0,-2 6-192 0,-1 10 192 16,0 6-160-16,-3 8 160 0,1 1-128 0,-2 3 128 15,0 1 0-15,1 2-144 0,3 3 144 0,3-2 0 16,2-4 0-16,5-9-128 0,3-6 128 0,5-9 0 16,2-7 0-16,8-8 0 0,2-5 0 0,6-5 128 15,3-7-128-15,7-3 176 0,3-9 32 0,3-4 16 16,1-8 0-16,1-2 0 0,-5-5-16 0,3-3 0 16,1-8 0-16,0 2 0 0,-1-3-208 0,4-2 144 15,-1 1-144-15,3 3 128 0,-2-2-128 0,1 7 0 16,5 0 0-16,-3 7 0 0,-2 4 0 0,-4 5 0 15,-5 5 0-15,-3 6 0 0,-4 4-192 0,-3 2 192 16,-4 5-192-16,-4 5 192 16,-4 1-480-16,-3 5 32 0,-3 0 0 0,-3-1 0 0,-2 2 256 0,-1-2 192 0,-2-4-208 0,-1 0 80 15,0-2 128-15,4-1 0 0,-1-3 128 0,1-7-128 16,5-7 432-16,0 0 16 0,0 0 0 0,0 0 0 16,0 0 16-16,0 0 16 0,7-10 0 0,2-2 0 15,4-4-224-15,-2 1-64 0,3-2 0 0,3 3 0 16,1 1-192-16,1 0 0 0,1 4 0 0,2 1 0 15,-2 3 144-15,5 4-144 0,2 2 128 0,0 4-128 16,-2 5 176-16,2 1-48 0,2 4-128 0,-2 1 192 16,-2 0-192-16,-2 0 0 0,-4 2 0 0,-5 0 0 15,-1-4 128-15,-3-2-128 0,0 2 0 0,-3 0 144 16,-4-1-144-16,1-3 160 0,0 2-160 0,-1-3 160 16,-1 0-336-16,-2-9-64 0,-2 7-16 0,2-7 0 15,0 0-2304-15,0 0-448 0</inkml:trace>
  <inkml:trace contextRef="#ctx0" brushRef="#br0" timeOffset="27607.77">29448 18866 43359 0,'-15'4'1920'0,"5"2"400"0,-3 3-1856 15,-1 4-464-15,-1 2 0 0,-3 9 0 0,-2 3 384 0,-2 6-32 0,-1 7 0 0,0 9 0 16,-1 0-144-16,1 0-16 0,0-5-16 0,2 3 0 16,2-2-176-16,2 0 0 0,3-6 0 0,4-5 0 31,2-7-2512-31,5-3-496 0</inkml:trace>
  <inkml:trace contextRef="#ctx0" brushRef="#br0" timeOffset="40294.12">1744 10670 17439 0,'-5'-13'768'0,"2"3"176"0,-2 3-752 0,1-4-192 0,1 2 0 0,-1 1 0 15,4 8 640-15,0 0 112 0,0 0 16 0,0 0 0 16,-9-3-32-16,9 3 0 0,-9 6 0 0,-1 8 0 16,0 0-256-16,-2 7-48 0,1 8-16 0,-1 6 0 15,2 5-96-15,-1 2 0 0,-1 4-16 0,0 7 0 16,-1 5-80-16,0 7-16 0,0 0 0 0,2 6 0 15,-4 7-80-15,0 3-128 0,-1 6 176 0,1-4-176 16,0-2 208-16,-3 2-64 0,3 0-16 0,-1 2 0 16,1 0 144-16,1 1 32 0,-1-5 0 0,1 2 0 15,0 2 16-15,0-4 16 0,-1-1 0 0,1-5 0 16,0-4 112-16,0-1 32 0,0-1 0 0,1-4 0 0,0-1-32 16,1 3-16-16,0-1 0 0,0 1 0 0,-5 0-240 0,3-3-32 15,1 1-16-15,1-3 0 0,-1 0-144 0,0-1 0 16,2 2 144-16,2-4-144 0,-1 4 0 0,2-7 0 15,0-6 0-15,3-3 128 0,-1-3-128 0,2-5 0 16,2-3 0-16,2-1 128 0,-2-4-128 0,4-6 0 16,-4 1 0-16,4-1 0 0,4-5 0 0,-1 1 0 15,0-5 0-15,2-1 0 0,-1 1 0 0,0-1 0 16,4-4 0-16,2 1 0 0,1-7 0 0,1 4 0 16,0-3 0-16,2 2 0 0,2-1 0 0,2-1 0 15,4 1 0-15,2-2 0 0,0-2 160 0,4 2-32 16,3 1-128-16,4-3 192 0,1-2-64 0,4 0 0 15,2-1-128-15,-2 2 192 0,-2-4-192 0,1 0 144 0,3-2-144 16,1 0 128-16,2 2-128 0,3-1 0 0,2-1 0 0,3 0 0 16,6 1 0-16,-3 1 0 0,-2-3 0 15,0 3 0-15,1-3 0 0,2 0 0 0,1 2 0 0,2 2 0 16,8-2 0-16,-4 2 0 0,-4 0 0 0,0-1 0 16,-1 1 0-16,3 1 0 0,1 0 0 0,2 3 0 15,6 2 0-15,-2-1 0 0,-1-1 0 0,1 0 0 16,0-1 0-16,2 1 0 0,3 1 0 0,3-3 0 15,-1-2 0-15,0 0 0 0,-3-3 0 0,1 2 0 16,2-1 0-16,4-4 0 0,5 1 0 0,-4-3 0 16,-5 1 0-16,0 2 0 0,-2-3 0 0,7 4 0 15,2 0 0-15,-2-1 0 0,-3 1 0 0,2 2 0 16,-2-6 0-16,5 4 0 0,3 2 0 0,1 0 0 16,-1-4 0-16,1 4 0 0,-4 1 0 0,7 1 0 15,4 0 0-15,-1 1 0 0,0-3 0 0,1 2 0 0,-1-2 0 0,5 1 0 16,4 1 128-16,-5 1-128 0,-4-2 0 0,3 4 0 15,1 3 0-15,3-3 0 0,-3-2 0 0,-1 0 0 16,-1-1 0-16,-1 1 0 0,6 2 0 0,0-2 0 16,-2-2 0-16,-2-1 0 0,2 0 0 0,2 0 0 15,4 0 0-15,-5 1 0 0,-3-7 0 0,1 5 0 16,3 2 0-16,-2-1 0 0,-2 1 0 0,-1-1 0 16,-2-1 0-16,3 3 0 0,1 6 0 0,-2-1 0 15,-6-3 0-15,0 2 0 0,1-1 0 0,5 1 0 16,3 1 0-16,0-2 0 0,-5-1 0 0,0 1 0 15,3-1 0-15,3-1 0 0,0-1 0 0,0-1 0 0,-2 1 0 16,1 0 0-16,4 0 0 0,-1-2 0 0,-2-1 128 16,-1 2-128-16,-1 0 0 0,6 1 0 0,4 0 0 0,-4-2 0 15,-3-4 0-15,4 4 0 0,3 2 0 0,-1-2 0 16,-2-3 0-16,2-2 0 0,2 3 0 0,-2-4 0 16,3 4 0-16,-2 1 0 0,-2-3 0 0,5 3 0 15,5-1 0-15,-3 2 0 0,-5 2 0 0,6-1 0 16,-1-2 0-16,1 2 128 0,-4 1-128 0,4 0 0 15,-2 0 128-15,1-1-128 0,2 1 128 0,0 0-128 16,-2-2 128-16,6-2-128 0,4 1 128 0,-1-1-128 16,-3 2 128-16,3-4-128 0,6 2 0 0,-5 1 128 15,-4-3-128-15,2 0 0 0,4 5 0 0,-2-3 128 16,-4-2-128-16,0 2 0 0,2 3 0 0,0-3 0 16,-1-2 0-16,1 1 0 0,2 1 0 0,-2-4 0 15,0 3 0-15,-2-3 0 0,0 2 0 0,-2-2 0 0,2 0 0 0,-2 3 0 16,0-1 128-16,1 1-128 0,3-2 0 15,-2 0 0-15,-2 3 0 0,2-2 0 0,3 4 0 0,-4 0 0 16,-3-2 0-16,1 1 0 0,4 4 0 0,-4-1 128 16,1-2-128-16,0 3 0 0,2 0 144 0,-2 0-144 15,1-1 160-15,-3 1-160 0,0-1 144 0,2 1-144 16,1 0 128-16,1 0-128 0,-4 1 128 0,2 0-128 16,3-1 128-16,-3 0-128 0,-4 0 128 0,3 3-128 15,5 1 0-15,-4-3 128 0,-5-1-128 0,3 1 0 16,2 2 0-16,1-3 0 0,-2-1 0 0,-2 1 0 15,1 2 128-15,1-2-128 0,0 0 0 0,-2 0 0 16,1 3 0-16,1-2 0 0,4-2 0 0,-6-1 0 0,-3 1 0 0,1 1 0 16,6 0 0-16,-6 0 0 0,-4-2 0 0,0 2 0 15,3 0 0-15,-1-2 128 0,-1 0-128 0,-1-2 0 16,-3 1 0-16,4 2 0 0,1-1 128 0,1 0-128 16,-6 0 0-16,3-1 0 0,2-1 0 0,-2 2 0 15,-3-3 0-15,-2 2 0 0,-3-1 128 0,9 1-128 16,2 0 0-16,-2 1 0 0,-4-2 0 0,3 2 0 15,4 0 0-15,-2-1 0 0,-8 0 0 0,4 0 128 16,1-1-128-16,1 3 0 0,0-2 0 0,-3 1 0 16,-5-2 0-16,5 3 0 0,3-1 0 0,-1 1 0 15,-1-4 0-15,1 5 0 0,-1 0 0 0,1 0 0 16,0-1 0-16,-1 0 0 0,-4-2 128 0,2 3-128 16,2 1 0-16,0-1 0 0,-7-5 0 0,3 4 128 15,-4 1-128-15,0 0 0 0,1 0 0 0,-5-1 0 0,-6-3 0 16,0 3 0-16,-1 1 0 0,-1 1 0 0,1 0 0 15,-4 0 128-15,-7-1-128 0,0 3 0 0,-1 1 0 0,-1 0 128 16,1-2-128-16,-3 1 0 0,-5-3 0 0,0 1 0 16,-7 0 128-16,1 2-128 0,-2 2 0 0,-2-3 0 15,-1 1 0-15,-1-2 0 0,-2 2 128 0,-5-1-128 16,-2 1 0-16,-2-1 128 0,-5-2-128 0,-5 2 128 16,0 0-128-16,-2 1 128 0,-1-2 64 0,-3 2 0 15,1-1 0-15,-5 1 0 0,-3-1 0 0,-1-2 0 16,0-2 0-16,-2-1 0 0,-1-1-64 0,-2 0 0 15,-1-1 0-15,-1-2 0 0,-2 0 0 0,-1-3 0 16,-1 1 0-16,1-3 0 0,-1-2 16 0,-1-4 0 16,-4-2 0-16,1-2 0 0,0-6 32 0,2 3 0 15,-2-6 0-15,1-1 0 0,-5-1-48 0,2-6-128 0,0-4 192 0,-2-4-64 16,1 1-128-16,0-5 192 0,0-8-192 0,1-2 192 16,0 0-192-16,0-6 0 0,1-4 0 0,-1-3 128 15,1-1-128-15,1-5 0 0,-2-1 0 0,2-6 0 16,2 0 0-16,0-4 0 0,2 1-160 0,-3-1 160 15,2-2-192-15,4-1 48 0,0 0 16 0,-1 0 0 16,0-2 128-16,0 4-128 0,1 1 128 0,1 1-128 16,0 0 128-16,1-2 0 0,-1 2 0 0,3 0 0 15,1-2 0-15,0 2 0 0,-3 0-144 0,4 2 144 16,2 2-160-16,1-2 160 0,-2 0-208 0,2 3 80 16,0 2 128-16,1 0 0 0,-2 0 0 0,-1 2-128 15,0-3 128-15,-1 6-192 0,-2 3 192 0,0-1-192 16,-2 1 192-16,0 4 0 0,1 3 0 0,-2 4 0 0,-3-3 0 0,1 8 0 15,-4 1 0-15,3 1-128 0,-5 4-16 0,-1 2 0 16,-1-1 0-16,-2 4 0 0,0-1-80 0,-2 5-16 16,0-3 0-16,-3 4 0 0,-1-2 48 0,-1 4 0 15,-2 3 0-15,-4 1 0 0,1 2 192 0,-2 2-192 16,-2 1 192-16,-2 7-192 0,-1-3 192 0,-6 6 0 16,1 3-160-16,-3 1 160 0,-5 2 0 0,-3-1 0 15,-4 4-144-15,-1 5 144 0,0-4 0 0,-1 4-160 16,-3 0 160-16,-3 1-128 0,-2 6 128 0,-1 1 0 15,-2 1-144-15,-5 0 144 0,-12 3 0 0,-1 1 0 16,-2 3 0-16,-3 1 0 0,-2 2 0 0,-5 5 0 16,-6-1 0-16,-6 4 0 0,-2 1 0 0,-2 3 0 0,0 1 0 0,-5-1 0 15,-9-4 0-15,0 3 0 0,0-3 0 0,-4 3 0 16,-5 3 0-16,-3-2 0 0,-4-2 0 0,-3 2 0 16,-4-2 0-16,-1-1 0 0,-2-1 0 0,-5 1 0 15,-5 2 0-15,2-2 0 0,0 1 128 0,-5-2-128 16,-8-4 0-16,1 0 0 0,1 0 0 0,-1 1 0 15,-3 0 0-15,-1 1 0 0,-3-2 0 0,2 3 0 16,2 0 0-16,-7-2 0 0,-6-2 0 0,0 0 0 16,-1 0 0-16,5 3 128 0,4-1-128 0,-5-2 0 15,-7-5 0-15,1 2 0 0,0 0 128 0,3 0-128 16,-1 2 0-16,1-2 0 0,-6 2 0 0,2-2 128 16,2-4-128-16,2 0 0 0,1 1 0 0,-3-3 0 15,-4 3 0-15,0-2 0 0,4 0 0 0,1 1 128 16,4-2-128-16,-3-1 0 0,-1-1 0 0,0 4 0 0,2-3 0 15,2-2 0-15,-2 2 0 0,2 1 0 0,-1-1 0 0,1-2 0 16,2 1 0-16,1 1 0 0,-1-3 0 0,1 4 0 16,-2-1 128-16,2-1-128 0,3-1 0 0,0 1 0 15,-1-2 0-15,-1 0 0 0,-2-1 0 0,6-1 0 16,5 0 0-16,-3-2 0 0,-4-1 0 0,4 2 0 16,3-2 128-16,2 0-128 0,0 0 0 0,2 0 160 15,0 1-160-15,1-5 160 0,1 2 32 0,-1 1 16 16,-2-1 0-16,5 4 0 0,3-1-208 0,-3 2 128 15,-4 1-128-15,3 0 0 0,4 0 0 0,-2-1 128 16,-2 1-128-16,3 1 0 0,1 3 0 0,1 0 0 16,-1 1 0-16,3-1 0 0,1-3 0 0,0 1 0 15,-2 1 0-15,0 2 0 0,-2 0 0 0,2 0 0 0,4 4 0 0,-5-4 0 16,-3 4 0-16,3 1 0 0,4 2 0 0,-4-3 0 16,-6 2 0-16,6-2 128 0,1 1-128 0,1-1 144 15,-3 1-144-15,3 4 0 0,2 0-160 0,0 0 160 16,1-2 0-16,3 2 0 0,2 0 0 0,0 1 0 15,2-1 0-15,0 1 0 0,0-1 0 0,2-1 0 16,2-1 0-16,2 4 0 0,4 1 0 0,-2 0 0 16,-4-6 0-16,7 0 0 0,3 3 0 0,0-3 0 15,-4-2 0-15,5 2 0 0,5-2 0 0,-1 1 0 16,-4-3 0-16,4-1 0 0,5-1 0 0,3 0 0 16,3 3 0-16,-4 0 0 0,1-2 0 0,-1 3 0 15,6-2 0-15,-5 4 0 0,-3-6 0 0,3 5 0 16,7-2 0-16,0 2 0 0,1-3 0 0,0 3 0 0,-5-3 0 15,5 0 0-15,2 2 0 0,1-1 0 16,1 3 0-16,-5-3 0 0,0 1 0 0,4-4 0 0,3 0 0 0,-2 0-144 16,-2 0 144-16,1 2 0 0,-1-1 0 0,5-1-160 15,1 3 160-15,-1 1 0 0,-4-3 0 0,0 3 0 16,0-4 0-16,2 5 0 0,5 0 0 0,-5 4 0 16,-5 2 0-16,2-5 0 0,4-1 0 0,5 2 0 15,1-2 0-15,-2 2 0 0,-7 2 0 0,3-1-128 16,5 0 128-16,3 1 0 0,4 0 0 0,-3-3 0 15,-5-1 0-15,5 2 0 0,0-3 0 0,5 2 0 16,2 1 0-16,0-1 0 0,-4 1 0 0,1-4-128 16,-2 3 128-16,3-3 0 0,-1 5 0 0,6 1-192 15,3-2 192-15,-5 0-160 0,-1 0 160 0,1-3 0 0,4 3 0 16,2-1 0-16,2 0 0 0,3 0 144 0,3-2-144 0,-2 3 160 16,-5-5-160-16,3 5 192 0,3-1-192 0,3-1 192 15,4 4-192-15,2 0 0 0,5 3 0 0,3 2-176 31,4 3-2224-31,-2 0-448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2.5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504 3 13759 0 0,'-2'-1'630'0'0,"-3"1"-552"0"0,1-1 1 0 0,0 1 0 0 0,-1 0 0 0 0,1 0 0 0 0,0 0-1 0 0,-1 0 1 0 0,1 1 0 0 0,0 0 0 0 0,0 0-1 0 0,-5 2 1 0 0,-41 16 410 0 0,2 2-1 0 0,0 2 0 0 0,1 3 0 0 0,-56 40 1 0 0,86-54-347 0 0,-54 44 459 0 0,63-49-520 0 0,0 0 0 0 0,1 1 0 0 0,0 0 0 0 0,0 1 0 0 0,1-1 0 0 0,-7 12 0 0 0,11-16-31 0 0,1 1 1 0 0,-1-1-1 0 0,1 0 0 0 0,0 1 0 0 0,-2 7 1 0 0,3-11-42 0 0,0 0 0 0 0,0-1-1 0 0,0 1 1 0 0,0 0 0 0 0,0-1 0 0 0,0 1 0 0 0,0-1 0 0 0,0 1 0 0 0,1 0 0 0 0,-1-1 0 0 0,0 1 0 0 0,0-1 0 0 0,1 1 0 0 0,-1 0 0 0 0,0-1 0 0 0,0 1 0 0 0,1-1 0 0 0,-1 1 0 0 0,1-1 0 0 0,-1 1 0 0 0,1 0 0 0 0,0 0 20 0 0,0 0-12 0 0,1 0-1 0 0,-1 0 0 0 0,0 0 0 0 0,0 0 1 0 0,0 0-1 0 0,1 0 0 0 0,-1 0 1 0 0,0-1-1 0 0,1 1 0 0 0,-1-1 1 0 0,1 1-1 0 0,-1-1 0 0 0,3 1 1 0 0,21 1 209 0 0,-20-1-175 0 0,3-1 14 0 0,1-1 0 0 0,-1 0 0 0 0,0 0 1 0 0,-1 0-1 0 0,1-1 0 0 0,9-3 1 0 0,45-20 234 0 0,-24 8-131 0 0,63-14 43 0 0,-14 5-112 0 0,-81 23-99 0 0,6-2 16 0 0,19-4 1 0 0,-27 8-15 0 0,0 1-1 0 0,0-1 1 0 0,0 1 0 0 0,0 0 0 0 0,0 0 0 0 0,0 0 0 0 0,0 0-1 0 0,0 1 1 0 0,4 1 0 0 0,-6-2-3 0 0,0 1 0 0 0,-1-1 0 0 0,1 1 0 0 0,-1 0 0 0 0,1 0 0 0 0,-1 0 0 0 0,1 0 0 0 0,-1 0 0 0 0,0 0 0 0 0,1 0 0 0 0,-1 0 0 0 0,0 1 0 0 0,0-1 0 0 0,2 2 0 0 0,-1 0 0 0 0,-1 0 0 0 0,1 0 0 0 0,-1 0 0 0 0,0 0 0 0 0,0 1 0 0 0,2 5 0 0 0,-1 1 0 0 0,-1 0 0 0 0,-1 1 0 0 0,0 18 0 0 0,-3 2-8 0 0,-1 0 0 0 0,-1 0 0 0 0,-18 56 0 0 0,-46 83-24 0 0,1-16 32 0 0,53-118-384 0 0,-16 61 0 0 0,29-92-180 0 0,1 0 0 0 0,0 0-1 0 0,0-1 1 0 0,0 8 0 0 0,2-2-5927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2.9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54 334 9215 0 0,'-1'2'707'0'0,"-4"5"-381"0"0,0 0 0 0 0,1 1 0 0 0,0-1 0 0 0,0 1 0 0 0,1 0 0 0 0,-4 15 0 0 0,-9 54 3799 0 0,14-69-3863 0 0,1-1 0 0 0,0 1 0 0 0,1 0 0 0 0,0 0 0 0 0,0 0 0 0 0,2 10 0 0 0,-1-16-185 0 0,-1 1 0 0 0,1-1 0 0 0,0 1-1 0 0,-1-1 1 0 0,1 0 0 0 0,0 0 0 0 0,1 1 0 0 0,-1-1 0 0 0,0 0-1 0 0,1 0 1 0 0,-1 0 0 0 0,1 0 0 0 0,-1 0 0 0 0,1 0 0 0 0,0-1-1 0 0,0 1 1 0 0,0-1 0 0 0,0 1 0 0 0,0-1 0 0 0,0 1 0 0 0,1-1 0 0 0,-1 0-1 0 0,5 1 1 0 0,-3-1 17 0 0,0 0 0 0 0,0 0 0 0 0,1-1 0 0 0,-1 1 1 0 0,0-1-1 0 0,1 0 0 0 0,-1 0 0 0 0,0-1 0 0 0,0 0 0 0 0,1 1 0 0 0,-1-1 0 0 0,0-1 0 0 0,7-2 0 0 0,3-2 179 0 0,0-1 0 0 0,19-14 0 0 0,-20 12-171 0 0,0 0 0 0 0,-1-2 0 0 0,-1 1 0 0 0,0-1 0 0 0,0-1 0 0 0,-1 0 0 0 0,-1 0 0 0 0,0-1 0 0 0,0-1 0 0 0,-1 1 0 0 0,7-20 0 0 0,-5 9-44 0 0,-1 0 0 0 0,-2-1 0 0 0,-1 0 0 0 0,0-1 0 0 0,-2 0 0 0 0,1-26-1 0 0,-3-20-50 0 0,2-14-1272 0 0,-4 84 1020 0 0,0 1 1 0 0,0-1 0 0 0,1 1-1 0 0,-1-1 1 0 0,1 1 0 0 0,-1-1-1 0 0,1 1 1 0 0,-1-1 0 0 0,1 1-1 0 0,0 0 1 0 0,0-1 0 0 0,-1 1-1 0 0,1 0 1 0 0,0 0 0 0 0,0-1-1 0 0,0 1 1 0 0,1 0 0 0 0,1-1-1 0 0,7-4-1483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3.2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177 177 11399 0 0,'2'-1'522'0'0,"48"-16"279"0"0,-33 12-330 0 0,-1 0 1 0 0,0-1-1 0 0,0-1 1 0 0,15-10-1 0 0,-29 16-434 0 0,14-9 325 0 0,-1 0 0 0 0,17-16 0 0 0,-28 23-275 0 0,-1-1 0 0 0,1 1 0 0 0,-1-1-1 0 0,0 0 1 0 0,0 0 0 0 0,0 0 0 0 0,-1 0 0 0 0,1-1 0 0 0,-1 1 0 0 0,0-1 0 0 0,0 0 0 0 0,-1 1 0 0 0,2-7 0 0 0,-3 11-66 0 0,0 0 0 0 0,0-1-1 0 0,0 1 1 0 0,-1 0-1 0 0,1-1 1 0 0,0 1 0 0 0,0 0-1 0 0,0-1 1 0 0,-1 1 0 0 0,1 0-1 0 0,0-1 1 0 0,0 1 0 0 0,0 0-1 0 0,-1 0 1 0 0,1-1-1 0 0,0 1 1 0 0,-1 0 0 0 0,1 0-1 0 0,0 0 1 0 0,-1-1 0 0 0,1 1-1 0 0,0 0 1 0 0,-1 0 0 0 0,1 0-1 0 0,0 0 1 0 0,-1 0 0 0 0,1 0-1 0 0,-1 0 40 0 0,0-1-18 0 0,-1 1 1 0 0,0 0 0 0 0,1-1-1 0 0,-1 1 1 0 0,0 0 0 0 0,1 0-1 0 0,-1 0 1 0 0,0 0 0 0 0,1 1-1 0 0,-1-1 1 0 0,1 0-1 0 0,-1 1 1 0 0,0-1 0 0 0,1 1-1 0 0,-2 0 1 0 0,-25 15 223 0 0,24-14-241 0 0,-153 106 872 0 0,124-80-542 0 0,2 0 0 0 0,-42 49-1 0 0,63-65-237 0 0,1 0-1 0 0,0 0 1 0 0,-11 25-1 0 0,16-30-83 0 0,1-1-1 0 0,1 1 1 0 0,-1 0-1 0 0,1 0 1 0 0,1 1 0 0 0,-1-1-1 0 0,1 0 1 0 0,1 0 0 0 0,-1 14-1 0 0,1-18-27 0 0,1 0 0 0 0,-1 0 0 0 0,1 0 0 0 0,-1 0 0 0 0,1 0-1 0 0,0 0 1 0 0,0 0 0 0 0,0 0 0 0 0,1 0 0 0 0,-1 0 0 0 0,1 0 0 0 0,0 0 0 0 0,-1-1 0 0 0,1 1-1 0 0,0-1 1 0 0,1 0 0 0 0,-1 1 0 0 0,0-1 0 0 0,1 0 0 0 0,-1 0 0 0 0,1 0 0 0 0,-1-1 0 0 0,1 1-1 0 0,0-1 1 0 0,0 1 0 0 0,0-1 0 0 0,0 0 0 0 0,0 0 0 0 0,4 1 0 0 0,5 0-28 0 0,1-1-1 0 0,-1 1 1 0 0,1-2 0 0 0,-1 0 0 0 0,1 0-1 0 0,13-3 1 0 0,18-3-1487 0 0,0-2 0 0 0,44-13 0 0 0,-39 5-4888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3.5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558 23 3223 0 0,'-2'0'240'0'0,"-32"-12"136"0"0,23 9 1345 0 0,-1 0-1 0 0,1 2 1 0 0,-1-1-1 0 0,0 1 1 0 0,-14 1-1 0 0,-9 0-564 0 0,11 1-424 0 0,-36 4-1 0 0,52-4-565 0 0,1 0 0 0 0,0 1 0 0 0,-1 0 0 0 0,1 1 0 0 0,0 0 0 0 0,0 0 0 0 0,0 0 0 0 0,1 1 0 0 0,-8 5 0 0 0,13-8-124 0 0,-1 0 0 0 0,1 0 1 0 0,-1 1-1 0 0,1-1 1 0 0,-1 1-1 0 0,1-1 0 0 0,0 1 1 0 0,0 0-1 0 0,0-1 1 0 0,0 1-1 0 0,0 0 0 0 0,0 0 1 0 0,0-1-1 0 0,1 1 1 0 0,-2 4-1 0 0,2-3 0 0 0,0-1-1 0 0,0 1 1 0 0,0 0 0 0 0,0-1-1 0 0,0 1 1 0 0,1 0 0 0 0,-1-1-1 0 0,1 1 1 0 0,0-1 0 0 0,1 5-1 0 0,1 0 6 0 0,1-1 0 0 0,0 0-1 0 0,-1 0 1 0 0,2 0 0 0 0,-1 0 0 0 0,1-1-1 0 0,0 0 1 0 0,6 5 0 0 0,33 25 142 0 0,54 32 0 0 0,17 12-88 0 0,-109-74-97 0 0,10 7 24 0 0,0 1 0 0 0,-1 0-1 0 0,13 17 1 0 0,-24-25-6 0 0,0 0 0 0 0,0 0 0 0 0,-1 1 0 0 0,0-1 0 0 0,4 11 0 0 0,-5-12 0 0 0,-1 0-1 0 0,0 0 0 0 0,0 0 0 0 0,-1 0 0 0 0,1 0 0 0 0,-1 0 0 0 0,0 0 0 0 0,0 0 0 0 0,-1 8 0 0 0,0-8 3 0 0,0-1-1 0 0,0 0 1 0 0,0 1-1 0 0,0-1 1 0 0,-1 0-1 0 0,0 0 1 0 0,1 0-1 0 0,-1 0 1 0 0,0 0-1 0 0,0-1 1 0 0,-1 1 0 0 0,1 0-1 0 0,-1-1 1 0 0,1 0-1 0 0,-1 1 1 0 0,0-1-1 0 0,1 0 1 0 0,-1-1-1 0 0,-5 4 1 0 0,-6 1 83 0 0,0 0 0 0 0,-1-1 0 0 0,-17 4 0 0 0,14-4-22 0 0,-10 2 53 0 0,1-1 0 0 0,0-2 0 0 0,-1-1-1 0 0,-49 0 1 0 0,-111-18 77 0 0,179 14-255 0 0,0-1 0 0 0,1 1-1 0 0,-1-2 1 0 0,1 1 0 0 0,-10-5-1 0 0,13 4-267 0 0,-1 0-1 0 0,1 0 1 0 0,0 0-1 0 0,0-1 0 0 0,0 0 1 0 0,0 0-1 0 0,-8-10 1 0 0,-2-6-1174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3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985 22 12007 0 0,'-2'-1'547'0'0,"-7"-2"-397"0"0,0 0 0 0 0,0 0 0 0 0,0 1-1 0 0,-14-2 1 0 0,-64 0 1309 0 0,65 2-1022 0 0,-1 2-1 0 0,0 1 1 0 0,0 1 0 0 0,1 1 0 0 0,-1 1-1 0 0,1 1 1 0 0,-39 13 0 0 0,32-7-131 0 0,2 2 0 0 0,-1 0-1 0 0,2 2 1 0 0,0 1 0 0 0,-33 26 0 0 0,53-37-249 0 0,0 0 1 0 0,0 1-1 0 0,0-1 0 0 0,1 1 0 0 0,0 1 0 0 0,0-1 1 0 0,1 1-1 0 0,-1 0 0 0 0,-4 11 0 0 0,7-14-35 0 0,1 0 0 0 0,0 0 0 0 0,0 0 0 0 0,0 0 0 0 0,0 0 0 0 0,1 0 0 0 0,-1 0 0 0 0,1 1 0 0 0,0-1 0 0 0,0 0 1 0 0,0 0-1 0 0,1 0 0 0 0,0 0 0 0 0,0 0 0 0 0,0 0 0 0 0,0 0 0 0 0,0 0 0 0 0,1 0 0 0 0,0 0 0 0 0,2 4 0 0 0,1-1 41 0 0,0 0 0 0 0,0-1-1 0 0,1 0 1 0 0,0 0 0 0 0,12 10 0 0 0,38 24 262 0 0,-44-33-274 0 0,18 11 133 0 0,39 16 0 0 0,-37-18-100 0 0,32 19 0 0 0,-46-24-31 0 0,-1 0 38 0 0,20 16-1 0 0,-32-24-63 0 0,-1 1 0 0 0,0 0 0 0 0,0 0 1 0 0,-1 0-1 0 0,1 1 0 0 0,-1 0 0 0 0,0-1 0 0 0,0 1 0 0 0,3 8 0 0 0,-5-12-13 0 0,0 1-1 0 0,-1 0 0 0 0,1 0 0 0 0,-1 0 0 0 0,1-1 1 0 0,-1 1-1 0 0,0 0 0 0 0,0 0 0 0 0,0 0 0 0 0,0 0 0 0 0,0 0 1 0 0,0 0-1 0 0,-1-1 0 0 0,1 1 0 0 0,-1 0 0 0 0,1 0 0 0 0,-2 2 1 0 0,1-1 5 0 0,-1-1 1 0 0,0 1 0 0 0,1-1-1 0 0,-1 0 1 0 0,0 0 0 0 0,0 0 0 0 0,0 0-1 0 0,0 0 1 0 0,-1 0 0 0 0,-3 2-1 0 0,-2 0 25 0 0,-1 1-1 0 0,1-2 0 0 0,-1 1 0 0 0,0-1 0 0 0,-1-1 0 0 0,-9 3 0 0 0,-40 4 108 0 0,-1-1 0 0 0,0-4-1 0 0,-84-3 1 0 0,141-2-156 0 0,-152-10 209 0 0,130 7-395 0 0,-1 0 0 0 0,1-2 1 0 0,-48-18-1 0 0,42 10-407 0 0,28 12 369 0 0,0 1-1 0 0,0-1 1 0 0,0 0-1 0 0,1-1 1 0 0,-1 1 0 0 0,1 0-1 0 0,-4-5 1 0 0,-1-7-1462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6.2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0 193 6991 0 0,'0'0'323'0'0,"0"0"-8"0"0,1-1-205 0 0,4-4 10 0 0,1 0 982 0 0,-5 5-968 0 0,-1-1 0 0 0,1 1-1 0 0,-1-1 1 0 0,1 1 0 0 0,-1-1 0 0 0,1 1 0 0 0,-1-1 0 0 0,1 1-1 0 0,-1-1 1 0 0,1 1 0 0 0,-1-1 0 0 0,1 0 0 0 0,-1 1 0 0 0,0-1-1 0 0,1 1 1 0 0,-1-1 0 0 0,0-1 0 0 0,5 9 863 0 0,-3-5-797 0 0,1 3 12 0 0,-1 0 0 0 0,0 0 0 0 0,-1 1 0 0 0,1-1 0 0 0,-1 0 0 0 0,0 1 0 0 0,0-1 0 0 0,-1 0 0 0 0,0 8 0 0 0,2 8 244 0 0,1 16 89 0 0,-2-1 0 0 0,-1 0 0 0 0,-8 56 0 0 0,-6-17 1203 0 0,14-73-1458 0 0,0-2 39 0 0,2-9 372 0 0,23-45 235 0 0,23-83-41 0 0,-41 119-875 0 0,58-142 121 0 0,-56 139-141 0 0,2 1 0 0 0,14-21 0 0 0,-18 31 0 0 0,0 0 0 0 0,1 1 0 0 0,1 0 0 0 0,-1 0 0 0 0,15-11 0 0 0,-21 19-2 0 0,0-1-1 0 0,0 1 1 0 0,0 0-1 0 0,0 0 0 0 0,0 0 1 0 0,0 0-1 0 0,0 0 1 0 0,0 1-1 0 0,1-1 1 0 0,-1 1-1 0 0,0-1 1 0 0,0 1-1 0 0,1 0 1 0 0,-1 0-1 0 0,0 0 1 0 0,0 0-1 0 0,1 0 1 0 0,-1 0-1 0 0,3 1 0 0 0,-2 0-2 0 0,0 0-1 0 0,0 1 1 0 0,0-1-1 0 0,1 1 1 0 0,-1 0-1 0 0,-1 0 1 0 0,1 0-1 0 0,0 0 1 0 0,0 0-1 0 0,-1 0 0 0 0,5 6 1 0 0,-1-1-8 0 0,-1 1 0 0 0,0 0 0 0 0,0-1 1 0 0,-1 2-1 0 0,4 8 0 0 0,14 46-81 0 0,-15-33 22 0 0,0 0 0 0 0,-2 1 0 0 0,1 41 0 0 0,-5 94-727 0 0,-2-150 652 0 0,-2 48-468 0 0,1-36-363 0 0,1 0 0 0 0,4 46-1 0 0,-3-72 427 0 0,0-2 0 0 0,3-2-116 0 0,9-10-485 0 0,0-3-202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6.6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85 281 10247 0 0,'0'0'466'0'0,"0"0"-5"0"0,3 0-294 0 0,1 0 1 0 0,0 0 0 0 0,0 0 0 0 0,0 0 1 0 0,1 0-1 0 0,-1-1 0 0 0,0 0 0 0 0,0 1 1 0 0,0-2-1 0 0,5-1 0 0 0,-2 0 160 0 0,0 0 0 0 0,0-1-1 0 0,0 0 1 0 0,8-7 0 0 0,32-21 578 0 0,-29 20-608 0 0,0 0 0 0 0,-1-1 0 0 0,20-20 0 0 0,-33 28-241 0 0,0 1 0 0 0,0-1 0 0 0,0 0 0 0 0,-1 0 0 0 0,0-1 1 0 0,1 1-1 0 0,-2-1 0 0 0,1 0 0 0 0,-1 1 0 0 0,0-1 0 0 0,0 0 0 0 0,-1 0 1 0 0,1-1-1 0 0,-1 1 0 0 0,0-12 0 0 0,-1 16-12 0 0,0-1 0 0 0,0 1 0 0 0,-1-1 0 0 0,1 0 0 0 0,0 1 0 0 0,-1-1 0 0 0,0 1 0 0 0,0-1 1 0 0,0 1-1 0 0,0 0 0 0 0,-2-4 0 0 0,3 5-14 0 0,-1 0 1 0 0,0 0-1 0 0,0 0 0 0 0,0 0 1 0 0,0 0-1 0 0,0 1 1 0 0,0-1-1 0 0,0 0 1 0 0,0 0-1 0 0,0 1 0 0 0,0-1 1 0 0,0 1-1 0 0,0-1 1 0 0,-1 1-1 0 0,1-1 1 0 0,0 1-1 0 0,0 0 1 0 0,-1 0-1 0 0,1-1 0 0 0,0 1 1 0 0,0 0-1 0 0,-1 0 1 0 0,1 0-1 0 0,-2 1 1 0 0,-3 0 68 0 0,0 0 1 0 0,1 0 0 0 0,-1 1 0 0 0,1 0 0 0 0,0 0-1 0 0,-7 4 1 0 0,-30 20 115 0 0,35-21-188 0 0,-18 13 15 0 0,1 1 0 0 0,1 1-1 0 0,0 1 1 0 0,2 1 0 0 0,0 1 0 0 0,-33 49 0 0 0,49-65-22 0 0,0 1 1 0 0,1-1-1 0 0,0 1 0 0 0,1 0 1 0 0,-5 17-1 0 0,7-22-20 0 0,0 0 0 0 0,1 0 1 0 0,-1 0-1 0 0,1 0 0 0 0,0 1 0 0 0,0-1 1 0 0,0 0-1 0 0,0 0 0 0 0,0 1 0 0 0,1-1 1 0 0,0 0-1 0 0,-1 0 0 0 0,1 0 1 0 0,0 0-1 0 0,1 0 0 0 0,-1 0 0 0 0,1 0 1 0 0,2 5-1 0 0,-2-7-11 0 0,-1 0 0 0 0,0 0 0 0 0,1 1 0 0 0,-1-1 0 0 0,0 0 0 0 0,1-1 0 0 0,-1 1 0 0 0,1 0 0 0 0,-1 0 0 0 0,1-1 0 0 0,0 1 0 0 0,-1 0 0 0 0,1-1 0 0 0,2 1 0 0 0,24 1-107 0 0,-24-2 101 0 0,19-1-381 0 0,0-1-1 0 0,28-5 1 0 0,-25 3-343 0 0,-2 0-2156 0 0,30-9-1 0 0,-15-1-2458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8.7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928 341 4143 0 0,'29'-186'4448'0'0,"-28"174"-4006"0"0,0 0-1 0 0,0 1 0 0 0,-1-1 0 0 0,-1 1 0 0 0,0-1 1 0 0,0 0-1 0 0,-2 1 0 0 0,1 0 0 0 0,-7-18 0 0 0,8 27-394 0 0,1 1-1 0 0,-1 0 1 0 0,1 0 0 0 0,-1-1-1 0 0,0 1 1 0 0,1 0-1 0 0,-1 0 1 0 0,0 0-1 0 0,0 0 1 0 0,0 0 0 0 0,0 0-1 0 0,0 0 1 0 0,0 1-1 0 0,0-1 1 0 0,0 0-1 0 0,0 1 1 0 0,0-1 0 0 0,-1 0-1 0 0,1 1 1 0 0,0-1-1 0 0,0 1 1 0 0,-1 0-1 0 0,1-1 1 0 0,0 1 0 0 0,-1 0-1 0 0,1 0 1 0 0,0 0-1 0 0,0 0 1 0 0,-1 0-1 0 0,1 0 1 0 0,0 0 0 0 0,-1 0-1 0 0,1 0 1 0 0,0 1-1 0 0,-1-1 1 0 0,1 1-1 0 0,0-1 1 0 0,0 1 0 0 0,0-1-1 0 0,-1 1 1 0 0,1 0-1 0 0,-1 0 1 0 0,-3 3 51 0 0,0 0 1 0 0,0 0-1 0 0,0 1 0 0 0,1 0 1 0 0,-7 8-1 0 0,-17 31 107 0 0,17-28-152 0 0,-27 49 187 0 0,3 2 1 0 0,-50 131-1 0 0,42-77-52 0 0,6 2-1 0 0,5 1 0 0 0,-21 171 1 0 0,27-65-76 0 0,24-219-95 0 0,0 0 0 0 0,0 1 0 0 0,-1-1 0 0 0,0 0 0 0 0,-1 0 0 0 0,-8 15 0 0 0,10-23-15 0 0,0 1 0 0 0,0-1-1 0 0,-1 0 1 0 0,1 0 0 0 0,-1 0-1 0 0,0 0 1 0 0,1 0 0 0 0,-1-1-1 0 0,-6 5 1 0 0,6-6-4 0 0,0 0 1 0 0,1 0 0 0 0,-1 1-1 0 0,0-1 1 0 0,0-1 0 0 0,0 1-1 0 0,0 0 1 0 0,0-1 0 0 0,0 0-1 0 0,0 1 1 0 0,0-1 0 0 0,0 0-1 0 0,0-1 1 0 0,-3 1 0 0 0,-7-3-54 0 0,1 0 0 0 0,-1-1 0 0 0,-19-8 0 0 0,-34-22-349 0 0,57 30 354 0 0,-17-10-16 0 0,1-2-1 0 0,1 0 0 0 0,0-2 1 0 0,2-1-1 0 0,0 0 0 0 0,-35-41 1 0 0,54 57 76 0 0,1 0 1 0 0,0 0 0 0 0,0 0-1 0 0,0 0 1 0 0,1 0 0 0 0,-1 0 0 0 0,1 0-1 0 0,0-1 1 0 0,-1 1 0 0 0,0-5 0 0 0,2 6 3 0 0,0-1 0 0 0,0 1 0 0 0,0-1 1 0 0,0 1-1 0 0,0-1 0 0 0,1 1 1 0 0,-1 0-1 0 0,1-1 0 0 0,0 1 0 0 0,-1 0 1 0 0,1-1-1 0 0,0 1 0 0 0,0 0 1 0 0,0 0-1 0 0,3-3 0 0 0,-1 0 0 0 0,1 1 0 0 0,-1 0 0 0 0,1 0 0 0 0,0 0 0 0 0,1 1 0 0 0,-1-1 0 0 0,0 1 0 0 0,1 0-1 0 0,8-4 1 0 0,4-1 41 0 0,27-8-1 0 0,-26 10-46 0 0,188-62 1 0 0,-143 50-18 0 0,85-12 0 0 0,-124 26-8 0 0,43-4-30 0 0,-57 7 42 0 0,0 1 1 0 0,0 0-1 0 0,0 1 1 0 0,15 2-1 0 0,-22-2 8 0 0,1-1 1 0 0,-1 1-1 0 0,1 1 0 0 0,-1-1 0 0 0,0 0 0 0 0,1 1 1 0 0,-1-1-1 0 0,0 1 0 0 0,4 3 0 0 0,-5-3-1 0 0,-1 0 0 0 0,1 0 0 0 0,0-1 0 0 0,-1 1 0 0 0,0 0 0 0 0,1 0 0 0 0,-1 1 0 0 0,0-1 0 0 0,0 0 0 0 0,0 0 0 0 0,0 1 0 0 0,-1-1 0 0 0,1 0 0 0 0,0 1 0 0 0,-1 2 0 0 0,1 6 52 0 0,-1 0 0 0 0,0 0 0 0 0,-1 0 0 0 0,-1 0-1 0 0,1 0 1 0 0,-2-1 0 0 0,1 1 0 0 0,-1-1 0 0 0,-1 1-1 0 0,-6 11 1 0 0,-20 42 263 0 0,-25 58 73 0 0,53-117-381 0 0,0 0-1 0 0,0 1 1 0 0,1-1 0 0 0,-1 1-1 0 0,2 0 1 0 0,-1-1 0 0 0,0 1-1 0 0,1 9 1 0 0,1-13-3 0 0,-1 0-1 0 0,0 0 1 0 0,1 1-1 0 0,0-1 1 0 0,-1 0-1 0 0,1 0 1 0 0,0 0-1 0 0,0 0 1 0 0,0 0-1 0 0,0 0 1 0 0,0 0-1 0 0,1-1 1 0 0,-1 1-1 0 0,1 0 1 0 0,-1-1-1 0 0,1 1 1 0 0,-1-1-1 0 0,1 1 1 0 0,0-1-1 0 0,0 0 1 0 0,0 1-1 0 0,0-1 1 0 0,0 0-1 0 0,0-1 1 0 0,2 2-1 0 0,4 0 29 0 0,1 1 0 0 0,-1-2 0 0 0,0 0 0 0 0,1 0 0 0 0,0 0 1 0 0,-1-1-1 0 0,1 0 0 0 0,-1-1 0 0 0,1 0 0 0 0,-1 0 0 0 0,11-3 0 0 0,12-5 98 0 0,49-21-1 0 0,-65 24-110 0 0,0-1-1 0 0,0 0 0 0 0,-1-1 1 0 0,0-1-1 0 0,-1 0 0 0 0,0-1 1 0 0,0-1-1 0 0,-1 0 0 0 0,0 0 1 0 0,15-20-1 0 0,-23 25-18 0 0,0 0 0 0 0,-1 0 1 0 0,0 0-1 0 0,0 0 0 0 0,0-1 0 0 0,-1 1 0 0 0,0-1 0 0 0,0 1 0 0 0,0-1 0 0 0,-1 0 1 0 0,0 0-1 0 0,0 0 0 0 0,-1-9 0 0 0,-1 7 46 0 0,1 0-1 0 0,-2-1 1 0 0,1 1 0 0 0,-2 0-1 0 0,1 0 1 0 0,-1 0 0 0 0,0 0-1 0 0,-1 1 1 0 0,-5-11 0 0 0,3 10 73 0 0,4 6-55 0 0,0-1 1 0 0,0 1 0 0 0,0-1 0 0 0,0 0-1 0 0,1 0 1 0 0,-1 1 0 0 0,1-1-1 0 0,0 0 1 0 0,-1-6 0 0 0,2 9 6 0 0,2 0-13 0 0,1-1-61 0 0,1 0 0 0 0,0 0 0 0 0,0 1-1 0 0,0 0 1 0 0,0 0 0 0 0,0 0 0 0 0,0 0-1 0 0,0 0 1 0 0,0 1 0 0 0,1 0 0 0 0,-1 0 0 0 0,0 0-1 0 0,0 0 1 0 0,5 2 0 0 0,7 1-15 0 0,0 1 1 0 0,21 9-1 0 0,-11-4 29 0 0,-3-2-28 0 0,-1 2 0 0 0,0 0 0 0 0,20 12 0 0 0,-13-4 12 0 0,-1 1 0 0 0,-1 2-1 0 0,36 33 1 0 0,-52-43 3 0 0,-1 1 0 0 0,0 1 0 0 0,-1-1 1 0 0,0 1-1 0 0,-1 1 0 0 0,0 0 0 0 0,-1 0 0 0 0,-1 0 0 0 0,0 1 0 0 0,5 16 0 0 0,-4-1 98 0 0,-2 0 0 0 0,0 1-1 0 0,0 44 1 0 0,-5 8-1171 0 0,-3-1-4441 0 0,1-47-730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9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251 190 16583 0 0,'0'-12'193'0'0,"0"0"-1"0"0,1 0 0 0 0,0 1 0 0 0,0-1 1 0 0,1 0-1 0 0,1 1 0 0 0,0-1 1 0 0,5-11-1 0 0,-4 14-220 0 0,0 0 0 0 0,0 1 1 0 0,1-1-1 0 0,0 1 0 0 0,13-15 0 0 0,-18 22 50 0 0,0 1 0 0 0,1 0 0 0 0,-1-1 0 0 0,0 1 0 0 0,1 0 0 0 0,-1-1 0 0 0,0 1 0 0 0,1 0 1 0 0,-1-1-1 0 0,0 1 0 0 0,1 0 0 0 0,-1 0 0 0 0,0 0 0 0 0,1-1 0 0 0,-1 1 0 0 0,1 0 0 0 0,-1 0 0 0 0,0 0 0 0 0,1 0 0 0 0,-1 0 0 0 0,1 0 0 0 0,0-1 67 0 0,1 1 199 0 0,0 3-62 0 0,1 4-153 0 0,0 0 1 0 0,0 1-1 0 0,-1 0 0 0 0,0-1 0 0 0,0 1 0 0 0,0 0 0 0 0,-1 0 1 0 0,0 15-1 0 0,-6 69 244 0 0,3-76-265 0 0,-43 288 492 0 0,-24-10-232 0 0,0-71-134 0 0,-10-11 95 0 0,69-186-220 0 0,-52 114-1050 0 0,61-138-74 0 0,1-3-1099 0 0,0-5-4256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9.5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114 0 14279 0 0,'-1'3'323'0'0,"-8"18"81"0"0,2 1 1 0 0,-6 26 0 0 0,-7 51-390 0 0,13-65 51 0 0,-42 303 1675 0 0,41-168-1290 0 0,9-132-347 0 0,2 0-1 0 0,10 57 0 0 0,-13-94-102 0 0,2 10 89 0 0,1 0 1 0 0,0 0-1 0 0,6 16 1 0 0,-8-24-37 0 0,0 0 0 0 0,0 0 0 0 0,0 0 0 0 0,1 0 0 0 0,-1 0 0 0 0,0 0 0 0 0,1 0 0 0 0,-1-1 0 0 0,1 1 0 0 0,-1 0 0 0 0,1-1 0 0 0,0 0 0 0 0,0 1 0 0 0,0-1 0 0 0,0 0 0 0 0,0 0 0 0 0,0 0 0 0 0,0 0 0 0 0,0 0 0 0 0,0-1 0 0 0,0 1 0 0 0,1 0 0 0 0,2-1 0 0 0,2 0 130 0 0,1-1-1 0 0,-1 0 1 0 0,1 0 0 0 0,-1 0 0 0 0,0-1 0 0 0,1-1-1 0 0,-1 1 1 0 0,12-7 0 0 0,-18 9-181 0 0,9-6 212 0 0,1 1 0 0 0,-1-2 0 0 0,-1 1 0 0 0,19-16 0 0 0,26-34 251 0 0,-33 32-198 0 0,27-44-1 0 0,9-29-4 0 0,56-149 15 0 0,-72 149-187 0 0,-2 17-35 0 0,-31 66-1059 0 0,1-1 0 0 0,1 2-1 0 0,14-17 1 0 0,-15 20-6480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40:26.90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1523 7641 8287 0,'0'0'736'0,"0"0"-592"16,0 0-144-16,0 0 0 0,0 0 1152 0,0 0 192 16,0 0 32-16,-4 8 16 0,4-8-368 0,0 0-64 15,-6 7 0-15,6-7-16 0,-7 4-96 0,7-4-16 16,-6 5 0-16,6-5 0 0,0 0-80 0,-6 5-32 0,6-5 0 15,0 0 0-15,-11 2 128 0,11-2 32 0,0 0 0 0,0 0 0 16,-7-7-48-16,3 1 0 0,1-3 0 0,3 0 0 16,2-5-224-16,3 0-48 0,0-2-16 0,8-3 0 15,-1-2-272-15,7 0-48 0,4-4-16 0,0-3 0 16,1 3-208-16,4-2 0 0,5 2 128 0,3-1-128 16,-1 2 0-16,2 3 0 0,1 0 0 0,1 6 0 0,-3 2 0 0,1 7 0 15,-2 4 0-15,-1 4 0 0,-4 3 0 0,0 9 0 16,-6 3 0-16,-5 4 0 0,-5 2-160 0,-1 8 160 15,-6 2-128-15,-3 4 128 0,-4 1-256 0,-6 1 48 16,-3 4 0-16,-5-1 0 0,-4 0 208 0,-6 0-176 16,-5-5 176-16,6-12-160 0,-4 6 160 0,-17 10 0 15,-1-6 0-15,4-2 128 0,6-4 16 0,0-3 16 16,2-2 0-16,4-4 0 0,4-6 32 0,6-2 0 16,3-7 0-16,9-1 0 0,7-4-192 0,0 0 192 15,0 0-192-15,2-10 192 0,6-3-64 0,7 1-128 16,6 2 192-16,0-2-64 0,5 1 656 0,5 1 128 15,6 5 32-15,6 3 0 16,5 2-1600-16,1 3-320 0,3 1-64 0,-2 8-16 0,-10 0 848 0,0 7 208 16,-5 3 0-16,-3 3 0 0,-4 7 0 0,-5 3 0 15,-5-1 0-15,-5 1 0 0,-5 2 240 0,-2-1 80 16,-6-2 32-16,-6 1 0 0,-4-4 288 0,-2 4 64 16,-9 1 16-16,-3-1 0 0,-5-3 48 0,-7 1 16 15,-2 1 0-15,-5-1 0 0,-3-3-80 0,-2 0 0 0,-3-2-16 16,3-4 0-16,1-1-272 0,2-3-48 0,-1-2-16 0,3-2 0 15,3-4-160-15,1-7-48 0,1-3 0 0,3-3 0 16,3-4-144-16,3-3-272 0,3-4 64 0,8-6 16 31,4-1-2192-31,7-7-432 0,4 1-96 0</inkml:trace>
  <inkml:trace contextRef="#ctx0" brushRef="#br0" timeOffset="291.43">2940 8702 34959 0,'0'0'1536'0,"0"0"336"0,0 0-1488 0,0 0-384 16,0 0 0-16,-9 7 0 0,0-2 1344 0,-1-5 208 16,0-1 48-16,-3-2 0 0,2-2-624 0,1 0-112 15,-2 1-32-15,2-5 0 0,1 0-560 0,2-1-112 16,-1 0-32-16,3-4 0 0,-4 1-128 0,4 3-192 16,4-3 32-16,1 3 16 15,-3 0-1776-15,3 1-336 0,0 0-80 0</inkml:trace>
  <inkml:trace contextRef="#ctx0" brushRef="#br0" timeOffset="690.17">3710 7448 16575 0,'0'0'1472'0,"0"0"-1168"16,0 0-304-16,0 0 0 0,5-8 1328 0,3-1 208 16,1 2 32-16,5-3 16 0,5 2-432 0,5-4-96 15,3 2-16-15,6-4 0 0,0-2-368 0,4-1-80 16,1-1-16-16,5 2 0 0,3-2-256 0,-2 3-64 16,0 0-16-16,-6-1 0 0,-5 4-48 0,-3-2-16 15,-3 2 0-15,-1 2 0 16,-4 0-1024-16,-3 5-208 0,-3 0-32 0,-4 0-16 0</inkml:trace>
  <inkml:trace contextRef="#ctx0" brushRef="#br0" timeOffset="1049.42">3688 7480 24703 0,'-28'15'1088'0,"11"-5"240"0,1 1-1072 0,0 3-256 0,0-1 0 0,0 4 0 0,1 1 464 0,-1 1 48 15,-2 3 0-15,4-1 0 0,2-2 48 0,5-1 16 16,2 2 0-16,2 0 0 0,5 2-128 0,1 2 0 16,7-1-16-16,6 2 0 0,4 3 128 0,6 3 16 15,3-2 16-15,5 4 0 0,4 0-208 0,7 0-32 16,4-2-16-16,5-1 0 0,0 1-96 0,5 2-32 16,2 0 0-16,-1 0 0 0,-1-1 240 0,-3 1 32 15,-6-2 16-15,-4 1 0 0,-3-5 432 0,-6 1 96 16,-7-1 0-16,-3-1 16 0,-6-4-176 0,-4 1-32 15,-6 1-16-15,-4-2 0 0,-7-2-48 0,-3 0 0 16,-6 1 0-16,-6 0 0 0,-7 6-96 0,-7-4-32 16,-6 2 0-16,-10-2 0 0,-6 2-304 0,-6 1-64 15,-8-5-16-15,-3 1 0 0,-5-3-256 0,2-2 160 16,4-1-160-16,-2-3 128 16,-1-7-880-16,5-2-176 0,3-6-32 0,9-4-16 15,6-2-1680-15,10-3-336 0,5-5-64 0</inkml:trace>
  <inkml:trace contextRef="#ctx0" brushRef="#br0" timeOffset="1929.09">5447 7785 11055 0,'0'0'976'0,"0"0"-784"0,0 0-192 0,0 0 0 16,0 0 2800-16,0 0 512 0,0 0 96 0,0 0 32 16,0 0-928-16,0 0-176 0,0 0-32 0,4-7-16 15,-4 7-864-15,2-11-160 0,-1-2-48 16,2 4 0-16,-2-2-640 0,-1 11-128 0,3-9-16 0,-3 9-16 16,4-11-416-16,-4 11 0 0,0 0 0 0,0 0-176 31,0 0-1808-31,0 0-384 0,1 12-64 0</inkml:trace>
  <inkml:trace contextRef="#ctx0" brushRef="#br0" timeOffset="2107.48">5468 8498 27647 0,'-11'6'2448'0,"11"-6"-1952"15,-9 6-496-15,1 0 0 0,8-6 1696 0,0 0 240 16,-7 1 48-16,7-1 16 0,0 0-800 0,0 0-176 15,0 0-16-15,0 0-16 0,-8-3-640 0,8 3-128 16,0 0-32-16,3-10 0 16,-2 0-1744-16,4-1-368 0,3-1-64 0</inkml:trace>
  <inkml:trace contextRef="#ctx0" brushRef="#br0" timeOffset="3469.41">7229 7295 11055 0,'-4'-15'976'0,"3"6"-784"16,0 2-192-16,1-5 0 0,0 3 1008 0,0-3 144 15,1 0 48-15,-1 2 0 0,-1-3-32 0,-1 3 0 16,1 1 0-16,-2 4 0 0,1-3-272 0,-2 5-64 16,4 3-16-16,0 0 0 0,-6 2-144 0,-1 6-32 15,-2 2 0-15,1 6 0 0,-1 4-336 0,0 9-80 16,0 6-16-16,-1 7 0 0,0 8-80 0,-1 6-128 16,1 10 176-16,0 5-176 0,1 5 144 0,2 7-144 15,0 1 0-15,2 2 144 0,1 1-144 0,4-3 0 16,0-9 0-16,4-8 0 0,2-9 0 0,6-5 0 15,1-12 0-15,2-5 128 0,1-5 80 0,5-10 16 16,3-3 0-16,3-7 0 0,3-5 448 0,1-5 96 16,3-6 0-16,-2-8 16 0,-1-4-416 0,2-4-96 15,2-7-16-15,0-3 0 0,1-5-32 0,0-6-16 16,-1-2 0-16,-2-5 0 0,-2-3-208 0,-3-6 144 16,-3-4-144-16,-3-1 128 0,-7-3 256 0,-1-3 32 0,-5-1 16 15,-4 5 0-15,-3 2-144 0,1 7-32 0,-4 5 0 0,-2 6 0 16,-2 3-400-16,-1 9-96 0,1 4-16 0,-2 9-9728 15,0 3-1936-15</inkml:trace>
  <inkml:trace contextRef="#ctx0" brushRef="#br0" timeOffset="3784.38">8208 7656 26719 0,'-12'32'1184'0,"7"-15"240"0,0 8-1136 0,-1 3-288 16,-1 5 0-16,1 5 0 0,-3 3 272 0,-2-2 0 16,-3 3 0-16,0 1 0 0,-2-3-16 0,4-3 0 15,-2-4 0-15,2-7 0 0,2 0-80 0,0-5-32 16,0-5 0-16,5-7 0 0,1-2 240 0,4-7 64 16,0 0 0-16,5-7 0 0,1-4 64 0,2-4 0 15,2-5 16-15,3-6 0 0,2 1-192 0,3-4-32 16,1-3-16-16,1 3 0 0,2-3-144 0,-2 3-16 15,4 2-128-15,1-2 192 0,-3 3-48 0,1 4-16 16,-1 1 0-16,0 10 0 0,-1 1-128 0,-3 7 0 16,0 4 0-16,0 8 0 0,-6 4 128 0,0 9-128 15,-5 2 128-15,1 5-128 0,-6 4 128 0,-2 3-128 16,-2 3 0-16,-4 19 128 16,-2-3-576-16,0-5-112 0,2-10-16 0,3-12-9456 0,2-4-1872 0</inkml:trace>
  <inkml:trace contextRef="#ctx0" brushRef="#br0" timeOffset="4220.1">9385 7767 16575 0,'0'0'1472'0,"0"0"-1168"16,0 0-304-16,-7 4 0 0,0 1 2624 0,-2 2 448 15,-3 0 112-15,-3 3 16 0,-4-2-1856 0,-3 4-352 16,-2 1-80-16,-2 0-16 0,-1 2-464 0,-4 3-112 15,1 0 0-15,-1 2-16 0,1 7-160 0,1-3-16 16,-1 2-128-16,4-1 192 0,-2-1-192 0,4 2 0 16,5-3 128-16,3 0-128 0,6-2 0 0,1-6 0 15,5 0 0-15,7-4 0 0,3-4 0 0,6-2 0 16,3-5 0-16,3-5 0 0,2-2 0 0,4-5 0 16,4-5 0-16,3-3 0 0,2-3 0 0,2-5 0 15,4-1 144-15,-1-3-144 0,1-2 128 0,-1-2-128 16,0-1 128-16,-1 0-128 0,-1-1 128 0,-3-2-128 15,-1-2 0-15,-4-2 128 0,-3-3 0 0,0-1-128 16,1 0 192-16,-5-3-64 0,-4-4 32 0,-3 1 0 16,-3-6 0-16,-2 1 0 0,-2 2-160 0,-4 1 128 15,3 5-128-15,-1 6 128 0,-2 7-128 0,1 8 0 16,-1 6 0-16,1 9-176 0,-3 7-128 0,-1 8-16 0,-3 17-16 0,0 7 0 16,-1 10 80-16,-1 12 0 15,-3 6 16-15,-2 10 0 0,-4 12 80 0,-1 10 16 0,-1 8 0 16,-7 42 0-1,3-13-224-15,4-12-32 0,2-11-16 0,7-35 0 0,1-1 112 0,0-6 32 0,3-4 0 0,2-8-8576 16,2-2-1712-16</inkml:trace>
  <inkml:trace contextRef="#ctx0" brushRef="#br0" timeOffset="4534.56">10060 7963 19343 0,'-3'17'848'0,"3"-8"192"0,0 2-832 0,3 1-208 16,0-3 0-16,3 3 0 0,0-6 1296 0,2 2 224 15,-1-2 32-15,5-5 16 0,3-2-656 0,0-3-128 16,-2-4-16-16,5 1-16 0,-2-7 16 0,2-1 16 16,0-3 0-16,0 0 0 0,-3-1-304 0,-1-3-64 15,-2 2-16-15,-1-2 0 0,-5-2-112 0,-1 4-32 16,-2 2 0-16,-5 3 0 0,-1 0 176 0,-4 6 16 15,-2 0 16-15,-2 5 0 0,-4 4-16 0,-1 6 0 16,0 3 0-16,-3 6 0 0,-2 5-448 0,2 2 0 16,0 6 0-16,2-1 0 0,-1 2 0 0,4 3 0 15,0-4 0-15,5 1 0 0,2-2 0 0,5 2 0 16,2-1 0-16,4 7 0 16,3-11-2016-16,5-5-288 0,2-4-64 0</inkml:trace>
  <inkml:trace contextRef="#ctx0" brushRef="#br0" timeOffset="4784.84">11375 6875 15663 0,'-15'-3'1392'15,"-3"2"-1120"-15,3 1-272 0,4 1 0 0,-2 3 3632 0,-2 5 656 16,-3 0 144-16,-3 7 32 0,-1 7-3040 0,-4 6-592 15,-1 7-128-15,1 2-32 0,-1 8-336 0,0 0-64 16,-1 7-16-16,3 3 0 0,2 5-256 0,1 0 128 16,1 5-128-16,1 1 0 0,2 2 0 0,3 5 0 15,2-2 0-15,3 23-144 16,8-16-2640-16,4-14-528 0,3-13-96 0,4-9-32 16,5-6 944-16,0-9 192 0</inkml:trace>
  <inkml:trace contextRef="#ctx0" brushRef="#br0" timeOffset="4957.63">10686 7691 20271 0,'0'0'1792'0,"0"0"-1424"16,0 0-368-16,8 5 0 0,1 0 1024 0,4-1 128 0,3-1 16 0,4 0 16 15,6-3-560-15,4-1-112 16,3-2-32-16,6-1 0 0,-1 1-224 0,1-1-32 0,0 1-16 0,0-2-8112 15,-5-1-1632-15</inkml:trace>
  <inkml:trace contextRef="#ctx0" brushRef="#br0" timeOffset="5234.55">11314 7847 20271 0,'0'0'1792'0,"0"0"-1424"15,10 4-368-15,2-2 0 0,1 1 1184 0,1-3 160 16,3 1 48-16,1-2 0 0,0 0-304 0,0-3-48 15,1-3-16-15,0 1 0 0,-1 2-192 0,-1-5-64 16,0 3 0-16,-2-4 0 0,-1 1-352 0,-2-1-80 16,-3 1-16-16,-2-1 0 0,-2 2-144 0,-2-2-48 15,-3 4 0-15,-3-1 0 0,3 7-128 0,-7 0 192 16,-3 4-192-16,-2 1 192 0,-2 4-192 0,-1 4 0 16,0 2 0-16,1 3 0 0,-2 1-208 0,2 1 80 15,2 0 128-15,3 2-208 0,2-3 208 0,4-2 0 16,0-5 0-16,6 1 0 0,3 1 0 0,3-5-144 15,2 1 144-15,10-2 0 16,0-4-608-16,5-6-32 0,-1-3-16 0,0-1-13344 0</inkml:trace>
  <inkml:trace contextRef="#ctx0" brushRef="#br0" timeOffset="5502.52">12129 7686 15663 0,'-10'25'688'0,"5"-14"144"0,-2 6-656 0,0 5-176 0,-2 0 0 0,-1 4 0 16,-2 4 2352-16,0 3 432 0,-1-1 96 0,-1-3 0 16,-1 1-1472-16,1-2-288 0,-2-3-64 0,4-5-16 15,0 2-256-15,3-8-48 0,3-1-16 0,2-7 0 16,4-6-256-16,0 0-48 0,8-1-16 0,2-4 0 16,3-7 256-16,2-3 48 0,4-5 16 0,3-2 0 15,1-5-400-15,-1 1-96 0,0-5-16 0,0 2 0 16,-1 0-208-16,3-2 0 0,1 2 128 0,-1-2-128 0,0 1 0 0,0 6 144 15,0 0-144-15,2 3 128 0,-5 1-128 0,1 5 0 16,-2 3-160-16,8 0 160 16,-4 6-944-16,-3 6-80 0,-4 6-32 0,-4 0-9360 15,0 3-1872-15</inkml:trace>
  <inkml:trace contextRef="#ctx0" brushRef="#br0" timeOffset="6053.41">13074 7480 31327 0,'0'0'2784'0,"0"0"-2224"16,0 0-560-16,-7 6 0 0,1 4 352 0,1 2-32 0,-2 3-16 0,1 3 0 15,-2 1-144-15,-1 5-32 0,-1 0 0 0,-1 7 0 16,3-2-128-16,-2 1 128 0,1 2-128 0,-1-1 128 16,0-1-128-16,1 1 0 0,-4-1 0 0,2-2 128 15,-1 1-128-15,3-5 0 0,2-1 0 0,0-7 128 16,1-4-128-16,4-2 192 0,2-10-192 0,0 0 192 16,0 0 192-16,6-7 64 0,3-2 0 0,2-5 0 15,3-3-80-15,3-2-16 0,1-4 0 0,1-2 0 0,0 2-176 0,1 0-48 16,0-2 0-16,1 1 0 0,-1-3-128 0,2 4 0 15,-2 3 0-15,0 1 0 0,1 0 0 0,-1 5 0 16,-2 5 0-16,-2 1 0 0,0 4 0 0,-4 6-176 16,-3 1 176-16,-4 6-128 0,2 0 128 0,-4 5 0 15,0 4 0-15,-4 2-128 0,-3 2 128 0,-4 5 0 16,1 1 0-16,-5 1 128 0,0-1-128 0,0-5 0 16,1-2 0-16,0-3 0 0,4-4 128 0,2-3-128 15,5-11 128-15,0 0-128 0,0 0 256 0,5-8 0 16,2-5-16-16,4-1 0 0,3-4 32 0,2-4 16 15,3 1 0-15,2-1 0 0,-1-2-288 0,4 0 128 16,-1 2-128-16,1 2 0 0,0 2 0 0,0 2 0 16,-1 3 0-16,0 5 0 0,0 3 0 0,-1 5 0 15,-5 4 0-15,0 5 0 0,-3 8 0 0,-4 4 0 16,0 6 0-16,-3 1 0 0,-6 4 0 0,-1 2 0 16,-4 1 0-16,-5 19 0 15,-1-5-1520-15,-3-7-256 0,-1-2-48 0,3-6-13648 0</inkml:trace>
  <inkml:trace contextRef="#ctx0" brushRef="#br0" timeOffset="6350.09">14033 7664 22511 0,'0'0'992'0,"0"0"224"0,9 2-976 0,-1 4-240 0,1-1 0 0,-3 2 0 0,-2 3 1472 0,-2 4 256 16,0-1 64-16,-2 2 0 0,-3 2-640 0,-2 1-112 16,-3 2-16-16,-2 4-16 0,-1-1-480 0,-2 1-80 15,2 0-32-15,-2-1 0 0,0-1-224 0,2-1-32 16,-1 4-16-16,3-8 0 0,1-3-144 0,0-1-224 15,2-1 48-15,-1-1 16 16,3-2-2336-16,4-9-480 0,0 0-96 0,0 0 0 0</inkml:trace>
  <inkml:trace contextRef="#ctx0" brushRef="#br0" timeOffset="6686.05">14440 7677 27407 0,'-5'17'1216'0,"2"-6"256"0,0 3-1184 0,-1 5-288 0,-4 4 0 0,-1 1 0 16,-4 2 624-16,-2 2 64 0,-1 2 16 0,-2-4 0 15,0 2-224-15,0-4-32 0,1 1-16 0,1-3 0 16,1-3-176-16,4-6-16 0,0-1-16 0,4-2 0 16,0-4 48-16,7-6 16 0,0 0 0 0,0 0 0 15,7-10 304-15,2-1 64 0,2-7 16 0,3-1 0 16,3-3-208-16,2-1-32 0,1 0-16 0,2 2 0 0,-1-6-272 0,2 3-144 15,0 1 160-15,2 0-160 0,-2 4 128 0,1 3-128 16,-2 3 0-16,1 0 144 0,-1 8-144 0,-3 1 0 16,-3 8 0-16,-2 1 0 0,-1 7 0 0,-3 0 192 15,-2 5-192-15,-2 4 192 0,-2 6-192 0,-3-2 0 16,-3 2 0-16,-4 10 0 16,-1 0-432-16,-1-1-112 0,-1-5-32 0,3-1 0 15,1-3-2464-15,2-2-496 0,3-1-112 0,4-8 0 0</inkml:trace>
  <inkml:trace contextRef="#ctx0" brushRef="#br0" timeOffset="6987.09">15030 7951 2751 0,'0'0'128'0,"0"0"16"0,0 0-144 0,0 0 0 16,0 0 0-16,6 8 0 0,-6-8 5696 0,9 2 1088 15,-1-3 240-15,2 0 32 0,-3-2-4864 0,4-3-976 0,-1 0-192 0,0-3-32 16,0 0-576-16,-1-4-112 0,-1 0-32 0,-3 1 0 16,1-5-16-16,-2 2 0 15,-2-2 0-15,-2 3 0 0,-1 4 0 0,-1-3 0 0,-3 7 0 0,-6 0 0 16,-1 5 64-16,-2 4 16 0,-2 6 0 0,1 4 0 16,0 2-144-16,0 3-48 0,-1 0 0 0,8-4 0 15,-1 1-144-15,1 2 160 0,2-1-160 0,3 2 160 16,2-2-160-16,2 0 0 0,3-4 144 0,1 1-144 15,3 0 0-15,2-7-160 0,3-1 16 0,8 0 0 16,3-6-1552-16,3-4-304 0,2-3-64 0,3-3-7424 16,0-4-1488-16</inkml:trace>
  <inkml:trace contextRef="#ctx0" brushRef="#br0" timeOffset="7371.26">15700 7722 22863 0,'-28'11'1008'0,"14"-5"208"0,-5 3-960 0,-3 4-256 16,-1-1 0-16,-4 5 0 0,-2 2 1152 0,-1 4 192 15,-1 1 48-15,-11 11 0 0,5 0-256 0,7 0-48 16,2-3-16-16,5-3 0 0,1 3-432 0,6-4-96 16,4-2-16-16,5-5 0 0,2-2-224 0,6-2-48 15,5-5-16-15,5 0 0 0,3-7-240 0,0-5 0 16,3-1 0-16,6-7 0 0,4-2 288 0,3-5 112 15,5-7 32-15,2-5 0 0,1 1 176 0,5-6 32 16,0-2 16-16,0-3 0 0,1-1 112 0,-5-6 0 0,-1 1 16 0,-2-4 0 16,-1-2-80-16,0-9 0 0,-2-3-16 0,-2-5 0 15,-1-6-304-15,-4-4-64 0,1-3-16 0,-3-8 0 16,-1-3-160-16,-3 4-16 0,-3 3-128 0,-2 16 192 16,-2 12-192-16,-4 12 0 0,-3 10 0 0,-3 11 0 15,-6 6 0-15,-2 8 0 0,-4 9 0 0,-3 9 0 16,-5 12 0-16,-3 8-160 0,-5 9 160 0,-1 9-192 15,-3 10 192-15,-2 8-192 0,-1 3 192 0,3 7-192 16,-1 11-272-16,3 3-64 0,1 0-16 0,-2 36 0 16,11-14-1840-16,13-12-368 0,9-9-80 0,10-14-13168 15</inkml:trace>
  <inkml:trace contextRef="#ctx0" brushRef="#br0" timeOffset="7870.57">18656 7679 23039 0,'0'0'2048'16,"-5"-11"-1648"-16,0 1-400 0,-1-4 0 16,-1-2 912-16,0 1 112 0,-2-1 0 0,-3 4 16 0,-2-1-208 0,-1 6-32 15,-1-1-16-15,-2 6 0 0,-2 2-336 0,-3 5-64 16,-4 5 0-16,-4 8-16 0,-4 1-32 0,-5 10 0 16,0 5 0-16,-1 3 0 0,-2 4-96 0,2 3-32 15,2 6 0-15,3 3 0 0,3 2-64 0,6-2-16 16,2 1 0-16,5-6 0 0,3-6-128 0,6-5 192 15,7-5-192-15,3-4 192 0,4-7-64 0,6-2-128 16,4-2 192-16,6-7-64 16,5 0-432-16,6-7-80 0,4-3-32 0,7-3-9440 15,4-6-1872-15</inkml:trace>
  <inkml:trace contextRef="#ctx0" brushRef="#br0" timeOffset="8904.04">19073 7834 26783 0,'-11'5'1184'0,"1"3"240"0,-3 2-1136 0,-1 7-288 16,-1-1 0-16,-2 3 0 0,-1 4 624 0,-1 4 64 16,-1-2 16-16,1 3 0 0,2-5-128 0,3 1-32 0,2-1 0 0,1 0 0 15,5-3-304-15,4-2-64 0,3-4-16 0,4-5 0 16,3 1-160-16,3-5 0 0,2 0 144 0,2-1-144 15,2-4 128-15,0-1-128 0,1-3 128 0,0 2-128 16,0 0 288-16,-2-2-16 0,1 1 0 0,-3-5 0 0,-3 0 128 16,1-2 32-16,-2 3 0 0,-4-5 0 0,-5 2-96 0,-1-1-16 15,-2 0 0-15,-3 1 0 0,-3-5-16 0,-2 2-16 16,-3-2 0-16,-2 0 0 0,-3-6-112 0,-1 2-32 16,-1-1 0-16,-1-2 0 0,1 1-144 0,1 0 128 15,1 2-128-15,3 2 128 0,1 3-128 0,3 2 0 16,2 5 0-16,4-1-176 0,5 8-80 0,0 0 0 15,0 0-16-15,0 0 0 0,0 0 48 0,0 0 16 16,12-3 0-16,6 2 0 0,0 2 208 0,0 2-192 16,2 1 192-16,2 0-192 0,1-2 192 0,1 2-144 15,0 0 144-15,3 1-128 0,0-1 128 0,0-2 0 16,2 1 0-16,1-1 0 0,-2 1 0 0,0-1 0 16,-2 0 0-16,2-1-128 0,0 0 128 0,1 2 0 15,-4-2 0-15,1 1 0 0,0 1 0 0,-3 2 0 16,-2-2 0-16,-2 0 0 0,-1 1 0 0,0 1 0 15,0-1 0-15,-2-4 0 0,-1-4 0 0,-1 1 0 16,2-1 0-16,-2 0 0 0,0-4 0 0,-2 1-256 0,-1-2 32 16,-3 0 16-16,0 0 80 0,-2 0 128 15,2-1-208-15,-3 2 80 0,-5 8 128 0,4-10 0 0,-4 10 0 16,1-9 0-16,2 0 0 0,-3 9 0 16,0 0 0-16,1-9 0 0,-1-2 0 0,0 5 0 0,0 6 0 0,1-12 0 15,1 3 0-15,-1-2 0 0,1 2 128 0,1-4-128 16,-2 1 0-16,2 1 0 0,-2-1 0 0,-1-2 0 15,0 0 0-15,0 0 0 0,-1-3 0 0,-2 3 0 16,1-1 128-16,-2 4-128 0,-1 0 128 0,-2 4-128 16,0 2-768-16,-3 3-240 0,-2 2-32 15,-2 5-16-15,-2 4 1696 0,-2 0 320 0,-1 4 80 0,1 3 16 0,0 6-832 0,0 4-224 16,1-1 0-16,-1 0 0 0,0 1 128 0,1-2-128 16,3 1 0-16,4-1 128 0,0 1-128 0,6 0 160 15,1-3-160-15,3-3 160 0,2-1-16 0,3-2 0 16,3-2 0-16,4-4 0 0,4 0 112 0,2-3 0 15,2 0 16-15,5-4 0 0,1-4-32 0,4-4-16 16,5-2 0-16,1 1 0 0,4-2-224 0,0 2 176 16,4-3-176-16,-2 0 160 0,1-4-160 0,1-1 0 15,0-1 144-15,-2-5-144 0,-4-1 160 0,0 1-32 16,0 0-128-16,-11 3 192 0,1-2-192 0,1-1 0 16,1-2 0-16,2-6 0 0,1 0 0 0,1-3 0 15,2-3 0-15,0-1 144 0,-2-2-144 0,-2-4 0 16,-3-4 144-16,-2-2-144 0,-2 0 128 0,-2-4-128 15,-1-1 160-15,-2 1-160 0,-2-1 0 0,0 3 128 16,-1 1-128-16,-1 4 0 0,-4 5 0 0,-2 5 0 16,-1 4 0-16,-1 3 0 0,0 7 0 0,-5 4 0 0,-3 4 0 0,0 3 0 15,-2 2-160-15,-3 5 160 0,-3 6-128 0,-2 2 128 16,-3 8-160-16,-1 4 160 0,-3 2-192 0,-5 11 192 16,-2 4-160-16,-4 7 160 0,-5 8-128 0,-3 6 128 15,-3 5-128-15,-2 7 128 0,-2 7-128 0,-17 37 128 16,7-8 0-16,6 2-128 0,3 2 128 0,8-4 0 15,5-2 0-15,2-4 0 0,6 2 0 0,1-10 0 16,2-2 0-16,1-7 0 0,2-3 0 0,1-7 0 16,-2-9 0-16,5-2 0 0,1-5 128 0,3-7-128 15,-1-2 0-15,1-6 0 0,2-4 0 0,2-4-128 16,0-7-1312-16,4-3-256 0,-3-8-48 0,3-4-13184 16</inkml:trace>
  <inkml:trace contextRef="#ctx0" brushRef="#br0" timeOffset="9354.61">19733 8321 23951 0,'18'-9'2128'0,"7"0"-1696"16,6-2-432-16,4 2 0 0,5-2 928 0,2-2 96 15,2 1 32-15,1-3 0 0,0 0-656 0,-9 1-128 16,5-6-16-16,3-2-16 0,4 0-112 0,5-4-128 15,4 0 176-15,-4-6-176 0,-1-3 192 0,2-3-192 16,-2-4 192-16,-1-3-192 0,-3 1 176 0,0-6-176 16,2-6 160-16,-1 0-160 0,0 2 0 0,-1-3 0 0,-1-1 0 15,-3 1-160-15,-4 5 160 0,-1 2-208 0,1 6 80 0,-3 1 128 16,-2 6-160-16,-2 1 160 0,-1 2 0 0,-3 2-144 16,-2 2 144-16,-3 2 0 0,-1 0-144 0,-4-1 144 15,-4 3 0-15,-2-1 0 0,-2 3 0 0,0-4 0 16,-5 3 128-16,-1-2 80 0,-2 3 32 0,-3 5 0 15,-3 4 96-15,-1 6 32 0,2-1 0 0,-3 7 0 16,-3 3 80-16,-1 4 32 0,-2 7 0 0,-5 5 0 16,-1 6 80-16,-4 13 16 0,-2 4 0 0,-3 11 0 15,-4 4-64-15,-1 9 0 0,-1 9 0 0,-4 10 0 0,-2 3 64 16,-1 6 0-16,-2 6 0 0,0 8 0 0,-1 6-112 0,3 5-16 16,-2 2 0-16,4 0 0 0,3-5-256 0,4-6-64 15,-1-7-128-15,4-9 192 0,7-11-192 0,1-4 128 16,3-10-128-16,2-5 0 0,2-9 0 0,2-9-160 15,2-5 0-15,2-6 0 16,1-5-1120-16,1-9-240 0,1-9-32 0,1-1-14704 16</inkml:trace>
  <inkml:trace contextRef="#ctx0" brushRef="#br0" timeOffset="9523.66">20403 8447 35071 0,'0'0'1552'0,"11"-1"320"0,-1-3-1488 0,6-1-384 16,3 1 0-16,2 0 0 0,2 2 768 0,3-2 64 16,0-3 32-16,4 1 0 0,1 1-464 0,2-3-80 15,2 2-32-15,2-4 0 0,-3 2-288 0,3-5 0 0,1 5 128 0,0-4-128 32,0 1-992-32,0 2-256 0,-5-4-48 0</inkml:trace>
  <inkml:trace contextRef="#ctx0" brushRef="#br0" timeOffset="10573.06">8041 9961 19519 0,'-20'0'864'0,"8"-4"176"0,2-1-832 0,0 1-208 0,0 3 0 0,1-2 0 0,0-2 2032 0,9 5 352 16,-5-5 80-16,5 5 16 0,0 0-624 15,6-9-112-15,4-4-16 0,6 6-16 0,2-2-976 0,4 1-192 16,6-3-32-16,4 3-16 0,4-3-320 0,3 2-176 16,4 0 192-16,3 0-192 0,2 0 128 0,2-2-128 15,0 1 0-15,-2-2 0 0,-4 3 0 0,-4 0 0 16,-7 7 0-16,-5 1 0 16,-4 2-2576-16,-6 3-480 0</inkml:trace>
  <inkml:trace contextRef="#ctx0" brushRef="#br0" timeOffset="10681.04">8070 10430 30175 0,'-6'19'1344'0,"3"-6"256"0,3-13-1280 0,2 11-320 15,2 0 0-15,3 2 0 0,5-4 928 0,3 0 112 16,5-4 32-16,6-1 0 0,3-4-576 0,6 0-112 16,6-3-32-16,5-1 0 0,3-7-112 0,2 1-32 15,0-4 0-15,0 0 0 16,1-3-976-16,-1 3-208 0,-1 4-48 0</inkml:trace>
  <inkml:trace contextRef="#ctx0" brushRef="#br0" timeOffset="11274.65">10052 10243 14975 0,'-10'20'656'0,"5"-8"144"0,1 2-640 0,3 2-160 15,2 2 0-15,5-1 0 0,1-3 752 0,4 0 112 0,4-1 32 0,6 0 0 16,0 1 0-16,5-9 0 15,2-3 0-15,2-4 0 0,2 1 272 0,1-4 64 0,3-5 16 0,-1 1 0 16,1-6-288-16,-1-3-64 0,0-3-16 0,-2-4 0 16,-1-2-224-16,-3-4-32 0,-4-1-16 0,-3 0 0 15,-4 3-320-15,-4-3-64 0,-4 3-16 0,-4 3 0 16,-6 0-64-16,-5 2-16 0,-3 3 0 0,-3 2 0 16,-6 1 80-16,-3 2 16 0,-5 4 0 0,-8 7 0 15,-8 7-224-15,-2 8 0 0,-3 2 0 0,0 13 0 16,2 4 0-16,-2 9-160 0,4 6 32 0,3 10 0 0,1 4 128 15,6 7-128-15,1 0 128 0,6 1-128 0,2 0 128 0,5-7 0 16,5-5 0-16,8-3 0 0,5-5 0 0,5-7 0 16,7-4-144-16,3-9 144 0,4-4-320 0,9-6 16 15,3-4 0-15,7-8-9120 16,5-3-1840-16</inkml:trace>
  <inkml:trace contextRef="#ctx0" brushRef="#br0" timeOffset="11740.01">11684 10202 15663 0,'-23'-6'688'0,"8"2"144"0,-3-1-656 0,-2 4-176 0,-6 2 0 0,-3 5 0 16,-3 5 1920-16,-2 4 368 15,-5 4 64-15,1 6 16 0,-1-1-1392 0,3 7-272 0,0-1-48 0,4 3-16 16,3 2-48-16,5 0-16 0,5 2 0 0,5-2 0 16,4-2-304-16,6-8-64 0,3-1-16 0,3-5 0 15,6-2-64-15,4-8-128 0,6-3 176 0,3-5-176 16,3-5 320-16,2-3-64 0,4-3 0 0,5-6 0 16,7-5 128-16,1-2 32 0,3-1 0 0,-1-4 0 15,-3-5-96-15,0-4 0 0,0-2-16 0,-2 0 0 0,0 3-96 0,-2-5-16 16,-3-4 0-16,0 2 0 0,-2-6 112 15,-3 0 16-15,-2 0 0 0,-5-7 0 0,-4-5 64 0,-4-4 0 16,-6-5 16-16,-2-2 0 0,-4-3-144 0,0-3-16 16,-4-6-16-16,-1 9 0 0,0 7-224 0,1 14 176 15,-1 12-176-15,1 9 160 0,0 6-160 0,-2 10 0 16,2 10 0-16,1 7 0 0,-6 12 0 0,-3 7 0 16,-1 8 0-16,-1 9 0 0,-1 9-192 0,0 6 192 15,1 5-192-15,1 3 192 0,-1 7-176 0,1 4 176 16,-1 5-128-16,1 3 128 15,-2 5-432-15,2 2 0 0,-1 1 0 0,2 1 0 16,1-4-2128-16,4-4-448 0,4-4-64 0,4-10-9472 0</inkml:trace>
  <inkml:trace contextRef="#ctx0" brushRef="#br0" timeOffset="12023.39">12203 10163 28959 0,'-8'15'1280'0,"4"-2"272"0,1 2-1232 0,-3 4-320 16,0 3 0-16,0 1 0 0,-2 6 528 0,0 0 48 0,0 3 16 0,0 2 0 15,-1 1-400-15,5-5-64 0,2-2-128 0,0-4 176 16,2-4-16-16,3-2 0 0,2-5 0 0,4-3 0 16,-1-6 352-16,3-3 64 0,3-2 0 0,0-4 16 15,1-9 272-15,3-3 48 0,4 0 16 0,-2-5 0 16,-1-2 16-16,-1-5 0 0,0-1 0 0,-2 1 0 0,-1-1-240 15,-1-5-64-15,-2 4 0 0,-2-4 0 0,-4-2-176 0,-1 2-32 16,-1 6-16-16,0 1 0 0,0 7-416 0,-2 3 128 16,1 3-128-16,-2 6 0 15,1 0-1040-15,-2 9-304 0,0 0-48 0,0 0-17104 16</inkml:trace>
  <inkml:trace contextRef="#ctx0" brushRef="#br0" timeOffset="12323.87">13766 10068 26719 0,'0'-9'2368'0,"0"0"-1888"16,-1-4-480-16,-2 0 0 0,-3 2 896 0,0-1 64 15,-6 1 32-15,1 5 0 0,-6 2-560 0,-3 3-112 16,-7 2-32-16,-3 3 0 0,-5 7-288 0,-1 2 0 0,-3 5 0 0,3 7 0 16,0 3 0-16,3 6 0 0,2 3-128 0,5 1 128 15,2 3 0-15,6-3 128 0,5 0 0 0,6-3-128 16,4-4 240-16,6-1-64 0,4-1-16 0,5-6 0 16,0-4-160-16,5-3 192 0,2-2-192 0,5-1 192 15,4-7-192-15,5-1 0 0,4-3 0 0,2-5 0 16,1-3-1792-16,2-4-384 0</inkml:trace>
  <inkml:trace contextRef="#ctx0" brushRef="#br0" timeOffset="12657.16">14348 10095 26719 0,'0'0'1184'0,"-10"9"240"0,-1 2-1136 0,-2 1-288 16,-1 4 0-16,-1 3 0 0,-3 6 1264 0,-4 3 192 15,-3-1 32-15,0 1 16 0,-1-2-656 0,-3 1-128 16,2-4-16-16,4 1-16 0,3 0-240 0,2-2-64 16,3-3 0-16,5-3 0 0,2-2-256 0,4-1-128 15,3-7 128-15,1-6-128 0,0 0 0 0,10-3 0 16,4-5 0-16,3-1 0 0,2-5 0 0,3-1 0 16,0-5 0-16,3 0 128 0,1 4 112 0,-5 1 16 15,-1 3 0-15,-2 1 0 0,-4-1-128 0,0 7-128 16,-2 4 176-16,0 2-176 0,-12-1 144 0,13 13-144 15,-3 0 0-15,-3 3 144 0,1 3-144 0,0 4 0 0,-1-1 0 16,3-3 0-16,2 0-128 0,1-3 128 0,-1-3 0 0,2-4 0 16,1 0-288-16,5-5 16 0,0-4 0 0,4-4 0 31,-1-6-224-31,5-7-32 0,1-6-16 0,4-5 0 16,3 0-1056-16,-1-3-192 0,1-2-64 0,-4 0-7264 0,-4 0-1456 0</inkml:trace>
  <inkml:trace contextRef="#ctx0" brushRef="#br0" timeOffset="12841.15">15092 9208 27519 0,'0'0'1216'0,"0"0"256"0,1 8-1168 0,-2 8-304 15,-1 4 0-15,-1 7 0 0,-1 1 1088 0,-1 8 176 16,-4 6 16-16,-1 9 16 0,0 9-464 0,-3 3-112 16,0 7-16-16,1 2 0 0,0 5-32 0,1 0-16 15,1-3 0-15,-2 0 0 0,2-1-208 0,2-3-64 16,1-1 0-16,2-5 0 15,0-2-2048-15,1-5-432 0,3 1-80 0,-2-7 0 0</inkml:trace>
  <inkml:trace contextRef="#ctx0" brushRef="#br0" timeOffset="13007.76">14772 10074 30351 0,'0'0'1344'0,"0"0"272"0,10 1-1296 0,3-1-320 16,-1-1 0-16,5 2 0 0,2 3 736 0,3-3 80 0,0-1 16 0,4-1 0 16,2-3-448-16,1 2-96 0,3-1-16 0,15-1 0 31,0-1-1888-31,-3 0-384 0</inkml:trace>
  <inkml:trace contextRef="#ctx0" brushRef="#br0" timeOffset="13275.79">15737 10366 23951 0,'14'-2'2128'0,"-7"0"-1696"0,6 1-432 0,1-1 0 0,1-1 2432 0,2-3 384 16,-1 1 96-16,1 0 16 0,-3-3-1952 0,0-1-384 16,0-1-80-16,-2 1 0 0,-2-4-192 0,-2 1-16 15,-3-1-16-15,-2-2 0 0,-3-1-128 0,-3 2-32 16,-2 3 0-16,-3 1 0 0,-2 3-128 0,-2 2 0 15,-5 5-160-15,-2 8 160 0,-4 2-272 0,-4 8 32 16,-3 5 16-16,-1 0 0 0,-2 3 224 0,0 5-176 16,3 1 176-16,2-1-160 0,4-1 160 0,3-1 0 15,4 1 0-15,4-2 0 0,3-1 0 0,2-5 0 16,4-3 0-16,4 4 0 16,5-3-1584-16,4-6-272 0,4-3-64 0</inkml:trace>
  <inkml:trace contextRef="#ctx0" brushRef="#br0" timeOffset="13714.81">16971 10179 28559 0,'-13'4'2544'0,"-9"4"-2032"0,-2 1-512 0,-5 5 0 15,-5 0 640-15,-2 5 48 0,-5 4 0 0,1 0 0 16,0 3-528-16,2 1-160 0,0 3 0 0,5 3 0 16,1-5 0-16,6 2 0 0,4 3 0 0,5-7 0 0,6 2 0 0,5-6 0 15,4 0 0-15,6-5 0 0,5-3 192 0,5-2-192 16,5-7 192-16,4-4-192 0,9-3 240 0,5-5-64 16,6-4-16-16,4-7 0 0,3-5 432 0,-2-6 96 15,-2-2 16-15,-1-2 0 0,1-4 208 0,0-1 48 16,-7-1 16-16,2-2 0 0,-2-7-64 0,-2 0-16 15,-1-2 0-15,-4-7 0 0,-4-5-368 0,-4-6-80 16,-4-4 0-16,-2-4-16 0,-4-10-176 0,-1-1-16 16,-2-2-16-16,-3 11 0 0,-1 8-224 0,0 16 0 15,0 12 0-15,-2 10 0 0,-1 6 0 0,-3 15 0 16,-3 6-160-16,-5 13 160 0,-1 8-192 0,-3 11 64 16,-1 11 0-16,-2 9 0 0,-2 6 128 0,-4 12-192 15,-1 8 192-15,-2 4-192 0,-2 11 0 0,1 6-16 16,0 8 0-16,-6 39 0 15,6-14-224-15,8-8-32 0,6-8-16 0,9-39-11632 16,6 2-2336-16</inkml:trace>
  <inkml:trace contextRef="#ctx0" brushRef="#br0" timeOffset="14258.22">21093 10429 21183 0,'0'-12'1888'0,"1"1"-1504"16,-1-6-384-16,-1-4 0 0,-2-4 528 0,1 0 48 16,-2-6 0-16,-3 1 0 0,-4 1 640 0,-1-2 144 15,-2 3 32-15,-2 4 0 0,0 4-304 0,-2 3-64 16,-1 3-16-16,-3 8 0 0,0 2-432 0,-5 7-64 16,0 5-32-16,-2 10 0 0,0 8-176 0,-1 0-48 15,1 6 0-15,1 4 0 0,2 1-256 0,1 2 0 16,4 6 0-16,3-4 0 0,4-1 0 0,5-3 0 15,4-3 0-15,4-2 0 0,2-5 128 0,4-3-128 16,4-5 0-16,4-4 0 0,3-5 176 0,3 0-176 16,2-6 160-16,4-3-160 0,0-3 368 0,1-3-32 15,-1-4 0-15,1 0 0 0,0-1-48 0,-1 3-16 0,-3-1 0 16,-1 2 0-16,-5 5-80 0,-2 4-32 0,-4 6 0 0,-1 2 0 16,-1 7 160-16,-4 9 48 0,-4 7 0 0,-3 7 0 15,-3 4-64-15,-6 5-16 0,-3 1 0 0,-5 2 0 16,-6 2-48-16,-3 2-16 0,-5 1 0 0,-4-2 0 15,-5-1-16-15,-2-3 0 0,2-6 0 0,-4-2 0 16,-1-4-208-16,0-5 128 0,1-5-128 0,-11 3 0 16,11-10-1120-16,10-12-320 0,5-6-64 0,7-11-15584 15</inkml:trace>
  <inkml:trace contextRef="#ctx0" brushRef="#br0" timeOffset="14608.18">21683 10041 16575 0,'0'0'736'0,"0"0"160"0,0 0-720 0,0 0-176 16,0 0 0-16,-3 11 0 0,-2 1 3648 0,-1 4 704 15,-3 7 144-15,-2 0 32 0,-3 8-3056 0,-3-1-624 16,-1 4-112-16,0-1-32 0,2 0-304 0,1 2-64 15,3 2-16-15,3-2 0 0,3-4-192 0,3-5-128 16,3 4 128-16,4-9-128 0,1-4 240 0,4-2-32 16,3-4 0-16,0 0 0 0,2-5 304 0,2-5 64 15,0-3 16-15,2-3 0 0,1-4 176 0,1-1 16 16,3-4 16-16,1-3 0 0,-3-2-192 0,0-3-32 0,1 2-16 16,-2-5 0-16,-1-2-176 0,-2-2-48 15,-2-1 0-15,-1-1 0 0,-1-2-208 0,-3 0-128 0,-1 3 160 0,-2 4-160 16,0 5 0-16,0 2-192 0,-1 3 16 0,-1-3 0 15,-3 3-1952-15,-1 5-400 16,-1 11-80-16,0-10-14960 0</inkml:trace>
  <inkml:trace contextRef="#ctx0" brushRef="#br0" timeOffset="14942.61">22682 10095 25791 0,'9'3'2304'0,"1"-2"-1856"15,1-1-448-15,6-1 0 0,0-2 944 0,2 0 80 16,2-1 32-16,1-4 0 0,-1 1-368 0,1-6-80 16,-2 1-16-16,2 0 0 0,-6-3-112 0,2-1-32 15,-1-2 0-15,2-4 0 0,-1-4-192 0,-7 3-64 16,-5 2 0-16,-2 0 0 0,-4-2 64 0,-6-2 0 15,-4-2 0-15,-3 2 0 0,-2 5-48 0,-3 4 0 16,-2 6 0-16,-3 4 0 0,-1 6-80 0,-3 7-128 16,-1 2 176-16,-1 9-176 0,-2 8 0 0,1 2 0 15,-3 5 0-15,2 5 0 0,-2 6 0 0,3-1 0 16,0 2-144-16,4-3 144 0,2 0 0 0,4 1 0 0,6-5 0 0,7-2 0 16,7-3 0-16,5-4 272 15,5-1-32-15,5-5-16 0,3-4-80 0,5-1-16 0,4-2 0 0,3-4 0 31,2-10-1312-31,4-2-272 0,3-1-48 0</inkml:trace>
  <inkml:trace contextRef="#ctx0" brushRef="#br0" timeOffset="15359.42">24572 9437 37775 0,'-22'-19'3360'0,"11"10"-2688"16,0-2-544-16,-1 4-128 15,1 1-304-15,-2 2-80 0,-2 5-32 0,-3 2 0 0,-1 3 416 0,-4 1 0 16,-5 4 0-16,0 1 128 0,-1 2-128 0,0 2 0 16,-1 2 0-16,1 2 0 0,-1 4 0 0,2-1 0 15,2-1-144-15,6 1 144 0,2 0 0 0,7-2 0 16,3 0-144-16,7 1 144 0,5 3 0 0,5-1 0 15,1 1 0-15,6 2 0 0,2-3-128 0,4 1 128 16,-1-2-192-16,2 3 192 0,-4 0 0 0,0-3 0 16,-1-1 128-16,-1 1-128 0,-5-2 144 0,0-2-144 15,-3 3 128-15,-3-2-128 0,-4 1 400 0,1-3 0 16,-6-3 0-16,-3-1 0 0,-5 0 112 0,-5-4 0 0,-4 1 16 0,-5 0 0 16,-7-6-144-16,-5 0-48 0,-6-2 0 0,-4-3 0 15,-3-2-176-15,2-2-32 0,2-1-128 16,3-4 192-16,1 2-192 0,4-4 0 15,4 4-144-15,3-5 144 16,3 1-1728-16,4-1-256 0,4 1-64 0,2 0-14144 0</inkml:trace>
  <inkml:trace contextRef="#ctx0" brushRef="#br0" timeOffset="15709.44">25926 9354 31039 0,'0'0'1376'0,"-3"-7"288"0,1 0-1344 0,-2 2-320 16,-2-1 0-16,-5 2 0 0,-3 2 384 0,-3 0 16 16,-7 1 0-16,-6 1 0 0,-4 1-96 0,-5 1-32 15,-5 0 0-15,1 3 0 0,1 3-128 0,4-2-16 16,2 6-128-16,5-1 192 0,1 4-192 0,9 3 0 15,4-3 0-15,6 2 0 0,2-2 0 0,1 3 0 16,7-1 0-16,2-1 0 0,3 4 0 0,4 2 0 16,1 1 128-16,2 1-128 0,3-1 192 0,1 1-16 15,2 2 0-15,-1-4 0 0,0 1 16 0,-1 1 0 16,-1-1 0-16,-1 0 0 0,-2 0-64 0,-5-1-128 16,-2-2 192-16,-4-1-64 0,-2 3 272 0,-5-3 48 15,-4 0 16-15,-4-4 0 0,-7-1 48 0,-5 1 16 16,-1 1 0-16,-5-5 0 0,-2 0-400 0,-5-3-128 0,-4 2 0 0,-22-5-11600 15,0-3-2368-15</inkml:trace>
  <inkml:trace contextRef="#ctx0" brushRef="#br0" timeOffset="16009.71">26789 9358 26719 0,'-4'8'2368'0,"-3"5"-1888"16,-4 6-480-16,-1 4 0 0,-6 3 656 0,-11 15 48 15,2 3 0-15,0 1 0 0,-1 3-176 0,0 2-16 16,-1-3-16-16,1 1 0 0,-1 3-224 0,1 1-32 16,-1-1-16-16,10-16 0 0,-2 4-224 0,1-1 0 0,1-3 0 0,1 0 0 31,2-2-2240-31,3-7-560 0</inkml:trace>
  <inkml:trace contextRef="#ctx0" brushRef="#br0" timeOffset="16459.82">27825 9356 32703 0,'0'0'1456'0,"-4"7"288"15,-1 5-1392-15,-1 6-352 0,-3 1 0 0,-5 5 0 16,-5 5 160-16,-4 2-32 0,-4 3-128 0,0 1 192 0,-2 2 80 0,-4 0 16 16,1 0 0-16,-13 11 0 0,3-3-128 0,5-8-32 15,2-3 0-15,5-9 0 0,1-3-128 0,7-4 128 16,3-7-128-16,9-2 128 0,1-4 0 0,3-1-128 16,6-4 192-16,0 0-64 0,0 0 496 0,5-8 80 15,4-3 32-15,1-3 0 0,3 0-288 0,3-4-64 16,3-2-16-16,1 0 0 0,3-3-368 0,1 2 128 15,3-4-128-15,1-2 0 0,1-2 0 0,2 1 0 0,2-4 0 0,4 4 128 16,2 2-128-16,1 3 0 0,-2 1 0 0,0 7 0 16,-1 2-160-16,-2 3 160 15,-3 6-192-15,-4 7 192 0,-4 6-176 0,-1 3 176 16,-3 10-160-16,-3 2 160 0,-3 7-160 0,-4-1 160 16,-4 3-160-16,-4 3 160 0,-5 1-224 0,-3 3 48 15,-4 2 16-15,-3-2 0 16,-1-1-224-16,0-3-64 0,0-3 0 0,3-3 0 15,2-4-256-15,2-2-64 0,4-6-16 0,3-4-9456 0,3-1-1904 0</inkml:trace>
  <inkml:trace contextRef="#ctx0" brushRef="#br0" timeOffset="17060.41">29701 9517 35247 0,'-8'-19'1552'0,"5"11"336"0,-4 2-1504 0,-2 2-384 15,-1-3 0-15,-5 4 0 0,-4 3 336 0,-5 4 0 16,-5 4 0-16,-7-1 0 0,-6 6-336 0,-5 3 0 16,-6 3 0-16,-1 6 128 0,1 4-128 0,2 4 0 15,3 0 0-15,6 4 0 0,4 1 0 0,7-1-160 16,7 0 160-16,7-3 0 0,6 2-176 0,8-6 176 15,6-4-160-15,7-4 160 0,5-3-208 0,7-1 48 16,3-5 16-16,6-4 0 0,2-5 144 0,5-2 0 16,1-2 0-16,3-2 128 0,0-6 32 0,0 0 16 15,-1-2 0-15,-3-1 0 0,-1-4-32 0,-1 1 0 16,-3-2 0-16,-2 6 0 0,0-1-144 0,-3 4 128 16,-3 1-128-16,-3 3 128 0,-3 3-128 0,-4 4 0 15,-2 5 0-15,-4 4 0 0,-3 2 128 0,-1 8-128 0,-5 1 0 16,-2 9 128-16,-5 4-128 0,-4 9 0 0,-3 3 144 15,-4 10-144-15,-3 6 128 0,-4 6-128 0,-4 9 128 0,-10 32-128 16,-1-7 144-16,-2-3-144 0,-2-3 192 0,-2-9-192 16,2-6 160-16,-1-10-160 0,3-7 128 0,2-8-128 15,0-4 592-15,3-8 48 0,3-11 0 0,2-3 0 16,3-6 48-16,2-7 16 0,3-4 0 0,-1-10 0 16,-3-2-160-16,1-9-32 0,2-4 0 0,-2-6 0 15,-1-3-272-15,3-4-64 0,-1-6-16 0,2-3 0 0,4-8-160 0,2-4 192 16,3-4-192-16,7 0 192 0,4-1-192 0,4-4 0 15,4 0 144-15,4 6-144 0,3 4 0 0,3 6 0 16,3 5 0-16,4 5 0 0,5 6 0 0,3 3-128 16,-1 7 128-16,0 4-192 0,0 1 64 0,0 5 0 15,0 2 0-15,0 5 0 16,2 3-432-16,2 1-80 0,1 7 0 0,3 2-16 16,-1 2-288-16,2-1-48 0,0 4-16 0,-2 3 0 15,0-3-144-15,-3 2-48 0,-5-4 0 0,0-2 0 16,-1 0-1488-16,-6-4-320 0,-4 0-48 0</inkml:trace>
  <inkml:trace contextRef="#ctx0" brushRef="#br0" timeOffset="17299.43">26367 8531 46703 0,'-20'-15'2064'0,"11"6"432"0,9 9-1984 0,0 0-512 0,0 0 0 0,0 0 0 15,2 12-1008-15,3 6-288 0,3 3-64 0</inkml:trace>
  <inkml:trace contextRef="#ctx0" brushRef="#br0" timeOffset="26216.33">5590 14743 11055 0,'0'-17'480'0,"3"9"112"0,1-2-464 0,0 1-128 16,-2-2 0-16,1 2 0 0,-3-2 1328 0,0 2 240 0,0 9 48 0,1-9 16 15,-2-1-448-15,1 10-96 16,-3-9 0-16,3 9-16 0,0 0-112 0,0 0 0 0,-5-5-16 0,5 5 0 16,0 0-272-16,0 0-48 0,-9 3-16 0,9-3 0 15,-10 5-224-15,1 8-64 0,-1 2 0 0,2 5 0 16,-2 1-176-16,0 5-144 0,-2 4 192 0,2 7-192 15,0 6 304-15,1 2-48 0,-1 4-16 0,4 3 0 16,-1 3-80-16,4 2-16 0,3 3 0 0,1 0 0 0,3-3-144 0,3-6 0 16,3-8 0-16,3-5 0 0,4-7 160 0,2-6-160 15,1-6 192-15,6-2-192 0,1-5 432 0,5-5-32 16,0-5 0-16,0-7 0 0,1-1 16 0,-1-4 0 16,-2-4 0-16,4-4 0 0,0-8-144 0,-3 1-16 15,-3-7-16-15,0-1 0 0,0-1-112 0,-2-1 0 16,-2 0-128-16,-3 1 192 0,-2 3-192 0,-1-3 144 15,0-2-144-15,-1 1 128 0,-5 2-128 0,1-1 0 16,-3 1 0-16,-1 4 0 0,-1-1 128 0,-3 3-128 16,1 3 128-16,0 5-128 0,-2 2 192 0,1 8-64 15,-5 9 0-15,0 0 0 0,0 0-128 0,0 0 0 16,0 0 0-16,5 11 0 0,-1 4 0 0,-1 5 0 16,-3 7 0-16,0 2-176 0,0 4 176 0,0 9 0 15,0 6 0-15,0 8 0 0,0 7 0 0,-1 6-128 16,-1 6 128-16,-2 6 0 0,2 5 0 0,-2 4 0 15,-1 2 0-15,0 4-128 0,2 1 128 0,1-26 0 16,-2 10 0-16,-1 0 0 0,-3 0 0 0,-1-2 0 16,-2 3 0-16,-2-5 0 0,1-2 0 0,-4-3 224 15,0-3-48-15,-3-1-16 0,-2-5 224 0,0-1 32 0,-1-6 16 0,-1 0 0 16,-1-3-112-16,0-3 0 16,1-2-16-16,-1-7 0 0,0-1-144 0,-4-3-32 0,-4-4 0 0,-2-1 0 15,-2-9 0-15,-2-3-128 0,-3-3 192 0,-1-7-64 16,-2-8-128-16,1-3 192 0,1-9-192 0,1-5 192 15,3-7-192-15,1-3 160 0,-1-8-160 0,2-4 160 16,3-6-160-16,5-1 0 0,5 4 0 0,7-4 128 16,6 3-128-16,5-14 0 0,10 8-160 0,7 6 160 15,6 3-128-15,6 4 128 0,6 3 0 0,4 5-144 16,5-2 144-16,7 5 0 0,5 2 0 0,5 5 128 0,7 1-128 0,2 4 0 16,0 4 0-16,-4 4 128 15,-4-1-128-15,-3 4 0 0,-5 3 0 0,1-2 0 0,-2 4-400 0,-3 3 0 16,-2-3 0-16,-2 3 0 15,-1-1-1456-15,-3-2-304 0,-4 0-48 0</inkml:trace>
  <inkml:trace contextRef="#ctx0" brushRef="#br0" timeOffset="26700.61">7392 14889 18431 0,'-22'10'1632'0,"8"-5"-1312"0,-3 4-320 0,0-3 0 0,3 1 1536 0,2 1 224 16,3-2 48-16,9-6 16 0,0 0-96 0,0 0-32 15,0 0 0-15,12 7 0 0,4-3-608 0,8-4-128 16,2-1-32-16,4-4 0 0,2 0-224 0,6-1-64 16,2-4 0-16,4 3 0 0,3-4-288 0,2 4-64 15,0 2-16-15,3-4 0 0,0 5-80 0,-2 3 0 16,-4 0-16-16,-2 1 0 0,-1 0-176 0,-3 0 0 16,-3 1 0-16,-4 1 0 15,-5 2-1616-15,-2 4-304 0,-1-1-64 0,-6 6-8176 16,-5-1-1616-16</inkml:trace>
  <inkml:trace contextRef="#ctx0" brushRef="#br0" timeOffset="26867.42">7585 15489 28559 0,'-10'12'2544'0,"10"-12"-2032"16,-2 11-512-16,2-11 0 0,12 10 1232 0,3-1 160 15,5 2 16-15,5-3 16 0,1 1-288 0,6-6-64 0,2 1-16 0,4 0 0 16,2 0-192-16,3-3-32 0,-5-1-16 0,4-2 0 15,1-5-240-15,3 2-32 16,2-4-16-16,3 0 0 0,-2-5-528 0,1 2 0 0,3-1 0 0,-4-1 0 16,1-1-2112-1,-6-1-448-15,-1 1-64 0</inkml:trace>
  <inkml:trace contextRef="#ctx0" brushRef="#br0" timeOffset="31120.13">26866 1723 1839 0,'0'0'160'0,"0"0"-160"15,0 0 0-15,0 0 0 0,0 0 2576 0,3-9 496 16,-3 9 80-16,0-9 32 0,0-2-1616 0,0 11-320 16,0 0-64-16,0-8-16 0,0 8-144 0,0-10-16 15,0 10-16-15,0 0 0 0,0 0-208 0,1-6-32 16,-1 6-16-16,0 0 0 0,0 0-160 0,0 0-48 16,0 0 0-16,0 0 0 0,0 0 0 0,0 0 0 15,0 0 0-15,0 0 0 0,0 0 80 0,10 3 16 16,-10-3 0-16,8 11 0 0,-3-3-64 0,-2 5-16 15,2-4 0-15,-3 4 0 0,0 2-144 0,-1 3-16 16,0 2-16-16,2 3 0 0,-2 2-112 0,0-2-32 0,-1 1 0 0,0 4 0 16,0 4-16-16,0-1 0 15,-1 1 0-15,-2-2 0 0,1-5-64 0,-1 2-16 0,0-4 0 0,-1-1 0 16,-1-1-128-16,1-2 192 0,0-1-192 0,-1 0 192 16,2-4-48-16,0 1 0 0,-3 0 0 0,4-1 0 15,-3-3-16-15,1-1 0 16,2 1 0-16,-2-3 0 0,4-8-128 0,-7 9 192 0,7-9-192 0,0 0 192 15,-6 9-192-15,0-1 160 0,6-8-160 0,-7 6 160 16,7-6-160-16,0 0 128 0,-6 3-128 0,6-3 128 16,0 0 0-16,0 0 0 0,0 0 0 0,0 0 0 15,0 0 32-15,0 0 0 0,0 0 0 0,0 0 0 16,0 0-32-16,0 0-128 0,0 0 192 0,0 0-64 16,2-7-128-16,-2 7 0 0,8-10 0 0,0 4 128 15,-8 6-128-15,11-6 128 0,1 2-128 0,-1 0 128 0,0 3-128 0,3 0 0 16,2-2 0-16,0 1 0 0,2-1 0 0,2 3 0 15,3 3-160-15,4-2 160 0,1 2 0 16,4-1 0-16,2 2 0 0,4-1 0 0,4-5 0 0,1 1 0 16,3 0 0-16,0 1 0 0,0 1 0 0,-1 0 0 15,6 2 0-15,1 2 0 0,3-1 0 0,2 1 0 16,4 2 0-16,-1-1 160 0,0-4-160 0,-4 1 0 16,-2-2 144-16,3 0-144 0,2 0 0 0,3 5 144 15,4-1-144-15,-1-2 0 0,-1 1 192 0,-1 0-64 16,-2-4 0-16,-1 1-128 0,2 2 144 0,2-1-144 15,1 2 0-15,-2 0 144 0,2 0-144 0,-1-4 0 0,-5 0 0 16,1-3 0-16,0 3 0 0,-2 4 0 16,1 0 0-16,2-2 0 0,4 2 0 0,-2 0 0 15,-3 1 0-15,-3-2 0 0,-3-2 0 0,0 0 0 0,2 2 0 0,1-1 0 16,1 1 0-16,-1 1 0 16,0-2 0-16,0 0 0 0,-1-2 0 0,-1 0 0 15,-1 0 128-15,1 0-128 0,-2 1 0 0,3 1 0 16,2 1 0-16,-1-1 0 0,0 0 0 0,-2 1 0 0,-5 0 0 0,1-2 0 15,-1-1 0-15,-1-1 0 0,0 1 0 16,0-1 0-16,0 1 0 0,-1 0 0 0,-1 0 0 0,-3-2 0 16,0-1 0-16,-5 1 0 0,-3 0 128 0,-3 1-128 15,-2-2 0-15,3 3 0 0,-5 0 0 0,1 1 128 16,-2 1-128-16,0-1 0 0,-2 0 0 0,-2 3 0 16,-1-2 0-16,-2 1 0 0,2 0 0 0,-4-2 0 15,-1 0 0-15,0 2 0 0,-2 0 0 0,-3 3 0 16,-2-3 0-16,2 2 0 0,-3-1 0 0,1 3 0 0,-1-5 0 0,-10-2 0 15,9 5 0-15,-9-5 0 0,0 0 0 0,0 0 0 16,0 0 128-16,0 0-128 0,0 0 0 0,0 0 0 16,0 0 0-16,0 0 0 0,0 0 128 0,0 0-128 15,0 0 128-15,0 0-128 0,0 0 128 0,-8-7-128 16,0-4 0-16,-1 1 128 0,2-2 0 0,0-4 0 16,4 0 0-16,-2-5 0 0,-1-3 128 0,3-6 0 15,0 1 16-15,3-6 0 0,-2-3-272 0,0-3 160 16,2-1-160-16,0-6 128 0,0-4-128 0,-1 0 0 15,0 0 0-15,-1 0 0 0,2-2 0 0,0 2 0 16,-1 3 0-16,1 2 0 0,1 2 0 0,-1 4 0 16,0 3 0-16,3 3 0 0,-2 2 0 0,1 3 0 0,0 5 0 0,-1 6 0 15,1 2 0-15,0 2 0 16,1 2 0-16,-1 1 0 0,1 2-160 0,1 2 160 16,-2-1 0-16,-2 9-144 0,4-9 144 0,-1 2-192 15,-3 7 192-15,0 0-192 0,0 0 64 0,0 0 0 16,0 0 0-16,0 0 0 0,0 0 128 0,6 11-160 0,-4 0 160 0,4 2-160 15,-4 2 160-15,2 3-128 0,0 1 128 0,-2 4-128 16,3 0 128-16,-1 6 0 0,0-1-144 16,1 4 144-16,-1 1 0 0,0 1 0 0,1 2 0 0,-1 1 0 15,-3-2 0-15,3 4 0 0,-1-3 0 0,-1 3 0 16,-4-3 0-16,1 1 0 0,-1 1 0 0,-2 1 0 16,-3-1 0-16,1-5 0 0,-2 0 0 0,1-3 0 15,-2 1 0-15,1-3 0 0,-1 1 0 0,3-2 0 0,-3-4 0 0,2-4 0 16,1-2 0-16,1 1 0 0,0-3 128 0,0-2-128 15,-1 0 0-15,0-2 128 0,0-4-128 16,0-1 0-16,-2 2 0 0,8-8 128 0,-8 3-128 0,-3 1 0 16,0 0 0-16,-1-1 128 0,1-3-128 0,-2-3 0 15,1 2 0-15,-2-2 128 0,0 2-128 0,-2 0 0 16,1-1 0-16,-3 1 0 0,-2-3 0 0,0-1 0 16,-2 1 0-16,-1 2 0 0,0-1 0 0,0 2 0 15,-2-1 0-15,-2-1 0 0,-2-2 0 0,-1 0 0 16,-5 0 0-16,-3-2 0 0,-5 4-208 0,-2-2 80 15,1-3 128-15,-3 2-208 0,-1-1 16 0,1 1 16 16,0 2 0-16,-3 0 0 0,-2 3-64 0,-5-4-16 16,-6-4 0-16,1 3 0 0,0-3-96 0,1 4-32 15,0-2 0-15,0 1 0 0,0 2 176 0,0 2 16 16,-4-2 16-16,1-4 0 0,-1 3 176 0,2 0-128 16,1 1 128-16,2 2-128 0,1-1 0 0,-2 1 0 15,-2-1 0-15,-3 3 0 0,0-1 128 0,1 1-208 16,1 1 80-16,3 2 128 0,4 2-176 0,-3 0 176 0,-2-2-128 0,0 0 128 15,1 1-128-15,0 1 128 0,2 1-128 0,2-2 128 16,2 0 0-16,2 2-128 0,1 1 128 0,-1-4 0 16,-3 0 0-16,0 0 0 0,-2 0 0 0,4 1-128 15,0 0 128-15,4 2 0 0,3 2 0 0,0-2 0 16,1 3 0-16,0-1 0 0,0 3 0 0,0-6 0 16,-4-3 0-16,4 0 0 0,3 1 0 0,2 1 0 15,2-3 0-15,2 1 0 0,2 0 0 0,5 0 0 16,-2 2 0-16,3 2 0 0,1-1 0 0,0-1 128 0,-1 0-128 15,1 2 0-15,-2-2 0 0,4 0 128 16,-1 0 0-16,2 1 0 0,1-3 0 0,1 1 0 0,1-3 0 0,3 3 0 16,-1-1 0-16,1 2 0 0,-1 0-128 0,3-2 144 15,0 1-144-15,1-3 160 0,-2 0-160 0,1 1 128 16,0 0-128-16,3 1 128 0,0-2-128 0,1 1 0 16,0-1 0-16,2 0 128 0,1 0-128 0,-1 0 192 15,0-1-192-15,3-1 192 0,1 2-192 0,7 0 160 16,-9-2-160-16,0 1 160 0,1-3-160 0,1-1 0 15,-1 1 144-15,2 0-144 0,1-5 144 0,-1 3-144 16,6 6 192-16,-2-9-192 0,1-5 192 0,1-1-64 16,2-2 0-16,1 2-128 0,-1 1 192 0,2 1-192 15,-1-5 192-15,0-1-192 0,1-5 176 0,1 0-176 16,-2-1 160-16,-1 0-160 0,1 3 0 0,0-5 0 16,0 1 0-16,1-4 0 0,-1 1 0 0,-1-1 128 0,3 0-128 15,-1 6 0-15,2-2 0 0,0 2 0 16,0 0 0-16,0 0 0 0,1 4 0 0,0-1 0 15,1 2 0-15,0 1 0 0,-1 2 0 0,0 1 0 16,-1 2 0-16,0 1 0 0,1 1 0 0,-2 5-128 16,0-1 128-16,-5 7 0 0,0 0 0 0,0 0 0 0,0 0 0 15,0 0 0-15,0 0 0 0,0 0 0 0,0 0 0 0,0 12 0 16,-2 2 0-16,0 1 0 0,-2-1 0 0,0 2 0 16,-1 4 0-16,0 1 0 0,-1 2 0 0,-1 4 0 15,1-1 0-15,-3 6-128 0,0 2 128 0,0 1 0 16,0-1 0-16,1-2 0 0,-4 0 0 0,5-1 0 15,-4-3 0-15,4-1 0 0,-3 4 0 0,3-5 0 16,1 1 0-16,1-5 0 0,-2-2 0 0,1 2 0 16,1-2 0-16,1 2 176 0,0-3-176 0,2-3 160 0,-1-3-160 0,2 0 0 15,0-1 0-15,1-3 128 0,0-9-128 0,1 12 0 16,-1-12 144-16,0 0-144 0,0 0 0 0,0 0 144 16,0 0-144-16,0 0 0 0,6 8 144 0,-6-8-144 15,0 0 0-15,0 0 144 0,12 7-144 0,-12-7 0 16,12 2 144-16,0-2-144 0,-1-1 0 0,2 0 0 15,1 1 0-15,3 1 128 0,2 0-128 0,1-1 0 16,3 2 0-16,4 0 0 0,3-1 0 0,6 2 0 16,2 0 0-16,6 0 0 0,5-1 0 0,4 0 0 15,2 2 0-15,1 1 0 0,-1-4 0 0,5 3 0 16,4 0 0-16,4-2 0 0,6 2 0 0,1 0 0 16,4 1 0-16,0-1-128 0,0-3 128 0,6 3 0 15,6-1 0-15,2 2 0 0,1-3 0 0,0 2 0 16,-1 2 0-16,7 5 0 0,3-4 0 0,0 2 0 15,-1-4 0-15,4 3 0 0,2-2 0 0,1-3 0 16,-4-1 0-16,-2 0 0 0,-1-2 0 0,0 1 0 16,-2-1 0-16,-3 0 0 0,-7-1 0 0,2-1 0 0,-7 2 0 0,0-1 0 15,-3 1 0-15,-4 0 0 0,-6 0 0 16,-3-1 0-16,-7-1 0 0,-3 1 0 0,-2 1 0 0,-4 0 0 16,-3 0 0-16,0 1 0 0,-1-1 0 0,-4 2 0 15,-6 0 0-15,-2 1 0 0,-3 1 0 0,-2 1 0 16,-3-1 0-16,-2-1 0 0,0 2 0 0,-2 1 0 15,-3-1 0-15,-2 0 0 0,-1 0 0 0,-1-1 0 16,-4-2 0-16,-1 2 0 0,-2-2 0 0,0 2 0 16,-11-4 0-16,11 3 0 0,-4 1 0 0,-7-4 0 15,0 0 0-15,8 5 0 0,-8-5 0 0,0 0 128 0,0 0-128 0,0 0 0 16,0 0 0-16,0 0 0 0,0 0 0 0,0 0 0 16,0 0 0-16,0 0 128 0,0 0-128 0,0 0 0 15,0 0 0-15,0 0 128 0,2-10-128 0,2-3 0 16,-4-1 0-16,1-3 128 0,1-2-128 0,-1-2 128 15,-1-5-128-15,1-6 128 0,1-2-128 0,0-4 192 16,-1-6-64-16,2-1 0 0,1-5-128 0,0 0 144 16,-1-2-144-16,2-4 160 0,2-4-160 0,2-2 0 15,2 3 0-15,3 3 0 0,0 0 0 0,1 0 0 16,2-2 0-16,-1 6 0 0,0 5 0 0,0 1 0 16,-1 4 0-16,-1 4 0 0,0 5 0 0,-1 4 0 0,-1 4-144 0,-1 8 144 15,-2-1 0-15,-3 3 0 16,-1 3 0-16,-1 2 0 0,0 0 0 0,-1 2 0 15,-2 1 0-15,-1 7 0 0,0 0 0 0,0 0 0 16,0 0 0-16,0 0 0 0,0 0 0 0,-5 11-160 0,2 2 160 0,1-3-128 16,0 1 128-16,2 3 0 0,2-2 0 0,0 2 0 15,1 0 0-15,1 2 0 0,-1 1 0 0,2-3 0 16,-1-3 0-16,1 1 0 0,0-1 0 0,2-3 0 16,-7-8 0-16,5 10 0 0,1-3 0 0,-6-7 0 15,7 8 0-15,-7-8 0 0,0 0 0 0,0 0 0 16,0 0 0-16,0 0-160 0,0 0 160 0,0 0-160 15,0 0-384-15,-6 9-80 0,6-9-16 0,-7 8 0 16,-3-1-1712-16,-1-3-336 0,0 0-80 16,-3 0-16-16</inkml:trace>
  <inkml:trace contextRef="#ctx0" brushRef="#br0" timeOffset="32475.51">23659 2567 4607 0,'0'0'192'0,"0"0"64"0,0 0-256 0,-1 10 0 15,1-10 0-15,0 6 0 0,1 2 2464 0,-1 1 448 16,0-9 96-16,-1 6 0 0,0 2-1312 0,1-3-272 16,0 1-48-16,0-6-16 0,0 8-144 0,0-8-16 15,-1 5-16-15,-1 4 0 0,1-3-272 0,0 1-48 16,1-7-16-16,-1 9 0 0,-1-3-112 0,1 2-32 15,1-8 0-15,0 0 0 0,-1 6-160 0,1-6-32 0,-2 6-16 0,2-6 0 16,0 0 80-16,0 0 0 0,0 0 16 0,0 0 0 16,0 0-16-16,7-5 0 0,-1-1 0 0,2-4 0 15,-1 1-208-15,1-3-48 0,0-3-16 0,1 0 0 16,-3-2-96-16,2-2-16 0,-1-1 0 0,2-2 0 16,0-1-192-16,-1-1 128 0,-1 1-128 0,1 1 0 15,-1-6 128-15,2 3-128 0,-1 0 0 0,-2 3 144 0,1 2-144 0,-1 4 0 16,2 2 0-16,-1 2 0 0,0 3 0 0,-1 3 0 15,0-2 0-15,-6 8 0 0,0 0-144 0,0 0 144 16,7 8 0-16,-2 0 0 0,-1 3-176 0,-1 3 176 16,1 6-160-16,-1 4 160 0,-1 6-144 0,0 1 144 15,-2 2-128-15,0 2 128 0,-2-2 0 0,1 0 0 16,-1 1 0-16,0-2-128 0,1-2 128 0,-2 0 0 16,3-2 0-16,0-4 0 0,0-1 0 0,0-3 0 15,0-2 0-15,0-2 0 0,0 0 0 0,0-1 0 16,0-4 0-16,3-4 0 0,-3-7-320 0,0 0-16 15,0 0-16-15,8 5 0 16,-8-5-1408-16,0 0-288 0,10-5-48 0,-4 0-7376 16,-1-6-1472-16</inkml:trace>
  <inkml:trace contextRef="#ctx0" brushRef="#br0" timeOffset="32833.12">23754 2606 15135 0,'0'0'672'0,"0"0"144"0,0 0-656 0,-6-2-160 0,1-2 0 0,0 1 0 16,-1 0 944-16,2-2 144 0,-1 1 48 0,0 1 0 0,0 2-208 0,5 1-32 16,-5-3-16-16,5 3 0 0,0 0 48 0,-5 4 16 15,0 1 0-15,-1 5 0 0,1 1 16 0,3 3 0 16,-2 1 0-16,0 4 0 0,0 5-32 0,1 3 0 15,0-2 0-15,-1 4 0 0,0 3-160 0,-1-1-48 16,0 2 0-16,0 1 0 0,-4 2-240 0,2-1-48 16,-1 1-16-16,-1-1 0 0,-1-3-192 0,0-1-32 15,-5-6-16-15,1 3 0 0,-2-2 16 0,1 1 16 16,-1-4 0-16,-1-4 0 0,0-2-208 0,4 1 0 16,-1-6 128-16,1 0-128 0,1 1 0 0,0-1 0 15,1-3 0-15,0 3 0 16,2-7-608-16,9-5-16 0,0 0 0 0,0 0 0 15,0 0-1536-15,0 0-304 0,0 0-64 0,0 0-10832 0</inkml:trace>
  <inkml:trace contextRef="#ctx0" brushRef="#br0" timeOffset="53469.4">9172 16423 16415 0,'0'0'720'0,"0"0"160"0,0 0-704 0,0 0-176 16,-5 1 0-16,5-1 0 0,0 0 1088 0,0 0 176 16,-2-5 32-16,2-5 16 0,0 0-352 15,2-6-64-15,2-1 0 0,3-4-16 0,-1-5-96 0,3-4-16 16,1-4 0-16,4-3 0 0,-3-6-32 0,3 0-16 15,-1-5 0-15,4-3 0 0,2-3-80 0,2 0 0 16,1-2-16-16,-1-2 0 0,0-6-112 0,-1-1-32 16,0-3 0-16,2-1 0 0,0-1-224 0,-2 0-32 15,-1 0-16-15,3 0 0 0,-1-1-80 0,0 3-128 16,-1 1 176-16,-1-3-176 0,3 1 176 0,-2 2-176 16,2 2 160-16,-2 0-160 0,0 3 192 0,1 0-64 15,-1 2-128-15,2 0 192 0,-2 4-192 0,0 3 128 16,1 1-128-16,-1 4 0 0,0 1 0 0,1 5 0 15,-2-1 0-15,0 3 0 0,-1 5 128 0,-2 3-128 16,1 4 0-16,-1 0 0 0,1 4 0 0,-2 3 0 16,-1 4 0-16,1 3 0 0,-1 1 0 0,-1 4 0 15,-2 1 0-15,-1 4 0 0,-1 2 0 0,0 1 0 0,0 4 0 0,0 6 0 16,-1-1 0-16,1 6 0 0,-1 3 0 0,1 0 0 16,0 5 0-16,1 2 0 0,-1 7 0 0,0 3 0 15,0 3 0-15,1 3-128 0,2 7 128 16,-1 4 0-16,1 7 0 0,0 3 0 0,2 3 0 0,3 6 0 15,-1 1 0-15,-2 3 0 0,3 5-128 0,-2 2 128 16,2 3 0-16,-3-1 144 0,1 2-16 0,-1 0 0 16,1-2 64-16,-1-2 0 0,-1-2 0 0,-2 1 0 15,2-4 80-15,-2-6 32 0,-2 0 0 0,3 1 0 0,-3-3-80 16,2-4-16-16,-2-1 0 0,0-7 0 0,0-6-48 0,-4-2-16 16,2-3 0-16,-1-4 0 0,0-4-144 15,0-3 160-15,1-2-160 0,0-2 160 0,-2-5-160 0,0-4 0 16,2-2 0-16,0 4 0 15,-3-10-1184-15,-1-3-272 0,-3-10-48 0,0 0-14368 16</inkml:trace>
  <inkml:trace contextRef="#ctx0" brushRef="#br0" timeOffset="53653.08">9469 15614 30399 0,'1'-11'2704'0,"3"5"-2160"16,3-1-544-16,10-4 0 0,8-7 1472 0,8 2 176 16,4-2 32-16,10 1 16 0,8 2-1232 0,7-2-240 15,6-2-48-15,-1 0-16 0,2-1-32 0,0 0 0 16,4-1 0-16,2-3 0 0,2 1-128 0,1 0 0 0,-2-3-160 0</inkml:trace>
  <inkml:trace contextRef="#ctx0" brushRef="#br0" timeOffset="54719.24">766 15131 11055 0,'-7'-3'976'0,"-2"-2"-784"0,0-2-192 0,0 3 0 16,0 1 2032-16,2-2 352 0,-4 1 80 0,6 1 16 16,5 3-1088-16,0 0-224 0,-5-1-32 0,5 1-16 15,0 0-640-15,0 8-128 0,2 3-32 0,1 4 0 16,2 0-320-16,7 7 128 16,2 3-128-16,4 6 0 0,3 3 0 0,3 7 0 0,7 5 0 0,-1 1 0 15,2 2 0-15,3 5 128 0,-4-2-128 0,0-1 0 16,-3-8 0-16,-4-2 0 0,-1-7 0 0,-2-5 0 15,4-3 256-15,-5-7 0 0,-4-7-16 16,1-2 0-16,0-7 720 0,0-4 160 0,1-6 32 0,0-7 0 16,-2-3 64-16,2-4 0 0,-3-5 16 0,-1-2 0 15,-2-5-720-15,-2-2-160 0,-2 0-32 0,-4-2 0 0,-3-1-144 16,-4-3-48-16,-2 0 0 0,-1 1 0 0,-1 2-128 0,1 1 160 16,1 0-160-16,2 6 160 0,3 8-160 0,2 6 0 15,0 3 0-15,3 5-176 0,2 4 32 0,-1 7 0 16,7 8 0-16,1 4 0 0,2 5-48 0,2 4 0 15,1 4 0-15,3 5 0 0,3 2 0 0,-3 0-16 16,1-1 0-16,-2-2 0 0,-2-6-48 0,0-3-16 16,-3-5 0-16,-4-6 0 0,0-7 272 0,1-4 128 15,-1-4-128-15,0-9 192 0,-3-3 640 0,-1-6 112 16,3-2 16-16,-4-7 16 0,-3-3-352 0,-1-3-80 16,-2 0-16-16,-2 1 0 0,-3 0-336 0,-3-3-64 15,1-3 0-15,-5 0-128 0,0 1 0 0,0 0 0 0,1 6 0 0,-3-10 0 31,3 10-1584-31,4 7-272 0,2 6-48 0,3 7-13776 0</inkml:trace>
  <inkml:trace contextRef="#ctx0" brushRef="#br0" timeOffset="55069.6">2057 14476 23039 0,'-5'15'1024'0,"2"-4"192"0,-2 1-960 0,1 4-256 0,0 5 0 0,2 4 0 16,1 0 416-16,1 6 32 0,0 2 16 0,2 1 0 0,1 1-32 0,-1-1-16 15,1-2 0-15,2 0 0 0,-4-2-96 0,2-6-32 16,-1-4 0-16,1-3 0 0,0-4 544 0,0-2 96 15,-3-11 32-15,0 0 0 0,0 0 272 0,0 0 64 16,0 0 16-16,3-9 0 0,-1-2-336 0,1-1-64 16,0-4-16-16,0-2 0 0,-2-4-480 0,1 0-96 15,-1 0-32-15,0-1 0 0,-1 0-288 0,4-2 0 16,0 1 128-16,0 1-128 0,1 1 0 0,1 3 0 16,0-3 0-16,1 5 0 0,2 1-256 0,-1 4-64 15,3-2-16-15,5-4 0 16,1 1-2752-16,-1 2-560 0</inkml:trace>
  <inkml:trace contextRef="#ctx0" brushRef="#br0" timeOffset="55370.78">2634 14188 14735 0,'0'0'1312'0,"-9"2"-1056"0,1 1-256 16,2 5 0-16,1 0 2880 0,-3 4 512 0,-2 5 96 0,0 1 32 15,0 5-2048-15,-2 5-416 0,-2-2-80 0,3 5-16 16,1 1-272-16,2-3-64 0,3 3-16 0,2-1 0 16,3 0-352-16,3-4-64 0,2-2 0 0,4-5-16 15,2-3-176-15,5-6 0 0,-2-1 0 0,2-6 0 16,1-4 256-16,0-2-16 0,1-7-16 0,0-1 0 0,0-7 528 0,0-1 96 16,-3 0 32-16,0-2 0 0,-1-1-112 0,-4-4-32 15,-2 3 0-15,-3 0 0 0,-4-1-256 0,-2 0-48 16,-4 2-16-16,-1 0 0 0,-3-2-176 0,-4 0-48 15,-2 2 0-15,-2 2 0 0,-1 1-192 0,1 3 0 16,-3 2 0-16,-5-1-160 16,2 1-1216-16,5 8-240 0,6 1-48 0,4 3-9872 15,-1 1-1968-15</inkml:trace>
  <inkml:trace contextRef="#ctx0" brushRef="#br0" timeOffset="55887.31">2919 13930 18431 0,'2'7'1632'0,"-1"4"-1312"16,4 2-320-16,0 7 0 0,3 4 656 0,-2 2 64 16,1 4 16-16,-2 3 0 0,0 0 416 0,0 2 64 15,-4 0 32-15,-1 0 0 0,0-6-208 0,0-1-32 16,-2-7-16-16,-1 0 0 0,1-5 224 0,-2-2 32 0,1-5 16 0,3-9 0 15,0 0-176-15,0 0-16 0,0 0-16 0,-2-8 0 16,1-7-176-16,1 0-48 0,3-3 0 0,0-2 0 16,3-2-400-16,1-3-96 0,-2-2-16 0,5-2 0 15,-3 1-144-15,1-5-48 0,1-3 0 0,0 3 0 16,1 4-128-16,2 2 128 0,0 1-128 0,2 3 128 16,0 1-128-16,1 4 0 0,1 3 0 0,0 4 0 15,1 3 0-15,-1 7 0 0,0 1-144 0,-1 5 144 0,1 6 0 16,1 3 0-16,-2 5 0 0,-1 3 0 0,-1 7-160 0,-3 0 160 15,-2 4-128-15,-2 0 128 0,-1 2-208 0,-1-7 32 16,0-3 16-16,-2-4 0 0,1-7 160 0,-1-4 0 16,0-1 0-16,-2-9-128 0,0 0 128 0,0 0 0 15,2-11 0-15,1 1 0 0,-1-2 128 0,-1-5-128 16,1-2 160-16,-2 0-160 0,0 0 0 0,0-3 128 16,0-3-128-16,0 2 0 0,1-4 0 0,2 2 0 15,-1 1 0-15,2-1 0 0,2 4 0 0,2 2 0 16,2 1 0-16,1 4-160 0,2 4 160 0,1 1 0 15,1 4-144-15,2 5 144 0,-1 0-144 0,2 6 144 16,1 6-192-16,0 2 192 0,0 3-144 0,2 5 144 16,-2 1 0-16,5 15-144 15,-5 3-1520-15,1-3-320 0,0-1-48 0,-4-7-13984 0</inkml:trace>
  <inkml:trace contextRef="#ctx0" brushRef="#br0" timeOffset="56838.98">3216 13852 16287 0,'0'0'720'0,"0"0"160"0,0 0-704 0,1-6-176 15,-1 6 0-15,0-5 0 0,-1-2 1680 0,1 7 304 16,0 0 64-16,0 0 16 0,0 0-640 0,0 0-128 16,0 0-16-16,0 0-16 0,6 6-480 0,1 0-80 15,-1 5-32-15,5 3 0 0,3 3-192 0,0 1-32 16,0-1-16-16,3-1 0 0,2 2-80 0,3 0-16 15,0-2 0-15,1 1 0 0,-1-2 208 0,0-3 32 16,-2-5 16-16,0 1 0 0,2-3 144 0,-1-1 32 0,1-3 0 16,-3-1 0-16,-4 0-96 0,1-4-16 0,-2-6 0 0,-2 2 0 15,-1-1-160-15,-3 3-48 0,-1-5 0 0,-2 0 0 16,-3-2-128-16,1 0-16 0,-3 3-16 0,-1-3 0 16,-2 0-144-16,1 2-16 0,-2-2-128 0,1 0 192 15,-2 3-192-15,1-1 0 0,-1 2 0 0,1 1 0 16,4 8 0-16,0 0-288 0,0 0 32 0,0 0 16 15,-3-6-2240-15,3 6-448 0,0 0-80 0</inkml:trace>
  <inkml:trace contextRef="#ctx0" brushRef="#br0" timeOffset="57822.24">4193 13318 17215 0,'0'0'768'0,"0"0"144"0,-2-12-720 0,-1-2-192 0,0 2 0 0,-3 1 0 16,3 0 336-16,-5 3 48 0,-5-3 0 0,3 2 0 15,-4-2 208-15,-1 4 48 0,0 0 16 0,-2 3 0 16,2 0 256-16,1 4 48 0,0 4 16 0,0 1 0 15,1 5-272-15,-2 4-64 0,1 5-16 0,3 1 0 16,-2 3-288-16,4 3-48 0,0 0-16 0,1 1 0 16,3 0-144-16,3-1-128 0,1 2 192 0,2-2-192 0,1-1 0 0,5-4 0 15,0-2 0-15,3-4 0 0,2-1 128 0,2-9-128 16,2-2 0-16,3-5 0 0,1 0 384 0,0-8 32 16,1-2 0-16,2-6 0 0,2 0 208 0,-1-2 32 15,1-4 16-15,-3 1 0 0,-4 2-304 0,-1 0-64 16,0 1-16-16,-3 5 0 0,-1-7-288 0,-1 5 128 15,2 2-128-15,-5 1 0 0,1-1 160 0,2 6-160 16,0 5 128-16,0 7-128 0,-2 6 224 0,1 5-32 16,3 5-16-16,0 7 0 0,2 9-176 0,-1 8 0 15,0 3 0-15,-2 6 0 0,-4 5 0 0,-4 3 0 16,-3 0 0-16,-7 2 0 0,-2 0 368 0,-6-2 32 16,-2-3 16-16,-4-1 0 0,-3-8 496 0,-3-1 112 15,-2-2 0-15,-2-3 16 0,-2-5-448 0,1-2-80 16,0-3-32-16,-1-4 0 15,-1-3-2160-15,-4-4-432 0</inkml:trace>
  <inkml:trace contextRef="#ctx0" brushRef="#br0" timeOffset="58606.47">2439 15773 18431 0,'-11'-14'816'0,"4"9"160"0,0-4-784 0,-3-1-192 0,-4-4 0 0,1 3 0 15,-1 2 896-15,-8-3 144 0,1 4 32 0,8 2 0 16,-1 5-112-16,1 2-32 0,-2 5 0 0,1-1 0 0,0 6-272 0,-1 2-48 16,-2 7-16-16,3 4 0 0,2 2-352 0,2 5-80 15,-1 3-16-15,4 1 0 0,2 2 64 0,2 1 16 16,4 2 0-16,2-2 0 0,2-3-96 0,4-3-128 16,1-1 176-16,4-10-176 0,1-3 272 0,2-3-48 15,-1-6-16-15,2-3 0 0,1-4 352 0,0-4 64 16,-1-4 16-16,1 0 0 0,0-1 144 0,-1-3 48 15,-1-2 0-15,-3-1 0 0,-4-1-256 0,1-1-64 16,-2 2 0-16,0 3 0 0,-3-2-288 0,3 6-64 16,-4 0-16-16,-5 6 0 0,0 0 64 0,0 0 16 15,4 8 0-15,1 3 0 0,0 4-96 0,0 5 0 16,0 3-128-16,-1 0 192 0,-2 5-192 0,-1 0 0 16,-2 4 0-16,-1 1 0 0,0 0 144 0,-2 0-144 15,-1 2 128-15,0 1-128 0,-4-2 128 0,-1-2-128 16,-2-1 128-16,-1-6-128 0,5 0 0 0,-4-3 0 15,1-4 0-15,-1-3 0 16,2-6-944-16,0 0-272 0,0-5-48 0,-2-6-9680 16,1-5-1952-16</inkml:trace>
  <inkml:trace contextRef="#ctx0" brushRef="#br0" timeOffset="58928.36">2770 15498 23039 0,'-1'15'2048'0,"1"-4"-1648"0,0 3-400 0,0 5 0 16,0 3 896-16,2 5 112 0,2 3 16 0,-2 2 0 0,2 1 96 0,-1 0 32 16,1 0 0-16,2 0 0 0,-1-2-464 0,1-2-96 15,1-6-16-15,0-4 0 0,2-3-144 0,0-2-48 16,0-6 0-16,1 0 0 0,0-6 528 0,1-4 112 15,0-6 0-15,-1 2 16 0,0-7 0 0,-1-2 0 16,-1-3 0-16,-2-4 0 0,-1-1-336 0,-1-2-80 16,1-1-16-16,-2-10 0 0,-3 0-240 0,-2 2-48 15,-1 1-16-15,-4 1 0 0,-2 3-112 0,1 1 0 16,0 2-16-16,3 5 0 0,-2 3-176 0,5 5 0 16,1-1 0-16,1 9 0 15,0 5-1024-15,0 0-144 0,0 0-32 0,0 0-11600 16,0 0-2304-16</inkml:trace>
  <inkml:trace contextRef="#ctx0" brushRef="#br0" timeOffset="59256.39">3330 15326 27647 0,'0'0'2448'0,"5"-6"-1952"0,1-2-496 0,-1 0 0 15,2-3 704-15,0 1 32 0,0 0 16 0,1-4 0 16,1 0-432-16,-3 0-64 0,-1 1-32 0,-1-2 0 16,-1-3 16-16,-2 0 0 0,-2-1 0 0,-2 4 0 15,-2 2 160-15,0 4 48 0,-2 0 0 0,1 5 0 16,-3 4-192-16,3 4-16 0,-2 4-16 0,-1-1 0 0,0 7-224 0,-1 4 0 16,0 3 128-16,1 4-128 0,-2 0 0 0,2 6 0 15,0-1 0-15,1 2 0 0,1 1 0 0,2-2 0 16,1-5 0-16,3 1 0 0,1-4 0 0,3-4 0 15,4-1 0-15,2-3 0 0,0-6 0 0,4 0 0 16,3-5-128-16,0-2 128 0,2-4-208 0,1-2 16 16,1-4 0-16,2-1-9872 15,0-5-1968-15</inkml:trace>
  <inkml:trace contextRef="#ctx0" brushRef="#br0" timeOffset="59607.12">3872 14662 26719 0,'0'0'2368'0,"-8"4"-1888"16,-2-1-480-16,0-1 0 0,0 2 704 0,-2 5 32 0,-2 1 16 0,-2 3 0 16,-1 0 528-16,1 1 96 0,-2 2 32 0,0 3 0 15,-1 0-512-15,4 3-112 0,1 2-16 0,0 3 0 16,2-4-416-16,5-2-96 0,4-2 0 0,3-3-16 15,2-2-240-15,1-3 176 0,5-3-176 0,0-3 160 16,2 0-160-16,2-1 128 0,2-2-128 0,3-1 128 16,1 1-128-16,1-1 192 0,1 0-192 0,2 0 192 15,-1 2-192-15,0 1 192 0,-3-2-192 0,-1 2 192 0,1 3-16 0,-3 1 0 16,-3 0 0-16,-1 4 0 0,-6-1 80 0,-1 0 0 16,-4 5 16-16,-4-1 0 0,-5 1 112 0,-2 2 32 15,-6-3 0-15,-2 5 0 0,-1 0-128 0,-3-1-32 16,0-1 0-16,-1-2 0 0,1 1-256 0,0-6 160 15,2-1-160-15,-8 4 128 16,4-9-896-16,5-3-192 0,4-6-48 0,5-1 0 16,5-5-2272-16,3-2-464 0</inkml:trace>
  <inkml:trace contextRef="#ctx0" brushRef="#br0" timeOffset="60026.76">4646 14008 20271 0,'0'0'896'0,"0"0"192"0,-8-1-880 0,-1-1-208 0,-1 2 0 0,0 0 0 15,0 3 752-15,-4 1 96 0,1-2 32 0,-8 5 0 16,-1 0 32-16,2 6 16 0,1-2 0 0,0-2 0 15,1 3 288-15,1-2 64 0,1 3 16 0,2 2 0 16,2 0-208-16,2 2-32 0,0-2-16 0,2 1 0 16,2 2-560-16,2-1-112 0,0-1-32 0,4-1 0 15,4 1-128-15,1 0-16 0,2-2-16 0,3-1 0 16,2-2 32-16,6 2 16 0,3-3 0 0,3 3 0 0,2 1 32 0,0-1 16 16,-1 2 0-16,3 1 0 0,-1 1-112 15,2-1-32-15,-2 0 0 0,-2 2 0 0,-3-1-128 0,-3 1 0 16,-3 0 144-16,-4-2-144 0,-3 1 368 0,-4 1 0 15,-3 1 0-15,-3 0 0 0,-5-4 352 0,-6 3 80 16,-8 2 16-16,-3-1 0 0,-5 2-160 0,-5 2-16 16,-6-4-16-16,-6 3 0 0,-2 0-304 0,-4 0-64 15,3-1-16-15,0-4 0 0,1-6-240 0,2 1 0 16,2-6 0-16,4-1 0 16,3-2-2016-16,6-5-352 0,3-1-64 0</inkml:trace>
  <inkml:trace contextRef="#ctx0" brushRef="#br0" timeOffset="61375.63">12390 15166 9215 0,'7'-12'816'0,"0"7"-656"0,-2 0-160 0,1-4 0 0,4 3 1984 0,0-6 384 15,1 5 64-15,-3-3 0 0,3 3-640 0,-4-3-128 16,0 4-16-16,-4-3-16 0,0 1-496 0,-3-2-112 16,-3 4 0-16,-2 1-16 0,-4-3 16 0,-2 3 16 15,-3 2 0-15,-4 2 0 0,-3 1-144 0,-5 3-48 16,-3-1 0-16,-4 5 0 0,-4 3-208 0,0 4-32 16,-5 2-16-16,2 1 0 0,-6 1-352 0,-2 1-80 15,-2 0-16-15,2 1 0 0,1-1-144 0,5 3 0 16,4-1 0-16,4 3 0 0,4-1 0 0,5-1 0 15,5-3 0-15,8 0 0 0,0-2 0 0,7-1-176 16,4 1 176-16,5-1-192 0,5 1 192 0,5 2 0 16,5 0-144-16,6 1 144 0,2 2 0 0,6 3 0 15,4-1-144-15,2 3 144 0,1-1 0 0,-1 1 0 16,-2-4 0-16,-3 3 0 0,-5 0 0 0,-3 0 0 16,-5-1 0-16,-3-1 144 0,-6 3 48 0,-2-3 0 15,-6 0 0-15,-4 2 0 0,-4-2 320 0,-3 0 64 0,-4 2 0 0,-4-5 16 16,-6 2-48-16,-3 0-16 15,-5-3 0-15,-4-1 0 0,-4 0-288 0,-1 0-64 0,-3-3-16 0,1-5 0 16,4-2-160-16,-1-3 0 0,2-3 0 0,-12-4 0 31,10-7-2112-31,7-7-320 0,8-4-48 0</inkml:trace>
  <inkml:trace contextRef="#ctx0" brushRef="#br0" timeOffset="61675.16">13171 15135 28559 0,'0'0'1264'0,"-3"9"272"0,-4 3-1232 0,0 2-304 15,-2 1 0-15,1 6 0 0,-2 7 896 0,0 2 112 16,-2 4 16-16,0 4 16 0,-2 5-416 0,-2 2-96 16,-1 4-16-16,-3 1 0 0,1-3-112 0,-1 0-16 15,1 1-16-15,0-2 0 0,0 0-240 0,2-2-128 16,3-3 128-16,-3 6-128 16,6-9-1328-16,4-9-336 0,3-7-64 0,3-9-7808 15,1-6-1552-15</inkml:trace>
  <inkml:trace contextRef="#ctx0" brushRef="#br0" timeOffset="62092.2">13963 14941 22511 0,'0'0'992'0,"0"0"224"0,12 9-976 16,-5 0-240-16,1 3 0 0,-4 6 0 0,0 1 768 0,-2 9 96 16,1 1 32-16,-3 4 0 0,-3 3-160 0,-1 2-32 15,-2 3 0-15,-3 2 0 0,-2-1-48 0,-2 4-16 16,-1-3 0-16,-1 1 0 0,-1-4-96 0,1-3-32 16,1-2 0-16,2-9 0 0,1-5 16 0,4-8 0 15,-1-2 0-15,8-11 0 0,0 0 224 0,0 0 32 16,0 0 16-16,8-15 0 0,1-1-96 0,2-6-32 0,2-2 0 0,2-4 0 15,3-4-240-15,0-1-48 0,1-4-16 0,1 0 0 16,2 1-368-16,-1-1 0 0,2-1 0 0,5 2 0 16,1 3 0-16,2 4 0 0,1-1 0 0,-3 9 0 15,-4 3 0-15,2 4-160 0,0 8 160 0,-1 2-160 16,0 9 160-16,-2 5 0 0,-2 8 0 0,-2 9 0 16,-1 3 0-16,-3 10-128 0,-2 0 128 0,-2 10 0 15,-3 3 0-15,-4 2-160 0,-4 1 160 0,-2 0 0 16,-2 3-432-16,-1 0 32 0,-4-2 0 0,-1-5 0 15,-1-6-1392 1,2-2-288-16,0-7-48 0,4-5-8064 0,2-6-1616 0</inkml:trace>
  <inkml:trace contextRef="#ctx0" brushRef="#br0" timeOffset="62576.32">16429 13887 19231 0,'0'0'848'0,"-6"1"176"0,-3 4-816 0,-1-1-208 16,0 1 0-16,-3 4 0 0,-2 1 976 0,-4 6 160 15,-5 4 16-15,-4 7 16 0,-4 2-272 0,-4 8-64 16,-2 7-16-16,-1 8 0 0,-2 4-272 0,0 12-48 16,-1 4-16-16,2 8 0 0,2 9-192 0,1 8-32 0,4-1-16 0,0 6 0 15,0-2-240-15,3 2 128 0,5-5-128 0,3-4 0 16,4-8 160-16,4-4-160 16,6-2 160-16,2-9-160 0,6-7 0 0,4-8 0 0,4-5-208 0,10 8 64 15,3-12-1456-15,3-11-272 0,1-8-64 0</inkml:trace>
  <inkml:trace contextRef="#ctx0" brushRef="#br0" timeOffset="63077.2">16572 14371 29135 0,'-5'-17'1280'0,"6"8"288"0,3-7-1248 0,3 2-320 16,7 3 0-16,3-3 0 0,4 0 176 0,5 1-32 0,3 3 0 0,4-1 0 16,1 3-144-16,2-1 0 0,-3 4 0 0,1 3 0 15,-1-1 0-15,2 2 0 16,-1 2 0-16,-1 3 0 0,-1 1 0 0,-2 5 0 15,-3 0 0-15,-1 4 0 0,-6 4 0 0,-5 2 0 16,-3 2 176-16,-7 5-176 0,-7-2 144 0,-3 4-144 0,-5 1 128 0,-5-1-128 16,-5 5 0-16,-5-1 128 0,-4 0-128 0,-1-1 0 15,-2 0 160-15,0-2-160 0,-4 0 192 16,5-5-192-16,0-2 496 0,5-2-16 0,3 0 0 0,6-2 0 16,6-3 32-16,7 1 0 0,4-2 0 0,5 0 0 15,6 3-352-15,7 3-160 0,4-2 160 0,2 1-160 16,1 0 0-16,6 2 0 0,1 2 0 0,2 3 0 15,0-1 0-15,2 4 0 0,-1 3 0 0,2 1 0 16,0 0 0-16,-1 2 0 0,-2-1 0 0,-2 2 0 16,-4 0 0-16,-3 0 224 0,-7 0-32 0,-3-1-16 0,-3-2 208 0,-5 0 32 15,-3 0 16-15,-8-3 0 0,-2-3 336 0,-9 0 80 16,-6-1 16-16,-5-3 0 0,-7-1 0 0,-4-4 0 16,-1-1 0-16,-4-2 0 0,-3-2-464 0,1 0-80 15,-1-3-32-15,2-2 0 0,0-2-288 0,1-6 0 16,1-4-176-16,-11-8 176 15,9-4-2240-15,9-6-352 0,8-1-64 0</inkml:trace>
  <inkml:trace contextRef="#ctx0" brushRef="#br0" timeOffset="63409.22">18103 14139 27647 0,'0'0'1216'0,"0"0"256"0,-5-3-1168 0,5 3-304 0,-6 3 0 0,0 6 0 16,-1 0 640-16,-2 6 80 0,-2 5 16 0,-2 8 0 15,-2 5-160-15,-2 5-16 0,-2 4-16 0,-1 7 0 16,2 5-128-16,-1 5-32 0,0 4 0 0,0 1 0 15,2 2-128-15,3 4-48 0,2 4 0 0,3 2 0 16,1 3-16-16,4-7 0 0,3-5 0 0,4-6 0 16,2-3-32-16,4-5-16 0,2-5 0 0,4-4 0 15,1-3-16-15,1-6 0 0,2-7 0 0,2-2 0 0,0-5-128 0,0-5-192 16,3-3 32-16,8-3 16 16,-9-7-1904-16,-2-6-384 0,-4-7-80 0</inkml:trace>
  <inkml:trace contextRef="#ctx0" brushRef="#br0" timeOffset="63609.24">17319 14936 24879 0,'0'0'2208'0,"0"0"-1760"16,0 0-448-16,10-3 0 0,7 1 2384 0,4-2 400 15,6 1 80-15,6 1 16 0,5-1-1904 0,4 1-368 16,3 0-80-16,4-1-16 0,6-4-16 0,2 1-16 15,3 0 0-15,2-2 0 0,0 2-288 0,1-6-48 16,-1-1-16-16,28-4 0 16,-5 3-1536-16,-4 0-304 0,-5-3-64 0,-6-1-16 0</inkml:trace>
  <inkml:trace contextRef="#ctx0" brushRef="#br0" timeOffset="64393.26">18424 12873 20495 0,'-7'-12'896'0,"5"6"208"0,-1-4-880 0,5 2-224 0,1-3 0 0,4 4 0 15,0 0 832-15,3 3 128 0,2 3 32 0,1-2 0 16,2 1-304-16,3 2-64 0,2 3-16 0,3 4 0 15,2 4-224-15,3 4-64 0,4 6 0 0,4 3 0 0,4 6-176 0,6 6-144 16,2 5 192-16,6 6-192 0,2 0 0 0,-2 5 0 16,-3 4 0-16,0 5 0 0,0 2 0 0,0 6 0 15,0 3 0-15,-1 2 0 0,4 4 128 0,-2-2-128 16,1 3 0-16,-7 1 0 0,-3 4 160 0,-2-3-160 16,0 3 128-16,-3-1-128 0,-3 4 464 0,-3 1 16 15,-3 2 0-15,-1-3 0 0,-2-1 80 0,2-1 16 16,-3-2 0-16,-1 2 0 0,-3-1 32 0,-4-1 16 15,-1-1 0-15,-5 0 0 0,-3-6 32 0,-4 1 16 16,-4 3 0-16,-4-1 0 0,-6 1 80 0,-3-3 16 16,-6-5 0-16,-5 0 0 0,-6 3-112 0,-3-2-16 15,-2-3 0-15,-3-2 0 0,-4 0 48 0,1-5 0 0,-2 1 0 0,-2-2 0 16,0-1-16-16,-2-4 0 0,-3-3 0 0,0-2 0 16,5-5-176-16,3 0-48 0,-3-2 0 0,5-4 0 15,-2-1-112-15,3-2-16 0,5-2-16 0,0-3 0 16,5-3-112-16,1-4 0 0,1-1-16 0,3-5 0 15,3-2-176-15,2-3 0 0,3-2 144 0,3-3-144 16,2-3 0-16,2-1 0 0,9-6 0 0,0 0 0 31,0 0-944-31,0 0-96 0,0 0-32 0,7-10 0 16,6 1-2000-16,-3-5-416 0</inkml:trace>
  <inkml:trace contextRef="#ctx0" brushRef="#br0" timeOffset="66111.99">21763 13915 4607 0,'-14'-13'192'0,"6"10"64"0,1-4-256 0,-2-2 0 16,0 3 0-16,-1-2 0 0,0 2 2880 0,-3 2 544 16,3-1 96-16,0 3 32 0,-1 0-1632 0,-1 5-320 0,3 3-64 0,-3 0 0 15,0 8-384-15,-4 0-64 0,-1 4 0 0,-3 5-16 16,-1 3-432-16,-5 5-96 15,-3 5-16-15,0 3 0 0,-4 5-336 0,-1-1-192 0,-3 6 192 0,0 3-192 16,0 1 128-16,0 0-128 0,-1 0 0 0,1 2 0 16,2 1 128-16,-1-3-128 0,-2-8 0 0,5-2 0 15,1-6 128-15,4-3-128 0,4-5 144 0,5-2-144 16,5-5 208-16,6-6-48 0,4-2-16 0,7-6 0 16,3-2-16-16,7-3 0 0,6-5 0 0,6-4 0 15,5-2 0-15,3-4 0 0,2-2 0 0,6 0 0 0,4-4-128 16,3 0 0-16,3 2 0 0,2-2 0 0,2 0 0 0,-3 2-176 15,-1-1 16-15,12-1 0 16,-13 0-544-16,-11 2-96 0,-7 2-32 0,-7 5-11824 16</inkml:trace>
  <inkml:trace contextRef="#ctx0" brushRef="#br0" timeOffset="66495.94">21113 14699 19343 0,'0'0'1728'0,"0"0"-1392"16,0 0-336-16,4-10 0 0,4 1 2000 0,3-5 336 15,6 0 64-15,7-4 16 0,8-3-1664 0,6-7-336 16,9 0-64-16,6-5-16 0,6-5 112 0,4-2 0 16,3-3 16-16,6 1 0 0,3-2-160 0,5 1-48 15,5-5 0-15,0 7 0 0,-2 0-256 0,-2 1 128 16,-1 6-128-16,1 4 0 0,-2 2 0 0,-6 7 0 15,-9 5 0-15,-5 6-144 0,-7-1-64 0,-6 9-16 0,-7 4 0 0,-4 9 0 16,-6 5-96-16,-6 8-32 0,-6 8 0 0,-4 7 0 16,-8 11 208-16,-5 3 144 0,-2 5-192 0,-7 0 192 15,-5 3 0-15,-4-1 0 0,3-2 0 0,-6 3 0 16,1-5 144-16,0-4 48 0,-1-3 0 0,4-2 0 16,-2-8 448-16,5-3 112 0,3-5 16 0,8-4 0 15,3-3-160-15,6-6-32 0,4-3 0 0,5-6 0 0,6-4-176 0,3-5-32 16,5-3-16-16,7-4 0 0,4-6-128 0,10-3-32 15,7-7 0-15,28-13 0 0,-5 2-192 0,-3-1 0 16,-5-4 0-16,1 5 0 16,2 2-1504-16,3 6-352 0,5-2-64 0</inkml:trace>
  <inkml:trace contextRef="#ctx0" brushRef="#br0" timeOffset="66833.23">24871 14215 2751 0,'-15'3'256'0,"6"-1"-256"0,1 6 0 0,-1 1 0 15,0 0 4880-15,-1 5 944 0,2 3 176 0,1 9 32 16,-1 0-4544-16,-1 6-912 0,3 1-176 0,1 2-32 16,0 1 16-16,0 1 0 0,1 0 0 0,-1 1 0 15,0 2-224-15,-2-2-32 0,0-1-128 0,0-3 192 16,1-3-192-16,-3-5 0 0,1 0 128 0,3-7-128 15,0-4-1648-15,0-6-368 0</inkml:trace>
  <inkml:trace contextRef="#ctx0" brushRef="#br0" timeOffset="67162.22">25144 14187 19343 0,'-4'20'1728'0,"-1"7"-1392"16,0-3-336-16,1 9 0 0,2 2 1216 0,-1 1 192 16,-1 1 16-16,-1-1 16 0,-2-2-480 0,-1-2-80 15,-1-4-32-15,2-1 0 0,0-7-192 0,2-5-32 16,1-5-16-16,4-10 0 0,0 0-16 0,0 0 0 16,0 0 0-16,13 0 0 0,1-5-16 0,-1-6 0 15,2-7 0-15,1-5 0 0,2-1-128 0,0-4-16 16,-1 3-16-16,0-5 0 0,1 0-224 0,0-1-32 15,-1 0-16-15,0-1 0 0,1 4 48 0,2 0 0 16,2 4 0-16,0 2 0 0,-2 7-192 0,2 4 160 0,-1 8-160 0,1 4 160 16,-2 4-160-16,-1 9 0 0,-2 7-160 0,-3 5 160 15,-3 4-352-15,-3 4 32 0,-1 0 0 0,-3 3 0 32,-2 1-1072-32,-2 0-208 0,0 3-32 0,-2-4-12512 0</inkml:trace>
  <inkml:trace contextRef="#ctx0" brushRef="#br0" timeOffset="67479.13">26553 13942 23951 0,'-14'-7'2128'0,"-4"0"-1696"16,0-5-432-16,1 1 0 0,0 5 448 0,-1 3 16 15,-4 4 0-15,1 4 0 0,-2 8 64 0,0 5 16 16,-6 3 0-16,-2 11 0 0,-2 6-368 0,-3 4-176 16,0 2 160-16,4-3-160 0,4 5 0 0,5-4 0 15,4 1 0-15,6-1 0 0,4-4 176 0,9-4-176 16,4-9 192-16,5 0-192 0,5-3 0 0,4-4 0 15,2-7 0-15,7-1 0 0,2-3 0 0,4-7 0 16,3-5-240-16,-1-7-12176 0</inkml:trace>
  <inkml:trace contextRef="#ctx0" brushRef="#br0" timeOffset="67945.32">27154 13771 8287 0,'0'0'736'0,"0"0"-592"15,-9 3-144-15,0 1 0 0,0 2 1664 0,1-1 288 16,0 0 64-16,1 3 16 0,0-2-976 0,-1 1-192 16,-1 2-32-16,0-2-16 0,-1 5-80 0,0-1-16 15,0 3 0-15,-1 4 0 0,1 2 80 0,1 6 16 16,0-4 0-16,2 9 0 0,1 3 16 0,0-4 0 16,3-1 0-16,3-4 0 0,3 1-208 0,3-5-48 15,0 0 0-15,4-5 0 0,3-4-64 0,2-6 0 16,3-1-16-16,2-1 0 0,2-4-112 0,-1-4-32 15,2-1 0-15,0-1 0 0,-1-6 304 0,1 3 64 16,-3-4 16-16,-2-3 0 0,-3-2-64 0,-2 0-16 0,-3 1 0 16,-2-3 0-16,-2 3-176 0,-2-2-32 0,-4-3-16 0,-2 0 0 15,-1 3-192-15,-4-1-48 0,-3-3 0 0,-1 3 0 16,-2-1-16-16,-1 4-16 0,-1 1 0 0,-1 2 0 31,1 2-496-31,-3 4-112 0,1 0 0 0,-1 5-16 0,1-1-2112 0,1 1-432 16,-7-2-64-16,8 0-32 0</inkml:trace>
  <inkml:trace contextRef="#ctx0" brushRef="#br0" timeOffset="68213.89">27602 13648 18431 0,'-3'15'1632'0,"1"-3"-1312"15,0 3-320-15,2 5 0 0,0 6 1424 0,0 1 224 16,-3 2 32-16,1 4 16 0,-2-1-640 0,-2-4-128 15,-1 0-32-15,0-3 0 0,0 2-128 0,-2-4-48 16,2-2 0-16,0-1 0 0,2-6 96 0,1-2 16 16,4-12 0-16,0 0 0 0,0 0 128 0,0 0 16 15,0 0 16-15,6-10 0 0,2 1-304 0,1-6-64 16,2-6-16-16,1-3 0 0,2 1-288 0,1-2-64 16,-1-4-16-16,3-2 0 0,1-2-240 0,1 2 0 15,1 1 128-15,3 2-128 0,2 3 0 0,0 2 0 16,-4-1 0-16,1 4 0 15,-1 4-352-15,0 5-64 0,-3-3-16 0,-3 3 0 16,-1 4-2256-16,-1 3-448 0,-2 1-80 0</inkml:trace>
  <inkml:trace contextRef="#ctx0" brushRef="#br0" timeOffset="68562.67">28401 13427 14735 0,'0'0'1312'0,"0"0"-1056"0,0 0-256 0,-4 10 0 0,0 4 2896 0,0 1 528 16,-1 3 96-16,-1 3 32 0,-2 1-2176 0,2 8-432 15,-6-7-96-15,2 3-16 0,-1-2-304 0,-2 2-64 16,-2 2-16-16,-2-4 0 0,0 3-128 0,0-5-48 16,-1 0 0-16,3-3 0 0,4-4-32 0,2-2-16 15,1-5 0-15,8-8 0 0,0 0 496 0,0 0 112 16,0 0 0-16,0 0 16 0,10-8-80 0,5-6-32 15,1-1 0-15,3-3 0 0,1-1-352 0,2-3-80 16,-1 1-16-16,1-5 0 0,-2 1-288 0,1 1 160 16,-1-4-160-16,0 2 128 0,-1-3-128 0,2 1 0 15,-1 3 144-15,2 3-144 0,0 2 0 0,-6 7 0 16,-2 0 0-16,7-2 0 0,-2 5 0 0,-3 1-208 16,-4 5 80-16,1 3 128 15,-13 1-1920-15,10 3-256 0,-10-3-48 0,0 0-8448 16,12 8-1680-16</inkml:trace>
  <inkml:trace contextRef="#ctx0" brushRef="#br0" timeOffset="68847.13">28938 13538 23951 0,'0'0'2128'0,"7"-8"-1696"0,2-1-432 0,0-2 0 16,3 3 1152-16,2-3 160 0,2 0 32 0,0 0 0 0,1-3-576 0,-2 4-96 15,-1-2-32-15,-1 0 0 0,-2-2-384 0,-3 2-96 16,-6-1-16-16,-3 5 0 0,1 8 304 0,-5-9 48 16,-4 6 16-16,-3 3 0 15,0 3 0-15,-5 7 0 0,-2 1 0 0,-1 5 0 0,1 1-192 0,-3 4-48 16,-2 4 0-16,2-1 0 0,3 3-96 0,1-3-32 16,1 0 0-16,4-2 0 0,3 1-16 0,6-3 0 15,4-2 0-15,5-2 0 0,3-2 0 0,6-1 0 16,3-1 0-16,4-6 0 0,2 0-128 0,2-2-192 15,2-3 32-15,3 1 16 16,3-4-2816-16,2-4-560 0</inkml:trace>
  <inkml:trace contextRef="#ctx0" brushRef="#br0" timeOffset="69081.36">29709 13297 18431 0,'-27'7'1632'0,"11"-5"-1312"16,-4-1-320-16,1 5 0 0,0 4 3392 0,0 0 592 0,-1 3 128 0,1 3 32 16,-2 3-2896-16,2 0-576 0,2-1-112 0,0 1-32 15,4-1-320-15,4 1-64 0,1 0-16 0,4-1 0 16,3-2 64-16,4-2 0 0,4 0 0 0,3-3 0 16,1 0-192-16,3-2 192 0,3-3-192 0,1-1 192 15,1 0-192-15,6 0 0 0,2-3 0 0,-8-1 0 16,1-1 0-16,6-1-176 0,-1-1 16 0,3-1 0 15,0 0-2144-15,2-2-416 0,4-1-96 0</inkml:trace>
  <inkml:trace contextRef="#ctx0" brushRef="#br0" timeOffset="69297.39">30546 12188 28559 0,'0'0'2544'0,"0"0"-2032"16,-7 9-512-16,-2 2 0 0,-3 6 400 0,0 7-16 16,-1 4 0-16,-1 7 0 0,-1 7 128 0,-3 5 0 15,-2 9 16-15,-1 3 0 0,1-1-288 0,1 4-64 16,-3 7-16-16,3 0 0 0,1 1-160 0,2 1 0 0,-1-3 144 16,2-3-144-1,1-1-1264-15,0-2-320 0,1-1-64 0</inkml:trace>
  <inkml:trace contextRef="#ctx0" brushRef="#br0" timeOffset="69480.02">30058 13039 26719 0,'17'-23'2368'0,"-4"12"-1888"0,7 0-480 0,4 0 0 16,7 0 1840-16,3 3 272 0,4-1 48 0,5 2 16 15,3-1-1008-15,2 3-192 0,1 1-32 0,0-1-16 16,1-1-608-16,1 1-112 0,-1 3-16 0,-3 2-16 15,0 0-1296-15,-2 0-256 0,-2 0-48 0,11-2-14256 16</inkml:trace>
  <inkml:trace contextRef="#ctx0" brushRef="#br0" timeOffset="69714.39">25448 12813 43247 0,'-46'1'1920'0,"22"-1"384"0,6-2-1840 0,2 1-464 16,4 1 0-16,12 0 0 0,0 0 0 0,0 0 0 15,0 0 0-15,0 0 0 16,0 0-2352-16,5 8-512 0,4-3-96 0</inkml:trace>
  <inkml:trace contextRef="#ctx0" brushRef="#br0" timeOffset="70264.19">27014 15131 17503 0,'-8'-17'768'0,"2"4"176"0,-5-1-752 0,-1 1-192 16,-1-2 0-16,1 4 0 0,-6 4 1936 0,0 5 368 0,-2 2 64 0,-2 4 0 15,-3 3-1408-15,-5 6-272 0,0 5-64 0,-3 2-16 16,-3 0-256-16,3 4-48 15,3-1-16-15,4 3 0 0,5 0-112 0,3-4-32 16,8-2 0-16,5-2 0 0,5-3-144 0,5-1 192 16,4-6-192-16,5-3 192 0,2-5 272 0,8-4 64 15,6 2 16-15,1-2 0 0,2-1 144 0,0-4 16 16,-1 1 16-16,-4-1 0 0,-2 3-448 0,-2 4-80 0,-1 0-32 0,-4 6 0 16,-3 5-160-16,-3 6 0 15,-3 4 0-15,-2 9 128 0,-4 4 32 0,-4 4 0 0,-4 3 0 0,-1 0 0 16,-3 3 288-16,-2 2 48 0,-4-4 16 0,-1 4 0 15,-3-1-80-15,-1-3-16 0,-3-3 0 0,-2-2 0 16,-3-2-224-16,-1-3-64 0,-1-6 0 0,1-1 0 16,1-2-128-16,3-9 0 0,4-2 0 0,3-8 0 31,6-2-1536-31,3-9-304 0,1-4-48 0,7-10-13872 0</inkml:trace>
  <inkml:trace contextRef="#ctx0" brushRef="#br0" timeOffset="70550.21">27472 14952 9215 0,'-8'17'816'0,"0"1"-656"16,1 1-160-16,-1 4 0 0,-1 4 4272 0,4 1 816 16,0 4 160-16,1 1 48 0,0 0-3728 0,2-2-736 15,2-4-160-15,0-3-32 0,2 0 48 0,3-6 0 16,2-6 0-16,3 0 0 0,3-2-48 0,1-5-16 15,2-4 0-15,3-3 0 0,0-8 208 0,3-4 32 16,2-4 16-16,0-4 0 0,0-2-160 0,1-4-16 0,-3 3-16 0,1-2 0 16,0-2-240-16,-4-6-32 15,-4 0-16-15,-2-1 0 0,-1 1-208 0,-3-2-64 16,-3-1 0-16,0 1 0 0,2 4-128 0,-2 2-224 16,1 7 48-16,-1 1 16 15,2 3-1280-15,0 8-256 0,1 2-48 0,0 6-9728 0,-1-4-1952 16</inkml:trace>
  <inkml:trace contextRef="#ctx0" brushRef="#br0" timeOffset="70999.35">28267 14938 20271 0,'0'0'896'0,"0"0"192"0,0 0-880 0,13 5-208 15,4-1 0-15,2-6 0 0,0-1 2496 0,4-2 448 16,2-1 80-16,2-6 32 0,-1-1-1712 0,1 2-320 15,0-4-80-15,-2-2-16 0,4-2-208 0,-3 0-32 16,-2 0-16-16,-4 1 0 0,-2 2-352 0,-5 1-64 16,-3 1 0-16,-5-2-16 0,-5 0 64 0,-4 2 16 15,-5 0 0-15,-3 0 0 0,-6 1-64 0,-3 5 0 16,-5 7 0-16,-3 5 0 0,-1 7-256 0,-3 3 0 16,-2 7 0-16,-2 2 0 0,-3 1 0 0,2 6 0 15,-1 3 0-15,7 0 0 0,5 2 0 0,7-5 0 0,5 1 0 0,6-1 0 16,5-2 0-16,5 0 0 0,8-5 0 0,5-3 0 15,7-1 0-15,4-2 0 0,7-2-160 0,3-5 160 16,4-6-1440 0,-1-3-160-16,1-4-48 0,-1-6-9104 0,3 0-1808 0</inkml:trace>
  <inkml:trace contextRef="#ctx0" brushRef="#br0" timeOffset="71332.24">29594 14368 30399 0,'-9'-2'2704'0,"-2"1"-2160"15,-3 1-544-15,-1 1 0 0,-3 6 784 0,-1 0 48 16,-5 2 16-16,-2 3 0 0,-3 0-240 0,-1 0-48 16,-2 0-16-16,1 4 0 0,2-5-272 0,7 1-48 15,7 2-16-15,5 1 0 0,5 0-208 0,5-2 144 16,4 0-144-16,6 0 128 0,5 3 48 0,6-1 0 15,1-2 0-15,4 1 0 0,2 0-176 0,1 1 128 16,0-2-128-16,0 1 128 0,-2 0-128 0,0 1 0 16,-2-1 0-16,-3-1 128 0,-6-1-128 0,0 2 0 15,-4-4 144-15,-4 2-144 0,-5 1 272 0,-3-3-16 16,-4 1 0-16,-4 2 0 0,-3-4 224 0,-5 2 32 16,-3-3 16-16,-2-1 0 0,-3-3-208 0,-4 0-32 15,-4-4-16-15,-1-1 0 0,-2-2-144 0,4-1-128 0,-1-4 144 0,5 0-144 31,4-3-1104-31,7 0-320 0,3 0-64 0,7-3-9952 0,3 1-1984 0</inkml:trace>
  <inkml:trace contextRef="#ctx0" brushRef="#br0" timeOffset="71731.28">30807 14041 28559 0,'-4'-4'2544'0,"-1"-2"-2032"16,-1 2-512-16,-6 1 0 0,0 2 1280 0,-4 4 176 15,-1 0 16-15,-3 4 16 0,-2-2-944 0,-3 6-192 16,4 0-32-16,-1 2-16 0,2 0 80 0,1 0 32 16,2 2 0-16,3-1 0 0,2 1 32 0,3-1 0 15,2-2 0-15,5 2 0 0,2 1-160 0,5-1-32 16,2-1 0-16,4 1 0 0,-1 1-128 0,1 3-128 15,3 1 144-15,3 0-144 0,-1 0 144 0,5 0-144 16,2 0 128-16,1 1-128 0,1 2 176 0,-7-9-48 16,2 2-128-16,1 2 192 0,-1 0 16 0,-1 2 0 0,-2 0 0 0,-4 2 0 15,0 2 128-15,-3-3 32 16,-3 0 0-16,-5-1 0 0,-3 0 144 0,-5 1 48 16,-5-3 0-16,-3 2 0 0,-6-2-48 0,-15 6-16 0,-7-3 0 0,1-2 0 15,-5 0-96-15,-3-6-16 16,-5 0 0-16,-3-4 0 0,-4-1-208 0,0-2-48 15,3 4-128-15,0-8 192 16,5-7-1152-16,7 1-256 0,7 1-32 0,3-5-18656 0</inkml:trace>
  <inkml:trace contextRef="#ctx0" brushRef="#br1" timeOffset="-117413.74">6909 8788 10127 0,'-18'-4'448'0,"6"0"96"0,0-2-544 0,-1 0 0 16,0 3 0-16,0-6 0 15,1 2 1472-15,-2-1 192 0,6-1 48 0,1 0 0 0,0 0-1136 0,2 0-240 16,0 0-32-16,2-2-16 0,-2-1-288 0,3-1 128 15,1 2-128-15,-1 1 0 0,0-4 0 0,-2 2 0 16,-1 4 0-16,1-3 0 0,-2 4 0 0,2-3 0 16,-4 3 0-16,2 2 0 0,6 5 0 0,-8-5 0 15,8 5 144-15,-10-2-144 0,1-1 464 0,9 3 0 16,-9-1 0-16,9 1 0 0,0 0-32 0,0 0-16 16,-9 0 0-16,9 0 0 0,0 0 112 0,0 0 32 0,0 0 0 0,0 0 0 15,0 0 144-15,0 0 16 0,0 0 16 0,0 0 0 16,0 0-288-16,0 0-64 0,0 0-16 0,11 0 0 15,1 0-192-15,2 0-48 0,2-2 0 0,1 2 0 16,4-1 0-16,3-1 0 0,1-3 0 0,2 2 0 16,0 2-128-16,1-1 192 0,1 1-192 0,4 0 192 15,2 1-192-15,4 1 0 0,1 2 144 0,2-2-144 16,4 0 144-16,6 2-144 0,1 2 192 0,1-3-192 16,-3 2 192-16,0 0-192 0,1 1 192 0,0-1-192 15,1 2 192-15,4 3-64 0,3-4 0 0,2 2-128 16,1-2 256-16,-1-1-48 0,-1-2-16 0,-4 2 0 15,3-2-32-15,3 1-16 0,5 0 0 0,0-2 0 16,2 0 32-16,-1-1 0 0,-2 0 0 0,1 0 0 16,-2 1 80-16,5 1 0 0,4-2 16 0,0 0 0 0,-2 1-144 15,-1 0-128-15,-1 3 192 0,4-2-192 0,0-2 240 0,3 4-64 16,2-1-16-16,-1 1 0 0,-4 1-32 0,-2-1 0 16,0-2 0-16,3 1 0 0,4-2 48 0,0 1 0 15,-1 0 0-15,-3-1 0 0,1-1-176 0,-2 0 192 16,1 0-192-16,3 0 192 0,-1 1-192 0,0 1 128 15,-3-2-128-15,1 0 128 0,-2-2-128 0,3 1 0 16,5-2 0-16,-1 3 128 0,-2 0-128 0,-1 0 0 16,-2-1 0-16,3 0 0 0,2 0 0 0,0 1 0 15,-1 2 0-15,0-1 0 0,-5 2 0 0,2 0 0 16,-1-1 0-16,3 3 0 0,0 0 0 0,-2-2 0 16,-7 1 0-16,1 1 0 0,-1-3 0 0,3 2 0 15,-1 0 0-15,3 1 0 0,-1 1 0 0,-3-2 0 0,-1 0 0 0,0 0 0 16,-2 1 0-16,4-1 0 0,0-1 0 0,3 0 128 15,-5-2-128-15,0-1 0 0,-1 0 0 0,0 2 128 16,1 1-128-16,3-1 0 0,1-2 0 0,-2-2 128 16,-6 1-128-16,0-1 128 0,-1 2-128 0,1-2 128 15,0 1-128-15,4 0 0 0,3-2 0 0,-5 1 0 16,-5-3 0-16,0-1 0 0,1 4 192 0,-1-2-64 16,1-1 0-16,2-3 0 0,0 3 0 0,-4 3 0 15,-3-3-128-15,0-3 0 0,-1 2 0 0,-2-3 128 16,-2 2-128-16,2-1 0 0,3 0 144 0,-5 3-144 15,1-3 0-15,-5 4 0 0,-2-1 0 0,-4-1 128 16,1 0-128-16,-3 1 0 0,-2-2 128 0,0 3-128 16,-3 1 0-16,1 0 128 0,-1 2-128 0,-2-2 0 15,0-1 0-15,-4 2 0 0,-3 2 0 0,-1-1 0 16,-7-1 0-16,-2 1 0 0,-3 1 128 0,-3 0-128 0,-12 0 0 0,0 0 128 16,9-1-128-16,-9 1 0 0,0 0 192 15,0 0-16-15,0 0-16 0,-9 4 0 0,-8-3 32 0,-2 1 16 16,-6 1 0-16,-6-1 0 0,0 0-208 0,-8-2 128 15,-3-3-128-15,-1 3 0 0,-3 3 128 0,-3-2-128 16,-2-1 0-16,-4 3 0 0,-7-1 128 0,-3 1-128 16,-6-1 0-16,2 2 144 0,-2-1-144 0,0-1 0 15,-1 2 0-15,-6-2 0 0,-4 0 0 0,-2 2 0 16,-2-2 0-16,4 1 0 0,-5-2 0 0,-3 1 0 16,-8 0 0-16,2 0 0 0,3 3 0 0,0-1 0 15,-1-1 0-15,-4 0 0 0,-6-1 0 0,2 0 0 0,2 3 0 0,-4-1 0 16,-1-1 0-16,1 1 0 0,-1-1 0 15,0 1 0-15,2-4 0 0,-6 1 0 0,-4 1 0 0,2 0 0 16,5-2 0-16,-2 0 0 0,-6 0 0 0,4 0 0 16,2 0 0-16,0-4 0 0,2-1 0 0,-1 0 0 15,-2-1 0-15,4 0 0 0,4 2 0 0,-3 0 0 16,-4 0 0-16,2 2 0 0,5 0 0 0,-1-2 0 16,0-1 0-16,-1 3 0 0,-1-1 0 0,4 2 0 15,2 0 0-15,-1 0 0 0,-2 1 0 0,3-3 0 16,1 2 0-16,4-1 0 0,3 1 0 0,-3 1 0 15,-5 0 0-15,3 0 0 0,4 0 0 0,4 0 0 16,1 1 0-16,0 1 0 0,-4-2 0 0,2 0 0 16,7 0 0-16,1 1 0 0,1 2 0 0,0-3 0 15,-1-3 0-15,2 2 0 0,1 2 0 0,3-1 0 16,2 0-144-16,6 0 144 0,1 0 0 0,0 3 0 16,-5-2 0-16,3 1-128 0,0 1 128 0,5-1 0 0,2 2 0 0,3 1 0 15,0-2 0-15,1 1 0 0,-1-1 0 0,2 5-128 16,2-2 128-16,3 1 0 0,5-1 0 0,3-2 0 15,2-1 0-15,8-1 0 0,3 1 0 0,2-1 0 16,-2 2 0-16,5-1 0 0,2-1 0 0,5 1-128 16,3-2 128-16,0 0 0 0,4 0-176 0,10-1 176 15,0 0-160-15,0 0 160 0,0 0-208 0,0 0 48 16,0 0 16-16,0 0 0 0,11 8-32 0,4-4 0 16,6-2 0-16,1 0 0 0,4-2 176 0,2 0 0 15,4-2-144-15,6 1 144 0,5 0 0 0,4 0 0 16,1-2 0-16,6 0 0 0,0 0 0 0,4 1 0 0,1 2 0 15,4-2 0-15,3-1 0 0,4 2 0 0,6-1 0 0,0 2 128 16,-1 0-128-16,1 0 0 0,3-3-192 0,5 2 192 16,3 1-128-16,3-3 128 0,3 1 0 0,1-1 0 15,1 2 0-15,7-2 0 0,4 2 0 0,1-2 0 16,-3-2 0-16,4 2 0 0,4-3 128 0,1 4-128 16,1-1 0-16,-1-2 0 0,0 0 0 0,3 3-176 15,0-2 176-15,1 1 0 0,-1-1 0 0,4 4 0 16,2 2 0-16,-4-2 0 0,-2-2 0 0,0 1 0 15,12-1 0-15,-8 2 0 0,-1 1 0 0,3-1 0 16,3-1 0-16,-3 1 0 0,-3 2 0 0,0-2 0 16,4-1 0-16,-2 0 0 0,-3 1 0 0,1-2 0 15,-1 0 0-15,0 2 0 0,-1 2 0 0,-1-2 128 16,-2-1-128-16,3 0 0 0,1 1 0 0,-5 0 128 0,-3 0-128 0,0 0 0 16,2 4 0-16,-3-2 0 15,-6 1 0-15,-1 1 0 0,-3-3 0 0,3 0 0 0,1-1 0 16,-3 3 0-16,-7-2 0 0,-1 1 128 0,-1 0-128 0,1-2 0 15,-2 0 0-15,-4 1 0 0,-6 4 0 0,-1-2 0 16,-3-5 0-16,2 2 128 0,0 2-128 0,-6-1 0 16,-6 1 0-16,-2-2 0 0,-5-2 0 0,-1 1 0 15,-5-1 0-15,0 2 128 0,0 0-128 0,-5 2 0 16,-2-2 0-16,-4 0 0 0,-6 0 0 0,-3 1 0 16,-5 1 0-16,-3-2 0 0,-6-2 0 0,-4 1 128 15,-2-1-128-15,-2 2 0 0,-11 0 0 0,0 0 0 16,0 0 0-16,0 0 128 0,0 0-128 0,0 0 0 15,-14-3 0-15,-6 0 128 0,-3 0-128 0,-5 2 0 16,-6 0 0-16,-6 1 128 0,-2-1-128 0,-4 1 0 0,-3-2 0 0,-3 2 0 16,-4 2 0-16,-3-2 0 0,1 0 0 0,-7 0 0 15,-10 0 0-15,-1 1 0 0,-2-1 0 0,1 0 0 16,-1-1 0-16,-6 1 0 0,-5 1 0 0,-2 3 0 16,-3-2 0-16,-3-2 0 0,0-1 0 0,-5 0 0 15,-8-1 0-15,2 2 0 0,3 0 0 0,-2 0 0 16,-4-1 0-16,-1 1 0 0,-1 0 0 0,-1-2 0 15,-3-2 0-15,0-3 0 0,-1 4 0 0,-2-1 0 16,3-1 128-16,-3-2-128 0,-4 4 128 0,4-1-128 16,3-1 0-16,-5-3 0 0,-7 4 0 0,7 2 128 15,0-5-128-15,-1 5 0 0,-7-5 0 0,4 6 0 16,4 0 0-16,-4 1 0 0,-4-1 0 0,2 1 0 16,5 0 0-16,-3 1 0 0,-3 0 0 0,2 0 0 15,3-2 0-15,1 4 0 0,0 2 0 0,1 0 0 0,6-3 0 16,2 1 0-16,-3-2 0 0,2 2 0 0,0-3 0 0,4 1 0 15,4 2 0-15,-1 2 0 0,-2-1 0 0,3-2 0 16,6 2 0-16,2 0 0 0,1 0 0 0,2-3 0 16,0 1 0-16,6 1 0 0,4-1 0 0,3 2 128 15,3-1-128-15,0 2 0 0,-1-1 0 0,4 1 0 16,7 2 0-16,3-2 0 0,2-1 0 0,3 1 0 16,0 2 0-16,1-3 0 0,3 1 0 0,4 0 0 15,3-1 0-15,4-1 0 0,6 2 0 0,3 3-128 16,1-4 128-16,7 2 0 0,-1 1-160 0,6-2 160 15,1 1-192-15,5 2 192 0,1-5-176 0,5 3 176 16,2-3-160-16,3 4 160 0,8-7-192 0,0 0 192 0,0 0-208 0,1 9 80 16,-1-9 128-16,10 10-208 0,4-5 80 0,3 0 128 15,2 0-128-15,5-1 128 0,4-2 0 0,5 2 0 16,5-1 0-16,3 2 0 0,6-1 0 0,6-2 0 16,5 1 0-16,1-2 0 0,4-2 0 0,4 1 0 15,4 0 0-15,7 0 0 0,0 0 0 0,6-2 0 16,4 0 0-16,-3 1 0 0,4-3 0 0,5 0 0 15,5 0 0-15,3-1 0 0,1 0 0 0,1-3 0 16,3 3 0-16,2 0 0 0,5-5 0 0,-1 4 0 16,0-3 0-16,4 2 0 0,5-1 0 0,-1 1 0 15,-6 1 0-15,7-2 0 0,7 2 0 0,-2-3 0 16,-3 3 0-16,5 1 0 0,3-2 0 0,-1 2 0 16,-3 0 0-16,6 0 0 0,4 0 0 0,-2 0 0 15,-5 0 0-15,4 0 0 0,6 3 0 0,-4 1 0 0,-2 0 0 0,1-1 0 16,6 0 0-16,-7 1 0 15,-5 1 0-15,3 2 0 0,6 2 0 0,-8-1 0 0,-5-3 0 0,2 3 0 16,3 0 0-16,-4-1 0 0,-9-2 0 0,3 3 0 16,2 0 0-16,-5-1 0 0,-7-1 0 0,-3-1 0 15,-2-1 0-15,-2 2 0 0,-2 4 0 0,-5-1 0 16,-5-1 0-16,-2-1 0 0,-2 0 0 0,-3 0 0 16,-2 2 128-16,-7-1-128 0,-6-1 0 0,-4-1 0 15,-4-1 0-15,1 0 0 0,0 0 0 0,-1-1 0 16,-2 1 0-16,-5-1 0 0,-7-2 0 0,-2 1 0 15,-3-2 0-15,-2 3 0 0,-6-2 0 0,-3 1 0 16,-4 0 0-16,-3 2 0 0,-4-4 0 0,-2-1 0 16,-4 3 0-16,-3 1 0 0,-12 1 0 0,0 0-176 0,0 0 176 0,-6-6-192 15,-4 5 64-15,-5 0 0 0,-5 1 0 0,-6 0 0 16,-4-1 128-16,-7 1 0 0,-5 2-144 0,-5 1 144 16,-5-3 0-16,-9 0 0 0,-9-2-144 0,3 5 144 15,-2 1 0-15,-1 1 0 0,-4-5 0 0,-5 1 0 16,-7-1 0-16,-5 3 0 0,-2-1 0 0,-3 0 0 15,-1 0 0-15,-8 1 0 0,-7-2 0 0,1 0 144 16,4 2-144-16,-8-2 128 0,-8 0-128 0,1 1 128 16,1-2-128-16,-6 0 160 0,-6 0-160 0,1 1 160 15,2 0-160-15,-4-1 128 0,-8-1-128 0,5 1 128 16,3 0-128-16,-2-1 0 0,-6-2 144 0,1 2-144 16,5-2 0-16,-4 2 128 0,-10 0-128 0,4-1 0 15,2 2 0-15,-1 0 0 0,-5 0 0 0,2 2 0 16,-2 0 0-16,1 3 0 0,4 0 0 0,-3 3 0 0,0 1 0 15,5-2 0-15,7 5 0 0,-2 1 0 0,-1-2 0 16,5 0 0-16,5 2 0 0,2-3 0 0,0 3 128 0,5 1-128 16,4-4 128-16,3 3-128 0,5 1 0 0,3-4 0 15,4 0 0-15,4-1-128 0,7 1 128 0,3 3 0 16,2-2 0-16,4 0 0 0,3-6 0 0,5 1 0 16,5-2 0-16,6-2 0 0,8 4 0 0,1 0 0 15,5-2 0-15,4-2 0 0,4 2-160 0,5 0 0 16,6-3 0-16,4-2 0 15,5 1-1776-15,6 0-368 0</inkml:trace>
  <inkml:trace contextRef="#ctx0" brushRef="#br1" timeOffset="-114995.25">9170 16417 8287 0,'-3'2'736'0,"0"-2"-592"16,-1 4-144-16,1 0 0 0,1-3 1328 0,-2 4 224 16,1-1 48-16,-2 1 16 0,1 3-656 0,-1-2-144 15,0 2-32-15,1 2 0 0,1 1-192 0,-2-2-32 16,1 5-16-16,-1-5 0 0,-2 0 96 0,2 4 0 16,-1-5 16-16,2 1 0 0,-1-1 208 0,1 3 32 15,-1-3 16-15,1 2 0 0,-1-3-176 0,1 3-32 16,-1-4-16-16,3 0 0 0,-1 1-208 0,3-7-32 15,0 0-16-15,0 0 0 0,0 0 0 0,0 0 0 16,0 0 0-16,0 0 0 0,0 0 80 0,0 0 32 16,5-12 0-16,3 0 0 0,-2 0-96 0,2-4 0 15,1-3-16-15,1-2 0 0,-1-3-112 0,1 1 0 0,-1-3-16 16,2 0 0-16,1 2-64 0,-1-7-16 0,1 0 0 0,0-2 0 16,-1-2-96-16,0 2 0 0,3-2-128 0,-3-5 192 15,2-2-192-15,2 2 176 0,2-7-176 0,-2 1 160 16,0-2-160-16,2-2 0 0,-1 0 144 0,2 0-144 15,1 0 0-15,0-3 144 0,-2-3-144 0,-1 0 0 16,2 1 128-16,0 3-128 0,1 2 0 0,0 0 0 16,-1-1 128-16,4 2-128 0,-5 4 0 0,5-2 0 15,-2 1 0-15,2-1 0 0,1-1 0 0,0 2 0 16,0-4 0-16,-1 1 0 0,-1-2 0 0,0 5 0 16,1 0 0-16,-2 3 0 0,1-1 0 0,-5 2 0 0,-2-3 0 0,-1 5 0 15,-2 3 0-15,1-1 0 0,-1 2 0 0,1 0 0 16,-2 1 0-16,-1 3 0 0,0 3 128 0,-2-2-128 15,1-1 0-15,-2 6 0 0,2 0 0 0,-4 3 0 16,2-2 0-16,-1 2 0 0,0 2 128 0,0 1-128 16,0 3 0-16,0-1 0 0,2-1 0 0,-5 2 0 15,2 1 0-15,1 2 0 0,2-1 0 0,-4 1 0 16,1 1 0-16,0 0 0 0,0 4 0 0,0-2 0 0,-2 1 0 0,2 2 0 16,-1 3 0-16,-3 5 0 0,0 0 0 0,7-5 0 15,-7 5 0-15,0 0 0 0,0 0 0 0,0 0 0 16,0 0 0-16,9 7 0 0,1 1 0 0,-2 4 0 15,-2 0 0-15,2 1 0 0,-1 2 0 0,-1 4 0 16,-4 5 144-16,3 1-144 0,3 5 0 0,-1 1 144 16,2 3-144-16,0 7 0 0,0 2 144 0,3 5-144 15,-1-2 0-15,0 5 144 0,1 1-144 0,-2 1 0 16,3 2 0-16,-1 1 0 0,2 0 0 0,-1 5 0 16,-1 1 128-16,-1 7-128 0,3 2 0 0,0 0 0 15,1-1 0-15,2-1 0 0,-3-6 128 0,0 1-128 16,-5-3 128-16,1 1-128 0,0-2 144 0,1 1-144 15,-2-3 496-15,0-2 0 0,0 1 0 0,-1-1 0 16,1-2-176-16,-3-2-16 0,2-1-16 0,-2 1 0 0,-1-3-160 0,0-2-128 16,-1 2 192-16,0-4-192 0,1-3 144 0,-3 0-144 15,0 0 0-15,0-1 144 0,-1-6-144 0,2 2 0 16,-2-2 144-16,-1-2-144 0,0-7 144 0,3 2-144 16,-1-4 192-16,0-2-192 0,-2-3 0 0,1-1 0 15,-1-2 0-15,0 1 0 0,0 0 160 0,0-4-160 16,0 0 128-16,0-4-128 0,1 1 128 0,-1-10-128 15,0 0 0-15,0 0 128 0,0 0-128 0,0 0 0 16,0 0 0-16,0 0 128 0,0 0 16 0,-4-15 0 16,1-3 0-16,-1-3 0 0,0-5-16 0,1 0-128 15,2-6 192-15,1-1-64 0,0-5-128 0,1-2 0 16,-2-6 0-16,1-1 128 0,0-3-128 0,-1-3 0 0,-3-3 0 16,1-2 0-16,0-2 0 0,-1 1 128 0,1-4-128 0,-3 1 0 15,-3-5 0-15,-1-2 0 0,0-2 0 0,1-3 0 16,1-1 0-16,2-1 0 0,-2-2 0 0,2 2 0 15,1 0 0-15,1 1 0 0,-2-2 0 0,2 4 0 16,0-1 0-16,-2 3 0 0,-2 1-176 0,0 4 176 16,-1 2-128-16,2 5 128 0,-1 0-128 0,-1 8 128 15,2 5 0-15,-2 7-160 0,0 3 160 0,-3 5 0 16,2-1 0-16,-1 5-128 0,-3-2 128 0,-1 6 0 16,1 3 0-16,-4-1 0 0,0 1-128 0,2 2 128 15,-1 1 0-15,2 3 0 0,1-2-128 0,0 2 128 16,-1 2 0-16,1 1-128 0,2-1 128 0,2 3 0 15,-2 4-128-15,4 1 128 0,0-1 0 0,8 5 0 16,-10-1-144-16,10 1 144 0,-10 1 0 0,10-1-144 16,-11 4 144-16,3 1-192 0,1 4 192 0,1-2-192 0,1 3 192 15,-2 1-208-15,0 1 80 0,-3 5 128 0,1-1-160 0,-1 5 160 16,-2-2 0-16,1 5-144 0,-1 3 144 0,2 1 0 16,-4 3 0-16,0 5-128 0,-1 3 128 0,0 6-128 15,-1 3 128-15,1 3-128 0,-1 6 128 0,-2 3 0 16,-1 1 0-16,-2 9-128 0,0 9 128 0,-3 1 0 15,1 4-144-15,0 2 144 0,-1-1 0 0,-2 4 0 16,1 4 0-16,1-4 0 0,-2-5 0 0,1-2 0 16,1-3 0-16,-4-1 0 0,-3-6 128 0,5 1 80 15,1-2 32-15,1 0 0 0,5-2 80 0,0-3 0 16,1-4 16-16,2-3 0 0,1-2-192 0,-2-1-144 0,4-6 192 16,2 0-192-16,-1 0 160 0,2-6-160 0,1-2 128 0,0-4-128 15,1-3 0-15,-1-5 0 0,0 1 128 16,0-2-128-16,1-5 0 0,2-1 0 0,1-3 0 0,1 0 0 15,0-2 0-15,2-4 0 0,0 0-160 0,1 0 160 32,1-6-640-32,0-8-48 0,0 0 0 0,0 0 0 15,0 0-1856-15,0 0-368 0,10-12-80 0</inkml:trace>
  <inkml:trace contextRef="#ctx0" brushRef="#br1" timeOffset="-114193.95">9606 15364 18431 0,'-31'4'1632'0,"14"1"-1312"16,-1 1-320-16,3-1 0 0,3 2 1952 0,3 0 320 16,9-7 64-16,0 0 16 0,0 0-1424 0,0 0-288 15,0 0-48-15,10 5-16 0,3-5-272 0,6-2-64 16,7-1-16-16,3-5 0 0,3-1 128 0,6-4 32 16,6-1 0-16,7 2 0 0,5-2 64 0,2-1 32 15,0 1 0-15,-2 3 0 0,-3-1-80 0,0 6-16 16,-1-3 0-16,-2 5 0 0,-4 2-144 0,-4 2-48 0,-3 0 0 0,-6 2 0 15,-5 1-192-15,-6 1 176 0,-6 1-176 0,-4 0 160 16,-6 0 32-16,-6-5 16 0,-8 13 0 0,-4-3 0 16,-6 3 304-16,-7 0 48 0,-7 5 16 0,-6 0 0 15,-7 2-112-15,-2 2-16 0,-4 3 0 0,-3 0 0 16,-4 0-176-16,-1 0-32 0,-6 1-16 0,1-2 0 16,5-2-48-16,4-3-16 0,5-2 0 0,8 0 0 15,7-7-160-15,7-1 128 0,5-3-128 0,6 1 128 16,7-3-128-16,10-4 128 0,0 0-128 0,0 0 128 15,12-8-128-15,5-1 0 0,5-5 0 0,7-1 0 16,8-2 0-16,5-2 0 0,4-1 0 0,5-2 0 16,1 3-128-16,4-2 128 0,-3-2 0 0,1 2 0 15,-5 2 0-15,-1 2 0 0,-1 0 0 0,-5 1 0 0,-5 2 0 16,-6 1 0-16,-7 1 0 0,-5 6 0 0,-6-2 0 0,-13 8 0 16,0 0 0-16,0 0 0 0,-12 0 128 0,-7 4-128 15,-8 1 192-15,-4 3-64 0,-7 2-128 0,-8 4 192 16,-6-1-192-16,-5 3 192 0,-7 3 0 0,-2 2 0 15,-3-4 0-15,3 3 0 0,4-3 112 0,1 1 16 16,6 0 16-16,8-3 0 0,5-3-80 0,7-2-32 16,4-5 0-16,7 0 0 0,7-2-224 0,9-2 176 15,8-1-176-15,0 0 160 0,0 0-160 0,7-4 0 16,5-1 0-16,7 0 0 0,1-5-128 0,4 2 128 16,3-2-160-16,1 3 160 0,2 0-128 0,0 2 128 15,0 2 0-15,2-1-144 0,-2 3 144 0,0-1 0 16,-5 2 0-16,-1 0-128 0,-1 2 128 0,-3-1 0 0,-1-1 0 0,-2 0 0 15,-3 0 0-15,-3 3 0 0,-3-2 0 0,-8-1 0 16,0 0 0-16,0 0 0 0,0 0 0 0,0 0 128 16,-4 15-128-16,-5-4 0 0,-5 0 0 0,-6 3 128 15,-9 1-128-15,-6-1 0 0,-1-1 0 0,-5 1 0 16,-4-1-176-16,0 1 176 0,-1 2-208 0,-2 1 80 16,-2-1 0-16,0 0 0 0,3 0 0 0,4-3 0 31,4-2-1344-31,3 1-272 0,4 0-48 0</inkml:trace>
  <inkml:trace contextRef="#ctx0" brushRef="#br1" timeOffset="-104771.24">26864 2511 1839 0,'-14'-9'160'0,"5"5"-160"16,-2 0 0-16,-2 2 0 0,0-2 1280 0,-2 0 240 15,1 2 32-15,-1-1 16 0,-1 1-288 0,1 0-64 16,-1 1-16-16,2 0 0 0,0-2-144 0,0 0-32 16,1 0 0-16,3 0 0 0,0 2-176 0,2-1-32 15,0 0-16-15,8 2 0 0,0 0-144 0,0 0-16 0,0 0-16 0,0 0 0 16,0 0-80-16,6-10-16 0,2 3 0 0,6 3 0 16,5-1 48-16,7 1 16 0,4-1 0 0,5 2 0 15,2-1-400-15,2-2-64 0,3 1-128 0,2 1 176 16,3-2-176-16,7 3 0 0,2 1 0 0,7 0 0 15,9 2 0-15,-3 0 0 0,0-1 0 0,-2 0 0 16,0-3 0-16,2 0 0 0,5 7 0 0,1-3 128 16,0 0 80-16,-4-3 16 0,-6 1 0 0,3 2 0 15,-1 2-64-15,4 3-16 0,4-1 0 0,0-3 0 16,0-2-144-16,-6 1 0 0,-4-1 144 0,1 0-144 16,0 1 0-16,1 1 128 0,3 0-128 0,-1-2 0 15,-2-3 0-15,-2-1 0 0,-3-1 0 0,-1 3 128 16,0 1 64-16,1 0 32 0,2 2 0 0,1 0 0 15,-2 0 16-15,-4 2 0 0,-4 0 0 0,-1-1 0 16,1-1-80-16,0 3-16 0,-2 2 0 0,0 1 0 0,4-2 32 0,-6-3 0 16,0-1 0-16,-3 0 0 0,-3-1-32 0,-3 1 0 15,-3-1 0-15,1 0 0 0,-2-1-16 0,-1 2-128 16,0 3 192-16,1-2-64 0,-3 2 48 0,1-2 0 16,-6 0 0-16,2-1 0 0,-1-1-32 0,-1 0 0 15,-2 1 0-15,0-2 0 0,-4 1-16 0,-1 1-128 16,1 0 192-16,-2 0-64 0,0 0 0 0,-1 1-128 15,-1 2 192-15,1 1-64 0,-3-3 128 0,2 2 0 16,-1-2 16-16,0 0 0 0,-2 0-16 0,0-1-16 16,1 0 0-16,0 2 0 0,0-1-96 0,-2 2-16 15,2-2 0-15,-4-1 0 0,0-1-128 0,-1 1 128 0,-2 1-128 16,1-1 128-16,-2-1-128 0,-10 1 0 0,0 0 0 16,0 0 0-16,0 0 224 0,0 0-32 0,0 0-16 0,0 0 0 15,0 0 80-15,0 0 0 0,0 0 16 0,-10-2 0 16,-2 1-272-16,-6 1 160 0,2 0-160 0,-7 0 128 15,-1-1-128-15,0 1 0 0,-4 0 0 0,-1 0 0 16,-6-2 0-16,2 1 0 0,-1-1 128 0,-6-1-128 16,2 3 0-16,-5 0 0 0,-4 0 0 0,-4-1 0 15,0-3 0-15,-1 0 0 0,0 3 0 0,1-2 0 16,-1-2 0-16,0 3 0 0,0 0 0 0,-4 2 0 16,-5 0 0-16,-4-2 0 0,-2-3 0 0,-2-2 0 15,1 2 0-15,0 2 0 0,2-1-128 0,-5-1 128 16,-7 0 0-16,0 1 0 0,-3 0-144 0,4-1 144 15,-2 1 0-15,-1 2 0 0,-3-1-128 0,-1 3 128 16,-3-4 0-16,3 3 0 0,1 1 0 0,2 2 0 0,0 2 0 0,-2 1 0 16,0 0 0-16,3 1 0 0,4 0 0 0,5 5 0 15,2 2 0-15,0-2 0 0,1 1 0 0,2-4 0 16,2 0 0-16,6 0 0 0,4 1 0 0,6-1 0 16,2 3 0-16,4-5 0 0,4-1 0 0,1 2 0 15,2-3 0-15,3 1 0 0,3-1 0 0,3 1 0 16,3-3 0-16,3-2 0 0,1-1-336 0,5-3 32 15,4 0 16-15,10 4 0 16,-8-4-2080-16,8 4-400 0,2-7-96 0,1-2-16 0</inkml:trace>
  <inkml:trace contextRef="#ctx0" brushRef="#br1" timeOffset="-103320.52">26966 709 20271 0,'0'0'1792'0,"0"0"-1424"0,0 0-368 0,-3-9 0 15,-1-3 128-15,2 5-128 0,-2-3 160 0,-1 2-160 16,-2-1 272-16,0 3-32 0,-3-6-16 0,0 3 0 16,-3-2-96-16,-2-1-128 0,-5 2 176 0,0-1-176 15,-1 3 192-15,-4-2-64 0,0 2 0 0,-3-2-128 16,-3 1 304-16,0-2-48 0,-1 1-16 0,0 1 0 16,2 1 96-16,-1 3 32 0,1 0 0 0,-1 2 0 15,1 1-144-15,0 2-32 0,1 2 0 0,-1 2 0 16,-5 1-192-16,0 3 0 0,-1-2 128 0,-1 6-128 15,0-2 0-15,-1 1 0 0,1 2 0 0,1 0 0 0,0 3 0 16,2 6 0-16,2 5 0 0,1-1 0 16,2 4 0-16,1 0 0 0,3-2 0 0,1 4 0 0,-1 0 0 0,3 3 0 15,0-3 0-15,2 4 0 0,1 3 0 0,-2 0 0 16,1 2 0-16,0 4 0 0,3 0 0 0,0 1 0 16,2-1 0-16,1 2 0 0,3 2 0 0,2 1 0 15,0-2 0-15,1 3 0 0,2 1 0 0,1 0 0 16,1 0 0-16,3 0 0 0,1-5 0 0,1 0 0 15,2 0 0-15,3-3 0 0,-1 0 128 0,5-2-128 16,3-4 0-16,2-1 0 0,3-4 160 0,1 1-160 16,1-4 160-16,3-5-160 0,1 0 288 0,2 0-32 15,1-5-16-15,-1-1 0 0,1-5-48 0,1-5-16 16,0 0 0-16,4-4 0 0,1-1 0 0,5-3 0 16,0-2 0-16,4-2 0 0,2-2-32 0,2-4 0 0,0 0 0 0,-2-5 0 15,0-3-144-15,-2-1 192 0,-3 0-192 0,0 0 192 16,1 0-192-16,-2 1 0 0,1-4 0 0,2 1 0 15,0-2 128-15,2-4-128 0,-1-4 0 0,0 4 128 16,-3-4-128-16,-2 2 160 0,-4-3-160 0,-2-4 160 16,-3-2 32-16,-2 1 16 0,0-4 0 0,-2 0 0 15,0-1-64-15,-1 0-16 0,-1-3 0 0,-1-1 0 16,-1-3-128-16,0 1 0 0,0-3 0 0,-2 2 0 16,-3 0 0-16,0 1 0 0,-1-3 128 0,0 2-128 15,-1 1 0-15,-6-3 0 0,1 4 0 0,-3 3 128 16,-2 5-128-16,-3-4 0 0,-3 1 0 0,-2 3 0 15,-4 1 128-15,-1 1 0 0,-4-3 0 0,-1 5 0 16,-2 2-128-16,-1 6 160 0,-3-1-160 0,-1 4 160 0,-1-1-160 0,9 11 0 16,-2-2 144-16,-3-3-144 0,-2 0 0 0,0 2 0 15,-1-1 0-15,1 3 128 0,-2 3-128 0,-18-12 0 16,6 7 0-16,3 5 0 0,0 0 0 0,0 5 0 16,2-3 0-16,-2 5 0 0,-4 1 0 0,-1 3 0 15,-1 2 0-15,-1 1-128 0,-3 3 128 0,4 1 0 16,-2 5-144-16,4-2 144 0,-1 2 0 0,0 4 0 15,-3-1-144-15,18-6 144 0,-4 5 0 0,-3 2-128 16,-4 2 128-16,-1 1 0 0,-1 0-128 0,1 4 128 16,-2 5 0-16,-26 19 0 0,10-2-144 0,5-3 144 15,0 1 0-15,1-4-144 0,-1 1 144 0,3 0 0 16,2 4 128-16,1-3-128 0,3 5 0 0,2-1 0 0,2 2 0 16,2-2-128-16,2 4 128 0,3 3 0 15,4 0 0-15,-1 0 0 0,1-2 0 0,3 1 0 0,2 4 0 0,3-1 0 16,1-5 0-16,3 4 0 0,0 0 0 0,5-3 0 15,3-2 0-15,3-6-128 0,5-3 128 0,3 3 0 16,2 0 0-16,1-5 0 0,3-3 0 0,2-2 0 16,0-5 0-16,3-1 0 0,3-4 0 0,3 0 0 15,6-1 0-15,2 0 0 0,1-4 128 0,4 0-128 16,4-2 128-16,3-2-128 0,3-7 128 0,0 2-128 16,-1-6 160-16,-1-2-32 0,-1-2-128 0,0-6 192 15,4-3 32-15,3-5 0 0,4 0 0 0,3-4 0 16,5-3 0-16,-2-3 0 0,-2-3 0 0,-3-3 0 15,0-5-96-15,-3-2 0 0,-2-3-128 0,1-1 192 16,-1-5-48-16,1-5-16 0,-4-4 0 0,-2-6 0 16,-5-5 128-16,-5 2 0 0,-5 0 16 0,-6 8 0 15,-4 3-144-15,-4 8-128 0,-7 8 144 0,-2 3-144 0,-4 7 0 0,-2 5 0 16,-3 2 0-16,-4 3 0 16,-2 5-1088-16,-5 1-304 0,1 4-64 0,-2 2-12656 15</inkml:trace>
  <inkml:trace contextRef="#ctx0" brushRef="#br1" timeOffset="-102402.45">26589 1831 17903 0,'0'0'784'0,"-6"6"176"0,-3 5-768 0,3-1-192 16,-3 2 0-16,0 2 0 0,-2 2 224 0,2 1 0 16,-3 4 0-16,-1 2 0 0,-2 3 32 0,3-2 0 15,0 4 0-15,2-2 0 0,0-2-256 0,2 1 0 16,3-2 128-16,1 3-128 0,2 0 0 0,0 0 0 0,2-1 0 0,4-3-160 15,1 0 160-15,3-2 0 0,1-4 0 0,4 1 0 16,1-2 160-16,3-1 16 0,4-4 0 0,2-2 0 16,5-4-16-16,3 1 0 0,6-1 0 0,5-2 0 15,6-1 64-15,-1-1 16 0,-1-1 0 0,-1 0 0 16,-1 0-240-16,3-2 176 0,1 2-176 0,6 2 160 16,1 2-160-16,7-1 0 0,4 1 0 0,1-2 0 15,-2-1 0-15,4 0-224 0,2 3 48 0,6-1 16 31,7 1-288-31,2-2-48 0,1-1-16 0,-2 4 0 16,1 0-304-16,4-2-64 0,5 3-16 0,-1-1 0 16,-1-4-16-16,-4 4-16 0,-3-2 0 0,6 1 0 0,5 1 656 0,-5-2 128 0,-3 1 144 0,-3-1-208 15,-3 0 208-15,4 0 0 0,1-1 0 0,-5 1 0 16,-4-2 0-16,-2 0 0 0,-4 1 0 0,1 0-144 0,1 2 144 0,2-1-208 16,4 2 80-16,-4-1 128 0,-6-1-176 0,-2-1 176 15,-2 2-128-15,3 1 128 0,4 1 0 0,-2-1 0 16,0-3 0-16,-6 0 0 0,-5 2 0 0,1-1 0 15,-1 1 0-15,3 1 176 0,0-2 16 0,-1 1 16 16,-4-2 0-16,-5-1 0 0,-8-4 192 0,-4-2 48 16,-6-1 0-16,-1 1 0 0,-5-1 192 0,-3-1 32 15,-4-4 16-15,-3 4 0 0,-1-4 112 0,-4 2 32 16,-1 0 0-16,-2 0 0 0,-3-3-144 0,-2-1-32 16,0-3 0-16,-2 2 0 0,-3-3-288 0,1-1-64 15,-3 0-16-15,-3-2 0 0,0-7-160 0,-4 0-128 16,1-3 144-16,-2 3-144 0,-1 3 0 0,-1 1 0 15,-1-3 0-15,-1 3-6928 0,1-3-1456 0</inkml:trace>
  <inkml:trace contextRef="#ctx0" brushRef="#br1" timeOffset="-97382.59">9483 9116 14735 0,'-8'-7'1312'0,"0"2"-1056"16,-2-4-256-16,4 4 0 0,6 5 128 0,-7-4-128 16,1-2 192-16,-3 3-192 0,9 3 144 0,-6-1-144 15,6 1 0-15,-7 0 144 0,7 0-144 0,0 0 0 16,-8-2 0-16,8 2 0 0,0 0 0 0,0 0 0 15,0 0 0-15,0 0 0 0,-9 0 0 0,9 0 0 16,0 0 0-16,-7 5 0 0,7-5 0 0,-9 7 0 16,2 0 0-16,0 2 0 0,1-4 0 0,1 2 256 15,-1 3-32-15,-1 3-16 0,2-3 256 0,3 6 48 16,-1 1 16-16,3 5 0 0,1 5-64 0,2-1-16 16,-2 4 0-16,3 1 0 0,0 4-160 0,-2 3-32 15,1 2-16-15,-2 1 0 0,-1 4-80 0,1-3-16 0,-2 2 0 16,4-1 0-16,-2 2 112 0,2 2 32 0,-2 2 0 15,1-3 0-15,1 2 96 0,1 2 32 0,0 1 0 0,-3 0 0 16,-2-2-128-16,1 3-32 0,0 3 0 0,0 0 0 16,0-1-64-16,0 4-32 0,-2 0 0 0,1-3 0 15,0-1 48-15,-3 4 16 0,-2 3 0 0,-2-3 0 16,-1 0 0-16,0 5 0 0,0-1 0 0,0 3 0 16,-1-4 32-16,1 1 0 0,0-3 0 0,0-1 0 15,3 3 16-15,2-4 16 0,0-3 0 0,2-1 0 16,-1-1 32-16,2-1 16 0,0-1 0 0,1-3 0 15,0-3-96-15,1 2-32 0,2-3 0 0,0 2 0 16,1-6-80-16,1 0 0 0,-1 0-128 0,3 0 192 16,1 2-192-16,0-3 128 0,-2 0-128 0,2-1 0 15,1-3 128-15,0 3-128 0,0 0 0 0,1-2 0 0,-5 0 0 16,1-1 0-16,-1-1 0 0,1 1 0 0,-1-1 0 0,-2-2 128 16,0-1-128-16,0 2 0 0,-1-1 128 0,1-3 0 15,-1 2-128-15,-1-4 192 0,-1-1 64 0,4-1 16 16,-1 4 0-16,-1-2 0 0,-2 0-80 0,0 0 0 15,2-1-16-15,-1 2 0 0,0-3-32 0,0 1 0 16,-1-3 0-16,0-2 0 0,0 1-144 0,3-2 192 16,-2-2-192-16,-1 1 192 0,0 1-64 0,0 0-128 15,0-1 192-15,0-1-64 0,0-5-128 0,-1 2 128 16,-2-3-128-16,2 0 128 0,1 0-128 0,-1-2 0 16,1-9 144-16,-4 12-144 0,-1-3 0 0,-1 0 144 15,2-3-144-15,4-6 0 0,-8 10 128 0,1-4-128 16,-2 0 0-16,1 1 0 0,-1-4 160 0,0 1-160 0,2-2 128 0,-1-1-128 15,0 1 128-15,-1-4-128 0,1 0 0 0,-1-1 128 16,-2 1-128-16,1-2 128 0,-2-4-128 0,1 2 128 16,3 0-128-16,-3-3 0 0,0 2 0 0,-1-4 128 15,1-1-128-15,0 4 0 0,-2-4 144 0,-1 3-144 16,1-4 0-16,0 1 144 0,2-1-144 0,-2-2 0 16,-3-2 128-16,2 0-128 0,-1-3 0 0,1 1 0 15,0 0 0-15,0 0 0 0,0-2 0 0,1 0 0 16,0 0 0-16,2 0 0 0,-2 0 0 0,0-2 0 15,-1 1 0-15,3 2 0 0,1 1 0 0,1 2 0 16,1 3 0-16,2 4 0 0,0-3 0 0,2 5 0 16,0-3 0-16,4 11 0 0,0 0 0 0,-3-7 0 15,3 7 0-15,0 0-144 0,0 0 144 0,0 0 0 0,0 0-160 0,0 0 160 16,0 0-192-16,13 0 192 0,0 2-144 16,-2 3 144-16,1 7 0 0,0-1-144 0,1 5 144 0,0 3 0 15,0 2-144-15,-1 7 144 0,2-4 0 0,1 6 0 16,1-4 0-16,0 3 0 0,2 2-144 0,0-3 144 15,0 0 0-15,-1-1 0 0,4-1 0 0,0-3 0 16,1-1 0-16,2-1 0 0,-2 0 0 0,2-2 0 16,1-1 144-16,2-4-144 0,2-3 256 0,0-2-16 15,1-5-16-15,-1-2 0 0,0-3 160 0,-2-2 48 16,1-8 0-16,-3-3 0 0,1-4 80 0,-2-3 32 16,3-4 0-16,-2-5 0 0,0-2-176 0,0-3-48 15,-3-2 0-15,1-4 0 0,-1-1-64 0,0-1-32 0,-1 4 0 16,2 2 0-16,0 4-224 0,-3 5 128 15,-1-2-128-15,-2 9 0 0,-2 2 0 0,-2 1 0 0,-2 1 0 0,1 5 0 32,-3 5-992-32,-2 1-192 0,-7 6-32 0,0 0-16128 0</inkml:trace>
  <inkml:trace contextRef="#ctx0" brushRef="#br1" timeOffset="-96164.55">8396 16287 19343 0,'-13'-12'1728'0,"4"7"-1392"16,0-1-336-16,9 6 0 0,0 0 1040 0,0 0 144 16,0 0 32-16,0 0 0 0,-4-6-352 0,4 6-64 15,0 0-16-15,0 0 0 0,0 0-336 0,0 0-64 16,0 0 0-16,0 0-16 0,6 11-48 0,-1 1-16 16,-3 3 0-16,2 5 0 0,1 3 80 0,-1 5 0 15,0 6 16-15,0 2 0 0,-2 1-144 0,-1 6-48 16,-1 4 0-16,-2 4 0 0,-3 2-64 0,-2 2-16 15,0-2 0-15,-3 1 0 0,-3-1-128 0,0-2 128 0,-2-5-128 0,0-1 128 16,-2-3 128-16,-1 2 0 0,0-4 16 0,3-3 0 16,1-4 112-16,3-5 32 0,1 0 0 0,1-5 0 15,1-3-128-15,3-1-32 0,1-3 0 0,2-2 0 16,2-3-256-16,0-11 160 0,0 9-160 0,0-9 128 16,0 0-128-16,0 0 0 0,0 0 144 0,9 10-144 15,-2-6 0-15,6-2 144 0,-3-2-144 0,2-1 0 16,0-1 160-16,5 0-160 0,3-1 128 0,2-1-128 15,2 1 128-15,3 1-128 0,2-2 128 0,3 4-128 16,-1 0 0-16,5 0 0 0,0 0 0 0,3 0 0 16,3 0 0-16,5 0 0 0,2 0 0 0,6 1 0 15,5 2 0-15,1 2 0 0,0 1 0 0,-1-2 0 16,1 2 0-16,1 3 0 0,5-4 0 0,2 2 0 16,3 0 0-16,0-2 0 0,-4 3 0 0,0-3 0 15,-1 3 0-15,0 1 0 0,2-3 0 0,1 3 0 16,-1-2 0-16,-3 4 0 0,-5-4 0 0,0 3 0 0,-2-3 0 0,1 3 128 15,-1-2-128-15,0 4 128 0,1-2-128 0,-4 3 128 16,1 2-128-16,-7-1 128 0,-2-1-128 0,-2 1 160 16,-2 0-160-16,0 3 160 0,-4-1-16 0,-2-1 0 15,-2-1 0-15,1 2 0 0,1-2 16 0,-5 1 0 16,-4-1 0-16,-2-2 0 0,0-1 32 0,-6-2 0 16,-3-1 0-16,-1-1 0 0,-3-2 144 0,-3-1 48 15,-2-4 0-15,-1-3 0 0,-8 3 240 0,8-7 48 16,0-1 16-16,-2-4 0 0,-2 0-96 0,0-4-16 15,-1-1 0-15,-1-7 0 0,-2-2-192 0,-1-8-32 0,-3-4-16 0,0-7 0 16,-2-2-16-16,0-8-16 0,-1-7 0 16,-2-1 0-16,2-7-112 0,-1 0-32 0,0 1 0 0,2 1 0 15,2 5-160-15,2 5 128 0,-1 6-128 0,3 5 128 16,1 0-128-16,1 6 0 0,-1 4 0 0,1 3 0 16,1-1 0-16,2 5 0 0,-1 5 0 0,0-1 0 15,-2 6 0-15,1 2-304 0,3 0 48 0,-1 5 16 31,-1 0-1584-31,1 0-320 0,2 4-64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19.8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515 1 15055 0 0,'-9'32'828'0'0,"-7"42"1"0"0,4-11-812 0 0,-76 217 1160 0 0,84-271-1150 0 0,-123 313 645 0 0,-14-6-561 0 0,95-214-46 0 0,44-97-70 0 0,-35 80 38 0 0,27-60-134 0 0,-8 39 0 0 0,16-57-85 0 0,1 1-1 0 0,-1 12 1 0 0,4 3-4737 0 0,2-11-723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20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1 382 15087 0 0,'7'-16'233'0'0,"2"0"1"0"0,0 0-1 0 0,0 1 0 0 0,2 0 0 0 0,0 0 0 0 0,19-18 0 0 0,-8 13-165 0 0,2 0-1 0 0,1 2 1 0 0,47-26 0 0 0,89-32 276 0 0,-123 61-248 0 0,1 1 0 0 0,1 2 0 0 0,0 1 1 0 0,0 2-1 0 0,1 2 0 0 0,64-2 0 0 0,-63 8-28 0 0,-1 3-1 0 0,54 8 1 0 0,-72-6-46 0 0,1 1 1 0 0,-1 1 0 0 0,-1 1-1 0 0,1 1 1 0 0,30 16 0 0 0,-45-19-17 0 0,0 0 1 0 0,0 0-1 0 0,0 1 0 0 0,-1 0 1 0 0,0 1-1 0 0,0-1 0 0 0,0 1 1 0 0,-1 0-1 0 0,0 1 0 0 0,-1 0 1 0 0,1 0-1 0 0,4 10 1 0 0,-4-4-6 0 0,0 0 1 0 0,-1 1-1 0 0,-1-1 1 0 0,0 1-1 0 0,-1 0 1 0 0,3 29-1 0 0,-5-22 21 0 0,-1-1-1 0 0,-1 1 1 0 0,0-1 0 0 0,-2 0-1 0 0,-1 0 1 0 0,-9 34 0 0 0,4-28 16 0 0,-2 0 0 0 0,0-1 0 0 0,-2-1 0 0 0,-23 37 1 0 0,9-25 65 0 0,-1-1 1 0 0,-1-2-1 0 0,-2 0 1 0 0,-2-3 0 0 0,-1 0-1 0 0,-45 30 1 0 0,-95 55 645 0 0,129-90-606 0 0,-1-3-1 0 0,-50 19 1 0 0,63-31-710 0 0,-57 12 0 0 0,27-12-846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20.8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432 33 9215 0 0,'-3'-10'707'0'0,"-2"0"-388"0"0,4 9-271 0 0,1 0 1 0 0,-1 0-1 0 0,0 1 1 0 0,1-1 0 0 0,-1 0-1 0 0,0 0 1 0 0,0 0-1 0 0,0 1 1 0 0,0-1 0 0 0,0 0-1 0 0,0 1 1 0 0,0-1-1 0 0,0 1 1 0 0,0-1 0 0 0,0 1-1 0 0,0 0 1 0 0,0-1-1 0 0,-2 1 1 0 0,1 0 16 0 0,1 0 1 0 0,-1 0-1 0 0,0 0 1 0 0,1 1-1 0 0,-1-1 1 0 0,1 0-1 0 0,-1 1 1 0 0,0-1-1 0 0,1 1 1 0 0,-1 0-1 0 0,-1 1 1 0 0,-4 2 155 0 0,0 2-1 0 0,0-1 1 0 0,1 0-1 0 0,-7 9 1 0 0,7-8-75 0 0,-48 49 1060 0 0,-70 95 0 0 0,97-111-826 0 0,1 0 1 0 0,2 1-1 0 0,-33 79 1 0 0,52-106-100 0 0,1-1 1 0 0,0 1 0 0 0,0 0 0 0 0,1 1 0 0 0,-2 23 0 0 0,5-33-249 0 0,0 0 0 0 0,0 0 0 0 0,1 0 0 0 0,-1 0 0 0 0,1 0 0 0 0,0-1 0 0 0,0 1 0 0 0,0 0 0 0 0,0 0 0 0 0,4 5 0 0 0,-3-7-35 0 0,-1 1 0 0 0,1 0 0 0 0,0-1 1 0 0,1 0-1 0 0,-1 1 0 0 0,0-1 1 0 0,1 0-1 0 0,-1 0 0 0 0,1-1 0 0 0,0 1 1 0 0,-1 0-1 0 0,1-1 0 0 0,0 0 0 0 0,6 2 1 0 0,-4-1 66 0 0,0-1 0 0 0,0 0 1 0 0,0-1-1 0 0,0 1 1 0 0,0-1-1 0 0,0 0 0 0 0,1 0 1 0 0,7-2-1 0 0,43-12 327 0 0,-42 11-338 0 0,14-6 75 0 0,-1 0-1 0 0,0-2 1 0 0,32-17-1 0 0,-40 18-54 0 0,0-2 1 0 0,-1 0-1 0 0,-1-1 0 0 0,32-30 1 0 0,-42 35-58 0 0,1-1 0 0 0,-1 0 1 0 0,-1-1-1 0 0,0 1 1 0 0,0-1-1 0 0,0-1 1 0 0,-2 1-1 0 0,1-1 1 0 0,-1 0-1 0 0,-1 0 1 0 0,3-12-1 0 0,-4 9 5 0 0,0-1-1 0 0,0 0 1 0 0,-2 0 0 0 0,0 0-1 0 0,-1 0 1 0 0,0 0-1 0 0,-1 0 1 0 0,-4-15 0 0 0,3 19-49 0 0,-1 0 1 0 0,0 1 0 0 0,-1-1-1 0 0,0 0 1 0 0,-1 1 0 0 0,0 0 0 0 0,0 1-1 0 0,-1-1 1 0 0,0 1 0 0 0,-1 1 0 0 0,0-1-1 0 0,-17-13 1 0 0,19 18-329 0 0,1 1 0 0 0,0 0 0 0 0,-1 0 0 0 0,0 0 0 0 0,1 0 0 0 0,-1 1 0 0 0,-11-3 0 0 0,-1 1-1133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21.1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154 0 9671 0 0,'0'10'217'0'0,"-2"96"829"0"0,0-84-779 0 0,-1-1 0 0 0,-10 40 0 0 0,6-38 338 0 0,-14 31 0 0 0,16-42-177 0 0,-1-1-1 0 0,-1 0 1 0 0,0 0 0 0 0,-11 13-1 0 0,11-16 33 0 0,0 0 0 0 0,-1-1 0 0 0,0 0 0 0 0,0 0 0 0 0,-15 9 0 0 0,21-15 83 0 0,2-1-51 0 0,0 0-11 0 0,0 0-6 0 0,2-7-235 0 0,1 1 0 0 0,0 0 1 0 0,0 0-1 0 0,0-1 0 0 0,7-7 1 0 0,-1-1 26 0 0,18-31 61 0 0,33-52-32 0 0,-34 60-288 0 0,-7 10 11 0 0,1 1-1 0 0,44-46 1 0 0,-63 72-19 0 0,-1 0 0 0 0,1 1 0 0 0,0-1 0 0 0,0 0 0 0 0,0 1 0 0 0,0-1 0 0 0,-1 0 0 0 0,1 1 0 0 0,0 0 0 0 0,0-1 0 0 0,2 0 0 0 0,-2 1-1 0 0,0 0 0 0 0,0 0 0 0 0,0 0 0 0 0,0 1 0 0 0,0-1 0 0 0,0 0 0 0 0,0 0 0 0 0,0 1 0 0 0,0-1-1 0 0,0 0 1 0 0,0 1 0 0 0,0-1 0 0 0,0 1 0 0 0,-1-1 0 0 0,1 1 0 0 0,0 0 0 0 0,0-1 0 0 0,0 1 0 0 0,-1 0 0 0 0,1 0 0 0 0,0-1 0 0 0,-1 1 0 0 0,1 1-1 0 0,2 2-7 0 0,-1-1-1 0 0,0 1 1 0 0,0 0-1 0 0,2 6 1 0 0,-1 0-12 0 0,-1 0 0 0 0,0 0 0 0 0,0 0 0 0 0,0 13 0 0 0,-2 41-165 0 0,0-50 150 0 0,-3 44-395 0 0,-3 0-1 0 0,-23 101 1 0 0,24-137-257 0 0,-9 38 61 0 0,9-19-5244 0 0,5-29 111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21.4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250 8 8287 0 0,'-1'-1'639'0'0,"-1"-4"-162"0"0,1 4 861 0 0,1 1 419 0 0,-1 1 88 0 0,-3 3-1478 0 0,1-1-1 0 0,-1 1 1 0 0,1 0 0 0 0,0 0-1 0 0,0 0 1 0 0,1 0-1 0 0,-1 0 1 0 0,-2 7 0 0 0,-14 40-7 0 0,14-36-100 0 0,-72 271 858 0 0,23 8-889 0 0,42-223-182 0 0,-8 59-93 0 0,-7 241 1 0 0,27-355-132 0 0,1 0 0 0 0,3 20 0 0 0,-3-29-317 0 0,1 0-1 0 0,0 0 1 0 0,0 0-1 0 0,1-1 1 0 0,-1 1-1 0 0,1-1 1 0 0,6 9-1 0 0,2-3-5121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21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0 10591 0 0,'-1'3'488'0'0,"-1"3"-400"0"0,0 1-1 0 0,1 0 1 0 0,-1 0-1 0 0,1 0 1 0 0,0-1-1 0 0,1 1 0 0 0,0 9 1 0 0,6 52 552 0 0,-5-58-270 0 0,31 215 3721 0 0,-19-159-3789 0 0,31 89-1 0 0,-19-85-721 0 0,2-2-1 0 0,46 83 1 0 0,-65-137-430 0 0,1 0 0 0 0,12 13-1 0 0,-2-6-461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20:21:22.1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1022 0 11975 0 0,'-7'11'182'0'0,"0"-1"0"0"0,0 1 0 0 0,1 1-1 0 0,1-1 1 0 0,0 1 0 0 0,-6 17 0 0 0,6-13-1 0 0,-47 120 1899 0 0,-95 221 1510 0 0,66-155-2855 0 0,-79 182 726 0 0,-113 177-460 0 0,74-194-4184 0 0,142-267-3795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41:49.56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1150 10842 11055 0,'-11'-11'976'0,"6"6"-784"0,0 0-192 0,5 5 0 16,-5-6 1072-16,5 6 160 0,0 0 48 0,0 0 0 16,0 0-432-16,0 0-80 0,0 0 0 0,0 0-16 15,-5 10-528-15,0 2-96 0,1-4-128 0,1 5 176 16,2-3-32-16,0-2 0 0,-1-2 0 0,1 4 0 16,0-1 16-16,-2 3 0 0,3-1 0 0,-1 1 0 15,0 0 144-15,-3 11 16 0,1-4 16 0,1-1 0 16,-2-1 16-16,1 0 0 0,0 3 0 0,-1-3 0 0,-1 1-64 15,0-3-16-15,0 1 0 0,-1 1 0 0,-1-1-32 0,1-1-16 16,0-2 0-16,0 1 0 0,2 1 48 0,0 0 16 16,1-5 0-16,1-1 0 0,2-9-16 0,0 13 0 15,-1-3 0-15,1-10 0 0,0 0-80 0,3 13 0 16,-1-4-16-16,-2-9 0 0,0 0-48 0,7 9 0 16,-7-9 0-16,10 5 0 0,-1 0 16 0,1 0 0 15,1-4 0-15,2-1 0 0,-2 0 16 0,3 0 0 16,2 0 0-16,1 0 0 0,1-1-32 0,1 1 0 15,2 0 0-15,0 1 0 0,1 0-128 0,1-1 192 16,3 2-192-16,1 0 192 0,4 1-192 0,0-1 192 16,2 2-192-16,3 0 192 0,1-2-192 0,0 2 192 15,0 1-192-15,-1 0 192 0,3-2-192 0,-3 2 0 0,1-1 144 0,4 1-144 16,-3-1 144-16,5 0-144 0,4 1 192 0,2 2-192 16,-1-2 208-16,0 0-64 15,1-1-16-15,0 0 0 0,-2-1 0 0,0-1-128 0,2 2 192 0,1-2-64 16,2 2 16-16,2 0 0 0,1 0 0 0,-1 1 0 15,0 1-144-15,-2-3 192 0,-3-2-192 0,1 3 192 16,1 1-192-16,1 1 128 0,1-3-128 0,2 1 128 16,2 0-128-16,2-1 0 0,-1 1 144 0,0-4-144 15,-3-1 0-15,4 1 144 0,-1 0-144 0,2 3 0 16,2-1 0-16,0 2 0 0,1 0 0 0,-4 1 0 16,-3-3 0-16,2 0 0 0,0 0 0 0,2 2 0 15,2 1 0-15,0-1 0 0,3-2 0 0,1 1 0 16,-3-4 128-16,0-1-128 0,1 4 0 0,0-1 0 15,3 1 0-15,1 0 0 0,2 3 0 0,-3-4 0 0,-2-1 0 16,-1 0 0-16,1 1 0 0,1 2 0 0,0-1 0 0,1 2 0 16,2 0 0-16,-3 0 0 0,-2-3 128 0,-2 2-128 15,0-2 0-15,2 3 0 0,1 0 128 0,3-1-128 16,3 0 0-16,-1-2 0 0,-5-1 176 0,0 0-176 16,1-1 160-16,-1 2-160 0,2 2 128 0,2-1-128 15,-1 2 0-15,-1-1 0 0,-4-3 128 0,1 2-128 16,-2-1 0-16,0 5 0 0,-1-4 144 0,2 3-144 15,4 2 128-15,-2-4-128 0,-2 1 144 0,0 0-144 16,-2 2 160-16,-2-2-160 0,1 1 128 0,2 3-128 16,7-2 0-16,-2-1 144 0,-2 2-144 0,-1-2 0 15,-1-3 0-15,0 3 0 0,-1 2 0 0,3-2 0 16,1-1 0-16,0-1 0 0,1 4 0 0,-4-3 0 16,-2-1 0-16,1 1 0 0,-1 0 144 0,1-1-144 0,3-1 160 0,1-1-160 15,1 2 0-15,-2 1 0 0,-2 1 0 0,-2-1 0 16,-4-2 0-16,3 1 0 0,1 1 0 0,2-2 0 15,-1 1 192-15,1-1-48 0,-6 2-16 0,0-1 0 16,-1-1 16-16,2-1 0 0,-2 1 0 0,3-1 0 16,1 1-144-16,1 0 160 0,0-1-160 0,0-1 160 15,-3 0-160-15,-1-1 0 0,1-1 144 0,0 0-144 16,2-1 0-16,3 1 0 0,0-2 0 0,-4 1 128 16,-1 0-128-16,-1-1 0 0,0 0 0 0,0 0 0 15,-1-2 0-15,3-3 0 0,-1 6 0 0,2 0 0 16,-3-3 0-16,0 3 128 0,-1 0-128 0,-1-1 0 15,-2-1 0-15,2 0 0 0,2 4 0 0,0-2 0 16,3 1 0-16,-5-1 128 0,-2-1-128 0,-2 1 0 16,2 1 0-16,-1 0 128 0,-2-1-128 0,2 2 0 15,1 1 0-15,2 0 0 0,0-1 0 0,-2-1 128 0,-3 0-128 0,-1-2 0 16,0 0 0-16,-1 3 0 0,1 0 0 0,-2 1 0 16,3-2 0-16,1 2 0 0,1 0 0 0,-1 0 0 15,-3-1 0-15,0-1 0 0,-4 0 0 0,-1 1 0 16,1 0 0-16,0 1 0 0,-2 0 128 0,0 1-128 15,1 2 160-15,-1-2-160 0,1 0 0 0,-1-1 0 16,1 0 0-16,-4 0 0 0,-4 0 0 0,-1 0 0 16,-2-1 0-16,2 1 0 0,-1 1 0 0,-1-1 0 15,1 0 0-15,-2 3 0 0,-3-1 176 0,2 0-176 16,-1-1 192-16,3-1-192 0,-3 0 0 0,-1 1 0 0,0-1 0 0,0 0 0 16,-4 0 0-16,2 3 0 15,-6-3 0-15,3 0 0 0,-3 0 0 0,2 1 0 0,0-1 0 0,-2 1 0 16,1 0 0-16,0 2 0 0,-1-3 0 0,-1 3 0 15,0-1 0-15,-1 1 0 0,-1-2 0 0,0 3 0 16,0-3 0-16,1 2 0 0,1-2 128 0,-1 1-128 16,1 1 0-16,-4-1 0 0,-1 0 0 0,0 2 0 15,0-3 128-15,1 1-128 0,-1 0 0 0,0 0 0 16,0 2 0-16,-1 1 0 0,-1-1 0 0,1-2 0 16,-3 1 0-16,1-1 0 0,-3 1 0 0,3 1 0 15,-1 0 0-15,-1-1 0 0,-2 3 0 0,2 0 0 16,0-1 0-16,1-1 0 0,-10-4 0 0,10 5 0 15,-1-1 128-15,1-1-128 0,1-1 0 0,-1-1 0 16,-1-2 128-16,-9 1-128 0,9 0 0 0,-2-4 0 0,1-2 192 16,0 1 0-16,-2-3-16 0,0-1 0 15,-1 1-176-15,2-2 0 0,-1 0 0 0,0-1 0 0,1-3 128 0,-1 0 32 16,2-3 16-16,1-1 0 0,0-1 16 0,-1 0 0 16,0 0 0-16,0-3 0 0,-1-2-192 0,1-4 0 15,-2 2 0-15,2-5 128 0,1-1 16 0,-3 2 0 16,1 1 0-16,-1-2 0 0,-1 6 128 0,1-3 32 15,1 2 0-15,0-3 0 0,1 5 16 0,2-1 0 16,-2 2 0-16,-2 2 0 0,0 1-320 0,0 2 0 16,-4 3 0-16,1 0 0 0,-2 2 0 0,0 5 0 15,-1 8-192-15,0 0 192 16,0 0-1488-16,0 0-208 0,0 0-32 0,-7 17-9664 16,-1 6-1936-16</inkml:trace>
  <inkml:trace contextRef="#ctx0" brushRef="#br0" timeOffset="9406.28">20559 11520 6447 0,'0'0'576'0,"0"0"-576"0,0 0 0 0,0 0 0 16,0 0 1328-16,0 0 144 0,0 0 48 0,0 0 0 15,0 0-992-15,0 0-192 0,0 0-32 0,0 0-16 16,0 0-112-16,0 0-32 0,0 0 0 0,0 0 0 16,0 0 16-16,0 0 0 0,0 0 0 0,0 0 0 15,0 0 80-15,0 0 16 0,4 12 0 0,-4-12 0 16,0 0 0-16,0 0 0 0,0 0 0 0,0 0 0 15,3 9-96-15,-3-9-16 0,0 0 0 0,0 0 0 16,0 0 48-16,-2 11 0 0,2-11 0 0,-2 9 0 16,-2 0 240-16,-1-1 48 0,0 3 16 0,0-5 0 15,5-6-32-15,-7 12 0 0,0-2 0 0,-1 1 0 16,0 1-112-16,2-2-32 0,-2 1 0 0,3-2 0 16,0 3-32-16,1 2-16 0,2-3 0 0,-1 3 0 15,1 1-112-15,1 2-32 0,-1-1 0 0,1 1 0 16,0 0-128-16,-1-2 0 0,1-2 144 0,0-1-144 0,0 2 0 0,-1-4 128 15,2-10-128-15,-1 12 0 0,0 1 176 16,0-5-48-16,1-8 0 0,-3 12 0 0,3-12 176 0,-3 9 16 16,3 1 16-16,0-10 0 0,0 0-80 0,0 0-32 15,0 0 0-15,-1 9 0 0,1-9-80 0,0 0-16 16,0 0 0-16,1 10 0 0,-1-10-128 0,3 9 0 16,-3-9 0-16,9 6 0 0,-9-6 144 0,13 3-144 15,1-3 160-15,0 0-160 0,1-3 176 0,0-1-176 16,2-2 192-16,2 1-192 0,1 1 144 0,2-3-144 15,1 0 0-15,3-2 144 0,2 0-144 0,3 3 0 16,0-3 0-16,5 3 128 0,2-2-128 0,2 2 0 16,0 2 144-16,2-2-144 0,0 1 0 0,-2 1 144 0,-2 2-144 15,1 0 0-15,1-3 128 0,3 1-128 0,-1 0 0 0,3 3 0 16,5-2 0-16,0 1 0 0,-1-2 128 0,1 2-128 16,-2-1 0-16,0 0 128 0,1 2-128 0,-1 0 0 15,-1-3 128-15,3 3-128 0,-2-2 0 0,5 2 0 16,-1 0 0-16,-1-2 0 0,-2 1 128 0,-1 0-128 15,-2-1 0-15,-1 0 0 0,0-2 0 0,3 2 0 16,4 0 0-16,2 1 128 0,2 0-128 0,-2 0 0 16,-2 1 160-16,-2-1-160 0,-4 0 128 0,-2 1-128 15,-2-1 192-15,0 2-64 0,5 1 0 0,0-1 0 16,0-1 0-16,0 1-128 0,-2 2 192 0,0-1-64 16,-1-2-128-16,-4 1 192 0,-3 0-192 0,1 1 192 15,0 3-192-15,1-3 192 0,-4-1-192 0,2 0 192 0,0 2-192 16,1-1 128-16,3 2-128 0,-1-2 128 15,1 1-128-15,-2 1 0 0,1-2 0 0,-5 0 128 0,0 2-128 0,-2-3 128 16,2 0-128-16,0 3 128 0,-3-1-128 16,1-1 192-16,0-1-192 0,0 0 192 0,1 2-64 0,-2-1-128 15,2 1 192-15,-1 1-64 0,0-2-128 0,0 2 192 16,-1-3-192-16,-1 0 192 0,-4 1-64 0,1-1 0 16,0 0 0-16,2 0 0 0,0-1-128 0,2 1 192 15,2 0-192-15,-1 0 192 0,0 0-192 0,2 1 128 16,-1 0-128-16,-1 1 128 0,-2 0-128 0,-3-1 128 15,-1 2-128-15,0 0 128 0,-3-1-128 0,-2 3 0 16,1-2 0-16,-5-2 128 0,1 0-128 0,-2 2 192 16,1-1-192-16,0 1 192 0,1-3-32 0,0 0 0 15,-1 2 0-15,0 1 0 0,1 1-160 0,0-2 192 0,1 1-192 0,-1 1 192 16,0 2-192-16,0-1 0 0,1 1 0 0,0 1 0 16,0-2 128-16,1 1-128 0,-2 2 0 0,0-3 128 15,0-1-128-15,0 1 0 0,0-1 0 0,1-1 0 16,-1 3 0-16,-1 1 0 0,-1-3 0 0,-1-1 0 15,1 2 0-15,0 1 0 0,1-2 0 0,0 1 0 16,-1-1 0-16,-2 1 0 0,-2-1 0 0,2-3 0 16,-1 0 128-16,1 2-128 0,0 0 0 0,1 3 128 15,0-3-128-15,-1 0 128 0,-1-1-128 0,2 2 128 16,-1 1-128-16,1-1 0 0,2-3 0 0,-1 3 128 16,-2-2-128-16,-1-1 0 0,-1 0 144 0,-1 2-144 15,1-3 128-15,-3 0-128 0,0-3 160 0,1 2-160 16,-3 0 144-16,1 1-144 0,-9 0 128 0,12-4-128 15,-2 5 128-15,-1-1-128 0,-9 0 0 0,0 0 128 0,9-3-128 0,-9 3 0 16,9-1 0-16,-9 1 0 0,0 0 128 0,0 0-128 16,0 0 128-16,0 0-128 0,0 0 160 0,0 0-160 15,3-6 192-15,-3 6-192 0,0 0 224 0,0 0-64 16,0 0-16-16,0 0 0 0,0 0 48 0,0 0 0 16,0 0 0-16,-7-8 0 0,7 8-64 0,-9-4-128 15,9 4 192-15,-9-3-64 0,9 3-128 0,0 0 0 16,-8-7 0-16,8 7 128 0,0 0-128 0,0 0 0 15,0 0 144-15,-7-5-144 0,7 5 0 0,0 0 0 16,0 0 0-16,0 0 128 0,-8-8-128 0,8 8 0 16,0 0 0-16,0 0 0 0,-4-10 0 0,4 10 128 0,-5-9-128 0,1 2 0 15,4 7 0-15,0 0 0 0,-2-9 0 0,-1-1 0 16,1 2 0-16,2 8 0 0,-1-10 0 0,1 2 128 16,0-3-128-16,0 1 128 0,1 0-128 0,1-2 128 15,2 2 48-15,2-4 16 0,1-4 0 0,-1 3 0 16,1-2-64-16,1 0 0 0,1-4 0 0,2 2 0 15,-3 0-128-15,1 1 160 0,0 2-160 0,-1-1 160 16,-2 3-160-16,2 0 0 0,-1 3 0 0,2-4 128 16,-2-2-128-16,-1 3 0 0,2 1 0 0,-2 2 0 15,-1 0 0-15,0 3 0 0,0-1 0 0,-5 9 0 16,5-6 0-16,-5 6 0 0,0 0 0 0,0 0 0 16,0 0-128-16,0 0-64 0,0 0-16 0,3 14 0 15,-2-3-2256-15,-1 7-448 0,0 3-96 16</inkml:trace>
  <inkml:trace contextRef="#ctx0" brushRef="#br0" timeOffset="12008.4">19048 7162 10127 0,'0'0'896'0,"0"0"-704"0,0 0-192 0,0 0 0 15,0 0 896-15,0 0 160 0,0 0 32 0,0 0 0 16,0 0 192-16,0 0 64 0,7-4 0 0,-1-5 0 16,-1 0-160-16,-2-5-32 0,1-1 0 0,0-1 0 15,0-4-208-15,1 0-48 0,0-2-16 0,-1-2 0 16,0-4-128-16,-2 4-32 0,1-2 0 0,-1 1 0 0,2-1-176 0,-1 2-32 15,0 2-16-15,0 0 0 0,2 5-240 0,-1 1-64 16,0 2 0-16,0 2 0 0,-1 1-64 0,0 1 0 16,1 6-128-16,-4 4 192 0,0 0-48 0,0 0-16 15,9 3 0-15,-1 3 0 0,1 4-128 0,2 3 0 16,-1 0 0-16,1 3 128 0,2 4-128 0,0 1 0 16,1-1 0-16,0 2 0 0,0 5 0 0,1 1 0 15,0 1 0-15,-1-4 0 0,1 0 128 0,-2 0-128 16,-2-1 192-16,0 2-64 0,-1-2 128 0,-1-3 0 15,-2 1 16-15,0 1 0 0,-2-4-32 0,0 0-16 16,0-3 0-16,-1-2 0 0,0-1-64 0,-1 0-16 16,0-3 0-16,-1 0 0 0,1 0-144 0,-1-2 128 15,1 0-128-15,-3-8 128 0,0 0-128 0,0 0-144 16,0 0 144-16,0 0-208 16,0 0-656-16,0 0-128 0,5-7-32 0,-1 1-8656 15,-2-6-1744-15</inkml:trace>
  <inkml:trace contextRef="#ctx0" brushRef="#br0" timeOffset="12251.48">19133 7197 26607 0,'0'0'576'0,"4"11"128"0,1-5 32 0,1 5 16 0,3 0-608 0,3 3-144 0,0 2 0 0,4 3 0 0,0 3 1312 0,3 3 224 15,0-1 64-15,2 2 0 16,1 0-384-16,0 2-80 0,2 0-16 0,-1 2 0 0,0-5-96 0,-1 4 0 16,0-2-16-16,0 2 0 0,0-2-368 0,1 0-64 15,-6-6 0-15,4 1-16 0,-1-2-368 0,2 2-192 16,0-3 192-16,3-1-192 16,0-1-1008-16,4 2-304 0,2-2-64 0</inkml:trace>
  <inkml:trace contextRef="#ctx0" brushRef="#br0" timeOffset="13329.77">20255 8204 16575 0,'0'0'736'0,"2"-6"160"0,-4-2-720 0,2-2-176 15,0 1 0-15,2-1 0 0,-2 4 1024 0,1-2 192 16,0 3 16-16,0 0 16 0,1-3-480 0,-2 8-80 0,1-5-32 16,-1 5 0-16,0 0-192 0,0 0-32 15,3 9-16-15,-1 4 0 0,2 2-48 0,1 4-16 0,1 5 0 0,3 4 0 16,1 4-96-16,3 3 0 0,4 4-16 0,7 15 0 16,-3-7-240-16,1-5 176 0,-2-1-176 0,1 0 160 15,-1-1-160-15,0-4 0 0,1-7 144 0,-2 0-144 16,-3-5-176-16,0-2-96 0,-2-4-32 0,-2-4 0 15,1-3-624-15,-2-3-128 0,1-2-32 0,-2-3-9568 16</inkml:trace>
  <inkml:trace contextRef="#ctx0" brushRef="#br0" timeOffset="13532.84">20769 8277 11055 0,'6'-28'480'0,"-2"12"112"0,2 1-464 0,2 4-128 16,-2-1 0-16,-6 12 0 0,0 0 2320 0,0 0 448 15,0 0 96-15,9 13 16 0,-2 1-1552 0,-2 6-304 16,-5 1-64-16,0 7-16 0,-3 10-144 0,-2 2-32 16,-3 1 0-16,0 2 0 0,-4 6-32 0,-2 3-16 15,-1 2 0-15,-2 4 0 0,0-3-16 0,-2 5 0 16,-1-3 0-16,0 2 0 0,0-2-352 0,1-2-80 16,2-6-16-16,2-2 0 0,1-9-256 0,4-2 0 15,1-3 128-15,4-9-128 16,4-3-1648-16,1-7-384 0,1-3-80 0</inkml:trace>
  <inkml:trace contextRef="#ctx0" brushRef="#br0" timeOffset="13806.76">21232 8252 18431 0,'0'0'1632'0,"10"-2"-1312"16,2-1-320-16,4 0 0 0,3-3 848 0,2 3 112 15,4-1 0-15,3 0 16 0,3-4-416 0,2 3-96 16,0 0-16-16,0 0 0 0,0 3-448 0,-3 0 0 15,-6 1 0-15,-3 0-10368 16</inkml:trace>
  <inkml:trace contextRef="#ctx0" brushRef="#br0" timeOffset="13932.56">21304 8496 23039 0,'0'0'2048'0,"0"0"-1648"15,0 0-400-15,13 8 0 0,1-2 1312 0,4-2 176 16,3-1 48-16,5-1 0 0,3 1-832 0,4-3-144 15,5-3-48-15,1 1 0 16,1 1-1152-16,0-2-224 0</inkml:trace>
  <inkml:trace contextRef="#ctx0" brushRef="#br0" timeOffset="14727.2">22528 9066 4607 0,'0'0'192'0,"-9"5"64"0,0-4-256 0,0 2 0 16,-1-1 0-16,3 0 0 0,7-2 3072 0,0 0 560 16,0 0 112-16,0 0 32 0,-7-5-2032 0,7 5-400 15,-5-12-64-15,4-2-32 0,3-7-128 0,4-2-32 16,0 0 0-16,3-5 0 0,2 0-224 0,2-4-48 15,1-4-16-15,1 1 0 0,3-2-368 0,0-4-80 16,1-2-16-16,-1-1 0 0,-1-7-128 0,0-5-16 16,3-1-16-16,1-3 0 0,-4 1-176 0,4 0 160 15,-3 0-160-15,-1 3 160 0,1 3-160 0,0 8 0 16,-5 5 0-16,2 8 0 0,-1 8 0 0,-3 7 0 16,-3 7 0-16,-2 5 0 0,-6 5 0 0,0 0-176 15,8 10 176-15,-2 7-128 0,2 3 128 0,-4 7-208 16,0 7 80-16,-1 4 128 0,0 3-144 0,-1 2 144 15,-2 2 0-15,3 3 0 0,-3 0 0 0,1 1 0 16,1-1 0-16,0-5 0 0,1 0-144 0,-1-1 144 0,2-2 0 0,0-4-144 31,0-2-288-31,-1-3-48 0,0-4-16 0,0 1 0 16,-1-4-608-16,-2-2-128 0,-2-1-32 0</inkml:trace>
  <inkml:trace contextRef="#ctx0" brushRef="#br0" timeOffset="14895.33">22461 8611 26431 0,'0'0'1168'0,"0"0"240"0,11-4-1120 0,3-1-288 0,4 1 0 0,4 2 0 16,6-1 320-16,2-1 0 0,4-2 0 0,5-4 0 0,2-2-160 0,3 3-32 16,1 2 0-16,2 2 0 15,2 1-1152-15,-1 1-224 0</inkml:trace>
  <inkml:trace contextRef="#ctx0" brushRef="#br0" timeOffset="15244.77">23912 8288 23039 0,'-9'-11'1024'0,"4"6"192"0,-1 1-960 0,-2 2-256 16,1 0 0-16,-6 1 0 0,-2 1 1008 0,-3 3 144 16,-2 3 48-16,-6 4 0 0,1-1-816 0,-4 3-144 15,-3 4-48-15,-1 0 0 0,-2 3-192 0,4 0 144 16,-1-2-144-16,6 1 128 0,6 1-128 0,6 0 128 16,5-2-128-16,5 1 128 0,4-3-128 0,7-1 0 0,4-3 0 0,5 1-176 15,3-3 176-15,-2 1 0 0,4-3 0 0,-1 2 0 16,3-6 0-16,-3 3 0 15,-1 0 128-15,-2-1-128 0,-3 1 0 0,-3 5 144 0,-2-5-144 0,-2 4 0 16,-7-10 224-16,1 10-64 0,-2 2-16 0,-5 0 0 16,-2-1-16-16,-6 1-128 0,-4 0 192 0,-5-3-64 15,-3 1-128-15,-3-5 0 0,-4-1 0 0,4-2 0 16,2-3-1600 0,3-3-368-16</inkml:trace>
  <inkml:trace contextRef="#ctx0" brushRef="#br0" timeOffset="15427.62">24364 8227 28559 0,'0'0'2544'0,"-2"15"-2032"16,1 4-512-16,0 3 0 0,-2 1-192 0,-2 6-128 15,-4-1-16-15,0 3-16 0,1 0 640 0,-3 2 128 16,-3-2 32-16,3 1 0 0,-1-1-448 0,1-3 0 15,0-1 128-15,2-2-12992 0</inkml:trace>
  <inkml:trace contextRef="#ctx0" brushRef="#br0" timeOffset="15761.51">24666 8541 18431 0,'-9'9'1632'0,"-1"1"-1312"0,-3 3-320 0,3 1 0 15,0-4 1792-15,0 0 304 0,-2-2 48 0,4-1 16 16,-1-3-1200-16,9-4-224 0,0 0-48 0,0 0-16 16,0 0-352-16,0-10-64 0,3-1 0 0,4-5-16 15,3 1 16-15,3-4 0 0,1-4 0 0,2-2 0 16,2 6 32-16,2-6 16 0,3-1 0 0,-2 2 0 15,-1 3-48-15,2 3 0 0,-2 1 0 0,0 3 0 0,-2 4 64 16,1 2 16-16,0 5 0 0,1 7 0 0,-6 8-96 16,-1 3-32-16,-1 6 0 0,-4 4 0 0,-1 4-208 0,-3 1 0 15,-3 2 0-15,-2 6 0 0,-6 2 0 0,2-1 0 16,-2-3 0-16,0-1 144 16,3-4-704-16,1-6-144 0,-1-3-16 0,1-4-9072 0,1-6-1792 0</inkml:trace>
  <inkml:trace contextRef="#ctx0" brushRef="#br0" timeOffset="16077.94">26010 7663 19343 0,'-2'-16'1728'0,"2"16"-1392"0,0-7-336 0,0 7 0 15,0 0 1792-15,0 0 304 0,0 0 48 0,0 0 16 16,-11 9-1712-16,-3 7-320 0,-2 8-128 0,-6 2 0 0,-3 7 0 0,-2 4 144 16,-1 6-144-16,-3 5 0 0,0 6 224 0,-4 3-64 15,0 5-16-15,-1 3 0 0,0 4-16 0,5 0 0 16,1 3 0-16,8-4 0 0,3-5-128 0,8-5 0 15,8-8 0-15,4-6 0 16,4-8-448-16,6-3-160 0,5-7-32 0,5-3-11360 0</inkml:trace>
  <inkml:trace contextRef="#ctx0" brushRef="#br0" timeOffset="16494.52">26277 7890 24703 0,'0'0'1088'0,"11"-11"240"0,3-1-1072 0,3 1-256 16,2 5 0-16,1-2 0 0,2 3 256 0,3 0-16 15,3 0 0-15,-3 5 0 0,-2 2-48 0,-1 5-16 16,-2-2 0-16,-2 5 0 0,-4 0-176 0,-4 3 0 15,-3 1 144-15,-5 1-144 0,-6 3 0 0,-3-1 0 0,-5 3 0 0,-3-3 128 16,-2 4-128-16,0-4 0 0,-4-1 0 0,2-1 128 16,1 3 128-16,2-3 16 0,-1-2 16 0,5-1 0 15,0-4 272-15,6 1 48 0,1-3 16 0,5-6 0 16,1 14-304-16,3-4-64 0,2 1-16 0,4 0 0 16,2-2-240-16,3 4 0 0,4-2 0 0,2 4 0 0,1 2 0 0,-3 2 128 15,1 1-128-15,-4 2 0 0,-3 0 0 0,-4-1 0 16,-4 3 0-16,-4-1 0 0,-5-2 0 0,-5-1 0 15,-1-1 0-15,-4 1 0 0,-1-3 896 0,-5-2 224 16,-6-4 48-16,1 1 16 16,-1 1-1536-16,3-1-304 0,1-4-64 0,0-2-16 0,2-1 736 0,1-2 0 15,2-4 240-15,6-4-64 16,4-3-1904-16,5-2-384 0</inkml:trace>
  <inkml:trace contextRef="#ctx0" brushRef="#br0" timeOffset="16828.33">27516 7440 13823 0,'0'0'608'0,"0"0"128"0,0 0-592 0,-8 0-144 0,0 0 0 0,-1 5 0 16,-2 8 2224-16,-1 4 400 0,-4 0 96 0,-1 5 16 16,-4 2-1728-16,2 8-352 0,-2 2-64 0,-1 4-16 15,2 6-144-15,2 5-48 0,1 6 0 0,3-1 0 16,0 2-96-16,4 3-32 0,1-2 0 0,4 0 0 16,3 2 192-16,2-8 16 0,2-6 16 0,5-1 0 15,3 3-160-15,5-6-16 0,2-1-16 0,2-5 0 0,2-4-144 0,1-3-16 16,-1-5-128-16,4-2 192 0,-4-3-192 0,-6-6 176 15,1-5-176-15,0 2 160 16,2-5-736-16,0 0-128 0,0-5-48 0,2-6-12496 16</inkml:trace>
  <inkml:trace contextRef="#ctx0" brushRef="#br0" timeOffset="16992.72">26982 7913 29487 0,'18'-5'1296'0,"1"2"288"0,6 1-1264 0,10-1-320 16,4 3 0-16,6 0 0 0,3 3 960 0,2-3 144 15,2-3 32-15,-15 2 0 0,2-1-736 0,4-1-144 16,4 0-16-16,3 3-16 16,1-1-1760-16,-2-1-368 0</inkml:trace>
  <inkml:trace contextRef="#ctx0" brushRef="#br0" timeOffset="17402.34">28116 6524 22111 0,'0'0'976'0,"0"0"208"0,5-8-944 0,1 3-240 15,2-1 0-15,2 2 0 0,3 1 480 0,3 6 48 16,5 2 16-16,3 4 0 0,3-1-160 0,2 7-48 16,1 5 0-16,2 7 0 0,1 5-192 0,2 3-144 15,-1 7 192-15,3 8-192 0,2 7 0 0,1 9 0 16,-1 5 0-16,-3 7 0 0,-3 4 0 0,-3 3 0 15,-6 1 0-15,-3 1 0 0,-4 4 704 0,-1 0 176 16,-6-1 32-16,-4-2 16 0,-5-4 896 0,-3-5 176 16,-4 2 48-16,-5-7 0 0,-3-2-896 0,0-3-160 15,-5-7-32-15,0-1-16 0,-6-9-368 0,-1-3-80 16,0-2-16-16,-2-8 0 0,-1-2-192 0,1-1-32 16,1-5-16-16,0-1 0 0,3-6-112 0,1-3 0 15,2 2-128-15,1-5 192 16,4-4-1504-16,3-3-304 0,3-4-64 0</inkml:trace>
  <inkml:trace contextRef="#ctx0" brushRef="#br0" timeOffset="18396.23">15662 6994 12895 0,'0'0'576'0,"0"0"112"0,0 0-560 0,0 0-128 15,0 0 0-15,0 0 0 0,5-8 2560 0,1 1 464 16,0-5 112-16,2 1 0 0,2-4-1584 0,2-3-320 16,0-2-64-16,4-3-16 0,0 0-320 0,2 0-80 15,0-4-16-15,10-8 0 0,-3-1-32 0,0 3 0 0,-5 4 0 0,-1-2 0 16,1 1-176-16,-6 12-32 0,-1 0-16 0,-1 3 0 16,1-2-224-16,-2 1-32 0,1 2-16 0,-2 4 0 15,-1 2-208-15,0 4 128 0,-3 2-128 0,-6 2 0 16,0 0 128-16,7 6-128 0,-2 8 0 0,-2 3 144 15,0 3-144-15,0 2 0 0,-2 3 0 0,-1 2 0 0,-1 3 0 0,-2-1 0 16,-1 3 0-16,-1 2 0 0,1 1 0 0,-1-3 128 16,0-3-128-16,0 1 0 0,0-3 160 0,1-2-160 15,-1-3 192-15,1-3-192 0,0-2 128 0,2-1-128 16,-1-2 0-16,2-5 0 16,1 1-1232-16,0-7-304 0,0-3-64 0,0 0-8384 15,0 0-1680-15</inkml:trace>
  <inkml:trace contextRef="#ctx0" brushRef="#br0" timeOffset="18629.96">15968 6787 8287 0,'0'0'736'0,"0"0"-592"16,0 0-144-16,0 9 0 0,-3-4 3600 0,1 3 688 15,-1 2 144-15,1-1 32 0,-2 3-1776 0,0 2-336 16,0 0-80-16,-1 3-16 0,-1 1-528 0,-2 3-128 15,2 1 0-15,-4 2-16 0,-2 1-528 0,0 0-96 16,-2 2-32-16,-8 10 0 0,0-1-256 0,1-2-48 0,-2-3-16 0,1 1 0 16,-1-1-416-16,0 1-64 0,-1-3-128 0,3 1 176 15,-1 0-176-15,2-3 0 0,-1 2 144 16,9-10-144-16,-2 4 0 0,0 0 0 0,0 2 0 0,-2 7 0 31,3-5-1680-31,4-1-368 0,0-3-64 0</inkml:trace>
  <inkml:trace contextRef="#ctx0" brushRef="#br0" timeOffset="20356.57">10210 8302 3679 0,'0'0'160'0,"0"0"32"0,0 0-192 0,0 0 0 16,0 0 0-16,6 9 0 0,3 2 3008 0,-3 6 544 15,2 1 112-15,0-1 32 0,-1 1-2336 0,3 4-464 16,2 3-80-16,2 2-32 0,4 5-176 0,-1 0-32 15,1-1-16-15,2 4 0 0,1-1-64 0,-1 2-16 16,-1 0 0-16,0-1 0 0,-1-4-224 0,1 1-64 16,-1-2 0-16,-2-3 0 0,-4-1-192 0,-3-2 0 15,-2-2 128-15,0-5-128 16,-2-4-1696-16,0-4-384 0</inkml:trace>
  <inkml:trace contextRef="#ctx0" brushRef="#br0" timeOffset="20630.95">10615 8399 20207 0,'0'0'896'0,"0"0"192"0,7 11-880 15,-2 6-208-15,-2 0 0 0,0 8 0 0,-2 5 816 0,-2 7 112 0,-3 4 32 0,-5 4 0 16,0 0-240-16,-5 3-32 0,-1 3-16 0,-3 4 0 15,-3 4-64-15,-3 4-16 0,-3-4 0 0,0 1 0 16,0 0-336-16,2-4-80 0,2-4-16 0,0-5 0 16,2-4-32-16,3-6 0 0,1-3 0 0,5-6 0 15,0-4-320-15,3-4-64 0,3-5 0 0,2-4-16 16,0 1-1680-16,4-12-336 0,0 0-64 0,0 0-16 0</inkml:trace>
  <inkml:trace contextRef="#ctx0" brushRef="#br0" timeOffset="20881.59">11134 7710 20271 0,'-3'-16'1792'0,"3"16"-1424"15,0 0-368-15,0 0 0 0,0 0 1392 0,0 0 208 16,0 0 32-16,-5 14 16 0,-1 4-816 0,-2 4-176 16,-5 6-16-16,-2 4-16 0,-1 3-112 0,-2 3-32 15,-1 4 0-15,-2 0 0 0,-1 5-288 0,0 0-64 16,0 0-128-16,2-5 192 0,1 0-192 0,4-5 176 0,5-3-176 0,-1-2 160 31,5 1-1296-31,5-2-256 0,-2-1-48 0</inkml:trace>
  <inkml:trace contextRef="#ctx0" brushRef="#br0" timeOffset="21209.61">11572 8780 11055 0,'0'0'976'0,"0"0"-784"16,0 0-192-16,0 0 0 0,0 0 2336 0,0 0 416 15,0 0 96-15,0 0 16 0,7-9-832 0,-7 9-176 16,6-6-16-16,-6 6-16 0,8-10-928 0,1 3-176 15,-1 0-32-15,6-1-16 0,0 3-464 0,0-4-80 16,2 1-128-16,1-1 176 0,1 3-176 0,0 1-224 0,-4 0 48 0,-1-1-13312 16</inkml:trace>
  <inkml:trace contextRef="#ctx0" brushRef="#br0" timeOffset="21364.91">11519 9018 28447 0,'0'0'1264'0,"0"0"256"0,0 0-1216 0,10 1-304 0,0-1 0 0,4 0 0 16,2 0 928-16,-1 1 128 0,1 0 32 0,2-3 0 16,0-3-656-16,1-4-128 0,0 3-32 0,3 0 0 15,-1 1-2000-15,2 2-416 0,10-6-80 16,-6 1-16-16</inkml:trace>
  <inkml:trace contextRef="#ctx0" brushRef="#br0" timeOffset="22432.79">12427 8392 10127 0,'0'0'896'0,"-12"0"-704"0,4-1-192 0,1 0 0 16,-1-1 1904-16,8 2 336 0,0 0 80 0,0 0 16 15,0 0-736-15,0 0-160 0,1-11-32 0,3 6 0 0,-4 5-640 16,17-6-144-16,1-1-32 0,1 2 0 0,1-2-256 0,2 1-48 15,0 4-16-15,3-1 0 0,0 1-48 0,-1 1-16 16,-2 1 0-16,-3 3 0 0,-3 4-208 0,-2 4 0 16,-2-1 0-16,-5 3 0 0,-3 2 0 0,0-1 0 15,-5 3 0-15,-2-1 0 0,2 2 0 0,-3 0 128 16,-2 1-128-16,-1-1 0 0,1-4 192 0,0 0 0 16,-2 0 0-16,1 0 0 0,-1-3 80 0,4 1 16 15,-1-5 0-15,2 3 0 0,2 4-80 0,1-2-16 16,3 2 0-16,2-2 0 0,0-4-16 0,1 4-16 15,2 2 0-15,0-1 0 0,-1 1 32 0,3 4 0 16,2 0 0-16,-1 0 0 0,-2 1-32 0,-1 3 0 16,-2-3 0-16,-2 1 0 0,0 3 48 0,-4 0 16 15,-2-2 0-15,-3 0 0 0,-4-1 96 0,-1-1 32 16,-1 1 0-16,-2-1 0 0,-2-1 48 0,-3-1 16 16,-4-2 0-16,1 2 0 0,-2-2-160 0,-1-1-48 15,0 0 0-15,-2-2 0 0,0 0-80 0,1-4 0 16,3-3-128-16,1 0 192 0,3-3-384 0,3-3-96 0,1-4-16 15,4-3-10352-15,1-3-2080 0</inkml:trace>
  <inkml:trace contextRef="#ctx0" brushRef="#br0" timeOffset="22916.02">13071 9407 13695 0,'0'0'608'0,"0"0"128"0,0 0-592 0,0 0-144 16,0 0 0-16,0 0 0 0,0 0 880 0,0 0 144 15,0 0 16-15,0 0 16 0,-5-8 32 0,2 0 0 16,2-3 0-16,1 3 0 0,0-2-400 0,3 2-80 15,0-3-16-15,3 1 0 0,0-4-128 0,1-3-16 16,4-2-16-16,0-2 0 0,1-6 128 0,2 3 16 16,2-5 16-16,1-1 0 0,-2 1-48 0,0-4-16 15,0 0 0-15,-1-3 0 0,-1-3-160 0,2-2-48 16,1-4 0-16,-1 1 0 0,-2-1-80 0,-1 1-32 16,0-3 0-16,2 0 0 0,-2 3-16 0,1 2-16 15,-1 3 0-15,-1 9 0 0,-1 4-176 0,-1 8 192 16,-3 5-192-16,2 0 192 0,-3 1-192 0,1 5 0 15,-6 7 0-15,0 0 0 0,0 0 0 0,0 0 0 0,11 3 0 16,-3 4 0-16,0 6-128 0,1 4 128 0,0 3-160 0,1 5 160 16,2 1-128-16,-2 7 128 0,1 3 0 0,-1 2-144 15,-1-1 144-15,0 1 0 0,-1 0 0 0,-2-3 0 16,3 0 0-16,-3-2 0 0,-1-1 0 0,1-5 128 16,-1 3-128-16,-3-2 0 0,1-4 0 0,-3-5 128 0,0-1-128 15,-2-2 0-15,0-2-176 0,-1-2 176 16,0-1-1504-16,-5-2-208 0,-5-1-32 0</inkml:trace>
  <inkml:trace contextRef="#ctx0" brushRef="#br0" timeOffset="23074.47">13066 8908 25791 0,'0'0'2304'0,"0"0"-1856"15,13-3-448-15,2 0 0 0,5 6 688 0,1-2 32 16,5 1 16-16,1-3 0 0,1-4 32 0,2 1 16 15,2 0 0-15,1 3 0 0,3 0-336 0,-3 0-64 16,0-2 0-16,1 2-16 16,-1 2-1264-16,0-1-256 0,0 0-64 0</inkml:trace>
  <inkml:trace contextRef="#ctx0" brushRef="#br0" timeOffset="23417.29">14328 8700 21135 0,'0'0'928'0,"0"0"208"0,0 0-912 0,0 0-224 15,0 0 0-15,0 0 0 0,-9 1 1296 0,-3 5 224 16,-2 1 32-16,-3 7 16 0,-3 1-656 0,-3 4-128 16,-1 3-16-16,-2-1-16 0,1 4-208 0,-2 1-32 15,3-2-16-15,2 3 0 0,2-5 16 0,3-2 0 16,5 0 0-16,0 1 0 0,7 0-512 0,3-2 0 16,0-2 0-16,4-4 0 0,2-2 0 0,3 0 0 15,3-4 0-15,4 0 0 0,3 1-256 0,3-4-80 16,3-2-32-16,4-2-9200 15,4-3-1840-15</inkml:trace>
  <inkml:trace contextRef="#ctx0" brushRef="#br0" timeOffset="23733.27">14647 8768 21183 0,'0'0'1888'0,"0"0"-1504"15,-6 7-384-15,-3 3 0 0,1-1 1120 0,-2 2 160 0,-3 3 16 0,-2 3 16 16,-1 2-448-16,-1-1-96 0,1 0 0 0,0-1-16 16,4 2-336-16,0-1-64 15,2-1-16-15,4-1 0 0,2-1-208 0,3-2-128 0,2-1 160 0,4-1-160 16,4-3 192-16,2-2-64 0,5 0-128 0,3-3 192 16,6-4 96-16,-1-2 16 0,2-3 0 0,0-1 0 15,1-1 32-15,1-1 16 0,-4-3 0 0,-2 2 0 0,-2-4-32 16,-5 0 0-16,-2-1 0 0,-5 6 0 0,-3 0 64 0,-1-4 16 15,-3-3 0-15,-4-1 0 0,-3 1 16 0,-4-1 0 16,-3-1 0-16,-5 1 0 0,-2 0-160 0,-3 2-48 16,0 1 0-16,0 4 0 15,-1 0-512-15,1 4-96 0,-1 0-32 0,2 2-10480 16,3 2-2096-16</inkml:trace>
  <inkml:trace contextRef="#ctx0" brushRef="#br0" timeOffset="24066.61">15078 8678 23615 0,'0'0'1040'0,"0"0"224"0,0 0-1008 0,8 0-256 16,-8 0 0-16,0 0 0 0,0 0 528 0,0 0 64 15,0 0 16-15,0 0 0 0,0 0-384 0,0 0-80 16,-5 3-16-16,-4 1 0 0,1 2 80 0,-1-1 16 15,-1 3 0-15,1 2 0 0,0 1 16 0,2-1 0 0,-1 2 0 0,3-3 0 16,1 2 288-16,2 3 64 16,0-1 16-16,4 1 0 0,0 0 0 0,4 1 0 0,0-1 0 0,1 0 0 15,2 4-320-15,1-3-64 0,-2 0-16 0,1 1 0 16,-2-4-32-16,1 0-16 0,0 1 0 0,-5 0 0 16,0-2 144-16,-3 0 16 0,-3 2 16 0,0-4 0 15,-5 1 112-15,-1-4 32 0,-2 3 0 0,-3-3 0 16,-2 2-160-16,-1 0-16 0,-2-4-16 0,-2-2 0 15,0-2-288-15,0 0 0 0,2-1 0 0,-5-3 0 16,5-2-2576-16,4-6-480 0</inkml:trace>
  <inkml:trace contextRef="#ctx0" brushRef="#br0" timeOffset="24417.45">15730 8269 13823 0,'0'0'1216'0,"-4"-5"-960"16,1-3-256-16,3 8 0 0,0 0 1264 0,0 0 208 15,-9-1 32-15,0 4 16 0,-1 4-256 0,-2 2-48 16,-1 5-16-16,-4 5 0 0,-1 4-304 0,-5 4-64 16,1 2-16-16,-1 1 0 0,2 6-208 0,-2 6-32 15,1 0-16-15,1 5 0 0,-2-1-96 0,1 2-16 0,2-4 0 0,2 2 0 16,3-4-240-16,3-2-48 0,5-2-16 0,4-7 0 16,3 0-144-16,3-2 192 0,3-5-192 0,3-1 192 15,0-6-560 1,4-3-96-16,3-3-32 0,3-3 0 0,3-3-1792 0,2-1-352 0</inkml:trace>
  <inkml:trace contextRef="#ctx0" brushRef="#br0" timeOffset="24818.31">15766 8499 23263 0,'-8'-13'1024'0,"8"13"224"0,0-7-992 0,0 7-256 16,6-10 0-16,2 4 0 0,2 1 576 0,2 0 64 16,-1 1 0-16,1 1 16 0,-1 0-352 0,2-1-80 15,1-1-16-15,0 5 0 0,-2 3 48 0,-3-179 16 16,0 363 0-16,-1-178 0 0,-1-1-272 0,0 4 160 16,-3 4-160-16,-3-2 128 0,-4 0-128 0,-3 12 0 15,-2 1 0-15,-2 0 128 0,-2-8-128 0,-1 0 0 16,0-3 0-16,2 1 0 0,-3 1 192 0,4-4-32 15,2 0-16-15,2 0 0 0,2-3 224 0,2-2 32 16,2 2 16-16,3 1 0 0,2-1-160 0,3 1-16 0,-1-3-16 0,3 3 0 16,2 0-32-16,-2-2 0 15,0 3 0-15,0-2 0 0,-1 4-192 0,-1-1 0 0,-2 0 0 16,-1 0 0-16,-1-1 0 0,-1 1 144 0,-5 1-144 16,-1 3 128-16,-2-1-128 0,-3-3 0 0,-3-3 0 0,-2 2 128 15,-1-2 320-15,-3-3 48 0,0 1 16 0,-3-3 0 16,0-2-192-16,0 0-16 0,1-3-16 0,0-1 0 15,1-1-288-15,0-2 0 0,2-2 0 0,2 0 0 16,0-7-2272-16,2-1-512 0</inkml:trace>
  <inkml:trace contextRef="#ctx0" brushRef="#br0" timeOffset="25117.44">16424 8287 18431 0,'0'0'816'0,"3"-7"160"0,1 0-784 0,-4 7-192 16,0 0 0-16,0 0 0 0,0 0 1808 0,0 0 320 16,0 0 64-16,0 7 16 0,-3 2-1152 0,-2 5-224 15,-3 5-64-15,-1 3 0 0,-2 5-192 0,0-1-32 16,-2 5-16-16,0 3 0 0,-1 2-176 0,0 1-32 15,4 3-16-15,-1 5 0 0,0-3-128 0,4 0-32 16,0-2 0-16,4 0 0 0,-1-3-144 0,4-4 128 0,-2-5-128 0,2 0 128 16,2-7-128-16,3-2 0 0,-1-2 0 0,1-2-176 31,1 0-528-31,0-3-128 0,1-1 0 0,-1-2-8336 0,-6-9-1664 0</inkml:trace>
  <inkml:trace contextRef="#ctx0" brushRef="#br0" timeOffset="25262.99">16029 8662 15663 0,'0'0'1392'16,"0"0"-1120"-16,9-3-272 0,2 1 0 15,2-1 2576-15,5 1 464 0,5 4 96 0,1-4 0 0,2 0-2032 0,0 1-400 16,3 1-96-16,2 0-16 0,0-3-352 0,1 1-80 16,0 1-16-16,0 1-8864 15,1-2-1776-15</inkml:trace>
  <inkml:trace contextRef="#ctx0" brushRef="#br0" timeOffset="25651.56">16621 7749 21183 0,'0'0'944'0,"0"0"192"0,0-5-912 0,0 5-224 0,4-8 0 0,-4 8 0 16,6-2 816-16,2 2 112 15,1 2 32-15,1 6 0 0,2 0-384 0,0 4-80 0,3 4-16 0,2 4 0 16,2 4 288-16,1 8 64 0,1 5 16 0,0 3 0 15,0 6-80-15,-1 5-32 0,-1 7 0 0,-1 9 0 16,-3 0-80-16,-1 4-16 0,-4-2 0 0,-2 2 0 16,-4 3 32-16,-4-3 0 0,-4-4 0 0,-2-3 0 15,-3-6 112-15,-3-3 32 0,-3-3 0 0,-2-6 0 0,-4-3-256 0,-1-6-48 16,-1-2-16-16,0-2 0 0,-1-2-288 0,1-3-48 16,1 0-16-16,1-6 0 15,2-5-1760-15,1-3-368 0,2-2-64 0</inkml:trace>
  <inkml:trace contextRef="#ctx0" brushRef="#br0" timeOffset="28070.4">9179 7172 16575 0,'0'0'1472'0,"0"0"-1168"0,0 0-304 0,0 0 0 0,0 0 800 0,0 0 96 16,0 0 32-16,0 0 0 15,5 11-448-15,-3 1-96 0,1 2 0 0,-2 1-16 0,-1 4-128 0,0 5-32 16,-1 8 0-16,-2 1 0 0,1 2-32 0,-1 5-16 15,-3 5 0-15,-2 6 0 0,1 4-32 0,-2 6-128 16,-3 0 192-16,1 7-64 0,-2 0-128 0,-1 5 0 16,-2 3 144-16,-1 7-144 0,-1-3 0 0,1 1 128 15,-1-2-128-15,1 1 0 0,-1-5 0 0,-1-2 0 16,-1-5 0-16,1-4 128 0,2-1-128 0,2-3 0 16,3 0 0-16,0-4 128 0,2-8 160 0,0-1 32 15,1-6 16-15,3-2 0 0,2-2-80 0,-1-1-32 16,3-1 0-16,1-4 0 0,1-2-96 0,1-6-128 15,1-4 176-15,0-1-176 0,1-2 240 0,1-1-64 16,1 2-16-16,1-4 0 0,0-2-160 0,2 1 128 16,-2-6-128-16,3 4 128 0,-2 1-128 0,0 0 0 15,3 0 0-15,2-5 128 0,0 0-128 0,4 1 0 16,0-2 144-16,2-2-144 0,0 1 256 0,2-2-32 0,2 1 0 0,3-2 0 16,3 2-48-16,4-1-16 0,2-1 0 15,3 2 0-15,1-1-160 0,4 5 192 0,3-2-192 0,2 2 192 16,1 1-192-16,2-3 0 0,-5 0 0 0,2 2 128 15,0-5-128-15,3 1 0 0,3-1 0 0,5 2 0 16,0 1 0-16,2-1 0 0,1-3 0 0,0-1 0 16,-1-2 0-16,-1 0 128 0,1 1-128 0,0 2 0 15,3 3 0-15,2-1 0 0,1 2 128 0,-2-1-128 16,-2-4 0-16,-1 0 0 0,0 1 0 0,4 4 0 16,2 3 0-16,1 2 0 0,2-1 0 0,-3-2 0 0,-1-3 0 15,3 1 0-15,-4 2 0 0,7-2 0 0,3 1 0 0,0 3 0 16,0-4 0-16,-1-1 0 0,-2 1 0 0,4-3 0 15,3 0 0-15,3-1 0 0,2 0 0 0,-2 2 0 16,-6-2 0-16,2-1 128 0,1 0-128 0,2-1 0 16,3 0 0-16,-3-1 0 0,-3 2 0 0,-1 0 0 15,1 0 0-15,2 0 0 0,3 0 0 0,-2-1 0 16,0 1 0-16,-4-1 0 0,-1-2 0 0,0 1 0 16,2-2 0-16,1 1 0 0,1 1 0 0,-3-1 0 15,-2 2 0-15,-2-3 0 0,-2-4 0 0,3 5 0 16,2 0 0-16,1-1 0 0,3-1 0 0,-5 0 0 15,-5 0 0-15,2-1 0 0,1 2 0 0,2-1 0 16,0-4 0-16,-2 1 0 0,-5 2 0 0,1-2 128 16,2 3-128-16,-1 1 0 0,1-6 0 0,0 3 0 15,-1-4 0-15,-1 5 0 0,-3-3 0 0,-2 3 0 16,-2 2 0-16,1-1 0 0,1 1 0 0,0 2 0 16,0-3 0-16,-3-3 0 0,-2 2 0 0,-2 3 0 15,0 2 0-15,0-3 0 0,-1-2 0 0,3 2 0 0,1 0 128 0,-2 0-128 16,-2-1 0-16,-3 2 0 0,-4 2 0 0,0 2 0 15,-2 2 0-15,2 2 0 0,-5-1 0 0,4 0 0 16,3 2 0-16,3 3 0 0,-3-3 0 0,-3 1 0 16,-6-2 0-16,2-1 0 0,1 1 0 0,-2 1 0 15,-1-2 0-15,0 1 0 0,-3 1 0 0,1 1 0 16,-2-2 0-16,0 4 0 0,-1-2 0 0,-3-2 0 16,-2 0 0-16,-2-2 0 0,-3-2 0 0,-4 4 128 15,1 3-128-15,-2-3 0 0,-2-4 144 0,-1 3-144 0,-1 2 192 0,-3-2-48 16,-1-1 0-16,-1-2 0 0,-3 2-16 0,-10-3 0 15,10 1 0-15,-10-1 0 0,10 1 64 0,-10-1 0 16,9 0 0-16,-9 0 0 0,9-4 64 0,-9 4 32 16,7-6 0-16,-1-4 0 0,0 2-96 0,-2-6 0 15,-1-2-16-15,-1-3 0 0,-1-2 208 0,1-4 32 16,-2-1 16-16,0-2 0 0,-2 1-240 0,1-8-32 16,1-2-16-16,-1-3 0 0,0-7 96 0,1-2 16 15,0-4 0-15,0-3 0 0,0-1-256 0,1-5 176 16,0-2-176-16,2-2 160 0,-2-1-160 0,1-1 0 15,1 1 0-15,0-2 0 0,-3 2 0 0,3 2 0 16,0 1-128-16,-1 6 128 0,2-4 0 0,0 4 0 16,1 4 0-16,0 0 0 0,0 2 0 0,-1 1 0 15,4-1 0-15,-3 5 0 0,0-2 0 0,0 2 0 16,0-2 128-16,1 2-128 0,3 5 0 0,0 2 0 16,0 2 0-16,0 1 0 0,0 1 0 0,0 2-224 15,-3 2 80-15,-1 2 16 0,0-1-48 0,0 7 0 0,-3-1 0 16,-2 4 0-16,-2 2 48 0,0 3 0 0,-2 0 0 0,-1 5 0 15,-1-2 128-15,-2 6-160 0,-1-4 160 0,0 6-160 16,0-2 160-16,0 2 0 0,-1 2 0 0,0 1 128 16,0-1-128-16,0 0 0 0,-3 2 0 0,0 1 0 15,-2 0 0-15,-1 4 0 0,-1-1-128 0,-2-1 128 16,-1-1-192-16,-6 2 64 0,1 1 0 0,-2 1 0 16,2-1 128-16,-5 1-160 0,-3 1 160 0,-2 2-160 15,-3-1 160-15,-2 1 0 0,0-3-144 0,-1 1 144 0,-1 1 0 0,1-2 0 16,2 1 0-16,-2 3 0 15,-1-1 0-15,-1 2 0 0,-3-3 0 0,-1 4 0 0,-1-4 0 0,-3 3 0 16,0-2 0-16,0 2 0 0,3-2 144 0,-1 3-144 16,-1-2 160-16,2 1-160 0,1 3 0 0,-5-4 0 15,-6 1 0-15,2-5 0 0,-2 2 0 0,-1-1 0 16,2-2 0-16,0 2 0 0,0 3 0 0,0-3 0 16,-1 5 0-16,-1-5 0 0,-2-1 0 0,0-1 0 15,0-3 0-15,1 3 0 0,-1-2 0 0,5 3 0 16,-1 2 128-16,-2-3-128 0,-2-3 0 0,-1-1 0 15,-3 0 0-15,3 0 0 0,1 2 128 0,2 2-128 16,2 1 0-16,-1-2 0 0,-3-2 0 0,-2-1 0 16,-1-2 0-16,1-2 0 0,4 4 0 0,0 0 0 15,1 0 0-15,-2-1 0 0,3-1 0 0,-4 0 128 16,-2-3-128-16,0 2 0 0,2-3 0 0,2 2 128 16,1 3-128-16,1-2 0 0,-1 1 0 0,1-2 0 15,-5 0 0-15,0 0 0 0,-1-1 0 0,2 0 0 16,3 0 0-16,1 2 0 0,0 1 0 0,-2-1 0 15,3-2 0-15,-4-1 0 0,-1-1 0 0,-1 2 0 16,1-2 0-16,1 2 0 0,1-4 0 0,0 0 0 0,1 0 0 0,-1 3 0 16,-4 2 0-16,-1-4 0 0,2-1 0 0,1 3 0 15,0-3 0-15,1 3 0 0,2-3 0 0,-2 4 0 16,-1 1 0-16,-4-1 0 0,-1 1 0 0,1 0 0 16,4-1 128-16,-3 0 0 0,2 2-128 0,-1 1 192 0,-2-1-48 15,-1 1-16-15,0-3 0 0,0-2 0 16,1 2-128-16,2 3 0 0,1-2 144 0,0-1-144 0,-3 1 128 0,-1 0-128 15,0 0 160-15,2-3-160 0,3 0 240 0,1 0-48 16,2 0-16-16,1 4 0 0,-2-5-48 0,1 3-128 16,1 0 192-16,-1-3-64 0,0 2-128 0,3 2 192 15,2 0-192-15,1 0 192 0,0 1-192 0,0-1 0 16,1 0 0-16,0-1 0 0,-1-1 0 0,1 2 0 16,1 2 128-16,3 1-128 0,4 0 0 0,2 0 0 15,2-1 0-15,3 1 0 0,3-1 0 0,2 0 0 16,4 0 0-16,2 2 0 0,0 2-144 0,5 2-64 15,0-3-16-15,6 2 0 16,4-1-2080-16,10-2-400 0</inkml:trace>
  <inkml:trace contextRef="#ctx0" brushRef="#br0" timeOffset="30171.29">19926 8006 21071 0,'-11'2'928'0,"11"-2"208"16,-9 8-912-16,5 1-224 0,-1 4 0 0,0 3 0 0,-2 1 432 0,2 3 32 16,0 3 16-16,-2 5 0 0,0 5 0 0,2 1 0 15,0 3 0-15,-1 1 0 0,-2 8-160 0,2 0-16 16,-1 1-16-16,1 0 0 0,-4 2-288 0,2 5 160 16,-3 0-160-16,1 1 128 0,0 0-128 0,-1-1 0 15,0 0 0-15,-3 0 0 0,2-1 0 0,2-4 160 16,0-1-160-16,0-4 160 0,2-2 192 0,2-2 32 15,0-5 16-15,1-5 0 0,1 1 80 0,1-2 16 16,2-4 0-16,-2 1 0 0,3-5-176 0,0 0-16 16,3-4-16-16,1 2 0 0,0-2-48 0,2 0-16 15,0-1 0-15,3-5 0 0,0 0-48 0,3 0-16 16,-1-2 0-16,3 2 0 0,0 0-160 0,4 0 160 16,0-2-160-16,2 0 160 0,5-3-160 0,3 1 0 15,3-5 0-15,1 1 128 0,2 2-128 0,0-1 0 16,0 1 144-16,5-3-144 0,0-2 0 0,4 0 0 15,2 0 0-15,3 1 0 0,2 1 0 0,4 1 128 0,5 0-128 0,-1-2 0 16,-1-1 0-16,4 0 0 0,0 0 0 0,2 3 0 16,2-1 0-16,3 2 0 15,5 3 0-15,0 1 0 0,0 0 0 0,2 1 0 16,0-5 0-16,4 2 0 0,3 2 0 0,2-2 0 16,1-1 0-16,2 0 0 0,0-2 0 0,5-1 0 0,2-2 0 15,1 0 0-15,-3-2 0 0,2-3 0 0,3 1 0 0,0 0 0 16,5 0 0-16,-4-2 0 0,-6 5 0 0,2-3 128 15,3-1-128-15,0-3 0 0,2 2 0 0,-3 2 128 16,-2 0-128-16,2-1 0 0,3 0 0 0,1 1 0 16,-3-1 0-16,-1 0 0 0,2 2 0 0,3 1 0 15,5 1 0-15,-5-1 0 0,-5-1 0 0,2 1 0 16,5 6 0-16,-2-3 0 0,1-1 0 0,1 0-128 0,-4 0 128 0,4 0 0 16,3 0 0-16,-3 2-128 0,-4-2 128 0,2 1 0 15,0 1 0-15,3 1 0 0,2-4 0 0,-3-1 0 16,-6 0 0-16,5 1 0 0,4 2 0 0,-2 0 0 15,-6-1 0-15,3 0 0 0,0-1 0 0,2 1 0 16,2 0 0-16,-3 0 0 0,-7 0 0 0,2 1 0 16,2 2 0-16,-1-2 0 0,0-2 0 0,-2-1 0 15,-2 2 0-15,2 0 0 0,-1 3 128 0,-2 1-128 16,-2-3 128-16,-3-1-128 0,0-1 0 0,0-2 0 16,-1 3 0-16,0 0 0 0,-2 0 0 0,-2 0 144 0,-2 0-144 0,-1 0 160 15,0-1-160-15,1 0 0 0,-2-2 0 0,-4-1 0 16,-5 2 0-16,-1-1 0 0,-4 0 0 0,3 0 0 15,0 0 0-15,-4 0 128 0,-1-2-128 0,-5-4 128 16,-2 4-128-16,-6-6 0 0,-2 4 0 0,-1-3 0 16,-3 2 0-16,0-2 0 15,-7 1 0-15,-1-4 128 0,-3 4-128 0,-2-5 0 0,-2-2 0 0,-3-2 128 16,-3-4-128-16,-3-2 0 0,-2 0 0 0,-3-1 128 16,-2-2 0-16,-2 2-128 0,1-6 192 0,-4-2-64 0,1-5 16 0,-2-3 0 15,-2-2 0-15,-1-2 0 0,-2-5 64 16,1-4 16-16,0-2 0 0,1-5 0 0,-1-1 16 0,2-5 0 15,-4-3 0-15,3-1 0 16,0-6-240-16,0 0 144 0,1-6-144 0,1 1 128 0,0-2-128 0,2-4 0 16,0-2 0-16,-2 3 0 0,3 1 0 0,0-1 0 15,-2 4 0-15,1 0 0 0,0 5 0 0,-1 3 0 16,2 4-144-16,0 0 144 0,0-3 0 0,0 3 0 16,0 1 0-16,0-1 0 0,0 0 0 0,-1 2-160 15,1 2 160-15,-1-1-128 0,-3 1-16 0,1 4 0 16,0-1 0-16,-4 3 0 0,1-4-80 0,-2 7-16 15,-1-1 0-15,0 2 0 0,-3 2-16 0,0 6 0 16,-3 2 0-16,0 6 0 0,-3 3 112 0,-1 0 16 0,-3 7 0 0,-1 0 0 16,-1 3-48-16,-3 1 0 15,-1-1 0-15,-1 5 0 0,-3 4-80 0,3 2 0 16,-3 2-16-16,-1 1 0 0,-4 3 80 0,0-2 0 0,-5 4 16 0,-3 0 0 16,-5 3 0-16,5 0 0 15,-4 2 0-15,-2 2 0 0,-4 4 176 0,2 2-128 16,-2 1 128-16,-1 0-128 0,-4 2 128 0,-5 4 0 15,-5-3-144-15,-2 4 144 0,-3 1 0 0,-2 1 0 16,0-2-144-16,-5 7 144 0,-2 4 0 0,-2-1-128 0,-8-3 128 0,-2 1 0 16,1-1 0-16,-3 8-128 0,-3 0 128 0,-1-1 0 15,-2-4 0-15,0-2 0 0,2 3-128 0,-2 0 128 16,-5 0 0-16,1-1 0 0,0 2 0 0,0 1 0 16,0-2 0-16,-4 1 0 0,-1 3 0 0,-1-3 0 15,4 4 0-15,0-1 0 0,0 2 0 0,-4-4 0 16,-3-1 0-16,3 2 0 0,2 4 0 0,-3-3 0 0,-4 0 0 0,2-3 0 15,3 3 0-15,0-3 0 0,-2 1-176 0,-1-1 176 16,-1-2-160-16,3 1 160 0,2 1-176 0,0-2 176 16,-8-2-192-16,4-1 192 0,2-1 0 0,0 1-128 15,0 0 128-15,1 0 0 0,-1 0 0 0,5 5 0 16,3-1 0-16,-3-3 0 0,-3-2 0 0,2-1 0 16,7 1 0-16,1 1 0 0,2 3 0 0,0 1 0 15,-6-5 0-15,2 0 0 0,6 0 0 0,1 0 0 16,1 1 0-16,-1-2 0 0,-2 1 0 0,3-3 0 15,6 1 0-15,0 1 0 0,2 1 0 0,-4 1 0 16,0 0 0-16,3-2 0 0,2-2 0 0,5 2 128 16,6-1-128-16,-2 3 144 0,-1 2-144 0,1-2 0 15,0-3 0-15,1-1 0 0,4 1 0 0,4-1 128 16,4-1-128-16,-2 0 0 0,-3 1 0 0,1-1 0 16,2 0 128-16,2-4-128 0,2 0 0 0,1 2 160 0,2-2-160 0,2 3 160 15,-3-4-32-15,1 2-128 16,0-1 192-16,0 0-64 0,0 2 112 0,4-2 16 15,1 3 0-15,2 0 0 0,-1-6 0 0,4 3 0 16,2-5 0-16,-1 4 0 0,0-2 16 0,-1 2 16 0,0-1 0 0,-1 1 0 16,-1 0 32-16,1 1 0 0,2-1 0 15,0 0 0-15,1 0-96 0,1 3-16 0,1-4 0 16,1 4 0-16,2-2-208 0,0 1 144 0,0-2-144 0,3 0 128 16,-2-1-128-16,2 1 0 0,3-2 0 0,0 0 128 15,-1-5-128-15,5 1 0 0,1-2 0 0,3 2 0 16,1-1-1280-16,1-1-128 15,1-2-16-15,3-1-12592 0</inkml:trace>
  <inkml:trace contextRef="#ctx0" brushRef="#br0" timeOffset="31285.07">15505 8785 13823 0,'0'0'1216'0,"0"0"-960"16,0 0-256-16,0 0 0 0,0 0 0 0,0 0 0 15,-4-5 0-15,4 5 0 0,0 0 288 0,0 0 112 16,0 0 32-16,0 0 0 0,0 0-112 0,0 0-32 16,0 0 0-16,0 0 0 0,0 0-128 0,0 0-32 15,-5-6 0-15,5 6 0 0,-1-7-256 0,0-3-64 0,-1 0-16 0,-1-5-7040 16</inkml:trace>
  <inkml:trace contextRef="#ctx0" brushRef="#br0" timeOffset="32589.34">12395 6188 8287 0,'0'0'736'0,"0"0"-592"0,0 0-144 0,0 0 0 15,0 0 1280-15,0 0 208 0,0 0 48 0,0 0 16 16,0 0-992-16,0 0-208 0,0 0-32 0,0 0-16 0,6 9-16 0,0 0 0 16,-6-9 0-16,8 10 0 0,4 3-16 0,-1-2 0 15,2 2 0-15,2 0 0 0,3 2 96 0,0 2 16 16,2 0 0-16,0-4 0 0,3-3-208 0,1 2-48 15,2-5 0-15,-1 3 0 0,-1-3 64 0,0-2 0 16,1-3 0-16,-1 1 0 0,5-6 96 0,0 2 32 16,2-1 0-16,0-1 0 0,1-1 16 0,3 3 16 15,4-2 0-15,-1-4 0 0,-1-3-160 0,1-6-16 16,0 0-16-16,-2-2 0 0,-6 4-160 0,1 0 0 16,-1 1 144-16,0 1-144 0,-2 0 0 0,-2 3 0 15,-2 0 0-15,-3 3 0 0,-2 0 128 0,-4-2-128 16,-1 6 128-16,-3 0-128 0,-11 2 0 0,0 0 0 15,11-1 0-15,-11 1 128 0,0 0-128 0,0 0 176 16,0 0-176-16,0 0 192 0,-2 14-192 0,0-3 0 16,-7 1 0-16,0-1 0 0,-5-2 0 0,0 3 0 15,-2-6 0-15,-1 4 128 0,-5-1-128 0,1 3 0 16,-2-4 144-16,-1 4-144 0,-2-4 160 0,0 2-32 0,-5-5-128 16,2 2 192-16,-4-2-64 0,-2 2-128 15,1-1 176-15,1-2-176 0,0-3 192 0,0-1-192 0,0 0 192 0,1-1-192 16,0 0 160-16,3-1-160 0,-3 2 128 0,6-1-128 15,0-4 0-15,1 0 0 0,3-1 128 0,1-3-128 16,-2 1 0-16,0-3 0 0,3 1 0 0,-1-2 128 16,2-2-128-16,3 4 0 0,0-2 0 0,2 1 0 15,0 3 0-15,3 1-144 0,1 2 144 0,1 1 0 16,0 3-144-16,9 1 144 0,-9-2 0 0,9 2-144 16,0 0 144-16,0 0 0 0,0 0-144 0,0 11 144 15,4 0 0-15,1 3-176 0,3-3 176 0,2 2-128 0,1-1 128 0,3-4 0 16,1 4 128-16,3-3-128 0,1 1 192 0,3-1-48 15,1-2 0-15,0-3 0 0,-2 0 96 0,1 1 16 16,0-2 0-16,0-1 0 0,1 3-256 0,1 3 176 16,2 0-176-16,-1 2-7648 15,2-4-1632-15</inkml:trace>
  <inkml:trace contextRef="#ctx0" brushRef="#br0" timeOffset="35593.4">21880 6608 3679 0,'0'0'160'0,"0"0"32"0,0 0-192 0,-8-4 0 16,8 4 0-16,0 0 0 0,0 0 1264 0,-5-3 208 15,5 3 32-15,0 0 16 0,0 0-768 0,0 0-160 16,-4-9-16-16,4 9-16 0,0 0-80 0,0 0-16 15,7-6 0-15,2 2 0 0,2-2-80 0,3 0-32 16,4 3 0-16,3-1 0 0,4-1-160 0,1 3-48 16,1-1 0-16,2 0 0 0,3 0-16 0,-2-4 0 0,1 1 0 0,1 2 0 15,1-2 176-15,1-1 16 0,2 5 16 0,1-2 0 16,2-2-16-16,4 4-16 0,3 1 0 0,2 0 0 16,2-2-304-16,-2 1 160 0,-2-3-160 0,1 0 128 15,-1 1-128-15,2 3 128 0,2-1-128 0,2 2 128 16,2-4-128-16,1 2 0 0,0-2 0 0,-2-1 0 15,-2-1 0-15,-2-3 0 0,2 2 0 0,0 2 0 16,0 2 0-16,4 0 0 0,1 0 0 0,1 1 0 16,-3 1 0-16,4-2 0 0,-6-7 0 0,-3 6-176 0,1 2 176 0,2 2 0 15,0-2 0-15,2 1 0 0,-1 0 0 0,-1 1 0 16,-1 0 0-16,-3-3-128 0,-3-1 128 0,-5-1 0 16,-4 0 0-16,-2 0 0 0,-1 3-192 0,-1 2 32 15,-3 2 16-15,-1-2 0 0,0-4 144 0,-4 3 0 16,-2 1 0-16,-2 0 0 0,-2 0-192 0,0 1-64 15,-3 3-16-15,-1 0 0 0,-2-3-112 0,-2 1 0 16,-10-2-16-16,0 0 0 0,0 0 176 0,0 0 32 16,0 0 16-16,0 0 0 0,0 0 176 0,0 0 0 15,-10-6-144-15,-3 3 144 0,-1-1 0 0,-3 1-176 16,1 2 176-16,-2 0-128 0,-1-1 128 0,0-1 0 16,-3 1 0-16,-1 2 0 0,-1 0 0 0,0 2 0 15,0 0 0-15,0-1 0 0,-2 1 0 0,1 0 0 16,-2 0 0-16,-3 1 0 0,-3 2 0 0,-3-1 128 15,-2-5-128-15,-1-2 128 0,-1 1-128 0,1 1 144 16,-3-2-144-16,0 2 160 0,-1 3-32 0,0 3 0 0,-1 2 0 16,-1-5 0-16,-6 0-128 0,-4-1 0 0,-5-1 144 0,2-1-144 15,1-1 0-15,-1 2 128 0,1 2-128 0,-3 1 0 16,1 0 0-16,-5 1 0 0,-7-4 0 0,0-3 0 16,2 1 0-16,2 2 0 0,1 2 0 0,-4 2 0 15,-4-3 0-15,-3-1 0 0,-4-2 0 0,3-1 0 16,1 2 0-16,6 5 0 0,4 1 0 0,1-4 0 15,-3-2 0-15,6-3 0 0,4-1 0 0,6 2 0 16,3 5 0-16,7-1 0 0,3-1 0 0,7 4 0 16,7 0 0-16,5-2 0 0,6 2 0 0,9 0 0 15,6-4-624-15,0 0-80 0</inkml:trace>
  <inkml:trace contextRef="#ctx0" brushRef="#br1" timeOffset="53804.62">939 7860 14735 0,'0'0'1312'0,"-3"-7"-1056"16,3 7-256-16,0 0 0 0,-7-6 1056 0,7 6 160 0,-10-4 16 0,2 5 16 16,8-1-416-16,-10 11-96 0,0-1-16 0,1 1 0 15,0 3-208-15,2 1-64 0,-1 5 0 0,2 0 0 16,-1 4-176-16,2 4-32 0,1 1-16 0,3 7 0 15,1 3-80-15,3 2-16 0,-1 1 0 0,2 0 0 16,5-4-128-16,1-4 0 0,3-5 0 0,1-1 128 16,1-3-128-16,2-8 192 0,-2-4-192 0,3-5 192 0,1-1 368 0,2-5 80 15,1-5 0-15,0-7 16 0,-2 0 16 0,0-7 0 16,-1-2 0-16,3-4 0 0,-2-1-160 0,-1 1-16 16,-1-6-16-16,-3 5 0 0,-2-2-256 0,-2 2-48 15,0 0-16-15,-4-3 0 0,2 1-160 0,-2-1 192 16,-2 4-192-16,0 3 192 0,0 3-192 0,-1 6 0 15,-4 11 0-15,0 0 0 0,0 0 0 0,0 0 0 16,0 0 0-16,3 23 0 0,0 7 0 0,-3 7 0 16,-1 4 0-16,-4 7 0 0,-2 7 0 0,0 6 0 15,-1 1 0-15,-3 12 0 0,0 7 0 0,-5-1 0 16,-3 2 0-16,-2-6 0 0,2-1 0 0,0-5 128 16,-4-3-128-16,-1-6 128 0,0-9 256 0,1-4 32 15,-1-4 16-15,2-5 0 0,3-8-96 0,0-3-16 16,2-8 0-16,0-4 0 15,3-2-1152-15,3-9-256 0,0-2-32 0</inkml:trace>
  <inkml:trace contextRef="#ctx0" brushRef="#br1" timeOffset="54139.54">1591 7308 18431 0,'0'0'816'0,"0"0"160"15,0 0-784-15,0 0-192 0,2 11 0 0,-2 2 0 0,-3 1 1184 0,-1 4 192 16,-1 2 32-16,0 3 16 0,-2 1-288 0,-1 6-64 16,0-1-16-16,1 5 0 0,-1 3-528 0,0 1-96 15,0-5-32-15,0 0 0 0,3-2-240 0,1-2-160 16,0-6 192-16,2 0-192 0,0-2 176 0,2 1-176 16,-1-4 160-16,1-4-160 15,0-3-1008-15,0-11-288 0,0 0-64 0</inkml:trace>
  <inkml:trace contextRef="#ctx0" brushRef="#br1" timeOffset="54328.64">1870 7248 27119 0,'0'0'1200'0,"-3"16"256"0,2-1-1168 0,-2 4-288 0,1 2 0 0,-2 5 0 16,-4 2 896-16,-2 5 112 0,-2 1 16 0,-2 2 16 15,-2-4-336-15,2 6-64 0,0 1 0 0,2-1-16 32,0-2-1344-32,1-1-272 0,-2 1-48 0,3-4-16 0</inkml:trace>
  <inkml:trace contextRef="#ctx0" brushRef="#br1" timeOffset="54762.92">1950 8264 18431 0,'0'0'1632'0,"0"0"-1312"0,11 1-320 0,2-1 0 15,2-1 896-15,3 0 96 0,1-3 32 0,3 0 0 16,-1 0-448-16,1 0-96 0,0-3-16 0,-1 0 0 16,-2 4-304-16,3-3-160 0,-4 1 160 0,-6 3-10800 15</inkml:trace>
  <inkml:trace contextRef="#ctx0" brushRef="#br1" timeOffset="54888.53">2020 8532 23039 0,'0'0'2048'0,"0"0"-1648"15,0 0-400-15,15 1 0 0,-1 1 2176 0,3-2 336 16,2-2 80-16,-2 1 16 0,1-3-1568 0,0-1-304 16,0-1-64-16,0 1-16 15,-1-7-2528-15,2 7-512 0</inkml:trace>
  <inkml:trace contextRef="#ctx0" brushRef="#br1" timeOffset="56606.25">2730 8418 15375 0,'0'0'672'0,"0"0"160"0,-9 3-672 0,9-3-160 16,-11 2 0-16,2 0 0 0,0 1 1280 0,9-3 208 16,-9 5 48-16,2 1 16 0,7-6-336 0,0 0-80 15,0 0-16-15,0 0 0 0,0 0-160 0,0 0-48 16,0 0 0-16,0 0 0 0,0 0-112 0,0 0-32 16,12-2 0-16,4 0 0 0,-1 1-192 0,4-1-64 15,4-2 0-15,1 1 0 0,0 2-144 0,2 1-48 16,-2 1 0-16,0-1 0 0,-1-1-320 0,-3 1 144 15,0 0-144-15,-2 1 0 0,-4 2 192 0,-1-3-64 16,-2-1 0-16,-11 1-128 0,0 0 240 0,0 0-64 0,0 0-16 0,0 0 0 16,0 0 96-16,0 0 0 15,-6 5 16-15,-4 0 0 0,-3 1 16 0,-2-2 0 16,-3 1 0-16,-1 0 0 0,-4-2-96 0,3-1 0 16,-1-1-16-16,2 1 0 0,0-1-16 0,3-1 0 15,2-1 0-15,2 2 0 0,1 3 96 0,11-4 32 0,0 0 0 0,0 0 0 16,0 0-160-16,0 0-128 15,0 0 144-15,0 0-144 0,0 0 0 0,10 5 0 16,0-4 0-16,3-1 0 0,1-1 0 0,4-3 0 0,1-2 0 16,1 3 0-1,2 1-1248-15,1 0-192 0,1 1-32 0,1-1-9360 0,2-1-1872 0</inkml:trace>
  <inkml:trace contextRef="#ctx0" brushRef="#br1" timeOffset="57289.21">3721 7900 15375 0,'0'0'672'0,"0"0"160"0,0 0-672 0,-3-6-160 0,3 6 0 0,-8-6 0 16,-6-2 1088-16,0 3 176 0,0 1 32 0,-2-4 16 16,-3 1-288-16,-3-2-48 0,-2 0-16 0,0 3 0 15,0-3-176-15,0 6-32 0,-2 2-16 0,1 1 0 16,-2-3-176-16,0 6-48 0,1 0 0 0,2 4 0 15,3 6-112-15,0 1-16 0,-1 4-16 0,4-1 0 16,2 4-112-16,3 0 0 0,3 5-16 0,2-2 0 0,3 5-112 0,5-2-128 16,0 1 176-16,4-7-176 0,2 0 256 0,4-5-48 15,4-2-16-15,3-5 0 0,2-1 160 0,0-4 32 16,4-4 0-16,1-4 0 0,3-5-208 0,0 1-48 16,-1-4 0-16,0-2 0 0,0 2 0 0,-2-1-128 15,-2-1 192-15,-3 4-64 0,-1-5-128 0,-3 1 128 16,-3 1-128-16,-1 3 128 0,1 0-128 0,-4 6 0 15,-8 4 0-15,0 0 128 0,0 0-128 0,7 8 0 16,-5 3 0-16,-2 5-176 0,-1 4 176 0,-1 3 0 16,-2 6 0-16,-1 4 0 0,-2 5 0 0,0 3 0 15,-4 6 0-15,0 0 0 0,-2 2 0 0,-1 2 128 16,-1 1-128-16,1-2 0 0,0-3 0 0,0 0 0 16,3-5 0-16,1-5 128 0,1-5-128 0,1-4 0 15,2-7 0-15,-1 8 0 16,3-7-1472-16,3-5-352 0,2-9-80 0,-1-8-16 0</inkml:trace>
  <inkml:trace contextRef="#ctx0" brushRef="#br1" timeOffset="57657.69">3746 8929 21183 0,'0'0'1888'16,"0"0"-1504"-16,8-12-384 0,-1 1 0 0,1-2 752 0,2-3 80 16,1-2 0-16,2-3 16 0,0-1-336 0,2-6-64 15,-1-4 0-15,1-5-16 0,-1-4 352 0,2-3 80 16,-2-5 16-16,1-1 0 0,0-4 64 0,0-4 16 16,-1-6 0-16,2-3 0 0,-1-3-400 0,-1 4-80 15,2 0-16-15,1 9 0 0,-1 4-160 0,1 8-48 16,-2 7 0-16,-2 6 0 0,0 5-112 0,-3 7-16 15,-3 3-128-15,1 7 192 0,-8 10-192 0,0 0 128 16,0 0-128-16,4 14 0 0,-2 6 0 0,0 8 0 16,-2 2 0-16,-2 8 0 0,-1 4 0 0,-2 3 0 15,-2 9 0-15,0 2 0 0,-1-2 0 0,0 0 0 0,2-6 0 0,2 2 0 16,0-1 0-16,3-7-240 16,1-4 80-16,0-2 16 15,1-4-352-15,1-3-64 0,-1-6-16 0,1 0 0 16,1 0-1344-16,-3-4-288 0,-1-5-48 0</inkml:trace>
  <inkml:trace contextRef="#ctx0" brushRef="#br1" timeOffset="57813.09">3812 8471 24879 0,'0'0'1088'0,"0"0"256"0,0 0-1088 0,12 6-256 0,0-2 0 0,2 1 0 15,1-1 1168-15,3 1 176 0,3-2 48 0,0-2 0 16,3-1-752-16,1 0-160 0,3 0-32 0,1 0 0 0,0 0-448 0,0-3 0 15,-1 0 0-15,0-2-9232 16,-2 1-1952-16</inkml:trace>
  <inkml:trace contextRef="#ctx0" brushRef="#br1" timeOffset="59042.06">5817 7656 17503 0,'0'0'768'0,"0"0"176"0,0 0-752 0,0 0-192 0,0 0 0 0,0 0 0 16,-5 7 1248-16,-4 7 224 0,-4 2 32 0,-4 3 16 16,-4 3-560-16,-2 6-128 0,-2 0 0 0,-1 6-16 15,-1 5-144-15,2 6-32 0,0 3 0 0,0 2 0 0,1 5-128 0,3-1-48 16,3-2 0-16,1 2 0 0,3-2-304 0,5-4-160 16,3-5 160-16,4-2-160 15,2-7-256-15,3-6-128 0,4-2-48 0,2-6 0 16,2-1-1536-16,4-7-304 0</inkml:trace>
  <inkml:trace contextRef="#ctx0" brushRef="#br1" timeOffset="59425.62">5866 8007 24239 0,'0'0'1072'0,"9"-5"224"0,1 0-1040 16,4-1-256-16,2 3 0 0,-1-1 0 0,0 0 496 0,-1-1 32 16,1 0 16-16,2 4 0 0,-1 2-144 0,1 4-16 15,-4 0-16-15,-2 3 0 0,-2 1-208 0,-4 1-32 16,-4 4-128-16,-2 3 192 0,-2 3-64 0,-2 2-128 16,-4 2 176-16,-1-3-176 0,-2 2 208 0,0 0-64 15,-2-5-16-15,3 1 0 0,-5-3 192 0,4-2 16 16,2-1 16-16,1 0 0 0,2-4 320 0,5 2 64 0,1-4 16 0,2 3 0 15,3-1-336-15,2 2-64 0,3-2-16 0,2 1 0 16,-1 0-160-16,2-1-48 0,-1 3 0 0,2-1 0 16,-1 6-128-16,-1-1 0 0,-1 2 0 0,-2 0 128 15,-4 0-128-15,-1-1 128 0,-6 1-128 0,0 2 128 16,-5 0-128-16,-2-1 0 0,-5-3 0 0,-3 1 128 0,0 0 64 0,-1 0 0 16,-4-4 0-16,1-1 0 0,-1-1 48 15,-1-1 16-15,2-6 0 0,2-1 0 0,-1-1-464 0,3-5-96 16,4-3-16-16,3-10-15552 15</inkml:trace>
  <inkml:trace contextRef="#ctx0" brushRef="#br1" timeOffset="59681.63">6531 7839 27183 0,'0'0'1200'0,"-3"11"256"0,-2-4-1168 0,-3 10-288 16,-3 2 0-16,-3 5 0 0,-5 5 944 0,-1 4 128 16,-3 1 16-16,0 6 16 0,-2 4-192 0,-1 5-32 15,5 2-16-15,0 1 0 0,2 1-480 0,3 2-80 16,-1-2-32-16,7 0 0 0,4 0-272 0,4-6 0 16,4-4-208-16,2-6 80 15,3-4-704-15,3-7-128 0,2-1-16 0,2-6-16 16,2-3-64-16,0-4-16 0,-2-1 0 0,1-6 0 15,-2-1-592-15,-2-5-128 0,3-6-32 0,-3-3 0 0</inkml:trace>
  <inkml:trace contextRef="#ctx0" brushRef="#br1" timeOffset="59811.7">6099 8371 23951 0,'0'0'2128'0,"18"1"-1696"15,3-2-432-15,5 1 0 0,2 2 1392 0,3-1 192 16,2 1 32-16,2 0 16 0,-2-2-848 0,0 0-160 15,-1 0-48-15,-7-1 0 16,3-2-1648-16,1 1-336 0</inkml:trace>
  <inkml:trace contextRef="#ctx0" brushRef="#br1" timeOffset="60175.91">6737 7326 21183 0,'-5'-13'1888'0,"5"13"-1504"16,0-9-384-16,0 9 0 0,6-9 704 0,3 3 64 0,1 5 0 0,4 5 16 15,3 3 208-15,2 5 32 16,2 2 16-16,4 6 0 0,0 5-16 0,2 8 0 0,1 8 0 0,-9-5 0 16,1 9-288-16,0 9-64 0,3 4-16 0,5 34 0 15,-5-3-256-15,-5 2-48 0,-4 6-16 0,-6 3 0 16,-2-2 80-16,-6 1 16 0,-6-5 0 0,-3-2 0 0,-5-2 0 0,-3-6 0 16,-1-8 0-16,-4-7 0 0,-6-6 80 0,-2-5 0 15,-1-5 16-15,-4-5 0 0,-2-6-224 0,2-5-48 16,-2-4-16-16,1-6-12256 15,2-4-2448-15</inkml:trace>
  <inkml:trace contextRef="#ctx0" brushRef="#br1" timeOffset="62226.8">5555 7351 8287 0,'-18'0'736'0,"-2"0"-592"16,-1 0-144-16,2 2 0 0,0-1 1552 0,3-1 288 15,2-1 48-15,2-2 16 0,0-3-704 0,0 1-144 16,-1 1-32-16,2-4 0 0,1 2-208 0,2-1-48 16,2-3-16-16,-1 3 0 0,1-4 64 0,1 4 16 15,2-5 0-15,1 2 0 0,-2 1-224 0,4-5-32 16,3 2-16-16,2-2 0 0,0-4-224 0,2 0-32 15,6 0-16-15,1-2 0 0,3-4-128 0,0 2-32 16,1 2 0-16,5-1 0 0,4 2 16 0,2 0 0 16,0-1 0-16,4 1 0 0,4 0-16 0,3 1-128 15,0-2 192-15,0 3-64 0,-2 3-128 0,0 2 0 16,1-4 0-16,1 0 128 0,0 2-128 0,4 2 0 16,0 0 0-16,2-1 0 0,1 3 0 0,3-2 0 0,0 3 0 0,0 0 0 15,-2-2 0-15,1 3 0 16,0-2 0-16,1 4 0 0,3 2 0 0,0 2 0 15,1 2 0-15,1 1 0 0,-1 1 0 0,2 1 0 0,0-3 0 0,-1 2 0 16,-4 0 0-16,2 0 0 0,2 1 0 0,1 1 0 16,-2-1 0-16,5 0 0 0,0 0 0 0,-3-2 0 15,-4-1 0-15,1 2 0 0,-3 2 0 0,1-1 0 16,4 0 0-16,0 0 0 0,-2 1 0 0,2-2 0 16,-1 2 0-16,0-3 0 0,-2-1 0 0,1 0 0 15,-1 0 0-15,3 0 0 0,1 0 0 0,0 0 0 0,0 0 0 0,-2 0 128 16,0 0-128-16,-2 2 128 0,-3-2-128 0,1 2 160 15,-3 0-160-15,1 0 160 0,1-1-160 0,-1 3 192 16,2 1-192-16,-2-1 192 0,1-3-192 0,0 2 192 16,-4-2-192-16,0 0 192 0,-2-1-192 0,0 2 160 15,1-2-160-15,-1 4 160 0,3 1-160 0,-1-2 0 16,2 4 144-16,-1-1-144 0,0-3 0 0,-2 0 0 16,-2 0 0-16,0 2 0 0,2-1 0 0,-1-2 0 15,-1 4 0-15,0 0 0 0,1-1 0 0,1 0 128 16,0 0-128-16,1 0 0 0,-1-1 0 0,0-3 0 15,-1 2 0-15,2-1 128 0,-2 2-128 0,-1 1 0 16,-1-2 0-16,1 1 0 0,-1-1 0 0,1 4 0 16,-1-3 0-16,-2-1 0 0,0 3 0 0,1 0 0 15,-2-2 0-15,2 0 128 0,-5-3-128 0,2 1 0 16,-1 0 0-16,1 1 0 0,0 0 0 0,1 0 144 16,1-1-144-16,-1 3 0 0,0 5 208 0,1-5-64 15,-1 2-16-15,-1-2 0 0,-2-3-128 0,-1 1 160 16,-2-1-160-16,4 1 160 0,-3 0-160 0,-1-1 128 15,-2 1-128-15,2-2 128 0,-3-1-128 0,2 1 128 0,-3-1-128 0,3 3 128 16,1-1-128-16,0 0 0 0,0-2 0 0,-3 1 128 16,0 3-128-16,0-4 0 15,-2-4 0-15,0 1 0 0,-2 1 128 0,1-1-128 0,-1 2 0 0,-1-2 128 16,-2 0 0-16,1-3-128 0,2 1 192 0,-1 3-64 16,0-2 16-16,-1-2 0 0,-1-1 0 0,1 5 0 15,0-1 32-15,1-2 0 0,-1 0 0 0,0 0 0 16,-3-3-16-16,2 1 0 0,0-3 0 0,1 1 0 15,-2 1 0-15,-1 2 0 0,-2-1 0 0,0-4 0 0,-1-4 16 16,2 2 0-16,1 0 0 0,1 0 0 0,0 3-176 16,-2-2 160-16,-3-2-160 0,2 1 160 0,0 3-160 0,-1-3 0 15,0 0 0-15,0 2 128 0,-3-1-128 0,1 4 0 16,-3-4 144-16,2 2-144 0,-2 1 128 0,-2-2-128 16,0 4 128-16,-2 0-128 0,1-1 128 0,-3 3-128 15,-3-3 128-15,-3 8-128 0,5-6 0 0,-5 6 144 16,0 0-144-16,0-5 0 0,-2-5 144 0,2 10-144 15,0 0 0-15,-5-5 144 0,-1 1-144 0,-2 0 0 16,0 1 0-16,-1 1 0 0,0-2-304 0,0 4-32 16,-1 3-16-16,-1-1 0 15,1-3-528-15,0 2-96 0,1 2-32 0,0-1-9120 16,0-2-1840-16</inkml:trace>
  <inkml:trace contextRef="#ctx0" brushRef="#br1" timeOffset="62745.12">11959 6736 1839 0,'0'0'0'0,"0"0"160"0,0 0-160 0,0 0 0 16,-5 6 0-16,5-6 0 0,0 0 3664 0,0 0 704 15,0 0 144-15,0 0 32 0,0 0-2896 0,0 0-576 16,0 0-112-16,6-6-32 0,2 0-48 0,2-1-16 15,1-4 0-15,3-2 0 0,3-2-128 0,2-2-32 16,2 2 0-16,1-3 0 0,-2-2-128 0,1 1-48 16,-2 0 0-16,2-1 0 0,1 1-64 0,1-3-16 0,-4 2 0 0,0-1 0 15,-2 0 32-15,-1 5 0 16,1 2 0-16,-1 0 0 0,-1 2-96 0,-3 3-32 16,-3 0 0-16,0 5 0 0,-9 4-160 0,0 0-48 0,0 0 0 0,3 13 0 15,-1 3-144-15,-2 5 0 16,-3 2 0-16,1 7 128 0,-2 4-128 0,-1 3 0 0,-2 1 144 0,1 2-144 15,0-2 0-15,1-1 0 0,1-3 0 0,1-2 0 16,2-2 0-16,1-6 0 0,0-2 0 0,1-3 128 16,2-1-128-16,-1-2 144 0,1-5-144 0,1-1 160 31,-4-10-1216-31,0 0-240 0,10 0-48 0,-10 0-8176 0,7-7-1616 0</inkml:trace>
  <inkml:trace contextRef="#ctx0" brushRef="#br1" timeOffset="63096.1">12232 6120 18431 0,'-16'-13'1632'0,"9"8"-1312"16,1-5-320-16,1 2 0 0,0-1 1120 0,0 3 160 15,-1 1 16-15,6 5 16 0,0 0-112 0,0 0-32 16,0 0 0-16,0 0 0 0,0 0-640 0,0 0-128 16,0 9-16-16,6 3-16 0,-1-2-32 0,2 4 0 15,7 4 0-15,1 1 0 0,2 2 256 0,3 1 48 16,3 0 16-16,4 1 0 0,3-1-224 0,1-1-48 16,2-2-16-16,1-1 0 0,-1 0 208 0,2-5 64 15,-1-1 0-15,2-2 0 0,-2-4 128 0,2-1 16 0,2-4 16 0,1-1 0 16,3-3-112-16,1 0-32 15,0-1 0-15,2-5 0 0,-2 1-336 0,-1-5-64 16,3 1 0-16,-5 0-16 0,-2-2-112 0,-2 0-128 16,0 0 176-16,-3 2-176 0,-3-2 0 0,-2-2 0 0,0 2-192 0,8-6-12288 15,-7 1-2464-15</inkml:trace>
  <inkml:trace contextRef="#ctx0" brushRef="#br1" timeOffset="64642.21">14299 14884 10127 0,'0'0'448'0,"0"0"96"0,0 0-544 0,0 0 0 16,-9-3 0-16,9 3 0 0,0 0 3440 0,0 0 576 15,-5-4 112-15,5 4 32 0,0 0-1920 0,1-11-368 16,3 2-80-16,2-3 0 0,2 4-448 0,2-1-96 16,3 0-16-16,0 0 0 0,-2-4-368 0,2 4-80 15,-1-3-16-15,2 4 0 0,-1-2-320 0,1 5-80 16,-2-3-16-16,0 4 0 0,-2 2-352 0,-10 2 144 16,11 1-144-16,-11-1 0 15,0 0-880-15,6 14-272 0,-4 0-64 0,-3 0-15408 0</inkml:trace>
  <inkml:trace contextRef="#ctx0" brushRef="#br1" timeOffset="65110.52">14322 15695 9215 0,'0'0'400'0,"0"0"96"0,0 0-496 0,0 0 0 0,-8 3 0 0,8-3 0 0,0 0 3744 0,-9-3 656 16,9 3 128-16,0 0 16 0,-7-7-2208 0,7 7-448 16,0 0-96-16,-5-6 0 0,1-4-512 0,4 10-80 15,0 0-32-15,0 0 0 0,-2-8-304 0,2 8-64 0,2-13-16 0,-2 13 0 16,0 0-240-16,0 0-48 0,0 0-16 0,0 0 0 15,7-3-96-15,-7 3 0 16,0 0-16-16,8 5 0 0,-8-5-224 0,0 0-144 0,4 15 192 0,-2-1-192 16,-2 1 144-16,0-2-144 15,-1 1 0-15,0-1 144 0,-2-5-144 0,3-8 0 0,-2 12 0 0,2-12 128 16,0 0 128-16,0 0 0 0,0 0 16 0,0 0 0 16,0 0 272-16,0 0 48 0,0 0 16 0,-2-15 0 15,1-2-240-15,2 1-48 0,2-1-16 0,2 0 0 16,0 4-176-16,0-3-128 0,-1 0 192 0,0 4-192 15,1 3 128-15,0 1-128 0,0 2 0 0,-5 6 0 16,0 0 0-16,0 0 0 0,0 0 0 0,0 0 0 16,-4 7 0-16,-2 4-144 0,-2-2 144 0,-3 9-192 15,-3 0-768 1,1-1-144-16,3-1-48 0,2-5-12080 0,2-1-2416 0</inkml:trace>
  <inkml:trace contextRef="#ctx0" brushRef="#br1" timeOffset="70500">15295 2062 6447 0,'0'0'576'0,"0"0"-576"16,-10-1 0-16,3 0 0 0,-4-2 1280 0,1-1 128 16,4 3 48-16,6 1 0 0,-8-2-528 0,8 2-96 15,-7-4-32-15,7 4 0 0,-7-3-48 0,7 3-16 16,0 0 0-16,0 0 0 0,0 0-96 0,0 0-32 16,0 0 0-16,0 0 0 0,-9-1-208 0,9 1-32 15,0 0-16-15,0 0 0 0,0 0 16 0,-5 6 0 16,5-6 0-16,-2 12 0 0,2-12 48 0,0 10 16 15,2 1 0-15,0 1 0 0,0-2 0 0,3 3 0 16,0-1 0-16,3 1 0 0,2 2-48 0,0 2-16 16,0-1 0-16,1 1 0 0,0-1-128 0,2 2-32 15,0 3 0-15,3-2 0 0,-1 1-80 0,3 2 0 0,2 1-128 0,1-3 192 16,2-1 0-16,2-4 0 0,2 0 0 16,3-2 0-16,2 0 112 0,2 0 16 0,3-5 0 0,3 3 0 15,-4-6-96-15,4 0-16 0,1 1 0 0,-2-2 0 16,2-3-80-16,-3-1 0 0,0-2-128 0,0-2 192 15,-1-6-64-15,0 3-128 0,-3-2 176 0,3 3-176 16,1-4 128-16,-1 4-128 0,-3-3 0 0,2 1 0 16,-2 0 128-16,-1-2-128 0,-4 0 0 0,-1 1 0 15,-1-4 0-15,0 5 0 0,0-5 0 0,-2 3 0 16,-2 1 0-16,-4 2 0 0,0-3 0 0,-4 3 0 16,-1-2 144-16,-2 2-144 0,-2-3 0 0,-3 5 144 15,-7 5 0-15,7-11 0 0,-3 3 0 0,-4 8 0 16,0 0 48-16,0 0 16 0,-2-11 0 0,2 11 0 15,0 0-48-15,0 0-16 0,-11-4 0 0,1 4 0 16,-2 1-144-16,1 2 0 0,-2 0 0 0,0 3 0 0,1-4 0 0,-2 2 0 16,1 2 0-16,-2 2 0 0,-2-4 0 0,3 1 0 15,-1 2 0-15,1-2 0 0,-1 3 0 0,1 1-192 16,1 0 32-16,-1 1 16 16,4 2-1792-16,0-6-368 0</inkml:trace>
  <inkml:trace contextRef="#ctx0" brushRef="#br1" timeOffset="71401.05">18988 2081 1839 0,'0'0'160'16,"0"0"-160"-16,0 0 0 0,0 0 0 0,0 0 2176 0,0 0 384 0,9 7 96 0,-9-7 16 15,10 9-1200-15,-1-3-256 0,-9-6-32 0,11 11-16 16,0-2-336-16,-1 3-80 0,0-1-16 0,1-1 0 15,1 4-96-15,2 0-32 0,2 3 0 0,2-4 0 16,1-2-96-16,2 0 0 0,0 1-16 0,5 1 0 16,0-1 160-16,5-1 48 0,3 1 0 0,4-3 0 0,2 3 32 15,2-1 16-15,1-2 0 0,1 1 0 0,1-4-96 0,1 5-16 16,1-4 0-16,1 3 0 0,0-3-272 0,4 2-64 16,-1-3-16-16,3-2 0 0,0-2-128 0,0 0-32 15,-2-1 0-15,1-2 0 0,0-3 0 0,2 0-128 16,0 3 192-16,1-7-64 0,0-1 32 0,-2-1 0 15,0 0 0-15,-3-5 0 0,-3-4 96 0,-1-1 0 16,-3 1 16-16,-2 2 0 0,-2 1 176 0,-3-1 16 16,-2-5 16-16,-2 3 0 0,-2 1-64 0,-5 2-16 15,-1-1 0-15,-4 2 0 0,-2 1-176 0,-1 6-32 16,-1-1-16-16,-5 4 0 0,-2 1-176 0,-10 4 0 0,0 0 144 0,0 0-144 16,9 0 0-16,-9 0-160 15,0 0 16-15,0 0 0 16,-1 9-1616-16,-1 4-320 0,-4-2-64 0</inkml:trace>
  <inkml:trace contextRef="#ctx0" brushRef="#br1" timeOffset="72050.23">22404 2338 20271 0,'-31'-11'896'0,"16"3"192"0,0 2-880 0,1-2-208 0,1 3 0 0,3 2 0 16,0 2 336-16,10 1 32 0,-9 3 0 0,9-3 0 16,0 0-16-16,-8 6 0 0,8-6 0 0,0 0 0 15,-1 12 224-15,3-1 32 0,3 2 16 0,6-2 0 16,0 2 0-16,4-3 0 0,4 1 0 0,5 2 0 16,4-3-144-16,5 2-32 0,8 0 0 0,4-1 0 15,2 0 128-15,2-1 32 0,1 2 0 0,3-1 0 16,4-2 80-16,3 0 16 0,5-3 0 0,2 2 0 15,2 0-128-15,1-5 0 0,-1 1-16 0,2 1 0 16,4-2-160-16,2-1-16 0,2-2-16 0,0-1 0 16,0-3-64-16,-2-1-16 0,-2 0 0 0,0 0 0 15,0-4-32-15,-1 1-16 0,-4-4 0 0,-4 0 0 0,-5 1-112 0,-4-4 0 16,-3-1-128-16,-4 1 192 0,-3 2-64 0,-2 1-128 16,-3-1 176-16,-4 3-176 0,-5-2 128 0,-4 3-128 15,-3 2 0-15,-6 1 0 16,-2-3-1120-16,-5 5-288 0,-3 1-48 0,-10 3-14736 0</inkml:trace>
  <inkml:trace contextRef="#ctx0" brushRef="#br1" timeOffset="75569.52">14251 15325 4607 0,'0'0'400'0,"-9"-2"-400"0,0-1 0 0,9 3 0 16,0 0 5008-16,0 0 928 0,0 0 176 0,0 0 32 16,0 0-4512-16,9-5-912 0,2 1-176 0,3 1-32 15,1-3-192-15,6-2-16 0,2-3-16 0,5 1 0 16,2-3-64-16,3-4-16 0,5 0 0 0,2-4 0 16,3 1-208-16,3-3 128 0,-1-6-128 0,0 0 0 15,-4 1 0-15,-1-5 0 0,0-1 0 0,-1 0 0 16,0 0 0-16,1-3 128 0,-2-4-128 0,0 2 0 0,2-3 0 0,0-1 0 15,0-4 128-15,-2-2-128 0,-3 1 176 0,-3-1-16 16,-6 0 0-16,-1 2 0 0,-5-2 144 0,-4 2 16 16,-4 2 16-16,-5-2 0 0,-2 3 112 0,-4-1 32 15,-4 3 0-15,-3 1 0 0,-4-3 0 0,-4 3 0 16,-4-1 0-16,-4 0 0 0,-4 0-160 0,-6 3-48 16,-4 2 0-16,-3 2 0 0,-4-1-272 0,-3 2 0 15,-4 1 0-15,0 1 0 0,-4 3 0 0,-4 1 0 16,-6-3 0-16,-6 6 0 0,-2-2-128 0,-4 3 128 15,-2 2 0-15,-1-1-144 0,-2 1 144 0,-6 0 0 0,-7 3 0 16,0-1 0-16,0-1 0 0,-2 3 0 0,-5 2 0 0,-3-1 0 16,-5 1 0-16,-1 2-128 0,2 5 128 15,-6-2 0-15,-7 0 0 0,3 4 0 0,4 3 0 0,-6-2 0 16,-7-1 0-16,2 6 0 0,5 1 0 0,-6 1 0 16,-5-2 0-16,2 1 128 0,5 2-128 0,-4 2 176 15,-5-1-176-15,4 3 0 0,2-1 0 0,-4 2-176 16,-5 0 176-16,3-2 0 0,4 4 0 0,-3-2 0 15,-4 3 0-15,2-3 0 0,4 5 0 0,0-3 128 16,-8 1-128-16,6 1 144 0,5 2-144 0,-4 1 160 16,-5-3-160-16,3 5 0 0,4 0 0 0,-4 1 0 15,-6 1 0-15,6-3 0 0,3 1 0 0,-2 2 0 16,-4 1 176-16,4 0-48 0,6-1-128 0,-3 0 192 16,-4-2-32-16,3 2-16 0,7-1 0 0,-3-2 0 0,-4 0-16 0,6-1 0 15,4 4 0-15,2-3 0 0,-3 0-128 0,4 1 160 16,2-5-160-16,2-1 160 0,0 3-160 15,-1-4 128-15,0 1-128 0,2-1 128 0,5 2-128 0,-2 2 0 16,-8-3 0-16,5 3 128 0,3 1-128 0,2-3 0 16,-1 0 0-16,1 1 0 0,-1-3 0 0,7 1 0 15,4-3 0-15,-1 2 0 0,-4-4 0 0,3 0 0 16,5 2 144-16,3-1-144 0,2-3 0 0,0 2 128 16,-3 1-128-16,3-4 0 0,2-1 128 0,5-1-128 15,5 2 128-15,-2 0-128 0,-4-3 160 0,2 0-32 16,1-1-128-16,5 1 192 0,2 1-64 0,1 0 0 0,-2-1-128 0,2-2 192 15,-2-1-192-15,3 2 0 0,2-2 128 16,4 0-128-16,6-3 0 0,-1-1 144 0,1 0-144 0,0-2 128 16,-2 0-128-16,2-1 0 0,1-5 0 0,2 1 0 15,2-1 0-15,5-2 0 0,3-1 128 0,-2 0-128 16,-2 0 0-16,1 0 0 0,-1-4 144 0,0-2-144 16,1 1 0-16,2-2 0 0,0 2 0 0,1-2 0 15,3-6 0-15,3 2 0 0,2 1 0 0,3-4 0 16,-2-2 0-16,1-3 0 0,1-4 0 0,-1 0 0 15,-1 1 0-15,3-3 0 0,1 2 0 0,1-8 0 16,-1-3 0-16,1 0-128 0,2-1 128 0,-1 0 0 16,3-2 0-16,0 1-128 0,2-3 128 0,-1-1 0 15,0 2 0-15,0 0-160 0,-2-2 160 0,0-2 0 16,-2 2 0-16,1-4 0 0,-2 2 0 0,-1 2 0 16,1-6 0-16,1 2 0 0,-4-1 0 0,16 28 0 0,-5-8 0 15,0-2 0-15,-2-4 0 0,1-2 0 0,-3 0 0 0,3-4 0 16,-1-2 0-16,-20-63 0 0,10 15 0 0,4 15 0 15,0 11 0-15,3-2 0 0,2 2 0 0,-2-5 0 16,1-6 0-16,0 4 0 0,1 5 0 0,12 38 0 16,0-9 0-16,-6-11 0 0,2-3 0 0,-1-3-128 15,1-2 128-15,0-3 0 0,0 0 0 0,-15-74 0 16,7 13 0-16,8 22 0 0,4 9 0 0,2 9-128 16,0-2 128-16,8 48 0 0,5 50 0 0,0 0 0 15,0 0-128-15,0 0 128 0,0 0 0 0,0 0-192 16,0 0 192-16,0 0-160 0,0 0 16 0,0 0 0 15,0 0 0-15,0 0 0 0,0 0 144 0,0 0-192 16,0 0 192-16,0 0-192 0,0 0 192 0,0 0 0 0,0 0 0 0,0 0 0 16,0 0 0-16,0 0 0 0,0 0 0 0,0 0-128 15,0 0 128-15,0 0 0 0,0 0 0 0,0 0 0 16,0 0 0-16,0 0 0 0,0 0 0 0,0 0-128 16,0 0 128-16,0 0 0 0,0 0 0 0,8-3541-128 15,6 3457 128-15,1-1-192 0,-1-3 192 0,0 11-192 16,-3 6-64-16,-1-4 0 0,-2-3-16 0,-2-5 0 15,0 1 32-15,-3 6 16 0,0 8 0 0,-1 2 0 16,1 3 224-16,-3-2-192 0,1-3 192 0,2 32-192 16,1-6 192-16,1-4 0 0,0 3-160 0,0-3 160 15,1 4 0-15,2-4 0 0,-1 2-144 0,11-42 144 16,-1 13-128-16,1 8 128 0,1 5-192 0,1 7 192 16,0 5-144-16,3 6 144 0,-1 6 0 0,2 0-144 0,4 0 144 0,1-1-192 15,-3-4 192-15,0-1-192 0,0 1 192 0,0 3-192 16,1-5 192-16,4 2-192 0,2 2 192 0,-13 21 0 15,5-3 0-15,5-2-128 0,3 2 128 0,4 1-128 16,3 1 128-16,1 1-128 0,1-1 128 0,0 0 0 16,1-5 0-16,4-2 0 0,1 4 0 0,3-4 0 15,1 5 0-15,3 0 0 0,2 1 0 0,52-14-128 16,-14 7 128-16,-14 3 0 0,-7 2 0 0,-2 4 0 16,-1 3 0-16,2 0 0 0,4 3 0 0,1 0 0 15,-2-1 0-15,3-1 0 0,0 4 0 0,5-3 0 16,3 4 0-16,1-1 0 0,-2 2 0 0,1-2 0 15,-1 4 0-15,5-3-128 0,4 5 128 0,1 2 0 16,-1-4 0-16,0 1 0 0,1 3 0 0,5 1 0 16,3-1 0-16,-1 0 0 0,-4-2 0 0,3 1 0 0,3 3 0 0,0-3 0 15,-2-2 0-15,1 2 0 0,1 3 0 0,2 0 0 16,1 0 0-16,-1 0 0 0,-2-1 0 0,3 2 0 16,6 4 0-16,-3-1 0 0,-1 0 0 0,2 0 0 15,-3 1 0-15,4 2 0 0,-1-3 0 0,-1-1 0 16,2 0 0-16,2 0 0 0,5-1 0 0,-4 4 0 15,-6-3 0-15,4 1 0 0,5 1 0 0,-2 4 0 16,0-1 0-16,0 2 0 0,-1-1 0 0,3 1-128 16,-1 5 128-16,1-1 0 0,0-1 0 0,0 1-128 15,4 2 128-15,-3 1 0 0,-4-3 0 0,3-1 0 16,2-1 0-16,2 2 0 0,-5-2 0 0,2-1 0 16,3 3 0-16,-3 0 0 0,-2-4 0 0,4 3 0 15,2 2 0-15,-2-1 0 0,-1-2 0 0,2 0 0 0,2 4 0 16,-3-2 0-16,-1-7 0 0,-2 6 0 0,1 1 0 0,-1-3 0 15,-3 1 0-15,0-3 0 0,-2 2 0 0,0 1 0 16,6-3 0-16,-7 1 128 0,-6-4-128 0,3 4 0 16,4-2 0-16,-4 2 0 0,-2-5 0 0,0 0 0 15,0 3 0-15,0-3 0 0,-1 1 0 0,-4 3 0 16,-4-1 0-16,0 1 0 0,-1-5 128 0,-1 2-128 16,-3 3 128-16,-4-4-128 0,-2 1 0 0,-2 1 0 15,1-5 0-15,-6 2 128 0,-3 1-128 0,-6 0 0 16,-2-2 0-16,-4-1 128 0,-4 2-128 0,1-1 0 15,-4-1 0-15,1 2 0 0,0-3 0 0,-4 0 144 16,-8 1-144-16,0-2 0 0,-3-2 128 0,1 1-128 0,-4 0 0 0,-3 0 0 16,-2-3 0-16,-2 0 160 0,0-1-160 0,-2-1 128 15,-3-2-128-15,1 2 128 0,-2-5-128 0,0 4 128 16,-6-3-128-16,-1 1 128 0,-4-3-128 0,-1 3 128 16,-4-2-128-16,2-3 160 0,-2 1-160 0,-1 1 160 15,-2-5-160-15,0-1 128 0,0-1-128 0,1 0 128 16,0 0-128-16,-2 3 128 0,-3-4-128 0,2-1 128 15,-2-3-128-15,0 1 128 0,-1-3-128 0,0 4 128 16,0 0-128-16,-1-1 160 0,4-4-160 0,-3 4 160 16,0-1 0-16,1 1 0 0,1-1 0 0,0-1 0 15,2 1-32-15,0 2 0 0,1-1 0 0,2 0 0 16,-1 2-128-16,2 0 0 0,0 1 0 0,1-2 0 16,2 0 0-16,-1-1 0 0,3 0 0 0,1-1 0 15,2 2 0-15,-2 0 0 0,0 3 0 0,1 0 0 16,3 0 0-16,0-1 0 0,-3-3 0 0,2 3 0 0,-2-1 0 15,1 2 0-15,-1 0 0 0,1 0 0 0,1 1 0 0,-2 1 0 16,-1 1 0-16,-1 2 0 0,-1 3 0 0,-4-2 0 16,0 3 0-16,-1 1 0 0,1-1 0 0,-6 4 128 15,-7 6-128-15,8-7 0 0,-2 0 0 0,-6 7 128 16,0 0-128-16,0 0 0 0,0 0 0 0,0 0 0 16,0 0 128-16,0 0-128 0,0 0 0 0,0 0 0 15,0 0 0-15,0 0 0 0,0 0 0 0,0 0-144 16,0 0 144-16,0 0-160 15,0 0-352-15,0 0-64 0,0 0 0 0,-9 10-16 16,0-4-2192-16,1 3-432 0</inkml:trace>
  <inkml:trace contextRef="#ctx0" brushRef="#br1" timeOffset="75936.66">14027 2636 12895 0,'-5'-19'1152'0,"5"3"-928"0,2-2-224 0,10-1 0 0,4 0 4208 0,7-1 784 0,6 0 176 0,6-2 16 16,4 2-3840-16,3-1-784 0,1 0-160 0,4 0-16 15,5-3-384-15,3 1 128 0,4 2-128 0,3 3 0 16,4-2 0-16,-2-4 0 0,-1-3 0 0,1 3 0 0,-3-2 0 15,1 5 0-15,-1 3 0 0,2 0 128 0,4-1-128 0,-8 2 0 16,-1 2 0-16,-6 1 0 0,-4 3 0 0,-2 1 0 16,-4 6 0-16,-3 4 128 0,-2 4 64 0,-4 6 32 15,-3 1 0-15,-2 7 0 0,-5 5 80 0,-4 2 16 16,-5 7 0-16,-5 4 0 0,-2 2 16 0,-7 5 16 16,-5 3 0-16,-4 1 0 0,-5 1 160 0,-4 3 48 15,-2 0 0-15,-3 2 0 0,-3-4-176 0,-2-4-48 16,-2 4 0-16,-1-4 0 0,-3 5-192 0,0-1-144 15,-1 2 192-15,-2 1-192 16,-2 2-1280-16,-3-1-384 0,-1 1-64 0</inkml:trace>
  <inkml:trace contextRef="#ctx0" brushRef="#br1" timeOffset="77921.22">1426 17596 16575 0,'0'0'1472'0,"0"0"-1168"0,10-10-304 0,2 4 0 0,3-3 1600 0,3 4 272 15,0-1 48-15,2 0 16 0,2 2-768 0,-1 2-144 16,-2-2-48-16,2 0 0 0,0-1-336 0,5 1-64 15,2 0 0-15,1 2-16 0,-1-2 128 0,5-1 16 16,2 1 16-16,4 0 0 0,0-1 48 0,0 0 0 16,2 1 0-16,-2 2 0 0,2-2-160 0,-4 1-32 15,-4 1 0-15,0 1 0 0,-1-1-256 0,-4 1-64 16,-7 1-16-16,0 0 0 0,-2 1-240 0,-5 1 0 16,-1-1 128-16,-13-1-128 15,0 0-1552-15,0 0-368 0,0 0-64 0</inkml:trace>
  <inkml:trace contextRef="#ctx0" brushRef="#br1" timeOffset="78488.77">3226 17000 21135 0,'4'-14'928'0,"1"3"208"0,3-1-912 0,1 2-224 15,-1-3 0-15,0 2 0 0,0-1 864 0,-2-2 128 16,-1 0 32-16,-2 0 0 0,-3-1-304 0,-2-1-48 15,-1-1-16-15,-2 2 0 0,-3-3 64 0,0 4 16 16,-1 0 0-16,-2 4 0 0,-1 0-48 0,0 5-16 16,-2 0 0-16,-4 3 0 0,-5 4-160 0,-1 3-48 15,-4 2 0-15,-3 5 0 0,0 2-208 0,-4 3-64 16,0 4 0-16,-1 6 0 0,-1 3-192 0,3 3 0 16,1 3 0-16,2-1 0 0,2 1 0 0,0-1 0 15,5 4 0-15,3-3 0 0,9 0 0 0,2-3 0 0,3-2 0 0,5-6-160 16,0-3 160-16,6-3 0 15,4-4 0-15,6-2 0 0,4-7 0 0,2 0 224 0,5-3-48 0,6-6-16 16,2-4 0-16,4-1 0 0,1-6 0 0,4-1 0 16,2-2-32-16,2 0 0 0,-1-4 0 0,-6 1 0 15,-6-3-128-15,-2 0 128 0,-6 4-128 0,-1 1 128 16,0 2-128-16,-5 4 0 0,-5 2 0 0,-5 5 0 16,-9 5 240-16,12 4-48 0,-12-4 0 0,5 18 0 15,-4 5 80-15,-1 3 16 0,0 7 0 0,-6 5 0 16,-6 6-80-16,0 5-16 0,-1 7 0 0,-1 3 0 15,-3 3-64-15,2 0-128 0,1 2 176 0,-1-1-176 16,-2-3 128-16,1-4-128 0,-1-5 0 0,2-5 0 16,1-2 0-16,3-7 128 0,0-3-128 0,4-6 0 15,3-1 0-15,0-7-256 0,0-1 32 0,6-5-11280 16,4-5-2256-16</inkml:trace>
  <inkml:trace contextRef="#ctx0" brushRef="#br1" timeOffset="84659.29">14055 9305 12671 0,'0'0'560'0,"0"0"112"0,0 0-544 0,0 0-128 16,0 0 0-16,0 0 0 0,0 0 896 0,0 0 128 16,0 0 48-16,0 0 0 0,0 0-96 0,0 0-16 15,0 0 0-15,0 0 0 0,0 0-96 0,0 0-32 16,0 0 0-16,0 0 0 0,0 0-144 0,0 0-48 15,0 0 0-15,0 0 0 0,0 0-80 0,0 0-32 16,0 0 0-16,10 0 0 0,1-1-80 0,2 1 0 16,2-2-16-16,4 1 0 0,2 0-112 0,4-2-32 15,-2-1 0-15,3 3 0 0,-2 0-96 0,2 0 0 16,1-1-16-16,0 0 0 0,-1 1 224 0,4-1 48 16,0 1 16-16,3 0 0 0,0-1 32 0,2 0 0 15,-2-1 0-15,0 1 0 0,-2-2-176 0,3 3-48 16,-3-4 0-16,1-3 0 0,-3 2-16 0,-1-2-16 0,-1 3 0 0,0 1 0 15,-1-3-80-15,-1 0-16 0,-4 3 0 0,1-1 0 16,-1-2-144-16,0 3 192 0,-4 1-192 0,1-1 192 16,-2-2-192-16,-1 2 0 0,-2 3 144 0,-2 0-144 15,-1-2 0-15,-10 3 0 0,0 0 0 0,0 0 0 16,0 0 0-16,0 0 144 0,0 0-144 0,0 0 160 16,0 0-160-16,0 0 128 0,-5 7-128 0,-4 1 128 15,0-1 16-15,-3-2 0 0,-2 3 0 0,-2-3 0 16,0 0-144-16,-3 1 0 0,-2-1 0 0,-2 0 0 15,-1 4 0-15,-1-1 0 0,-2-2 192 0,-3 3-64 0,-2-3 0 0,-2 2 0 16,-3-3 0-16,-1 1 0 0,-4 1-128 0,0-3 160 16,-2-1-160-16,1 1 160 0,1 1-160 0,0-1 0 15,-1-3 144-15,1 1-144 0,2-2 0 0,1-2 128 16,0 2-128-16,3-2 0 0,1-4 0 0,3 0 144 16,2 3-144-16,2-2 0 0,1-2 128 0,4 3-128 15,1 2 0-15,5-1 0 0,3 1 0 0,2 0 0 16,3-1 0-16,9 3 0 0,0 0 0 0,0 0 0 15,0 0 0-15,0 0 0 0,0 0 0 0,18 0 0 16,2 0 0-16,5 0 0 0,4 0 0 0,1 1 0 16,5 1 0-16,4 1 0 0,6 0 0 0,-1-2 0 15,0-1-128-15,2 1 128 0,0 0 0 0,-1 2 0 16,2-1 0-16,-2 2 0 0,1-2 0 0,-1-1 0 16,-2 1 144-16,-1-2-144 0,0 0 320 0,-3-1-16 15,-2 0-16-15,-3 1 0 0,-1 0-128 0,-5 0-32 16,-4 0 0-16,-2 1 0 0,-3 2-128 0,-1-2 0 15,-4 1 0-15,-3 2 0 0,-11-4 128 0,0 0-128 16,0 0 128-16,0 0-128 0,0 0 128 0,0 0-128 0,0 0 0 0,-10 10 128 16,-5-1-128-16,-4 0 192 0,-4-2-192 0,-4 0 192 15,-5 0-192-15,-3 0 0 0,-3 1 144 0,-3-3-144 16,-1 3 0-16,-1-3 0 0,-3-3 0 0,2 2 128 16,-2-2-128-16,3 2 0 0,3-1 0 0,3-1 128 15,2 0-128-15,4 0 0 0,5 2 0 0,4-1 0 16,4-1 0-16,5-1 0 0,3 1 0 0,10-2 128 15,0 0-128-15,0 0 0 0,0 0 0 0,0 0 0 0,18-5 0 0,5-1 128 16,5 1-128-16,5 0 128 0,4 0-128 0,5 1 0 16,5 1-176-16,4 0 176 0,2-2 0 0,3 1 0 15,1 2 0-15,2-2 0 0,-2 1 0 0,0 1 0 16,-2-1-128-16,-6 2 128 0,-4 0 0 0,-6-1 0 16,-6 1 0-16,-6 0 0 0,-7 1 0 0,-6-1 0 15,-14 1 0-15,0 0 0 0,0 0 0 0,0 0 0 16,-14-2 0-16,-6 1 0 0,-5 0 0 0,-6-2 0 15,-5 2 0-15,-2 0 0 0,-2-3 0 0,-5 1 0 16,-2 1 0-16,-4 0 0 0,-3 2 0 0,-5 0 0 16,-4-1 0-16,0 1 0 0,2 0 0 0,2 0 0 15,0 1 0-15,4 2 0 0,1-2 0 0,5 1 0 16,7-1 0-16,6 0 0 0,5 2 0 0,6-2 0 16,7-1 0-16,8 1 0 0,10-1 0 0,0 0 0 15,0 0 0-15,10 0 0 0,8 0 0 0,6 0 0 16,5 0 0-16,10 3 0 0,3-2 0 0,4 2 0 0,4-1 0 0,1 1-144 15,1-1 144-15,-1 3 0 0,-2-2 0 0,-4 1 0 16,-5-2 0-16,-4-1 144 16,-3-2-16-16,-6 1-128 0,-4 0 400 0,-6 0-16 15,-4 0-16-15,-13 0 0 0,0 0-112 0,0 0-32 16,0 0 0-16,0 0 0 0,-11-1-32 0,-7 0-16 0,-5 1 0 0,-2 0 0 16,-2 0-176-16,-4-2 0 0,-2 0 0 15,0 1 128 1,-2-1-848-16,2 2-176 0,1-1-48 0,0 1-11856 0,2-5-2384 0</inkml:trace>
  <inkml:trace contextRef="#ctx0" brushRef="#br1" timeOffset="85709.95">4574 8202 6447 0,'0'0'272'0,"0"0"80"0,10 0-352 0,-10 0 0 0,10 0 0 0,-10 0 0 15,0 0 2560-15,9 0 432 0,-9 0 80 0,0 0 32 16,0 0-1424-16,0 0-272 0,9-7-64 0,-9 7-16 16,0 0-432-16,0 0-64 0,0 0-32 0,0 0 0 0,-5-6-96 0,-2 0-32 15,-3 0 0-15,-1 6 0 0,0 0 48 0,-3 0 16 16,2 3 0-16,-4 2 0 0,0 4-176 0,-2-1-48 16,-1 2 0-16,0 2 0 0,-1 1-240 0,1 4-48 15,-2 1-16-15,1-1 0 0,-2 2-80 0,2 0-128 16,2-1 176-16,4-1-176 0,0-3 160 0,5-2-160 15,4-1 128-15,5-11-128 0,-1 11 160 0,1-11-160 16,5 8 192-16,3-1-192 0,2-4 304 0,3 2-48 16,1 1-16-16,5-1 0 0,-2-1-96 0,2 1-16 15,1 2 0-15,-3-2 0 0,0 2-128 0,-2 4 0 16,-1 0 0-16,-1-3 0 0,-3 2 0 0,-1-3 0 16,-9-7 0-16,6 13 0 0,-3-3 0 0,-3 2 128 15,-3 0-128-15,-3-1 128 0,-3 0 48 0,-1 2 0 16,-3-3 0-16,0 1 0 0,-1-4 16 0,0 2 0 15,2-4 0-15,-2 1 0 0,-2-1-192 0,2-2 128 16,2-2-128-16,2-1 128 16,1-3-1360-16,9 3-288 0,-7-10-48 0,4 3-8432 0,3-5-1696 15</inkml:trace>
  <inkml:trace contextRef="#ctx0" brushRef="#br1" timeOffset="85966.26">4720 8195 9215 0,'0'0'816'0,"0"0"-656"15,0 0-160-15,0 0 0 0,0 0 2272 0,0 0 416 16,0 0 96-16,0 0 16 0,3 14-1152 0,-3-1-240 16,0 1-32-16,-2 2-16 0,-4 1-208 0,-1 2-64 15,1 1 0-15,0 5 0 0,-2-1-256 0,2 0-48 16,-2 1-16-16,-1-2 0 0,-1 0-320 0,0 0-80 15,-2-4-16-15,0 0 0 0,1-1-208 0,1-2-144 16,0-4 192-16,1-1-192 0,3-2 0 0,6-9 0 16,-4 9 0-16,4-9 0 15,0 0-2048-15,0 0-384 0</inkml:trace>
  <inkml:trace contextRef="#ctx0" brushRef="#br1" timeOffset="86360.18">4889 8279 7359 0,'-4'10'656'0,"-1"3"-528"16,0 0-128-16,-2 1 0 0,2 7 3504 0,-1-2 656 16,0 0 144-16,-2 1 32 0,-1-3-1984 0,0 2-400 0,3-3-80 0,-2-1-16 15,3-2-896-15,0-2-176 0,1-2-32 0,4-9-16 16,0 0-192-16,0 0-32 0,0 0-16 0,0 0 0 15,0 0 176-15,12-9 32 0,2-5 16 0,1-1 0 16,1-2-320-16,0-1-64 0,1 1-16 0,0-2 0 0,0-4-192 0,-2 1-128 16,1-2 128-16,1 4-128 15,-3-1 0-15,1 2 0 0,0 1 0 0,-1 4 128 16,-1 3-128-16,-2 1 0 0,0 6 0 0,-11 4 0 0,0 0 0 0,11 6 0 16,-2 6 0-16,-4 3 0 0,-2 0 0 0,-2 6 0 15,-2 2 0-15,-1-4 0 0,1 4 192 0,-3 2-16 16,-2-1-16-16,-2 4 0 0,-1 0-32 0,0 4 0 15,-2-2 0-15,1-3 0 0,0 1-128 0,1-5 0 16,0-2 144-16,1 0-144 0,2-5 128 0,1-2-128 16,0-1 128-16,3-4-128 0,1 0 0 0,1-9 0 15,0 0 0-15,0 0-128 16,0 0-2112-16,8-9-432 0,-2-1-80 0</inkml:trace>
  <inkml:trace contextRef="#ctx0" brushRef="#br1" timeOffset="86536.18">4722 7579 35471 0,'-20'-5'1568'0,"14"2"336"0,-1 1-1520 0,2 0-384 0,5 2 0 0,-6 0 0 15,-3 2 704-15,1-1 64 0,2 3 0 0,0 0 16 16,-1 1-592-16,2 0-192 0,5-5 0 0</inkml:trace>
  <inkml:trace contextRef="#ctx0" brushRef="#br1" timeOffset="97434.73">15175 2099 4607 0,'0'0'192'0,"-9"1"64"0,-1-2-256 0,1 1 0 15,9 0 0-15,-10 0 0 0,1 0 1232 0,9 0 208 0,-8 0 32 0,8 0 16 16,0 0-752-16,0 0-160 0,-9 3-16 0,9-3-16 16,0 0-96-16,-5 11-32 0,0-1 0 0,2 2 0 15,0 0-64-15,1 0-16 0,2 3 0 0,2 0 0 16,1 1-16-16,0-1 0 0,3 1 0 0,3 0 0 15,1 2 160-15,3 2 32 0,1 4 0 0,1-2 0 16,2-2 48-16,2 0 16 0,5 2 0 0,1 1 0 16,0 1 32-16,0 1 16 0,4-2 0 0,1-4 0 15,0 3-128-15,3-3-32 0,3-3 0 0,1-2 0 16,1 0-160-16,5-3-48 0,4 0 0 0,1-1 0 16,1-5-64-16,0-2-32 0,-2-2 0 0,1-1 0 15,-1 0-16-15,3 0 0 0,1-2 0 0,2 0 0 16,3-1 16-16,1-3 0 0,1 1 0 0,-4-1 0 0,-3-4-160 0,1 1 0 15,0-3 0-15,-1 1 0 0,-5-2 0 0,5-2 0 16,0 0 0-16,-1 0 0 0,1-6 128 0,-4 2 0 16,-3-1 0-16,-4 2 0 0,-3 3-128 0,-1-3 0 15,-2 0 0-15,-3 0-176 0,-3 1 176 0,-4-1 0 16,-3 3 0-16,-3 1 0 0,-5 1 192 0,-4 0-16 16,-4 0-16-16,-1 6 0 0,-4 7 160 0,0 0 48 15,-4-10 0-15,4 10 0 0,-14-4-112 0,-3 3 0 16,-1 2-16-16,-2 5 0 0,-3 3-240 0,0 3-288 15,-2 4 64-15,-2 3-12608 0</inkml:trace>
  <inkml:trace contextRef="#ctx0" brushRef="#br1" timeOffset="98819.19">3624 18319 19007 0,'-8'-2'832'0,"8"2"192"0,-5-3-832 0,5 3-192 16,0 0 0-16,-2-10 0 0,2 1 608 0,1-1 80 15,4 0 16-15,1-5 0 0,2-4-16 0,4-4 0 16,-1-5 0-16,2-2 0 0,1-4 80 0,0-1 32 15,1-5 0-15,1-1 0 0,1 0-64 0,2-7-16 16,0 0 0-16,0-3 0 0,1-3-288 0,2-4-64 16,0 0-16-16,2-4 0 0,0-2-160 0,3 2-16 15,-1 2-16-15,0 2 0 0,2-5-160 0,0 4 160 16,-2-1-160-16,1 1 160 0,1 5-32 0,-1 2-128 0,-1 3 192 0,-1 1-64 16,-5 2-128-16,-1 3 160 0,0 2-160 0,-1 3 160 15,-3 4-16-15,0 2 0 0,-1 2 0 0,-1 7 0 16,-4 1 0-16,0 6 0 0,-3 0 0 0,1 6 0 15,-7 10-16-15,0 0-128 0,0 0 192 0,0 0-64 16,0 0 0-16,1 17-128 0,-2 4 192 0,-2 5-64 16,0 1-128-16,1 6 128 0,-2 5-128 0,0 9 128 15,-1 7-128-15,1 5 0 0,1 4 0 0,0 1 0 16,1 2 0-16,0 1 0 0,1-4 0 0,2 0 0 16,-1-2 352-16,0 0-16 0,2-4 0 0,-2 1 0 15,-3-4 16-15,2-2 0 0,-1-2 0 0,2 1 0 16,-2-8-352-16,1 0 144 0,-1-5-144 0,2-2 0 15,-2-3 0-15,1-5-192 0,-1-1 0 0,2-7 0 16,0-2-1744-16,0-5-352 0,0-3-64 0</inkml:trace>
  <inkml:trace contextRef="#ctx0" brushRef="#br1" timeOffset="99012.11">3792 17614 29487 0,'0'0'2624'0,"0"0"-2112"16,11-10-512-16,4 3 0 0,5-2 768 0,5 3 32 16,4 2 16-16,4 0 0 0,-1-1-224 0,5 2-32 15,2 0-16-15,1 0 0 0,-1 1-240 0,-1-2-48 16,0 2-16-16,-1-1 0 0,0 1-240 0,-3 0 0 16,-1-2 0-16,-1 2 0 15,-3-2-1696-15,-3 3-432 0,-3-2-96 0</inkml:trace>
  <inkml:trace contextRef="#ctx0" brushRef="#br1" timeOffset="99521.67">5331 17268 23951 0,'0'0'2128'0,"0"0"-1696"16,0 0-432-16,0 0 0 0,0 0 1152 0,0 0 128 15,0 0 48-15,-10 6 0 0,-3-3-432 0,-2 5-64 16,-4 2-32-16,-3-1 0 0,-3 1-304 0,-2 3-64 16,-5-3-16-16,2 5 0 0,-1 2-144 0,2 2-16 15,2 0-16-15,2 2 0 0,1 2-32 0,6-1 0 16,3-2 0-16,5 0 0 0,3-3-32 0,6 1-16 0,4 0 0 0,2 1 0 16,4 0-32-16,1 0 0 0,5 0 0 0,3 0 0 15,2 3 0-15,2-2-128 0,1 0 192 0,-2 2-64 16,1-3 0-16,-3 1-128 0,-4-1 192 0,-1 0-64 15,-4-1 64-15,-5-1 16 0,-3-2 0 0,-4 4 0 16,-3 0 144-16,-4-1 32 0,-3-2 0 0,-6 1 0 16,-2 1-16-16,-3-2 0 0,-3 1 0 0,2-2 0 15,-1-2-240-15,-1-4-128 0,2-1 160 0,4-1-160 16,2-5 0-16,4-2-128 0,1-2-16 0,3-2 0 31,2-4-1328-31,6-1-256 0,4-6-48 0,5-1-14112 0</inkml:trace>
  <inkml:trace contextRef="#ctx0" brushRef="#br1" timeOffset="99780.74">5813 17543 24991 0,'0'0'1104'0,"-10"9"240"0,-2 3-1088 0,1 5-256 16,-2-1 0-16,0 5 0 0,1 8 1056 0,-5-2 160 15,-2 2 16-15,-3 1 16 0,0 5-240 0,-1 0-48 16,1 2-16-16,0 3 0 0,0 0-432 0,3-2-64 16,2-1-32-16,3-2 0 0,1-2-416 0,4-7 0 15,3-2 0-15,4-3-176 16,3-5-1984-16,4-4-400 0,3-5-64 0</inkml:trace>
  <inkml:trace contextRef="#ctx0" brushRef="#br1" timeOffset="100153.97">6232 17647 23039 0,'-9'11'2048'0,"-1"7"-1648"0,-4 2-400 0,-1 5 0 16,-2-2 1440-16,0 4 208 0,-6 0 32 0,4 4 16 16,0-3-160-16,1 1-16 0,-2 1-16 0,2-3 0 15,3 0-752-15,2-6-160 0,1-2-16 0,3-3-16 0,3-7-272 0,6-9-48 16,0 0-16-16,0 0 0 0,0 0-32 0,0 0-16 16,13-8 0-16,2-5 0 0,3-1 80 0,1-2 0 15,0-3 16-15,0 0 0 0,0-2-48 0,1 2-16 16,2 0 0-16,-3 0 0 0,1 0 16 0,0 2 0 15,-4 2 0-15,-1 5 0 0,-2 0-224 0,0 7 176 16,-3 1-176-16,-10 2 160 0,10 4-160 0,-5 7 0 16,0 2 0-16,-3 5 0 0,-2 2 0 0,-3 5 160 15,-2 1-160-15,-3 6 160 0,-2 2-160 0,0 0 0 16,0 3 0-16,-2 1 0 0,-2 0 0 0,0-2 0 16,0-4-224-16,4-3 80 15,1-6-240-15,4-5-64 0,4-3 0 0,0-5 0 16,1 0-1536-16,0-10-320 0,0 0-64 0</inkml:trace>
  <inkml:trace contextRef="#ctx0" brushRef="#br1" timeOffset="100571.08">7356 16849 19407 0,'0'0'848'0,"0"0"192"0,0 0-832 0,0 0-208 0,-4 7 0 0,-2 5 0 0,-3 3 1552 0,-3 5 272 16,-3 6 48-16,-1 4 16 0,-3 5-464 0,-3 4-80 16,-3 5-32-16,-3 2 0 0,-2 5-272 0,0 5-48 15,-2 5-16-15,0 0 0 0,1 5-336 0,0-1-64 16,1 1 0-16,0 3-16 0,2 1-368 0,4-7-192 16,0-2 192-16,4-5-192 0,2-4 0 0,5-9 0 15,3-4 0-15,6-8 0 0,4-3 0 0,5-6-144 0,5-4 16 0,6-4 0 31,5-9-1344-31,7-4-256 0,5-4-48 0,7-4-7888 0,4-6-1600 0</inkml:trace>
  <inkml:trace contextRef="#ctx0" brushRef="#br1" timeOffset="101023.8">7421 17295 6447 0,'-5'-10'576'0,"3"3"-576"0,4 0 0 0,4-3 0 16,6-1 4992-16,3 2 880 0,4 1 176 0,2-1 32 0,5 0-4544 16,2 2-928-16,4 4-176 0,1-1-48 0,0-1-64 0,4 5 0 15,2 4-16-15,-2-1 0 16,-4 0-16-16,-3 8 0 0,-3 2 0 0,-3 4 0 0,-5 2-96 0,-3 5-32 15,-6-1 0-15,-4 6 0 0,-5 0 64 0,-2 3 16 16,-4 3 0-16,-3 1 0 0,-3 0 48 0,-3-2 16 16,-4 0 0-16,-1-1 0 0,-2-3 0 0,-1-1 0 15,-1-4 0-15,3 1 0 0,1-7 80 0,1-1 32 16,3-2 0-16,2 1 0 0,1-3-96 0,4 0-32 16,1-2 0-16,5 1 0 0,0-2-288 0,4 3 160 15,0 0-160-15,3 0 128 0,2 0-128 0,1 2 0 16,1-2 0-16,2 1 0 0,-1 1 0 0,-1 0 0 0,-3-2 0 0,-1 0 0 15,-2 0 0-15,-3 1 0 0,-4-1 128 0,-1-2-128 16,-2 2 352-16,-3 0-16 0,-3 2 0 0,-3-5 0 16,-3 1-32-16,-1 2-16 0,-3 0 0 0,-1-6 0 15,-1 1 0-15,0-4 0 0,-2 0 0 0,3-1 0 16,0 1-128-16,2-2-32 0,3-2 0 0,1-1 0 16,1-1-288-16,1-2-64 0,4-3-16 0,2 0 0 31,2-2-1776-31,4-3-352 0,4-3-80 0</inkml:trace>
  <inkml:trace contextRef="#ctx0" brushRef="#br1" timeOffset="101371.26">8588 16935 23039 0,'0'0'1024'0,"-9"-2"192"0,0-4-960 0,9 6-256 15,-10-1 0-15,1 6 0 0,0 2 1632 0,1 4 288 16,1-1 48-16,-2 7 16 0,-1 2-704 0,-1 6-144 16,1 2-32-16,1 6 0 0,-1 3-368 0,1 4-80 15,0 6-16-15,-1 2 0 0,-2 4-192 0,0 8-64 16,1 4 0-16,1 4 0 0,-1 4-240 0,4-1-144 0,-5-3 160 15,6-4-160-15,-2-4 0 0,4-7 128 0,4-2-128 16,2-8 0-16,2-3 0 0,2-5 128 0,2-1-128 0,2-3 0 16,-1-7 0-16,3-2 0 0,2-2 0 0,2-9-160 31,-2 0-1040-31,0-6-208 0,0-5-32 0,-2-3-14032 0</inkml:trace>
  <inkml:trace contextRef="#ctx0" brushRef="#br1" timeOffset="101587.9">7866 17559 35183 0,'0'0'1552'0,"0"0"336"16,10-5-1504-16,4 3-384 0,5-1 0 0,4 3 0 0,2-2 848 0,4 0 112 15,6 2 0-15,4 0 16 0,4 0-272 0,4 0-64 16,3 0-16-16,3 2 0 0,3-2-304 0,0 0-64 15,0-2-16-15,-1 1 0 0,-3-2-240 0,-1 1 0 16,-3-2 0-16,-2 0 0 16,-3 0-1552-16,-6 2-416 0,-4-4-80 0,-2 0-14496 0</inkml:trace>
  <inkml:trace contextRef="#ctx0" brushRef="#br1" timeOffset="102104.07">8486 16553 21183 0,'-13'-7'944'0,"13"7"192"0,-6-5-912 0,6 5-224 0,-3-10 0 0,3 10 0 15,0 0 1392-15,0 0 224 0,0 0 48 0,0 0 16 16,12-4-816-16,1 4-160 0,2 4-48 0,4 0 0 16,4 2 80-16,2 2 16 0,1 4 0 0,4 6 0 15,6 0-176-15,2 5-48 0,3 5 0 0,0 2 0 0,1 6-176 0,0 3-32 16,0 1-16-16,-2 2 0 0,-3 5-48 0,-4 4 0 15,1 1 0-15,-4 1 0 0,-2 2 64 0,-5 2 0 16,-2-1 0-16,-5 2 0 0,-2 3 48 0,-4-3 16 16,-3-4 0-16,-4 1 0 0,0 0 128 0,-3-1 16 15,-4-3 16-15,-1 0 0 0,-5-3-128 0,-1-1-32 16,-3 1 0-16,0-4 0 0,-4 0 80 0,-3-2 16 16,-1-1 0-16,-1 1 0 0,-1-2-112 0,-2 0-32 15,-1-2 0-15,1-1 0 0,-4-2-16 0,0 1-16 16,-2-4 0-16,0 0 0 0,4-6 0 0,0 2 0 15,2 1 0-15,3-3 0 0,1-3-112 0,4 0 0 16,2-4-16-16,3-4 0 0,2-2-176 0,2-4 0 16,3-6 0-16,6-3 0 15,0 0-1120-15,0 0-160 0,0-10-16 0,6-5-12064 0,0-5-2400 0</inkml:trace>
  <inkml:trace contextRef="#ctx0" brushRef="#br1" timeOffset="103322.27">10044 17825 18543 0,'0'0'816'0,"0"0"176"0,0 0-800 0,0 0-192 0,0 0 0 0,0 0 0 16,0 0 1408-16,0 0 224 0,-8-3 48 0,8 3 16 15,0 0-80-15,0 0-16 0,0 0 0 0,0 0 0 0,0 0-320 0,0 0-64 16,0 0 0-16,0 0-16 0,10-2-272 0,2-1-48 16,5 1-16-16,2 0 0 0,5 2-96 0,5 0 0 15,4 0-16-15,6 3 0 0,-1 1-224 0,5 2-32 16,3-1-16-16,-1 0 0 0,0 3-80 0,-3-3-16 16,-3 1 0-16,-1 1 0 0,1-2 64 0,-4-1 16 15,-2 3 0-15,0 0 0 0,-1-4-16 0,-1 3 0 16,-2 0 0-16,-1-4 0 0,-2 1-144 0,0-1-48 15,-2 0 0-15,-2-2 0 0,-5 0-48 0,1 0-16 16,0 0 0-16,-3 0 0 0,-2-2 16 0,0 2 0 16,-2 0 0-16,1 0 0 0,-1-1-64 0,-1 0-16 15,-2 1 0-15,-8 0 0 0,0 0-128 0,10-1 0 0,-10 1 144 16,9-2-144-16,-9 2 0 0,0 0 144 0,0 0-144 0,0 0 0 16,0 0 128-16,0 0-128 0,0 0 0 0,0 0 0 15,0 0 0-15,0 0 0 0,0 0 0 0,0 0 0 16,0 0 0-16,0 0 0 0,0 0-160 0,-10 0 160 31,-3-2-1360-31,0 1-160 0,1-2-16 0,-2-1-16 16,-2-1-2032-16,1 0-416 0</inkml:trace>
  <inkml:trace contextRef="#ctx0" brushRef="#br1" timeOffset="108309.81">12179 16734 14735 0,'0'0'640'0,"-4"-6"160"0,0 1-640 0,1 2-160 0,3 3 0 0,0 0 0 0,-3-6 1264 0,3 6 208 15,0 0 64-15,0 0 0 0,0 0-656 0,0 0-128 16,0 0-32-16,0 0 0 0,0 9-32 0,0 4-16 15,0-2 0-15,0 4 0 0,2 3-32 0,1 4 0 16,-1 4 0-16,2 6 0 0,0 4-128 0,-2 3-48 16,4 3 0-16,-3 8 0 0,0 2-80 0,-2 4-32 15,-2 5 0-15,-2 2 0 0,0 5-144 0,-3-4-16 16,0 1-16-16,0 0 0 0,-3-4 16 0,-1-2 16 16,-2-4 0-16,0-2 0 0,-4-4 112 0,4-1 0 15,-2-6 16-15,0-2 0 0,2-5-176 0,1-3-32 16,-1-4-128-16,5-5 192 0,2-3-192 0,-1-3 0 15,3-3 128-15,3-5-128 16,0-9-848-16,9-4-224 0,5-5-32 0</inkml:trace>
  <inkml:trace contextRef="#ctx0" brushRef="#br1" timeOffset="108792.76">12481 17023 16575 0,'0'0'1472'0,"-2"-8"-1168"16,2 2-304-16,2-4 0 0,3 0 1328 0,3-4 208 15,2 0 32-15,3-2 16 0,5 0-576 0,2 1-112 16,3-2-32-16,-2 0 0 0,4 1-240 0,1 1-48 15,0-1-16-15,-1 4 0 0,4 2-80 0,-1 1-16 16,2 2 0-16,-1 6 0 0,0 4-272 0,-2 5-64 16,1 3-128-16,-3 6 192 0,-1 5-64 0,-2 6-128 15,-3 3 176-15,-3 0-176 0,-4 9 272 0,-2 2-48 16,-5 1-16-16,-5 3 0 0,-5-2 0 0,-4 2 0 16,-1-2 0-16,-4 1 0 0,-4-4-16 0,-2 2 0 15,-4-3 0-15,-3-4 0 0,-1 1 80 0,0-2 16 16,0-3 0-16,0-3 0 0,1 2 208 0,1-2 32 15,-1-5 16-15,2-1 0 0,0 0-96 0,4-8 0 16,1-2-16-16,3 0 0 0,3-6-240 0,3 1-32 16,2-3-16-16,9-5 0 0,0 0 32 0,0 0 0 15,0 0 0-15,7 3 0 0,5-1-176 0,4 1 192 16,1 1-192-16,2-1 192 0,2 1-192 0,4 1 0 16,1 2 0-16,5-2 0 0,1 2 0 0,1 1 0 0,1-2 0 15,-2 3 0-15,3-1 0 0,0 1 0 0,-1-4 0 0,13 4 0 31,-5-2-1568-31,-6-2-288 0,-6-1-64 0</inkml:trace>
  <inkml:trace contextRef="#ctx0" brushRef="#br1" timeOffset="109393.22">13699 17916 17103 0,'0'0'752'0,"-3"5"160"0,3-5-720 0,-5 7-192 0,0 0 0 0,0-3 0 16,0 1 912-16,5-5 160 0,0 0 16 0,0 0 16 15,0 0 304-15,0 0 48 0,-5-5 16 0,2-1 0 16,3-6-176-16,3 1-16 0,1-2-16 0,1-4 0 15,1-6-416-15,3-2-80 0,0-2 0 0,1-3-16 16,0-4-304-16,4-2-64 0,0-2-16 0,2-5 0 16,0 0-224-16,2-4-144 0,0-2 192 0,2-3-192 15,0-2 208-15,1-1-64 0,-1-2-16 0,0 1 0 16,2-1 128-16,2 3 0 0,2 1 16 0,-1 5 0 16,2 4-80-16,1 6-32 0,0 1 0 0,-2 4 0 0,1 4-160 0,-3 5 0 15,-2 5 144-15,4-4-144 0,-1 8 0 0,-5 6 128 16,-4 6-128-16,0 7 0 0,-1 5 0 0,-2 6 0 15,-3 7 0-15,0 5 0 0,-2 4 0 0,-1 6 0 16,0 7 0-16,-4-1-128 0,0 6 128 0,-3 1 0 16,-3 1-144-16,0 0 144 0,-2-2-176 0,-1 1 48 15,4-6 0-15,-6-1 0 0,-2-3 128 0,0-5 0 16,-2 0-144-16,1-4 144 16,1-5-416-16,0-2-16 0,-2-1 0 0,2-3 0 15,1-2-1840-15,-1-3-368 0,2-3-80 0</inkml:trace>
  <inkml:trace contextRef="#ctx0" brushRef="#br1" timeOffset="109567.54">13839 17397 25791 0,'0'0'2304'0,"0"0"-1856"15,0 0-448-15,12 0 0 0,4 0 2112 0,3 0 336 0,2 0 64 0,5 1 16 31,2 0-2720-31,5 2-560 0,2-3-96 0,5 0-32 0,2-2 752 0,0 1 128 0,-3-3 0 0,2-1 0 16,2 1-912-16,-4-1-272 0,0-5-48 16</inkml:trace>
  <inkml:trace contextRef="#ctx0" brushRef="#br1" timeOffset="110028.51">15482 17083 15663 0,'0'0'1392'16,"-6"-4"-1120"-16,0 0-272 0,6 4 0 0,-8-6 2176 0,8 6 368 15,-10-4 80-15,0 3 0 0,1 2-1024 0,-3 4-224 16,0 1-32-16,-4 1-16 0,0 3-448 0,-2 1-96 0,-2 6-16 0,1 2 0 15,-2 2-192-15,0 5-32 0,-7-1-16 0,0 4 0 16,2 2-112-16,3-1-32 0,1 2 0 0,0 3 0 16,3 1-64-16,4 1-32 0,2-1 0 0,4-2 0 15,3-1-160-15,3-4-128 0,3-3 192 0,5-1-192 16,2 2 0-16,3-8 0 0,2-2 0 0,6-2 0 16,3-6-464-16,4-2-208 0,3-4-32 0,2-3-9936 15,1-8-1984-15</inkml:trace>
  <inkml:trace contextRef="#ctx0" brushRef="#br1" timeOffset="110360.23">16058 17213 21183 0,'-23'-2'1888'0,"9"2"-1504"16,-2 2-384-16,-1 2 0 0,1 0 2496 0,-2 2 416 15,-2 8 96-15,-2 2 0 0,-1 3-2144 0,1 0-432 16,2 1-96-16,0 2-16 0,-1-2 48 0,5 3 0 16,2-1 0-16,6-2 0 0,2 0-80 0,5-2-16 15,2-3 0-15,5 1 0 0,4-6-80 0,3-1 0 16,2-4-16-16,5-1 0 0,4-4 0 0,2-2 0 16,2-2 0-16,2 1 0 0,-2-8-176 0,-1 4 160 15,1-5-160-15,-2 4 160 0,-5-5 96 0,-1 1 0 0,-4 0 16 0,-3-2 0 16,-4 0 144-16,-4 2 32 15,-3 1 0-15,-3-2 0 0,-4 3-16 0,-5-3 0 0,-7-3 0 0,-2 0 0 16,-2 0-144-16,-1 1-32 0,-3 2 0 0,3 0 0 16,2 1-432-16,1 5-80 0,-1 3-32 0,4-1 0 15,3 1-2000-15,3 2-400 16,10 2-64-16</inkml:trace>
  <inkml:trace contextRef="#ctx0" brushRef="#br1" timeOffset="110679.63">16708 16994 27231 0,'0'0'1216'0,"0"-8"240"0,1-3-1168 0,0 3-288 15,-1 8 0-15,0 0 0 0,-2-10 1120 0,2 10 160 16,-8-5 48-16,-1 0 0 0,0 2-496 0,-1 3-80 16,-3 1-32-16,-1 6 0 0,-2-2-416 0,-2 5-96 15,-1-1-16-15,-1 5 0 0,-1 0-192 0,4-2 144 16,-1 1-144-16,4 2 128 0,2 1 0 0,3 0-128 15,3-1 192-15,4 5-64 0,0-3-128 0,6 1 192 16,0-3-192-16,2 6 192 0,3-2 0 0,3 1 0 16,0 2 0-16,2-1 0 0,-1-3 64 0,0 0 32 15,-2 0 0-15,1 0 0 0,-4-1 16 0,-2 0 0 16,-3-2 0-16,-3 2 0 0,-1 0 160 0,-4 2 48 16,-4-1 0-16,-2 0 0 0,-6 1-112 0,-1-2-16 15,-3-3 0-15,-2-3 0 0,-6 1-192 0,1-1-64 0,1-3 0 0,-1-3 0 16,-1-4-320-16,3-4-80 0,2-3-16 0,3-5 0 31,1-1-2896-31,5-4-576 0</inkml:trace>
  <inkml:trace contextRef="#ctx0" brushRef="#br1" timeOffset="111011.2">17350 16302 31839 0,'-16'-7'1408'0,"6"4"304"0,1-2-1376 0,9 5-336 16,-10-3 0-16,2 7 0 0,-2 0 480 0,0 2 32 15,0 6 0-15,-3-1 0 0,-5 4-256 0,-1 8-32 16,-2 1-16-16,-1 10 0 0,-1 2-16 0,0 4-16 15,-1 4 0-15,0 2 0 0,1 5 96 0,2 2 32 16,-1 4 0-16,3 2 0 0,1 3-112 0,2-1 0 16,0 2-16-16,4-6 0 0,1-1-176 0,5-4 0 15,1-3 144-15,2-4-144 0,3-5 0 0,4-4 0 16,1-5-192-16,4-2 64 16,1-5-1552-16,4-2-304 0,4-6-64 0,3-6-12160 0</inkml:trace>
  <inkml:trace contextRef="#ctx0" brushRef="#br1" timeOffset="111428.92">17465 16811 21183 0,'-6'-17'944'0,"3"4"192"0,3-2-912 0,5-1-224 16,2-2 0-16,4 4 0 0,4 0 1808 0,3 0 320 15,3 1 64-15,2 3 16 0,2-4-1696 0,2 4-352 16,1 2-160-16,1 4 160 0,0-2 32 0,-1 3 16 16,-1 3 0-16,-2 7 0 0,-3 0-208 0,-2 6 128 15,-6-1-128-15,-1 4 0 0,-4 3 208 0,-6 3-48 16,-1-1-16-16,-6 2 0 0,-4 3 112 0,-2-2 0 16,-3-1 16-16,-2 2 0 0,-3-1-32 0,-1 0-16 15,-1 1 0-15,2-3 0 0,3 0 192 0,2-3 32 16,1-2 16-16,1-2 0 0,5 0-32 0,2-1-16 15,3-2 0-15,5-1 0 0,2 0-224 0,3 0-64 16,2 1 0-16,3 1 0 0,3-3-128 0,-1 3 0 16,1-2 0-16,-1 2 0 0,2 0 0 0,0 3 0 0,-4-2 0 0,-1 0 0 15,-3 3 0-15,-4 1 0 16,-2 1 0-16,-4 2 128 0,-4-2 0 0,-1 2-128 16,-5-2 192-16,-3 0-64 0,-2 0 144 0,-5 0 32 15,-3-3 0-15,-1 1 0 0,-4-3-112 0,0-4 0 0,-1 2-16 0,1-9 0 16,0 0-176-16,3-4 0 0,0-3 0 0,5-6 0 31,-1-2-2064-31,4-4-304 0,3-5-48 0</inkml:trace>
  <inkml:trace contextRef="#ctx0" brushRef="#br1" timeOffset="111728.15">18489 16409 26719 0,'0'0'2368'0,"0"0"-1888"15,0 0-480-15,0 0 0 0,0 0 1152 0,-4 11 128 16,-3 6 16-16,0 1 16 0,-3 3-432 0,-2 7-96 16,-2 3-16-16,-1 7 0 0,-3 0-320 0,2 3-64 15,0 3 0-15,-2 4-16 0,2 2-48 0,1 1 0 16,-1 2 0-16,4 1 0 0,0-1-64 0,5-2-32 15,2-3 0-15,3 0 0 0,2-4-224 0,4-4 0 16,3-2 0-16,1-6 0 0,3-6-144 0,0-1-128 16,2-2-32-16,2-5 0 15,1-5-1472-15,-2-3-288 0,2-4-64 0,-2-5-11936 0</inkml:trace>
  <inkml:trace contextRef="#ctx0" brushRef="#br1" timeOffset="111905.79">17933 16901 28559 0,'0'0'2544'0,"0"0"-2032"0,9-5-512 0,4 0 0 15,3 2 1296-15,6 3 176 0,3 3 16 0,3 2 16 16,3 0-864-16,0-1-160 0,2 1-32 0,3 1-16 16,2-2-80-16,0-2-16 0,6 1 0 0,-2-1 0 15,-3 0-336-15,0 0-160 0,-1-2 16 0,1-4-10672 16,-4-2-2112-16</inkml:trace>
  <inkml:trace contextRef="#ctx0" brushRef="#br1" timeOffset="112479.61">18744 15817 21183 0,'-14'-14'1888'0,"6"5"-1504"16,2-3-384-16,1 3 0 0,5 9 640 0,0 0 48 15,0 0 16-15,0 0 0 0,8-9 176 0,2 6 32 16,1 4 16-16,6 3 0 0,1 2-64 0,1 0-16 0,1 5 0 0,4 1 0 16,1 7 128-16,2 7 32 0,0 4 0 0,0 6 0 15,-2 2-416-15,2 5-80 0,1 8 0 0,-2 2-16 16,1 2-208-16,0 2-32 0,-3 6-16 0,-1 1 0 16,-2 3-112-16,0 1-128 0,-3 0 176 0,-3-1-176 15,-1-1 224-15,-3-1-64 0,-2-3-16 0,0 0 0 16,-4-3 192-16,-2-1 48 0,-3 2 0 0,-2-5 0 15,-3-6 0-15,0 2 0 0,-4-3 0 0,-1 2 0 16,-3-7-64-16,-2 2-16 0,-1-3 0 0,-3 0 0 0,-3-4 80 0,-2 0 0 16,1-1 16-16,0-3 0 0,1-2 32 0,1 1 0 15,-1-3 0-15,1 2 0 0,-1-8-112 0,2 4 0 16,-3-4-16-16,1-2 0 0,1-4-80 0,1-2-16 16,1 0 0-16,4 0 0 0,1-6-80 0,0 0-128 15,4 1 176-15,0-5-176 0,1-2 160 0,9-4-160 16,0 0 128-16,0 0-128 0,0 0 128 0,0 0-128 15,0 0 0-15,0 0 128 0,0 0-128 0,0 0 0 16,1-8 0-16,-1 8 0 0,7-10-288 0,-7 10 64 16,7-8 16-16,1-1 0 15,-8 9-336-15,9-7-64 0,-9 7-16 0,10-12 0 16,-5 6-2144-16,3-4-432 0,-8 10-96 0</inkml:trace>
  <inkml:trace contextRef="#ctx0" brushRef="#br1" timeOffset="114513.74">20063 16790 15663 0,'-12'4'1392'0,"12"-4"-1120"0,-13 0-272 0,3 0 0 0,1 0 1696 0,9 0 288 16,0 0 48-16,0 0 16 0,0 0-704 0,0 0-144 16,0 0-32-16,0 0 0 0,0 0-240 0,11 0-48 15,3-1-16-15,5-1 0 0,4 1 144 0,4-1 16 16,2-2 16-16,6 0 0 0,4-1-96 0,4 1-32 16,4 0 0-16,2 1 0 0,-1-3-192 0,0 3-32 15,-3-5-16-15,-2 4 0 0,0 2-208 0,-2-1-32 16,-4 2-16-16,-4 1 0 0,1 0-144 0,-4 1-16 15,-3 2-16-15,-3-2 0 0,-3 1-240 0,-4 2 144 16,-4 1-144-16,-1-1 128 0,-12-4-128 0,0 0 192 16,0 0-192-16,0 0 192 0,0 0-192 0,-4 9-144 15,-5-1 144-15,-3-4-208 16,-4-1-1840-16,-3 0-352 0,-4-3-80 0,-2-1-16 0</inkml:trace>
  <inkml:trace contextRef="#ctx0" brushRef="#br1" timeOffset="115964.98">23318 2140 18431 0,'0'0'1632'0,"0"0"-1312"0,0 0-320 0,0 0 0 16,0 0 368-16,0 0 0 0,0 0 0 0,0 0 0 15,0 0 112-15,-4 14 32 0,1 0 0 0,4-3 0 16,3 1-256-16,4 2-64 0,2-3 0 0,1 2 0 16,3 1 0-16,3-3 0 0,1-1 0 0,2 4 0 0,2 0 64 0,3-1 0 15,1-1 0-15,0 2 0 0,1 0 64 0,0-2 32 16,2 1 0-16,-1-2 0 0,0-4-32 0,1-1-16 15,0-1 0-15,2-2 0 0,1-2 32 0,1 0 16 16,0 1 0-16,1-2 0 0,2-2 32 0,3 1 0 16,-1 0 0-16,0-2 0 0,-1-2-144 0,0 1-32 15,-1 0 0-15,-2 1 0 0,-4-4-64 0,-2 2-16 16,-2 1 0-16,-3 1 0 0,-2-6-128 0,-2 4 0 16,-1 0 0-16,0-2 0 0,-2 1 128 0,0 3-128 15,-2 2 128-15,-3 0-128 0,-1 1 144 0,-10 0-144 16,0 0 160-16,0 0-160 0,0 0 304 0,0 0-48 15,0 0 0-15,-2 9 0 0,-3 0 16 0,-4-2 0 16,-1 5 0-16,-2-5 0 0,-1 3-144 0,1-1-128 16,-5 4 192-16,-2-2-192 0,-1 1 176 0,-2 1-176 15,-1 1 160-15,-3-2-160 0,-4 4 128 0,-3-4-128 0,-2 2 0 16,-2-2 0-16,-4 0 208 0,2 1-48 16,-2-4-16-16,4-1 0 0,2-2 128 0,2 0 32 15,-2 1 0-15,5-5 0 0,1 1 16 0,3-3 16 0,2-3 0 0,1-1 0 16,0-5-96-16,3 2-32 0,1-6 0 0,1-1 0 15,3 1-80-15,1-3-128 0,-3-6 176 0,5 2-176 16,0 0 128-16,-1-2-128 0,-1-1 0 0,2-5 0 16,-1 3 144-16,2-3-144 0,0 2 0 0,3 1 144 15,-1 3-144-15,2 2 0 0,2 2 0 0,-1 2 0 16,1 2 0-16,0 4 0 0,0-1 0 0,1 5 0 16,4 6 0-16,0 0 0 0,0 0 0 0,0 0 0 0,0 0-160 0,-8 5 160 15,3 7 0-15,2-4-144 0,3 5 144 0,3-3-128 16,2 4 128-16,3 0-128 0,2 3 128 0,3 1-128 15,3-1 128-15,3 4-128 0,4-2 128 0,1 1 0 16,2-1-144-16,3-2 144 0,4-6 0 0,1-2 0 16,1 0 0-16,3-5 0 0,4 0 0 0,1-1 0 15,3-3 0-15,4-3 0 0,5-4 0 0,1 1 0 16,-1-4 0-16,-1-3 0 0,-1-4 192 0,-1 0-64 16,-3-2 0-16,1 1 0 0,-2 0 16 0,3 4 0 15,-3 0 0-15,-2 0 0 0,-5-1-144 0,-6 0 160 16,-7-2-160-16,-4 1 160 0,-3 0 48 0,-6 2 16 15,-4 0 0-15,-3 5 0 0,-3-2-48 0,-5 11-16 16,-1-10 0-16,1 10 0 0,-8-5-160 0,-4 3 0 16,-4 5-192-16,-2 2 192 15,-2 4-2688-15,-5 2-400 0</inkml:trace>
  <inkml:trace contextRef="#ctx0" brushRef="#br1" timeOffset="117255.1">20522 9356 17903 0,'-21'-9'784'0,"11"5"176"0,-1 0-768 16,2 0-192-16,9 4 0 0,-7-6 0 0,7 6 416 0,0 0 32 16,0 0 16-16,0 0 0 0,0 0-64 0,0 0-16 15,7-5 0-15,5 2 0 0,3-2-48 0,3 0-16 16,0 0 0-16,2 1 0 0,4-1-16 0,4-1-16 16,4 1 0-16,4-5 0 0,3 2 224 0,4 2 64 15,4-3 0-15,5 2 0 0,4-1-128 0,3 1 0 16,-1-2-16-16,3 2 0 0,2 2-32 0,1-3 0 15,6 2 0-15,3-5 0 0,3 3-112 0,-1-1-32 16,-3 4 0-16,3 1 0 0,-1-4-128 0,1 4-128 16,1 2 192-16,-1-1-192 0,-5 1 128 0,-1-3-128 15,-3-3 0-15,1 4 0 0,3 0 208 0,2-1-64 16,0 1-16-16,-2 1 0 0,-4-1 176 0,0-3 16 16,0 2 16-16,4 3 0 0,1-2 0 0,3 1 0 0,-2 1 0 0,2-1 0 15,-8 0-176-15,2 0-32 0,0-1-128 0,3 2 192 16,4-2-192-16,-1 1 144 0,-1-1-144 15,-2 1 128-15,-4-5-128 0,1 2 128 0,1 2-128 0,5 0 128 16,2-1-128-16,-3 0 192 16,-4 0-192-16,-1 0 192 0,-3-2-192 0,1 5 0 15,2-2 144-15,1 1-144 0,1 0 0 0,-4-2 0 0,-2-2 0 0,-3-2 128 16,-1 3-128-16,-1 1 0 0,3 0 0 0,1 2 0 16,4 1 0-16,-2 0 128 0,-4 0-128 0,-4-2 0 15,-3-2 0-15,1 3 0 0,2 1 0 0,0 2 128 16,0 1-128-16,0-1 176 0,-1-1-176 0,-2-1 192 15,-4-1-192-15,-2-4 0 0,0 2-160 0,-4 3 160 0,1-1 0 0,-1 2 0 16,2 0 0-16,2-2 0 0,1 2 0 0,-2-2 0 16,-2 1 0-16,0-1 0 0,-1 2 0 0,-2-2 0 15,-1 1 0-15,0-2 0 0,-1 1 0 0,0 1 128 16,-2-1-128-16,1 3 0 0,1-1 128 0,0 0-128 16,1 1 0-16,-3-2 0 0,2 1 0 0,-7-3 128 15,-2 2-128-15,1 1 0 0,-1-1 128 0,-1 1-128 16,2 0 0-16,0 1 0 0,0 0 0 0,1 0 128 15,-4-2-128-15,3 2 0 0,3 0 144 0,0 0-144 16,-2 2 0-16,1-2 144 0,0-2-144 0,-2 1 0 16,0 1 0-16,-2-2 128 0,0-1-128 0,1-1 0 15,0 0 144-15,1 2-144 0,2-1 176 0,0 2-48 0,-3 0 0 0,1-2 0 16,1 1 0-16,0 1 0 16,0-2 0-16,-2 0 0 0,1 1-128 0,-4 1 192 15,0-1-192-15,-1 1 192 0,-3-1-192 0,0-4 192 16,-2 4-192-16,3-1 192 0,-1 2-192 0,2 0 160 0,-2 1-160 0,0-1 160 15,1 1-160-15,1 0 0 0,1 0 0 0,-1 0 128 16,1 0-128-16,1 0 0 0,-1-2 0 0,-2 4 0 16,-1-1 0-16,0-1 0 0,-3-3 0 0,-2 3 0 15,-4 0 0-15,-2 0 0 0,-13 0 128 0,0 0-128 16,0 0 0-16,0 0-256 0,0 0 64 0,0 0-10848 16,-12-1-2176-16</inkml:trace>
  <inkml:trace contextRef="#ctx0" brushRef="#br1" timeOffset="118335.76">21600 16193 20959 0,'-20'7'928'0,"6"-3"192"0,-4-1-896 0,2 1-224 16,-1 1 0-16,2 0 0 0,2-4 944 0,3 2 144 16,10-3 16-16,0 0 16 0,0 0-400 0,0 0-80 15,0 0 0-15,13 0-16 0,3-2-160 0,4 1-16 16,3-4-16-16,4-4 0 0,1-1 208 0,6-2 64 16,6 0 0-16,2 2 0 0,5-3-208 0,4-1-48 15,3 0 0-15,0 2 0 0,2 1-256 0,-8 3-64 0,-5-2-128 0,0 4 192 16,-1-2-192-16,-4 3 0 15,-2 1 128-15,-3 1-128 16,-1-4-352-16,-4 6-112 0,-3 1-32 0,-6 2-9120 0,-3 1-1840 0</inkml:trace>
  <inkml:trace contextRef="#ctx0" brushRef="#br1" timeOffset="118716.68">21783 16044 11055 0,'-16'-1'976'16,"-2"-2"-784"-16,1 2-192 0,3 4 0 16,3 0 4560-16,0 4 880 0,-2 0 160 0,1 2 32 15,1 5-4160-15,-2 1-848 0,2-1-176 0,-3 2-16 0,2 2-208 0,2-1-32 16,3 2-16-16,-1 2 0 0,2-2-16 0,2 0 0 16,1-1 0-16,2 1 0 0,1 0-160 0,4 2 0 15,0 1 0-15,2 3 0 0,2 0 0 0,2 4 0 16,2-1 128-16,2 0-128 0,2 0 0 0,0-3 0 15,2 4 0-15,2-2 0 0,3 2 0 0,4-5 0 16,0 3 0-16,1-1 0 0,0 3 0 0,0-3 0 16,-2 4 0-16,0-5 0 0,-1 2 0 0,-3 0 0 15,-6 0 0-15,-2 0 0 0,-4 4 0 0,-2-5 0 16,-3 1 144-16,-4-2-144 0,-2 2 464 0,-4-3 32 16,-3 2 0-16,-6-3 0 0,-2 3 192 0,-6 0 32 15,-3-6 16-15,-4 3 0 0,-2 1-240 0,-2-2-48 16,-4-2-16-16,0-2 0 0,-1 0-240 0,1-2-32 15,2-3-16-15,-1-4 0 0,-1-5-144 0,4-4 0 16,3-4 144-16,3-3-144 16,3-5-304-16,5-1-128 0,4-2-16 0,4-1-16 15,4-1-2768-15,5-4-544 0</inkml:trace>
  <inkml:trace contextRef="#ctx0" brushRef="#br1" timeOffset="119733.66">22423 17424 7359 0,'-12'6'320'0,"5"-1"80"0,0-3-400 0,1 2 0 0,-2-1 0 0,3-2 0 16,0 0 2800-16,5-1 464 16,0 0 112-16,0 0 16 0,0 0-1680 0,-2-6-336 15,0-4-64-15,6-1-16 0,2-4-80 0,2-1 0 16,1-5-16-16,2 0 0 0,3-5-400 0,4-2-80 0,3-5-16 0,1-2 0 16,3-1-80-16,0-1-32 0,0-2 0 0,2-6 0 15,1 0-208-15,1-6-32 0,1-4-16 16,1-1 0-16,1-1-80 0,2-3 0 0,3 3-16 0,1-4 0 15,-2 1-96-15,1 2-16 0,0-1 0 0,-3 3 0 16,-2 8-128-16,-3 1 160 0,-4 8-160 0,-3 4 160 16,-4 5-160-16,-4 6 0 0,-1 3 0 0,-3 5 128 15,-4 1-128-15,-1 7 0 0,-5 8 0 0,0 0 0 0,0 0 0 0,0 0 0 16,4 11 0-16,0 10 0 0,-2 5 0 0,2 6 0 16,-3 5 0-16,1 4 0 0,0 8 0 0,1 3-176 15,-1 3 176-15,0 2-128 0,-1 6 128 0,0-1 0 16,0-1 0-16,-1 0 0 0,-1-4 0 0,0-1-160 15,-3-4 160-15,2-2 0 0,0-7-128 0,-2 1 128 16,1-4 0-16,-1-3 0 0,1-3-416 0,-2-1 32 16,0-4 0-16,-1-1 0 15,-1-9-1280-15,-3-1-240 0,3-1-48 0,-6-5-6960 16,0-3-1392-16</inkml:trace>
  <inkml:trace contextRef="#ctx0" brushRef="#br1" timeOffset="119907.64">22646 16905 26895 0,'0'0'1184'0,"0"0"256"0,7-5-1152 0,3-2-288 15,4 5 0-15,6-2 0 0,2 0 512 0,7-1 64 16,5-1 0-16,6 0 0 0,2 1-240 0,1 0-32 0,1 0-16 0,1 1 0 16,-3-1-160-16,-3-1-128 0,-2 2 144 0,-1-1-144 31,-4-5-512-31,-1 2-208 0,0-1-48 0,2 0-7744 0,-1-3-1536 0</inkml:trace>
  <inkml:trace contextRef="#ctx0" brushRef="#br1" timeOffset="120251.24">24294 16425 24815 0,'-13'0'1088'0,"4"0"256"0,-4 0-1088 0,-2 3-256 16,-1 3 0-16,-5-1 0 0,-3 6 768 0,-3-1 112 16,-4 2 16-16,1 4 0 0,-6-2-368 0,1 0-64 15,1 2-16-15,3 2 0 0,2 1 64 0,5 0 0 16,2-1 0-16,6 0 0 0,4-3-176 0,5 0-16 16,2-1-16-16,5 0 0 0,4 0-176 0,2 3-128 15,7 2 144-15,2-1-144 0,3-1 128 0,1 1-128 16,2 0 0-16,5 2 144 0,-1-2-144 0,-1 0 0 15,1-3 0-15,-5 2 0 0,-4-3 128 0,-3 2-128 16,-3 1 0-16,-3-2 128 0,-2 0 0 0,-5-2-128 16,-4 1 192-16,-2 0-64 0,-6 0 0 0,-6-4 0 15,0 1 0-15,-3-2 0 0,-3 0-128 0,0-2-256 16,-6-2 64-16,6-3 16 16,-3-2-2352-16,5-5-480 0</inkml:trace>
  <inkml:trace contextRef="#ctx0" brushRef="#br1" timeOffset="120536.3">25125 16442 24879 0,'-20'0'1088'0,"7"2"256"0,0 4-1088 0,1 1-256 16,-1 7 0-16,-1 3 0 0,-1 2 704 0,-1 4 64 15,1 6 32-15,0 1 0 0,1 6-640 0,1 2-160 16,0 0 0-16,2 2 0 0,1-3 0 0,1 1 0 16,0 1 0-16,1-1 128 0,1-2-128 0,2-3 0 15,1-1-160-15,3-3 160 16,-2-5-2272-16,3-2-352 0,0 2-80 0,3-10-16 0</inkml:trace>
  <inkml:trace contextRef="#ctx0" brushRef="#br1" timeOffset="120884.27">25395 16480 26255 0,'-8'12'1152'0,"3"0"256"0,-2 5-1120 0,2 4-288 0,0 2 0 0,0 6 0 16,-1 1 0-16,-1 0 0 16,0 3 128-16,1-1-128 0,-3-7 0 0,-3 2 160 0,3-4-160 0,0-3 128 15,0-2 240-15,3-3 32 0,2-6 16 0,4-9 0 16,0 0 288-16,0 0 48 0,0 0 16 0,0 0 0 16,5-9-208-16,3-5-48 0,0-2 0 0,3-3 0 15,2-4-64-15,2-4-32 0,2 2 0 0,0 2 0 0,0-2-240 0,2 0-48 16,1 3-128-16,2 0 192 0,0 5-192 0,-2 5 0 15,1-1 0-15,0 9 0 0,-2 3 0 0,0 6 0 16,0 10 0-16,-2 6-160 0,-3 8 160 0,-3 3 0 16,-5 7 0-16,-3 2 0 0,-6 2-128 0,-3 3 128 15,-4 3-128-15,-4-2 128 16,-4 2-544-16,-1 0-32 0,0-3 0 0,1-3 0 16,0-7-928-16,3-7-192 0,2-1-32 0,3-10-10768 0</inkml:trace>
  <inkml:trace contextRef="#ctx0" brushRef="#br1" timeOffset="121235.17">26898 15543 16575 0,'-7'-2'1472'0,"7"2"-1168"0,-11 0-304 0,3 2 0 16,0 5 2688-16,0 7 496 0,1 7 80 0,-3 6 32 16,-4-2-2528-16,0 10-496 0,-4 4-96 0,-3 7-32 0,-3 2-144 0,-2 8 0 15,-6 5 144-15,-1 6-144 0,-2 8 144 0,-1 6-144 16,-3 0 192-16,1 5-192 0,1 2 224 0,4 0-64 15,4-1-16-15,5-5 0 0,2-9-144 0,7-5 0 16,6-5 144-16,5-9-144 0,4-8 0 0,4-3 128 16,5-8-128-16,4-4 0 15,5-3-752-15,1-8-208 0,4-6-64 0,6-8-11408 16</inkml:trace>
  <inkml:trace contextRef="#ctx0" brushRef="#br1" timeOffset="121701.5">27105 16105 23039 0,'-30'-14'1024'0,"15"4"192"0,2 2-960 0,3-3-256 0,2 1 0 0,6 1 0 15,2-1 1440-15,5 2 240 0,4 3 48 0,5-3 16 16,3 2-1488-16,4-3-256 0,3 1 0 0,4 3-208 16,5 2 208-16,0 1 0 0,0 4 0 0,0 3 0 15,-1 1 0-15,-3 5 0 0,-3 1 0 0,-5 6-144 16,-3 2 144-16,-7 5 0 0,0 3 0 0,-5 4 0 16,-6 0 0-16,-3 1 0 0,-3-3 0 0,-3-2 0 15,-1 0 0-15,-2-1 0 0,0-4 0 0,-6 0 128 0,0-3 288 0,2-1 64 16,-1-1 16-16,2-1 0 0,3-3 256 0,4-2 48 15,1 1 16-15,6 0 0 0,3-4-496 0,5 2-80 16,0 2-32-16,4-3 0 0,1 3-208 0,4-2 0 16,0 1 128-16,2 3-128 0,0 3 0 0,-2 2 0 15,2-2 0-15,-4-1 0 0,-4 1 0 0,0 1 0 16,-3 3 0-16,-6 0 0 0,-1-2 0 0,-4 0 0 16,-5-1 0-16,-3 2 0 0,-5-2 192 0,-5 0-64 15,-4-1-128-15,-6-2 192 0,-5-3 16 0,-2 1 0 16,-3-5 0-16,0-2 0 0,0-3-48 0,4-4-16 15,5-6 0-15,3-3 0 16,4-6-592-16,5-3-112 0,6-3-16 0,6 0-9824 16,7-6-1952-16</inkml:trace>
  <inkml:trace contextRef="#ctx0" brushRef="#br1" timeOffset="122034.72">28247 15627 26719 0,'-10'-11'1184'0,"10"11"240"0,0 0-1136 0,0 0-288 0,-9-2 0 0,9 2 0 15,-5 9 736-15,-2 8 96 0,-3 1 0 0,0 6 16 16,0 5-400-16,-2 7-64 0,0 4-32 0,-1 2 0 15,0 5 64-15,1 2 16 0,-1 4 0 0,-1 4 0 0,0 3 64 0,1-3 16 16,1 2 0-16,0 2 0 0,1-3-240 0,2-2-32 16,2-1-16-16,6-4 0 0,0-2-224 0,3-6 0 15,3-5 0-15,3-3 0 0,0-3 128 0,2-4-128 16,3-4 0-16,2-1 0 0,0-6 0 0,0-1 0 16,1-2-176-16,-2-8 176 15,-2 0-2000-15,-2-6-288 0,-10 0-48 0,6-9-16 0</inkml:trace>
  <inkml:trace contextRef="#ctx0" brushRef="#br1" timeOffset="122178.46">27708 16180 32879 0,'0'0'1456'0,"16"-8"304"0,7 5-1408 0,5 0-352 15,4 1 0-15,4 0 0 0,2 0 352 0,0 2 0 16,3-1 0-16,3 1 0 0,4 0-224 0,3 3-128 0,1 1 128 0,2-1-128 31,-1-3-544-31,1-2-176 0,-6-1-48 0</inkml:trace>
  <inkml:trace contextRef="#ctx0" brushRef="#br1" timeOffset="122688.75">28235 14795 23951 0,'-11'-2'2128'0,"1"2"-1696"15,10 0-432-15,0 0 0 0,0 0 304 0,0 0-32 16,0 0 0-16,15 4 0 0,3-1 64 0,4 2 16 16,2 0 0-16,6 1 0 0,3 6 128 0,0 0 32 15,2 1 0-15,1 6 0 0,4 5-208 0,4 3-48 16,6 6 0-16,2 5 0 0,5 7-80 0,-2 2-32 15,1 4 0-15,-4 2 0 0,-4 4-144 0,-3 7 0 0,-3 1 144 16,-4 3-144-16,-1 1 224 0,-6 2-32 0,-1 0 0 0,-5 4 0 16,-3 0 192-16,-6 1 48 0,-4 1 0 0,-2-1 0 15,-9-4 336-15,-2-2 80 0,-7 0 16 0,-2-2 0 16,-3-4-16-16,-4-5 0 0,-4-6 0 0,-2-1 0 16,2-5 0-16,-1-3 0 0,1-4 0 0,-1 0 0 15,-1-5-288-15,1 0-64 0,2-5-16 0,0 1 0 0,-3-6-272 0,1-1-48 16,2-1-16-16,2-4 0 0,0 0-144 0,4-5 192 15,3-5-192-15,1-1 192 16,1-6-1968-16,9-2-384 0,-5-9-80 0</inkml:trace>
  <inkml:trace contextRef="#ctx0" brushRef="#br1" timeOffset="123986.76">25534 18577 18431 0,'0'0'1632'0,"0"0"-1312"16,0 0-320-16,0 0 0 0,0 0 1712 0,0 0 272 15,12 2 48-15,3-2 16 0,4-3-960 0,4-1-176 16,4 2-32-16,2-2-16 0,1 0-160 0,2-2-16 15,1-1-16-15,0 2 0 0,0-5-64 0,2 3-16 16,3-4 0-16,1 4 0 0,4-3-128 0,1 3-16 16,-1-2-16-16,1 3 0 0,0 2-304 0,-2-1-128 15,-4-1 0-15,-5 1-10320 16,-5 1-2160-16</inkml:trace>
  <inkml:trace contextRef="#ctx0" brushRef="#br1" timeOffset="124157.73">25674 18857 33919 0,'0'0'1504'0,"0"0"304"0,0 0-1440 0,14 6-368 0,5-2 0 0,3-3 0 16,3-1 0-16,4 0 0 0,5-3 0 0,1-4-128 16,3-2 128-16,7 0 224 0,4 1-48 0,5-4-16 15,4 3-160-15,-1-3 0 0,-1-1 144 0,-5 1-15408 16</inkml:trace>
  <inkml:trace contextRef="#ctx0" brushRef="#br1" timeOffset="125088.14">27240 18066 24639 0,'0'0'1088'0,"0"0"240"0,0 0-1072 0,7-6-256 0,-7 6 0 0,5-8 0 15,-5 8 896-15,0 0 128 0,0 0 32 0,0 0 0 16,0 0-240-16,0 0-48 0,0 12-16 0,-2 3 0 15,-1 3-112-15,-4 2-32 0,-2 4 0 0,0 6 0 16,2-1-160-16,-3 1-16 0,-2 3-16 0,1 2 0 16,-1-1-112-16,2 3-32 0,-1-2 0 0,1 2 0 15,-1-1 0-15,6-2 0 0,0-1 0 0,3-6 0 0,2 0 80 0,3-4 16 16,3-2 0-16,5-2 0 0,3-1 16 0,4-4 16 16,2 0 0-16,4-5 0 0,3 0-96 0,2-5-32 15,4-1 0-15,-1 1 0 0,-1-4-144 0,0 0-128 16,2 0 144-16,2-4-144 0,-2 2 0 0,0-2 0 15,0 0 0-15,0 2 0 0,-5-3-128 0,1 0-128 16,-1-2-32-16,-1 0 0 16,-3 1-1664-16,-1 0-336 0,-3-4-64 0,-5 1-12960 0</inkml:trace>
  <inkml:trace contextRef="#ctx0" brushRef="#br1" timeOffset="125370.56">27843 18017 6447 0,'0'0'576'0,"0"0"-576"0,0 0 0 0,0 0 0 16,-8 9 5536-16,3 0 992 0,2 2 208 0,0 6 48 16,1 3-5056-16,0 5-992 0,-2 6-208 0,0 2-32 15,-1 4 144-15,0 5 48 0,0 5 0 0,0 5 0 16,-1 4-48-16,-2 6-16 0,-1 0 0 0,1 6 0 15,1 0 32-15,-2 0 16 0,-3-1 0 0,3 3 0 0,1 2-336 0,-1 0-64 16,-1-1-16-16,1-4 0 0,0-5-256 16,1-2 128-16,2-8-128 0,2-5 0 0,-1-1 0 0,2-8-224 15,2-5 16-15,2-4 0 16,2-2-2464-16,1-6-480 0</inkml:trace>
  <inkml:trace contextRef="#ctx0" brushRef="#br1" timeOffset="125955.29">28985 18636 11055 0,'0'0'976'0,"-5"-10"-784"0,-1 1-192 0,1-1 0 16,-3 2 2944-16,1 0 528 0,-6 3 112 0,0 1 32 0,-5 4-1776 0,-2 0-368 15,-5 4-64-15,-6 4 0 0,-4-2-672 0,-2 7-128 16,-3 3-32-16,3 4 0 0,-4 0-128 0,0 0-16 16,0 2-16-16,2 1 0 0,3 3 0 0,6-1 0 15,-2 0 0-15,6-3 0 0,2-3 128 0,8-2 32 16,3-3 0-16,8-1 0 0,6-1-256 0,6 0-32 15,4-3-16-15,4 1 0 0,4-2-80 0,6 2-32 16,1-1 0-16,5 1 0 0,3-2-160 0,2 2 160 16,1 4-160-16,-1 1 160 0,1 0-160 0,-1 6 0 15,-4-3 0-15,-3-2 0 0,-4 2 0 0,-3 2 0 16,-4 2 0-16,-7-2 0 0,-5 4 224 0,-2 1-32 16,-6-4-16-16,-6-2 0 0,-6 2 160 0,-4-1 48 0,-6 0 0 0,0-1 0 15,-5-1-144-15,-2 0-32 16,-3 0 0-16,0-3 0 0,-1-2-208 0,2-2 128 15,1-5-128-15,5-3 0 16,2-4-320-16,5-2-144 0,2-6-48 0,4 0 0 16,3-5-2608-16,7 0-528 0</inkml:trace>
  <inkml:trace contextRef="#ctx0" brushRef="#br1" timeOffset="126221.1">29588 18666 20271 0,'0'0'896'0,"-10"-3"192"0,2 0-880 0,8 3-208 16,-10 5 0-16,4 1 0 0,-3 3 2304 0,2 7 400 15,-2 6 96-15,1 3 16 0,-1-1-1872 0,0 5-368 16,-1 3-80-16,-1 3-16 0,1 3-32 0,0 3-16 15,-1 5 0-15,-1 0 0 0,2 3-288 0,0 0-144 16,1-5 160-16,1-1-160 16,5-3-640-16,1-5-208 0,0-2-48 0,3-7-13312 0</inkml:trace>
  <inkml:trace contextRef="#ctx0" brushRef="#br1" timeOffset="126655.33">29911 18796 23039 0,'-12'6'2048'0,"6"2"-1648"0,0 1-400 0,-1 4 0 16,0 3 1792-16,0 1 288 0,2 0 48 0,0 4 16 15,0 0-1648-15,-1 3-336 0,-2 2-160 0,2-2 160 16,1 3 160-16,-3-4 16 0,-2 0 16 0,2-2 0 15,3 3 112-15,0-6 32 0,-1-4 0 0,1-4 0 16,2 2 32-16,3-12 16 0,0 0 0 0,0 0 0 16,0 0-160-16,0 0-48 0,0 0 0 0,9-9 0 15,0-3-16-15,-1-2-16 0,2-3 0 0,-1-1 0 0,1 0 16 0,0-2 16 16,0-5 0-16,-1 3 0 0,1 0-160 0,2 0-48 16,2-1 0-16,0 6 0 0,-2-2-128 0,1 2 0 15,2 3 0-15,-1 1-176 0,-1 1 176 0,1 5 0 16,-3 0 0-16,1 5-128 0,1 6 128 0,-3 3-128 15,1 7 128-15,-1 3-128 0,-1 4 128 0,0 3 0 16,-1 5 0-16,-2 4 0 0,-1 4 0 0,-1 1 0 16,-3-1 0-16,-2 1 0 0,0 2 0 0,-3-6 0 15,0-4 0-15,-1 1 0 0,0-7 0 0,-1-1 0 16,0-4 0-16,1-1 128 0,0-4-128 0,1 0 0 16,1-4 0-16,1-2 0 15,2-8-976-15,0 0-272 0,0 0-48 0,0 0-15024 0</inkml:trace>
  <inkml:trace contextRef="#ctx0" brushRef="#br1" timeOffset="127023.83">30910 18026 12895 0,'-4'-17'576'0,"2"6"112"0,0 1-560 0,-2-1-128 15,4 11 0-15,0 0 0 0,0 0 2448 0,-8 2 464 16,-3 3 96-16,1 6 0 0,1 6-1648 0,-2 4-336 15,-2 9-64-15,-3 3 0 0,-2 5-80 0,-1 5-16 16,-2 5 0-16,2 7 0 0,-2 2-128 0,2 5-32 16,-2 1 0-16,2 3 0 0,2 5-208 0,0-2-48 15,4-3-16-15,1 0 0 0,0 0-240 0,3-6-64 16,3-4 0-16,2-4 0 0,3-3-128 0,3-4 0 16,2-1 0-16,3-9 128 15,3-5-432-15,1-6-80 0,2-5-32 0,3-2-9696 16,2-3-1920-16</inkml:trace>
  <inkml:trace contextRef="#ctx0" brushRef="#br1" timeOffset="127490.76">31135 18427 15663 0,'0'0'688'0,"0"0"144"0,0 0-656 0,9-5-176 0,0 0 0 0,2 0 0 15,4 4 2816-15,1 1 544 0,-2 0 96 0,2 5 32 0,2 0-2464 0,1 1-512 16,0 6-80-16,-1 1-32 16,-3-2-80-16,-1 4 0 0,-2 6-16 0,-5-2 0 0,1 0-48 0,-4 0 0 15,-4 2 0-15,-3 0 0 0,-2-1-80 0,-1 2-32 16,-5 1 0-16,0-1 0 0,-2-1-144 0,1-2 128 15,-2-1-128-15,1 1 128 0,0-2-128 0,4 0 128 16,3-3-128-16,2-4 128 0,3 2-128 0,3-4 192 16,5 0-192-16,3-3 192 0,4 0-192 0,4 4 192 15,2-1-192-15,5 2 192 0,3-1-192 0,3 2 0 16,1 3 0-16,0 2 0 0,-6 0 0 0,0-1 0 16,-1 2 0-16,-5 2 0 0,-4-1 0 0,-6-1 0 15,-1 0 0-15,-5 2 0 0,-4-1 208 0,-4 0 64 16,-3-1 16-16,-5 5 0 0,-7-2 128 0,-6 1 32 0,-3-2 0 0,-2 1 0 15,-6-5-176-15,1-1-16 16,-2-5-16-16,1 3 0 0,1-7-64 0,2 0-16 16,2 1 0-16,4-4 0 0,6-2-160 0,4-3 0 15,6-5 144-15,3 2-144 16,4-3-1072-16,6-2-272 0,3-6-64 0,5-1-8864 0,3-2-1760 0</inkml:trace>
  <inkml:trace contextRef="#ctx0" brushRef="#br1" timeOffset="127773.99">32349 18279 33167 0,'-7'-12'1472'0,"7"12"304"0,-5-7-1424 0,5 7-352 15,-6-6 0-15,6 6 0 0,-10 2 384 0,4 0 16 16,-2 2 0-16,-2 2 0 0,-3 3-64 0,-1 0-16 15,-1 4 0-15,-3 4 0 0,-1 3 96 0,-20 24 16 16,0-3 0-16,4-3 0 0,3 10-224 0,5-2-32 16,4 0-16-16,3 4 0 0,1 2-160 0,5-3 0 15,3 0 0-15,6-1 0 0,3-6 0 0,5 2 128 16,-1-1-128-16,5-2 128 0,4 2-384 0,3-5-96 16,3 1-16-16,-1-5 0 15,3-1-1248-15,0-4-256 0,0-3-48 0</inkml:trace>
  <inkml:trace contextRef="#ctx0" brushRef="#br1" timeOffset="127958.94">31651 18727 30399 0,'17'-12'1344'0,"-1"4"288"15,7-1-1312-15,9 3-320 0,8 2 0 0,9 1 0 0,7-2 848 0,2 4 112 0,3 1 0 0,-28 1 16 16,5 2-784-16,2-2-192 0,2 2 0 0,2-1 0 31,2-1-1216-31,0 1-304 0,-2-2-48 0</inkml:trace>
  <inkml:trace contextRef="#ctx0" brushRef="#br1" timeOffset="128372.93">32196 17651 11055 0,'0'0'976'0,"-2"-12"-784"16,1 3-192-16,1 9 0 0,5-10 4160 0,-5 10 800 15,12-4 160-15,4 3 16 0,1 2-3584 0,-4 5-720 16,4 5-128-16,3 3-48 0,4 4 144 0,4 5 32 16,3 1 0-16,0 5 0 0,0 4-352 0,30 29-64 15,-12 1-16-15,-5 1 0 0,-6 9-16 0,-4 2 0 16,-2-1 0-16,-4-1 0 0,-3-2 48 0,-6 12 0 0,-5 15 0 0,-5 1 0 15,-5 0 48-15,-5 7 16 0,-7 4 0 0,-2 2 0 16,-1 3-256-16,-5-19-48 0,-2-11-16 0,-1-1 0 16,-2 1 64-16,-2-3 16 0,-3-6 0 0,-3-7 0 15,-5-8-48-15,-3-8 0 0,-2-7 0 0,-3-3 0 16,-3 0-336-16,20-21-80 0,-4 6-16 0</inkml:trace>
  <inkml:trace contextRef="#ctx0" brushRef="#br1" timeOffset="142783.31">26755 20475 6447 0,'0'0'576'0,"0"0"-576"16,-12 1 0-16,12-1 0 0,-10 0 1776 0,1 2 240 15,-1-2 48-15,10 0 16 0,0 0-544 0,0 0-96 16,-9 1-32-16,9-1 0 0,-9 0-192 0,9 0-64 16,0 0 0-16,0 0 0 0,0 0-80 0,0 0-32 15,0 0 0-15,0 0 0 0,0 0-224 0,0 0-48 16,13-1-16-16,2-1 0 0,2 0 0 0,3-1 0 15,4-2 0-15,2 1 0 0,-2 1-160 0,1-1-16 16,7-1-16-16,0 0 0 0,2 1-160 0,2 1-16 16,0-3-16-16,3 3 0 0,-1 1-112 0,0 0-32 15,-1 0 0-15,1 1 0 0,-6 1-224 0,-3 0 0 0,-1 1 128 16,-7-1-128-16,-3 0-192 0,-5 0-96 0,1 0-16 0,-5 0 0 31,-9 0-1728-31,0 0-336 0,0 0-80 0</inkml:trace>
  <inkml:trace contextRef="#ctx0" brushRef="#br1" timeOffset="143301.1">27001 20017 25167 0,'0'0'1104'0,"0"0"240"0,0 0-1072 0,0 0-272 0,0 0 0 0,0 0 0 16,0 0 1008-16,0 0 144 0,0 13 16 0,0-1 16 15,0-2-192-15,0 4-32 0,0 2-16 0,0 2 0 16,0 1-240-16,1 1-32 0,-1 5-16 0,3 4 0 16,-3 5-256-16,0 2-48 0,0-1-16 0,0 1 0 15,-3 2 32-15,2 0 0 0,0 2 0 0,0-1 0 16,-2-3 112-16,1-3 32 0,-2-3 0 0,1 2 0 16,-2-3-368-16,1-5-144 0,1-2 128 0,-1-2-128 15,0 1 128-15,1-5-128 16,1-2 128-16,-1-1-128 0,1-4-288 15,0 0-144-15,2-9-16 0,0 0-16 0,0 0-2224 0,0 0-448 16,0 0-96-16</inkml:trace>
  <inkml:trace contextRef="#ctx0" brushRef="#br1" timeOffset="143783.75">28210 20171 12895 0,'0'0'1152'0,"0"0"-928"0,-9 0-224 0,2 0 0 16,7 0 3232-16,-11 3 608 0,1 1 112 0,0 3 16 15,-1 0-2592-15,-2 4-528 0,-1 2-96 0,-3 2-32 16,0 3-208-16,-1 1-64 0,-4 2 0 0,1 4 0 16,-2 0 64-16,1 6 16 0,0-1 0 0,0 2 0 15,-1 5 112-15,1 1 0 0,0-3 16 0,5 1 0 16,0-3-240-16,4 0-48 0,3-2-16 0,4-1 0 16,2-3-80-16,4 0-16 0,4-7 0 0,2-1 0 15,4-5 48-15,3-3 0 0,2 1 0 0,3-6 0 16,3 0 48-16,0-3 16 0,1-4 0 0,2-4 0 15,1-3-64-15,5-2-16 0,-2-2 0 0,2-4 0 16,2-2-80-16,-2-5-16 0,0-2 0 0,-4 1 0 0,-2-6-32 0,-3 4-16 16,-1-6 0-16,-6 0 0 15,-5-1 64-15,-4-1 16 0,-4-1 0 0,-3 4 0 0,-5 0 128 16,0 7 32-16,-1 0 0 0,-2 5 0 0,-5 2-160 0,1 7-32 16,-3 0 0-16,-1 6 0 15,-2 0-544-15,1 2-112 0,-5-1-32 0,1 6 0 16,0-1-2560-16,0 2-512 0,3 0-96 0</inkml:trace>
  <inkml:trace contextRef="#ctx0" brushRef="#br1" timeOffset="144151.93">29168 20358 25791 0,'-13'-1'1152'0,"4"0"224"0,-2-2-1104 0,-1 2-272 0,-1-1 0 0,0 2 0 16,-1 0 688-16,0 2 80 0,-1-1 0 0,0 3 16 15,0 0-16-15,1 2-16 0,-3 0 0 0,-1 5 0 16,-2-3-96-16,-3 5-16 0,-1 1 0 0,-2 3 0 15,-3 3 80-15,0 2 16 0,0 3 0 0,1 2 0 16,2-2-64-16,4 3-16 0,-1-2 0 0,2 3 0 16,5 0-192-16,3-2-32 0,3 1-16 0,6-4 0 15,0 0-288-15,4 0-128 0,4-4 128 0,2-2-128 16,6-3 0-16,-2-2-176 0,3 0 16 0,2 1 0 16,2-5-1264-16,3 1-256 0,4-6-48 0,3-2-16 15,2-3-1328-15,3-3-272 0</inkml:trace>
  <inkml:trace contextRef="#ctx0" brushRef="#br1" timeOffset="144484.39">29490 20481 24879 0,'-13'-3'1088'0,"4"1"256"0,-2 1-1088 0,-3 0-256 16,0 1 0-16,-4 2 0 0,-2 2 1840 0,-2 6 304 0,-2 0 64 0,-1 4 16 15,-3 3-1504-15,1 1-288 0,-3 1-64 0,3 1-16 16,1 3-96-16,4 1 0 0,3-2-16 0,2 1 0 16,4 0 16-16,4-4 0 0,4 0 0 0,5-3 0 15,5-2 0-15,4 0 16 0,3-1 0 0,4-5 0 16,5-1-16-16,3-3 0 0,4-4 0 0,3 0 0 16,3-3 0-16,1-3 0 0,1-3 0 0,-1-2 0 15,-2-2-16-15,-5-2-16 0,0 0 0 0,-5-3 0 16,-2 0 80-16,-4 0 16 0,-1 0 0 0,-5 1 0 15,-1-4 32-15,-3 1 16 0,-4-2 0 0,-1 2 0 16,-6-3-112-16,0 4-32 0,-4 0 0 0,-1 1 0 16,-2 2-224-16,-2 5 0 0,-1 3 0 0,-2 2 0 15,-5 1-1216-15,-1 4-256 0,-5 0-32 16,-4 1-10272-16,-4 1-2048 0</inkml:trace>
  <inkml:trace contextRef="#ctx0" brushRef="#br1" timeOffset="144835.43">30138 20330 23039 0,'0'0'2048'0,"0"0"-1648"16,-1-10-400-16,1 10 0 0,-2-8 2896 0,2 8 496 0,0 0 112 0,-8-5 16 15,-1 3-2512-15,-1 2-496 16,-3 0-112-16,-1 2-16 0,-2 2-384 0,-2 0 0 15,0 0 0-15,-2 6 0 0,-4-1 0 0,1 3 0 0,2-1 0 0,2 0-176 16,1 3 176-16,4-1 0 0,4 1 0 0,5 0-128 16,4 0 128-16,4 1 0 0,2 0 0 0,3 3-128 15,4 1 128-15,3-1 144 0,2-2-16 0,-1 3-128 16,1 1 304-16,-1-1-48 0,-2-2-16 0,-2 1 0 16,-2 0 64-16,-2-1 16 0,-3-1 0 0,-3-2 0 15,-2-1 80-15,-4 1 32 0,-2-2 0 0,-4 0 0 16,-4-1-48-16,-4-1-16 0,-4-2 0 0,-3-2 0 15,-6 1-208-15,0-3-32 0,-2-4-128 0,1-2 192 16,1-3-1024-16,5 0-224 0,0-1-32 0,6-6-16 31,2-2-2144-31,5 0-416 0</inkml:trace>
  <inkml:trace contextRef="#ctx0" brushRef="#br1" timeOffset="145150.57">30614 19922 18431 0,'0'0'1632'0,"0"0"-1312"15,0 0-320-15,0 0 0 0,0 0 2368 0,0 0 384 0,-8 6 96 0,1 6 16 16,-2-3-1776-16,0 5-336 0,-5 5-80 0,-2 2-16 16,-1 6-80-16,-2 2 0 0,-3 2-16 0,-1 5 0 15,-4 2-112-15,2 4-32 0,1-2 0 0,0 2 0 16,2-1 32-16,0-2 0 0,6-2 0 0,1-1 0 16,2 2-448-16,5-5 0 0,3-1 0 0,4-7 0 31,4-1-2112-31,3-2-320 0,0-4-48 0</inkml:trace>
  <inkml:trace contextRef="#ctx0" brushRef="#br1" timeOffset="145585.57">30721 20195 31327 0,'0'0'1392'0,"3"-7"272"0,0-7-1328 0,3 6-336 16,4-1 0-16,3 4 0 0,2-1 976 0,3 2 128 15,1 3 32-15,2-1 0 0,-1 1-896 0,2 1-240 16,2-1 0-16,-1 2 0 0,-3 2 0 0,0 1 0 16,-2 2 0-16,-4 0 0 0,-3 4 0 0,-4-1 0 15,0 4 0-15,-4-1 0 0,-4 1-192 0,-3 1 16 16,-2 2 16-16,-5 0 0 0,-3 1 160 0,-2-1-160 0,-2-2 160 15,-1-1-160-15,0-2 160 0,1-2 0 0,2 3 160 0,2-5-160 16,5 2 256-16,2-1-64 0,5 1 0 0,3-4 0 16,-1-5-192-16,12 9 176 0,3-2-176 0,3 1 160 15,2 1-160-15,4 0-144 0,2 0 144 0,0 2-208 16,0-2 208-16,-5 4 0 0,-2-2 0 0,0 4 0 16,-5 1 0-16,-2-1 0 0,-5-2 0 0,-3-1 0 15,-4 1 240-15,-4 2-16 0,-1-1 0 0,-7-2 0 16,-6-1 192-16,-4 2 32 0,-3-4 16 0,-7 2 0 15,-4-2-208-15,2 1-32 0,-5-5-16 0,1 3 0 16,1-3-352-16,2-1-80 0,4-2-16 0,3 0 0 16,2-4-2000-16,6-1-416 0,3-2-80 15</inkml:trace>
  <inkml:trace contextRef="#ctx0" brushRef="#br1" timeOffset="145869.31">31582 19936 37775 0,'0'0'1664'0,"-9"5"368"0,-2 3-1632 0,2 5-400 15,-2 4 0-15,-2 7 0 0,0 4 336 0,-1 3-16 16,-2 2 0-16,2 4 0 0,-1 2-144 0,3 3-48 15,1 1 0-15,0-1 0 0,4-1-128 0,0-2 128 0,2 1-128 0,4-2 128 16,4-4-128-16,2-3 0 0,2 1 0 0,4-4 128 16,-1-6-416-16,4 0-96 0,2-2 0 0,2-1-16 31,0-2-1264-31,0-4-256 0,-2-3-64 0,-1-5 0 16,1 0-1392-16,-6-2-272 0</inkml:trace>
  <inkml:trace contextRef="#ctx0" brushRef="#br1" timeOffset="146035.51">31225 20427 11967 0,'-18'-2'528'0,"8"0"112"0,1-1-512 0,2 1-128 0,7 2 0 0,0 0 0 15,0 0 4928-15,0 0 944 0,9-5 192 0,3 5 32 16,5 4-4704-16,4-1-944 0,4 0-192 0,4 1-48 16,4 3-32-16,4-3-16 0,2-1 0 0,4 1 0 15,3-1-160-15,-4 1 0 0,0-4 144 0,0 0-144 16,-1 0-1984-16,-3-2-480 0,-4-2-96 0</inkml:trace>
  <inkml:trace contextRef="#ctx0" brushRef="#br1" timeOffset="146352.17">31764 19804 2751 0,'0'0'128'0,"0"0"16"0,0 0-144 0,0 0 0 16,0 0 0-16,9 11 0 0,1 1 7104 0,2-1 1408 0,3 7 256 0,1 0 64 16,2 2-6480-16,3 4-1312 0,0 0-256 0,3 8-48 15,0 5 32-15,1 0 16 0,-1 4 0 0,-3 3 0 16,0 2-320-16,-3 1-64 0,-5-5-16 0,-2 4 0 16,-5-7-16-16,-1 2-16 0,-2 2 0 0,-3-4 0 15,-2-1-32-15,-3-1-16 0,-2-2 0 0,-4-1 0 16,1-2 144-16,-2-4 48 0,-1-3 0 0,-1-2 0 15,0 0-128-15,-3-2-32 16,2 0 0-16,0-6 0 0,1-2-336 0,0-1 0 0,1-3 0 0,1 0 0 31,-1-5-1392-31,-1 0-288 0,4-4-64 0</inkml:trace>
  <inkml:trace contextRef="#ctx0" brushRef="#br1" timeOffset="148204.48">3765 20017 17615 0,'0'0'768'0,"0"0"192"0,0 0-768 0,0 0-192 15,0 0 0-15,0 0 0 0,-10-1 1056 0,10 1 176 16,0 0 48-16,0 0 0 0,0 0-352 0,0 0-64 16,0 0-16-16,0 0 0 0,0 0-64 0,13 3-16 15,6-2 0-15,2-2 0 0,5-1-128 0,4 0-48 16,5-2 0-16,5-1 0 0,6-1-224 0,4 1-48 0,-2 0-16 0,0-2 0 16,0 1-304-16,2 1 128 0,-5-4-128 0,-2 5 0 15,2 0 0-15,-1-2 0 0,-2 1 0 0,-4 1 0 31,-1 1-640-31,-3-2-64 0,0 3-32 0,-2-1 0 16,-5 1-2000-16,-4-1-400 0</inkml:trace>
  <inkml:trace contextRef="#ctx0" brushRef="#br1" timeOffset="148788.04">4347 19651 19807 0,'0'0'880'0,"0"0"176"0,0 0-848 0,5-10-208 0,3 4 0 0,2 2 0 16,3 3 496-16,3 2 48 0,5 3 16 0,3 1 0 15,-1 5-352-15,5 0-64 0,3 4-16 0,3 2 0 16,1 1 128-16,2 0 0 0,0-2 16 0,0 3 0 15,-3-2 496-15,-1 0 80 0,0 0 32 0,1 3 0 16,-1-1-112-16,-1 2-32 0,0-1 0 0,-3 1 0 0,-3-1-272 0,-5 1-48 16,-3-2-16-16,-3 1 0 0,-4 0-112 15,-6 1-32-15,-4 1 0 0,-2-1 0 0,-4 0 0 0,-4-1-16 16,-4 2 0-16,-4-1 0 0,-3-1-240 0,-3 1 0 16,-2-1 128-16,-1-1-128 15,1-1-512-15,2-2-128 0,-1 0-48 0,2-7-8512 16,2-4-1696-16</inkml:trace>
  <inkml:trace contextRef="#ctx0" brushRef="#br1" timeOffset="149608.57">3933 20201 8287 0,'0'0'736'0,"0"0"-592"0,0 0-144 0,0 0 0 15,0 0 2464-15,0 0 464 0,0 0 80 0,0 0 32 16,0 0-1856-16,0 0-368 0,0 0-80 0,10 5-16 16,-10-5-32-16,19 2-16 0,0-2 0 0,3 0 0 15,2 0 160-15,3 0 48 0,1-2 0 0,5-3 0 16,3 2-96-16,0-1-16 0,-2 0 0 0,1-2 0 0,-1-2-224 0,0 3-48 16,1-4-16-16,0 2 0 0,1 0-64 0,1-2-16 15,-2 3 0-15,0-3 0 0,-1 2-128 0,-2-2-16 16,1 2-16-16,-4-2 0 0,-2 3-240 0,-6 2 128 15,-2 0-128-15,-2 1 0 0,-6 1-192 0,-2 2-128 16,-9 0-16-16,0 0-9648 16,0 0-1920-16</inkml:trace>
  <inkml:trace contextRef="#ctx0" brushRef="#br1" timeOffset="150539.13">5832 19644 7359 0,'0'0'656'0,"0"0"-528"16,0 0-128-16,0 0 0 0,-10-1 2160 0,2 1 400 16,8 0 64-16,-9 0 32 0,9 0-864 0,0 0-192 15,-9-3-16-15,9 3-16 0,-7-3-144 0,7 3-16 16,0 0-16-16,0 0 0 0,0 0-352 0,0 0-64 15,0 0-16-15,9-2 0 0,1-2-272 0,0 0-64 16,3 0-16-16,1 2 0 0,1 1-128 0,3-1-32 0,1 0 0 0,1 1 0 16,2-1-96-16,2 1-32 0,0-3 0 0,1 3 0 15,1 1-96-15,1 2-32 0,-2 4 0 0,-1-3 0 16,-4-1-192-16,2 1 0 0,0 4 0 0,-3-2 0 16,-5-3 0-16,-2 2 0 0,1 0 0 0,-1 1 0 31,-5-1-304-31,1-2-144 0,-8-2-48 0,10 3-10096 0,-10-3-2016 0</inkml:trace>
  <inkml:trace contextRef="#ctx0" brushRef="#br1" timeOffset="150872.23">6806 19396 23039 0,'0'0'1024'0,"0"0"192"0,0 0-960 0,0 0-256 16,0 0 0-16,0 0 0 0,0 0 1248 0,0 0 208 15,1 13 32-15,1 2 16 0,1 1-496 0,-2 2-112 16,0 3 0-16,-2 5-16 0,1 1-192 0,-1 5-48 15,-2 1 0-15,1 1 0 0,-3 3-208 0,1 0-48 0,-2 0-16 0,-3 0 0 16,-3-1-80-16,1 0-16 0,1-4 0 0,-4-4 0 16,1 0-272-16,2-5 0 0,0-2 0 0,2-2 0 31,1-4-256-31,2-1-176 0,0-2-16 0,6-12-10032 0,0 0-2000 0</inkml:trace>
  <inkml:trace contextRef="#ctx0" brushRef="#br1" timeOffset="151230.29">7084 19426 21183 0,'0'0'944'0,"3"-8"192"0,2-4-912 15,2 2-224-15,6 0 0 0,-2 2 0 0,5 0 1728 0,-1 3 288 16,0-2 64-16,3 2 16 0,0 2-1520 0,0 1-320 15,-3 0-48-15,0 2-16 0,0 3 144 0,-2 2 32 16,-2 1 0-16,1 4 0 0,-3 3-176 0,0 2-48 16,-3 3 0-16,-1 3 0 0,-6 0-144 0,-3 6 0 15,-2 3 0-15,-3 2 0 0,-4 1 0 0,-3 2 128 16,-5-4-128-16,1 2 0 0,1-1 128 0,-2-3-128 16,0-7 0-16,3-2 128 0,2-2 176 0,2-1 16 15,2-3 16-15,3-4 0 0,4-1 48 0,5-9 0 16,-5 5 0-16,5-5 0 0,0 0-256 0,0 0-128 15,0 0 128-15,8 5-128 0,2-3 0 0,1-2 0 0,2 0 0 16,1 0 0-16,1 2 0 0,3 0-128 0,2-1 128 0,2 1-128 31,1-1-272-31,2-1-48 0,2-1-16 0,-2-2-14240 0</inkml:trace>
  <inkml:trace contextRef="#ctx0" brushRef="#br1" timeOffset="151606.26">7848 19883 26543 0,'0'0'1168'0,"-8"4"256"0,1-1-1136 16,7-3-288-16,0 0 0 0,0 0 0 15,-7 0 576-15,7 0 64 0,-6-3 16 0,1-4 0 0,1-4-208 0,3-4-32 16,1-3-16-16,2-3 0 0,1-3-64 0,5-5-16 15,-1-3 0-15,5-1 0 0,-1-1-112 0,2-4-16 16,1-3-16-16,0 2 0 0,-2-5-16 0,0 4 0 16,-2 2 0-16,4 2 0 0,-1 2 48 0,-2 3 16 15,2 6 0-15,0 1 0 0,-2 6 16 0,0 4 0 16,1 1 0-16,-1 7 0 0,-11 6 144 0,14 4 48 16,-1 7 0-16,0 2 0 0,-2 3-432 0,1 5 0 15,-3 7 128-15,-1 2-128 0,-1 2 0 0,-3 5 0 16,-1 5 0-16,0 0 0 0,-3 3 0 0,-1-3 0 15,-2-2 0-15,1-2 0 0,0-3 0 0,-2-4 0 0,2-3 0 16,1-5 0-16,-1-4 0 0,1-3 0 0,-1-2-128 0,-1-3 128 31,3-11-1536-31,-2 10-256 0,2-10-32 0,0 0-12240 0</inkml:trace>
  <inkml:trace contextRef="#ctx0" brushRef="#br1" timeOffset="151759.47">7737 19670 13823 0,'0'0'1216'0,"17"-6"-960"0,4 1-256 0,5 1 0 15,1 2 3664-15,1-2 688 0,0-2 144 0,-2 0 32 16,2 3-3280-16,1-4-656 0,1 1-128 0,-2 1-16 16,-3-4-448-16,0 3 0 0,1-5 0 0,-1 2-14000 15</inkml:trace>
  <inkml:trace contextRef="#ctx0" brushRef="#br1" timeOffset="152092.22">8691 19444 20271 0,'0'0'1792'0,"0"0"-1424"0,0 0-368 0,0 0 0 16,0 0 1984-16,0 0 336 0,0 0 64 0,10 1 16 15,1-1-1488-15,2 0-288 0,2-1-64 0,4 0-16 16,4-2-48-16,1 2-16 0,1-3 0 0,1-1 0 15,3 1-288-15,-1 1-48 0,-1-2-16 0,0-2 0 16,-4 0-128-16,-2 1-256 0,0-1 64 0,-2 2 16 31,0 2-832-31,-5-2-160 0,-4 1-48 0,-10 4-11968 0</inkml:trace>
  <inkml:trace contextRef="#ctx0" brushRef="#br1" timeOffset="152258.98">8789 19622 24191 0,'0'0'1072'0,"0"0"208"0,-3 13-1024 0,7-4-256 16,2 1 0-16,6-4 0 0,0 1 560 0,2-4 48 16,2-1 16-16,1-2 0 0,2 0-240 0,3-2-64 15,1-1 0-15,-3-2 0 0,2-1-176 0,1 0-144 16,0-5 192-16,3 2-192 16,0-3-1216-16,0-3-368 0,1 0-64 0,0-2-16 0</inkml:trace>
  <inkml:trace contextRef="#ctx0" brushRef="#br1" timeOffset="152673.63">9840 19237 10127 0,'0'0'896'0,"0"0"-704"0,-3-11-192 0,1 0 0 15,2 11 2880-15,-4-7 560 0,-2-2 96 0,-3 3 32 16,0 2-2048-16,-4 0-416 0,0 3-80 0,-1 2 0 16,-2 3-336-16,-2 2-64 0,-2 7-16 0,-1 1 0 15,0 4-160-15,-1 2-16 0,-1 4-16 0,2 3 0 16,-1-1-80-16,4 5-16 0,2-1 0 0,2 2 0 16,1 4 0-16,5 1 0 0,3 2 0 0,5-1 0 15,3-2-96-15,6-3-32 0,1-4 0 0,6-1 0 0,6-8-64 16,2-2 0-16,4-6-128 0,5-5 192 15,4-2 112-15,2 0 16 0,2-5 0 0,4-5 0 0,-2-1 144 0,3-7 48 16,-4-1 0-16,-6 0 0 0,3-5 96 0,-8-2 32 16,1-2 0-16,-3 1 0 0,-3-2 16 0,-3-1 16 15,-6-1 0-15,0-1 0 0,-7 5-80 0,-4-3-16 16,-3 0 0-16,-7 2 0 0,-5-4-16 0,-3 1-16 16,-6-3 0-16,-1 3 0 0,-4-1-336 0,0 3-64 15,-2 3-16-15,-1 3 0 16,-2 3-992-16,-1 3-208 0,-2 1-32 0,2 3-11824 15,0 6-2368-15</inkml:trace>
  <inkml:trace contextRef="#ctx0" brushRef="#br1" timeOffset="153357.81">11957 19476 21183 0,'-3'-9'1888'0,"-1"0"-1504"0,0-2-384 0,0 3 0 16,4 8 768-16,-5-10 96 0,-1 4 16 0,6 6 0 15,-12-3 48-15,1 3 16 0,-2 3 0 0,0 2 0 16,-1 5-432-16,-2 4-64 0,-3 4-32 0,0 2 0 16,-2 2-80-16,2 2-16 0,3 2 0 0,-1 0 0 15,2 2 160-15,2-4 32 0,5-1 0 0,0-2 0 16,4-1 48-16,3-7 16 0,3 0 0 0,3 0 0 16,3-8-192-16,2 0-48 0,2-1 0 0,2-2 0 15,2-3-208-15,2-4-128 0,1-1 160 0,0-1-160 16,0-2 128-16,-1 2-128 0,-3-3 0 0,0 2 0 15,-1-2 0-15,-2 2 0 0,-2-2 0 0,-2 4 0 16,1 2 0-16,-9 4-128 0,8-6 128 0,-8 6 0 0,0 0-336 16,11 6 32-16,-11-6 16 0,10 10 0 15,-3 2-208-15,2 3-32 0,0 1-16 0,1-2-9376 16,1-1-1856-16</inkml:trace>
  <inkml:trace contextRef="#ctx0" brushRef="#br1" timeOffset="153723.9">12456 19501 26719 0,'0'0'2368'0,"-5"12"-1888"0,0 4-480 0,-1 1 0 15,1 1 704-15,-1 1 32 0,-3-1 16 0,0 1 0 16,0 0 64-16,2-2 16 0,-1-1 0 0,0-4 0 15,6-3-304-15,-2 2-48 0,4-11-16 0,0 0 0 16,0 0-288-16,0 0-176 0,0 0 192 0,6-12-192 16,2 1 192-16,2-3-192 0,2-7 192 0,2 2-192 15,2 0 224-15,2 0-64 0,1 0-16 0,0 0 0 16,1 1 48-16,1 2 0 0,0 0 0 0,1 6 0 16,-2 0 224-16,-2 5 48 0,-3 4 16 0,-1 2 0 15,0 7 0-15,-2 3 0 0,-2 6 0 0,-2 0 0 16,-3 5-336-16,-3 3-144 0,1-3 128 0,-4 0-128 15,-2-1 0-15,-1 2 0 0,-1 1 0 0,1-3 0 16,-1-4-144-16,1-1-64 0,2-6-16 0,2-1 0 16,0-9-1664-16,0 0-336 0,0 0-64 0,11-3-12656 15</inkml:trace>
  <inkml:trace contextRef="#ctx0" brushRef="#br1" timeOffset="154141.07">13370 19514 22111 0,'0'0'1968'0,"0"0"-1584"15,0 0-384-15,0 0 0 0,0 0 1712 0,-4-8 256 16,-4 0 48-16,-1 0 16 0,-1-3-1072 0,-3 3-224 16,-2-2-32-16,-1 1-16 0,-1-3-176 0,2 6-16 15,-2 0-16-15,1 4 0 0,-1 2-160 0,0 4-48 0,-3 5 0 0,0 1 0 16,-3 7-272-16,2 2 128 0,-1 5-128 0,2-1 0 15,1 1 176-15,2 3-176 0,3-2 160 0,5 2-160 16,3-4 176-16,6-2-176 0,4-2 192 0,3-2-192 16,6-3 224-16,4 0-64 0,-1-8-16 0,3-3 0 15,3-4-144-15,-1-6 160 0,1-3-160 0,0-4 160 16,-1-9 64-16,1-1 16 0,-1-4 0 0,1-1 0 16,0-4-48-16,-3-3-16 0,-3 3 0 0,-1 0 0 15,-1 1 80-15,-2 1 32 0,-2-4 0 0,-2 2 0 16,-3-2 416-16,-1-1 64 0,-3-5 32 0,-2 2 0 15,-2 7-352-15,2 4-80 0,0 7-16 0,-2 7 0 16,0 6-160-16,0 3-48 0,3 5 0 0,-8 7 0 16,-1 5-144-16,-1 10 0 0,-2 2 0 0,1 7-176 0,0 5 176 0,-2 2-208 15,4 3 80-15,0 5 128 0,1 1-256 0,2 5 64 16,0 2 0-16,2-1 16 16,1-4-1456-16,2-1-288 0,1-4-64 0,3-8-14768 15</inkml:trace>
  <inkml:trace contextRef="#ctx0" brushRef="#br1" timeOffset="154726.48">14435 19442 14735 0,'0'0'1312'0,"0"0"-1056"16,-9 0-256-16,9 0 0 0,0 0 2512 0,0 0 448 15,0 0 96-15,0 0 16 0,0 0-1536 0,0 0-288 16,13 0-64-16,3 0-16 0,5 0-64 0,3-2-16 16,2 0 0-16,6-1 0 0,6 0-224 0,6-1-48 15,-1 1-16-15,-1-1 0 0,-3-3-256 0,1 0-48 0,-1 1-16 0,0 1 0 16,-3 1-288-16,-2 0-48 0,-5 2-16 0,-1-1 0 15,-6 1-128-15,-2-1-272 0,-3 1 64 0,-3 2 16 32,-3-3-1712-32,-2 0-336 0,-9 3-64 0</inkml:trace>
  <inkml:trace contextRef="#ctx0" brushRef="#br1" timeOffset="155009.31">15569 18885 27695 0,'0'0'1216'0,"0"0"272"0,0 0-1184 0,0 0-304 15,0 0 0-15,0 0 0 0,0 0 720 0,-3 15 96 16,1 2 16-16,-5 3 0 0,2 3-192 0,-1 6-16 15,-4 2-16-15,2 3 0 0,-1 7 48 0,0-2 16 16,-1 2 0-16,0 3 0 0,-2-1-96 0,2 6 0 16,-1-6-16-16,-1 3 0 0,0-2-336 0,0 1-64 15,1-5-16-15,1 1 0 0,0-5-144 0,1-6-224 16,1-4 48-16,3-4 16 16,4 0-496-16,-2-5-112 0,3-7 0 0,3 0-9808 15,2-6-1968-15</inkml:trace>
  <inkml:trace contextRef="#ctx0" brushRef="#br1" timeOffset="155442.04">15899 18893 29487 0,'0'0'2624'0,"0"0"-2112"0,0 0-512 0,0 0 0 15,10 10 688-15,-3 0 16 0,-5 4 16 0,-2 2 0 16,-2 3-336-16,-2 3-80 0,-2 4-16 0,-2-2 0 16,0 5-96-16,3-5 0 0,-4 3-16 0,4-4 0 15,1-1 96-15,4 3 32 0,-2-6 0 0,4-3 0 0,1-3-80 0,2 0-16 16,0-3 0-16,3-4 0 0,1 1-16 0,2-2 0 16,2-8 0-16,0 1 0 0,1 0 80 0,2-3 16 15,1-4 0-15,0-1 0 0,0-5-288 0,1 0 160 16,-2-2-160-16,1 1 128 0,-3-4-128 0,-2 1-192 15,0-2 32-15,2 0 16 0,-3-1 16 0,2-5 0 16,-2 3 0-16,1 0 0 0,-2 2 128 0,-1 4-160 16,-1 3 160-16,-2 6-160 0,-2 1 160 0,-4 8 0 15,0 0 0-15,0 0-128 0,-2 13 128 0,-1 4 0 16,-2 2 0-16,-3 5 0 0,-1 3 0 0,0 6 0 16,-1 0 128-16,-1 2-128 0,-1 5 0 0,-1 0 144 15,1 6-144-15,-4-3 0 0,1 4 160 0,0-2-160 16,0-2 128-16,2-1-128 0,2-3 0 0,2-2 0 0,1-5 0 0,3-3 0 31,1-3-1504-31,3-1-336 0,0-3-64 0</inkml:trace>
  <inkml:trace contextRef="#ctx0" brushRef="#br1" timeOffset="155891.89">16654 19734 27119 0,'-12'-1'1200'0,"12"1"256"0,0 0-1168 0,-8-4-288 16,8 4 0-16,-4-4 0 0,0-4 624 0,3 0 64 15,1-6 16-15,3-2 0 0,0-1 416 0,4-4 96 16,2 0 0-16,1-2 16 0,0-6-384 0,4-1-80 16,0 0 0-16,2-2-16 0,2-4-304 0,1 0-48 15,-1-3-16-15,2-4 0 0,1 0-128 0,-2-5-16 16,-3-2-16-16,2 2 0 0,-3-2-80 0,2 7-16 16,-1 4 0-16,1 7 0 0,-2 3 0 0,3 6 0 15,-4 1 0-15,-3 8 0 0,1 1-128 0,-2 7 0 0,-1 0 0 16,-9 6 128-16,11 6-128 0,0 3 0 0,-2 6 0 15,-1 4 0-15,1 11 0 0,-1 4-192 0,0 7 64 0,-2 3 128 16,-1 6-176-16,0 0 176 0,-1 3-128 0,0-4 128 16,-2-2 0-16,1-1 0 0,-1-8 0 0,1 0 0 15,-2-1 0-15,0-3 0 0,1-1 0 0,-1-3 0 16,3-6-352-16,-2-5 16 0,1 0 0 0,-2-4 0 31,-1-2-2096-31,0-13-400 0,-1 7-96 0,1-7-16 0</inkml:trace>
  <inkml:trace contextRef="#ctx0" brushRef="#br1" timeOffset="156048.32">16780 19387 26719 0,'0'0'2368'16,"0"0"-1888"-16,12 0-480 0,0 0 0 0,2 0 1680 0,3 0 240 16,1-1 64-16,2 1 0 0,2-3-1344 0,3-2-256 15,4 1-48-15,3 0-16 0,1 2-144 0,0-2-48 16,-2-5 0-16,2 4 0 15,1 3-1648-15,3-5-336 0,0-2-64 0</inkml:trace>
  <inkml:trace contextRef="#ctx0" brushRef="#br1" timeOffset="156381.63">17831 19270 19343 0,'0'0'1728'0,"0"0"-1392"0,0 0-336 0,0 0 0 15,14-2 2928-15,3-1 512 0,2 0 96 0,3 2 32 16,-1-4-2320-16,2-1-464 0,1 1-80 0,3 2-32 16,1-2 0-16,1-3 0 0,0 1 0 0,-1 0 0 15,0 5-320-15,-1-1-64 0,-4 0-16 0,-2 0 0 16,0 2-528-16,-3-1-128 0,-4-1 0 0,-4 0-16 16,-10 3-2800-16,0 0-544 0</inkml:trace>
  <inkml:trace contextRef="#ctx0" brushRef="#br1" timeOffset="156531.06">17933 19481 20271 0,'0'0'1792'0,"0"0"-1424"15,11 9-368-15,5-4 0 0,2 0 2432 0,2 0 432 16,4-1 80-16,3-1 0 0,-1-3-1808 0,5 0-368 16,1-3-80-16,3-1-16 0,0-5-272 0,7 2-48 15,1-6-16-15,0 0 0 16,-1-1-2160-16,-4 2-432 0</inkml:trace>
  <inkml:trace contextRef="#ctx0" brushRef="#br1" timeOffset="156910.99">19160 18734 26719 0,'0'0'1184'0,"2"-8"240"0,-2 8-1136 0,0 0-288 0,9-1 0 0,-9 1 0 0,10 1 1728 16,-2 5 304-16,0 5 48 0,-5 1 16 0,0 2-1008 15,-1 8-192-15,-2 1-32 0,0 1-16 0,-1 5-176 0,0 2-32 16,-3 0-16-16,3 6 0 0,-2 4-192 0,3-3-48 16,-1-1 0-16,2-3 0 0,2 2-64 0,2-7 0 15,3-2-16-15,-1-6 0 0,5 0-80 0,2-3-16 16,1-2 0-16,4-3 0 0,5-1 0 0,1-3 0 16,3-1 0-16,2-4 0 0,0-3-208 0,1-1 0 15,-2-4 0-15,-1-3 0 16,-3-2-1552-16,1-4-256 0,-2 2-48 0,-3-3-9888 15,0-4-1968-15</inkml:trace>
  <inkml:trace contextRef="#ctx0" brushRef="#br1" timeOffset="157112.23">19770 18654 21183 0,'0'0'1888'0,"-1"11"-1504"0,1 2-384 0,0 3 0 15,0 6 3632-15,0 5 656 0,0 3 128 0,-2 8 16 16,0 3-2624-16,-5 11-528 0,0 9-96 0,-2 6-32 16,-1 7-320-16,-2-1-80 0,0-1-16 0,-5 4 0 15,-1-2-320-15,0 1-64 0,1 4-16 0,-4-2 0 16,1-2-1168 0,1-2-256-16,0-5-32 0</inkml:trace>
  <inkml:trace contextRef="#ctx0" brushRef="#br1" timeOffset="158225.65">20288 19430 10127 0,'0'0'448'0,"0"0"96"0,9-4-544 0,0 1 0 0,4-4 0 0,0 1 0 15,4 2 3072-15,2 2 496 0,3-2 96 0,-2 2 32 16,2-1-2672-16,0 0-544 0,-1 1-96 0,0 0-32 16,-4 2-352-16,4-1-128 0,-7 0 0 0,0 1 0 31,-3 0-656-31,1 0-128 0,-1 0-32 0</inkml:trace>
  <inkml:trace contextRef="#ctx0" brushRef="#br1" timeOffset="158428.13">20283 19656 25391 0,'0'0'1120'0,"0"0"240"0,0 0-1088 0,2 12-272 16,-2-12 0-16,2 8 0 0,-2-8 704 0,8 10 64 16,2-5 32-16,4 0 0 0,4-1 128 0,2-2 32 15,4 0 0-15,5-2 0 0,1-2-416 0,0 2-80 16,1-4-16-16,-2 2 0 0,-1-1-448 0,1 0 0 15,-3 0 0-15,-1-2-9840 16,-2 1-1984-16</inkml:trace>
  <inkml:trace contextRef="#ctx0" brushRef="#br1" timeOffset="158727.51">20402 19297 13823 0,'0'0'608'0,"0"0"128"0,0 0-592 0,10-9-144 0,2 3 0 0,6 3 0 15,3 2 3200-15,0-1 592 0,3 0 128 0,2 3 32 16,-1 3-2816-16,3 1-560 0,0 1-128 0,4 2 0 16,2 5-144-16,-1 2-32 0,-1 3 0 0,1 3 0 15,-5 0 48-15,-1 2 0 0,-3 2 0 0,-3 0 0 16,-3 7-64-16,-4 0 0 0,-5-1 0 0,-2 3 0 15,-6 0 0-15,-2 0 0 0,-8 0 0 0,0-3 0 16,-5-4 0-16,-3 2 0 0,-1-5 0 0,1 2 0 0,-4-6-16 0,-2-1-16 16,2 0 0-16,-1-2 0 15,2-2-1360-15,0-5-272 0,-1 2-48 0</inkml:trace>
  <inkml:trace contextRef="#ctx0" brushRef="#br1" timeOffset="159612.41">21505 18937 16575 0,'0'0'736'0,"0"0"160"0,0 0-720 0,4-10-176 16,0 4 0-16,-4 6 0 0,2-12 1728 0,6 4 320 16,-2-2 64-16,3 3 16 0,1-5-656 0,2 3-128 0,-1-2-16 0,3-1-16 15,0 2-528-15,0-2-96 0,0-1-32 0,1 4 0 16,0-1-304-16,1 2-64 0,-2 3-16 0,-2 0 0 15,2 2-272-15,-1 5 0 0,-1 4 128 0,-1 0-128 16,-3 7 0-16,-1 1 128 0,-2 6-128 0,-1 3 0 16,-1 4 0-16,-5 4 0 0,-1 2 0 0,-4 1 0 15,-3 3 128-15,-1-2-128 0,-5 1 0 0,2-2 0 16,-3-2 256-16,1-4-16 0,0-1 0 0,1-6 0 16,2-2 352-16,-1-1 80 0,4-5 16 0,-1-4 0 15,4-2-64-15,7-7-16 0,0 0 0 0,0 0 0 16,0 0-160-16,0 0-16 0,1-17-16 0,4-1 0 15,2 0-224-15,3-2-64 0,4-1 0 0,0-2 0 16,1-1-128-16,-2-1 0 0,3 2 0 0,1 0 0 16,1-6 0-16,-1 7 0 0,1 1-144 0,0 3 144 0,-2 1 0 0,0 3-128 15,-4 4 128-15,0 3 0 0,-2 5-208 0,-10 2 64 16,9 7 16-16,-3 5 0 16,-1 1-272-16,-2 6-48 0,-3 3-16 0,-1 4 0 0,-3 5 96 0,-3 1 32 15,1-2 0-15,-2 1 0 0,0 3 336 0,-1-3-176 16,-2-7 176-16,4 2-128 0,-3 0 128 0,1-2 0 15,1-4 0-15,3-1-128 0,1-6 128 0,2 0 0 16,2 0 0-16,-3-5 0 0,3-8 0 0,0 0-192 16,0 0 32-16,0 0 0 15,10 4-1728-15,-1-8-352 0,1-1-64 0,1-1-6848 16,0-5-1360-16</inkml:trace>
  <inkml:trace contextRef="#ctx0" brushRef="#br1" timeOffset="160045.06">22293 18940 23951 0,'0'0'1056'0,"-3"-13"224"0,2 3-1024 0,-1-3-256 0,0 2 0 0,2 11 0 0,0 0 1552 0,-6-6 256 15,6 6 48-15,-10 0 16 0,0 4-912 0,1 5-192 16,-4 3-48-16,3 7 0 0,-2 4-272 0,2 2-64 16,-1 7-16-16,1 2 0 0,1 2 64 0,2-2 16 15,1 0 0-15,2 1 0 0,2-4-192 0,2 1-16 16,2-4-16-16,3-5 0 0,3 0-32 0,3-4 0 15,1-4 0-15,2-3 0 0,4-5 144 0,2-3 32 16,3-4 0-16,2-1 0 0,2-6 336 0,1-3 64 16,0-4 0-16,1-1 16 0,0 0-208 0,-2-3-32 15,-2-2-16-15,-4-2 0 0,-5-1-112 0,-3 0-32 16,-5-1 0-16,-5-3 0 0,-1 2 64 0,-5-3 16 16,-2-1 0-16,-1 1 0 0,-4 6-288 0,-4 3-176 15,-3 0 192-15,-1 5-192 16,-1 4-864-16,-1 4-288 0,0 3-48 0,-2 4-16 15,-1 4-2448-15,1 3-496 0</inkml:trace>
  <inkml:trace contextRef="#ctx0" brushRef="#br1" timeOffset="160546.57">21650 19931 25791 0,'0'0'2304'0,"4"-9"-1856"15,2-4-448-15,-3 6 0 0,-1-6 1152 0,1 5 144 16,-1 0 32-16,-2 8 0 0,-1-8-256 0,-3-2-48 16,-1 2-16-16,0-1 0 0,-1 3 16 0,-3 1 0 15,-3 0 0-15,-1 3 0 0,-1 2-448 0,-2 3-64 16,-3 6-32-16,0 0 0 0,-2 2-288 0,1 3-64 16,-1-2-128-16,1 2 192 0,3 1-192 0,1 0 176 0,2 0-176 0,6-2 160 15,4 1-160-15,4 0 0 16,4 1 0-16,2-5 0 0,5-1 0 0,1-1 0 0,4 2 0 0,2-1 0 15,0 0 0-15,2 4 0 0,1-3 128 0,-2 3-128 16,-3 1 0-16,-1-2 0 0,-1 4 0 0,-2 0 0 16,-5 1 128-16,-1-1-128 0,-5-1 0 0,1 3 128 15,-4-3-128-15,-5 2 128 0,-1-1-128 0,-6-2 128 16,-5 0 16-16,-4 0 0 0,-4-2 0 0,-1-2 0 16,-3 0-144-16,1-5 0 0,-1-2 144 0,4-2-144 31,0-1-960-31,4-2-272 0,3-1-48 0,3-3-16 15,3-3-1552-15,3 4-304 0,2-3-64 0</inkml:trace>
  <inkml:trace contextRef="#ctx0" brushRef="#br1" timeOffset="161363.43">21993 20034 13823 0,'0'0'1216'0,"-8"4"-960"15,-1 2-256-15,1 1 0 0,-1 4 3872 0,-1 0 736 16,-3 5 128-16,1 0 48 0,1 2-3632 0,-1 0-704 16,1 2-160-16,3-1-32 0,2 0 0 0,2-2 0 15,2-1 0-15,2 0 0 0,2-1 64 0,3 0 0 16,2-5 0-16,4 0 0 0,2-3-48 0,3 0 0 16,2-3 0-16,4 0 0 0,-1 0-64 0,1-4-16 15,-2-3 0-15,2 1 0 0,-2-2 48 0,1-1 0 0,-4-3 0 0,-1 1 0 16,-4-5-48-16,0 3-16 0,-2-2 0 0,-4 1 0 15,-2-2-16-15,0-1 0 0,-2 1 0 0,0 0 0 16,-4-2-160-16,0 0 160 0,-2-2-160 0,-1 1 160 16,-1 2-160-16,-2 0 0 0,-1-1 0 0,3 4 0 15,-1-1 0-15,1 2-144 0,-2 0 0 0,8 9 0 16,-3-5 0-16,3 5 0 0,-5-7 0 0,5 7 0 16,0 0 144-16,0 0-208 0,7-6 80 0,2 1 128 15,4-5-192-15,1 1 192 0,1-4-160 0,4-1 160 16,3-1-144-16,2-2 144 0,3-2-128 0,2 0 128 15,1-1-176-15,1 0 176 0,-2-5-208 0,2-1 80 16,0-1 128-16,0-1 0 0,-2-1 0 0,-2 0 0 16,-6-3 0-16,0 1 128 0,-2-2-128 0,-3 3 0 15,-3-3 192-15,-4-2-48 0,-1 5 0 0,-3 6 0 16,-3 2-16-16,-2 6-128 0,-1 2 192 0,-3 5-64 0,-4 5-128 16,-2 3 0-16,-6 4 0 0,-3 8 128 0,-4 3-128 0,-1 5 0 15,-2 1 0-15,0 12 0 0,-1 3 0 0,1 5 0 16,2 0 0-16,1 5 0 0,-1-2 0 0,5 2 128 15,1-3-128-15,4-4 0 0,3 0 160 0,3-5-160 16,3-3 192-16,5-3-192 0,2-1 384 0,3-7-16 16,2-7-16-16,3 1 0 0,4-3-160 0,2-5-48 15,1-2 0-15,3-3 0 0,0-4-144 0,3 0 160 16,2-5-160-16,4 0 160 0,1-5-160 0,-1-1 160 16,-2 1-160-16,-1 3 160 0,-2-2-160 0,-2 4 0 15,-3 1 0-15,-1 5 0 0,-4 0 0 0,1 3 0 16,-2 3 128-16,1 2-128 0,-4 6 0 0,-1 2 0 15,-3 2 0-15,-2 3 0 0,-1-2 0 0,-3 4 0 0,-3-1-176 0,2-2 176 16,-4 0 0-16,1-2-128 0,0-1 128 0,0-5 0 16,4-9 0-16,0 0 0 0,0 0 0 0,0 0 0 15,0 0 0-15,0 0 0 0,12 0 160 0,-2-4-160 16,1-2 128-16,2-6-128 0,0 1 0 0,2-2 0 16,0-2 0-16,3 4 0 0,0 2 0 0,0-1 0 15,-1 3 0-15,1 2 0 0,0 0 0 0,1 6 0 16,-1 4 256-16,3 3-32 0,0 5-16 0,-2 4 0 15,0 5 0-15,-1 6 0 0,-3 1 0 0,0 3 0 16,2 0-208-16,-6-3 0 0,2 0 128 0,-2 1-128 16,-4-8 0-16,-1-1 0 0,-1-5-144 0,2 0 144 15,-4-2-1888-15,1-7-288 0,-4-7-48 0,0 0-13936 16</inkml:trace>
  <inkml:trace contextRef="#ctx0" brushRef="#br1" timeOffset="161567.07">22795 19217 34095 0,'0'0'3024'0,"0"0"-2416"15,-6 11-480-15,1 3-128 0,0 0 2080 0,-1 5 400 16,1 3 80-16,-2-1 0 0,-2 2-1936 0,0 4-400 0,1-4-80 0,-1 4-16 15,1-5-128-15,0 3 0 0,3-3-160 0,1-1-12800 32,1-1-2560-32</inkml:trace>
  <inkml:trace contextRef="#ctx0" brushRef="#br2" timeOffset="170670.53">21349 775 9215 0,'5'-9'816'0,"4"1"-656"0,-1-3-160 0,4 2 0 16,-1-3 1664-16,1 5 320 0,-2-3 48 0,1 2 16 0,-3-3-1104 0,0 2-224 15,-3-3-32-15,-3 0-16 16,-2 3 32-16,-2-2 0 0,-1 5 0 0,-3-4 0 0,-1 2-112 0,-3-1-16 16,-1 3 0-16,-2 0 0 0,0-2-256 0,-1 3-64 15,-3 0-16-15,-1 1 0 0,0 2-112 0,-2 0-128 16,-2 1 176-16,-1 0-176 0,-2-1 192 0,-1 2-64 16,1 0 0-16,0 0-128 0,-2-2 0 0,-2-1 0 15,-4 0 0-15,-1 0 0 0,1 0 0 0,-2 2 0 16,1 0 0-16,-1 1 0 0,2 1 192 0,0 3-32 15,0 1 0-15,-3 0 0 0,1 0-32 0,1 7-128 16,-1-1 192-16,2 4-64 0,0 1-128 0,-2 0 0 0,-1 3 0 0,-2 2 0 16,1-1 0-16,0 2 160 15,0-3-16-15,2 3 0 0,0 8 0 0,4-1 0 0,1 5 0 0,0 3 0 16,-2 1-144-16,4 5 0 0,3-1 0 16,2 8 128-16,1-2-128 0,3-1 0 0,3 0 0 0,0-1 0 15,1 0 0-15,2 3 0 0,-2-2 0 0,2 3 0 16,1 1 0-16,0 1 0 0,2 1 0 0,1 0 0 15,0-3 0-15,0 4 0 0,2-5 0 0,0 3 0 16,1 1 224-16,5-3-32 0,1 0-16 0,4-4 0 16,2-1-16-16,3 2 0 0,1-6 0 0,4 0 0 15,2-2 16-15,5-2 0 0,0-3 0 0,4-2 0 16,-1-1-32-16,1-3 0 0,1 0 0 0,3-2 0 16,1 0 0-16,2-6 0 0,1 0 0 0,0-4 0 15,2-4-144-15,1-3 160 0,4-1-160 0,0-4 160 16,1-4 16-16,0-2 0 0,-1-4 0 0,1-3 0 0,0-4 96 15,2 0 32-15,3-3 0 0,0-4 0 0,-2-3-32 0,3 0 0 16,3 0 0-16,1-1 0 0,-3 0-96 0,-1-3-32 16,-4-2 0-16,-1-3 0 0,-1 4-144 0,-1 0 160 15,-1-5-160-15,-3 3 160 0,-1 1 0 0,-1-4 0 16,-1-2 0-16,-1 0 0 0,-4-5-160 0,-2 0 192 16,0 0-192-16,-2-2 192 0,-1 0-64 0,-1-5 0 15,-2 0 0-15,-2 1 0 0,-3-2-128 0,-1 2 192 16,-3 1-192-16,-2-2 192 0,-2 0-192 0,-2 1 0 15,-3 6 0-15,0 0 0 0,-2-4 0 0,-2 4 0 16,0 3 128-16,-3 0-128 0,0 0 0 0,-2 2 0 16,1 0 0-16,-2-2 0 0,-2-1 0 0,-1 1 0 15,-3 2 0-15,-2-1 0 0,-1 6 0 0,-1-3 0 0,-3 0 0 0,0 1-176 16,-2 1 176-16,-2-2-192 0,-1-2 192 0,2 0-192 16,0 6 192-16,0 5-192 0,-2 1 192 0,0 2-192 15,-2 2 192-15,0 2-128 0,-2 4 128 0,1-1-128 16,-3 7-48-16,-3-1 0 0,-5 4 0 0,1 2 0 15,-2 0-16-15,1 1-16 0,-2 2 0 0,1 3 0 16,2 0 208-16,-1 5-176 0,1-1 176 0,-1 3-160 16,2-1 160-16,0 3 0 0,-1 1 0 0,-2 2 0 15,-2 2 0-15,1 1 0 0,-1 0 0 0,1 2-128 16,0-1 128-16,0 3 0 0,1 4 0 0,0 1 0 16,-1 3 0-16,3 4 0 0,2 1 0 0,-1 4 0 15,-1 3 0-15,2-1 0 0,4 4 0 0,4 0 0 16,-2 2 0-16,7 1 0 0,0-2 0 0,3 2-128 15,5-1 128-15,3 0 0 0,6 6 0 0,-1-1 0 0,4 1 0 0,4 1 0 16,0 0 0-16,3 1 0 0,0-3 0 0,3 1 0 16,-4-1 0-16,6 4 0 0,1 2 0 0,1-2 0 15,1-2 0-15,2-2 0 0,1-2 0 0,4-3 0 16,-1-3 0-16,4-2 128 0,2-6-128 0,2-3 0 16,4-3 0-16,3-2 0 0,-1 1 128 0,3-2-128 15,3-2 160-15,2-6-160 0,3-1 272 0,4-4-32 16,2-2-16-16,4-5 0 0,4-3-64 0,1-1-16 15,-1-8 0-15,3-1 0 0,-3-2-144 0,0-4 160 16,-3-2-160-16,3-1 160 0,1-2-160 0,2-3 0 16,-1-5 0-16,-3-1 128 0,-4 0-128 0,0 0 0 0,-2 0 0 0,-1-4 0 15,-2 2-128-15,0-2 128 0,-2-3 0 0,0 1 0 16,-2-1 0-16,-2-2 0 0,1-1 0 16,-5-3 0-16,-5-5 0 0,0 1 0 0,-2-5 0 0,-1 2 0 15,-1-4 0-15,-2 2 0 0,-3 2 144 0,-2 1-144 16,-2 1 0-16,-2-2 0 0,0 3 0 0,-4 0 128 15,-1-6-128-15,-4 6 128 0,-2-1-128 0,-2 2 128 16,-3 2-128-16,-4-1 0 0,-2-2-128 0,-3 3 128 16,-3 0 0-16,-2 0-128 0,-2 1 128 0,-3 0 0 15,-3 1-128-15,-2 2 128 0,2-1-128 0,-3 6 128 16,0-2 0-16,-3 3 0 0,-4 2 0 0,-3-1 0 16,0 1 0-16,-2-2-160 0,-1 2 160 0,1-1 0 15,0 5 0-15,0-1-128 0,0 3 128 0,-1 3 0 16,0 3 0-16,0 5 0 0,1-1-128 0,-5 5 128 15,-1-4 0-15,-3 5-160 0,0 2 160 0,1 2-128 0,-1 1 0 16,0 2 0-16,0 0 0 0,4 2 0 0,-1 6 0 0,1 0 0 16,0 1 0-16,0 6 0 0,0-1 128 0,2 3 0 15,0-1-144-15,-2 1 144 0,3 0 0 0,-2 3 0 16,2 3-144-16,2 0 144 0,1 4 0 0,2 1 0 16,0 7 0-16,2 4 0 0,2 1 0 0,0 2-128 15,2 1 128-15,0 4 0 0,0 2 0 0,2 1 0 16,-1-1-128-16,3 1 128 0,1-2 0 0,5 2 0 15,0 4 0-15,3-1 0 0,4-6 0 0,3 2 0 16,-1 0 0-16,5 1 0 0,2 1 0 0,2 1 0 16,1-4 0-16,3 4 0 0,2-1 0 0,3 1 0 15,0-5 0-15,3 1 0 0,2-1 0 0,2-4 0 0,2-1 0 16,1-3 0-16,1-4 0 0,3 1 0 0,3-1 0 0,-1-3 0 16,-1-1 0-16,2-1 0 0,0-5 0 0,3-1 0 15,3-4 144-15,3 1-144 0,0-4 128 0,2-3-128 16,1-3 160-16,5-1-160 0,4-6 192 0,0-2-192 15,6-5 176-15,-4-2-176 0,-1-6 160 0,5 0-160 16,0-4 208-16,2 2-48 0,2-5-16 0,3-6 0 16,3-2-144-16,1-5 0 0,-1-7 0 0,1 0 128 15,-3 1-128-15,1-2 192 0,-1 0-192 0,0-2 192 16,0-2-192-16,-1-4 0 0,-2 1 0 0,-4-3 0 16,-5 1 0-16,0-3 128 0,-2-6-128 0,-3 2 128 15,-3-1-128-15,-3 2 128 0,-4 0-128 0,-2-1 128 16,-3-3 16-16,-5 0 0 0,-3 0 0 0,-6 2 0 15,-4 0 160-15,-2 3 16 0,-5 1 16 0,-4 5 0 16,-2 1 112-16,-6 2 32 0,-3-5 0 0,-6 5 0 0,-3 0-96 0,-4 3-32 16,-4-2 0-16,-4 5 0 0,-3-4-176 0,0 7-48 15,-3 3 0-15,-4 5 0 0,-1 1-128 0,-6 5 0 16,-5 3 0-16,-6 4 0 0,0 2 0 0,-3 5 0 16,-2 2 0-16,-4 6 0 0,-2 5 0 0,-4 6 0 15,-5 3 0-15,-2 1 0 0,1 0-128 0,4 4-16 16,2 4 0-16,1 1 0 15,0 4-1840-15,3 0-352 0,1-3-80 0</inkml:trace>
  <inkml:trace contextRef="#ctx0" brushRef="#br2" timeOffset="172353.89">20226 2833 7359 0,'0'-16'656'0,"1"9"-528"0,-1 7-128 0,4-13 0 15,-1 3 1536-15,-3 10 256 0,4-8 64 0,-4 8 16 16,0 0-1296-16,0 0-272 0,0 0-48 0,0 0-16 15,0 0-240-15,-2 12 0 0,0-1 128 0,0 4-128 16,0 1 128-16,-1 4 0 0,0 4-128 0,-1 3 192 16,-1-1 64-16,-3 6 0 0,0 6 0 0,1 4 0 15,-3 0 0-15,-2 5 0 0,1 2 0 0,-3 4 0 16,-3 7 208-16,-1 1 48 0,-1 2 16 0,-1 2 0 16,0 4 224-16,-6 3 32 0,1 3 16 0,-3 1 0 15,-3-1 0-15,1 2 0 0,-2 5 0 0,3 0 0 16,1 2-240-16,0-1-48 0,1 0-16 0,2 4 0 15,-1 1-160-15,4 0-16 0,-1 1-16 0,0 0 0 16,-1 1-176-16,1 2-128 0,0 1 192 0,3 2-192 16,-2-2 160-16,0 1-160 0,-3 1 128 0,-1 1-128 15,0-2 128-15,-2 1-128 0,0 3 0 0,-1-4 128 0,2 1-128 0,0 1 0 16,2-4 0-16,1 1 128 0,1-1-128 0,0-1 128 16,1 3-128-16,2-4 128 0,1-1-128 0,0 0 192 15,-3 0-192-15,2 2 192 0,1 0-192 0,0-1 192 16,1 2-192-16,-2-3 192 0,-1 1-64 0,0 2 0 15,-2 2 0-15,0 2 0 0,-1-2 32 0,-3 3 0 16,0 0 0-16,2-1 0 0,-1 1 0 0,4-2 0 16,-1-2 0-16,0 3 0 0,-1-1-32 0,2-4-128 15,-2 2 192-15,2 0-64 0,1 1-128 0,-1 0 0 16,1-3 144-16,0 1-144 0,1 1 0 0,-1 3 0 16,2 2 0-16,-1-1 128 0,-2-3-128 0,1 0 0 15,-1 5 0-15,1-6 128 0,-2-4-128 0,-1 2 0 0,-1 1 0 0,3-1 0 16,-1-1 128-16,0 2-128 0,0-3 128 15,1 2-128-15,1 2 192 0,-1-2-16 0,1-3-16 16,1-1 0-16,0 1-32 0,2 1 0 0,-1 0 0 0,1-3 0 16,1-2-128-16,-1-1 0 0,1 2 0 0,2-1 128 15,0-1-128-15,-2 0 0 0,0 1 144 0,-1 1-144 16,-3-6 0-16,0 4 0 0,-1-3 0 0,-1 2 0 16,-1-3 0-16,0 1 0 0,-1-4 0 0,0-1 128 15,0-3-128-15,2 1 0 0,0 1 0 0,-1-2 0 16,2 0 0-16,1-2 128 0,1-1-128 0,-1 0 0 15,2 0 128-15,0 1-128 0,1-8 160 0,0 3-160 16,1-3 224-16,-1 0-48 0,0-2-16 0,-1 2 0 16,0-2 32-16,-1 4 16 0,3-6 0 0,-5-1 0 15,2-1 48-15,-2 0 16 0,1-2 0 0,1-1 0 16,0-1-80-16,0 0-32 0,1 0 0 0,3-1 0 0,0 0-16 0,1-4 0 16,1-1 0-16,1-2 0 0,2 1 32 0,1-3 0 15,-2-2 0-15,3-2 0 0,1 1-16 0,0-3 0 16,0 0 0-16,2 1 0 0,-2-1 32 0,4-1 0 15,-1 1 0-15,2-2 0 0,-3 0-192 0,3-3 192 16,-4 1-192-16,5-2 192 0,-3 1 0 0,1-5 0 16,0 4 0-16,0-4 0 0,0 3 0 0,2 1 0 15,-1-2 0-15,2 3 0 0,1 0-192 0,-2-3 128 16,0 0-128-16,2-3 128 0,-1 2-128 0,1-4 0 16,-1-2 144-16,1 2-144 0,-2-1 128 0,2-2-128 15,-1-2 160-15,1 0-160 0,-1-3 144 0,1 3-144 16,-1-3 128-16,-1 0-128 0,2-1 0 0,0 0 128 0,-1-3-128 0,0-1 0 15,-2 2 0-15,3-12 0 0,0 11 0 0,-2 0 0 16,0-3 0-16,2-8 0 0,-1 10 0 0,1-10 0 31,-2 9-384-31,2-9-64 0,0 0-16 0,0 0 0 16,0 0-2560-16,-7-9-512 0</inkml:trace>
  <inkml:trace contextRef="#ctx0" brushRef="#br2" timeOffset="172721.22">16649 15425 21183 0,'-20'10'944'0,"7"-1"192"0,-1 1-912 16,3 4-224-16,1 2 0 0,3 4 0 0,2 3 2512 0,4 2 464 15,2 3 96-15,3 1 0 0,2 1-2368 0,4 1-496 16,2 2-80-16,2 1-128 0,1-5 192 0,4 1-48 16,7 1-16-16,-2-5 0 0,2 1-128 0,0-3 192 15,3 3-192-15,-1-4 192 0,-1-4 80 0,2-1 32 16,0-2 0-16,2-2 0 0,1-5 160 0,1-1 48 16,1-4 0-16,0-6 0 0,1-5 32 0,0-2 16 15,1-8 0-15,2-1 0 0,-1-4 48 0,0-9 16 16,1-1 0-16,-3-6 0 0,0-3-112 0,0-8 0 15,0-2-16-15,0-5 0 0,2-4-256 0,0-3-48 0,-2 1-16 0,4-2 0 16,-1 6-176-16,1 0 0 0,1 2 0 0,0 3-176 31,1 3-1632-31,-2 1-336 0,-1 3-64 0</inkml:trace>
  <inkml:trace contextRef="#ctx0" brushRef="#br2" timeOffset="187531.03">10924 18905 18543 0,'-5'-6'816'0,"5"6"176"0,0 0-800 0,0 0-192 0,-4-9 0 0,4 9 0 16,0 0 448-16,-7-5 64 0,1-3 0 0,6 8 0 15,-8-3-160-15,-1 0-32 0,0 0 0 0,0 1 0 16,0-2-64-16,-1 0 0 0,-2 0-16 0,-2-1 0 16,-2 0-32-16,-2-1 0 0,-2 2 0 0,-1 0 0 15,-2-2-16-15,-2 0-16 0,0 0 0 0,-2-1 0 16,-4-1-48-16,-2 3-128 0,-3-2 192 0,-3 1-64 16,-3 1 0-16,2-4 0 0,-2 1 0 0,1-4 0 15,0 5 128-15,1-4 0 0,-1 5 16 0,0-3 0 16,1 4 48-16,-3-1 0 0,-3-3 0 0,-1 2 0 15,-7-3-128-15,2 4 0 0,0-3-16 0,1 3 0 16,2 2-176-16,-1 1 192 0,-2 1-192 0,-1 0 192 0,-2 1-192 0,-6 0 128 16,-5-2-128-16,4 1 128 0,3-1-128 0,-2 1 0 15,0-2 0-15,1 3 0 0,-1-1 0 0,-4 2 0 16,-6 0 0-16,1-1 0 0,4 0 0 0,0 0 0 16,0-2 0-16,-4 6 128 0,-1 0-128 0,-1 0 192 15,-6-3-192-15,3 2 192 0,1 0-192 0,3 0 0 16,0 1 144-16,-7-1-144 0,-3 2 0 0,0 3 0 15,3-5 0-15,3 1 0 0,1 2 0 0,1 2 144 16,-7-2-144-16,0 2 0 0,1 0 144 0,4-3-144 16,1 0 0-16,4 4 144 0,1-2-144 0,-4 3 0 15,-6 1 0-15,4-5 128 0,4-2-128 0,2 3 0 0,3 2 0 16,1 2 0-16,0-3 0 0,-1 5 0 0,-4-3 0 0,4 1 0 16,4-1 0-16,1 1 0 0,4 3 0 0,3-3 0 15,4 4 0-15,-1-1 0 0,0-4 0 0,-1 2 0 16,-2-1 0-16,5 0 0 0,4 3 0 0,1-2 0 15,1 5 0-15,3-1 0 0,2 0 0 0,2 0 0 16,2 3 0-16,1 0 0 0,1 0 0 0,2 2 0 16,-2-1 0-16,1 3 0 0,2 1 0 0,0 1 0 15,0-1 0-15,2 1 0 0,4 1 0 0,4-3 0 16,1 1 0-16,2 1 0 0,1-2 128 0,1 2-128 16,1 0 128-16,3-1-128 0,0 2 128 0,2 2-128 15,3-2 0-15,0 5 0 0,2-3 0 0,3 4 0 16,0-2 0-16,3-3 0 0,2 2 0 0,1-2 0 15,3 5 0-15,-1-2 128 0,2-4-128 0,1 5 0 16,2-2 0-16,2 1 0 0,2-2 128 0,3 1-128 16,3-2 0-16,1 2 0 0,7 3 0 0,0-2 0 0,4 1 0 0,-1 1 0 15,-1-6 0-15,3 3 0 0,2-2 0 0,3 2 0 16,0-7 0-16,4 3 0 0,3 3 0 0,3-3 0 16,5-1 0-16,1-1 0 0,2-3 0 0,-1-1 0 15,1 1 0-15,-2-1 0 0,1-2 0 0,6 3 0 16,3 1 0-16,2-2 128 0,-2-2-128 0,1 3 0 15,0 0 0-15,-2-2 0 0,2 0 128 0,4-1-128 16,4-2 0-16,1 0 128 0,-2-1 0 0,1 0-128 16,-1-3 192-16,3 0-64 0,0-2 0 0,5 1 0 15,1-4 0-15,0 0 0 0,-3-3-128 0,0 2 160 16,2-2-160-16,1-1 160 0,1-1-160 0,-4-1 160 0,-2-1-160 0,0 1 160 16,-1-3-160-16,3 2 0 0,7-2 0 0,-6 1 0 15,-3-1 128-15,-1-1-128 0,-3 0 0 0,2 1 128 16,3-1-128-16,-1 0 0 0,-3-1 0 0,-2 1 0 15,-4-4 128-15,1 3-128 0,3-5 128 0,0 1-128 16,1-4 0-16,-3 0 0 0,-5-2 0 0,1-1 0 16,-1 1 0-16,-1-2 0 0,0 1 144 0,2 3-144 15,2-3 0-15,-3-2 128 0,-5-3-128 0,-1 2 0 16,-1 1 128-16,-1 0-128 0,-2-1 128 0,0 1-128 16,0-2 176-16,-1-5-48 0,-3 1 0 0,0-2 0 15,-5 3-128-15,0 0 0 0,-2-4 144 0,-2 3-144 16,0-5 160-16,-2 0-32 0,0 1-128 0,-3-3 192 15,-2 1 96-15,-4 2 16 0,-5-4 0 0,-3-1 0 16,-6-3 320-16,-3-1 64 0,-5-3 16 0,-2 4 0 16,-4 2-128-16,-2-2-32 0,-3 1 0 0,-3 2 0 0,-3 3-288 0,-5 2-48 15,-4 1-16-15,-3 4 0 0,-2 2-192 0,-5-3 0 16,-6 1 0-16,-3 2 0 0,-3 3-352 0,-4 1 32 16,-3 1 16-16,-1 1 0 15,-2 2-1904-15,2 8-384 0,1 1-80 0,2 1-11728 0</inkml:trace>
  <inkml:trace contextRef="#ctx0" brushRef="#br2" timeOffset="189299.52">20525 18762 21535 0,'5'-14'960'0,"-1"9"192"0,-4 5-928 0,6-7-224 15,0 0 0-15,1-1 0 0,-2-1 464 0,0 4 48 16,-5 5 16-16,0 0 0 0,4-14-144 0,-2 1-16 16,-2 3-16-16,-2-1 0 0,-2 1 144 0,-4-2 16 15,-3-1 16-15,-2 3 0 0,-5-3-320 0,1 1-64 16,-4 2-16-16,-3-3 0 0,-3 0 128 0,2 2 0 16,-2-4 16-16,-1 1 0 0,-1 2-272 0,0 1 0 15,-3-5 0-15,-1 1 0 0,-1 1 0 0,-1 3 0 0,-1-2 0 16,-5-1 0-16,-4 5 0 0,-3-2 0 0,-4 1 0 0,1 1 0 15,2-2 0-15,-2 4 0 0,-1-2 0 0,-2 1 0 16,-2 3 0-16,-3-1 0 0,-6 2 0 0,-1 0 0 16,-3-2 128-16,0-2-128 0,1 3 0 0,-1 3 0 15,-2 3 0-15,-5 0 0 0,-4-2 0 0,-3 0 0 16,5-1 0-16,1 2 0 0,-2 4 0 0,-5-1 0 16,-6-1 0-16,3 0 0 0,5-2 0 0,0 3 0 15,2 2 0-15,-6-1 0 0,-3-1 0 0,1-1 0 16,3 1 0-16,1 2 0 0,5 0 0 0,-5 0 0 15,-5 1 0-15,3 1 0 0,-2-3 0 0,4 3 0 16,3-2 0-16,0 0 0 0,-2 4 0 0,1-4 0 16,-2-1 0-16,4 4 0 0,3-2 0 0,2-1 0 0,0 4 0 15,-4-2 0-15,-6 1 0 0,5-1 0 0,5 0 0 0,3 1 0 16,2-3 0-16,-1 4 0 0,-3-3 0 0,1 3 0 16,2 0 0-16,4-1 0 0,2 2 0 0,4-1 0 15,1 1 0-15,1 3 0 0,-2-4 0 0,-2 3 0 16,0-1 0-16,4 0 0 0,5 3 128 0,2-1-128 15,-1 1 0-15,4 0 0 0,1 1 0 0,-3 1 0 16,-3 3 0-16,1 1 0 0,-2-5 0 0,3 1 0 16,3-2 0-16,2 0 0 0,2 3 0 0,3-1 0 15,1 2 0-15,1 0 0 0,0 1 0 0,0 0 0 16,-4-1 0-16,1 1 0 0,0 1 0 0,4 1 0 16,2-1 160-16,4 2-160 0,2 2 0 0,3 2 0 15,-1 0-144-15,5 0 144 0,0 0-144 0,2 2 144 0,3-3 0 0,2 3-144 16,2-4 144-16,2 4-192 15,3-3 192-15,1 1-192 0,2-2 192 0,2-2-192 0,1 0 192 0,4 2-192 16,0-4 192-16,2 2-128 0,4 1 128 0,0 2-128 16,2-2 128-16,3 1 0 0,4 3 0 0,4-3-128 15,2 1 128-15,3-2 0 0,2 3 0 0,5 0 0 16,2-2 0-16,5 3 0 0,4-3 128 0,5 0-128 16,4-1 0-16,0 0 0 0,-2-4 0 0,4 3 0 15,0-4 0-15,3-1 0 0,1 1 0 0,4 1 128 16,5 3-128-16,0-2 0 0,-1-5 0 0,0 2 0 15,0 0 0-15,1-1 144 0,1-1-144 0,4 1 160 16,4-1-160-16,0-1 0 0,-3-1 0 0,-1 2 128 16,1 1-128-16,2 1 0 0,3-1 144 0,1 0-144 15,2-6 0-15,0 1 128 0,-2 2-128 0,2-2 0 0,2 1 128 0,4-1-128 16,1-3 128-16,-2-1-128 0,-2 0 0 16,-2-1 128-16,1 7-128 0,4-5 0 0,2-2 0 0,-2-1 0 15,-2-4 0-15,0 2 0 0,1 1 0 16,4 2 0-16,3-4 0 0,-5 0 0 0,-3-2 0 0,0 1 0 15,-5 3 0-15,8-2 0 0,4 2 0 0,-3-3 0 16,-6-2 0-16,0 1 0 0,-1 4 0 0,6-1 128 16,3-3-128-16,-3 0 176 0,-1 0 0 0,-2-2 0 15,-2 2 0-15,2 0 0 0,4-2-176 0,-2-3 128 16,-2-3-128-16,-5 3 128 0,-2-5-128 0,4 2 192 16,0-2-192-16,-1-3 192 0,-1-6-192 0,-2 0 0 15,-4-1 144-15,-2-3-144 0,0-2 144 0,0-3-144 16,-2-3 192-16,-2 2-192 0,-2-6 384 0,-3 1-16 0,-2-3-16 0,-3-2 0 15,-2-1 32-15,1 0 0 0,0 0 0 0,0-4 0 16,-2-3-80-16,-4-3-16 0,-5 2 0 0,-6-2 0 16,0 3 144-16,-3 0 16 0,-6 8 16 0,-2-2 0 15,-2 2 32-15,-5 3 0 0,-3 2 0 0,-3-2 0 16,-2-2-112-16,-5 7 0 0,-3-4-16 0,-3 3 0 16,-3 3-368-16,-4 1 0 0,-4-5 0 0,-5 3 0 31,-5-2-512-31,-4 5-32 0,-5-2 0 0,-3 4 0 15,-5-5-1552-15,-6 5-304 0,-9-2-64 0,-5 0-11296 0</inkml:trace>
  <inkml:trace contextRef="#ctx0" brushRef="#br2" timeOffset="210453.31">20932 18529 2751 0,'0'0'256'0,"3"-8"-256"0,0-2 0 0,-3 10 0 16,6-11 1520-16,-2 2 256 0,1-1 48 0,2 3 16 15,-2-2-1136-15,1 2-208 0,0-1-48 0,1-2-16 16,-1 4-128-16,0-2-32 0,3 2 0 0,0-2 0 15,3-1 64-15,-1 3 16 0,1-3 0 0,0 3 0 16,0-2-352-16,0 3 0 0,4 0 0 0,-2-3-3936 16,0 2-704-16</inkml:trace>
  <inkml:trace contextRef="#ctx0" brushRef="#br2" timeOffset="211597.78">21291 18286 10127 0,'0'0'896'0,"0"0"-704"0,9-4-192 0,-9 4 0 0,9-2 1360 0,-9 2 240 15,9-3 64-15,-9 3 0 0,0 0-288 0,0 0-48 16,0 0-16-16,0 0 0 0,6 5-480 0,-6-5-80 15,4 12-32-15,-4-3 0 0,0-9-288 0,-5 15-64 16,0 0-16-16,-1 3 0 0,-1 0-64 0,1 5-16 16,0 6 0-16,1 0 0 0,-1 0-272 0,5 3 0 15,-1 3 0-15,0 1 0 0,1 5 0 0,0 6 0 16,0 3 0-16,-2 6 0 0,0 0 0 0,-2 6 0 16,-1 4 0-16,-2 3-144 0,-1 3 144 0,1-3 0 0,-3-6 0 15,3 1 0-15,-3-6 0 0,0 3 0 0,-1-1 0 16,1-2 0-16,-2 2 448 0,2-3 0 0,-1 1 16 0,1-4 0 15,0 0 16-15,-2-2 0 0,0-1 0 0,0-3 0 16,-1 0-32-16,0 0 0 0,2-2 0 0,-2 1 0 16,0-3-192-16,0-4-64 0,0-2 0 0,0-2 0 15,2-3 16-15,1-5 0 0,1 1 0 0,0-3 0 16,1 2-80-16,0-3 0 0,0-2-128 0,1-3 192 16,3-1-192-16,1-2 128 0,3-5-128 0,-1 1 0 15,0-3 128-15,2-10-128 0,0 7 0 0,0-7 0 16,0 0 128-16,0 0-128 0,9 9 0 0,0-4 0 15,1-3 128-15,2-1-128 0,-1-1 0 0,3 0 0 16,4-1 128-16,1 0-128 0,1 0 0 0,3-1 0 16,1 1 144-16,-1 0-144 0,4 0 128 0,0-2-128 15,1 3 128-15,2 4-128 0,3-3 0 0,4 2 128 16,2-2-128-16,5 1 0 0,4 1 0 0,3-2 0 0,5-1 0 0,0 2 0 16,-3-1 0-16,4-1-176 0,2 2 176 0,4-2-160 15,0 2 160-15,3-1-160 0,2-1 160 0,-2 2 0 16,-2 1 0-16,-2 0-128 0,3-1 128 0,0 1 0 15,1 0 0-15,3 1-128 0,1-2 128 0,-3 1 0 16,-5 1 0-16,-1 3 128 0,-1-4-128 0,1 5 0 16,0 2-128-16,1-1 128 0,4 1 0 0,-2 4 0 15,-4-2 0-15,-2 2 0 0,-2 0 0 0,1 3 0 16,-1 0 0-16,1 1 0 0,-1-3 0 0,-1 0 0 16,-3-1 0-16,-1 1 0 0,-3-1 0 0,-3 0 0 15,-6-3 0-15,-1-1 0 0,-2 1 0 0,-1-3 0 16,-1 2 0-16,-3-2 0 0,-1 2 0 0,-3-3 128 0,0 1-128 0,-3 0 0 15,-1-5 128-15,-4 3-128 0,2-1 160 0,-4-2-160 16,-1-1 256-16,0-2-32 0,-3 0-16 0,-2-2 0 16,0 1 112-16,-1-1 0 0,-10 2 16 0,10-7 0 15,-10 7-16-15,7-11-16 0,-1-3 0 0,-3-3 0 16,1 2 112-16,-4-5 32 0,0-4 0 0,0-6 0 16,-2-5-64-16,2-3 0 0,-2-4 0 0,1-3 0 15,1-7-384-15,0-1 0 0,0-2 0 0,0-1 0 16,1-6 0-16,1-2 0 0,0-6 0 0,-1-1-176 15,2 0 48-15,1 1 0 0,1 3 0 0,1 1 0 16,-2-3 128-16,4 0-192 0,-1 1 192 0,2 3-192 16,-1 1 64-16,1 6 0 0,0 1 0 0,0 1 0 15,1 2-16-15,1 2 0 0,1 3 0 0,-4-2 0 16,5 1-64-16,-3 3-16 0,-2 3 0 0,1 4 0 0,0-2-32 16,-4 7 0-16,3 4 0 0,-5 1 0 0,1 2 256 15,-1 4-176-15,-1 2 176 0,-2 3-160 0,-2 0 160 0,2 4 0 16,-3-2 0-16,1 3 0 0,-2 0 0 0,0 0 0 15,-1-1 0-15,0 1-128 0,0 3 128 0,-3 2 0 16,2-5 0-16,-1 2-128 0,-2 3 128 0,1-3 0 16,-1 4 0-16,-1-2 0 0,-1 1 0 0,0-1 0 15,3 3 0-15,-2-1-128 0,0 1 128 0,0-2 0 16,-2 0 0-16,0 0-128 0,-1-1 128 0,0-1-160 16,-5 2 160-16,1-4-160 0,-1 2 160 0,-4 3 0 15,-3-2 0-15,-4 2 0 0,-5 2 0 0,4-3 0 16,-3 4 0-16,-1 1 0 0,-1-2 0 0,0 1 0 15,-2 2 160-15,0-1-160 0,0 1 0 0,-2 0 128 0,-3 1-128 0,-3-1 0 16,0 0 0-16,-6-3 176 0,1 1-176 0,-1 1 160 16,2 0-32-16,-2-1-128 0,0 1 192 0,-1 1-64 15,-2-1 32-15,-5-2 0 0,-5-1 0 0,-6 3 0 16,2-1-16-16,-1 1 0 0,0 2 0 0,-2 1 0 16,-3 1 32-16,-4-3 0 0,-5 1 0 0,4-1 0 15,4 0 144-15,4 1 16 0,2-1 16 0,1 1 0 16,-3-2 80-16,2 1 16 0,3 0 0 0,2 0 0 15,3 3-128-15,5 3 0 0,4-3-16 0,1 2 0 16,-1 2-304-16,3 0 0 0,2 0 128 0,3 2-128 16,4-1 0-16,4 1-224 0,4 3 32 0,3 0 16 15,2 1-2432-15,6 3-480 0</inkml:trace>
  <inkml:trace contextRef="#ctx0" brushRef="#br2" timeOffset="213398.8">19118 12457 1839 0,'0'0'160'0,"0"0"-160"0,0 0 0 0,1 10 0 15,-1-10 4048-15,0 9 784 0,0 8 160 0,-1 1 16 16,-1 1-3328-16,1 5-656 0,-1 2-144 0,0 4-32 16,-1 0-256-16,-4 3-48 0,3 7-16 0,-2-2 0 0,-2-1-144 0,3-1-48 15,0-8 0-15,0 5 0 0,-1 1-192 0,-1 0-144 16,0 0 192-16,-1 1-192 0,1-2 192 0,-1-4-192 15,0-1 192-15,2-3-192 0,1-1 208 0,-1-2-64 16,-1-4-16-16,2-3 0 0,0-4-128 0,1-2 160 16,0-2-160-16,2-2 160 0,2-5-160 0,0 0 192 15,-4-7-192-15,0 0 192 0,2-7-192 0,0-1 0 16,1-1 0-16,1-4 0 0,0 0 0 0,0-3 0 0,0-7-192 0,0 1 192 16,1-1-240-16,1-3 80 15,-1 1 16-15,1-10 0 0,2-1 144 0,0 2 0 16,0 3 0-16,0 2-128 0,1 0 272 0,1 0 64 15,2-1 16-15,-1 3 0 0,2-1 96 0,1 4 32 16,3-1 0-16,0 4 0 0,2-1-16 0,4 2 0 0,2 0 0 0,0 4 0 16,3 3-336-16,0 0 144 0,3 3-144 0,2 2 0 15,2 1 0-15,-2 6 0 0,-2 1 0 0,-2 3 0 16,2 5 0-16,-3 3 0 0,-2 2 0 0,3 3 0 16,-6 4-160-16,-10-8 160 0,-1 6-160 0,-2 2 160 15,-2 1 0-15,-3 3 0 0,-1-1-128 0,-2 3 128 16,-2 3 0-16,-4-2 0 0,-2-2 0 0,-1 0 160 15,-1 0 32-15,-4-1 0 0,-1-1 0 0,1-1 0 16,-1-1 64-16,-3 2 0 0,3 1 16 0,3-4 0 16,3-7-144-16,3 0-128 0,2-1 192 0,6-5-192 0,0 0 0 0,0 0 0 15,11 3 0-15,4-2 0 16,3-1 0-16,4 2 0 0,-2-2 0 0,3 2 0 0,0 3 0 0,2 3 0 16,3-2-160-16,0 6 160 0,-1-2 0 0,-2 4 0 15,2 2 0-15,4 7 0 0,-5 0 0 0,-4 0 0 16,-7-1 0-16,-2 2-176 0,-4 1 176 0,-5-1 176 15,-6 4-48-15,-1-2 0 0,-8 3 256 0,-4 0 32 16,-5 0 16-16,-6 3 0 0,-3 0 32 0,-6-2 16 16,-5 1 0-16,-7 1 0 0,-4-4 16 0,0 0 0 15,1-3 0-15,1-1 0 0,3-4-192 0,2-2-48 16,1-4 0-16,3-6 0 0,5-3-256 0,4-4 0 16,5-3 0-16,3-5 0 15,1-8-3056-15,6-1-512 0</inkml:trace>
  <inkml:trace contextRef="#ctx0" brushRef="#br2" timeOffset="213932.95">20038 13090 17615 0,'0'0'768'0,"0"0"192"0,0 0-768 0,0 0-192 16,1 8 0-16,-1-8 0 0,0 0 896 0,5 5 160 16,-5-5 32-16,12 5 0 0,1-3 32 0,-1-2 16 15,3-2 0-15,3-3 0 0,3 1-400 0,0-1-80 16,1-5-16-16,1 1 0 0,0-3-192 0,-2 2-32 16,3-4-16-16,8-6 0 0,-9 1-144 0,-1 2-48 15,-5 0 0-15,-3 1 0 0,-5 1 48 0,-4 2 16 16,-2 2 0-16,-4-2 0 0,-4 3 240 0,-6 1 32 15,0-1 16-15,-3 2 0 0,-1 2-16 0,-3 2 0 16,0 4 0-16,0 5 0 0,-5 2-288 0,2 5-48 16,-2 5-16-16,-1 3 0 0,1 2-192 0,0 6 176 15,4 1-176-15,1 4 160 0,0 1-160 0,4 2 0 16,6 0 144-16,0-12-144 0,3 0 0 0,2-1 0 16,2-2 0-16,1 1 0 0,3-3 0 0,2-1 0 0,1-2 0 0,0-2 128 15,3 0-288-15,3-4-48 0,0-1-16 0,4-2 0 31,1-5-2176-31,1-3-432 0,23-8-96 0,-4-6-16 0</inkml:trace>
  <inkml:trace contextRef="#ctx0" brushRef="#br2" timeOffset="214266.24">20981 12319 30111 0,'0'0'656'0,"0"0"144"0,0 0 32 0,0 0 16 0,0 0-672 0,-6 1-176 16,1 4 0-16,-2 1 0 0,1 6 192 0,-2 0 0 15,0 1 0-15,-3 6 0 0,1 5 16 0,0 1 16 16,-1 5 0-16,-1 4 0 0,2 4-32 0,0 7-16 15,0 3 0-15,1 2 0 0,-1-1 16 0,1 5 0 16,1-1 0-16,2-5 0 0,-1 1-192 0,3 0 0 16,2-3 0-16,-1-1 0 0,3-7 176 0,0-3 0 15,3-2 0-15,1-3 0 0,1-4-176 0,1-2 0 16,2-4 0-16,2-4-176 16,0-1-304-16,4-1-64 0,3-5-16 0,8 1 0 15,1-8-1600-15,0-4-320 0,3-3-64 0</inkml:trace>
  <inkml:trace contextRef="#ctx0" brushRef="#br2" timeOffset="214499.81">21670 12288 30351 0,'0'0'1344'0,"-7"3"272"0,-2 0-1296 0,-2 6-320 16,0 2 0-16,-2 4 0 0,-2 1 496 0,-3 6 16 15,-1 6 16-15,-1 1 0 0,-2 5-32 0,-1 2-16 16,-1 0 0-16,0 3 0 0,1 3-208 0,2 1-32 16,-1 4-16-16,2 3 0 0,1-3-224 0,1 0 0 15,1 2 0-15,3-4-160 16,2 2-2176-16,1-5-432 0,2-7-96 0,2-4-16 0</inkml:trace>
  <inkml:trace contextRef="#ctx0" brushRef="#br2" timeOffset="214678.12">20629 12814 33631 0,'0'0'1488'0,"0"0"304"0,0 0-1424 0,8 2-368 0,3 1 0 0,4 0 0 15,3-1 0-15,4 0 0 0,2 0 0 0,5 0 0 16,4-2 0-16,7 0 0 0,4-2 0 0,4 1 176 31,3 0-816-31,1 1-144 0,-1 0-48 0</inkml:trace>
  <inkml:trace contextRef="#ctx0" brushRef="#br2" timeOffset="-214496.5">21696 12924 30287 0,'0'0'1344'16,"0"0"272"-16,0 0-1296 0,0 0-320 0,7 3 0 0,5-1 0 0,0-1 336 0,2-1 0 15,0-1 0-15,2-1 0 0,-1-4-32 0,0 1-16 16,0 0 0-16,1-5 0 0,-2 1-288 0,0-4-176 16,-3 0 32-16,-1 3 0 0,-1-2 144 0,-1 0 0 15,-3 3 128-15,-1-1-128 0,-3 4 0 0,-1 6 0 16,0 0 0-16,0 0 0 0,0 0 336 0,-7 2 0 15,-4 5 0-15,1 3 0 0,-3 5 32 0,0 3 0 16,2 2 0-16,-8 14 0 0,2 1-112 0,10-15-32 16,-2 3 0-16,1 2 0 0,2 0-224 0,1-3 128 0,2 0-128 0,3-2 0 15,2-2 0-15,1 0-240 16,2-3 32-16,3 0 0 16,2-1-1520-16,3-1-320 0,2-4-48 0,4-1-16 0</inkml:trace>
  <inkml:trace contextRef="#ctx0" brushRef="#br2" timeOffset="-214228.98">22444 13130 29423 0,'-18'26'1296'0,"11"-11"288"0,-3 6-1264 0,-1 2-320 0,1-4 0 0,0 0 0 0,3-5 1408 0,0-3 208 16,1 1 48-16,2-2 16 0,1-3-624 0,3-7-128 15,0 0-32-15,4-5 0 0,5-3-400 0,0-1-96 16,5-8-16-16,6-8 0 0,5-1-192 0,0-2-64 16,2-1 0-16,2-4 0 0,1-4-128 0,2 0 0 15,1 0 0-15,13-11 0 0,-3 6 0 0,-19 19-144 16,3 2 144-16,2 0-208 0,2 4-64 0,3 3-16 16,2 3 0-16,2 4-11424 15,0 3-2304-15</inkml:trace>
  <inkml:trace contextRef="#ctx0" brushRef="#br2" timeOffset="-213295.49">25906 12640 18543 0,'0'0'816'0,"0"0"176"0,3-10-800 0,-3 10-192 0,5-8 0 0,-1-1 0 15,-1 2 800-15,-3 7 112 0,0 0 32 0,0-13 0 16,-3 3-96-16,3 10-16 0,-4-8 0 0,-4-1 0 16,-1 1-192-16,-3 2-32 0,-1 0-16 0,-1 2 0 15,-3 2-64-15,-4 0-16 0,-4-1 0 0,-4 3 0 16,-4 2-96-16,-5 1-32 0,-4 1 0 0,0 6 0 0,-2 2-48 0,1 10-16 16,1 2 0-16,0 8 0 15,2 2 64-15,0 7 0 0,1 7 0 0,2 4 0 0,3 4-192 0,3 0-48 16,6-1 0-16,6-3 0 0,6-2-144 0,8-8 0 15,5-6 0-15,5-3 128 0,6-6-128 0,3 1 128 16,4-8-128-16,1-2 128 0,3-4-128 0,-1-5 0 16,2-1 144-16,1-4-144 0,1-4 128 0,0-3-128 15,2-3 160-15,-2-2-160 0,-1-3 256 0,-1 0-64 16,-2-6 0-16,-1-1 0 0,-5 1-192 0,0 0 0 16,-3 0 128-16,-5-1-128 0,-1-1 0 0,-5-1 176 15,-2-4-176-15,-3-2 160 0,-5-3-32 0,-1 1 0 0,-1-4 0 16,1 4 0-16,1 2-128 0,3 5 160 0,2 2-160 0,3 4 160 15,1 0-160-15,4 7 0 0,-4 8 0 0,10-6 0 16,0 3-208-16,5 4 80 0,2 3 128 0,4 5-208 16,5-1 208-16,1 2-192 0,1 1 192 0,0 3-192 15,1 4 192-15,-1 5-144 0,-3 0 144 0,-2 1-128 16,-4 5 128-16,-1 2 0 0,-3-1 0 0,-2 1 0 16,-2-3 0-16,-2-3 0 0,-1 3 0 0,-4-2 176 15,1-4 48-15,-1-1 16 0,-3-2 0 0,0-3 0 16,2-2-80-16,-3-1-16 0,0-13 0 0,2 10 0 15,-2-10-432-15,4 9-96 0,-4-9 0 0,0 0-16 16,0 0-2288 0,9-5-464-16</inkml:trace>
  <inkml:trace contextRef="#ctx0" brushRef="#br2" timeOffset="-212944.57">26433 12898 28559 0,'0'0'2544'0,"0"0"-2032"16,-5 12-512-16,0-1 0 0,0 6 592 0,-3 3 32 16,-1 7 0-16,0-2 0 0,0 6-176 0,1-5-48 15,-3 3 0-15,4 5 0 0,3-3-144 0,1-1-16 16,1-2-16-16,2-2 0 0,2 1-224 0,2-3 144 0,4-5-144 0,-1-1 128 15,4-5 0-15,1-2 0 0,2-5 0 0,4 0 0 16,2-4 352-16,5-3 64 0,-2-4 16 0,2-2 0 16,0-5 80-16,1-4 32 0,-2-1 0 0,4-4 0 15,0 1-288-15,-3 0-48 0,1-1-16 0,-3-2 0 16,-3-1 0-16,-2 3 0 0,-3-5 0 0,-1 1 0 16,-1-3 0-16,-3 1 0 0,-1-1 0 0,-3 3 0 15,-2 3-320-15,0 3 144 0,0 3-144 0,-1 0 0 31,-3 5-256-31,0 4-176 0,0 7-16 0,0 0-16 16,0 0-2752-16,0 0-560 0</inkml:trace>
  <inkml:trace contextRef="#ctx0" brushRef="#br2" timeOffset="-212310.48">27309 12935 21535 0,'-17'5'960'0,"10"0"192"0,-2-1-928 0,9-4-224 0,-9 4 0 0,9-4 0 16,0 0 1152-16,0 0 176 0,0 0 32 0,0 0 16 16,0 0-400-16,14 0-80 0,1-3 0 0,3-2-16 15,2-2-304-15,2-1-48 0,-1-3-16 0,2-2 0 16,2-1-128-16,-1 0-48 0,0-3 0 0,1 3 0 16,1 0 32-16,-6 3 0 0,0-3 0 0,-1-3 0 0,-1 1-48 0,-3-1 0 15,-2 1 0-15,-3-1 0 0,-3 5 64 0,-3-1 0 16,-4-1 0-16,-3 6 0 0,3 8-64 0,-11-6 0 15,-3 5 0-15,-4 3 0 0,-3 3-320 0,-3 3 0 16,-4 5 0-16,-1 1 128 0,-1 3-128 0,-2 6 0 16,0 1 0-16,-1 6 0 0,-1 0 0 0,2-2 0 15,3 1 0-15,4-4 0 0,1 0 0 0,7-2 0 16,3 0 0-16,5-2 0 0,4 0 0 0,3-4 128 16,4 1-128-16,4-2 128 0,4-3-128 0,4 3 0 15,4-5 0-15,3-2 0 0,2 1 0 0,5-3-160 16,5-1 16-16,2-2 0 15,2-2-1328-15,6 0-272 0,4-1-48 0,2-2-13104 0</inkml:trace>
  <inkml:trace contextRef="#ctx0" brushRef="#br2" timeOffset="-211877.91">28786 12535 28559 0,'0'0'2544'0,"-8"-7"-2032"0,8 7-512 0,-9-5 0 16,2 1 1072-16,-2 3 112 0,-4 2 32 0,-2 1 0 16,-3-1-944-16,-4-1-272 0,-3 1 128 0,-2 2-128 0,-2 6 144 0,-1-2-144 15,-1 5 192-15,1-1-192 0,-1 3 144 0,1 1-144 16,-2 1 0-16,3-4 144 15,2 0-144-15,3 1 128 0,2-1-128 0,3-2 128 0,4 3-128 0,6-1 160 16,9-12-160-16,0 12 160 0,2 0 48 0,6-2 16 16,5-1 0-16,3 2 0 0,2-1-32 0,4 4-16 15,3 4 0-15,1-1 0 0,-1-2-176 0,0 1 128 16,0 2-128-16,-1 0 128 0,-3-4-128 0,1 1 0 16,-2-1 0-16,-2 2 0 0,-5-2 160 0,-3-2 0 15,-4 1 0-15,-3 1 0 0,-3-1 256 0,-3-3 48 16,-6 3 16-16,-2-6 0 0,-4 2-48 0,-6-1-16 15,-2 2 0-15,-3-5 0 0,-6-1-96 0,-4-2-32 16,-2 1 0-16,-4-3 0 0,-3-4-160 0,0 0-128 0,4 0 144 0,5-2-144 16,1-2 0-16,3 3 0 0,4 0 0 0,4-2 0 31,3 0-1312-31,3 0-256 0,4 2-48 0,4-1-16 16,2-2-1568-16,7-1-320 0</inkml:trace>
  <inkml:trace contextRef="#ctx0" brushRef="#br2" timeOffset="-211410.87">30174 12218 11967 0,'0'0'1072'0,"-6"-4"-864"16,-2-3-208-16,-2 4 0 0,0 3 3296 0,-4 1 608 16,-4 2 128-16,-2 1 32 0,-6-2-2928 0,-4 1-592 15,-6 2-112-15,-3 0-32 0,-3 1-32 0,-2 2-16 16,2 5 0-16,3-1 0 0,1-1 96 0,4 1 32 16,1 5 0-16,5-1 0 0,1 2-32 0,4 0 0 15,4 0 0-15,5 1 0 0,4-3-96 0,5 3-32 16,2 1 0-16,7-1 0 0,4 0 80 0,2 0 16 15,6 0 0-15,3 1 0 0,8 6-224 0,4-2-32 16,3 4-16-16,4 0 0 0,4 2-144 0,2 1 192 0,-2-2-192 16,0 4 192-16,-2 1-192 0,-2 1 0 0,-8-4 0 0,-2 0 0 15,-3-3 240-15,-4 1-48 0,-2-1 0 0,-1 1 0 16,-4-3 336-16,-3-1 64 0,-2-2 16 0,-4-3 0 16,-3-1-80-16,-5 0-16 0,-3-2 0 0,-3-1 0 15,-4 2 16-15,-3-2 0 0,-5-1 0 0,-4-4 0 16,-11-1-144-16,-3 2-48 0,-6-5 0 0,-8 5 0 15,-8-3-192-15,-3 2-144 0,1-4 192 0,-2-2-192 16,0 1-192-16,-3-3-160 0,-5-3-32 0,5 0-12544 16,4-2-2496-16</inkml:trace>
  <inkml:trace contextRef="#ctx0" brushRef="#br2" timeOffset="-209609.5">18630 14274 16527 0,'0'0'720'0,"0"0"176"0,-5-6-720 0,5 6-176 0,0 0 0 0,0 0 0 16,-4-7 976-16,4 7 176 0,0 0 16 0,0 0 16 15,-4 13-688-15,0 4-144 0,0-1-32 0,2 3 0 16,-2 2 0-16,1 3-16 0,1 3 0 0,2 4 0 15,0-2-32-15,2 4 0 0,3 2 0 0,1-2 0 16,1-11-272-16,3 0 160 0,0-3-160 0,3-4 128 16,2-4 272-16,2-4 48 0,1-1 16 0,2-5 0 15,2-2 272-15,2-3 48 0,0-5 16 0,0-2 0 16,2-2 0-16,-1-4 0 0,2-8 0 0,-4 2 0 16,-3-6-384-16,-1 3-80 0,-2-1-16 0,-2 3 0 15,-1-6-192-15,0 5-128 0,-2-4 160 0,-1 1-160 16,-5-4 128-16,3 5-128 0,1 2 0 0,0 6 144 15,-2 1-144-15,-1 7 0 0,0 4 0 0,-7 7 0 16,0 0 0-16,11 3 0 0,-2 11 0 0,-1 5 0 16,-3 8 0-16,0 6 0 0,-1 7 192 0,-4 6-64 0,0 6-128 15,-3 8 0-15,-3 6 0 0,-3 8 128 0,-2 6 0 0,-5-1 0 16,-3 1 0-16,-4-3 0 0,0-4-128 0,-3-2 160 16,-3-5-160-16,-3-6 160 0,-1-6 448 0,-3-2 96 15,-5-4 0-15,6-8 16 0,-1-5-16 0,2-6 0 16,1-3 0-16,2-4 0 0,3-5-320 0,4-3-64 15,0-6 0-15,3-1-16 0,1-11-144 0,4-2-32 16,-1-3 0-16,6-5 0 0,1-4-128 0,2-4 0 16,2-4-160-16,5-2 160 15,1-5-448-15,3 0 16 0,4-3 0 0,0 2 0 16,2 3-208-16,4 2-64 0,2 0 0 0,3 5 0 16,0-1-128-16,0 5-48 0,2 1 0 0,-1 4-9488 0,1 3-1888 0</inkml:trace>
  <inkml:trace contextRef="#ctx0" brushRef="#br2" timeOffset="-209263.31">19732 14285 20271 0,'0'0'1792'0,"-8"0"-1424"16,8 0-368-16,0 0 0 0,0 0 2688 0,0 0 448 15,0 0 112-15,9-5 16 0,5 1-1936 0,0 2-384 16,8-2-80-16,4-3-16 0,7 4-544 0,4-3-112 16,3-2-32-16,-1 0 0 0,-2 2-160 0,1-3-144 15,-2 4 144-15,0-2-208 16,-3 2-1952-16,2 1-384 0</inkml:trace>
  <inkml:trace contextRef="#ctx0" brushRef="#br2" timeOffset="-209083.82">19582 14645 23951 0,'-9'10'2128'0,"9"-10"-1696"0,0 11-432 0,5-2 0 16,5 1 2272-16,4 3 368 0,9-4 80 0,5 4 16 16,5-6-1376-16,6 1-272 0,5-4-48 0,6 0-16 15,6-1-624-15,3-1-128 0,-1-4-16 0,3 1-16 31,2 0-1456-31,-1 0-304 0,0-1-48 0</inkml:trace>
  <inkml:trace contextRef="#ctx0" brushRef="#br2" timeOffset="-172682.17">20524 14960 6447 0,'-8'10'272'0,"3"-2"80"0,-3 1-352 0,1-2 0 0,3 3 0 0,4-10 0 15,-3 9 2496-15,2 1 448 0,1-10 64 0,0 0 32 16,4 9-1744-16,-4-9-336 0,0 0-80 0,9 8-16 16,-9-8-144-16,11 3-16 0,-1-3-16 0,2-3 0 15,-3-3-48-15,1-2-16 0,1-2 0 0,1 0 0 0,-1-6-176 0,3 0-16 16,1-3-16-16,1-2 0 0,-4 0-32 0,4-6 0 15,-1-1 0-15,3-5 0 0,-1 0-32 0,4-2-16 16,-2-1 0-16,0-2 0 0,0-5-80 0,-1-1-32 16,0-1 0-16,-1-2 0 0,1-4-48 0,1-1-16 15,0 1 0-15,0 4 0 0,0 0-160 0,-1 0 192 16,-1 5-192-16,-1 2 192 0,-3 5-192 0,-2 2 0 16,0 3 0-16,-3 6 128 0,-1 4-128 0,-1 1 192 15,1 1-192-15,-2 4 192 0,0-1-192 0,0 6 192 16,-1 0-192-16,-4 9 192 0,0 0-192 0,0 0 0 15,12 4 0-15,-2 6 0 0,-1 0 0 0,2 11 0 0,-1 3 0 16,0 2 0-16,1 7 0 0,-2 6 0 0,0 5 0 16,1 2 0-16,2 1 0 0,-1 4 0 0,-1 1 0 0,1 0 0 15,-1-1 0-15,0-2 0 0,-1 3 0 0,0-1 0 16,-3-1 0-16,0-6 0 0,-1 1 0 0,1-6 0 16,-1-1 160-16,-2-3-160 0,4-2 192 0,-2-3-192 15,-1-4 128-15,-2-3-128 0,2-4 0 0,0-3 0 31,-2-3-368-31,1-2-128 0,-3-11-16 0,0 0-16 16,0 0-1648-16,0 0-320 0,0 0-64 0,-13-5 0 0</inkml:trace>
  <inkml:trace contextRef="#ctx0" brushRef="#br2" timeOffset="-172480.55">20948 14520 18431 0,'0'0'1632'0,"0"0"-1312"16,0 0-320-16,0 0 0 0,4-13 2176 0,4 3 352 16,3 1 80-16,3 4 16 0,1-2-1600 0,3 2-320 15,1 2-64-15,1 0-16 0,1 0-400 0,0 1-80 16,4 1-16-16,-1 0 0 0,-1 0-128 0,2-1 0 16,2 1-160-16,1 0 160 15,2 1-1648-15,-1-3-224 0,2 2-48 0</inkml:trace>
  <inkml:trace contextRef="#ctx0" brushRef="#br2" timeOffset="-172083.33">22123 14225 29311 0,'-14'-1'1296'0,"5"1"272"0,-4 0-1248 0,3 0-320 0,-3 0 0 0,2 1 0 15,-6 2 640-15,1 1 64 0,-2-3 0 0,-2 1 16 16,-5 1-448-16,1-1-80 0,-1 4-32 0,2 1 0 16,-4-2-160-16,3 7 0 0,0-1 0 0,1 2 128 15,0 0-128-15,4-3 0 0,5 2 0 0,0 1 0 16,1-5 0-16,5 1-144 0,1-4 144 0,7-5 0 16,0 0-144-16,3 12 144 0,3-3 0 0,2 3-144 15,-1-3 144-15,4 1 0 0,-1-5 0 0,5 6 0 0,-2-2 0 0,1 3 0 16,-2 0 0-16,1-1 0 15,0 0 0-15,-3-2 0 0,-1 6 0 0,-3-1 0 16,-1 0 176-16,-1 0-48 0,-3 1 0 0,-2 2 0 0,-3-2 208 0,-3 0 48 16,-5 1 0-16,-1 0 0 0,-2 3 0 0,-1-1 0 15,-3 0 0-15,0-3 0 0,0-3-208 0,1-1-48 16,-1 0 0-16,1-4 0 0,1-1-128 0,3-1 0 16,2-5 0-16,12 0 0 15,-11-5-704-15,5-2-80 0,1-4-16 0,5 1 0 16,4-4-1728-16,3-1-352 0,4-4-64 0</inkml:trace>
  <inkml:trace contextRef="#ctx0" brushRef="#br2" timeOffset="-171872.49">22203 14253 17503 0,'0'0'1552'0,"-4"9"-1232"0,-1 3-320 0,1-1 0 15,0 0 1456-15,-1 5 224 0,-1 0 48 0,-1 3 16 16,1 2-880-16,-2 1-176 0,1 4-48 0,-2-2 0 16,0 3-208-16,0-4-48 0,-1 2-16 0,0 2 0 15,-3-2-224-15,5 2-144 0,-2-7 192 0,3 0-192 16,2-2 0-16,1-2-272 0,1-1 16 0,2-5-7824 16,1-10-1584-16</inkml:trace>
  <inkml:trace contextRef="#ctx0" brushRef="#br2" timeOffset="-171514.71">22551 14364 22111 0,'-22'15'1968'0,"8"-4"-1584"15,-1 5-384-15,-3 1 0 0,-2 3 1088 0,2 2 128 16,0 1 16-16,3-2 16 0,-1-1-592 0,0 0-112 15,1 2-32-15,2-4 0 0,1-6-32 0,2 0-16 16,2-3 0-16,2 0 0 0,6-9-112 0,0 0-32 16,0 0 0-16,0 0 0 0,0 0-112 0,0 0-16 15,12-13-16-15,2-2 0 0,3-4-176 0,1-2 128 0,-1 0-128 0,1-2 128 16,0-4-128-16,0 4 0 0,1 0 0 0,-1 0 128 16,-2 2-128-16,-2 3 0 0,0 3 0 0,-1 5 0 15,0-2 0-15,-5 10 0 0,-8 2 0 0,12 1 0 16,-2 5 0-16,-1 7 0 0,-3 6 0 0,-2 5 0 15,0 3 0-15,-4 2 0 0,-3 3 0 0,2 1 0 16,-1 1 0-16,-2 2 0 0,-1-2 0 0,0-1 0 16,2-1 0-16,-1-8 0 0,0-3 0 0,2-4 0 31,1-3-432-31,1-1-16 0,0-13 0 0,5 5-8800 0,-5-5-1760 0</inkml:trace>
  <inkml:trace contextRef="#ctx0" brushRef="#br2" timeOffset="-171164.91">23442 13751 14847 0,'0'0'656'0,"0"0"144"0,0 0-640 0,0 0-160 15,0 0 0-15,0 0 0 0,0 0 928 0,-5 17 160 16,-1 2 16-16,-3 1 16 0,-1 0-192 0,-3 5-32 0,-2 2-16 0,-3 5 0 16,-1 3-64-16,0 1-16 0,0 3 0 0,-2 4 0 15,0 5 96-15,2-2 0 0,0-2 16 0,2 3 0 16,0-3-416-16,5-1-96 0,0-3-16 0,5-3 0 15,4-4-384-15,-2-3 0 0,3-2 128 0,0-4-128 32,2-1-464-32,2-2-128 0,0-7-32 0,3-1-7792 0,-1 0-1568 0</inkml:trace>
  <inkml:trace contextRef="#ctx0" brushRef="#br2" timeOffset="-170531.32">23459 13984 14735 0,'0'0'1312'0,"0"0"-1056"0,0 0-256 0,0 0 0 16,0 0 2112-16,5-10 384 0,4 3 64 0,3-2 0 15,6 2-1344-15,2-2-256 0,1 2-64 0,3 4-16 16,3-1-368-16,-2 1-64 0,2 2 0 0,-2 2-16 16,-2 3-160-16,-1 1-16 0,-2 0-16 0,-1 5 0 15,-2-3-240-15,-2 5 176 0,-2 1-176 0,-5 1 160 16,-4 4-160-16,-2-2 128 0,-5-2-128 0,-2 3 128 16,-4 2 32-16,-1-2 0 0,-3-2 0 0,-2 0 0 15,-2 2 96-15,1-2 32 0,1 0 0 0,-2 0 0 16,2-1-32-16,-2-2 0 0,3-3 0 0,3 1 0 15,3-5-256-15,8-5 128 0,-6 6-128 0,6-6 0 16,0 0 128-16,4 10-128 0,-4-10 0 0,10 8 0 0,3 0 240 0,1-1-64 16,1 6-16-16,-3 1 0 0,2-1-160 0,0 2 192 15,0 0-192-15,-1 0 192 0,-3 3-192 0,-1-2 0 16,0-4 0-16,-4 3 0 0,-4 2 176 0,-1-2-48 16,-2-1-128-16,-3 0 192 0,-2-1 64 0,-3 2 0 15,-1 2 0-15,-3-3 0 0,2 1-48 0,-4-4 0 16,-3 2 0-16,0 0 0 0,-2-6-208 0,2-1 0 15,2-6 0-15,-4-3 0 16,2 0-592-16,1-3-112 0,2-5-32 0,2-1 0 16,1-1-2336-16,3 0-480 0,-4-8-96 0,5 3 0 0</inkml:trace>
  <inkml:trace contextRef="#ctx0" brushRef="#br2" timeOffset="-170248.65">24237 13952 15663 0,'0'0'1392'0,"0"0"-1120"0,0 0-272 0,0 0 0 16,3 13 2096-16,0-1 352 0,-3 4 80 0,-1 3 16 16,-2 6-1280-16,-1-1-256 0,-1 5-48 0,-1 1-16 15,-2 4-480-15,-2 2-80 0,-3-1-32 0,1 3 0 16,-4 4 32-16,2-2 16 0,3-1 0 0,2-1 0 15,1-1-144-15,3-1-48 0,2-2 0 0,3-2 0 16,2 0-80-16,4-7 0 0,1 0-128 0,2-3 192 16,0-3-192-16,2-1 144 0,0-5-144 0,2-3 128 0,2 1-128 0,-1-6 0 15,2-2-160-15,0-2 160 16,-1-2-704-16,-1-2-32 0,-1-2-16 0</inkml:trace>
  <inkml:trace contextRef="#ctx0" brushRef="#br2" timeOffset="-170078.72">23849 14488 9215 0,'-15'-5'816'0,"15"5"-656"0,0 0-160 0,0 0 0 0,0 0 5248 0,0 0 1008 16,8-11 208-16,6 4 32 0,8-1-5104 0,3 0-1024 0,5-4-208 0,5 4-32 15,7-5-128-15,1-2 0 16,2 2 0-16,-2 0 0 15,-1-1-896-15,0-1-240 0,-1 0-48 0</inkml:trace>
  <inkml:trace contextRef="#ctx0" brushRef="#br2" timeOffset="-169665">24446 13630 13823 0,'-7'-11'608'0,"2"5"128"0,-1-6-592 0,4 4-144 15,2 8 0-15,0 0 0 0,5-10 2640 0,-1 3 496 16,3-1 112-16,-7 8 16 0,13 0-2048 0,0 4-416 15,0-2-80-15,1 4-16 0,2 5-144 0,2 2-48 16,1 7 0-16,1 3 0 0,2 0-64 0,1 7 0 16,0 3-16-16,0 7 0 0,-1 8-144 0,1 2-32 15,-1 0 0-15,-2 6 0 0,1 4-256 0,-4-3 128 16,-1 3-128-16,-2 0 0 0,-4-3 128 0,-1-1-128 16,-4-3 0-16,-3-1 0 0,-4-5 320 0,-3 0-32 15,-3 2-16-15,-1-7 0 0,-4-4 192 0,-2-1 48 0,-5-6 0 0,-2 1 0 16,-3-5-192-16,-3 0-16 0,-4-4-16 0,-1-3 0 15,-1-1-288-15,-1-1 0 0,4-3 0 0,0-2 0 32,3-8-1360-32,3-3-240 0,2-2-32 0,5-6-12928 0</inkml:trace>
  <inkml:trace contextRef="#ctx0" brushRef="#br2" timeOffset="-169147.08">25822 13825 14735 0,'0'0'1312'0,"0"0"-1056"16,0 0-256-16,0 0 0 0,0 0 3360 0,0 0 608 0,0 0 128 0,0 0 32 15,-7 4-2624-15,2 6-528 0,0 1-96 0,1 6-32 16,0 2-256-16,-1 5-48 0,0 0-16 0,-1 8 0 16,-2 1-16-16,2 0-16 0,0 3 0 0,-3 4 0 15,1 2-48-15,-2 1-16 0,2 1 0 0,-2-1 0 16,2 4-112-16,-2-3-32 0,3 1 0 0,-3-7 0 16,2-4-96-16,-1 1 0 0,-1-5-16 0,2-2 0 15,2-2-176-15,1-6 128 0,0-4-128 0,3-2 128 16,0 2-128-16,1-5-224 0,1-11 48 0,0 0 16 31,1 8-1280-31,-1-8-256 0,0 0-48 0,0 0-16 0,7-10-1152 0,-1-6-224 0</inkml:trace>
  <inkml:trace contextRef="#ctx0" brushRef="#br2" timeOffset="-168512.56">25320 14215 22111 0,'0'0'976'0,"-11"0"208"0,1 0-944 0,1 1-240 16,9-1 0-16,-9 4 0 0,0 2 1488 0,9-6 256 15,-8 8 48-15,8-8 16 0,0 0-848 0,0 0-192 0,0 0-16 0,0 0-16 16,0 0 64-16,0 0 16 0,15 4 0 0,3-2 0 16,1-2-368-16,5-1-64 0,3 0 0 0,4-3-16 15,6 2-64-15,3-2-16 0,0 1 0 0,4-1 0 16,0 1-16-16,0-1 0 0,0 0 0 0,-2-1 0 16,-5-1-16-16,1-2 0 0,-5 3 0 0,0 1 0 15,0-4-32-15,-1 5-16 0,-2-1 0 0,-1 4 0 16,-2-2-208-16,-2 1 128 0,-3 1-128 0,0 0 0 15,-5 0 128-15,-1 3-128 0,-4-2 0 0,-1 3 144 16,-11-4-144-16,0 0 0 0,8 1 0 0,-8-1 0 16,0 0 0-16,0 0 0 0,0 0 0 0,0 0 0 15,0 0 0-15,-8 6 0 0,-4-3 0 0,-3 0 0 0,-3-3 0 16,-2 0 0-16,-3 1 0 0,-3-1 0 16,-3-1 0-16,-3 1 0 0,-3 1 0 0,2 1 0 0,-3 1 0 0,-1 2 0 15,-2-2 0-15,-4-1 0 0,-1-1 0 0,0 2 0 16,-3-1 0-16,5 0 0 0,0-1 128 0,4 0 0 15,2 4 0-15,5-2 0 0,0-3-128 0,3 0 0 16,1 1 0-16,5-1 0 0,0 0 0 0,3-1 0 16,1 0 0-16,4-1 0 0,0 2 0 0,6-1 0 15,8 1 0-15,0 0 0 0,0 0 0 0,0 0 0 16,0 0 0-16,13-8 0 0,2 2 0 0,3-2 0 16,3 3 0-16,4 2 128 0,7-4-128 0,1 0 0 15,0 1 0-15,5 1 0 0,5 2 0 0,4 1 0 16,0-2 144-16,2 2-144 0,-2 2 160 0,-4 0-32 15,-4 0-128-15,1 0 192 0,-2-1-192 0,0-1 128 0,-1 4-128 0,-2-2 0 16,0 0 0-16,-4 0 0 0,-3-2 0 0,-1 2 0 31,-3 3-400-31,-1-2-80 0,-3-1-16 0,1 3 0 16,-3 1-1440-16,-4 1-304 0,-2-3-48 0,0-2-12736 0</inkml:trace>
  <inkml:trace contextRef="#ctx0" brushRef="#br2" timeOffset="-168029.53">25791 13799 21647 0,'0'0'960'0,"0"0"192"0,-4-9-912 0,2 3-240 16,2 6 0-16,-4-7 0 0,4 7 1248 0,-5-6 208 15,5 6 32-15,0 0 16 0,0 0-480 0,0 0-80 16,0 0-32-16,0 0 0 0,0 0-176 0,0 0-32 15,-8 7-16-15,2 5 0 0,-2 2-224 0,2 6-32 0,1 0-16 0,1 7 0 16,-1 1-16-16,1 5 0 16,-5-2 0-16,3 5 0 0,-3 3 16 0,-1-1 0 0,-2 2 0 15,1-2 0-15,-2-1-96 0,0-2 0 0,-1 0-16 0,1-2 0 16,-1 0-112-16,2-3-32 0,1-3 0 0,0 1 0 16,1-5-160-16,0-3 0 0,-1-2 144 0,1 0-144 15,1-3 0-15,1 2 0 0,0-5 0 0,2-3 0 16,0 0-256-16,1-3-64 0,5-6 0 0,0 0-16 31,0 0-1280-31,0 0-256 0,0 0-48 0,0 0-16 0,-2-12-688 16,2-2-144-16,3-1-32 0,1-3 0 0</inkml:trace>
  <inkml:trace contextRef="#ctx0" brushRef="#br2" timeOffset="-167736.22">25383 14089 22111 0,'0'0'1968'0,"0"0"-1584"15,0 0-384-15,0 0 0 0,0 0 1824 0,0 0 288 16,12 4 48-16,2 0 16 0,-2 2-768 0,6 1-128 0,5-5-48 0,5 2 0 16,4 1-384-16,6 1-80 15,6-3 0-15,2-2-16 0,-1 0-432 0,-4 2-96 0,-1 0-16 0,-2-3 0 16,0-2-208-16,-1 1-240 0,-1 1 48 0,-1 0 16 31,1-1-1872-31,-2-1-384 0,-2 0-80 0</inkml:trace>
  <inkml:trace contextRef="#ctx0" brushRef="#br2" timeOffset="-161958.58">25532 13731 10127 0,'0'0'896'0,"0"0"-704"0,0 0-192 0,7-8 0 15,0 3 1408-15,-7 5 240 0,6-9 48 0,-6 9 16 16,12-4-768-16,-1 1-160 0,-11 3-16 0,10-4-16 0,2-3-368 0,-1 4-64 15,-1-1 0-15,0 2-16 0,-10 2-304 0,9-3 0 16,-9 3 128-16,9-5-128 0,-9 5 192 0,8-6-32 16,-8 6 0-16,0 0 0 0,0 0 416 0,0 0 96 15,0 0 16-15,0 0 0 0,0 0 192 0,2 12 32 16,1-2 16-16,-4 5 0 0,-3 1 0 0,0 3 0 16,0 1 0-16,-1 5 0 0,0 7-224 0,0 4-32 15,-3 3-16-15,2 3 0 0,0 3-256 0,-2 0-48 16,0-1-16-16,-1 0 0 0,1-3 128 0,-3 3 32 15,1-3 0-15,0-2 0 0,0-2-16 0,1 0 0 16,0-3 0-16,3 1 0 0,1-4-224 0,-2-5-32 0,5-1-16 16,-2-2 0-16,1 1-208 0,1-2 144 0,-1-4-144 0,2-4 128 15,-1 0-128-15,4 0 0 0,-2-2 0 0,0-3 0 16,0-9 0-16,0 0 0 0,1 9 128 0,-1-9-128 16,0 0-176-16,0 0-64 0,0 0-16 0,0 0 0 31,3-13-1776-31,-3 2-352 0,-1 0-80 0,-2-3-7072 0,-1-3-1408 0</inkml:trace>
  <inkml:trace contextRef="#ctx0" brushRef="#br2" timeOffset="-161692.75">25218 14185 23039 0,'-20'-3'2048'0,"12"0"-1648"0,3-2-400 0,5 5 0 0,0 0 1520 0,0 0 208 16,0 0 64-16,0 0 0 0,15 2-768 0,3 1-160 15,2 0-32-15,6 0 0 0,0-3-192 0,5 0-32 16,2 0-16-16,6-2 0 0,4 1-112 0,7 0-32 16,3 1 0-16,2 0 0 0,1-2-192 0,-4 1-64 15,-6-1 0-15,-3 2 0 0,-2 0-192 0,-2 2 0 16,-2-1 128-16,-1 2-128 0,-2-2-240 0,-2 1-80 15,-4 0-32-15,1 1-10400 16,-2-1-2096-16</inkml:trace>
  <inkml:trace contextRef="#ctx0" brushRef="#br2" timeOffset="-159123.7">14641 18070 4607 0,'0'0'192'0,"-12"3"64"0,1 1-256 0,-1-3 0 0,2-1 0 0,0 0 0 15,-1 0 2848-15,2 0 528 0,0 0 96 0,9 0 32 16,-10-3-2144-16,1-1-416 0,1 2-96 0,8 2-16 15,-10-4-32-15,4 2-16 0,1-2 0 0,5 4 0 16,0 0-224-16,0 0-48 0,0 0-16 0,0 0 0 0,0 0-48 0,0 0-16 16,0 0 0-16,0 0 0 0,0 0 32 0,0 0 16 15,0 0 0-15,0 0 0 0,0 0-96 0,0 0 0 16,0 0-16-16,10-5 0 0,1 1 16 0,3 4 16 16,-2-1 0-16,3 1 0 0,1 0-64 0,3 2-16 15,3 1 0-15,2 0 0 0,4 0-96 0,0 0-32 16,1-2 0-16,3-1 0 0,0 1-16 0,2-1-16 15,4-1 0-15,2 1 0 0,1 1-16 0,4 0 0 16,1-2 0-16,4 0 0 0,0 0-144 0,1-1 0 16,-2 0 0-16,-1 0 128 0,1-3-128 0,1 2 0 15,0 0 144-15,2-1-144 0,2-1 128 0,1 0-128 0,0 0 160 0,-2-3-160 16,-3 2 144-16,-1 0-144 0,1-5 128 0,-2 5-128 16,-2-4 256-16,0 4-16 0,-2-1-16 0,6 1 0 15,1 1-32-15,-2 4-16 0,-2-2 0 0,1 2 0 16,-4-1-48-16,-1 2-128 0,0 0 192 0,2 2-64 15,-5-2-128-15,1 1 0 0,1 0 0 0,1 2 0 16,2-2 0-16,-1 0 0 0,1 1 128 0,-3-1-128 16,-4-1 0-16,-1 1 0 0,-1-1 0 0,0 0 128 15,-2 0-128-15,3 0 160 0,-3 0-160 0,2 0 160 16,-2-1-160-16,3 0 192 0,0-1-192 0,1 1 192 16,2 0-192-16,-5 1 128 0,0 0-128 0,0-1 128 15,-2-1-128-15,0 1 0 0,0 0 144 0,0 2-144 16,-1-2 0-16,2 1 0 0,-2-2 0 0,5 2 0 15,4 0 0-15,1 2 0 0,3 0 0 0,-1 1 0 0,1-2 0 0,-1 3 0 16,-1 0 0-16,-1 2 0 0,-1-3 0 0,-3 0 0 16,-3 0 0-16,0-1 0 0,-1 2 0 0,0-1 0 15,-1-4 0-15,2 2 0 0,-1-1 0 0,1 0 128 16,-3-1-128-16,0-1 0 0,-4 0 0 0,-1 2 0 16,-4 2 0-16,2-2 128 0,-3 0-128 0,-1 0 0 15,-2-2 0-15,-1 2 128 0,-3-2-128 0,-1 1 0 16,-2 0 0-16,-1 1 128 0,1-1-128 0,0-1 128 15,-1 1-128-15,-3 1 128 0,1-1-128 0,0 0 144 16,0 1-144-16,0 0 160 0,-9 0-160 0,11 0 0 16,-11 0 0-16,11 0 0 0,-1 0 0 0,-10 0 0 15,10 0 0-15,-10 0 0 0,0 0 0 0,10 1 0 0,-10-1 0 0,0 0 0 16,0 0 128-16,0 0-128 0,0 0 128 0,0 0-128 16,0 0 144-16,0 0-144 0,-5-5 160 0,-3-2-160 15,-2 2 128-15,-1 2-128 0,-4-1 0 0,-3 0 0 16,-1 1 0-16,-3 1 0 0,-5-2 0 0,-2 1 0 15,-4-3 0-15,-1 1 0 0,-2 1 0 0,-3 0 0 16,-3-1 0-16,-4 3-128 0,-1-1 128 0,-1 2 0 16,-2-2 0-16,1 3 0 0,0 3 0 0,-2-2 0 15,-2-2 0-15,-2 1 0 0,-3 0 0 0,-1 0-160 16,-4 0 160-16,-1 1 0 0,5 2 0 0,-2-3 128 16,0-2-128-16,-2 1-192 0,-2 0 64 0,-2 0 0 15,-4-1 128-15,2 2 0 0,3 3-144 0,3-3 144 16,-2-1 0-16,-1 1 0 0,-3 0 0 0,0 0 0 15,-2 0 0-15,4 1 0 0,2 1 0 0,3-2 0 16,2 0 0-16,-1 2 0 0,1 0 0 0,-1 1 0 0,-2-3 0 0,3 1 0 16,4 0 0-16,1 3 0 0,2-4 0 0,1 0 0 15,1 0 0-15,0 0 0 0,0 0 0 0,0 1 0 16,-1-1 0-16,2 2 0 0,1 0 0 0,3 1 0 16,3 1 0-16,0-2 0 0,1 1 0 0,3-2 0 15,1 0 0-15,-1 1 0 0,-1-1 0 0,0 1 0 16,2 1 0-16,-1 1 0 0,1-4 0 0,2 2 0 15,2 0 0-15,2-1 0 0,1 0 0 0,3-1 0 16,3 0 0-16,0 1 0 0,-1 1 0 0,3-2 0 16,0-2 128-16,4 2-128 0,2 0 144 0,1 0-144 15,4 0 160-15,-2 0-160 0,2 0 144 0,2 0-144 16,0 0 128-16,10 0-128 0,0 0 160 0,0 0-160 0,0 0 192 0,0 0-192 16,0 0 0-16,13 3 0 0,2-1 0 0,4 0 0 15,4 0 0-15,5-2 0 0,5 0 0 0,5-2 0 16,5 0 0-16,5 2 0 0,7 0 0 0,5 0 0 15,5 0 0-15,2-1 0 0,0 0 0 0,3 1 0 16,2-1 0-16,5-1 0 0,7 2 0 0,0 0 0 16,-2 2 0-16,2-1 0 0,3 0 0 0,4 2 0 15,8 2 0-15,-4-1 0 0,-7-1 0 0,0 2 0 16,-1 3 0-16,-5-3 0 0,5 2 0 0,-5-1 0 16,-5-2 0-16,-2 2 0 0,-2 0 0 0,0-2 0 15,-1 1 0-15,1-1 0 0,-1 1 0 0,-2-1 0 16,-1-3 0-16,-3 2 0 0,-3-1 0 0,5 3 0 15,2 1 0-15,0-4 0 0,-3 1 0 0,0-1 0 16,-4 1 0-16,-2 2 0 0,-3-3 0 0,-1 1 0 16,2 1 0-16,2-2 0 0,1 2 0 0,-4-1 0 0,-4-2 128 0,-5 0-128 15,0-1 0-15,-3 0 0 0,-5 0 0 0,-2 0 0 16,-5 0 128-16,-1 0-128 0,-1 0 0 0,-3 0 160 16,-4 0-160-16,1 0 128 0,-5-1-128 0,-4 0 0 15,-2-1 144-15,-2 1-144 0,-5-1 192 0,-8 2-48 16,0 0 0-16,0 0 0 0,0 0 0 0,0 0 0 15,0 0 0-15,0 0 0 0,-12-3-144 0,-1 2 192 16,-3-1-192-16,-2 4 192 0,-5-4-192 0,3 1 0 16,-2-1 0-16,-1 0 0 0,0 1 0 0,-1-1 0 15,0-2 0-15,-3 2 0 0,0 1 0 0,-3 0 0 16,0-2 0-16,-1 1-176 0,-1 1 16 0,-3-2 0 0,-3 0 0 16,-3 0 0-16,-2-1 160 0,-3 0-160 15,0 1 160-15,-1-3-160 0,-1 0 160 0,-4-1 0 0,-3-1 0 0,-5 1 0 16,-6-2 0-16,-4 2 0 0,-3 0 0 0,-2 0 0 15,0 2 0-15,-1 0 0 0,-2-2 0 0,-7 3 0 16,-7 2 0-16,1 1 0 0,-2-1 0 0,3 2-128 16,-4 2 128-16,-2-1 0 0,0 3 0 0,2-1 0 15,2 4 0-15,1-3 0 0,-2-1 0 0,1 4 0 16,2 0 0-16,4 0 0 0,4 2 0 0,5-3 0 16,2 0 0-16,0 1 0 0,4-3 0 0,6 1 0 15,2 0 0-15,6-2 0 0,4-1 0 0,3 0 0 16,5 1 0-16,4-1 0 0,-1 1 0 0,4-1 0 15,2 0 0-15,4-1 0 0,3 0 0 0,2-1 128 16,6 0-128-16,3 0 0 0,3 0 0 0,5 0 128 0,-1 0-128 0,11 0 0 16,0 0 0-16,0 0 0 0,0 0 0 15,0 0 0-15,0 0 0 0,13 2-192 16,2-4-1344-16,6 1-256 0,2 0-64 16</inkml:trace>
  <inkml:trace contextRef="#ctx0" brushRef="#br2" timeOffset="-153303.98">27184 13881 24191 0,'0'0'1072'0,"0"0"208"0,0 0-1024 0,0 0-256 0,0 0 0 0,0 0 0 16,0 0 1120-16,0 0 160 0,0 0 48 0,-7 7 0 16,-2 4-608-16,1 1-112 0,0 5-32 0,1 3 0 0,-2 3 0 0,4-6 0 15,-3 3 0-15,-1 3 0 16,0 3 16-16,-1 2 0 0,-1 4 0 0,-1 5 0 0,1 1-208 0,-8 33-64 16,5-10 0-16,-1-9 0 0,-1-8-176 0,2 0-144 15,4-2 192-15,0-6-192 0,1-6 144 0,2-4-144 16,1 2 0-16,1-6 144 0,3-2-336 0,-3-1-64 15,2-3 0-15,1-2-16 16,0-8-1968-16,2-6-400 0,-1 7-80 0</inkml:trace>
  <inkml:trace contextRef="#ctx0" brushRef="#br2" timeOffset="-152836.31">27013 13952 29487 0,'0'0'2624'0,"10"-10"-2112"0,0 1-512 0,7-3 0 16,4 4 704-16,7-4 48 0,5 3 0 0,4-2 0 16,5-1-320-16,0 3-64 0,1-1-16 0,-2 4 0 15,-3 3-352-15,0 1 0 0,-1 2 0 0,-1 2 128 16,-3 2-128-16,-3 4 0 0,-2 3 0 0,-3 6 0 15,-3 1 0-15,-3 2 0 0,-5 3 0 0,-4 1-128 16,-2-1 128-16,-7 2 0 0,-3 2 0 0,-5-4-128 16,-3-4 128-16,-5-1 176 0,-4-1-48 0,-2 1 0 0,-1 0 128 15,-1-3 32-15,-4 1 0 0,3-2 0 0,-2-4-96 0,6 1-32 16,1-2 0-16,3 0 0 0,2-5-160 0,3 0 0 16,2 1 144-16,9-5-144 0,0 0 0 0,0 0 0 15,0 0 0-15,4 12 0 0,3 2-128 0,3 3 128 16,4 2-128-16,2 1 128 0,2-1 0 0,0 2-128 15,1 0 128-15,-1 1 0 0,-2-3 0 0,-2 1 128 16,-4 2 0-16,-2-2 0 0,-3-2 352 0,-2 0 80 16,-6-2 16-16,-1 1 0 0,-6 1 208 0,-5-2 48 15,-5-1 16-15,-3 2 0 0,-1 1-272 0,-2 0-64 16,-2-3-16-16,-2-4 0 0,-6 1-288 0,-1-1-48 16,-1-5-16-16,0 0 0 0,1-8-288 0,3-2-64 15,2-2-16-15,5-5 0 16,4-3-2288-16,4-5-464 0,4-6-96 0</inkml:trace>
  <inkml:trace contextRef="#ctx0" brushRef="#br2" timeOffset="-152436.31">28382 14094 21183 0,'0'0'1888'0,"0"0"-1504"15,-7-2-384-15,7 2 0 0,0 0 1312 0,-10-2 192 16,0 1 32-16,-1 2 16 0,-2 3-464 0,-2-1-80 15,-4 2-32-15,-1 0 0 0,0-1-144 0,0 1-48 16,-3 5 0-16,0-1 0 0,0 2-160 0,-1 1-48 16,0 2 0-16,0 4 0 0,1-1-128 0,1 4-16 15,3 2-16-15,1 0 0 0,2-3-64 0,3 1-16 16,2 2 0-16,2-2 0 0,4-2-128 0,1-3-16 16,3 1-16-16,2-3 0 0,3-2-176 0,2 1 0 0,3-4 0 15,2 1 0-15,2-3-288 0,2 0-96 16,4-3 0-16,3-1-16 15,1 0-1264-15,2 1-256 0,1 0-64 0,0-1-7808 0,1-6-1584 0</inkml:trace>
  <inkml:trace contextRef="#ctx0" brushRef="#br2" timeOffset="-152085.47">28710 14150 27647 0,'0'0'2448'0,"0"0"-1952"0,-11 1-496 0,3 3 0 16,-1 4 880-16,0 0 80 0,-3 4 0 0,1 4 16 15,-6 1-464-15,0 4-80 0,-3-2-32 0,3 4 0 0,-4 1-160 0,6-1-48 16,0-3 0-16,2 0 0 0,3-2-16 0,2 0-16 16,3-3 0-16,4-1 0 0,1-14 32 0,6 10 0 15,-6-10 0-15,16 7 0 0,3-5 176 0,2-3 32 16,5-4 16-16,-1-2 0 0,3-1 0 0,3-5 0 15,-1 0 0-15,2-2 0 0,1-3-96 0,-1 2 0 16,-3 0-16-16,-4-4 0 0,0 2 64 0,-5 0 16 16,-4 3 0-16,-3-1 0 0,-3-2 144 0,-5 1 48 15,-2 2 0-15,-7 0 0 0,-1 1-128 0,-4 5-32 16,-2 0 0-16,-6 4 0 0,-2-1-416 0,-4 1 0 16,-4 2 128-16,0 3-128 15,-3 4-368-15,1 1-96 0,1-3-32 0,3 2 0 16,1 4-2672-16,2-1-544 0</inkml:trace>
  <inkml:trace contextRef="#ctx0" brushRef="#br2" timeOffset="-151733.83">29437 14029 28271 0,'0'0'1248'0,"0"0"272"0,0 0-1216 0,0 0-304 0,0 0 0 0,0 0 0 16,-10 2 816-16,2-1 96 0,-4-1 32 0,1 4 0 16,-2-2-448-16,-1 1-96 0,-3 1-16 0,-1 1 0 15,-1 0 16-15,1 0 0 0,0 6 0 0,3-4 0 0,-2 0 16 0,3 4 0 16,3 0 0-16,-1-1 0 0,4 4-48 0,0-1-16 16,2-4 0-16,2 3 0 0,1 4-32 0,3-1-16 15,1-2 0-15,3 1 0 0,-1 1-16 0,2-1 0 16,0-3 0-16,0 5 0 0,1-4-64 0,1 4-16 15,-1-1 0-15,-1-1 0 0,0 0 16 0,-1 0 0 16,-1 0 0-16,-2-2 0 0,1 2-32 0,0 0-16 16,-4 2 0-16,0-2 0 0,-2-3-176 0,-2 2 0 15,-3 2 144-15,-1-1-144 0,-3-3 0 0,0 1 128 16,-2 1-128-16,0-6 0 0,-2 0 0 0,1-1-288 16,-2-4 48-16,1 1 16 15,3-3-1952-15,3-3-400 0,1-3-80 0</inkml:trace>
  <inkml:trace contextRef="#ctx0" brushRef="#br2" timeOffset="-151200.4">30119 13580 27583 0,'0'0'1216'0,"-10"5"256"0,0-2-1168 0,0 5-304 16,-2 6 0-16,0 4 0 0,-2 2 512 0,-3 3 64 15,-1 4 0-15,-2 2 0 0,-3 4-64 0,-1 5 0 0,-1 7 0 0,-1-1 0 16,1 3-160-16,2 3-32 0,0 2-16 0,3-1 0 16,1 2-112-16,3-5 0 0,4-1-16 0,1-5 0 15,3-1-176-15,1-3 128 0,2-6-128 0,3-3 128 16,2-3-352-16,3-4-80 0,2-4-16 0,3-5 0 31,2 0-1600-31,5-4-336 0,5-6-64 0</inkml:trace>
  <inkml:trace contextRef="#ctx0" brushRef="#br2" timeOffset="-150751.42">30234 13834 27647 0,'-2'-10'1216'0,"5"1"256"16,3 0-1168-16,4-3-304 0,3 5 0 0,5-2 0 0,4 4 704 0,4 0 96 16,1-2 16-16,2 3 0 0,2 2-656 0,-1 1-160 15,1-1 0-15,-3 2 0 0,-3 2 0 0,-2-1 0 16,-3 4 0-16,-2 4 0 0,-4-1 0 0,-4 3 0 16,-3 0 0-16,-5 3 0 0,-2 0 0 0,-4 3 0 15,-1 1 0-15,-6 1 128 0,-2-3 0 0,-2 1-128 16,1-2 192-16,-4-2-64 0,-2-2 112 0,-1 3 16 15,0-4 0-15,3 2 0 0,3-2 272 0,1-2 64 16,0-1 16-16,4 2 0 0,5-3-224 0,2 3-32 0,3 2-16 0,4-1 0 16,1-4-336-16,4 5 0 0,4-2 0 0,1 4 0 15,0 4 0-15,3 0 0 0,2 2 0 0,0 3 0 16,-1 6 0-16,-1-4 0 0,-5 3 0 0,0-3 0 16,-3 0 0-16,-3 2 0 0,-3-5 0 0,-3 2 0 15,-3 0 192-15,-3-3-16 0,-3-1-16 0,-3-1 0 16,-3-1 144-16,-4-5 16 0,-5 1 16 0,-1 1 0 15,-3-1-80-15,-4-4-32 0,-2 0 0 0,0-4 0 16,4-3-224-16,1 1 128 0,1-3-128 0,2-3 0 16,2 1 0-16,3-5-288 0,0-3 32 0,5 3 16 15,3-5-1856-15,4 1-368 16,4-2-80-16,4-2-11472 0</inkml:trace>
  <inkml:trace contextRef="#ctx0" brushRef="#br2" timeOffset="-150401.5">31204 13555 18431 0,'2'-11'816'0,"-2"11"160"0,0 0-784 0,0 0-192 16,0 0 0-16,0 0 0 0,0 0 3104 0,9 11 576 0,-5 1 112 0,-3 2 32 16,-3 1-2736-16,-4 5-528 15,-2 7-112-15,-1 0-32 0,-2 5-32 0,1 2 0 16,-1 3 0-16,-2 0 0 0,-1 2 128 0,1 4 32 0,0-1 0 0,2 3 0 16,-1 0-176-16,3 2-48 0,0-6 0 0,1-3 0 15,6-3-48-15,0-2-16 0,4-5 0 0,0-2 0 16,5-3-64-16,0-1 0 0,2-3-16 0,3-3 0 15,-1-3-176-15,2 0 128 0,2-7-128 0,-1-1 128 16,4 0-288-16,-1-5-64 0,0-5-16 0,0 0 0 31,-2 0-1712-31,-1-8-352 0,-3-3-64 0,-1-1-7776 0,-2 1-1568 0</inkml:trace>
  <inkml:trace contextRef="#ctx0" brushRef="#br2" timeOffset="-150217.67">30839 14094 22111 0,'-8'0'1968'0,"8"0"-1584"0,0 0-384 0,0 0 0 0,0 0 1968 0,0 0 304 16,0 0 64-16,8 5 16 0,4-2-1376 0,8-1-272 15,4 2-48-15,5-2-16 0,1-1 32 0,6-2 0 16,-2-6 0-16,3 3 0 0,-1 2-208 0,2-1-32 16,1-2-16-16,3-4 0 0,0 2-416 0,0-2 0 15,-2 4 0-15,-2-5-176 16,-1 1-2832-16,-4-4-560 0</inkml:trace>
  <inkml:trace contextRef="#ctx0" brushRef="#br2" timeOffset="-149734.7">31591 13196 2751 0,'0'0'256'16,"3"-9"-256"-16,1 0 0 0,1 1 0 0,-5 8 5856 0,10-4 1120 15,0 4 240-15,3 2 32 0,-3 1-5104 0,3 4-1024 16,1-2-208-16,2 4-32 0,2 2-240 0,2 6-32 16,1 3-16-16,-1 4 0 0,0 2-112 0,3 0-32 15,1 7 0-15,2 4 0 0,-1 1 80 0,2 6 16 16,0 0 0-16,-5 6 0 0,0 1-80 0,-4-1-16 16,-5 3 0-16,-3 1 0 0,-3 3-224 0,-3 3-48 15,-4 1-16-15,-2-2 0 0,-1-3 64 0,-5-3 16 16,0-4 0-16,-5 0 0 0,-2-2 336 0,-2 1 80 15,-1-3 16-15,-2-2 0 0,-3-5-224 0,-2-1-32 16,0 2-16-16,-1-3 0 0,-2-1-144 0,-1 0-48 16,-3-1 0-16,0-1 0 0,-1-1-80 0,-1-4 0 0,-2 1-128 0,-2-2 192 15,-3 1-192-15,-1-3 0 0,-2 1 0 0,3-4 0 32,0 1-1376-32,5-5-272 0,1-5-48 0,5-2-16928 0</inkml:trace>
  <inkml:trace contextRef="#ctx0" brushRef="#br2" timeOffset="-145477.4">22565 11914 2751 0,'17'4'256'0,"-6"-1"-256"16,3-2 0-16,-3-1 0 0,3 0 1920 0,-1 0 352 15,0-1 64-15,-2-1 16 0,1 1-1136 0,-1-1-240 16,1-1-32-16,-1 2-16 0,0-3 0 0,1 0 0 16,1 0 0-16,-3 2 0 0,0-1 96 0,0 1 0 15,0-1 16-15,-10 3 0 0,10-6-288 0,1 2-64 16,-4 2-16-16,1-4 0 0,-8 6-16 0,7-11 0 0,0 1 0 0,-3 1 0 15,-2-1-128-15,-1 2-16 0,-1 8-16 0,-2-16 0 16,-2 0-160-16,-2 1-16 0,-2 2-16 0,-2 2 0 16,-3-3-48-16,-1 1-16 0,-2 2 0 0,-2-2 0 15,-1 2 80-15,-1 2 32 0,-3-5 0 0,-4 4 0 16,-5-2 96-16,-3-1 0 0,-4 5 16 0,0-4 0 16,-4 1-80-16,-2 1-32 0,0-1 0 0,-2 4 0 15,-2-5-144-15,2 5-16 0,1-5-16 0,-4 5 0 16,-8-4-16-16,0 3 0 0,-3-5 0 0,1 3 0 15,0 1 64-15,3-3 16 0,-1 6 0 0,-1-3 0 16,-3 1 48-16,0 5 16 0,-4-1 0 0,1-1 0 16,3-2-48-16,-1 4-16 0,3 0 0 0,-1 0 0 15,-2 6-240-15,-3-3 0 0,-2 0 128 0,4 3-128 0,1 0 0 16,2 0 0-16,0 1 128 0,2 1-128 0,-2 0 0 0,0 0 0 16,-6 3 0-16,5-2 0 0,1-2 144 0,0 5-144 15,1-2 128-15,3 5-128 0,1-2 0 0,-1 1 0 16,-1 2 128-16,-1-3-128 0,1 2 0 0,2-3 0 15,1 1 0-15,2 2 0 0,1 1 0 0,1 2 0 16,0 2 0-16,-1-1 0 0,-2 1 128 0,1 1-128 16,0 0 128-16,2-1-128 0,2 4 0 0,4 0 128 15,-1 3-128-15,1-1 0 0,3 3 0 0,-2 0 0 16,-2-3 0-16,-1 4 0 0,-1-2 0 0,0 3 0 16,1-2-144-16,1 3 144 0,1-3 0 0,2 3 0 15,1-3 0-15,1 5 0 0,1-1 0 0,-1 0 0 16,0 0 0-16,-2 5 0 0,-3-1 0 0,3-1 0 15,1 2 0-15,3 1 0 0,-1 1 0 0,2 1 0 0,3 0 0 16,-1-2 0-16,2-1 0 0,1 1 0 0,1 1 0 0,-1 2 0 16,2-2 0-16,1 1 0 0,1-1 0 0,1 2 0 15,0-2 0-15,1 1 0 0,3-1 0 0,1 1 0 16,1 2 0-16,3 2 0 0,2-2 0 0,0-3 0 16,2 1 0-16,1 2 0 0,1-2 0 0,2 1 0 15,-1-2 0-15,2 1 0 0,0-2 0 0,1 1 0 16,0 0 0-16,1 0 0 0,1 1 0 0,-1-1 0 15,2-1 0-15,-3 3 0 0,1-3 0 0,2 3 0 16,0-1 0-16,1-1 0 0,1-2 0 0,1-1 0 16,2-2 0-16,1 3 0 0,0 1 0 0,2 3 0 15,2-3 0-15,-1 0 0 0,1-4 0 0,1 1 0 16,1 1 0-16,0 0 0 0,2 0 0 0,0 1 0 16,-1-2 0-16,2 0 0 0,0-2 0 0,1 2 0 0,0 0 0 15,2 1 0-15,-2-2 0 0,3-2 0 0,1 2 0 16,0-1 0-16,0-3 0 0,4 0 0 0,1 0 0 0,2-4 0 15,2 0 0-15,2 1 0 0,1-3 0 0,2 0 0 16,1-3 0-16,2 1 0 0,-1 2 0 0,-1 2 0 16,1-4 0-16,1 0 0 0,1-1 128 0,2 2-128 15,2-3 0-15,1-1 0 0,0 1 128 0,2 0-128 16,3 1 0-16,1 1 144 0,2-1-144 0,-2 0 0 16,-1-1 0-16,0-1 0 0,-1-3 0 0,1 2 0 15,0 3 0-15,1 0 0 0,-1-1 0 0,3 3 0 16,5-2 0-16,0-2 0 0,0 0 0 0,1-2 0 15,-5 2 0-15,2-2 0 0,2-1 0 0,0 0 0 16,-1 0 0-16,3-3 0 0,3 2 0 0,2-2 0 0,2 0 0 16,-2 1 0-16,-1-3 0 0,1 3 0 15,0 2 0-15,3-3 0 0,2 1 128 0,3 3-128 0,1-1 128 16,0-3-128-16,-4 2 0 0,2 2 0 0,0-1 0 0,2-1 0 16,5 0 0-16,0 1 0 0,1-4 0 0,2 0 0 15,-5-2 0-15,1 0 0 0,0 1 0 0,2 0 0 16,4 0 0-16,-1 0 0 0,0-3 0 0,-1 2 0 15,-3-4 0-15,2 3 0 0,-1 2 0 0,4-4 0 16,3 2 0-16,-3-1 0 0,-2-3 0 0,1 2 0 16,1 1 0-16,5-2 0 0,2-2 0 0,1 1 0 15,-4-3 0-15,2 1 0 0,2-1 0 0,1 2 0 16,4-2-128-16,-3-2 128 0,-2 0 0 0,-1 0 0 16,-1 1 0-16,5 0 0 0,3 0-144 0,-2-1 144 15,-3-1 0-15,0 1 0 0,-1 1 0 0,4 1 0 16,2 0 0-16,-1 0-128 0,-1-1 128 0,-1 0 0 0,-3-2 0 0,8 2 0 15,2 1-128-15,-3-2 128 0,-3 1 0 16,0-1-128-16,-1 2 128 0,5 0 0 0,3 1 0 0,-2-1-128 16,-4-3 128-16,1 1 0 0,1 1 0 0,3 1 0 15,4 0 0-15,-6-2 0 0,-5 0 0 16,2 0 0-16,1 2 0 0,5 0 0 0,4 0 0 0,-3-2 0 16,-7-1 0-16,4 0 0 0,2-3 0 0,3 1-192 15,1 2 192-15,-2-5-160 0,-5 2 0 0,4 1 0 16,2-3 0-16,-1 2 0 0,-2-1 160 0,-3-2 0 15,0 4 0-15,2-2 0 0,4-1 0 0,-3 0 0 16,-2-3 0-16,0 2 0 0,-2 1 0 0,3 1 0 0,2-5 0 16,-2 6 0-16,-8-3 0 0,2 3 0 0,0-4 0 0,2 3 0 15,3-2 0-15,-2 3 0 0,-8 1 0 0,-1-3 0 16,0 2 0-16,2-2 0 0,2 2 0 0,-2 2 0 16,-5 0 0-16,0-2 0 0,-2 0 0 0,2 0 0 15,1-1 0-15,-1 0 0 0,-3 0 0 0,-2-1 128 16,-4 2-128-16,0-2 0 0,1 2 0 0,1-3 0 15,2 1 0-15,-2 2 0 0,-3-2 0 0,-2 3 0 16,1 0 0-16,-1-2 144 0,1 1-144 0,-1-2 0 16,3-1 240-16,-4 0-64 0,-3 0-16 0,0 3 0 15,-2-3-160-15,0 5 0 0,-1-4 0 0,1 1 0 16,2-1 0-16,-2-2 0 0,-2 2 176 0,-2-2-176 16,-5 2 256-16,-1-2-64 0,0 0 0 0,-2 1 0 0,1-4-192 15,1 4 0-15,1-1 128 0,0 0-128 16,-1-3 128-16,-1 1-128 0,-1-2 176 0,-1 1-176 15,-1-1 128-15,0-2-128 0,0-1 0 0,1 2 0 16,1 0 0-16,-1-3 0 0,0-4 128 0,-1 2-128 0,-3 1 0 0,0 0 160 16,-3-2-160-16,-17 9 128 15,0-2-128-15,5-3 0 0,2-1 0 0,1 0 0 0,-1-1 0 0,2 0 0 16,-1 0 0-16,31-16 0 0,-11 4 0 0,-9 5 0 16,-6-2 0-16,-3 2 0 0,0-2 0 0,-3 1 0 15,-3-2 0-15,-12 14 0 0,2-3 0 0,0-2 0 16,-2-3-144-16,1-1 144 0,0-5 0 0,-1-1-160 15,1 2 160-15,12-26-128 0,-8 5 128 0,-3 11 0 16,-1 3 0-16,-5 2 0 0,1 0 0 0,-1 0 0 16,-1 1 0-16,0-3 0 0,-2 1 0 0,2-1 0 0,-4 2 0 0,-7 33 0 15,0 0 0-15,0 0 0 0,0 0 0 0,0 0-128 16,0 0 128-16,0 0 0 0</inkml:trace>
  <inkml:trace contextRef="#ctx0" brushRef="#br2" timeOffset="-136741.86">14924 18261 16575 0,'0'0'1472'0,"-2"-12"-1168"0,-2 2-304 0,1-1 0 16,2 3 352-16,1 8 16 0,0 0 0 0,0 0 0 16,-2-15-368-16,0 3 0 0,2 12 0 0,-2-11 0 15,-1-2-352-15,1 1 16 0,-1 1 0 0,1 0 0 16,-2 2 144-16,0 0 48 0,0-1 0 0,-1 2 0 15,0-2 144-15,-1 3 0 0,-1-4 0 0,0 3 128 16,-2-4 208-16,4 2 48 0,-2-3 16 0,2-1 0 16,-2 4 80-16,1-3 16 0,3 2 0 0,-1 2 0 15,1-1 240-15,2 4 48 0,1-3 16 0,3 2 0 16,0 1-352-16,4-3-80 0,0 4-16 0,5-3 0 16,2 2-352-16,5 1 0 0,4-4 0 0,3 5 0 15,6-1 0-15,3 1 0 0,3-1 0 0,7 3 0 16,9-1 0-16,0 2 0 0,1 1 0 0,1 0 0 15,-1 0 176-15,2 2-48 0,0 0 0 0,5 1 0 16,6-1 64-16,2 2 16 0,1-3 0 0,0 0 0 16,-1 0-48-16,2 1-16 0,3-2 0 0,6 1 0 0,4-1 64 0,-1 1 16 15,-4-1 0-15,0 0 0 0,-1-1-48 0,3 0-16 16,8 1 0-16,-2-3 0 0,-5 1 0 0,1-4 0 16,-4 0 0-16,2 4 0 0,4-2 32 0,-5-1 0 15,-9 0 0-15,-3 2 0 0,-2 2 112 0,-7-2 16 16,-5 2 16-16,-1 0 0 0,1 1 160 0,-2 1 16 15,-2 0 16-15,-6 0 0 0,-7 1-64 0,-6-1-16 16,-6 2 0-16,-3-1 0 0,-4 1-128 0,-3-2-48 16,-5 3 0-16,-11-4 0 0,0 0-144 0,0 0-128 15,0 0 192-15,0 0-192 0,0 0 144 0,-15 0-144 16,-3 0 0-16,-5 0 144 0,-7 0-144 0,-9 0 0 0,-6-2 0 0,-4 2-176 16,-1-2 176-16,-1 2-192 15,-1 0 192-15,-1-1-192 0,-2-1 192 0,-6 2-160 0,-4-2 160 16,-3 2-160-16,-2-1 160 0,2-1 0 0,0 0 0 0,5-1 0 15,-3 1 0-15,-2-2 0 0,-3 3 0 0,-1-2 0 16,-1 0 0-16,3 2 0 0,2 1 0 0,3 0 0 16,0 3 0-16,-4-1 0 0,-3 1 0 0,1 1 0 15,1-3 0-15,3 1 0 0,2 2 0 0,5 1 0 16,4 2 0-16,1-2 0 0,-1 1 0 0,4 1 0 16,3-2 0-16,7-2 0 0,5 1 0 0,5 3 0 15,7-4 0-15,3 1 0 0,4 0 0 0,6 2 0 16,3-2 0-16,9-4-160 0,0 0 160 0,0 0-208 15,10 5 64-15,4 2 16 0,5-4 0 0,9 0 0 16,7 0 128-16,10-1 0 0,7 1 128 0,5 0-128 16,2-1 240-16,7-1-32 0,6 0 0 0,10-2 0 0,7 0-80 0,1 1 0 15,0 0-128-15,2 0 192 0,0-2-64 0,6 0 0 16,5 1-128-16,0-1 192 0,-5 0-192 16,5-2 0-16,0 0 0 0,0-2 0 0,1-1 0 0,-5 2 0 15,-1-2 0-15,0 2 144 0,4 1-144 0,-7 0 0 16,-5-1 144-16,-4 2-144 0,-5 1 0 0,-1 1 144 15,1-2-144-15,-3 2 0 0,-6-2 128 0,-4 1-128 16,-6 2 0-16,-5 0 0 0,-6-2 0 0,-6 2 128 16,-6 2-128-16,-5 2 0 0,-3-1 0 0,-7 0 0 15,-8 2 0-15,-4 3 0 16,-7-2-464-16,-9 7-48 0,-3-2-16 0,-11 4 0 16,-8 2-1264-16,-7 2-256 0,-6 5-64 0</inkml:trace>
  <inkml:trace contextRef="#ctx0" brushRef="#br3" timeOffset="-192126.18">15522 16378 5519 0,'0'0'496'0,"0"0"-496"16,-4-11 0-16,0 3 0 0,4 8 2304 0,-6-11 384 15,6 11 64-15,-5-9 0 0,0 1-1536 0,5 8-320 16,0 0-64-16,-8-7-16 0,8 7-224 0,-4-10-32 15,4 10-16-15,0 0 0 0,-4-7-144 0,4 7-16 16,0 0-16-16,0 0 0 0,0 0-48 0,0 0-16 16,-1-12 0-16,1 12 0 0,0 0 0 0,0 0 0 0,0 0 0 0,0 0 0 15,0 0-80-15,0 0-16 0,0 0 0 0,6 7 0 16,-6-7 0-16,5 14 0 0,1 0 0 0,-3 3 0 16,1-2 32-16,-1 0 0 0,2-1 0 0,0 3 0 15,0-1-32-15,1 1 0 0,1-2 0 0,-1 1 0 16,0-2-208-16,1-3 0 0,2 0 0 0,-3-3 0 15,-6-8 160-15,11 10-160 0,2-6 160 0,0-2-160 16,-2-2 448-16,2 0-16 0,0-4 0 0,-1-1 0 16,2-6-48-16,-2-2 0 0,1-1 0 0,3-4 0 15,1-3-112-15,0-3-16 0,1-1-16 0,0-3 0 16,-1 1-96-16,-1-4-16 0,2-5 0 0,0 2 0 16,-1 0-128-16,3-3 0 0,0-1 0 0,-1 1 128 15,0 1-128-15,1 1 0 0,2-2 0 0,0 1 0 0,-1 1 0 0,1 2 0 16,-2 0 0-16,0 2 0 15,1 3 0-15,-1-2 0 0,0 2 0 0,1-2 0 0,-1 1 0 16,-2 5 0-16,-4 1 0 0,-1 2 0 0,-2 2 0 0,-2 2 0 16,1 3 0-16,-4 1 0 0,-2 3 0 0,-1 1 0 15,-3 9 0-15,0 0 128 0,0 0-128 0,0 0 0 16,0 0 0-16,0 0 0 0,0 0 0 0,0 0-176 16,-5 9 176-16,-2 1-128 0,1 3-32 0,0 1 0 15,-1 4 0-15,2 2 0 0,-4-1 160 0,0 2-192 16,-1 1 192-16,-1 3-192 0,-2 1 192 0,0 0 0 15,-2 2-144-15,0 3 144 0,0 1 0 0,-2 4 0 16,1 2 0-16,-1 0 0 0,-1-1 0 0,2 1 0 0,-2-1 0 0,1 1 0 16,0-2 0-16,1-1 0 0,1 1 0 0,-1-2 0 15,-2 0 0-15,1 1 0 0,2-3 0 0,-3-2 0 16,2 1 0-16,0-1 0 0,1-3 128 0,0 1-128 16,-2-5 128-16,0-1-128 0,-1 1 128 0,0-2-128 15,2-4 128-15,-1 0-128 0,-1-4 128 0,2-1-128 16,0 1 144-16,2-5-144 0,2-1 160 0,0-2-160 15,1-2 192-15,1-3-64 0,-2-3-128 0,3-2 192 16,0-1 64-16,2 0 16 0,-2-7 0 0,3 3 0 16,-1-4 80-16,1-1 16 0,-1-3 0 0,1-1 0 15,-1 0-176-15,3 0-16 0,-1-4-16 0,0-3 0 16,-1 3-160-16,1-3 0 0,0 0 0 0,-1-2 0 16,2 2 0-16,-1-2 0 0,0 1 128 0,0-1-128 15,0 1 0-15,0 1 0 0,-2 1 0 0,5-1 0 16,-5 2 0-16,2 2 0 0,0-1 0 0,1 3 0 0,1 1 0 0,-1 2 0 15,-1 4 0-15,1 0 0 0,-1-1 0 0,1 0 0 16,-1 2-144-16,2-1 144 0,0 2 0 0,-1 2 0 16,1-2 0-16,1 3 0 0,2 8 0 0,-2-10-128 15,2 10 128-15,0 0 0 0,0 0-128 0,0 0 128 16,-5-7-192-16,5 7 192 0,0 0-256 0,0 0 64 16,0 0 16-16,-2 13 0 0,-1 0 0 0,1 3 0 15,-1 2 0-15,3 3 0 0,-2 1 176 0,-1 1-208 16,-1 3 80-16,2 0 128 0,-1 2-160 0,1 0 160 15,-1 2 0-15,2-5-144 0,-2 2 144 0,2-3 0 16,0-1 0-16,1-2 0 0,0 2 0 0,0-5 0 0,1 0 0 0,3-4 0 16,0 1 0-16,-1-1 0 0,1 0 0 0,3-4 0 15,-7-10 0-15,6 10 144 0,2-2-144 0,-8-8 0 16,14 6 320-16,-2-3-64 0,-2-2 0 0,2-1 0 16,-1-1 0-16,1-3-16 0,1-2 0 0,0-2 0 15,1-3-96-15,2 0-16 0,-1-3 0 0,1-1 0 16,2 0-128-16,1-2 128 0,2-2-128 0,2-1 128 15,2 0-128-15,0-1 0 0,0-4 0 0,0-2 128 16,0-2-128-16,0 1 0 0,-3-4 0 0,1 2 0 16,-1-2 0-16,0-1 0 0,-1-1 0 0,2-1 0 15,-4 1-160-15,3 0 160 0,-2-3 0 0,0 2-144 16,-1 0 144-16,1 1 0 0,-1-1 0 0,-2 1-128 16,-1-2 128-16,1 2-160 0,0 1 160 0,-1 2-160 15,1 1 32-15,-2 1 0 0,-1 2 0 0,0-1 0 16,0 3 128-16,0 3-192 0,-1-1 192 0,-2 4-192 0,0 3 192 15,-4 2-192-15,1 0 192 0,-1 0-192 0,0 2 192 0,-1 3-208 16,-6 9 80-16,0 0 128 0,5-9-256 0,-5 9 64 16,0 0 0-16,0 0 16 0,0 0 32 0,0 0 0 15,0 0 0-15,0 0 0 0,0 0 144 0,0 0-160 16,-6 13 160-16,-1 1-160 0,-1 1 160 0,-1 4 0 16,0 2-144-16,-3 4 144 0,0 3 0 0,-4 4-144 15,2 1 144-15,-1 0 0 0,-1 6 0 0,-2 2 0 16,1 4 0-16,1 0 0 0,1 4 0 0,-3-2 0 15,0 1 0-15,0 3 0 0,0 0 0 0,1-3 0 16,-1 2 0-16,0-2 0 0,-1 0 0 0,1-5 0 0,-1 1 0 16,1-2 0-16,0-6 160 0,1 0-160 0,-1-2 160 0,0-3-160 15,-1 1 160-15,0-2-160 0,-1-1 160 16,1-5-160-16,1-1 192 0,1-2-64 0,1-2-128 0,-1-1 192 16,1-4-64-16,2-2-128 0,-3 1 176 0,4-5-176 15,1-1 160-15,0 0-160 0,0-5 128 0,0-1-128 16,2 1 128-16,0-4-128 0,1 0 128 0,-1-3-128 15,0-3 128-15,2-1-128 0,-2-4 128 0,2 0-128 16,0-3 208-16,0-2-32 0,1-1-16 0,2-1 0 16,0-3-32-16,0-5 0 0,1 2 0 0,0-5 0 15,2-1-128-15,-1-1 0 0,1-1 0 0,0 0 0 16,1 1 0-16,1-2 0 0,0 1 128 0,0 0-128 16,1 1 0-16,1 5 0 0,-1-2 0 0,2 6 0 15,-2-3 0-15,1 7 0 0,-2 2 0 0,3 4 0 16,-3 0-160-16,1 5 160 0,-1-1 0 0,0 10-144 15,0 0-128-15,0 0-32 0,0 0 0 0,0 0 0 16,0 0-112-16,5 16-32 0,0 1 0 0,-1 5 0 0,1 5 128 0,-2 3 32 16,-3 3 0-16,0 8 0 0,-2 1 128 0,1 6 32 15,0 2 0-15,-3-1 0 0,3 3 128 0,-2-3 0 16,2-5 0-16,1-2-128 0,1-8 128 0,2-1 128 16,1-3-128-16,-1-2 176 0,1-8 112 0,1-1 32 15,2-2 0-15,0-2 0 0,0-6 208 0,3-3 48 16,-10-6 16-16,15-2 0 0,0-4 0 0,2-2 0 15,1-6 0-15,2-7 0 0,3-5-256 0,4-1-48 16,-1-5-16-16,4-1 0 0,-1-3-272 0,1 0 160 16,0-3-160-16,1 0 128 0,0-7-128 0,1 6-256 15,1 0 64-15,1 2 16 16,2 3-1376-16,-1 0-288 0,3 1-48 0</inkml:trace>
  <inkml:trace contextRef="#ctx0" brushRef="#br3" timeOffset="-190020.5">26793 15007 14735 0,'0'0'640'0,"-4"-9"160"0,0 0-640 0,3 3-160 16,1 6 0-16,2-10 0 0,-2 10 1696 0,8-7 304 16,3 0 64-16,2 2 16 0,1 2-1008 0,1-1-208 15,1-1-32-15,3 3-16 0,1-1-240 0,3 0-64 16,4 2 0-16,1-1 0 0,3-2-176 0,5 0-32 0,2 0-16 0,5 0 0 16,6-1-160-16,4-2-128 0,3 2 192 0,0-3-192 15,-1 2 224-15,2 1-64 0,4-4-16 16,4 2 0-16,2 1 48 0,7-2 16 0,1 3 0 0,0 0 0 15,-3-2-16-15,4 3 0 0,4 1 0 0,4 1 0 16,5 0-192-16,-1 0 128 0,-5-1-128 0,-1 2 0 16,1 0 0-16,3-1 0 0,5 1 0 0,-6 0 0 15,-6 1 0-15,-2 0 0 0,1 1 0 0,2 0 0 16,1 1 0-16,-3-2 128 0,-5 0-128 0,1 0 0 16,-4 0 160-16,1 0-16 0,0 0 0 0,3-3 0 15,0 3 112-15,-4-1 32 0,-5-4 0 0,-1 0 0 16,0 0-32-16,1 2 0 0,0 1 0 0,-2-2 0 15,-2-3-128-15,-2 4-128 0,-3 0 144 0,-4-1-144 16,-1-1 128-16,-4 0-128 0,-2 1 0 0,-1 0 0 16,-4 1 0-16,0-1 128 0,-1-1-128 0,-1 1 0 0,-4-2 0 0,0 2 0 15,-8 1 128-15,1-1-128 0,-5-5 0 0,-3 3 0 16,-4 0 128-16,-2-1-128 0,-3 1 128 0,-3 1-128 16,1-4 176-16,-8 9-176 0,0 0 224 0,0 0-64 15,0 0-16-15,-5-5 0 0,-4-1-144 0,-2 2 128 16,-3 3-128-16,-4-2 128 0,-4-1-128 0,-3 2 0 15,-6 4 0-15,-1-1 0 0,-4-2 0 0,-3-1 0 16,-1-5 0-16,-2 5 0 0,-5 3 0 0,1 2 0 16,-2 0 0-16,-4 1 0 0,-4-1 0 0,-5-1 0 15,-3 1 0-15,-1-3 0 0,0-3 0 0,1 2 0 16,-1 1 0-16,-6 0 0 0,-7 1 0 0,-3-1 0 16,-3-4 0-16,0 4 0 0,1 4 0 0,-3 0 0 15,-6-3 0-15,1 1 0 0,-4-2 0 0,2 3 0 0,4 1 0 0,-5-4 0 16,-7-4 0-16,2 3 0 0,1 1 0 0,0 3 128 15,0-1-128-15,-2 1 0 0,-3-4 0 0,3 2 0 16,4 1 0-16,1 6 0 0,-2-2 0 0,3-1 0 16,0-2 0-16,5 5 0 0,4-3 0 0,1 1 0 15,-1 0 0-15,2-2 0 0,2 0 0 0,5 0 0 16,3 2 0-16,6-2 0 0,3 1 0 0,1 0 0 16,-4-1 0-16,4-1 0 0,2-2 0 0,5 0 0 15,5-1 0-15,6 1 0 0,3 2 0 0,5-2 0 16,4 0 0-16,5 2 0 0,5-1-144 0,3 0 144 15,1-1 0-15,3-1 0 0,4-1 0 0,3-1 0 16,9 2 0-16,0 0 0 0,0 0 0 0,0 0 0 16,0 0 0-16,14-1 0 0,4 1 0 0,3-1 0 15,2-3 0-15,6 3 144 0,2 0-144 0,6 1 128 16,3-2 0-16,7 1 0 0,5-1 0 0,6 2 0 0,3 1-128 0,1-2 0 16,-1-1 144-16,4 0-144 0,3 2 0 0,6 1 128 15,5 0-128-15,2-1 0 0,2-2 0 0,2-1 128 16,2 1-128-16,5 0 0 0,6 2 0 0,0-2 0 15,-3-3 0-15,3 5 128 0,3 0-128 0,2 0 0 16,2-2 0-16,1-1 0 0,-7 1 0 0,3 4 0 16,3-1 0-16,-2-1 0 0,-4-3 0 0,0 1 0 15,-3 4 0-15,1 1 0 0,4-1 0 0,-6 0 0 16,-5-2 0-16,-1 1 0 0,-1 3 0 0,2 0 0 16,2-1 0-16,-4-1 0 0,-4-2 0 0,-3 1 0 0,-2 2 0 0,1-2 0 15,-1 0 0-15,-4 0 0 0,-7 1 0 16,-2-1 0-16,-5-1 0 0,-3-1 0 0,-6 1 0 0,-4 1 0 15,-5 1 0-15,-3 1 0 0,-2-3-144 0,-5 0 144 16,-7 0 0-16,-4 0-176 0,-4 1 176 0,-4-1-128 16,-4-1-16-16,-10 1 0 0,0 0 0 0,0 0 0 15,0 0 144-15,-10-4-208 0,-4 2 80 0,-5-1 128 16,-5 1-128-16,-4 0 128 0,-4-2 0 0,-4 1 0 16,-2 1-160-16,-2 4 160 0,-5 0-208 0,-1 1 80 15,-1-2-96-15,-4 2-16 0,-3-1 0 0,-5-2 0 16,-3-1 48-16,-2 1 16 0,2 0 0 0,-3 0 0 15,2 1 176-15,-3 2-192 0,-7-1 192 0,-2-2-192 16,-1 1 192-16,1 2 0 0,1-1-144 0,-1 1 144 16,-2-2 0-16,-6 1 0 0,-7 0 0 0,0 2 0 0,1-3 0 15,-4 4 0-15,0-1 0 0,-4 1 0 0,-3-1 0 0,2 1 0 16,1-1 0-16,-3-2 0 0,-8 5 0 0,0 0 0 16,4-1 0-16,2 1 0 0,0-1 0 0,-3 0 0 15,-2 0 0-15,2-1 0 0,4-1 0 0,1 1 0 16,-3 1 0-16,5-2 0 0,4-1 0 0,6 0 0 15,5 4 0-15,-2-3 0 0,-4-2 0 0,5 2 0 16,6-2 0-16,1 4 0 0,6-4 0 0,4 1 0 16,1 0 0-16,3 3 0 0,4-1 0 0,3-2 0 15,2 0 0-15,7 1 0 0,4 0 0 0,5 1 128 16,4-4-128-16,6 0 0 0,4 2 144 0,6 1-144 16,3-1 160-16,6 3-160 0,9-6 0 0,0 0 0 15,0 0 0-15,0 0 0 0,0 0 0 0,10 6 0 0,6-1 0 16,6 1 0-16,5-2 192 0,6-1-64 0,4-2-128 15,8-1 192-15,9 0 80 0,5 1 16 0,5-1 0 0,5-1 0 16,3-2-48-16,9 2-16 0,7 0 0 0,7 0 0 16,3-3-48-16,5-1-16 0,3 1 0 0,7 1 0 15,6 1-16-15,3-5 0 0,2 0 0 0,4 2 0 16,6-3-144-16,-1 0 192 0,-1 0-192 0,4 0 192 16,2 2-192-16,1-3 0 0,-3 2 0 0,2 0 0 15,0 2 0-15,0 1 0 0,-5-1 128 0,0 1-128 16,-2 1 0-16,-5 1 0 0,-4-1 0 0,0 1 0 15,0 0 0-15,-3 2 0 0,-8 2 0 0,0 0 0 16,0 0 0-16,-7 1 0 0,-6 1 0 0,-3 4 0 16,-1-1-128-16,-2 5-64 0,-3-1-16 0,-6 3 0 15,-6 4-1984-15,-5 0-400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9:47:02.19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12310 7233 11055 0,'0'0'976'0,"0"0"-784"0,0 0-192 0,0 0 0 16,0-5 1536-16,0 5 272 0,0 0 48 0,1-6 16 15,0-2-656-15,2 3-128 0,0-1-16 0,-3 6-16 16,6-4-272-16,0 1-48 0,0 1-16 0,3 2 0 16,-1-2-224-16,1 2-48 0,3 0-16 0,2 2 0 15,2-2 80-15,3 0 32 0,2 1 0 0,3 1 0 16,3 1 0-16,2 1 0 0,3 0 0 0,1-2 0 0,2-1-32 0,1-1 0 16,1 0 0-16,3 0 0 0,-1 2 240 0,2-2 32 15,1 1 16-15,0 3 0 0,-3-3-176 0,2 2-48 16,-3-1 0-16,-3-1 0 0,-3-1-32 0,-3 0-16 15,-2-1 0-15,-4 1 0 0,-5 1-208 0,-3 1-32 16,-3-1-16-16,-5 2 0 0,-7-3 176 0,0 0 48 16,0 0 0-16,-5 5 0 0,-5 1-48 0,-3 0-16 15,-5-2 0-15,-3 0 0 0,-5 1-208 0,-2-1-32 16,-6-3-16-16,-2 0 0 0,-3 1 16 0,1-2 0 16,-1 0 0-16,-2 0 0 0,0-2-16 0,-1 1 0 15,2 0 0-15,1 0 0 0,1-2-176 0,3-1 0 0,3 0 0 0,4 1 0 16,3 0 0-16,3-2 0 15,4-1 128-15,4 1-128 0,4-1 0 0,2-1 0 16,5 2 0-16,3 0 0 0,5-2 0 0,5 2 0 16,1 1 0-16,7 1 0 0,2-3 128 0,6 3-128 15,3 0 0-15,4 2 128 0,3 1-128 0,-1 0 0 0,0 0 0 16,-2 1 0-16,-2 0 0 0,1 2 0 0,-5-2 0 0,0 2 0 16,-2 1 0-16,-2-2 0 0,-3 1 0 0,-3-3 0 15,-3 0 256-15,-4 1-48 0,-1 0 0 0,-9-1 0 16,0 0 80-16,0 0 16 0,0 0 0 0,-10-1 0 15,-6 0-32-15,-3 1 0 0,-4-3 0 0,-3 2 0 16,-5 0-272-16,-3-2 0 0,-4 2 0 0,-3-1 0 16,-2 1 0-16,1 0 0 0,-1 0 128 0,1-1-128 15,1 1 0-15,2 0 0 0,2 1 0 0,-11 0 0 16,9 1-992-16,8 2-160 0,4-1-16 0,3 1-16 16,1 2-1696-16,5-3-352 0,3 0-64 0</inkml:trace>
  <inkml:trace contextRef="#ctx0" brushRef="#br0" timeOffset="967.92">6676 7248 11967 0,'-9'-1'1072'0,"-2"0"-864"15,-2-1-208-15,-1 1 0 0,0 0 1344 0,-1-2 208 16,-1 2 48-16,1 0 16 0,1 0-240 0,1-1-48 16,2 1-16-16,1 1 0 0,1-2-224 0,1 0-32 15,3 0-16-15,5 2 0 0,-4-8-272 0,4 8-48 16,4-6-16-16,4-1 0 0,2 1-64 0,4 1 0 15,4 0-16-15,6-2 0 0,5 2-16 0,6 2 0 16,4-4 0-16,5 3 0 0,5 1-128 0,2 0-32 16,5 1 0-16,-1 2 0 0,3 0-64 0,-1 1 0 15,-1 0-16-15,0 3 0 0,-3 0-48 0,-1 1 0 0,-6-1 0 0,-4-2 0 16,-4 3 64-16,-5 2 0 0,-4-2 0 0,-5 0 0 16,-2 0-96-16,-5 1-16 0,-5-2 0 0,-2 2 0 15,-6 2 144-15,-4-8 32 16,-4 8 0-16,-4 2 0 0,-8-3-32 0,-4 4 0 15,-4-4 0-15,-4 3 0 0,-4-2-272 0,-6 3-144 16,-4-3 160-16,-2 1-160 0,-3-4 192 0,-2 1-64 0,0 2-128 0,-2-4 192 16,2-3-192-16,0 0 176 0,-1-1-176 0,1 0 160 15,4 2-160-15,5-2 0 0,1-2 0 0,6 1 128 16,5 1-128-16,6 0 0 0,4 0 0 0,5 1 0 16,4 2 0-16,9-3 0 0,0 0-128 0,13 8 128 0,6-6-144 0,9-1 144 15,8 2-192-15,5-1 192 0,6 1-160 0,7 1 160 16,3 0-128-16,4-1 128 0,3 4 0 0,-1 0-128 15,1-2 128-15,-5-1 0 0,-4 0 0 0,-4-1 0 16,-4 0 0-16,-6 0 0 0,-7 1 0 0,-6 2 192 16,-4-1-32-16,-7-2-16 0,-5-1 112 0,-4 1 0 15,-8-3 16-15,0 0 0 0,-10 6 48 0,-8-1 0 16,-7-1 0-16,-8 0 0 0,-8 1-80 0,-5-4-16 16,-6-2 0-16,-4-3 0 0,-2 0 16 0,-2 1 0 15,-2 0 0-15,1-1 0 0,-2-2-240 0,4 2 144 16,0 0-144-16,2 0 128 0,5 2-128 0,3 2 0 15,5 1 0-15,5 2 128 0,6-1-128 0,3 1 0 16,4 2 0-16,7 1 0 0,3-2 0 0,2 1 0 16,5 3-144-16,3-2 144 15,6-6-1232-15,8 12-192 0,4-5-48 0,9 3-18144 0</inkml:trace>
  <inkml:trace contextRef="#ctx0" brushRef="#br0" timeOffset="2334.76">17647 5115 15663 0,'0'0'1392'0,"0"0"-1120"16,0 0-272-16,0 0 0 0,0 0 1072 0,0 0 144 15,-6 6 48-15,1 2 0 0,-1 3-304 0,3 1-48 16,-1 1-16-16,0 4 0 0,-1 2-240 0,1 5-48 15,0 1-16-15,3 7 0 0,1 4-16 0,1 2-16 16,1 4 0-16,1 2 0 0,3 1-336 0,1-1-64 16,2-5-16-16,1 0 0 0,3-4-144 0,1-4 192 0,2-5-192 0,2-3 192 15,0-6 128-15,2-6 48 0,3 1 0 0,0-7 0 16,1-4 336-16,2-5 64 0,-2-2 0 0,-1-7 16 16,0-2 112-16,-1-4 32 0,3-1 0 0,-2-5 0 15,-2-3-512-15,-1 0-96 0,-2 0-32 0,-1-5 0 16,-2 0-160-16,0-1-128 0,-3-2 192 0,-3 1-192 15,-2-2 224-15,1 3-64 0,-4 1-16 0,0 2 0 16,-1 3-144-16,1 5 0 0,0 4 0 0,1-7 0 16,-1 8-384-16,1 8-48 0,1 2-16 0,-6 8 0 15,0 0-2816-15,12 5-576 0</inkml:trace>
  <inkml:trace contextRef="#ctx0" brushRef="#br0" timeOffset="2684.87">18509 5367 23903 0,'-8'18'1056'0,"4"-10"224"0,-1 4-1024 0,-2 2-256 0,-2 3 0 0,1 1 0 16,-2 1 736-16,2-2 96 16,-1 2 32-16,1-1 0 0,-1 0-448 0,1-4-96 15,3-3 0-15,1 0-16 0,0-6-96 0,4-5-16 16,0 0 0-16,0 0 0 0,0 0 320 0,7-5 64 0,0-6 16 0,2-1 0 15,1-5-80-15,2-1-32 0,1-2 0 0,-1-1 0 16,1-2-112-16,1 0-32 0,1 0 0 0,2 3 0 16,-2 0-96-16,2 4-32 0,-2 1 0 0,-1 5 0 15,0 1-80-15,0 4 0 0,-3 5-128 0,1 1 192 16,-2 4-192-16,-1 4 128 0,-3 0-128 0,-1 6 0 0,-4 7 160 16,-1 3-160-16,-1 0 160 0,-4 5-160 0,0-2 0 15,0 1 128-15,0-1-128 0,0-4 0 0,0-6 0 0,2 0 0 16,2-6-144-16,1 0 144 15,0-12-656-15,0 0-48 0,11 1 0 0,2-5-14256 16</inkml:trace>
  <inkml:trace contextRef="#ctx0" brushRef="#br0" timeOffset="3102.33">19278 5253 17503 0,'0'0'768'0,"0"0"176"0,-5 1-752 0,-2-1-192 16,0 0 0-16,-5 1 0 0,1 2 1968 0,-1-1 352 16,0 1 80-16,-2 1 16 0,-3 1-1552 0,1 2-304 15,-1 1-64-15,1 2-16 0,-1-2-192 0,1 3-32 16,-1-2-16-16,1 5 0 0,2 3-48 0,1-1 0 16,1 2 0-16,5-1 0 0,-1-2-192 0,7-4 128 0,1-1-128 0,1-2 0 15,-1-8 128-15,0 0-128 16,14 6 0-16,1-6 0 0,3-3 144 0,1-6-144 0,0-3 128 0,0 2-128 15,2-4 144-15,0-1-144 0,1-2 160 0,1-1-160 16,-3-1 272-16,1-2-32 0,-1-2-16 0,-2-2 0 16,1-1-16-16,-1-2 0 0,-3-1 0 0,-1-4 0 15,0-3-16-15,-2-2-16 0,1 0 0 0,-3-5 0 16,2-2-176-16,-2-6 192 0,-1-2-192 0,-2 0 192 16,1 1-192-16,-2 2 128 0,2 6-128 0,0 5 128 15,-2 6-128-15,2 7 0 0,-2 8-192 0,-1 9 192 0,-5 9-256 16,0 0 64-16,0 0 0 0,7 13 16 0,-4 8-16 0,-1 5-16 15,-4 7 0-15,1 7 0 0,-1 7 208 0,-5 7-176 16,0 3 176-16,-4 4-160 0,-3 1-96 0,0 1-32 16,0 3 0-16,3-4 0 15,1-7-288-15,3-6-48 0,4-4-16 0,0-6 0 16,2-5-1504-16,2-4-304 0</inkml:trace>
  <inkml:trace contextRef="#ctx0" brushRef="#br0" timeOffset="3403.45">19613 5240 10127 0,'0'0'448'0,"-1"13"96"0,1 1-544 0,4 0 0 0,0-5 0 0,5 1 0 16,-9-10 2752-16,12 4 432 15,1-2 80-15,0-4 32 0,0-2-1472 0,1-8-288 16,1 3-64-16,0-3-16 0,-1-1-496 0,0 0-80 15,-1-1-32-15,-2-2 0 0,-2 2-256 0,-1-3-48 0,-1-1-16 0,-4 2 0 16,-1-2-16-16,0 5 0 0,-1 1 0 0,-1-1 0 16,-1 7 48-16,1 6 0 0,0 0 0 0,0 0 0 15,-9 3-256-15,-1 8-48 0,1 0-16 0,1 6 0 16,2 2-240-16,-2 0 0 0,3 0 0 0,1 2 0 16,4 1 144-16,0 1-144 0,1 1 128 0,2-1-128 15,1-3-336-15,2-3-160 16,2-2-16-16,1-2-16 0,1-2-3056 0,3-3-592 0</inkml:trace>
  <inkml:trace contextRef="#ctx0" brushRef="#br0" timeOffset="3636.5">20478 4519 24639 0,'0'0'1088'0,"-7"12"240"0,2 3-1072 0,-2 2-256 15,-3 2 0-15,2-2 0 0,-1 5 1024 0,-2 7 128 16,-3 3 48-16,-3 5 0 0,1 1-432 0,-7 18-96 16,2-3-16-16,4 2 0 0,1 1-448 0,2-1-80 15,2-3-128-15,1-3 176 0,5-2-176 0,2-1 0 16,2-8 0-16,2-12 0 16,1 0-624-16,2-2-96 0,0-2-32 0,4 5 0 15,-2-9-1392-15,0-6-288 0,1-5-48 0,-6-7-16 0</inkml:trace>
  <inkml:trace contextRef="#ctx0" brushRef="#br0" timeOffset="3835.05">20100 5156 17503 0,'0'0'1552'0,"17"-2"-1232"0,-1-7-320 0,3 2 0 15,0 1 1952-15,4-2 336 0,2 3 64 0,-6 0 16 0,3-2-1168 0,5-1-240 16,5-2-32-16,12-4-16 0,-3 2-592 0,-3 1-112 16,-2 3-16-16,-3-1-16 15,-5 3-1952-15,-3-3-384 0</inkml:trace>
  <inkml:trace contextRef="#ctx0" brushRef="#br0" timeOffset="4136.68">20713 5210 21183 0,'0'0'1888'0,"0"0"-1504"16,11 0-384-16,2-2 0 0,1 0 1296 0,3-1 192 16,0-1 48-16,-4 2 0 0,0-3-848 0,1 0-176 15,0-4-16-15,0 1-16 0,0-3-304 0,-2-1-176 16,0 2 192-16,-3-1-192 0,0 2 144 0,-5-1-144 15,-3 2 0-15,-2-1 144 0,-3 4-144 0,-3 1 0 16,1 4 0-16,-8 4 0 0,-1 2 0 0,0 6 0 0,-2 0 0 16,2 1-176-16,-2 2 176 0,3 2 192 0,2-1-32 0,1 0-16 15,2-1 96-15,3-2 16 0,1-1 0 0,2 1 0 16,3-5-16-16,0-8 0 0,6 9 0 0,1-4 0 16,1 0-240-16,6 0 0 0,0-4 0 0,-3-2 0 15,3-3-1648-15,1 0-416 16,2-1-96-16</inkml:trace>
  <inkml:trace contextRef="#ctx0" brushRef="#br0" timeOffset="4419.75">21141 5174 11055 0,'-7'16'480'0,"3"-9"112"0,0 3-464 0,-1-1-128 15,0 4 0-15,1 2 0 0,0-4 2384 0,2 3 464 16,-3-1 96-16,1-2 0 0,0-2-1296 0,1 0-272 15,2-4-48-15,1-5-16 0,0 0-224 0,0 0-32 16,0 0-16-16,7-9 0 0,0-1-320 0,3-3-64 16,2-2-16-16,1-1 0 0,1-2-288 0,1-1-64 15,0-1-16-15,3-1 0 0,1 1 80 0,1-2 16 16,1-2 0-16,0 2 0 0,1 2 80 0,-1 2 32 16,1 4 0-16,-2 4 0 0,1 0-288 0,-1 5-64 15,-3-1-128-15,-2 3 192 0,-4 3-192 0,-1 3 0 16,-2 3 0-16,-3 0 0 0,-4 4-192 0,-1-1 0 15,-1 5 16-15,-3-1 0 16,-2-2-1664-16,-3 3-336 0,0 2-64 0</inkml:trace>
  <inkml:trace contextRef="#ctx0" brushRef="#br0" timeOffset="5119.88">22057 4924 12895 0,'0'0'576'0,"0"0"112"0,-4 0-560 0,-5-2-128 15,1 2 0-15,8 0 0 0,-10 4 2448 0,1 6 464 16,0 0 96-16,-2 3 0 0,-3 1-1568 0,0 0-320 15,-1 3-64-15,1 2-16 0,0 2-208 0,0 0-32 16,0-1-16-16,1-1 0 0,0-1-64 0,3-2-16 16,-1 0 0-16,4-6 0 0,2-1-192 0,5-9-64 15,0 0 0-15,0 0 0 0,0 0-64 0,0 0 0 0,0 0-16 0,13-9 0 16,1-1 32-16,2-6 16 0,2-1 0 0,4-1 0 16,2-5-160-16,1 0-48 0,0 1 0 0,-3 3 0 15,1 2-208-15,-1-1 0 0,-2 1 0 0,-1 2 0 16,-1 2 0-16,-3 2 0 0,-2 6 0 0,-3 2 0 15,2 3 0-15,-12 0 0 0,10 9 0 0,-5 5 0 16,-4-3 0-16,-1 7 0 0,-1 3 0 0,-3 0 0 0,-2 0 128 0,-2-1-128 16,-1 0 0-16,0-1 144 0,0-3-144 0,2-2 0 15,0-6 0-15,7-8 128 0,0 0-128 0,0 0 0 16,0 0 0-16,0 0 128 0,11-7 0 0,1-5 0 16,2-2 0-16,4-6 0 0,2-2 0 0,6 1-128 15,2 2 192-15,2-4-64 0,1-1-128 0,1 5 0 16,-1 3 0-16,1 4 0 0,-1-2 0 0,-3 7 0 15,-3 2 0-15,-2 8 0 0,-5 3 0 0,-6 2 0 16,0 5 0-16,-4 3 0 0,-3 2 0 0,-3 1 0 16,-2 0 0-16,-4 3 0 0,-2 4 0 0,-4-3-144 15,-3 1 144-15,-1 0 0 16,-2-2-1440-16,2-3-176 0,2-4-48 0,5-4 0 16,7-11-1344-16,0 0-256 0,0 0-64 0</inkml:trace>
  <inkml:trace contextRef="#ctx0" brushRef="#br0" timeOffset="5338.96">22972 4714 25743 0,'0'0'1136'0,"-4"14"240"0,-1 1-1104 0,1 3-272 0,-4 2 0 0,-2 0 0 15,0 2 1392-15,-4 6 208 0,-2-1 64 0,-1 1 0 16,1-2-720-16,0 1-144 0,4 1-32 0,-1-1 0 15,0-3-560-15,3-1-208 0,1-4 144 0,3-3-144 16,-1-2 0-16,4-2-272 0,3-12 32 0,0 0 16 16,0 0-864-16,0 0-160 0,0 0-32 0,12 0-16 15,1-3-1776-15,1-7-368 0</inkml:trace>
  <inkml:trace contextRef="#ctx0" brushRef="#br0" timeOffset="5737.33">23240 4761 3679 0,'-6'18'320'0,"3"-7"-320"0,1 4 0 0,-4 3 0 0,1 2 4128 0,-2 3 752 15,-2-1 160-15,0 1 16 0,-1 2-2720 0,-2-2-544 16,0-3-128-16,-1 1 0 0,-2-2-704 0,2 1-128 16,0 2-16-16,2-4-16 0,1-6-80 0,1 1-16 15,2 1 0-15,4-8 0 0,3-6-288 0,0 0-64 16,0 0-16-16,0 0 0 0,0 0-96 0,0 0-32 15,10-5 0-15,0-6 0 0,0-3 96 0,3-1 16 16,-1-3 0-16,2 0 0 0,2 1-176 0,-1 1-16 16,0-2-128-16,0-1 192 0,1-4-192 0,-2 2 128 15,0 0-128-15,0 3 0 0,0 2 0 0,0 3 0 0,-2 4 0 0,1-1 0 16,-1 3 0-16,-2 3 0 0,-10 4 0 0,10 0 0 16,-10 0 0-16,10 5 0 0,-4 5 0 0,-1 0 0 15,-1 3-176-15,-1 2 176 0,-3 3-160 0,-1 1 160 16,-1 0-352-16,1 1 32 0,-2 3 0 0,2 1 0 15,1-1-16-15,-2-1 0 0,0-2 0 0,2-1 0 16,0 0 336-16,0 3-176 0,0 0 176 0,2-2-128 16,0-2 128-16,-1-2 0 0,2-1 0 0,1-4-128 15,0 3-288-15,2-2-48 0,-1-3-16 0,3 1 0 16,-1-2-1648-16,2 2-336 0,0-3-64 0</inkml:trace>
  <inkml:trace contextRef="#ctx0" brushRef="#br0" timeOffset="6070.95">23691 5029 23951 0,'-7'-9'2128'0,"7"9"-1696"16,0 0-432-16,0 0 0 0,0 0 1472 0,0 0 192 15,0 0 64-15,0 0 0 0,7-4-704 0,2 0-128 16,0-3-16-16,1-1-16 0,0 1-544 0,2-5-96 16,1-1-32-16,-1-1 0 0,0-1 64 0,0-1 16 15,1 0 0-15,0 0 0 0,0 1-80 0,-3-2 0 16,-3 1-16-16,0-2 0 0,-4 3 32 0,0 2 16 0,-2 0 0 0,-2 3 0 16,-4 5 32-16,-3 4 0 0,-2 3 0 0,-3 6 0 15,-1 1-96-15,-1 6-16 0,0 1 0 0,0 4 0 16,-2 0-144-16,2 7 0 0,1-3 0 0,1 0 0 15,2 1 0-15,3-3 0 0,3 0 0 0,4-2 0 16,1-1-192-16,4-3-112 0,3-2-16 0,3-2-16 16,2-6-2944-16,2-3-592 0</inkml:trace>
  <inkml:trace contextRef="#ctx0" brushRef="#br0" timeOffset="6454.51">24379 4817 15663 0,'-13'0'1392'0,"7"1"-1120"16,-2 4-272-16,-5 3 0 0,3-2 1488 0,-4 7 240 15,-2-3 64-15,-3 5 0 0,-3 6-512 0,-1 1-112 16,-3 1-16-16,-2 0 0 0,-2 3-272 0,1 0-64 16,0 6-16-16,2 0 0 0,4-3-256 0,6 0-48 15,3-5-16-15,5 1 0 0,5-6-224 0,6-3-32 16,3-3-16-16,7 0 0 0,6-3-80 0,5-6 0 15,2-7-128-15,3-6 192 0,2-1 336 0,2-8 64 16,1-7 16-16,2-2 0 0,-1-6 96 0,0-3 0 16,-2 0 16-16,0-4 0 0,1-4-16 0,0-3-16 15,0-3 0-15,-1-5 0 0,1-4-144 0,-4-5-32 16,0-4 0-16,-2-7 0 0,-3-8-304 0,-1 3-64 16,-4-3-16-16,-1 11 0 0,-3 8-128 0,-1 15 0 0,-2 7 0 0,-4 9 0 15,-1 10 0-15,-3 9 0 0,-3 7 0 0,-1 7 0 16,-5 13-144-16,-3 7 144 0,-2 5 0 0,-3 9 0 15,-1 8-128-15,-1 10 128 0,-1 10 0 0,-7 30 0 32,1-2-576-32,2 2-16 0,-2 5 0 0,4-1-17136 0</inkml:trace>
  <inkml:trace contextRef="#ctx0" brushRef="#br0" timeOffset="6871.79">26301 4636 22799 0,'-4'-14'1008'0,"0"7"208"0,-3-5-960 0,-1 2-256 16,-1 1 0-16,-1 4 0 0,-3 0 960 0,-2 4 128 0,-3 3 48 0,-3 3 0 15,-5 0-352-15,-1 7-64 0,-1 4-16 0,-3 5 0 16,-4 3 80-16,1 9 16 0,0 4 0 0,1 3 0 15,0 7-176-15,2-1-48 0,3 3 0 0,4 0 0 16,4-3-208-16,-1-2-48 0,7-2-16 0,4-4 0 16,5-5-304-16,4-3 160 0,5-5-160 0,5-5 128 15,3-4-128-15,5-5 0 0,2-3 0 0,4-3 0 16,2-3 0-16,3-4 0 0,4-4 0 0,2-3-176 16,2-7-2336-16,-1 1-480 0</inkml:trace>
  <inkml:trace contextRef="#ctx0" brushRef="#br0" timeOffset="7272.84">26293 5019 23039 0,'0'0'2048'0,"1"13"-1648"15,6 1-400-15,2-7 0 0,2-2 640 0,3 2 64 16,3-4 0-16,2 0 0 0,2-4-176 0,5-1-16 16,2 1-16-16,2-5 0 0,2-6-240 0,-1-2-64 15,2 0 0-15,1 2 0 0,2-2 128 0,-2-2 32 16,-1 1 0-16,-1-1 0 0,-4-2 160 0,-4 0 48 16,-4 0 0-16,-2 0 0 0,-4 2 64 0,-3-2 16 15,-4 0 0-15,-4 1 0 0,-1-2-192 0,-5 1-48 16,-2 1 0-16,-4 4 0 0,-2 2-112 0,-4 6-32 0,-3 2 0 0,-4 3 0 15,-2 4-256-15,-4 4 160 0,-4 5-160 0,0 4 128 16,1 2-128-16,0 7 0 0,2 2 0 0,1 4 0 16,3-4 0-16,2 2 0 0,1 2-128 15,6-3 128-15,3 4 0 0,1-4 0 0,6-3 0 0,3-1 0 16,3-4 0-16,6-2 0 0,1-2 0 0,5 0 0 0,3-4-224 16,4-3 80-16,3-1 16 0,4-3 0 15,2-1-496-15,5 0-80 0,4-5-32 16,4 0-9328-16,2 0-1872 0</inkml:trace>
  <inkml:trace contextRef="#ctx0" brushRef="#br0" timeOffset="7907.76">26922 4747 21071 0,'2'-12'928'0,"-2"12"208"0,0 0-912 0,4-9-224 0,-3-1 0 0,-1 10 0 16,0 0 1184-16,-4-7 192 0,-1-1 32 0,5 8 16 0,-9-1-480 15,-1 5-112-15,-3 2 0 0,-2 0-16 0,-4 6-256 16,-3 4-48-16,-3 2-16 0,-3 2 0 0,-3 6-16 0,-2 3 0 16,-2 4 0-16,3 1 0 0,-1 1 0 0,5 3 0 15,2 1 0-15,6 1 0 0,5-2-160 0,3-3-16 16,5-2-16-16,3-2 0 0,3-2-64 0,6-6-16 16,4-1 0-16,5-3 0 0,3 0 64 0,5-6 16 15,3-5 0-15,6 0 0 0,5-7 32 0,0-1 16 16,0-2 0-16,-2-7 0 0,1-1 64 0,-2-7 16 15,-3-1 0-15,-2-1 0 0,-2-1-80 0,-1-3-16 16,0-1 0-16,-3 1 0 0,-4-2-32 0,-3 1-16 16,-2-1 0-16,-4-5 0 0,-3-6 16 0,-2-1 0 15,-4 1 0-15,-3 3 0 0,-2 1 16 0,-2 8 0 16,-4 3 0-16,0 5 0 0,-3 2-304 0,-6 2 160 16,-2 6-160-16,-2 5 128 0,-1 2-128 0,-3 5-144 15,-3 3 144-15,1-2-208 16,-1 1-1664-16,1-2-336 0,-1-1-64 0,4 2-15008 0</inkml:trace>
  <inkml:trace contextRef="#ctx0" brushRef="#br0" timeOffset="8303.89">27224 4890 10127 0,'0'0'448'0,"0"0"96"0,0 0-544 0,0 0 0 0,0 0 0 0,7 16 0 0,3-5 3968 0,2-2 704 16,2 1 128-16,1-5 16 0,4-5-3120 0,3 0-624 15,1-4-128-15,1-2-32 0,-1-1-336 0,1-2-64 16,0 0 0-16,1-5-16 0,2-2 0 0,-3 4 0 16,-2-3 0-16,-2 1 0 0,-2 1 16 0,0 1 0 15,-4-3 0-15,0 0 0 0,-3-3 16 0,-3 2 16 16,-3 0 0-16,-1 2 0 0,-5 3-96 0,-6-3 0 15,-3 1-16-15,-3 3 0 0,-1 0-32 0,-2 7 0 16,-5 2 0-16,-3 2 0 0,-4 8-272 0,0 5-128 16,0 5 128-16,-1 3-128 0,-1 5 0 0,-1-1 0 15,1 2 0-15,2 3 0 0,4-2 0 0,4 0 0 16,3 2 0-16,5-7 0 0,6-1 0 0,5-3 0 16,3-2 0-16,3 0 0 0,3-1-144 0,3-1-112 15,5-4-32-15,3 1 0 16,2-8-1280-16,5 0-256 0,0-3-48 0,4-5-8960 15,0-2-1792-15</inkml:trace>
  <inkml:trace contextRef="#ctx0" brushRef="#br0" timeOffset="8586.07">28449 4222 24479 0,'-5'-24'1088'0,"2"15"208"0,0-6-1040 0,-2 1-256 0,-2-2 0 0,0 4 0 0,-4-1 1152 0,0 1 192 15,-2 6 16-15,-2 1 16 0,-4 4-608 0,-3 3-112 16,-1 2-16-16,-2 6-16 0,-2 6-192 0,1 4-48 16,-1 8 0-16,3 5 0 0,0 4-112 0,1 5-16 15,0 7-16-15,2 6 0 0,4 5-112 0,0 4 0 16,2 5-128-16,3 2 192 0,-1 0-192 0,2-2 144 15,2-4-144-15,1-1 128 0,-1-3-128 16,1-7 0-16,2-6 144 0,-1 0-144 0,1-9 0 0,1-1-288 16,0-5 48-16,0-2 16 15,0-10-1840-15,-2 0-368 0,1-7-80 0</inkml:trace>
  <inkml:trace contextRef="#ctx0" brushRef="#br0" timeOffset="8735.45">27816 4810 22111 0,'14'-9'976'0,"-4"7"208"0,4 1-944 0,4-2-240 0,1 1 0 16,3-2 0-16,1 3 1536 0,2-1 256 0,5 0 48 0,1-1 16 15,-2 2-1232-15,2-3-240 0,0-1-64 0,-1 2 0 32,0 2-2288-32,2-1-464 0</inkml:trace>
  <inkml:trace contextRef="#ctx0" brushRef="#br0" timeOffset="9062.9">29133 4186 26255 0,'-4'-14'1152'0,"2"9"256"0,-4-1-1120 0,-2 2-288 15,0 2 0-15,-3 0 0 0,-6 2 1056 0,-1 3 160 16,-1 3 16-16,-5 4 16 0,-5 4-528 0,-4 7-96 16,-7 0-32-16,1 5 0 0,-1 2-224 0,2 5-48 15,1 4-16-15,3 1 0 0,2 5-32 0,3 1 0 16,1 1 0-16,5 2 0 0,2 1-272 0,2 0 0 16,2 0 0-16,3-1 0 15,3-4-1120-15,0-3-336 0,4-1-64 0,2-6-7936 16,1-4-1584-16</inkml:trace>
  <inkml:trace contextRef="#ctx0" brushRef="#br0" timeOffset="9161.09">28349 4912 24879 0,'0'0'2208'0,"6"8"-1760"0,0-4-448 0,5 1 0 16,0 0 1152-16,3 1 128 0,1-1 48 0,3 0 0 15,1 2-752-15,1-5-128 0,2 2-48 0,2-2 0 31,2 0-1616-31,3-4-320 0</inkml:trace>
  <inkml:trace contextRef="#ctx0" brushRef="#br0" timeOffset="9835.29">29601 5442 17503 0,'-7'17'1552'0,"5"-8"-1232"0,-3 1-320 0,0-3 0 0,1 0 912 0,4-7 128 15,0 0 32-15,0 0 0 0,0 0 512 0,0 0 96 16,4-12 32-16,-1-4 0 0,5-6-496 0,2-2-80 16,7-5-32-16,-1-3 0 0,3-5-192 0,5-4-32 15,3-7-16-15,5-4 0 0,1-6-224 0,5-6-64 16,2-2 0-16,-2-8 0 0,-1-7-160 0,-2 3-32 15,-2-3-16-15,2 5 0 0,-4 2-368 0,0 7 144 16,-2 9-144-16,0 8 0 0,-1 9 208 0,-4 7-64 16,-3 7-16-16,-3 9 0 0,-5 4-128 0,-1 8 0 15,-1 4 0-15,-11 2 0 0,12 17-144 0,-3 5 144 16,-4 7 0-16,0 8 0 0,0 7-160 0,-1 8 160 16,-4 8-128-16,-1 1 128 0,-2 5 0 0,-1 1 0 15,-2 5 0-15,1 4-128 0,-4-1 128 0,1-1 0 16,1-3 0-16,1-4 0 0,3-8 0 0,0-6 0 15,-1-6 0-15,3-5 0 0,1-5-128 0,0-3 0 16,0 1 0-16,-1-11 0 16,-1-4-1920-16,0-6-384 0,-1-3-80 0,3-11-16 0</inkml:trace>
  <inkml:trace contextRef="#ctx0" brushRef="#br0" timeOffset="9999.12">29931 5007 24879 0,'0'0'2208'0,"0"0"-1760"0,0 0-448 0,13 4 0 0,1-1 1664 0,1 1 256 16,4-1 64-16,3-1 0 0,1-5-1024 0,2-1-208 16,2 0-48-16,2-1 0 0,3 0-288 0,0 2-64 15,-2 0-16-15,2 0 0 16,-2 1-1936-16,3 2-400 0,4-4-80 0</inkml:trace>
  <inkml:trace contextRef="#ctx0" brushRef="#br0" timeOffset="10487.21">31310 4124 27359 0,'-1'-10'1216'0,"1"10"240"0,0 0-1168 0,0 0-288 15,0 0 0-15,0 0 0 0,0 0 400 0,0 0 32 16,0 7 0-16,-1 7 0 0,-3 2-48 0,0 3 0 0,2 2 0 0,-2 6 0 16,3 5 0-16,-1 1 0 15,1 2 0-15,1 7 0 0,0 5-176 0,0 6-32 0,1-3-16 0,1 1 0 16,-1-2 16-16,1 0 0 0,1 2 0 0,-1-4 0 16,0-6-176-16,-2-4 128 0,0-2-128 15,2-2 128-15,1-9-128 0,-1-2 128 0,-2-2-128 0,2-2 128 16,-2-3-128-16,0-3 192 0,0-12-192 0,0 0 192 15,0 0-48-15,0 0 0 0,0 0 0 0,0 0 0 16,-11-9 16-16,3 0 0 0,0-1 0 0,2 1 0 0,-2-4-160 16,-1 6-176-16,0-5 48 0,0 7 0 0,0 1-16 0,0 2 0 15,-2 4 0-15,0 3 0 0,-1-1-48 0,1 2 0 16,1 3 0-16,1 5 0 0,0-3 192 0,-3 3-128 16,3 2 128-16,0 3-128 0,1 3 128 0,1 1-128 15,1-2 128-15,1 0-128 0,0 1 128 0,1 0 0 16,1 1 0-16,2-3 0 0,0-1 0 0,1 2 0 15,0-1 0-15,1 2 0 0,0-1 0 0,2-2 0 16,1-2 0-16,1 1 0 0,0-3 0 0,1 0 0 16,3-1 0-16,-1-1 128 0,2-6-128 0,-1 4 0 15,1-4-128-15,0 1-9584 16,2-3-1904-16</inkml:trace>
  <inkml:trace contextRef="#ctx0" brushRef="#br0" timeOffset="10792.07">32362 4030 29487 0,'0'0'2624'0,"0"0"-2112"0,-6-4-512 0,1 2 0 16,-1-1 176-16,0 8-176 0,-2 0 160 0,0 7-160 0,0 2 592 16,-4 1 32-16,-2 9 0 0,-1 4 0 0,0 5 16 0,-1 6 16 15,1 6 0-15,-5 15 0 0,-2 2-336 0,3-1-64 16,0 4 0-16,0-3-16 0,0 2-240 0,1-2 144 16,2 4-144-16,0-8 128 0,2 1-128 0,0-7 0 15,2-5 0-15,3-6 0 16,-4-4-416-16,5-6-64 0,3 0-16 0,1-9 0 15,1-5-560-15,1-3-112 0,2-14-32 0</inkml:trace>
  <inkml:trace contextRef="#ctx0" brushRef="#br0" timeOffset="11225.77">32184 4203 30399 0,'0'-8'2704'0,"1"1"-2160"0,4-4-544 0,-1-1 0 15,2-2 656-15,2-2 32 16,-1 2 0-16,4 2 0 0,1 2-64 0,1-1-16 16,1 4 0-16,2-5 0 0,2 3-288 0,3-1-64 0,-1 4-16 0,2-2 0 15,-1 4 96-15,6 2 32 0,-4 2 0 0,-3 5 0 16,-2 4-240-16,-3 2-128 0,-2 5 128 16,-4 3-128-16,-4 5 0 0,-5 0 0 0,-4 6 0 0,-5 0 128 15,-5 2-128-15,-4-1 0 0,-2-4 0 0,-3 0 0 16,-2-6 0-16,4-4 128 0,0-1-128 0,-1 2 0 15,2 0 0-15,2 0 128 0,1-2-128 0,3-1 0 16,3 2 0-16,2 3 0 0,2-2 0 0,3-3 128 16,4-2-128-16,4 1 0 0,4 0 0 0,1-4 0 15,3 4 0-15,2 1 0 0,1 3 0 0,2 3-128 16,-1 1 128-16,4 4 0 0,-2 1 0 0,4 8-128 0,-4-2 128 0,-4-1 0 16,-6 0 0-16,-4-4 0 0,-5 0 352 0,-4 0 0 15,-4 0 0-15,-6 2 0 0,-6-1 512 0,4-4 96 16,-5-3 32-16,-3 1 0 0,-5 0-144 0,1-1-16 15,-5-3-16-15,0 0 0 0,-3-1-272 0,-32 13-48 16,7-9-16-16,10-5 0 0,6-8-320 0,6-3-160 16,5-2 160-16,13-3-160 0,2-2 0 0,2 1-128 15,3-2-16-15,2 0 0 16,2-3-2000-16,3-2-400 0,3 1-80 0</inkml:trace>
  <inkml:trace contextRef="#ctx0" brushRef="#br0" timeOffset="12059.54">18129 6238 20271 0,'0'0'1792'0,"0"0"-1424"16,0 0-368-16,0 0 0 0,0 0 1392 0,0 0 208 16,4 15 32-16,-3 5 16 0,0 7-400 0,2 4-80 15,-3 2-16-15,2 7 0 0,1 4-400 0,-1 5-96 16,1 4-16-16,1-2 0 0,-1 0-240 0,-1-1-48 16,-2 1-16-16,0-2 0 0,0-1-96 0,-2-4-32 15,2-5 0-15,-2-3 0 0,-1-3-208 0,1-3 144 16,-1-6-144-16,1-3 128 0,-1-6-128 0,1-2 0 15,2-13-192-15,0 0 192 16,0 0-1856-16,0 0-240 0,0 0-48 0</inkml:trace>
  <inkml:trace contextRef="#ctx0" brushRef="#br0" timeOffset="12259.46">17933 6298 26719 0,'0'0'2368'0,"10"-9"-1888"16,4 1-480-16,4-2 0 0,4 2 560 0,4-3 16 0,5 1 0 0,6-4 0 16,5-3 128-16,6-1 16 0,7-5 16 0,0-1 0 15,1 0-96-15,-3 5-32 0,-6 1 0 0,-3 2 0 16,-3 3-448-16,-4 5-160 0,-6 1 0 0,-3 3 144 31,-4 1-2176-31,-2 3-432 0,-8 6-96 0</inkml:trace>
  <inkml:trace contextRef="#ctx0" brushRef="#br0" timeOffset="12407.38">18106 6683 25791 0,'-10'11'2304'0,"10"-11"-1856"0,0 0-448 0,0 0 0 0,6 12 528 0,0-6 16 16,6-1 0-16,2-1 0 0,4 0 64 0,6-4 16 16,4-2 0-16,5-4 0 0,5-2 80 0,5-3 0 15,3-3 16-15,-2 3 0 0,0-3-464 0,-2 3-80 16,1 4-32-16,-5-2-9888 15,-2 0-1984-15</inkml:trace>
  <inkml:trace contextRef="#ctx0" brushRef="#br0" timeOffset="12604.59">18998 6591 31151 0,'0'0'1376'0,"0"0"288"0,2 13-1328 0,-1 2-336 0,0 0 0 0,-1 6 0 15,-4 2 544-15,2-4 32 0,-2 2 16 0,-4 15 0 16,-1 1-176-16,3-11-32 16,-2 2-16-16,-3 13 0 0,1-5-368 0,1-6 144 15,3-1-144-15,-3 2 0 16,1-6-1840-16,4 2-464 0,2-5-112 0,2-8-10608 0</inkml:trace>
  <inkml:trace contextRef="#ctx0" brushRef="#br0" timeOffset="12928.53">19340 6581 18431 0,'-10'14'1632'0,"-4"4"-1312"16,3 3-320-16,-2 4 0 0,0-1 2064 0,-1 4 352 16,-1-2 64-16,0 2 16 0,-1-2-1056 0,8-10-208 15,-5 1-32-15,-2 7-16 0,1-5-192 0,3-5-32 16,4-3-16-16,3 1 0 0,4-12-304 0,0 0-64 15,0 0-16-15,0 0 0 0,10-10-96 0,2-2-16 16,2-2 0-16,2-2 0 0,1-8-160 0,2 2-32 0,1 0-16 16,3 3 0-16,2 1-240 0,1 2 0 0,-1-1 0 15,1 2 0-15,-2 4 0 0,-1 1 128 16,-3 6-128-16,-1 4 0 0,-2 4 0 0,-2 7 0 16,-1 2 0-16,-2 6 0 0,-1 1 0 0,-2 3-160 15,-1 1 160-15,-2 4-128 0,-5-2-224 0,0 4-32 16,0-5-16-16,-1 3 0 15,-1-1-1376-15,1 0-272 0,4-8-48 0,-2-1-16 16,5-6-448-16,2-5-80 0,1-3-32 0</inkml:trace>
  <inkml:trace contextRef="#ctx0" brushRef="#br0" timeOffset="13354.65">20227 6521 10127 0,'0'0'448'0,"0"0"96"0,-6-5-544 0,0 3 0 0,6 2 0 0,-10-4 0 16,-3 0 4240-16,-1 3 752 0,-3 1 128 0,0 6 48 0,-3 3-3664 0,0 4-736 16,-5 3-128-16,-1 2-48 0,0 1-80 0,-2 4-32 15,-2 5 0-15,2 0 0 0,2 1 112 0,2 3 32 16,1-3 0-16,2 2 0 0,5 0-112 0,4-5-32 16,6-1 0-16,2-6 0 0,3-3-176 0,5-4-48 15,3-3 0-15,5-5 0 0,3-4 32 0,4-3 0 16,3-5 0-16,3-5 0 0,3-6 128 0,1-8 32 15,1-3 0-15,-1-3 0 0,0-6-128 0,2 1-32 16,-2 0 0-16,-1-3 0 0,-2-6 96 0,0 2 32 16,-2-5 0-16,-1-1 0 0,-1-2-32 0,-3-3 0 15,-3-1 0-15,2-8 0 0,-5 1-176 0,1 2-32 16,-2 5-16-16,0 10 0 0,-3 9-160 0,-3 10 0 16,-1 6 0-16,-4 11-176 0,-1 11 176 0,0 0 0 15,-9 9-144-15,-1 8 144 0,-2 9 0 0,0 4-144 16,1 6 144-16,-2 8 0 0,2 6-144 0,-1 5 144 0,-2 3 0 0,1 4-144 15,1 6 0-15,-1 3 0 0,-1 4 0 0,3-5 0 32,2-5-1312-32,2-8-256 0,5-4-48 0,2-3-10016 0,4-6-2016 0</inkml:trace>
  <inkml:trace contextRef="#ctx0" brushRef="#br0" timeOffset="13881.89">21692 7055 19343 0,'-12'1'1728'0,"6"-1"-1392"0,6 0-336 0,-8-1 0 15,2-1 1600-15,1-2 240 16,1-6 48-16,2-1 16 0,0-4-256 0,4-3-48 0,-1-2-16 0,3-5 0 16,2-2-560-16,-1-6-128 0,1-5 0 15,2 0-16-15,0-2-192 0,3-4-48 16,4-8 0-16,-2-4 0 0,0-3-192 0,-1-3-32 0,4 1-16 0,0-3 0 16,1 1-208-16,1 2-32 0,-1 6-16 0,2 9 0 15,2 2-144-15,0 11 0 0,1 9 0 0,1 3 0 16,-3 7-128-16,1 9 128 0,-4 4-160 0,1 7 160 15,0 10-160-15,0 8 160 0,1 11-160 0,-1 9 160 0,-3-1-128 16,1 8 128-16,-2 2 0 0,0 3-144 0,-1 5 144 0,-2 3 0 16,-2-3 0-16,-1-2 0 0,-4-5 0 0,1-6 0 15,-3-1 0-15,0-4 0 0,-2-5 0 0,-2-6 128 16,1-1-128-16,1-2 128 0,-4-5-336 16,1-2-64-16,-1-2-16 0,-1-6 0 15,-3-3-2464-15,8-11-480 0</inkml:trace>
  <inkml:trace contextRef="#ctx0" brushRef="#br0" timeOffset="14041.77">21725 6642 19343 0,'0'0'1728'0,"0"0"-1392"16,0 0-336-16,0 0 0 0,11 5 2720 0,3 1 480 16,3 0 80-16,4-4 32 0,5-1-1936 0,4-1-384 15,5-1-80-15,4 0-16 0,4 0-496 0,0-1-96 16,-1-2-32-16,-3-1 0 15,-4 0-1248-15,1 0-256 0,-2-4-48 0,0 0-16 0</inkml:trace>
  <inkml:trace contextRef="#ctx0" brushRef="#br0" timeOffset="14578.9">23417 5783 21183 0,'0'0'1888'0,"0"0"-1504"0,0 0-384 0,0 0 0 0,6 7 1488 0,0 4 240 15,-3 3 32-15,-1 2 16 0,-2 4-688 0,-1 5-144 16,-1 4-32-16,0 0 0 0,-1 3-272 0,1 3-64 15,2 4-16-15,0-3 0 0,0 0-96 0,2-2-16 16,1 1 0-16,0-2 0 0,1 0-272 0,0-2-176 16,-1-4 192-16,2-4-192 0,1-3 160 0,-4-6-160 15,1-1 128-15,-1 0-128 0,1-7 192 0,-3-6-64 16,0 0 0-16,0 0 0 0,0 0 112 0,0 0 16 16,0 0 0-16,0 0 0 0,-9-6 48 0,-1-4 16 15,-3 2 0-15,-2-3 0 0,-2 0-320 0,-1 1 0 16,1 0 128-16,-1 1-128 0,-1 2 0 0,2 0 0 15,3 3 0-15,1 3 0 0,6-1 0 0,7 2 0 16,0 0 0-16,0 0-144 0,0 0 144 0,0 0 0 16,0 0-144-16,0 0 144 0,0 0 0 0,0 0-176 15,13 8 176-15,-1 5-128 0,0 1 128 0,0-1 0 0,0 1 0 0,-2 2-128 16,0 3 128-16,-3 0 0 0,-2 4 0 0,-3-1 0 16,-2-2 0-16,-2-1 192 0,-3 3 0 0,-2 2-16 15,-2-1 448-15,0-1 80 0,-3-1 32 0,0 0 0 16,-2-2 0-16,3 2 0 0,-2 0 0 0,2-2 0 15,3-4-416-15,2-2-96 0,-1-2-16 0,4 3 0 16,1-1-864-16,5-6-176 0,-3-7-48 16,0 0 0-16,10 4-2224 0,3-4-448 0</inkml:trace>
  <inkml:trace contextRef="#ctx0" brushRef="#br0" timeOffset="14862.72">24309 5931 28383 0,'0'0'1264'0,"0"0"256"0,0 0-1216 0,-9 6-304 15,9-6 0-15,-9 6 0 0,0 3 832 0,0 5 128 16,-1 6 0-16,1 6 16 0,0-1-400 0,-1 5-64 15,-2 9-32-15,0 3 0 0,2 3-96 0,1 7 0 0,0 1-16 0,3-1 0 16,1 0-160-16,-2-1-16 16,1-2-16-16,0 1 0 0,1 2-176 0,2-3 0 15,-2-5 144-15,2-2-144 16,1-2-1472-16,2-5-384 0,1-5-64 0,2-3-7504 0,3-8-1520 0</inkml:trace>
  <inkml:trace contextRef="#ctx0" brushRef="#br0" timeOffset="15282.67">24101 6012 29423 0,'0'0'1296'0,"11"-13"288"16,2-2-1264-16,3 1-320 0,3 2 0 0,3-1 0 0,1 5 544 0,1-3 48 15,0 5 16-15,3-3 0 0,2 3 16 0,1 2 0 16,0 0 0-16,-1 5 0 0,0 7-32 0,-2 0 0 15,-2 4 0-15,-2 5 0 0,-2 1-288 0,-5 2-64 16,-5 2-16-16,-4 3 0 0,-5-2-80 0,-4 4-16 16,-7 2 0-16,-4 1 0 0,-2-3-128 0,-3 1 0 15,-6-3 0-15,-1 3 0 0,-1-2 0 0,1-1 0 16,-2-3 0-16,4-4 128 0,4-1 112 0,3-3 16 16,3-5 0-16,4 2 0 0,5-5 128 0,4-6 16 15,7 6 16-15,4-1 0 0,4-1-256 0,7 0-160 16,3 5 192-16,6-4-192 0,2 1 0 0,4 4 0 15,3 3 0-15,4 1 0 0,-1 4 0 0,-3 5 0 0,-1-2 0 0,-6 1 0 16,-4 0 0-16,-5 3 0 16,-5-2 0-16,-5 2 0 0,-8 2 416 0,-3-4-32 0,-6 2 0 0,-5-2 0 15,-6-1 224-15,-8 2 32 0,-6-1 16 0,-9-2 0 16,-7 2-112-16,-8-2-32 0,-6-6 0 16,2 0 0-16,-3 2-320 0,3-2-64 0,2-6 0 0,1 1-128 31,-4-5-624-31,2-2-224 0,0-6-48 0,8-3-16 0,7-6-1968 15,8 0-400-15,7-2-80 0</inkml:trace>
  <inkml:trace contextRef="#ctx0" brushRef="#br0" timeOffset="15981.15">26579 5696 28223 0,'1'-21'1248'0,"2"5"256"0,-2 1-1200 0,2 1-304 0,-1 5 0 0,-2 9 0 15,0 0 832-15,0 0 128 0,0 0 0 0,2 9 16 16,-2 5-528-16,-3 7-96 0,-1 7-32 0,0 6 0 0,-2 7 64 0,2 7 0 16,-2 3 0-16,-2 5 0 0,-2 1-160 0,-3 4-32 15,-1 1 0-15,-2-1 0 0,-3 1 176 0,0-2 16 16,0 2 16-16,2-3 0 0,1-4-224 0,0-7-48 15,5-8-128-15,2-6 192 0,4-12 0 0,2-4 0 16,3-4 0-16,0-14 0 0,8 4 320 0,4-7 48 16,2-5 16-16,6-4 0 0,5-8-64 0,6-6-16 15,3 0 0-15,3-4 0 0,1 4-288 0,2-1-48 16,3 4-16-16,-3 2 0 0,-4-1-144 0,-3 5 0 16,-6 6 0-16,-1 2 128 0,-4 7 32 0,-4 5 0 15,-4 5 0-15,-3 1 0 0,-4 4-32 0,-5 3-128 16,-3 3 192-16,-3 3-64 0,-5 3 0 0,-4-2 0 15,-7 0 0-15,-1-1 0 0,-5 0 48 0,-4-1 0 16,-5-2 0-16,1-1 0 0,0-6-176 0,2-3 192 16,3-2-192-16,2-2 192 0,2-7-192 0,2-4 0 0,4-2-192 15,3-6 192 1,6 2-1504-16,5-6-176 0,3-2-48 0,4-2 0 16,4 0-1376-16,6-3-288 0,4 0-48 0</inkml:trace>
  <inkml:trace contextRef="#ctx0" brushRef="#br0" timeOffset="16161.76">27291 6224 15663 0,'6'9'1392'0,"3"3"-1120"0,0 1-272 0,3 2 0 15,-1 7 3200-15,1 0 576 0,-2 0 112 0,0 6 16 0,-1 0-2144 0,1 2-432 16,-2-2-96-16,2-3-16 0,-3-7-592 0,2-2-128 16,0 1-32-16,0-2 0 0,0-2-240 0,1-2-48 15,0 1-16-15,2-6 0 0,-1-1-160 0,2 0-224 16,-2-2 48-16,1-3-10512 15,-2-3-2112-15</inkml:trace>
  <inkml:trace contextRef="#ctx0" brushRef="#br0" timeOffset="16378.8">27897 5980 35295 0,'0'15'1568'0,"0"-2"320"0,0 1-1504 0,-1 11-384 0,-1 6 0 0,-4 8 0 15,0 3 784-15,-3 10 96 0,-1 7 16 0,-3 5 0 16,-2 4-48-16,-1 4 0 16,-5 2 0-16,-3 0 0 0,-3-2-144 0,-2-1-16 0,2-3-16 0,-1-1 0 15,1 2-368-15,0-3-80 0,3 0-16 16,-2-6 0 0,1-3-1104-16,1 0-208 0,3-1-48 0,2-3-16 15,-1-6-1920-15,5-2-384 0</inkml:trace>
  <inkml:trace contextRef="#ctx0" brushRef="#br0" timeOffset="17059.74">20199 8297 31263 0,'-7'-10'1392'0,"7"10"272"0,0 0-1328 0,0 0-336 0,0 0 0 0,0 0 0 15,0 0 640-15,-7 10 64 0,2 1 16 0,-1 11 0 16,1 5-224-16,0 6-48 0,1 2-16 0,-1 7 0 16,0 8-96-16,-1 2-16 0,-2 4 0 0,0 1 0 15,-2 0-64-15,2-14-32 0,0 2 0 0,-1 6 0 16,-3 0-64-16,1 1-16 0,-1-8 0 0,5 1 0 0,-3-10 32 16,2-7 0-16,2-4 0 0,0-6 0 15,3-3 208-15,1-7 32 0,2-8 16 0,0 0 0 0,7-14 80 0,3-6 0 16,-1-4 16-16,4-9 0 0,1-3-176 0,7-19-32 15,3 3-16-15,-1-1 0 0,-4-1-304 0,4 1 0 16,-1-2 0-16,2 2 0 0,3-3 0 0,2 4 0 16,1 0 0-16,2 12 0 0,0 6 0 0,0 4 0 15,-3 7-160-15,-2 5 160 0,-2 4 0 0,-3 6-144 16,-5 5 144-16,-3 9 0 0,-3 4 0 0,-8 5-128 16,0 4 128-16,-6 6 0 0,-4-3-128 0,-6 4 128 15,-9 2-192-15,-3 0 192 16,-6 4-448-16,-4-1 32 0,-5 2 0 0,1-7 0 15,2-3-512-15,3-6-96 0,2-5-32 0,2-2 0 16,4-6-1648-16,3-4-336 0,-5-6-64 0,12-7-16 0</inkml:trace>
  <inkml:trace contextRef="#ctx0" brushRef="#br0" timeOffset="17295.97">21065 7895 18431 0,'0'0'1632'0,"0"0"-1312"0,0 0-320 0,0 0 0 16,0 0 3376-16,-2 14 592 0,-4 2 128 0,-1 4 32 16,-3 7-2656-16,-3 6-544 0,-4 3-96 0,0 6-32 15,-2-1-336-15,-4 4-64 0,-4 2-16 0,0 2 0 16,3 1 112-16,0-3 16 0,1 2 0 0,1 1 0 16,2-4-192-16,4 1-48 0,0-3 0 0,5-2 0 15,3-5-1104-15,3-4-208 0,3-8-48 16,3-3-16-16,3-5-1696 0,2-5-336 0,3-2-64 15,2-6 0-15</inkml:trace>
  <inkml:trace contextRef="#ctx0" brushRef="#br0" timeOffset="17547.18">21295 8437 28095 0,'-10'12'1248'0,"4"1"256"0,-3 1-1200 0,0 6-304 15,0 3 0-15,0 2 0 0,0 0 320 0,2-3 16 16,-1-1 0-16,2-1 0 0,0 2 176 0,4-4 48 0,3-7 0 0,-1-11 0 16,0 0 416-16,9 9 96 15,1-6 16-15,3-7 0 0,1-6 0 0,2-4 16 16,1-3 0-16,1-3 0 0,0-3-336 0,-1 0-64 16,1-6 0-16,0 2-16 0,-5-1-256 0,3 3-48 15,1-4-16-15,-2 2 0 0,-2 0-160 0,-1 1-16 0,-1 0-16 16,-1 5 0-16,-4 0-336 0,0 2-64 0,1 1-16 15,-1 6 0 1,-1-1-2928-16,-1 5-592 0</inkml:trace>
  <inkml:trace contextRef="#ctx0" brushRef="#br0" timeOffset="17997.8">22518 8394 33167 0,'0'0'1472'0,"-6"-8"304"0,1-4-1424 0,-1 1-352 16,-1 1 0-16,-2-4 0 0,-1 2 576 0,-3 2 64 16,-5-5 0-16,3 1 0 0,-3-1-416 0,0 1-80 15,-2 2-16-15,0 1 0 0,-2 3-128 0,1 1 0 16,-1 5 0-16,-1 7 0 0,-1 2 0 0,1 2 0 15,3 3 0-15,-2 4-176 0,4 0 176 0,0 2-128 16,7 1 128-16,1 0-128 0,1 1 128 0,4-2 0 16,5-4-144-16,5 0 144 0,1-5 0 0,4 0 0 15,2-3 0-15,4-3 0 0,3-6 0 0,6-2 240 16,3-5-48-16,0 0 0 0,1-4 192 0,1-3 48 16,2 0 0-16,1-1 0 0,1 0-160 0,1 2-16 15,-3 2-16-15,-6 3 0 0,-2 1-240 0,-2 6 144 16,-2 3-144-16,-6 5 128 0,-1 6 80 0,-2 3 16 15,-2 10 0-15,-4 6 0 0,-5 7 16 0,-2 3 0 0,-3 5 0 16,-4 0 0-16,-6 0-80 0,-3-1-16 0,-2 3 0 0,-6-1 0 16,-4 0 0-16,-3-3 0 0,-2-1 0 15,0 0 0-15,-5-2-144 0,6-3 192 0,-4-2-192 0,5-2 192 16,2-6-368-16,2-3-64 0,2-5-16 0,3-5 0 16,1 0-2544-16,3-8-512 0</inkml:trace>
  <inkml:trace contextRef="#ctx0" brushRef="#br0" timeOffset="18430.61">23862 8280 28559 0,'0'-19'1264'0,"-2"7"272"0,1-4-1232 0,-3 1-304 16,-2-3 0-16,-4 1 0 0,-3-1 1152 0,-1 1 192 16,0 2 16-16,-3 5 16 0,-2 0-752 0,-1 3-160 0,-4 5-16 0,-3 0-16 15,-5 5-176-15,-3 1-48 0,-3 7 0 0,-4 6 0 16,1 4-208-16,2 1 144 16,4 5-144-16,0-2 128 0,3 2-128 0,4-1 0 15,4 1 0-15,6 0 0 0,3-6 0 0,5 2 0 0,6 0 0 0,3-4 0 16,1-7 0-16,5-3 0 0,4-3 0 0,3 0 0 15,6-2 240-15,2-3 16 0,5-3 0 16,1-2 0-16,2-1 96 0,4 1 32 0,1-2 0 16,1-2 0-16,1 3-160 0,-4 4-32 0,-1 5 0 0,-4 3 0 15,-5 2-32-15,-3 6-16 0,-3 6 0 0,-6 7 0 16,0 1 128-16,-7 4 32 0,-3 3 0 0,-4 2 0 16,-4 4-32-16,-5-2 0 0,-5-3 0 0,-5 4 0 15,-6 0-48-15,-5 1-16 0,-5-4 0 0,-2 1 0 16,2-2-208-16,-2-1 176 0,1-1-176 0,3-3 160 15,2-3-1200-15,8-5-240 0,1 0-64 16,1-8-10496-16,1-7-2096 0</inkml:trace>
  <inkml:trace contextRef="#ctx0" brushRef="#br0" timeOffset="18732.53">24706 8146 29487 0,'-13'-2'2624'0,"-1"1"-2112"0,-1 1-512 0,-1 4 0 15,0 4 1088-15,-3 0 128 0,-2 6 0 0,0 3 16 16,-2 2-352-16,0 5-80 15,0 4-16-15,0 4 0 0,0 5-400 0,2 3-64 16,-1 2-32-16,1 3 0 0,-1-4-32 0,3 1-16 0,2 1 0 0,2-4 0 16,2 1-240-16,2-4 176 0,1-1-176 0,2-5 160 15,2-4-320-15,2-1-64 0,1-5-16 0,3-2 0 16,6-5-1760 0,-6-13-368-16,0 0-64 0</inkml:trace>
  <inkml:trace contextRef="#ctx0" brushRef="#br0" timeOffset="19097.64">25278 8224 20271 0,'-7'12'1792'0,"3"-1"-1424"0,1 1-368 0,-4 6 0 0,0 6 2256 0,-2 2 384 15,-4 7 80-15,-2 2 16 0,-4-2-1584 0,-3 0-320 16,-2-4-64-16,-3 4-16 0,-2-2 16 0,1 0 0 15,0-3 0-15,4-1 0 0,1-7-352 0,4-2-64 16,2-5-16-16,5-5 0 0,3-2 48 0,9-6 0 16,0 0 0-16,0 0 0 0,0 0 80 0,2-15 32 15,5-6 0-15,5 0 0 0,6-2 0 0,3-1 0 16,1-6 0-16,6 6 0 0,5-1-368 0,3 3-128 0,0 2 0 16,-1-2 0-16,1-1 0 0,-4 4 0 0,-3 3 0 0,-1 6 0 15,-4 2 0-15,0 7 0 16,-1 6 0-16,-4 4 0 0,0 7 0 0,-1 5 0 15,-4 0 0-15,0 10 0 0,-3 7 0 0,-2 1 0 0,-2 2 0 0,-4-3 0 16,0-4 0-16,-1-1 0 0,1-2-208 0,-2-1 64 31,3-2-1504-31,0-3-288 0,0-3-64 0,2 0-9072 0,3-3-1792 0</inkml:trace>
  <inkml:trace contextRef="#ctx0" brushRef="#br0" timeOffset="19581.15">26855 8251 15663 0,'-14'-6'688'0,"5"1"144"0,-1 1-656 0,-3 1-176 15,-1 1 0-15,-2 3 0 0,-5 3 3328 0,-3 4 640 16,-4-2 128-16,-2 5 32 0,-2 1-3088 0,-2 4-608 15,2 6-128-15,-4 3-32 0,1 1-272 0,2 3 160 16,2-2-160-16,3 1 128 0,4-2-128 0,4 1 0 16,3-4 0-16,5-4 0 0,0-4 128 0,6-2 0 15,3-5 0-15,3-8 0 0,8 11 128 0,2-5 32 16,3-4 0-16,2-5 0 0,4-2 224 0,5-8 64 16,4-2 0-16,5-1 0 0,3-5-192 0,2 2-48 15,3 3 0-15,1-5 0 0,-2 0-160 0,1 2-48 16,-3-2 0-16,-4 6 0 0,-3 4 80 0,-4 5 16 15,-3 4 0-15,-4 3 0 0,-2 2 16 0,-2 8 0 16,-2 7 0-16,-2 5 0 0,-3 9-240 0,-4 6 176 0,-1 4-176 0,-2 6 160 16,-3 0-160-16,0 2 0 0,-2 3 0 15,-3 4 0-15,-5 1 0 0,-1-1 192 0,-3 3 0 0,-5-1 0 16,-4-4 256-16,-4-2 64 0,2 1 16 0,-9-8 0 16,-5-3 208-16,-2-3 32 0,0-4 16 0,1-2 0 15,-1-4-368-15,3-4-80 0,-2-4-16 0,4-4 0 16,2-4-128-16,0-3-16 0,2-5-16 0,1-3 0 15,1-6-160-15,0-3-192 0,2-8 32 0,1-5 16 16,1-6-1088-16,4-2-224 16,6-6-32-16,3 1-16 0,5 0-1184 0,4 2-256 15,2-5-32-15,7 1-16 0</inkml:trace>
  <inkml:trace contextRef="#ctx0" brushRef="#br0" timeOffset="19947.78">29310 7960 32655 0,'0'0'1440'0,"-9"3"304"0,0 2-1392 0,0 7-352 0,-1 8 0 0,-2 2 0 16,0 8 688-16,-4 3 64 0,-1 6 16 0,-1 4 0 16,1 3-112-16,1 0-16 0,2 1 0 0,-3 2 0 15,3-3-288-15,1 1-64 0,1-1-16 0,3-4 0 16,0 0-128-16,6-13-16 0,-2-5-128 0,0 12 192 31,0-4-592-31,4-8-128 0,0-6-32 0,1-6 0 0,0-12-2128 16,0 0-448-16</inkml:trace>
  <inkml:trace contextRef="#ctx0" brushRef="#br0" timeOffset="20185.45">29202 7295 40543 0,'-12'-10'1792'0,"8"8"384"0,-2-3-1744 0,0-3-432 16,6 8 0-16,-6-4 0 0,-1-1 848 0,7 5 96 16,0 0 16-16,-8-5 0 0,2 0-512 0,6 5-112 15,-5-5-16-15,5 5 0 0,0 0-320 0,0 0 0 0,0 0 0 0,0 0 0 31,0 0-336-31,0 0-144 0,0 0-32 0,0 0 0 16,0 0-2368-16,0 0-496 0,13 2-80 0,0 1-12304 0</inkml:trace>
  <inkml:trace contextRef="#ctx0" brushRef="#br0" timeOffset="20550.09">30132 7888 36735 0,'-4'28'1632'0,"0"-2"336"0,-1 4-1584 0,-1 6-384 0,-2 9 0 0,-2-2 0 0,-3 2 544 0,-1-5 32 15,0 0 0-15,-1-3 0 16,0-3-208-16,0 0-48 0,-2 2 0 0,2-7 0 0,2-6-80 0,4-5-32 16,3-4 0-16,2-3 0 0,3-1 224 0,1-10 32 15,0 0 16-15,9-2 0 0,6-3 96 0,3-9 32 16,-2-4 0-16,3-6 0 0,0-4-208 0,4-1-32 15,3-3-16-15,2-4 0 0,2-3-160 0,-6 12-16 16,3-7-16-16,5 1 0 0,3 2-32 0,2 4-128 16,1 0 192-16,-1 2-64 0,-1 5-128 0,-2 4 128 15,-3 3-128-15,-5 6 128 0,-1 7 16 0,-4 8 0 16,0 9 0-16,3 17 0 0,-5 10-144 0,-4 3 0 16,-4 7 0-16,1 7 0 0,-4 1 0 0,-1 4 0 15,1 0 0-15,-2-2 0 0,-1-1-256 0,3-5-96 16,-3-8-16-16,0-4 0 15,-1-1-432-15,2-7-96 0,2-4 0 0,1-6-16 16,0-5-992-16,2-5-192 0,0-9-32 0</inkml:trace>
  <inkml:trace contextRef="#ctx0" brushRef="#br0" timeOffset="22491.89">15419 2535 24879 0,'-23'-11'1088'0,"9"2"256"0,0 1-1088 0,2-2-256 0,2 2 0 0,1 1 0 16,3 0 1264-16,6 7 192 0,-6-6 32 0,1 0 16 15,5 6-928-15,0 0-192 0,0 0-48 0,-2-8 0 0,4-2-192 0,-2 10-144 16,6-8 192-16,2-1-192 0,0 2 144 0,4-2-144 16,1 0 0-16,1 3 144 0,1-2-16 0,4 3 0 15,3-3 0-15,4 2 0 0,3 1 176 0,5-2 16 16,1 2 16-16,5 2 0 0,5-1 16 0,1-4 0 16,1 1 0-16,3-4 0 0,-1 2 64 0,3 1 16 15,2 2 0-15,3 4 0 0,3-2 16 0,3-1 0 16,2 1 0-16,-4-1 0 0,0-4-112 0,1 4-16 15,2 3 0-15,3 0 0 0,2 0-128 0,2 1-48 16,2-5 0-16,-1 3 0 0,-1-1-144 0,0 0 192 16,1 1-192-16,3 0 192 0,2-2-192 0,1 1 160 15,-1-4-160-15,2 2 160 0,1 1-160 0,0 1 128 16,3 0-128-16,1-1 128 0,0-1-128 0,-1-2 0 16,0 2 0-16,0 3 0 0,-1 1 0 0,2 0 0 15,1 2 128-15,-1 2-128 0,-1-2 0 0,0 1 0 16,-2 1 0-16,1 1 128 0,1 1 16 0,0 0 0 15,-4 1 0-15,-1 0 0 0,2 2 16 0,3 2 0 16,4 0 0-16,-4 0 0 0,4-6-160 0,-1 2 128 16,2 4-128-16,3-3 128 0,4 2-128 0,-5-3 0 15,1-4 144-15,1 4-144 0,-1 3 0 0,5-3 0 0,0 0 0 0,0 2 128 16,-4-3-128-16,3 1 0 0,0 3 128 0,0-3-128 16,1-2 128-16,-1 2-128 0,-1 2 128 0,1-2-128 15,1 4 0-15,0-4 144 16,0-1-144-16,3 0 0 0,0 1 160 0,2-1-160 0,2 0 128 15,-1-1-128-15,-8 1 128 0,5 4-128 0,6-2 0 0,-2 1 128 16,-3-5-128-16,-1 1 0 0,-1-2 144 0,2 2-144 16,3 0 0-16,-2 0 144 0,-3 1-144 0,2 0 0 15,1-1 128-15,0 2-128 0,0 0 0 0,-2-1 0 16,-8-1 0-16,5 2 0 0,3 1 0 0,-3-1 0 16,-3 0 128-16,-1 4-128 0,-1-1 0 0,3 1 0 15,4-4 128-15,-3 0-128 0,-2 3 0 0,3-2 0 0,-5-2 0 0,6 3 0 16,3-1 0-16,-2-3 0 0,-6 2 0 0,2 2 0 15,0-3 0-15,2 1 0 0,1 2 128 0,-4-2-128 16,-4-2 0-16,1 1 0 0,3 1 0 0,-1 0 0 16,1 0 0-16,-2-1 0 0,-2 0 0 0,-1-2 0 15,3 2 0-15,-2-1 0 0,0 0 0 0,-5 2 0 16,-3-2 0-16,0 1 0 0,2-2 176 0,-2 2-176 16,-1 1 160-16,-2 0-160 0,-3-3 0 0,-3 1 0 15,3 0 0-15,0 2 0 0,0 0 0 0,-1-2 0 16,-1-1 0-16,-5 1 0 0,-2-2 0 0,0 3 0 15,3-2 0-15,1 1 0 0,1-2 0 0,-2 2 0 16,-1-1 0-16,-4 0 0 0,-2-2 0 0,2 0 128 16,-1 1-128-16,1 0 0 0,2 2 0 0,-2-3 0 15,-2-3 0-15,-2 2 0 0,-3 0 0 0,0-2 128 0,3-1-128 16,-1 2 0-16,1-1 0 0,2-1 0 0,-1 2 0 0,-1-2 0 16,-1 0 0-16,-3-1 128 0,0-3-128 0,1 5 0 15,1-1 0-15,3-1 0 0,2 1 128 0,-2 0-128 16,-3 2 0-16,-1-2 0 0,-2-1 128 0,0 1-128 15,2 0 0-15,1-1 0 0,-1-1 0 0,-2 2 0 16,-2 1 0-16,0-1 0 0,-6-2 0 0,1 1 0 16,-4 1 0-16,-2-3 128 0,-1 3-128 0,-2 0 0 0,2-1 128 0,-3 0-128 15,-1 2 176-15,1 1-176 0,0-2 128 0,-1 1-128 16,-2 1 0-16,-1 0 0 0,-1-1 176 0,-1 1-176 16,-2 1 160-16,-1 1-160 0,-2 0 0 0,1 0 128 15,-1 0-128-15,-1 1 0 0,-1-1 0 0,0 2 0 16,-2 1 0-16,-1 0 0 0,-3-2 128 0,1 1-128 15,-1-1 0-15,0 0 144 0,-1 4-144 0,0 0 0 16,-1-1 0-16,-1 0 128 0,-1 1-128 0,-1 0 0 16,-1-1 0-16,-1-2 128 0,0 3-128 0,-1 2 0 15,-1-2 0-15,3-1 0 0,0 1 0 0,-3 0 0 16,0-1 0-16,-2 0 128 0,-8-4-128 0,10 6 0 0,-2 2 0 16,-8-8 0-16,0 0 0 0,0 0 0 15,0 0 128-15,0 0-128 0,6 7 0 0,-6-7 128 16,0 0-128-16,0 0 128 0,3 12-128 0,-3-12 0 15,0 7 0-15,0-7 128 0,0 0-128 0,-3 12 0 0,0-1 0 0,3-11 0 16,0 0 0-16,0 0 0 16,0 0 0-16,0 0 0 0,-5 9 0 0,0 1 0 15,5-10-128-15,-5 7 128 0,5-7-384 0,0 0-16 0,-7 6 0 0,7-6 0 32,-8 7-1584-32,8-7-304 0,-9 6-64 0,-1-6-15424 0</inkml:trace>
  <inkml:trace contextRef="#ctx0" brushRef="#br0" timeOffset="23850.88">23301 2005 10127 0,'-1'-19'896'0,"-1"8"-704"0,2-2-192 0,2 3 0 16,-1-3 1392-16,3 2 240 0,0 3 48 0,-4 8 16 0,3-10-480 0,1 2-80 15,-4 8-32-15,7-7 0 0,-7 7-688 0,5-7-144 16,-5 7-16-16,7-5-16 0,-7 5 128 0,9-8 16 16,-9 8 16-16,8-3 0 0,-8 3-144 0,0 0-16 15,0 0-16-15,10 2 0 0,-10-2-48 0,9 7-16 16,-9-7 0-16,8 8 0 0,-2 4 48 0,0-2 16 16,1 3 0-16,0 2 0 0,1 3 112 0,2 1 32 15,1-1 0-15,3 1 0 0,2 0 48 0,4 0 16 16,3 0 0-16,2 0 0 0,2-2 192 0,5-2 32 15,0-1 16-15,1-2 0 0,-2 0-32 0,2-1 0 16,-1 0 0-16,1-1 0 0,7 1-64 0,-2-3-32 16,1-2 0-16,4 0 0 0,4-2-112 0,1 3-32 15,-4 0 0-15,0-3 0 0,1-1-80 0,-2-1 0 16,-2-1-16-16,2 1 0 0,2-5-112 0,-1 1-32 16,1-1 0-16,0 1 0 0,2-6 0 0,-2-1 0 15,-3-2 0-15,-3-1 0 0,-1-2-32 0,-5 0 0 0,-1 1 0 0,-3 1 0 16,-2-5 0-16,-1 1-128 0,-1-1 192 15,-1 1-64-15,-2 2 16 0,-2 2 0 0,-1 1 0 0,-1-1 0 16,-2 3-16-16,-2-1-128 0,-1 4 192 0,0-2-64 16,-4 1-128-16,0 3 0 0,-9 4 0 0,0 0 0 15,7-4 0-15,-7 4 128 0,0 0-128 0,0 0 0 16,0 0 0-16,0 0 0 0,0 0 0 0,0 0 0 16,0 0 0-16,0 0 0 0,2 9 0 0,-2-9 0 15,0 0 0-15,-3 11 0 0,3-11 128 0,-4 7-128 0,4-7 0 0,-2 9 0 16,2-9 0-16,-7 7 0 0,7-7 0 15,-5 7 0-15,5-7 128 0,0 0-128 0,-6 7 0 0,6-7 0 16,-9 4 0-16,9-4 0 0,0 0 0 0,0 0 0 16,-9 4 0-16,9-4 0 0,0 0-320 0,-9 6-64 15,9-6 0-15,-9 5 0 16,0-2-2112-16,0 1-416 0,-1 2-96 0</inkml:trace>
  <inkml:trace contextRef="#ctx0" brushRef="#br0" timeOffset="24600.02">19903 1776 23951 0,'-9'-12'2128'0,"6"7"-1696"15,3 5-432-15,-6-8 0 0,6 8 128 0,0 0-128 16,0 0 128-16,0 0-128 0,0 0 432 0,0 0 0 15,0 0 0-15,0 0 0 0,0 0-272 0,8 13-160 16,0 1 192-16,-3-3-192 0,2-2 368 0,0 4-48 16,0-3 0-16,1 4 0 0,-2-1 0 0,5 1 0 15,-1-3 0-15,1 3 0 0,1 1 0 0,0 3-16 16,-1 1 0-16,0 1 0 0,0 2-48 0,2 1 0 0,1-3 0 0,3-1 0 16,-1-2 0-16,4-1 0 0,3-2 0 0,4-1 0 15,1 1 128-15,4-5 32 16,-2 1 0-16,5 0 0 0,3-2-32 0,2-2 0 15,2-1 0-15,2-2 0 0,-1-3-32 0,-1-1-16 0,0-5 0 16,2 3 0-16,4-2-96 0,1-2-32 0,-2-3 0 0,4 2 0 16,2-4 16-16,0-2 0 0,1 0 0 0,-3-3 0 15,-3-3 16-15,-1-3 0 0,0-1 0 0,-1-4 0 16,-3-1 112-16,-1 2 32 0,-1-1 0 0,-2 1 0 16,-2-3 32-16,0 3 16 0,-4-1 0 0,-4 3 0 15,0-2-112-15,-5 4-32 0,-2 0 0 0,-3 2 0 16,-2 3-144-16,-3 4-16 0,-2 1-128 0,0 0 192 0,-5 5-192 15,0-1 0-15,-2 4 0 0,-5 5 0 16,0 0 0-16,0 0 0 0,0 0 0 0,0 0-160 16,0 0-960-16,0 0-192 0,0 0-32 0,-13 3-16 15,-3 5-1376-15,-5-2-272 0,-14 5-48 0,-3-5-16 16</inkml:trace>
  <inkml:trace contextRef="#ctx0" brushRef="#br0" timeOffset="25584.97">15644 1706 15087 0,'0'0'656'0,"0"0"160"0,0 0-656 0,0 0-160 16,0 0 0-16,0 0 0 0,0 0 1104 0,0 13 192 0,1-3 48 0,2 2 0 16,-3-12-336-16,6 12-64 0,0-1-16 0,2 3 0 15,0-2-176-15,2 1-48 16,0 1 0-16,3 1 0 0,1 1-256 0,3-2-48 15,1-3-16-15,4 2 0 0,-2 2-64 0,2-1 0 0,1 0-16 16,2 2 0-16,3 1 96 0,2-2 32 0,1 0 0 0,3-2 0 16,3-1 80-16,3 0 0 0,3 2 16 0,3-2 0 15,2-1-64-15,-2 1-16 0,2-6 0 0,-1 0 0 16,1 2-48-16,1-4-16 0,0 1 0 0,2 1 0 16,6-5-80-16,2 2-32 0,-1 0 0 0,2-5 0 15,-4-2-64-15,1-2-16 0,0 1 0 0,0 0 0 16,-1-3-64-16,3 1-128 0,-1-1 176 0,1-5-176 15,-2-3 192-15,-4-2-192 0,-3-2 192 0,-2-1-192 16,2 0 320-16,-3 0-32 0,-4 4-16 0,0 0 0 0,-1 3 64 0,0-1 16 16,-2 0 0-16,0-1 0 0,1 2-32 0,-6 3 0 15,-1-2 0-15,-5 0 0 0,-4 3-96 0,2-1-32 16,-2 3 0-16,-1 1 0 0,-3 3-192 0,-2 1 128 16,-1 2-128-16,-1 0 0 0,-3-3 0 0,-1 1 128 15,-3 1-128-15,-10 2 0 0,12 2 0 0,-2 1 0 16,-10-3 0-16,0 0 0 0,9 4 0 0,-9-4 0 15,0 0 128-15,0 0-128 0,0 0 0 0,0 0 0 16,0 0 128-16,0 0-128 0,0 0 0 0,2 9 0 0,-2-9 0 16,0 0 0-16,0 0 128 0,0 0-128 0,0 0 0 0,0 0 0 15,-5 11 0-15,5-11 128 16,-10 8-128-16,10-8 0 0,-8 7 144 0,8-7-16 0,-10 5 0 0,3-1 0 16,7-4-128-16,-12 9 0 15,3-4 0-15,9-5 0 0,-9 7 0 0,9-7 0 16,-10 5 0-16,10-5 0 0,-9 6 0 0,2-1 0 0,7-5 0 15,-9 6 0-15,9-6 0 0,-12 6 0 0,1-4 0 0,2 2 0 16,9-4-208-16,-9 4-80 16,9-4-16-16,-10 6 0 15,1-2-1920-15,9-4-384 0,-10 4-80 0</inkml:trace>
  <inkml:trace contextRef="#ctx0" brushRef="#br0" timeOffset="27536.84">2591 8664 8287 0,'-13'2'368'0,"13"-2"80"0,-7 1-448 0,2 0 0 0,-2-1 0 0,7 0 0 16,-5 0 2224-16,5 0 352 0,0 0 80 0,0 0 16 15,0 0-1392-15,0 0-288 0,0 0-48 0,0 0-16 16,0 0-288-16,7-1-64 15,2-2-16-15,5-1 0 0,4 2-288 0,1-2-48 0,4-2-16 0,4 1 0 16,3-4-16-16,3 1 0 16,4 2 0-16,4-3 0 0,3 4 48 0,6-3 0 15,2 2 0-15,4-1 0 0,-2-3 0 0,2 3 0 0,-1-3 0 0,0 2 0 16,-1-1-48-16,0 3-16 0,-2-3 0 16,-3 2 0-16,1 4-176 0,-4-3 0 0,-3-1 144 0,-4 3-144 15,-6 0 128-15,-3 2-128 0,-4 2 160 0,-5-4-160 16,-2 1-144-16,-4 2-128 0,-5 1-32 0,-10 0-11632 15</inkml:trace>
  <inkml:trace contextRef="#ctx0" brushRef="#br0" timeOffset="27819.44">3461 8410 12895 0,'10'-10'576'0,"-2"7"112"0,4 2-560 0,3-1-128 16,3-1 0-16,2-1 0 0,2-1 1600 0,2 3 304 16,1 2 48-16,2 0 16 0,-1 0-1008 0,5 1-192 15,-1 4-32-15,1 0-16 0,-2 0-240 0,-2 5-48 16,1-1-16-16,-3 5 0 0,-1 4 96 0,-2 2 32 16,-2 2 0-16,-3 2 0 0,-4-2 64 0,-4 2 16 15,-3 2 0-15,-2-1 0 0,-6-1 16 0,-1 1 0 16,-5-2 0-16,-2 2 0 0,-8 0-176 0,0 0-16 15,-3 3-16-15,-4-3 0 0,-2 5-240 0,-1-4-64 16,0 1 0-16,-12 11 0 16,1-2-2304-16,2-3-448 0</inkml:trace>
  <inkml:trace contextRef="#ctx0" brushRef="#br0" timeOffset="28405.09">2371 10326 10127 0,'0'0'896'0,"-7"1"-704"0,7-1-192 0,0 0 0 16,0 0 1760-16,0 0 320 0,0 0 64 0,3 5 16 15,-3-5-1072-15,10 6-224 0,3-2-32 0,3 0-16 16,5-2-16-16,3-2 0 0,2-1 0 0,5 0 0 15,2-2 64-15,3 1 16 0,0-1 0 0,1-3 0 16,1 1-16-16,2 1 0 0,2-1 0 0,1-1 0 16,1 0-208-16,5 4-32 0,-3-3-16 0,1 0 0 15,-2 1-336-15,0 0-64 0,-1-1-16 0,-2-1 0 16,-2 1-192-16,-2 2 128 0,-1-1-128 0,0-1 0 16,-3 1 0-16,0 1-288 0,-1 0 32 0,-1 0-9392 15,-1-2-1872-15</inkml:trace>
  <inkml:trace contextRef="#ctx0" brushRef="#br0" timeOffset="28670.29">3353 10010 12895 0,'0'0'1152'0,"10"-1"-928"16,6 0-224-16,1 1 0 0,5 2 2112 0,3 3 384 15,5-1 80-15,1 3 16 0,1 1-1312 0,1 0-272 16,-1 4-48-16,1-2-16 0,-2 1-336 0,-1 4-64 0,1-1-16 0,-2 4 0 16,-1 3-64-16,-1-1-16 15,-1 1 0-15,-2 5 0 0,-2-3 48 0,-3 1 0 16,-4 1 0-16,-2-2 0 0,-4 3 16 0,-3 2 16 16,-3 1 0-16,-6-4 0 0,-6 1 112 0,-6 2 0 0,-5 2 16 0,-15 12 0 15,0-1-176-15,-6 1-32 0,-2-2-16 0,-4-1 0 16,-1-1-240-16,-2-3-64 0,-3-2 0 0,4 0 0 31,1-1-2048-31,4-4-432 0</inkml:trace>
  <inkml:trace contextRef="#ctx0" brushRef="#br1" timeOffset="37743.74">23493 14851 17503 0,'0'0'768'0,"0"0"176"0,0 0-752 0,0 0-192 0,0 0 0 0,0 0 0 16,0 0 1648-16,0 0 288 0,0 0 64 0,0 0 16 0,0 0-1072 0,0 0-224 15,0 0-32-15,0 0-16 16,0 0-176-16,-8 1-48 0,-2-2 0 0,-1 4 0 0,2 4-64 0,-3-1 0 15,0 7-16-15,-4-3 0 0,-1 1 32 0,-2 5 16 16,-2-1 0-16,-3 1 0 0,0-2 96 0,-3 7 32 16,-2-2 0-16,-2 2 0 0,1 2-160 0,-4 3-48 15,-3-5 0-15,-1 1 0 0,-2 1 48 0,3 0 0 16,2-4 0-16,6-1 0 0,3-4-80 0,6 1-16 16,3-1 0-16,7 0 0 0,4-5-96 0,6-9-32 15,0 14 0-15,6-3 0 0,6-5-32 0,4 5-128 16,4-2 192-16,7 1-64 0,5-5 48 0,2 6 0 15,3-3 0-15,0 2 0 0,0-5-176 0,2 1 160 16,-1 3-160-16,0-2 160 0,-2 2-160 0,0-3 0 16,-1 0 0-16,0 3 0 0,-2-2 0 0,-3 1 0 0,-3-2 0 15,-3 1 0 1,0 1-624-16,-4-3 0 0,-2-1 0 0,-3 2 0 16,-3-2-1680-16,-2 2-320 0,-10-6-80 0</inkml:trace>
  <inkml:trace contextRef="#ctx0" brushRef="#br1" timeOffset="37993.92">22917 15336 31727 0,'0'0'1408'0,"0"0"288"0,14 5-1360 0,3-1-336 0,4 1 0 0,6-1 0 16,2 0 832-16,4-3 112 0,3 0 16 0,3-1 0 15,3-1-496-15,4-3-80 0,2 0-32 0,7-1 0 0,3 3-80 16,3-5-16-16,2 1 0 0,-2 3 0 0,0 2-128 0,-3 0-128 16,-1 0 192-16,3-2-192 0,2-1 0 0,3 3 0 15,-1 1 0-15,-2 0 0 16,-1-1-1648-16,-2 0-224 0,-1-1-48 0,-6 1-12816 0</inkml:trace>
  <inkml:trace contextRef="#ctx0" brushRef="#br1" timeOffset="38797.48">26078 14572 22863 0,'0'0'1008'0,"-6"-6"208"0,-2-3-960 0,2 3-256 16,6 6 0-16,0 0 0 0,0 0 656 0,0 0 96 16,-10-3 16-16,4 6 0 0,0 5-592 0,1 0-176 15,0 2 0-15,-1 4 0 0,3 3 304 0,0 4-48 16,-1 4-16-16,2 5 0 0,0 4 96 0,-2 3 32 0,2 1 0 0,0 4 0 16,1 3-224-16,1-7-144 0,3-2 192 0,2-1-192 15,1-3 128-15,3-5-128 0,4-3 0 0,3-6 0 16,1-7 384-16,2 0-16 0,2-2-16 0,4-4 0 15,0-6 128-15,2-5 32 0,-2-2 0 0,2-7 0 16,-1-3 16-16,0-1 16 0,-3-4 0 0,0-1 0 16,-1 1-224-16,3 2-64 0,-4-5 0 0,0 2 0 15,-5 1-256-15,1-2 0 0,-2 0 128 0,-1 1-128 16,0 0 0-16,-1 4 160 0,-3 5-160 0,0 4 128 16,-2 4-128-16,-8 7 0 0,0 0 0 0,0 0 0 15,2 14 0-15,-2 5 0 0,-2 2 0 0,-4 9 0 16,-1 4 0-16,-2 4 0 0,-1 7 0 0,-4 7 0 15,-1 6 0-15,-5 3 0 0,0 8 0 0,-3 3 0 16,-1 3 0-16,-1-1 0 0,-3-4 0 0,0-1 0 0,-4-3 576 16,-4-8 96-16,-2-6 16 0,-1-1 0 0,-1-5 416 15,2 0 96-15,-1-6 16 0,3-3 0 0,3-4-512 0,3-1-112 16,3-7-16-16,2 1 0 0,2-5-352 0,2-3-80 16,4-8-16-16,0-1 0 0,3-5-128 0,4 0 0 15,0-5-160-15,10 1 160 16,-8-13-448-16,6-4 16 0,2 0 0 0,6-8 0 15,4 1-2288-15,4-6-464 0</inkml:trace>
  <inkml:trace contextRef="#ctx0" brushRef="#br1" timeOffset="39192.07">27397 13600 2751 0,'0'0'256'0,"0"0"-256"0,3-7 0 0,-3 7 0 16,0 0 4128-16,0 0 784 0,0 0 144 0,0 0 48 0,0 0-2592 0,0 0-512 16,-7 11-96-16,-1 3-32 0,-2 1-512 0,0 5-96 15,-3 4-32-15,0 1 0 0,-2 0-368 0,0 8-80 16,-2 6-16-16,3 3 0 0,2 0-160 0,1 0-32 16,-1-1-16-16,2-2 0 0,1-1-288 0,1 1-48 15,2-5-16-15,1-2 0 0,0-6-208 0,-1 1 128 16,1-5-128-16,2-3 0 15,-1-5-256-15,2 0-160 0,2-14-32 0,0 0-10544 16,12 5-2112-16</inkml:trace>
  <inkml:trace contextRef="#ctx0" brushRef="#br1" timeOffset="39382.55">27732 13502 32255 0,'-14'3'1424'0,"7"2"304"0,1 6-1392 0,-1 3-336 0,-3 0 0 0,1 13 0 16,-1 4 1872-16,-2 8 304 0,-2 3 64 0,0 7 16 16,0 2-1360-16,0 1-256 0,-1 1-64 0,1 1-16 15,1-1-256-15,-2-1-48 0,2-2-16 0,3-2 0 16,2-2-240-16,2-4 0 0,1-1-144 0,0-3 144 31,1-4-1184-31,0-2-144 0,3-4-16 0,1-4-10576 0,1-6-2112 0</inkml:trace>
  <inkml:trace contextRef="#ctx0" brushRef="#br1" timeOffset="40812.37">15573 1817 13583 0,'0'0'592'0,"0"0"144"0,-9 0-592 0,0 1-144 0,0 2 0 0,1 1 0 16,1 1 720-16,-2-3 112 16,0 1 32-16,0-2 0 0,0-1-48 0,0-1-16 15,-1-3 0-15,1 3 0 0,1-2 256 0,1 1 48 16,0-3 16-16,7 5 0 0,-8-4-240 0,8 4-48 0,-9-3-16 0,9 3 0 15,0 0-320-15,0 0-64 16,0 0-16-16,0 0 0 0,-4 12-144 0,4-12-16 0,-3 9-16 0,6 2 0 16,-3-11-64-16,11 11-16 0,2 2 0 0,5 2 0 15,3-1 64-15,6 3 16 0,5 1 0 0,-8-4 0 16,8 3-64-16,7 3-16 0,4 0 0 0,4-1 0 16,4-1-160-16,4-2 128 0,2-3-128 0,4 2 128 15,3-1-128-15,-3-1 160 0,1-3-160 0,-4 2 160 0,-3-6-160 16,0 1 0-16,-1-1 144 0,0-4-144 0,-2-1 304 15,-1-1-16-15,1 0 0 0,0-2 0 0,0-2 0 0,0-4 0 16,-2 0 0-16,-1-5 0 0,0 0-80 0,-2 0-16 16,-1-3 0-16,-2-2 0 0,-2-2-192 0,0-3 0 15,0 0 0-15,-3 1 0 0,-1-1 0 0,1-1 0 16,-4 0 0-16,-2 1 0 0,-4-3 144 0,-2 3-16 16,-4 0 0-16,1 1 0 0,-4 3-128 0,1 1 0 15,-3 3 0-15,-2 2 0 0,-2-1 0 0,0 4 0 16,-2 1 0-16,-2 2 0 0,-1 4 0 0,-1 2 0 15,-8 1-144-15,0 0 144 0,0 0 0 0,4 8 0 16,-2-2 0-16,-4 5 0 0,-2-2 0 0,-2 5 0 16,-3 1 0-16,-3 3 0 0,-4 3 0 0,-10 8 0 15,-1 0 128-15,-1 2-128 0,-1-3 192 0,-3 2 0 16,-4 2 0-16,1-3 0 0,-2-2 112 0,-3-1 16 16,-4-3 0-16,-2-4 0 0,-1 0 48 0,-1-1 16 15,-4 0 0-15,0 1 0 0,-3 0-80 0,0-2-16 0,-2-1 0 16,0-4 0-16,0-6-96 0,1-3 0 0,0-1-16 0,2-1 0 15,0 2 16-15,-1 2 16 0,0-5 0 0,2-5 0 16,1-4-16-16,1-2-16 0,3-1 0 0,1-2 0 16,2-2-48-16,5-1-128 0,2-2 192 15,2 0-64-15,2-3-128 0,1-6 192 0,2-3-192 0,1-1 192 16,0-4-192-16,2 3 0 0,4 1 144 0,1 1-144 16,2-1 0-16,2 4 0 0,1 0 0 0,3 4 0 15,2 5 0-15,3 1 0 0,1 1 0 0,4 2 0 0,1 6 0 0,1-1-128 16,3 10 128-16,0 0 0 0,0 0-128 0,0 0 128 15,0 0-128-15,0 0 128 0,12 4-160 0,1 5 160 16,0 1-192-16,5 4 192 0,3 4-192 0,0 2 192 16,6 2-192-16,3 3 192 0,5 1-128 0,2 3 128 15,1-3 0-15,2 4 0 0,5 0 0 0,2-3-128 16,1 0 128-16,4-6 0 0,2 0 0 0,2-4 0 16,1-1-128-16,0-4 128 0,0-4 0 0,0 1 0 15,1-4 0-15,-1-1 0 0,3 1 128 0,-1-1-128 16,0-3 0-16,-1-2 0 0,1-3 144 0,-3 3-144 15,-3-2 128-15,-2 2-128 0,-3-1 0 0,-1 4 0 16,0 0 0-16,-5 1-12144 16,-6-2-2432-16</inkml:trace>
  <inkml:trace contextRef="#ctx0" brushRef="#br1" timeOffset="42263.93">23269 16442 1839 0,'0'0'160'0,"0"0"-160"16,0 0 0-16,0 0 0 0,0 0 3040 0,0 0 576 0,0 0 112 0,0 0 32 15,-7 4-2288-15,7-4-464 0,-9 6-96 0,0-1-16 16,0 2-336-16,0 1-80 0,-1 0-16 0,0 2 0 16,-1 2 128-16,0-2 32 0,-2 4 0 0,1-1 0 15,-4-1 208-15,1 2 64 0,0 1 0 0,-2 5 0 16,0-1-192-16,-3-2-48 0,0 1 0 0,0 0 0 16,-2 0 32-16,2-2 0 0,2 1 0 0,0-1 0 15,2 0 48-15,3-5 16 0,2-1 0 0,4 3 0 16,2-7-176-16,5-6-48 0,0 0 0 0,5 8 0 0,-5-8-192 15,13 6-32-15,1-3-16 0,1-2 0 0,3-1-160 16,2 3-128-16,2-2 144 0,2-1-144 0,1 0 128 0,2 1-128 16,-1 0 0-16,2 1 144 0,-3-2-144 0,0 0 0 15,0 0 0-15,-1 4 0 0,0-1 0 0,-1-1 0 16,-2 0 0-16,0 1 0 0,-2-1 0 0,-3 2-256 16,-2-1 48-16,-1-2 0 15,-3 0-1808-15,-10-1-352 0,0 0-80 0,0 0-16 0</inkml:trace>
  <inkml:trace contextRef="#ctx0" brushRef="#br1" timeOffset="42547.94">23004 16713 21183 0,'0'0'1888'0,"0"0"-1504"0,0 0-384 0,0 0 0 16,0 0 1552-16,12 5 240 0,5-3 64 0,2 1 0 15,1-3-704-15,6 0-128 0,2 0-16 0,3-3-16 16,5 1-192-16,2-3-32 0,7 1-16 0,3 0 0 16,4 3-304-16,3-2-64 0,4 3-16 0,-1-2 0 15,0-3-32-15,-2 0 0 0,-3 1 0 0,-1 0 0 16,2 0-64-16,2 3-16 0,-2 1 0 0,2 1 0 16,-1 4-256-16,-5-2 160 0,-6-1-160 0,-4 1 128 0,-6-1-128 0,-2 2 0 15,-3 1 0-15,-4-1 0 0,-1 0 0 16,-5 0-144-16,-1 1 0 0,0-1 0 15,-3-2-1600-15,-1 2-320 16,-4 0-64-16</inkml:trace>
  <inkml:trace contextRef="#ctx0" brushRef="#br1" timeOffset="43295.46">25472 16129 20671 0,'0'0'912'0,"0"0"192"0,3-11-880 0,-1 2-224 16,1-3 0-16,1 6 0 0,1-3 1456 0,-5 9 240 15,6-7 48-15,-6 7 16 0,6-8-592 0,-6 8-112 16,0 0-32-16,8-5 0 0,-8 5-272 0,0 0-64 16,0 0-16-16,0 0 0 0,0 0-160 0,4 11-16 15,-3-2-16-15,-2 6 0 0,-1 5-32 0,-1 0 0 0,-4 2 0 0,3 3 0 16,-2 7-96-16,1-2-32 0,-1 3 0 0,1 4 0 16,-2-1-64-16,2-2 0 0,0-1-16 0,1-1 0 15,0-5 16-15,2-1 0 0,2-3 0 0,2-1 0 16,1-1-128-16,1-3 0 0,1-4-128 0,3-1 192 15,-1 0-64-15,3-5 0 0,3 3-128 0,1-6 192 16,1-3-32-16,3 1-16 0,2-3 0 0,2 0 0 16,2-5-144-16,2 1 0 0,-1-5 0 0,2 3 0 15,-4-5-384-15,-3 4-176 16,2-3-16-16,-2 2-16 0,-1-1-1216 16,-1 3-240-16,-3-2-64 0,0-1-8064 0,-3 3-1632 0</inkml:trace>
  <inkml:trace contextRef="#ctx0" brushRef="#br1" timeOffset="43545.58">25953 16160 2751 0,'0'0'256'0,"0"0"-256"16,0 0 0-16,0 0 0 0,0 0 6224 0,0 0 1200 15,0 0 256-15,-4 14 32 0,2 4-5424 0,0 2-1088 16,-1 4-224-16,1 1-32 0,-2 7-304 0,0 4-48 16,-5 3-16-16,2 6 0 0,-1-2-64 0,0 4 0 15,0-1-16-15,-3 2 0 0,1-3 80 0,0 0 32 0,-1 0 0 0,-1-2 0 16,1-5-304-16,2 0-64 0,1 0-16 0,2-3 0 16,-1-4-224-16,4-1 0 0,-1-6 0 0,1-4 0 15,3-2-176-15,3-3-80 0,2-3 0 0,1-5-16 31,-6-7-1488-31,12 4-288 0,2-8-64 0,0-2-13456 0</inkml:trace>
  <inkml:trace contextRef="#ctx0" brushRef="#br1" timeOffset="44165.52">26556 16312 30575 0,'0'0'1344'0,"-5"-1"304"0,5 1-1328 0,0 0-320 16,-10 4 0-16,2 5 0 0,0 0 384 0,-1 5 16 16,0 2 0-16,-1 3 0 0,-1 0-272 0,0 4-128 15,2 1 128-15,1 0-128 0,1 2 128 0,3 1-128 16,3-3 128-16,3 1-128 0,2-2 192 0,5-3-64 15,2-1 0-15,3-2 0 0,2-3 0 0,1-3-128 16,3-2 192-16,2-2-64 0,3-1 224 0,1-3 32 16,2-3 16-16,3-3 0 0,1-2-96 0,-1-1-32 15,0-1 0-15,-1-6 0 0,-2-2-112 0,-2 1-32 0,-5 2 0 0,0-4 0 16,-5-2-128-16,2 3 128 0,-2-1-128 0,0 0 128 16,-2 1-128-16,-2 0 128 0,0 1-128 15,-1 1 128-15,-1 2-128 0,-1 4 0 0,-1 1 0 0,-8 6 128 16,0 0-128-16,0 0 0 0,0 0 0 0,10 6 0 15,-3 7 0-15,-2 0 0 0,-3 2-144 0,2 5 144 16,-3 6 0-16,-1-1 0 0,-1 6 0 0,-3 4 0 16,-1 4 0-16,-1 2 0 0,-3 5 0 0,-1 4 0 15,-2-2 0-15,2 2 0 0,-6-1 0 0,-1 0 144 16,-1-2 176-16,0 0 16 0,1-2 16 0,-4-1 0 16,1-4 224-16,-3-4 64 0,-2-4 0 0,-3 1 0 15,0-7-224-15,-2 1-32 0,0-7-16 0,2-2 0 16,3-3-192-16,0-3-48 0,1-3 0 0,3-5 0 15,2-3 0-15,3-4 0 0,5 0 0 0,1-10 0 0,2-5 128 16,4-4 0-16,2-4 16 0,6-1 0 0,2-7-144 0,4-1-128 16,3 0 144-16,3 0-144 0,3 2 0 0,4 5 0 15,1-1 0-15,3 8 0 0,4 2 0 0,-1 2 0 16,1 1 0-16,-2 4-160 0,0 3 160 0,-1-1 0 16,0 4 0-16,-1 1 0 15,-3-1-400-15,1 3-160 0,-1 1-16 0,-2 1-16 16,-5 1-2896-16,-1-1-576 0,6-4-112 0,3 1-32 0</inkml:trace>
  <inkml:trace contextRef="#ctx0" brushRef="#br1" timeOffset="45183.23">27890 15721 23327 0,'0'0'1024'0,"0"0"224"0,0 0-992 0,0 0-256 0,0 0 0 0,0 0 0 16,0 0 960-16,0 0 128 0,-7 9 48 0,1 3 0 0,0 0-336 0,-1 0-64 16,1 0-16-16,0 2 0 0,-1 0-128 0,0 0-16 15,-1 3-16-15,0 1 0 0,-1 0-48 0,2-1 0 16,2 2 0-16,0 2 0 0,-2-2-112 0,1-3-16 16,0-2-16-16,-2-1 0 0,0 0 64 0,3-4 16 15,-2-1 0-15,0-1 0 0,1-1-128 0,6-6-32 16,-6 8 0-16,6-8 0 0,0 0 16 0,0 0 0 15,0 0 0-15,0 0 0 0,0 0-112 0,0 0 0 16,-7-9-16-16,5 3 0 0,2 6-176 0,0-7 0 16,0 7 144-16,2-9-144 0,-2 9 0 0,5-5 0 15,-5 5 0-15,0 0 0 0,4-9 0 0,-4 9-192 16,0 0 192-16,0 0-192 0,0 0-80 0,0 0-32 16,0 0 0-16,0 0 0 0,0 0 32 0,0 0 0 15,-2-6 0-15,2 6 0 0,0 0 48 0,0 0 16 0,-2-8 0 0,2 8 0 16,0-10 208-16,0 10-144 0,0 0 144 0,2-9-128 15,0 0 128-15,-1 4 0 0,-1-4 0 0,0 9 0 16,3-7 0-16,-3 7 0 0,0-10 0 0,0 3 0 16,0 7 0-16,0 0 0 0,0-10 0 0,2 2 0 15,0 0 0-15,0 0 0 0,-2 8 0 0,4-10 0 16,-1 1 0-16,0 3 0 0,-3 6 0 0,7-11 0 16,-7 11 0-16,6-6 0 0,-6 6 0 0,5-10 0 15,-5 10 0-15,7-8 0 0,-1 1 0 0,-6 7 0 16,0 0 0-16,6-7 0 0,-6 7 0 0,0 0 0 15,7-10 0-15,-7 10 224 0,0 0-48 0,0 0-16 16,5-8-160-16,-5 8 0 0,0 0 0 0,0 0 0 0,0 0 0 16,-5 7 128-16,-2 3-128 0,-2 0 192 0,-1 4-16 15,0 4 0-15,-1 2 0 0,-2 7 0 0,-1-2-48 0,0 5 0 16,-1-5 0-16,-1 3 0 0,1-1 96 16,0-1 16-16,-3-3 0 0,4-1 0 0,0-3 272 0,1-1 64 15,2-4 16-15,2-2 0 0,3-5 16 0,3 2 0 16,3-9 0-16,0 0 0 0,0 0-272 0,0 0-48 15,0 0-16-15,10-5 0 0,4-3-16 0,2-3-16 16,1-3 0-16,3-2 0 0,0 0-112 0,0-2-128 16,2-2 176-16,-2-3-176 0,-2 1 128 0,2-1-128 15,-2-5 0-15,0 3 0 0,-4-6 0 0,0 6 128 16,0 0-128-16,0 7 0 0,-3 1 0 0,-1 7 0 16,-2 0 0-16,-8 10 0 0,0 0 0 0,0 0 0 0,0 0 0 0,0 0 0 15,-10 14-128-15,-2 4 128 0,-2 1-208 16,0 2 80-16,-3 2 128 0,-4 0 0 0,-2 1-144 0,2-1 144 15,-1-4 0-15,2-1 0 0,0-3 0 0,0 0 0 16,3-1 192-16,3-1 48 0,1-6 16 0,4 0 0 16,9-7 64-16,0 0 32 0,0 0 0 0,0 0 0 15,5-10 32-15,5-1 0 0,3-1 0 0,2-3 0 16,3-2-80-16,4 1-16 0,2-3 0 0,1 0 0 16,-1-2-288-16,-1 1 128 0,-1-4-128 0,0 3 0 15,-1 4 0-15,-1 0 0 0,-2 2 0 0,-1 3 0 16,-3-2 0-16,-1 4-176 0,-2 4 0 0,-2 1 0 15,-3-3-1552 1,-6 8-304-16,7-5-64 0,-1-1-17680 0</inkml:trace>
  <inkml:trace contextRef="#ctx0" brushRef="#br1" timeOffset="47519.48">19052 1812 4607 0,'0'0'192'0,"0"0"64"0,0 0-256 0,0 0 0 0,0 0 0 0,0 0 0 16,0 0 1504-16,-12-4 256 0,12 4 48 0,0 0 16 15,0 0-1440-15,-11-8-384 0,11 8 0 0,-12-5 0 16,12 5 0-16,0 0 0 0,-10-3 0 0,10 3 0 15,-11-3 0-15,11 3 0 0,-12-2 0 0,12 2 0 16,0 0 320-16,0 0-32 0,-11-4-16 0,11 4 0 16,-10-4 896-16,10 4 176 0,0 0 48 0,0 0 0 15,-11-5-160-15,11 5-16 0,-3-12-16 0,3 12 0 0,-4-9-256 0,4 9-48 16,-3-11-16-16,3-2 0 0,0 4-288 0,0 9-48 16,0-14-16-16,0 3 0 0,0 0-64 0,2-2-16 15,-1 4 0-15,1-1 0 0,0 0-32 0,0 2-16 16,2-3 0-16,-1 4 0 0,-3 7-112 0,3-10-32 15,-3 10 0-15,4-8 0 0,-4 8 0 0,4-9-16 16,-4 9 0-16,0 0 0 0,0 0-48 0,0 0-16 16,3-8 0-16,-3 8 0 0,0 0 16 0,0 0 16 15,0 0 0-15,0 0 0 0,0 0-16 0,0 0-16 16,0 0 0-16,-7 15 0 0,2 3 16 0,1 2 0 16,-2 3 0-16,1 4 0 0,0-2 0 0,0 8 0 15,-3 1 0-15,0 2 0 0,0-2 0 0,-1 4 0 16,0 4 0-16,0 2 0 0,0-5-64 0,3-3-128 0,-3-6 192 0,2-2-64 15,2 0-128-15,0-4 160 0,0 0-160 16,0-5 160-16,1-3-160 0,0-1 160 0,1-1-160 0,-1-1 160 16,4-13-160-16,-4 8 160 0,4-8-160 0,-5 9 160 15,5-9-160-15,0 0 160 0,0 0-160 0,0 0 160 16,0 0 48-16,0 0 16 0,0 0 0 0,-3-10 0 16,2 3-32-16,1 7-16 0,0-12 0 0,0 4 0 15,0 8-176-15,3-11 160 0,-1 2-160 0,-2 9 160 16,5-10-160-16,-5 10 0 0,7-9 0 0,-7 9 128 15,10-4-128-15,0 0 0 0,-1 3 0 0,3-1 0 16,1-1 0-16,2 1 0 0,3 0 0 0,3 1 0 16,-1-3 0-16,2 2 0 0,2 0 0 0,0 0 0 15,3-3 0-15,2 1 0 0,1-1 0 0,1 2 0 16,3 1 0-16,2 0 0 0,3-1 0 0,-1 1 0 0,3 0 0 16,3-1 0-16,2 1 0 0,1-2 0 0,-2-1 0 0,3 1 0 15,4 0 0-15,1 3 0 0,1 0 0 0,1 1 0 16,3 0 0-16,-1-2 0 0,0 0 0 0,3-2 0 15,-3 2 0-15,1 0 0 0,-4 2 0 0,0 0 0 16,-2 2 0-16,0-1 0 0,-3-1 0 0,1 0 0 16,1 0 128-16,-3 4-128 0,-3-1 0 0,-1 0 0 15,1 1 0-15,-2 1 0 0,-1 3 0 0,-5-3 0 16,1 2 0-16,-5 0 0 0,0 0 0 0,-3 2 0 16,-2-3 0-16,-2 2 0 0,-2-3 0 0,-4-1 0 15,1 1 0-15,-6 3 0 0,-4-4 0 0,-1 2 192 0,-2 0-192 16,-8-6 192-16,6 5-48 0,-6-5 0 15,0 0 0-15,0 0 0 0,0 0-144 0,0 0 160 0,0 0-160 0,0 0 160 16,0 0-16-16,0 0 0 0,0 0 0 0,0 0 0 16,0 0 48-16,0-11 0 0,-1-2 0 0,-1-2 0 15,-2-3 16-15,0-1 16 0,0-1 0 0,0-4 0 16,1-1 0-16,0-6 0 0,0-6 0 0,2 0 0 16,-3 0-96-16,2 0 0 0,-1-3-128 0,1-1 192 15,-2 3-192-15,1-3 0 0,2-1 128 0,1 1-128 16,0 5 0-16,0 0 0 0,0-1 0 0,1 4 0 15,1 3 0-15,0 2 0 0,1 5 0 0,-1 2 0 16,0 2 0-16,-1 5 0 0,-1 2 0 0,0 4 0 16,0 8 0-16,0 0 0 0,0 0 0 0,0 0 0 15,0 0-144-15,0 0 144 0,-7 8 0 0,1 4-144 16,1 0 144-16,1 8-160 0,0 4 160 0,-1 3-160 0,0 6 160 16,0 0 0-16,0 0 0 0,0 4-128 0,-1 1 128 0,-1 0 0 15,0-3 0-15,-1 1-128 0,0 3 128 0,2 0 0 16,-2-5 0-16,1 3 0 0,-1 2 0 0,1 0 0 15,-5-4 0-15,1 1 0 0,-2-4 0 0,0-2 0 16,1 1 0-16,-2-2 0 0,0-5 0 0,-3-1 0 16,2-2 0-16,0-1 0 0,-1-3 0 0,1-3 0 15,0 0 0-15,-2-1 0 0,-1 1 0 0,1-4 128 16,-1 2-128-16,3-5 0 0,-2 2 0 0,1-4 0 16,-1 0 0-16,0-1 128 0,0-4-128 0,-2-1 0 15,-2-3 0-15,-2 1 128 0,2 0-128 0,-2-1 0 16,0-5 0-16,-2 3 128 0,-3-7-128 0,0 4 0 0,0-4 0 15,-3 3 0-15,1 1 0 0,-2 0 0 0,-2 7 0 0,1-3 0 16,-2-2 0-16,1 1 0 16,0 2 0-16,-2 2 0 0,-3 0 0 0,-2-1 0 0,-2-3 0 15,-2 1 0-15,-1 2 0 0,-1-1 0 0,0-1 0 0,-1 2-128 16,0 3 128-16,-2 0 0 0,3 1 0 0,-1-1-128 16,0-1 128-16,-1 0 0 0,1 1 0 0,2 0 0 15,4-1 0-15,0 1 0 0,0 1 0 0,2 0 0 16,2 0 0-16,2 1 0 0,3 1 0 0,1-1 0 15,0-1 0-15,2 2 0 0,3-2 0 0,2-1 0 16,1 0 0-16,2-1 0 0,4-1 0 0,0 1 0 16,6-2 0-16,2 0 0 0,1-1 0 0,9 4 0 15,-7-5 0-15,2-4 0 0,1 0 0 0,3-4 0 16,0 3 0-16,2-3 0 0,2 1 0 0,-1 0 0 16,2-2 0-16,0-1 0 0,3-3 0 0,2 0 0 0,-1-1 0 15,2-4 0-15,2-2 0 0,-1 0 0 0,2-2 0 0,-1 3 0 16,1-3 0-16,1 0 0 0,-2-2 0 0,0 1 0 15,1-1 0-15,0 4 0 0,-2-2 0 0,1 3 0 16,-2-2 0-16,0 3 0 0,-2 2 0 0,-1 3 0 16,1 0 0-16,-3 3 0 0,1 2 0 0,-1 4 0 15,0 0 0-15,-5 9 0 0,7-5 0 0,-7 5 0 16,0 0 0-16,0 0-128 0,0 0 128 0,7 9 0 16,-2-1-144-16,1 5 144 0,-1-1 0 0,-2 6-176 15,-1 5 176-15,-1 0-128 0,-1 4 128 0,0 3 0 16,0 3 0-16,-1 4-128 0,-2 2 128 0,1 5 0 15,-1-1 0-15,1 1 0 0,-2-4 0 0,0-3 0 16,1-4 0-16,2-3-128 0,0-2 128 0,2-1 0 0,3-2 0 16,0-4 0-16,1-2 0 0,1-3 0 0,1-1 0 0,0-4 0 15,1-1 0-15,3-3 0 0,3 0 0 0,0-5 0 16,1-4 0-16,2-1 128 0,2-2-128 0,1-1 0 16,2-2 0-16,2-3 0 0,-1-3 0 0,4-2 128 15,3 4-128-15,2-4 0 0,1 0 0 0,4-1 128 16,1 0-128-16,3 1 0 0,-2 2 0 0,6 3 0 15,3-2 0-15,1 3 0 0,2 1 0 0,4-1-128 16,2 2 128-16,3-2 0 0,2 4 0 0,-1-3 0 16,2 0 0-16,-5 0 0 0,0 0 0 0,2-1 0 15,-1 1 0-15,-2-2 0 0,-1 2 0 0,-4-1 0 16,-5 3-160-16,-5 0 160 0,-8 2-192 0,-2 2 192 16,-3-1-1472-1,-5 3-192-15,-3 0-48 0,-6 3-15248 0</inkml:trace>
  <inkml:trace contextRef="#ctx0" brushRef="#br1" timeOffset="51675.23">12622 9085 12319 0,'0'0'544'0,"-9"0"112"0,9 0-528 0,-10 1-128 0,3-1 0 0,7 0 0 0,-11 2 1024 0,11-2 192 15,-7 0 16-15,7 0 16 0,-10 0-464 0,10 0-80 16,-8-2-32-16,8 2 0 0,-10 0 32 0,10 0 0 16,-5 0 0-16,0-1 0 0,5 1-240 0,-5 0-32 15,-1 0-16-15,3 0 0 0,3 0 96 0,0 0 0 16,0 0 16-16,0 0 0 0,-9-3-64 0,9 3-16 15,0 0 0-15,0 0 0 0,0 0 272 0,5-11 48 16,1 1 16-16,4 2 0 0,4-4-368 0,3 0-80 16,-1-2-16-16,3 0 0 0,2 0-192 0,-1 0-128 15,0 3 160-15,5-5-160 0,-4 0 0 0,2 2 0 16,1 3 0-16,2-1 0 0,0 2 0 0,-1 4 0 0,-1 0 0 16,0 4 0-16,0-2 0 0,-2 3 128 15,0 2-128-15,3 4 0 0,-1 0 0 0,-1 7 0 0,-2-1 0 0,1 2 0 16,-3-2 128-16,-1 1-128 0,0 2 0 0,-2 4 0 15,-1-2 192-15,1 2-64 0,-6-3-128 0,1 0 192 16,-1-2 64-16,1 0 0 0,-1-1 0 0,0-4 0 16,0 2 64-16,1-3 32 0,1-2 0 0,1 1 0 15,1-3-32-15,1-2 0 0,0-1 0 0,3-1 0 16,1-2-80-16,1 1-32 0,3-5 0 0,4 1 0 16,2-3-80-16,3-1 0 0,3-7-128 0,1 3 192 15,2 0-192-15,-2 0 0 0,-3-1 128 0,0-3-128 16,-3 0 0-16,1 2 0 0,-1 1 128 0,-3 2-128 15,-3 3 0-15,-3 0 0 0,-2 5 0 0,-3 3 0 16,-1 5 0-16,-2 1 0 0,-1 1 0 0,-2 5 0 16,0 4 0-16,-1-1 0 0,-2 2 0 0,2 1 0 0,2 0 0 15,-1 0 128-15,-1 1-128 0,2-2 0 0,2 0 128 16,2-2-128-16,2 1 0 0,2-1 0 0,0-7 0 0,2 2 128 16,6-3-128-16,-2-3 0 0,1-2 0 0,1-1 144 15,0 0-144-15,4-2 128 0,1-3-128 0,1-1 192 16,1 1-192-16,3-4 192 0,1 0-192 0,2-2 128 15,1 1-128-15,-1 2 128 0,-3-4-128 0,-2 4 0 16,-3-2 144-16,-5 6-144 0,-6 1 0 0,-3 8 0 16,-4 0 0-16,-1 1 0 0,-3 2 160 0,0 2-32 15,0 5-128-15,-2 0 192 0,0-1 96 0,-1 2 16 16,0 3 0-16,0 0 0 0,2-2-160 0,1-1-16 16,2 1-128-16,-2-2 192 0,0-3-192 0,2 1 0 15,2-7 128-15,2 0-128 0,2-1 0 0,2-2 128 0,2-2-128 16,5-1 0-16,3-4 160 0,2-3-160 15,2 0 160-15,3-3-160 0,1 0 144 0,-1 0-144 0,-3 0 128 0,-2 0-128 16,-1 0 0-16,-2 1 0 0,0 3 128 0,-2-1-128 16,-3 4 0-16,-2 3 0 0,-3 1 0 0,-2 4 0 15,-1 2 0-15,-1 0 0 0,0 6 0 0,2-3 0 16,-5 1 0-16,4 1-144 0,0 3 144 0,1-1 0 16,-1-4 0-16,2 1 0 0,1 2 0 0,1-5 0 15,2-2 0-15,2 0 0 0,0-2 0 0,2-3 0 16,2-1 0-16,0-4 0 0,0 1 0 0,2-1 0 15,2-2 0-15,0-2 0 0,-1 2 0 0,3-6 0 16,0-1 0-16,1 1 128 0,2 3-128 0,0 0 0 16,-1 2 0-16,-3 5 0 0,-1-4 0 0,-2 5 0 15,-3-2 0-15,-2 3 0 0,-1 1 0 0,2 1 0 0,0 1 160 16,0 1-160-16,-1 0 160 0,-1 2-160 0,3-2 144 16,0-1-144-16,0 0 128 0,3-3-128 0,2 0 0 15,2-1 128-15,2-1-128 0,1-4 0 0,-1 1 128 0,0 2-128 16,-2-5 128-16,3 2-128 0,-1-5 144 0,-1 3-144 15,0-1 160-15,-3 5-160 0,-2 0 0 0,-2 1 128 16,-3 2-128-16,0 0 0 0,-4 0 128 0,0 0-128 16,-2 2 176-16,-3 0-176 0,-2 2 208 0,-1 2-64 15,-1-1-16-15,0 2 0 0,-12-5 0 0,11 4-128 16,0-1 192-16,-11-3-64 0,0 0 16 0,12 1 0 16,-3-1 0-16,-9 0 0 0,0 0-16 0,0 0-128 15,9 4 192-15,-9-4-64 0,0 0 0 0,0 0-128 16,0 0 192-16,0 0-64 0,10-3-128 0,-10 3 128 0,0 0-128 15,0 0 128-15,0 0-128 0,7-5 0 0,-7 5 144 0,0 0-144 16,0 0 128-16,0 0-128 0,0 0 128 0,0 0-128 16,8-4 0-16,-8 4 144 0,0 0-144 0,0 0 0 15,9-7 0-15,-9 7 0 0,9-4 0 0,-9 4 0 16,0 0 128-16,9-3-128 0,0 1 0 0,-9 2 0 16,0 0 0-16,8-4 128 0,-8 4-128 0,0 0 0 15,0 0 144-15,9-4-144 0,-9 4 0 0,0 0 144 16,0 0-144-16,10 0 0 0,-10 0 0 0,9 7-176 31,-9-7-2064-31,5 7-432 0,-5-7-80 0</inkml:trace>
  <inkml:trace contextRef="#ctx0" brushRef="#br1" timeOffset="54820.33">3346 17395 6447 0,'0'0'576'0,"0"0"-576"16,0 0 0-16,0 0 0 0,-9-4 1360 0,9 4 176 16,0 0 16-16,-8-7 16 0,3 2-1152 0,5 5-224 15,0 0-64-15,-4-9 0 0,4 9-128 0,0 0 128 16,-2-9-128-16,2 9 128 0,0 0-128 0,0 0 0 15,-3-12 0-15,3 12 0 0,-4-6 0 0,4 6 0 0,0 0-144 16,0 0 144-16,-6-10 0 0,6 10 128 0,0 0-128 0,0 0 192 16,-10-3 448-16,10 3 64 0,-9-1 32 0,9 1 0 15,-10 1 144-15,10-1 16 0,-10 4 16 0,10-4 0 16,0 0-176-16,-9 9-32 0,1-4-16 0,8-5 0 16,0 0-288-16,-5 9-48 0,5-9-16 0,-6 9 0 15,6-9-80-15,-6 6 0 0,6-6-16 0,-6 11 0 16,6-11 112-16,0 0 32 0,0 0 0 0,0 0 0 15,0 0 0-15,0 0 16 0,0 0 0 0,0 0 0 16,0 0-32-16,0 0-16 0,0 0 0 0,0 0 0 16,0 0 0-16,0 0 0 0,0-11 0 0,4 4 0 15,-2-5-96-15,4 3 0 0,-3-3-16 0,2 0 0 16,1 1-48-16,0-3 0 0,2-1 0 0,2 1 0 16,1-2-192-16,-1 4 144 0,2-2-144 0,-1 0 128 15,1 4-128-15,0-2 0 0,1 3 0 0,1 2 0 0,-1 3 0 16,1 0 0-16,-2-1 0 0,2 2 0 0,0 3 0 0,-1 3 128 15,-1 2-128-15,-1 0 128 0,0 1-128 0,1 3-144 16,-1-1 144-16,1 5-208 0,-2-1 208 16,0-2 128-16,0 2 0 0,0-2-128 0,1 3 256 0,-3 1-48 15,1-5-16-15,-1 1 0 0,-3 3 176 0,0-5 16 16,0 3 16-16,2-5 0 0,-1 0 16 0,-6-6 0 16,6 9 0-16,-6-9 0 0,7 7-96 0,-7-7-32 15,0 0 0-15,7 8 0 0,1-4-160 0,1-1-128 16,1-2 192-16,0-2-192 0,2-3 160 0,-2-1-160 15,1-5 128-15,3 1-128 0,-1-4 128 0,3-3-128 16,2-1 0-16,0-2 128 0,1 0-128 0,0 0 0 16,0 0 0-16,0 1 0 0,2 0 0 0,-4 3 0 0,-1 2 0 0,-1 4 0 15,0 0-144-15,0 4 144 0,-1 3 0 0,0 2 0 16,-2 2-128-16,1 6 128 0,-1 3 0 0,2 5 0 16,2-2 0-16,-3 0-128 0,0 1 128 0,-1 3 0 15,-2 1 0-15,-1-1 0 0,1-2 0 0,0-1 0 16,0 1 160-16,0-2-160 0,2-5 160 0,1 2-160 15,-1-5 144-15,2 1-144 0,-2-4 128 0,3 0-128 16,1-3 0-16,4-3 128 0,-1-4-128 0,1-1 0 16,2-1 128-16,0 0-128 0,3-5 128 0,-1 0-128 15,0 2 0-15,0-2 128 0,-1-3-128 0,1 3 0 16,-1 0 0-16,0 3 0 0,-2-2 128 0,1 3-128 16,0 2 0-16,-2 5 0 0,-2 1 0 0,0 4 0 0,-3-1 0 15,0 3 0-15,-1 1 0 0,1 4 0 0,-1-2-128 16,0 5 128-16,2-5 0 0,0 3 0 0,-2 2 0 0,4-4 0 15,0-1 0-15,-1 1 0 0,-3-4 0 0,4-2 0 16,1 1 0-16,0 0 0 0,3-1 0 0,-2-2 0 16,2-2 0-16,1-1 0 0,1-1 0 0,1 0 0 15,2-5 128-15,0 2-128 0,1-4 128 0,1 2-128 16,0-2 128-16,-1 3-128 0,-1-4 0 0,-2 2 0 16,-2-2 128-16,1 3-128 0,0 2 0 0,1 0 0 15,-3 0 0-15,3 3 0 0,-1 2 0 0,-1 2 0 16,-2 0 0-16,1 3 0 0,-1-2 0 0,1 3 128 15,0 1-128-15,-2-1 0 0,-1-3 0 0,0 2 0 16,0-1 0-16,3 1 0 0,-3 1 0 0,4 0 0 16,-2-4 128-16,0-2-128 0,-2 1 0 0,-1-3 0 0,-1 0 144 0,1 1-144 15,0 0 0-15,2 0 0 0,1 1 0 0,-4-1 128 16,-1-2-128-16,0 4 0 0,-1 2 0 0,1 1 0 16,-2-1 0-16,0 1 0 0,0 5 0 0,-2-2 0 15,0 1 0-15,-2 2 144 0,0 1-144 0,0 1 160 16,1-1 32-16,-1 0 0 0,0-2 0 0,3 2 0 15,-1-4-64-15,-2 3 0 0,3-2 0 0,0-2 0 16,0 0-128-16,1 0 0 0,2-3 0 0,2-1 128 16,1-4-128-16,0 2 0 0,3-2 0 0,-2-1 0 15,-2-4 128-15,2 2-128 0,-2-1 0 0,-3 0 128 16,3 4-128-16,-2-4 0 0,0 3 0 0,-1 3 0 16,-1 2 0-16,-1 0 0 0,-1 0 0 0,1 2 0 15,0 2-128-15,0 3 128 0,-1-2 0 0,1 2 0 16,-2 3 0-16,1-1 0 0,-1 2 0 0,1-1 0 0,-1-4 0 15,1 3 0-15,0 0 0 0,1-2 0 0,1 1 0 0,0-3 0 16,0 0 0-16,2 2 0 0,2-4 0 0,1-1 0 16,2-2 0-16,-1-2 0 0,3 1 0 0,1-3 0 15,-1-5 0-15,0 2 0 0,0-6-160 0,0 2 160 16,3-1 0-16,0-2-144 0,-2-1 144 0,1 1 0 16,1 1 0-16,-1 1 0 0,1-1 0 0,-1 4 0 15,-2-2 0-15,1 3 0 0,0-1 0 0,0 5 0 16,2 0 0-16,-3-1 0 0,1 1 0 0,1 2 0 15,1-1 0-15,-1 2 128 0,-3 0-128 0,0-2 0 16,1-3 128-16,-1 3-128 0,3 2 128 0,0 0-128 16,-1-2 128-16,2 0-128 0,2-5 0 0,0 3 128 15,2-2-128-15,-1-1 0 0,5 0 0 0,-2-2 128 0,0 5-128 16,-1-2 0-16,3 2 0 0,-4 3 0 0,-2-1 0 0,-1 1 128 16,-2 0-128-16,-1-1 0 0,0 0 0 15,2 2 0-15,-2 2 0 0,0 0 0 0,0-1 0 0,0 2 128 16,-1 0-128-16,0 1 0 0,0-1 0 0,-1-1 0 15,-3 1 128-15,-1-1-128 0,-1 0 160 0,0 2-160 16,-2 2 208-16,2-1-48 0,-1-2-16 0,-1 1 0 16,-1 1 32-16,0 2 0 0,0-1 0 0,0-2 0 15,0-2-176-15,0 3 0 0,-1 1 0 0,0-3 128 16,-1-2-128-16,1 0 0 0,0-1 0 0,-2 1 128 16,-1 0-128-16,-2 0 0 0,-8 0 0 0,12 0 0 15,-4 1 0-15,0 2 128 0,-8-3-128 0,10 0 0 16,-10 0 176-16,9 2-48 0,-9-2-128 0,8 4 192 0,-8-4 32 15,0 0 0-15,0 0 0 0,9 8 0 0,-9-8-64 16,7 4-16-16,-7-4 0 0,0 0 0 0,8 5-144 0,-8-5 160 16,8 7-160-16,-8-7 160 0,0 0-160 0,0 0 0 15,10 4 0-15,-10-4 128 0,9 0-128 0,-9 0 0 16,10 0 0-16,-10 0 0 0,9 0 0 0,-9 0 0 16,0 0 0-16,11-1 0 0,-2 1 0 0,0-1 0 15,-9 1 0-15,10-3 0 0,-2-2 0 0,-8 5 0 16,9-3 128-16,-2 1-128 0,1-1 0 0,2 1 0 15,-10 2 0-15,11-1 0 0,-11 1 128 0,12-4-128 16,-2 0 192-16,0 1-64 0,-10 3-128 0,12 0-144 16,-12 0 144-16,10 0-208 0,-10 0 208 0,10 0 0 15,0 2 0-15,-10-2 0 0,0 0 0 0,10 1 0 0,-10-1 0 16,0 0 0-16,0 0 0 0,11 2 0 0,-11-2 0 16,0 0 0-16,7 6 0 0,-7-6 0 0,0 0 0 0,0 0 0 15,0 0 0-15,0 0 0 0,7 5 0 0,-7-5 0 16,0 0 0-16,0 0 0 0,0 0 0 0,0 0 0 15,0 0 0-15,0 0 0 0,0 0-128 0,0 0 128 16,-6 9 0-16,6-9 0 0,-8 5 0 0,8-5 0 16,-11 3 0-16,11-3 0 0,-10 5 0 0,10-5 0 15,-10 2 0-15,10-2 0 0,-10 2 0 0,10-2 0 16,0 0 0-16,0 0 0 0,-10 2 0 0,1 3 0 16,9-5 0-16,-8 5 0 0,8-5 0 0,0 0 0 15,-10 4 0-15,10-4 0 0,-9 3 0 0,9-3 0 16,-9 4 0-16,0 0 0 0,0-1 0 0,9-3 0 15,-10 3 0-15,0 0 0 0,0-2 0 0,0 4 0 16,-2-1-336-16,2 0 16 0,-3 0 16 0,1 1 0 16,-2-3-2320-16,-3 0-448 0</inkml:trace>
  <inkml:trace contextRef="#ctx0" brushRef="#br1" timeOffset="56443.8">12843 9220 17503 0,'-15'-9'1552'0,"5"6"-1232"0,2 1-320 0,-1 0 0 15,1 1 1648-15,-3-1 272 0,4-2 48 0,7 4 16 16,0 0-704-16,0 0-144 0,-3-9-32 0,3 0 0 15,3-2-288-15,2-1-64 0,3-2-16 0,2 0 0 16,2-1-240-16,6 1-48 0,0 1-16 0,4-5 0 0,2-2-432 0,0-1 128 16,4 0-128-16,1 2 0 0,3 3 0 15,0-2 0-15,-2 0 0 0,1 0 0 0,-2-1 0 0,0 1 0 16,-2 2 0-16,0 3 0 0,-3 0 0 0,0 5 0 16,0 0 0-16,-1 5 0 0,-3 1 0 0,-1 2 0 15,-1 2 0-15,-1 3 0 0,-3 4 0 0,0 0 0 16,-2 5 0-16,0 3 0 0,-1 3 160 0,1 0-160 15,-6 1 192-15,3-1-192 0,-2-2 160 0,1 0-160 16,-2-3 128-16,3-1-128 0,2 0 208 0,1-4-32 16,2 0-16-16,3-2 0 0,2 1 64 0,4-7 16 15,2 0 0-15,3-5 0 0,3-2 208 0,2-4 32 16,0-5 16-16,4 0 0 0,2-2-304 0,3 0-48 0,0 1-16 16,2-3 0-16,-2-3-128 0,4 0 0 0,0 0 0 15,-2 0 128-15,1 0-128 0,-5 2 0 0,-3 2 0 16,-4 6 0-16,-5 3 128 0,0 6-128 0,-4-1 128 0,-2 6-128 15,-2 3 0-15,-2 7 0 0,-1 3 0 0,-1 2 0 16,-3 1 144-16,2 1 0 0,-2 4 0 0,1 3 0 16,0-1-144-16,1 2 0 0,-1-6 0 0,3 0 0 15,0-3 0-15,4-1 0 0,0-4 128 0,5-1-128 16,0-4 0-16,4-1 0 0,0-1 144 0,-1-1-144 16,3-2 160-16,1-3-32 0,3 0-128 0,1-2 192 15,1-3-16-15,0-3-16 0,0-2 0 0,3 0 0 16,0 3-160-16,2-2 0 0,0 0 0 0,-2 2 0 15,-6-4 0-15,-2 5 0 0,-1 0 0 0,-4 1 0 16,1 4 0-16,-1 5 0 0,-2 0 0 0,-2 4 0 16,-1 0 0-16,-2 1 0 0,1 0 0 0,1 3 0 0,1-3 0 15,0 1 0-15,1 1 0 0,2-3 0 0,0 2 0 16,1-3 0-16,1 2 0 0,-1-6 0 0,-1-2 0 0,2 0 0 16,-2-2 0-16,1 0 0 0,0-3 0 0,0 2 0 15,-3-3 0-15,3-2 0 0,-3-2 0 0,1 2 0 16,-3-1 0-16,0 4 0 0,-2 1 0 0,2 1 0 15,0 2 0-15,-1 1 0 0,-3 1 0 0,0 4 0 16,-2-1 0-16,1-1 0 0,-1 4 0 0,1-3 0 16,-1 3 0-16,0-1 0 0,-3 0 128 0,2 0-128 15,2-2 0-15,0 0 128 0,1-2-128 0,3-2 0 16,-1 0 0-16,2-2 0 0,-1-2 0 0,2 1 128 16,-1-3-128-16,2-2 0 0,-1 1 128 0,3 0-128 0,1-4 0 15,0 2 128-15,-1 0-128 0,-1 2 0 0,1 0 0 0,-2-4 0 16,2 1 192-16,-3 3-64 0,-1-3 0 0,0 5 0 15,-1 1 80-15,-2 1 16 0,0 1 0 0,2-3 0 16,1-3-224-16,-3 0 176 0,1 1-176 0,-2-2 160 16,0 2-160-16,-2 1 160 0,-3 2-160 0,-1-4 160 15,2 2 16-15,-2 1 0 0,-3 1 0 0,0 0 0 16,-10 2 32-16,12-1 16 0,-3-1 0 0,-9 2 0 16,10-4-64-16,-10 4-16 0,10-3 0 0,0 2 0 15,-10 1 48-15,0 0 0 0,8-3 0 0,-8 3 0 16,0 0-192-16,0 0 0 0,0 0 0 0,0 0 0 15,0 0 0-15,6-2 240 0,-6 2-64 0,0 0-16 16,0 0-160-16,0 0 0 0,0 0 0 0,0 0 128 16,0 0-128-16,0 0 0 0,0 0 0 0,0 0 0 15,0 0 0-15,0 0 0 0,0 0 0 0,0 0 0 16,0 0 0-16,0 0 0 0,0 0 0 0,0 0 0 0,0 0 0 16,0 0 0-16,0 0 0 0,0 9 0 0,0-9 0 0,0 0 0 15,0 0 0-15,0 0 0 0,-9 11 0 0,2-3 0 16,7-8 0-16,-9 7 0 0,1 1 0 0,-1 0 0 15,0-5-192-15,1 1 192 16,-1 0-1280-16,-3 1-128 0,0-1-16 0,-5 0-10976 16,-1 1-2192-16</inkml:trace>
  <inkml:trace contextRef="#ctx0" brushRef="#br1" timeOffset="58431.41">6190 8325 7359 0,'0'0'656'0,"5"-9"-528"0,-1-2-128 0,0 3 0 0,-1-2 1728 0,-3 10 304 15,0 0 64-15,7-7 16 0,-7 7-864 0,0 0-160 16,0 0-48-16,7-6 0 0,-7 6-288 0,0 0-64 15,11-1-16-15,-11 1 0 0,0 0-112 0,0 0-32 16,0 0 0-16,6 11 0 0,2 2 112 0,-2 0 0 16,-1 3 16-16,-1 2 0 0,-1 1-32 0,-1 5-16 15,-2 2 0-15,0 3 0 0,0 0 16 0,-1 3 0 16,0 0 0-16,0 3 0 0,-2 2-176 0,-1 0-48 16,0 2 0-16,-1 1 0 0,-2 0-96 0,-1-1-32 15,0-3 0-15,-2 3 0 0,0-5 64 0,-1 1 16 16,-2-2 0-16,1-1 0 0,-1-2 0 0,1-1 0 15,-2-4 0-15,4 4 0 0,1-2-48 0,1-1-16 0,2-6 0 0,2-2 0 16,2 1-288-16,2-3 128 0,0-3-128 0,0-4 0 16,0-9 176-16,2 10-176 0,-2-10 160 0,8 5-160 15,-1-1 144-15,2-3-144 0,-9-1 128 0,16-1-128 16,0 0 144-16,3-2-144 0,-1-1 160 0,1 0-160 16,-1-1 256-16,2 2-64 0,3-1 0 0,1 0 0 15,0-1 0-15,1 1 0 0,4 0 0 0,1 4 0 16,3-2-48-16,2-1-16 0,-4-1 0 0,4 2 0 15,0 1-128-15,5-2 0 0,2 0 0 0,2 3 128 16,2 0-128-16,0-1 0 0,-1-1 0 0,0-1 0 16,3-1 0-16,-2 2 0 0,0-1 0 0,1 1 0 15,1 2 128-15,2-2-128 0,2 0 0 0,1 1 128 16,2-1 0-16,-2 2-128 0,-1 0 192 0,0 0-64 16,-1-2 48-16,0 0 0 0,0 1 0 0,2 0 0 0,5 0-176 15,-2 1 160-15,-1 1-160 0,0 3 160 0,0-2-160 0,-2-2 0 16,-1 0 144-16,2 0-144 0,-1 2 0 0,2-1 144 15,1 1-144-15,0 0 0 0,0 3 128 0,-2-1-128 16,0-1 0-16,-4 0 0 0,4-2 128 0,-1 0-128 16,3 3 0-16,-1 0 0 0,-1 1 160 0,1-1-160 15,0-1 128-15,-1 0-128 0,1 1 0 0,0 2 0 16,-2-3 0-16,2 2 0 0,2 1 0 0,0 0 0 16,2-3 128-16,-5 4-128 0,-3-1 0 0,-3-2 0 15,2 0 0-15,0 2 0 0,-3-2 0 0,1 0 0 16,-1 2 0-16,3 2 128 0,-5-5-128 0,2 3 0 0,-1-1 0 15,-3-2 0-15,-1 1 0 0,0 3 0 0,0-1 0 16,-1-1 0-16,-2 1 0 0,-1 3 0 0,-1-1 0 16,1 1 0-16,-2-4 0 0,0 1 0 15,-3 2 0-15,0-3 0 0,-2 1 0 0,0 2 0 0,-2-3 128 0,-2 3-128 16,-2-3 0-16,1-1 0 0,0 1 0 0,0 0 128 16,-2 0-128-16,-1 0 0 0,-2 1 0 0,1-1 0 15,-3-1 0-15,0 1 0 0,-1 3 128 0,0-4-128 16,-2 1 0-16,1 0 0 0,-1-3 144 0,0 2-144 15,0 0 0-15,-1 4 144 0,-2-6-144 0,0 1 0 16,-2-2 128-16,1-1-128 0,-2 0 0 0,0 0 0 16,0 0 128-16,-10 0-128 0,10 0 0 0,-1 0 0 15,-9 0 144-15,10-4-144 0,-2-2 0 0,0 1 144 16,-2 1-144-16,-6 4 192 0,11-8-192 0,-4 1 192 16,2-3-192-16,0 1 0 0,0-4 144 0,-1 3-144 0,1-3 144 15,3-2-144-15,-3-2 192 0,3 1-192 0,2-6 240 16,0 2-64-16,0-3-16 0,2-3 0 0,-2 2 16 15,-2-5 0-15,4-3 0 0,-2 3 0 0,-1-4 32 0,0 0 16 16,0 1 0-16,-2-3 0 0,1-5 16 0,0 1 0 16,0-3 0-16,-1 1 0 0,1 3-32 0,-1 0 0 15,2 1 0-15,-4 1 0 0,1 1-16 0,-1 3 0 16,-1 4 0-16,-5 0 0 0,2 7 16 0,1 2 0 16,-1 1 0-16,0 1 0 0,-1 2-208 0,-1 4 176 15,1 0-176-15,0 0 160 0,-1 3-160 0,-3 8 0 16,2-11 0-16,-2 11 0 15,0 0-432-15,0 0-64 0,0 0-16 0,0 0 0 16,0 0-2512-16,0 0-512 0</inkml:trace>
  <inkml:trace contextRef="#ctx0" brushRef="#br1" timeOffset="62663.81">16598 16307 16575 0,'-1'-14'1472'0,"1"3"-1168"0,0 11-304 0,4-9 0 16,-2-3 944-16,-2 12 128 0,0 0 16 0,11-6 16 0,-3 0-240 0,1 1-48 16,-9 5-16-16,13-4 0 0,0 4-192 15,-2-1-32-15,-1-1-16 0,2 2 0 0,-2 3 16 0,0-1 16 16,-1 2 0-16,-1 4 0 0,-8-8-272 0,10 7-64 16,-2 6-16-16,-1-3 0 0,0 2 144 0,-2 2 16 15,-2 1 16-15,0 4 0 0,-2 3 32 0,0 3 16 16,-1 6 0-16,-1 2 0 0,-1 2 0 0,-2 3 0 15,0 7 0-15,-2-3 0 0,-2-5-176 0,-1 3-32 16,-1 4-16-16,-1-5 0 0,-1-2-48 0,1-2 0 16,-1 4 0-16,2-3 0 0,-1-1-16 0,0-2-16 15,3-7 0-15,0 2 0 0,0-5-16 0,3 1 0 16,0-1 0-16,3-4 0 0,-2-3-144 0,1-4 128 16,2 2-128-16,0-2 128 0,1-5-128 0,0-7 160 15,2 9-160-15,-2-9 160 0,0 0 16 0,4 8 0 0,-4-8 0 0,0 0 0 16,9 6 208-16,1-3 32 0,-1-3 16 0,2-1 0 15,2-3-192-15,2 1-48 0,3 2 0 0,3-3 0 16,1 2-192-16,4-3 0 0,1-2 0 0,1 2 0 16,-1-1 0-16,4-3 0 0,-1 4 0 0,4-2 0 15,0 2 0-15,3 1 128 0,1 3-128 0,1-3 0 16,1-1 0-16,3 3 0 0,4 0 0 0,1 1 0 16,-1-1 0-16,2 0 0 0,-2 0 0 0,1-1 0 15,1 0 0-15,1 1 0 0,-2 1 0 0,4 0 0 16,4 1 0-16,3-2 0 0,-1 0 0 0,0 1 0 15,-3-2 0-15,1 2 0 0,-1 1 0 0,2 2 0 16,-2-2 0-16,3 2 0 0,2-1 0 0,0-1 0 0,-2 0 0 16,0 0 0-16,-1 0 0 0,-1 0 0 0,-2 2 0 0,2 2 0 15,1-2 0-15,2 1 0 0,1 0 0 0,-2-1 0 16,-4 2 0-16,0 0 0 0,1 1 0 0,0-1 0 16,-2-2 0-16,2 5 0 0,2-1 0 0,1-2 0 15,1-4 0-15,-2 3 0 0,-2-1 0 0,-2 1 0 16,0-2 0-16,1 0 0 0,-1 2 0 0,0-1 0 15,2 1 128-15,0-2-128 0,-2-1 0 0,-1 0 0 16,-2 0 0-16,1 1 0 0,-2 1 0 0,0 0 0 16,-1 2 0-16,1 1 0 0,2-1 0 0,-2-3 0 15,1 0 0-15,-2 1 0 0,-4-1 0 0,-1 1 0 16,0 4 0-16,1-4 0 0,-2 1 128 0,0-1-128 16,-1 2 0-16,3 1 0 0,0-2 0 0,1-1 0 15,-1-1 0-15,-1-1 0 0,-3 3 0 0,2-3 0 0,-3-1 0 0,2 1 0 16,0 4 0-16,-3-1 0 0,1 2 0 0,2-2 0 15,1-2 0-15,0 1 0 0,-2-2 0 0,1-2 0 16,-2 1 0-16,1-2 0 0,-3 1 0 0,-2-2 0 16,0 5 0-16,0-1 128 0,-2 0-128 0,-1 3 0 15,0-1 0-15,0 2 0 0,-3-1 0 0,-1 1 0 16,1 2 0-16,-4-1 0 0,0-4 0 0,-3 3 0 16,-1 2 0-16,-2-2 0 0,-1-1 0 0,-3-2 0 15,-2 3 0-15,-1 0 0 0,0 1 0 0,-2-1 0 16,-10-4 0-16,11 5 128 0,-2 1-128 0,-9-6 0 15,10 5 128-15,-2 0-128 0,1 3 0 0,-9-8 0 16,0 0 128-16,9 6-128 0,-9-6 0 0,9 7 0 16,-9-7 128-16,7 8-128 0,-7-8 0 0,8 7 144 15,-8-7-144-15,0 0 0 0,0 0 0 0,10 4 128 16,-10-4-128-16,9-2 192 0,-9 2-192 0,9-5 192 0,-1 0 64 16,-2-4 0-16,2 0 16 0,-2-2 0 0,0-2 64 0,2-1 16 15,0-6 0-15,-1 0 0 0,1-2-64 0,2 0-16 16,-1-3 0-16,1-3 0 0,-1-6-80 0,1-1-32 15,0 0 0-15,0-3 0 0,1-3-16 0,1-4 0 16,1 4 0-16,1-3 0 0,-1 4-16 0,1 0-128 16,1 1 192-16,0 1-64 0,0 0 0 0,-2 2 0 15,-1 0 0-15,-1 6 0 0,0-2-128 0,0 3 0 16,-4 3 0-16,0 2 0 0,-1 0 0 0,0 4 0 16,-2 3 0-16,0 3 0 0,-1 3 0 0,-2 1 0 15,0 3 0-15,-1 7-176 16,0 0-208-16,0 0-32 0,0 0-16 0,0 0 0 15,0 0-1680-15,0 0-352 0,-8 9-64 0,2 3-14592 0</inkml:trace>
  <inkml:trace contextRef="#ctx0" brushRef="#br1" timeOffset="73151.16">23216 17763 11967 0,'0'0'528'0,"0"0"112"0,6-5-512 0,1-2-128 16,-7 7 0-16,7-5 0 0,-7 5 2032 0,0 0 368 15,8-5 80-15,-8 5 16 0,0 0-1520 0,0 0-288 16,0 0-64-16,0 0-16 0,0 0-80 0,0 0-16 16,1 8 0-16,-2 3 0 0,-2 0-256 0,-1 2-64 15,-2 1-16-15,0 1 0 0,-3 3-48 0,-1-1-128 16,-2-3 192-16,-4 4-64 0,-1 2-128 0,-3 0 192 0,-2 2-192 0,-1-1 192 16,-3 2-192-16,-4-2 128 0,-1-2-128 0,0 0 128 15,2-1-128-15,-2-3 0 0,3 1 0 0,3-2 128 16,1 0 80-16,5-1 16 0,1-4 0 0,3 0 0 15,1-2 64-15,1 1 16 0,3-5 0 0,2 0 0 16,8-3-96-16,0 0-16 0,0 0 0 0,0 0 0 16,0 0-32-16,0 0-16 0,2 11 0 0,-2-11 0 15,10 5 48-15,2 0 0 0,-1 0 0 0,3-1 0 16,3-2-48-16,1-1 0 0,4 2 0 0,1-2 0 16,-1-1-144-16,4 2 0 0,1 0 0 0,1 1 0 15,0-6 0-15,0 3 0 0,1 0-192 0,-3 3 192 16,-1-6-1776-16,-4 2-224 0,-2 0-48 15</inkml:trace>
  <inkml:trace contextRef="#ctx0" brushRef="#br1" timeOffset="73502.41">22812 18221 15663 0,'-8'-6'1392'0,"-1"1"-1120"16,1 1-272-16,8 4 0 0,-5-6 2192 0,5 6 384 16,0 0 80-16,0 0 16 0,0-12-1520 0,4 2-320 15,0 3-48-15,2 0-16 0,2 1-512 0,2 2-128 16,3 2 0-16,1-1-128 0,2 0 0 0,5 0 0 16,0-1 0-16,6 0 0 0,4 1 256 0,2 0-64 0,3-4-16 0,4 2 0 15,2-4 144-15,-2 2 48 0,4 0 0 0,3-2 0 16,2 4 128-16,6 0 16 0,5-1 16 0,1 2 0 15,1 2-16-15,-1 0 0 0,-4 0 0 0,2 0 0 16,-3 0-256-16,1 2-48 0,1 0-16 0,2 0 0 16,0 0-192-16,-3 4 128 0,-4-2-128 0,-6 1 0 15,-5-2 0-15,-4 2 128 0,-2-2-128 0,-4 1 0 16,-3 4 0-16,-1-4 0 0,-1 1-192 0,-3-2 192 31,0 1-736-31,-4 2-32 0,1 0-16 0,-4-1-9040 0,-1-2-1808 0</inkml:trace>
  <inkml:trace contextRef="#ctx0" brushRef="#br1" timeOffset="74752.53">24866 16696 4607 0,'0'0'400'0,"0"0"-400"0,0 0 0 0,-8 7 0 0,0-5 2528 0,8-2 416 15,-10 3 96-15,10-3 16 0,-10 2-1936 0,1 1-384 16,9-3-80-16,-10 1-16 0,-1-1-128 0,2 3-48 16,0-6 0-16,0 3 0 0,-1-1 48 0,0-1 0 15,-1 0 0-15,4 1 0 0,-3 1 176 0,2-2 32 16,-3 1 16-16,11 1 0 0,-9 0 160 0,9 0 16 15,0 0 16-15,0 0 0 0,-7-5-128 0,7 5-32 16,-1-9 0-16,1 9 0 0,8-6-144 0,2-1-48 16,3 2 0-16,-1 1 0 0,1-1-128 0,2-1-48 15,2 1 0-15,1 1 0 0,-1-2-208 0,2 3-64 16,2 1 0-16,-2-1 0 0,-1 1-128 0,-1 2 0 16,1-2 0-16,-3 2 128 0,-1 0-128 0,-2 0 0 15,1 0 144-15,-13 0-144 0,0 0 0 0,0 0 0 0,8 3 0 16,-8-3 0-16,0 0 208 0,0 0-16 0,-8 6-16 0,-5 2 0 15,-1-4-48-15,-4 1 0 0,-3-1 0 0,0-1 0 16,-3 2-128-16,1-2 128 0,0 0-128 0,3-1 128 16,1 4 0-16,0-2-128 0,0-2 192 0,0 1-64 15,1 0 16-15,1 2 0 0,3-1 0 0,3-2 0 16,-1 1-144-16,2-1 0 0,10-2 0 0,0 0 0 16,0 0 0-16,0 0 0 0,0 0 0 0,0 0 0 15,0 0 0-15,0 0 0 0,16 2 0 0,-2-1 0 16,1-2 0-16,0-2 0 0,0 2 0 0,2 0 0 15,-4-1-144-15,-1 2 144 0,0-1 0 0,-1 1 0 16,-1 0-128-16,0 0 128 0,-10 0 0 0,12-1 0 16,-2 1 0-16,-10 0 0 0,10 0 0 0,-10 0 0 15,0 0 0-15,10 1 0 0,-10-1 0 0,0 0 0 16,0 0-128-16,0 0 128 0,0 0 0 0,8 6 0 16,-8-6-576-16,0 0-16 0,5 9 0 0,-5-9-9776 15,0 0-1936-15</inkml:trace>
  <inkml:trace contextRef="#ctx0" brushRef="#br1" timeOffset="76121.86">24891 18043 11055 0,'0'0'976'0,"0"0"-784"0,0 0-192 0,0 0 0 16,0 0 1856-16,0 0 336 0,0 0 64 0,0 0 16 16,0 0-800-16,0 0-176 0,0 0-16 0,0 0-16 15,8 4-224-15,-1 0-32 0,-7-4-16 0,13 4 0 16,1 1-224-16,0-2-32 0,1-2-16 0,2-1 0 16,2 1-112-16,1 0-32 0,3-1 0 0,3 2 0 15,0-4-128-15,1 1-16 0,-3 0-16 0,2 0 0 16,-1-3-64-16,-2-1-16 0,-3 0 0 0,-2 2 0 15,-3 0-96-15,-1 0-32 0,-1-4 0 0,-3 2 0 16,-2 1-80-16,-8 4-128 0,9-6 176 0,-9 6-176 16,0 0 272-16,0 0-48 0,0 0-16 0,0 0 0 15,0 0 96-15,-12-4 16 0,1 2 0 0,-5 2 0 16,-3 1-320-16,-3 2 0 0,-5-2 0 0,-4-1 0 0,-3 0 0 16,-3 0 0-16,0 0 128 0,0 0-128 0,2-1 0 15,3 1 0-15,3 0 0 0,1 0 0 0,1 0 128 0,4 0-128 16,3 0 0-16,3 0 0 0,3 0 0 0,4 0 0 15,10 0 0-15,0 0 0 0,0 0 128 0,0 0-128 16,0 0 0-16,8-9 0 0,3-3 0 0,6 5 160 16,3-4-160-16,6 5 128 0,3-2-128 0,4 2 0 15,1-2 0-15,6 1 0 0,2 3 0 0,1-1 0 16,-6-3 0-16,0 3 0 0,-3 1 0 0,-4-2 192 16,-3 2-192-16,-3 0 192 0,-2 4-64 0,-4-1 0 15,-7 1 0-15,-1 1 0 0,-10-1-128 0,0 0 0 16,0 0 144-16,0 9-144 0,-2 3 144 0,-5-1-144 15,-5-4 192-15,-2 3-192 0,-4-3 192 0,-6 5-192 16,-3-2 192-16,-2 1-192 0,-3 2 144 0,-1-3-144 0,1 3 0 16,0-3 144-16,3-1-16 0,2-1-128 0,3-1 192 0,4-2-64 15,2 4-128-15,3-2 0 0,3-5 144 0,4 2-144 16,8-4 0-16,0 0-208 0,0 0 16 0,0 0 16 31,0 0-2368-31,0 0-464 0</inkml:trace>
  <inkml:trace contextRef="#ctx0" brushRef="#br1" timeOffset="77003.69">26282 17637 20383 0,'0'0'896'0,"0"0"192"0,0 0-864 0,0 0-224 0,9-3 0 0,-9 3 0 16,0 0 928-16,0 0 144 0,0 0 16 0,0 0 16 16,0 0-96-16,0 0-32 0,0 0 0 0,0 0 0 15,0 0-48-15,0 0-16 0,-8 1 0 0,-1 2 0 16,-2 1-208-16,-2 0-64 0,-2-4 0 0,-2 0 0 15,-1-3-112-15,-2 3-16 0,-3 0-16 0,-1 0 0 16,-3-1-112-16,-1 0-32 0,-1 1 0 0,0 0 0 16,0-2-48-16,1 2-16 0,1 3 0 0,2 1 0 15,-1-1-32-15,3 0-16 0,4 1 0 0,-1 1 0 16,2 1-112-16,3-3 0 0,1 2-128 0,1-1 192 16,2 0-192-16,2-2 128 0,9-2-128 0,0 0 0 15,0 0 128-15,0 0-128 0,0 0 0 0,0 0 0 16,0 0 144-16,0 0-144 0,0 0 128 0,0 0-128 0,0 0 176 0,0 0-48 15,0 0-128-15,7 5 192 0,-7-5-64 0,0 0-128 16,7 10 176-16,-7-10-176 0,0 0 160 0,2 10-160 16,0 2 128-16,-2-12-128 0,-4 9 128 0,-1 1-128 15,-2 0 0-15,0 2 128 0,-3 0-128 0,-2-2 160 16,-1 1-160-16,1 0 160 0,0-2-160 0,2 2 0 16,0-3 144-16,1 2-144 0,-2-3 0 0,3 1 128 15,2-1-128-15,6-7 0 0,0 0 0 0,0 13 0 16,0-13 0-16,5 8 0 0,2 4 0 0,5-5 0 15,-1 4 0-15,3-5 0 0,1 3 0 0,4-3 0 0,3 1 0 16,0 2 0-16,-2-4 0 0,2 4 0 16,-1-2 0-16,1 3-128 0,-2-2 128 0,2 3 0 0,-3 0 0 0,1 1 0 15,1 0 0-15,-2-1 0 0,0 2 0 0,-2 1 0 16,0-3 0-16,-2 3 0 0,-1 1 160 0,-1 1-160 16,-3-2 160-16,-2-3-160 0,-3 1 160 0,-1 0-160 15,-2-2 272-15,-2 2-32 0,0-12-16 0,-6 13 0 16,-2-3 96-16,-2 1 0 0,-3-1 16 0,-3 1 0 15,-3-5-96-15,-3 4-32 0,-1-2 0 0,-3 2 0 16,-2-5-64-16,0 1-16 0,-2 1 0 0,-1-5 0 16,-6-2-128-16,0 0 128 0,1-2-128 0,1-5 128 15,2 2-128-15,5 0 0 0,5 1 0 0,1-2 128 16,4-2-560 0,4 5-112-16,3-3-32 0,5 0 0 0,1 0-2288 0,3-4-464 15,5 2-80-15</inkml:trace>
  <inkml:trace contextRef="#ctx0" brushRef="#br1" timeOffset="77687.89">26608 17911 11967 0,'0'0'1072'0,"0"0"-864"16,0 0-208-16,0 0 0 0,0 0 3264 0,0 0 592 15,0 0 128-15,0 0 32 0,0 0-2848 0,0 0-560 0,0 0-112 0,-5 13-32 16,-1 1-192-16,1-1-32 0,0-2-16 0,0 4 0 16,-3 2 160-16,3-2 16 0,0 2 16 0,1-3 0 15,0-2 0-15,2 2 0 0,-1 0 0 0,3-1 0 16,3-1-32-16,2-1-16 0,4-5 0 0,0 1 0 15,1-4 48-15,1-1 16 0,3-4 0 0,2 0 0 16,4-3 80-16,-1-3 0 0,4-3 16 0,1 1 0 16,-1-4-352-16,-2 0-176 0,1-2 160 0,0 1-160 15,-3 1 0-15,-3-2 0 0,-2-1 0 0,0 1 0 16,-1 2 0-16,-2 3 0 0,-2 0 0 0,-1 6 0 16,0-1 0-16,-8 6 0 0,0 0 0 0,8 7 0 15,-1 2 0-15,-2 5-160 0,-4 4 160 0,0 3-128 16,-1 5 128-16,0 1 0 0,0 4 0 0,-1 4-128 15,-3 0 128-15,1 3 0 0,-3 2 0 0,0-1 0 16,-5 2 0-16,-1 1 0 0,-1-2 0 0,-2 4 0 0,-3-2 0 0,-1 0 0 16,-2 0 0-16,0-2 0 0,-1-2 128 0,-3 2 16 15,0 2 0-15,0-4 0 0,-3 0 176 0,0-2 48 16,0-5 0-16,1 0 0 0,2-2 64 0,-1-4 16 16,2-2 0-16,2-4 0 0,3-2-160 0,3-6-32 15,0 1 0-15,3-6 0 0,0-1-48 0,1-3-16 16,3-5 0-16,-1-3 0 0,1-3-192 0,3-4 144 15,1-3-144-15,0-5 128 0,-1-3-128 0,3-5 0 16,2-2 0-16,2-4-176 0,2-6 176 0,0 2 0 16,4-3 0-16,3 5 0 0,-1 5-160 0,1 4 160 15,1 8-192-15,3 1 192 0,2 1 0 0,1 1 0 16,2 5 0-16,3 3 0 0,1 0 0 0,1 4 0 0,0 2 0 0,-1 2 0 16,4 2 0-16,0 2 0 0,-2 2 0 0,-1 5 0 15,-2-2-224-15,-2 1 16 0,-2-3 0 0,-4 2 0 31,-4 0-752-31,1 0-128 0,-4 0-48 0,-7-8 0 16,0 0-1344-16,7 9-272 0,-7-9-48 0,0 0-10560 0</inkml:trace>
  <inkml:trace contextRef="#ctx0" brushRef="#br1" timeOffset="83106.3">15472 1527 21135 0,'-13'-18'928'0,"7"12"208"0,0-2-912 0,-1 3-224 0,7 5 0 0,-6-7 0 0,0 0 592 15,6 7 80-15,0 0 16 0,0 0 0 0,-9-1-384 0,9 1-80 16,0 0-16-16,-3 12 0 0,-1-4-208 0,2 6 0 15,2 4 0-15,-1 1 0 0,-2 3 0 0,0-1 0 16,0 4 0-16,-1-2 0 0,0 1 0 0,-1 1 128 16,-1-5-128-16,-2 5 0 0,2 1 160 0,-3-2-160 15,0 4 160-15,0-3-160 0,0-1 224 0,-4 0-48 16,1 0-16-16,-1 0 0 0,-2 0 224 0,-2-2 64 16,1 0 0-16,-2-1 0 0,1 2-80 0,-1-3-16 15,2-1 0-15,-1-1 0 0,2-3-64 0,1 1-16 16,1-4 0-16,3 0 0 0,1-5-80 0,3 2-32 0,6-9 0 15,-6 9 0-15,1 0-160 0,5-9 192 16,0 0-192-16,0 0 192 0,2 10-48 0,-2-10 0 0,7 9 0 0,-7-9 0 16,12 5 112-16,2-1 32 0,-1 0 0 0,3-4 0 15,1 0-160-15,2-1-128 0,3 1 192 16,1-3-192-16,1 1 144 0,0-1-144 0,0 1 0 0,0-1 144 16,3 3-144-16,-2 0 0 0,4 0 0 0,3 1 0 15,1 2 144-15,2 1-144 0,0 2 160 0,6-1-160 16,5 1 128-16,2 3-128 0,0-2 0 0,1-2 0 15,-1 0 128-15,1-1-128 0,5-2 0 0,-2 3 0 16,4 2 0-16,2-2 128 0,6 1-128 0,-1 0 0 16,-2-4 0-16,-1 0 0 0,0 5 0 0,-2 0 0 15,1-3 128-15,2 4-128 0,4 2 0 0,1-1 144 16,1-3-16-16,-1-2-128 0,-2 1 192 0,-1 3-64 0,2-2 64 0,3 0 0 16,3 3 0-16,1-5 0 0,1 0 0 15,-2 0 16-15,0-2 0 0,0 2 0 0,0-3-16 16,6 2-16-16,3-1 0 0,0 1 0 0,-6 1-16 0,1 0 0 15,-3-2 0-15,3 1 0 0,3 0-160 0,0 2 160 16,-1-1-160-16,-2 0 160 0,-3 1-160 0,1 2 0 16,0-2 0-16,4 2 0 0,1 2 0 0,0 0 0 15,-6 1 0-15,0-1 0 0,-1 0 0 0,2 4 0 16,4-1 128-16,-1 2-128 0,-1-1 0 0,-1-4 0 16,-3 1 0-16,-1-1 0 0,1-1 0 0,3-3 0 15,-2 2 0-15,-1 0 0 0,-2-3 0 0,0 1 0 16,1 1 0-16,-1-2 128 0,1 0-128 0,2-2 0 15,0-2 0-15,-3 0 0 0,-3 0 0 0,-4 0 0 0,2-1 128 16,-1 1-128-16,2 1 128 0,0-1 0 16,1 0 0-16,-3-1 0 0,-2-4-128 0,2 2 0 0,-4 0-160 15,1-1 160-15,0 1 0 0,2 1 0 0,1-1 0 0,-1 2 0 16,-2 1 0-16,-1-1 0 0,-1-2 0 0,-1 2 0 16,-1-1 0-16,1 0 0 0,5 1 0 0,-2 1 0 15,-2 1 0-15,-2 3 0 0,-4-2 0 0,-1 1 0 16,3-3 0-16,-2 0 0 0,0 1 0 0,3-1 0 15,0 0 0-15,4 0 0 0,-4-1 0 0,-3 1 0 16,-4 1 0-16,-1 0 0 0,0 2 0 0,1-1 0 16,1 0 0-16,0 2 0 0,3-1 0 0,2 0 0 15,-3-1 0-15,-2 2 0 0,-1 1 0 0,1-2 0 16,-2-1 0-16,0-2 0 0,1 0 0 0,3 0 0 16,-1 2 128-16,2-1-128 0,2-2 0 0,0 1 0 15,-5 1 0-15,0 0 0 0,-5-1 0 0,3 0 0 0,-1-1 0 16,2 1 0-16,-2 0 0 0,2 1 0 0,2 0 0 15,-2-1 0-15,0 0 0 0,-4 0 0 0,-5 0 128 0,-2 2-128 16,-3-1 0-16,1 0 0 0,-2 2 0 0,1-1 0 16,-1 1 0-16,1-2 0 0,1 2 0 15,-4-1 0-15,4 2 128 0,-1 2-128 0,0 0 0 0,-1 0 0 16,-1 0 0-16,-4-3 0 0,-4 1 0 0,-2-2 0 16,-2 1 0-16,-2 2 0 0,-3-3 0 0,-2 0 0 15,-2 0 128-15,0-1-128 0,-11-1 0 0,9 0 160 16,-9 0-160-16,0 0 128 0,0 0 16 0,0 0 0 15,0 0 0-15,0 0 0 0,0 0 32 0,7-3 0 16,-7 3 0-16,4-11 0 0,-3 4-48 0,0-5-128 16,-1 3 192-16,-1-3-64 0,0-2-128 0,0-3 192 0,-2-1-192 0,-1-2 192 15,3-3-192-15,-1-6 160 0,-1-4-160 16,-1 1 160-16,-1-1-160 0,1-4 0 16,2-2 0-16,-2-2 0 0,0 3 0 0,0 0 128 0,0 0-128 15,2 0 0-15,-2-2 0 0,0-2 0 0,2 2 0 0,-1-2 0 16,3-3 0-16,-2 6 0 0,-1 1 0 0,1 2 0 15,-1 3 0-15,2 1 0 0,-2 4 0 0,1 0 0 16,0 4 0-16,-1 0 0 0,-1 4 0 0,0 2 0 16,0 3 0-16,2 3 0 0,-1-1 0 0,-1 3 0 15,0 3 0-15,4 7 0 0,0 0-144 0,0 0 144 16,0 0 0-16,0 0-160 0,0 0 160 0,0 0-128 16,0 0 128-16,-3 12-208 0,0 1 80 0,4 4 128 0,-1 0-224 15,2 8 80-15,-1 0 16 0,0 5 0 0,0 2 128 0,-1 1 0 16,0 5-144-16,0 2 144 0,0 1 0 15,-1 2-176-15,-1 0 176 0,0-5-128 0,2 0 128 16,2-1 0-16,-2 0 0 0,1-1-128 0,1-1 128 16,1-1 0-16,0-1 0 0,-1 1-128 0,1-4 128 15,-1-2 0-15,1 0 0 0,-1-3 0 0,0 2 0 0,0-3 0 16,1-5 0-16,0 2 0 0,-3 0 0 0,2-2 0 16,0-2 0-16,1-1 128 0,-2 1-128 0,2-2 0 15,-3 0 0-15,0-1 0 0,0-3 0 0,0 0 0 16,0 2 0-16,0-2 0 0,-2 2 0 0,1 0 0 15,0-5 0-15,-2 3 128 0,-1-4-128 0,4-7 0 16,-6 12 128-16,-3-6-128 0,-1 2 0 0,0-3 128 16,-4-1-128-16,-1 1 0 0,-3 0 144 0,-1-3-144 15,-7 1 192-15,1-3-192 0,-6-1 0 0,1-1 0 0,-3 2 0 16,-2 2 0-16,0-1 0 0,-2-1 0 0,-2 0 0 0,-2 2 0 16,-1 3 144-16,-1 2-144 0,-7-3 0 0,-2-3 144 15,-5 0-144-15,0 0 160 0,-1 2-160 0,3-2 160 16,-3-1-160-16,1 0 128 0,-3 2-128 0,-3 0 128 15,-7 1-128-15,-1-2 0 0,2-1 0 0,0 1 0 16,3 0 0-16,-5 3 0 0,-3 1 0 0,1-1 0 16,-6-5 0-16,-1 1 0 0,2 4 0 0,0-2 0 15,0-2-176-15,-3 0 176 0,-6-1-128 0,1-2 128 16,-1 2-144-16,2 1 144 0,1 0-160 0,-3-4 160 16,-5-2 0-16,1 0 0 0,0-5 0 0,1 8 0 15,0 3 0-15,-2-3 0 0,-1-5-128 0,3 2 128 16,0 2 0-16,0 0 0 0,-3-1 0 0,0 3 0 0,0-1 0 15,1 2 0-15,1 1 0 0,0 0 0 0,-5 0 0 0,0-1 0 16,3-2 0-16,2 2 0 0,2 0 0 0,-2 2 0 16,-2 1 0-16,2-2 0 0,1-2 0 0,2 1 0 15,3 1 0-15,-3 1 0 0,-2 0 0 0,2-2 0 16,3-3 0-16,4 3 0 0,3 2 0 0,-2-1 0 16,-1-1 0-16,1-2 0 0,0-2 0 0,1 0 0 15,4-1 0-15,1 2-144 0,3 3 144 0,-3-2-160 16,-1-4 160-16,1-2-160 0,6 2 160 0,2 0 0 15,1-1 0-15,0 2 0 0,0 3-144 0,-3-1 144 16,-4 2-160-16,5-3 160 0,3-3 0 0,3 4 0 16,0 2 0-16,2-1 0 0,0 2 0 0,1 0 0 15,-5-2 0-15,5 2 0 0,1 0 0 0,2-2 0 16,3-1 0-16,2 4 0 0,2 0 0 0,2 0 0 0,2 1 0 0,-1 1 0 16,-2-2 0-16,0-2 0 0,0 1 0 0,3 1 0 15,1 1 0-15,2-1 0 0,3 0 0 0,1 0 0 16,0 0 0-16,4 0 0 0,0 0 176 0,4 3-48 15,-3 1 64-15,1 2 0 0,0-3 16 0,0-1 0 16,1 0-208-16,-2-1 176 0,1 0-176 0,2 2 160 16,0 0-160-16,2 1 0 0,0-1 144 0,1-2-144 15,0-2 0-15,1 1 0 0,1-2 0 0,0 1 128 16,1 1-128-16,1-1 0 0,3-2 128 0,-3 1-128 16,3 1 0-16,2-2 0 0,-1-1 0 0,1 0 0 15,1-2 0-15,2 0 144 0,0-3-144 0,0-1 0 16,-1 2 128-16,1-1-128 0,-2 2 0 0,2-4 0 0,-2 0 0 15,-1-1 0-15,1 0 0 0,-1 0 0 0,2 1 128 16,0-2-128-16,-1 0 0 0,0 3 0 0,2-4 0 0,0 2 0 16,0 1 0-16,-1-1 0 0,2 0 0 0,0 3 0 15,1-1 0-15,-1 3 0 0,-1-5 0 0,0 3 0 16,2-3 0-16,2 0 0 0,0-1 0 0,1-1 0 16,0-2 0-16,3 1 0 0,0-2 0 0,1 2 0 15,-1-2 0-15,1-2 0 0,3-2 0 0,-2-1 0 16,1-1 0-16,3-2 0 0,2 1 0 0,0-4 0 15,2-2 0-15,1-4 0 0,0-5 0 0,2-2 0 16,0 2 0-16,3-1 0 0,1-4 0 0,3 0 0 16,1 3 0-16,1-1 0 0,2 2 0 0,1 3 0 15,0 3 0-15,0 0 0 0,-1 1 0 0,0 2 0 16,-2 1 0-16,1 3 0 0,-2 4 0 0,-1 4 0 0,0 4 0 16,-1 3 0-16,0 1-128 0,-6 2 128 0,-7 9 0 0,8-5-144 15,-8 5 144-15,0 0-208 0,0 0 80 0,0 0 128 16,0 0-320-16,0 0 48 0,-5 13 16 0,-4-1 0 15,-3 2 80-15,-2 5 32 0,-2 5 0 0,-3 2 0 16,-1 4 144-16,-2 2-160 0,-3-1 160 0,-1 3-160 16,-2 2 160-16,0 0 0 0,-1 4-144 0,1-2 144 15,0 1 0-15,1 2 0 0,1-3 0 0,-1 0 0 16,0 3 0-16,2-4 0 0,2-2 0 0,1-1 0 16,3-4 0-16,3 1 0 0,2-1 0 0,2-5 0 15,2 3 0-15,1-3 0 0,2-1 0 0,3 0 0 16,1-4 0-16,1-1 0 0,-1 0 0 0,3-1 0 15,1-1 128-15,2-1-128 0,1-2 0 0,0-1 128 0,1 0-128 16,0-1 0-16,1 0 0 0,0 0 0 0,1 1 0 0,2-4 0 16,1 1 0-16,3-2 0 0,-1-1 0 0,6-1 0 15,0-1 0-15,0 0 128 0,3-1-128 0,1-2 0 16,0 1 0-16,0-1 0 0,3 1 0 0,0 1 0 16,2-2 0-16,1 1 0 0,0-1 0 0,2 1 0 15,1 1 0-15,2 1 0 0,2-2 0 0,3 0 0 16,3 1 0-16,2 1 0 0,3-1 0 0,1-2 0 15,-1 1 0-15,1-2 0 0,5-1 0 0,3 0 0 16,2 0 0-16,5 0 0 0,6 0 0 0,-1-1 0 16,-1-1 0-16,1 1 0 0,1-1-128 0,2-1 128 0,-2 2 0 15,7-2 0-15,2 2 0 0,0 0 0 16,-2-1 0-16,0 1 0 0,-1 0 0 0,5 0 0 0,5 1 0 0,-2 0 0 16,-1-2 0-16,0 2 0 15,1 0 0-15,3 0 0 0,3 0-144 0,0 0 144 0,-1 0 0 0,-3 0 0 16,-1 2 0-16,1 0-128 0,2 2 128 0,1 1 0 15,-2-2 0-15,-1-1 0 0,-2 2 0 0,2 0 0 16,3 1 0-16,0-3 0 0,2 1 0 0,-2 0 0 16,-2-1 0-16,3 2 0 0,3 0 0 0,1-2 0 15,1 1-144-15,-3-2 144 0,0 2 0 0,0 0-144 16,2 4 144-16,-2-3-128 0,-3 1 128 0,-2 2-128 16,-1-2 128-16,2 3 0 0,2 1 0 0,-2-3 0 15,-3 3 0-15,1-1 0 0,-3 2 0 0,3-2 0 16,4 2 0-16,-2-3 0 0,1 4 0 0,-2-4 0 15,-3 3 0-15,1-1 0 0,1 5 0 0,0-2 0 16,0-6 0-16,-3-1 0 0,-1 3 0 0,0-2 0 0,-2 4 0 0,2-1 0 16,0 1 0-16,-4-3 0 0,-5-1 0 0,0 0 0 15,1-1 0-15,1 6 0 0,2-2 0 0,2 1 0 16,-6-4 0-16,-3 0 0 0,0 2 0 16,-1-3 0-16,-1 1 0 0,4 3 0 0,3-4 0 0,-2 3 0 15,-4-3 0-15,-1-1 0 0,-3 1 0 0,-2 0 0 16,0-4 0-16,2 2 0 0,-1-2 0 0,3 1 0 15,-2-2 0-15,-5-2 0 0,-5 1 0 0,0 0 0 16,0-2 0-16,-1 1 128 0,0-5-128 0,2 2 0 16,2 0 0-16,-3-3 0 0,-5 2 0 0,-2-5 128 15,-3-1-128-15,-3-3 0 0,-4-2 128 0,1-2-128 0,-5-1 160 16,0 0-160-16,-3 1 256 0,-1 0-64 0,-3-4 0 0,0 0 0 16,-1-4 64-16,0 3 0 0,-2 0 0 0,-3-2 0 15,-4 2-96-15,-2-2-16 0,-2 0 0 0,-1-3 0 16,-1 1 64-16,-1 0 16 0,-2 5 0 0,-2-1 0 15,1 1-224-15,0 5 0 0,-2 7 0 0,-2-2 0 16,-1-3 0-16,0 4 0 0,0 12 0 0,0 0 0 16,0 0-256-16,0 0 48 0,0 0 16 0,0 0 0 31,0 0-1504-31,-3 13-288 0,1 3-64 0,-1 5-13712 0</inkml:trace>
  <inkml:trace contextRef="#ctx0" brushRef="#br1" timeOffset="85810.95">27402 13585 2751 0,'0'0'256'0,"6"-8"-256"16,-1 2 0-16,1-3 0 0,0 2 384 0,0-3 48 15,0 0 0-15,-2 1 0 0,-4 9-224 0,5-5-32 16,-1-3-16-16,-4 8 0 0,2-6-160 0,-2 6 0 16,0 0 0-16,0 0 0 0,-2-9 0 0,-1 3 0 15,3 6 160-15,-5-5-160 0,-1 2 864 0,6 3 64 0,-6-6 16 0,-1 2 0 16,1-1-272-16,6 5-48 0,0 0-16 0,0 0 0 15,-8-1-192-15,8 1-32 0,0 0-16 0,-9 2 0 16,9-2 80-16,0 0 0 0,-9 5 16 0,9-5 0 16,-7 12 64-16,2-3 16 0,0 0 0 0,1 3 0 15,0 0-64-15,2 3-16 0,-1 1 0 0,0 1 0 16,1 1-192-16,1 5-32 0,-1 7-16 0,-1 1 0 16,-4-3-48-16,3 5-16 0,-2 4 0 0,1 1 0 15,0 1-32-15,0 0-128 0,-2-3 192 0,1 2-64 16,0 2-128-16,-1-4 0 0,0-3 0 0,-1-2 128 15,0-4-128-15,2-3 0 0,-2-3 0 0,2-1 0 32,0-8-736-32,1 0-80 0,-4-1-16 0</inkml:trace>
  <inkml:trace contextRef="#ctx0" brushRef="#br1" timeOffset="86102.97">27820 13585 18431 0,'0'0'816'0,"-9"6"160"0,0-1-784 0,-1 6-192 0,-3 2 0 0,2 4 0 15,-1 0 768-15,1 6 96 0,-4 2 32 0,-1-1 0 16,2 5-448-16,2 4-96 0,-4 1-16 16,2 2 0-16,2-2-112 0,-2-1-32 0,0 5 0 0,0 0 0 15,0-1-192-15,1 1 128 0,0-2-128 0,2 1-6960 16,-1-5-1440-16</inkml:trace>
  <inkml:trace contextRef="#ctx0" brushRef="#br1" timeOffset="87240.68">27695 15782 10127 0,'0'0'896'0,"0"0"-704"16,0 0-192-16,0 0 0 0,0 0 1152 0,0 0 192 15,0 0 32-15,0 0 16 0,0 0-416 0,0 0-80 16,0 0 0-16,0 0-16 0,0 0-224 0,0 0-32 0,0 0-16 0,0 0 0 16,0 0-128-16,0 0-32 0,0 0 0 0,0 0 0 15,0 0-144-15,0 0-48 0,0 0 0 0,0 0 0 16,-6 10-80-16,2-2-32 0,2 3 0 0,-4 2 0 16,0 1 32-16,-2 4 0 0,2 0 0 0,-1 2 0 15,-4 3 0-15,1 0 0 0,-1 2 0 0,-1-2 0 16,1-2-176-16,-1 0 192 0,1 1-192 0,0-3 192 15,0-1-192-15,2-2 0 0,2-3 0 0,2 0 128 16,0-6-128-16,5-7 0 0,0 0 0 0,0 0 128 16,0 0-128-16,0 0 0 0,0 0 0 0,0 0 0 15,0 0 336-15,7-5-16 0,3-5 0 0,-1 0 0 16,2-6-144-16,0-3-48 0,0 2 0 0,1-2 0 16,-1-1-128-16,1 0 192 0,-1-4-192 0,1 1 192 0,-1 3-48 15,0 2 0-15,1 1 0 0,-2 3 0 0,0 2-144 16,-2 3 160-16,-8 9-160 0,8-4 160 0,-8 4-32 0,0 0-128 15,0 0 192-15,0 0-64 0,1 9-128 0,-4 4 160 16,-3 2-160-16,-2 1 160 0,-1 2-160 0,-2 0 0 16,-3 0 0-16,-1 0 0 0,-2-2 224 0,2 1-32 15,-2-1-16-15,2 1 0 0,0-2 16 0,2-2 0 16,2-1 0-16,3-4 0 0,2-2 160 0,6-6 32 16,0 0 16-16,0 0 0 0,0 0 176 0,0 0 48 15,12-9 0-15,0-3 0 0,3 0-368 0,2-2-64 16,0-2 0-16,4 1-16 0,-1-1-176 0,0 1 0 15,0 1 144-15,0 0-144 0,1 0 0 0,-1 4 0 16,-5 1 0-16,-2 3 128 0,-2 1-128 0,-1 5 0 16,-10 0 0-16,0 0 0 0,0 0-224 0,6 11-16 0,-2 3 0 15,-4-3 0 1,-2 1-304-16,-2 3-64 0,0-1-16 0,-2 0 0 16,-3 0-1552-16,1 0-320 0</inkml:trace>
  <inkml:trace contextRef="#ctx0" brushRef="#br1" timeOffset="99002.67">3747 15739 1839 0,'-11'1'0'0,"11"-1"160"0,-12 0-160 0,3-1 0 16,1 0 0-16,-1 0 0 0,-1-2 2336 0,1 2 432 15,0-3 96-15,-1 1 16 0,-1 1-1552 0,1-1-304 16,3 3-64-16,7 0-16 0,-11-4-32 0,1 2 0 16,-1-3 0-16,2 4 0 0,0 1-96 0,0 0-32 15,0-2 0-15,0 2 0 0,0 0-272 0,1 2-64 16,-1 0-16-16,9-2 0 0,-12 0-32 0,3 1 0 15,9-1 0-15,0 0 0 0,0 0 32 0,0 0 0 16,0 0 0-16,-5 9 0 0,5-9-96 0,0 0-16 16,0 0 0-16,0 0 0 0,12 9 64 0,2 0 0 0,3-5 0 0,5 1 0 15,2 0 32-15,5-2 16 0,1-3 0 0,1 0 0 16,1 0-112-16,4 1 0 0,2-1-16 0,3 0 0 16,3 0-96-16,3 2-16 0,3 0 0 0,1-1 0 15,1-1-16-15,0 0-16 0,-1 0 0 0,2-1 0 16,-2-1-16-16,2 0 0 0,-1 1 0 0,0-1 0 15,2 1-16-15,-1 0 0 0,-1-2 0 0,1 1 0 16,-4-2 64-16,1 1 16 0,-3 2 0 0,-2 0 0 16,0 0 48-16,-2 2 16 0,-2 0 0 0,1 2 0 15,0-1-48-15,-2 2-16 0,-1 1 0 0,-3-1 0 16,-1-4-16-16,-4 1-16 0,-3-1 0 0,-2 0 0 16,-2 0 16-16,1-1 0 0,-4 1 0 0,-1-3 0 15,-2 2 128-15,-3 0 48 0,-1 1 0 0,-1 0 0 0,-3-3-112 16,-10 3-32-16,10 0 0 0,-10 0 0 0,0 0-96 0,0 0 0 15,0 0-128-15,0 0 192 0,0 0-192 16,0 0 0-16,0 0 128 0,0 0-128 0,0 0 0 0,0 0 144 16,0 0-144-16,0 0 128 0,0 0-128 0,0 0 0 15,0 0 0-15,0 0 0 0,0 0 0 0,0 0 0 16,0 0 0-16,0 0-176 16,0 0-1008-16,-9 4-208 0,9-4-32 0,-9 0-9600 15,9 0-1920-15</inkml:trace>
  <inkml:trace contextRef="#ctx0" brushRef="#br1" timeOffset="100286.75">3600 18176 10815 0,'-13'-3'480'0,"5"1"96"0,-2-1-448 0,1 2-128 0,-3-2 0 0,4-1 0 16,8 4 592-16,-10-3 112 0,1-1 0 0,0 3 16 15,1-1-144-15,2 0-16 0,0-5-16 0,-1 4 0 16,7 3 240-16,0 0 48 0,-6-4 16 0,0-1 0 16,-1 0 112-16,7 5 32 0,-6-4 0 0,6 4 0 15,0 0-208-15,-8-3-32 0,8 3-16 0,0 0 0 16,-6-2-208-16,6 2-32 0,-6-3-16 0,6 3 0 16,0 0-80-16,0 0-16 0,0 0 0 0,0 0 0 15,-8 1 0-15,8-1-16 0,0 0 0 0,0 0 0 16,0 0-96-16,0 0-16 0,0 0 0 0,-5 7 0 15,5-7 0-15,0 0 0 0,0 0 0 0,0 0 0 0,0 14-32 0,2-5-16 16,-2-9 0-16,6 10 0 0,1-3-16 0,0 4-16 16,0-4 0-16,3 2 0 0,1-5-16 0,3 1 0 15,-1 1 0-15,3-1 0 0,0 3 64 0,2 1 16 16,1-4 0-16,1 5 0 0,1-2-112 0,0 2 0 16,1-4-128-16,-3 3 192 0,1-2-192 0,1-1 144 15,-2 2-144-15,4-5 128 0,2 1-128 0,1 0 128 16,-2 0-128-16,5-2 128 0,0 1-128 0,0-2 192 15,1 2-192-15,1-1 192 0,2 1-192 0,1-2 0 16,1-1 0-16,1 3 0 0,-2-3 0 0,-1 0 0 16,0 0 0-16,0-3 0 0,0 3 0 0,2-1 128 15,-1 0-128-15,-1 1 128 0,3 0-128 0,-1-2 160 0,-1 1-160 0,2 0 160 16,1 0-16-16,0-1 0 0,-3 1 0 0,-1-2 0 16,0-2-16-16,-1 2 0 0,-2-3 0 0,-2 3 0 15,2-4-128-15,-2 2 128 0,-2 1-128 0,2 1 128 16,0-3-128-16,-1 3 0 0,0-2 0 0,-1 2 128 15,0 0 0-15,-1 0 0 0,-1 0 0 0,0 1 0 16,1-1 16-16,-1 2 0 0,0 0 0 0,-2-2 0 16,-3-2-144-16,-2 2 192 0,1 1-192 0,-3-1 192 15,-1 2-192-15,0-2 128 0,2 0-128 0,-5-1 128 16,-1 3-128-16,0-1 0 0,-10 2 144 0,13-1-144 16,-1 0 0-16,-1-1 144 0,-2 1-144 0,0-1 0 15,-9 2 176-15,10-3-176 0,-10 3 160 0,0 0-160 16,9-6 176-16,-9 6-176 0,9-5 192 0,-9 5-192 0,9-3 208 0,-9 3-64 15,9-7-16-15,-9 7 0 0,8-7 0 0,-8 7-128 16,8-4 192-16,-8 4-64 0,8-7-128 0,-2 2 0 16,-6 5 0-16,0 0 0 0,8-4 0 0,-8 4 128 15,6-7-128-15,-6 7 128 0,0 0-128 0,0 0 0 16,5-7 0-16,-5 7 128 0,0 0-128 0,0 0 0 16,0 0 144-16,0 0-144 0,7-5 0 0,-7 5 0 15,0 0 0-15,0 0 0 0,0 0 0 0,0 0 0 16,0 0 0-16,0 0 0 0,0 0 0 0,0 0 0 15,0 0 0-15,0 0 0 0,0 0 0 0,0 0 0 16,0 0 0-16,0 0 0 0,0 0 0 0,0 0 0 16,0 0 0-16,0 0 0 0,0 0 0 0,0 0 0 15,0 0 0-15,0 0 0 0,5 9 0 0,-5-9 0 16,0 0 0-16,0 0 0 0,0 0 0 0,0 0 0 16,0 0 0-16,0 0 128 0,0 0-128 0,0 0 0 0,-8 7 0 0,0-3 0 15,8-4-176-15,-10 5-96 0,1-2-32 0,0 1 0 31,9-4-2064-31,-11 3-432 0,-1-1-80 0</inkml:trace>
  <inkml:trace contextRef="#ctx0" brushRef="#br1" timeOffset="102836.43">5884 13940 24879 0,'-14'-2'1088'0,"4"1"256"0,-2-1-1088 0,0 1-256 0,-1 1 0 0,0 3 0 15,1-1 3136-15,-1 2 560 0,0 1 112 0,3-1 32 16,1 4-2752-16,3 0-528 0,2 1-112 0,4 4-32 15,4 2-1104-15,6-1-208 0,4 2-64 0,5-1-15936 16</inkml:trace>
  <inkml:trace contextRef="#ctx0" brushRef="#br1" timeOffset="110628.02">3381 17018 17503 0,'-10'0'1552'16,"0"0"-1232"-16,-2 0-320 0,1 2 0 15,0 0 0-15,-1 0 0 0,2 1 0 0,0-1 0 0,0 2 320 0,-1 1 48 16,1-1 16-16,0 1 0 0,0 1-144 0,2 3-32 15,-2-4 0-15,5 4 0 0,-1-4 16 0,-1 5 0 16,4-3 0-16,3-7 0 0,-4 9-224 0,4-9 128 16,0 0-128-16,0 0 0 0,6 9 128 0,3-4-128 15,1-3 0-15,8-2 0 0,0-4 192 0,3-1-64 16,3-4-128-16,4 2 192 0,4-6-192 0,3 2 176 16,1-2-176-16,3 0 160 0,0 6-160 0,3-4 0 15,0 4 0-15,-3-2 0 0,-2 4 0 0,-1 0 0 16,-1-2 0-16,-2 5 0 0,-1 2 0 0,-1 4 0 15,-1 3 0-15,-2 1 0 0,-2 5 0 0,-2 3 0 16,-4 3 144-16,-2 2-144 0,-4 1 256 0,0 3 0 16,-3-4-16-16,-2 0 0 0,-3 0-32 0,0-1 0 15,-3-4 0-15,2-2 0 0,3 1 144 0,1-5 32 0,1-1 0 0,2-1 0 16,-1 1-48-16,4-6 0 0,6 1 0 0,-1-3 0 16,2-2-80-16,2-4-32 0,1 0 0 0,3-4 0 15,3 3-224-15,-1-4 0 0,2 2 0 0,0-1 0 16,-1 1 0-16,2 6 0 0,2-1-128 0,-2 3 128 15,0 0-160-15,-1 4 160 0,-2 4-128 0,-2 3 128 16,-2 1-144-16,-4 2 144 0,0 2-160 0,-3 2 160 16,-2 1 0-16,-2 4 0 0,-1 0 0 0,-1 0 0 15,1-2 0-15,1 1 0 0,0-4 0 0,3-4 0 16,0-2 0-16,1 0 0 0,6-5 0 0,1-1 160 16,0-4 32-16,4-1 16 0,1-2 0 0,2-4 0 15,2 0 16-15,0 1 0 0,1-5 0 0,-2 3 0 16,-2-4-224-16,-3 2 128 0,-2-2-128 0,1 4 0 0,-4-2 128 15,-1 0-128-15,-3 3 0 0,-1 0 0 0,-3-1 0 0,-1 3 0 16,-1 1 0-16,-2 0 0 0,0 2 0 0,-2 2 0 16,-10-2 0-16,13 1 0 0,-13-1 0 0,11 1 0 15,-11-1 0-15,12-1 0 0,-12 1 0 0,12-3 128 16,-1 1-128-16,-1-2 0 0,1-2 0 0,2 1 0 16,1 0 128-16,4-4-128 0,1 1 0 0,1-2 0 15,0 2 0-15,1-2 0 0,2 5 0 0,-4-3 0 16,-2 3 0-16,0 1 0 0,0 1 0 0,-3-2 0 15,-3 1 0-15,0 1 0 0,0 2 0 0,-1 0 0 16,-10 1 0-16,10-2 0 0,0 0 0 0,-10 2 0 16,8-5 0-16,-8 5 0 0,0 0 0 0,0 0 0 15,0 0 0-15,0 0 0 0,2-9 0 0,-2 9 0 0,0 0 0 0,0 0 0 16,-10-9 0-16,-1 5-288 0,0 0 32 0,-1 2 16 31,-5-1-2192-31,-2 1-432 0</inkml:trace>
  <inkml:trace contextRef="#ctx0" brushRef="#br1" timeOffset="111729.17">3117 17513 25631 0,'-17'-3'1136'0,"10"0"224"0,0 1-1088 15,7 2-272-15,0 0 0 0,0 0 0 0,-1-11 272 0,1 5 0 16,5-4 0-16,1 1 0 0,1-4-272 0,4-1 128 0,3-4-128 16,3-2 0-16,1 0 0 0,-1-3 0 0,1-5-160 0,2 1 160 15,1-3-288-15,0-2 64 0,-1 1 16 0,1 2 0 16,1-4 208-16,-2 1-192 0,0 6 192 0,-1 2-192 15,-3 5 192-15,-2 3 0 0,-2 7 144 0,-3 4-144 16,-9 5 320-16,0 0-16 0,0 0-16 0,9 8 0 16,-6 7-96-16,-1 3-32 0,-2 1 0 0,-1 5 0 15,-2 5-16-15,2-2 0 0,-1 2 0 0,0 2 0 16,1-2-144-16,0 0 0 0,1-3 0 0,2-5 0 16,2-3 0-16,0-5 128 0,0-3-128 0,-4-10 0 15,11 6 160-15,2-3-160 0,1-4 192 0,1-4-192 16,2-3 416-16,1-4-32 0,1 0 0 0,2-1 0 15,2-5-144-15,4-2-48 0,-4-2 0 0,-3 2 0 0,-1 0-192 16,1-1 0-16,-2 0 128 0,0 0-128 0,-1 6 0 16,-1 2 0-16,1 1 0 0,-3 7 0 0,-3 0 0 0,-11 5 128 15,10 2-128-15,0 3 0 0,-2 5 208 0,0 0-48 16,-2 4-16-16,0 3 0 0,-1 1 0 0,2 1 0 16,-1-1 0-16,2-1 0 0,-1 1-144 0,1-3 0 15,0-1 0-15,1-3 128 0,-2-2 208 0,-7-9 48 16,10 6 0-16,0 0 0 0,1-4 192 0,0-2 64 15,2-2 0-15,1 1 0 0,1 0-320 0,2-2-64 16,0 1-16-16,4 2 0 0,4 0-240 0,-1 1 0 16,0 1 128-16,-1 1-128 0,-1 2 0 0,-2 0 0 15,-1 0 0-15,-1 3 0 0,-1-2 0 0,0 1 0 16,1 3 0-16,-1-3 0 0,1 2 0 0,-2-1 0 16,-1 2 0-16,2-2 0 0,1 1 0 0,-1-2 0 0,1 2 0 15,0-3 0-15,-3 0 0 0,3 0 0 0,0-4 0 16,2 1 0-16,3-3 0 0,3 0 0 0,1 0 0 0,1-1 0 15,-1-2 0-15,4-2 0 0,0 0 0 0,-1 1 0 16,-2-1 0-16,0 0-128 0,0 1 128 0,0 2 0 16,-2 0 0-16,2 1 0 0,0 0 0 0,3 1 0 15,-2-1 0-15,3 1 0 0,-3-2 0 0,3 1 0 16,-1-3 0-16,2 0 0 0,1 2 0 0,0-2 0 16,-1-4 0-16,-1 1 0 0,1-2-128 0,1 0 128 15,2-4-192-15,2 2 0 0,1-2 16 0,3-2 0 16,0 0-48-16,1-1-16 0,2 1 0 0,-1 2 0 15,1-1 112-15,-6-1 128 0,-3 2-208 0,-2 6 80 16,0 3 128-16,-3 3 0 0,-3 3 0 0,0 1 0 16,-1 2 0-16,-2 6-128 0,3 5 128 0,-3 0 0 0,-2 1 0 15,1 0-128-15,3 1 128 0,-2 0 0 0,5 1 0 16,2-1 0-16,2-2 0 0,-1 0 0 0,-1-1 0 0,2-1 0 16,4-3 0-16,0-4 0 0,0-5 0 0,3-2 0 15,0-4 0-15,3 1 0 0,3-6 128 0,2 1 0 16,3-2 0-16,-4 4 0 0,-1-6-128 0,-1 5 144 15,3-4-144-15,-2 5 160 0,2 0-160 0,-2-1 128 16,2 2-128-16,3 1 128 0,2-1-128 0,-5 3 0 16,-2-1 0-16,-3 2-10320 15,-4-2-2096-15</inkml:trace>
  <inkml:trace contextRef="#ctx0" brushRef="#br1" timeOffset="113013.67">3095 19100 12959 0,'0'0'576'0,"-10"0"112"0,-3 1-560 0,2-1-128 0,1-1 0 0,0 1 0 0,1 0 864 0,9 0 144 15,0 0 16-15,-9 0 16 0,9 0-224 0,0 0-48 16,0 0-16-16,0 0 0 0,-7-4-192 0,7 4-48 16,0 0 0-16,0 0 0 0,0 0-112 0,11-9-16 15,-1 4-16-15,4 1 0 0,2-2 16 0,2 1 16 16,0 1 0-16,3-1 0 0,2-3-96 0,0 3-32 16,-1-4 0-16,1 2 0 0,1 1-16 0,-1 0 0 15,2 1 0-15,1 4 0 0,-1 0-48 0,0 1-16 16,1 0 0-16,-1 1 0 0,1 1-48 0,-2 3-16 15,-1 3 0-15,0-4 0 0,-1 1 48 0,0 3 0 0,-3-3 0 16,-2 1 0-16,-3 3-176 0,-2-3 192 0,2 6-192 0,-3-6 192 16,-5 2-64-16,0-3-128 0,-6-5 192 0,7 7-64 15,-2 4 16-15,-2-6 0 0,-3-5 0 0,0 0 0 16,0 0-144-16,0 0 0 0,0 9 144 0,0-9-144 16,-5 6-240-16,5-6-112 0,-9 5-32 0,9-5-12176 15</inkml:trace>
  <inkml:trace contextRef="#ctx0" brushRef="#br1" timeOffset="113742.86">6582 19044 9215 0,'0'0'816'16,"0"0"-656"-16,0 0-160 0,0 0 0 0,0 0 1600 0,0 0 304 16,0 0 48-16,0 0 16 0,-1-10-448 0,1 2-96 15,0-2-16-15,3 1 0 0,3-2-416 0,1-2-96 16,1 3 0-16,6-4-16 0,-3 0-256 0,3 4-48 16,3-3-16-16,0 3 0 0,5 3-272 0,2 1-48 15,2-2-16-15,-1 4 0 16,2 3-96-16,1 1-128 0,-3 4 176 0,1 0-176 0,-1 2 0 0,0 1 0 15,1 3 0-15,-1 1 0 0,-4 3 0 0,0 1 0 16,-2 2 0-16,-1 1 0 0,-1 1-256 0,-5 0-64 0,-1 0-16 0</inkml:trace>
  <inkml:trace contextRef="#ctx0" brushRef="#br1" timeOffset="131210.35">17141 15691 4607 0,'0'0'192'0,"0"0"64"0,0 0-256 0,0 0 0 16,0 0 0-16,0 0 0 0,10 0 640 0,0 0 96 16,-10 0 16-16,16 1 0 15,0 2-992-15,1-1-192 0</inkml:trace>
  <inkml:trace contextRef="#ctx0" brushRef="#br1" timeOffset="133177">12733 19531 14735 0,'0'0'1312'0,"0"0"-1056"15,-5-5-256-15,5 5 0 0,0 0 928 0,0 0 128 16,0 0 32-16,-5-7 0 0,5 7-448 0,-4-6-96 16,4 6-16-16,0 0 0 0,0 0 112 0,0 0 32 15,0 0 0-15,-3-8 0 0,3 8-48 0,0 0-16 0,-1-10 0 0,1 10 0 16,0-8-128-16,0 8-32 0,0 0 0 0,0 0 0 16,0 0-64-16,0-10-32 0,0 10 0 0,0 0 0 15,0 0-48-15,0 0-16 0,0 0 0 0,0 0 0 16,0 0-32-16,0 0-16 0,-6 10 0 0,1 1 0 15,0 3-32-15,1 3 0 0,1 4 0 0,2 0 0 16,-2 3-32-16,1 2-16 0,-2 7 0 0,1-3 0 16,1 1 0-16,-1 2 0 0,1-1 0 0,-2-2 0 15,-1 0 0-15,0-3 0 0,0-4 0 0,0 0 0 16,2 1-160-16,-1-3 160 0,1-2-160 0,-1-1 160 16,0-6-32-16,1-2-128 0,2 1 192 0,1-11-64 15,0 0 192-15,0 0 16 0,0 0 16 0,0 0 0 16,0 0 64-16,0 0 16 0,0 0 0 0,4-11 0 15,2 0-128-15,-2-4-32 0,-1-4 0 0,-1-3 0 0,1 0-272 16,1 0 128-16,-1 0-128 0,0-5 0 0,-1 2 0 0,1-4 0 16,-2 1 0-16,0-3 0 0,3 2 128 15,-1 1-128-15,-2-4 0 0,0 0 0 0,1 3 128 0,-1 0-128 16,-1-3 0-16,1 5 0 0,0 0 0 0,-1 4 0 16,0-1 0-16,2 3 0 0,-2 2 0 0,0 3 0 15,0-1 0-15,0 3 0 0,-2-1 0 0,2 2 0 16,0 5 0-16,0 8 0 0,0-10 0 0,0 10 0 15,0 0 0-15,0 0 0 0,0 0 0 0,0 0 0 16,0 0 0-16,-5 10 0 0,0 1-128 0,0 5 128 16,0 6 0-16,0 3-144 0,-1-2 144 0,2 5 0 15,0 4 0-15,0 5-128 0,0 2 128 0,2 0 0 16,-2 0 0-16,2 0-128 0,-1 0 128 0,2-2 0 0,-1-5 0 0,1-3 0 16,0-5 0-16,-2 1 0 15,1-5 0-15,1-2 0 0,-2-3 0 0,0-4 128 0,1 0-128 16,2-11 128-16,-4 8 64 0,4-8 0 0,0 0 16 0,0 0 0 15,0 0 64-15,0 0 16 0,0 0 0 0,-5-7 0 16,1-6 32-16,2-1 0 0,0-5 0 0,2-1 0 16,2-2-320-16,0-2 160 0,1-5-160 0,1-6 128 15,-1 2-128-15,1-1 0 0,-1-1 0 0,-1-2 0 16,3 0 0-16,-1 0 0 0,1 1 0 0,0 3 0 16,2 2 0-16,-1 3 0 0,-1 1 0 0,0 3 0 15,-1 2 0-15,1 3 0 0,0 3 0 0,-4 2 0 16,3 6 0-16,-4 8 0 0,0 0 0 0,0 0 0 15,0 0-192-15,0 0 192 0,0 0-192 0,0 18 192 16,0 3-240-16,-1 3 80 0,-2 6 16 0,1 3 0 0,-2 2 144 16,0 6 0-16,1 1-144 0,-1 5 144 0,0 4 0 0,0 0-176 15,-1-3 176-15,2-1-128 0,0-3 128 0,-1 0 0 16,-1-6 0-16,1-4 0 0,1-1 0 0,1-4 0 16,-1-1 0-16,2-2 0 0,-2-3 0 0,1-3 0 15,-1-6 0-15,1-4 0 0,2-10 0 0,-1 12 128 16,1-12-128-16,0 0 0 15,0 0-1408-15,0 0-368 0,-12-4-64 0,3-4-13600 0</inkml:trace>
  <inkml:trace contextRef="#ctx0" brushRef="#br1" timeOffset="133860.95">12141 19730 20271 0,'-14'-6'1792'0,"5"-2"-1424"0,0-1-368 0,0-1 0 16,2 4 1216-16,1 2 160 0,6 4 32 0,-8-8 16 16,1 3-976-16,2 3-208 0,5 2-48 0,0 0 0 15,0 0-192-15,0 0 0 0,-5-5 0 0,5 5 0 16,0 0 304-16,0 0 16 0,0 0 0 0,0 0 0 15,12 1 80-15,2 1 32 0,2 0 0 0,1 0 0 16,4-2 32-16,2 0 16 0,5-1 0 0,3 0 0 16,4 1-64-16,3-3-16 0,1 1 0 0,3-3 0 0,5 3-80 15,2 1-32-15,-1 0 0 0,-1-1 0 16,-3 0 32-16,-3 2 16 0,1 0 0 0,-3 0 0 0,1 1-16 16,-5 2-16-16,1-2 0 0,-6 2 0 0,-3-2-144 0,-3 3-32 15,-2-2 0-15,-4 1 0 0,-2-3 16 0,-3 2 0 16,-13-2 0-16,0 0 0 0,0 0 112 0,0 0 32 15,0 0 0-15,0 0 0 0,0 0-96 0,-11 7-32 16,-6 0 0-16,-2 0 0 0,-5-2-160 0,-4 0 160 16,-5-3-160-16,-3 2 160 0,-2 2-160 0,-1 1 0 15,-3-5 0-15,-3 2 128 0,-4-1-128 0,-2-1 0 16,-3-2 0-16,4-1 0 0,1-2 128 0,4 1 0 16,4-1 0-16,3 2 0 0,1-1 48 0,5 0 0 0,4 1 0 15,3-2 0-15,2 3-176 0,2 0 0 0,4 0 144 16,3 4-144-16,2 0 0 0,12-4 0 0,0 0 0 15,0 0-128-15,0 0 128 0,0 0-208 0,7 10 80 0,4-1 128 16,3-5-256-16,4 0 80 0,3 0 16 0,6-2 0 16,2 1 160-16,4-2 0 0,-1-1-144 0,4 0 144 15,3 3 0-15,-1-3 0 0,3-2 0 0,1 1 0 16,0 0 0-16,0-3 0 0,-4-2 0 0,-4-1 0 16,-3 2 144-16,-5-1-144 0,-1-1 160 0,-6 2-160 15,-5-2 192-15,0 2-64 0,-7 2-128 0,-7 3 192 16,0 0 0-16,0 0 0 0,0 0 0 0,-11-1 0 15,-4 1 16-15,-6 4 0 0,-3-1 0 0,-6 5 0 16,-9-2-208-16,-1 3 0 0,-7 0 0 0,2 0 0 16,1 0 0-16,2-4 0 0,1 1 0 0,4 1 0 0,4 2-144 15,4-2 144-15,4-3-208 0,6 2 80 16,3-2-1536-16,6-1-288 0,10-3-64 16,0 0-13728-16</inkml:trace>
  <inkml:trace contextRef="#ctx0" brushRef="#br1" timeOffset="134168.19">12475 19241 28447 0,'-10'-15'1264'0,"10"15"256"0,-4-7-1216 0,4 7-304 0,0 0 0 0,0 0 0 15,0 0 288-15,-4 10 0 0,0 3 0 0,2 2 0 16,0 6-288-16,0 3 0 0,-2 6 128 0,1 3-128 16,2 3 0-16,-1 3 0 0,-2 6 0 0,3 2 0 15,-1 2 256-15,1 1-48 16,0-2-16-16,0-1 0 0,-1-3 0 0,2-1 0 0,0-6 0 0,0-3 0 16,0 0 0-16,2-4-16 0,-2-1 0 0,0-3 0 15,0 1-176-15,0-6 192 0,0-2-192 0,1-4 192 16,0-1-192-16,0-4 0 0,1-1 0 0,-2-9 0 15,0 0-1792-15,0 0-224 16,0 0-48-16</inkml:trace>
  <inkml:trace contextRef="#ctx0" brushRef="#br1" timeOffset="134428.57">12119 19805 19343 0,'0'0'1728'0,"0"0"-1392"0,0 0-336 0,8-7 0 0,3 0 2592 0,5 1 448 15,6 1 96-15,2 1 0 0,4-5-2416 0,7 4-480 16,4 2-112-16,4 0 0 0,2-2-128 0,2 2 192 16,2 0-64-16,1 2 0 0,-1 2 16 0,-2-1 16 15,-3-1 0-15,-1 1 0 0,-2 1-160 0,-2 1 0 16,-2-1 0-16,-4 0 0 15,-3-2-1184-15,-2 4-320 0,-1 2-64 0</inkml:trace>
  <inkml:trace contextRef="#ctx0" brushRef="#br1" timeOffset="136496.92">17719 15387 5519 0,'0'0'240'0,"0"0"64"0,0 0-304 0,0 0 0 0,0 0 0 0,0 0 0 16,0 0 1424-16,0 0 240 0,0 0 32 0,0 0 16 16,0 0-1008-16,0 0-208 0,0 0-48 0,0 0 0 15,0 0 48-15,0 0 0 0,0 0 0 0,0 0 0 16,0 0 16-16,0 0 16 0,0 0 0 0,0 0 0 15,0 0-112-15,0 0-32 0,0 0 0 0,0 0 0 16,0 0-384-16,0 0 0 0,0 0 128 0,0 0-128 16,0 0 0-16,0 0 0 0,0 0 0 0,0 0 0 15,0 0 0-15,0 0 0 0,-8-1 0 0,8 1 0 16,0 0-160-16,0 0 160 0,0 0-208 0,0 0 80 16,0 0-768-16,0 0-128 0</inkml:trace>
  <inkml:trace contextRef="#ctx0" brushRef="#br1" timeOffset="137500.76">18152 18347 12895 0,'0'0'1152'0,"0"0"-928"0,0 0-224 0,0 0 0 15,0 0 1024-15,0 0 176 0,0 0 16 0,0 0 16 16,0 0-496-16,0 0-96 0,0 0-32 0,0 0 0 16,0 0-224-16,0 0-64 0,10-1 0 0,-10 1 0 15,0 0 0-15,11-3 0 0,-11 3 0 0,0 0 0 16,8-5 112-16,-8 5 16 0,0 0 0 0,11-2 0 16,-11 2-128-16,0 0 0 0,11-4-16 0,-11 4 0 15,8-3-80-15,-8 3-16 0,0 0 0 0,0 0 0 16,9-1 16-16,-9 1 0 0,0 0 0 0,0 0 0 0,8-5 80 0,-8 5 16 15,0 0 0-15,0 0 0 0,0 0 0 0,8-5 0 16,-8 5 0-16,0 0 0 0,0 0-144 0,0 0-32 16,0 0 0-16,0 0 0 0,5-6-144 0,-5 6 0 15,0 0 0-15,0 0 0 0,0 0 0 0,0 0 0 16,0 0 0-16,0 0 0 0,2-10 0 0,-2 10 128 16,0 0-128-16,0 0 0 0,0 0 0 0,0 0 0 15,0 0 0-15,0 0 0 0,0 0-144 0,0 0 144 16,0 0-192-16,0 0 192 0,0 0-288 0,0 0 48 15,0 0 16-15,0 0 0 0,0 0 32 0,0 0 0 16,0 0 0-16,0 0 0 0,0 0-48 0,0 0 0 16,0 0 0-16,0 0 0 0,0 0-80 0,0 0-32 0,0 0 0 0,0 0 0 31,-7-3-240-31,7 3-48 0,0 0-16 0,0 0 0 16,-11-1-240-16,11 1-64 0,0 0 0 0,-6 1 0 15,6-1-1408-15,0 0-304 0</inkml:trace>
  <inkml:trace contextRef="#ctx0" brushRef="#br1" timeOffset="139026.17">18501 15008 1839 0,'-4'-13'0'0,"3"8"160"0,1 5-160 0,0 0 0 16,0 0 0-16,0 0 0 0,0 0 2144 0,0 0 400 16,0 0 80-16,0 0 0 0,0 0-2016 0,0 0-416 0,0 0-64 0,0 0-128 15,0 0 0-15,0 0 0 0,9-1 0 0,-9 1-5104 16</inkml:trace>
  <inkml:trace contextRef="#ctx0" brushRef="#br1" timeOffset="140136.41">17597 18492 12895 0,'0'0'576'0,"0"0"112"0,0 0-560 0,0 0-128 16,0 0 0-16,0 0 0 0,0 0 1040 0,0 0 176 16,0 0 48-16,8-4 0 0,2-1-432 0,2 1-64 15,2 2-32-15,5-1 0 0,5 2-80 0,5-1-16 16,4-4 0-16,3 4 0 0,3-1-128 0,1 2-48 16,-2 0 0-16,1 0 0 0,1 1-16 0,-1-2-16 0,-2 0 0 0,1-1 0 15,0-3 80-15,1 1 32 0,2 1 0 0,1-2 0 16,-1 1 144-16,-3 1 16 0,-1-1 16 0,-5-2 0 15,-5 3-256-15,-1 2-48 0,-4-1-16 0,-5 2 0 16,-3-4-160-16,-1 2-48 0,-3 2 0 0,-10 1 0 16,0 0 16-16,0 0 0 0,0 0 0 0,0 0 0 15,0 0-208-15,0 0 176 0,-10 4-176 0,-4 1 160 16,-4 0-160-16,-6 0 0 0,-6 4 0 0,-6-1 0 16,-6 1 0-16,-2-3 0 0,-3 0 0 0,-1 2 0 15,1-3 0-15,0 1 0 0,0 1 0 0,0-3 0 16,3 1 0-16,-1 1 0 0,0-2 0 0,0-2 128 15,2 1-128-15,5 0 0 0,6-2 0 0,8-1 0 16,5-1 0-16,4-1 0 0,3 1 0 0,12 1 0 16,0 0 0-16,0 0 0 0,0 0 0 0,0 0 0 15,8-5 0-15,6 0-176 0,5-2 176 0,5 2-128 0,5 2 128 16,7-3 0-16,6 3-144 0,0-1 144 0,-3 0 0 16,2-2 0-16,1-1 0 0,-2 2 0 0,0-2 0 0,-2 2 0 15,-5 2 0-15,0 0 0 0,-3 2 208 0,-3 0-32 16,0 1-16-16,-7 0 0 0,-5 0-32 0,-3 2-128 15,-12-2 192-15,0 0-64 0,0 0-128 0,0 0 128 16,0 0-128-16,0 0 128 0,-17 6 0 0,-5 0-128 16,-9 2 192-16,-2-3-64 0,-4 2-128 0,-2 0 0 15,-7-1 0-15,3 3 0 16,-3-3-544-16,0 2 16 0,0-2 0 0,1-1-9392 16,-1-2-1888-16</inkml:trace>
  <inkml:trace contextRef="#ctx0" brushRef="#br1" timeOffset="140765.62">17062 15597 14735 0,'-11'-9'640'0,"11"9"160"0,-8-4-640 0,8 4-160 16,-6-4 0-16,6 4 0 0,0 0 1456 0,0 0 256 15,0 0 48-15,0 0 16 0,0 0-944 0,0 0-192 16,0 0-48-16,4 14 0 0,2-4 0 0,4 2 0 15,3 0 0-15,6 1 0 0,4 1 0 0,6 1 0 16,7 1 0-16,6-1 0 0,5-1-16 0,2-1 0 0,-2-3 0 0,3-3 0 16,2 2-112-16,0-2-16 0,-1-2-16 0,4 0 0 15,2-3 16-15,4-2 16 0,1-2 0 0,-1-5 0 16,-2 0 64-16,-1-2 16 0,2 0 0 0,0-2 0 16,-2 2-112-16,0-1-32 0,0 2 0 0,-5-2 0 15,-3 1-160-15,-8 0-48 0,-7 4 0 0,-4 1 0 16,-5-4-16-16,-8 6-16 0,-3 2 0 0,-15 0 0 15,0 0-32-15,0 0-128 0,0 0 192 0,-11 9-64 16,-7-2-128-16,-8 6 128 0,-10-1-128 0,-11 2 128 16,-9 1-128-16,-4 0 128 0,-2-5-128 0,0 3 128 15,-1 1-128-15,4 0 0 0,1-3 0 0,0 3-176 16,-1 2-1344-16,4 0-272 0,-1 1-48 16,5-3-16-16</inkml:trace>
  <inkml:trace contextRef="#ctx0" brushRef="#br1" timeOffset="142025.54">15758 20175 12895 0,'0'0'576'0,"0"0"112"0,-6-4-560 0,6 4-128 0,0 0 0 0,0 0 0 15,-9-4 1632-15,9 4 288 0,0 0 64 0,0 0 16 16,0 0-1312-16,0 0-272 0,-5-6-48 0,5 6-16 15,0 0-16-15,0 0 0 0,-1-6 0 0,1 6 0 16,0 0 96-16,6-9 16 0,0 2 0 0,3 4 0 16,4-1 48-16,0-1 16 0,1 1 0 0,3 1 0 15,2 2-80-15,6 0-16 0,1-2 0 0,3 2 0 16,2-3-64-16,1 4-16 0,0-1 0 0,6 5 0 16,1-2 0-16,3 2 0 0,1 0 0 0,2 1 0 0,-2 3-176 0,0-5-32 15,-3 3-128-15,-1 1 192 0,2-2-192 0,-3 2 144 16,2 0-144-16,0-2 128 0,-1 4-128 0,2-2 0 15,0 0 0-15,-2 2 128 0,-1-3-128 0,-4 2 0 16,1-4 0-16,-6 1 0 0,-4-2 128 0,-2-1-128 16,-2 2 0-16,-2-4 128 0,0-1-128 0,-4-3 0 15,-3 0 0-15,-4 0 128 0,-8 4-128 0,0 0 0 16,0 0 0-16,0 0 0 0,0 0 0 0,0 0 0 16,0 0 0-16,-10-5 0 0,-4-1-208 0,-5 3 16 15,-4 2 16-15,-5 2 0 0,-7 0-48 0,-7 1-16 16,-10-1 0-16,-4 0 0 0,-4 3-64 0,-1-3-16 15,-1 1 0-15,1-2 0 0,0-2 192 0,-8 2 128 16,-8-5-192-16,0 1 192 0,1-1 0 0,5 3 0 0,2 1 0 16,6 1 0-16,-2 0 0 0,1 0 176 0,1 1-176 15,5 0 160-15,6 0-160 0,5-1 0 0,7 0 0 0,7 0 0 16,5 0 0-16,5 0 128 0,7 0-128 0,6 0 0 16,10 0 128-16,0 0-128 0,0 0 0 0,0 0 128 15,13-1-128-15,6 0 0 0,7-2 0 0,3 2 0 16,5-3 0-16,9 3 0 0,7 0 0 0,3-1 0 15,3 0 240-15,1 1 112 0,2 1 32 0,1 1 0 16,-1 0 16-16,5 3 16 0,1 1 0 0,2 0 0 16,-3-1-256-16,-3 2-160 0,-5 2 192 0,-3-3-192 15,-2 0 128-15,-3 3-128 0,-2-4 0 0,-2 1 0 16,-2 1 0-16,-4-2 0 0,-2-4 128 0,-4 0-128 16,-5 1 144-16,-3 2-16 0,-7-3-128 0,-3 0 192 15,-3-2-64-15,-11 2 0 0,0 0-128 0,0 0 192 16,0 0 128-16,-16-2 32 0,-4-1 0 0,-9 1 0 0,-7-3-32 0,-6 2-16 15,-4 1 0-15,-3-1 0 0,-4 0-176 0,0 1-128 16,-1 1 192-16,-5-3-192 0,-3 0 256 0,1 1-64 16,1 2-16-16,7 1 0 0,1 3 32 0,9 1 16 15,4 1 0-15,8 0 0 0,4 0-224 0,5 4 0 16,5-4 0-16,4 1 0 0,3 2 0 0,10-8-240 16,-5 6 32-16,5-6 0 15,0 0-448-15,8 10-96 0,3-5-16 0,6-1 0 16,5 0-1024-16,6-4-224 0,6-3-32 0</inkml:trace>
  <inkml:trace contextRef="#ctx0" brushRef="#br1" timeOffset="143886.84">17060 17313 3679 0,'-17'7'320'0,"6"2"-320"0,-1-4 0 0,0 3 0 15,-2-2 2208-15,0 1 368 0,1 1 80 0,4-2 16 16,-1-1-1472-16,0 2-304 0,1-2-48 0,2 0-16 15,1 3-32-15,0-5-16 0,-3 0 0 0,3 0 0 16,6-3 208-16,-8 0 32 0,2-1 16 0,6 1 0 16,-6-5 240-16,6 5 64 0,-3-12 0 0,1 2 0 15,1-3-512-15,4-1-80 0,0-2-32 0,4-6 0 16,-1-3-224-16,3-4-48 0,1-1-16 0,2 0 0 16,2-6-112-16,0 1 0 0,2-1-16 0,1 3 0 15,-1 0-96-15,2 2-16 0,1 6 0 0,0-2 0 16,0 2-192-16,-2 6 0 0,-1 2 128 0,1 5-128 0,-3 1 0 15,1 3 0-15,-4 4 0 0,-11 4 0 0,9 1 0 0,2 5 0 16,-5 6 0-16,-2 4 0 0,-4 7 0 16,-3 6 0-16,-1 2-160 0,-2 1 160 0,-3 3 0 0,0 2-128 15,-1 4 128-15,1-7 0 0,-1-6 0 0,2 0 0 16,2-4 0-16,2-2 0 0,2-4 0 0,2-4 0 16,3-2 0-16,4-4 0 0,2 0 224 0,1-3 32 15,0-3 0-15,4-1 0 0,5-3 48 0,3-3 16 16,4-7 0-16,1-2 0 0,0-2 16 0,-1-2 16 15,1-2 0-15,-3-1 0 0,-2 1-160 0,-3 1-16 16,1-3-16-16,-1 3 0 0,-1 3-160 0,-1 2 0 16,-5 0 144-16,0 6-144 0,-3 2 0 0,-9 6 0 15,10 1 0-15,-10-1 0 0,10 10 0 0,-2 4 0 0,-3 2 0 16,0 1-128-16,-4 2 128 0,2 0 0 0,-2 1 0 16,0-3-128-16,1 0 128 0,0-2 0 0,2-2 0 0,1-2-128 15,0-2 128-15,3 0 0 0,2-5 0 0,4-2 128 16,2-3 32-16,5-1 16 0,2-2 0 0,2-5 0 15,8 0-32-15,-1-4 0 0,1-2 0 0,-1 0 0 16,1 0-16-16,-7-2-128 0,0 0 192 0,-2 1-64 16,-2-1-128-16,-1 2 0 0,1 2 144 0,-4 6-144 15,-6 0 0-15,0 4 0 0,-12 3 0 0,11 6 128 16,-1 0-128-16,-2 6 0 0,-2-1 0 0,1 3 0 16,-2 4 0-16,0 0 0 0,-1 1-144 0,-2-1 144 15,1-1 0-15,1 0 0 0,-1-2 0 0,4 0 0 16,0-8 0-16,4 0 0 0,1-1 0 0,3-4 0 15,5-1 304-15,2-3 16 0,6-3 16 0,3-5 0 0,2-2-96 16,3-1-32-16,-1-2 0 0,1-1 0 0,-5-3-48 0,0 1-16 16,1-1 0-16,-3 1 0 0,-1 1-144 0,-1 3 128 15,-2 6-128-15,-2-1 128 0,-3 5-128 0,-2 3 0 16,-3 2 0-16,-1 3 0 0,-1 7 0 0,-3 1-192 16,-2 3 64-16,-1 1 128 15,0 2-2112-15,-1 1-288 0,1 0-64 0</inkml:trace>
  <inkml:trace contextRef="#ctx0" brushRef="#br1" timeOffset="144935.72">19293 20356 22111 0,'-16'-4'976'0,"5"2"208"0,3 1-944 0,8 1-240 0,0 0 0 0,0 0 0 16,0 0 992-16,0 0 160 0,0 0 16 0,0 0 16 16,14-4-800-16,3-2-176 0,6-2-16 0,3 1-16 0,3-1 128 15,3-2 16-15,-1-1 16 0,0-3 0 0,-1 2-16 0,1 3-16 16,-2-1 0-16,-3 4 0 0,-4 3-128 0,-1 3-32 16,-3 3 0-16,-3 2 0 0,-2 4-144 0,-2 1 0 15,-3 4 0-15,-2 1 0 0,-1-2 0 0,-1 0 160 16,-2 1-160-16,0-1 160 0,-1-2 96 0,-1-1 0 15,0-10 16-15,0 0 0 0,0 0 320 0,0 0 64 16,6 11 16-16,-6-11 0 0,8 5-160 0,3-5-48 16,2-2 0-16,4-5 0 0,3 0-240 0,4-1-48 15,2-3-16-15,2-3 0 0,2 1-160 0,2 3 0 16,-3-5 0-16,2 1 0 0,-5 0 0 0,3 4 0 16,-2-1 0-16,0 4 0 0,-3 2 0 0,-1 1 0 0,-3 4 0 0,2 1 0 15,-4 5-144-15,-2 1 144 0,-1 3 0 16,-1-1 0-16,0 2 0 0,0-2-128 0,0 0 128 0,-2-3 0 15,0 2 0-15,2-3 0 0,2-1 0 0,2 0 0 16,-1 0 352-16,1-3-32 0,-1 0 0 0,0-1 0 16,5 0 0-16,-2-1-16 0,1-3 0 0,-3 3 0 15,-3 1-144-15,0 1-32 0,2-1 0 0,-2 0 0 16,-1 0-128-16,-2 0 0 0,1-1 0 0,0 1 0 16,0-1 0-16,1-1 0 0,-2 2 0 0,-3 0 128 15,1-1-128-15,1 1 0 0,-11 0 0 0,12 1 0 16,-2 1 0-16,-10-2 0 0,0 0-160 0,0 0 160 15,0 0-448-15,0 0 0 16,0 0 0-16,0 0 0 0,0 0-1552 0,0 0-304 16,0 0-64-16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customXml" Target="../ink/ink1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customXml" Target="../ink/ink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customXml" Target="../ink/ink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3.xml"/><Relationship Id="rId21" Type="http://schemas.openxmlformats.org/officeDocument/2006/relationships/image" Target="../media/image68.png"/><Relationship Id="rId42" Type="http://schemas.openxmlformats.org/officeDocument/2006/relationships/customXml" Target="../ink/ink51.xml"/><Relationship Id="rId47" Type="http://schemas.openxmlformats.org/officeDocument/2006/relationships/image" Target="../media/image81.png"/><Relationship Id="rId63" Type="http://schemas.openxmlformats.org/officeDocument/2006/relationships/image" Target="../media/image89.png"/><Relationship Id="rId68" Type="http://schemas.openxmlformats.org/officeDocument/2006/relationships/customXml" Target="../ink/ink64.xml"/><Relationship Id="rId84" Type="http://schemas.openxmlformats.org/officeDocument/2006/relationships/customXml" Target="../ink/ink72.xml"/><Relationship Id="rId89" Type="http://schemas.openxmlformats.org/officeDocument/2006/relationships/image" Target="../media/image102.png"/><Relationship Id="rId16" Type="http://schemas.openxmlformats.org/officeDocument/2006/relationships/customXml" Target="../ink/ink38.xml"/><Relationship Id="rId11" Type="http://schemas.openxmlformats.org/officeDocument/2006/relationships/image" Target="../media/image63.png"/><Relationship Id="rId32" Type="http://schemas.openxmlformats.org/officeDocument/2006/relationships/customXml" Target="../ink/ink46.xml"/><Relationship Id="rId37" Type="http://schemas.openxmlformats.org/officeDocument/2006/relationships/image" Target="../media/image76.png"/><Relationship Id="rId53" Type="http://schemas.openxmlformats.org/officeDocument/2006/relationships/image" Target="../media/image84.png"/><Relationship Id="rId58" Type="http://schemas.openxmlformats.org/officeDocument/2006/relationships/customXml" Target="../ink/ink59.xml"/><Relationship Id="rId74" Type="http://schemas.openxmlformats.org/officeDocument/2006/relationships/customXml" Target="../ink/ink67.xml"/><Relationship Id="rId79" Type="http://schemas.openxmlformats.org/officeDocument/2006/relationships/image" Target="../media/image97.png"/><Relationship Id="rId5" Type="http://schemas.openxmlformats.org/officeDocument/2006/relationships/image" Target="../media/image60.png"/><Relationship Id="rId90" Type="http://schemas.openxmlformats.org/officeDocument/2006/relationships/customXml" Target="../ink/ink75.xml"/><Relationship Id="rId22" Type="http://schemas.openxmlformats.org/officeDocument/2006/relationships/customXml" Target="../ink/ink41.xml"/><Relationship Id="rId27" Type="http://schemas.openxmlformats.org/officeDocument/2006/relationships/image" Target="../media/image71.png"/><Relationship Id="rId43" Type="http://schemas.openxmlformats.org/officeDocument/2006/relationships/image" Target="../media/image79.png"/><Relationship Id="rId48" Type="http://schemas.openxmlformats.org/officeDocument/2006/relationships/customXml" Target="../ink/ink54.xml"/><Relationship Id="rId64" Type="http://schemas.openxmlformats.org/officeDocument/2006/relationships/customXml" Target="../ink/ink62.xml"/><Relationship Id="rId69" Type="http://schemas.openxmlformats.org/officeDocument/2006/relationships/image" Target="../media/image92.png"/><Relationship Id="rId8" Type="http://schemas.openxmlformats.org/officeDocument/2006/relationships/customXml" Target="../ink/ink34.xml"/><Relationship Id="rId51" Type="http://schemas.openxmlformats.org/officeDocument/2006/relationships/image" Target="../media/image83.png"/><Relationship Id="rId72" Type="http://schemas.openxmlformats.org/officeDocument/2006/relationships/customXml" Target="../ink/ink66.xml"/><Relationship Id="rId80" Type="http://schemas.openxmlformats.org/officeDocument/2006/relationships/customXml" Target="../ink/ink70.xml"/><Relationship Id="rId85" Type="http://schemas.openxmlformats.org/officeDocument/2006/relationships/image" Target="../media/image100.png"/><Relationship Id="rId93" Type="http://schemas.openxmlformats.org/officeDocument/2006/relationships/image" Target="../media/image104.png"/><Relationship Id="rId3" Type="http://schemas.openxmlformats.org/officeDocument/2006/relationships/image" Target="../media/image59.png"/><Relationship Id="rId12" Type="http://schemas.openxmlformats.org/officeDocument/2006/relationships/customXml" Target="../ink/ink36.xml"/><Relationship Id="rId17" Type="http://schemas.openxmlformats.org/officeDocument/2006/relationships/image" Target="../media/image66.png"/><Relationship Id="rId25" Type="http://schemas.openxmlformats.org/officeDocument/2006/relationships/image" Target="../media/image70.png"/><Relationship Id="rId33" Type="http://schemas.openxmlformats.org/officeDocument/2006/relationships/image" Target="../media/image74.png"/><Relationship Id="rId38" Type="http://schemas.openxmlformats.org/officeDocument/2006/relationships/customXml" Target="../ink/ink49.xml"/><Relationship Id="rId46" Type="http://schemas.openxmlformats.org/officeDocument/2006/relationships/customXml" Target="../ink/ink53.xml"/><Relationship Id="rId59" Type="http://schemas.openxmlformats.org/officeDocument/2006/relationships/image" Target="../media/image87.png"/><Relationship Id="rId67" Type="http://schemas.openxmlformats.org/officeDocument/2006/relationships/image" Target="../media/image91.png"/><Relationship Id="rId20" Type="http://schemas.openxmlformats.org/officeDocument/2006/relationships/customXml" Target="../ink/ink40.xml"/><Relationship Id="rId41" Type="http://schemas.openxmlformats.org/officeDocument/2006/relationships/image" Target="../media/image78.png"/><Relationship Id="rId54" Type="http://schemas.openxmlformats.org/officeDocument/2006/relationships/customXml" Target="../ink/ink57.xml"/><Relationship Id="rId62" Type="http://schemas.openxmlformats.org/officeDocument/2006/relationships/customXml" Target="../ink/ink61.xml"/><Relationship Id="rId70" Type="http://schemas.openxmlformats.org/officeDocument/2006/relationships/customXml" Target="../ink/ink65.xml"/><Relationship Id="rId75" Type="http://schemas.openxmlformats.org/officeDocument/2006/relationships/image" Target="../media/image95.png"/><Relationship Id="rId83" Type="http://schemas.openxmlformats.org/officeDocument/2006/relationships/image" Target="../media/image99.png"/><Relationship Id="rId88" Type="http://schemas.openxmlformats.org/officeDocument/2006/relationships/customXml" Target="../ink/ink74.xml"/><Relationship Id="rId91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15" Type="http://schemas.openxmlformats.org/officeDocument/2006/relationships/image" Target="../media/image65.png"/><Relationship Id="rId23" Type="http://schemas.openxmlformats.org/officeDocument/2006/relationships/image" Target="../media/image69.png"/><Relationship Id="rId28" Type="http://schemas.openxmlformats.org/officeDocument/2006/relationships/customXml" Target="../ink/ink44.xml"/><Relationship Id="rId36" Type="http://schemas.openxmlformats.org/officeDocument/2006/relationships/customXml" Target="../ink/ink48.xml"/><Relationship Id="rId49" Type="http://schemas.openxmlformats.org/officeDocument/2006/relationships/image" Target="../media/image82.png"/><Relationship Id="rId57" Type="http://schemas.openxmlformats.org/officeDocument/2006/relationships/image" Target="../media/image86.png"/><Relationship Id="rId10" Type="http://schemas.openxmlformats.org/officeDocument/2006/relationships/customXml" Target="../ink/ink35.xml"/><Relationship Id="rId31" Type="http://schemas.openxmlformats.org/officeDocument/2006/relationships/image" Target="../media/image73.png"/><Relationship Id="rId44" Type="http://schemas.openxmlformats.org/officeDocument/2006/relationships/customXml" Target="../ink/ink52.xml"/><Relationship Id="rId52" Type="http://schemas.openxmlformats.org/officeDocument/2006/relationships/customXml" Target="../ink/ink56.xml"/><Relationship Id="rId60" Type="http://schemas.openxmlformats.org/officeDocument/2006/relationships/customXml" Target="../ink/ink60.xml"/><Relationship Id="rId65" Type="http://schemas.openxmlformats.org/officeDocument/2006/relationships/image" Target="../media/image90.png"/><Relationship Id="rId73" Type="http://schemas.openxmlformats.org/officeDocument/2006/relationships/image" Target="../media/image94.png"/><Relationship Id="rId78" Type="http://schemas.openxmlformats.org/officeDocument/2006/relationships/customXml" Target="../ink/ink69.xml"/><Relationship Id="rId81" Type="http://schemas.openxmlformats.org/officeDocument/2006/relationships/image" Target="../media/image98.png"/><Relationship Id="rId86" Type="http://schemas.openxmlformats.org/officeDocument/2006/relationships/customXml" Target="../ink/ink73.xml"/><Relationship Id="rId4" Type="http://schemas.openxmlformats.org/officeDocument/2006/relationships/customXml" Target="../ink/ink32.xml"/><Relationship Id="rId9" Type="http://schemas.openxmlformats.org/officeDocument/2006/relationships/image" Target="../media/image62.png"/><Relationship Id="rId13" Type="http://schemas.openxmlformats.org/officeDocument/2006/relationships/image" Target="../media/image64.png"/><Relationship Id="rId18" Type="http://schemas.openxmlformats.org/officeDocument/2006/relationships/customXml" Target="../ink/ink39.xml"/><Relationship Id="rId39" Type="http://schemas.openxmlformats.org/officeDocument/2006/relationships/image" Target="../media/image77.png"/><Relationship Id="rId34" Type="http://schemas.openxmlformats.org/officeDocument/2006/relationships/customXml" Target="../ink/ink47.xml"/><Relationship Id="rId50" Type="http://schemas.openxmlformats.org/officeDocument/2006/relationships/customXml" Target="../ink/ink55.xml"/><Relationship Id="rId55" Type="http://schemas.openxmlformats.org/officeDocument/2006/relationships/image" Target="../media/image85.png"/><Relationship Id="rId76" Type="http://schemas.openxmlformats.org/officeDocument/2006/relationships/customXml" Target="../ink/ink68.xml"/><Relationship Id="rId7" Type="http://schemas.openxmlformats.org/officeDocument/2006/relationships/image" Target="../media/image61.png"/><Relationship Id="rId71" Type="http://schemas.openxmlformats.org/officeDocument/2006/relationships/image" Target="../media/image93.png"/><Relationship Id="rId92" Type="http://schemas.openxmlformats.org/officeDocument/2006/relationships/customXml" Target="../ink/ink76.xml"/><Relationship Id="rId2" Type="http://schemas.openxmlformats.org/officeDocument/2006/relationships/customXml" Target="../ink/ink31.xml"/><Relationship Id="rId29" Type="http://schemas.openxmlformats.org/officeDocument/2006/relationships/image" Target="../media/image72.png"/><Relationship Id="rId24" Type="http://schemas.openxmlformats.org/officeDocument/2006/relationships/customXml" Target="../ink/ink42.xml"/><Relationship Id="rId40" Type="http://schemas.openxmlformats.org/officeDocument/2006/relationships/customXml" Target="../ink/ink50.xml"/><Relationship Id="rId45" Type="http://schemas.openxmlformats.org/officeDocument/2006/relationships/image" Target="../media/image80.png"/><Relationship Id="rId66" Type="http://schemas.openxmlformats.org/officeDocument/2006/relationships/customXml" Target="../ink/ink63.xml"/><Relationship Id="rId87" Type="http://schemas.openxmlformats.org/officeDocument/2006/relationships/image" Target="../media/image101.png"/><Relationship Id="rId61" Type="http://schemas.openxmlformats.org/officeDocument/2006/relationships/image" Target="../media/image88.png"/><Relationship Id="rId82" Type="http://schemas.openxmlformats.org/officeDocument/2006/relationships/customXml" Target="../ink/ink71.xml"/><Relationship Id="rId19" Type="http://schemas.openxmlformats.org/officeDocument/2006/relationships/image" Target="../media/image67.png"/><Relationship Id="rId14" Type="http://schemas.openxmlformats.org/officeDocument/2006/relationships/customXml" Target="../ink/ink37.xml"/><Relationship Id="rId30" Type="http://schemas.openxmlformats.org/officeDocument/2006/relationships/customXml" Target="../ink/ink45.xml"/><Relationship Id="rId35" Type="http://schemas.openxmlformats.org/officeDocument/2006/relationships/image" Target="../media/image75.png"/><Relationship Id="rId56" Type="http://schemas.openxmlformats.org/officeDocument/2006/relationships/customXml" Target="../ink/ink58.xml"/><Relationship Id="rId77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6D8852-E51A-4BC5-8C01-211A3E83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870"/>
            <a:ext cx="11887200" cy="56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16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DB6DD9-E574-42C4-8216-6E9137AD3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73" y="1083500"/>
            <a:ext cx="11408041" cy="63506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F4E49C-78EF-4DF3-8892-76C5054C9225}"/>
                  </a:ext>
                </a:extLst>
              </p14:cNvPr>
              <p14:cNvContentPartPr/>
              <p14:nvPr/>
            </p14:nvContentPartPr>
            <p14:xfrm>
              <a:off x="851040" y="490320"/>
              <a:ext cx="10854000" cy="6849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F4E49C-78EF-4DF3-8892-76C5054C92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1680" y="480960"/>
                <a:ext cx="10872720" cy="686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222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15609-B35C-4150-8B8D-49DBDB5C7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08" y="26841"/>
            <a:ext cx="11222155" cy="657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5C6CF-15D0-4B11-9C26-424EA3E5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60" y="6848362"/>
            <a:ext cx="10797436" cy="8685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7226F4-A880-4C06-92A7-4F5C43885020}"/>
                  </a:ext>
                </a:extLst>
              </p14:cNvPr>
              <p14:cNvContentPartPr/>
              <p14:nvPr/>
            </p14:nvContentPartPr>
            <p14:xfrm>
              <a:off x="37080" y="241560"/>
              <a:ext cx="11854080" cy="6933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7226F4-A880-4C06-92A7-4F5C438850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20" y="232200"/>
                <a:ext cx="11872800" cy="695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73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63D35-03CA-4445-8C16-C3D462A7C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" y="98121"/>
            <a:ext cx="11761118" cy="48684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404ED6-76ED-4304-8073-DAFC8079911C}"/>
                  </a:ext>
                </a:extLst>
              </p14:cNvPr>
              <p14:cNvContentPartPr/>
              <p14:nvPr/>
            </p14:nvContentPartPr>
            <p14:xfrm>
              <a:off x="892800" y="120600"/>
              <a:ext cx="10463400" cy="5804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404ED6-76ED-4304-8073-DAFC807991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440" y="111240"/>
                <a:ext cx="10482120" cy="58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6183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EE8D9-E23C-439B-A8A3-575DB9B4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4" y="211685"/>
            <a:ext cx="11304739" cy="73045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E1DE1F-1140-4D83-90B9-289A9B706A09}"/>
                  </a:ext>
                </a:extLst>
              </p14:cNvPr>
              <p14:cNvContentPartPr/>
              <p14:nvPr/>
            </p14:nvContentPartPr>
            <p14:xfrm>
              <a:off x="0" y="230400"/>
              <a:ext cx="11706840" cy="6538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E1DE1F-1140-4D83-90B9-289A9B706A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221040"/>
                <a:ext cx="11725560" cy="65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106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470B0-1BB2-4344-A98B-49898E7C5918}"/>
              </a:ext>
            </a:extLst>
          </p:cNvPr>
          <p:cNvGrpSpPr>
            <a:grpSpLocks noChangeAspect="1"/>
          </p:cNvGrpSpPr>
          <p:nvPr/>
        </p:nvGrpSpPr>
        <p:grpSpPr>
          <a:xfrm>
            <a:off x="108520" y="145093"/>
            <a:ext cx="11670159" cy="6217920"/>
            <a:chOff x="-25051" y="82463"/>
            <a:chExt cx="11937304" cy="63602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280023-B0A2-4582-8BB9-C4CB5D2DB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53" y="82463"/>
              <a:ext cx="11887200" cy="39624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AA1B74-DC34-4D52-B868-EF42AD712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68" y="4138455"/>
              <a:ext cx="10008295" cy="84077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1DF1A5-BA97-4D47-B647-F9430E5EA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5051" y="5072819"/>
              <a:ext cx="11887200" cy="13699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9D4D52-D611-44BD-88A4-5BBF626CB3DE}"/>
                  </a:ext>
                </a:extLst>
              </p14:cNvPr>
              <p14:cNvContentPartPr/>
              <p14:nvPr/>
            </p14:nvContentPartPr>
            <p14:xfrm>
              <a:off x="981000" y="1143360"/>
              <a:ext cx="10910160" cy="6330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9D4D52-D611-44BD-88A4-5BBF626CB3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1640" y="1134000"/>
                <a:ext cx="10928880" cy="63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8389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29FE66-DFDA-411D-95A8-4EE3989C4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43"/>
          <a:stretch/>
        </p:blipFill>
        <p:spPr>
          <a:xfrm>
            <a:off x="0" y="3"/>
            <a:ext cx="11887200" cy="2630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96F7E2-F04B-4FA8-A81E-16C699C26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209"/>
          <a:stretch/>
        </p:blipFill>
        <p:spPr>
          <a:xfrm>
            <a:off x="294362" y="2676077"/>
            <a:ext cx="11367551" cy="44870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41AB28-1E93-4934-93E3-320EDB4068A1}"/>
                  </a:ext>
                </a:extLst>
              </p14:cNvPr>
              <p14:cNvContentPartPr/>
              <p14:nvPr/>
            </p14:nvContentPartPr>
            <p14:xfrm>
              <a:off x="393840" y="2127960"/>
              <a:ext cx="10457280" cy="3714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41AB28-1E93-4934-93E3-320EDB4068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480" y="2118600"/>
                <a:ext cx="10476000" cy="37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968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1E13B-300E-46DA-9345-CA246AB2C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48"/>
            <a:ext cx="11887200" cy="73555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E660E3-56BF-46C1-8167-A3D70B56D1AB}"/>
                  </a:ext>
                </a:extLst>
              </p14:cNvPr>
              <p14:cNvContentPartPr/>
              <p14:nvPr/>
            </p14:nvContentPartPr>
            <p14:xfrm>
              <a:off x="370800" y="-73800"/>
              <a:ext cx="11511720" cy="7451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E660E3-56BF-46C1-8167-A3D70B56D1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440" y="-83160"/>
                <a:ext cx="11530440" cy="74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497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A20FB-D51A-460C-BADC-77A77234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01"/>
            <a:ext cx="11887200" cy="44428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E94471-2C35-4D24-B04B-13845FF79940}"/>
                  </a:ext>
                </a:extLst>
              </p14:cNvPr>
              <p14:cNvContentPartPr/>
              <p14:nvPr/>
            </p14:nvContentPartPr>
            <p14:xfrm>
              <a:off x="1329480" y="3584520"/>
              <a:ext cx="10471680" cy="3740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E94471-2C35-4D24-B04B-13845FF799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0120" y="3575160"/>
                <a:ext cx="10490400" cy="375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6939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A20FB-D51A-460C-BADC-77A77234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01"/>
            <a:ext cx="11887200" cy="44428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8A75D4-86EB-4483-BB2F-2D0ABA072EAA}"/>
                  </a:ext>
                </a:extLst>
              </p14:cNvPr>
              <p14:cNvContentPartPr/>
              <p14:nvPr/>
            </p14:nvContentPartPr>
            <p14:xfrm>
              <a:off x="745920" y="3873240"/>
              <a:ext cx="10918800" cy="3026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8A75D4-86EB-4483-BB2F-2D0ABA072E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560" y="3863880"/>
                <a:ext cx="10937520" cy="304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8310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66AA0-1D1C-4E96-8969-904DF1FFE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63" y="0"/>
            <a:ext cx="10361274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23335F-5CF5-4585-A793-0D78862B3FD7}"/>
                  </a:ext>
                </a:extLst>
              </p14:cNvPr>
              <p14:cNvContentPartPr/>
              <p14:nvPr/>
            </p14:nvContentPartPr>
            <p14:xfrm>
              <a:off x="2218320" y="647280"/>
              <a:ext cx="8969040" cy="6584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23335F-5CF5-4585-A793-0D78862B3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8960" y="637920"/>
                <a:ext cx="8987760" cy="660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977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BB088C-AAB2-47F0-94FF-8925101AEA88}"/>
              </a:ext>
            </a:extLst>
          </p:cNvPr>
          <p:cNvSpPr txBox="1"/>
          <p:nvPr/>
        </p:nvSpPr>
        <p:spPr>
          <a:xfrm>
            <a:off x="394569" y="416913"/>
            <a:ext cx="1136737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Office hours after class MWF.  Zoom link available on ICON.  </a:t>
            </a:r>
          </a:p>
          <a:p>
            <a:endParaRPr lang="en-US" sz="3600" dirty="0"/>
          </a:p>
          <a:p>
            <a:r>
              <a:rPr lang="en-US" sz="3600" dirty="0"/>
              <a:t>Tuesday office hours this week 1:30 – 2:25pm (will send zoom link.</a:t>
            </a:r>
          </a:p>
          <a:p>
            <a:endParaRPr lang="en-US" sz="3600" dirty="0"/>
          </a:p>
          <a:p>
            <a:r>
              <a:rPr lang="en-US" sz="3600" dirty="0"/>
              <a:t>You might get video quiz replacement points by </a:t>
            </a:r>
          </a:p>
          <a:p>
            <a:r>
              <a:rPr lang="en-US" sz="3600" dirty="0"/>
              <a:t>answering/asking questions via chat (if I can get python script to work).</a:t>
            </a:r>
          </a:p>
          <a:p>
            <a:endParaRPr lang="en-US" sz="3600" dirty="0"/>
          </a:p>
          <a:p>
            <a:r>
              <a:rPr lang="en-US" sz="3600" dirty="0"/>
              <a:t>LS and video quizzes will be graded based on “effort” with most earning 100%.  One type of effort might be to answer/asking questions via chat.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073980-4E7E-466C-8611-BCD13D798DF6}"/>
                  </a:ext>
                </a:extLst>
              </p14:cNvPr>
              <p14:cNvContentPartPr/>
              <p14:nvPr/>
            </p14:nvContentPartPr>
            <p14:xfrm>
              <a:off x="398160" y="999720"/>
              <a:ext cx="10631880" cy="3980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073980-4E7E-466C-8611-BCD13D798D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800" y="990360"/>
                <a:ext cx="10650600" cy="39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021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A20FB-D51A-460C-BADC-77A77234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01"/>
            <a:ext cx="11887200" cy="4442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81651-18BE-4418-89F7-F855AAE5BEAB}"/>
              </a:ext>
            </a:extLst>
          </p:cNvPr>
          <p:cNvSpPr txBox="1"/>
          <p:nvPr/>
        </p:nvSpPr>
        <p:spPr>
          <a:xfrm>
            <a:off x="569933" y="4240061"/>
            <a:ext cx="11148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Possible exam question:  Explain why you don’t need constant term.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For partial credit, plug in </a:t>
            </a:r>
            <a:r>
              <a:rPr lang="en-US" sz="3600" i="1" dirty="0">
                <a:solidFill>
                  <a:srgbClr val="FFFF00"/>
                </a:solidFill>
              </a:rPr>
              <a:t>y = At + B and/or y = At</a:t>
            </a:r>
            <a:r>
              <a:rPr lang="en-US" sz="3600" dirty="0">
                <a:solidFill>
                  <a:srgbClr val="FFFF00"/>
                </a:solidFill>
              </a:rPr>
              <a:t>.</a:t>
            </a:r>
          </a:p>
          <a:p>
            <a:r>
              <a:rPr lang="en-US" sz="3600" dirty="0">
                <a:solidFill>
                  <a:srgbClr val="FFFF00"/>
                </a:solidFill>
              </a:rPr>
              <a:t>Explain difference for full credit. </a:t>
            </a:r>
          </a:p>
          <a:p>
            <a:endParaRPr lang="en-US" sz="3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1063E1-1A60-46CB-96D3-2696377F50CE}"/>
                  </a:ext>
                </a:extLst>
              </p14:cNvPr>
              <p14:cNvContentPartPr/>
              <p14:nvPr/>
            </p14:nvContentPartPr>
            <p14:xfrm>
              <a:off x="640800" y="4694760"/>
              <a:ext cx="9791280" cy="2399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1063E1-1A60-46CB-96D3-2696377F50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440" y="4685400"/>
                <a:ext cx="9810000" cy="241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390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4DB910-C0AA-4635-8370-9864F74C1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832"/>
          <a:stretch/>
        </p:blipFill>
        <p:spPr>
          <a:xfrm>
            <a:off x="37378" y="0"/>
            <a:ext cx="11812443" cy="945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94F1E8-5C23-44B8-8DB9-D2A90CC770F9}"/>
                  </a:ext>
                </a:extLst>
              </p14:cNvPr>
              <p14:cNvContentPartPr/>
              <p14:nvPr/>
            </p14:nvContentPartPr>
            <p14:xfrm>
              <a:off x="175680" y="491760"/>
              <a:ext cx="11239920" cy="5743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94F1E8-5C23-44B8-8DB9-D2A90CC770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320" y="482400"/>
                <a:ext cx="11258640" cy="57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5605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4DB910-C0AA-4635-8370-9864F74C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8" y="0"/>
            <a:ext cx="11812443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7271D5-B603-4804-A145-67F806460B3C}"/>
              </a:ext>
            </a:extLst>
          </p:cNvPr>
          <p:cNvSpPr txBox="1"/>
          <p:nvPr/>
        </p:nvSpPr>
        <p:spPr>
          <a:xfrm>
            <a:off x="4177430" y="6983261"/>
            <a:ext cx="725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Possible exam question:  Explain why</a:t>
            </a:r>
            <a:endParaRPr lang="en-US" sz="3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A2F417-3A6A-4CCD-AD4D-92E851503D8F}"/>
                  </a:ext>
                </a:extLst>
              </p14:cNvPr>
              <p14:cNvContentPartPr/>
              <p14:nvPr/>
            </p14:nvContentPartPr>
            <p14:xfrm>
              <a:off x="2187000" y="579240"/>
              <a:ext cx="9704160" cy="640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A2F417-3A6A-4CCD-AD4D-92E851503D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7640" y="569880"/>
                <a:ext cx="9722880" cy="64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6462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B484F-D623-49F3-B7F1-275E82066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74" y="1723538"/>
            <a:ext cx="11167601" cy="40634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1DA40B-DBC7-41BE-9A19-4EAEF232A10C}"/>
                  </a:ext>
                </a:extLst>
              </p14:cNvPr>
              <p14:cNvContentPartPr/>
              <p14:nvPr/>
            </p14:nvContentPartPr>
            <p14:xfrm>
              <a:off x="686880" y="2311920"/>
              <a:ext cx="11085480" cy="4647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1DA40B-DBC7-41BE-9A19-4EAEF232A1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520" y="2302560"/>
                <a:ext cx="11104200" cy="46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2207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673A9-F92C-461B-8221-338065AE5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03"/>
          <a:stretch/>
        </p:blipFill>
        <p:spPr>
          <a:xfrm>
            <a:off x="0" y="48901"/>
            <a:ext cx="11887200" cy="3176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5CE1B3-6D52-4EEE-A626-89448FCA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5452"/>
            <a:ext cx="11887200" cy="8535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39FCB8-1F54-4CE4-8F2A-8A5659366F76}"/>
                  </a:ext>
                </a:extLst>
              </p14:cNvPr>
              <p14:cNvContentPartPr/>
              <p14:nvPr/>
            </p14:nvContentPartPr>
            <p14:xfrm>
              <a:off x="587520" y="675720"/>
              <a:ext cx="11082960" cy="4373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39FCB8-1F54-4CE4-8F2A-8A5659366F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160" y="666360"/>
                <a:ext cx="11101680" cy="43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252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44030-B15C-4345-941A-B9834A8CD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0903"/>
            <a:ext cx="11887200" cy="31905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C221B8-C967-4926-909D-560A87C09BE2}"/>
                  </a:ext>
                </a:extLst>
              </p14:cNvPr>
              <p14:cNvContentPartPr/>
              <p14:nvPr/>
            </p14:nvContentPartPr>
            <p14:xfrm>
              <a:off x="4036680" y="3229560"/>
              <a:ext cx="5506560" cy="1075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C221B8-C967-4926-909D-560A87C09B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7320" y="3220200"/>
                <a:ext cx="5525280" cy="10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350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673A9-F92C-461B-8221-338065AE5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03"/>
          <a:stretch/>
        </p:blipFill>
        <p:spPr>
          <a:xfrm>
            <a:off x="0" y="48901"/>
            <a:ext cx="11887200" cy="3176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5CE1B3-6D52-4EEE-A626-89448FCA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5452"/>
            <a:ext cx="11887200" cy="8535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718674-6A7D-4AE3-9BD7-2D8F41616ACD}"/>
                  </a:ext>
                </a:extLst>
              </p14:cNvPr>
              <p14:cNvContentPartPr/>
              <p14:nvPr/>
            </p14:nvContentPartPr>
            <p14:xfrm>
              <a:off x="1186920" y="4205160"/>
              <a:ext cx="10621080" cy="3107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718674-6A7D-4AE3-9BD7-2D8F41616A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7560" y="4195800"/>
                <a:ext cx="10639800" cy="312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320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602C00-DE4D-4B60-93FD-B8CFCE505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678"/>
            <a:ext cx="11887200" cy="71230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2BBDA8-7CD9-4B93-A2F6-9F3D55E4DC73}"/>
                  </a:ext>
                </a:extLst>
              </p14:cNvPr>
              <p14:cNvContentPartPr/>
              <p14:nvPr/>
            </p14:nvContentPartPr>
            <p14:xfrm>
              <a:off x="265320" y="1881720"/>
              <a:ext cx="10593000" cy="5117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2BBDA8-7CD9-4B93-A2F6-9F3D55E4DC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960" y="1872360"/>
                <a:ext cx="10611720" cy="51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2896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78F889-E8E6-4F72-910B-ABF89F99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983"/>
            <a:ext cx="11887200" cy="11340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87DF95-E096-43B8-B4B4-D6BD539E2C1D}"/>
                  </a:ext>
                </a:extLst>
              </p14:cNvPr>
              <p14:cNvContentPartPr/>
              <p14:nvPr/>
            </p14:nvContentPartPr>
            <p14:xfrm>
              <a:off x="2359440" y="1847880"/>
              <a:ext cx="6567120" cy="2070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87DF95-E096-43B8-B4B4-D6BD539E2C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0080" y="1838520"/>
                <a:ext cx="6585840" cy="20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5424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4BBA1-CBE1-46A5-B149-21EBB425A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085"/>
            <a:ext cx="11887200" cy="63362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EBD479-223C-4198-8A00-DA140ED8A099}"/>
                  </a:ext>
                </a:extLst>
              </p14:cNvPr>
              <p14:cNvContentPartPr/>
              <p14:nvPr/>
            </p14:nvContentPartPr>
            <p14:xfrm>
              <a:off x="241920" y="1434240"/>
              <a:ext cx="11642040" cy="5558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EBD479-223C-4198-8A00-DA140ED8A0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560" y="1424880"/>
                <a:ext cx="11660760" cy="55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766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6D8852-E51A-4BC5-8C01-211A3E83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870"/>
            <a:ext cx="11887200" cy="56966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FEA134-ACC8-486A-AF99-34F7AEE72B5B}"/>
                  </a:ext>
                </a:extLst>
              </p14:cNvPr>
              <p14:cNvContentPartPr/>
              <p14:nvPr/>
            </p14:nvContentPartPr>
            <p14:xfrm>
              <a:off x="579960" y="1960920"/>
              <a:ext cx="9513720" cy="1497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FEA134-ACC8-486A-AF99-34F7AEE72B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600" y="1951560"/>
                <a:ext cx="9532440" cy="151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3912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C59EAE-6436-4ABE-9753-C256D903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6769"/>
            <a:ext cx="11887200" cy="26988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850643-E6B2-4616-B9FB-812C197E371D}"/>
                  </a:ext>
                </a:extLst>
              </p14:cNvPr>
              <p14:cNvContentPartPr/>
              <p14:nvPr/>
            </p14:nvContentPartPr>
            <p14:xfrm>
              <a:off x="858960" y="3187440"/>
              <a:ext cx="10453320" cy="3562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850643-E6B2-4616-B9FB-812C197E37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600" y="3178080"/>
                <a:ext cx="10472040" cy="35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937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1C1ABF-E854-49EF-9B39-19D1230E5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1" y="0"/>
            <a:ext cx="11411757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E2E2CF-4A32-4FE4-B1C6-236B8FBDC487}"/>
                  </a:ext>
                </a:extLst>
              </p14:cNvPr>
              <p14:cNvContentPartPr/>
              <p14:nvPr/>
            </p14:nvContentPartPr>
            <p14:xfrm>
              <a:off x="689040" y="612360"/>
              <a:ext cx="11193840" cy="7137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E2E2CF-4A32-4FE4-B1C6-236B8FBDC4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680" y="603000"/>
                <a:ext cx="11212560" cy="715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782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18BC22-42AD-4747-B342-241F13EFF871}"/>
                  </a:ext>
                </a:extLst>
              </p14:cNvPr>
              <p14:cNvContentPartPr/>
              <p14:nvPr/>
            </p14:nvContentPartPr>
            <p14:xfrm>
              <a:off x="1124679" y="591278"/>
              <a:ext cx="327240" cy="1130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18BC22-42AD-4747-B342-241F13EFF8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5679" y="582638"/>
                <a:ext cx="344880" cy="11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10459EC-6EC3-415C-8DBB-E2B9680C24D0}"/>
              </a:ext>
            </a:extLst>
          </p:cNvPr>
          <p:cNvGrpSpPr/>
          <p:nvPr/>
        </p:nvGrpSpPr>
        <p:grpSpPr>
          <a:xfrm>
            <a:off x="170679" y="346838"/>
            <a:ext cx="11089080" cy="2003400"/>
            <a:chOff x="170679" y="346838"/>
            <a:chExt cx="11089080" cy="20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6EFC379-20EB-40BD-9251-87210D724D02}"/>
                    </a:ext>
                  </a:extLst>
                </p14:cNvPr>
                <p14:cNvContentPartPr/>
                <p14:nvPr/>
              </p14:nvContentPartPr>
              <p14:xfrm>
                <a:off x="2024319" y="860558"/>
                <a:ext cx="458640" cy="981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6EFC379-20EB-40BD-9251-87210D724D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06679" y="842918"/>
                  <a:ext cx="494280" cy="10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3D5A5BA-F1B6-4687-9CCF-DCB8AC29E605}"/>
                    </a:ext>
                  </a:extLst>
                </p14:cNvPr>
                <p14:cNvContentPartPr/>
                <p14:nvPr/>
              </p14:nvContentPartPr>
              <p14:xfrm>
                <a:off x="2785359" y="506318"/>
                <a:ext cx="69120" cy="390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3D5A5BA-F1B6-4687-9CCF-DCB8AC29E6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67719" y="488678"/>
                  <a:ext cx="1047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ED72FD1-BF55-4D2B-A530-0D6263A8F954}"/>
                    </a:ext>
                  </a:extLst>
                </p14:cNvPr>
                <p14:cNvContentPartPr/>
                <p14:nvPr/>
              </p14:nvContentPartPr>
              <p14:xfrm>
                <a:off x="2918199" y="521438"/>
                <a:ext cx="122400" cy="397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ED72FD1-BF55-4D2B-A530-0D6263A8F95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00199" y="503798"/>
                  <a:ext cx="1580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30B598F-4DA6-4118-8332-AFB19E0F0A0C}"/>
                    </a:ext>
                  </a:extLst>
                </p14:cNvPr>
                <p14:cNvContentPartPr/>
                <p14:nvPr/>
              </p14:nvContentPartPr>
              <p14:xfrm>
                <a:off x="3429759" y="1090958"/>
                <a:ext cx="416520" cy="17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30B598F-4DA6-4118-8332-AFB19E0F0A0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12119" y="1072958"/>
                  <a:ext cx="452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42A0C7D-E044-487B-88BE-10AE424F62B0}"/>
                    </a:ext>
                  </a:extLst>
                </p14:cNvPr>
                <p14:cNvContentPartPr/>
                <p14:nvPr/>
              </p14:nvContentPartPr>
              <p14:xfrm>
                <a:off x="4323999" y="528638"/>
                <a:ext cx="321840" cy="903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42A0C7D-E044-487B-88BE-10AE424F62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06359" y="510998"/>
                  <a:ext cx="357480" cy="9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E1812F9-0151-4A87-9EEF-EFC6AEF8CC61}"/>
                    </a:ext>
                  </a:extLst>
                </p14:cNvPr>
                <p14:cNvContentPartPr/>
                <p14:nvPr/>
              </p14:nvContentPartPr>
              <p14:xfrm>
                <a:off x="4874799" y="1003838"/>
                <a:ext cx="325800" cy="708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E1812F9-0151-4A87-9EEF-EFC6AEF8CC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56799" y="985838"/>
                  <a:ext cx="36144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0DE13D6-3E08-4083-B848-A761B53D918C}"/>
                    </a:ext>
                  </a:extLst>
                </p14:cNvPr>
                <p14:cNvContentPartPr/>
                <p14:nvPr/>
              </p14:nvContentPartPr>
              <p14:xfrm>
                <a:off x="5705679" y="346838"/>
                <a:ext cx="149400" cy="382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0DE13D6-3E08-4083-B848-A761B53D91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87679" y="328838"/>
                  <a:ext cx="1850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12A2C6C-3033-42E8-970E-1D78B3E17A9A}"/>
                    </a:ext>
                  </a:extLst>
                </p14:cNvPr>
                <p14:cNvContentPartPr/>
                <p14:nvPr/>
              </p14:nvContentPartPr>
              <p14:xfrm>
                <a:off x="6411999" y="841478"/>
                <a:ext cx="451440" cy="29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12A2C6C-3033-42E8-970E-1D78B3E17A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94359" y="823478"/>
                  <a:ext cx="487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EB51EB-2A21-469D-9282-354E1E855C4F}"/>
                    </a:ext>
                  </a:extLst>
                </p14:cNvPr>
                <p14:cNvContentPartPr/>
                <p14:nvPr/>
              </p14:nvContentPartPr>
              <p14:xfrm>
                <a:off x="6498399" y="1083398"/>
                <a:ext cx="265680" cy="57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EB51EB-2A21-469D-9282-354E1E855C4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80759" y="1065758"/>
                  <a:ext cx="301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619AD8-D955-4A6C-B961-202479DE74E3}"/>
                    </a:ext>
                  </a:extLst>
                </p14:cNvPr>
                <p14:cNvContentPartPr/>
                <p14:nvPr/>
              </p14:nvContentPartPr>
              <p14:xfrm>
                <a:off x="7553199" y="540158"/>
                <a:ext cx="203760" cy="828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619AD8-D955-4A6C-B961-202479DE74E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35199" y="522158"/>
                  <a:ext cx="239400" cy="86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3D778B5-1D7F-4873-84D4-CEA7CE86E560}"/>
                    </a:ext>
                  </a:extLst>
                </p14:cNvPr>
                <p14:cNvContentPartPr/>
                <p14:nvPr/>
              </p14:nvContentPartPr>
              <p14:xfrm>
                <a:off x="7908159" y="567518"/>
                <a:ext cx="487080" cy="870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3D778B5-1D7F-4873-84D4-CEA7CE86E5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90519" y="549878"/>
                  <a:ext cx="522720" cy="90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1DC9EE0-715C-4009-A697-FAAD92D02646}"/>
                    </a:ext>
                  </a:extLst>
                </p14:cNvPr>
                <p14:cNvContentPartPr/>
                <p14:nvPr/>
              </p14:nvContentPartPr>
              <p14:xfrm>
                <a:off x="8961879" y="491918"/>
                <a:ext cx="338400" cy="900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1DC9EE0-715C-4009-A697-FAAD92D026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43879" y="473918"/>
                  <a:ext cx="374040" cy="9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76E260-83A9-4EE5-A314-5A3C562595BD}"/>
                    </a:ext>
                  </a:extLst>
                </p14:cNvPr>
                <p14:cNvContentPartPr/>
                <p14:nvPr/>
              </p14:nvContentPartPr>
              <p14:xfrm>
                <a:off x="8657319" y="912758"/>
                <a:ext cx="666000" cy="113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76E260-83A9-4EE5-A314-5A3C562595B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39679" y="894758"/>
                  <a:ext cx="701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856AB05-05B4-4E36-B7B2-518372B74921}"/>
                    </a:ext>
                  </a:extLst>
                </p14:cNvPr>
                <p14:cNvContentPartPr/>
                <p14:nvPr/>
              </p14:nvContentPartPr>
              <p14:xfrm>
                <a:off x="170679" y="1811678"/>
                <a:ext cx="11089080" cy="538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856AB05-05B4-4E36-B7B2-518372B749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3039" y="1793678"/>
                  <a:ext cx="11124720" cy="57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E9C0728-8373-4679-867F-E8FF10397075}"/>
              </a:ext>
            </a:extLst>
          </p:cNvPr>
          <p:cNvGrpSpPr/>
          <p:nvPr/>
        </p:nvGrpSpPr>
        <p:grpSpPr>
          <a:xfrm>
            <a:off x="199839" y="2646158"/>
            <a:ext cx="787680" cy="415800"/>
            <a:chOff x="199839" y="2646158"/>
            <a:chExt cx="78768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72A9CA3-B7C2-4206-A21B-4265F1D6C939}"/>
                    </a:ext>
                  </a:extLst>
                </p14:cNvPr>
                <p14:cNvContentPartPr/>
                <p14:nvPr/>
              </p14:nvContentPartPr>
              <p14:xfrm>
                <a:off x="223599" y="2661278"/>
                <a:ext cx="304920" cy="400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72A9CA3-B7C2-4206-A21B-4265F1D6C9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5959" y="2643278"/>
                  <a:ext cx="3405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2AE613-8C28-4AB7-8375-BE33B6E43C54}"/>
                    </a:ext>
                  </a:extLst>
                </p14:cNvPr>
                <p14:cNvContentPartPr/>
                <p14:nvPr/>
              </p14:nvContentPartPr>
              <p14:xfrm>
                <a:off x="199839" y="2859278"/>
                <a:ext cx="273600" cy="83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2AE613-8C28-4AB7-8375-BE33B6E43C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1839" y="2841278"/>
                  <a:ext cx="309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A08B86-7B72-4F31-81FC-C332E7E81E0F}"/>
                    </a:ext>
                  </a:extLst>
                </p14:cNvPr>
                <p14:cNvContentPartPr/>
                <p14:nvPr/>
              </p14:nvContentPartPr>
              <p14:xfrm>
                <a:off x="272559" y="2646158"/>
                <a:ext cx="714960" cy="379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A08B86-7B72-4F31-81FC-C332E7E81E0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4919" y="2628158"/>
                  <a:ext cx="7506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352C3D-04F6-4541-860B-A28124CFE50D}"/>
                    </a:ext>
                  </a:extLst>
                </p14:cNvPr>
                <p14:cNvContentPartPr/>
                <p14:nvPr/>
              </p14:nvContentPartPr>
              <p14:xfrm>
                <a:off x="786639" y="2726078"/>
                <a:ext cx="194400" cy="335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352C3D-04F6-4541-860B-A28124CFE5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8999" y="2708078"/>
                  <a:ext cx="23004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A7E6546-EDB3-4302-A272-DCF56A02C328}"/>
              </a:ext>
            </a:extLst>
          </p:cNvPr>
          <p:cNvGrpSpPr/>
          <p:nvPr/>
        </p:nvGrpSpPr>
        <p:grpSpPr>
          <a:xfrm>
            <a:off x="1306479" y="2376878"/>
            <a:ext cx="2006280" cy="569880"/>
            <a:chOff x="1306479" y="2376878"/>
            <a:chExt cx="2006280" cy="56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8FAD28-1B1B-454F-82F2-AB0E0E39587B}"/>
                    </a:ext>
                  </a:extLst>
                </p14:cNvPr>
                <p14:cNvContentPartPr/>
                <p14:nvPr/>
              </p14:nvContentPartPr>
              <p14:xfrm>
                <a:off x="1306479" y="2679278"/>
                <a:ext cx="64440" cy="227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8FAD28-1B1B-454F-82F2-AB0E0E3958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88839" y="2661278"/>
                  <a:ext cx="100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5EDDE6-2C66-46E0-9197-7F9385ACEE6B}"/>
                    </a:ext>
                  </a:extLst>
                </p14:cNvPr>
                <p14:cNvContentPartPr/>
                <p14:nvPr/>
              </p14:nvContentPartPr>
              <p14:xfrm>
                <a:off x="1505199" y="2376878"/>
                <a:ext cx="583560" cy="569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5EDDE6-2C66-46E0-9197-7F9385ACEE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87199" y="2359238"/>
                  <a:ext cx="61920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80AA12F-EE0A-4D13-93DB-8BC800B8C0AF}"/>
                    </a:ext>
                  </a:extLst>
                </p14:cNvPr>
                <p14:cNvContentPartPr/>
                <p14:nvPr/>
              </p14:nvContentPartPr>
              <p14:xfrm>
                <a:off x="1945839" y="2690798"/>
                <a:ext cx="390240" cy="131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80AA12F-EE0A-4D13-93DB-8BC800B8C0A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27839" y="2672798"/>
                  <a:ext cx="425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6C14025-548C-4489-9BE6-982FDAD2E344}"/>
                    </a:ext>
                  </a:extLst>
                </p14:cNvPr>
                <p14:cNvContentPartPr/>
                <p14:nvPr/>
              </p14:nvContentPartPr>
              <p14:xfrm>
                <a:off x="2450199" y="2652638"/>
                <a:ext cx="214560" cy="171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6C14025-548C-4489-9BE6-982FDAD2E3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32559" y="2634998"/>
                  <a:ext cx="250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74D1F08-B0A5-40CE-97C2-01A1AB1F9183}"/>
                    </a:ext>
                  </a:extLst>
                </p14:cNvPr>
                <p14:cNvContentPartPr/>
                <p14:nvPr/>
              </p14:nvContentPartPr>
              <p14:xfrm>
                <a:off x="2833239" y="2531318"/>
                <a:ext cx="243000" cy="187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74D1F08-B0A5-40CE-97C2-01A1AB1F918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15239" y="2513678"/>
                  <a:ext cx="278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E6ECD12-569F-400A-ADE0-6AD0527A0DB1}"/>
                    </a:ext>
                  </a:extLst>
                </p14:cNvPr>
                <p14:cNvContentPartPr/>
                <p14:nvPr/>
              </p14:nvContentPartPr>
              <p14:xfrm>
                <a:off x="3114759" y="2478758"/>
                <a:ext cx="198000" cy="249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E6ECD12-569F-400A-ADE0-6AD0527A0DB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96759" y="2460758"/>
                  <a:ext cx="233640" cy="28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E46398-226B-47F1-BE0C-658DC8CE1386}"/>
                  </a:ext>
                </a:extLst>
              </p14:cNvPr>
              <p14:cNvContentPartPr/>
              <p14:nvPr/>
            </p14:nvContentPartPr>
            <p14:xfrm>
              <a:off x="4033119" y="2053238"/>
              <a:ext cx="173520" cy="628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E46398-226B-47F1-BE0C-658DC8CE138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15479" y="2035238"/>
                <a:ext cx="209160" cy="66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A2E8B3BD-6ECA-4BF9-90C6-6E93C98544F7}"/>
              </a:ext>
            </a:extLst>
          </p:cNvPr>
          <p:cNvGrpSpPr/>
          <p:nvPr/>
        </p:nvGrpSpPr>
        <p:grpSpPr>
          <a:xfrm>
            <a:off x="4746639" y="2061158"/>
            <a:ext cx="2904480" cy="658440"/>
            <a:chOff x="4746639" y="2061158"/>
            <a:chExt cx="2904480" cy="65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97A2CAD-576B-4765-9B21-31D7DCA44226}"/>
                    </a:ext>
                  </a:extLst>
                </p14:cNvPr>
                <p14:cNvContentPartPr/>
                <p14:nvPr/>
              </p14:nvContentPartPr>
              <p14:xfrm>
                <a:off x="4746639" y="2209478"/>
                <a:ext cx="300240" cy="395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97A2CAD-576B-4765-9B21-31D7DCA4422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28999" y="2191838"/>
                  <a:ext cx="3358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E675D48-7763-44F0-925D-14AFF161ABBB}"/>
                    </a:ext>
                  </a:extLst>
                </p14:cNvPr>
                <p14:cNvContentPartPr/>
                <p14:nvPr/>
              </p14:nvContentPartPr>
              <p14:xfrm>
                <a:off x="5167839" y="2386238"/>
                <a:ext cx="212400" cy="197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E675D48-7763-44F0-925D-14AFF161ABB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50199" y="2368598"/>
                  <a:ext cx="248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DBB3D36-32E5-40BD-ADBB-36B42BF46782}"/>
                    </a:ext>
                  </a:extLst>
                </p14:cNvPr>
                <p14:cNvContentPartPr/>
                <p14:nvPr/>
              </p14:nvContentPartPr>
              <p14:xfrm>
                <a:off x="5594079" y="2355998"/>
                <a:ext cx="89280" cy="262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DBB3D36-32E5-40BD-ADBB-36B42BF467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76439" y="2337998"/>
                  <a:ext cx="1249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7F1E37-30B8-4AE9-ADBC-62DAA8A397A6}"/>
                    </a:ext>
                  </a:extLst>
                </p14:cNvPr>
                <p14:cNvContentPartPr/>
                <p14:nvPr/>
              </p14:nvContentPartPr>
              <p14:xfrm>
                <a:off x="5844279" y="2353838"/>
                <a:ext cx="194760" cy="365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7F1E37-30B8-4AE9-ADBC-62DAA8A397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26279" y="2336198"/>
                  <a:ext cx="2304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9D47024-B810-400D-AEEC-A7FF9B209815}"/>
                    </a:ext>
                  </a:extLst>
                </p14:cNvPr>
                <p14:cNvContentPartPr/>
                <p14:nvPr/>
              </p14:nvContentPartPr>
              <p14:xfrm>
                <a:off x="6213999" y="2322158"/>
                <a:ext cx="136800" cy="214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9D47024-B810-400D-AEEC-A7FF9B20981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96359" y="2304518"/>
                  <a:ext cx="172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6F9C901-35F4-4429-A8B8-2AFAE10ED923}"/>
                    </a:ext>
                  </a:extLst>
                </p14:cNvPr>
                <p14:cNvContentPartPr/>
                <p14:nvPr/>
              </p14:nvContentPartPr>
              <p14:xfrm>
                <a:off x="6601719" y="2266718"/>
                <a:ext cx="154440" cy="178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6F9C901-35F4-4429-A8B8-2AFAE10ED92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83719" y="2248718"/>
                  <a:ext cx="190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B4BCD20-E567-48D8-8F85-FE6BF235826E}"/>
                    </a:ext>
                  </a:extLst>
                </p14:cNvPr>
                <p14:cNvContentPartPr/>
                <p14:nvPr/>
              </p14:nvContentPartPr>
              <p14:xfrm>
                <a:off x="6903399" y="2226398"/>
                <a:ext cx="230400" cy="220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B4BCD20-E567-48D8-8F85-FE6BF235826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85759" y="2208758"/>
                  <a:ext cx="266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5A6E92B-1CA1-40E4-8B65-A070777D965F}"/>
                    </a:ext>
                  </a:extLst>
                </p14:cNvPr>
                <p14:cNvContentPartPr/>
                <p14:nvPr/>
              </p14:nvContentPartPr>
              <p14:xfrm>
                <a:off x="7296519" y="2183918"/>
                <a:ext cx="354600" cy="255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5A6E92B-1CA1-40E4-8B65-A070777D965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78879" y="2165918"/>
                  <a:ext cx="3902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956E0AC-C9DD-465F-988B-B68DD01B96E1}"/>
                    </a:ext>
                  </a:extLst>
                </p14:cNvPr>
                <p14:cNvContentPartPr/>
                <p14:nvPr/>
              </p14:nvContentPartPr>
              <p14:xfrm>
                <a:off x="6787479" y="2071598"/>
                <a:ext cx="168480" cy="248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956E0AC-C9DD-465F-988B-B68DD01B96E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69479" y="2053958"/>
                  <a:ext cx="2041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280241A-9D10-463A-B98A-78941FBA109A}"/>
                    </a:ext>
                  </a:extLst>
                </p14:cNvPr>
                <p14:cNvContentPartPr/>
                <p14:nvPr/>
              </p14:nvContentPartPr>
              <p14:xfrm>
                <a:off x="6984399" y="2061158"/>
                <a:ext cx="128160" cy="138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280241A-9D10-463A-B98A-78941FBA109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66759" y="2043158"/>
                  <a:ext cx="16380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36528FB-E027-4DEF-84AE-602C087DA948}"/>
                  </a:ext>
                </a:extLst>
              </p14:cNvPr>
              <p14:cNvContentPartPr/>
              <p14:nvPr/>
            </p14:nvContentPartPr>
            <p14:xfrm>
              <a:off x="8238279" y="2142878"/>
              <a:ext cx="570240" cy="6148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36528FB-E027-4DEF-84AE-602C087DA9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20639" y="2125238"/>
                <a:ext cx="605880" cy="65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DD98BCE0-24CB-4A01-945C-24CAFF1503DF}"/>
              </a:ext>
            </a:extLst>
          </p:cNvPr>
          <p:cNvGrpSpPr/>
          <p:nvPr/>
        </p:nvGrpSpPr>
        <p:grpSpPr>
          <a:xfrm>
            <a:off x="9390279" y="2060798"/>
            <a:ext cx="1510200" cy="1801440"/>
            <a:chOff x="9390279" y="2060798"/>
            <a:chExt cx="1510200" cy="180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655816E-E27A-40B6-9906-23C179CEE374}"/>
                    </a:ext>
                  </a:extLst>
                </p14:cNvPr>
                <p14:cNvContentPartPr/>
                <p14:nvPr/>
              </p14:nvContentPartPr>
              <p14:xfrm>
                <a:off x="9390279" y="2180318"/>
                <a:ext cx="123120" cy="502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655816E-E27A-40B6-9906-23C179CEE37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72279" y="2162678"/>
                  <a:ext cx="15876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7CAD9AA-163B-4396-A313-4C54A06A3508}"/>
                    </a:ext>
                  </a:extLst>
                </p14:cNvPr>
                <p14:cNvContentPartPr/>
                <p14:nvPr/>
              </p14:nvContentPartPr>
              <p14:xfrm>
                <a:off x="9770799" y="2183918"/>
                <a:ext cx="237240" cy="356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7CAD9AA-163B-4396-A313-4C54A06A350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52799" y="2165918"/>
                  <a:ext cx="2728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9D6F8A5-7F55-4F13-B5FF-15F2D228DBD6}"/>
                    </a:ext>
                  </a:extLst>
                </p14:cNvPr>
                <p14:cNvContentPartPr/>
                <p14:nvPr/>
              </p14:nvContentPartPr>
              <p14:xfrm>
                <a:off x="10287399" y="2173118"/>
                <a:ext cx="185760" cy="521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9D6F8A5-7F55-4F13-B5FF-15F2D228DB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69399" y="2155478"/>
                  <a:ext cx="2214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B30EDFF-2022-4C47-A6FB-3C7DF092C34D}"/>
                    </a:ext>
                  </a:extLst>
                </p14:cNvPr>
                <p14:cNvContentPartPr/>
                <p14:nvPr/>
              </p14:nvContentPartPr>
              <p14:xfrm>
                <a:off x="10289199" y="2060798"/>
                <a:ext cx="434880" cy="417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B30EDFF-2022-4C47-A6FB-3C7DF092C34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71559" y="2042798"/>
                  <a:ext cx="4705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049136F-E26C-4ED0-8D84-18FAB883A442}"/>
                    </a:ext>
                  </a:extLst>
                </p14:cNvPr>
                <p14:cNvContentPartPr/>
                <p14:nvPr/>
              </p14:nvContentPartPr>
              <p14:xfrm>
                <a:off x="9707079" y="3098678"/>
                <a:ext cx="185400" cy="243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049136F-E26C-4ED0-8D84-18FAB883A4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89439" y="3081038"/>
                  <a:ext cx="2210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EF0AD7D-471B-4608-9993-629C42AF6C1F}"/>
                    </a:ext>
                  </a:extLst>
                </p14:cNvPr>
                <p14:cNvContentPartPr/>
                <p14:nvPr/>
              </p14:nvContentPartPr>
              <p14:xfrm>
                <a:off x="10082919" y="3130358"/>
                <a:ext cx="110520" cy="226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EF0AD7D-471B-4608-9993-629C42AF6C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64919" y="3112358"/>
                  <a:ext cx="146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C7ED1F6-C5C4-4DAD-BE29-3A4FFD1EFE97}"/>
                    </a:ext>
                  </a:extLst>
                </p14:cNvPr>
                <p14:cNvContentPartPr/>
                <p14:nvPr/>
              </p14:nvContentPartPr>
              <p14:xfrm>
                <a:off x="10454799" y="2856398"/>
                <a:ext cx="90000" cy="505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C7ED1F6-C5C4-4DAD-BE29-3A4FFD1EFE9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37159" y="2838758"/>
                  <a:ext cx="12564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B1B41A5-C448-469C-8708-4DAE7C363D43}"/>
                    </a:ext>
                  </a:extLst>
                </p14:cNvPr>
                <p14:cNvContentPartPr/>
                <p14:nvPr/>
              </p14:nvContentPartPr>
              <p14:xfrm>
                <a:off x="10617879" y="3109838"/>
                <a:ext cx="100440" cy="344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B1B41A5-C448-469C-8708-4DAE7C363D4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00239" y="3091838"/>
                  <a:ext cx="1360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61DEF2F-571C-44A8-8F26-AC27EA0A934E}"/>
                    </a:ext>
                  </a:extLst>
                </p14:cNvPr>
                <p14:cNvContentPartPr/>
                <p14:nvPr/>
              </p14:nvContentPartPr>
              <p14:xfrm>
                <a:off x="10532199" y="3063038"/>
                <a:ext cx="368280" cy="799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61DEF2F-571C-44A8-8F26-AC27EA0A934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14199" y="3045038"/>
                  <a:ext cx="403920" cy="83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570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6D39C-27B4-4973-B9E0-3D19DA0E9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81"/>
          <a:stretch/>
        </p:blipFill>
        <p:spPr>
          <a:xfrm>
            <a:off x="0" y="30603"/>
            <a:ext cx="11887200" cy="46040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6DD3D5-A3BE-4163-9957-7F0397551E67}"/>
                  </a:ext>
                </a:extLst>
              </p14:cNvPr>
              <p14:cNvContentPartPr/>
              <p14:nvPr/>
            </p14:nvContentPartPr>
            <p14:xfrm>
              <a:off x="187920" y="596880"/>
              <a:ext cx="11621520" cy="6921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6DD3D5-A3BE-4163-9957-7F0397551E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560" y="587520"/>
                <a:ext cx="11640240" cy="694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C4FD7D-A11A-4FF2-9C3E-7A4D1B75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8" y="76727"/>
            <a:ext cx="11075493" cy="450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0F0DA2-0149-4460-ACE3-FB1CD546F7A0}"/>
                  </a:ext>
                </a:extLst>
              </p14:cNvPr>
              <p14:cNvContentPartPr/>
              <p14:nvPr/>
            </p14:nvContentPartPr>
            <p14:xfrm>
              <a:off x="857160" y="1841040"/>
              <a:ext cx="10956600" cy="5406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0F0DA2-0149-4460-ACE3-FB1CD546F7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800" y="1831680"/>
                <a:ext cx="10975320" cy="54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856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C8DA9D-B661-451E-9D1C-CCEBCD9D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8" y="21921"/>
            <a:ext cx="11805781" cy="2046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56889D-5538-4BB1-AACA-595831AF8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5" y="2004361"/>
            <a:ext cx="11041694" cy="31585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F59F65-C87E-471F-B1B8-8080BB832D94}"/>
                  </a:ext>
                </a:extLst>
              </p14:cNvPr>
              <p14:cNvContentPartPr/>
              <p14:nvPr/>
            </p14:nvContentPartPr>
            <p14:xfrm>
              <a:off x="231480" y="756720"/>
              <a:ext cx="11557800" cy="6832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F59F65-C87E-471F-B1B8-8080BB832D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120" y="747360"/>
                <a:ext cx="11576520" cy="685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78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DD0CE-39D4-427A-9921-F06CC47D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77" y="994720"/>
            <a:ext cx="11561523" cy="15154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E02A3D-D77B-49EE-A7C9-84DDCA89B984}"/>
                  </a:ext>
                </a:extLst>
              </p14:cNvPr>
              <p14:cNvContentPartPr/>
              <p14:nvPr/>
            </p14:nvContentPartPr>
            <p14:xfrm>
              <a:off x="381960" y="2576880"/>
              <a:ext cx="10770120" cy="4726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E02A3D-D77B-49EE-A7C9-84DDCA89B9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600" y="2567520"/>
                <a:ext cx="10788840" cy="47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64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DD0CE-39D4-427A-9921-F06CC47D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77" y="994720"/>
            <a:ext cx="11561523" cy="15154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6155C7-3346-490B-BDB2-EC064C66EDCA}"/>
                  </a:ext>
                </a:extLst>
              </p14:cNvPr>
              <p14:cNvContentPartPr/>
              <p14:nvPr/>
            </p14:nvContentPartPr>
            <p14:xfrm>
              <a:off x="250200" y="112680"/>
              <a:ext cx="11145600" cy="630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6155C7-3346-490B-BDB2-EC064C66ED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840" y="103320"/>
                <a:ext cx="11164320" cy="63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947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DD0CE-39D4-427A-9921-F06CC47D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77" y="994720"/>
            <a:ext cx="11561523" cy="1515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1F360E-1821-4AC3-AF22-F62A75878022}"/>
              </a:ext>
            </a:extLst>
          </p:cNvPr>
          <p:cNvSpPr txBox="1"/>
          <p:nvPr/>
        </p:nvSpPr>
        <p:spPr>
          <a:xfrm>
            <a:off x="457199" y="3557392"/>
            <a:ext cx="11148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Possible exam question:  Explain why </a:t>
            </a:r>
            <a:r>
              <a:rPr lang="en-US" sz="3600" i="1" dirty="0">
                <a:solidFill>
                  <a:srgbClr val="FFFF00"/>
                </a:solidFill>
              </a:rPr>
              <a:t>y = Asin(3t) </a:t>
            </a:r>
            <a:r>
              <a:rPr lang="en-US" sz="3600" dirty="0">
                <a:solidFill>
                  <a:srgbClr val="FFFF00"/>
                </a:solidFill>
              </a:rPr>
              <a:t>is a “bad” guess.  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For partial credit, plug in. </a:t>
            </a:r>
          </a:p>
          <a:p>
            <a:endParaRPr lang="en-US" sz="3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F43B5A-F2BB-47B6-B9CD-08E3EB24ACBA}"/>
                  </a:ext>
                </a:extLst>
              </p14:cNvPr>
              <p14:cNvContentPartPr/>
              <p14:nvPr/>
            </p14:nvContentPartPr>
            <p14:xfrm>
              <a:off x="0" y="168120"/>
              <a:ext cx="11891160" cy="7396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F43B5A-F2BB-47B6-B9CD-08E3EB24AC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158760"/>
                <a:ext cx="11909880" cy="74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1599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15981</TotalTime>
  <Words>149</Words>
  <Application>Microsoft Office PowerPoint</Application>
  <PresentationFormat>Custom</PresentationFormat>
  <Paragraphs>16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170</cp:revision>
  <dcterms:created xsi:type="dcterms:W3CDTF">2020-09-07T00:11:40Z</dcterms:created>
  <dcterms:modified xsi:type="dcterms:W3CDTF">2021-03-08T20:38:37Z</dcterms:modified>
</cp:coreProperties>
</file>