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86" r:id="rId2"/>
    <p:sldId id="318" r:id="rId3"/>
    <p:sldId id="319" r:id="rId4"/>
    <p:sldId id="323" r:id="rId5"/>
    <p:sldId id="320" r:id="rId6"/>
    <p:sldId id="321" r:id="rId7"/>
    <p:sldId id="322" r:id="rId8"/>
    <p:sldId id="277" r:id="rId9"/>
    <p:sldId id="278" r:id="rId10"/>
    <p:sldId id="279" r:id="rId11"/>
    <p:sldId id="325" r:id="rId12"/>
    <p:sldId id="327" r:id="rId13"/>
    <p:sldId id="328" r:id="rId14"/>
    <p:sldId id="280" r:id="rId15"/>
    <p:sldId id="281" r:id="rId16"/>
    <p:sldId id="282" r:id="rId17"/>
    <p:sldId id="283" r:id="rId18"/>
    <p:sldId id="330" r:id="rId19"/>
    <p:sldId id="290" r:id="rId20"/>
    <p:sldId id="287" r:id="rId21"/>
    <p:sldId id="288" r:id="rId22"/>
    <p:sldId id="284" r:id="rId23"/>
    <p:sldId id="285" r:id="rId24"/>
    <p:sldId id="286" r:id="rId25"/>
    <p:sldId id="385" r:id="rId26"/>
    <p:sldId id="390" r:id="rId27"/>
    <p:sldId id="334" r:id="rId28"/>
    <p:sldId id="389" r:id="rId29"/>
    <p:sldId id="388" r:id="rId30"/>
    <p:sldId id="387" r:id="rId31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-3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5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al.math.lamar.edu/Classes/CalcII/RatioTest.asp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E9E0B0-BC4E-4BD0-BA61-0AC2C87B5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75715" cy="777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6E8607-5CB5-448F-8F83-37F0924FBCC7}"/>
              </a:ext>
            </a:extLst>
          </p:cNvPr>
          <p:cNvSpPr txBox="1"/>
          <p:nvPr/>
        </p:nvSpPr>
        <p:spPr>
          <a:xfrm>
            <a:off x="3975715" y="5841828"/>
            <a:ext cx="7645078" cy="830997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Quizzes from mechanical vibrations will be due Wednesday after Exam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451B49-3142-4AD9-9BE1-2E3E1ACCC8C6}"/>
              </a:ext>
            </a:extLst>
          </p:cNvPr>
          <p:cNvSpPr txBox="1"/>
          <p:nvPr/>
        </p:nvSpPr>
        <p:spPr>
          <a:xfrm>
            <a:off x="3975715" y="79680"/>
            <a:ext cx="7455857" cy="3539430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LS quizzes:  Yes grading is weird, but if you make decent attempt, you will be given 50 points = 100%.  The main purpose of these quizzes is to give you feedback and practice.</a:t>
            </a:r>
          </a:p>
          <a:p>
            <a:endParaRPr lang="en-US" sz="3200" dirty="0"/>
          </a:p>
          <a:p>
            <a:r>
              <a:rPr lang="en-US" sz="3200" dirty="0"/>
              <a:t>LS quiz exam 1 review is good practice for multiple choice part of the exam</a:t>
            </a:r>
            <a:r>
              <a:rPr lang="en-US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50EFF-4C3C-4C51-BBE5-3BC9200C12C8}"/>
              </a:ext>
            </a:extLst>
          </p:cNvPr>
          <p:cNvSpPr txBox="1"/>
          <p:nvPr/>
        </p:nvSpPr>
        <p:spPr>
          <a:xfrm>
            <a:off x="4151969" y="3739119"/>
            <a:ext cx="7645078" cy="156966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Show all work</a:t>
            </a:r>
            <a:r>
              <a:rPr lang="en-US" sz="2400" dirty="0"/>
              <a:t>.  The HW grader will start giving 0 points if you do not show work.  </a:t>
            </a:r>
            <a:r>
              <a:rPr lang="en-US" sz="2400" b="1" dirty="0"/>
              <a:t>I WILL GIVE 0 POINTS ON EXAM 1 IF YOU DO NOT SHOW WORK </a:t>
            </a:r>
            <a:r>
              <a:rPr lang="en-US" sz="2400" dirty="0"/>
              <a:t>– this includes work done by online calculator – don’t just give answer.  </a:t>
            </a:r>
            <a:r>
              <a:rPr lang="en-US" sz="2400" b="1" dirty="0"/>
              <a:t>CITE all sources</a:t>
            </a:r>
            <a:r>
              <a:rPr lang="en-US" sz="2400" dirty="0"/>
              <a:t>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61B83-EC49-4888-823D-C08C68BDE867}"/>
              </a:ext>
            </a:extLst>
          </p:cNvPr>
          <p:cNvSpPr txBox="1"/>
          <p:nvPr/>
        </p:nvSpPr>
        <p:spPr>
          <a:xfrm>
            <a:off x="3975715" y="6886816"/>
            <a:ext cx="7645078" cy="830997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From HW 0 Exam 1 review videos.  Infinite attempts allowed for this quiz (but only for video quizzes before exam 1)  </a:t>
            </a:r>
          </a:p>
        </p:txBody>
      </p:sp>
    </p:spTree>
    <p:extLst>
      <p:ext uri="{BB962C8B-B14F-4D97-AF65-F5344CB8AC3E}">
        <p14:creationId xmlns:p14="http://schemas.microsoft.com/office/powerpoint/2010/main" val="29603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534"/>
          <a:stretch/>
        </p:blipFill>
        <p:spPr>
          <a:xfrm>
            <a:off x="58425" y="-26696"/>
            <a:ext cx="11566514" cy="9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63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629"/>
          <a:stretch/>
        </p:blipFill>
        <p:spPr>
          <a:xfrm>
            <a:off x="113414" y="0"/>
            <a:ext cx="10363200" cy="34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9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405"/>
          <a:stretch/>
        </p:blipFill>
        <p:spPr>
          <a:xfrm>
            <a:off x="113414" y="1"/>
            <a:ext cx="10363200" cy="51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03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4" y="0"/>
            <a:ext cx="10363200" cy="71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7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B19476-D1FB-4509-8524-3A06B7DF0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774"/>
            <a:ext cx="10363200" cy="63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0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208F41-6294-4D2D-992F-AF7EB6A9A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91672"/>
            <a:ext cx="10363200" cy="63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5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62911-640C-42C1-A03F-EEE427426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5" y="70168"/>
            <a:ext cx="8830310" cy="76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93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9CC758-1786-44E3-AD23-EB98A00E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027"/>
          <a:stretch/>
        </p:blipFill>
        <p:spPr>
          <a:xfrm>
            <a:off x="762000" y="188527"/>
            <a:ext cx="10363200" cy="4993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C9324-B4E4-48D6-BB87-FD39CDBC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09" b="9373"/>
          <a:stretch/>
        </p:blipFill>
        <p:spPr>
          <a:xfrm>
            <a:off x="785800" y="6422686"/>
            <a:ext cx="10363200" cy="9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12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9CC758-1786-44E3-AD23-EB98A00E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027"/>
          <a:stretch/>
        </p:blipFill>
        <p:spPr>
          <a:xfrm>
            <a:off x="762000" y="188527"/>
            <a:ext cx="10363200" cy="4993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C9324-B4E4-48D6-BB87-FD39CDBC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09" b="9373"/>
          <a:stretch/>
        </p:blipFill>
        <p:spPr>
          <a:xfrm>
            <a:off x="785800" y="6422686"/>
            <a:ext cx="10363200" cy="9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1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55B0A-B154-417F-A120-4D44C0B29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569"/>
          <a:stretch/>
        </p:blipFill>
        <p:spPr>
          <a:xfrm>
            <a:off x="762000" y="264459"/>
            <a:ext cx="10363200" cy="45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7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135DB-736F-426A-AC0E-11872B3D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203190"/>
            <a:ext cx="10363200" cy="71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8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F7D0D-BF96-4BA0-B968-3465F608C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" t="951" r="1618" b="1780"/>
          <a:stretch/>
        </p:blipFill>
        <p:spPr>
          <a:xfrm>
            <a:off x="898524" y="974261"/>
            <a:ext cx="10059128" cy="61806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E5C1F5-F359-4AD2-8D54-25C625EFD0CF}"/>
              </a:ext>
            </a:extLst>
          </p:cNvPr>
          <p:cNvSpPr/>
          <p:nvPr/>
        </p:nvSpPr>
        <p:spPr>
          <a:xfrm>
            <a:off x="898524" y="7230806"/>
            <a:ext cx="7611056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https://tutorial.math.lamar.edu/Classes/CalcII/RatioTest.aspx</a:t>
            </a:r>
            <a:r>
              <a:rPr lang="en-US" sz="204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470A1-C7F3-446B-9308-D9D0DA786A1B}"/>
              </a:ext>
            </a:extLst>
          </p:cNvPr>
          <p:cNvSpPr txBox="1"/>
          <p:nvPr/>
        </p:nvSpPr>
        <p:spPr>
          <a:xfrm>
            <a:off x="3827523" y="179959"/>
            <a:ext cx="4517608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/>
              <a:t>Proving Convergence</a:t>
            </a:r>
          </a:p>
        </p:txBody>
      </p:sp>
    </p:spTree>
    <p:extLst>
      <p:ext uri="{BB962C8B-B14F-4D97-AF65-F5344CB8AC3E}">
        <p14:creationId xmlns:p14="http://schemas.microsoft.com/office/powerpoint/2010/main" val="1022960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59B738-20E0-4E97-B48C-E6E80C43E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78"/>
          <a:stretch/>
        </p:blipFill>
        <p:spPr>
          <a:xfrm>
            <a:off x="2499288" y="21657"/>
            <a:ext cx="3173617" cy="1480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2D5CC3-419C-49B5-B858-72678FC720D8}"/>
              </a:ext>
            </a:extLst>
          </p:cNvPr>
          <p:cNvSpPr txBox="1"/>
          <p:nvPr/>
        </p:nvSpPr>
        <p:spPr>
          <a:xfrm>
            <a:off x="1146742" y="539879"/>
            <a:ext cx="9438579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/>
              <a:t>Prove                                           converges.</a:t>
            </a:r>
          </a:p>
        </p:txBody>
      </p:sp>
    </p:spTree>
    <p:extLst>
      <p:ext uri="{BB962C8B-B14F-4D97-AF65-F5344CB8AC3E}">
        <p14:creationId xmlns:p14="http://schemas.microsoft.com/office/powerpoint/2010/main" val="2197240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0D7D56-CDCE-4F05-BFA5-622AF4AD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0384"/>
            <a:ext cx="10363200" cy="69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7BCF9D-BA5B-4C1F-B6AD-4ADED870F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1177306"/>
            <a:ext cx="10363200" cy="70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72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7591A4-7AE7-4E22-AC35-0FF6C000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1544"/>
            <a:ext cx="10363200" cy="73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83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7772400" y="1600200"/>
            <a:ext cx="381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0.1</a:t>
            </a:r>
          </a:p>
        </p:txBody>
      </p:sp>
    </p:spTree>
    <p:extLst>
      <p:ext uri="{BB962C8B-B14F-4D97-AF65-F5344CB8AC3E}">
        <p14:creationId xmlns:p14="http://schemas.microsoft.com/office/powerpoint/2010/main" val="1336318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3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6226104" y="492513"/>
            <a:ext cx="381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0.1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086A08-B1B2-411A-877E-9D95CD4BF8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90" t="16445" r="6277" b="18634"/>
          <a:stretch/>
        </p:blipFill>
        <p:spPr>
          <a:xfrm>
            <a:off x="7208456" y="2923639"/>
            <a:ext cx="4936274" cy="47429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018B79-6B58-44F8-9E2D-BBA8CFF95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017" y="3200400"/>
            <a:ext cx="990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48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1CE96C-E2CB-4809-A12A-8AB51435F6A7}"/>
              </a:ext>
            </a:extLst>
          </p:cNvPr>
          <p:cNvSpPr txBox="1"/>
          <p:nvPr/>
        </p:nvSpPr>
        <p:spPr>
          <a:xfrm>
            <a:off x="445273" y="326003"/>
            <a:ext cx="11362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Per LS quiz exam 1 review, in addition to multiple choice questions, there may be</a:t>
            </a:r>
          </a:p>
        </p:txBody>
      </p:sp>
    </p:spTree>
    <p:extLst>
      <p:ext uri="{BB962C8B-B14F-4D97-AF65-F5344CB8AC3E}">
        <p14:creationId xmlns:p14="http://schemas.microsoft.com/office/powerpoint/2010/main" val="3819084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1F51FB-1E26-49B7-B2E1-2DB8156EE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910778"/>
            <a:ext cx="11753850" cy="3800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3BA94F-0DA7-4933-86A7-51A63DBE141C}"/>
              </a:ext>
            </a:extLst>
          </p:cNvPr>
          <p:cNvSpPr txBox="1"/>
          <p:nvPr/>
        </p:nvSpPr>
        <p:spPr>
          <a:xfrm>
            <a:off x="445273" y="326003"/>
            <a:ext cx="637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Numerical answer question: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5EDE2-8A6C-4752-959B-028DF5253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24" y="4711253"/>
            <a:ext cx="110871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6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1C9967-2D4A-4964-9943-55819A9CC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738"/>
            <a:ext cx="11887200" cy="50769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6FB040-ECE4-473E-8AC3-BEF0523BF97A}"/>
              </a:ext>
            </a:extLst>
          </p:cNvPr>
          <p:cNvSpPr txBox="1"/>
          <p:nvPr/>
        </p:nvSpPr>
        <p:spPr>
          <a:xfrm>
            <a:off x="445273" y="326003"/>
            <a:ext cx="637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Multiple answer question:</a:t>
            </a:r>
          </a:p>
        </p:txBody>
      </p:sp>
    </p:spTree>
    <p:extLst>
      <p:ext uri="{BB962C8B-B14F-4D97-AF65-F5344CB8AC3E}">
        <p14:creationId xmlns:p14="http://schemas.microsoft.com/office/powerpoint/2010/main" val="147058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t="1" r="2402" b="42407"/>
          <a:stretch/>
        </p:blipFill>
        <p:spPr>
          <a:xfrm>
            <a:off x="999460" y="0"/>
            <a:ext cx="9739424" cy="44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88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156BA0-8A29-41E1-8970-D079CBC1A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062" y="0"/>
            <a:ext cx="8083935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1D1D0C-C22E-42DB-A40B-FC861D903BB3}"/>
              </a:ext>
            </a:extLst>
          </p:cNvPr>
          <p:cNvSpPr txBox="1"/>
          <p:nvPr/>
        </p:nvSpPr>
        <p:spPr>
          <a:xfrm>
            <a:off x="445273" y="326003"/>
            <a:ext cx="193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Matching:</a:t>
            </a:r>
          </a:p>
        </p:txBody>
      </p:sp>
    </p:spTree>
    <p:extLst>
      <p:ext uri="{BB962C8B-B14F-4D97-AF65-F5344CB8AC3E}">
        <p14:creationId xmlns:p14="http://schemas.microsoft.com/office/powerpoint/2010/main" val="228645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b="29959"/>
          <a:stretch/>
        </p:blipFill>
        <p:spPr>
          <a:xfrm>
            <a:off x="999460" y="0"/>
            <a:ext cx="9981466" cy="544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1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05"/>
          <a:stretch/>
        </p:blipFill>
        <p:spPr>
          <a:xfrm>
            <a:off x="906275" y="0"/>
            <a:ext cx="10074651" cy="63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0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75" y="0"/>
            <a:ext cx="1007465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6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95"/>
          <a:stretch/>
        </p:blipFill>
        <p:spPr>
          <a:xfrm>
            <a:off x="0" y="414670"/>
            <a:ext cx="12000684" cy="17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3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4A813-C698-4565-8343-1487EED10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85" y="0"/>
            <a:ext cx="960623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0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44755-112F-4959-9F31-E4170DFDF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46461"/>
            <a:ext cx="10363200" cy="525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80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5139</TotalTime>
  <Words>207</Words>
  <Application>Microsoft Office PowerPoint</Application>
  <PresentationFormat>Custom</PresentationFormat>
  <Paragraphs>17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49</cp:revision>
  <dcterms:created xsi:type="dcterms:W3CDTF">2020-09-07T00:11:40Z</dcterms:created>
  <dcterms:modified xsi:type="dcterms:W3CDTF">2021-02-19T20:24:35Z</dcterms:modified>
</cp:coreProperties>
</file>