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12"/>
  </p:handoutMasterIdLst>
  <p:sldIdLst>
    <p:sldId id="362" r:id="rId2"/>
    <p:sldId id="359" r:id="rId3"/>
    <p:sldId id="360" r:id="rId4"/>
    <p:sldId id="386" r:id="rId5"/>
    <p:sldId id="358" r:id="rId6"/>
    <p:sldId id="385" r:id="rId7"/>
    <p:sldId id="388" r:id="rId8"/>
    <p:sldId id="387" r:id="rId9"/>
    <p:sldId id="364" r:id="rId10"/>
    <p:sldId id="384" r:id="rId11"/>
  </p:sldIdLst>
  <p:sldSz cx="11887200" cy="7772400"/>
  <p:notesSz cx="6858000" cy="9144000"/>
  <p:defaultTextStyle>
    <a:defPPr>
      <a:defRPr lang="en-US"/>
    </a:defPPr>
    <a:lvl1pPr marL="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72" y="38"/>
      </p:cViewPr>
      <p:guideLst>
        <p:guide orient="horz" pos="2448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6:41:31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21976 19992 2751 0,'0'0'128'0,"0"0"16"0,0 0-144 0,0 0 0 0,0 0 0 0,0 0 0 16,0 0 1584-16,0 0 272 0,0 0 64 0,0 0 16 15,0 0-1296-15,0 0-272 0,0 0-48 0,0 0-16 16,0 0 16-16,0 0 16 0,0 0 0 0,0 0 0 16,0 0 48-16,0 0 16 0,-7 4 0 0,7-4 0 15,0 0 48-15,0 0 16 0,0 0 0 0,0 0 0 16,0 0-48-16,0 0-16 0,0 0 0 0,0 0 0 16,0 6 32-16,0-6 0 0,2 9 0 0,-2-9 0 15,4 5-96-15,-4-5-16 0,7 5 0 0,-1 3 0 16,-6-8-64-16,8 2-32 0,-8-2 0 0,8 4 0 0,-8-4 32 0,11 4 16 15,-2 0 0-15,-9-4 0 0,11 1-16 0,-1 0-16 16,-10-1 0-16,12 0 0 0,-12 0 0 0,11-1 0 16,-11 1 0-16,11-1 0 0,-11 1 16 0,13-5 16 15,-13 5 0-15,12-4 0 0,-2 0-16 0,-10 4-16 16,11-6 0-16,-1-1 0 0,-10 7-16 0,13-5 0 16,-3 0 0-16,-10 5 0 0,12-7-16 0,-1 2 0 15,-11 5 0-15,10-3 0 0,-1-3 16 0,-9 6 0 16,12-7 0-16,-2 2 0 0,0-4-32 0,-2 3 0 15,-1 0 0-15,1-3 0 0,1 2 32 0,-2-2 0 16,1 3 0-16,0 1 0 0,-8 5-80 0,9-10-16 16,-1 4 0-16,0-2 0 0,-2 0 16 0,1 1 0 0,-7 7 0 15,9-9 0-15,-2 0-144 0,1 0 192 0,-2 0-192 0,2 1 192 16,1 2-192-16,0-3 192 0,-2 2-192 16,2-4 192-16,1 2-192 0,-1-1 192 0,0 4-192 0,-1-3 192 15,-1 3-64-15,1-2-128 0,-2 0 192 0,2 3-64 16,-3-4 32-16,0 4 0 0,2-1 0 0,-1-2 0 15,0 2 0-15,1-3 0 0,-1 2 0 0,0-1 0 16,-1 0-16-16,2 2 0 0,-1-4 0 0,2 2 0 16,-2-3-144-16,0 3 128 0,0-3-128 0,0 3 128 15,0-3-128-15,-1 2 128 0,0 0-128 0,1 0 128 16,-1 0-128-16,0-1 160 0,-1 2-160 0,-1 2 160 16,2-6-32-16,0 3-128 0,1 1 192 0,0-3-64 15,-1 3-128-15,0-4 192 0,1 4-192 0,1-2 192 16,-2 0-192-16,1-1 0 0,1 1 0 0,-1 1 128 15,-1-3-128-15,-1 5 0 0,5-5 144 0,-2 3-144 0,0-2 0 0,-1-1 0 16,0 2 0-16,2-3 128 0,0 3-128 0,-1-1 0 16,1-1 0-16,-3 1 128 0,3-2-128 15,-1 3 0-15,1 0 0 0,0-3 0 0,-1 0 0 0,-2 2 128 16,2-2-128-16,2 1 0 0,-3-5 0 0,3 3 0 16,-4 0 0-16,1-1 0 0,1 1 0 0,-4 0 0 15,2 1 0-15,1-2 128 0,-1-2-128 0,1 2 0 16,-1 2 128-16,1-1-128 0,0-2 0 0,-1 1 128 15,-2-1-128-15,1 1 0 0,0 0 128 0,0 0-128 16,0 1 128-16,-1 0-128 0,4 0 0 0,-1 0 128 16,-1-3-128-16,0 5 0 0,0-2 0 0,1 1 0 15,-4 0 0-15,4 2 128 0,0-6-128 0,-1-1 0 0,0 1 0 16,1-1 0-16,-1 1 0 0,0 1 0 0,0-3 0 16,0 0 0-16,0 1 0 0,3 0 0 0,-4 0 0 0,1 0 0 15,0 2 0-15,0-1 0 0,2 0 0 0,-1 1 0 16,0 4 0-16,2-2 0 0,-2-4 0 0,1 3 0 15,0-2 0-15,-2 3 0 0,0-1 0 0,3 1 0 16,-4 0 0-16,0-1 0 0,-1 1 0 0,0 0 0 16,1 1 0-16,-3-1 0 0,2-1 0 0,-2 1 128 15,-1-3-128-15,1 2 128 0,0 1-128 0,-1 0 128 16,0-3-128-16,2 2 0 0,-1-1 0 0,0 0 128 16,0 2-128-16,-1-1 0 0,0-3 0 0,2 3 0 15,-1-1 0-15,2 0 0 0,-3 0 0 0,1-1 0 16,1 2 0-16,1-1 0 0,-1-4 0 0,1 3 0 15,1-1 0-15,-2-1 0 0,1 0 0 0,-1 0 0 0,2 1 0 0,-1-1 0 16,-1 0 0-16,2 0 0 0,-4 0 0 16,3 1 0-16,-1-1 0 0,1 1 0 0,-1 0 0 0,1 0 0 15,-2-1 0-15,0 2 128 0,-2-3-128 0,2 3 0 16,1-1 0-16,2 0 0 0,-3-1 0 0,0 2 0 16,0 1 0-16,2-1 128 0,-2 0-128 0,2-1 0 15,-1 0 0-15,-1-1 0 0,-1 1 0 0,3 0 0 16,0 1 0-16,-1-1 0 0,1-1 0 0,-2 1 0 15,-1-1 0-15,2 1 128 0,1 0-128 0,1 2 0 16,-2-1 0-16,1 1 0 0,-3 2 0 0,2 0 0 16,2 0 0-16,0-1 0 0,-4-2 0 0,4 2 0 15,0-2 0-15,-2 2 128 0,1 0-128 0,1 1 0 0,-1-3 0 0,0 2 128 16,-2-2-128-16,2 1 0 0,-1 1 128 16,2-1-128-16,-1 0 0 0,2 2 0 0,-1-1 0 15,-1 1 128-15,1-2-128 0,0 2 0 0,0-2 0 0,0 2 0 16,-1-1 0-16,1-1 128 0,1-1-128 0,-1 1 0 15,1 1 0-15,2 0 0 0,-4-2 0 0,2 5 128 16,1-2-128-16,0-2 0 0,-1 2 0 0,1 2 0 16,2-4 0-16,0 0 0 0,-2-1 0 0,2 0 0 15,-1 0 0-15,0 1 0 0,0-2 0 0,0 1 0 16,0-1 0-16,1 2 0 0,-2-1 0 0,2 1 0 16,-1-2 0-16,2 2 0 0,-2 0 0 0,-1 0 0 15,2-2 0-15,-2 1 0 0,2 1 0 0,-1-1 128 16,1 1-128-16,-2 1 0 0,1-2 0 0,-1-1 0 15,0 1 0-15,1 0 0 0,-1-1 0 0,0 0 0 16,1 1 0-16,2-1 0 0,-3-1 0 0,0-2 0 0,1 2 0 16,-1 2 0-16,0-1 0 0,1-1 0 0,-2 0 0 0,0 1 0 15,0 0 0-15,1 0 0 0,-1 0 0 0,1 1 0 16,-1-1 0-16,-2 0 128 0,1 0-128 0,0 0 0 16,0 2 0-16,1 1 0 0,-2-3 0 0,0 3 0 15,1-2 0-15,0 3 0 0,0-1 0 0,-2 0 0 16,1-2 0-16,1 3 128 0,-1-1-128 0,3 2 0 15,-3-3 0-15,2 2 0 0,-1-2 0 0,1 4 0 16,-1-1 0-16,0 0 0 0,0-1 0 0,1 2 0 16,0 0 0-16,0-2 0 0,-2 0 0 0,2 3 0 15,2-2 0-15,1-1 0 0,0 3 0 0,-3 0 0 16,-2-3 0-16,0 3 0 0,2 1 0 0,1-2 0 16,1 4 0-16,-1-5 0 0,1 4 0 0,-1-1 0 0,0 2 0 0,2-2 0 15,-1 0 0-15,2 1 0 0,-1-3 0 0,1 5 0 16,0-3 0-16,1 3 0 0,-2-3 0 0,0 2 0 15,1-3 0-15,2 3 0 0,-3-2 0 0,4 3 0 16,-3-5 0-16,1 3 0 0,1-2 0 0,2 3 0 16,-1-1 0-16,0 2 0 15,1-6 0-15,0 3 0 0,-1 1 0 0,1 0 0 0,0 1 0 0,0 1 0 16,2-5 0-16,-1 5 0 0,-2-1 0 0,2 2 0 16,-1-6 0-16,0 3 0 0,0-2 0 0,-4 3 0 15,-1 1 0-15,4 0 0 0,-3-3 0 0,1 3 0 16,-1 0 0-16,1 1 0 0,-1 1 0 0,0-4 0 15,-2 3 0-15,0 2 0 0,2-1 0 0,0 1 0 16,-9 4 0-16,6-5 0 0,-1-2 0 0,-5 7 0 16,6-9 0-16,1 6 0 0,-7 3 0 0,7-8 0 0,0 3 0 15,-7 5 0-15,7-5 0 0,1 0 0 16,-2-3 0-16,1 3 0 0,-1 0 0 0,-1-1 0 0,3-1 0 0,-1 2 0 16,1-4 0-16,0 4 0 0,-3-4 0 0,4 3 0 15,-2 0 0-15,1-3 0 0,1 1 0 0,1-1 0 16,-2 4 0-16,0-4 0 0,1 0 0 0,-1 3 0 15,0-3 0-15,0 4 0 0,-1-3 0 0,0 3 0 16,1 1 0-16,1-1 0 0,-4-2 0 0,1 3 0 16,2-1 0-16,0-2 0 0,-2 2 0 0,2 3 0 15,-8 2 128-15,7-5-128 0,0-2 0 0,-1 2 128 16,2 3-128-16,-3-2 0 0,-5 4 0 0,10-6 144 0,-3 2-144 16,1 3 0-16,-8 1 128 0,8-3-128 0,-8 3 0 15,7-6 0-15,1 3 144 0,-8 3-144 0,8-5 0 0,-8 5 144 16,9-1-144-16,-9 1 0 0,10 0 0 0,-3-2 0 15,-7 2 0-15,10-2 0 0,-1 3 0 0,-9-1 0 16,0 0 0-16,12-1 0 0,-12 1 128 0,11 0-128 16,-11 0 0-16,12 1 0 0,-2-1 0 0,-10 0 0 15,10 3 0-15,-10-3 0 0,11 2 0 0,0 2 128 16,-11-4-128-16,12 8 0 0,0-4 0 0,-1 1 0 16,-1-3 0-16,-1 4 0 0,-9-6 0 0,0 0 0 15,12 8 0-15,-1 2 0 0,-1-3 0 0,-1 2 0 16,0-3 0-16,0 2 0 0,-1 0 128 0,-1-1-128 15,-7-7 0-15,10 12 0 0,-1-4 0 0,0 2 0 16,0-3 0-16,0 3 0 0,-1-3 0 0,2 4 0 16,0-4 0-16,0 3 0 0,-1-2 0 0,1 3 0 15,0-3 0-15,1 2 0 0,0-3 0 0,0 2 0 0,2-2 0 0,-3 2 0 16,1-3 0-16,0 2 0 0,0 1 0 0,-2 0 0 16,-2 0 0-16,2 0 0 0,3 0 0 0,-2 2 0 15,-1-2 0-15,-2 2 0 0,3-2 0 0,-2 3 0 16,-1-5 128-16,1 3-128 0,-1-2 0 0,0 3 0 15,-1-3 0-15,-1 2 0 0,0 2 0 0,0-3 0 16,0 2 0-16,-2-2 128 0,2 2-128 0,-1-2 0 16,0 1 0-16,-1 1 0 0,1-1 0 0,0 1 0 15,-4-11 0-15,5 12 0 0,-1 0 0 0,0 2 0 16,0-3 128-16,1 0-128 0,0 2 0 0,-3-3 0 16,-2-10 0-16,3 15 0 0,1-1 0 0,0-1 0 15,1-3 0-15,-3 3 0 0,1-2 0 0,1 1 0 0,-1 0 0 0,2 1 0 16,-5-3 0-16,3 3 0 0,-3-13 0 0,4 14 0 15,-2-1 0-15,1-1 0 0,-1 1 0 0,2-2 0 16,-3 2 0-16,2 1 0 0,1-2 0 0,0-2 0 16,-1 1 0-16,0-1 0 0,-2 3 0 0,1 0 0 15,-2-3 0-15,2 1 0 0,1 1 0 0,-1-2 0 16,-1 3 0-16,2 1 0 0,0-3 0 0,0 2 0 16,1 0 0-16,0-2 0 0,-1 0 0 0,0 2 0 15,1-3 0-15,0 2 0 0,-2 0 0 0,2 0 0 16,-1 1 0-16,1-1 0 0,-1-3 0 0,0 4 0 15,0 0 0-15,-1-2 0 0,2 0 0 0,0 1 0 16,-2-1 0-16,2 2 0 0,-1 1 0 0,-1-3 0 16,1 2 0-16,-1 1 0 0,0-4 0 0,-1 3 0 15,0 1 0-15,2-1 128 0,-2-3-128 0,1 3 0 16,1 1 0-16,0-3 0 0,-3 0 0 0,3 2 0 0,1-1 0 0,0-1 0 16,0 2 0-16,-2-3 0 0,2 3 0 0,0-2 0 15,0-2 0-15,0 4 0 0,-2-2 0 0,3 2 0 16,-1 1 0-16,0-1 0 0,0-2 0 0,-1 2 0 15,1-1 0-15,1 0 0 0,0 1 0 0,1 1 0 16,-3-3 0-16,2 0 0 0,3 2 0 0,-3-3 0 16,3 2 0-16,-2 0 0 0,-1-3 0 0,2 4 0 15,0-1 0-15,1-2 0 0,-3 2 0 0,0-1 0 16,0 0 0-16,0 0 0 0,1-2 0 0,0 3 0 16,-3-3 0-16,1 2 0 0,0 2 0 0,-1-3 0 15,2 1 0-15,-3 2 0 0,-2-3 0 0,3 3 0 16,1-4 0-16,-1 2 0 0,1 1 0 0,-1-2 0 0,-1 3 128 15,2-2-128-15,-3 1 0 0,4 0 0 0,0 1 0 0,-1-3 0 16,-1 2 0-16,-2-4 0 0,4 3 0 0,-1 1 0 16,0-1 0-16,-2 1 0 0,1 1 0 0,-1-3 0 15,1 3 0-15,0-2 0 0,-1-1 0 0,1 3 0 16,-2-4 0-16,1 2 0 0,2 2 0 0,-1-3 0 16,-2 3 0-16,2 0 0 0,-1-4 0 0,-1 5 0 15,1-7 0-15,0 5 0 0,2 0 0 0,-1-1 0 16,-2 0 0-16,1 2 0 0,1-4 0 0,-1 2 0 15,-2-11 0-15,4 12 0 0,1 0 0 0,-1 2 0 16,0-2 0-16,0-2 0 0,0 3 0 0,-1-3 0 16,0 1 0-16,1 2 0 0,-4-13 0 0,5 13 0 15,0 1 0-15,-1 0 0 0,0 0 0 0,-1-4 0 0,1 1 0 16,-4-11 0-16,4 14 0 0,0-2 0 0,0-1 0 0,-1 2 0 16,3-3 128-16,-1 0-128 0,-2 3 0 0,4-3 0 15,-3 3 0-15,1-2 0 0,-3 1 0 0,5 0 0 16,-5 2 0-16,3-2 128 0,0 0-128 0,-2 1 0 15,-3-3 0-15,2 2 0 0,1 0 0 0,1 0 0 16,1-1 0-16,-1 1 0 0,-1-3 0 0,3 2 0 16,-1-2 0-16,0 4 0 0,1-2 0 0,0-2 0 15,-6-9 0-15,9 14 0 0,2-4 0 0,-3 2 0 16,0 0 0-16,1-3 0 0,1 3 0 0,-1-3 0 16,-3 1 0-16,1 1 0 0,3-1 0 0,-2 3 0 15,-1-4 0-15,1 1 0 0,-1 3 0 0,2-3 0 0,1 1 0 16,-2-2 0-16,-2 1 0 0,2 2 0 0,2-3 0 0,-1 2 0 15,0 1 0-15,0-2 0 0,0 1 0 16,0-2 0-16,2 3 0 0,1-3 0 0,-2 1 0 0,1-1 0 16,-1 2 0-16,2 0 0 0,1-2 0 0,-2 3 0 15,2-3 0-15,-2 3 0 0,1 0 0 0,-2-1 0 16,1 2 0-16,-1 0 0 0,1-4 0 0,0 2 0 16,0-2 0-16,1 1 0 0,1-1 0 0,-1 1 0 15,-2 0 0-15,3 1 0 0,0-1 128 0,1-3-128 16,0 1 0-16,-1 1 0 0,2-2 0 0,0 4 128 15,0-5-128-15,1 3 0 0,-1-4 0 0,0 4 128 16,3-3-128-16,-3 1 0 0,0-1 0 0,3-2 0 16,0-2 0-16,1 1 0 0,0-2 0 0,-1 0-176 15,-2 1-1504-15,1-2-304 16,-2 0-64-16</inkml:trace>
  <inkml:trace contextRef="#ctx0" brushRef="#br0" timeOffset="4467.64">2090 4693 14047 0,'0'0'624'0,"0"0"128"0,6-5-608 0,0-2-144 0,3 0 0 0,-9 7 0 16,9-6 1008-16,0-2 160 0,-3 3 48 0,5-4 0 15,-1 2-640-15,1 0-128 0,2-1-32 0,1 1 0 16,-1-2-224-16,3 3-64 0,1 0 0 0,-1-2 0 15,3 3-128-15,2-3 160 0,-1-1-160 0,0 4 160 16,1-4-160-16,0 6 0 0,5-3 0 0,0 1 0 16,1 2 0-16,2-1 0 0,1 1 0 0,3-1 0 15,-3-1 144-15,2 1 160 0,-3 2 16 0,3 1 16 16,1-2 160-16,1 1 16 0,2-2 16 0,2 1 0 16,1-1-80-16,2 3 0 0,4 0-16 0,2-2 0 15,1 2-48-15,0-3 0 0,-1 3 0 0,2-2 0 16,0 0-80-16,1 1-32 0,-1-1 0 0,3 1 0 15,3 1-48-15,2-2-16 0,2 1 0 0,-1-1 0 0,1 1-48 16,-1 1-16-16,-2-1 0 0,3 1 0 0,0-2-144 0,5 2 160 16,-1 1-160-16,2 0 160 0,-1-2-160 15,-2-1 0-15,-1 1 144 0,1 0-144 0,2 2 160 0,2 2-32 16,1-1-128-16,-1 0 192 0,-1-1 0 0,1 0-16 16,-2 1 0-16,2 1 0 0,3-2 0 0,1 3 0 15,2 0 0-15,-2 0 0 0,-3-3 16 0,1 1 0 16,-2-1 0-16,1 2 0 0,1 2-64 0,3 1-128 15,2-1 192-15,-3-3-64 0,-1-1 0 0,0 3-128 16,-2-3 192-16,2 2-64 0,1 1-128 0,2 1 160 16,3-3-160-16,-3 2 160 0,-3-1-160 0,-2-2 192 15,1 0-192-15,2 0 192 0,3 0-192 0,2 1 128 16,-1 2-128-16,-1-3 128 0,-2-3-128 0,-1 2 160 16,0 1-160-16,2 0 160 0,4 0-160 0,-1 0 0 0,-2 0 144 0,-1 0-144 15,-3-1 0-15,2 1 144 0,2 0-144 0,0 0 0 16,2-1 160-16,-2-1-160 0,-5 2 128 0,1-1-128 15,-2-3 160-15,2 3-160 0,2 1 192 0,-1 0-192 16,-1-1 128-16,1-1-128 0,-5 0 0 0,-1 1 0 16,1-1 0-16,3 2 128 0,-1 0-128 0,-1 0 0 15,3 0 128-15,-3 0-128 0,0 0 0 0,-3 0 0 16,-2 0 144-16,3 0-144 0,3 0 0 0,-1 0 144 16,1 0-144-16,-4-1 0 0,-3 0 144 0,-2-2-144 15,1-1 0-15,1 4 0 0,1 3 0 0,-2-3 128 16,4 1-128-16,-4-2 0 0,-1-2 0 0,-4 2 0 15,1 0 0-15,-1 0 128 0,1-1-128 0,2 1 0 16,3 1 0-16,0-1 0 0,-2 0 0 0,-3-1 128 16,-3 0-128-16,1-1 0 0,0-2 128 0,0 4-128 0,0 1 0 15,2 0 0-15,1-1 0 0,1 1 0 16,-5-2 0-16,-1 1 0 0,-3 0 0 0,-1-2 128 0,0 2-128 0,1 1 0 16,-3 1 0-16,2 1 0 0,2-1 0 0,1-1 0 15,-1 1 0-15,-2-1 0 0,-4-1 0 0,-1 1 0 16,0 0 0-16,0 0 128 0,-3 0-128 0,2 0 0 15,0 0 0-15,-1 1 128 0,1 2-128 0,1-1 0 16,2 1 0-16,-2 0 0 0,-1-3 0 0,-3 0 128 16,-4-1-128-16,1 1 128 0,-2-2-128 0,0 0 144 15,0 1-144-15,0 1 160 0,0 0-160 0,-1 0 0 16,-2 0 0-16,1 0 128 0,-1 3-128 0,1-1 192 16,-2-1-192-16,-1-1 192 0,-1-3-64 0,-2 1-128 15,-3 0 192-15,-4 1-64 0,-3-1 0 0,-2 1 0 0,-5 0 0 0,-8 1 0 16,0 0 0-16,0 0-128 0,0 0 192 0,0 0-64 15,0 0-352-15,0 0-80 0,-16 5-16 0,-11 5-16320 16</inkml:trace>
  <inkml:trace contextRef="#ctx0" brushRef="#br0" timeOffset="6018.02">13809 4687 11055 0,'0'0'976'0,"0"0"-784"0,0 0-192 0,12-5 0 15,-2 1 1120-15,2 0 176 0,-2 2 48 0,2-1 0 16,2-2-272-16,2 3-48 0,1-2-16 0,4 1 0 16,2 1-240-16,2-5-64 0,2 4 0 0,5-1 0 15,1 0-352-15,3-2-80 0,4 1-16 0,-1 1 0 16,-3 0 32-16,2-1 0 0,1 0 0 0,2 1 0 0,-1-1 16 0,4 0 0 16,0 1 0-16,6 0 0 0,1-1 32 0,4 0 16 15,-1 1 0-15,0 0 0 0,-1 1-16 0,0-3 0 16,2 3 0-16,2-2 0 0,4-1-16 0,3 1 0 15,2 2 0-15,-3-1 0 0,-4 1-48 0,1-1-16 16,1 1 0-16,2 0 0 0,2-1 0 0,4 3-16 16,3-2 0-16,-2 2 0 0,-4 0-112 0,2 0 0 15,1-3-128-15,5 3 192 0,2 1-192 0,2 0 128 16,-2 0-128-16,-1 0 0 0,-2 0 0 0,-1 0 128 16,1-2-128-16,4 2 0 0,3 2 0 0,-1 0 0 15,-3 3 128-15,1-4-128 0,-2-2 128 0,2 2 0 16,6 2-128-16,-1-1 192 0,-2 0-48 0,-1-1-16 0,-1 2 0 15,2 2 0-15,0-2 16 0,3 0 0 0,0 0 0 0,0-1 0 16,-3 1-144-16,3-1 160 0,1-1-160 16,2 1 160-16,4-2-32 0,-2 2-128 0,-4 0 192 0,2-1-64 15,2-2-128-15,1 1 160 0,0 0-160 0,0 0 160 16,-2 2-160-16,-1-1 0 0,3 1 144 0,0 0-144 16,2 2 0-16,0 0 0 0,-2-2 0 0,1-2 128 15,1 0-128-15,2 2 0 0,0-1 0 0,-1 1 0 16,-2 1 0-16,4 1 128 0,2-2-128 0,2 1 0 15,-4-2 0-15,2 2 0 0,-2-1 0 0,5 2 0 16,4 1 0-16,-1-1 0 0,-5-3 0 0,3 3 0 16,-1-1 0-16,2 2 144 0,2-3-144 0,0 1 160 15,0-2-160-15,4 2 0 0,4-1 0 0,-3 1 0 0,-7 2 0 16,5-3 0-16,2 0 0 0,-3 0 0 16,-2 2 0-16,0 1 0 0,0-2 0 0,3 0 0 0,3-1 0 0,-3 1 0 15,-5 0 0-15,4-1 0 0,3 4 0 0,0-4 0 16,-2 2 0-16,4 0 0 0,-5-2 0 0,7 3 0 15,3-2 0-15,-5-1 128 0,-3-2-128 0,2 2 0 16,4 2 0-16,-2-2 0 0,-3 1 0 0,1-2 0 16,3 0 0-16,3-1 0 0,-2 0 0 0,-1 0 0 15,-4 0 0-15,3 1 0 0,8-1 0 0,-5 0 0 16,-6 0 0-16,3 0 0 0,3-1 0 0,-1 0 0 16,-3 0 0-16,1 1 0 0,1 0 128 0,0-3-128 15,4 1 0-15,-6-1 128 0,-4 0-128 0,1 1 0 16,2 1 0-16,-5-2 0 0,-6-1 0 0,-1 3 0 15,-3 0 0-15,0-1 128 0,1 0 0 0,-7 1 0 0,-8-1 0 16,-1 2 0-16,0 0 0 0,-3 0-128 0,1 2 192 16,-5 0-64-16,-4 2-128 0,-6 4 128 0,-3-3-128 0,-3 4 128 31,-1-3-432-31,-7 3-80 0,-5 5-32 0,-4 2-9952 0,-4 3-1984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7:21:11.85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1214 8971 5519 0,'0'0'496'0,"0"0"-496"16,0 0 0-16,0 0 0 0,0 0 896 0,0 0 96 16,0 0 16-16,0 0 0 0,8-5-656 0,-8 5-128 15,0 0-32-15,0 0 0 0,0 0 288 0,0 0 48 0,7-7 16 0,-7 7 0 16,0 0 336-16,0 0 64 0,7-9 16 0,-7 9 0 16,0 0-48-16,0 0 0 0,0 0 0 0,0 0 0 15,7-9-176-15,-7 9-32 0,0 0-16 0,0 0 0 16,3-11-128-16,-3 11-32 0,1-8 0 0,-1 8 0 15,0 0-96-15,0 0-32 0,0 0 0 0,0 0 0 16,-4-11-32-16,4 11-16 0,0 0 0 0,0 0 0 16,-7-9-32-16,7 9-16 0,0 0 0 0,0 0 0 15,-9-1-112-15,0-2 0 0,0 1-16 0,0 2 0 16,0 2-48-16,0 1-128 0,0 1 192 0,9-4-64 16,-11 5 64-16,1-2 0 0,-1 1 0 0,1 1 0 15,0-1-16-15,0 0 0 0,0 2 0 0,2 1 0 16,-1-4-176-16,0 1 192 0,-1 5-192 0,0-2 192 15,0 0-192-15,-2 2 0 0,0-4 0 0,0 5 0 16,2-1 0-16,-1 3 128 0,-1-3-128 0,2 1 0 0,1 2 160 0,-1-1-160 16,2 1 192-16,-2 5-192 0,3-4 144 0,-4-1-144 15,4 3 0-15,-1 1 144 0,2 0-144 0,2 2 0 16,-2 0 0-16,2-2 0 0,0 1 0 0,0-2 128 16,-2-1-128-16,2 1 0 0,0 2 0 0,2-2 0 15,0 0 0-15,0 2 0 0,1-2 176 0,1-2-48 16,-2 1-128-16,2 0 192 0,2 1 64 0,1-1 0 15,-3-5 0-15,3 2 0 0,-1-2-112 0,-2-9-16 16,6 13 0-16,-1 0 0 0,1-3 48 0,0 1 0 16,2-3 0-16,-3 3 0 0,1-3 16 0,2 2 16 15,0-3 0-15,1 1 0 0,-2-2-16 0,1 2-16 16,1-1 0-16,-2-1 0 0,-7-6-32 0,9 10 0 0,-1-2 0 0,-1 1 0 16,-7-9-16-16,8 6-128 0,-2 4 192 0,-6-10-64 15,0 0-128-15,7 11 128 0,-1 0-128 0,-6-11 128 16,4 10-128-16,-4-10 128 0,0 0-128 0,0 0 128 15,1 12-128-15,3-1 128 0,-4-11-128 0,0 0 128 16,0 0-128-16,-4 9 192 0,4-9-192 0,-2 9 192 16,2-9-64-16,-5 5 0 0,-3 0 0 0,8-5 0 15,-8 8 0-15,1-5 0 0,-2 1 0 0,0-1 0 16,0-1-128-16,0 2 128 0,0-1-128 0,-1-1 128 16,-1 0-128-16,-1 0 0 0,1 1 0 0,-1 2 0 15,2-2 0-15,-4 0 128 0,3-2-128 0,-2 2 0 16,4 1 0-16,-1 1 0 0,1-1 0 0,1-2 0 15,2 3 0-15,6-5 0 0,-6 10 0 0,1-2 0 16,5-8 0-16,-3 11 0 0,2 1 0 0,1-3 0 0,0-9 0 16,1 15-144-16,2-2 144 0,-1 1 0 0,2 1-128 0,0 1 128 15,0 2 0-15,-1 0 0 0,4 1-128 0,-1 0 128 16,-1 0 0-16,2 4 0 0,0 0 0 0,1 4 0 16,-1-1 0-16,2 1 0 0,-1 0 0 0,2-2 0 15,-2-1 0-15,2-2 0 0,-1-3 0 0,1 0 192 16,1-2-48-16,1 0-16 0,-1-1 64 0,1-1 0 15,-1-5 0-15,3 2 0 0,0-6-64 0,1 3 0 16,2-2 0-16,2 1 0 16,0-3-768-16,1-1-144 0,5 1-48 0</inkml:trace>
  <inkml:trace contextRef="#ctx0" brushRef="#br0" timeOffset="1672.9">282 9496 9215 0,'0'0'400'0,"0"0"96"0,0 0-496 0,0 0 0 0,0 0 0 0,-6 6 0 16,6-6 1552-16,0 0 224 0,0 0 32 0,0 0 16 16,0 0-1088-16,0 0-224 0,0 0-32 0,0 0-16 15,0 0-144-15,0 0-48 0,0 0 0 0,0 0 0 16,0 0 176-16,0 0 48 0,-1 11 0 0,1-11 0 16,0 0 208-16,0 0 64 0,0 0 0 0,1 9 0 15,-1-9-176-15,2 12-16 0,-2-12-16 0,4 11 0 16,0 2-192-16,0 1-48 0,2 0 0 0,-2-1 0 15,1 0-192-15,1 3-128 0,1-1 128 0,-1 3-128 16,-1 1 144-16,0 0-144 0,0 0 192 0,0 0-192 16,1-1 256-16,-1 0-64 0,-2-2-16 0,1-1 0 15,-1 2 48-15,-1-3 16 0,1-4 0 0,-1 2 0 0,-2-12-112 0,3 8-128 16,-3-8 176-16,0 0-176 0,0 0 160 0,0 0-160 16,0 0 128-16,0 0-128 0,0 0 144 0,0 0-144 15,0 0 160-15,0 0-160 0,0 0 192 0,0 0-64 16,0 0-128-16,0-7 192 0,-1-5-64 0,1 3-128 15,0-2 176-15,1 1-176 0,2-3 128 0,-1-1-128 16,1 0 0-16,0-1 0 0,1 1 0 0,0-1 0 16,1-1 0-16,1-1 0 0,1 0 0 0,-2 2 0 15,1-2 0-15,2 1 0 0,-2-1 0 0,3 3 0 16,-2 0 0-16,0-2 0 0,0 1 0 0,-1-1 0 16,3 2 0-16,-4 5 0 0,-1-3 128 0,-4 12-128 15,0-10 0-15,0 10 0 0,0 0 256 0,0-12-16 16,0 12 0-16,-2-8 0 0,-3 1 256 0,-1 3 48 0,-4 4 16 0,0-1 0 15,-4 0-80-15,0 2-16 16,-2 0 0-16,2 0 0 0,-1 3-112 0,-1 0-32 0,-1 2 0 0,2-3 0 16,1 3-96-16,0 1-32 0,1-2 0 0,3 0 0 15,0-1-192-15,5 1 0 0,-2-2 0 0,4 1 0 32,-1 0-352-32,4-4-112 0,0 0-32 0,0 0 0 15,0 0-2048-15,0 0-400 0,0 0-96 0</inkml:trace>
  <inkml:trace contextRef="#ctx0" brushRef="#br0" timeOffset="2050.77">336 8958 25455 0,'0'0'2256'0,"0"0"-1808"0,0 0-448 0,0 0 0 0,0 0 0 0,0 0 0 16,0 0 0-16,0 0 0 0,0 0 480 0,0 0 0 16,15-4 0-16,1 4 0 0,-2 1 0 0,3 6 0 15,1-1 0-15,-2 4 0 0,-1-2-144 0,2 5-16 16,-2-1-16-16,2 1 0 0,-1 4-128 0,1 0-32 0,1 0 0 0,-1-1 0 15,1 0-144-15,-3-2 0 0,2-2 0 0,-8-3 0 16,1-2 0-16,1 1 0 0,1-2 0 0,-1-1 0 16,-2 0 0-16,1-3 0 0,1-3 0 0,6-5 0 15,-3-2 0-15,-1-5-176 0,-3-1 16 0,-2 0 0 32,-3-3-336-32,0-3-64 0,-1-1-16 0,-2 2 0 15,-2 1-1856-15,-1 1-384 0</inkml:trace>
  <inkml:trace contextRef="#ctx0" brushRef="#br0" timeOffset="2300.04">430 9161 28735 0,'0'0'1280'0,"0"0"256"0,0 0-1232 0,0 0-304 15,0 0 0-15,-4-9 0 0,4 2 0 0,2-3-256 16,1-1 64-16,1-1 0 0,1-1 192 0,0 0 240 16,0-3-48-16,0-1-16 0,3-2-176 0,-2 1 128 15,0 2-128-15,1-2 128 0,-1 2-128 0,0-1 0 16,1 0 0-16,-1 2 0 16,1 0-320-16,-2 1-80 0,0-1-32 0,0-1 0 15,0 4-720-15,-1 2-128 0,-2-3-48 0</inkml:trace>
  <inkml:trace contextRef="#ctx0" brushRef="#br0" timeOffset="2577.36">627 8634 14735 0,'0'0'1312'0,"0"0"-1056"0,0 0-256 0,0 0 0 16,0 0 2224-16,0 0 384 0,0 0 80 0,0 0 0 16,-4-9-2128-16,1 0-432 0,2 0-128 0,1-1 0 0,0 0 0 0,1-4 0 15,2 1-192-15,-1 2 192 16,1-3-1152-16,-1 3-112 0,0-1-16 0,-2 12-16 0</inkml:trace>
  <inkml:trace contextRef="#ctx0" brushRef="#br0" timeOffset="2750.32">671 8659 1839 0,'0'0'160'16,"0"0"-160"-16,0 0 0 0,0 0 0 0,0 0 4320 0,0 0 832 15,0 0 160-15,0 0 48 0,-4-1-3808 0,1-2-752 0,-1-3-160 0,1 0-16 16,1-1-224-16,0-3-32 0,2 0-16 15,0 0 0-15,-2-13-352 0,4 0 128 0,-2 1-128 0,3 12 0 32,-1-2-304-32,2-2-128 0,0-2-16 0</inkml:trace>
  <inkml:trace contextRef="#ctx0" brushRef="#br0" timeOffset="3111.2">484 7532 26719 0,'0'0'2368'0,"0"0"-1888"0,-4 6-480 0,4-6 0 0,-2 10 864 0,2-10 80 16,4 10 16-16,1 3 0 0,1 2-768 0,3 1-192 15,1 1 0-15,2 4 0 0,0 0 240 0,5 6 16 16,2-1 0-16,1 4 0 0,2-2-128 0,-8-13 0 15,2 2-128-15,2 1 192 0,3-1-192 0,-1 2 0 16,0 2 0-16,2-1 0 16,1-1-1264-16,17 15-288 0,-5-7-64 0</inkml:trace>
  <inkml:trace contextRef="#ctx0" brushRef="#br0" timeOffset="4887.78">1080 13736 11967 0,'0'0'1072'0,"-6"-1"-864"0,6 1-208 0,-11-3 0 16,2-2 1424-16,0 2 240 0,-3 1 64 0,2 2 0 0,-1 1-944 0,-2 2-176 15,-2-1-32-15,0 3-16 0,-1-1-256 0,0 0-48 16,-3 4-16-16,1-1 0 0,0 1 192 0,2 2 32 16,-2 4 16-16,0-3 0 0,4 1 64 0,0 2 16 15,1-4 0-15,1 4 0 0,0 0-240 0,2 1-64 16,0-1 0-16,2-1 0 0,2 0-256 0,1 1 0 16,0-3 0-16,1 2 0 0,1-1 0 0,1-1 0 15,2 0 0-15,2 3 0 0,2-1 192 0,1-2 0 16,4 1-16-16,0 0 0 0,4 1 80 0,-1 1 32 15,1 1 0-15,0 1 0 0,1-1-32 0,0 0-16 16,0 3 0-16,2 0 0 0,-3-2-96 0,1 2-16 16,1 1 0-16,-1 1 0 0,-2-1-128 0,-2-1 192 15,1 1-192-15,-3-1 192 0,0-5-32 0,-2 1 0 16,-1 0 0-16,1 1 0 0,1 0 192 0,-1-2 32 0,-1-2 16 0,-1 2 0 16,-1-4-96-16,-2 2-32 0,-1-2 0 0,1 3 0 15,-2-1 0-15,-2-2 0 0,-2 3 0 0,0-2 0 16,0 1-80-16,-1 2 0 0,-3-4-16 0,1 3 0 15,1-4-48-15,-2 2 0 0,-2 3 0 0,3-4 0 16,-1-1-128-16,2-2 160 0,2 0-160 0,0 3 160 16,5-9-160-16,-5 6 0 0,0 3 0 0,1-1 128 15,2 7-128-15,-1-2 0 0,1-3 0 0,-1 4 0 16,-1 0 0-16,0 1 0 0,-1 1 0 0,0 1 0 16,1 1 0-16,-2 3 0 0,2-2 0 0,0 1 0 15,2 0 0-15,-2 2 0 0,2-1 0 0,-1 5 0 16,2-3 0-16,-1 2 0 0,2 2 144 0,2-2-144 15,0 3 128-15,1-2-128 0,1 0 128 0,-1-1-128 0,2 3 0 0,2-3 128 16,0 4-128-16,4-3 0 0,0 0 0 0,3-2 128 16,3 3-128-16,3-3 0 15,3-2-2048-15,2-3-496 0</inkml:trace>
  <inkml:trace contextRef="#ctx0" brushRef="#br0" timeOffset="6237.1">266 14821 14735 0,'0'0'1312'0,"0"0"-1056"0,-9-6-256 0,9 6 0 15,-5-5 1184-15,5 5 176 0,0 0 48 0,0 0 0 16,0 0-192-16,0 0-48 0,0 0 0 0,0 0 0 16,0 0-224-16,0 0-48 0,0 0-16 0,0 0 0 15,0 0-432-15,1 14-64 0,1-1-32 0,4 4 0 16,-1 4-96-16,2 2 0 0,2-1-16 0,1 6 0 15,2-1-240-15,-1 1 176 0,2-4-176 0,-3-1 160 16,2 3-160-16,-1-6 0 0,0-2 0 0,0-1 0 16,-2 0 0-16,-3-2 128 0,0-5-128 0,-6-10 0 0,5 13 208 15,-5-13-32-15,0 0-16 0,0 0 0 0,0 0 400 0,0 0 80 16,0 0 0-16,0 0 16 0,4-7 80 0,0-5 16 16,-3-2 0-16,0-2 0 0,2-4-512 0,-2 1-112 15,-1-1 0-15,3 0-128 0,-3-4 128 0,1 1-128 16,-1-1 0-16,1 2 0 0,1-1 0 0,0 1 0 15,2 2 0-15,0 1 0 0,0 3 0 0,2 0 0 16,-1 4 0-16,1 0 0 0,-2 1 0 0,0 3 0 16,0 0 0-16,1 2 0 0,-3 2 0 0,2-2 0 15,-4 6 0-15,0 0 0 0,0 0-144 0,0 0 16 16,0-4 0-16,-1 2 0 0,-2 0-16 0,-2 2 0 0,-1 0 0 16,-4 2 0-16,-5-4 144 0,-3 4 0 15,-1-2 0-15,1 1 0 0,-1 0 0 0,0-1 0 0,0 0 0 0,1 1 0 16,0-1-176-16,3-1 0 15,1 0 0-15,1 0 0 16,4 1-1488-16,2-2-320 0,0 1-48 0</inkml:trace>
  <inkml:trace contextRef="#ctx0" brushRef="#br0" timeOffset="6570.07">267 14215 19583 0,'0'0'864'0,"-10"1"176"0,10-1-832 16,-9 3-208-16,9-3 0 0,0 0 0 0,0 0 896 0,0 0 144 15,0 0 32-15,-1 10 0 0,1-10-304 0,6 13-64 16,2 1-16-16,3 0 0 0,2-2-32 0,1 6 0 15,1 3 0-15,3-1 0 0,0 1-112 0,-1 1-32 16,1 2 0-16,-3 3 0 0,4-4-64 0,-1-2-32 16,-1 2 0-16,1-2 0 0,-3-5-160 0,-2-2-16 15,-2-5-16-15,-11-9 0 0,13 15-96 0,-13-15 0 16,0 0-128-16,0 0 192 0,15 9-32 0,-15-9-16 16,0 0 0-16,0 0 0 0,0 0-16 0,15-5-128 0,-5-1 192 0,-2-7-64 31,-3 0-608-31,0-3-128 0,-4 1-32 0</inkml:trace>
  <inkml:trace contextRef="#ctx0" brushRef="#br0" timeOffset="6765.49">258 14495 28383 0,'-15'-7'2528'0,"15"7"-2016"0,-4-10-512 0,3 1 0 0,2-2 1056 0,0-1 112 0,6-2 32 0,-1-2 0 16,3-2-432-16,1-1-96 0,1-1-16 0,5 1 0 16,-1-6-448-16,0 4-80 0,3 1-128 0,2 0 176 0,1 1-464 0,-2 0-96 15,-3 0 0-15</inkml:trace>
  <inkml:trace contextRef="#ctx0" brushRef="#br0" timeOffset="7035.6">491 13844 19343 0,'0'0'848'0,"0"0"192"16,0 0-832-16,-5-4-208 0,5 4 0 0,-2-9 0 0,0 2 1792 0,3-2 320 0,0 1 64 0,2-2 16 16,-2 2-1296-16,2-2-256 0,0 1-48 0,3-1-16 15,-1 2-384-15,1-1-192 0,0 3 160 0,1-3-160 32,0 3-1088-32,-7 6-320 0,9-4-64 0</inkml:trace>
  <inkml:trace contextRef="#ctx0" brushRef="#br0" timeOffset="7204.42">562 14089 13823 0,'-10'4'608'0,"10"-4"128"15,0 0-592-15,0 0-144 0,0 0 0 0,-8-9 0 0,5 1 3792 16,2-2 736-16,0-1 144 0,2-3 16 0,2-3-3088 0,2 0-608 16,1-2-128-16,2-3-32 0,2-5-512 0,1 2-96 15,1-4-32-15,-1 3 0 16,2-3-1440-16,-5 15-288 0,2 0-64 0</inkml:trace>
  <inkml:trace contextRef="#ctx0" brushRef="#br0" timeOffset="7694.71">580 13224 4607 0,'0'0'400'0,"-5"12"-400"16,-1-3 0-16,1 3 0 0,0-1 2016 0,0 1 320 0,0 2 64 0,0 1 16 16,2 3-768-16,1-1-160 0,-1 4-16 0,2 0-16 0,0 2-224 0,2-1-32 15,0-2-16-15,3-2 0 16,0 0-320-16,1-2-64 0,0-2-16 0,2-2 0 0,0-1-400 16,1-3-64-16,-8-8-32 0,11 9 0 0,-11-9 224 0,13 1 64 15,-2-1 0-15,-11 0 0 0,13-1 192 0,-7-2 64 16,1-5 0-16,0 2 0 0,0-5 16 0,-1 0 16 15,1-1 0-15,0-1 0 0,-3 0-224 0,2-13-64 16,-3 3 0-16,-3 2 0 0,-3 4 32 0,0 0 0 16,-3 2 0-16,3 5 0 0,-4 1-144 0,-2-4-16 15,-2 2-16-15,-2 0 0 0,2-1-208 0,-4 4-32 16,1-1-16-16,-9-1 0 0,4 1-176 0,3 5 0 16,2 3 0-16,4 1 0 15,10 0-464-15,-10 3-32 0,10-3 0 0,0 0 0 16,-8 6-2064-16,8-6-432 0,0 0-80 0</inkml:trace>
  <inkml:trace contextRef="#ctx0" brushRef="#br0" timeOffset="8003.9">859 13271 24815 0,'0'0'1088'0,"0"0"256"0,0 0-1088 0,0 0-256 0,0 0 0 0,0 0 0 16,0 0 2096-16,-9 1 352 0,-2-2 80 0,2-1 16 0,9 2-672 0,-11-5-128 15,0 0-16-15,3 0-16 0,0 0-688 0,2-3-128 16,-1 2-16-16,1-3-16 0,1 2-480 0,0-2-112 15,0 2-16-15,5 7 0 0,-3-6-256 0,3 6 0 16,-2-10 0-16,2 10 0 0,0 0-256 0,0 0-96 16,0 0-32-16,5-8 0 15,-2-1-2112-15,-3 9-448 0,9-6-64 0</inkml:trace>
  <inkml:trace contextRef="#ctx0" brushRef="#br0" timeOffset="8324.06">698 12464 23039 0,'-13'1'1024'0,"13"-1"192"0,0 0-960 0,0 0-256 0,0 0 0 0,-5 9 0 16,1 5 1408-16,3 2 224 0,1 3 48 0,3 3 16 16,0 3-384-16,5 2-80 0,-2 6-16 0,3 1 0 15,1 1-128-15,3 2-48 0,1 1 0 0,4 0 0 16,-2-1-432-16,2-1-96 0,0 0 0 0,0 0-16 16,1-3-304-16,2-1-64 0,0-1-128 0,-2-7 192 0,-1-1-192 0,-2 0-128 15,2-1 128-15,1-4-208 16,-1-4-2384-16,0-3-480 0</inkml:trace>
  <inkml:trace contextRef="#ctx0" brushRef="#br0" timeOffset="10806.57">17895 1118 6447 0,'0'0'576'0,"0"0"-576"0,0 0 0 0,4-6 0 16,0-3 2144-16,-1 4 320 15,1-3 64-15,0 2 16 0,1 1-1776 0,-2-3-336 16,-3 8-80-16,6-6-16 0,-1 2-336 0,-5 4 128 0,5-7-128 0,-1 2 0 16,0 0 0-16,-4 5 0 0,2-6 0 0,0-2 128 15,-2 3 304-15,0-2 64 0,-2 0 16 0,0 0 0 16,-2-4 336-16,0 5 80 0,-1-2 16 0,0 3 0 16,-1 1-224-16,6 4-32 0,-8-3-16 0,-2-1 0 15,2 1-336-15,-1 2-64 0,0 0-16 0,0 1 0 0,-1 1-256 0,0 0 0 16,0 1 0-16,0 0 0 0,0 1 144 0,-1-2-144 15,1 0 0-15,-1 2 144 0,-2-2 48 16,-1 3 16-16,-1 1 0 0,0 1 0 0,-1-1-48 0,2 4-16 16,-1-2 0-16,1 2 0 0,1-1-144 0,2 4 192 15,0-3-192-15,0 2 192 0,3-2-192 0,-1 3 192 16,2-2-192-16,0 2 192 0,2 2-192 0,-1 0 192 16,3-2-192-16,-1 3 192 0,1-1-192 0,1 1 160 15,0-1-160-15,1-1 160 0,1 2-160 0,1 0 0 16,1 2 0-16,-1 1 0 0,2-2 0 0,-1 1 128 15,2-2-128-15,1 0 0 0,1 1 0 0,1-1 0 0,0-1 0 0,2 0 0 16,1-5 240-16,1 2-48 0,1-1 0 0,1 2 0 16,0 0 48-16,1-3 0 0,1 0 0 0,0-1 0 15,0 3-112-15,1 0 0 0,-2 0-128 0,-2 0 192 16,0-2-192-16,-1 1 128 0,-2-2-128 0,0 1 0 16,0-1 0-16,0 1 128 0,-4-4-128 0,-5-5 0 15,9 7 0-15,-3 2 0 0,-6-9 128 0,5 9-128 16,-5-9 0-16,2 10 128 0,-2-10-128 0,-3 10 0 15,0-1 192-15,0-1-48 0,-4 0-16 0,1-2 0 0,-2 3 64 0,-1-3 16 16,-2-1 0-16,0 3 0 0,-2-4-80 0,0-1 0 16,-1 1-128-16,-1 1 192 0,0-2-192 0,-1-1 144 15,2-2-144-15,2 3 128 0,0 0-128 0,1 3 128 16,-1-4-128-16,5 2 128 0,-1-1-128 0,8-3 0 16,-8 4 0-16,8-4 0 0,-7 6 0 0,7-6 0 15,-6 6 0-15,6-6 0 0,-6 10 0 0,6-10 0 16,-2 11 0-16,2-11 0 0,0 14 0 0,1 0 0 15,2-2 0-15,1 2 0 0,-1 0 0 0,1 3 0 16,-1-3 0-16,0 0 0 0,1 2 0 0,1 2 0 16,-1 0 0-16,1 1 0 0,0 3 0 0,2-2 128 15,0-1-128-15,2 0 128 0,0-1-128 0,1-3 128 16,2-1-128-16,2-3 128 0,0 2 0 0,0 2 0 0,0-1 0 0,1-2 0 16,1 1-304-16,4-3-64 0,0 2-16 0</inkml:trace>
  <inkml:trace contextRef="#ctx0" brushRef="#br0" timeOffset="12574.77">17023 2794 11055 0,'0'0'480'0,"0"0"112"0,0 0-464 0,-9-3-128 16,9 3 0-16,-8-5 0 0,8 5 1504 0,0 0 288 15,0 0 48-15,-6-6 16 0,6 6-800 0,0 0-160 16,0 0-16-16,0 0-16 0,0 0-48 0,0 0-16 16,0 0 0-16,0 0 0 0,-5 12-192 0,5-12-32 15,-1 10-16-15,1 3 0 0,2 3-192 0,2 0-48 16,1-1 0-16,1 4 0 0,0 1-96 0,0 1-32 16,0-2 0-16,2 1 0 0,0 0-192 0,-2 1 128 15,0 0-128-15,2-2 0 0,-3-1 128 0,1 0-128 0,-1-4 0 0,2-3 0 16,0 1 0-16,0-5 0 0,-2 2 0 0,-5-9 0 15,7 5 0-15,-7-5 0 0,0 0 0 0,0 0 0 16,8 0 144-16,-8 0-144 0,8-2 128 0,-3-6-128 16,-1-1 240-16,-3-3-48 0,-1-1 0 0,-1 1 0 15,-1-2-192-15,0 3 176 0,2 1-176 0,0-3 160 16,-2 2-160-16,2 1 0 0,0-1 0 0,0 11 0 16,2-9 0-16,-2-1 0 0,2 3 0 0,0-3 0 15,-2 1 0-15,0-3 128 0,0 2-128 0,1 0 0 16,-1 10 0-16,2-12 0 0,0 1 128 0,-2 0-128 15,0 11 0-15,1-9 160 0,-1-3-160 0,0 12 160 16,-1-11-160-16,1 11 0 0,-3-10 144 0,-1 1-144 16,4 9 320-16,-6-8-16 0,0-3 0 0,-3 6 0 15,0-1 144-15,-1 3 48 0,-1-1 0 0,0 0 0 0,1 1-160 0,-2 1-16 16,2-2-16-16,0 2 0 0,0-1-304 0,1 2 0 16,1-1 128-16,1 1-128 0,-1 0 0 0,8 1-192 15,-10-5 16-15,10 5 16 16,-9-4-2272-16,9 4-448 0,-10-2-80 0</inkml:trace>
  <inkml:trace contextRef="#ctx0" brushRef="#br0" timeOffset="12891.51">16942 2314 17503 0,'-17'5'1552'0,"7"-2"-1232"0,-3-2-320 0,6-1 0 16,-4 0 1616-16,11 0 272 0,0 0 48 0,-7 4 16 15,7-4-1216-15,0 0-240 0,0 0-48 0,-4 7-16 16,4-7-16-16,2 13 0 0,4-2 0 0,1 1 0 16,3 2-272-16,3 1-144 0,2 2 160 0,3 0-160 15,2-1 224-15,3 2-48 0,1-1-16 0,3 1 0 16,1 0-160-16,0 0 0 0,3-2 0 0,-3-1 128 15,0-2-128-15,-1-1 0 0,0-6 0 0,-3 0 0 16,-1 1 0-16,-4-3 0 0,-2-3 0 0,-2 0 0 16,-5-2 0-16,0 1 0 0,-1-1 0 0,-4-2 0 15,-5 3-448 1,5-8 0-16,-5 8-16 0,0-9-7696 0,-2-3-1536 0</inkml:trace>
  <inkml:trace contextRef="#ctx0" brushRef="#br0" timeOffset="13083.8">17022 2620 25455 0,'-11'11'1120'0,"11"-11"240"0,-7 5-1088 0,7-5-272 15,0 0 0-15,0 0 0 0,0 0 336 0,0 0 16 16,-1-13 0-16,2-1 0 0,1-4-16 0,3-2 0 16,-1-2 0-16,4-2 0 0,1-3-112 0,1 3-32 15,0-1 0-15,0 2 0 0,2 0-192 0,-2 3-128 16,0-2 128-16,0 2-208 15,-1 2-2160-15,-1 4-416 0</inkml:trace>
  <inkml:trace contextRef="#ctx0" brushRef="#br0" timeOffset="13340.13">17080 2207 23439 0,'0'0'1024'0,"0"0"240"0,0 0-1008 0,0 0-256 0,-4-5 0 0,2-5 0 16,0 1 208-16,2-2 0 0,2 0 0 0,0 3 0 0,0-5-64 0,0 4-16 15,2-2 0-15,0 3 0 0,0-2-128 0,-4 10 0 16,7-7-160-16,-7 7 160 15,0 0-896-15,0 0-64 0,10-1-32 0,-10 1-8848 16</inkml:trace>
  <inkml:trace contextRef="#ctx0" brushRef="#br0" timeOffset="13492.1">17228 2250 9215 0,'0'0'816'0,"0"0"-656"15,-11-7-160-15,2-5 0 0,1 2 2560 0,0-2 464 16,0 0 112-16,2 1 0 0,1-5-2048 0,1 2-432 15,2-1-80-15,0 2 0 0,2-1-320 0,3-1-48 0,-1 1-16 0,5 2 0 16,-3 1-192-16,-1 0 0 0,1 3-144 16,3 1-10144-16</inkml:trace>
  <inkml:trace contextRef="#ctx0" brushRef="#br0" timeOffset="14044.89">17041 1616 10127 0,'0'0'896'0,"0"0"-704"15,-8 1-192-15,8-1 0 0,-8 3 1104 0,8-3 192 16,0 0 48-16,0 0 0 0,-6 5-128 0,6-5 0 15,0 0-16-15,0 0 0 0,-2 9-304 0,0 0-48 16,2-9-16-16,2 13 0 0,0 1-128 0,3-2-48 0,0 0 0 0,2 0 0 16,0 2-240-16,1-2-48 0,-1 1-16 0,4 1 0 15,0-2-176-15,2-2-48 0,-2 2 0 0,2-5 0 16,0 1-128-16,-1-4 192 0,4-3-192 0,-4-2 192 16,2 0 144-16,-2-2 48 0,-2-2 0 0,-4-1 0 15,-1-2 176-15,-1-2 32 0,-1-2 16 0,-1 2 0 16,-2-4-48-16,-2 0-16 0,-3-2 0 0,-2-1 0 15,0 1-64-15,-2 3-16 0,-4-1 0 0,-2 4 0 16,-2 1-128-16,-2 0-16 0,-2 1-16 0,0 3 0 16,2-1-80-16,0 2-16 0,1 2 0 0,2 0 0 15,-2 2-208-15,5 0 0 0,3 0 0 0,1 2 0 16,0-1-320-16,9-1-176 16,-6 2-16-16,6-2-16 0,0 0-1840 0,0 0-384 0,0 0-64 0,0 0-9424 15</inkml:trace>
  <inkml:trace contextRef="#ctx0" brushRef="#br0" timeOffset="14370.6">17262 1554 15663 0,'0'0'1392'0,"0"0"-1120"0,0 0-272 0,0 0 0 16,0 0 1200-16,0 0 176 0,0 0 32 0,0 0 16 15,0 0-144-15,0 0-16 0,0 0-16 0,0 0 0 16,0 0-224-16,0 0-64 0,-5-10 0 0,1-3 0 16,0 0-128-16,0 2-16 0,3-3-16 0,-1 2 0 15,0 4-176-15,1-3-48 0,1 11 0 0,0 0 0 16,-1-7-336-16,1 7-80 0,0 0-16 0,0 0 0 15,0 0-144-15,0 0 0 0,0 0 0 0,0 0 128 32,2 9-544-32,0 5-112 0,-4 0-32 0,4 2 0 15,0 1-2032-15,1-3-416 0,-1-4-64 0</inkml:trace>
  <inkml:trace contextRef="#ctx0" brushRef="#br0" timeOffset="14977.78">17085 935 8287 0,'0'0'736'0,"0"0"-592"0,0 0-144 0,0 0 0 15,-7-1 1232-15,7 1 224 0,0 0 32 0,0 0 16 16,0 0-352-16,0 0-80 0,0 0-16 0,0 0 0 15,0 0-288-15,0 0-64 0,-8 3-16 0,8-3 0 16,0 0-80-16,-4 8-16 0,3 2 0 0,1-2 0 16,0 2-48-16,2 3-16 0,2-3 0 0,0 3 0 15,1 1-208-15,1-2-64 0,3 5 0 0,0 1 0 16,0-1 0-16,1 1-16 0,2 0 0 0,-1-1 0 16,1-2 16-16,-1 0 16 0,1-1 0 0,0-5 0 15,-3 0-48-15,1-4-16 0,-1 0 0 0,1 0 0 0,-2-2 64 16,0-3 16-16,-1 0 0 0,-7 0 0 0,8-5 240 0,-8 5 48 15,5-9 16-15,-1 0 0 0,-2 0 48 0,0-4 16 16,-2 2 0-16,-3-5 0 0,-2-1-48 0,0-1-16 16,0 0 0-16,-2 2 0 0,1-1-176 0,-4 0-32 15,0 3-16-15,0 3 0 0,-2-2 16 0,-2 2 0 16,1 3 0-16,-1 1 0 0,-1 3-64 0,2 3 0 16,1 1 0-16,-1 1 0 0,0 1-128 0,-1 3-16 15,3 1-16-15,-1-1 0 0,2 2-160 0,0 0 0 16,1 2 0-16,2-1 0 15,0 0-512-15,3 1-96 0,-1-3-16 0,5-6 0 16,-1 10-1616-16,1-10-336 0,0 0-64 0,0 0-6832 0,0 0-1344 16</inkml:trace>
  <inkml:trace contextRef="#ctx0" brushRef="#br0" timeOffset="15527.33">17107 771 10127 0,'0'0'448'0,"0"0"96"0,0 0-544 0,0 0 0 16,0 0 0-16,0 0 0 0,0 0 1728 0,0 0 224 15,0 0 48-15,0 0 16 0,0 0-720 0,0 0-144 16,0 0-16-16,0 0-16 0,0 0-16 0,0 0 0 0,0 0 0 0,0 0 0 16,10 0-16-16,3 4 0 0,-2 1 0 0,1 4 0 15,2-3-320-15,1 6-80 0,4-2-16 0,-1 4 0 16,-1 2-288-16,3 2-64 0,-1 1-16 0,-2-1 0 15,1 1-144-15,-3 0-32 0,-1 1 0 0,-1-1 0 16,-3 0-128-16,0-1 192 0,-1-3-192 0,-1-1 192 16,0 0-192-16,-2-3 0 0,2-2 0 0,-8-9 0 31,7 5-672-31,-7-5-224 0,0 0-32 0,0 0-13104 0</inkml:trace>
  <inkml:trace contextRef="#ctx0" brushRef="#br0" timeOffset="21130.74">571 8448 13823 0,'0'0'608'0,"0"0"128"0,0 0-592 0,0 0-144 0,0 0 0 0,0 0 0 32,4-5-368-32,-1-4-96 0,1 2-32 0,-4 7 0 0,0 0 912 0,4-11 176 0,1 4 48 0,-1-2 0 15,-4 9 64-15,0 0 32 0,0 0 0 0,6-8 0 16,-1-2-112-16,-5 10-32 0,0 0 0 0,5-8 0 16,-5 8-192-16,0 0-32 0,4-8-16 0,-4 8 0 15,0 0-160-15,0 0-16 0,0 0-16 0,0 0 0 16,0 0 96-16,0 0 0 0,0 0 16 0,0 0 0 0,0 0 48 0,0 0 16 15,0 0 0-15,4 12 0 16,-1 2 80-16,-1-1 16 0,-1-2 0 0,1 3 0 0,-1 2-224 0,0-2-32 16,0-3-16-16,1 3 0 0,-1 0 64 0,-1 1 16 15,0-1 0-15,0 0 0 0,0 3 16 0,0-2 16 16,0 0 0-16,-1 2 0 0,1-2 32 0,0-2 0 16,0-2 0-16,0-11 0 0,0 15-96 0,0-3-16 15,0-12 0-15,0 0 0 0,0 0 16 0,1 9 0 16,-1-9 0-16,0 0 0 0,0 0-80 0,0 0 0 15,0 0-128-15,0 0 192 0,0 0-48 0,0 0-16 16,0 0 0-16,0 0 0 16,0-9-496-16,0 0-96 0,3 3-32 0</inkml:trace>
  <inkml:trace contextRef="#ctx0" brushRef="#br0" timeOffset="21474.01">840 8237 15375 0,'0'0'672'0,"0"0"160"16,0 0-672-16,0 0-160 0,0 0 0 0,0 0 0 0,0 0 928 0,0 0 160 16,0 0 16-16,0 0 16 0,0 0-480 0,4 12-112 15,-3-2-16-15,1 1 0 0,-1 3 288 0,1 1 48 16,-2 3 16-16,0 1 0 0,0 2-96 0,0-1 0 16,0-1-16-16,0 1 0 0,0 3-112 0,-2 0-32 15,-1-2 0-15,1-2 0 0,-1-2-288 0,1 1-48 16,-2 1-16-16,0-2 0 0,3-2-128 0,-2-1-128 15,1 0 192-15,0 1-192 16,2-1-624-16,3 0-224 0,0-4-48 0</inkml:trace>
  <inkml:trace contextRef="#ctx0" brushRef="#br0" timeOffset="29092.18">5917 8108 5519 0,'0'0'496'0,"0"0"-496"15,0 0 0-15,0 0 0 0,0 0 512 0,0 0 16 16,0 0 0-16,5 12 0 0,-5-12-400 0,9 10-128 15,0 2 0-15,1-7 0 0,-1 3 0 0</inkml:trace>
  <inkml:trace contextRef="#ctx0" brushRef="#br0" timeOffset="35140.54">8149 11988 4607 0,'0'0'400'0,"0"0"-400"16,0 0 0-16,0 0 0 0,0 0 1152 0,0 0 128 0,0 0 48 0,0 0 0 15,0 0-720-15,0 0-144 16,0 0-16-16,0 0-16 0,0 0 16 0,0 0 0 0,0 0 0 0,0 0 0 15,0 0-16-15,0 0 0 0,0 0 0 0,0 0 0 16,0 0 96-16,-4-5 32 0,4 5 0 0,0 0 0 16,-5-8-32-16,0 3 0 0,0 2 0 0,1-1 0 15,4 4-144-15,-9-5-16 0,1 2-16 0,-3 1 0 16,1-1-80-16,-1 3-16 0,-3-1 0 0,0-1 0 16,-1 1-64-16,-2 0 0 0,3 0-16 0,-3-2 0 15,1 1-16-15,-2-4 0 0,-1 3 0 0,-1-1 0 16,-3 0-16-16,-1 0 0 0,-2-1 0 0,1 0 0 15,-1-1-144-15,1 1 0 0,0 0 144 0,-1-3-144 16,2 2 160-16,0-2-32 0,-2 3-128 0,1 0 192 16,1 0-192-16,-3-4 0 0,0 4 0 0,1 0 0 15,-3-2 0-15,1 3 0 0,-3 1 0 0,-2-4 0 0,-4 2 160 16,0 1-160-16,0 1 160 0,2-4-160 0,-1 2 208 0,3 3-48 16,0-1-16-16,4-1 0 0,-2-2-144 0,1 1 0 15,-2 2 0-15,0-3 0 0,2 0 0 0,-2 2 0 16,-4 0 0-16,0-1 0 0,-3 1 192 0,0 0-64 15,-3 2 0-15,1-1 0 0,3-2-128 0,3 2 0 16,-1 2 0-16,1 0 0 0,-4 0 0 0,4 1 0 16,1 2 0-16,-3-1 0 0,-4-1 0 0,0 2 0 15,1-1 0-15,-2 0 0 0,-2-3 0 0,1 3 0 16,4 3 0-16,1-2 0 0,1 0 0 0,0-1 0 16,0 0 0-16,2 4 0 0,-1-1 0 0,-1 2 0 15,-4-3 0-15,-1 1 0 0,1 0 0 0,0 2 0 0,3-2 0 16,2 1 0-16,2-1 0 0,3 2 0 0,-2-1 0 0,1 1 0 15,1 2 0-15,0-2 0 0,3 3 144 0,0-2-144 16,0 2 160-16,-2-3-32 0,-2-1-128 0,-1 4 192 16,0-4-48-16,0 4-16 0,-1 0 0 0,2 0 0 15,0 0-128-15,3 0 192 0,-1-2-192 0,5 2 192 16,-2 1-192-16,2-1 192 0,-2 1-192 0,3 2 192 16,0-5-192-16,4 5 0 0,-3-2 0 0,0 1 0 15,3 3 0-15,-2-3 0 0,-2 0 0 0,-2-2 0 16,2 2 0-16,0 1 0 0,0-3 0 0,1 1 0 15,0-3 0-15,2 4 0 0,0-4 0 0,2 3 0 16,0-1 0-16,1 1 0 0,0-1 0 0,1 3 0 16,0 1 0-16,3-3 0 0,0 2 0 0,0 1 0 15,-1-3 0-15,3 3 0 0,0 2 0 0,0-1 0 0,5-4 0 0,-3 3 0 16,1 0 0-16,0-2 0 0,4 3 0 16,-2 0 0-16,2-4 0 0,-1 2 0 0,1-1 0 0,1-2 0 15,1 3 0-15,1-4 0 0,-1 5 0 0,2 0 0 16,1-4 0-16,0 4 0 0,-1-3 0 0,1 2 0 15,2 2 0-15,1-1 0 0,-1-4 0 0,1 2 0 16,1 0 0-16,0-1 0 0,1-1 0 0,1 0 0 16,-6-9 0-16,10 11 128 0,-2-2 0 0,1 0 0 15,1-3 0-15,1 2 0 0,2 1-128 0,0-3 0 16,-1 3 0-16,2-3 0 0,2 1 0 0,0 0 0 16,1-2 0-16,1 3 0 0,-2-3 0 0,3-1 128 0,1 2-128 15,5 2 0-15,1-4 0 0,0 1 0 16,3 0 128-16,0-1-128 0,4-2 0 0,0 2 0 15,-2 0 0-15,-2 0 128 0,0-2-128 0,3 1 0 0,0-1 0 0,2 1 0 16,2-2 0-16,1 2 0 0,-1 2 0 0,5-1 0 16,4-2 0-16,2 3 0 0,0 0 0 0,-2-1 0 15,-1-1 0-15,-1 0 0 0,-1 2 0 0,0 2 0 16,0-5 0-16,1 1 0 0,5 1 0 0,1 1 0 16,3-3 0-16,0 2 0 0,0-3 0 0,-3 2 0 15,-1-3 0-15,-1 1 0 0,1 1 0 0,0-2 0 16,-1-3 0-16,5 2 0 0,3-2 0 0,1 2 0 15,-1-2 0-15,-3 1 0 0,-4-1 0 0,2-1 0 16,-1-1 0-16,1-1 0 0,-1 0 0 0,3 2 0 16,3 0 0-16,2-2 128 0,0-1-128 0,-3 4 0 15,-6-3 0-15,-1 0 0 0,0 0 128 0,-1 1-128 0,-2-6 0 0,3 8 0 16,3-2 0-16,-2-3 128 0,3 0-128 0,-1-2 0 16,-3 3 0-16,-1-2 128 0,-3 0-128 15,-1-4 0-15,0 2 0 0,-2 2 0 0,0-1 0 0,2 3 0 16,1 2 128-16,0-4-128 0,-1 2 0 0,-1-2 0 15,-2 1 0-15,-1-3 0 0,-5 0 0 0,-1-1 0 16,-1-2 0-16,-2 5 0 0,-2 0 0 0,-2 1 0 16,-1-3 0-16,-2 3 0 0,-2-1 0 0,0 3 0 15,-2-3 0-15,-1 1 0 0,-2-2 176 0,-2 4-48 16,-2-4-128-16,1 2 192 0,-2-1-192 0,-3 0 0 16,0 0 0-16,-1 1-160 0,-1-3 160 0,-1 2 0 15,-3-2 128-15,-1 1-128 0,-1-2 304 0,0 2-16 16,-2 1 0-16,1-3 0 0,-3 0-32 0,-2 1-16 0,-2-2 0 0,0 4 0 15,1-4-112-15,-1 3-128 0,-3 0 176 0,1-3-176 16,-1 1 128-16,1 0-128 0,-2-3 0 0,-1 1 0 16,-2-1 0-16,-1 2 0 0,-1 0 0 0,-1-2 0 15,-1 1 144-15,-3 1-144 0,1-1 0 0,1 0 144 16,-1 2-144-16,-3-1 0 0,-4-4 0 0,-2 2 0 16,-3 1 0-16,-3 2 0 0,-3 0 0 0,2-1 0 15,0 2 0-15,-1 1 0 0,-2-3 0 0,0 3 0 16,-2 1 0-16,-1 1 0 0,-3-1 0 0,-5 3 0 15,-6-4 0-15,0 6 0 0,-2 0 0 0,2 2 0 16,0-3 0-16,0 2-256 0,0 2 64 0,-5 0 16 16,-2-1-368-16,1 1-80 0,-1-3-16 0,5 0 0 15,5 2-1072-15,3-2-208 16</inkml:trace>
  <inkml:trace contextRef="#ctx0" brushRef="#br0" timeOffset="37566.16">14310 11986 4607 0,'0'0'192'0,"0"0"64"0,0 0-256 0,0 0 0 15,0 0 0-15,0 0 0 0,0 0 1520 0,0 0 256 16,0 0 48-16,0 0 16 0,-6-11-1184 0,0 5-224 16,-3 1-48-16,1 0-16 0,0 2-32 0,0 0 0 0,-4-3 0 15,-1 3 0-15,-2-2-112 0,-1 2-32 0,-1 0 0 0,1 1 0 16,-3-3 0-16,-2 0 0 0,1 2 0 0,0 1 0 16,-3-1-32-16,1 1-16 0,2-3 0 0,-1 3 0 15,1 1-144-15,-2 0 192 0,0-3-192 0,-1 1 192 16,-2 3-48-16,0-1 0 0,0 0 0 0,-1 0 0 15,0-1 48-15,-4 0 0 0,-1 0 0 0,-3 1 0 16,-1 0 80-16,-3-2 32 0,-2 1 0 0,2 1 0 16,1-1-96-16,0 1-16 0,-1 0 0 0,0 1 0 15,0 0-192-15,-1 0 176 0,-2 0-176 0,-4 0 160 16,1 0-160-16,-3 1 0 0,-1 0 0 0,-2 1 128 16,1-2-128-16,0 0 0 0,2 0 0 0,0 0 0 15,1-2 0-15,-3 1 0 0,-1 4 0 0,-3-2 128 0,-3 0-128 0,1 0 0 16,2 1 0-16,2-1 0 0,1 0 224 0,2 2-32 15,-4 2-16-15,1-3 0 0,0 0-48 0,-2 0 0 16,-4-1 0-16,1 2 0 0,1-2 0 0,4-1 0 16,3-2 0-16,0 2 0 0,-2 1 0 0,1 0-128 15,-1 1 192-15,-1 0-64 0,-2-6 0 0,-1 4-128 16,2 2 192-16,1-4-64 0,4 0-128 0,0-1 192 16,-1 1-192-16,6 0 192 0,0 1-192 0,-2-1 0 15,-3-2 0-15,-2 1 128 0,1 1 32 0,2-1 0 16,2 1 0-16,1 2 0 0,3-2-160 0,-2 1 0 15,0-2-160-15,3 1 160 0,1 1 0 0,-2-1 0 0,-2 1 0 16,-1 0 0-16,0 1 128 0,0 0-128 0,0-1 0 0,2 1 0 16,3 0 144-16,0 2-16 0,1 1-128 0,1 2 192 15,1-1-192-15,-1 1 144 0,2 2-144 16,-5 0 128-16,1-1-128 0,-2 4 0 0,0-1 144 0,2 1-144 16,0 2 0-16,2-3 0 0,3 1 0 0,2-1 0 15,1 7 0-15,-1-1 0 0,0-2 0 0,2-1 0 16,1 2 0-16,2 1 0 0,2 1 0 0,1 0 0 15,1-5 0-15,-5 2 0 0,1 1 0 0,2-2 0 16,1-1 0-16,2-1 128 0,0-3-128 0,2 5 0 16,-1-5 0-16,5 4 128 0,0-4-128 0,1 2 0 15,1-3 0-15,1 1 144 0,3 2-144 0,2-3 0 16,0 4 128-16,2-1-128 0,2 3 0 0,0-4 0 16,1 3 0-16,2 0 0 0,-3-1 128 0,6 3-128 15,-2-4 0-15,3 1 0 0,1 1 0 0,2-3 0 16,0 1 0-16,4-1 0 0,1 2 0 0,2-4 0 0,1 0 0 0,4 2 0 15,1-3 128-15,2 0-128 16,-1 2 0-16,5-2 0 0,-1-1 0 0,2 1 0 0,-2 1 0 0,2-2 0 16,0 0 0-16,-1-1 0 0,4 3 0 0,0-3 0 15,1 0 0-15,2-1 0 0,2 1 144 0,1-1-144 16,3 4 0-16,5-3 144 0,0-1-144 0,1 0 128 16,-1-4-128-16,-1 4 128 0,-1 2-128 0,0 2 0 15,1-3 0-15,1-1 0 0,-1 4 0 0,4 0 0 16,5-1 0-16,0-1 0 0,1-2 0 0,1 1 0 15,-3-1 0-15,0-2 0 0,1 0 0 0,-3 0 0 16,2-2 0-16,4 4 0 0,3 3 0 0,1-2 0 0,-2 2 0 16,1-2 0-16,-4-3 128 0,0 2-128 0,1 1 0 15,1-1 128-15,1 0-128 0,4-2 128 0,0 0-128 0,0 0 128 16,-2-3-128-16,-2 0 0 0,0-2 144 0,0 4-144 16,-1 4 0-16,4-3 0 0,2-2 0 0,1 1 128 15,-1-1-128-15,-4-1 0 0,-2 2 0 0,-1-2 0 16,0-1 0-16,-1 1 0 0,3 0 0 0,2 1 128 15,3-1-128-15,-2-2 0 0,-2-1 0 0,-2 2 0 16,0 0 0-16,-1-1 0 0,-2-3 0 0,4 4 0 16,4 3 0-16,2-3 0 0,-1-2 0 0,-2 0 0 15,-3-1 0-15,-1-2 0 0,0 3 0 0,0-2 0 16,0 2 0-16,1 0 128 0,6-6-128 0,-2 5 0 16,-3-2 128-16,-2 1-128 0,-3-3 128 0,-1-1-128 15,0 3 0-15,-1-3 0 0,1-1 0 0,3 1-128 16,0 0 128-16,-2-1 0 0,-1-1 128 0,-5-1-128 15,-5 1 0-15,-4-4 0 0,2 1 0 0,-5 1 128 0,-3 1 112 0,-3-2 16 16,-2-1 16-16,-2 1 0 0,-1-3 64 0,-2 3 16 16,-5-1 0-16,-5-1 0 0,-3-3 144 0,-3 3 16 15,-3-2 16-15,-6 0 0 0,-4-2-208 0,-5 2-64 16,-5-1 0-16,-5 2 0 0,0-1-256 0,-8 2 128 16,-6-2-128-16,-7 4 0 0,-6 3 0 0,-12 0 0 15,-11 2-160-15,-4 4 160 16,-7-2-816-16,0 5-32 0,-4 1-16 0</inkml:trace>
  <inkml:trace contextRef="#ctx0" brushRef="#br0" timeOffset="42495.47">8473 12167 6447 0,'0'0'576'0,"0"0"-576"0,0 0 0 0,0 0 0 15,0 0 1760-15,0 0 240 0,0 0 48 0,0 0 16 16,-5-3-864-16,5 3-176 0,0 0-48 0,0 0 0 16,0 0-352-16,0 0-80 0,0 0-16 0,10-2 0 15,2 0 240-15,1 0 32 0,1 0 16 0,3 1 0 16,2-1-48-16,7 1-16 0,2 0 0 0,5 1 0 16,4 0-64-16,2-1-16 0,4 2 0 0,2-1 0 15,4-1-176-15,-2-2-48 0,-2 2 0 0,-1-2 0 16,1-1-208-16,-1-1-48 0,0 0-16 0,-2 3 0 0,-6 2-176 0,1 1 192 15,-4-1-192-15,-3 0 192 0,-5 0-192 0,-3 1 0 16,-3 3-192-16,-4-1 192 16,-4-2-2128-16,-11-1-304 0</inkml:trace>
  <inkml:trace contextRef="#ctx0" brushRef="#br0" timeOffset="42796.06">8381 12453 16575 0,'-4'-9'736'0,"4"9"160"0,0 0-720 0,0 0-176 0,0 0 0 0,6-6 0 16,6 1 880-16,-2 2 144 0,2 1 16 0,4-4 16 15,-1-1-128-15,5 1-32 0,3-2 0 0,4 2 0 16,7-4 176-16,3 3 16 0,7-2 16 0,4 2 0 15,1 2-256-15,4-4-48 0,3 1-16 0,0-2 0 16,-2 2-304-16,-6 0-64 0,0 1-16 0,-3 3 0 16,-3-1-208-16,-3 4-64 0,-3 0 0 0,-3 1 0 15,-3 1-128-15,-4 3 0 0,-2-2 0 0,-4 2 128 32,-2-1-592-32,-1 1-128 0,-5-2-32 0,0 2-8608 0,-12-4-1728 0</inkml:trace>
  <inkml:trace contextRef="#ctx0" brushRef="#br0" timeOffset="43113.77">9195 11654 11967 0,'-7'-3'1072'0,"-2"1"-864"0,0-1-208 0,0 3 0 15,0 3 2336-15,0 6 416 16,0 2 96-16,-2 4 16 0,-2 3-1520 0,-2 4-320 0,-4 4-48 0,-3 2-16 16,2 4-80-16,-3 6-32 0,-1 6 0 0,-3 1 0 15,-1 4 192-15,-1 4 48 0,0 0 0 0,-1 7 0 16,0 4-416-16,1-3-80 0,1 1-16 0,2-5 0 15,2-1-384-15,1 0-192 0,3 0 160 0,1-7-160 16,2-3 0-16,6-3 0 0,3 1-208 0,2 0-10128 16,1-3-2016-16</inkml:trace>
  <inkml:trace contextRef="#ctx0" brushRef="#br0" timeOffset="59230.31">4795 10143 8287 0,'0'0'368'0,"0"0"80"0,0 0-448 0,-10 1 0 0,1 1 0 0,9-2 0 0,-9 3 1024 0,0-1 128 16,0 4 32-16,9-6 0 0,-9 3-288 0,9-3-64 16,-10 4-16-16,10-4 0 0,0 0-16 0,0 0 0 15,-10 4 0-15,10-4 0 0,0 0-288 0,0 0-48 16,0 0-16-16,0 0 0 0,0 0-64 0,0 0-32 16,11-1 0-16,1-2 0 0,0-1 160 0,4-1 48 15,1-2 0-15,4-1 0 0,0-3-16 0,5-1 0 16,0 2 0-16,5-2 0 0,2 4-240 0,4-5-48 15,2 1-16-15,6 1 0 0,2-3 16 0,1 1 16 16,-1-1 0-16,-2 2 0 0,-5-5 96 0,1 1 16 16,0 2 0-16,-1 2 0 0,0 2 0 0,-2 1 0 0,-1 0 0 15,0 0 0-15,1 0-128 0,-1 0 0 0,-2 2-16 16,-2 1 0-16,-1-3-64 0,-4 2-16 0,-3 0 0 0,-3 2 0 16,-2 2-160-16,-4-1 192 0,-2-2-192 0,-2 3 192 15,0 2-192-15,-2 0 0 0,-10 1 0 0,10-2 128 16,-10 2-128-16,0 0 0 0,0 0 0 0,0 0 0 31,9-1-448-31,-9 1-112 0,0 0-16 0,0 0-16 16,0 0-1856-16,0 0-368 0</inkml:trace>
  <inkml:trace contextRef="#ctx0" brushRef="#br0" timeOffset="59708.5">4781 9741 6447 0,'0'0'272'0,"-12"-3"80"0,1 1-352 0,1-1 0 16,1 2 0-16,9 1 0 0,-9-4 2176 0,9 4 352 16,0 0 80-16,-9-6 16 0,9 6-1504 0,0 0-288 0,0 0-64 0,0 0-16 15,0 0-16-15,0 0 0 0,0 0 0 0,0 0 0 16,0 0-208-16,11 6-32 0,2-2-16 0,2 1 0 16,2 3 96-16,2-2 32 0,4 2 0 0,2 1 0 15,6-3 48-15,3 4 16 0,4-1 0 0,5 2 0 16,6-2 32-16,2 1 0 0,2 3 0 0,0 0 0 15,-1 3-64-15,-2 1 0 0,-2-2 0 0,1 2 0 16,-1 2-176-16,-1 0-32 0,1 1-16 0,-2-1 0 16,-4-1-176-16,0 0-48 0,-1-2 0 0,-5 0 0 15,-1-4 0-15,-3-1 0 0,-4 0 0 0,1 2 0 16,-1-3 0-16,-3 3-16 0,-2 1 0 0,-1-4 0 16,-2-1-176-16,-1-3 160 0,0 2-160 0,-1-5 160 15,-2 2-160-15,0 2 128 0,-5-1-128 0,3-3 128 16,-2-2-1248-16,-2 0-256 15,0 2-48-15,0-4-13344 0</inkml:trace>
  <inkml:trace contextRef="#ctx0" brushRef="#br0" timeOffset="62245.42">8434 9848 1839 0,'0'0'160'0,"0"0"-160"15,0 0 0-15,-6 10 0 0,-2 1 2384 0,0-3 448 16,-1-1 96-16,2 2 16 0,-1 4-1536 0,-1-3-320 0,-2 3-48 0,2-3-16 16,-3 0-80-16,0 3-32 0,-2-3 0 0,-4 2 0 15,0 0-128-15,0-1-16 0,-1 1-16 0,0 0 0 16,-1-3-80-16,0 3-16 0,-2-3 0 0,0 3 0 15,1-3 16-15,-1 2 0 0,1 2 0 0,-1-4 0 16,-2 1-112-16,2-4-32 0,-1 0 0 0,3 0 0 16,0-3-224-16,1 0-48 0,-2-6-16 0,1 1 0 15,2-1 16-15,2-1 0 0,2-2 0 0,1 1 0 16,0-5-16-16,3 2 0 0,1-3 0 0,3-1 0 16,-1-4-48-16,4-1 0 0,0 1 0 0,3-1 0 15,1-1-64-15,3 2-128 0,1 1 176 0,0 1-176 16,0 2 0-16,2-2 0 0,2 0 0 0,2 4 0 15,2 1 0-15,1 5 0 0,0-1 0 0,0-1 0 16,1 0 0-16,-1 3 0 0,0 1-160 0,-1 0 160 16,1 5 0-16,0-1 0 0,1 0-144 0,0 0 144 0,0 7 0 15,2-3 0-15,-2 1-128 0,-1 3 128 0,-1 0 0 0,0 3-128 16,-1 1 128-16,1 0 0 0,-2-2 0 0,1 4-128 16,1 0 128-16,-1 0 0 0,1-1 0 0,1-3 0 15,0-1 0-15,0 1 0 0,-1 2 0 0,2-2 0 16,1-1 0-16,1-2 0 0,-2-3 0 0,0-2 0 15,1 1 0-15,1-2 0 0,5 1 0 0,0-2 0 16,-1 1 0-16,0-3 0 0,-2-3 0 0,0-1 224 16,0-1-64-16,-1 0-16 0,-3-2 32 0,3-2 0 15,-1 0 0-15,0-3 0 0,-2 6-176 0,1-2 192 16,-2 3-192-16,1-5 192 0,-1 0-192 0,1-1 192 16,-1 3-192-16,0-1 192 0,0 4-192 0,0-4 0 0,0 1 0 0,0 0 0 15,-3 0 0-15,1 0 0 0,-1-3 0 16,-1 2 0-16,1 0 0 0,-3 0 0 0,-1-1 0 0,-1-1 128 15,-2 0-128-15,-1-1 0 0,-1 0 0 0,-1 3 0 16,-1-3 128-16,0 3-128 0,-2-3 0 0,-1 6 128 16,3 6-128-16,-6-9 0 0,-2 3 0 0,2-2 0 15,6 8 0-15,-9-5 0 0,0 2 0 0,0 1 0 16,-1 1 0-16,1 2 0 0,-1-1 0 0,0 0 0 16,1-1 0-16,-1 1 0 0,-2 1 0 0,1 1 0 15,-1 0 0-15,1 2 0 0,0-2 0 0,-2 2 0 16,0-2 0-16,2 2 0 0,-1-1 0 0,1 1 128 15,-2 1-128-15,2 0 0 0,-1 0 0 0,1 4-176 16,-1-4 176-16,2 2 0 0,0 2 0 0,0-1-128 0,1 3 128 16,0 1 0-16,1-5 0 0,1 5 0 0,-2-2 0 0,0 3 0 15,0-3 0-15,0-1 0 16,0-3 0-16,0 4 0 0,2-1 0 0,-2 1 0 0,0-2 0 0,0 2 0 16,-1 2 0-16,1-5 0 0,0 0 0 0,0 2 0 15,0-4 0-15,-1 4 0 0,3-2 0 0,-1 3 0 16,-1 0 0-16,0-1 0 0,-1-5 0 0,-2 0 0 15,0 1 0-15,0 4 0 0,3-1 0 0,-1 1 0 16,0-4 0-16,0 2 0 0,-3-3 0 0,4 1 0 16,-2 4 0-16,1-3 0 0,0-3 0 0,-1 2 0 15,1 1 0-15,1-2 0 0,-2 0 0 0,1 1 0 16,1 1 0-16,0-3 0 0,9-3 0 0,-12 3 0 0,0-5 0 16,0 4 0-16,1-2 0 0,1 0 0 0,0-2 0 15,1 1 128-15,1 1-128 0,-2 0 0 0,-2-3 0 0,3 1 0 16,1-4 0-16,-1 2 0 0,0 0 0 0,1-4 128 15,-2-1-128-15,4 0 0 0,-2 1 0 0,-1 3 128 16,0-3-128-16,0 3 0 0,0-2 0 0,3-1 0 16,1 0 0-16,1-1 0 0,-1 3 0 0,5 6 128 15,-4-11-128-15,2 4 0 0,2 7 0 0,-2-12 0 16,1 4 0-16,1-1 0 0,3 2 0 0,-3 7 0 16,2-10 0-16,-2 10 0 0,4-9 0 0,-4 9 0 15,0 0 0-15,10-6 0 0,-1 2-144 0,-9 4 144 16,12-4 0-16,-4 2 0 0,-8 2 0 0,12-3 0 15,-1 2-128-15,0 1 128 0,-1 0 0 0,0 0 0 16,0 0 0-16,1 0 0 0,2-3-144 0,0 3 144 16,-3 3 0-16,3 1 0 0,1-2 0 0,0 2 0 0,-2-3 0 15,1 2 0-15,0-2 0 0,0 3 0 0,-2-2 0 0,0 1 0 16,1 0 0-16,-1 0 0 0,1 4 0 0,-2-2-128 16,-10-5 128-16,13 6-160 0,-2 3 160 0,2-3 0 15,-3 2 0-15,0-2 0 0,-2-1 0 0,3 2 0 16,1 0 0-16,-1-1 0 0,-11-6 0 0,13 5 0 15,-3-2 0-15,1 0 0 0,1 1 0 0,-1-2 0 16,1 1 0-16,-1-3 0 0,2-1 0 0,-2-1 0 16,3-1 0-16,2 1 0 0,-1 1 144 0,0-2-144 15,-3 1 192-15,0-2-192 0,-2-1 0 0,2 1 0 16,-2-2 0-16,1-2 0 0,0 3 0 0,-1-2 0 16,3 0 128-16,-2 3-128 0,0-1 128 0,1-1-128 0,-3 1 192 15,1-5-192-15,0 2 128 0,-1 2-128 0,-1 1 0 0,0 0 0 16,1 1 160-16,0-4-160 0,-1 0 128 15,1 0-128-15,0 2 0 0,-2 0 0 0,0-4 0 0,0 4 0 16,2 0 0-16,-2-2 0 0,-1 0 128 0,0-3-128 16,1 2 0-16,-2-2 0 0,-5 11 144 0,4-11-144 15,-1 0 0-15,0-1 0 0,-3 12 0 0,2-7 128 16,-2 7-128-16,3-12 0 0,-3 4 0 0,0 8 0 16,0 0 0-16,0 0 0 0,0 0 0 0,-4-10 0 15,4 10 0-15,-5-5 0 0,5 5 0 0,-8-5 0 16,2 4 0-16,6 1 0 0,-11-1 0 0,0 2-128 15,1 3 128-15,0-2 0 0,0 2 0 0,0-1 0 16,-2 0 0-16,2 4 0 0,0-5 0 0,0 1 0 16,0 3 0-16,-3 3 0 0,2-1 0 0,-2-1 0 0,0-3 0 0,2 0 0 15,2 1 0-15,-3 3-128 16,1-3 128-16,-1 4 0 0,2-3 0 0,0 2 0 0,-3 1 0 0,5-3 0 16,-3 4 0-16,0-1-128 0,-2 4 128 0,-1-2 0 15,2-1 0-15,-4 2 0 0,2-3 0 0,0 2 0 16,0 3 0-16,2-3 0 0,-2 0 0 0,-2-2 0 15,-1-2 0-15,0-1 0 0,2 3 0 0,1-1 0 16,0 1 0-16,-3-4 0 0,2 3 0 0,0 2 0 16,0-1 128-16,1 0-128 0,-2-6 0 0,1 5 0 15,2-2 0-15,1-1 0 0,-1-1 0 0,-4 1 0 16,1-1 128-16,-1-1-128 0,3-1 0 0,-1 1 0 16,0-1 0-16,0 2-128 0,-3-1 128 0,3-2 0 0,-6-1 0 0,6-1 0 15,-3-2 0-15,2-1 128 0,-1 1-128 16,1-3 0-16,-1 1 0 0,3-2 0 0,0-1 0 0,3 3 128 15,0-1-128-15,1 1 0 0,0-6 0 0,0 4 0 16,4-3 128-16,1 2-128 0,1-3 128 16,1 2-128-16,2-3 0 0,1 3 0 0,1-2 0 0,3-1-128 15,-4 1 128-15,3-3 0 0,0 4 0 0,4 2 0 16,-1 2 0-16,2-3 0 0,-3 1 0 0,4-2-128 16,-2 1 128-16,2 0 0 0,1 6 0 0,1-6 0 15,-1 1 0-15,1 3 0 0,2-3 0 0,1 2-128 16,1-5 128-16,-1 2 0 0,1-3 0 0,2 6 0 15,-2-1 0-15,2 2 0 0,0 2 0 0,0-1-128 16,-3 1 128-16,1 1 0 0,0 0-144 0,1 2 144 16,-2 2 0-16,0 3 0 0,1 0 0 0,-4-1 0 15,2-2-144-15,0 3 144 0,-1 0 0 0,1 2 0 0,-1 3 0 0,-1-1 0 16,-1-2 0-16,2 1 0 0,-2 5 0 0,0-1-128 16,0 1 128-16,-1 0-160 0,-1 0 160 0,1-2 0 15,1 4 0-15,0 1 0 0,0-4 0 0,0-2 0 16,-1 1 0-16,3 0 0 0,-2-2 0 0,0 0 0 15,0-3 0-15,4-2 0 0,-2-1 0 0,3-1 0 16,3 2 0-16,-1-4 0 0,1-4 0 0,0 0 0 16,0-1 0-16,1 0 128 0,1-6-128 0,2-1 176 15,2 0-176-15,0-5 192 0,-1 2 0 0,0-2 0 16,-2-1 0-16,1 1 0 0,0 1 16 0,-1 2 16 16,-3-2 0-16,1-2 0 0,0-4-32 0,-1 3 0 15,0 2 0-15,-4 1 0 0,0 5-192 0,-4-2 0 0,-4 2 128 16,-1 2-128-16,2-1 0 0,-5 2 0 15,-2-1 0-15,0 9 0 0,-6-6 0 0,-3-1-192 0,-2 0 48 0,0 3 0 32,-3 3-464-32,-2 1-96 0,-1 1 0 0,0 3-9680 15,-2 1-1936-15</inkml:trace>
  <inkml:trace contextRef="#ctx0" brushRef="#br0" timeOffset="64117.65">1375 10108 3855 0,'0'0'160'0,"0"0"48"0,0 0-208 0,0 0 0 15,0 0 0-15,0 0 0 0,0 0 0 0,8 7 0 16,0 0 128-16,-8-7-128 0,9 4 0 0,-9-4 0 0,8 0 128 0,1 3-128 16</inkml:trace>
  <inkml:trace contextRef="#ctx0" brushRef="#br0" timeOffset="71765.88">13429 9581 6447 0,'0'0'272'0,"0"0"80"0,4-9-352 0,-1 2 0 0,-3 7 0 0,0 0 0 16,-3-11 880-16,-1 1 96 0,-1 2 32 0,-1 2 0 16,-4 0-304-16,-2 0-64 0,0 3-16 0,-4-4 0 15,0 3-288-15,-3 1-48 0,-2-1-16 0,-3 1 0 16,-2 1-128-16,-4-1-16 0,-1 1-128 0,-2-2 192 16,-3 1-32-16,-5-3-16 0,-1 0 0 0,0-1 0 15,0-2-144-15,2 3 192 0,-1-2-192 0,-2 3 192 16,-3 1-32-16,-1-2 0 0,-4-2 0 0,-1 3 0 15,-1-4-160-15,-3 1-144 0,-1-1 144 0,1 0-208 0,1 0 208 16,-1 3 0-16,-2 0 0 0,-2 0 0 0,-1 2 0 0,-3 0 0 16,-2 1 0-16,1 0 0 0,4 2 0 15,0 1 0-15,0 1 0 0,-6 2 0 0,2-2 0 0,-1 0 0 16,-1 0 0-16,2 3 0 0,4 3 0 0,2-1 0 16,2 4 0-16,0 3 0 0,-1 1 0 0,-1 0 0 15,-1-5 0-15,3 2 0 0,2-3 0 0,5 3 0 16,1 1 0-16,4-1 0 0,0 3 0 0,3 3 0 15,1-2 0-15,1 0 0 0,-2-2 0 0,1 1 0 16,0 0 0-16,2 1 0 0,1-1 0 0,2-1 0 16,2-1 0-16,2 4 0 0,3-1 0 0,0-2 0 15,1 1 0-15,2 1-144 0,2 0 144 0,1 0 0 16,3 1 0-16,2-2 0 0,3 0 0 0,0 0 0 0,2 1 0 0,2-1 0 16,3-3 0-16,3 3-128 0,4 3 128 0,1 1 0 15,1-1 0-15,4 1-128 0,3-4 128 0,2 3 0 16,1-3-144-16,2 2 144 0,5 1-160 0,2-1 160 15,4-2 0-15,3 4-144 0,1 0 144 0,5-2 0 16,4-2 0-16,3 0-128 0,6 2 128 0,1-1 0 16,5-1 0-16,2 0-128 0,3-3 128 0,1 1 0 15,1-2 0-15,6-1 0 0,6 2 0 0,4-3 0 16,4-2 0-16,-1 2 144 0,3-4 0 0,1 1 0 16,-2 2-144-16,7-2 128 0,3 0-128 0,-2 1 128 15,-6-4 64-15,3 1 0 0,-2-1 0 0,2 2 0 16,4-1 96-16,-7-1 32 0,-5-4 0 0,-2 2 0 15,-5 3 0-15,1-1 0 0,-1-2 0 0,4-2 0 0,-7-1-128 0,-1-1-32 16,-5-1 0-16,0 1 0 16,-4-4 48-16,3 1 16 0,1-1 0 0,2 0 0 0,0 1-224 15,-1-3 128-15,-2-2-128 0,-3 2 0 0,-3-4 160 0,-3-1-160 16,-4-4 160-16,0 0-160 0,0-1 320 0,-3 0-48 16,-3-3 0-16,-2-2 0 0,-1 2 48 0,-3-5 0 15,-5 0 0-15,-4-4 0 0,-5 2-48 0,-3 1 0 16,-5-2 0-16,-4-1 0 0,-7 0 0 0,-4 2 0 15,-6-3 0-15,-5 0 0 0,-6 0 0 0,-6 1 0 16,-11 3 0-16,-4-2 0 0,-8 2-80 0,-4 2 0 16,-6-3-16-16,-2 8 0 0,-6 4-176 0,-5 3 0 15,-3 8 0-15,-3-2-7408 16,-5 4-1472-16</inkml:trace>
  <inkml:trace contextRef="#ctx0" brushRef="#br0" timeOffset="85575.92">8991 7199 5471 0,'0'0'240'16,"0"0"48"-16,0 0-288 0,0 0 0 0,0 0 0 0,0 0 0 0,-7 1 528 0,-3-1 48 15,3 0 16-15,-5 0 0 0,1-1 224 0,-1-1 32 16,-1 1 16-16,1 0 0 0,0 0-112 0,-3-1-32 16,-1 1 0-16,-1-1 0 0,-1-4-320 0,0 1-64 15,-1 2-16-15,-1-4 0 0,-2 2 16 0,1 0 0 16,-2 1 0-16,0-2 0 0,-1 1 16 0,-2 1 0 16,0-1 0-16,-2-1 0 0,-1 0-64 0,-3 1-16 15,1-2 0-15,-3 2 0 0,-2-2 32 0,0-3 0 0,-1 0 0 0,0 1 0 16,-3 0-48-16,5 2 0 0,-1 0 0 15,-1-3 0-15,-1 1-128 0,0-1-128 0,0 6 192 0,-1-2-192 16,-3-1 128-16,2 2-128 0,0-2 0 0,-2 0 0 16,-2-3 144-16,4 1-144 0,0 0 0 0,3 2 144 15,2 0-144-15,-1-1 160 0,-1 0-160 0,0 2 160 16,3 2-160-16,0 1 128 0,-2 1-128 0,-1-2 128 16,1-3-128-16,-1 2 0 0,1-1 144 0,3 0-144 15,1-2 0-15,2 3 128 0,-2-3-128 0,1 5 0 16,2 1 0-16,1 2 0 0,-2-4 0 0,1 4 128 15,-1 3-128-15,-1-2 0 0,-1 1 0 0,0 0 128 16,-2-1 0-16,1 3 16 0,3 1 0 0,0-2 0 16,-1-3-144-16,1 0 0 0,1 1-192 0,-1 2 192 0,5 2 0 15,0 2 0-15,0-2 0 0,1 2 0 0,0 0 0 0,1 1 0 16,0 3 0-16,0 2 0 16,-1-4 0-16,0 4 0 0,0-3 0 0,-1 3 0 0,-2 1 0 0,1 0 0 15,0-2 0-15,2 1 0 0,-1 0 0 0,3-2 0 16,-1 4 0-16,0 2 0 0,0-1-128 0,1 1 128 15,2 0 0-15,1-1 0 0,1 1 0 0,0-2 0 16,2-1 0-16,1 0 0 0,-1-1 0 0,1 2 0 16,-3-1 0-16,3 0 0 0,2 1 0 0,-2 0 0 15,1 0 0-15,1 2 0 0,2 0 0 0,-3-1 0 16,0-1-144-16,2-1 144 0,1 2 0 0,1-1 0 16,0 0 0-16,1 2 0 0,1-2 0 0,2-1 0 15,1 0 0-15,0 1 0 0,0 0 0 0,1 2 0 0,1-2 0 0,2-2 0 16,-2 1 0-16,2 1 0 0,1 0 0 0,1 3 0 15,4-3 0-15,1 2 0 0,0-2 0 0,2-2 0 16,-1 2 0-16,2-1 0 0,1-1 0 0,0-2 0 16,1 2 0-16,1 1 0 0,0-3 0 0,2 3 0 15,0 3 128-15,2-2-128 0,1-2 0 0,1-2 0 16,1 1 128-16,1 2-128 0,0-2 0 0,3 2 0 16,1 0 0-16,2 2 0 0,2-1 0 0,2 0 0 15,5-1 0-15,0 0 0 0,1 0 0 0,1-1 0 16,2-3 0-16,-1 4 0 0,-1 0 0 0,1-3 0 15,3-1 0-15,-1 2 0 0,-1-3 0 0,3 2 0 16,1-3 160-16,1 1-160 0,1-4 160 0,3 1-160 16,3 2 176-16,-3-3-176 0,-1 1 192 0,-2 2-192 15,-2-2 192-15,0 2-64 0,-1-3 0 0,1-2-128 0,1 0 176 16,0 1-176-16,2 0 160 0,2-4-160 0,0-1 192 0,1-2-48 16,-4 1-16-16,0-1 0 0,-3-1-128 0,1 3 192 15,-4-4-192-15,3-1 192 0,0 0-192 0,3 3 0 16,-2-4 144-16,0 1-144 0,1-2 0 0,-4-1 128 15,0 4-128-15,-1-1 0 0,-1-2 0 0,-1 1 128 16,-3-3-128-16,1-1 0 0,-1 0 0 0,2-2 0 16,-1 4 0-16,1-2 128 0,-1-1-128 0,2 2 0 15,0-5 0-15,-3-1 128 0,-2-2-128 0,-3 0 0 16,-1 0 0-16,0 0 0 0,0 1 128 0,-1 0-128 16,-2 2 160-16,1-3-160 0,-3-2 128 0,0-1-128 15,-1 3 0-15,1 1 144 0,0-1-144 0,-1 1 128 0,-1 0-128 16,-1-2 128-16,-3-1-128 0,-1 1 0 0,-4 0 144 0,1-1-144 15,-2-3 0-15,1 3 144 0,-2-1-144 0,-2 1 0 16,-3 1 288-16,-1-3-48 0,-3-2-16 0,-1 3 0 16,0-1-80-16,-1 2-16 0,-3-2 0 0,-1-1 0 15,-3 3-128-15,-1 0 0 0,0-1 144 0,2 0-144 16,-2-4 160-16,0 5-32 0,-1 1-128 0,-3-1 192 16,-1-3-192-16,-1 0 0 0,-2 3 0 0,1-1 0 15,-2 1 0-15,0 1 0 0,-1-3 0 0,-1 3 0 16,-1 1 0-16,0 1 0 0,-3-2 0 0,-2 1 0 15,-3 1 0-15,-2 2 0 0,-2-2-192 0,-2 2 192 16,-2 0 0-16,-5 1 0 0,0 1 0 0,-1-1 0 16,2-2 0-16,-1 2 0 0,0 0 128 0,0 4-128 15,-1-2 0-15,0 5 0 0,0-2-128 0,-4 2 128 16,-3 2 0-16,-1-1 0 0,-1 2 0 0,1 1 0 0,3-2 0 16,0 0 0-16,3 3 0 0,-2 1 0 0,-3 1 0 0,0 1 0 15,-2-1 0-15,-1 1 0 0,1-1 0 0,3 0 0 16,-1-1 0-16,3 1 0 0,3 1 0 0,0 4 0 15,2-1 0-15,-1 1 0 0,0 1 0 0,-3 3 0 16,-2-2 0-16,3 3-160 0,2-3 160 0,1 5 0 16,0-3 0-16,3 1 0 0,0 1 0 0,3-2 128 15,3 3-128-15,-1-1 176 0,-2 4-176 0,2 2-176 16,-1-1 48-16,2 2 0 0,-1 0 128 0,1-1 0 16,1-5 0-16,0 4 0 0,1-2 0 0,1 3 0 15,4 5 0-15,2-3 0 0,1-1 0 0,2 0 0 16,1-1 0-16,1 2 0 0,1-1 0 0,3 1 0 0,0 2 0 15,1-2 0-15,-2-1-128 0,4 1 128 0,-1 1-128 0,4 0 128 16,-2 1 0-16,2 0 0 0,1-3 0 0,0 1-128 16,2 0 128-16,1 0 0 0,0 0 0 0,1-1 0 15,-1 0 0-15,1 0 0 0,2 1 0 0,-1-2-128 16,2 4 128-16,-2-2 0 0,3-3 0 0,3 2 0 16,-3 1 0-16,4 0 0 0,-1-1 0 0,3 0 0 15,-1 0 0-15,-2-2 0 0,4 0 0 0,0-1 0 16,1-4 0-16,2 4 0 0,0 1 0 0,2 2 0 15,-1-3 0-15,3 1 0 0,0 1 0 0,3-1 0 16,-1-2 0-16,2 0 0 0,1 0 0 0,2 2 0 16,-1 0 0-16,3 2 0 0,3-2 0 0,4 1 0 15,-4-2 0-15,5-2 0 0,-1 0 0 0,3-1 0 0,-1-2 0 16,-1 3 0-16,0-1 0 0,1-2 0 0,4 1 0 16,-2-2 0-16,0 0 0 0,3-4 0 0,1-1 0 15,3 4 0-15,1-2 0 0,1 3 0 0,2-4 0 0,-2 1 0 16,-1 1 0-16,0-4 0 0,0 1 0 0,-1 0 0 15,-3-1 0-15,0 0 0 0,0-1 0 0,1-1 176 16,1 0-48-16,4-1 0 0,-1-1-128 0,2 0 0 16,-1 1 0-16,0 0 0 0,-2-3 0 0,-3-1 0 15,-1 0 0-15,0 1 0 0,-1 0 0 0,0-3 0 16,0 1 0-16,1 0 0 0,1-6 0 0,1 4 0 16,1-3 0-16,-2 2 128 0,-1-2-128 0,-1 2 0 15,-2-3 0-15,0 2 0 0,-1-4 0 0,-1 2 0 16,-1 1 0-16,1-2 0 0,0 2 160 0,1-1-160 15,1 0 192-15,0 1-192 0,0-4 0 0,0 0 0 0,1 1 0 0,-2 0 0 16,-2-1 0-16,-5 1 0 0,-2-2 0 16,2-1 0-16,-1-1 0 0,1-1 0 0,-3 0 0 0,0 1 0 15,-2 1 0-15,0 1 0 0,-2-2 0 0,0 1 0 16,-1-2 0-16,0 0 0 0,-1 0 0 0,-1-1 0 16,-2-1 128-16,-2-2-128 0,-4 1 0 0,1 0 0 15,-3-2 160-15,2 3-160 0,-1 0 128 0,-3-4-128 16,-2-3 0-16,-3 4 128 0,0-1-128 0,-3 1 0 15,-1 1 128-15,-1-3-128 0,-3 1 128 0,0 2-128 16,-4-2 0-16,-1 2 128 0,-2 1-128 0,0 0 0 16,0-1 0-16,-2-3 0 0,-1 4 0 0,1 0 0 15,-3-1 0-15,0-3 0 0,-1 3 0 0,-2 0 0 16,-3-3 0-16,1 3 0 0,-1 3 0 0,1 1 0 16,-3 0 0-16,-4 0 0 0,-5 1 0 0,1 0 0 15,0-1 0-15,-2-1 0 0,-2-1 0 0,1 1 0 0,-2 1 0 16,2 0 0-16,-4 4 0 0,1 4 0 0,-1 0 0 0,-6 2 0 15,-3-2 0-15,-1 4 0 0,-1-3 0 0,1 3 0 16,-2-3-144-16,-1 5 144 0,-1 3 0 0,-1 2 0 16,-3 0 0-16,-5 2 0 0,-4-1 0 0,0 3 0 15,1-1 0-15,2 0 0 0,-2 1-128 0,-2 4 128 16,-3-3 0-16,-2 4 0 0,-2-2 0 0,2 3 0 16,2 1 0-16,3 3 0 0,1 8 0 0,-2-1 0 15,-2-1 0-15,3 2 0 0,1 1-256 0,6 2 48 16,6 4 16-16,2 3-7984 15,1 4-1584-15</inkml:trace>
  <inkml:trace contextRef="#ctx0" brushRef="#br0" timeOffset="90345.02">3675 6692 2751 0,'-14'-14'256'0,"6"6"-256"0,-1-3 0 0,2 2 0 16,0 0 2448-16,2 2 448 0,1-3 96 0,2 5 16 16,-1-3-1792-16,3-173-336 0,-1 355-80 0,0-179-16 15,1-4-272-15,0 9-48 0,0 0-16 0,0-5 0 16,-4-3-64-16,4 8-32 0,-1-5 0 0,1 5 0 0,0 0 16 15,0 0 0-15,0 0 0 0,0 0 0 0,0 0-368 0,0 0 0 16,0 0 0-16,-5 14 0 0,-2-1 0 0,2-1 0 16,-1 4 0-16,1-1-128 0,1 2 128 0,0 0 0 15,-1 2 0-15,0 3 0 0,-1 3 192 0,1 1-16 16,-2 2-16-16,1 4 0 0,-3 6 96 0,3 1 32 16,-3 3 0-16,-2 6 0 0,0 2 32 0,0 1 16 15,-1 3 0-15,2 7 0 0,-3-1-80 0,1 2 0 16,-1-2-16-16,-1 1 0 0,0 0-80 0,1-4-16 15,0 2 0-15,2-2 0 0,-2-5-16 0,1 2-128 16,0-5 192-16,-1 1-64 0,2-1 64 0,1-3 0 16,0-1 0-16,0-1 0 0,1-2 0 0,-2-4 16 15,1-2 0-15,0-3 0 0,4-5-48 0,-2 0-16 16,1-3 0-16,0 2 0 0,1-4-16 0,1-3 0 0,2-3 0 0,-1-1 0 16,1 1-128-16,1-5 192 0,1-4-192 0,1-8 192 15,0 0-192-15,0 13 128 0,1-6-128 0,-1-7 128 16,0 0-128-16,0 0 160 0,0 0-160 0,0 0 160 15,0 0 0-15,8 8 0 0,-8-8 0 0,10 4 0 16,0-4 96-16,-10 0 0 0,13 0 16 0,0-3 0 16,1-2-112-16,1 0-32 0,0 1 0 0,3-1 0 15,1-1-128-15,1 1 160 0,3 0-160 0,-1-2 160 16,1 2-160-16,3 3 0 0,-1-2 0 0,3-1 0 16,2 2 0-16,2 1 0 0,1-1 0 0,1 2 0 15,2-2 0-15,-1 2 0 0,0 1 0 0,0-1 0 16,2-2 0-16,0 2 0 0,1 1 0 0,2 4 0 0,-1-2 0 15,3 0 0-15,2-1 0 0,3 0 0 16,2 2 0-16,-1-1 0 0,-2-2 0 0,0 0 0 0,-1 0 0 16,1 1 0-16,0 1 0 0,1-2 0 0,1 0 0 0,3 0 0 15,0 0 128-15,1-2-128 0,-1 1 0 0,0 0 0 16,-6-2 0-16,2 5 0 0,0-2 0 0,1 1 0 16,-1 0 128-16,1 2-128 0,1-2 0 0,2 1 128 15,0-2-128-15,-4 2 128 0,-2-6-128 0,-2 3 0 16,-1 1 0-16,-2 1 128 0,0 1-128 0,-3-2 0 15,-3 0 0-15,3 4 0 0,1 3 0 0,1 3 0 16,-3-5 0-16,1 3 0 0,0-2 0 0,-5-2 128 16,-4 1-128-16,-3 0 0 0,-1-1 0 0,-2-2 0 15,-2 0 0-15,0 1 0 0,-1 4 0 0,-1-4 0 16,-4 0 128-16,0-2-128 0,-4 2 0 0,3-1 0 16,-13-2 0-16,12 3 128 0,-12-3 0 0,11 0-128 0,-11 0 192 15,10 2-64-15,-10-2 48 0,8-7 0 0,-8 7 0 0,7-8 0 16,-2-3 176-16,-1-1 32 0,-2 0 16 0,0-4 0 15,-2 0-48-15,-2-3-16 0,0-4 0 0,0-3 0 16,-1 4-128-16,1-5-16 0,-1 0-16 0,1-3 0 16,-2-2-176-16,2-5 128 0,0-4-128 0,1-1 128 15,1-2-128-15,0-2 0 0,0-3 0 0,1-5 0 16,0 1 0-16,2-2 0 0,-1 1 0 0,2-1 0 16,2-1 0-16,2-2 0 0,1 2 0 0,0 2 0 15,0 1 0-15,1 5 0 0,0 0 0 0,3 1 0 16,0 2 0-16,3-2 0 0,2 2 0 0,0 3 192 15,-1 5-192-15,1 2-144 0,1 0 144 0,0 1-208 16,-1-1 208-16,1 0 0 0,-1 3 0 0,-1 1-144 0,-3 3 144 16,-2 2 0-16,0 5 0 0,-1-2-128 0,-1 1 128 15,0 3 0-15,-2 1-144 0,0 3 144 0,-2 0 0 0,0 3 0 16,0-2-144-16,-1 4 144 0,-2 3 0 0,-3 7 0 16,0 0 0-16,3-7 0 0,-3 7 0 0,0 0 0 15,0-9 0-15,0 9 0 0,0 0 0 0,0 0 0 16,0 0-128-16,0 0 128 0,-9-3 0 0,0 3 0 15,0 0 0-15,-1 1 0 0,0 1-144 0,-1 2 144 16,-3 1 0-16,-2-1-144 0,-2 1 144 0,-1 0 0 16,-3 2 0-16,-3-2 0 0,4 1 0 0,-6 2 0 15,-3-5 0-15,0 4 0 0,1-1 0 0,0-1 0 16,-2 0 0-16,0 2 0 0,-2-3 0 0,-2 1 0 16,1-2 0-16,-3 4 0 0,-1-2 0 0,-4 1 0 15,-1-1 0-15,-3-1 0 0,-1-1 0 0,0 0 0 0,1 3 0 0,0-3 0 16,-1 0 0-16,3 1 0 0,-3 0 0 0,0-1 0 15,-3 0 0-15,-2-2 0 0,-4 0 0 0,3-1 0 16,1 0 0-16,1-1 0 0,1 0 0 0,3 0 0 16,0-1 0-16,1 0 0 0,-4-1 0 0,-1-1 0 15,-4 2 0-15,0-3 0 0,-1-2 0 0,3 4 0 16,1 0 0-16,1 2 0 0,0-4 0 0,0 1 0 16,-1 3 0-16,-1-1 0 0,0 0 0 0,0-1 0 15,1 1 0-15,5-2 0 0,0 0 0 0,3 2 0 16,1-2 0-16,2 1 0 0,4-1 0 0,0-1 0 15,-1 2 0-15,1-1 0 0,-1 1 0 0,2-1 0 16,3-1 0-16,3 3 0 0,-1-1 0 0,5 2-128 16,0 0 128-16,6 1-128 0,1 0 128 0,1-2-128 0,3 1 128 0,2 1 0 15,2 0 0-15,3 0 0 0,8 0 0 0,0 0 0 16,0 0-144-16,0 0 144 0,-9 0 0 0,9 0 0 16,0 0 0-16,0 0 0 0,0 0-176 0,0 0 176 15,0 0-128-15,13 1 128 0,1 1 0 0,1-2 0 16,2 0 0-16,2 0 0 0,2 0-144 0,5 0 144 15,2 0-160-15,3 0 160 0,2-2 0 0,3 1 0 16,2-1 0-16,2-4 0 0,-1 3 0 0,2-1 0 16,1 0-128-16,1-4 128 0,0 2 0 0,5-3 0 15,3 2 0-15,4 1 0 0,3 0 0 0,0 0 0 16,-5 1 0-16,2-3 0 0,-1 2 0 0,1-1-144 0,2 2 144 16,3 1 0-16,3 1 0 0,0-5 0 0,-2 2 0 0,2 1 0 15,-4-3 0-15,-2 3 0 0,1 2 0 0,2 2 0 16,2-2 0-16,-1 1 0 0,-1-2 0 0,-1 0-128 15,-5-1 128-15,0 1 0 0,-2 3 0 0,-4-3 0 16,0 1 0-16,2 0 0 0,2 3 0 0,0-1 0 16,0-1 0-16,2-1 0 0,-7-5 0 0,-3 3 0 15,-2 2 0-15,0 1 0 0,-1-3 0 0,-4 1 0 16,-2-1 0-16,2 1 0 0,0 0 0 0,-1 0 0 16,-3-1 0-16,-2 2 0 0,0-4 0 0,-6 2 0 15,1 0 0-15,-6-1 0 0,-3 2 0 0,-2 1 128 16,-1-1-128-16,-1 1 0 0,-13 3 0 0,11-4 0 15,-2 0 0-15,-9 4 0 0,0 0 0 0,0 0 0 16,9-1 0-16,-9 1 0 0,0 0 0 0,0 0 0 16,0 0 0-16,0 0 0 0,0 0 0 0,5 7 0 15,-5-7 0-15,1 9 0 0,-2 3 0 0,0-3 0 0,1-9 0 0,-5 12 0 16,-1 4 0-16,1-2 0 0,0-3 0 0,0 3 0 16,-1 5 0-16,0 3-128 0,-1 1 128 0,1 1 0 15,-1 0 0-15,1 6 0 0,-2 6 0 0,1 1-128 16,-1 0 128-16,1 8 0 0,-1 2 0 0,2 3 0 15,1 1 0-15,-2-2 0 0,3-2 0 0,-1 4 0 16,1 3 0-16,-1-2-128 0,3-1 128 0,-2 2 0 16,0 2 0-16,2-3 0 0,0-3 0 0,1 0 0 15,-1-1 0-15,-1 3 0 0,0-2 0 0,1 0 0 16,-2-2 0-16,2 1 0 0,-1-2 0 0,1 1 0 16,-1-8 0-16,0 2 0 0,0 0 0 0,0-3 0 15,1-4 0-15,0 2 0 0,2-5 0 0,-2 1 0 0,2 0 0 0,0-2 0 16,0-4 0-16,0 1 0 0,0-5 0 15,2 0 128-15,-2 0-128 0,0-5 0 0,-4-1 0 0,3-1 0 16,2 1 0-16,-1-2 0 0,-1-5 0 0,1 2 128 16,-4-5-128-16,1 4 0 0,3-10 0 0,-6 6 128 15,0 1-128-15,1 0 0 0,5-7 0 0,-9 4 128 16,-2 0-128-16,1-1 176 0,1-1-176 0,0-1 192 16,-1-1-192-16,-1 0 160 0,0-1-160 0,-1-3 160 15,-1-1-160-15,-4 3 128 0,-1-2-128 0,-1-1 128 16,0 1-128-16,-3 0 0 0,-2 3 0 0,0 0 128 15,-1-2-128-15,-2 0 0 0,-3 0 0 0,-4 1 0 16,-4 2 0-16,-4-1 0 0,-5-1 0 0,3 2 0 16,-2 1 0-16,-1 0 0 0,-1-1 0 0,-3 3 0 0,-1 0 0 15,-3 1 0-15,-2 0 0 0,-4 0 0 0,-5-4 0 0,1 1 0 16,1 0 0-16,1 5 0 0,-1-1 0 0,-2-2 0 16,-2 3 0-16,-4-1 0 0,3-4 0 0,0 1 0 15,3 1 0-15,1 3 0 0,0 1 0 0,2-2 0 16,-4 0 0-16,0 0 0 0,-2-1 0 0,3-2 0 15,4 0 0-15,4 3 0 0,2 4 0 0,1-3 0 16,0 0 0-16,1-1 0 0,-1 0-128 0,3-1 128 16,4-1 0-16,3 1 0 0,3-2 0 0,4-1-144 15,1 3 144-15,5 0 0 0,2-3-144 0,3 3 144 16,3-1 0-16,4-1-144 0,-2-1 144 0,4 2 0 16,4 0-144-16,2-2 144 0,0-1 0 0,3 0 0 15,2-1 0-15,7 1 0 0,0 0 0 0,0 0 0 0,0 0 0 16,0 0 0-16,0 0-176 0,0 0 176 15,2-8-128-15,1-1 128 0,3 1-176 0,3 0 176 0,-3-1-208 0,3-3 80 16,0 3 128-16,1-3 0 0,2-1 0 0,-1 1 0 16,1-2 0-16,0 2 0 0,0 0 0 0,1-3 0 15,-1-3 0-15,1-1 0 0,-3-4 0 0,3 2 0 16,-2-1 0-16,1-5 0 0,-1 1 0 0,1-6 0 16,-2-5 0-16,0-2 0 0,-1-6 0 0,0 1 0 15,-2-8 0-15,-2-2 0 0,0-2 0 0,1 0 0 16,-3-5-208-16,1 0 32 0,-1 0 16 0,1-2 0 15,-1 2-48-15,1-3-16 0,-3 4 0 0,2 1 0 16,0 1 224-16,-1 1-144 0,-1 0 144 0,2 1-128 16,-1 2 128-16,1 0 0 0,-2 2 0 0,1 1 0 15,0 2 0-15,-1 2 0 0,-1 1 0 0,0 3-128 16,0 2 128-16,0 3-128 0,-1 1 128 0,-1 1-128 0,0 6 128 0,1 3-208 16,-2-1 80-16,2 4 128 0,-1-1-176 15,0 3 176-15,1 3-128 0,-1 1 128 0,-1 2-144 0,-1 0 144 16,2 5-160-16,0-2 160 0,2 3-144 0,0 1 144 15,0 2-128-15,0 7 128 0,0 0-128 0,0 0 128 16,5-9-128-16,-5 9 128 0,11-4-160 0,-2 0 160 16,5 4-192-16,1 0 192 0,4-1-208 0,1 2 64 15,1 4 16-15,3-2 0 0,-1-1 128 0,3 1 0 16,3 1-144-16,1 1 144 0,0 0 0 0,2 0 0 16,4 0 0-16,2-1 0 0,4 2-144 0,2 5 144 15,3 0 0-15,8-1 0 0,6 0 0 0,0-2 0 16,-1 2 0-16,1-4 0 0,-3-1 0 0,4 4 0 0,2-1 0 0,5 2 0 15,4-2 0-15,0-1 0 0,-2-3 0 0,1-1 0 16,2 0 0-16,5 2 0 0,2 4 0 0,2-4 0 16,0-2 0-16,-3 1 0 0,-3-2 0 0,1 0 0 15,-2-2 0-15,3-2 0 0,2 0 0 0,-5-3 0 16,-6-2 0-16,-1 2 0 0,-3-4 128 0,1 3-128 16,-1-2 0-16,2 2 0 0,-2 1 0 0,-6-1 0 15,-7 0 0-15,-2 4 0 0,-1 2 0 0,-7 0 0 16,-4 0 0-16,-5 0-288 0,-3 4 32 0,-4 3 16 31,-3 1-1344-31,-5 5-272 0,-5-2-48 0</inkml:trace>
  <inkml:trace contextRef="#ctx0" brushRef="#br0" timeOffset="113761.95">30414 864 4607 0,'0'0'400'0,"0"0"-400"0,0 0 0 0,0 0 0 16,0 0 848-16,0 0 96 0,0 0 16 0,0 0 0 16,0 0-432-16,0 0-80 0,0 0 0 0,0 0-16 15,0 0 0-15,0 0 0 0,0 0 0 0,0 0 0 16,0 0-96-16,0 0-16 0,0 0 0 0,0 0 0 15,0 0 0-15,0 0 0 0,0 0 0 0,0 0 0 16,0 0 0-16,0 0 0 0,0 0 0 0,0 0 0 16,0 0 0-16,0 0 0 0,0 0 0 0,0 0 0 15,0 0-16-15,0 0-16 0,0 0 0 0,0 0 0 16,0 0-32-16,0 0 0 0,0 0 0 0,0 0 0 0,3-12-64 0,-3 12-32 16,0 0 0-16,1-7 0 0,-1 7-16 0,0 0 0 15,0 0 0-15,0 0 0 0,6-11-144 0,-6 11 160 16,4-7-160-16,-4 7 160 0,7-12-160 0,-2 6 0 15,-5 6 144-15,0 0-144 0,7-8 176 0,-7 8-48 16,7-6 0-16,-7 6 0 0,0 0-128 0,10-2 0 16,-10 2 0-16,0 0 0 0,0 0 0 0,0 0 0 15,0 0 0-15,0 0 0 0,11-2 0 0,-11 2 0 16,0 0 0-16,0 0 0 0,0 0 0 0,4 10 0 16,-1 1 0-16,-2-1 0 0,-1 1 0 0,-1 2 0 15,-3-3 0-15,1 2 0 0,-1-1 0 0,2-2 128 16,-3 2-128-16,0-3 0 0,5-8 192 0,-7 13-64 15,2-4 0-15,-1 1 0 0,-2-3 128 0,8-7 32 0,-9 7 0 0,9-7 0 16,-9 4 32-16,9-4 0 0,-8 1 0 16,8-1 0-16,-8 1 0 0,8-1 16 0,-9 1 0 0,9-1 0 15,-6-5 64-15,1-1 16 0,0-2 0 0,2 1 0 16,2-4-32-16,-1 3-16 0,2-5 0 0,3 1 0 16,1 1-176-16,1-2-16 0,-1 2-16 0,1 2 0 15,-1-1-160-15,1 2 0 0,1-2 144 0,0 4-144 16,2-5 128-16,-2 5-128 0,-6 6 128 0,0 0-128 15,9-5 0-15,-9 5 0 0,10-5 0 0,-10 5 0 16,0 0-160-16,0 0 160 0,11 0-192 0,-11 0 192 16,10 8 0-16,-4-2 0 0,-6-6 0 0,6 11 0 15,-2-2 0-15,-1 3 0 0,-3-1-128 0,0-1 128 16,-1 3 0-16,-1-3 0 0,0 2-128 0,-1-1 128 0,-1-3 0 16,1 2 0-16,-2-1 0 0,-1 1 0 0,1-2 0 0,5-8 0 15,-10 7 0-15,1-2 0 0,0-2 0 0,0 1 128 16,1-2-128-16,-1-2 0 0,0 0 144 0,0 0-144 15,-1-1 128-15,-2 0-128 0,3-3 144 0,0 0-144 16,2-5 160-16,0 1-160 0,1-3 256 0,1 2-32 16,3-4-16-16,-2 1 0 0,1-1 64 0,2 0 16 15,1-1 0-15,2 2 0 0,4-4-160 0,-4 4-128 16,2-1 192-16,2 4-192 0,3-4 0 0,0 3 0 16,-3 1 0-16,2 4 0 0,2 0 0 0,-1 1 0 15,-9 4 0-15,10-2 0 0,0 0 0 0,-10 2 0 16,11 6 0-16,-3 0 0 0,-8-6 0 0,11 6 0 15,-5 3-160-15,-2 3 160 0,1 3 0 0,-3-1 0 0,-2-2 192 0,-1 2-64 16,-3 0-128-16,1 2-176 0,-4-2 48 0,1-3 0 16,-1 1 128-16,0-2 0 0,-2 1 0 15,0 1 0-15,-1-6 0 0,-2 0 0 0,0 2 128 0,-1-5-128 16,0-1 128-16,1-2-128 0,-2-1 160 0,1-2-160 16,1 2 176-16,2-3-176 0,0-5 192 0,1 4-192 15,3-4 160-15,1 2-160 0,0-6 128 0,2 3-128 16,1-3 224-16,-1 2-32 0,3 0-16 0,3-1 0 15,-1 0-176-15,3 2 160 0,0-3-160 0,3 5 160 16,2-3-160-16,-1 5 0 0,2-2 0 0,1 3 0 16,-1 1 0-16,1 3 0 0,-2 1 0 0,1 1 0 15,0-1-144-15,-1 3 144 0,0 3 0 0,-2 2 0 16,-2-2 0-16,0 5-128 0,-1-3 128 0,-1 5 0 0,-1-1 0 16,-2 0 0-16,-1 2 0 0,-1 2 0 0,-2-6 0 15,1 2 0-15,-3 2 0 0,1-3 0 0,-4-3 0 0,3 0 0 16,5-8 0-16,-9 8 0 0,-1-6 0 0,1 1 0 15,0-3 0-15,0 0 0 0,-1-3 128 0,1 1 16 16,0-5 16-16,0 1 0 0,-1 1-160 0,1-5 0 16,2 0 0-16,0-3 0 0,2 0 0 0,1 3 0 15,2-3 0-15,1-1 0 0,1-1 0 0,2 0 0 16,1 2 0-16,2-2 128 0,2 1-128 0,2 0 0 16,-1 1 144-16,2 0-144 0,2 5 0 0,-1 1 0 15,0 3 0-15,1-1 0 0,-2 0 0 0,0 4 0 16,3 1 0-16,-4 2 0 0,-9-2 0 0,10 7-160 15,-10-7 160-15,9 9 0 0,-3 3 0 0,2 4-128 16,-3-4 128-16,-1 5 0 0,-3 1 0 0,-1-1 0 0,-3 0-128 0,0-2 128 16,0-1 0-16,-1 0 0 0,-2-5 0 0,0 3 0 15,-1-6 0-15,-2 3 0 0,-2-5 0 0,1-1 144 16,2 0 0-16,-3 0 0 0,-1-3 0 0,3-2 0 16,0 0 48-16,2-3 0 0,-1-2 0 0,3-3 0 15,1 0 96-15,2 0 32 0,-1 0 0 0,2 1 0 16,1-4-64-16,0 2-16 0,4-1 0 0,0-1 0 15,-1 1-240-15,1 2 144 0,1-2-144 0,2 4 128 16,-1 1-128-16,-6 7 0 0,0 0 0 0,10-4 0 16,-10 4-256-16,12-1-96 0,-2 3-16 0</inkml:trace>
  <inkml:trace contextRef="#ctx0" brushRef="#br0" timeOffset="116396.63">30443 262 7359 0,'0'0'656'0,"0"0"-528"0,0 0-128 0,0 0 0 0,0 0 752 16,0 0 112-16,0 0 32 0,0 0 0 0,0 0-32 0,0 0 0 16,0 0 0-16,0 0 0 0,0 0-288 0,0 0-64 15,0 0-16-15,0 0 0 0,0 0-16 0,0 0 0 16,0 0 0-16,0 0 0 0,-7 11 80 0,3-4 16 15,0 3 0-15,2-2 0 0,-1 6-96 0,2 1-16 16,-3 4 0-16,4-5 0 0,-1 4-16 0,-2 4-16 16,1 2 0-16,0 4 0 0,1 0-112 0,1 2 0 0,-1 2-16 15,0 25 0-15,1-3-144 0,-2-5-32 0,0-7 0 0,-1-2 0 16,3-5 32-16,-1 1 0 0,-2-1 0 0,1 0 0 16,-1-1 192-16,1-2 32 0,-2 0 16 0,-1-3 0 15,1 0 0-15,-1 0 0 0,0-3 0 0,-1 3 0 16,-2-4-112-16,0 5-32 0,-1-2 0 0,0 1 0 15,-1-2-80-15,1 2-32 0,1 1 0 0,-1-1 0 16,0 2-144-16,0 1 192 0,-1-6-192 0,-1 5 192 16,1-1-192-16,-1-3 0 0,-1 1 144 0,1-4-144 15,1 2 0-15,-2-5 144 0,3-2-144 0,-1 0 0 16,0 1 224-16,1-1-64 0,0 0-16 0,0 0 0 16,-1 0 48-16,0 1 0 0,-1-2 0 0,-1 2 0 15,1-1-64-15,-1-1-128 0,1 0 192 0,-2 1-64 0,1 0-128 0,-1 1 128 16,0-2-128-16,0-1 128 0,1-3-128 0,0-2 0 15,1 2 144-15,-1 0-144 0,1-5 0 0,1 1 0 16,0-1 0-16,-1 0 128 0,4-4-128 0,-3 2 0 16,5-2 0-16,-2-1 128 0,0 1-128 0,0 1 0 15,7-6 128-15,-7 4-128 0,-1-2 0 0,8-2 0 16,0 0 0-16,-9 4 0 0,0-1 0 0,1-1 128 16,2-2-128-16,6 0 0 0,-9 4 0 0,9-4 0 15,-9 3 0-15,9-3 0 0,-7 3 0 0,7-3 0 16,0 0 0-16,0 0 0 0,-7 5 0 0,7-5 0 15,0 0 0-15,0 0 0 0,0 0 0 0,0 0 0 16,0 0 0-16,0 0-128 0,0 0 128 0,0 0 0 16,0 0-144-16,0 0 144 0,11-6 0 0,-11 6 0 15,11-5 0-15,2-3 0 0,-3 1-128 0,3-2 128 0,-2 1 0 0,0 2 0 16,0-4 0-16,1 3 0 0,2-4 0 0,0 0 0 16,0-2 0-16,3-1 0 0,-1-3 0 0,2 1 0 15,0-2 0-15,-3-1 192 0,2 0-192 0,-1 1 192 16,1-4-64-16,1 0-128 0,1 0 192 0,-3-2-64 15,-2-3 32-15,0 0 0 0,3-2 0 0,0 0 0 16,1-4 64-16,1-1 16 0,-1-3 0 0,0-3 0 16,1-3-112-16,-1 1 0 0,-3-5-128 0,2 4 192 15,-4 0-192-15,3 2 0 0,-4 3 0 0,1 1 0 16,-3 1 128-16,-1 1-128 0,-2-1 0 0,-1 1 144 16,-1-2-144-16,0 1 128 0,-1-2-128 0,0 0 128 15,-3-1-128-15,-1 2 0 0,0 0 144 0,-1 2-144 16,-1 4 0-16,0-2 0 0,-3-2 0 0,0 1 128 0,1-2-128 0,1 1 0 15,1 6 0-15,-1 2 0 0,1-1 0 16,2 13 0-16,0-3 0 0,-1-1 0 0,1 1 0 0,0 0 0 16,0 2 0-16,1 0-128 0,-1 1 128 0,0-10 0 15,0 7 0-15,-1 5 0 0,-1 2 0 0,2-1 0 16,0 12 0-16,0 0 0 0,-1-7 0 0,1 7 0 16,-1-10 0-16,1 10 0 0,0 0 0 0,0 0 0 15,0 0 0-15,0 0-128 0,0 0 128 0,0 0 0 16,0 0-144-16,0 0 144 0,0 0 0 0,0 0-144 15,0 0 144-15,-5 11 0 0,5-11-144 0,-3 14 144 16,2-3 0-16,2 5-144 0,2 3 144 0,-2-5 0 16,-1 5 0-16,0 4-128 0,1 3 128 0,2 1 0 15,-3 4-144-15,0 2 144 0,0 2 0 0,0 31 0 0,0-7 0 16,0-5 0-16,-5-3 0 0,0-5 0 0,-1 0 0 0,1 2 0 16,0-3 0-16,-2 2 0 0,-1-7 0 0,-1 1 0 15,1-3 0-15,0 2 0 0,-3-2 0 0,1-1 0 16,-1-1 0-16,-1 1 0 0,2 4 0 0,-1-2 0 15,-3 1 0-15,1-3 0 0,-1-3 0 0,0-2 0 16,0 1 0-16,0-3 0 0,1 1 128 0,1-6-128 16,-2-1 0-16,0 2 0 0,-1-3 0 0,2 3 0 15,-1-3 0-15,1 0 0 0,-3-1 144 0,2-1-144 16,0-2 0-16,-2 0 0 0,1 0 0 0,1 1 128 16,-1-1-128-16,2-3 0 0,0-2 0 0,-2-1 0 15,2 0 0-15,-1-1 144 0,-1-3-144 0,1 1 0 16,2-3 128-16,-1 0-128 0,1-2 0 0,2-1 0 15,0-1 0-15,2-2 0 0,8-1 0 0,-7 0 0 0,7 0 0 0,0 0 0 16,-8 0 0-16,8 0 0 0,0 0 0 0,0 0 0 16,0 0 0-16,0 0 0 0,0 0 0 0,0 0 0 15,0 0 0-15,0 0 0 0,0-9 0 0,4-1 0 16,2 2-160-16,2-1 160 0,1 2 0 0,1-3 0 16,3 1 0-16,1-5 0 0,0-3 0 0,1 1 0 15,-1-1 0-15,2-1 0 0,1-1 0 0,1 0 0 16,0-1 0-16,-1 0 0 0,0-5 0 0,1-1 0 15,0 2 0-15,1-4 0 0,-2 3 0 0,2-4 0 16,2 1 0-16,-2-2 0 0,-4-5 0 0,2 1 0 16,0-3 0-16,2-3 128 0,1-7-128 0,0 3 0 0,0-1 144 15,-1 4-144-15,-2 0 0 0,1-1 0 0,-1 2 0 0,0 2 128 16,-3-2-128-16,-3-3 0 16,0 2 0-16,-1-1 128 0,-5 0-128 0,1 4 0 0,-2 3 0 0,-3-1 0 15,4 2 0-15,-2 2 0 0,-3 3 0 0,1-3 128 16,0-1-128-16,1 2 0 0,-2 2 0 15,-2 1 0-15,1 4 0 0,0-4 0 0,0 1 0 0,1 11 0 16,0-3 0-16,0-2 0 0,-2-1 0 0,2 0 0 16,0 3 0-16,0 1 0 0,-1 2 0 0,-3-10 0 15,3 6 0-15,-2 5 0 0,1 1 0 0,-1 3 0 16,0 2 0-16,3 9-128 0,-3-8 128 0,3 8 0 16,-4-8 0-16,4 8 0 0,-5-5 0 0,5 5-128 15,-5-8 128-15,5 8 0 0,0 0 0 0,0 0 0 16,0 0-176-16,0 0 176 0,-9-1-208 0,9 1 80 15,0 0 128-15,0 0-192 0,0 0 192 0,-5 11-192 0,2-2 192 0,3 3-128 16,0-12 128-16,3 18-128 0,0 1 128 0,0 3 0 16,1 6 0-16,-3-7-128 0,1 7 128 0,-1 1 0 15,0 3-144-15,2 2 144 0,2 3 0 0,-1 1 0 16,-2 0-144-16,3 33 144 0,0-8 0 0,-2-9 0 16,1-2-128-16,-4-5 128 0,-3-1 0 0,3-1 0 15,-2-3 0-15,-1-5 0 0,2-3 0 0,-3-4 0 16,-1 0 0-16,-1 0 0 0,-1-3 0 0,1 2 0 15,-4-2 0-15,2-1 0 0,-2 0 0 0,0 1 0 16,-2-5 0-16,2 6 0 0,1-1 0 0,-1 1 0 16,0-4 128-16,-3-1-128 0,0 0 0 0,1-3 0 15,-1-1 0-15,0 0 0 0,-1-1 128 0,0-1-128 16,0-3 0-16,3-2 144 0,1 2-144 0,-3 2 160 0,-3-1-160 0,0-1 160 16,1-1-160-16,0 1 0 0,0 0 0 0,-1 0 0 15,2-2 0-15,2 1 0 0,-1 1 0 0,-1-1 0 16,0-3 0-16,0 4 0 0,0-7 0 0,0 4 0 15,3-5 0-15,-2 3 0 0,0-4 0 0,0 1 0 16,1 2 0-16,-1-3 0 0,-1 0 0 0,1 3 0 16,-2-3 0-16,1 1 0 0,0 2 0 0,0-2 0 15,-4 4 0-15,3-1 0 0,0 1 0 0,2-3 0 16,-1 0 0-16,3-2 0 0,0 2 0 0,3 0 0 16,1-3 0-16,2 3 0 0,5-7-144 0,0 0 144 15,0 0 0-15,0 0-192 0,0 0 192 0,0 0-160 16,0 0 160-16,0 0-192 0,0 0 192 0,0 0-192 15,0 0 64-15,0 0 0 0,0 0 0 0,10 6 0 16,-10-6 128-16,12 1 0 0,-1-1-144 0,-1 0 144 0,1-5 0 16,0 1 0-16,2 0 0 0,-2 1 0 0,1-5 0 0,0 0 0 15,2-2 0-15,2 1 0 0,-3-3-144 0,4 1 144 16,-3 0 0-16,3 0 0 0,-2 2 0 0,0-1 0 16,-1-1 0-16,0-3 0 0,0 0 0 0,0-1 0 15,2-3 0-15,0 2 0 0,-4-2 0 0,4 0 0 16,-4-1 0-16,4-2 0 0,-4-1 0 0,4-5 144 15,1 1-144-15,0-6 128 0,-2-3 0 0,0-3-128 16,2 0 192-16,0-4-64 0,-2-6-128 0,1-2 128 16,2 2-128-16,-1 1 128 0,-2-3-128 0,0 0 0 15,-1-2 0-15,0 1 0 0,0 1 0 0,-2 1 0 0,-2 0 0 16,-1 7 128-16,1 3-128 0,-1 1 0 16,-3 2 0-16,0 2 0 0,1 0 0 0,-1-1 0 0,-1 0 144 15,-1-1-144-15,-1 3 0 0,-1-1 128 0,1 1-128 0,-2 16 0 16,0-2 0-16,0-1 128 0,-2 2-128 0,2 1 0 15,1 2 0-15,-1 1 0 0,-1 4 0 0,0-8 0 16,-1 4 0-16,1 7 0 0,0 7 0 0,0 0-128 16,-4-7-80-16,4 7-16 0,0 0 0 0,0 0 0 31,0 0-1392-31,-10 9-288 0,1-4-48 0</inkml:trace>
  <inkml:trace contextRef="#ctx0" brushRef="#br0" timeOffset="117545.63">31070 4644 2751 0,'0'0'256'0,"0"0"-256"0,0 0 0 0,0 0 0 0,0 0 1424 0,0 0 240 0,0 0 64 0,0 0 0 15,0 0-1392-15,0 0-336 0,0 0 0 0,0 0 0 16,0 0 0-16,0 0 0 0,0 0-160 0,0 0 160 16,0 0-208-16,0 0 64 0,0 0 16 0</inkml:trace>
  <inkml:trace contextRef="#ctx0" brushRef="#br0" timeOffset="117745.61">31038 4364 7359 0,'0'0'656'0,"-7"-7"-528"15,0 2-128-15,1-2 0 0,1 0 992 0,0 1 160 16,2-2 48-16,2 1 0 0,1 7-880 0,3-7-192 16,-2-4-128-16,4 0-3440 15,-1-3-784-15</inkml:trace>
  <inkml:trace contextRef="#ctx0" brushRef="#br0" timeOffset="118239.11">30859 1980 2751 0,'0'-21'128'0,"3"10"16"0,2-2-144 0,-3-1 0 16,1 2 0-16,-1-2 0 0,1-2 768 0,-1 1 112 16,1 0 16-16,0 1 16 0,-1 0-592 0,-1 1-128 15,1-1-32-15,0-1 0 0,-2 0-160 0,0-1 0 16,1 1 0-16,-1-3 128 0,-1-1-128 0,-1 1 0 15,-1 1 0-15,2-1 0 0,0 0 0 0,1 2 0 0,-4-1 0 0,2 1 0 16,0-2 0-16,1 0-176 0,-2-1 176 0,3-3-2944 16</inkml:trace>
  <inkml:trace contextRef="#ctx0" brushRef="#br0" timeOffset="118622.52">30849 212 5519 0,'1'-11'496'0,"-1"-4"-496"15,0-4 0-15,0 1 0 0,0 2 416 0,1-2-16 16,-1-1 0-16,2 0 0 0,-2 0 80 0,1 0 16 16,0-3 0-16,1 3 0 0,-2 0 0 0,0 1 0 15,1 2 0-15,-1 7 0 0,0-4-192 0,0 3-48 16,-1-3 0-16,-1 3 0 0,1 1-256 0,0-1 0 15,-1 2 0-15,1-8 0 0,0 3 0 0,-3 3 0 0,2-1 0 0,-1 3 0 16,2-1 0-16,1 8 0 0,0 1 0 0,0 0 0 16,0 0-128-16,0 0-96 0,0 0-16 0</inkml:trace>
  <inkml:trace contextRef="#ctx0" brushRef="#br0" timeOffset="126205.47">13065 6896 10127 0,'0'0'448'0,"0"0"96"0,0 0-544 0,0 0 0 0,0 0 0 0,0 0 0 15,0 0 1344-15,0 0 144 0,7 10 48 0,-7-10 0 16,0 0-736-16,0 0-144 0,0 0-16 0,0 0-16 16,0 0 112-16,0 0 32 0,0 0 0 0,0 0 0 15,-9 8-96-15,0-2-16 0,-1-2 0 0,0-3 0 16,-1-2-176-16,-2 0-32 0,-1 1-16 0,-1 0 0 16,-2-3-224-16,2 1-32 0,0 1-16 0,-1-1 0 15,-1 1-32-15,-1 1-128 0,0-1 192 0,-1-1-64 16,1 0 32-16,-2 1 0 0,0 1 0 0,-1-2 0 0,0-1-32 15,-2-1-128-15,0 1 192 0,-3 2-64 0,-2 0 128 0,-1-2 0 16,-1 2 16-16,-2 0 0 0,-1-3 0 0,0-3 0 16,0 2 0-16,0 3 0 0,0-1-112 0,1 1-32 15,1-2 0-15,-3 1 0 0,0 1-128 0,-1-1 192 16,2 1-192-16,-2-5 192 0,-6 2-192 0,0 0 0 16,1 0 144-16,-1-1-144 0,0-1 0 0,2 0 128 15,1 0-128-15,2 5 0 0,2-1 0 0,0 0 0 16,1-4 0-16,-3 5 0 0,2 2 0 0,-3 0 0 15,-1 0 0-15,-2 0 0 0,0-2 0 0,0 2 0 16,2 2 0-16,1-2 0 0,-1-2 0 0,2 1 0 16,1 1 0-16,-1 3 0 0,2 0 0 0,-2 3 0 0,1-3 0 15,-1 0 0-15,-5 1 0 0,1 0 0 0,-2-3 0 16,0 4 0-16,4-1 0 0,1 1 0 0,0 5 0 0,1-1 0 16,2 2 0-16,0 1 0 0,-2-5 0 0,3 6 0 15,1 0 0-15,1 1 0 0,-4-2 0 0,0 4 0 16,-2-4 0-16,1 1-128 0,1 0 128 0,2 0 0 15,2-3 0-15,2 4 0 0,2-2 0 0,2 1 0 16,-1 1 0-16,3 3 0 0,3 0 0 0,0 1 0 16,-2-1 0-16,2-1 0 0,3 2 128 0,2 1-128 15,0 1 0-15,1 2 0 0,1-2 0 0,2 3 128 16,-1-2-128-16,3-1 0 0,-1 4 0 0,3 0 128 16,1-2-128-16,3-2 0 0,0 3 0 0,1 1 0 15,0 0 0-15,4 1 0 0,1-4 0 0,1 1 0 16,3-2 0-16,1 2 0 0,3-1 0 0,-1 2 0 15,0-2 0-15,4-1 0 0,-3 0 0 0,6 1 0 0,3-1 0 0,2-1 0 16,2-3 0-16,1 2 0 0,3 0 0 0,2 0 0 16,0-3 0-16,4 3 0 0,3 3 0 0,3 2 0 15,2-2 0-15,0-3 0 0,-2-7 0 0,2 2 0 16,0 1 0-16,1 1 0 0,1 1 0 0,0 1 0 16,3-2 0-16,3 2 0 0,3 1 0 0,0-3 128 15,2 0-128-15,-3 0 0 0,-2 1 0 0,1-1 0 16,1-3 0-16,0 2 128 0,-1-1-128 0,3 0 144 15,6-3-144-15,0 3 160 0,-2-3-160 0,1 0 128 16,-2 0-128-16,0-3 128 0,0-2-128 0,2 0 128 16,1 0-128-16,4-3 128 0,1 0-128 0,-4 0 160 15,-3 2-160-15,-3-3 160 0,4 1-160 0,-2-2 160 0,-1 0-160 0,3 0 160 16,2-2-160-16,-2 1 0 0,1-1 0 0,-1-1 128 16,-2 0-128-16,-3-4 0 0,-2-1 144 0,1 1-144 15,-1-5 0-15,0 1 0 0,-1-2 0 0,-3-1 128 16,-1-1-128-16,-4-2 0 0,-3-2 128 0,-4 0-128 15,3 1 0-15,-6 0 0 0,0 1 0 0,-1-5 128 16,-5-3-128-16,-1-1 128 0,-3 0-128 0,-3-1 128 16,-2 3 48-16,0-6 16 0,-1 1 0 0,-3 1 0 15,-2-2 48-15,-2-2 16 0,-4-2 0 0,-2-2 0 16,-4-1-64-16,-2 0-16 0,-3 2 0 0,-3-2 0 16,-1-1-176-16,-4 0 128 0,-3-3-128 0,-2-1 128 15,0 0-128-15,-2 1 0 0,-3-2 0 0,-1 1 128 16,-2-4-128-16,0 3 0 0,-3 3 0 0,-2-4 0 15,-1 2 0-15,-2 2 0 0,-4-1 0 0,-3 2 0 0,-3 1 0 0,-5 1 0 16,0 1 0-16,-1 0 0 0,-1 1 0 0,2-1 0 16,-3 2-144-16,-2 2 144 0,0 3 0 0,-5 1 0 15,-4 4-128-15,0-3 128 0,1 2 0 0,1-1-160 16,-1 3 160-16,2 6-128 0,-2 3 128 0,-4 2-160 16,-6 0 160-16,1 3-160 0,0 1 16 0,0 7 0 15,3 3 0-15,-1 3 0 16,-1 4-224-16,-4 0-32 0,-1 5-16 0,-1 5 0 15,4 3-1472-15,3 6-288 0,1 6-64 0</inkml:trace>
  <inkml:trace contextRef="#ctx0" brushRef="#br0" timeOffset="140580.68">559 19551 2751 0,'-9'-9'128'0,"2"1"16"0,-1 0-144 0,-1-3 0 16,2 4 0-16,-1-3 0 0,-1 2 1040 0,0-3 176 15,0 2 48-15,-2-2 0 0,5 4-480 0,-2-2-80 16,-1 1-32-16,0-1 0 0,0 2 64 0,2-3 16 16,0 2 0-16,-2-2 0 0,0 3-64 0,1-3-16 15,1 3 0-15,-2-2 0 0,3 1 192 0,0 3 32 16,-1-3 16-16,7 8 0 0,-7-6-160 0,0-2-48 0,7 8 0 0,-6-6 0 16,1 2 16-16,5 4 0 0,-9-7 0 0,9 7 0 15,0 0-80-15,0 0-32 16,-9-7 0-16,9 7 0 0,0 0-144 0,0 0-16 0,0 0-16 0,0 0 0 15,0 0-112-15,0 0-32 0,0 0 0 0,0 0 0 16,0 0-160-16,0 0-128 0,0 0 192 0,0 0-192 16,0 0 0-16,10 12 0 0,2-3 0 0,-1 3 0 15,2 4 0-15,2 0 0 0,2 3 0 0,-1 2 0 16,1 5 128-16,-1 7-128 0,2 5 0 0,1 6 0 16,-3-2 0-16,2 3 0 0,1-1 0 0,-1-3 0 15,1-5 0-15,2-4 0 0,-1-2 128 0,-9-12-128 16,5 3 0-16,-2 3 0 0,2 4 0 0,2 2 0 15,1-2 0-15,1 3 0 0,-2-5 0 0,18 24 0 16,-5-8 192-16,-4-9-192 0,-3-3 192 0,0 0-192 16,1-6 256-16,-5 2-48 0,-2-4-16 0,0-2 0 15,-3-1 0-15,-3-1 0 0,2-1 0 0,-1-2 0 16,-5 2-32-16,1-5-16 0,1 0 0 0,-3 2 0 0,-1-4-144 16,-1 1 128-16,1 3-128 0,-1-5 128 0,-2 1-128 0,-1 0 0 15,-1 1 144-15,3-1-144 0,-4-10 144 0,2 7-144 16,-2-7 192-16,0 0-192 0,0 0 176 0,0 0-176 15,0 11 160-15,0-11-160 0,0 0 304 0,0 0-48 16,0 0 0-16,0 0 0 0,0 0-16 0,0 0-16 16,-9 3 0-16,0 0 0 0,9-3-80 0,-10-1-16 15,10 1 0-15,-11-3 0 0,3 1-128 0,-4-1 128 16,3-1-128-16,0-1 128 0,-1 1-128 0,0-2 0 16,1 1 0-16,0 1 0 0,-2-4 0 0,-1 2 0 15,1 1 0-15,-2-3 0 0,-1 1 0 0,0 2 0 0,0-3 128 0,0 2-128 16,-2-4 0-16,-1 1 0 0,-1-4 0 15,1 4 0-15,-1-4 0 0,-1 2 0 0,0 1 0 0,8 2 128 16,-3 2-128-16,0-1 0 0,0-3 0 0,-1 3 0 16,0-4 0-16,-2 1 0 0,0-2 0 0,-13-14 0 15,6 5 0-15,4 1 0 0,2 0 0 0,2 2 0 16,-1 2 0-16,2-1 0 0,0 1 0 0,-2 1 0 16,2-1 0-16,0 4 0 0,-1-2 0 0,4 2 0 15,0 3 0-15,1-1 0 0,1 2 0 0,1 2 0 16,1 2 0-16,2 3 0 15,6 1 0-15,0 0 0 0,-7 4 0 0,7-4 0 0,-2 11 0 0,2 3-176 16,-3-2 176-16,6 2-128 0,-1 0 128 0,5 2-128 16,-1 1 128-16,4 0-128 0,2 1 128 0,2 1-128 15,1-1 128-15,3 1 0 0,-1 0 0 0,3-1-128 16,-3 1 128-16,2-1 0 0,0-2 0 0,4 1 0 0,-1-2 0 0,1 0 0 16,1-1 0-16,-10-3 0 0,2 1 0 0,2 0 0 15,1 0 0-15,3 4 0 0,-6-4 0 0,7 0 0 16,-1 1 0-16,16 8 128 0,-6-4 0 0,-2-3 16 15,-2-4 0-15,-2 1 0 0,-5-1-16 0,0-3-128 16,-2 0 192-16,0 1-64 0,0-4-128 0,-3 1 128 16,-2 1-128-16,-2-2 128 0,1-1 0 0,-3-2 0 15,-10-1 0-15,10-1 0 0,-10 1 128 0,10-3 0 16,-10 3 16-16,9-5 0 0,-9 5 224 0,8-10 32 16,-2 4 16-16,-2-5 0 0,-3 4 0 0,2-5 0 15,-3 3 0-15,0-5 0 0,0-3-32 0,-4-2-16 16,1-2 0-16,-2-2 0 0,0 0-80 0,-1 1-16 15,-2-9 0-15,0 6 0 0,1-3-144 0,-3 4-48 0,2-3 0 16,-2 3 0-16,2 2-208 0,1 1 176 0,-1 0-176 0,2 3 160 16,-1 2-160-16,2 3 0 0,-2-1 0 0,1 1 0 15,3 5 0-15,0-3 0 0,3 11 0 0,-2-6 0 16,2 6 0-16,0 0-176 0,0 0 48 0,0 0 0 31,0 0-384-31,0 0-64 0,0 0 0 0,0 0-16 16,0 0-976-16,8 10-192 0,3 0-32 0,0 3-16 15,2-1-1088-15,-2-1-224 0</inkml:trace>
  <inkml:trace contextRef="#ctx0" brushRef="#br0" timeOffset="143644.19">6792 13616 4607 0,'0'0'400'0,"0"0"-400"0,0 0 0 0,0 0 0 16,0 0 704-16,0 0 64 0,0 0 16 0,0 0 0 15,0 0-592-15,0 0-192 0,0 0 128 0,0 0-3472 16</inkml:trace>
  <inkml:trace contextRef="#ctx0" brushRef="#br0" timeOffset="145157.89">8087 13446 6447 0,'0'0'576'0,"0"0"-576"0,0 0 0 0,0 0 0 15,0 0 496-15,0 0-16 0,-4 9 0 0,4-9 0 16,0 0-480-16,0 0 0 0</inkml:trace>
  <inkml:trace contextRef="#ctx0" brushRef="#br0" timeOffset="152339.01">8007 20120 8287 0,'0'0'368'0,"0"0"80"0,0 0-448 0,0 0 0 0,0 0 0 0,0 0 0 15,0 0 2160-15,0 0 336 0,0 0 80 0,0 0 16 16,4-7-1328-16,-4 7-272 0,0 0-48 0,0 0-16 15,1-9-160-15,-1 9-16 0,0 0-16 0,0 0 0 16,0 0-48-16,0 0-16 0,0 0 0 0,0 0 0 16,0 0-240-16,-8 1-48 0,1 3-16 0,-1 1 0 15,-1-1-96-15,0 1-16 0,0 4 0 0,0-2 0 16,1 4 176-16,-1-2 16 0,0 3 16 0,-3 1 0 0,-2 0 32 0,-1 3 0 16,0 3 0-16,-3 3 0 0,-1-1-48 15,-1 0-16-15,-3-1 0 0,-1 1 0 0,2 1-48 0,-1 3-16 16,1-4 0-16,0 3 0 0,1 3-80 0,-2 0-16 15,0 2 0-15,2 1 0 0,-1-2-32 0,1 0-16 16,-3-4 0-16,2 3 0 0,-1-3-32 0,3 0 0 16,-1 2 0-16,2-3 0 0,0 1 0 0,0 1 0 15,0-2 0-15,1 0 0 0,0-3-64 0,2 1 0 16,1-2-128-16,1-1 192 0,2-4-64 0,0 0-128 16,1 0 176-16,4-2-176 0,2-3 224 0,-3 0-64 15,3-4-16-15,5-5 0 0,0 0 48 0,0 0 0 0,0 0 0 16,0 0 0-16,0 0-192 0,0 0 192 15,0 0-192-15,0 0 192 0,0 0-192 0,8-10 0 0,-1 0 0 0,3-4 128 16,2 1-128-16,1 0 0 0,3-3 0 0,-2-2 128 16,0-2-128-16,1-2 0 0,2 2 0 0,1-2 0 15,-1-1 0-15,1-1 0 0,-1 1 0 0,1 0 0 16,-1-3 0-16,0 0 0 0,1 2 0 0,-1-3 0 16,0 3 0-16,1-5 0 0,0 0 0 0,-1 1 0 15,0 1 0-15,-2 3 0 0,2 1 0 0,-1-2 0 16,1 1 0-16,-1 2 0 0,-1 0 0 0,1 1 0 15,-2 0 0-15,0 2-144 0,-2 0 144 0,1 2 0 16,-4 0-176-16,1 3 176 0,-1 3-160 0,-3-2 160 16,-2 5-160-16,-4 8 160 0,0 0-160 0,0 0 160 15,0 0-128-15,0 0 128 0,0 0 0 0,0 0-144 16,0 0 144-16,0 0-160 0,-10 8 160 0,1 6-160 0,0 2 160 16,-2 2 0-16,-4 0-144 0,-1 2 144 0,1 1 0 0,-1 4 0 15,-3 3 0-15,-3 4 0 0,-1 1 0 0,0 4 0 16,-1 2 0-16,-1-2 0 0,-2-1 0 0,1-1 0 15,2-2 144-15,1 0-144 16,1-2 256-16,-3-1-32 0,4 2 0 0,-2-3 0 0,-1 2-96 0,1-1 0 16,1-6-128-16,2 2 192 0,1-5-192 0,1 0 0 15,2-1 128-15,0 0-128 0,1 0 0 0,9-10 0 16,-1 2 0-16,1-1 0 0,0 1 0 0,1-2 128 16,-1 1-128-16,1 0 0 0,0-3 0 0,-1 7 0 15,3-6 0-15,3-9 0 0,0 0 0 0,0 0 0 16,0 0 0-16,0 0 0 0,0 0 0 0,0 0 0 15,0 0 0-15,0 0 0 0,13-6 0 0,0-3 0 0,-2-4 0 16,-4 4 0-16,0 0 0 0,2-5 0 0,0-1 0 0,1 0 0 16,2-1 0-16,2-1 0 0,0-4 0 0,14-17 0 15,-3 3 0-15,-2 4 0 0,-3 0 0 0,1 1 0 16,-2-1 0-16,2 4 0 0,0-4 0 0,-1 4 0 16,0-1 0-16,-2 3 0 0,1-4 0 0,-1 2 0 15,-2-2 0-15,1 1 0 0,-1 2 0 0,-2 5 0 16,-1 0 0-16,-1 4 0 0,-1 0 0 0,-1 3 0 15,-2 0 0-15,-1 5 0 0,-1 0 0 0,-6 9 0 16,0 0 0-16,0 0 0 0,0 0 0 0,0 0 0 16,0 0 0-16,0 0-192 0,0 14 192 0,-2 0-160 15,-2 2 160-15,-3 3 0 0,-2 2 0 0,-3 5-128 16,0 3 128-16,-3 4 0 0,-2 0 0 0,-1 3 0 16,0 2 0-16,-1 1 0 0,-1-2 0 15,-2 1 0-15,1 0 0 0,-1-1 0 0,2-1 0 0,-1-3 0 0,1-3 0 16,-1-2 128-16,-1-1-128 0,10-12 176 0,1 0-48 0,-2 1 0 15,1-1 0-15,-1 0 0 0,0 0-128 0,2 1 192 16,-1-4-192-16,-5 7 192 0,4-7-192 0,3-2 0 16,2-6 0-16,8-4 128 0,0 0-128 0,0 0 192 15,-3-12-192-15,3 0 192 0,3-7-192 0,0 6 0 16,0-1 0-16,4-3 128 0,0 0-128 0,6-2 0 16,0-2 0-16,1 1 0 0,2-3-272 0,12-19 64 15,-1 7 16-15,-3 7 0 16,-4 1-256-16,0 4-64 0,-1 3 0 0,-4 2 0 15,-1 1-2176-15,-4 2-448 0</inkml:trace>
  <inkml:trace contextRef="#ctx0" brushRef="#br0" timeOffset="159582.67">14024 20181 14559 0,'0'0'640'0,"0"0"144"0,0 0-624 0,0 0-160 16,0 0 0-16,0 0 0 0,0 0 1040 0,0 0 176 16,0 0 48-16,0 0 0 0,3-7-160 0,-3 7-16 0,0 0-16 0,0 0 0 15,0 0-272-15,0 0-48 0,0 0-16 0,0 0 0 16,0 0-160-16,0 0-16 0,0 0-16 0,0 0 0 16,-9 0-96-16,9 0 0 0,-10 4-16 0,1-1 0 15,0 4 16-15,0-2 0 0,0 1 0 0,0 3 0 16,2 4 0-16,-3-2 16 0,1 1 0 0,-4 0 0 31,0-3-816-31,-1 4-160 0,0-2-48 0,-1 3 0 0,1-1 1584 0,-3 0 304 0,1-2 64 0,-1 3 16 16,1 2-864-16,1-4-160 0,-3 0-48 0,1 2 0 15,1 1-80-15,-1-1-32 0,-1-3 0 0,1 2 0 16,-2 1-32-16,1-3-16 0,0 2 0 0,0 0 0 16,-2 0 0-16,2-3 0 0,3 1 0 0,-2-2 0 15,2 3-176-15,1-4 192 0,-1 3-192 0,1-1 192 0,-1-4-192 16,2 1 0-16,0 0 144 0,3-2-144 15,-1 0 0-15,0 3 128 0,2-4-128 0,1 1 0 0,0-1 144 16,2 2-144-16,6-6 192 0,-9 4-192 0,1 0 192 0,8-4-192 16,-8 3 192-16,2 3-192 0,6-6 192 15,0 0-64-15,0 0 0 0,-9 3-128 0,0 1 192 0,9-4-192 16,-10 4 192-16,3 0-192 0,7-4 192 0,-9 4-64 16,9-4 0-16,-9 2-128 0,9-2 144 0,0 0-144 15,-9 0 0-15,9 0 144 0,0 0-144 0,0 0 128 16,-8 0-128-16,8 0 128 0,0 0-128 0,0 0 128 15,0 0-128-15,0 0 128 0,0 0-128 0,0 0 0 16,0 0 0-16,0 0 128 0,0 0-128 0,0 0 0 16,0 0 0-16,0 0 0 0,-9 3 0 0,9-3 0 0,0 0 0 15,0 0 0-15,0 0 0 0,-7 2 0 16,7-2 0-16,0 0 0 0,-11 3 0 0,11-3 0 0,0 0 0 0,-6 7 0 16,6-7 0-16,-7 3 0 0,7-3 0 0,-8 2 0 15,8-2 0-15,0 0 0 0,-9 4 0 0,9-4 0 16,-6 7 0-16,6-7 0 0,-8 3 0 0,8-3 0 15,0 0 0-15,0 0 0 0,-6 4 0 0,6-4 0 16,0 0 0-16,0 0 0 0,0 0 0 0,-7 5 0 16,7-5 0-16,0 0 0 0,0 0 0 0,-6 8 0 15,6-8 0-15,-6 4 0 0,6-4 0 0,0 0 0 16,-7 5 0-16,7-5 0 16,-5 8 0-16,5-8 0 0,-5 5 0 0,5-5 0 0,0 0 0 0,0 0 0 15,0 0 0-15,0 0 0 0,-6 5 0 0,6-5 0 16,0 0 0-16,0 0 0 0,0 0 0 0,0 0 128 15,0 0-128-15,0 0 0 0,-5 7 0 0,5-7 0 0,0 0 0 0,0 0 0 16,0 0 0-16,0 0 0 0,0 0 0 0,0 0 0 16,0 0 0-16,0 0 0 0,0 0 0 0,0 0 0 15,0 0 0-15,0 0 0 0,0 0 0 0,7 5 0 16,-7-5 0-16,10 4 0 0,-10-4 0 0,0 0 0 16,0 0-144-16,12 0 144 0,-12 0-192 0,13-2 0 15,-13 2 16-15,11-3 0 16,-11 3-400-16,13-2-64 0,-3-4-32 0,-10 6 0 15,10-6-2144-15,-10 6-416 0,10-5-96 0</inkml:trace>
  <inkml:trace contextRef="#ctx0" brushRef="#br0" timeOffset="160060.64">13244 20408 8287 0,'0'0'736'0,"0"0"-592"0,0 0-144 0,-1-8 0 16,-5-3 2592-16,6 4 480 0,-1-3 112 0,1 10 16 16,-1-8-1392-16,0 0-272 0,1 8-48 0,0 0-16 15,0 0-368-15,0 0-80 0,0 0 0 0,0 0-16 16,0 0-208-16,0 0-32 0,0 0-16 0,0 0 0 15,0 0-240-15,0 0-64 0,-4 14 0 0,0 0 0 0,-2 1 64 0,3-1 16 16,-2 2 0-16,0 3 0 0,-1 4 16 0,-1 0 0 16,1 1 0-16,0 4 0 0,-2-2-128 0,2 2-32 15,-3-3 0-15,1 3 0 0,-1-4-64 16,0 2-32-16,2-5 0 0,0 0 0 0,2-4-32 0,-1 1-16 16,1-1 0-16,1-6 0 0,-1 1-80 0,1-1-16 15,4-11 0-15,-3 10 0 0,3-10-144 0,0 0 0 16,0 0 144-16,-1 12-144 0,1-12 144 0,0 0-144 15,0 0 192-15,10 8-192 0,-1-1 192 0,4-5-64 16,1 2 0-16,1-3-128 0,2-2 160 0,2-1-160 16,0-1 128-16,4-2-128 0,1-1 128 0,0 1-128 15,2-1 0-15,0-1 128 0,1 2-128 0,1 1 0 0,-1-4 0 0,2 3 128 16,0 1-128-16,3 1 0 16,0-2 0-16,1 2 0 15,2 0-800-15,-3 2-192 0,0 1-32 0</inkml:trace>
  <inkml:trace contextRef="#ctx0" brushRef="#br0" timeOffset="166666.6">28443 12166 4607 0,'0'0'400'0,"0"0"-400"16,0 0 0-16,-4-4 0 0,4 4 1600 0,0 0 256 15,0 0 32-15,-4-7 16 0,-1-1-656 0,5 8-128 16,0 0-32-16,0 0 0 0,-1-10-160 0,1 10-32 0,0 0-16 0,0 0 0 16,2-9-240-16,-2 9-32 0,5-12-16 0,-5 12 0 15,0 0 16-15,12-3 0 0,-1 0 0 0,-1 3 0 16,3-2-16-16,0 0 0 0,1 2 0 0,0 0 0 15,4 0-80-15,-1 2 0 0,4 0-16 0,-2 1 0 16,-1 0-64-16,-1 4-16 0,1-2 0 0,0-1 0 16,0 3-144-16,-2 0-16 0,-2 0-16 0,0 4 0 15,-1 1-240-15,-2-2 176 0,2 4-176 0,-3 2 160 16,-2 1-32-16,-3 4 0 0,0-1 0 0,-5 7 0 16,-5-2-128-16,1 3 0 0,-2-4 0 0,-2 6 0 15,-1-1 0-15,-1 1 128 0,0-4-128 0,0 2 128 16,1-4-128-16,1 5 0 0,2-3 0 0,1-1 0 15,0-3 0-15,2-3 0 0,2 1 0 0,2-2 0 16,4-4 0-16,-1 2 0 0,2-1 0 0,5-2 0 16,0-3 176-16,2 2-48 0,1-5-128 0,1 0 192 15,2-2 176-15,-2-1 16 0,3-2 16 0,-3 1 0 0,-2-1-208 0,1 1-64 16,-1 1 0-16,0-3 0 0,-1-1-128 0,-1 0 128 16,-1 0-128-16,-10 0 128 0,12 0-128 0,-12 0 0 15,10-1 0-15,-10 1 128 0,11 0-128 0,-11 0 0 16,10 1 0-16,-10-1 128 0,0 0-128 0,0 0 0 15,0 0 0-15,9 5 128 0,-9-5-128 0,0 0 0 16,7 10 0-16,-7-10 0 0,4 13 0 0,-1 0 0 16,1 1 0-16,-1-3 0 0,-2 3 0 0,2 0 0 15,-2 3 0-15,3 0 0 0,-2 2 0 0,2 4 0 16,-1-1 0-16,-1 2 0 0,1 0 0 0,2 2 0 16,-3-2 0-16,1 0 0 0,-1 5 0 0,0-2 0 15,-2 1 0-15,0 0 0 0,-2-3 0 0,0 2 0 0,-2 0 0 0,0-1 0 16,-1 1 0-16,-1-2 128 0,-1 1 32 0,1-6 0 15,-2 2 224-15,1-2 64 0,-2-2 0 0,-1 0 0 16,-1-1 48-16,-1 3 16 0,-3-6 0 0,-2-1 0 16,-2-2-240-16,-4 1-32 0,-4 2-16 0,1-2 0 15,-6-6-96-15,0 2-128 0,-2 2 176 0,2-2-176 16,0-1-192-16,0-2-128 0,1 5-48 0,4-4-10688 16,4-3-2128-16</inkml:trace>
  <inkml:trace contextRef="#ctx0" brushRef="#br0" timeOffset="167333.73">29700 12343 5519 0,'0'0'496'0,"0"0"-496"0,0 0 0 0,0 0 0 16,0 0 2144-16,0 0 336 0,0 0 64 0,0 0 16 16,0 0-1184-16,0 0-224 0,0 0-64 0,0 0 0 15,0 0-160-15,0 0-32 0,0 0-16 0,0 0 0 16,0 12 16-16,-3-4 16 0,3-8 0 0,-7 14 0 16,-2-1-192-16,0-1-32 0,-1 2-16 0,-3 3 0 15,0 0-96-15,-2 0-32 0,0 2 0 0,-2-1 0 16,-2-1-128-16,0-1-32 0,0 2 0 0,0-1 0 15,0-2-16-15,1-1-16 0,-2 0 0 0,2 0 0 16,4-3 16-16,1-2 0 0,1 1 0 0,4-2 0 16,2-2-160-16,6-6-16 0,-4 8-16 0,4-8 0 15,0 0-48-15,0 0 0 0,0 0 0 0,11 1 0 0,2-1 64 0,2-2 16 16,4-2 0-16,2-1 0 0,-1 0-208 0,2 2 176 16,-1-2-176-16,2-1 160 0,1 1-160 0,0 2 0 15,-1 2 0-15,0-1 0 0,-1-1 0 0,1 0 0 16,-2 2 0-16,0 0 0 0,-2-1 0 0,0 2 0 15,-2-1 0-15,3 1 128 0,-4 0-128 0,-1 0 128 16,-2 0-128-16,1-1 128 0,-3 1-128 0,-11 0 0 16,11-2 144-16,-11 2-144 0,0 0 224 0,7-7-32 15,-7 7 0-15,5-8 0 0,-5 8 32 0,0-11 0 16,-2-1 0-16,-2 1 0 0,-2 2-48 0,-3-2-16 16,-1 0 0-16,-2 0 0 0,-1-4-160 0,1-2 0 15,-1 2 144-15,2-2-144 16,0 0-336-16,2 1-144 0,3 5-32 0,1-3 0 15,1 2-1600-15,3 2-336 0,0-2-64 0,3 4-11184 0</inkml:trace>
  <inkml:trace contextRef="#ctx0" brushRef="#br0" timeOffset="167683.24">30304 12261 19343 0,'0'0'848'0,"5"-8"192"0,-1-5-832 0,1 3-208 0,1-2 0 0,0 1 0 15,-1 3 1424-15,-5 8 240 0,7-10 64 0,-7 10 0 16,0 0-704-16,0 0-144 0,0 0-32 0,0 0 0 0,0 0-288 0,0 0-64 16,-7 11-16-16,0 3 0 0,-2 4-96 0,-3 3-32 15,0-1 0-15,-5 8 0 0,2 0-96 0,-2 4 0 16,0 3-16-16,-1 1 0 0,-1 4 0 0,0 1 0 15,-2 2 0-15,5-3 0 0,2-2-64 0,4 0-16 16,2-2 0-16,3-2 0 0,1-5-160 0,3-3 160 16,1-1-160-16,4-3 160 0,1-5-32 0,1 1-128 15,-1-3 192-15,7-3-64 0,2-1 0 0,0-1 0 16,-2-4 0-16,2-1 0 0,0-2-128 0,0 0 0 16,2-3 0-16,-1-4 0 15,-1 0-800-15,-2 1-144 0,0-4-16 0,-4-3-8832 16,-2 0-1776-16</inkml:trace>
  <inkml:trace contextRef="#ctx0" brushRef="#br0" timeOffset="167860.64">30044 12558 17503 0,'-6'-14'768'0,"5"8"176"0,1 6-752 0,0 0-192 0,7-7 0 0,1 1 0 16,3 0 2752-16,3 3 528 0,3-1 112 0,3 1 0 15,4-1-2016-15,3 2-416 0,1-2-64 0,3-1-32 16,0 4-208-16,4-2-32 0,1 1-16 0,4 0 0 15,-3 2-336-15,0 0-64 0,-3 0-16 0,-1 0 0 32,-1-2-496-32,-4 1-96 0,-4-1-32 0,-1 1-9904 0,-2-2-1984 0</inkml:trace>
  <inkml:trace contextRef="#ctx0" brushRef="#br0" timeOffset="168124.99">30525 12710 12895 0,'0'0'1152'0,"0"0"-928"16,0 0-224-16,0 0 0 0,0 0 2528 0,0 0 464 15,0 0 80-15,10-2 32 0,1-2-1488 0,3 0-288 16,2 1-64-16,0 0-16 0,2-3-528 0,2 4-96 15,2 1-32-15,0-2 0 0,-2 1-336 0,0 0-80 0,1 2-16 0,-5 2 0 32,-2 0-528-32,-1-1-96 0,-2 3-32 0,-11-4 0 15,0 0-2272-15,0 0-464 0,0 0-96 0</inkml:trace>
  <inkml:trace contextRef="#ctx0" brushRef="#br0" timeOffset="168252.31">30590 12794 19231 0,'0'0'848'0,"-9"5"176"0,9-5-816 0,0 0-208 0,0 0 0 0,0 0 0 16,0 0 1504-16,0 0 256 0,0 0 48 0,10 4 16 15,1-2-576-15,3-2-112 0,4-1-32 0,0 0 0 16,4-3-448-16,2 2-80 0,0-4-32 0,1 4 0 16,2-2-544-16,1-1 0 0,1-1 0 0,-1-1-9328 15,3 1-1936-15</inkml:trace>
  <inkml:trace contextRef="#ctx0" brushRef="#br0" timeOffset="168650.51">31282 12471 13823 0,'0'0'1216'0,"0"0"-960"16,2-4-256-16,-2 4 0 0,0 0 2752 0,0 0 512 15,0 0 112-15,0 0 16 0,0 0-1984 0,-11 5-400 16,0 6-80-16,-2-1-16 0,1 2-272 0,-4 4-64 15,1 0-16-15,0 3 0 0,2 0-160 0,0 2-16 0,1 2-16 0,2 1 0 16,2-1-144-16,-1 1-32 0,4 1 0 0,1-2 0 16,4-1-16-16,0-3-16 0,4-5 0 0,2 1 0 15,3-6 336-15,3 0 64 0,2-4 16 0,3-1 0 16,1-4 208-16,3 0 48 0,-1-3 16 0,0-1 0 16,4-1-272-16,-3-5-48 0,0 1-16 0,1-5 0 15,0-2-128-15,-3 0-48 0,-3 1 0 0,-3 2 0 16,-3-1 96-16,0 0 16 0,-2-1 0 0,-3-3 0 15,-4-2-208-15,-2 0-48 0,-4 1 0 0,0 1 0 16,-4 1-192-16,0 2 144 0,-1 2-144 0,0 6 128 16,1 0-304-16,0 1-64 0,-1 2-16 0,1 3 0 15,9 1-1376-15,-9 1-288 0,1 3-48 0,8-4-9792 16,0 0-1952-16</inkml:trace>
  <inkml:trace contextRef="#ctx0" brushRef="#br0" timeOffset="168914.08">31612 12911 26719 0,'0'0'1184'0,"0"0"240"0,0 0-1136 0,0 0-288 15,0 0 0-15,0 0 0 0,0 0 1776 0,0 0 288 16,0 0 64-16,0 0 16 0,0 0-608 0,0 0-128 15,0 0-32-15,3-10 0 0,1 2-592 0,1-3-112 16,0-1-32-16,2 3 0 0,-3 3-256 0,-4 6-64 0,7-10-16 0,0 5 0 16,-7 5-304-16,0 0 128 0,0 0-128 0,0 0 0 15,6-10 0-15,-6 10 0 0,0 0 0 0,0 0-144 32,0 0-1472-32,0 0-304 0,8-3-48 0,-8 3-9488 0,0 0-1888 0</inkml:trace>
  <inkml:trace contextRef="#ctx0" brushRef="#br0" timeOffset="169350.1">32212 12415 18431 0,'-2'-10'816'0,"2"10"160"16,0 0-784-16,0 0-192 0,-1-8 0 0,1 8 0 0,0 0 1712 0,0 0 288 16,-10-1 64-16,1 1 16 0,-4 3-992 0,-1 3-208 15,-2 4-48-15,-2 4 0 0,-1-2-80 0,-1 5-32 16,-2 5 0-16,0 2 0 0,-2-2-160 0,-1 3-48 16,-3-1 0-16,4 3 0 0,1 1-144 0,5 1-48 15,3-5 0-15,5 2 0 0,2 1-128 0,3-7-48 16,5-1 0-16,4-4 0 0,-1-2 192 0,5-4 48 15,2 0 0-15,3-4 0 0,2-3 256 0,3 0 64 16,2-2 16-16,-1-3 0 0,3-1-48 0,0-3-16 0,-2-1 0 0,2-1 0 16,-1-1-256-16,0-4-48 0,-4 0-16 15,0-1 0-15,-3 1-128 0,0-3-16 0,-1-1-16 0,-2-1 0 16,-3-1 48-16,-2-2 16 0,0 1 0 0,-2 0 0 16,-4 2-240-16,0 2 176 0,-1-1-176 0,-2 0 160 15,1 0-160-15,-5 3 0 0,0 1 0 0,-2 4 0 31,0 0-864-31,0 3-208 0,-1 0-32 0,0 3-16 16,0 3-1024-16,1 1-208 0,0 0-32 0</inkml:trace>
  <inkml:trace contextRef="#ctx0" brushRef="#br0" timeOffset="169743.31">32473 12244 11967 0,'0'0'528'0,"0"0"112"16,9-8-512-16,0 3-128 0,0 0 0 0,-9 5 0 0,12-4 2576 0,-12 4 496 15,0 0 80-15,0 0 32 0,0 0-1376 0,0 0-272 0,0 0-48 0,0 0-16 16,3 11-304-16,0 1-64 16,-4 3-16-16,-1 4 0 0,0 5-80 0,1 3-32 0,-5 6 0 0,1 5 0 15,-2 5-208-15,-3 1-32 0,-1 3-16 0,0-5 0 16,-3-2-192-16,0-2-32 0,-1 1-16 0,1-1 0 16,0 1-96-16,0 2 0 0,0 3-16 0,0-3 0 15,4-2 64-15,-2-3 16 0,1-4 0 0,6-17 0 16,-2 0-160-16,1-1-32 0,0 0 0 0,-1 0 0 15,1-1-128-15,-2-4-128 0,3 1 192 0,-4 3-192 16,2-4 0-16,7-9-144 0,0 0-16 0,0 0 0 16,0 0-2912-1,0 0-592-15</inkml:trace>
  <inkml:trace contextRef="#ctx0" brushRef="#br0" timeOffset="174688.19">23059 13966 6447 0,'0'0'576'0,"0"0"-576"0,8 9 0 0,-3-2 0 16,-5-7 736-16,0 0 32 0,0 0 16 0,0 0 0 16,0 0 0-16,0 0 0 0,4 9 0 0,-4-9 0 15,0 0-128-15,0 0-16 0,0 0-16 0,0 0 0 0,0 0 112 0,0 0 32 16,0 0 0-16,0 0 0 16,0 0 64-16,0 0 32 0,0 0 0 0,-9-1 0 0,1-1-208 0,1 0-32 15,7 2-16-15,-10-4 0 0,0-2-192 0,-2 1-32 16,-1 1-16-16,1-2 0 0,-4 1-160 0,0 0-16 15,1 0-16-15,-3-2 0 0,0 3-176 0,0 2 192 16,-1-3-192-16,-1-2 192 0,-1 4 0 0,0 0 0 16,-3 1 0-16,0-4 0 0,-1 1 0 0,0 2 0 15,-2-1 0-15,-2-1 0 0,-1 0 0 0,-2 1 0 16,0 0 0-16,-1-2 0 0,-1 0 0 0,-2 3 16 16,4-1 0-16,-1-1 0 0,1 1-16 0,-1-1 0 15,0 0 0-15,2-3 0 0,-2 3-16 0,1 0-16 16,0-3 0-16,-1 2 0 0,-3-3 64 0,1 3 16 0,-1 3 0 0,1-4 0 15,-2-1-48-15,1 3 0 0,2-1 0 16,-1 0 0-16,2 0-64 0,-1-3-128 0,0 3 176 0,1-3-176 16,0 3 160-16,-2 2-160 0,-2-3 128 0,1 2-128 15,-3 2 128-15,1-1-128 0,-1-3 0 0,-2 4 128 16,2-1-128-16,1 0 0 0,0-2 0 0,-2 2 0 16,1 0 0-16,-1 3 0 0,1-2 0 0,-2 1 0 15,-2-4 0-15,1 4 0 0,0 1 0 0,2-2 0 16,-1-1 0-16,0 2 0 0,2 2 144 0,1 0-144 15,-1 1 0-15,3 2 0 0,0-1 0 0,3 2 0 16,0 0 0-16,0 1 0 0,-1-1 0 0,2-2 0 16,3 2 0-16,-1 0 0 0,0 0 0 0,1-1 128 15,1-1-128-15,2 2 0 0,2-2 128 0,0 6-128 16,0-3 128-16,1 1-128 0,1 2 128 0,-1-1-128 0,-3 5 0 16,0-5 0-16,1 4 0 0,-1-5 0 0,4 3 0 15,-5-1 0-15,0 3 0 0,0-2 0 0,2 1 0 0,1-1 0 16,1 0 0-16,0 0 0 0,-1 2 0 0,0 2 0 15,1-4 0-15,1 3 0 0,-2 1 0 0,3 0 0 16,-1 0 0-16,2 2 0 0,1-1 0 0,-2 0 0 16,3 2 0-16,1 0 0 0,-1-2 0 0,4 1 0 15,2-1 0-15,2-3 0 0,0 2 0 0,1 1 0 16,2-3 0-16,0 5 0 0,2 1 0 0,0 3 0 16,1-3 0-16,2 1 0 0,-1 0 0 0,3 0 0 15,0 1 0-15,3 0 0 0,0-1 0 0,4 2 0 16,0-1 0-16,2-1 0 0,-1-4 0 0,3 1 0 15,1 0 0-15,2-1 0 0,-1 2 0 0,2-4 0 16,0 1 0-16,3 1 0 0,1-3 0 0,1 1 128 0,3 2-128 0,0 1 0 16,2-1 0-16,2-3 0 15,-1 2 0-15,2 1 128 0,1 0-128 0,3-4 0 0,2 2 0 0,0-3 0 16,-1 2 0-16,2 2 0 0,-1-4 0 0,0 2 128 16,-1-3-128-16,3 1 0 0,2 1 0 0,0 1 128 15,1-3-128-15,3 1 0 0,0-4 128 0,2 1-128 16,-1 2 144-16,4-4-144 0,-3-1 192 0,2 3-192 15,0-3 176-15,0 0-176 0,-1-1 160 0,5 2-160 16,3 1 128-16,1-2-128 0,-2-2 0 0,0 0 144 16,-2-1-144-16,-2 2 0 0,0-2 144 0,0 2-144 15,-1 0 0-15,2-2 0 0,0 0 0 0,0 1 128 16,-2 3-128-16,0-2 0 0,0-2 0 0,-3 0 0 16,-2 0 0-16,-2 0 144 0,-2 0-144 0,-1 0 160 0,-2-2 16 0,-1-1 0 15,0 1 0-15,0 0 0 0,0 1-48 0,-1 0 0 16,-2-4 0-16,1 0 0 0,1 1 0 0,-2 0 0 15,-1-1 0-15,-1-2 0 0,-1 1 0 16,2-3-128-16,2 5 192 0,0-2-64 0,0-3 0 0,-1 2-128 16,2 0 192-16,2-2-64 0,2 5-128 0,-3-3 0 15,-1-1 144-15,0 2-144 0,1-4 0 0,-2 2 128 16,-3-3-128-16,-1-2 0 0,-1-1 176 0,-2 1-48 16,1 1 0-16,-2-4 0 0,-1-2 80 0,-1 2 16 15,-3-1 0-15,1 2 0 0,-2-1 32 0,0-1 0 16,-3-2 0-16,-1-4 0 0,-2 0 0 0,2 0 16 15,-3-3 0-15,-1 2 0 0,0 2-64 0,-1 2-16 0,-2 1 0 16,-1-3 0-16,-3-1-192 0,-1 1 144 16,-4 1-144-16,1-1 128 0,-1 7-128 0,-2-2 0 0,-3 1 144 15,0 1-144-15,-2-1 0 0,0 4 128 0,-1 2-128 0,-2-3 0 16,0 4 0-16,-1 0-128 0,-1 5 0 0,-3 0 0 31,0-1-1168-31,0 4-240 0,1 1-32 0,-1 3-16 16,-1 2-1360-16,2-1-256 0</inkml:trace>
  <inkml:trace contextRef="#ctx0" brushRef="#br0" timeOffset="177323.46">24557 13817 10591 0,'0'0'464'0,"-1"-9"112"0,1 0-576 0,0 0 0 16,0 3 0-16,0 6 0 0,2-9 1088 0,-2 9 96 15,0 0 32-15,0 0 0 0,5-5-192 0,-5 5-16 16,7-7-16-16,-7 7 0 0,0 0-224 0,0 0-32 15,7-4-16-15,-7 4 0 0,0 0-144 0,0 0-48 16,0 0 0-16,9 9 0 0,-3 0-48 0,-2 4-16 16,-2 3 0-16,-1 4 0 0,-2 2 48 0,-2 2 0 15,-2 1 0-15,1 2 0 0,-4 6-80 0,1 0-16 0,-2 0 0 16,0 4 0-16,0 2-96 0,0 1-32 0,0-1 0 0,3 1 0 16,-3-2-112-16,3 0-32 0,-1 1 0 15,2-4 0-15,0-5-144 0,1 2 192 0,1-3-192 0,0 0 192 16,-1-5-16-16,2-1 0 0,0-7 0 0,1 0 0 15,1 1 80-15,0-2 32 0,0-1 0 0,1-3 0 16,-1-11 0-16,0 0 0 0,4 9 0 0,-4-9 0 16,0 0 16-16,0 0 0 0,0 0 0 0,10 7 0 15,-10-7-32-15,9 0 0 0,-9 0 0 0,12-3 0 16,-2-1-64-16,-1 2-16 0,0-3 0 0,1 0 0 16,3 2-192-16,-3 0 176 0,1 1-176 0,2 2 160 15,2-4-160-15,0-1 0 0,2 2 0 0,3 1 0 16,4-2 0-16,2 0 0 0,-1-2 0 0,3 1 0 15,1 1 0-15,6-1 0 0,-1-3 0 0,11 4 0 0,2 4 0 0,6 0 0 16,2 3 0-16,-1-4 0 0,0-2 0 16,-2 1 0-16,-3 2 0 0,1 0 0 0,1-3 0 0,1-1 0 15,0 1 0-15,1 3 0 0,1 1 0 0,-1 1 0 16,1-2 0-16,-6 0 0 0,0 2 0 0,-1 0 0 16,0-2 0-16,0 1 0 0,0-6 0 0,3 5 0 15,1 4 0-15,0 0 0 0,-2-4 0 0,-1 0 0 16,0-1 0-16,-3 1 0 0,0 1 0 0,1 1 0 15,2 0 0-15,-1 0 0 0,2 2 0 0,0 2 0 16,0 2 0-16,0-3 0 0,-2-1 0 0,-3-3 0 16,-2 3 0-16,0 0 0 0,0 1 0 0,0-1 0 15,-1-3 0-15,-2 3 0 0,0 4 0 0,0 0 0 16,1-3 0-16,-2 1 0 0,-1-1 0 0,-1-2 0 16,-2 3 0-16,0-4 0 0,-3 1 0 0,-1 0 0 0,-3 0 0 0,2-2 0 15,-1 2 0-15,0-1 0 0,-1 1 128 0,-2 2-128 16,0 0 0-16,-3-2 0 0,0-2 0 0,0 1 0 15,-3 2 0-15,4 1 0 0,-3-2 0 0,-2-2 128 16,-3-1-128-16,0 0 0 0,-2 3 0 0,-2-3 0 16,1-2 128-16,-5 1-128 0,1-3 128 0,-8 4-128 15,0 0 144-15,0 0-144 0,8-10 160 0,-3 5-160 16,-5 5 208-16,0 0-48 0,0 0-16 0,0 0 0 16,5-13 0-16,-1 4 0 0,0-1 0 0,2 3 0 15,0-6-144-15,-1 0 160 0,2-3-160 0,0 3 160 16,1 0-160-16,1-3 0 0,0-5 144 0,1 0-144 15,0-3 0-15,0 1 128 0,0 1-128 0,1-6 0 0,-1 0 0 16,1-4 0-16,-4-1 0 0,1 2 128 16,0 0-128-16,-2 1 0 0,0-2 0 0,-1 8 128 0,1 0-128 15,0 2 0-15,2-1 0 0,-2 4 0 0,-1 0 0 0,0 0 0 16,1 0 0-16,-3 1 0 0,1-1 0 0,0 1 0 16,-3 3 0-16,1 1 0 0,0-3 0 0,1 3 0 15,-2 0 0-15,1 3-128 0,1-2 128 0,1 2 0 16,-2 1 0-16,1-2 0 0,-3 5 0 0,0 7 0 15,1-12-176-15,-1 12 176 0,0-9 0 0,0 0 0 16,0 9-128-16,0 0 128 0,0 0 0 0,0 0 0 16,-1-5 0-16,1 5 0 0,0 0 0 0,0 0 0 15,0 0 0-15,0 0 0 0,0 0 0 0,0 0 0 16,0 0-128-16,0 0 128 0,-12-2 0 0,1 0 0 0,2 1 0 0,0 1 0 16,-1 0 0-16,0 0 0 0,10 0 0 0,-13 1 0 15,0 1 0-15,-1-2 0 16,0-2 0-16,0 0 0 0,-2 2 0 0,-2-3 0 0,-2 2 0 0,-1 1 0 15,-1 1 0-15,-3 2 0 0,-4-2 0 0,-1-1 0 16,-3-1 128-16,-2 1-128 0,0 0 0 0,-1 0 0 16,2 0 128-16,-2-3-128 0,-3 2 0 0,1-1 0 15,0-2 0-15,-4 1 0 0,-3-1 0 0,-1-1 0 16,1 2 0-16,-1 0 0 0,-1 3 0 0,1-1 0 16,3-1 0-16,0-1 0 0,-4-5 0 0,2 3 0 15,-2 1 128-15,0-2-128 0,-1 1 0 0,-1 1 0 16,-3-4 0-16,0 2 0 0,0 0 0 0,0-2 0 15,0 4 0-15,-2 2 0 0,1 0 0 0,-3 1 0 16,-1-5 0-16,-3-1 0 0,-3 3 128 0,2 1-128 16,-4-2 0-16,6 2 0 0,3 3 0 0,0 0 0 0,-2-1 0 0,-3 1 0 15,-3-2 0-15,2 1 0 0,0 0 0 0,2 1 0 16,3 2 128-16,1 2-128 0,3-1 0 16,-6 1 160-16,-1-6-160 0,-2 4 128 0,2 0-128 0,2 1 0 15,2-2 0-15,3 2 0 0,0 0 0 0,1 2 128 16,0-1-128-16,1-2 0 0,2-1 128 0,1 1-128 15,0 2 128-15,4 1-128 0,1-2 128 0,3-1-128 16,4 0 0-16,0 0 128 0,3 1-128 0,2-1 0 16,2 2 0-16,0-1 0 0,2-3 0 0,1 2 0 15,1 1 128-15,2 0-128 0,2 0 0 0,1 1 0 16,-1 0 0-16,3-2 0 0,2 1 0 0,2 1 0 16,2 2 128-16,2 0-128 0,3 6-208 0,2-2-80 0,-1 1-16 15,4-1 0 1,1 3-2304-16,1 0-464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6:41:46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29580 6422 7359 0,'0'0'656'0,"0"0"-528"0,0 0-128 0,0 0 0 0,11-1 1104 15,-11 1 192-15,0 0 48 0,11-1 0 0,-3-5-544 0,-8 6-96 16,0 0-32-16,8-5 0 0,-1 0-160 0,-7 5-48 16,6-9 0-16,-6 9 0 0,5-8-48 0,-5 8-16 15,4-12 0-15,-4 12 0 0,1-11-32 0,-1 0-16 16,0 11 0-16,-1-12 0 0,-1 2-64 0,-1-3-16 16,-1 3 0-16,0 1 0 0,1-4-80 0,-3 4-32 15,1-4 0-15,-1 2 0 0,-2 0 32 0,0-2 0 16,-1 1 0-16,-2 2 0 0,0-4 0 0,-2 2 16 15,-1-2 0-15,-2 2 0 0,-3-2-48 0,-3 0-16 16,0-1 0-16,-4 2 0 0,-3-2-144 0,-2 0 0 16,-3 2 144-16,1 3-144 0,-2-3 0 0,1 0 144 0,0 2-144 15,-1-2 0-15,0 2 128 0,-1 1-128 0,-1-3 0 16,-1 3 0-16,-4 0 128 0,-5-4-128 0,-4 1 0 0,3 2 0 16,1-3 128-16,0-2-128 0,-1 2 192 0,-1 4-192 15,1-1 0-15,-1-1 0 0,0 2 0 0,-4-3 0 16,-4 1 0-16,-3 1 0 0,0 0 0 0,3 2 160 15,1-2-160-15,-1 3 0 0,3-2 0 0,-1 2 128 16,-4-2-128-16,-2 4 192 0,-4-2-192 0,3 2 192 16,1-1-192-16,1-1 0 0,2 2-160 0,-2-1 160 15,-2 0 0-15,-3 2 0 0,-3-2 0 0,4 0 160 16,-1 2-160-16,3-1 0 0,1 2 0 0,1 0 0 16,0 2 0-16,-5-2 0 0,-5-1-176 0,2 2 176 15,2 0 0-15,2 1 0 0,2-2 0 0,1 1 0 16,0-1 0-16,-4 1 0 0,-5 1 0 0,1-1 0 0,3 2 0 15,3 1 0-15,2 0 0 0,1 0 176 0,0-1-176 0,-2 1 0 16,-5 0 0-16,0 1 0 0,1 1 0 0,1 0 0 16,3 0 0-16,4 1 0 0,4-1 0 0,-2 3 0 15,-7-2 0-15,-2 0 0 0,-1-1 0 0,1 2 0 16,3 1 0-16,1 0 0 0,4-1 0 0,-3 2 0 16,-2 2 0-16,-2-2 0 0,-3 3 0 0,2-4 0 15,3 0 0-15,1 4 0 0,1-1 0 0,0 2 0 16,0-2 0-16,-2 2 0 0,-4-4 0 0,1 3 0 15,4-3 0-15,1 2 0 0,4 1 0 0,-1 2 0 16,4-3 0-16,-3 5 128 0,-3-2 0 0,0-1 0 16,-5-1 0-16,4 0 0 0,4 1-128 0,2 2 128 15,0 0-128-15,2 0 128 0,1-1-128 0,-1 3 0 0,-1-4 0 0,0 1 0 16,-1-1 0-16,3-1 0 0,3 2 0 16,1-1 128-16,2 3-128 0,4 2 0 0,0-1 0 0,-1-2 0 15,-1-1 0-15,-3 2 0 0,-1 0 0 0,0 0 0 16,2 1 0-16,-2 2 0 0,3 0 0 0,1 1 0 15,-1-2 0-15,2 2 0 0,2-1 0 0,-2 1 0 16,-1-1 0-16,-2-1 0 0,-1 2 0 0,3-2 0 16,0 0 0-16,2 3 0 0,1 0 0 0,1 2 128 15,3-2-128-15,0 1 0 0,0-1 0 0,2 1 0 16,1 0 0-16,0 3 128 0,0-1-128 0,0 1 0 16,0-4 0-16,1 1 0 0,-1-1 0 0,4 1 0 15,2 1 0-15,3-1 0 0,0 1 0 0,3 2 0 16,2-3 0-16,2 1 0 0,0 3 0 0,2-4 0 15,2-1 0-15,3 0 0 0,0-2 0 0,2 2 0 16,1 0 0-16,1 0 0 0,0 0 128 0,4-1-128 0,-2 1 0 0,2 1 0 16,2-3 0-16,0 1-176 0,2 2 176 0,2 0 0 15,-2-2 0-15,3 1 0 0,0 0 0 0,2-1 0 16,-1 0 0-16,0 1 0 0,2 0 0 0,1-1 0 16,1-1 0-16,1 0 0 0,1 1 0 0,-1 0 0 15,2 2 0-15,1 1 0 0,0-3 0 0,3 1 0 16,0-3 0-16,1 3 0 0,1 0 0 0,3 1 0 15,2-1 0-15,0 1 128 0,0 0-128 0,2 1 0 16,0-4 0-16,1 0 0 0,0-2 128 0,1 1-128 16,-2 2 128-16,4-1-128 0,0 0 0 0,2-2 144 15,0 1-144-15,1 0 0 0,1 0 128 0,3 2-128 16,2-3 0-16,2-1 0 0,0 3 0 0,-2 1 128 16,-1-2-128-16,-1 0 0 0,-1 2 160 0,-2-2-160 0,4 1 128 0,0-2-128 15,3 2 128-15,-2-1-128 0,3 0 0 0,3 2 128 16,1-1-128-16,-1-2 192 0,0-2-192 0,-2 0 192 15,-2 2-192-15,1-2 128 0,0 2-128 0,1-2 128 16,3-3-128-16,-1 2 160 0,4 1-160 0,1-2 160 16,3 2-160-16,0-1 0 0,-5-2 0 0,1 1 128 15,-5-2-128-15,4 2 0 0,1-1 144 0,2 2-144 16,1 0 0-16,2-1 144 0,2-1-144 0,0 1 0 16,-2-4 0-16,-2 3 0 0,-3-4 0 0,1 2 0 15,2 0 128-15,1 0-128 0,-1 1 0 0,6-4 0 16,0 1 0-16,-1 2 128 0,-2-2-128 0,-2 0 0 15,-1 4 128-15,1-4-128 0,-3-1 0 0,4-1 0 0,2 3 128 16,1-3-128-16,1-1 0 0,-2 1 0 16,-2 1 0-16,-2 1 0 0,-1-2 128 0,1-2-128 0,0-1 0 15,4 0 128-15,2-1-128 0,1 1 0 0,-1 0 160 0,-2 1-160 16,-4 0 128-16,0 1-128 0,-1-2 0 0,0-2 128 16,3 2-128-16,1 0 0 0,4 0 0 0,2-1 0 15,0 1 128-15,-4 0-128 0,-5-1 0 0,2-2 0 16,3-2 0-16,3 1 0 0,1 1 0 0,2 0 0 15,1 1 0-15,-2-4 128 0,-2 1-128 0,1 2 0 16,1-1 0-16,-1-3 0 0,1 2 0 0,4 2 0 16,2-1 0-16,-2-1 0 0,-5 1 0 0,-1 1 0 15,-1 1 0-15,0-1 0 0,-1-3 0 0,5 2 128 0,3 1-128 16,-3 0 0-16,-2-2 0 0,-1-1 0 16,-3 1 0-16,-1-2 0 0,0 0 0 0,1 1 0 0,2-2 0 0,-1 2 0 15,1 0 0-15,-3-3 0 0,-3 2 0 0,-2-1 0 16,-2-3 0-16,1 0 0 0,1 2 0 0,2-1 0 15,-1 0 0-15,2 1 0 0,-2-1 128 0,0-2-128 16,-4-2 0-16,-1-2 0 0,-3-2 0 0,-1 1 128 16,1 1-128-16,-1 1 0 0,-1-2 144 0,2 3-144 15,-2-2 256-15,2-1 0 0,-2-1-16 0,-1-1 0 16,-3-2-48-16,-3 0 0 0,-2 0 0 0,-3 0 0 16,-1 2 0-16,-1 0 0 0,0-4 0 0,-1-1 0 15,-2 1 32-15,0 0 0 0,0-1 0 0,0 1 0 16,-2 1 0-16,0-3 0 0,0 0 0 0,0 1 0 15,-1-5 0-15,-1 3 0 0,-2-2 0 0,-1 0 0 0,-2-1-48 0,-1-3-16 16,1 0 0-16,-2 4 0 16,-2-2-160-16,2 2 192 0,-4 1-192 0,-1-3 192 0,-1-2-64 0,1 3-128 15,-4-2 192-15,0-1-64 0,-1 1-128 0,0-1 160 16,-2-1-160-16,1 1 160 0,-1-1-160 16,0 0 160-16,-2 3-160 0,-2-4 160 0,1 3-160 0,-2 0 0 15,0 2 144-15,-5-3-144 0,0 0 0 0,0 3 144 16,-4-1-144-16,-2-3 0 0,-1 0 0 0,-3 1 0 15,-4 3 0-15,0-2 0 0,-3 2 0 0,-4 2 0 16,0-2 0-16,-2 2 0 0,3 0 0 0,-3 6 0 16,0 1-144-16,1 3 144 0,0 0-400 0,2 5 0 15,2 3 0-15,-1-1 0 16,2 3-2112-16,-2 5-432 0,-11-6-64 0,4 3-32 0</inkml:trace>
  <inkml:trace contextRef="#ctx0" brushRef="#br0" timeOffset="20782.08">1433 11518 16287 0,'0'0'352'0,"-11"-3"80"0,0-3 16 0,11 6 16 0,0 0-464 0,0 0 0 0,0 0 0 0,0 0 0 0,0 0 336 0,0 0-16 15,-3 11-16-15,3-11 0 0,0 12-64 0,2-2-16 0,-2-10 0 0,2 14 0 16,2 2-32-16,-1 0 0 0,0-2 0 0,0 4 0 15,-1 2-32-15,1 0-16 0,0 2 0 0,-1 2 0 16,-1 4 80-16,3 2 16 0,-1 2 0 0,1 3 0 16,-1-1-64-16,1 3-16 0,0 1 0 0,-3 4 0 15,2 0-16-15,-2 0 0 0,-1 1 0 0,-1-2 0 16,-2 3 112-16,2 1 32 0,-4 4 0 0,0 2 0 16,-3-3 32-16,1 3 16 0,-1 2 0 0,0 1 0 15,-1-1-32-15,2 1-16 0,-1-1 0 0,3 2 0 16,0-1-48-16,1 2-16 0,-1 4 0 0,0-3 0 15,0 0-32-15,0 1-16 0,-2-4 0 0,2 5 0 16,-2-1-176-16,0 2 192 0,1 0-192 0,-2-1 192 16,0 6-64-16,-1-2 0 0,0 0 0 0,0-4 0 15,0 0 0-15,-1 2 0 0,0-2 0 0,-1-1 0 0,1 4 32 16,1-4 0-16,0 0 0 0,1-1 0 0,-5 2-16 0,1-3 0 16,2-2 0-16,-1 1 0 0,-2 0-144 0,2 1 192 15,-2 1-192-15,0 1 192 0,-1 0 0 16,2-3 0-16,-5-1 0 0,2-2 0 0,-2 0 48 0,3 0 16 15,-2-2 0-15,-1 1 0 0,1-3-64 0,2 0-16 16,-2-6 0-16,1-2 0 0,0-4-176 0,1-1 128 16,3-4-128-16,0 1 128 0,1-6-128 0,0 2 0 15,2-4 144-15,1-1-144 0,-1-3 0 0,2 2 0 16,1-2 0-16,0-1 128 0,-2-2-128 0,3-1 0 16,-1-1 0-16,2-2 128 0,-3 0-128 0,5-1 0 15,-1-3 0-15,-2 2 0 0,4-11 0 0,-1 11 144 0,1-11-144 16,0 10 0-16,0-10 192 0,0 0-64 15,3 12 0-15,-3-12-128 0,5 8 160 0,4 1-160 0,-9-9 128 0,12 7-128 16,-1 0 0-16,1 0 128 0,0-5-128 0,0 2 0 16,2 0 0-16,4 1 0 0,2-1 128 0,0-3-128 15,-1 2 0-15,2-1 0 0,2 1 0 0,1-2 0 16,-3 0 0-16,2 3 0 0,-1 0 0 0,-1-3 0 16,1 3 0-16,2 0 0 0,-1 1 0 0,2-1 0 15,1-1 0-15,2 3 0 0,2 0 0 0,2-2 0 16,2 1 0-16,3 2 0 0,1-2 0 0,4 1 0 15,0 0 0-15,-2-1 0 0,-5-1 0 0,2 2 0 16,1 1 0-16,0-2 0 0,1 0 0 0,-1 2 0 16,0 0 128-16,5 2-128 0,0-3 0 0,3 0 128 15,2 1-128-15,-1-1 0 0,-2 0 0 0,-2 3-176 0,-1-4 176 0,4 4 0 16,0-4 0-16,-3 3 0 0,3 0 0 0,2-3 0 16,3 0 0-16,1 2 0 0,0-3 0 0,-4 1 0 15,-5 0 0-15,1 0 128 0,1 1-128 0,2 0 0 16,1-2 0-16,1-2 0 0,4 2 0 0,2 1 0 15,2 1 0-15,-1-3 0 0,-2 1 0 0,-1 0 0 16,0-2 0-16,2 3 0 0,1-2 0 0,1 1 0 16,4-1 0-16,2 0 0 0,-2-3 0 0,-3 0 0 15,-1 0 0-15,-2 0 0 0,0 0 0 0,0 0 0 16,1 0 0-16,3-1 0 0,3-1 0 0,-3 0 0 16,-5-1 0-16,-2 3 0 0,-2 0 0 0,0 2 0 15,3-2 0-15,-1 2 0 0,0 1 0 0,2-2 0 16,3-1 0-16,-1 4 0 0,-3-2 0 0,0 0 0 0,-2-1 0 0,1 3 128 15,1 1-128-15,1 1 0 0,5-2 128 16,-1 0-128-16,4-2 0 0,-1 3 128 0,-6 0-128 0,0-1 0 16,-1-1 0-16,2-1 0 0,2 3 0 0,1-2 0 15,5-2 0-15,-1 2 0 0,0-1 0 0,-5 1 0 16,-2 1 0-16,-1-3 0 0,2 0 0 0,3 2 128 16,2-2-128-16,2 2 0 0,2-2 0 0,-4-1 0 15,-2-1 0-15,1-1 0 0,0 1 0 0,0 1 0 16,4 0 144-16,2 0-144 0,3-1 192 0,-3-3-192 15,-6-1 192-15,3 2-64 0,-1 2 0 0,2-1-128 16,1 0 128-16,4 0-128 0,4 0 0 0,-3 1 0 16,-5-3 144-16,0 2-144 0,0-1 0 0,3 1 144 15,1 0-144-15,1-1 0 0,2-2 0 0,-4 0 0 0,-2-1 128 0,-1 3-128 16,0-2 0-16,4 1 128 0,3-1-128 0,0 2 0 16,-1-3 144-16,-2 2-144 0,-2-1 128 0,-2 2-128 15,0-2 160-15,5 1-160 0,5 2 128 0,-3-1-128 16,-6 2 0-16,-1-2 144 0,0 1-144 0,-1 1 128 15,0-2-128-15,4 2 128 0,0 0-128 0,-1-1 0 16,-2 1 0-16,-4 0 0 0,0 0 0 0,2-1 0 16,0 2 128-16,3-1-128 0,2 0 160 0,-2 1 0 15,-3-2 0-15,0 2 0 0,-1 2-160 0,-2 0 192 16,2 0-192-16,3 0 192 0,4 1-192 0,-1-1 0 16,-3 2 144-16,-2 0-144 0,-1-3 0 0,1-1 0 15,0 0 0-15,5 3 128 0,2-1-128 0,-2-1 0 16,-6-1 0-16,1 0 0 0,0 0 0 0,0 2 0 0,0-1 0 0,2 0 0 15,4-1 0-15,-4 0 0 0,-1 0 0 0,-2 0 0 16,1 0 0-16,1 0 0 0,1 0 0 0,4 3 0 16,2-2 0-16,-1-1 0 0,-1 0 0 0,-1-1 0 15,-2-3 0-15,3 1 128 0,0 1-128 0,4-1 0 16,3 2 0-16,-2-2 0 0,-3 2 0 0,-2-1 0 16,-2-2 0-16,3 1 0 0,3 1 0 0,1-1 0 15,-1 3 0-15,0-1 0 0,-6 0 0 0,3-1 0 16,1 1 0-16,3 0 0 0,2-2 0 0,-2 2 0 15,-4 0 0-15,-1 1 0 0,0-3 0 0,0 1 128 16,1 0-128-16,3 0 0 0,2 1 0 0,-2-4 0 16,-4 2 0-16,0-1 0 0,-2 0 0 0,5 1 0 15,3-3 0-15,-1 1 0 0,-4 3 0 0,3-3 0 16,-7-2 0-16,3 2 0 0,-2 2 0 0,4-4 128 16,3 3-128-16,-2 1 0 0,-6 1 0 0,2 0 0 15,-2-2 0-15,3 0 0 0,-1 0 0 0,4 0 0 0,4-2 0 0,-5-2 0 16,-2 3 0-16,-1 0 0 0,-1-2 0 0,3 3 0 15,4-2 0-15,-2-1 0 0,-2 2 0 0,-4 1 0 16,2-2 0-16,-4 2 128 0,0-1-128 0,2 0 0 16,5 0 0-16,1 0 0 0,-2 0 0 0,0-3 0 15,-2 0 0-15,0 5 0 0,-1-5 0 0,3 3 0 16,6 1 0-16,-5-5 0 0,-2 0 0 0,-1-1 0 16,-3 3 0-16,0-1 0 0,0 4 0 0,5 0 0 15,0-1 0-15,-3-2 0 0,-6 1 0 0,-1 1 0 16,-1 0 0-16,-1 1 0 0,1 1 0 0,4-4 0 0,2 0 0 15,-1 3 0-15,-4-1 0 0,-2-3 0 0,0 3 0 0,-2 0 0 16,-1 1 0-16,1 2 0 0,2-2 0 0,-1 1 0 16,2 1 0-16,-2-1 0 0,-4 2 0 0,-1-2 0 15,-2 1 0-15,-1-2 0 0,-1 1 0 0,3 1 0 16,3-1 0-16,0 0 0 0,-2-1 0 0,-1 1 0 16,-4 2 0-16,1 0 0 0,-2 1 0 0,-1-2 0 15,-1 1 0-15,2 0 0 0,-2 0 0 0,3 1 0 16,-2 0 0-16,1-2 0 0,0-1 0 0,-3 0 0 15,-3 2 0-15,-2-2 0 0,0 1 0 0,1-1 0 16,0 4 0-16,-1-2 0 0,-1 0 0 0,3-3 0 16,0 0 0-16,1 2 0 0,-2-1 0 0,2-1 128 15,-4-2-128-15,0 2 0 0,-1 3 0 0,0-2 0 16,-1-1 0-16,2-1 0 0,-1 2 0 0,0-4 0 16,1 3 0-16,0-1 0 0,3 2 0 0,1-1 0 0,-2 1 0 15,0-1 128-15,-4-2-128 0,3 2 0 0,-3 0 0 16,1 1 0-16,0-3 0 0,0 3 0 0,0-1 0 0,0 0 0 15,0-2 0-15,3 1 0 0,1 1 0 0,1-1 0 16,0-2 0-16,-1 2 0 0,-3 3 0 0,0-2 0 16,0-1 0-16,1 4 0 0,-1-2 0 0,1 0 0 15,-3 3 0-15,1-1 0 0,1 1 0 0,1 0 0 16,-1 0 0-16,-1 1 0 0,1-1 0 0,-4 3 0 16,-1 0 128-16,-2-1-128 0,-2-1 0 0,0 3 0 15,-1-1 0-15,0-1-128 0,1 2 128 0,-1 0 0 16,-1 1 0-16,0 0 0 0,-2-1 0 0,3 3 0 0,0 0 0 15,1-2 0-15,0 3 0 0,-1-2 0 16,-2 3 0-16,-1 0 0 0,-3-2 0 0,-2 2 0 0,-1-1 0 0,-1 1 0 16,-3-3 0-16,1 3 0 0,-2-4 0 0,-2 1 0 15,1 0 0-15,0-3 0 0,-3 0 0 0,0-1 0 16,0 2 128-16,-3 1-128 0,-7-5 128 0,0 0-128 16,11 0 0-16,-11 0 0 0,8 2 0 0,-8-2 0 15,0 0 0-15,10-4 0 0,-10 4 0 0,0 0 128 16,0 0-128-16,0 0 144 0,4-8-144 0,-1 3 160 15,-3 5-160-15,3-11 160 0,-4-1-160 0,-1 2 160 16,1-3-160-16,-1 1 0 0,-1-1 144 0,2-4-144 16,1-2 128-16,-3 2-128 0,1-5 128 0,0-2-128 15,1 0 0-15,0-4 0 0,-2 1 0 0,1-4 128 16,-1 1-128-16,-1-1 0 0,1-3 128 0,-1-3-128 16,0-1 128-16,0-1-128 0,-1-1 160 0,1 1-160 15,0-6 128-15,3 2-128 0,-1-1 0 0,0-3 144 0,-1-4-144 16,1-1 0-16,1-3 0 0,0 0 0 0,-1-1-144 0,1 1-16 15,0-6 0-15,1 2 0 0,0 2-48 0,0 0-16 16,0-7 0-16,0 3 0 0,0-4-32 0,0 4 0 16,-1-2 0-16,-1 3 0 0,1-2 128 0,0 1 128 15,-3-2-208-15,3 1 80 0,-3 0 128 0,1-2 0 16,0 1 0-16,0 2-128 0,-1 2 128 0,2 0 0 16,-1-1 128-16,1 1-128 0,-2-3 128 0,1 4-128 15,2-1 160-15,-2-1-160 0,2 2 192 0,0 1-64 16,1-4-128-16,0 2 192 0,0 2-192 0,1 1 0 15,0 1 0-15,3 3 0 0,-1-1 0 0,-2 1 128 0,0 1-128 16,1 5 0-16,-1-2 0 0,1 0 128 0,1 3-128 0,-2 1 0 16,-1 2 128-16,3-2-128 0,-2 3 0 15,2-1 0-15,-1 0 128 0,1 2-128 0,-1 2 0 16,1 0 0-16,-2 1 0 0,4 2 0 0,-1-1 0 0,-2 0 0 16,1 1 0-16,0 0 0 0,0 1 0 0,-1 2 0 15,0 3 0-15,1-1 0 0,-2 3 0 0,0 0 0 16,-1 1 0-16,2-1 0 0,-2 3 0 0,0 0 0 15,0 2 0-15,0 2 0 0,0 2 0 0,0-1 0 16,0 0 0-16,0 1 0 0,0 0 0 0,-2 3 0 16,2 1 0-16,-1 4 0 0,0-3 0 0,-1 3 0 15,0 0 0-15,1-2 128 0,-1 6-128 0,-1-4 0 16,0 3 0-16,0-2 0 0,3 9 0 0,-5-7 0 16,-1-2 0-16,2 3 0 0,-1 0 0 0,5 6 0 15,-9-3 0-15,9 3-128 0,-7-8 128 0,-1 4 0 0,-1 2 0 16,0 0 0-16,0 1 0 0,0 0 0 0,-1-2-144 0,-2 3 144 15,-4 3 0-15,-2-3-144 0,3 0 144 16,-4 1 0-16,-5 0 0 0,0 3 0 0,-3 0 0 0,0 1 0 16,1 0 0-16,-2-1-128 0,-3 1 128 0,1 3 0 15,-2-3 0-15,-1 0-128 0,-1 2 128 0,-2-1 0 16,0 1 0-16,-2 2 0 0,-5 0 0 0,-3-3 0 16,-1-4 0-16,-1 0-128 0,1-1 128 0,-1 2 0 15,-2-2 0-15,-1 2 0 0,3-1 0 0,-4 3 0 16,-4 0 0-16,-3 1 0 0,0-4 0 0,0-2 0 15,2-2 0-15,0 0 0 0,-2 4 0 0,0 0 0 0,-4 3 0 0,-2-2 0 16,-4-2 0-16,-1-1 0 0,2-1 0 0,1-1 0 16,-3 2 0-16,1 2 0 0,-2 0 0 0,-1-2 0 15,-7-1 0-15,4-3 0 0,1-2 0 0,0 3 0 16,1 3 0-16,-6 2 144 0,-4-4-144 0,2 0 160 16,3-2-160-16,2 0 0 0,0-3 0 0,-3 1 0 15,-2 4 0-15,1-2 0 0,1-4 0 0,1 3 0 16,3-1 0-16,0 0 0 0,0 1 0 0,-2-2 0 15,-3 0 0-15,-2 0 0 0,7-4 144 0,0 4-144 16,0 0 0-16,-2 0 128 0,-5 2-128 0,0-2 0 16,2 0 0-16,4-2 128 0,-2 6-128 0,-2-2 0 15,-1-6 0-15,-2 5 0 0,0 1 0 0,1 0 0 16,0 1 0-16,1 0 0 0,0-1 0 0,-3 0 0 16,-3 3 0-16,2-1 0 0,1 0 0 0,2 2 0 15,-2-1 0-15,-1-2 0 0,-2 1 0 0,2 3 0 0,4-4 0 16,-2 3 0-16,3 0 0 0,-7 0 0 0,-5-1 0 0,1 2 0 15,2 0 0-15,3-1 0 0,0 1 0 0,-3 0 0 16,-5 0 0-16,2 1 128 0,3 1-128 0,0-1 0 16,0-2 0-16,-2 2 0 0,-4 3 0 0,3-2 0 15,1 1 0-15,2-1 0 0,0 2 0 0,-1-1 0 16,-3-1 0-16,4 1 0 0,3 2 0 0,-2-1 0 16,-1-2 0-16,2 2 0 0,-6 0 0 0,1 2 0 15,0 1 0-15,-1 3 0 0,1-5 0 0,2 2 0 16,-2 2 0-16,5-1-128 0,2 1 128 0,-1-3 144 15,1 3-16-15,0-2-128 0,0-1 128 0,1 3-128 16,1 0 0-16,-1 0 0 0,-3-1 0 0,-2 1 0 16,-1 2 0-16,3-3 0 0,2 0 128 0,0 2-128 15,0 5 0-15,-2-3 0 0,-2-3 0 0,4 0 0 0,4 0 0 0,2 0 0 16,1 2 0-16,-2 0 0 0,-4-3 0 0,4 2 0 16,5-2 0-16,2 3 0 0,-2-2 0 0,1 3 0 15,-1-5 0-15,0 3 0 0,1-3 0 0,3 3 0 16,2-4 0-16,4 3 0 0,2-2 0 0,-3 1 0 15,-5-1 0-15,2-1 0 0,2 2 0 0,1-3 0 16,-1 1 0-16,4 2 0 0,2-3 0 0,-4 3 0 16,-4-2 0-16,3-1 0 0,0 1 0 0,3 2 0 15,0-3 0-15,5 0 0 0,1 0 0 0,-2-1 0 16,-3 1 0-16,0 3 0 0,-2-3 0 0,2 0 0 16,3-1 0-16,1 2 0 0,1-2 0 0,1 1 0 15,0 1 0-15,-3-1 0 0,-3-2 0 0,4 2 0 16,0 1 0-16,1-2 0 0,2-1 0 0,2 1 0 15,1 1 0-15,-1-2 0 0,2 0 0 0,-4-2 0 0,-5 1 0 0,4-1 0 16,4 1 0-16,1 0 0 0,-1-2 0 0,3 1 0 16,0 3 0-16,-1-2 0 0,-4 1 0 0,0-2 0 15,-2-1 0-15,2-1 0 0,2 1 0 0,3 0 0 16,-2 0 0-16,2 1 0 0,0-1 0 0,-2 3 0 16,-2-1 0-16,-1-1 0 0,-2-1 0 0,3 0 0 15,1-1 0-15,0 0 0 0,2 1 0 0,1-1 0 16,-1-1 0-16,-1 2 0 0,-1-1 0 0,-1 0 0 15,-3 0 0-15,2-3 0 0,0-1 0 0,3 1 0 16,0 1 0-16,1 2 0 0,3-3 0 0,0 2 0 16,0-2 0-16,-1 1 0 0,-5-1 128 0,0 1-128 0,3-5 0 15,1 3 0-15,1 1 128 0,1-1-128 0,-1-3 0 0,2 5 0 16,0-2 0-16,-1-2 0 0,-2 1 0 0,-4 1 0 16,-2-2 0-16,-1 4 0 0,2-1 0 0,2-1 0 15,0 0 0-15,1 1 0 0,3-1 0 0,-6-2 0 16,0 2 0-16,-3 0 0 0,-3 0 0 0,3-3 0 15,-1 3 0-15,1-2 0 0,1 0 0 0,0 4 0 16,0-4 0-16,-1 1 0 0,-5 1 0 0,1 0-144 16,2-3 144-16,2 3 0 0,1 1 0 0,2-1 0 15,-2 0 0-15,0 1 0 0,-1 0 0 0,-3-1 128 16,-2 0-128-16,2 1 0 0,3 2-128 0,1-1 128 16,0-1 0-16,2 2 0 0,4-1 0 0,-4 1-128 15,-6 1 128-15,3-2 0 0,-3-1 0 0,5-1 0 16,1 1 0-16,2 2 0 0,0 2 0 0,1-3 0 15,4 1 0-15,-4 0 0 0,-5-1 0 0,2 0 0 0,2-1 0 0,1 3 0 16,2 0 0-16,2-1 0 0,2 1 0 0,1 1 0 16,2 0 0-16,0 1 0 0,-1 1 0 0,0-1 0 15,-3 0 0-15,3 2 0 0,0-4 0 0,1 2 0 16,5 0 0-16,0 2 0 0,0 0 0 0,3 1 0 16,2-1 0-16,-1-2 0 0,3 2 0 0,0 0 0 15,2 1 0-15,-1 0 0 0,-1-1 0 0,-1-1 0 16,2 1 0-16,1-1 0 0,-3-1 0 0,6 2 176 15,1-2-176-15,2 2 192 0,1-2-192 0,2 0 160 16,-2 1-160-16,6-1 160 0,0 0-160 0,1 2 128 16,0-3-128-16,2 1 128 0,1-2-128 0,2 2 0 15,9-1 0-15,-9 5 128 0,3-2-128 0,6-3 0 16,-8 1 0-16,8-1 0 0,0 0-160 0,-4 6-16 0,4-6 0 0,0 12 0 31,3-2-1712-31,3 4-352 0,4 2-64 0</inkml:trace>
  <inkml:trace contextRef="#ctx0" brushRef="#br0" timeOffset="29653.46">12355 7340 12207 0,'0'0'528'0,"0"0"128"0,0 0-528 0,0 0-128 15,0 0 0-15,0 0 0 0,0 0 912 0,0 0 160 0,0 0 16 0,0 0 16 16,0 0-288-16,0 0-64 0,0 0-16 0,0 0 0 15,0 0-240-15,0 0-48 0,0 0-16 0,0 0 0 16,0 0-112-16,0 0-32 0,0 0 0 0,0 0 0 16,7 4 48-16,0 2 16 0,0-1 0 0,-1 3 0 15,0 2-32-15,2-1-16 0,0 1 0 0,-1 4 0 0,0-4 16 0,-1 3 0 16,0 2 0-16,1 0 0 0,0 2 32 0,-2 1 16 16,-1-1 0-16,0 0 0 0,-1-2 64 0,-2 2 16 15,-2-1 0-15,-1 2 0 0,0 0 16 0,-3-2 16 16,2 1 0-16,-2-1 0 0,0 0-64 0,-1 0-16 15,-1-2 0-15,0-1 0 0,-2 0-80 0,0-1-32 16,-1-3 0-16,-1 1 0 0,1-3-96 0,0 2 0 16,0-4-16-16,0 0 0 0,0-3-48 0,1 2-128 15,0-4 192-15,-1 0-64 0,2-2-128 0,0-1 0 16,2 1 0-16,1-2 0 16,-1-3-848-16,6 7-48 0,-5-6-16 0,5 6-12832 0</inkml:trace>
  <inkml:trace contextRef="#ctx0" brushRef="#br0" timeOffset="31789.54">13309 7054 2751 0,'0'0'256'0,"0"0"-256"16,0 0 0-16,0 0 0 0,0 0 2192 0,0 0 400 16,0 0 80-16,0 0 16 0,0-5-1216 0,0 5-224 0,0-8-48 0,0 8-16 15,0 0-288-15,0 0-64 0,0 0-16 0,0 0 0 16,0 0-192-16,0 0-48 16,0 0 0-16,0 0 0 0,0 0-128 0,-4 0-48 15,-2 0 0-15,-2 4 0 0,4 0-80 0,-2 0-32 0,-2 2 0 16,2 4 0-16,-1 2-48 0,2 0-16 0,-1 2 0 0,1 3 0 15,-2 1-64-15,5 1-16 0,-2 2 0 0,0 1 0 16,1-1-144-16,-1 0 160 0,4-1-160 0,0 0 160 16,2-1-160-16,2 1 0 0,0-5 0 0,0-1 128 15,-1-4-128-15,6 0 0 0,0-2 0 0,1-2 128 16,3-2-128-16,0-2 192 0,-2-2-192 0,3-1 192 0,2-1-48 16,1-1 0-16,1-3 0 0,2-2 0 0,2-2-16 15,-2 1 0-15,1-4 0 0,-1 2 0 0,3-1-128 0,-1-2 128 16,-3 2-128-16,-2 0 128 0,1 0 0 0,-1-1 0 15,-1 1 0-15,0-1 0 0,-5-1-128 0,-1 1 0 16,2 1-160-16,-5 0 160 0,1 0 0 0,-2 2 0 16,-1 1 0-16,-1 2 0 0,-1 0 0 0,-3 7 0 15,0 0 0-15,0 0 0 0,0 0 0 0,0 0 0 16,0 0 0-16,0 0 0 0,0 0 0 0,0 0 0 16,-5 7 0-16,1 1 0 0,0 4 0 0,1 2 0 15,-3 2 128-15,2 1-128 0,0 2 144 0,1 1-16 16,-4 7-128-16,2 1 192 0,0 4 32 0,-1 0 0 15,-1 1 0-15,1 6 0 0,-7 0 80 0,2 3 16 16,-3 5 0-16,1-1 0 0,-2 1-64 0,0 0-16 16,-2-2 0-16,1-1 0 0,-2-3-64 0,0-3-16 15,0 1 0-15,0-1 0 0,1-1 16 0,-1-1 0 0,0 0 0 16,2-3 0-16,-1-3 32 0,-1-6 16 0,0 0 0 16,2-3 0-16,1-5-96 0,2-3 0 0,1-2-128 15,2 0 192-15,0-8 48 0,3-3 0 0,-1-3 0 0,2-5 0 16,-2-1 16-16,4-5 0 0,0-1 0 0,2-2 0 15,0-3-256-15,4 0 0 0,0-1 0 0,2 2 0 16,0 1 0-16,2 1 0 0,-1-2 0 0,4 2 0 16,1 2-176-16,3 0 176 0,1 2-160 0,0 3 160 15,1-2-128-15,2 6 128 0,1-2 0 0,1 3-144 0,-1 3 144 16,2-2 0-16,0 0 0 0,-1 1 0 0,-1 3-128 16,0 2 128-16,0 1-128 0,6 1 128 15,-4 1-1968-15,-2 2-304 0,-3 0-64 0</inkml:trace>
  <inkml:trace contextRef="#ctx0" brushRef="#br0" timeOffset="32256.67">14408 6629 1839 0,'0'0'0'0,"0"0"160"0,0 0-160 0,0 0 0 0,-5 7 0 0,-4-2 0 15,2 1 3248-15,0 3 608 0,0-1 128 0,-4 4 32 16,-1 1-2288-16,-2 5-448 0,-2 0-80 0,1 2-32 0,0 3-400 16,-2 5-96-16,2 2-16 0,-3 3 0 0,1 2 112 15,-4 2 32-15,1 6 0 0,0-1 0 0,-2 5-112 0,3-2-32 16,1 5 0-16,3 1 0 0,1-3-336 0,4 0-80 15,2 0-16-15,4-5 0 0,4 0-224 16,4-4 128-16,0-2-128 0,6-4 0 0,-2-5 0 0,4 0 0 16,2-4 0-16,4 1 0 15,1-5-400-15,5-1-80 0,2-4-16 0,2-3 0 16,0-2-528-16,2-5-128 0,3-1 0 0</inkml:trace>
  <inkml:trace contextRef="#ctx0" brushRef="#br0" timeOffset="32772.12">15287 6557 11967 0,'0'0'1072'0,"0"0"-864"0,0 0-208 0,0 0 0 0,0 0 1248 0,0 0 208 15,0 0 32-15,0 0 16 0,0 0-480 0,0 0-80 16,0 0-32-16,0 0 0 0,0 0-368 0,0 0-80 16,11 10-16-16,-2-4 0 0,0 3-64 0,2 1 0 15,1 3-16-15,2 4 0 0,0-1-96 0,1 5-16 16,0 0 0-16,2 6 0 0,-2 1 48 0,1 2 0 16,0 5 0-16,-1 1 0 0,-1 3 16 0,-1 6 0 15,-3 2 0-15,-1 3 0 0,-2 1-48 0,-2-2 0 16,-1-2 0-16,-3 2 0 0,-3-2 48 0,-2-3 0 15,-1 1 0-15,-3-3 0 0,0-4-16 0,-3 2 0 16,0 2 0-16,-1-2 0 0,0-2-48 0,-2-2 0 16,-1-2 0-16,-1-2 0 0,-2-3-48 0,2-1-16 0,-1-3 0 0,5-2 0 15,0-3-192-15,2-3 144 16,1-6-144-16,3 1 128 16,1 1-976-16,5-13-208 0,0 0-32 0,0 0-11968 0</inkml:trace>
  <inkml:trace contextRef="#ctx0" brushRef="#br0" timeOffset="33274.51">16155 7075 12671 0,'0'0'560'0,"0"0"112"0,-8 7-544 0,8-7-128 15,0 0 0-15,0 0 0 0,0 0 976 0,0 0 176 16,0 0 16-16,6 7 16 0,3-1-176 0,5-3-48 0,3-3 0 0,3 0 0 15,2-2-256-15,2-1-48 0,1-1-16 0,2 2 0 16,-2-1-176-16,2 1-32 0,-1-2-16 0,0 0 0 16,1-1-160-16,0 1-48 0,-2-1 0 0,1 3 0 15,-1 0-208-15,3 2 144 0,-4-1-144 0,-1 2 128 16,-1 2-128-16,-3-2 0 0,-3-1 0 0,-2 4 0 16,-2-1-1648-16,-12-3-352 0</inkml:trace>
  <inkml:trace contextRef="#ctx0" brushRef="#br0" timeOffset="33473.17">16338 7389 21183 0,'0'0'1888'0,"0"0"-1504"16,0 0-384-16,10 3 0 0,3-1 576 0,1 0 32 16,2-1 16-16,6-4 0 0,4 0 224 0,-1 0 48 15,0-3 16-15,3 1 0 0,5-2-160 0,1-2-48 16,3 1 0-16,3-1 0 0,0 2-304 0,0-3-64 15,-2 1-16-15,-1-1 0 0,-4 2-320 0,-3 0-160 16,-2 0 16-16,0 3 0 16,0-3-2256-16,-1 3-448 0,7-6-96 0,-5 4 0 0</inkml:trace>
  <inkml:trace contextRef="#ctx0" brushRef="#br0" timeOffset="38112.11">7706 14703 7359 0,'0'0'656'0,"-2"-4"-528"0,2 4-128 0,-2-9 0 16,0 3 1040-16,0 1 176 0,-1-1 48 0,3-1 0 15,0 7-368-15,0-9-64 0,-1 0 0 0,1 2-16 16,0-2-128-16,1 1-32 0,-1 8 0 0,0-11 0 16,0-4-336-16,0 6-80 0,0 0-16 0,0 1 0 15,0-5 96-15,-2 3 32 0,1 1 0 0,-2-1 0 0,0 3 160 0,1-4 16 16,-2 4 16-16,-1-3 0 0,-3 1 176 15,1-1 48-15,-2 3 0 0,0-3 0 0,-2 1-96 0,-2-4-16 16,-1 5 0-16,0-4 0 0,-4 2-304 0,0 1-64 16,0 0-16-16,-3 0 0 0,-1 0-16 0,-1 0 0 15,-2-2 0-15,1 3 0 0,-5-3-64 0,-2 3 0 16,-2-1-16-16,-3 3 0 0,-3-4-176 0,1 2 160 16,0-1-160-16,1 1 160 0,-1 1-160 0,0-3 0 15,-3 2 0-15,0 1 0 0,-1 3 0 0,-2-1 0 0,-6 0-144 0,-3 0 144 16,-4 0-128-16,-1-2 128 15,1 3-192-15,0 2 192 0,0-2-240 0,0 2 64 0,1 0 16 0,-7 1 0 16,-5-2 16-16,-2 2 0 16,1-1 0-16,2 0 0 0,1 4 16 0,-2 0 0 15,1 3 0-15,-7-2 0 0,-1-4 0 0,0 1 0 0,2 3 0 0,3 1 0 16,2 0 128-16,-2 1-128 0,-3-1 128 0,-2 0-128 16,-3-1 128-16,2 3-192 0,2-4 192 0,6 2-192 15,-1 1 192-15,-2 1 0 0,-9-2 0 0,5 0-128 16,2 0 128-16,3 2 0 0,2-1 0 0,2-1 0 15,-1 0 0-15,-2 1 0 0,-4-1 0 0,3-2 0 16,2 3 0-16,1 2 0 0,5-2 0 16,0-1 0-16,1 2 0 0,-4 2 0 0,-2-5 0 0,2 4 0 15,3 2 0-15,2-3 0 0,1 2 0 0,2-2 0 16,0 0 0-16,1 3 0 0,-4-2 0 0,0 3 0 16,2-1 0-16,1 1 0 0,2 0 0 0,3-1 0 15,1 2 128-15,3 0-128 0,1 3 128 0,0 0-128 16,-3-2 144-16,1 2-144 0,-2 0 192 0,4 1-192 0,2 1 144 0,5-4-144 15,3 5 0-15,1-1 144 0,1 2-144 0,3 0 128 16,1 1-128-16,2 4 128 0,1 0-128 0,1-2 0 16,2 2 0-16,1 3 0 0,2-5 0 0,2 1 0 15,1 3 0-15,2 0 0 0,5 0 0 0,-4 2 128 16,5-4-128-16,3 2 0 0,3-1 0 0,3 2 0 16,2 0 128-16,1 0-128 0,1 2 0 0,5-2 0 15,2 2 0-15,2-2 0 0,2 0 0 0,3-1 0 16,2 1 0-16,0-2 128 0,2 2-128 0,3 0 0 15,0 1 0-15,1 1 0 0,0 3 0 0,3-5 0 0,1 1 0 0,1 0 0 16,1 3 0-16,3-2 0 16,2 1 0-16,3 1 0 0,4-5 0 0,3 3 128 15,2-3-128-15,0 2 128 0,1-5 48 0,0-2 0 0,-1 0 0 0,2 1 0 16,0-2-16-16,2 1 0 16,0 3 0-16,6-3 0 0,4-2-160 0,0-1 192 0,-2-1-192 0,0 2 192 15,0-5-48-15,4-1 0 0,1 1 0 16,3-3 0-16,6 2-16 0,-2-2 0 0,-2-5 0 0,1 3 0 15,1 1-128-15,1-3 0 0,4-1 144 0,3 1-144 16,1-3 128-16,-2-1-128 0,-4 0 160 0,1-1-160 16,1-5 128-16,5 2-128 0,4 2 0 0,-3-4 144 15,-5-1-16-15,0 0-128 0,1 0 192 0,6-3-64 0,3 3-128 0,-3 0 192 16,-4-5-192-16,0 2 192 0,0-2-192 0,2 2 128 16,2-5-128-16,-1 1 128 0,-4-1-128 0,-2-1 160 15,-2-2-160-15,0-2 160 0,4-1-160 0,1-2 0 16,3 0 0-16,-4-2 128 0,-6 0-128 0,0-1 0 15,-2-5 144-15,3 3-144 0,2-3 0 0,-2 0 144 16,-4-2-144-16,-3-3 0 0,-3 0 128 0,-2-2-128 16,-1-1 0-16,0 0 0 0,-1-1 128 0,-1-1-128 15,0 2 0-15,-4-1 0 0,-6-2 0 0,-3 2 160 16,-3-1-160-16,-2-3 128 0,-7 0-128 0,0 4 128 16,-3 0-128-16,-4 1 128 0,-5-1 64 0,-4-1 16 15,-5 1 0-15,-3 3 0 0,-4 2 80 0,-3 1 16 16,-4 0 0-16,-4 2 0 0,-4 6 112 0,-1-3 32 0,-3 3 0 15,-4 0 0-15,-2-1-128 0,-2 4-32 16,-3 0 0-16,-1 2 0 0,1 2-288 0,1 1 0 0,-1 0 0 0,0 1 0 31,0-1-560-31,-2 1-112 0,0 2-32 0,2-2-9984 16,-2 1-2016-16</inkml:trace>
  <inkml:trace contextRef="#ctx0" brushRef="#br0" timeOffset="39198.54">14763 6836 8287 0,'0'0'736'0,"0"0"-592"16,0 0-144-16,0 0 0 0,0 0 1872 0,0 0 352 15,-4-1 64-15,-2 0 16 0,-1 2-1104 0,2-1-224 16,5 0-32-16,-7-1-16 0,0 1-160 0,1-1-48 16,-3-1 0-16,0 1 0 0,3-1-80 0,-1 2-32 15,0 2 0-15,-1 2 0 0,-1-4-240 0,2 2-48 0,-2 0-16 0,1 3 0 16,-2 4-48-16,0-2 0 0,-2 4 0 0,1-3 0 15,-2 5-48-15,0 4-16 0,-2 0 0 0,1 5 0 16,1 1-192-16,1 2 128 0,2 0-128 0,-2 2 0 16,2-2 128-16,2 3-128 0,2-3 0 0,0 0 0 15,2 1 128-15,4-3-128 0,2-2 0 0,3 1 0 16,2-4 0-16,2-3 0 0,2 0 0 0,2 0 0 16,3-1 160-16,0 2-160 0,1-5 160 0,3-1-160 15,-3-3 208-15,4-1-48 0,-1-2-16 0,3-2 0 16,-2-2 80-16,1-1 16 0,-2-3 0 0,2-3 0 15,0-1 48-15,1-5 16 0,1 2 0 0,1-3 0 0,-1-1 16 0,-1-2 0 16,1 1 0-16,0-3 0 0,1 0 96 0,-3-4 32 16,-1-3 0-16,-3 2 0 0,-2 0 192 0,-3-3 32 15,-3 2 16-15,-2-2 0 0,-6 3-160 0,-2-1-16 16,-2 2-16-16,-2 1 0 0,-3 0-160 0,-1 1-16 16,-4 2-16-16,-2 2 0 0,-1 5 16 0,-3-2 16 15,-2 1 0-15,-1 4 0 0,0-1-208 0,-1 3-128 16,-1 0 160-16,-8 0-160 15,3 6-256-15,2 1-128 0,3 3-48 0,2 2 0 16,-1 2-2768-16,2 0-544 0</inkml:trace>
  <inkml:trace contextRef="#ctx0" brushRef="#br0" timeOffset="40653.54">10047 15639 12431 0,'0'0'544'0,"0"0"128"0,-8-3-544 0,-1 1-128 0,3 0 0 0,-2 2 0 16,1-1 1120-16,-1 1 192 0,1-1 32 0,7 1 16 15,-7 1-384-15,7-1-80 0,-7 0 0 0,7 0-16 16,-8-1-176-16,8 1-48 0,0 0 0 0,0 0 0 16,0 0-80-16,0 0-32 0,0 0 0 0,0 0 0 15,0 0-224-15,0 0-32 0,0 0-16 0,6 0 0 0,2 1 64 0,1 0 16 16,2-1 0-16,1 0 0 16,2 0-16-16,2 2 0 0,3 0 0 0,3-1 0 0,1-2-48 15,2 2-16-15,3 2 0 0,3 1 0 0,3 0 32 0,3-2 0 16,4 1 0-16,-2-1 0 0,2 1 0 0,-1 1 0 15,-2-4 0-15,4 2 0 0,0-1 16 0,2 1 0 16,-5-1 0-16,3-1 0 0,0 1-64 0,5 2-16 16,1-1 0-16,2 1 0 0,-3-1-112 0,0 0 0 15,-3-2-128-15,19 0 192 0,-6 2-48 0,-4 1-16 16,-2-2 0-16,0 3 0 0,-2 0 64 0,5 2 0 16,-1-1 0-16,-3-2 0 0,-3-5 0 0,0 1 16 15,0-2 0-15,0 3 0 0,0-2 16 0,1 1 0 16,3-1 0-16,1 2 0 0,2 2-32 0,-1-2 0 0,0-3 0 15,-4-1 0-15,0 2-16 0,-2-2-16 0,-1 3 0 0,1-2 0 16,0 1-160-16,1-2 192 0,2 4-192 0,1-2 192 16,0 1-192-16,-2-3 128 0,-3 1-128 0,-1-2 128 15,-1-1-128-15,0 3 0 0,2 0 0 0,-1-2 128 16,-1-1-128-16,2 2 0 0,1 1 0 0,-1 1 128 16,-2-5-128-16,-4 2 0 0,-5 1 0 0,0 1 0 15,-2-2 0-15,-2 1 0 0,-1 0 128 0,-1 3-128 16,0-1 0-16,-1 2 0 0,-1 2 144 0,-2-2-144 0,-1-3 160 15,-1 3-32-15,-1 0-128 0,-3 1 192 0,1 1-64 0,-2-2-128 16,-4 1 176-16,-1 2-176 0,-1-1 128 0,0 1-128 16,-1 0 0-16,-11-3 0 0,9 3 144 0,-1-1-144 15,-2 4 0-15,-6-6 144 0,0 0-144 0,10 7 0 16,-2 0 0-16,-2-1 0 0,-6-6-256 0,0 0-96 16,-1 10-16-16,1-10 0 15,1 13-2448-15,-1-13-512 0</inkml:trace>
  <inkml:trace contextRef="#ctx0" brushRef="#br0" timeOffset="41813.67">17946 6971 2751 0,'0'0'128'0,"0"0"16"0,0 0-144 0,0 0 0 16,2-5 0-16,-2 5 0 0,0 0 2240 0,4-4 400 15,-4 4 96-15,3-6 16 0,-1-2-1424 0,-2 3-288 16,0-4-48-16,0 9-16 0,3-6-176 0,-3 6-32 16,0-6-16-16,0-2 0 0,0 8-112 0,-3-6 0 15,2-3-16-15,-2 2 0 0,0 4-96 0,-1-4-16 16,0 2 0-16,4 5 0 0,-6-4-64 0,-1 3-32 16,0 1 0-16,0-1 0 0,-2-2-80 0,2 3-16 15,-1 2 0-15,-2 0 0 0,-2 3-128 0,0 3-16 16,-1-1-16-16,-1 4 0 0,0-4-160 0,-1 5 0 15,-2-1 0-15,2 3 0 0,0 3 0 0,-2-1 0 16,2 3 0-16,0 3 0 0,2 2 160 0,2-1-160 16,-1-2 192-16,3 2-192 0,0 1 176 0,4-2-176 0,1-3 160 0,3 0-160 15,2-2 128-15,3 1-128 16,1-5 0-16,4 0 0 0,0 0 288 0,4 0-32 0,2-6-16 0,3 3 0 16,0-5-32-16,2-1 0 0,3 0 0 15,1-1 0-15,2-3-48 0,-1-2-16 0,-1-1 0 0,0-3 0 16,-1 3 32-16,1-2 0 0,0-3 0 0,1 0 0 15,-3-3 32-15,1 2 16 0,1-4 0 0,-3 1 0 16,-1-4 160-16,1 4 16 0,-2-4 16 0,-4 0 0 16,0-2 144-16,-2 0 16 0,1 0 16 0,-3 1 0 0,-1-2-80 15,-2 1 0-15,-3 1-16 0,-2-1 0 0,-5-1-192 16,0 2-48-16,-2-1 0 0,-4 1 0 0,2 3-128 0,-3 2-128 16,-2 1 192-16,-2 0-192 0,0 3 0 0,-3-1-144 15,-1 2-16-15,-7-1 0 16,1 3-528-16,4 1-96 0,0 3-32 0,8 1-9552 15,-2 1-1920-15</inkml:trace>
  <inkml:trace contextRef="#ctx0" brushRef="#br0" timeOffset="42391.26">18575 7326 5519 0,'0'0'496'0,"0"0"-496"0,0 0 0 0,0 0 0 0,0 0 3648 15,0 0 640-15,-5 0 128 0,0-3 32 0,-2-1-2592 0,4 1-512 16,-1-5-96-16,0 2-32 0,3 1-384 0,-1-4-64 16,2 2-32-16,2-2 0 0,-1 3-464 0,2-3-80 15,-1 2-32-15,2 0 0 0,1-2 96 0,-1 4 0 16,-4-2 16-16,0 7 0 0,0 0 48 0,0 0 16 15,0 0 0-15,0 0 0 0,0 0-48 0,0 0-16 16,0 0 0-16,0 0 0 0,0 0-80 0,-1 9-32 16,-5-1 0-16,1 4 0 0,-1-2-160 0,0-1 192 15,-1 2-192-15,1-2 192 0,0 3-192 0,-1-5 0 16,2 2 0-16,0-4 128 0,0 3-128 0,5-8 192 16,0 0-192-16,0 0 192 0,0 0 32 0,0 0 16 15,0 0 0-15,0 0 0 0,0 0 304 0,0 0 64 16,2-9 16-16,2 3 0 0,-1-5-400 0,-1 5-80 15,3-4-16-15,1 4 0 0,-1-3-128 0,-3 2 0 16,-2 7 0-16,0 0 0 0,4-5 0 0,-4 5 0 16,0 0 0-16,0 0 0 0,0 0 0 0,0 0 0 15,0 0 0-15,0 0 0 0,0 0 0 0,-6 2-320 16,-2 0 48-16,-3 1 16 16,-1 2-1184-16,2 0-224 0,0-1-64 0,0-3-12720 0</inkml:trace>
  <inkml:trace contextRef="#ctx0" brushRef="#br0" timeOffset="43366.11">19587 6817 11055 0,'0'0'976'0,"0"0"-784"0,0 0-192 0,0 0 0 16,0 0 1456-16,0 0 240 0,0 0 48 0,0 0 16 15,0 0-928-15,0 0-192 0,-3-7-48 0,1 0 0 16,-2 4-144-16,-1-5-48 0,-2 2 0 0,4 2 0 16,-5-1 128-16,0-2 32 0,1 2 0 0,-1 1 0 0,-2-3-64 15,0 3-16-15,-3 1 0 0,-1 0 0 0,-1-2-224 16,-2 2-64-16,1 1 0 0,-2 0 0 0,-2 2-64 0,-2 0 0 16,-3 2-128-16,2-1 192 0,-1-1-192 0,1 4 144 15,0 1-144-15,0-2 128 0,0 3-128 0,3 1 0 16,-2 0 0-16,3 0 0 0,1 2 0 0,2 0 128 15,-1 0-128-15,6 0 0 0,-1 2 0 0,3 1 0 16,2-3 0-16,0 2 0 0,2-3 0 0,2 3 0 16,0-3 0-16,2 1 0 0,1-3 128 0,2 4 64 15,1-4 0-15,3 3 0 0,1-4 128 0,1 1 16 16,3 1 16-16,0-2 0 0,-1 0-32 0,2-1-16 16,-2 0 0-16,3-3 0 0,-1 0-144 0,2-1-32 15,0-1 0-15,0 0 0 0,1-3 16 0,-1 0 0 16,0 1 0-16,2-3 0 0,0-2-16 0,1 1 0 15,-1-2 0-15,-1 2 0 0,1-5 32 0,-1 3 0 16,-1-5 0-16,-3 2 0 0,3 1 96 0,-2-1 0 16,-2-1 16-16,0 2 0 0,0-2-16 0,-3 0 0 15,0 3 0-15,0 0 0 0,-2 2-64 0,-1-1 0 0,-1 4-16 16,-3 5 0-16,0 0 0 0,0 0 0 16,3-7 0-16,-3 7 0 0,0 0 80 0,0 0 0 0,0 0 16 0,0 0 0 15,-6 6-128-15,0-1-16 0,1 5-128 0,-1-1 192 16,0 5-192-16,-1 0 0 0,1 3 0 15,-5 5 0-15,-1 1 0 0,2-1 0 0,0 0 0 0,0-1 0 16,-2 0 192-16,1 3-64 0,-2 1-128 0,-1-1 192 16,3 3 16-16,-2-2 0 0,0 5 0 0,0-4 0 15,1 4-32-15,-1-4-16 0,2 3 0 0,-1-3 0 16,-1 1-160-16,2-5 160 0,1 0-160 0,1 1 160 0,0-4-16 16,0 1 0-16,1 1 0 0,2-4 0 0,0 1 0 15,1 0 0-15,1-3 0 0,0 1 0 0,2-2-16 0,-1-2 0 16,3 0 0-16,0-5 0 0,0-7-128 0,0 0 160 15,0 0-160-15,0 0 160 0,0 0-160 0,11 5 0 16,1-5-192-16,3-3 192 16,-1-3-528-16,1 0 16 0,1-4 0 0,0-1-10816 15,1-1-2144-15</inkml:trace>
  <inkml:trace contextRef="#ctx0" brushRef="#br0" timeOffset="55155.69">341 12706 12255 0,'-16'-5'544'0,"9"4"112"0,-2-2-528 0,9 3-128 0,-10-3 0 0,2-3 0 16,8 6 752-16,-9-3 112 0,9 3 32 0,0 0 0 15,0 0-400-15,-6-3-80 0,6 3-16 0,0 0 0 16,0 0-224-16,0 0-48 0,0 0-128 0,0 0 192 16,0 0-192-16,0 0 0 0,0 0 128 0,0 0-128 15,0 0 0-15,11 1 0 0,1 2 0 0,0 1 0 16,1 0 0-16,1-1 0 0,1 0 0 0,2 1-160 16,1-2 336-16,3 1 64 0,3 1 16 0,3-3 0 15,2-1 448-15,1-4 80 0,-1 3 32 0,3-3 0 16,3-1 48-16,-13 5 16 0,3-4 0 0,4-1 0 15,3 1-272-15,3 2-48 0,1 0-16 0,3 1 0 16,0 0-256-16,33-2-48 0,-13 1-16 0,-12-3 0 16,-6-2-224-16,-5 4 144 0,-1-3-144 0,-3 3 128 0,-6-2-128 15,1-1 0-15,-2 0 144 0,1 1-144 16,-2 4 0-16,-2-1 0 0,-2 0 0 0,0 2 0 16,1 1-336-16,-4 0-144 0,1-1-32 15,-4 0-7296-15,-1 0-1472 0</inkml:trace>
  <inkml:trace contextRef="#ctx0" brushRef="#br0" timeOffset="55622.65">958 12349 4607 0,'0'0'400'0,"-7"-2"-400"0,7 2 0 0,0 0 0 16,0 0 1824-16,0 0 288 0,0 0 48 0,0 0 16 16,0 0-1232-16,0 0-240 0,7-6-64 0,4 3 0 15,0-1-432-15,3 1-80 0,1 1-128 0,3-1 176 16,0 2 16-16,0 1 0 0,-1-3 0 0,4 2 0 15,-1 1 192-15,3 0 64 0,1 0 0 0,-1 3 0 16,-1-2 48-16,1 1 16 0,1 4 0 0,2 0 0 16,0-1-96-16,-1 3-16 0,-1 1 0 0,3-2 0 0,0 3-144 15,1-2-48-15,-3 2 0 0,-2 3 0 0,-3 0-32 0,1 1-16 16,-2 0 0-16,-3 1 0 0,-2-3 32 0,-2 2 0 16,-2 0 0-16,-1 2 0 0,-4-1 176 0,-1-4 32 15,-2 1 16-15,-1 4 0 0,-1 2 16 0,-2 0 0 16,-3 0 0-16,-1 0 0 0,-1-3-96 0,-3 1-16 15,-3 2 0-15,-1-4 0 0,-1 0-96 0,-3 1-32 16,-2 2 0-16,0-1 0 0,-7 0-192 0,1-1 176 16,1-1-176-16,0 1 160 0,0-1-160 0,3 1-176 15,-1-2 48-15,1-2 0 16,0 1-1712-16,5-1-336 0</inkml:trace>
  <inkml:trace contextRef="#ctx0" brushRef="#br0" timeOffset="56539.63">64 14076 18719 0,'0'0'1664'0,"0"0"-1344"0,5 2-320 0,2 2 0 0,1-1 160 0,1 2-32 16,10-1-128-16,-1 1 192 0,-1-1 0 0,-6 1-16 15,0-1 0-15,6-1 0 0,0-1 160 0,2 2 48 0,3 1 0 0,1-1 0 16,2-2 176-16,24 5 32 0,-5-1 16 0,-4-2 0 15,-2 2-96-15,-1 2 0 0,-3-4-16 0,-1-2 0 16,0 0-224-16,0 0-32 0,1-2-16 0,-15-1 0 16,6 0-224-16,-1-2 128 0,0 2-128 0,4-2 0 15,0 2 128-15,0 0-128 0,1-3 0 0,23 1 144 16,-10 2-144-16,-5 0 0 0,-5-1 0 0,-6 0 0 16,-3-1-160-16,-2 0-64 0,-4-1-16 0</inkml:trace>
  <inkml:trace contextRef="#ctx0" brushRef="#br0" timeOffset="56973.05">564 13863 8287 0,'-16'-5'368'0,"8"1"80"15,8 4-448-15,-9-4 0 0,9 4 0 0,0 0 0 0,-6-2 2272 0,6 2 368 16,0 0 80-16,0 0 16 0,0 0-2064 0,0 0-416 16,0 0-64-16,9 4-32 0,-9-4-160 0,15 6 0 15,0-4 0-15,3 2 0 0,1 0 0 0,-7-1 0 16,3 2 0-16,3-2 0 0,1 1 768 0,1 1 256 15,0 3 64-15,5-3 16 16,-1 1-1600-16,20 7-320 0,-3 0-64 0,-3-4-16 0,-2 2 896 0,-3-1 384 0,-2-3-16 0,-1 4-16 16,-4 1 32-16,-3 0 16 0,-4-3 0 0,2 4 0 15,-2 2-16-15,-3 0-16 0,-2-1 0 0,-1-2 0 16,1-1 32-16,-3-1 16 0,-3 3 0 0,-2 0 0 16,-1-3 32-16,-3 1 0 0,-6 3 0 0,-2 0 0 15,-5 0 64-15,0 3 32 0,-6 1 0 0,0 1 0 16,-2-1-288-16,-6 2-48 0,1 0-16 0,-4-1 0 15,-2 0-192-15,-2 0 0 0,-5-1 0 0,2 1 0 16,0-1-224-16,2-3-144 0,1-3-16 0</inkml:trace>
  <inkml:trace contextRef="#ctx0" brushRef="#br0" timeOffset="63534.4">22730 15114 17503 0,'0'0'1552'0,"0"0"-1232"0,-4-9-320 0,4 9 0 16,-1-9 1280-16,1 9 208 0,-1-6 48 0,1-2 0 16,0 8-976-16,0-6-192 0,0 6-48 0,0-11 0 15,0 4-320-15,0-3 144 0,0 10-144 0,0 0 0 16,0-11 0-16,0 0 0 0,-1 1 0 0,1 1 0 15,0 0 128-15,0 0-128 0,-2-1 0 0,0 1 0 16,-1-1 144-16,-1 1-144 0,2-4 0 0,-1 2 144 16,0 1 64-16,-1-3 16 0,-1 3 0 0,1-2 0 15,-1 0 96-15,0-1 32 0,0-1 0 0,0-1 0 0,-2 2 64 0,1 2 16 16,-1-3 0-16,1 0 0 0,-3 0 64 0,0 2 16 16,-2-2 0-16,-1 0 0 0,0 1-32 0,-4 2 0 15,-1-2 0-15,-1 2 0 0,-2-2-96 0,-1-1-32 16,-4-2 0-16,2-1 0 0,1 1-160 0,1 2-16 15,-5 2-16-15,2-2 0 0,0-1-160 0,-1 2 0 16,0 1 144-16,-1-1-144 0,0-1 0 0,2 2 128 16,0 2-128-16,-3-2 0 0,-1-1 144 0,-1 3-144 15,-3-3 192-15,2 3-192 0,-5-3 128 0,1 2-128 16,0 2 0-16,-1-3 0 0,1 5 176 0,0-4-176 16,-2 4 160-16,1-2-160 0,-1 4 128 0,0 0-128 0,-2 0 0 15,-1 1 0-15,-2 1 128 0,-1 2-128 16,-2-3 0-16,1-2 0 0,2 2 0 0,0 2 0 0,-2-2 0 0,4 1 0 15,-3-1 0-15,1 3 0 0,0-1 0 0,-1-1 0 16,-3 1 0-16,0 2 128 0,-3-2-128 0,1 0 0 16,1-1 0-16,3-1 144 0,0 2-144 0,-1 1 128 15,1-2-128-15,1 2 160 0,0 1-160 0,-1 1 160 16,-4 0-160-16,-1 1 0 0,-2-1 144 0,3-1-144 16,-1 0 0-16,2 1 0 0,0 2 0 0,2 0 0 15,1-1 0-15,-2 2 0 0,-1-1 0 0,-1 1 0 16,-2 1 0-16,-1-1 0 0,1-3 0 0,0 2 0 15,4-1 0-15,-4 1 0 0,2 2 0 0,1-1 0 16,1-2 0-16,-1 2 0 0,-4 0 0 0,-1 1 0 16,-3-2 0-16,3-2 0 0,3 0 128 0,-1 2-128 0,1 1 208 15,1 1-16-15,1-2-16 0,-1 1 0 16,-1 1-176-16,0 2 192 0,-3-5-192 0,-1-1 192 0,1 3-192 0,1 0 0 16,3 1 144-16,0-1-144 0,0-3 0 0,1 2 0 15,2-2 0-15,-2 2 128 0,-2-2-128 0,-2 1 0 16,1 1 0-16,-1 0 0 0,3-1 0 0,3-1 0 15,0 3 0-15,1 0 0 0,-1 2 0 0,0-2 0 16,3 2 0-16,-3 2 0 0,-3-4 0 0,0 0 0 16,0 3 0-16,1 0 0 0,3-3 0 0,1 3 0 15,0-2 0-15,-1 0 0 0,0 4 0 0,1 0 0 16,1 5 0-16,-2-2 128 0,-4-4-128 0,1 4 0 16,-2-3 0-16,2 2 0 0,0-2 0 0,3 4 0 15,0 1 0-15,1 0 128 0,-1-1-128 0,1 2 0 0,-1 1 0 0,-3 2 0 16,-2-1 0-16,-1-1 0 0,1 1-128 0,2-1 128 15,2-4 0-15,1 2 0 0,1 1 0 0,2 0 0 16,0 0 0-16,0 2 0 0,1 1 0 0,-1-1 0 16,-2-1 0-16,2-2 0 0,-4 2 0 0,3 2 0 15,2-1 0-15,4-1 0 0,-1 1 0 0,3-1 0 16,4 2 0-16,0-3 0 0,1 3 0 0,2 1 0 16,3 0 0-16,3-2 0 0,0-1 0 0,1 2 128 15,1 0-128-15,-2 2 0 0,2-2 0 0,2-2 0 16,1 3 0-16,3-1 0 0,-1-1 0 0,1 1 0 15,1-2 0-15,1 1 0 0,2-1 0 0,0 2 0 16,3 0 0-16,3 0 0 0,1-3 0 0,1 3 0 16,-2-1 0-16,5 4 0 0,1-4 0 0,2 0 0 15,0 3 0-15,3-1 0 0,0 0 0 0,0 1 0 0,0-1 0 16,2 0 0-16,1 1 0 0,1 0-128 0,1 1 128 0,0 0 0 16,0-2 0-16,1-1 0 0,0 1 0 0,2-1 0 15,-1 0 0-15,3 0 0 0,1 1 0 0,2-2 0 16,0 0 0-16,2 1 0 0,1 1 0 0,2-1 0 15,1-3 0-15,2-1 0 0,2 2 0 0,4 1 0 16,-1-2 0-16,2 0 0 0,1 2 0 0,-1-2 0 16,-1-2 0-16,2 1 0 0,3 1 0 0,-4 0 0 15,2 2 0-15,3-1 128 0,2 0-128 0,3-2 0 16,3 0 0-16,2 0 0 0,0 1 0 0,-2-4 0 16,-3 0 0-16,1 0 0 0,2-1 0 0,1 3 0 15,-1 0 0-15,6-2 0 0,3 0 0 0,1 1 0 0,-1-4 0 16,1 4 0-16,-3-5 0 0,0 0 0 15,2 1 0-15,1 2 0 0,2-2 0 0,4-2 0 0,1 0 0 16,-1-1 128-16,-3-2-128 0,-2 1 0 0,4 3 0 0,-1-2 128 16,3-2-128-16,1 2 0 0,3 0 0 0,-1-1 0 15,-2-3 0-15,-2 3 0 0,-1-1 0 0,2-1 0 16,3 2 0-16,0-3 0 0,1-1 0 0,-2 0 0 16,-3 0 0-16,0-1 0 0,0 1 0 0,4-1 0 15,1-2 0-15,0 1 0 0,0-1 0 0,-3 1 0 16,-2-1 0-16,0 0 0 0,0-2 0 0,1 3 0 15,3-1 0-15,0 1 0 0,-2-3 0 0,-1-2 0 16,-2 1 0-16,0 3 0 0,-1 0 0 0,4-4 128 16,2 1-128-16,-2 0 0 0,0-3 0 0,-3 2 0 15,-2-3 0-15,1 4 0 0,0-4 0 0,3 3 0 16,0-2 0-16,-2 0 0 0,-3-5 0 0,-1 4 128 0,-4-1-128 16,2-1 0-16,-5 2 0 0,2-2 0 0,0 0 0 0,1 1 0 15,2-3 0-15,-4-3 0 0,-3 2 0 0,-1 0 0 16,-2-2 0-16,1 3 0 0,-2-2 0 0,-1-1 0 15,-4 1 0-15,4-1 0 0,-2 1 0 0,-2-1 0 16,-4 0 0-16,-2 1 0 0,-2-1 0 0,-4 0 0 16,0-2 0-16,-1 1 0 0,0-1 0 0,0 0 0 15,-2 0 0-15,-1-1 128 0,-2 1-128 0,-2 0 0 16,1-2 0-16,-1-2 0 0,0 1 0 0,-1 1 128 16,-3-3-128-16,0-3 0 0,-3 4 0 0,1-4 0 15,-2 2 0-15,-2-2 0 0,-3 3 0 0,1-1 0 16,0-3 0-16,0 3 0 0,-5-1 0 0,2 2 0 0,0-3 0 15,-2 1-128-15,-1 2-16 0,1-2 0 16,-2 0 0-16,0 0 0 0,-1 0 16 0,-3-2 0 0,0 1 0 0,-2-1 0 16,0 1 128-16,-2 0-192 0,-1 3 192 0,0-2-192 15,-2 2 192-15,-2 3 0 0,2-4-144 0,-2 4 144 16,-4 0 0-16,1 1 0 0,-2 0 0 0,0-1 0 16,-4 4 0-16,1-1 0 0,-2 0 144 0,-4-1-144 15,2-3 128-15,-2 3-128 0,-1 0 128 0,0 0-128 16,-2 3 0-16,1-2 128 0,-3-3-128 0,0 5 0 15,0 2 0-15,-3 0 0 0,2-1 0 0,-3-1 0 16,-3-1 0-16,-1 1 0 0,-3 0 0 0,-2 1 0 16,-1 2 0-16,0-2 0 0,0 1 0 0,-2-2-128 15,2 2 128-15,0 3 0 0,0-3 0 0,-1 3-128 16,-3-1 128-16,-2 1 0 0,-2 1 0 0,-1 1 0 16,0-3 0-16,3 5 0 0,-4-2 0 0,2 1-128 0,2 3 128 0,-2-1 0 15,1-1 0-15,-3 1 0 0,-4 1 0 0,0-1 0 16,4-1 0-16,-4-2 0 0,2 4 0 0,1 1-128 15,0-1 128-15,1 3 0 0,-2-1 0 0,-6 2 0 16,-2-3 0-16,1-1 0 0,3 1 0 0,-1 0 0 16,-1 3 0-16,3 1-128 0,0 0 128 0,-5 1 0 15,-6 1 0-15,2-1 0 0,0-2 0 0,0 2 0 16,0 3 0-16,1 1 0 0,0-1 0 0,-3-1 0 16,-5 3 0-16,2 0 0 0,1-2 0 0,1 0-128 15,1 1 128-15,2 4 0 0,0-3-128 0,-3 1 128 16,-3-3-128-16,0 0 128 0,4 5 0 0,3-3 0 15,-2 2 0-15,0 1-128 0,3 0 128 0,-4 0 0 0,-3-2 0 16,4 3 0-16,2-2 0 0,3 2 0 16,-1-3 0-16,4 3 0 0,1-3 0 0,-1 4 0 0,-1-4 0 0,0 1 0 15,0-2 0-15,6 2 0 0,0 1 0 0,1-3 0 16,0 4 0-16,2-2 0 0,1 1 0 0,-1-3 0 16,-2 4 0-16,1-3 0 0,2 2 0 0,3-3 0 15,3 3 0-15,0 0 0 0,3 0-144 0,0-1 144 16,3 1-128-16,-2 3 128 0,-2 2-160 0,3 0 160 15,-3-3-160-15,0 1 160 0,-2 0-160 0,4-1 160 16,3 1 0-16,2 1 0 0,-1-2-128 0,2 5 128 16,1 0 0-16,0 1 0 0,1-1 0 0,0 1-144 15,-1 1 144-15,-1-1 0 0,-2 1 0 0,-1-1 0 16,-1-1 0-16,3 1 0 0,-1 1 0 0,2 1 0 16,1-2 0-16,0 2 0 0,2-1 0 0,1 1 0 0,0 0 0 15,4 0 0-15,0 1 0 0,2-1 0 0,0 1 0 0,0 0 0 16,0 3 0-16,-1-3 0 0,1 0 0 0,1 0 0 15,-2-1 0-15,2 1 0 0,2-1 0 0,1 0 0 16,1 0 0-16,3 1 0 0,1-1 0 0,3 1 0 16,1-1 0-16,1 0 0 0,1-1 0 0,2 0 0 15,2 1 0-15,3 0 0 0,-1-1 0 0,2 1 0 16,-2 0 0-16,3 1 0 0,3-1 0 0,-2 0 0 16,2 0 0-16,0 2 0 0,1 0 0 0,3 0 0 15,-2-2 0-15,4 0 0 0,1 1 0 0,1 0 0 16,1 2 0-16,3-3 0 0,3 1 0 0,0 1 0 0,1-1 0 15,1-1 0-15,0 0 0 0,3 1 0 0,0 6 0 16,1-3 0-16,-1-3 0 0,1 2 0 16,-1-3 0-16,3 1 0 0,1 4 0 0,3-3 0 0,-1-1 0 0,3 0-128 15,0 1 128-15,3-1 0 0,2 0 0 0,1-1 0 16,4 0 0-16,-3-1 0 0,2 0 0 0,-1 0 0 16,-2-3 0-16,1-1 144 0,-1 0-144 0,4 3 0 15,0-3 176-15,0-3-176 0,3 3 160 0,2 0-160 16,2 1 128-16,1-1-128 0,-1-4 0 0,0 3 144 15,-4-1-144-15,5-2 0 0,-1 1 0 0,1-2 128 16,1 2-128-16,2-2 0 0,5 0 144 0,-1-2-144 16,-1 2 0-16,-2-3 0 0,0 1 0 0,-1-1 128 15,2-3-128-15,1 1 0 0,0 1 0 0,6-1 128 16,3-1-128-16,-3-3 0 0,-2 0 0 0,1 0 0 0,0 0 0 16,1 0 0-16,-1 0 0 0,5-2 0 0,3 1 0 0,-2 0 0 15,-1 0 0-15,0-3 0 0,-1 1 0 16,0-1 0-16,0 2 0 0,3-2 0 0,1 1 0 0,-2 0 0 15,0-1 0-15,-1 0 128 0,-4-1-128 0,3-1 0 16,-2 1 0-16,5 1 128 0,2-3-128 0,-2 1 0 16,1 1 0-16,-4-3 0 0,0 2 0 0,-1 1 0 15,2-3 0-15,2 6 0 0,1-1 0 0,-3 1 0 16,-4-6 0-16,0 2 0 0,-1 1 0 0,1-2 0 16,-1 1 0-16,3 1 0 0,1-2 0 0,-3 2 0 15,-3 0 0-15,-2 0 0 0,0-1 0 0,-2 1 0 16,-2-2 0-16,-1 0 0 0,0 2 0 0,2 1 0 15,2-4 0-15,-3 2 128 0,-2-3-128 0,-2 0 0 16,4-1 128-16,-6 1-128 0,1-4 0 0,1 4 0 0,1-3 0 16,2-1 128-16,2-1-128 0,0 0 0 0,1-3 128 0,-2 0-128 15,1-2 128-15,-2 0-128 0,0-3 160 0,1 0-160 16,1 1 144-16,0 2-144 0,2-2 128 0,-2 0-128 16,-4-3 176-16,-1 1-48 0,-5 0-128 0,3-3 192 15,-2 1-32-15,-3-3-16 0,-2 3 0 0,0-3 0 16,-3 1 80-16,-2-4 16 0,1 2 0 0,-7-1 0 15,-2-5 112-15,-7 0 32 0,-3 2 0 0,-6 0 0 16,-2 3 0-16,-5 2 16 0,-5-3 0 0,-3 0 0 16,-5 2-272-16,-5-3-128 0,-4 3 128 0,-5 1-128 15,-5-4 0-15,-7 2 0 0,-5-1 0 0,-3 1-176 16,-4-2 176-16,-3 6-208 0,-2 1 80 0,-5 1 128 16,-1-4-624-1,-3 3 0-15,-4 3 0 0,4 2 0 0,2-1-2000 16,6 1-384-16</inkml:trace>
  <inkml:trace contextRef="#ctx0" brushRef="#br0" timeOffset="66294.84">24261 10859 10127 0,'0'0'896'0,"0"0"-704"16,0 0-192-16,0 0 0 0,0 0 1024 0,0 0 192 16,0 0 16-16,3-1 16 0,3-3-336 0,-6 4-64 15,2-3-16-15,-2 3 0 0,0 0-96 0,5-4-32 16,0-1 0-16,-5 5 0 0,0 0-288 0,0 0-64 0,0 0-16 0,0 0 0 16,0 0 0-16,0 0 0 0,0 0 0 0,0 0 0 15,0 0 96-15,0 0 16 0,0 0 0 0,-5 15 0 16,0-4-96-16,-1 1-16 0,-3-1 0 0,0-1 0 15,-1 7-80-15,0-2-32 0,-2 0 0 0,-4-1 0 16,-1 5-32-16,-1-1 0 0,1 0 0 0,-4 0 0 16,-2-2 32-16,0 1 0 0,-1-3 0 0,0 2 0 15,1 0-16-15,2-1 0 0,-1-1 0 0,3 0 0 16,-3-1-16-16,3 1-16 0,0-3 0 0,1-1 0 16,3 2-16-16,4 0 0 0,2-2 0 0,1 2 0 15,1-6-32-15,-1 3 0 0,-1-4 0 0,9-5 0 16,-8 10-128-16,8-10 0 0,-10 7 0 0,5-2 0 15,5-5 128-15,-5 9-128 0,5-9 0 0,-5 6 128 0,5-6-128 16,0 0 0-16,-5 10 144 0,5-10-144 0,0 0 0 16,0 0 144-16,0 0-144 0,0 0 0 15,0 0 192-15,0 0-64 0,0 0 0 0,0 0-128 0,0 0 256 0,0 0-64 16,0 0-16-16,0 0 0 0,11 5 16 0,-2-5 16 16,-9 0 0-16,16 0 0 0,-1 0-80 0,1-1 0 15,2 0-128-15,2 0 192 0,2-3-192 0,3 2 0 16,2 0 0-16,1 1 0 0,3-1 0 0,-1 2 0 15,2 0 0-15,-2-1 0 0,0 0 0 0,0 1 0 16,-2-1 0-16,0 1 0 0,-1 0 0 0,1 0 0 16,2 0 0-16,0 0 0 0,-3-2 0 0,3 2 0 15,0 0 0-15,-1 2 0 0,-1 0 0 0,-1 1 0 16,-1 0 0-16,-1 3 0 0,-2-3 128 0,-4 1-128 16,-1 1 0-16,-1 0 0 0,0-1 0 0,-3-1 0 0,-3-1 0 15,1 2 0-15,-2 0 0 0,0-2 128 0,-1 1-128 0,-9-3 0 16,13 0 0-16,-4 1 0 0,-9-1 128 0,10 1-128 15,-10-1 0-15,10 0 0 0,-1 0 0 0,-9 0 0 16,0 0 0-16,11-2 0 0,-3 1 0 0,-8 1 0 16,0 0 128-16,0 0-128 0,10-9 0 0,-3 2 144 15,-7 7-144-15,5-6 128 0,-5 6-128 0,3-11 128 16,0 0-128-16,-2 3 160 0,-2-1-160 0,-2 0 160 16,0-3 64-16,-1 1 16 0,-3-6 0 0,1 1 0 15,-2-1 80-15,3 1 0 0,-5-3 16 0,3-2 0 16,-5-1-128-16,1 0-16 0,-2 0-16 0,0 3 0 15,-2 0-176-15,2 3 192 0,1-1-192 0,-1 2 192 16,-1 3-192-16,0-2 160 0,-1-1-160 0,-1 0 160 16,1 2-16-16,1 4 0 0,-1-2 0 0,1 3 0 15,1 1-144-15,2-1 128 0,-1 2-128 0,2-2 128 16,1 3-128-16,0 1 0 0,3-1 0 0,0 1 0 0,1-1-256 0,5 5-64 16,0 0-32-16,0 0 0 15,0 0-1808-15,0 0-352 0,5-7-80 0,4 3-11168 16</inkml:trace>
  <inkml:trace contextRef="#ctx0" brushRef="#br0" timeOffset="67080.78">25528 10636 3679 0,'0'0'160'0,"0"0"32"0,0 0-192 0,0 0 0 16,0 0 0-16,0 0 0 0,0 0 3200 0,0 0 608 15,0 0 112-15,0 0 32 0,0 0-2272 0,0 0-448 16,0 0-80-16,0 0-32 0,0 0-352 0,0 0-80 0,0 0-16 0,0 0 0 15,-9 0-112-15,9 0-32 0,-11 2 0 0,0 5 0 16,1-1-80-16,0 5-32 0,-1 6 0 0,-1-2 0 16,1 2-64-16,1 2-16 0,-1 1 0 0,1 0 0 15,-1 5 0-15,-1 3 0 0,1-3 0 0,0 4 0 16,-1 4-48-16,2-1-16 0,-1-1 0 0,2 3 0 16,-4 0-80-16,4 2-32 0,0-2 0 0,0 2 0 15,0-2 0-15,0-1 0 0,2 1 0 0,-2 1 0 16,0-4-32-16,0 1-128 0,4 0 192 0,-1 0-64 15,-1-2-128-15,2 0 0 0,1-1 144 0,4-4-144 16,0 3 0-16,2-2 144 0,-1-4-144 0,3 1 0 16,2-2 160-16,0-2-160 0,1-1 128 0,0-2-128 0,4-1 160 15,-1-1-160-15,-1 2 192 0,1-2-192 16,1-2 176-16,1-3-176 0,0 1 160 0,2-3-160 16,0 0 144-16,4-2-144 0,-3-1 128 0,1 0-128 15,-4 0 128-15,2-3-128 0,2-1 128 0,-1 0-128 0,3-4 0 0,-2 2 0 16,-1-1 0-16,1-1 0 15,-2 2-752-15,-2-2-16 0,0-2-16 0,-3 1 0 16,-2-1-1904-16,1-2-368 0</inkml:trace>
  <inkml:trace contextRef="#ctx0" brushRef="#br0" timeOffset="67408.66">25056 11000 20271 0,'-8'-7'896'0,"8"7"192"15,0 0-880-15,0 0-208 0,0 0 0 0,0 0 0 0,5-8 1088 0,-5 8 192 0,11-5 16 0,2-1 16 16,2 1-624-16,-1 2-128 0,0-1-32 0,5-1 0 16,1 4 80-16,1-2 16 0,-3 0 0 0,3 1 0 15,-1 1-48-15,2-1-16 0,0-4 0 0,2 4 0 0,0 1-288 0,1 1-48 16,0 1-16-16,1 0 0 0,1 0-208 0,2 2 0 16,2-6 0-16,0 6 0 15,1 0-1728 1,1-2-224-16,0 0-48 0</inkml:trace>
  <inkml:trace contextRef="#ctx0" brushRef="#br0" timeOffset="67782.19">26288 11238 20271 0,'0'0'1792'0,"0"0"-1424"0,0 0-368 0,0 0 0 16,0 0 1088-16,0 0 128 0,13 9 48 0,-2-6 0 15,1-3-656-15,6-2-128 0,2-3-32 0,0-1 0 16,4-2-208-16,3 1-48 0,1 3-16 0,3 1 0 16,-2-2-176-16,3-1 0 0,-2 1 0 0,1 2 0 15,0 1-1904-15,-1-2-256 0</inkml:trace>
  <inkml:trace contextRef="#ctx0" brushRef="#br0" timeOffset="67961.13">26359 11378 27647 0,'0'0'2448'0,"0"0"-1952"15,0 0-496-15,0 0 0 0,0 0 688 0,0 0 32 16,13 5 16-16,4-2 0 0,2-5-144 0,3 1-16 15,4-3-16-15,4 2 0 0,3-3-240 0,4-2-64 0,3 2 0 0,2 0 0 32,3-2-1536-32,-1 0-304 0,-1 0-64 0</inkml:trace>
  <inkml:trace contextRef="#ctx0" brushRef="#br0" timeOffset="68567.81">28246 11023 5519 0,'0'0'496'0,"-4"-7"-496"16,-1-5 0-16,1 5 0 0,-1-1 3616 0,0 3 624 15,-2-5 128-15,0 3 32 0,-2 4-2928 0,0-1-592 16,-1-1-112-16,-3 2-32 0,-2 2-480 0,-3 1-80 0,-1 1-32 0,-1 3 0 16,-2 1-16-16,-2 0 0 0,-2 2 0 0,1 3 0 15,1 0 80-15,0 1 16 0,3 3 0 0,2 0 0 16,2-1 96-16,1 2 0 0,6-1 16 0,1 4 0 16,4-3-208-16,3 1-128 0,0-2 128 0,5 1-128 15,2 0 0-15,4 0 0 0,5 1 0 0,-4 1 0 16,4 1 0-16,3 0 0 0,0-2 0 0,2 2 0 15,2 0 0-15,-1 0 0 0,-1-2 0 0,3 1 0 16,-2-2 0-16,-2 0 0 0,-4-1 0 0,0 2 0 16,-3-4 192-16,-2 0-48 0,-4-1 0 0,-5 2 0 15,-2-4 224-15,-5 2 32 0,-2-2 16 0,-5 3 0 16,-2-5 128-16,-3 3 32 0,-1-1 0 0,-3 0 0 16,-1-2-336-16,-1 0-64 0,0-2-16 0,1-1 0 15,-4 0-160-15,1-4 0 0,0-3 0 0,3-1 0 16,1-1-512-16,4-3-96 0,2-1-16 0,3-3-8432 15,1 2-1696-15</inkml:trace>
  <inkml:trace contextRef="#ctx0" brushRef="#br0" timeOffset="69098.88">28637 11098 26143 0,'0'0'1152'0,"-9"9"256"0,-1-4-1136 0,1 6-272 0,0-3 0 0,2 6 0 16,-1 2 368-16,2 3 16 0,-4 0 0 0,-2 6 0 15,1 3-384-15,-1 4 144 0,3-2-144 0,-1 4 0 16,0-1 192-16,0 1-192 0,-2 1 192 0,1 0-192 15,-1-1 240-15,0-1-64 0,-1 1-16 0,-1-4 0 16,-1-1 96-16,0-6 32 0,-1-2 0 0,5 1 0 16,-2-3 256-16,4-5 48 0,0-1 16 0,4-2 0 15,0-3-80-15,5-8-16 0,0 0 0 0,0 0 0 16,0 0-112-16,0 0-16 0,0 0-16 0,8-5 0 16,-1-8 96-16,4-1 32 0,1-4 0 0,1-1 0 15,0 0-224-15,-1-5-32 0,1-5-16 0,-1 0 0 16,-1-5-224-16,-1 0 128 0,0-1-128 0,3-1 0 0,-1-1 0 0,3-1 128 15,0 1-128-15,2 2 0 0,0-1 0 0,1 2 0 16,1-1 0-16,0 2 0 0,0 3 0 0,0 4 0 16,1 1 0-16,-1 5 0 0,0 2 0 0,-2 3 0 15,0 3-128-15,1 1 128 0,0 3 0 0,-4-1-192 16,-3 3 192-16,4 1-160 0,-2 1-160 0,-2 1-16 16,0 0-16-16,-11 3 0 15,0 0-48-15,7 8-16 0,-2 0 0 0,-3 3 0 0,-4-2 32 0,-2 4 16 16,-1-3 0-16,-1 3 0 0,-5 1 224 0,0-1 144 15,0-4-192-15,0 1 192 0,0-3-256 0,4 2 64 16,7-9 16-16,0 0 0 16,-8 7-752-16,8-7-160 0,0 0-16 0,0 0-12112 0</inkml:trace>
  <inkml:trace contextRef="#ctx0" brushRef="#br0" timeOffset="69558.23">28889 10479 14735 0,'0'0'1312'0,"0"0"-1056"0,2-9-256 0,-2 9 0 0,0 0 1600 0,0 0 256 16,0 0 48-16,0 0 16 0,0 0-944 0,0 0-176 15,0 0-32-15,0 0-16 0,-9 8-240 0,1 1-32 16,-1 4-16-16,-5 1 0 0,-2 1 48 0,-1 7 16 16,-2 2 0-16,-3 7 0 0,-1-1 64 0,-1 8 16 15,2 4 0-15,-1 1 0 0,-1 4 0 0,1 1 0 16,1-1 0-16,-3 5 0 0,0 2-176 0,2-1-48 15,-1 1 0-15,4-1 0 0,1-1-208 0,2-1-48 16,2-3-128-16,2-2 192 0,0 1-64 0,3-5-128 16,3-1 176-16,3-1-176 0,2-5 240 0,2-4-64 15,4 1-16-15,3-3 0 0,2-7-160 0,2 1 160 0,2 1-160 16,2-5 160-16,1-4-160 0,5-3 128 0,0 1-128 0,4-6 128 16,0 1-128-16,5-6 0 0,1 1 0 0,1-3 0 31,-2-3-384-31,1 1-96 0,3-5-32 0,-3 1 0 15,-3 0-2224-15,-3-6-448 0</inkml:trace>
  <inkml:trace contextRef="#ctx0" brushRef="#br0" timeOffset="69790.48">28243 11158 30175 0,'-21'-13'1344'0,"9"5"256"0,1 0-1280 0,0 3-320 0,5-2 0 0,6 7 0 0,0 0 896 0,0 0 96 16,1-8 32-16,4-1 0 0,4 2-624 0,4 3-112 15,2 1-32-15,4-2 0 0,4-1-256 0,4 4 160 16,2-1-160-16,2 1 128 0,0-2-128 0,1 2 0 16,0 0 0-16,1 1 0 15,0 1-1152-15,3 1-320 0,-2-2-64 0,-1 4-12512 0</inkml:trace>
  <inkml:trace contextRef="#ctx0" brushRef="#br0" timeOffset="70147.87">29038 11292 23039 0,'0'0'1024'0,"8"-7"192"0,1 0-960 0,3-1-256 0,2-1 0 0,0 0 0 16,4-5 1920-16,-2 4 320 0,1-1 80 0,-2-1 16 15,-1 1-1632-15,-3-2-336 0,-2 2-64 0,-4 0-16 16,-1 0-144-16,-1 2-16 0,-3-2-128 0,-2 0 192 16,-1 3-64-16,-4-4-128 0,-2 4 176 0,0 2-176 15,0 4 128-15,-3 2-128 0,-1 5 0 0,-1 0 0 16,0 0 128-16,-2 6-128 0,-2 5 0 0,1 1 0 0,1 4 128 0,0 2-128 15,1 4 0-15,3 0 0 0,-1 5 0 0,3-2 128 16,1 0-128-16,4 0 0 0,2 2 0 0,2-2 0 16,1 4 0-16,4-4 0 0,2-1 0 0,3-3 0 15,1 2 0-15,3-5 0 16,5-4-320-16,2-2-128 0,3 1-32 0,4-5 0 16,3-3-2240-16,4-4-448 0,18-4-96 0,1-7 0 0</inkml:trace>
  <inkml:trace contextRef="#ctx0" brushRef="#br0" timeOffset="70639.75">29570 11314 21183 0,'-15'13'944'0,"5"-1"192"0,-2-2-912 0,2 5-224 0,0 3 0 0,1 5 0 15,0 5 1616-15,2 3 288 0,-1-1 48 0,0 1 16 16,1 4-1344-16,-2-2-272 0,0 1-48 0,0 0-16 16,-1 2-160-16,1 0-128 0,1 0 192 0,1-2-192 15,-1-5 144-15,3-1-144 0,0-2 0 0,2 0 144 16,1-6-144-16,1-1 0 0,1-2 144 0,1-3-144 16,3-3 368-16,-1-1 0 0,2-5 0 0,3-2 0 15,4-2 272-15,0-5 48 0,2-2 16 0,1-7 0 16,1-1-112-16,0-2-16 0,1-4 0 0,-2-2 0 0,-1 0-320 15,3-4-64-15,-1-1 0 0,1-5-16 0,-1 0-48 16,-1-3 0-16,3-2 0 0,-1-4 0 0,1-2-128 16,1-1 128-16,2 0-128 0,1 2 128 0,-1 2-128 0,2 5 0 15,-1 7 0-15,-2 0 0 0,-1 8 0 0,0 2 0 16,0 2-176-16,-1 4 176 0,-4 3-128 0,-2 4 128 16,-1 0-128-16,-11 5 128 0,0 0-256 0,12 5 48 15,-12-5 0-15,6 12 0 0,-5 2 16 0,-2 2 0 16,-3 0 0-16,-5 0 0 0,-5 4-48 0,0 1 0 15,-2-3 0-15,-5 2 0 0,-3 2 48 0,-1-2 0 16,-1 1 0-16,0-1 0 0,-1-4 192 0,2-2 0 16,0 0 0-16,4 1-144 0,2-2 144 0,1-4 0 15,0 1 0-15,4-5 0 0,4 0-192 0,0 0 0 0,10-5 0 16,0 0 0 0,0 0-2080-16,0 0-416 0</inkml:trace>
  <inkml:trace contextRef="#ctx0" brushRef="#br0" timeOffset="71083.67">30745 11034 27583 0,'0'0'1216'0,"-5"-6"256"0,5 6-1168 0,0 0-304 0,-9-2 0 0,0 1 0 0,0-1 576 0,0 4 64 16,-2 0 16-16,-2 3 0 0,-4 0-464 0,1 2-192 16,-3 4 128-16,-2 2-128 0,-1-3 0 0,-3 5 0 15,0 3 0-15,0 0 0 0,-1-2 0 0,2 2 0 16,0 0 0-16,6 0 0 0,0 0 0 0,7 2 128 15,1 0-128-15,2 1 0 0,3 1 0 0,5-1 0 16,1-3 0-16,7 1 0 0,2 0 128 0,4 0-128 16,1 1 128-16,2 2-128 0,1-2 304 0,-1 2-32 15,1-1 0-15,0-2 0 0,-3-1 0 0,-1 0 0 16,0-2 0-16,-5-2 0 0,-3-2-80 0,-1-1-32 0,-2 2 0 0,-2-4 0 16,-1 1 16-16,0-10 0 0,-5 8 0 0,-1 1 0 15,-3-3 80-15,-1-1 32 0,-2-2 0 0,-3 0 0 16,-1-3-288-16,0-2 0 0,1-2 0 0,-1-1 0 31,-1 0-480-31,3-5-160 0,3-2-16 0,2 2-9232 0,1-6-1840 0</inkml:trace>
  <inkml:trace contextRef="#ctx0" brushRef="#br0" timeOffset="71359.92">31112 11107 23951 0,'0'0'2128'0,"0"0"-1696"16,0 0-432-16,0 0 0 0,0 0 1008 0,0 0 112 16,0 0 32-16,0 0 0 0,-8 10-480 0,3 3-96 15,-2 1 0-15,-2 0-16 0,-1-1-240 0,-3 3-64 16,-4 5 0-16,2 4 0 0,-5 1-96 0,2 3-32 15,0-3 0-15,0 1 0 0,2 0-128 0,-2 0 0 16,0-3 0-16,2 1 0 0,3-2 0 0,2 0-224 16,0-2 48-16,3 1 16 15,1-5-2368-15,2-3-480 0,1 7-80 0,4-6-32 0</inkml:trace>
  <inkml:trace contextRef="#ctx0" brushRef="#br0" timeOffset="71784.02">31333 11181 23039 0,'-19'8'1024'0,"8"2"192"0,-3 5-960 0,0 4-256 0,0 1 0 0,1 6 0 16,3 1 1344-16,-3-1 240 0,-2 1 32 0,1-2 16 0,1 1-1216 0,2-3-240 16,-1 0-48-16,1 1-128 0,-2-5 176 0,4-1-176 15,-1-6 160-15,3 1-160 0,0-3 144 0,7-10-144 16,0 0 128-16,0 0-128 0,0 0 144 0,0 0-144 16,0 0 160-16,10-7-160 0,0-2 176 0,2-3-176 15,1 2 192-15,3-4-192 0,2-2 336 0,0-1-32 16,-2-1-16-16,2 2 0 0,0 0 64 0,0 2 16 15,-1 2 0-15,1-1 0 0,-2 2-112 0,-1 3 0 16,0-1-16-16,-1 4 0 0,-1 1-112 0,-13 4 0 16,0 0-128-16,11 3 192 0,-11-3-48 0,0 0-16 15,7 12 0-15,-5 0 0 0,-3 3-128 0,-3 3-144 16,-4 0 144-16,-3 1-208 16,-1 1-368-16,1 2-80 0,-2-3-16 0,1-1 0 15,-2-6-1632-15,2 2-336 0,2-1-64 0,1 0-16 0</inkml:trace>
  <inkml:trace contextRef="#ctx0" brushRef="#br0" timeOffset="72082.37">31815 11215 27647 0,'0'0'2448'0,"0"0"-1952"0,0 0-496 0,0 0 0 16,-10 2 640-16,0 0 48 0,1 3 0 0,-1 4 0 0,-2-1-304 0,-1 2-48 15,-1-2-16-15,-1 3 0 0,0 3-192 0,-2 2-128 16,2 2 128-16,0 0-128 0,0 0 0 0,2 0 0 16,0 1 0-16,2 1 0 0,1 0 0 0,3 1 0 15,0 0 0-15,3-2 0 0,3-2 0 0,2-1 0 16,1 1 0-16,3-1 0 0,3-2 0 0,5-1 0 15,-2-1 0-15,3 0 0 0,0-4-208 0,3 2-64 16,2-6-16-16</inkml:trace>
  <inkml:trace contextRef="#ctx0" brushRef="#br0" timeOffset="72883.85">30892 11181 21183 0,'-18'0'1888'0,"11"-1"-1504"0,7 1-384 0,0 0 0 0,0 0 1040 0,0 0 144 0,0 0 32 0,9-2 0 15,5 1-384-15,3-1-64 0,5-3 0 0,3 1-16 16,3 1-224-16,0-1-32 0,0-5-16 0,0 4 0 16,-1-1-32-16,1 0 0 0,1 1 0 0,0 1 0 15,-2-3 112-15,-1 4 16 0,-2-1 0 0,-1 3 0 16,-3-3 0-16,-4 4 16 0,-3 2 0 0,-3 2 0 15,-1 4-304-15,-5 3-64 0,-4 4-16 0,-4 3 0 16,-2 0-64-16,-6 5-16 0,-2 5 0 0,-3 0 0 16,-5 2-128-16,-1 2 160 0,-2-4-160 0,-1 3 160 0,0-1-160 15,0-2 0-15,1 1 144 0,2-1-144 16,-1-4 0-16,1-1 0 0,1-1 0 0,3-1 128 0,4-3-128 16,5 0 0-16,3-5 128 0,6-2-128 0,4-2 0 0,2 0 144 15,2-3-144-15,5 2 0 0,2-4 384 0,4-3-48 16,1 0 0-16,4-1 0 0,-2 0 16 0,6-1 0 15,3 0 0-15,1 1 0 0,-3-1-208 0,2-1-144 16,1 1 192-16,1 1-192 0,-1 0 128 0,0 0-128 16,-1 0 0-16,-2 1 0 0,-2-1 0 0,-2 0 0 15,-4-1 0-15,-1-2 0 16,-1 0-1184-16,-3-1-192 0,-3 0-32 0,-3-1-16 16,-2-3-1248-16,-7 8-240 0</inkml:trace>
  <inkml:trace contextRef="#ctx0" brushRef="#br0" timeOffset="73091.22">31069 11433 23951 0,'-10'0'2128'0,"1"0"-1696"0,9 0-432 0,0 0 0 16,-9 2 1744-16,9-2 272 0,0 0 48 0,0 0 16 15,0 0-1152-15,0 0-224 0,13 4-64 0,2 0 0 16,4 0-64-16,0-3-32 0,3-2 0 0,3-2 0 15,5 2-224-15,4-3-32 0,4 1-16 0,0 0 0 16,4 0-272-16,1-1 0 0,3-1 0 0,-2 0-10880 16,-2 0-2128-16</inkml:trace>
  <inkml:trace contextRef="#ctx0" brushRef="#br0" timeOffset="73471">31679 11412 26607 0,'11'2'1168'0,"0"-2"256"0,3-2-1136 0,3 0-288 16,4-1 0-16,0-1 0 0,3-1 1184 0,2 0 176 15,-2-4 48-15,3 2 0 0,-1-3-816 0,0 1-144 16,-5-5-48-16,0 1 0 0,-5 0-144 0,0-1-48 0,-2-2 0 0,-3 1 0 15,-5-2-16-15,-1 2 0 0,-1-1 0 0,-2 4 0 16,-5-2 128-16,-2 0 0 0,-1 1 16 0,-5 3 0 16,0 2 80-16,-3 2 16 0,-4 2 0 0,-2 2 0 15,-3 3-112-15,-1 1 0 0,0 5-16 0,-2 4 0 16,1 2-96-16,1 6-16 0,1 3 0 0,1 3 0 16,1 3-192-16,3 1 0 0,2 0 0 0,5 4 0 15,5 2 0-15,3-1 0 0,4-2 0 0,4-4 0 16,3 0 0-16,4-3 0 0,3 3 0 0,4-6 144 15,4-3-144-15,2 0 192 0,4-3-192 0,4 0 192 16,3-6-192-16,2 0 0 0,0-4 0 0,2 0-176 16,-3-6-2192-1</inkml:trace>
  <inkml:trace contextRef="#ctx0" brushRef="#br0" timeOffset="73660.87">31167 10769 46015 0,'-31'-7'2048'0,"15"4"400"0,3 0-1952 0,3 5-496 16,10-2 0-16,-7 9 0 0,7-9 272 0,0 12-32 16,4 2-16-16,3 2 0 0,0-1-224 0,3-1-256 15,3-5 48-15,2 1-13552 16,1-3-2720-16</inkml:trace>
  <inkml:trace contextRef="#ctx0" brushRef="#br0" timeOffset="74628.23">25982 13171 10127 0,'0'0'448'0,"0"0"96"0,0 0-544 0,0 0 0 0,0 0 0 0,0 0 0 16,10 11 4176-16,0-8 736 0,7 1 144 0,0-1 16 15,1-3-3632-15,5 0-736 0,4-1-128 0,3-1-48 16,3 0-272-16,3-1-48 0,1-1-16 0,0-2 0 16,0 0-192-16,2 2 0 0,-1-5 128 0,1 3-128 15,1 3 0-15,1-2 0 0,-2 0-192 0,0 1 192 32,0 2-2048-32,-1 0-288 0,-5 0-64 0</inkml:trace>
  <inkml:trace contextRef="#ctx0" brushRef="#br0" timeOffset="74828.58">26165 13409 27935 0,'-13'4'1232'0,"13"-4"256"0,0 0-1184 0,0 0-304 16,0 0 0-16,10 5 0 0,3 0 384 0,5 0 32 15,1-2 0-15,4-3 0 0,7-1-96 0,1-2 0 16,1-2-16-16,4 2 0 0,4 0-160 0,4 0-16 15,5-3-128-15,3-1 192 0,2 2-432 0,1-2-80 16,0-1-32-16,-6 2-13040 0</inkml:trace>
  <inkml:trace contextRef="#ctx0" brushRef="#br0" timeOffset="75394.57">27933 12432 21183 0,'-4'-16'1888'0,"4"16"-1504"0,0 0-384 0,0-7 0 0,0 7 704 0,0 0 80 15,-1-9 16-15,1 9 0 0,0 0-208 0,0 0-32 16,0 0-16-16,-10 10 0 0,0 2-96 0,-2 5-32 16,1 6 0-16,-2 3 0 0,-1 7 96 0,1 2 32 15,-3 2 0-15,0 4 0 0,-3 1-240 0,2 1-48 16,-2 5-16-16,-3-2 0 0,2 2 192 0,-1 1 32 16,2 0 16-16,0 0 0 0,0-1-96 0,1-2-32 15,0-1 0-15,4-1 0 0,1-4-112 0,2-3-32 16,2-5 0-16,4 1 0 0,2-3 32 0,1-4 0 15,2-5 0-15,4-3 0 0,1-4-80 0,2 1-16 16,1-2 0-16,4-3 0 0,-1-5 80 0,5-2 16 0,0-2 0 0,2-3 0 16,0-3-240-16,2-6 0 0,0 4 0 0,6-5 0 15,-2 1 0-15,0 1 128 0,-1-3-128 0,1 0 144 16,0-1-144-16,-1 2 0 0,-1-1 0 0,-1 4 0 16,1-1 0-16,-2 6 0 0,1 2 0 0,-1 0 0 15,0 2 0-15,-1 4 0 0,-2 2 0 0,1 7 0 16,-1 1 0-16,1 5 160 0,-1 2-32 0,-1 1-128 15,1 6 176-15,-2-1-176 0,-1 2 160 0,0-1-160 16,-1 3 176-16,0-1-176 0,-2 2 192 0,0-4-192 16,0 1 256-16,0-3-64 0,-1 2-16 0,-1-4 0 15,-4 1 48-15,4-2 16 0,0-4 0 0,0 1 0 16,0 1-240-16,2-1 0 0,1-2 0 0,4 0-11520 16,3 1-2368-16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6:46:28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12482 18679 11919 0,'0'0'512'0,"0"0"128"0,11-4-512 0,-11 4-128 0,9-5 0 0,-9 5 0 0,8-7 800 0,-8 7 128 16,5-8 32-16,-5 8 0 0,0 0-32 0,0 0 0 16,0 0 0-16,0 0 0 15,6-10-208-15,-6 10-32 0,0 0-16 0,1-9 0 0,-1 9-128 0,0-9-32 16,0 9 0-16,0-9 0 0,0 9 0 0,-1-10 0 16,-1 2 0-16,2 8 0 0,-2-11-64 0,0 3 0 15,1-2-16-15,-1 2 0 0,-2-2-48 0,0 3-16 16,2-4 0-16,-2 4 0 0,-1-5-48 0,1 3-16 15,-3-3 0-15,1-1 0 0,-3 2-16 0,0-3 0 16,0-2 0-16,0 4 0 0,1 0-64 0,-3-1-16 16,0 1 0-16,-2 0 0 0,2 0-16 0,-3-1 0 15,-1 3 0-15,-1-3 0 0,0 2-64 0,1 0 0 16,-3-1-128-16,-3 2 192 0,2-1 16 0,0 1 0 0,-1 1 0 0,-3-1 0 16,-2 4-80-16,1-4 0 0,-3 2-128 0,-2-2 192 15,-2 1-192-15,1-3 0 0,-6 2 0 0,3-2 0 16,2 0 144-16,0 2-144 0,-2-3 128 15,-2 6-128-15,3-4 0 0,-1 5 0 0,0-4 0 0,0 4 0 16,0-1 0-16,-2 2 0 0,-3 1 0 0,-1-1 0 16,0-1 0-16,-2 1 0 0,1 0 0 0,-1-2 0 15,3 4 0-15,0-1 0 0,0-1 0 0,1 0 0 16,-3 1 0-16,1 1 0 0,-2 1 0 0,-2-1 0 16,2-1 0-16,-1 2 0 0,-1-3 0 0,3 2 0 15,1-1 0-15,3-1 0 0,-1 1 0 0,1 1 0 16,0-1 0-16,3-1 0 0,2 1 0 0,0 0 0 15,-3 2 0-15,0 0 0 0,-3 0 0 0,1-1 0 16,-1-2 0-16,2 3 0 0,-2-1 0 0,2 2 0 0,2 1 0 0,0-1 0 16,0 1 0-16,0 0 0 0,0 1 0 0,-1 0 0 15,2 2 0-15,-4-1 0 0,0 3 0 0,-1-1 0 16,-4-1 0-16,0 0 0 0,1 2 0 0,2 2 0 16,1-5 0-16,1 3 0 0,1 1 0 0,0 1 0 15,0-2 0-15,2 3 0 0,1-2 0 0,0-1 0 16,2 2 0-16,-4-1 0 0,1 0 0 0,-1 2 0 15,-1-4 0-15,1 2 0 0,0 3 0 0,1-4 0 16,1 2 0-16,2 0 0 0,1 0 0 0,-1 1 0 16,2-1 0-16,0 3 0 0,3-2 0 0,0 2 0 15,0-1 0-15,3 2 0 0,-1-1-128 0,-2 3 128 16,-1-3 0-16,-1-1 0 0,2 2 0 0,-2-2 0 16,0 3 0-16,1-2 0 0,3-1 0 0,0 2 0 0,1-1 0 0,2 3 0 15,0-4 0-15,-1 1 0 0,1 3-144 0,0-2 144 16,2 2 0-16,0 4 0 0,1-2 0 0,1 0 0 15,-2 2 0-15,2-2 0 0,-1 0 0 0,2 3 0 16,0 1 0-16,1 0-128 0,1 3 128 0,-1-3 0 16,-4 0 0-16,4 0 0 0,-2 0 0 0,3 0 0 15,0 3 0-15,2-2 0 0,-2 0 0 0,2 2 0 16,-1-2 0-16,1 1 0 0,-1 1 0 0,2 0 0 16,0 0 0-16,1-2 144 0,-1 0-144 0,1 1 128 15,1 0-128-15,2 1 0 0,0 1 144 0,3-2-144 16,1 4 0-16,-1 0 128 0,2-2-128 0,1 5 0 15,1-4 0-15,2 1 0 0,0 1 0 0,2-2 0 16,2 4 0-16,0-4 0 0,4 0 0 0,0 2 0 0,2-6 0 16,1 3 0-16,0 2 0 0,1-2 0 0,-1-1 0 15,4 1 0-15,0 0 0 0,1-1 0 0,0 0 0 0,1 3 0 16,-1 0 0-16,1-3 0 0,1 0 0 0,2 0 0 16,2-3 0-16,2 1 0 0,2 0 0 0,1 1 0 15,4-2 128-15,-3 1-128 0,5 0 0 0,2 1 0 16,1-2 0-16,1-3 0 0,-1 0 0 0,-1 0 0 15,-1-1 0-15,1 1 0 0,-1-1 0 0,3-1 128 16,-1-1-128-16,2 1 0 0,-1-2 0 0,2 4 0 16,5-5 0-16,2 3 128 0,-1 1-128 0,2 1 0 15,-6-4 128-15,2-2-128 0,1 3 144 0,1-3-144 16,2 0 192-16,1 4-192 0,-1-3 144 0,3-1-144 16,0 1 0-16,-1-3 144 0,-2 2-144 0,-2-2 0 0,-1-1 0 15,1 1 128-15,1-4-128 0,-1 1 0 0,-1 0 144 0,2-1-144 16,5-2 128-16,-2 2-128 0,-1-3 128 15,-2 1-128-15,0-2 128 0,0 1-128 0,2 1 160 0,-1 0-160 16,2-1 144-16,1-1-144 0,2 0 128 0,1-1-128 16,-5 1 0-16,-2-2 0 0,-3-1 128 0,1 0-128 15,0 0 0-15,0 1 0 0,0-1 144 0,1 0-144 16,2-5 128-16,-2 4-128 0,-1-2 128 0,-1-2-128 16,-4 2 128-16,-1-4-128 0,-2 1 128 0,0-3-128 15,0 1 144-15,-1 1-144 0,0-3 192 0,0 0-192 16,0 1 176-16,0-2-176 0,2-3 160 0,-1 2-160 15,0 0 128-15,-2-1-128 0,-4 2 0 0,-1-2 0 16,-1-2 128-16,-1 0-128 0,1-1 0 0,-1 0 0 16,-2 0 128-16,0-3-128 0,0 1 0 0,1-1 144 0,-1-2 0 15,3-3 0-15,-3 1 0 0,0-4 0 0,0 0-16 16,-2-3-128-16,0 1 192 0,-1-1-64 0,-1 0-128 0,-1-1 0 16,-2-1 144-16,-2 1-144 0,-2-2 0 0,0 1 0 15,-2-1 0-15,-1-1 128 0,-1 2-128 0,-2 0 0 16,1 2 0-16,-6-1 0 0,-3-4 128 0,-3 0-128 15,-4 1 128-15,-1 0-128 0,-7-1 256 0,0 2 0 16,-5 0-16-16,-1 1 0 0,-5 3 16 0,-2 3 0 16,-8-1 0-16,-5-1 0 0,-4 5-96 0,-4-2-16 15,-5 2 0-15,-1 2 0 0,-4 2-144 0,0 2-256 16,0 1 64-16,-5 5 16 16,-6 4-1360-16,-2-2-288 0,-2 3-48 0,0 1-14064 0</inkml:trace>
  <inkml:trace contextRef="#ctx0" brushRef="#br0" timeOffset="4054.64">1061 19011 9839 0,'0'0'432'0,"0"0"96"0,0 0-528 0,0 0 0 0,-2-10 0 0,-2 2 0 16,4 8 848-16,-3-10 64 0,1 1 16 0,-1 0 0 15,3 9-144-15,0 0-16 0,-2-9-16 0,2 9 0 16,0 0-64-16,0-9-16 0,0 9 0 0,0 0 0 0,0 0 32 0,0 0 0 16,0 0 0-16,0 0 0 0,0 0 32 0,0 0 16 15,-4-6 0-15,4 6 0 0,0 0-224 0,0 0-32 16,0 0-16-16,0 0 0 0,0 0-96 0,0 0-32 16,-9 6 0-16,2 4 0 0,0 4-48 0,2-2-16 15,-1 1 0-15,1 2 0 0,1 4-32 0,1 2-16 16,-1 4 0-16,3-1 0 0,-1 0-48 0,-1 4 0 15,2-4 0-15,-2 4 0 0,-1-3 32 0,1 3 0 16,3-1 0-16,0 2 0 0,-3-1 32 0,2 3 0 16,-2 1 0-16,2 1 0 0,0-3-80 0,1 4-16 15,1 3 0-15,2 3 0 0,-1-1-160 0,1-2 160 0,0 1-160 0,1-4 160 16,0-1-160-16,0-3 160 0,-3 0-160 0,0 1 160 16,6-5-32-16,-1 2-128 0,-2-4 192 0,0 3-64 15,0-4 0-15,-1 1-128 0,1-1 192 0,0-1-64 16,0-3-128-16,0 1 128 0,-2-1-128 0,1 0 128 15,-1 0-128-15,1 0 128 0,-1-1-128 0,0 0 128 16,-2 0-128-16,0-3 0 0,0 0 144 0,1 1-144 16,-2-4 0-16,-1 0 144 0,0 0-144 0,2-3 0 15,0-9 128-15,-3 12-128 0,1-1 0 0,2-11 0 16,0 0 144-16,0 0-144 0,0 0 0 0,0 0 144 16,0 0-144-16,0 0-144 0,0 0 144 0,0 0-208 31,0 0-176-31,0 0-16 0,0 0-16 0,5-10 0 0,-1 1-512 15,-4 9-96-15,5-11-32 0,0 0 0 0,-1 1-1312 0,-1-1-256 16,0 2-48-16</inkml:trace>
  <inkml:trace contextRef="#ctx0" brushRef="#br0" timeOffset="4543.14">744 20043 14335 0,'0'0'640'0,"0"0"128"0,0 0-624 0,0 0-144 15,0 0 0-15,-9-1 0 0,9 1 1136 0,0 0 192 0,0 0 32 16,0 0 16-16,0 0-432 0,0 0-96 0,-8 5-16 0,8-5 0 16,-4 9-240-16,3 2-48 0,1 3-16 0,1 1 0 15,3 3-16-15,0 2 0 0,1 3 0 0,3 5 0 16,1-5-112-16,1 3-16 0,-1-1-16 0,2-3 0 15,0-5-32-15,6 2 0 0,-2-1 0 0,2 0 0 16,-1-1 16-16,0-5 0 0,-2-2 0 0,2 2 0 16,3-3 32-16,-1 1 16 0,0-4 0 0,-1 4 0 15,0-3-96-15,-2 0-32 0,-1-1 0 0,-1-3 0 16,1 2-112-16,-1-1-32 0,-3-1 0 0,0-2 0 16,0-1 48-16,2-1 0 0,-1-2 0 0,0-1 0 15,1-1 0-15,-2 0 0 0,0-2 0 0,0-2 0 16,-1-5 96-16,3 0 32 0,-3-3 0 0,2-1 0 15,2-1-32-15,-2 0 0 0,-2-1 0 0,1 0 0 16,2-1-96-16,-2-2-32 0,-1-2 0 0,0 1 0 0,0-4 0 16,-2 2 0-16,0-1 0 0,-1 2 0 0,0-1 32 0,1 2 0 15,-2 1 0-15,1 1 0 0,-1 2-176 0,0 2 192 16,-1 3-192-16,0 1 192 0,-2 0-192 0,-2 4 128 16,3 1-128-16,-3 9 128 0,4-8-128 0,-4 8 0 15,0 0 0-15,4-9 0 0,-4 9-128 0,0 0-128 16,0 0 0-16,0 0-16 15,0 0-2224-15,0 0-448 0</inkml:trace>
  <inkml:trace contextRef="#ctx0" brushRef="#br0" timeOffset="6001.99">4200 18887 7359 0,'0'0'320'0,"0"0"80"0,0 0-400 0,0 0 0 0,0 0 0 0,0-7 0 16,0 7 1744-16,0 0 272 0,0 0 48 0,0 0 16 15,-4-10-768-15,4 10-160 0,-3-7-16 0,3 7-16 16,0 0-208-16,0 0-32 0,0 0-16 0,0 0 0 15,-7-6-224-15,7 6-64 0,-8-4 0 0,8 4 0 16,0 0-208-16,0 0-48 0,0 0-16 0,0 0 0 16,-9 3-80-16,9-3-16 0,-6 9 0 0,1 0 0 15,0 3-16-15,0 1 0 0,0 0 0 0,2 2 0 0,1 3 96 0,0 2 16 16,1 2 0-16,1 1 0 0,0-1 0 0,0 6 0 16,0-2 0-16,1 3 0 0,-1 0-48 15,2 2-16-15,-2-1 0 0,3-1 0 0,0 1-48 0,-1 0 0 16,0-3 0-16,-2 3 0 0,0 3 0 0,0 1 0 15,-2 0 0-15,2-2 0 0,2-1-16 0,-1 2-16 16,0 0 0-16,0 1 0 0,2-3-160 0,-2 2 160 16,-1-2-160-16,0-1 160 0,4-3-160 0,-1 1 192 15,-1-4-192-15,-2 3 192 0,-2-4-192 0,0-2 128 16,4 1-128-16,-2 2 128 0,-2-4-128 0,1 1 192 16,1-3-192-16,0-1 192 0,-1 1-192 0,-2 1 160 0,3-1-160 15,-1 0 160-15,-3-2-32 0,0 1-128 0,1-2 192 0,0 0-64 16,1 1 0-16,2-2 0 0,-3-2 0 0,0-1 0 15,0 0-128-15,-1 0 192 0,1-2-192 0,-1 1 192 16,-1-3-192-16,2 2 160 0,-3-2-160 0,4 2 160 16,2-9-160-16,-3 12 128 0,0-1-128 0,-1-5 128 15,4-6-128-15,-4 9 0 0,4-9 144 0,-4 8-144 16,4-8 0-16,-4 9 0 0,0-4 0 0,4-5 128 16,0 0-128-16,-2 8 0 0,2-8 0 0,0 0 0 15,0 0 0-15,0 0 0 0,0 0 128 0,-4 10-128 16,4-10 0-16,0 0 0 0,0 0 0 0,0 0 0 15,0 0 0-15,0 0 0 0,0 0 0 0,0 0 0 16,0 0 0-16,0 0 0 0,0 0 0 0,0 0-128 16,0 0 0-16,0 0 0 0,0 0 0 0,0 0 0 15,0 0-240-15,0 0-32 0,0 0-16 0,0 0 0 16,1-13-592-16,2 4-112 0,-2-2-32 0,3 2-7936 16,0-3-1600-16</inkml:trace>
  <inkml:trace contextRef="#ctx0" brushRef="#br0" timeOffset="6495.66">3798 20033 14559 0,'0'0'640'0,"0"0"144"0,0 0-624 0,0 0-160 0,0 0 0 16,0 0 0-16,0 0 912 0,0 0 160 0,0 0 16 0,0 0 16 16,0 0-144-16,0 0-48 0,0 0 0 0,0 0 0 15,0 0-64-15,4 11-16 0,-4-11 0 0,4 10 0 16,0 2-128-16,1-1-16 0,0 1-16 0,1 3 0 16,2 3-208-16,1 2-32 0,0 2-16 0,-1 2 0 15,1-4-128-15,1 3-32 0,1-1 0 0,0-1 0 16,-1-3-64-16,0 0 0 0,2-4-16 0,-1 4 0 15,-1-3-16-15,1-1 0 0,-1 0 0 0,1-5 0 16,3 1 64-16,0-4 16 0,-1 2 0 0,0-3 0 16,-1-4 16-16,1-1 0 0,1 0 0 0,0-1 0 15,0-4 32-15,3-4 16 0,2 0 0 0,0-4 0 16,-4-4-32-16,1-1 0 0,-2 0 0 0,2 0 0 0,-4-1-112 0,2-1-32 16,2-3 0-16,-4 1 0 0,4 1 32 0,-2 0 0 15,-4-2 0-15,2 1 0 0,0 0 96 0,-1 2 32 16,3 1 0-16,-2-1 0 0,-3 3-32 0,0 0 0 15,-1 2 0-15,1 1 0 0,-1 1-128 0,-2 1-128 16,1-1 192-16,-2 4-192 0,0-3 128 0,0 5-128 16,-1-2 0-16,-4 9 0 0,5-5 0 0,-5 5 0 15,6-9 0-15,-6 9 0 0,8-5 0 0,-8 5-176 16,9-3 0-16,-9 3 0 16,0 0-1872-16,0 0-384 0,10 7-80 0</inkml:trace>
  <inkml:trace contextRef="#ctx0" brushRef="#br0" timeOffset="13716.44">886 11937 4607 0,'0'0'400'0,"0"0"-400"0,0 0 0 0,0 0 0 15,0 0 1776-15,0 0 272 0,0 0 48 0,0 0 16 16,-4-7-1216-16,4 7-256 0,-1-12-32 0,-2 5-16 15,-2-2 208-15,0 2 32 0,-1-2 16 0,2 2 0 16,0 2 48-16,0-4 16 0,-1 2 0 0,1 0 0 16,4 7-208-16,-5-9-32 0,2-1-16 0,0 3 0 15,2 1-224-15,1 6-48 0,0-11-16 0,0 11 0 16,0-11-112-16,1 3-32 0,-1 8 0 0,3-9 0 16,0 0-16-16,1 0 0 0,0 0 0 0,0-1 0 15,3 2-80-15,1 2-128 0,0-4 176 0,-1 3-176 0,2 0 144 0,0 2-144 16,1 1 0-16,0-1 144 0,-10 5-144 0,13-4 0 15,-1 0 0-15,-1 3 128 0,1 1-128 0,-2 1 0 16,0 2 0-16,0 0 0 0,-1 5 0 0,-3-2 0 16,2 7 0-16,-2 0 0 0,1-2 0 0,-2 2 0 15,-1 1 0-15,-2-1 0 0,1 1 176 0,-3 2-48 16,-3 2-128-16,1-2 192 0,-4 0-64 0,0 0 0 16,-2-4-128-16,-2 2 192 0,-1 0 80 0,-1 0 16 15,-3-4 0-15,1 1 0 0,-4 1 144 0,2-3 16 16,-1-1 16-16,1-2 0 0,1-5-144 0,1 0-48 15,1 0 0-15,1-1 0 0,0-1-16 0,0-1 0 16,1-4 0-16,-1-1 0 0,3 1 48 0,2-5 0 0,-1 1 0 16,2-3 0-16,5 2-112 0,-1 1 0 0,1-5-16 15,2-1 0-15,2 0-176 0,3 1 0 0,1 1 144 0,1 0-144 16,3-2 0-16,1 2 0 0,2 0 0 0,3 3 0 16,-1-3 0-16,2 0-128 0,0 1 128 0,0 3 0 15,0-1 0-15,-1 3-128 0,1-1 128 0,-1 3 0 16,0-1 0-16,1 1-160 0,-1 4 160 0,-2 2 0 15,-1 1 0-15,0 3 0 0,-3 1 0 0,0 0 0 16,-4 2-128-16,1 4 128 0,-2 3 0 0,-2-3 0 16,0 2 0-16,-4 2 0 0,-4-1 0 0,-1-1 0 15,-1 1 0-15,-3 0 0 0,-3 1 0 0,0-1 0 16,-4-1 0-16,0-1 0 0,-2 1 0 0,-1-3 0 16,-3 0 144-16,3 1-144 0,0-4 128 0,1-2-128 15,2-1 144-15,1 0-144 0,-1-3 160 0,4-2-160 0,0-3 144 0,3 0-144 16,2-1 128-16,2 0-128 0,1-4 160 0,3 0-160 15,1-3 192-15,2 0-192 0,1-3 0 16,2 2 0-16,1-1 0 0,4-1 0 0,2-2 0 0,0 2 0 16,2 2 0-16,2-2 0 0,0 1 0 0,2-1 0 15,0 0 0-15,1 3 0 0,0 1 0 0,-1 1 0 16,-1 3 0-16,-1 5 0 0,-2-1-128 0,1 3 128 16,-1 3 0-16,-3-1-144 0,-11-2 144 0,13 13 0 15,-2 0 0-15,-2 2-128 0,-4 0 128 0,-2 2 0 16,-2 1 0-16,-2-1-128 0,-4 2 128 0,-1 0 0 15,-2 2 0-15,-2 0 0 0,-4 0 0 0,-3-1 0 16,-1-2 0-16,1 1 0 0,-5-3 0 0,3 0 0 0,-4-5 0 16,3 1 128-16,-1-4-128 0,2 0 144 0,2-5-144 0,1-2 160 15,2-2-32-15,4-1 0 0,-1-3 0 0,4-2 0 16,1-1 0-16,3-3-128 0,2 0 192 0,1-3-64 16,1-2-128-16,3-2 128 0,1 0-128 0,3-2 128 15,2-2-128-15,2 1 0 0,0 0 0 0,2 2 0 16,2 0 0-16,-1 3 0 0,3 1 0 0,-1 2 0 15,1 0-176-15,-1 3 176 0,-2 5-128 0,0 4 128 16,0-1 0-16,-1 4-128 0,-3 4 128 0,0 4 0 16,-1-1-128-16,-2 4 128 0,-3 2-128 0,-2 0 128 15,-1 3 0-15,-3 0-128 0,-3 0 128 0,-1-2 0 16,-3 3 0-16,2-1 0 0,-3-3 0 0,-1-1 0 16,-3 3 0-16,-2-3 0 0,2 0 0 0,-1-7 128 15,-1 1-128-15,2-4 192 0,0 0-64 0,2-2 0 0,-2-2 0 16,3-1 16-16,0-4 0 0,2 1 0 0,2-4-144 15,0 2 160-15,-1-5-160 0,2 2 160 0,1-3-160 0,2 3 0 16,-1-2 0-16,2 3 128 0,2-2-416 0,-1 10-96 16,5-6 0-16,-5 6-16 15,0 0-1776-15,11-4-368 0,-11 4-64 0</inkml:trace>
  <inkml:trace contextRef="#ctx0" brushRef="#br0" timeOffset="14376.06">1035 11994 2751 0,'0'0'256'0,"0"0"-256"16,0 0 0-16,-8-3 0 0,8 3 2448 0,-6-5 448 15,1-1 96-15,5 6 16 0,-7-8-1600 0,7 8-320 16,-1-8-64-16,-2-2-16 0,0 2-384 0,-1-2-80 16,1 2-16-16,-1-1 0 0,3 2-16 0,0-3 0 15,0 2 0-15,1-1 0 0,0 9-80 0,1-7-32 16,1-2 0-16,2 1 0 0,0 2-192 0,1-3-32 15,0 2-16-15,2 0 0 0,-7 7-160 0,7-7 0 16,-7 7 0-16,0 0 0 0,0 0 176 0,12 0-48 0,-12 0-128 0,10 8 192 16,-1 3 0-16,-4 5-16 0,1-2 0 0,-2 4 0 15,-3 1 0-15,-1 1 0 0,0-1 0 0,-1 0 0 16,-5-1-16-16,2 0 0 0,-3-1 0 0,0 0 0 16,-2-3 128-16,-1-3 32 0,0 0 0 0,-1 0 0 15,1-5 208-15,1 1 48 0,9-7 16 0,0 0 0 16,0 0-16-16,-9-2-16 0,9 2 0 0,-3-8 0 15,3-6-128-15,0 0-32 0,3 0 0 0,3-3 0 16,2-2-272-16,1 0-128 0,0-3 128 0,1 3-128 16,1 0 0-16,-1 3 0 0,-1 0 0 0,0 6 0 15,-2 0 0-15,0 6-192 0,-7 4 64 0,8-4 128 32,-8 4-480-32,0 0 32 0,14 7 0 0</inkml:trace>
  <inkml:trace contextRef="#ctx0" brushRef="#br0" timeOffset="17711.84">999 11895 2751 0,'0'0'128'0,"0"0"16"16,0 0-144-16,0 0 0 0,0 0 0 0,-8-2 0 0,2-5 2320 0,6 7 432 16,-8-3 96-16,8 3 16 0,0 0-1648 0,-8-2-320 15,8 2-64-15,-9-2 0 0,9 2-112 0,0 0-16 16,-9-4 0-16,9 4 0 0,-7-5-144 0,7 5-48 0,0 0 0 0,-5-5 0 16,5 5-144-16,0 0-48 15,-7-4 0-15,7 4 0 0,0 0-32 0,0 0-16 0,0 0 0 0,0 0 0 16,0 0-32-16,0 0-16 0,0 0 0 0,0 0 0 15,0 0-224-15,0 0 176 0,0 0-176 0,0 0 160 16,0 0 0-16,0 0 0 0,0 0 0 0,0 0 0 16,0 0 48-16,0 0 16 0,10 5 0 0,0 1 0 15,0-2 0-15,0-1 0 0,-1 1 0 0,0 1 0 16,0 1 32-16,1-3 16 0,0 0 0 0,2 3 0 16,-1 1-48-16,1-2-16 0,0 0 0 0,1 3 0 15,1-3 0-15,1 3 0 0,1-2 0 0,-1-1 0 16,0 1 16-16,-2 1 0 0,1 0 0 0,-1 2 0 15,1-2-64-15,1 2-16 0,1-4 0 0,1 2 0 16,-1 2 0-16,2-2 0 0,0 1 0 0,-1-1 0 0,-1 2-16 16,-1-3 0-16,-1 4 0 0,0-3 0 0,7-4 96 0,-6 2 16 15,-1 2 0-15,2-3 0 0,1 1-48 16,-1 1 0-16,0-2 0 0,-1-2 0 0,-1 2-32 0,2 0-16 16,-2 0 0-16,-1 0 0 0,-3-3-144 0,4 1 128 15,-2 1-128-15,-2-3 128 0,-10 0-128 0,14 3 0 16,-3 0 0-16,-1 0 0 0,-10-3 128 0,13 1-128 15,0 2 0-15,-3-2 128 0,-10-1-128 0,0 0 0 16,11 4 0-16,-11-4 128 0,0 0-128 0,11 5 0 16,-11-5 0-16,0 0 0 0,0 0 128 0,0 0-128 15,0 0 0-15,0 0 128 0,9 8-128 0,-9-8 0 16,0 0 0-16,0 0 128 0,0 0-128 0,0 0 0 0,0 0 0 16,0 0 128-16,0 0-128 0,0 0 0 0,0 0 0 0,0 0 128 15,0 0-128-15,0 0 128 0,0 0-128 0,0 0 128 16,0 0-128-16,0 0 160 0,0 0-160 0,0 0 160 15,0 0-160-15,0 0 160 0,0 0-160 0,0 0 160 16,0 0-160-16,0 0 128 0,-11 1-128 0,2-1 128 16,1-1-128-16,-1 1 0 0,-3-2 144 0,2 1-144 15,0 0 0-15,-2-3 0 0,0 0 0 0,-1 2 128 16,-1-1-128-16,0 0 0 0,-5-2 0 0,-1-1 128 16,2 1-128-16,-1 1 0 0,0-5 0 0,-2 3 0 15,0-4 0-15,0 3 0 0,1-2 0 0,0 2 0 16,-1 0 0-16,0-1 0 0,1-1 0 0,0 0 0 15,1 2 0-15,0 0 0 0,2-1 0 0,0 3 0 16,3-3 0-16,-3 3 0 0,1-1 0 0,-1-2-128 16,2 3 128-16,0-2 0 0,-2 0 0 0,2 4 0 0,0-1-176 15,1-1 176-15,-1 1-208 0,-1 1 80 0,2 2 128 16,0-2-128-16,2 1 128 0,-1-2-128 0,-1 2 128 0,1 0 0 16,3 1 0-16,-1 0-128 0,2-2 128 0,1 2 0 15,1-2 0-15,7 3 0 0,-11-5 0 0,4 3 0 16,0-1 0-16,7 3 0 0,0 0 0 0,0 0 0 15,0 0 0-15,0 0-128 0,0 0 128 0,0 0 0 16,0 0-144-16,0 0 144 0,0 0 0 0,0 0-176 16,0 0 176-16,0 0-128 0,0 0 128 0,12 0-128 15,1 1 128-15,-6 2-128 0,3 1 128 0,2 0 0 16,1-2-144-16,-1 1 144 0,2 1 0 0,0 1-144 16,3-2 144-16,-1 0 0 0,1 1 0 0,1 0-128 15,1 1 128-15,2-1 0 0,0-2 0 0,0 2 0 0,1 0 0 16,2 2 0-16,1-2 0 0,2 1 0 0,-2 0 0 15,2 0 0-15,-1 0 0 0,-1 3 0 0,0-2 144 0,1 1-144 16,-2 0 128-16,0 0-128 0,-2 1 0 0,-2-1 128 16,0-2-128-16,0 2 0 0,-3-1 0 0,1 1 128 15,-1 3-128-15,-2-2 0 0,-1 0 0 0,-1-3 0 16,-2 1 0-16,0 2 0 0,1-2 128 0,-2 2-128 16,-10-8 0-16,13 5 0 0,-2 1 144 0,-1 0-144 15,-10-6 176-15,0 0-48 0,0 0 0 0,0 0 0 16,0 0-128-16,7 6 0 0,-7-6 0 0,0 0 128 15,0 0 0-15,0 0 0 0,0 0 0 0,0 0 0 16,0 0 80-16,0 0 16 0,0 0 0 0,0 0 0 16,0 0 0-16,0 0 0 0,0 0 0 0,0 0 0 15,0 0-80-15,-7-11-16 0,-3 4 0 0,3 0 0 0,-5 1-128 16,2 1 128-16,0 0-128 0,-2-3 128 0,0 3-128 0,-1-1 0 16,-1-2 0-16,0 3 128 0,-4-4-128 0,-1 2 0 15,-1 1 0-15,-1-1 128 0,1 0-128 0,0-1 0 16,-3 0 0-16,-1-1 0 0,1 3 0 0,0 1 0 15,-1-4 0-15,-2 2 0 0,1-2 0 0,1 3 0 16,0 2 0-16,3-3 0 0,2 0 0 0,-1 4 0 16,-3-3 0-16,1 1 0 0,3 2 0 0,-2 0 0 15,0-3 0-15,2-1 0 0,2 3 0 0,0 2 0 16,2-1-144-16,2-2 144 0,-2 0 0 0,3 1 0 16,2 2 0-16,3-1 0 0,-4-2-128 0,5 1 128 0,6 4 0 0,-5-5 0 15,5 5-128-15,0 0 128 0,0 0 0 0,0 0 0 16,0 0-144-16,0 0 144 0,0 0 0 0,0 0-144 15,0 0 144-15,0 0-128 0,0 0 128 0,0 0-128 16,0 0 128-16,13 0-160 0,-1 2 160 0,1 0-160 16,0 2 160-16,2 1 0 0,-1-1 0 0,4 0-128 15,0 2 128-15,3 2 0 0,1-3-144 0,1 4 144 16,2-3 0-16,-2 0-144 0,1 5 144 0,3-4 0 16,2 3 0-16,2-2-128 0,-2 2 128 0,1-2 0 15,1 3 0-15,-1-2 0 0,-2 0 0 0,0 0 0 16,-1 1 0-16,0 0 0 0,-2-3 0 0,-2 0 0 15,-3 1 0-15,-2-3 0 0,-3 1 0 0,1 2 0 16,-1-3 0-16,-1 0 0 0,-4 0 0 0,-10-5 0 16,10 5 128-16,-10-5-128 0,0 0 0 0,0 0 0 15,8 7 176-15,-8-7-176 0,0 0 192 0,0 0-192 0,0 0 256 0,0 0-64 16,0 0-16-16,0 0 0 0,0 0-16 0,0 0 0 16,0 0 0-16,-10-3 0 0,-2-1-160 0,2 2 128 15,0-3-128-15,0-1 128 0,-2 3-128 0,1 0 0 16,-1-2 144-16,-2-1-144 0,-3-1 0 0,-2 2 128 15,-3-4-128-15,0 4 0 0,1-4 0 0,-2 2 0 16,-1-3 0-16,-2 2 128 0,1-1-128 0,-2 1 0 16,-2 1 0-16,2-2 128 0,1 3-128 0,0-3 0 15,3 4 0-15,-1-4 0 0,-1 1 0 0,1 3 0 16,2-1 0-16,2 1 0 0,-1 1 0 0,3-1 0 16,1-2 0-16,3 3 0 0,0 2 0 0,2-2 0 15,2-1 0-15,1 2-128 0,9 3 128 0,0 0 0 16,-9-2 0-16,9 2 0 0,0 0-128 0,0 0 128 0,0 0-128 0,0 0 128 15,0 0-144-15,0 0 144 0,0 0-160 0,10-3 160 16,1 2-128-16,-1 1 128 0,1 0 0 0,1 1-144 16,-1 2 144-16,4 1 0 0,2 1-144 0,2 0 144 15,0-1 0-15,1 2-144 0,2 3 144 0,1-1 0 16,1 2-128-16,1-3 128 0,2 4 0 0,1 0 0 16,0-2 0-16,0 1 0 0,0-2 0 0,-1 3 0 15,-2-2 0-15,-1 2 0 0,-2-3 0 0,-2 2 0 16,2-3 0-16,-4 0 0 0,-3-2 0 0,-1 2 0 15,-3 0 0-15,2-2 0 0,-13-5 0 0,10 5 0 16,-10-5 0-16,8 7 0 0,-8-7 0 0,0 0 0 16,0 0 0-16,0 0 0 0,0 0 0 0,0 0 0 15,0 0 160-15,0 0-16 0,0 0 0 0,0 0 0 0,0 0-144 0,0 0 160 16,0 0-160-16,0 0 160 0,-10-4-160 16,10 4 0-16,-12-4 144 0,1 0-144 0,-1 2 0 15,0-2 0-15,-4-1 0 0,1 1 128 0,-1 0-128 0,-2-1 0 16,-3-4 0-16,0 3 0 0,-2-4 0 0,0 1 0 15,0-4 0-15,0 3 0 0,-2 1 0 0,3 0-160 16,1 0 160-16,0-1-208 0,2 3 16 0,4 0 16 16,4 0 0-16,-2 3 0 0,0-1 176 0,2 1-192 15,2 3 192-15,1 1-192 0,1-2 192 0,7 2-160 16,0 0 160-16,0 0-160 0,0 0 160 0,0 0-128 16,0 0 128-16,0 0-128 0,0 0 128 0,8 8-208 15,4-3 80-15,-1 0 128 0,1 1-176 0,0 0 176 16,2 2-128-16,3 1 128 0,1 0 0 0,1 0-128 15,1-5 128-15,1 5 0 0,-2-1 0 0,1 0 0 0,0-3 0 0,1-1 0 16,-2 1-144-16,1 3 0 0,2-3 0 0,2 1-10304 16,-1-2-2064-16</inkml:trace>
  <inkml:trace contextRef="#ctx0" brushRef="#br0" timeOffset="23417.3">1848 12185 2751 0,'0'0'256'0,"0"0"-256"0,0 0 0 0,0 0 0 16,0 0 2192-16,0 0 400 0,-9 6 80 0,9-6 16 15,0 0-1216-15,-9 7-224 0,2-5-48 0,7-2-16 16,-10 4-160-16,1 0-16 0,9-4-16 0,-9 4 0 15,0-2-112-15,3 1-32 0,6-3 0 0,-12 1 0 16,3 0-272-16,9-1-64 0,-9 3-16 0,9-3 0 16,-10 0-80-16,3 0-16 0,7 0 0 0,0 0 0 15,-9-3-48-15,2 2-16 0,7 1 0 0,-6-5 0 16,6 5 32-16,-6-9 0 0,-1 3 0 0,3-3 0 16,1 1-96-16,0-1-16 0,-1 1 0 0,4 8 0 15,-1-12-128-15,0 3-128 0,-2-4 192 0,2 2-192 16,1 2 128-16,0-2-128 0,0 2 0 0,2-3 0 15,2 5 0-15,0-3 0 0,0 2 0 0,1-1 0 0,-5 9 0 16,8-9 0-16,-2-4 0 0,2 2 0 0,0 1 0 0,1-2 0 16,2 5 0-16,-1-2-144 0,0 3 144 0,-1-2 0 15,1 2 0-15,1 3 0 0,-2 0 0 0,-9 3 0 16,12-1 0-16,-2 4 0 0,-1 1 0 0,0 2-160 16,-2 3 160-16,2-2 0 0,-1 5-128 0,-2 2 128 15,-1 0 0-15,-1-1 0 0,2 1 0 0,-2 2 0 16,-1 2 0-16,-2 2 0 0,-2 2 0 0,1 1 0 15,-3-2 0-15,1 0 0 0,-2 0 0 0,-1 1 0 16,-2 1 0-16,0-3 0 0,-3-1 176 0,-1-1-16 16,1-2 0-16,-1 0 0 0,-3-2 80 0,0 0 16 15,0-2 0-15,1-3 0 0,2 0 96 0,-1-3 32 16,1 0 0-16,-1-3 0 0,1 0 16 0,0-3 16 0,-1-3 0 0,2-3 0 16,1 0-96-16,0 1-32 0,-1-6 0 0,2 3 0 15,3-5-112-15,-2-1-32 0,0-4 0 0,1 0 0 16,1 0-144-16,1-2 0 0,-1-1 0 0,1-1 0 15,2 0 0-15,-1 2 0 0,3 1 128 0,0 0-128 16,0-3 0-16,5 3 0 0,2 1 0 0,-1 2 0 16,1-2 0-16,4 2 0 0,0-1-144 0,1 3 144 15,-1 3 0-15,0-3 0 0,1 1-128 0,-2 4 128 16,0 0 0-16,0 4-128 0,-1-1 128 0,1-1 0 16,1 5 0-16,-11 2-128 0,11-3 128 0,0 3 0 15,0 1 0-15,-1 2 0 0,0 1 0 0,-1 3 0 16,0-1-128-16,-2 2 128 0,1 0 0 0,-2 5 0 15,-1-1 0-15,1 2 0 0,-1 0 0 0,0 3 0 0,-3 2 0 16,2 3 0-16,-1-2 0 0,-1 2 0 0,-2-3 0 16,-1 0 0-16,-3 1 0 0,0 0 0 0,-2-1 0 0,-2 2 0 15,-2-2 0-15,-1 0 0 0,-3-1 0 0,-2-3 0 16,0-1 0-16,-1-1 0 0,2-3 128 0,-1 0-128 16,-1-1 0-16,2 0 144 0,0-5-144 0,-1-1 160 15,1 0-160-15,1-2 160 0,0-2 32 0,1-3 0 16,1-1 0-16,2-4 0 0,-1 0 32 0,5-5 16 15,1 0 0-15,1-3 0 0,0-4-96 0,3 0-16 16,2-1 0-16,2-3 0 0,-1 0-128 0,2-1 0 16,1 2 0-16,4 2 0 0,0-1 0 0,1 0 0 15,2 2 0-15,0 2 0 0,2 1 0 0,2 0 0 16,0 1 0-16,1 2 0 0,-3 0-128 0,0 3 128 0,0 0 0 0,0 4 0 16,0-1 0-16,1 4 0 0,1 0 0 0,-2 0 0 15,0 4-144-15,0 1 144 0,-4 0 0 0,2 4 0 16,-1 2-128-16,0-1 128 0,-3 4 0 0,3 0 0 15,-2 5-144-15,-1 0 144 0,0-2 0 0,0 5-144 16,-2-1 144-16,-1 2 0 0,-2 0 0 0,-2 2 0 16,0 2 0-16,-1-2 0 0,-1-1 0 0,-2 0 0 15,-3 1 0-15,0-3 0 0,-3-1 0 0,-1-1 0 16,-1-2 0-16,0 1 0 0,-2 0 0 0,-1-4 128 16,2 0-128-16,-2-3 144 0,-2 0-144 0,2-5 160 15,0-2 16-15,2 0 0 0,1-2 0 0,3-5 0 16,-1 0 0-16,2-1 0 0,2-3 0 0,0-1 0 15,0 0-176-15,3-4 128 0,-1 0-128 0,0-2 128 16,2-1-128-16,-1-3 0 0,2-2 0 0,2 3 128 0,1 2-128 0,1-2 0 16,-1 1 0-16,5 1 0 0,-2 1 0 15,6 1 0-15,-3 1 0 0,2 2 0 0,1 0 0 0,0 4 0 16,1-2 0-16,0 7 0 0,-1-1-144 0,0 2 144 16,-1 3 0-16,1 1 0 0,-2 2-144 0,0 4 144 15,0 1 0-15,-1 3-144 0,0 3 144 0,0 2-128 16,-1 2 128-16,-2 1-128 0,-1-1 128 0,1 1 0 15,-1 4 0-15,-2 1 0 0,-4 2 0 0,-2-1 0 16,-1 3 0-16,-1-3 0 0,-1 1 0 0,-3 1 0 16,-4-6 0-16,1 1 0 0,-1-1 0 0,-2-2 0 15,-2-3 0-15,1-1 0 0,-2-3 0 0,1-3 128 16,1-3-128-16,0 0 128 0,2-5-128 0,2-2 144 16,0-1-144-16,1-1 160 0,-1 0-32 0,2-6-128 0,1 0 192 15,0-4-64-15,3-4-128 0,1-2 128 0,3-4-128 16,-1 0 128-16,0 0-128 0,3-3 0 0,3 1 0 0,1-2 0 15,0 2 0-15,1-2 0 0,2 4 0 0,3-3 0 16,3 2 0-16,-1 2 0 0,2-1 0 0,2 3 0 16,4 1-128-16,2 1 128 0,0 1 0 0,-1 3 0 15,0 1 0-15,-1 4 0 0,0-2 0 0,-1 6 0 16,-1-1-160-16,-3 6 160 0,1 2 0 0,-4 6-144 16,0-1 144-16,-3 7 0 0,-2 1-144 0,1 4 144 15,-2 2 0-15,-2 3 0 0,-3 2 0 0,-1 3 0 16,-3 1 0-16,-2 2 0 0,-3 2 0 0,-4 1 0 15,-3 1 0-15,-1 0 0 0,-1 1 0 0,-1-2 0 16,-2-2 0-16,1-4 0 0,0-1 0 0,0-6 0 0,-2 0 0 16,1-5 0-16,0-2 0 0,3-5 0 15,5 0 0-15,-2-5 192 0,1-2-192 0,1-3 192 0,2-3 0 0,1-2 16 16,2-6 0-16,0 0 0 0,2-2-16 16,1 0-16-16,1-5 0 0,0-6 0 0,2 1-176 0,1-4 0 15,1 0 0-15,2-3 0 0,0-1 0 0,1 3 0 16,1-1 128-16,2 0-128 0,-1 2 0 0,0 0 0 15,2 2 0-15,2 1 0 0,2 2 0 0,0 5 0 16,1 2 0-16,0 2 0 0,1 4 0 0,-1 0 0 16,-3 4 0-16,2 1 0 0,-1 2-192 0,-1 3 192 15,-1 5-160-15,-2 0 160 0,1 0-144 0,0 6 144 16,-2-2-128-16,4 6 128 0,-2 4-128 0,2 2 128 16,-4 0-128-16,-1 2 128 0,0 0 0 0,-2 5-128 0,-1-1 128 15,0 3 0-15,-2 1 0 0,-2-1 0 0,0 3 0 16,-2-1 0-16,-4 0 0 0,0-5 0 0,-1-1 0 0,-1-3 0 15,-2 0 0-15,-2-4 0 0,0-2 0 0,-2-3 0 16,-2-2 0-16,0-4 0 0,0 0 0 0,2-5 128 16,-1-3-128-16,2-1 128 0,1-4-128 0,1-1 128 15,-1-4-128-15,1-3 144 0,2-2-144 0,1-2 160 16,0-1-160-16,1-2 0 0,-1-3 144 0,1-4-144 16,1-1 0-16,3-1 128 0,0 1-128 0,0 0 0 15,4-4 0-15,-1 7 0 0,2 0 0 0,3 2 0 16,-1 0 0-16,5-1 0 0,2 3 0 0,0 2 0 15,-2 3 0-15,3 2 0 0,2 2 0 0,1 1 0 16,-2 2 0-16,0 0 0 0,0 4-144 0,-1-1 144 16,0 1 0-16,-10 5 0 0,13 0-144 0,-2 3 144 0,0 4 0 0,1-1 0 15,-1 3-128-15,0 1 128 0,-3 4 0 16,1 1-160-16,-2 2 160 0,0 2-128 0,-2 1 128 16,-1 2 0-16,-3 1 0 0,3 4 0 0,-4-1 0 0,-1 1 0 15,-3 1 0-15,0-1-128 0,-2-2 128 16,-2 0 0-16,-2-4 0 0,-2-2 0 0,-1-3 0 0,0 0 0 15,0-6 0-15,2 0 0 0,-2-5 0 0,1-1 144 16,-2 0-144-16,1-3 0 0,0-1 144 0,0-3-144 16,1-4 0-16,2 0 144 0,1-4-144 0,1 1 160 15,-1-5-160-15,1-3 160 0,1-1-160 0,3-3 0 16,0-1 0-16,2 0 128 0,-1-3-128 0,2 0 0 16,2 1 0-16,0-2 0 0,2 3 0 0,2-3 0 15,3 3 0-15,1-1 0 0,-4 1 0 0,7 2 0 0,2-1 0 16,2 1 0-16,-2 3 0 0,1 3 0 0,-1 3 0 0,0-1 0 15,0 3 0-15,0 2-144 0,-2 0 144 0,4 5 0 16,-2 2-128-16,0 2 128 0,-2 2 0 0,1 3 0 16,-1 4-128-16,-2 1 128 0,-1 4 0 0,0 3 0 15,1 2-160-15,0 1 160 0,-4 4-128 0,1 2 128 16,-2 3 0-16,-2 0 0 0,-3 4 0 0,-1 2-128 16,-1-1 128-16,-3 1 0 0,0 1 0 0,-4-2 0 15,-3-1 0-15,-1-5 0 0,-2 0 0 0,0-6 0 16,-2-3 0-16,0-4 0 0,-1-2 0 0,-1-4 0 15,2 1 0-15,3-6 0 0,2-2 0 0,0-3 0 16,1-3 0-16,-1-2 144 0,1-3-144 0,2 0 160 16,1-4-160-16,2-3 160 0,-2-2-160 0,2-5 160 15,1-3-160-15,2 0 0 0,2-3 0 0,1 0 0 0,1-2 0 16,2-2 0-16,2 3 128 0,1-2-128 0,2 0 0 16,2 0 0-16,3 1 0 0,1 1 0 0,0 2 0 0,0 2 0 15,1 3 0-15,3 4 0 0,0 0 0 0,2 2 0 16,-1 2-144-16,-1 5 144 0,-2 0 0 0,-2 3 0 15,2 0-128-15,-2 4 128 0,-2 6 0 0,0 2 0 16,2 1-128-16,-4 3 128 0,-3 4 0 0,1 2-160 16,-2 4 160-16,0 3-128 0,-1 3 128 0,-2-1 0 15,0 4 0-15,-2 0 0 0,0 4 0 0,-2 1 0 16,-3-1 0-16,-2-1-128 0,-3 2 128 0,-1 0 0 16,-1 1 0-16,-3-7 0 0,-3 1 0 0,1-2 0 15,-1-3 0-15,-1-4 0 0,-2-3 0 0,1-3 0 0,0-3 0 16,2-2 0-16,2-2 0 0,1-3 144 15,0-3-144-15,1-3 0 0,2-3 144 0,-1-2-144 0,2-3 0 0,3-2 144 16,-1-5-144-16,3-5 128 0,0-2-128 0,2-2 128 16,2 2-128-16,1-4 0 0,1-2 0 0,3-1 0 15,0 4 0-15,2 2 0 0,3-5 0 0,0 6 0 16,1-3 0-16,0 4 0 0,3-2 0 0,1 6 0 16,1 1 0-16,2 2 0 0,1 6-144 0,-3-1 144 15,0 5 0-15,-1 0 0 0,0 5-128 0,-1 2 128 16,-2 2 0-16,1 6-160 0,-2 1 160 0,0 5-128 15,-2 0 128-15,-1 4 0 0,0 3-144 0,-4 2 144 16,3 3 0-16,-3-2 0 0,-1 0-144 0,-5 4 144 16,-2-1 0-16,-3 2 0 0,-1 3 0 0,-1-4 0 15,-1 1 0-15,-2 0 0 0,-3-2 0 0,-1-3 0 0,-1-3 0 0,1-3 0 16,-3-4 0-16,3-1 0 0,1-2 0 0,2-6 0 16,0-2 0-16,3-3 144 0,0-4-144 0,2-1 128 15,0-5-128-15,2 0 128 0,1-5-128 0,2-2 128 16,0-1-128-16,3 0 128 0,1-3-128 0,1-5 0 15,2 2 0-15,1-4 0 0,1 2 0 0,1-2 0 16,2 1 0-16,1 0 0 0,2 3 0 0,2-3 0 16,1 3 0-16,4 3 0 0,1-1 0 0,1 2 0 15,-1 4 0-15,0 2 0 0,-1 2 0 0,0 5 0 16,0 1 0-16,-3 4 0 0,-2 2-176 0,-1 5 176 16,0 1-128-16,-1 7 128 0,-4-2-144 0,-1 3 144 15,0 3-160-15,-2 3 160 0,-3 3 0 0,-2 2-144 16,-3-2 144-16,-2 5 0 0,-2-1 0 0,-3 2 0 0,-3-1 0 15,-3 1-128-15,-2 2 128 0,-2-3 0 0,-2 0 0 0,-1-5 0 16,-3-3 0-16,4-4 0 0,4-2 0 0,0-2 0 16,1-5 0-16,2-3 0 0,-1-4 0 0,3-1 0 15,1-3 128-15,3-5-128 0,4-1 128 0,-1-5-128 16,1-2 0-16,2 0 144 0,4-3-144 0,0 1 0 16,0-3 0-16,2-4 0 0,1 1 0 0,2-1 0 15,2 3 0-15,2 2 0 0,1-3 0 0,3 1 0 16,-2 2 0-16,2 4 0 0,-2 0 0 0,2 3 0 15,0 3 0-15,-1 0 0 0,0 6 0 0,0 4 0 16,1 0 0-16,-1 2-144 0,-2 0 144 0,-1 7-128 16,1 3 128-16,-3 5-128 0,0-2 128 0,-2 0-128 15,-1 3 128-15,-2 4 0 0,2-2-144 0,-4 1 144 16,-1 1 0-16,-3-1 0 0,-4 7 0 0,-2-3 0 16,-1 1 0-16,-4 3 0 0,-3-4 0 0,1 2 0 0,1-6 0 15,-1-2 0-15,2-3 0 0,0-3 0 0,-1-2 0 0,2-7 0 16,0 0 0-16,3-3 0 0,2-1 128 0,1-3-128 15,1-6 0-15,2 0 128 0,0-6-128 0,3-1 192 16,1-1-192-16,1-3 192 0,1-3-192 0,3 1 0 16,1 1 0-16,2-5 0 0,-4 1 0 0,6 5 0 15,3 0 0-15,-2 2 0 0,0 2 0 0,0 3 0 16,-1 0 0-16,0 6 0 0,1 0 0 0,-1 5 0 16,-9 3 0-16,0 0 0 0,13 0-160 0,-3 5 160 15,-2 2-208-15,-2 1 80 16,-1 3-448-16,0 0-64 0,0 0-32 0,0 0 0 15,0 1-2592-15,1 1-512 0</inkml:trace>
  <inkml:trace contextRef="#ctx0" brushRef="#br0" timeOffset="27218.22">1867 11893 5519 0,'0'0'496'0,"0"0"-496"16,0 0 0-16,0 0 0 0,-6 9 1280 0,6-9 144 16,-5 10 48-16,-2-4 0 0,7-6-736 0,-3 10-144 15,3-10-16-15,0 0-16 0,-5 7 16 0,5-7 0 16,0 0 0-16,0 0 0 0,0 0 0 0,0 0 0 15,0 0 0-15,-3 10 0 0,3-10-64 0,0 0 0 0,0 0 0 0,0 0 0 16,-1 9-208-16,1-9-48 0,0 0-16 0,1 13 0 16,-1-13 0-16,1 10 0 15,1 0 0-15,-2-10 0 0,0 0 32 0,0 0 16 0,-3 13 0 0,3-13 0 16,0 0 80-16,0 0 16 0,0 0 0 0,0 0 0 16,-2 8 32-16,2-8 16 0,0 0 0 0,0 0 0 15,0 0-112-15,-4 9-32 0,4-9 0 0,0 0 0 16,0 0-96-16,0 0 0 0,0 0-16 0,-4 7 0 15,4-7-176-15,0 0 0 0,0 0 0 0,0 0 0 16,0 0 0-16,0 0 192 0,-4 9-32 0,4-9 0 16,-4 6 64-16,4-6 16 0,0 0 0 0,0 0 0 15,-6 6 16-15,6-6 16 0,0 0 0 0,-3 9 0 16,3-9-272-16,0 0 160 0,0 0-160 0,0 0 128 16,-3 7-128-16,3-7 0 0,0 0 144 0,0 0-144 15,0 0 176-15,-4 8-48 0,4-8 0 0,0 0 0 16,0 0 0-16,0 0-128 0,-4 6 192 0,4-6-64 0,0 0 0 0,0 0 0 15,0 0 0-15,0 0 0 0,0 0 0 0,0 0 0 16,0 0 0-16,0 0 0 0,0 0 0 0,0 0 0 16,0 0 0-16,0 0 0 0,6-9 16 0,-6 9 0 15,8-9 0-15,0-1 0 0,-1 2-16 0,1-3 0 16,-1-1 0-16,2-1 0 0,-1-1 16 0,1 0 0 16,-3 0 0-16,3-2 0 0,0-1-144 0,2 0 128 15,2-1-128-15,-1-1 128 0,-4-5-128 0,5-1 0 16,1 3 144-16,0-4-144 0,1 2 0 0,1-3 144 15,1 2-144-15,1 2 0 0,-1-2 128 0,-1 2-128 0,0 1 0 16,-1 2 0-16,-1 1 0 0,-2 1 0 0,2 0 0 16,-1 2 0-16,1-2 0 0,-1 1 0 0,-2 2 0 15,1-2 0-15,-2 3 128 0,0 3-128 0,-2-2 0 0,-1-1 0 16,2-1 0-16,0 1 0 0,-1 0 0 0,-1 0 0 16,0 3 0-16,0 1 0 0,1-3 0 0,0 1 0 15,-1 2 128-15,1-4-128 0,1 2 0 0,1 0 0 16,-1-1 0-16,0-1 0 0,-3 2 128 0,4-1-128 15,0-1 0-15,-2 0 0 0,-2 4 0 0,2-2 0 16,0 1 0-16,1 2 0 0,-1-1 0 0,1 1 0 16,-2-4 0-16,-1 2 0 0,3 1 0 0,0-2 0 15,2 3 160-15,-4-2-160 0,-1 2 128 0,-1-1-128 16,0 5 0-16,0-4 0 0,-1 0 0 0,1-1 0 16,3 2 0-16,-3-1 0 0,3 3 0 0,-3-3 0 15,-3 1 0-15,2-1 0 0,1 3 0 0,1 1 0 16,-6 5 0-16,4-11 0 0,0 3 0 0,1-1 0 15,-5 9 0-15,5-5 0 0,-5 5 0 0,4-9 0 0,-4 9 0 0,0 0 0 16,3-8 128-16,-3 8-128 0,3-5 0 0,-3 5 0 16,0 0 0-16,0 0 0 0,5-7 0 0,-5 7 0 15,0 0 0-15,0 0 0 0,0 0 0 0,0 0 0 16,0 0 0-16,0 0 0 0,0 0 0 0,0 0 0 16,0 0 0-16,0 0 0 0,0 0 0 0,0 0 0 15,0 0 0-15,0 0 0 0,0 0 0 0,0 0 0 16,0 0 0-16,0 0 0 0,0 0 0 0,0 0 0 15,-5 10 0-15,0-1 0 0,0 1 0 0,-2 1 0 16,0-2 0-16,1 3 0 0,0-5 0 0,-2 5 0 16,-1-2 0-16,-1 3 0 0,0 1 0 0,-1 0 0 15,-1-4 0-15,-1 5 0 0,0 3 0 0,-2 1 0 0,1 0 0 16,-1 1 0-16,0 3 0 0,-1 1 0 0,0 1 0 0,-1 1 0 16,-1-3 0-16,2 4 0 0,-2-3 0 0,4-1 0 15,-2 4 0-15,2-3 0 0,1-1 0 0,-2 1 0 16,-2-1 0-16,1 2 0 0,3-1 0 0,-1-2 0 15,0-1 0-15,0 2 0 0,-3 3 0 0,6-6 0 16,-2 0 0-16,-1 1 0 0,-1-1 0 0,0 3 0 16,2-1 0-16,0-2 0 0,2 1 0 0,-3 1 0 15,0 0 0-15,1-1 0 0,1 0 0 0,-1 0 0 16,0 0 0-16,0-1 0 0,2 0 144 0,0-1-144 16,-2-1 0-16,1 0 0 0,2 0 0 0,1-2 128 15,0-2-128-15,1 1 0 0,0-2 0 0,0 1 128 16,-1-2-128-16,2 0 0 0,0 1 0 0,1-2 128 0,0 2-128 0,-1 1 0 15,1-5 128-15,1 1-128 0,0 2 0 0,1-3 128 16,-1 2-128-16,1-2 0 0,-1 2 0 0,1-1 0 16,0-1 0-16,1 3 0 0,-1-3 0 0,4-9 0 15,-4 11 0-15,1-3 0 0,3-8 0 0,-2 11 0 16,2-11 0-16,-4 8 128 0,4-8-128 0,-4 9 0 16,4-9 0-16,0 0 0 0,0 0 0 0,0 0 128 15,0 0-128-15,0 0 0 0,0 0 128 0,0 0-128 16,0 0 128-16,0 0-128 0,0 0 128 0,0 0-128 15,0 0 128-15,0-12-128 0,3 3 0 0,-2-2 144 16,3-3-144-16,1 0 0 0,0 0 192 0,3-2-192 16,1-4 192-16,1-1-192 0,2-1 128 0,2 2-128 0,0-2 0 15,2-1 0-15,0-1 0 0,1 1 0 0,1 0 0 16,1-3 0-16,0-1 128 0,1-2-128 0,-1 1 0 16,0 0 0-16,-1-3 0 0,1 3 0 0,0-2 0 0,0 2 0 15,0 0 0-15,0-1 0 0,0 2 0 0,-1-1 0 16,-1 3 0-16,0-1 0 0,1 2 0 0,-1 3 0 15,-2-4 128-15,-1 3-128 0,-1 0 0 0,-1-1 0 16,-1 0 0-16,-1 3 0 0,-1-3 0 0,0 5 0 16,-2 0 0-16,2 1 0 0,0-1 0 0,-3 1 0 15,2-1 0-15,0 2 0 0,-2-1 0 0,-1 3 0 16,0 4 0-16,0-1 0 0,0 2 0 0,-1-1 0 16,1 2 0-16,-1-1 0 0,0 3 0 0,-4 6 0 15,5-10 0-15,-5 10 0 0,0 0 0 0,4-7 0 16,-4 7 0-16,0 0 0 0,0 0 0 0,0 0 0 15,4-9 0-15,-4 9 0 0,0 0 0 0,0 0 0 16,0 0 0-16,0 0 0 0,0 0 0 0,0 0 0 0,0 0 0 0,0 0 0 16,0 0 0-16,0 0 0 0,0 0 0 0,0 0 0 15,-8 11 0-15,3-4 0 0,0 3 0 0,-3 2 0 16,3-2 0-16,-3 4 0 0,-1 3 0 0,-1-1 0 16,-1 3 0-16,-2 0 0 0,0 2 0 0,1 1 0 15,-1 5 0-15,-1-1 0 0,-1 3 0 0,-2 1 0 16,-2 2 0-16,-1 1 0 0,2-1 0 0,-2 2 0 15,-2 2 0-15,-1 2 0 0,2 1 0 0,-2 3 0 16,0-1 0-16,0-3 0 0,1 0 0 0,-2-2 0 16,1-3 0-16,2 0 0 0,-2-6 0 0,4 1 0 15,1-4 0-15,0-3 0 0,0-3 0 0,2 0 0 0,4-2 0 0,1 0 0 16,1-2 0-16,2-2 0 0,2-4 0 16,6-8 0-16,-5 9 0 0,5-9 0 0,0 0 0 0,0 0 0 15,0 0 0-15,0 0 128 0,0 0-128 0,0 0 0 16,2-12 176-16,2 2-176 0,0 1 160 0,1-3-160 15,0 1 144-15,3-1-144 0,-1-5 128 0,2 2-128 16,-1 0 0-16,3-2 128 0,0-2-128 0,0-1 0 16,0-2 0-16,2 1 0 0,1-5 128 0,1 1-128 15,2-2 0-15,2-1 0 0,0-5 0 0,3 1 128 16,-3 0-128-16,4 2 0 0,1-2 0 0,0-1 0 16,0 1 0-16,1 2 0 0,1-2 0 0,-2-2 0 15,1-1 0-15,1 1 0 0,-2-1 128 0,1 0-128 16,2 2 0-16,-1 1 0 0,-1-2 0 0,-1 1 0 0,-1 1 0 15,0 2 0-15,-2 1 0 0,0-1 0 0,-2 6 0 0,-1-1 0 16,-4 2 0-16,-2 4 0 0,0 1 0 0,-3 1 128 16,0 1-128-16,-4 1 0 0,-1 1 0 0,-1 2 0 15,2 0 128-15,-3 4-128 0,-2-2 0 0,1 3 0 16,-1 7 0-16,1-9 0 0,-1 9 0 0,0-6 128 16,0 6-128-16,0 0 0 0,0 0 0 0,0 0 0 15,0 0 0-15,0 0 0 0,-2-9 0 0,2 9 0 16,0 0 0-16,0 0 0 0,0 0 0 0,0 0 0 15,0 0 0-15,-9 9 0 0,2-1 0 0,4 3 0 16,-8-2 0-16,4 3 0 0,-1 0 0 0,-1 2 0 16,-1 0 0-16,-1 3 0 0,1 1 0 0,-3-1 0 15,-1 1 0-15,-3 2 0 0,2 3 0 0,-3-1 0 16,-2 2 0-16,-2 7 0 0,1 0 0 0,-1 5 0 0,0 1 0 16,1 1 0-16,-2 3 0 0,0 2 0 0,-2-1 0 0,2-2 0 15,1 2-144-15,1-2 144 0,-2-2 0 0,0-1 0 16,1 0 0-16,1 0 0 0,0-1 0 0,2 1 0 15,-2-1 0-15,3-4 0 0,1-2 0 0,2-3 0 16,0 2 0-16,2-4-128 0,2 1 128 0,0-6 0 16,0-1 0-16,2-2 0 0,0-2 0 0,3-3 0 15,-1-1 0-15,2 0 0 0,2-3 0 0,3-8 0 16,-4 11 0-16,4-11 0 0,-5 8 0 0,5-8 0 16,-4 12 0-16,1-5 0 0,3-7 0 0,0 0 0 15,0 0 0-15,0 0 0 0,0 0 0 0,0 0 0 16,0 0 0-16,0 0 128 0,0 0-128 0,0 0 0 15,0 0 0-15,0 0 128 0,0-9-128 0,2-2 0 0,0 1 128 16,1-1-128-16,3-2 0 0,0-3 0 16,-1-2 0-16,6-2 128 0,-1 0-128 0,1-3 0 0,2-4 0 0,2 2 0 15,2-6 128-15,-1 0-128 0,3-5 0 0,2 0 0 16,3-1 0-16,0-1 0 0,1 0 0 0,0 0 0 16,-1-3 0-16,2-2 0 0,2-1 0 0,0-3 0 15,-1 1 0-15,0 0 0 0,-1 0 0 0,2 3 0 16,0 1 0-16,-2 2 0 0,-2 4 0 0,-1 5 0 15,-3 1 0-15,-1 5 0 0,-1 3 0 0,0 3 0 16,-4 0 0-16,-3 2 0 0,-2 3 0 0,0 4 0 16,-4-1 0-16,-5 11 0 0,4-8 0 0,-4 8 0 15,0 0 0-15,0 0 0 0,0 0 0 0,0 0 128 16,0 0-128-16,0 0 0 0,0 0 0 0,-8 6 0 16,-1 6 0-16,0-1 0 0,1 5 0 0,-1 1 0 0,-3 1-128 0,2 5 128 15,-3 1 0-15,1 2 0 0,-4 3 0 16,0 3 0-16,-3 2 0 0,-2 1 0 0,-1 2 0 0,0 1 0 15,0 3 0-15,2 4 0 0,-2-3 0 0,0 1 0 16,-3-1 0-16,1-3 0 0,0-2 0 0,1 0 0 16,-2 0 0-16,1-2 0 0,1-2 0 0,1-1 0 15,2-4 0-15,1-1 0 0,0-7 0 0,2-2 0 16,4-2 0-16,2-4 0 0,1-3 0 0,2-3 0 16,8-6 0-16,0 0 0 0,0 0 0 0,0 0 0 15,0 0 0-15,0 0 0 0,0-7 0 0,4-4 0 16,1 0 0-16,1-3 0 0,2-4 0 0,2-1 0 15,0-4 0-15,2-2 128 0,2-1-128 0,2-2 0 16,1 2 0-16,2-5 0 0,3 1 0 0,-1-1 0 0,0-1 0 0,0-1 0 16,1-2 0-16,2-2 0 0,0 0 0 15,0 0 0-15,-1 0 0 0,1-3 0 0,2 0 0 0,-1 3 0 16,0 2 0-16,0 4 0 0,-4 3 0 0,0 2 0 16,-2 3 0-16,-3 5 0 0,-3 3 0 0,-2 3 0 15,-3 0 0-15,-2 5 0 0,-6 7 128 0,0 0-128 16,4-9 0-16,-4 9 0 0,0 0 128 0,0 0-128 15,0 0 0-15,0 0 0 0,-6 12 0 0,-1-2 0 16,1 1 0-16,1 5 0 16,0-4-1264-16,1 2-288 0,2-1-64 0,0 2-13808 0</inkml:trace>
  <inkml:trace contextRef="#ctx0" brushRef="#br0" timeOffset="30870.65">1780 12272 13823 0,'0'0'1216'0,"0"0"-960"16,0 0-256-16,0 0 0 16,0 0-480-16,0 0-144 0,0 0-16 0,0 0-16 0,0 0 1104 0,0 0 208 15,-9 6 48-15,2 3 16 0,2-2-80 0,0 4 0 16,0-4-16-16,1 6 0 0,0-2 48 0,1 0 16 15,0 3 0-15,2-2 0 0,-2 0-352 0,2 0-64 16,1 1-16-16,1-3 0 0,2 2-64 0,-1-2-32 0,-2-10 0 0,4 10 0 16,0 2 0-16,-4-12 0 0,0 0 0 0,5 6 0 15,-5-6 160-15,0 0 16 0,6 6 16 0,-6-6 0 16,0 0 96-16,11-1 0 0,-11 1 16 0,10-3 0 16,-4-2-32-16,0-4-16 0,1 1 0 0,0-3 0 15,0 4-192-15,0-5-32 0,1 2-16 0,0-3 0 16,2 3-48-16,-3 0 0 0,5-3 0 0,-1 3 0 15,-2-3-128-15,1 1 0 0,1 3 0 0,-1 0 0 16,-1 3 0-16,2 2 128 0,-2-1-128 0,0 2 0 16,-9 3 128-16,10-1-128 0,0 0 0 0,-10 1 128 15,10 3-128-15,-1 4 0 0,0-1 144 0,-1 1-144 16,-1 3 144-16,0-1-144 0,-3 2 192 0,-1 2-192 16,1-4 192-16,0 2-192 0,-4-11 192 0,4 14-192 15,-3-4 224-15,0 2-64 0,-1-3-16 0,0-9 0 16,2 11 48-16,-1 0 0 0,-1-11 0 0,0 8 0 0,0-8 0 0,0 0 0 15,0 0 0-15,0 0 0 0,0 0-16 0,0 0 0 16,0 0 0-16,0 0 0 0,0 0-48 0,0 0-128 16,0 0 192-16,0 0-64 0,0 0-128 0,0 0 0 15,0 0 144-15,0 0-144 0,0 0 0 0,0 0 0 16,0 0 0-16,0 0 128 0,0 0-128 0,0 0 0 16,-1-8 0-16,1 8 0 0,0 0 0 0,0 0 0 15,5-7 0-15,-5 7-128 0,0 0 128 0,9-1 0 16,-9 1 0-16,10 1 0 0,-10-1 0 0,10 2-128 15,-1 1 128-15,-9-3 0 0,9 6 0 0,1-4 0 16,0-2 0-16,0 2 0 0,-10-2 0 0,10 1 0 16,2-2 0-16,-1-1 0 0,2 0 0 0,-1 0 0 0,-1-3 0 15,-1 0 0-15,0-1 0 0,0-2 0 0,-2 0 0 0,0-2 176 16,-1 0-48-16,2-2-128 0,0 2 192 0,-3-1-64 16,3-1 80-16,-2 3 16 0,0-5 0 0,1 3 0 15,-2 1 112-15,2-2 32 0,-4 3 0 0,2-2 0 16,-1-1-48-16,0 4 0 0,-1-3 0 0,1 5 0 15,2-4-144-15,-7 10-48 0,0 0 0 0,0 0 0 16,2-8-128-16,-2 8 128 0,0 0-128 0,0 0 128 16,0 0-128-16,0 0 0 0,0 0 0 0,0 0 128 15,0 0-128-15,0 0-144 0,9-4 144 0,-9 4-208 32,10-1-1968-32,-10 1-400 0</inkml:trace>
  <inkml:trace contextRef="#ctx0" brushRef="#br0" timeOffset="31731.52">1968 12732 1839 0,'0'0'160'0,"0"0"-160"15,0 0 0-15,0 0 0 0,0 0 2384 0,0 0 448 16,-7 6 96-16,1 0 16 0,0 2-1712 0,-1 0-336 16,0 4-64-16,-2 0 0 0,-3-2-16 0,1 4 0 15,-1 2 0-15,0 1 0 0,-2 1-176 0,-2-2-16 16,1 0-16-16,0-2 0 0,0 2-128 0,-2 1-32 15,1-1 0-15,0-1 0 0,5-1 0 0,-2-2 0 16,3 1 0-16,1-1 0 0,3-5-128 0,6-7-48 16,-7 7 0-16,7-7 0 0,0 0-96 0,0 0-32 15,0 0 0-15,0 0 0 0,0 0-144 0,0 0 0 0,0 0 0 0,11-6 0 16,-1 1 0-16,0 1 0 0,0-2 0 0,2 1 0 16,-1-1 0-16,2 0 0 0,-2 1 0 0,1 1 0 15,-2 2 0-15,-1-2 0 0,1-1 0 0,1 2 0 16,-1 2 0-16,2 0 0 0,-12 1 0 0,11-2 0 15,0 1 0-15,-1 1 0 0,0 1 0 0,0-2 0 16,-2 0 0-16,-8 1 0 0,14-3-144 0,-4 1 144 16,-10 2 0-16,11-5 0 0,-2 1 0 0,-9 4 0 15,0 0 0-15,12-3 0 0,-5 1 0 0,-7 2 0 16,10-7 128-16,-3 4-128 0,-7 3 0 0,0 0 0 16,0 0 128-16,0 0-128 0,4-8 0 0,-4 8 0 15,-3-10 128-15,3 10-128 0,-3-8 0 0,-2-1 144 16,-1 3 48-16,-2 0 0 0,1-2 0 0,-1 3 0 15,2-4 80-15,-3 1 32 0,0 3 0 0,1-2 0 0,1 0-176 16,0 0-128-16,1 0 192 0,6 7-192 0,-5-5 0 0,5 5 0 16,0 0 0-16,0 0 0 0,0 0-128 0,0 0-144 15,-3-7-32-15,3 7 0 16,0 0-1936-16,0 0-384 0</inkml:trace>
  <inkml:trace contextRef="#ctx0" brushRef="#br0" timeOffset="32205.63">2266 12655 11055 0,'0'0'480'0,"0"0"112"0,0 0-464 0,0 0-128 0,0 0 0 0,-7 7 0 16,-1-3 1680-16,8-4 320 0,-5 7 64 0,5-7 16 15,-9 9-928-15,2 0-192 0,-1 1-48 0,0 2 0 16,1-2-240-16,-2 3-48 0,-1 2-16 0,1 1 0 15,1-2-128-15,0 3-32 0,-2 1 0 0,1-1 0 0,0 2-48 0,2-1-16 16,-3 0 0-16,3-3 0 0,1 3-64 0,0-1 0 16,1-2-16-16,1 0 0 0,1 2-96 0,2-3-16 15,2-2 0-15,-1 0 0 0,0-1-192 0,0-11 128 16,4 10-128-16,1 2 0 0,-5-12 128 0,6 9-128 16,-6-9 0-16,11 9 144 0,-2-4-144 0,-1 1 0 15,0-1 0-15,3-2 0 0,-11-3 0 0,13 1 0 16,-1 1 0-16,2 0 128 0,0-2-128 0,-2-2 0 15,-2 0 144-15,1-1-144 0,1 2 0 0,0-1-208 16,-1-3 16-16,-1 1 16 16,1 1-2032-16,-1 1-416 0</inkml:trace>
  <inkml:trace contextRef="#ctx0" brushRef="#br0" timeOffset="32413.93">2077 12874 8287 0,'0'0'736'0,"0"0"-592"0,0 0-144 0,0 0 0 16,0 0 1536-16,0 0 288 0,0 0 48 0,0 0 16 15,0 0-800-15,10 3-144 0,-10-3-48 0,12-2 0 16,-1 1 256-16,1 0 64 0,-1-2 0 0,3 2 0 16,0 0-544-16,4-1-96 0,1 0-32 0,-1 1 0 15,-2-1-400-15,2 2-144 0,0 0 0 0,-1-1 144 31,-1-1-1536-31,0-1-304 0,2-2-64 0</inkml:trace>
  <inkml:trace contextRef="#ctx0" brushRef="#br0" timeOffset="32646.07">2442 12807 17327 0,'-13'4'768'0,"13"-4"160"0,0 0-736 0,-8 5-192 16,8-5 0-16,0 0 0 0,0 0 944 0,0 0 144 16,0 0 48-16,0 0 0 0,0 0-496 0,13 0-112 15,-1-2-16-15,-1 1 0 0,3-3-80 0,0 2-32 16,0-3 0-16,1-2 0 0,3 2-208 0,-1 1-64 0,-2-3 0 16,0 2 0-16,0 1-352 0,-2 0-80 15,0 0-16-15,-6 3-6944 16,-7 1-1392-16</inkml:trace>
  <inkml:trace contextRef="#ctx0" brushRef="#br0" timeOffset="32805.68">2425 12930 11967 0,'0'0'1072'0,"0"0"-864"0,-7 3-208 0,7-3 0 16,0 0 1664-16,0 0 304 0,0 0 48 0,0 0 16 16,0 0-944-16,9 0-176 0,2 0-32 0,0-2-16 15,1-2-160-15,1-1-48 0,-1 0 0 0,4 3 0 16,1-3-240-16,1-2-48 0,-1 1-16 0,0 1 0 15,1-2-352-15,0 1 0 0,0 1 0 0,-3-3-7648 16,-1 3-1600-16</inkml:trace>
  <inkml:trace contextRef="#ctx0" brushRef="#br0" timeOffset="33154.94">2827 12647 16991 0,'0'0'752'0,"0"0"144"0,0 0-704 0,0 0-192 0,0 0 0 0,0 0 0 16,0 0 1040-16,0 0 176 0,-1 11 48 0,-4-1 0 15,-2 4-16-15,0 3 0 0,-1 3 0 0,-2 2 0 16,2-1-160-16,-2 5-48 0,0-3 0 0,-2 3 0 16,-3-2-80-16,2 2-32 0,2 2 0 0,1-4 0 15,0 3-272-15,1-5-48 0,0-1-16 0,4-2 0 16,0-4-304-16,1 0-64 0,0 2-16 0,4-2 0 16,3-5-208-16,-3-10 128 0,0 0-128 0,6 12 0 31,2-7-1104-31,3-3-320 0,2-3-64 0,-1-3-13088 0</inkml:trace>
  <inkml:trace contextRef="#ctx0" brushRef="#br0" timeOffset="34973.82">2667 10891 7711 0,'0'0'336'0,"0"0"80"0,0 0-416 0,0 0 0 16,0 0 0-16,9-2 0 0,-9 2 832 0,10-4 64 16,-10 4 32-16,0 0 0 0,9 1-128 0,-9-1-32 15,7 6 0-15,1 1 0 0,-2 2-176 0,1-2-32 16,-2 5-16-16,-1-2 0 0,-1 1-176 0,1 1-48 16,0-1 0-16,2 2 0 0,-3-2-64 0,0 1 0 15,0 2-16-15,0 2 0 0,1 1 80 0,-3 1 0 0,0-2 16 16,-1 2 0-16,-1-1 48 0,-2 0 0 0,1 1 0 0,-1 1 0 15,1 2-48-15,-2-2 0 0,-1-3 0 0,1 1 0 16,0-2-144-16,0 1-48 0,-1-2 0 0,0 0 0 16,1 0-16-16,2-3-128 0,-1-1 192 0,1 1-64 15,-2-3-128-15,1 3 0 0,2-3 0 0,1 2 0 16,-1-2 0-16,1 2 0 0,1-3 0 0,-1-7 0 16,0 0 0-16,1 12 128 0,-1-12-128 0,6 7 0 15,-6-7 0-15,0 0 128 0,0 0-128 0,0 0 0 16,10 8 160-16,-10-8-160 0,0 0 192 0,11 3-192 15,-2-3 208-15,-9 0-64 0,0 0-16 0,12 0 0 16,-12 0-128-16,0 0 0 0,0 0 144 0,0 0-144 16,0 0 0-16,0 0 0 0,0 0 0 0,0 0 0 15,0 0 0-15,0 0 0 0,0 0 0 0,6 6 0 16,-6-6 0-16,2 11 0 0,0-2 0 0,-4 2 0 16,2-11 0-16,-2 8 0 0,-2 4 0 0,3 1 0 0,0-2 0 0,-1 3 0 15,2 0 0-15,0 1 0 0,0-3 0 0,3 0 0 16,-1 2 0-16,1 0 0 0,2-1 0 0,-1 1 0 15,-2 0 0-15,2 1 0 0,1 3 0 16,-4 0 0-16,-1-3 0 0,3 3 0 0,0 0 0 0,-1 1 0 16,1 1 0-16,-1 0 128 0,-1 2-128 0,2 3 0 15,-6-2 128-15,2 1-128 0,-1 2 192 0,-1-2-16 16,-1-2-16-16,0-2 0 0,-1-2 112 0,0 0 32 16,-1-1 0-16,-4 0 0 0,-3-2 160 0,2 0 48 15,-1 1 0-15,-1-1 0 0,-4-2 0 0,1 1 16 16,-1-2 0-16,-1 2 0 0,-1-2-208 0,1 2-64 15,-4 1 0-15,3-2 0 0,2-4-256 0,0 2 160 0,0-5-160 16,3 2 128-16,4-3-128 0,3-4 128 0,7-1-128 0,0 0 128 31,0 0-1392-31,5-6-272 0,4-5-64 0</inkml:trace>
  <inkml:trace contextRef="#ctx0" brushRef="#br0" timeOffset="35605.36">3213 11341 10127 0,'0'0'896'0,"0"0"-704"16,0 0-192-16,0 0 0 0,0 0 1040 0,0 0 176 15,0 0 48-15,0 0 0 0,-5 10-192 0,0 0-48 16,-1 1 0-16,-2-1 0 0,-1 4-304 0,-1 2-64 0,-1 0-16 0,-3 0 0 16,-3 3-16-16,1-1-16 0,-1 1 0 0,1-1 0 15,-5-2-112-15,2 1-32 0,0-1 0 0,1-3 0 16,2 0-16-16,3-2-16 0,0-3 0 0,2 0 0 16,2-1-112-16,3-2 0 0,6-5-16 0,0 0 0 15,0 0-128-15,0 0-32 0,0 0 0 0,0 0 0 16,0 0-16-16,0 0-128 0,0 0 192 0,12-1-64 15,0 1-128-15,3-3 192 0,0 1-192 0,2-1 192 16,-1 0-192-16,1 0 0 0,-2 0 0 0,0 2 0 16,2-1 0-16,1 0 0 0,0 2 0 0,-4 0 0 15,0 0 0-15,-2 0 0 0,1 0 0 0,-4 0 0 16,-9 0 0-16,11 0 0 0,-11 0 0 0,0 0 0 16,12 0 0-16,-12 0 0 0,0 0 0 0,10-5 0 15,-10 5 0-15,8-10 0 0,-8 10 144 0,5-9-144 0,-2-2 176 0,-1 1-48 16,-4-1 0-16,1 0 0 0,-1 2-128 0,-1-1 192 15,-1 1-192-15,-1-2 192 0,-4 2-192 0,2 0 0 16,-2-4 144-16,0 3-144 0,0-3 0 0,0 4 144 16,1 2-144-16,2 3 0 0,-2-3 0 0,8 7-256 15,0 0 32-15,0 0 0 16,0 0-2080-16,0 0-400 0</inkml:trace>
  <inkml:trace contextRef="#ctx0" brushRef="#br0" timeOffset="36392.87">3563 11275 8287 0,'0'0'368'0,"0"0"80"0,-5-5-448 0,5 5 0 0,-6-4 0 0,6 4 0 0,0 0 1232 0,-9-1 176 15,1 1 16-15,8 0 16 0,-6 5-528 0,1 6-96 16,-1 0-32-16,3 3 0 0,-1 0-176 0,1-2-32 16,1 4-16-16,2 1 0 0,1 2-80 0,0 2-16 15,1 2 0-15,0-2 0 0,2-2-80 0,0 2-32 16,-2-1 0-16,3 3 0 0,4-4-192 0,-1-1-32 16,0-4-128-16,0-2 192 0,3 0-16 0,0-7-16 15,2-1 0-15,2-4 0 0,0-2 272 0,3-3 48 16,1-5 16-16,-1 0 0 0,-2-4-160 0,2-1-16 15,-1-2-16-15,1 1 0 0,-2-1-112 0,2 1-32 16,0 0 0-16,-3 1 0 0,-2-3-160 0,-1 2 0 16,1-2 0-16,0 3 0 0,-2 2 0 0,1 3 0 0,-7-2 0 0,2 6 0 15,-7 6 0-15,9-6 0 0,-9 6 0 0,0 0 0 16,0 0 0-16,0 0-144 0,0 0 144 0,7 11 0 16,-4 3-128-16,-1-1 128 0,-4 2 0 0,0 4 0 15,-3 3 0-15,0-1 0 0,-4 0 128 0,1 3-128 16,-1 4 144-16,0-3-144 0,-1 3 128 0,0 0-128 15,-1 3 416-15,-2 2 0 0,-2-3 0 0,-3 0 0 16,-1 0 144-16,0 2 16 0,0-7 16 0,1 2 0 16,0-5-96-16,0-5-32 0,0 1 0 0,2-1 0 15,1-3 208-15,1-5 32 0,1 1 16 0,3-5 0 16,1 0-288-16,1-1-64 0,8-4-16 0,0 0 0 16,0 0-112-16,-5-9-32 0,3-5 0 0,2 1 0 15,2 0-64-15,2-1-16 0,0-3 0 0,2-1 0 0,2-1-128 16,3-4 0-16,3-1 0 0,3 2 0 0,-1 2 0 15,2 2 0-15,0 1-144 0,0 1 144 0,-2-1 0 16,2 3 0-16,1 7 0 0,0-2 0 0,-1 3 0 0,0 3 0 16,-2 2 0-16,2 2-160 0,2 0 160 0,-1 3-128 15,3 0 128-15,0 2-128 0,-2 1 128 0,-1 3-128 16,-1-1 128-16,0 2-128 0,1-2-128 0,-1 2 0 16,-2 1-16-16,-1-4 0 15,1-2-544-15,-1 3-96 0,-1-2-32 0</inkml:trace>
  <inkml:trace contextRef="#ctx0" brushRef="#br0" timeOffset="39199.75">1839 11950 4607 0,'0'0'400'16,"0"0"-400"-16,0 0 0 0,0 0 0 0,0 0 1728 0,0 0 272 16,0 0 48-16,0 0 16 0,0 0-1072 0,0 0-224 15,0 0-32-15,0 0-16 0,0 0 0 0,0 0 0 0,0 0 0 0,0 0 0 16,-2 8-176-16,2-8-32 0,0 0-16 0,0 0 0 16,0 0-32-16,0 0 0 0,0 0 0 0,0 0 0 15,0 0 112-15,0 0 0 0,0 0 16 0,0 0 0 16,0 0-16-16,0 0-16 0,0 0 0 0,0 0 0 15,0 0-176-15,7-8-48 0,-2-3 0 0,1 3 0 16,0-1-144-16,0 0-16 0,2-1-16 0,0 1 0 16,0-5-32-16,3-1-128 0,0-3 192 0,2-1-64 15,-1 0-128-15,4-1 192 0,-1-1-192 0,1-4 192 16,1-1-192-16,2 0 0 0,-1 2 144 0,0-3-144 16,-1-5 0-16,3 2 0 0,-1 4 0 0,-2-1 128 15,0 2-128-15,1-3 0 0,1 1 0 0,-1-2 128 16,-2 4-128-16,-1-2 128 0,-1 3-128 0,2-2 128 15,-1 1-128-15,0 2 0 0,2-4 0 0,-1 5 128 0,1-1-128 16,-1 1 0-16,1 3 0 0,-3 3 0 0,-2-2 0 0,2 2 0 16,-1-1 0-16,1 1 0 0,-1 4 0 0,0 0 0 15,-2 1 0-15,-1-2 0 0,-2 5 0 0,-2-3 0 16,0 0 0-16,0 2 0 0,0-1 0 0,0 3 128 16,1 2-128-16,-1-3 0 0,-2 0 0 0,0-3 0 15,-4 11 0-15,5-7 128 0,-5 7-128 0,5-12 0 16,-1 3 0-16,-1-1 128 0,-3 10-128 0,5-5 0 15,-5 5 0-15,6-9 0 0,-1 4 0 0,-5 5 128 16,0 0-128-16,5-10 0 0,0 2 0 0,-5 8 0 16,4-6 0-16,-4 6 0 0,6-8 0 0,-6 8 0 15,0 0 0-15,0 0 128 0,0 0-128 0,0 0 0 0,0 0 0 0,0 0 128 16,4-5-128-16,-4 5 0 0,0 0 0 16,0 0 0-16,0 0 0 0,0 0 0 0,0 0 0 0,0 0 0 15,0 0 0-15,0 0 0 0,0 0 0 0,0 0 0 16,0 0 0-16,-1 9 0 0,1-9 0 0,-6 14 0 15,3 0 0-15,-2 0 176 0,-2 1-176 0,-3-2 192 16,0 1-192-16,-2 1 128 0,1 2-128 0,1 1 128 16,-4-1-128-16,0 3 0 0,-1-1 0 0,-2 4 128 15,-1 2-128-15,0-1 0 0,-1 4 144 0,-1 0-144 16,-2 4 0-16,1 0 144 0,2-3-144 0,-2 3 0 16,1 1 128-16,4 0-128 0,2-4 0 0,-4 3 0 15,0-1 0-15,-2 3 0 0,4-4 128 0,1 1-128 16,-1-1 0-16,-1 2 0 0,1-4 0 0,-1 2 0 15,-1 2 0-15,0-5 0 0,1-2 0 0,0-1 0 16,2 4 0-16,0-5 0 0,-1-1 0 0,0-2 0 0,-2 0 128 16,2 0-128-16,0 0 0 0,4-2 0 0,-1-3 128 0,-1 1-128 15,-1 2 0-15,2-4 0 0,0 0 0 0,2-1 0 16,-1-2 128-16,1 1-128 0,3-1 0 0,-1-2 0 16,0 3 128-16,3-4-128 0,0 3 128 0,-1-5-128 15,1 2 192-15,1-2-192 0,5-6 144 0,-5 8-144 16,5-8 0-16,-4 10 144 0,4-10 752 0,0 0 128 15,0 0 48-15,0 0 0 0,0 0-752 0,0 0-128 16,0 0-48-16,0 0 0 16,0 0-816-16,0 0-160 0,0 0-48 0,0 0 0 0,0 0 880 0,0 0 0 15,0 0 0-15,0 0 128 0,0 0-128 0,0 0 0 16,4-12 144-16,1 2-144 0,1-4 0 0,2 1 144 0,-3-2-144 16,3 2 0-16,2-1 128 0,0-2-128 0,-1-2 0 0,5 0 0 15,-1 1 144-15,1-4-144 0,-2-3 0 0,2 0 144 16,-1 1-144-16,1-5 0 0,-1 0 0 0,4-1 128 15,1 0-128-15,3-1 0 0,-4-3 0 0,4 2 0 16,-1 0 0-16,0 1 0 0,1-3 128 0,-2 2-128 16,0 2 0-16,1-2 0 0,-1 0 0 0,4 0 0 15,-2 2 0-15,-2-2 0 0,-2 3 0 0,0 3 128 16,-2 1-128-16,2-2 0 0,0 2 0 0,1 1 0 16,-1-3 0-16,1 4 0 0,-6 0 0 0,2 2 0 15,0 0 0-15,-2 4 0 0,-1 1 0 0,-2 0 0 16,0-3 0-16,-3 4 0 0,2 1 0 0,-2 5 0 15,1-4 0-15,-1 4 0 0,0-3 0 0,1 2 0 0,-3-4 0 16,-2 6 128-16,1-3-128 0,-3 10 0 0,3-7 0 0,-3 7 0 16,0 0 0-16,4-10 0 0,-4 10 0 15,0 0 0-15,0 0 0 0,5-5 0 0,-5 5 0 0,0 0 0 16,4-9 0-16,-4 9 0 0,0 0 0 0,0 0 0 16,0 0 0-16,0 0 0 0,0 0 0 0,0 0 0 15,0 0 0-15,0 0 0 0,-4 12 0 0,-1-1 0 16,-1-1 0-16,1 4 0 0,-4-1 0 0,1-2 0 15,-2 2 0-15,0 4 0 0,0 0 0 0,-2 2 0 16,-2 3 0-16,-1 5 0 0,-3-2 0 0,-2 6 0 16,-3 0 0-16,1 1 0 0,2 1 0 0,0 4 0 15,-2 5 0-15,-2-1 0 0,-3-1 0 0,3 4 0 16,-1-2 0-16,-1 0 0 0,0 3 0 0,-1 1 0 16,-1 2 0-16,1 1 0 0,4-5 0 0,-2 1 0 0,1-6 0 15,2 0 0-15,2-4 0 0,2-2 0 0,0-7 0 0,0 1 0 16,1-5 0-16,3-1 0 0,0-3 0 0,1 0 0 15,2-3 0-15,0-1 0 0,1 0 0 0,1-4 0 16,3 2 0-16,1 1 0 0,-1-5 0 0,6-8 0 16,0 0 0-16,-6 8 0 0,6-8 128 0,0 0-128 15,0 0 0-15,0 0 0 0,0 0 144 0,0 0-144 16,0 0 144-16,0 0-144 0,0 0 192 0,0-11-192 16,3 2 192-16,0-1-64 0,-1-2 0 0,3 1-128 15,2-3 160-15,0-3-160 0,1-2 128 0,1 0-128 16,1 0 128-16,0-1-128 0,4-3 0 0,1 0 128 15,1 0-128-15,-3-4 0 0,4 2 0 0,0-4 0 16,0 1 0-16,2-3 0 0,0-1 0 0,4 1 0 16,-2-1 0-16,0 0 0 0,2-1 0 0,-1-1 0 15,-1-2 0-15,2 0 0 0,0 2 0 0,0 0 0 0,-3-2 0 16,2 1 128-16,-2-1-128 0,1 2 0 0,-4 3 0 16,1 1 0-16,-1-3 128 0,-1 1-128 0,1 1 0 0,-1 2 0 15,0 0 0-15,-1 5 0 0,-1 2 0 0,-1 2 0 16,-2-2 0-16,-2 7 0 0,-3 2 0 0,1-1 0 15,-1 2 0-15,0 1 0 0,-1 1 0 0,0 4 0 16,-5 6 0-16,4-12 0 0,-1 5 0 0,-3 7 0 16,0 0 0-16,2-10 0 0,-2 10 0 0,0 0 0 15,0 0 0-15,0 0 0 0,0 0 0 0,0 0 0 16,0 0 0-16,0 0 0 0,0 0 0 0,0 0 0 16,0 0 0-16,-6 10 0 0,-2-4 0 0,2 6 0 15,0-2 0-15,-2 3 0 0,-1 2-128 0,-1 3 128 16,0-1 0-16,-3 5 0 0,-1 2 0 0,-1 5 0 15,-3 4 0-15,2 3 0 0,-2 1 0 0,0 2 0 16,0 3 0-16,-2 0 0 0,-4 0 0 0,0 1 0 16,1 2 0-16,-3 1 0 0,-2-5-144 0,2 5 144 15,0-3 0-15,2 1 0 0,-4-1 0 0,4-2 0 0,0-2 0 0,1-2 0 16,1-2 0-16,1-2 0 0,-1-1 0 0,4-4 0 16,2-6 0-16,2-3 0 15,2-3 0-15,3-2 0 0,-1-3 0 0,5-3 0 16,5-8 0-16,0 0 0 0,0 0 128 0,0 0-128 0,0 0 0 0,0 0 0 15,0 0 160-15,0 0-160 0,5-11 160 0,2 1-160 16,0 0 176-16,2-4-176 0,1 0 192 16,0-2-192-16,1-3 144 0,0 0-144 0,0-1 0 0,2-2 144 15,-1 0-144-15,0-5 0 0,5 0 0 0,-1-3 0 16,2-2 0-16,1-1 128 0,0-2-128 0,5 2 0 16,1-5 0-16,0 0 0 0,0-1 0 0,3-1 0 0,2-5 0 15,-1 0 0-15,-1-2 0 0,0 3 0 0,0-5 0 0,0 2 0 16,1 2 128-16,0 1-128 0,-1 7 0 0,-4 6 0 15,-2 0 0-15,-2 2 0 0,-2 5 0 0,-4 1 0 16,-2 1 0-16,-4 7 0 0,-1 1 0 0,-1 1 0 16,-2 4 0-16,-2 1 0 0,-2 8 0 0,0 0 128 15,-2-6-128-15,2 6 0 0,0 0 0 0,0 0 0 16,-12 7 0-16,1 3 0 0,0 0 0 0,-2 3 0 16,-1 2 0-16,1-1 0 0,0-1 0 0,1 1 0 15,-1 0 0-15,0-3 0 0,1 2 0 0,1 0 0 16,3 1 0-16,-1-3 0 0,4 0 0 0,3 2 0 15,2-4 0-15,0-9 0 16,8 13-1888-16,1-6-352 0</inkml:trace>
  <inkml:trace contextRef="#ctx0" brushRef="#br0" timeOffset="43614.66">2667 10823 911 0,'0'0'0'0,"0"0"0"16,0 0 0-16,0 0 0 0,0 0 1408 0,0 0 192 15,0 0 32-15,0 0 16 0,0 0-1152 0,0 0-240 16,0 0-32-16,0 0-16 0,0 0 80 0,0 0 16 15,0 0 0-15,0 0 0 0,-8 2-176 0,8-2-128 16,0 0 144-16,0 0-144 0,0 0 288 0,0 0-32 0,0 0-16 16,0 0 0-16,0 0 160 0,0 0 48 15,0 0 0-15,-7 4 0 0,7-4 16 0,0 0 16 0,-7 6 0 0,7-6 0 16,-6 7-80-16,6-7-16 0,-7 5 0 0,1 2 0 16,6-7 64-16,-6 8 0 0,6-8 0 0,-8 9 0 15,1-3 80-15,-1 1 32 0,2-1 0 0,-1-1 0 16,-3-1 208-16,2 1 32 0,-2 0 16 0,3-1 0 15,-4-2-112-15,4 1 0 0,-3-1-16 0,10-2 0 16,-11 4-80-16,3-4-16 0,-1-2 0 0,9 2 0 16,-8-3-80-16,0-1 0 0,0-1-16 0,1-2 0 15,2 0-128-15,3 0-32 0,-2-5 0 0,0 2 0 16,0 0-112-16,0-3-32 0,0 2 0 0,2 1 0 16,-2-4-192-16,3 1 144 0,0 1-144 0,1-2 128 15,0 2-128-15,0 2 0 0,0-2 0 0,2 3 128 16,3-2-128-16,0 2 0 0,-1 0 0 0,2-1 0 15,2 2 0-15,1-1 0 0,-1 2 0 0,-1 0 0 0,1-3 0 16,1 4 0-16,1-2 0 0,0 3 0 0,-2 1-144 0,1 0 144 16,0-1 0-16,1 3 0 0,0-1 0 0,-10 3 0 15,10 0 0-15,0 3 0 0,0-1 0 0,-1 5-128 16,0-2 128-16,-9-5 0 0,8 11 0 0,-1 1 0 16,0 2 0-16,-1 2 0 0,-1-1 0 0,-1 2 0 15,-1-1 0-15,-1 2 0 0,-2-2 0 0,0 1 0 16,0 1 0-16,0 0 0 0,-2 0 0 0,-2 0 0 15,0-3 0-15,0 0 144 0,-2 0 96 0,-1 1 16 16,0-4 0-16,-3 0 0 0,-1 0 128 0,0 0 48 16,-2-6 0-16,2 2 0 0,-1 1 16 0,0-4 0 15,-1 0 0-15,0 0 0 0,3-3-128 0,-1-3 0 0,-2-1-16 0,0-3 0 16,1 0-96-16,0-1-16 0,3-4 0 0,0 1 0 16,-1-2-64-16,1-1 0 0,0 0-128 15,2-3 192-15,-1-2-192 0,3 0 0 0,0-2 128 0,1 2-128 16,0-4 0-16,2 2 0 0,0-5 128 0,2 4-128 15,0-1 0-15,4 1 0 0,0 1 0 0,2 1 0 16,2 0 0-16,1 4 0 0,0 0-128 0,1 4 128 16,0-1 0-16,0 3 0 0,-1-1-128 0,4 4 128 15,-2 0 0-15,1 0 0 0,1 3-128 0,-2 2 128 16,0 0 0-16,1 2-128 0,-2 2 128 0,2 0 0 16,-1-2 0-16,0 1-128 0,0 2 128 0,-1 4 0 15,0-2 0-15,-1 5 0 0,-2 2 0 0,1 1 0 16,-2 3 0-16,1 1 0 0,-1 1 0 0,-2 1 0 0,-2-4 0 15,1 2 0-15,0-2 0 0,-3 2 0 16,-2-1 0-16,1-2 0 0,-3 0 0 0,-1-4 0 0,-1 1 0 0,-2 0 0 16,-2-1 0-16,0-3 0 0,0-2 240 0,-2 0 0 15,-4-2 0-15,2 0 0 0,0-1 32 0,0-1 16 16,-2-2 0-16,-1-2 0 0,-1-2-16 0,0-3 0 16,3 0 0-16,2-3 0 0,2 1-80 0,1 0-32 15,-2-3 0-15,2-3 0 0,2-3-160 0,1 1 128 16,-2-1-128-16,2 1 128 0,1-2-128 0,2 0 0 15,2-1 0-15,2-1 0 0,1 0 0 0,3-1 0 16,1 2 0-16,2 1 0 0,1 2 0 0,4 2 0 16,-1 2 0-16,2 0 0 0,1-5-128 0,2 5 128 15,2 1 0-15,0 0 0 0,0 5 0 0,-1-2 0 0,2 3 0 16,1 2 0-16,0-1-160 0,0 2 160 0,-2 4 0 0,0 2-144 16,-2 1 144-16,2 6 0 0,0-3 0 0,-2 5-128 15,-2-3 128-15,0 3 0 0,0 2-144 16,-1 3 144-16,-3 1 0 0,-2 3 0 0,1 2 0 0,-3-1 0 15,-1-2 0-15,-5 1 0 0,3-2 0 0,-3 3 0 16,-3-2 0-16,-2-1 0 0,-2 0 0 0,-2 1 0 16,-3-4 0-16,-2 1 0 0,-2-1 0 0,-2-2 0 15,1-1 224-15,0-4-32 0,-3 0-16 0,1 2 0 16,0-7-48-16,0-1 0 0,0-3 0 0,0-1 0 16,0-3 16-16,1 1 0 0,2-5 0 0,2-1 0 15,0-1-144-15,1-4 192 0,0-4-192 0,3 0 192 16,3-2-192-16,1-7 0 0,4-1 0 0,1-1 128 15,1 3-128-15,2-4 0 0,3 1 0 0,3 0 0 0,2 4 0 16,3 1 0-16,1 1 0 0,1 3 0 0,2 0 0 0,0 1 0 16,0 3 0-16,3 4 0 0,1-2 0 0,-1 5-144 15,-1 1 144-15,-1 3 0 0,0 3-128 0,-2 1 128 16,-1 1 0-16,-1 5 0 0,0 4-160 0,0 3 160 16,-1 2-128-16,-3 3 128 0,-5-3 0 0,2 4-128 15,-4 4 128-15,0-1 0 0,-3 0 0 0,-1 0 0 16,-3 1 0-16,-2 0 0 0,-6 0 0 0,-1-1 0 15,-3 1 0-15,-2-3 0 0,0-1 0 0,-1-1 0 16,-1-3 0-16,1-2 0 0,-2-4 0 0,4-2 144 16,1 0-144-16,-1-5 160 0,1-3 32 0,2-3 0 15,2-2 0-15,0-1 0 0,3-4-64 0,2 1 0 0,2-3 0 16,1-2 0-16,0-2-128 0,3-2 0 0,1-2 0 0,4-5 0 16,2 2 0-16,3 1 0 0,0-4 0 15,5 3 0-15,-2 1 0 0,4 3 0 0,0 2 0 0,2 3 0 16,0 2 0-16,0 3 0 0,-2 1-128 0,-1 5 128 15,3-1 0-15,0 5-144 0,-3 5 144 0,0 0 0 16,-1 2-160-16,0 4 160 0,-2 5-128 0,-2 1 128 16,-4 2 0-16,1 0-160 0,-3 1 160 0,-1 0 0 15,-1 0 0-15,-2-1 0 0,-3-1 0 0,-2 4 0 16,-1-1 0-16,-5 0 0 0,-1-4 0 0,-4 0 0 16,-1-2 0-16,-2 0 0 0,-2-2 0 0,0 0 0 15,-1-3 128-15,-1-4-128 0,0-2 176 0,2-1-176 16,0 2 272-16,1-8-48 0,-3-1-16 0,3 1 0 15,2-1-80-15,1-4 0 0,2 1-128 0,3-6 192 16,0-2-192-16,2 1 144 0,2-3-144 0,3-1 128 0,0-1-128 0,4 1 0 16,1 3 0-16,1-1 0 0,5-1-288 0,2 3-96 15,1 0 0-15,4 3-16 16,2-3-2448-16,3 2-480 0</inkml:trace>
  <inkml:trace contextRef="#ctx0" brushRef="#br0" timeOffset="46965.31">2644 10711 9503 0,'0'0'416'16,"0"0"96"-16,0 0-512 0,0 0 0 0,-1 9 0 0,-2 2 0 0,2-1 528 0,1-10 16 15,-3 10 0-15,3-10 0 0,-1 13-48 0,0-4-16 16,1-9 0-16,-2 11 0 0,2-11-16 0,0 9 0 16,0-9 0-16,0 0 0 0,0 0 16 0,0 0 0 15,0 0 0-15,0 0 0 0,0 12-96 0,0-12 0 16,0 0-16-16,0 0 0 0,0 0-80 0,0 0-16 16,0 9 0-16,0-9 0 0,0 0 16 0,0 0 0 15,0 0 0-15,0 0 0 0,0 0-32 0,0 0-16 16,0 0 0-16,0 0 0 0,0 0 32 0,0 0 16 0,0 0 0 0,0 0 0 15,0 0 32-15,0 0 16 0,0 0 0 0,0 0 0 16,0 0 0-16,0 0 0 0,0 0 0 0,0 0 0 16,0 0 64-16,0 0 16 0,0 0 0 0,4-9 0 15,1-5-48-15,0 2-16 0,-1 1 0 0,0-3 0 16,1 0-128-16,-1-1-32 0,-1-1 0 0,-1-1 0 16,2-1-64-16,2-3 0 0,-1 2-128 0,0-1 192 15,1 0-64-15,-1-1-128 0,0 2 176 0,-2-1-176 16,4 0 192-16,-2-2-192 0,0 3 192 0,1-1-192 15,1-2 128-15,-1 3-128 0,-1 0 0 0,0 0 0 16,-1-1 128-16,0 3-128 0,1 3 0 0,0 0 0 16,-1 1 0-16,-2 3 0 0,2-3 0 0,-3 6 0 15,-1 7 0-15,3-10 0 0,-3 10 0 0,0 0 0 0,3-8 0 0,-3 8 0 16,0 0 128-16,0 0-128 0,0 0 144 0,0 0-16 16,0 0-128-16,0 0 192 0,0 0 0 0,-6 8-16 15,3 4 0-15,-2-1 0 0,-2 0-176 16,1 4 0-16,0 0 0 0,-2 3 0 0,-1 3 0 0,1-1 0 15,1 4 0-15,-2 2 0 0,-1-6 0 0,1 3 128 16,1-2-128-16,1 5 0 0,-1-1 0 0,-1 2 0 16,0-3 0-16,0 3 0 0,0-3 128 0,4 1-128 15,-4 1 128-15,2-3-128 0,-1 2 160 0,0-2-160 16,0-3 192-16,1 1-192 0,0-4 176 0,1-1-176 16,1-2 160-16,2-4-160 0,3-10 208 0,-3 10-48 15,3-10-16-15,0 0 0 0,0 0-144 0,0 0 192 16,0 0-192-16,0 0 192 0,8-10-16 0,-1 1 0 15,0-4 0-15,-1-1 0 0,-1-4-16 0,1 1 0 0,1-2 0 0,0-1 0 16,0-1-32-16,0-1 0 0,1-4 0 16,0 1 0-16,1 1-128 0,-3-2 128 0,-1 0-128 0,1-1 128 15,3 2-128-15,0-2 0 0,-2 3 144 0,0-5-144 16,2-2 0-16,-1 0 0 0,-1-2 0 0,1 2 0 16,-2 3 0-16,2-1 128 0,-2 3-128 0,-1 0 0 15,0 4 0-15,-2 2 0 0,1 1 0 0,0 2 0 16,-1 3 0-16,1 3 0 0,-4 2 0 0,0 9 0 15,3-10 0-15,-3 10 0 0,-2-8 0 0,2 8 0 16,0 0 0-16,0 0 0 0,0 0 0 0,0 0 0 16,-6 9 0-16,1 4 0 0,0 2 0 0,-1 3-128 15,-1 1 128-15,1 2 0 0,-2 2 0 0,2 3-128 0,-2-2 128 16,3 3 0-16,-1-2 0 0,-2 4-128 16,3-2 128-16,-1 3 0 0,-1 2 0 0,1-4 0 0,-2 0 0 15,2 0 0-15,-2 0 0 0,1 1 0 0,-1-3 0 16,2 2 0-16,-1-3 0 0,1 2 0 0,0-4 0 0,-3-4 0 15,3 0 0-15,0-3 128 0,1-3-128 0,3-3 128 16,-2 3-128-16,4-13 128 0,0 0-128 0,0 0 0 16,-4 8 0-16,4-8 0 0,0 0 0 0,0 0 144 15,0 0-144-15,0 0 0 0,0 0 160 0,3-8-160 16,-2-5 128-16,2 1-128 0,0-4 208 0,2-2-32 16,1-3-16-16,0 1 0 0,3-2-160 0,-3 0 192 15,2-3-192-15,1-1 192 0,0-1-192 0,1 0 0 16,0-2 0-16,3 1 0 0,-2-5 0 0,3 0 0 15,0-2 0-15,0 1 0 0,-1 0 0 0,1-1 128 0,0-2-128 16,1 1 0-16,0-4 0 0,0 2 0 0,-1 1 0 0,0 0 0 16,-1 2 0-16,-1 0 0 0,-1 0 0 0,-2-1 0 15,1 1 0-15,-1-1 0 0,-3 3 128 0,3 1-128 16,-1 3 0-16,-2-2 0 0,1 3 0 0,-1 3 0 16,-1 5 0-16,-1-1 0 0,0 2 0 0,-2 2 0 15,1 0 0-15,-3 2 128 0,2-1-128 0,0 4 0 16,-2 12 0-16,2-8 0 0,1-1 0 0,-3 9 0 15,0-9 0-15,0 9 0 0,0 0 0 0,0 0 0 16,0 0 0-16,0 0 0 0,0 0 0 0,0 0 0 16,0 0 0-16,0 0 0 0,0 0 0 0,0 0 0 15,0 0 0-15,-3 11 0 0,-1-1 0 0,2 5 0 16,-1 3 0-16,-1 1 0 0,1 0 0 0,0 2 0 16,-2 1 0-16,-1 5 0 0,-2-1 0 0,0 2 0 0,1 3 0 0,-1-1 0 15,0 5 0-15,1 0 0 0,-2 2 0 0,0 0 0 16,-4-3 0-16,1 5 0 0,-2 4 0 0,0-3 0 15,0 4 128-15,1-4-128 0,1-3 0 0,0 3 0 16,-2-2 0-16,0-1 0 0,1-2 0 0,0-1 0 16,-1 0 0-16,3-3 0 0,2-7 0 0,1-1 0 15,1-1 0-15,0-4 0 0,1-2 0 0,1-2 0 16,0-1 0-16,1 0 0 0,4-13 0 0,0 0 0 16,0 0 0-16,0 0 0 0,0 0 128 0,0 0-128 15,0 0 0-15,0 0 128 0,0 0-128 0,3-13 160 16,0-2-160-16,1-1 160 0,0 0-16 0,0-3 0 15,2-3 0-15,2-1 0 0,1-5-144 0,0 2 192 0,0-5-192 16,-1-1 192-16,3 1-192 0,-1-4 0 16,1 0 144-16,1-5-144 0,-3 0 0 0,2-2 0 0,3-4 0 0,-1 4 128 15,2-4-128-15,0 1 0 0,-1-6 0 0,1 1 128 16,-1 1-128-16,2 0 0 0,0-2 0 0,1 1 0 16,-2 0 0-16,0 5 0 0,-1 4 0 0,0 2 0 15,-2 3 0-15,-1 1 0 0,1 5 0 0,-1-1 0 16,-2 2 0-16,1 5 0 0,-4 1 0 0,1 0 0 15,0 3 0-15,1 2 0 0,-4 3 0 0,1 5 0 16,-1-1 0-16,-4 11 0 0,0-7 0 0,0 7 0 16,0 0 0-16,0 0 0 0,0 0 0 0,0 0 0 15,0 0 0-15,0 0 0 0,-3 11 0 0,1 4 0 16,-2 1 0-16,0 3 0 0,-2 2-128 0,1 5 128 16,-1-2 0-16,1 5 0 0,0-1 0 0,-1 1 0 0,-3 4 0 15,0 0 0-15,2 3 0 0,-1 2 0 0,-1 3 0 0,0 3 0 16,-1 1 0-16,-1 1 0 0,-2-6 0 0,1 1-128 15,1-2 128-15,1-1 0 0,-2-7 0 0,3-1 0 16,-1-3 0-16,1-1 0 0,0-7 0 0,1-2 0 16,1-3 0-16,0-2 0 0,0-1 0 0,3-3 0 15,4-8 0-15,0 0 0 0,0 0 0 0,0 0 0 16,0 0 0-16,0 0 0 0,0 0 0 0,-3-9 0 16,3-1 0-16,1-2 128 0,1-2-128 0,2-3 0 15,0-2 128-15,2 0-128 0,1-7 0 0,0 1 0 16,1-3 0-16,1 1 128 0,0-3-128 0,-2 0 0 15,2-3 0-15,5-2 0 0,0-2 0 0,2 1 0 0,-2-1 0 16,-1 2 0-16,4 0 0 0,-2 2 0 16,1-1 0-16,0 1 0 0,1 1 0 0,-1 2 0 0,1-2 0 0,-2 3 0 15,-2 6 0-15,-1 2 0 0,1 2 0 0,-3 2 0 16,-2 0 0-16,-2 2 0 0,2 2 0 0,-4 4 0 16,-1-1 0-16,-3 10 0 0,0 0 0 0,3-8 0 15,-3 8 0-15,0 0 128 0,0 0-128 0,0 0 0 16,0 0 0-16,0 0 0 0,0 0 0 0,-6 6 128 15,6-6-128-15,-8 11 0 0,0-5-176 0,5 6 176 32,0-2-704-32,-1 3-64 0,0-2 0 0,3-2 0 15,1-9-2272-15,0 0-464 0</inkml:trace>
  <inkml:trace contextRef="#ctx0" brushRef="#br0" timeOffset="48349.58">3193 8982 5519 0,'0'0'496'0,"0"0"-496"0,0 0 0 0,-6 8 0 16,1 2 1936-16,-2-3 304 0,1 2 48 0,0 0 16 16,-1 1-1056-16,0 2-208 0,-4-5-32 0,4 4-16 15,-3-5 32-15,-2-1 16 0,-1 1 0 0,2-2 0 16,1-1-16-16,0-2 0 0,0-1 0 0,-2-1 0 15,3 0-96-15,0-3-32 0,-5-3 0 0,7 1 0 16,-4-7-192-16,6 3-64 0,0-1 0 0,0-3 0 16,-1-5-224-16,1 2-48 0,1 1-16 0,1-1 0 15,1-1-144-15,2 0-16 0,4 1-16 0,-3 0 0 16,2 3-176-16,0 0 0 0,4-1 144 0,0 2-144 16,3 3 0-16,1-1 0 0,-1 3 0 0,1-1 0 15,1 3 0-15,-2-2 0 0,4 2 0 0,0 3 0 16,0-1 0-16,1 2 0 0,2 2 0 0,0 2 0 0,-3 2 0 15,3 4 0-15,-1 1 0 0,0 0 0 0,-2 3 0 0,0 2 0 16,0 0 0-16,-2 0 0 0,-1 2 0 0,-4 0 0 16,-2 1 0-16,-1-1 0 0,-1 1 128 0,-2-1-128 15,-1-1 128-15,-4 3-128 0,-4 0 176 0,-4 0-48 16,-4 0 0-16,0-6 0 0,-1 2 112 0,-2-1 16 16,0 1 0-16,-4-4 0 0,-1 2 0 0,-1-5 0 15,-1 0 0-15,2-5 0 0,0-1-32 0,1-1 0 16,0-1 0-16,3-3 0 0,1-2-32 0,1 0-16 15,3-3 0-15,2-1 0 0,3-4-176 0,2 0 0 16,2-3 144-16,2-1-144 0,4 0 0 0,0 1 0 16,4 0 0-16,4 2 0 0,2-3 0 0,1 0 0 0,5 1 0 15,1 1 0-15,1 2 0 0,2 2-128 16,2 0 128-16,1 1-128 0,1 2 128 0,1 1 0 0,1 6-144 0,1-1 144 16,-3 1 0-16,-1 4 0 0,-3 1-144 0,0 4 144 15,2 3 0-15,-4 1-128 0,-4 1 128 0,-2 6 0 16,-3 2 0-16,-4 3-128 0,-1-1 128 0,-3 1 0 15,-2 3 0-15,-3 1 0 0,-2 4 0 0,-5-2 0 16,-6 3 0-16,-2-2 0 0,0-3 0 0,-3 0 0 16,-2-7 0-16,-1-1 128 0,1-1-128 0,-2-3 0 15,2-4 256-15,0-4-64 0,2-3 0 0,2-3 0 16,1-2 128-16,4-3 0 0,2-6 16 0,4-1 0 16,3-2-32-16,3-4-16 0,3-3 0 0,4-3 0 15,1-6-288-15,4 1 0 0,6 0 0 0,2-3 0 16,2 3 0-16,4-1 0 0,2 3 0 0,3-1 0 15,-1 1 0-15,2 1 0 0,0 3 0 0,2 4 0 0,0 3 0 0,-3 6 0 16,-3 0 0-16,-1 5-144 0,-1 3 144 0,-2 2 0 16,0 4-144-16,-5 7 144 0,-3 3-144 0,-3 3 144 15,-5 1-192-15,-1 0 192 0,-4 0 0 0,-3 0-128 16,-2 4 128-16,-5 3 0 0,-5-2 0 0,-3 1 0 16,-4 2 0-16,0-6 0 0,-3-2 128 0,-1 2-128 15,-6-2 0-15,3-4 0 0,-1-2 208 0,4-2-48 16,-2-4-16-16,2-4 0 0,1-4 64 0,2-1 16 15,3 0 0-15,1-3 0 0,1-4-224 0,4 3 176 16,2-4-176-16,2 0 160 0,1-6-160 0,3 1-272 16,1-3 64-16,4 4 16 15,2 2-1696-15,5 2-336 0,2-3-64 0</inkml:trace>
  <inkml:trace contextRef="#ctx0" brushRef="#br0" timeOffset="50537.84">3323 8869 10991 0,'0'0'480'0,"0"0"112"0,-8 6-464 15,-1-3-128-15,0 1 0 0,-2 2 0 0,-2-1 848 0,2-2 160 16,1-1 16-16,-1 5 16 0,0-1-224 0,1-1-48 15,-2 3-16-15,5-3 0 0,-2-3-192 0,-3 3-48 16,3 0 0-16,2 0 0 0,7-5-64 0,-8 7-32 16,1 0 0-16,7-7 0 0,-9 6-144 0,9-6-16 15,-8 3-16-15,8-3 0 0,0 0 32 0,0 0 16 16,0 0 0-16,0 0 0 0,0 0 64 0,0 0 16 16,0 0 0-16,0 0 0 0,0 0 128 0,11-3 16 15,2-1 16-15,-3-4 0 0,1 2-96 0,0 1-32 0,0-6 0 0,2 3 0 16,1-5-144-16,3-1-48 0,0 0 0 0,0 2 0 15,-3-2-64-15,1 2-16 0,2-2 0 0,2 0 0 16,2-5-128-16,2 1 192 0,1 0-192 0,1 0 192 16,-3 1-192-16,1-1 192 0,0-1-192 0,1-2 192 15,2 1-48-15,-1 0 0 0,-2 1 0 0,4 0 0 16,-3-2 0-16,-1 3 0 0,-2 1 0 0,0-1 0 16,-3 3-144-16,-1 1 0 0,2 6 0 0,-2-5 128 15,-4 3-128-15,-2-1 0 0,-3 0 0 0,-8 11 128 16,0 0-128-16,7-5 0 0,-7 5 0 0,0 0 0 15,0 0 144-15,0 0-144 0,0 0 160 0,0 0-160 16,0 0 192-16,0 0-48 0,0 0-16 0,0 0 0 16,0 0-128-16,0 0 0 0,0 0 0 0,0 0 128 0,-11 12-128 0,2-3 0 15,-1 1 144-15,-2-1-144 0,1 2 0 16,0 1 0-16,-2-1 0 0,0 2 0 0,-2-2 0 0,0-1 128 16,1 4-128-16,-4 2 0 0,-3 0 160 0,1 2-32 15,0 1-128-15,-2 0 192 0,-1-1-16 0,0 0-16 16,-1 1 0-16,0 0 0 0,-1 1 48 0,-2 1 16 15,-1-1 0-15,1 3 0 0,1-3 16 0,2-1 0 16,-2-1 0-16,6 0 0 0,-3 0-48 0,3-3 0 16,-1-5 0-16,5 3 0 0,2-4-48 0,2-1-16 15,3-2 0-15,3 0 0 0,6-6-128 0,0 0 160 16,0 0-160-16,0 0 160 0,0 0-160 0,0 0 0 16,0 0 144-16,0 0-144 0,10-9 128 0,4 3-128 0,3-5 128 15,2 3-128-15,1-6 0 0,0-3 0 0,-1 1 0 0,2-1 128 16,3 2-128-16,0 0 0 0,3-2 0 15,-3 0 0-15,1-3 0 0,2 1 0 0,0 0 0 0,-1 1 128 16,1 0-128-16,1-1 0 0,-4-4 0 0,3 4 0 16,0 0 0-16,-1 3 0 0,-1-1 0 0,-3 2 0 15,0 0 0-15,-3 3 0 0,0 0 0 0,-5 3 0 16,-4 2 0-16,-10 7 0 0,10-3 0 0,-10 3 0 16,0 0 0-16,0 0 0 0,0 0 0 0,0 0 128 15,0 0-128-15,0 0 0 0,-6 7 0 0,-4 5 0 16,-3 3 0-16,-2 1 144 0,-2 2-144 0,0 1 0 15,-2-1 128-15,-3 0-128 0,-2 0 0 0,0 2 0 16,-2 3 0-16,0 2 0 0,-2-2 128 0,0 0-128 16,0 2 0-16,-2 0 0 0,-1-3 0 0,-1 4 0 15,-1-2 0-15,2 0 0 0,3 3 0 0,0-5 0 0,-1-2 0 0,4-2 0 16,3-2 0-16,3-1 0 0,0-2 0 0,2-3 128 16,3 2-128-16,2-7 0 0,5 0 144 0,7-5-144 15,0 0 0-15,0 0 144 0,0 0-144 16,0 0 128-16,0 0-128 0,4-9 128 0,4-2-128 0,2-5 0 15,1-1 0-15,6-3 0 0,3 1 0 0,4 0 0 16,2-2 128-16,-1 0-128 0,1-1 0 0,0-4 0 16,5 2 0-16,2-1 0 0,1 0 0 0,1 1 0 15,-2-5 0-15,1 5 0 0,0-2 0 0,1 2 0 16,0 1 0-16,-2-2 0 0,-2 2 0 0,-1 1 0 16,0 2 0-16,-6 4 0 0,-5 3 0 0,-3 5 0 0,-2-1 0 15,-4 6 0-15,-10 3 0 0,0 0 0 0,0 0 0 0,0 0 0 16,0 0 0-16,-3 7 0 0,-6 6 0 0,-4 3 0 15,-5 3 0-15,-5 3 0 0,-5 1 144 0,-3 4-144 16,-4-3 0-16,-2 5 128 0,-1 0-128 0,-1 1 0 16,-3 0 0-16,1 3 0 0,-3-2 0 0,1 0 0 15,1 0 0-15,0 3 0 0,-2-1 0 0,2-4 0 16,2-1 0-16,4-6 128 0,3 0-128 0,6-3 0 16,5-3 0-16,4-3 0 0,4-2 0 0,5-6 0 15,9-5 0-15,0 0 0 0,0 0 0 0,5-6 128 16,4-5-128-16,7-2 128 0,3-4-128 0,6-4 128 15,4-2-128-15,3-5 0 0,3 0 0 0,1-1 0 16,-1 3 0-16,4-3 0 0,1 0 0 0,0 1 0 16,0-3 0-16,0 5 0 0,-2-5 0 0,-1 5 128 15,-2 0-128-15,-2 5 0 0,-3 1 0 0,-5 4 0 0,-3 1 0 16,-3 4 0-16,-3 4 0 0,-7 3 0 0,-9 4 0 16,0 0 0-16,0 0 0 0,0 0 0 0,0 13-176 0,-2 3 176 15,-5 2-208-15,0 5 80 16,-1 1-2624-16,2 0-528 0,-3 7-112 0,-4-1 0 0</inkml:trace>
  <inkml:trace contextRef="#ctx0" brushRef="#br0" timeOffset="52685.18">3946 8568 13183 0,'0'0'576'0,"-9"3"128"0,0 1-560 0,0-1-144 16,0-2 0-16,9-1 0 0,-10 1 1040 0,0-1 176 16,-1-1 48-16,1-1 0 0,4-2 16 0,6 4 16 15,-8-8 0-15,2-3 0 0,1 1-192 0,1 1-32 16,0-4-16-16,2 1 0 0,0-4-352 0,4-1-64 15,0 2 0-15,2-1-16 0,0-3-208 0,2 0-32 16,1-3-16-16,1 4 0 0,3 0-176 0,0 2-48 0,1-1 0 0,0 1 0 16,2-2-144-16,-1 1 0 15,1 5 0-15,0 3 128 0,-1-5-128 0,1 5 0 0,0 1 0 0,-2 5 0 16,0-1 0-16,0 0 0 0,-1 4 0 16,-1 4 0-16,0 0 0 0,0 1 0 0,-1 5 0 0,-1 0 0 15,-2 3 0-15,-1 3 0 0,-1 3 0 0,-2 0 0 16,-2 4 0-16,0 4 0 0,-3 0 0 0,-2 2 128 15,-3-3 32-15,-1 2 0 0,-1 2 0 0,-3-5 0 16,-3-1 16-16,-1 2 0 0,-1-5 0 0,-2 1 0 16,0-4 240-16,-3-2 48 0,-1-1 16 0,2-2 0 15,2-6 80-15,2-1 16 0,1 0 0 0,3-3 0 16,0-4-144-16,2-1-32 0,0-3 0 0,3-1 0 16,2-2-112-16,0-5-32 0,5-1 0 0,-2-3 0 15,1-4-128-15,3 1-128 0,2-3 144 0,2-1-144 0,-1 0 128 16,5 1-128-16,2-2 0 0,-1 0 0 0,-1-3 0 0,2 3 0 15,3-3 0-15,3 4 0 0,2 1 0 0,2 0 0 16,1 0 0-16,0 4 0 0,1 1-208 0,1 3 64 16,-4 1 16-16,1 5 0 0,0-1 128 0,-1 5-160 15,-2 2 160-15,-2 3-160 0,-2 3 160 0,-2 3-128 16,0 3 128-16,-4 3-128 0,0 2 128 0,0 2 0 16,-2 1-144-16,-1 2 144 0,-4 1 0 0,-1 6 0 15,-2-4-144-15,-3 5 144 0,-3-3 0 0,-1 5 0 16,-3-1 0-16,-2 0 0 0,-3-6 0 0,-1-2 0 15,-1-1 0-15,-1-1 0 0,0-3 0 0,-2 2 0 16,-1-3 0-16,1-4 144 0,0 0 48 0,3-5 16 0,2-1 0 16,3-1 0-16,2-3-32 0,1-2-16 0,1-1 0 15,1-1 0-15,2-2-160 0,4-6 192 0,-1-3-192 0,3 1 192 16,0 1-192-16,2-2 128 0,2-4-128 0,3 0 128 16,1-5-128-16,2 3 0 0,-1 1 0 0,5 0 0 15,-3-10 0-15,7 6 0 0,2-1 0 0,4 2 0 16,-1 0 0-16,3 3 0 0,2 1 0 0,-2 1 0 15,1 1-208-15,1 2 80 0,-1 2 128 0,-2 4-208 16,3 1 208-16,-4 4-144 0,0 2 144 0,0 2-128 16,-5 4 128-16,-3 4 0 0,-1 0 0 0,-1 7-128 15,-2 1 128-15,-4 3-128 0,-2 0 128 0,-3 6-128 16,-2 1 128-16,-3 0 0 0,-5 2 0 0,-1 2 0 16,-5 6 0-16,-3-2 0 0,-5-1 0 0,-4-2 0 15,-3-3 0-15,-4-2 0 0,-2 1 0 0,-2 0 0 16,-4-7 0-16,3-1 0 0,2-2 0 0,-1-2 0 0,2-2 208 15,3-6-16-15,4-2-16 0,3-1 0 0,3-4 16 0,4-4 16 16,3-2 0-16,7-4 0 0,5-3-80 0,0-3 0 16,4-2-128-16,5-3 192 0,4-2-192 0,3-1 0 15,2-1 0-15,1-4 0 0,5-2 0 0,3 2 0 16,3-4 0-16,3 0 0 0,1 2 0 0,6 5 0 16,3-4 0-16,2 6-160 0,-3-1 32 0,1 5 0 15,-2 2 0-15,1 2 0 0,-6 5 128 0,-1 2-128 16,-3 5 128-16,-4 7-128 0,-4 6 128 0,-3 2-128 15,-3 6 128-15,-5 3-128 0,-4 4 128 0,-5 2 0 16,-4 4-144-16,-4 2 144 0,-3 0 0 0,-6 3 0 16,-6 2 0-16,-5 3 0 0,-6-2 0 0,-5-3 0 15,-1-2 0-15,-3-3 0 0,-1-2 144 0,-1-6 0 0,2 1 0 0,2-4 0 16,3-2 192-16,2-4 48 0,3-3 0 0,4-5 0 16,3-5-112-16,5-1-16 0,5-5 0 15,3-2 0-15,3-4-80 0,7-2-32 0,-1-5 0 0,8-4 0 16,3 0-144-16,4-1 0 0,3-5 0 0,4 1 0 31,3 0-1168-31,2-1-176 0,3 3-16 0,0 0-10160 0,2 0-2048 0</inkml:trace>
  <inkml:trace contextRef="#ctx0" brushRef="#br0" timeOffset="55454.3">4129 8485 1839 0,'0'0'160'0,"0"0"-160"16,0 0 0-16,0 0 0 0,0 0 2752 0,0 0 528 15,-7-4 112-15,7 4 0 0,0 0-1808 0,-5-4-368 16,5 4-80-16,0 0-16 0,0 0-304 0,0 0-64 15,-6-7-16-15,6 7 0 0,0 0-128 0,0 0-32 16,0 0 0-16,0 0 0 0,0 0-160 0,0 0-32 16,0 0-16-16,0 0 0 0,0 0 64 0,0 0 16 15,0 0 0-15,-1 11 0 0,1 2 32 0,1-3 16 0,-1-10 0 0,4 14 0 16,-2 0-112-16,1-2 0 0,-1 0-16 0,2 2 0 16,0 4-96-16,0 1-16 0,0 0 0 0,-1 0 0 15,1-1-48-15,0 1-16 0,-2 1 0 0,2 3 0 16,1-2 16-16,0-2 0 0,-1 0 0 0,3 0 0 15,-2 1-16-15,1 2-16 0,0-1 0 0,1 1 0 16,0-4-16-16,1 0 0 0,1 1 0 0,-1 0 0 16,-1 0-32-16,2 0 0 0,0-1 0 0,0-1 0 15,-1 1 0-15,0 0-128 0,3 0 192 0,-3 2-64 16,1-1-128-16,2 0 160 0,0 0-160 0,-1 0 160 16,-2-1-160-16,-1 1 160 0,2-1-160 0,-1 1 160 15,-2-1-160-15,2 0 0 0,2-3 144 0,0 1-144 16,-1 1 0-16,1 0 128 0,-1-2-128 0,0 1 0 15,1 0 0-15,0-4 128 0,1 0-128 0,-1 2 0 0,-1-3 0 0,0 2 0 16,-2 1 0-16,1 0 128 0,-1-5-128 16,1 2 0-16,0-2 0 0,1 2 0 0,-4 2 0 0,1-4 0 15,0 3 0-15,2-4 0 0,0 3 0 0,-1-2 128 16,-7-9-128-16,9 11 0 0,-2 2 0 0,-2-4 0 16,-2 2 0-16,3-3 0 0,-6-8 0 0,7 10 0 15,-7-10 0-15,7 9 128 0,-4 0-128 0,-3-9 0 16,5 10 0-16,-5-10 128 0,7 7-128 0,-7-7 0 15,0 0 0-15,5 9 0 0,-5-9 0 0,0 0 0 16,5 9 0-16,-5-9 0 0,0 0 0 0,0 0 144 16,0 0-144-16,0 0 0 0,0 0 128 0,0 0-128 15,0 0 0-15,0 0 0 0,0 0 192 0,0 0-192 16,0 0 192-16,0 0-192 0,0 0 192 0,0 0-192 0,0 0 192 16,0 0-192-16,0 0 256 0,-5-10-64 0,-1 1-16 0,0-2 0 15,1 1-16-15,-1-3 0 0,0-2 0 0,-2 2 0 16,-1 1-32-16,-1-2-128 0,0 2 192 0,0-5-64 15,-1-1-128-15,1-1 0 0,-1-1 144 0,-1 1-144 16,0 1 0-16,-2 0 0 0,-2-1 0 0,2 0 128 16,-3-4-128-16,0-1 0 0,-1 0 0 0,2 0 128 15,1-4-128-15,-1 2 0 0,2-1 0 0,0-1 0 16,2 2 0-16,-4-3 0 0,0 0 0 0,1-3 0 16,-1 1 0-16,1 1 0 0,0-4 0 0,0 3 128 15,-2 2-128-15,2 2 0 0,0-3 0 0,-1 3 0 16,1-4 0-16,2 3 0 0,1 2 0 0,-1-2 0 15,-1 4 0-15,4-1 0 0,-2 1 0 0,1 1 0 16,-1-3 0-16,2 3 0 0,0 1 0 0,1 2 0 0,2-4 0 0,-2 3 0 16,1 1 0-16,2 2 0 15,1 3 0-15,0 2 0 0,-1 1 0 0,3-2 0 0,-2 3 0 0,1 0 0 16,0 2 0-16,4 9 0 0,-4-7 0 0,4 7 0 16,0 0 0-16,0 0 0 0,-4-7 0 0,4 7-160 15,0 0 160-15,0 0 0 0,0 0-176 0,0 0 176 16,0 0-160-16,4 13 160 0,0 0-144 0,1 1 144 15,0-2-128-15,1 1 128 0,2 2 0 0,1 3-128 16,0 1 128-16,1-1 0 0,0 0 0 0,2 1-128 16,0 1 128-16,1 6 0 0,0 0 0 0,2 3 0 15,2-4 0-15,-2 3-128 0,-2-3 128 0,2 4 0 0,0-3 0 16,2 2 0-16,-1-2 0 0,1 2 0 16,-1-1 0-16,-2 0 0 0,0-2 0 0,0 3 0 0,1-1 0 15,2 3 0-15,-1 3 0 0,-2 2 0 0,-2-4 0 0,-1-1 0 16,-2-2 0-16,4-2 0 0,-2 2 0 0,3 1 0 15,0-3 0-15,0-1 0 0,0 1 0 0,0-3 0 16,1 1 0-16,-3-1 0 0,1-3 0 0,-2-1 0 16,-1 3 0-16,0-2 0 0,1-1 0 0,-3-1 0 15,0-2 0-15,0 1 0 0,-1-1 0 0,1 0 0 16,0 0 0-16,-1-1 0 0,0-2 0 0,-2 1 0 16,-2-2 0-16,1-2 0 0,-4-10 0 0,0 0 0 15,5 11 0-15,-5-11 0 0,0 0 0 0,0 0 128 16,0 0-128-16,0 0 0 0,0 0 128 0,0 0-128 15,0 0 272-15,0 0-16 0,0 0 0 0,0 0 0 16,0 0-80-16,-5-9-32 0,0-3 0 0,-1-1 0 0,-2-1-144 0,1 1 160 16,-1-2-160-16,-1-2 160 0,1 0-160 0,-2-2 0 15,0-1 144-15,-1 0-144 0,-2-1 0 16,0 1 0-16,-1 1 0 0,-1-2 128 0,0-3-128 0,-2-3 0 16,-1 2 0-16,2-3 0 0,1 0 0 0,-1-3 128 15,1 2-128-15,-3 1 0 0,1-4 0 0,-1 2 0 16,2-1 0-16,0 1 0 0,-1-5 0 0,1 4 0 15,-1 1 0-15,2 1 0 0,0 1 0 0,0 3 0 16,1-3 0-16,1 2 0 0,0 0 0 0,1 0 0 16,3 2 0-16,0-1 0 0,0 0 0 0,0 5 0 15,4 0 0-15,0 1 0 0,1-2 0 0,0 2 0 16,2 1 0-16,-1 5 0 0,2 0 0 0,-1-1 0 0,1 5 0 0,1 9-128 16,0 0 128-16,0 0 0 0,0 0-144 0,0 0 144 15,0 0-144-15,0 0 144 0,0 0-192 0,9 5 192 16,-1 5-192-16,2 4 64 0,0 4 128 0,0 0-208 15,-2-2 208-15,2 5 0 0,1 1-160 0,3 3 160 16,2-2 0-16,0 3 0 0,1-3-144 0,-1 6 144 16,2 1 0-16,-1 0 0 0,-3 2 0 0,3-2 0 15,4 1 0-15,-3 2 0 0,-3 2 0 0,0 1 0 16,0-2 0-16,2 1 0 0,1-6 0 0,-1 3 0 16,1 2 0-16,0-2 0 0,0 0 0 0,-2-2 0 15,0 3 0-15,-1 0 0 0,3 0 0 0,-3-1 0 16,0-7 0-16,0 3 0 0,-1-2 0 0,-1 2 0 15,-1-3 0-15,-1 3 0 0,2-2 0 0,-2-2 0 16,-1-3 0-16,2-2 0 0,-1-1 0 0,-1 0 0 16,0-3 0-16,-2-1 0 0,-2 0 0 0,2-1 0 15,-2-7 0-15,-6-6 0 0,6 10 0 0,-6-10 0 0,5 8 0 16,-5-8 0-16,0 0 0 0,0 0 0 0,0 0 0 0,0 0 176 16,0 0-176-16,0 0 160 0,-7-5 0 0,0-1 0 15,-2-6 0-15,0 1 0 0,-4-2-160 0,0-2 128 16,1-2-128-16,-1 1 128 0,-2-1-128 0,0-2 0 15,1-2 0-15,0-4 128 0,-2 3-128 0,1 0 0 16,0-3 144-16,0-2-144 0,-2-2 0 0,0 1 0 16,1-2 0-16,-2 1 0 0,0 0 0 0,1-4 0 15,-3 1 0-15,4 0 0 0,1 1 0 0,1-4 0 16,2 1 0-16,1-2 0 0,-2 1 0 0,0-1 0 16,1 2 0-16,0-2 0 0,2 2 0 0,2 3-128 15,2 5 128-15,1-2 0 0,-1 2 0 0,2 2 0 0,0 4 0 16,2 2-128-16,-1 2 128 0,3 2 0 0,1-2-144 0,-1 4 144 15,-1 4 0-15,1 8 0 0,0-10-144 0,0 10 144 16,0 0-160-16,0 0 32 0,0 0 0 0,9 6 0 16,0 4-80-16,-2 4-16 0,-2-1 0 0,3 7 0 15,2 2 224-15,0 2-192 0,1 4 192 0,-4 1-192 16,2 4 192-16,0 4-176 0,1 1 176 0,2 6-160 16,0-3 160-16,4 4 0 0,-1-1 0 0,1 1 0 15,2-4 0-15,0 1 0 0,-1-3 0 0,-1 0 0 16,3-2 0-16,0 0 0 0,2-1 0 0,-1-1 0 15,-1-2 0-15,1-2 0 0,3 1 0 0,3-1 0 16,0-3-192-16,3-1 0 0,1-3 0 0,0-1-15936 16</inkml:trace>
  <inkml:trace contextRef="#ctx0" brushRef="#br0" timeOffset="56580.96">4809 9961 10127 0,'-13'4'896'0,"13"-4"-704"0,-10 5-192 0,1-2 0 15,-1 1 1200-15,0-1 208 0,1-2 32 0,-3 0 16 16,1 1-240-16,-2 0-64 0,3 1 0 0,10-3 0 15,-10-4-240-15,1 0-48 0,0-2-16 0,9 6 0 16,0 0-112-16,-4-10-32 0,2-2 0 0,0-2 0 16,4 0-224-16,1-2-48 0,2-3-16 0,3 1 0 15,2 0-128-15,3 1-32 0,3 0 0 0,1-1 0 0,0-1-256 16,3 0 160-16,1 1-160 0,1 1 128 0,-2 3-128 0,1 0 0 16,-1 2 0-16,2 2 0 0,-1-1 0 0,1 6 0 15,-2 3 0-15,-1 2 128 0,-2 1 0 0,-3 5-128 16,0 5 192-16,-4 1-64 0,-2 4-128 0,-3 5 160 15,-1 2-160-15,-4 1 160 0,-3 3-16 0,-5-2 0 16,-3 5 0-16,-4-4 0 0,-4 2 112 0,-4-2 32 16,0 0 0-16,-1-3 0 0,0 1 896 0,-2 0 176 15,-1-3 48-15,-1-5 0 16,3-3-1408-16,1-3-384 0,1 0-32 0,3-5 0 0,1-2 736 0,3-3 160 16,4-3 32-16,1 0 0 0,4-6-144 0,2 0-32 15,2-5 0-15,3 1 0 0,4-3-192 0,1-1-144 16,3-1 192-16,2-1-192 0,3-1 0 0,1-2 0 15,2 1 0-15,2-2 0 0,1-1 0 0,1 2 0 0,1 3 0 16,-1 1 0-16,-1 3 0 0,0 4 0 0,-1 2 0 0,-4 4 0 16,0 1 0-16,-3 8-144 0,2 1 144 0,-2 2-128 15,0 6 128-15,-4 2-160 0,-2 0 160 0,-1 3-160 16,-4 0 160-16,-1 1 0 0,-3 0 0 0,-2 2-128 16,-3-2 128-16,-1 0 0 0,-3-3 0 0,2-1 0 15,-3 1 0-15,2-5 0 0,-1-1 0 0,2-2 128 16,0 0-128-16,-1-6 0 0,2 1 0 0,10-3 128 15,0 0-128-15,-8-5 0 0,3-3 128 0,5 8-128 32,-1-9-1440-32,3-4-352 0,4 2-80 0</inkml:trace>
  <inkml:trace contextRef="#ctx0" brushRef="#br0" timeOffset="58208.96">4787 9957 12319 0,'0'0'544'0,"0"0"112"0,0 0-528 0,0 0-128 16,1-8 0-16,-1 8 0 0,-1-7 704 0,1 7 128 15,0 0 0-15,0 0 16 0,1-9-112 0,-1 9-32 16,0 0 0-16,0 0 0 0,0 0 0 0,0 0-16 16,0 0 0-16,0 0 0 0,0 0 80 0,0 0 32 15,5 9 0-15,-5-9 0 0,4 7-96 0,0 5 0 16,-3-2-16-16,3 4 0 0,0 2-224 0,0 2-32 15,1 0-16-15,0 1 0 0,1 0-32 0,1 4 0 0,-1 4 0 16,2-2 0-16,-2 4 0 0,2-3 0 0,-2 2 0 0,3-2 0 16,-4 5-32-16,1 1-16 0,1-2 0 0,-1-1 0 15,2 2-96-15,1-2-32 0,-1-5 0 0,1 7 0 16,0-1-208-16,0 2 128 0,1 0-128 0,0 0 0 16,1-2 128-16,0 2-128 0,2 0 0 0,-1-2 144 15,0 0-144-15,-1 0 160 0,0-5-160 0,1 3 160 16,-2 2-160-16,3-5 160 0,0-1-160 0,-3 2 160 15,0-2-160-15,0 2 192 0,1-1-192 0,0-1 192 16,-2-5-192-16,0 0 128 0,3 3-128 0,-1-2 128 16,-4 0-128-16,1 3 128 0,1 1-128 0,0-2 128 15,-3-2-128-15,2-1 128 0,-1 2-128 0,1-2 128 16,-2-2-128-16,1 1 0 0,-1 0 144 0,0-1-144 0,2-2 0 16,-2 1 128-16,1-2-128 0,0-2 0 0,1 0 0 15,0 2 128-15,-2-5-128 0,0 3 0 0,2-3 0 0,0 0 128 16,-8-9-128-16,7 7 0 0,0 2 0 0,-7-9 144 15,6 6-144-15,-6-6 0 0,0 0 144 0,0 0-144 16,5 12 0-16,-5-12 144 0,0 0-144 0,0 0 128 16,0 0-128-16,0 0 128 0,0 0 64 0,0 0 0 15,0 0 0-15,0 0 0 0,-3-9 0 0,0 1 0 16,3 8 0-16,-7-12 0 0,2-4-192 0,-1 2 160 16,-1-2-160-16,1 1 160 0,0-4-160 0,-1-2 0 15,-2-2 0-15,1-2 128 0,-1 2-128 0,1-6 0 16,-1-3 144-16,0 3-144 0,0-3 0 0,-1-1 0 0,-1 0 0 15,-1-1 128-15,1-3-128 0,-2 0 0 16,-1 1 0-16,0 1 0 0,0-1 0 0,1 1 0 16,1-2 0-16,-2 0 0 0,-1 0 0 0,2-2 0 0,-2-6 0 15,2 4 0-15,0 2 0 0,0 1 0 0,-3-2 0 0,1 2 0 16,-1 0 0-16,1 0 0 0,-1 1 0 0,-1 2 0 16,3-4 0-16,1 3 0 0,1 0 0 0,0 0 0 15,1 2 0-15,-1 1 0 0,0 3 0 0,-1 2 0 16,0-3 0-16,2 6 0 0,1 3 0 0,1 3 0 15,0 2 0-15,1 3 0 0,1 2 0 0,0 2 0 16,1 1 0-16,2-1 0 0,0 2 0 0,4 8 0 16,0 0 0-16,0 0 0 0,0 0-144 0,0 0 144 15,0 0-128-15,0 0 128 0,-1 10-160 0,2 3 160 16,3 1-176-16,1 4 176 0,0 1-192 0,3 1 192 16,2 0-160-16,-1 4 160 0,2-1-128 0,5 3 128 0,-2 6 0 0,1 3 0 15,-1 2 0-15,1 1 0 0,2 2 0 0,2 0 0 16,0-2 0-16,1 0 0 0,0 2 0 0,1 3 0 15,-2-2 0-15,0 1 0 0,1 1 0 16,-1-1 0-16,2 5 0 0,-2-3 0 0,-3 3 0 0,1-3 0 16,1-5 0-16,-1 2 0 0,2-2 0 0,2-2 0 15,-5 1 0-15,1-2 0 0,-1-2 0 0,1-1 0 16,-6 0 0-16,3-2 0 0,0-1 0 0,0-2 0 16,-4-5 0-16,1 0 128 0,-3-2-128 0,0 1 128 15,-3-7-128-15,0-1 128 0,-1-1-128 0,0-2 192 16,-4-11-64-16,0 0 0 0,0 0 0 0,0 0 0 15,0 0 0-15,0 0 0 0,0 0 160 0,0 0 32 16,0 0 16-16,-6-11 0 0,-5-4-16 0,1 0-16 0,0-3 0 16,-1-1 0-16,-1-2-160 0,1-2-16 0,-2-5-128 0,0 0 192 15,2-3-192-15,-4-4 0 0,-1 0 128 0,1-2-128 16,0 0 0-16,0-4 0 0,-1-3 0 0,-1 1 0 16,1-4 0-16,0 1 0 0,1 1 0 0,1 0 0 15,0-1 0-15,1-1 0 0,-2 5 0 0,2 1 0 16,1 2 0-16,1 3 0 0,0 4 0 0,-1 1 0 15,1-1 0-15,-1 3 0 0,2 1 0 0,0 1 0 16,0 4 0-16,1 2 0 0,0 0 0 0,1 1 0 16,2 1 0-16,1-2 0 0,0 6 0 0,0 3 0 15,1-1 0-15,1 5-208 0,3 8 64 0,0 0 16 16,0 0 0-16,0 0 0 0,0 0 0 0,-3 9 0 16,0 6-128-16,2 4-32 0,-1 3 0 0,4 5 0 15,0-2 112-15,2 7 32 0,1 3 0 0,2 4 0 0,-1 0 144 16,3 4 0-16,0 0-144 0,1 6 144 0,1-3 0 15,2 3 0-15,1 3-144 0,1 2 144 0,0 0-288 0,3 0 0 16,1-5 0-16,2 5 0 16,0-1-1184-16,2 2-256 0,3-2-32 0,-1-1-7904 15,0 0-1600-15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6:47:38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31764 598 9215 0,'0'0'816'0,"0"0"-656"0,0 0-160 0,0 0 0 15,0 0 1088-15,0 0 176 0,0 0 32 0,0 0 16 16,0 0-352-16,0 0-64 0,0 0 0 0,0 0-16 15,0 0-256-15,0 0-48 0,-1-6-16 0,1 6 0 16,-3-10-16-16,3 10 0 0,-3-11 0 0,0 4 0 16,3 7 112-16,-3-8 32 0,1-2 0 0,-1 2 0 15,0-2-48-15,-1 0-16 0,0 0 0 0,0-3 0 16,0 4-64-16,2 2-16 0,-1-1 0 0,-1-2 0 16,-1 0-176-16,-1-3-48 0,0 1 0 0,-2 2 0 15,0-4-128-15,-8-7-48 0,1 2 0 0,-1 3 0 0,2 1-144 0,0 5 0 16,-1 1 144-16,-1 0-144 0,-1 0 0 0,-3 0 0 15,-3 2 0-15,-1-1 128 0,0-2-128 0,-3 2 0 16,-4-2 0-16,-2 0 128 0,-2 0-128 0,-2 0 0 16,-1 1 0-16,-2-4 0 0,1 3 0 0,1-2 0 15,2 0 0-15,-2 2 0 0,0-3 0 0,0-1 0 16,0 1 0-16,-2 2 0 0,0-3 0 0,-4 0 0 16,0 0 0-16,-1 1 0 0,0 0 0 0,0 3 0 15,1 1 0-15,2-2 0 0,1 3 0 0,0-3 0 16,-1 3 0-16,0-2 0 0,-1 2 0 0,-1-1 0 15,-2 2 0-15,-1 0 0 0,1 1 0 0,22 4 0 0,-4-1 0 16,1 2 0-16,-2-1 0 0,-1 0 0 0,-1-2 0 16,-1 2 0-16,-1-1 0 0,-29-1 0 0,7 0 0 0,6-1 0 15,2 2 0-15,2 0 0 0,2 2 0 0,4 1-128 16,2 0 128-16,2 1 0 0,5 0 0 0,-3 2 0 16,1-2 0-16,0 0 0 0,-2 2 0 0,0-1 0 15,-1-2 0-15,0 3 0 0,-3-2 0 0,16 2 0 16,-3-1 0-16,-3 2 0 0,-3 2 0 0,-1 0-128 15,1 0 128-15,-3 2 0 0,1-3 0 0,-26 9 0 16,7-5 0-16,5 1 0 0,1-1 0 0,1-1 0 16,1 1 0-16,1 0 0 0,1 3 0 0,2-5 0 15,2 4 0-15,3-4 0 0,3 3 0 0,1-2 0 16,1 2 0-16,-1-1 0 0,-1 0 0 0,1-3 128 16,-4 2-128-16,2 2 0 0,-1-1 0 0,-2 1 0 0,0 2 0 15,0-2 0-15,0 2 0 0,3 2 0 0,-5-3 0 0,9 0 0 16,0-1 0-16,-2 0 0 0,4 1 0 15,0-4 0-15,-4 0 0 0,2 0 0 0,0-2 0 16,-1 2 0-16,0 0 0 0,-2-3 0 0,-1 2 0 0,0 3 0 16,0 0 0-16,1 1 0 0,-1 2 0 0,3-1 0 15,0 2 0-15,2 2 128 0,0-1-128 0,14-7 0 16,-2 5 0-16,-2 0 0 0,-1 2 0 0,-1 0 0 16,-2 2 0-16,-1 1 0 0,0-3 0 0,-16 9 0 15,6-4 0-15,4-3 0 0,4-1 0 0,3 2 0 16,0-2 0-16,3 2 0 0,1 0 0 0,3 0 0 15,-3 1 0-15,0 0 0 0,3-1 0 0,-2 1 128 16,3-1-128-16,3 1 0 0,0-1 160 0,0 1-32 16,1 0-128-16,1 1 192 0,0-1-64 0,2 0-128 0,-1-1 176 15,-2 1-176-15,1 0 192 0,2 1-192 0,0 0 192 0,0 0-192 16,3 1 128-16,-1 1-128 0,0-2 0 0,1 0 0 16,1 0 0-16,-1-1 160 0,3 0-160 0,1 1 128 15,0-2-128-15,1 5 160 0,-1 0-160 0,3-1 160 16,-1-3 32-16,0 0 16 0,3 1 0 0,-1 1 0 15,-1 1-80-15,3-1-128 0,0-1 176 0,2 0-176 16,-1-1 192-16,1 2-192 0,1 1 192 0,0 1-192 16,-1-1 144-16,1-1-144 0,2 3 0 0,-1 0 144 15,0-3-144-15,4-1 0 0,-3-1 0 0,5 0 128 16,0 0-128-16,1-2 192 0,-1 1-192 0,3-2 192 16,-1 3-192-16,2 0 128 0,2-1-128 0,0 0 128 15,3-2-128-15,0 2 128 0,1-1-128 0,-1 1 128 0,1-1-128 16,0 1 128-16,2-2-128 0,-1-2 128 0,0-1-128 15,-1 2 192-15,1-3-192 0,0 0 192 0,-3 3-192 0,5-1 160 16,0-2-160-16,2 2 160 0,-1 2-160 0,3-3 0 16,1-1 144-16,1 2-144 0,1-3 128 0,1 1-128 15,-1 2 128-15,1-4-128 0,0 4 128 0,-1-6-128 16,-2 1 160-16,2-3-160 0,1 1 192 0,1 1-48 16,5-5-16-16,-1 3 0 0,4 2 0 0,1-1-128 15,1-3 192-15,1-1-64 0,-1-1-128 0,-3 1 128 16,0 1-128-16,-1 0 128 0,1-2-128 0,1 2 0 15,1-3 0-15,1 1 128 0,1 2-128 0,1 0 0 16,-2 2 0-16,-1-2 0 0,-1-3 0 0,-4 0 0 16,0 1 128-16,1-1-128 0,-1-1 0 0,1 1 0 15,1 0 0-15,1 1 0 0,2 1 0 0,-1-2 0 0,-1 0 0 0,-3 1 0 16,0 0 128-16,-4 2-128 0,-1-3 128 0,-1 0-128 16,3 0 0-16,0 1 0 0,0 0 128 0,2-1-128 15,0 0 0-15,2-1 0 0,-1 0 0 0,0 1 128 16,0-2-128-16,-3 1 0 0,-3-1 0 0,-2 0 0 15,0 0 0-15,1-1 0 0,-1-2 0 0,2 1 0 16,-2 2 0-16,2-1 0 0,-1 2 128 0,1-4-128 16,-2 0 0-16,-1 0 0 0,0-3 0 0,0 3 128 15,0 0-128-15,-2-3 0 0,-2 1 0 0,-1-1 0 16,0-3 0-16,2-1 0 0,2 5 0 0,0-5 0 16,0 1 0-16,1-1 0 0,-1-2 128 0,1 2-128 15,2 0 0-15,0-1 0 0,-5 2 0 0,2 1 0 16,0-4 0-16,-3 5 0 0,0-3 0 0,-1 1 0 0,-3 1 0 0,2-3 0 15,-3 0 0-15,2 3 0 0,-1-2 0 16,1 0 128-16,-4 2-128 0,5-3 0 0,-5 3 0 0,1-1 0 16,2-2 0-16,0 3 0 0,0-3 0 0,0-2 0 15,2-2 128-15,-3 1-128 0,0-1 0 0,0 1 0 16,-1-1 0-16,-1-1 0 0,-2 1 0 0,0 0 0 16,-1-3 128-16,-1 1-128 0,-3 0 0 0,2 0 0 15,1-3 0-15,-2 2 128 0,2-3-128 0,-3-1 0 16,1 1 0-16,-1 1 0 0,-1-2 0 0,1 1 0 15,-1 1 0-15,0 0 0 0,-1-3 0 0,-1 1 128 16,0 1-128-16,1-3 0 0,-2-2 0 0,3-2 0 16,0 2 128-16,0 2-128 0,-1-5 0 0,-1 2 0 15,0-1 0-15,-2-3 0 0,-1 2 0 0,0 3 0 0,-2-4 0 0,1 3 0 16,0-1 0-16,-2-1 0 0,-2-1 0 0,0 2 0 16,0-2 0-16,-2 1 0 0,-1 2 0 0,-2 4 0 15,-1-4 0-15,-5 4 0 0,0-3 0 0,3 13 0 16,-6-5 0-16,-2 0 0 0,-2-3 0 0,-6 0 0 15,-3-1 0-15,-4 2 0 0,-5 2 0 0,-31-17 0 16,4 8 0-16,6 6-256 0,2 4 64 0,4 1 16 16,0-4 0-16,1 6 0 0,2 0 0 0,-1 2 0 31,0 4-416-31,1 0-96 0,1 6-16 0</inkml:trace>
  <inkml:trace contextRef="#ctx0" brushRef="#br0" timeOffset="2904.29">24445 11058 10127 0,'0'0'896'0,"0"0"-704"16,-6-4-192-16,6 4 0 0,-4-10 2736 0,4 10 512 16,0 0 96-16,0 0 32 0,-3-9-2144 0,3 9-416 15,0 0-96-15,0 0-16 0,0 0-416 0,0 0-96 16,0 0 0-16,-4 11-16 0,1 7-16 0,0 5 0 16,-1 0 0-16,0 9 0 0,-1 2 0 0,0 5 0 15,0 2 0-15,-1 5 0 0,1-2 192 0,-3 5 32 0,1-5 16 16,-1 3 0-16,-1 3-16 0,1-1 0 0,2 1 0 0,-2-2 0 15,0-2-96-15,0-4-32 0,-2-2 0 0,-2-1 0 16,1-5-16-16,-1-1-16 0,2 0 0 0,1-6 0 16,0-4 32-16,2-3 0 0,3-2 0 0,-1-2 0 15,1-2-16-15,2-5 0 0,2-9 0 0,0 0 0 16,0 0-48-16,0 0 0 0,5-6 0 0,1-7 0 16,2-2 16-16,2-3 0 0,-3-5 0 0,5-7 0 15,3-5-208-15,0 1 144 0,-1-2-144 0,3 2 128 16,2 2-128-16,4 0 0 0,1 1 0 0,1 4 0 15,2 3 0-15,1 7 0 0,0 2 0 0,1 5 0 16,-2-2-144-16,-2 6 144 0,1 4 0 0,-2 2 0 16,0 2-128-16,-2 4 128 0,-3 6 0 0,-1 2 0 15,-3 2-128-15,-4 6 128 0,1 2 0 0,-2 4 0 16,-3-5 0-16,-1 2 0 0,-4 2 0 0,-1-3 0 16,-1 3 0-16,-2-2 0 0,-3 6 0 0,-2-6 0 0,-3 2 128 0,0-4 96 15,-3-1 16-15,-1 3 0 0,-2-2 80 0,-2-2 32 16,-1-3 0-16,-1-3 0 0,-1 1-112 0,-2-6-32 15,-2 0 0-15,1-4 0 0,0-2-32 0,0-4-16 16,-1-5 0-16,3-1 0 0,0-4-32 0,3-3-128 16,1-5 192-16,3-1-64 0,1-3-272 0,2 3-64 15,5 0-16-15,2-1 0 16,-2 2-496-16,6-1-112 0,5 0 0 0,3 0-16 16,5 1-1680-16,4-1-336 0,2 0-64 0</inkml:trace>
  <inkml:trace contextRef="#ctx0" brushRef="#br0" timeOffset="3272.8">25180 11724 11967 0,'0'0'1072'0,"0"0"-864"0,0 0-208 0,15 5 0 16,1-3 3200-16,4 0 608 0,-1-4 112 0,3-3 32 15,4-1-2800-15,1-2-544 0,1-3-112 0,1-1-32 16,0 1-272-16,3-2-64 0,-2 2-128 0,-2 1 192 16,0-3-192-16,-2 2 176 0,-5 0-176 0,0 0 160 15,-4 2-160-15,-1-1 0 0,-6 2 0 0,-4-2 0 16,-6 10 272-16,0-10-16 0,-4-2-16 0,-3 2 0 0,-5 1 464 16,-3 3 80-16,-4 0 32 0,-4 3 0 0,-2 2-320 0,-3 2-64 15,-3 3-16-15,2 4 0 16,2 0-224-16,-1 6-64 0,0 3 0 0,0 3 0 0,2 2-128 0,2 0 0 15,1-1 0-15,4 1 0 0,1-1 0 0,5 2 0 16,4 1 0-16,5-2 0 0,3 0 0 0,5-1 0 16,2 1 0-16,7-4 0 0,1-4-128 0,4 0 128 15,1-2 0-15,5-3 0 0,1 0-160 0,2-4 160 16,1 0-208-16,4-1 80 16,5-6-576-16,3 0-96 0,4 0-32 0,0-3-8656 15,1 0-1744-15</inkml:trace>
  <inkml:trace contextRef="#ctx0" brushRef="#br0" timeOffset="3584.28">26563 10966 26255 0,'0'0'1152'0,"0"0"256"0,-10-2-1120 0,10 2-288 0,-8-3 0 0,8 3 0 16,-10 5 544-16,1 0 48 0,-3 4 16 0,1 1 0 16,1 11-224-16,-2 3-64 0,2 1 0 0,-3 8 0 15,-2 7 48-15,0 5 0 0,-2 2 0 0,1 4 0 16,1 1-64-16,-1 2-16 0,2-1 0 0,2 2 0 16,0 0 16-16,2-3 0 0,-3-3 0 0,3 2 0 15,0 1-144-15,2-6-32 0,1 0 0 0,3-8 0 0,3-1-128 0,-1-3 0 16,2 0 0-16,3-7 128 15,1-4-576-15,1-5-112 0,1-4-16 0,3 0-16 16,0-3-2000-16,0-10-400 0</inkml:trace>
  <inkml:trace contextRef="#ctx0" brushRef="#br0" timeOffset="3869.55">26812 10840 21183 0,'-23'5'944'0,"8"3"192"0,-2-2-912 0,-2 8-224 0,0 3 0 0,1 6 0 16,-2 2 1664-16,2 4 304 0,0 4 48 0,1 4 16 16,1 5-1408-16,2 7-288 0,0-2-48 0,2 1-16 15,0 3 32-15,2 1 0 0,-1 0 0 0,2-1 0 16,-2-4-112-16,3 1-32 0,0 0 0 0,3 0 0 15,0-1-160-15,1-3 0 0,1-5 0 0,1-3 128 16,1-4-384-16,1-6-64 0,0-1-32 0,3-2 0 31,-1-6-688-31,2-4-144 0,-1-2-32 0,-3-11 0 0</inkml:trace>
  <inkml:trace contextRef="#ctx0" brushRef="#br0" timeOffset="4056.58">26129 11472 27647 0,'0'0'1216'0,"0"0"256"0,0 0-1168 16,14-2-304-16,4-1 0 0,6-1 0 0,7 2 704 0,3-3 96 16,4-2 16-16,4 1 0 0,1-4-368 0,4 3-80 15,2-3-16-15,0 4 0 0,1-3-496 0,-2 4-112 16,-1 4 0-16,-4-5-13632 0</inkml:trace>
  <inkml:trace contextRef="#ctx0" brushRef="#br0" timeOffset="4388.53">26987 11529 27183 0,'0'0'1200'0,"0"0"256"0,0 0-1168 0,14 7-288 0,4-5 0 0,4-2 0 16,4-2 688-16,5-2 80 0,3-3 0 0,0 1 16 16,2-5-336-16,0-1-80 0,-5-3-16 0,-1 1 0 15,-5-1-352-15,-6-1 144 0,-1 1-144 0,-7 3 0 16,-4-1 0-16,-1-1-272 0,-5 0 16 0,-2 0 16 16,-5-4 240-16,-1 4 0 0,-4 1 0 0,-2 6 0 15,-6-1 0-15,-1 6 0 0,-3 2 192 0,-2 5-192 0,-5 4 256 0,1 3-48 16,-3 1-16-16,3 2 0 0,1 3-192 0,3 2 0 15,1 5 0-15,2-3 0 0,4 1 0 0,5 1 0 16,4-1 0-16,4-2 0 0,4 0 720 0,4 0 208 16,3 0 32-16,5-2 16 15,5-3-1616-15,2-1-320 0,2-1-64 16,3-2 0-16,2-4 688 0,3 2 144 0,1-5 16 0,2-1-8992 16,1-3-1808-16</inkml:trace>
  <inkml:trace contextRef="#ctx0" brushRef="#br0" timeOffset="4689.03">27554 11420 11967 0,'-7'20'1072'0,"-1"3"-864"0,0-1-208 0,2 4 0 15,1 5 3040-15,1 1 560 0,1-4 112 0,1 0 32 16,-1-3-2288-16,1 1-464 0,-1-5-96 0,3-1 0 15,3-3-384-15,-3-3-64 0,0-14 0 0,0 0-16 16,9 6 16-16,2-1 16 0,4-7 0 0,1-4 0 16,4-8 240-16,-1-6 32 0,4-2 16 0,1-6 0 15,3 2 16-15,0-6 0 0,-2 1 0 0,2-2 0 16,-2-6-192-16,4 4-16 0,-1-1-16 0,0 6 0 16,-1-2-336-16,-2 3-64 0,0 3-16 0,1 5 0 0,2 3-128 15,-2 3 0-15,-5-1 0 0,2 6 0 16,1 3-1184-1,-2 2-224-15,-2-3-32 0,1 7-14752 0</inkml:trace>
  <inkml:trace contextRef="#ctx0" brushRef="#br0" timeOffset="5203.41">29484 11276 14735 0,'0'0'1312'0,"-9"-5"-1056"0,-1 3-256 0,-1 0 0 16,1 2 2032-16,-2 3 336 0,-5 3 80 0,-2 6 16 16,-3 3-1424-16,-3 2-272 0,-4 0-64 0,-3 4-16 15,-2-1-272-15,-2 5-48 0,0 3-16 0,5-2 0 16,1-1 96-16,4-2 32 0,4 0 0 0,6 0 0 16,4-2-96-16,5-3-32 0,3-6 0 0,4-1 0 15,0-11-160-15,7 10-16 0,5-6-16 0,1-1 0 0,-2-6 208 0,7 1 32 16,3-5 16-16,4-2 0 15,0-3 48-15,2-2 16 0,-1 1 0 0,1-1 0 0,-2 3-144 0,-4 2-16 16,-1-4-16-16,-5 5 0 0,-1 1-128 0,-1 3-32 16,-13 4 0-16,0 0 0 0,9-1-144 0,-9 1 0 15,6 6 144-15,-3 5-144 0,-4-2 0 16,-1 4 0-16,0 2 0 0,-2 2 128 0,3 1-128 0,-1-3 0 16,4-4 0-16,3 1 0 0,2-1 0 0,5-3-208 15,1-2 16-15,4-1 16 16,4-2-272-16,-1-6-48 0,2-3-16 0,2-1 0 15,0 0-1936-15,1-6-400 0,11-6-80 0,-4 1-16 0</inkml:trace>
  <inkml:trace contextRef="#ctx0" brushRef="#br0" timeOffset="5626.1">29921 11358 30399 0,'-14'11'1344'0,"6"1"288"0,1 4-1312 0,-3 6-320 0,1 3 0 0,-1 1 0 16,-1 1 704-16,0 3 64 0,-1 1 0 0,1 3 16 15,-2-4-528-15,2 1-96 0,-4 2-32 0,1-2 0 16,-2-5 0-16,1 0 0 0,-1-1 0 0,-3 0 0 16,-1-2-128-16,3-3 192 0,1 1-192 0,1-2 192 15,-3-2-192-15,7-1 0 0,0-2 0 0,3-5 128 16,3-2-128-16,5-7 128 0,0 0-128 0,0 0 128 0,0 0 224 0,5-9 32 15,5-2 16-15,1-6 0 0,1 2-112 0,2-4-32 16,1-3 0-16,6-4 0 0,3-1-128 0,2-5-128 16,4-5 192-16,3-5-192 0,2 1 160 15,5 0-160-15,0-4 128 0,1 6-128 0,-2 1 0 0,1 2 0 16,-2 3 0-16,-2 7 0 0,-1 1 0 0,-1 8 0 16,-1 1 0-16,-2 6 0 0,-3 1-128 0,-5 5 128 15,-5 3 0-15,-4 4 0 0,-4 3 0 0,-10-6 0 16,2 12-144-16,-4 3 144 0,-5 3 0 0,-3-1 0 15,-5 1 0-15,-3 0 0 0,-2 1-128 0,-3-1 128 16,0-2 0-16,-1 1 0 0,0-1-288 0,0 2 48 16,1 0 16-16,4 0 0 15,0-4-160-15,2-3-48 0,3 1 0 0,3-1 0 16,1-6-1536-16,2 0-304 0,8-5-64 0</inkml:trace>
  <inkml:trace contextRef="#ctx0" brushRef="#br0" timeOffset="6104.48">30728 11412 20271 0,'-14'14'896'0,"4"-4"192"0,0 3-880 0,-2 4-208 0,1 1 0 0,0 2 0 16,-1 4 1984-16,2 4 336 0,1-3 80 0,0 3 16 0,-2 3-1712 0,1-2-352 15,-6 3-64-15,2 1-16 0,-1-3-16 0,-2-2-16 16,1 4 0-16,-1-5 0 0,1 0 48 0,-1-5 16 16,0 0 0-16,3-3 0 0,-2 1 112 0,4-7 32 15,3-1 0-15,2-4 0 0,1 1 208 0,6-9 48 16,0 0 16-16,0 0 0 0,0 0-64 0,0 0-16 16,5-14 0-16,4 0 0 0,2-3-144 0,3-1-48 15,0-5 0-15,3 1 0 0,1-3-448 0,1-3 128 16,0-3-128-16,2-2 0 0,1-3 0 0,1-3 144 15,2 0-144-15,2 1 128 0,1-2-128 0,3 5 0 16,0 1 0-16,2 2 0 0,0 3 0 0,2 4 0 16,-2 4 0-16,-4 3 0 0,-2 3 0 0,-3 3 0 15,-4 6 0-15,-2-2 0 0,-4 6-144 0,0 2 144 16,-4 5 0-16,-10-5 0 0,7 9-320 0,-6 3 32 0,-5 2 16 16,-2 0 0-1,-5 3-288-15,-1 1-48 0,-5-2-16 0,-3 1 0 16,-4 1 48-16,-4-3 16 0,-3 0 0 0,1 0 0 0,1 2 304 0,2-1 64 0,1-3 16 0,4 1 0 15,2 0-128-15,3-5-16 0,0 1-16 0,4-2 0 32,6-1-1600-32,7-7-320 0,0 0-64 0,0 0-9984 0</inkml:trace>
  <inkml:trace contextRef="#ctx0" brushRef="#br0" timeOffset="6472.7">31462 11341 21183 0,'-23'3'1888'0,"5"2"-1504"0,0 1-384 0,-2 2 0 0,1 3 1680 0,0 2 272 16,0 5 48-16,0 3 16 0,-1 2-1248 0,3-2-240 15,-1-5-48-15,0 4-16 0,0 6-464 0,2-5 128 16,2 0-128-16,1-3 0 0,0-1 0 0,2-1 0 15,-1-5 128-15,4 0-128 0,1 0 320 0,7-11 0 16,-5 6 16-16,5-6 0 0,0 0 368 0,0 0 80 16,0 0 16-16,0 0 0 0,0 0-96 0,10-3-32 15,2-3 0-15,2-2 0 0,1-2-288 0,0 0-64 16,2 0-16-16,2-1 0 0,0-5-112 0,1 0-32 16,2 0 0-16,1 3 0 0,1 1-160 0,1-3 0 0,1-3 144 0,-1 2-144 15,1-1 0-15,-1 3 0 0,0 1 0 16,0 2 0-1,-4-3-384-15,-2 6-64 0,-1 1 0 0,-1 3 0 16,-5 3-576-16,0 1-128 0,-12 0-32 0,11 2 0 16,-11-2-2176-16,0 0-432 0</inkml:trace>
  <inkml:trace contextRef="#ctx0" brushRef="#br0" timeOffset="6805.69">31732 11626 19343 0,'-11'-3'848'0,"11"3"192"0,-8 5-832 16,2 3-208-16,0 1 0 0,-1-1 0 0,0 3 1760 0,-1-2 304 15,-2 1 64-15,0 3 16 0,-1-3-1392 0,1 1-288 16,0 3-48-16,0-3-16 0,1 0-80 0,3 0 0 16,1 0-16-16,1 0 0 0,1-3 96 0,3 3 32 15,3-2 0-15,1 0 0 0,-4-9 208 0,14 5 64 16,0 0 0-16,1-1 0 0,0-3-192 0,3-1-48 15,2 0 0-15,2-1 0 0,-1-4-176 0,2 0-32 16,-4 0-16-16,0-4 0 0,-1 2 32 0,-4-2 16 16,0 1 0-16,-4-3 0 0,-2-1-32 0,-4-4 0 15,0 0 0-15,-4-1 0 0,-2 0 128 0,0-1 32 0,-3 3 0 16,-2 1 0-16,-2 2-256 0,-2-1-160 16,-2-1 192-16,1 6-192 0,-2-1 0 0,1 4 0 0,-1-1-240 0,-1 1 80 31,-2 3-1632-31,3 1-320 0,1 1-64 0,3 1-8208 0,1-4-1648 0</inkml:trace>
  <inkml:trace contextRef="#ctx0" brushRef="#br0" timeOffset="7259.15">32177 11665 25103 0,'-20'16'1104'0,"3"-9"240"0,0 6-1072 0,-4 2-272 0,0-1 0 0,2-1 0 16,-2-2 896-16,1 3 128 0,-2-2 32 0,3 0 0 0,0 2-368 0,5-2-80 15,1-3-16-15,5 2 0 0,8-11-272 0,-7 12-64 16,7-12-16-16,0 0 0 0,0 0-16 0,0 0 0 16,12 15 0-16,2-4 0 0,3-6-96 0,2-2 0 15,3-4-128-15,0 1 192 0,-1-2-64 0,0 1 0 16,0-1-128-16,0 2 192 0,0-3-192 0,-2 2 128 15,-3 1-128-15,-2 2 0 0,-2 0 0 0,-2 0 0 16,-10-2 0-16,0 0 0 0,0 0 0 0,0 0 144 16,9 22-144-16,-9-22 128 0,7 21-128 0,-7-21 0 15,3 26 0-15,-3-26 128 0,2 20-128 0,-2-20 0 16,0 0 0-16,0 0 128 0,7 25-128 0,-7-25 0 0,0 0 0 16,11 9 128-16,0-1 80 0,2-2 16 0,-1-3 0 15,2-2 0-15,2-2 448 0,-1-3 96 0,0-2 0 0,12-6 16 16,-6-2 96-16,-4-2 16 0,-4-1 0 0,-3 1 0 15,-1-3-160-15,-4-2-32 0,-1 1 0 0,-3-2 0 16,-2-2-400-16,-3 4-96 0,-4 2-16 0,-2 3 0 16,1 1-192-16,-2 2 0 0,-2 0 0 0,0 4 0 31,-1 0-384-31,2 3-64 0,0-1 0 0,2 1-16 16,0 2-1200-16,1 1-224 0</inkml:trace>
  <inkml:trace contextRef="#ctx0" brushRef="#br0" timeOffset="10005.11">24717 19214 14623 0,'0'0'640'0,"0"0"144"0,0 0-624 0,0 0-160 0,-8-6 0 0,8 6 0 16,-6-9 1120-16,2 4 192 0,4 5 32 0,0 0 16 15,-7-9-240-15,3 0-48 0,4 9-16 0,0 0 0 16,-4-6-112-16,3 2-32 0,-1-1 0 0,0 1 0 16,2 4-400-16,0 0-96 0,0 0-16 0,0 0 0 15,0 0-144-15,0 0-48 0,0 0 0 0,0 0 0 16,0 0-208-16,0 0 0 0,0 0 0 0,-4 10 0 15,0-1 0-15,2 5 0 0,-1 1 128 0,2 3-128 16,1 0 128-16,0 1-128 0,0 0 176 0,2 5-176 16,1 4 144-16,2-2-144 0,-1 3 0 0,4 1 144 15,-3 1-144-15,2 3 0 0,0 5 144 0,4 3-144 16,-1-1 0-16,2 2 144 0,-2 2-144 0,3 3 0 16,-3-3 0-16,1 2 0 0,-1-2 0 0,3 5 0 15,-3 1 0-15,2-2 0 0,-2-2 0 0,1 3 0 0,2-3 0 16,0-3 0-16,2 1 0 0,-1-6 0 0,1 0 0 15,0-5 0-15,1 0 0 0,-1-3 0 0,-1-3 0 0,-1 0 0 16,-2-6 0-16,0 0 0 0,0-2 0 0,-2-3 0 16,-4-2 0-16,0-1 0 0,-1-1 0 0,-1-3 0 15,0 0 0-15,-1-3 0 0,-2-7 0 0,-2 10 0 16,2-10 0-16,0 0 0 0,0 0 0 0,-3 7 0 16,3-7 0-16,0 0 0 0,0 0 320 0,0 0-32 15,-6 8-16-15,6-8 0 0,0 0 240 0,0 0 64 16,-9 3 0-16,9-3 0 0,-9-2-48 0,3-2 0 15,6 4 0-15,-13-3 0 0,2-1-48 0,-1 1-16 16,-2-4 0-16,-1 2 0 0,-2 1-96 0,0-1-32 0,-4-4 0 16,0 2 0-16,-2-4-64 0,-1 2-16 0,-2-4 0 15,-2 3 0-15,-2 3 0 0,-6-4-16 0,-4 1 0 0,-5-2 0 16,-2-1-48-16,0 3-16 0,-1-2 0 0,-1 5 0 16,1-4-176-16,-2 4 0 0,3-3 0 0,-3 3-176 15,-6-3 176-15,1 2 0 0,2 0 160 0,2 0-160 16,2 2 160-16,5-1-160 0,5 3 160 0,0 3-160 15,8-1 0-15,3 0 0 0,4 0 0 0,3-1 0 16,1 3 0-16,3 0 0 0,0-1 0 0,3 1-160 31,2 0-240-31,5 0-48 0,7 0-16 0,0 0 0 0,0 0-496 16,0 0-80-16,0 0-32 0,0 0 0 0,0 0-1424 0,0 0-304 0,11 5-48 16</inkml:trace>
  <inkml:trace contextRef="#ctx0" brushRef="#br0" timeOffset="11177.15">23705 14900 27647 0,'0'0'2448'0,"0"0"-1952"16,0 0-496-16,4 14 0 15,-3-1-768-15,2 2-240 0,-1 3-48 0,0 2-16 0,-1 4 1072 0,-1 3 192 16,-1 5 64-16,1 1 0 0,-2 2 32 0,2 4 16 15,0 3 0-15,-2 5 0 0,-1 3-48 0,1 5 0 16,-3 4 0-16,1 5 0 0,-1 1-64 0,-3 4 0 16,-3 1-16-16,1 2 0 0,1 6-16 0,0 1 0 15,1 4 0-15,2-1 0 0,-1 2 128 0,0-2 32 0,-1 1 0 0,1 2 0 16,0 4 224-16,3-4 48 0,2-3 16 0,-3 3 0 16,-3 2-80-16,0 1-16 0,2-1 0 0,-2-2 0 15,2 2-32-15,0 0-16 0,-3-1 0 0,0 2 0 16,0-2-144-16,0-3-48 0,-1 0 0 0,1 3 0 15,0-1 0-15,0-2 0 0,2-1 0 0,-1-3 0 16,2 3-16-16,-1-4-16 0,0-3 0 0,0 3 0 16,1-3-48-16,0 0 0 0,1-4 0 0,1-1 0 15,0-1-64-15,1-4-128 0,1-3 176 0,1-4-176 16,1 2 144-16,1-5-144 0,3-7 0 0,1-1 144 16,0-5-272-16,2-1-64 0,2-6-16 0,0-7 0 15,1-1-2096-15,2-6-432 16,-2-5-80-16</inkml:trace>
  <inkml:trace contextRef="#ctx0" brushRef="#br0" timeOffset="11702.46">20477 17409 26719 0,'15'-1'2368'0,"5"-2"-1888"0,6 1-480 0,5-1 0 16,7 2 656-16,8-1 48 0,6-4 0 0,9 4 0 15,8 1-272-15,6-2-48 0,4 2-16 0,5-2 0 16,3-1-64-16,11-1-16 0,8 0 0 0,3 0 0 15,2-4 32-15,9 3 16 0,11-4 0 0,2 2 0 16,-2-3-16-16,10 2-16 0,7-3 0 0,0 3 0 0,-5-2 64 0,6 0 16 16,4 2 0-16,4-1 0 0,2 3 64 0,-1-3 0 15,-2 1 16-15,4 1 0 0,6 5 144 16,-8 0 32-16,-4-1 0 0,-1 3 0 0,1 1-144 0,-6 1-32 16,0-1 0-16,-8 3 0 0,-9-1-272 0,-7 3-64 15,-6 3-128-15,-2-2 192 0,-4 2-400 0,-13-2-96 16,-15 6-16-16,-10-3-11728 15,-8 2-2352-15</inkml:trace>
  <inkml:trace contextRef="#ctx0" brushRef="#br0" timeOffset="15195.27">31542 3167 8751 0,'0'0'384'0,"-5"6"80"0,-2 1-464 0,7-7 0 0,-7 10 0 0,0-4 0 15,0 2 1136-15,2-2 128 0,-2 3 16 0,2-3 16 16,5-6-208-16,-8 7-64 0,5 2 0 0,3-9 0 16,-7 3-64-16,7-3 0 0,0 0-16 0,0 0 0 15,0 0-176-15,0 0-16 0,0 0-16 0,0 0 0 16,0 0-32-16,0 0-16 0,0 0 0 0,-2-2 0 15,1-6-16-15,1 1 0 0,1-1 0 0,3-3 0 16,2-3-112-16,0 0-32 0,2 0 0 0,7-17 0 16,0-1-160-16,1 3-48 0,0 2 0 0,1-1 0 15,1 0-32-15,1-2-16 0,1 2 0 0,2-2 0 0,-1-5 0 16,1 3 0-16,1 6 0 0,1-4 0 16,-1 1-80-16,-2 1-32 0,2-1 0 0,-1 5 0 15,-2-3-160-15,0 2 128 0,1-6-128 0,-2 3 128 0,0-2-128 0,-1 1 128 16,-2 3-128-16,1-1 128 0,-2 5-128 0,0 0 0 15,-2-1 0-15,0 1 0 0,-1 2 144 0,0 1-144 16,-2 1 160-16,0 2-160 0,-2 4 240 0,-1 0-48 16,2 0-16-16,-1 2 0 0,0-3-176 0,-1 3 192 15,1 3-192-15,-1 0 192 0,0-3-192 0,-1 5 0 16,-6 5 0-16,10-8 128 0,1 2-128 0,-11 6 0 16,7-4 0-16,-7 4 0 0,10-4 0 0,-10 4 0 15,12-4 0-15,-12 4 0 0,0 0 0 0,5 7 0 0,0-3 0 16,0 2 0-16,0 0 0 0,0 1 0 0,0 3 0 15,0-1 0-15,0 2 0 0,6 8 0 0,-4-1 0 0,0 1 0 16,-1 0 0-16,0 0 0 0,1 3 0 0,0 3 0 16,2 1 0-16,0 4 0 0,1 1-144 0,0 3 144 15,2 2 0-15,-1 1 0 0,-1-4 0 0,1 0 0 16,0-2 0-16,-1 1 0 0,-1-3 0 0,0-1 0 16,0-1 0-16,-1 0 0 0,-2-4 0 0,-1-2 0 15,0 2 0-15,0-1 0 0,-1-3 0 0,-1 2 0 16,-1 5 0-16,-1-2 0 0,-1-1 128 0,2 4-128 15,-2-3 0-15,1 1 128 0,-1 2-128 0,0-4 0 16,-3-2 128-16,1 1-128 0,1-3 0 0,-1 0 0 16,1-1 128-16,0 0-128 0,-2-2 0 0,1-2 0 15,-1 0 128-15,1-1-128 0,-1 0 0 0,3-13 0 16,0 0 128-16,-1 10-128 0,1-10 0 0,0 0 0 0,0 0 144 0,0 0-144 16,0 0 128-16,0 0-128 0,0 0 128 0,0 0-128 15,0 0 0-15,0 0 128 0,0 0 0 0,0 0 0 16,0-8 0-16,0-2 0 0,-3 1-128 0,1-4 128 15,-2-1-128-15,3 2 128 0,-2-1-128 0,0-2 0 16,0-2 0-16,-1-1 128 0,0-2-128 0,0 1 0 16,0-4 0-16,1-2 0 0,-1-1 0 0,1-4 0 15,2 0 0-15,0 1 0 0,-1-3 0 0,1 7 0 16,0-2 0-16,1 4 0 0,-1-1 0 0,-1 1 0 16,1 2 0-16,0-2 0 0,0 0 0 0,-1 0 0 15,-2 0 0-15,3-2 0 0,-1-1 0 0,-1 2 0 16,1-4 0-16,-2 3 0 0,-1-4-176 0,0 1 176 0,-1 2-128 0,1 3 128 15,-2-2 0-15,-1 5-160 0,1 1 160 0,-1 2 0 16,-1 2-128-16,0 2 128 0,-1-1 0 0,1 0 0 16,-1 3-128-16,1 2 128 0,0 0 0 0,0 1 0 15,0 2 0-15,5 1 0 0,-1 1 0 0,2 0 0 16,-4 0 0-16,2-2-128 0,-1 1 128 0,1 1 0 16,-2-1 0-16,-3-4 0 0,1 4 0 0,2-1 0 15,-1 3 0-15,2 2-128 0,-2 1 128 0,8 0 0 16,-10 0 0-16,1 2-128 0,0 4 128 0,0-3 0 15,-1 0 0-15,1 2-128 0,-2 1 128 0,2-1 0 16,-1 2 0-16,-2 2-128 0,1-4 128 0,1 4 0 16,-4-2-144-16,1 6 144 0,0-3 0 0,-1 3-144 15,-4 1 144-15,-2 1 0 0,1 2 0 0,-1 2 0 16,-2 2 0-16,0 1 0 0,1 6 0 0,-3 1-128 0,-3 3 128 16,2 2 0-16,-3-2 0 0,2 1 0 0,-1-4 0 0,5 3 0 15,-5 1 0-15,5-4 0 0,-1-1 0 0,2 0 0 16,3-4 0-16,-1 3-128 0,1 0 128 0,4-2 0 15,-4 2 0-15,8-13 0 0,-1 2 0 0,-2 0 0 16,0-1 0-16,-1 1 0 0,2 0 0 0,0-1 0 16,1-5 0-16,-8 10 0 0,3-8 0 0,5-1 0 15,3-6 0-15,8-5 128 0,0 0-128 0,0 0 0 16,-7 0 0-16,7 0 0 0,0 0 0 0,-5-5 0 16,5-5 0-16,2 1 0 0,2-3 0 0,0 0 0 15,0 1 0-15,2-3 0 0,2 0 0 0,-1-2 0 16,5 0 0-16,-1 2 0 0,2-1 0 0,1-2 0 15,2-1 0-15,1 1 0 0,1-1 0 0,1-1 0 0,1-2 0 16,4 1 0-16,-1-4 0 0,0 1 0 0,0 0 0 0,2-4-128 16,2 1 128-16,1-3 0 0,-1-2 0 15,-2 4 0-15,6-1 0 0,-4 3 128 16,1-4-128-16,-1 1 0 0,0-3 0 0,-2 3 128 0,-1 2-128 0,1 1 0 16,-3 0 0-16,-1 3 0 0,-2 1 0 0,-1-2 0 15,-2 1 0-15,-1 3 0 0,-1 1 0 0,-2 1 128 16,-1-1-128-16,-1 1 0 0,1 2 0 0,-2 4 0 15,-1-3 0-15,1 2 128 0,-1 2-128 0,0-1 0 16,-2 2 0-16,0-1 0 0,1 3 0 0,-7 7 0 16,7-7 0-16,-7 7 0 0,7-7 0 0,0 2 0 15,-7 5 0-15,8-6 0 0,-8 6 0 0,0 0 128 16,10-3-128-16,-10 3 0 0,0 0 0 0,0 0 0 0,13 5 0 0,-13-5 0 16,9 13 0-16,-4-3 0 0,-1-1 0 0,-1 4 0 15,0 3 0-15,-1 2 0 0,1 1 0 0,1 2 0 16,0 0 0-16,2 21 0 0,0-5 0 0,1-1 0 15,0 0 0-15,2 4 0 0,0 2 0 0,1 3 0 16,0 3 0-16,1-3 0 0,-2-3 0 0,-1 0 0 16,1-2 0-16,-1-5 0 0,-2-1 0 0,1-4 0 15,-1-1 0-15,0 3 0 0,-1-2 0 0,2-1 0 16,-2 1 0-16,0-4 0 0,0 2 0 0,-1-4 144 16,0 1-144-16,-1-5 160 0,0-2-160 0,3-3 160 15,1-4-160-15,0 2 160 0,1-4-160 0,2 0 0 16,2-5 144-16,-1 0-144 15,2-3-1520-15,-3-2-368 0,0-3-80 0</inkml:trace>
  <inkml:trace contextRef="#ctx0" brushRef="#br0" timeOffset="22683.65">11491 17027 17503 0,'-14'-2'1552'0,"14"2"-1232"15,-8-1-320-15,8 1 0 0,-7 0 704 0,7 0 64 16,-8 1 32-16,8-1 0 0,-6 5 16 0,-1 7 0 16,1-2 0-16,1 7 0 0,0 3-496 0,1 5-80 15,0 1-32-15,0 4 0 0,1 3 0 0,0 3 0 16,-1 2 0-16,0 1 0 0,1 5 0 0,-2-1 0 16,-1 1 0-16,1 1 0 0,0-1 64 0,0 0 16 0,1-6 0 0,3-3 0 15,0-3-32-15,1-7 0 0,0 1 0 0,2-8 0 16,2-7 112-16,3 1 16 0,0-7 0 0,3-2 0 15,2-3 16-15,1-5 16 0,2-6 0 0,4-2 0 16,2-3 32-16,5-6 0 0,1-5 0 0,-2 1 0 16,-2-5-272-16,0 1-48 0,-2 3-128 0,4-1 192 15,-1 3-192-15,-3-1 0 0,-3 3 0 0,0 3 0 16,1 2 0-16,-1 0 0 0,0 1 0 0,-3 4 0 16,0 4 0-16,-1 1 0 0,-3 3 0 0,0 4 0 15,-11 1-160-15,10 1-80 0,-10-1-16 0,7 7 0 16,-7-7-2176-16,0 0-432 0</inkml:trace>
  <inkml:trace contextRef="#ctx0" brushRef="#br0" timeOffset="22969.57">11515 17756 24479 0,'-13'-2'1088'0,"13"2"208"0,-3-10-1040 0,3-3-256 15,2-2 0-15,3-3 0 0,2-1 1200 0,1-5 176 16,9-2 32-16,1-4 16 0,1-6-544 0,5-1-112 16,4-2-32-16,0-6 0 0,2 0-288 0,5-4-48 15,2 1-16-15,2 2 0 0,2 0-224 0,-1 3-160 0,4-3 192 16,0 6-192-16,2-1 144 0,0 2-144 0,-6 2 0 16,1 0 144-16,0 1-144 0,2 3 192 0,0 4-192 0,3-1 192 15,0 3-192-15,1-1 0 0,0 6 0 0,2-2 128 16,-2 1-128-16,2 2 0 0,-7 0 0 0,2 0 0 15,0 3 0-15,2 3 0 0,1 1 0 0,2 4 0 32,-1 1-880-32,0 0-208 0,-3 2-32 0,-2 5-13136 0</inkml:trace>
  <inkml:trace contextRef="#ctx0" brushRef="#br0" timeOffset="23634.1">14455 15266 21183 0,'-10'-9'1888'0,"10"9"-1504"16,0 0-384-16,-2-6 0 0,2 6 0 0,0 0-208 0,0 0 16 0,0 0 16 15,0 0 816-15,-8 9 176 0,2 5 16 0,-2 5 16 16,-1 8-336-16,1 6-80 0,1 5-16 0,-2 6 0 15,0 2-96-15,0 7-32 0,0 6 0 0,-4 2 0 16,-4 5 32-16,-4 3 16 0,2 2 0 0,0 5 0 16,-1-2 128-16,0 0 32 0,-2-5 0 0,2-2 0 15,-1-9-208-15,5-3-32 0,0-7-16 0,5-10 0 16,2-4 176-16,3-8 32 0,2-3 16 0,3-11 0 16,1-1 32-16,0-11 0 0,10 1 0 0,3-5 0 15,2-6-112-15,4-5 0 0,2-7-16 0,4-1 0 16,1-7-144-16,2-1-32 0,5 2 0 0,-2-3 0 15,-2 0-192-15,0 4 0 0,3-1 0 0,0 8 0 16,0 1 0-16,-1 5 0 0,1 1 0 0,-3 7 0 0,-2 0 0 16,-1 7 0-16,-2 2 0 0,-3 4 0 0,-2 3-160 15,-3 3 160-15,-4 5-128 0,-1 2 128 0,-4 3 0 0,-2 1 0 16,-5 2 0-16,-5 0 0 0,-2 2 0 16,-5-2 0-16,-3 5 192 0,-4-2-64 0,-4 0 256 0,-5-3 48 15,-3-1 16-15,-2-2 0 0,-2-2 112 0,-1-1 16 16,-1-2 16-16,3-3 0 0,1-7-128 0,1 1-16 15,3-4-16-15,0-2 0 0,2-3-240 0,0-1-32 16,1-9-16-16,1 2 0 0,1-2-144 0,4-2 0 16,1-2 0-16,4-5 0 15,2-1-464-15,7 0-80 0,3-2-16 0,6-1 0 16,4 1-1408-16,7 1-272 0,5 3-64 0,7-2-7936 16,3-1-1568-16</inkml:trace>
  <inkml:trace contextRef="#ctx0" brushRef="#br0" timeOffset="24054.44">15461 15965 28559 0,'-8'-6'2544'0,"-1"1"-2032"0,0-4-512 0,0 0 0 16,-1 0 288-16,-3 0-32 0,-3-2-16 0,-1 3 0 15,0-5 240-15,-2 5 48 0,0-1 16 0,-1 5 0 16,-2-1 64-16,1 6 16 0,0 3 0 0,-1 5 0 16,-1 1-144-16,0 6-32 0,0 2 0 0,2 4 0 0,2 1-192 0,2 3-64 15,3 0 0-15,4 2 0 0,2 0-32 0,3 0-16 16,1 0 0-16,4-3 0 0,3 1-144 0,2-1 192 16,3-3-192-16,2-5 192 0,3-1-64 0,2-5-128 15,1-5 192-15,1 0-64 0,-1-4 32 0,2-2 0 16,3 0 0-16,-4-4 0 0,1 0 96 15,-3-4 0-15,1-1 16 0,-4-2 0 0,0 3 16 0,-2-5 0 16,-1 3 0-16,-1-2 0 0,-1 6-144 0,-7 6-16 16,0 0-128-16,0 0 192 0,0 0-192 0,0 0 144 15,0 0-144-15,0 0 128 0,0 0-128 0,0 0 0 16,3 10 0-16,-1 4 0 0,1 0 0 0,1-3 0 16,-2 0 0-16,3-2 0 0,2 1 0 0,3-3 0 15,2 1-192-15,5-4 192 16,-3-2-1344-16,5-2-160 0,3-1-32 0,3-3-9408 0,4-2-1904 0</inkml:trace>
  <inkml:trace contextRef="#ctx0" brushRef="#br0" timeOffset="24561.61">16328 15739 25791 0,'-8'-4'2304'0,"-1"-6"-1856"0,-1 1-448 0,1-2 0 16,-1 4 1328-16,0-3 160 0,-4 3 48 0,-3-4 0 16,1 5-880-16,-5 0-160 0,0 2-48 0,-2 1 0 15,-1 2-176-15,0 4-32 0,-1 2-16 0,0 5 0 16,0 5 32-16,0 4 16 0,1 2 0 0,0 4 0 0,2 2-32 0,3 4-16 16,2 0 0-16,1 2 0 0,5 0-32 0,3 0-16 15,4-2 0-15,4-5 0 0,3 1-176 0,5-5 0 16,3-3 0-16,3-3 128 0,4-4-128 0,0-4 0 15,3-5 0-15,6-3 128 0,2-3-128 0,3-3 0 16,2-7 144-16,2-3-144 0,1-2 208 0,0-1-16 16,-3-4-16-16,-2-2 0 0,-3-2 0 0,-4-3 0 15,1-1 0-15,-3 1 0 0,-3-4 176 0,-1-2 32 16,-1-6 16-16,-3-2 0 0,-2 0 96 0,-2-4 16 16,-1-7 0-16,-1-7 0 0,0-7-160 0,1-1-32 0,3-2 0 0,0-1 0 15,1 0-320-15,0 3 144 0,0 1-144 16,-2 7 0-16,-1 7 0 0,-1 9 0 0,-4 9 0 0,-1 12 0 15,0 6 0-15,-2 5 0 0,-3 8 0 0,0 6 0 16,0 0 0-16,-5 9 0 0,-2 8 0 0,0 13 0 16,-2 5 0-16,-1 10 0 0,0 8 0 0,-1 7 0 15,0 2 0-15,1 7 0 0,-4 2-128 0,4 5 128 16,-2 7 0-16,3-4 0 0,2 1 0 0,4-4 0 16,3-4 0-16,5 3 0 0,3-2 0 0,1-2 0 31,3-4-1008-31,8-2-144 0,2-6-48 0,5-5 0 15,4-2-896-15,0-7-176 0,2-4-32 0</inkml:trace>
  <inkml:trace contextRef="#ctx0" brushRef="#br0" timeOffset="25237.25">14464 17301 17503 0,'-18'-11'768'0,"9"1"176"0,-3 1-752 0,-1-1-192 0,0 4 0 0,2 4 0 16,-2 2 1760-16,0 4 320 0,-3 1 64 0,-2 7 16 15,-1 2-1312-15,-3 6-256 0,1 2-48 0,-1 5-16 0,1 5-64 0,-2 1-16 16,1 1 0-16,3 2 0 0,1-3-80 0,4-1-32 16,0-3 0-16,7 1 0 0,2 0-16 0,3-6 0 15,4-4 0-15,3-3 0 0,2-3 0 0,3-5 0 16,3-2 0-16,5-4 0 0,2-7 112 0,4-4 16 15,3 1 0-15,1-9 0 0,3-6 128 0,-2-4 48 16,0-1 0-16,0-1 0 0,2 2-240 0,-2-3-64 16,-4-1 0-16,-3 2 0 0,-3-2-32 0,-2 6-16 15,-3 0 0-15,-3 3 0 0,-3 3 16 0,-2 7 0 16,-2-1 0-16,-4 12 0 0,5-6-96 0,-5 6-32 16,0 0 0-16,0 0 0 0,0 0-160 0,0 17 0 15,1 2 144-15,2 4-144 0,-1 2 0 0,2 4 0 0,1 3 0 16,2-4 0-16,2 1 0 0,1-2 0 0,1 0 0 0,1-2 0 15,2 0 0-15,1-4 0 16,1-2 0-16,2-1 0 16,1-2-448-16,2-2-48 0,-4-5-16 0,1 0 0 15,0-4-2048-15,2-5-400 0,1-4-96 0</inkml:trace>
  <inkml:trace contextRef="#ctx0" brushRef="#br0" timeOffset="25652.56">15058 17107 16575 0,'0'0'736'0,"0"0"160"0,-3 10-720 0,1 4-176 0,0 1 0 0,0 3 0 15,-1 2 2768-15,-1 6 528 0,-1 5 96 0,0 6 32 16,-2 3-2112-16,-1 5-416 0,0 3-96 0,1 1-16 0,-2 3 224 0,0 0 32 16,-4 0 16-16,3 1 0 0,-3 0-336 0,3 0-64 15,0-1-16-15,0-3 0 0,2-2-304 0,2-5-64 16,1-3-16-16,2-8 0 0,1-5-256 0,0-5 160 15,1-4-160-15,2-5 128 0,-1-12 128 0,0 0 0 16,0 0 16-16,8-9 0 0,1-6 48 0,0-6 16 16,4-3 0-16,-1-6 0 0,1-3-144 0,1-5-48 15,0-2 0-15,1-7 0 0,1-2-144 0,-1-2 0 16,0-5 0-16,3 1 128 0,0-1-128 0,1 3 0 16,4 1 0-16,1 7 0 0,1 5 0 0,-1 4 0 15,0 5 0-15,-1 5 0 0,-1 5 0 0,-2 10 0 16,-1 1 0-16,0 7 0 0,-3 2-176 0,-1 5 176 15,-1 7-128-15,-3 4 128 0,-4 6 0 0,-2 2-160 0,-4 2 160 0,-1 3 0 16,-4 1 0-16,-2-1 0 0,-4 2 0 0,-3-3 0 16,-1 4-176-16,-4 2 176 0,-1 0-160 0,-2 0 160 31,-4-5-448-31,1-1 16 0,0-6 0 0,1-2 0 16,3-2-576-16,0-8-112 0,2-4-32 0,5-6-9824 0,3-6-1968 0</inkml:trace>
  <inkml:trace contextRef="#ctx0" brushRef="#br0" timeOffset="26103.49">16156 16934 19343 0,'-10'4'1728'0,"0"1"-1392"0,-1 5-336 0,-1 1 0 0,-6 5 2480 0,-1 1 416 16,-3 4 96-16,-1 4 16 0,-1 2-1712 0,1 3-336 15,2 2-64-15,0 5 0 0,0 4-224 0,0 7-32 16,4 0-16-16,1 2 0 0,0 5-208 0,2-1-32 16,0 2-16-16,1-5 0 0,1 1-32 0,-2-1 0 15,-2 1 0-15,2-2 0 0,0-6-176 0,2 2-32 16,0-4-128-16,1-5 192 0,3-6-192 0,3-4 128 16,0-8-128-16,4-6 0 0,-1-3 256 0,2-10-64 15,0 0 0-15,0 0 0 0,0 0 192 0,5-16 48 16,1-5 0-16,1-6 0 0,1 0-160 0,2-5-16 15,0-1-16-15,3-4 0 0,2-4-240 0,2-6 144 0,-2-2-144 0,0-1 128 16,2-3-128-16,0-2 0 0,5-2 0 0,2 2 0 16,2 4 0-16,3 2 0 0,1 2 0 0,3 7 0 15,2 5 0-15,-2 4 0 0,1 4 0 0,-2 3 0 16,-3 7-128-16,-3 5 128 0,-5 2 0 0,-2 7 0 16,-3 6 0-16,-5 5-176 0,-1 2 176 0,-4 4-128 15,-4 3 128-15,-2 4-128 0,-2 0 128 0,-5 5-128 16,-5-2 128-16,-3 4 0 0,-4-3 0 0,-4 3 0 15,-3-2-176-15,-2 3 176 0,-2-1-208 0,4 0 80 32,-1-8-368-32,3-1-64 0,0-2-16 0,3-4 0 15,1-6-1920-15,6-3-384 0</inkml:trace>
  <inkml:trace contextRef="#ctx0" brushRef="#br0" timeOffset="26503.79">16779 16883 1839 0,'-13'1'160'0,"3"3"-160"16,0 1 0-16,-2 2 0 0,1-5 3872 0,1 4 736 15,1 2 160-15,0 0 32 0,1 3-2880 0,1 1-576 16,-1 2-128-16,-2 3 0 0,4 2-192 0,-1 6-16 15,1-1-16-15,1 6 0 0,0 3-160 0,-2 4-48 16,0 1 0-16,-2 2 0 0,-3-3 16 0,0 4 0 0,-2 5 0 0,-2-4 0 16,0 1-144-16,1-4-16 15,2-6-16-15,1-7 0 0,2 1-176 0,3-7-16 0,2-4-16 0,2-6 0 16,3-10 96-16,0 0 0 0,0 0 16 0,0 0 0 16,1-9-16-16,6-6 0 0,3-6 0 0,3-4 0 15,2-1-208-15,4-4-48 0,1-2-16 0,1 0 0 16,1-1-240-16,1-1 0 0,1 0 128 0,2 2-128 15,-1 0 0-15,1 3 0 0,-1-3 0 0,-1 8 0 16,0-2 0-16,-1 5 0 0,-4 3 0 0,0 3 0 16,-2 5 0-16,-2 0-128 0,-1 4 128 0,-2 4-208 31,-2-1-1696-31,-10 3-336 0,11 8-64 0,-2-3-13504 0</inkml:trace>
  <inkml:trace contextRef="#ctx0" brushRef="#br0" timeOffset="26854.92">17281 17098 22111 0,'0'0'1968'0,"-9"0"-1584"16,0 1-384-16,-1 3 0 0,-3 2 1648 0,-1 1 240 16,-2 5 48-16,-3 2 16 0,-3 4-912 0,-2 1-176 15,-1 4-32-15,-2 1-16 0,0 7-208 0,3-2-32 16,1 3-16-16,1 1 0 0,2 0-288 0,4 0-48 15,3-4-16-15,5-1 0 0,4-1 32 0,8-3 0 16,3-4 0-16,4-2 0 0,7-1-240 0,2-5 176 16,7-4-176-16,5-4 160 0,2-4 32 0,5-3 16 15,3-2 0-15,2-5 0 0,-1-2 192 0,-1-2 48 0,-3-1 0 0,-2 1 0 16,-4-2 48-16,-2-1 16 0,-2 2 0 16,-3 0 0-16,-5-2 48 0,-3-1 16 0,-3-1 0 0,-7-2 0 15,-2-2 32-15,-5 1 16 0,-3 2 0 0,-3-2 0 16,-3-1-352-16,-4 3-64 0,-2 1-16 0,-1 0 0 15,-3 1-192-15,-1 2 0 0,0-2 0 0,1 0 0 32,1 0-1216-32,0 0-352 0,2 1-64 0,1-1-16848 0</inkml:trace>
  <inkml:trace contextRef="#ctx0" brushRef="#br0" timeOffset="27168.82">18173 16776 28623 0,'0'0'1264'0,"0"0"272"0,0 0-1232 0,0 0-304 16,0 0 0-16,0 0 0 0,0 0 1248 0,-2 12 192 15,-1-2 32-15,2 4 16 0,0 2-512 0,1 3-96 16,1 6-32-16,0 5 0 0,0 6-208 0,3 2-64 15,-2 4 0-15,0 2 0 0,2 3-112 0,0-1-16 16,1 1-16-16,1-2 0 0,1 2-160 0,1-4-16 16,1 3-16-16,1-5 0 0,1 0-240 0,1 0 128 0,2-2-128 0,2-2 0 15,-2 0 128-15,1-3-128 0,3 1 0 16,-3-5 0-16,-1-3 0 0,0-3-208 0,2-1 16 0,-2-4 0 31,-1-5-1600-31,-2-4-304 0,1-5-64 0,-1-2-13936 0</inkml:trace>
  <inkml:trace contextRef="#ctx0" brushRef="#br0" timeOffset="27417.88">18890 16549 31327 0,'-18'4'2784'0,"6"3"-2224"0,-1 3-560 0,-2 7 0 0,-2 3 912 0,-3 6 80 15,-3 5 16-15,-2 5 0 0,-2 5 144 0,-1 8 16 16,-3 5 16-16,2 3 0 0,0 0-240 0,0 7-48 16,-2-1-16-16,-1 3 0 0,2-2-240 0,-3 3-32 15,-1-1-16-15,-1 2 0 0,0-5-240 0,3 3-48 16,1-5-16-16,3-1 0 0,0-5-288 0,7-3 128 16,0-3-128-16,4-2 0 15,1-2-1216-15,4-4-336 0,-5-5-80 0,3 0-17056 0</inkml:trace>
  <inkml:trace contextRef="#ctx0" brushRef="#br0" timeOffset="42530.58">21410 14671 7935 0,'0'0'352'0,"-11"-3"80"0,1 0-432 0,1 0 0 0,0 2 0 0,9 1 0 15,-8-7 128-15,-1 1-128 0,0 3 128 0,0-2-128 16,0 2 128-16,0 0-128 0,0 0 128 0,0 1-128 15,-1 0 432-15,0 1 0 0,1-1 0 0,0 0 0 16,0-1 144-16,2 2 48 0,7 1 0 0,0 0 0 16,-9-4 0-16,9 4 0 0,0 0 0 0,-5-5 0 15,2-3 416-15,2 2 96 0,1-5 16 0,1 4 0 16,-1 7-112-16,8-11-16 0,-2 1 0 0,0-2 0 16,1 1-192-16,2 2-32 0,0 3-16 0,-1-5 0 15,4 4 64-15,1-3 16 0,-2 2 0 0,4 0 0 16,-2 3-128-16,2-4-32 0,3 3 0 0,1 1 0 15,1-1-64-15,2 0-32 0,1 4 0 0,1-1 0 16,2 2-160-16,0 1-16 0,1 0-16 0,0 1 0 16,-1 2-112-16,4-1-32 0,0 4 0 0,2 1 0 0,0-2-144 15,1 5-128-15,1-2 192 0,2 5-192 0,0-2 144 16,1 3-144-16,-1 1 0 0,-1 2 144 0,1 2-144 0,-3 0 0 16,-2 1 0-16,-2-2 0 0,-2-1 0 0,-1 3 0 15,0 4 0-15,-1-1 0 0,2 1 176 0,-1 3-48 16,1-4-128-16,-1 5 192 0,0 0-64 0,5 2-128 15,-1 0 176-15,1-3-176 0,1 4 176 0,-1 1-176 16,0-3 160-16,1 2-160 0,-3-1 160 0,-1-2-160 16,-1 4 160-16,-2 0-160 0,-1-6 192 0,0 3-64 15,5 3-128-15,-1-1 192 0,0 2-192 0,0 1 128 16,0 0-128-16,0 2 0 0,0 0 128 0,2 0-128 0,1 4 0 16,-3-2 144-16,3 3-144 0,-3-3 0 15,-2 0 0-15,0 0 0 0,-2 0 0 0,-1 0 0 0,-3 4 0 0,-1-1 0 16,-1 1 0-16,2 1 0 0,1-1 128 0,-1 0-128 15,0 2 0-15,1 0 0 0,-1 4 0 0,0 0 128 16,1-6-128-16,-3 4 0 0,-1-3 0 0,4 4 128 16,-1-2-128-16,0 3 128 0,-1-1-128 0,1-1 128 15,-3 3-128-15,4 0 192 0,0-4-192 0,0 4 192 16,-1-3-192-16,-1 1 160 0,0 3-160 0,-1-1 160 16,0-2-160-16,-1 1 192 0,0 3-192 0,0-3 192 15,-1 2-192-15,-1-2 0 0,3 2 0 0,-1-2 128 16,-1 4-128-16,1-1 0 0,-2-2 0 0,0 2 0 15,2 1 128-15,-2-1-128 0,0-1 0 0,-2 1 128 16,1-1-128-16,0 3 0 0,-1-1 0 0,-2 0 128 0,2-1-128 16,1-3 192-16,0 3-192 0,0 1 192 0,-2 0-192 15,2 0 0-15,2-2 0 0,-1 2 0 0,1-1 0 16,1 2 0-16,-2 0 0 0,2 1 0 0,1-1 128 16,-1 2-128-16,0-4 128 0,-1-2-128 0,0 1 176 0,-1-1-48 15,0 2-128-15,2 3 192 0,-1 2-192 0,1-6 0 16,-1-1 128-16,1 2-128 0,-1-1 0 0,1 0 0 15,-1-2 128-15,3 1-128 0,-2 0 0 0,-1-2 128 16,1 2-128-16,1 1 0 0,0-1 128 0,1-2-128 16,1 0 0-16,3-5 144 0,0 1-144 0,0-2 0 15,-2-1 0-15,2 1 128 0,1-2-128 0,-1-1 0 16,-1 1 144-16,-2-1-144 0,0 1 0 0,-1-1 128 16,-1-2-128-16,1 1 0 0,2-2 0 0,-1 1 0 15,-1-2 0-15,1-1 128 0,1 2-128 0,-1-2 0 0,0 1 0 16,-1-1 0-16,2-3 0 0,-2 4 0 0,1-4 0 0,-1 1 0 15,-1-5 0-15,0 2 0 0,0-4 128 0,-1 0-128 16,0-1 0-16,-2-2 0 16,-1-2 0-16,0-3 0 0,-1-2 0 0,-3-1 0 0,2 0 0 0,-4-1-128 15,0-5 128-15,-8-7 0 0,0 0 0 0,8 7 0 16,-8-7 0-16,0 0 0 0,0 0 0 0,0 0 0 16,0 0 0-16,0 0 0 0,0-10 0 0,-2 0 128 15,-1 0-128-15,-2-5 0 0,-3-2 0 0,-2-1 0 16,-3-2 0-16,0-3 0 0,-1-2 0 0,-2-2-192 15,-3-5 0-15,0-1-16 0,-2 0 0 0,0-2 0 16,-2-2 0-16,0-1 0 0,0-1 0 0,0 0 0 16,-2-4 80-16,1 0 128 0,-2-6-208 0,0 2 80 15,1-4 128-15,0-1 0 0,0 0-144 0,-1-1 144 16,1 1-144-16,-5 0 144 0,-1-2-192 0,-4 1 192 0,0-4-160 0,-2 1 160 16,0-5-128-16,1 1 128 0,2 1 0 0,0-4 0 15,-1 2 0-15,4-5 176 0,0 2-176 0,2-2 0 16,0-4 0-16,1 2 128 0,-2-2-128 0,1 1 128 15,-1-3-128-15,-3-1 128 0,-3-3 0 0,1 3 0 16,-1-2 0-16,0 3 0 0,2 0-128 0,1-1 0 16,1-3 0-16,-1 2 0 0,1 0 0 0,3 1 0 15,1 0 0-15,1 1 0 0,1-1 0 0,-1-4 0 16,0-5 0-16,-1 2 0 0,0 0 0 0,0 4 0 16,2 0 0-16,-5-1 0 0,3-1 0 0,2-1 0 15,0 1-160-15,1 5 160 0,-1-2 0 0,1 2-144 0,0 2 144 16,0 1 0-16,0-1 0 0,1 0 0 0,1 1 0 15,0 0 0-15,0 2 0 0,0 1 0 0,0 1 0 16,-1 1 0-16,-4 4 0 0,2-2 0 0,-2 2 0 0,1 0-128 16,0 3 128-16,-1 2 0 0,-1 2 0 0,1 0 0 15,1-1 0-15,2 2-160 0,-3 3 160 0,3 0 0 16,-3-2-144-16,2 6 144 0,1 0 0 0,-1 4-144 16,1-2 144-16,-1 2-128 0,1 1 128 0,-3-1-128 15,-2 2 128-15,-2 0 0 0,-1 5-144 0,-3-1 144 16,2-1-160-16,1 2 160 0,-2-1-208 0,1 4 80 15,0 2 128-15,0 3-192 0,-1 0 192 0,2 5-192 16,1 0 192-16,-2 3-160 0,-3 0 160 0,-1 1-160 16,-1 0 160-16,-2-1 0 0,-2 0-144 0,2 0 144 15,0 1-128-15,2 0 128 0,0 3-160 0,2 0 160 16,-3 1-240-16,2 4 48 0,3-3 16 0,-2 3 0 0,-1 4-16 16,-1 0 0-16,1 0 0 0,0 4 0 15,1 0-32-15,2 4-16 0,-3 0 0 0,1 3 0 0,1-1 48 0,1 1 0 16,-1 5 0-16,0-2 0 0,3 1-48 0,-2-2 0 15,-3 4 0-15,2-5 0 0,-1 3 32 0,2 0 0 16,2 0 0-16,-1-1 0 0,5 1 208 0,3-1 0 16,-1-3-160-16,3 0 160 0,1 2 0 0,1-4 0 15,2 2-144-15,1 3 144 0,0-2 0 0,1 0 0 16,3-1 0-16,1 0 0 0,1 0 0 0,3-1 0 16,10-4 0-16,-9 3 0 0,0-1-160 0,9-2 160 15,0 0-128-15,0 0 128 0,-9-4-160 0,9 4 160 16,0 0-192-16,0 0 192 0,0 0-208 0,-4-10 64 0,2 0 16 0,2 2 0 15,0 8 128-15,4-13-128 0,-1 3 128 0,2-3-128 16,2 2 128-16,0 2-160 0,4-2 160 0,0 2-160 16,1-4 160-16,2 0 0 0,1 4 0 0,1-1 0 15,2 1 0-15,1-1-128 0,-1-1 128 0,2 2 0 16,1 0 0-16,0 1 0 0,2 1 0 0,1-2-128 16,3 2 128-16,1 0 0 0,1 0 0 0,2 2 0 15,0-1 0-15,1 0 0 0,-1 0 0 0,-1 1 0 16,-2 2 0-16,3 0 0 0,0 0 0 0,3 3 0 15,-3 0 0-15,1 0 0 0,-3 3 0 0,2 1 0 16,1 2 0-16,1-1 0 0,0 3 0 0,0 2 0 16,1-2 0-16,-2 2 176 0,0 3-176 0,-2-3 192 15,-1 1-64-15,2-2-128 0,-1 3 192 0,1 0-64 16,-1 0 16-16,2 0 0 0,0 2 0 0,1 2 0 16,1 0-16-16,2 2 0 0,1 1 0 0,-2 0 0 0,0-2-128 0,-2-3 128 15,-1 1-128-15,-2 0 128 0,-1 3-128 0,0 0 0 16,1-1 144-16,0 3-144 0,-1-1 160 0,1 1-32 15,-1 3-128-15,0 0 192 0,-1 0-64 0,1 3 0 16,2-2-128-16,-1 4 192 0,2-1-64 0,-4 1-128 16,1-1 176-16,-1 5-176 0,0 2 224 0,-1-1-64 15,-4-3-16-15,0 2 0 0,0 0-144 0,-2 1 160 16,5-1-160-16,-3 0 160 0,-1 1-160 0,1 1 0 16,-1 1 144-16,1 1-144 0,-2-2 128 0,1 1-128 15,-3 2 160-15,1 5-160 0,2 1 224 0,-2-3-48 16,1 0-16-16,-2-2 0 0,0 1-16 0,1 2 0 15,-2 0 0-15,0 3 0 0,0-2 0 0,-1 5 0 0,-3-2 0 0,2 4 0 16,-2 0 0-16,0-2 0 0,-2 1 0 0,1 3 0 16,-2 1-144-16,1 0 192 0,2-1-192 0,0 2 192 15,1 3-48-15,0-4 0 0,1 0 0 0,-4 2 0 16,2-2-144-16,2 0 128 0,-2 1-128 0,1 1 128 16,0-1-128-16,0 0 192 0,1 3-192 0,-1-1 192 15,0 0-192-15,3-2 160 0,0-1-160 0,1 2 160 16,0-1-160-16,1 2 192 0,2-1-192 0,-2 3 192 15,0-1-192-15,-1 2 0 0,2-5 144 0,-2 2-144 16,0-3 0-16,-1 1 128 0,0 1-128 0,-1-1 0 16,1 0 0-16,1-2 144 0,0-4-144 0,0 1 0 15,-1 3 128-15,1 0-128 0,0-5 0 0,2 3 0 16,0 4 160-16,-2-5-160 0,2-2 128 0,-1 3-128 0,2 1 224 16,-1-2-32-16,-1 0-16 0,2 1 0 0,-2-5-176 15,1 2 0-15,-1-3 0 0,0 4 0 0,1-2 0 0,-2 3 128 16,-3-1-128-16,1-3 128 0,-1 2-128 15,1-3 0-15,-3 2 144 0,0-4-144 0,0-2 0 0,0 0 128 16,0 1-128-16,0-2 0 0,0 0 0 0,1-1 144 16,-1 0-144-16,1 0 0 0,1-2 144 0,-1 1-144 15,0-2 0-15,2 1 144 0,0-4-144 0,1 0 128 16,0-1-128-16,0 1 128 0,0-2-128 0,2-1 0 16,0-3 144-16,2 3-144 0,-2-2 0 0,2 2 128 15,-3-3-128-15,2 2 0 0,-1-3 128 0,-1 1-128 16,-2-3 128-16,1-2-128 0,-1 3 128 0,-2-1-128 15,0-1 160-15,2 0-160 0,-1-1 128 0,1-2-128 16,-1 1 0-16,1-1 144 0,-1 0-144 0,1-2 0 0,-2 2 144 0,0-2-144 16,1-2 0-16,-2-1 0 0,-2 1 0 15,1 0 128-15,0-4-128 0,-3 2 0 0,-1 2 0 0,-2-7 0 16,1 0-288-16,0-2-80 0,-8-5-16 0</inkml:trace>
  <inkml:trace contextRef="#ctx0" brushRef="#br0" timeOffset="47052.18">1030 11595 11455 0,'0'0'1024'0,"0"0"-832"0,0 0-192 0,0 0 0 0,0 0 512 0,0 0 64 16,0 0 16-16,0 0 0 0,0 0 48 0,0 0 0 15,0 0 0-15,0 0 0 0,0 0-272 0,0 0-48 16,0 13-16-16,0-13 0 0,2 10-48 0,-2-10 0 15,4 12 0-15,-1 0 0 0,0-3 64 0,0 4 16 16,1-2 0-16,-1 0 0 0,3 0 48 0,-3-1 0 16,1 0 0-16,1 3 0 0,0-4 48 0,3 2 16 15,0-3 0-15,-1 2 0 0,3-3-32 0,1 3 0 16,0-3 0-16,0 2 0 0,2-4-96 0,0 2-32 0,-2 0 0 16,1-2 0-16,-1 1-96 0,1 1 0 15,2-2-16-15,2 0 0 0,-1 2-176 0,3-2 192 0,1-3-192 0,-1 3 192 16,2 0-192-16,1-1 160 0,-1-2-160 0,0-1 160 15,2 0-160-15,0-1 160 0,-1-1-160 0,-2 0 160 16,0-2-32-16,0-2-128 0,1 0 192 16,-1-2-64-16,-2-3 64 0,1 1 16 0,0-2 0 0,0 3 0 15,0-2-32-15,-1 3-16 0,2-5 0 0,0 3 0 16,-1-2-160-16,0-2 160 0,0 3-160 0,2-3 160 16,1-3-160-16,-1 2 0 0,2 2 0 0,-3-2 0 15,-2-1 128-15,1-2-128 0,1 1 0 0,0-2 128 16,0 0-128-16,-1-1 160 0,-1 0-160 0,-1 0 160 15,1 0-32-15,-2-3-128 0,-1-2 192 0,0 1-64 16,1 1 48-16,-1-4 0 0,-1 2 0 0,1 1 0 16,0-4-32-16,0 3 0 0,-3-4 0 0,3 3 0 0,0-3-144 0,0 3 128 15,-2-5-128-15,0 4 128 0,-4-2-128 16,1 3 192-16,0-1-192 0,-2 0 192 0,1 0-64 0,0-1-128 16,-2-1 192-16,0 1-64 0,1-2 0 0,-1 1 0 15,-1-2 0-15,-1-1 0 0,2 3 0 0,2-2-128 16,-3 0 192-16,1 4-64 0,1-2-128 0,-1 4 192 15,0 5-192-15,1-4 192 0,-1-3-64 0,-1 5 0 16,-1 3 0-16,4 0 0 0,-2 0 16 0,0 0 0 16,1 1 0-16,-1 0 0 0,-1 1-144 0,0-2 160 15,0-1-160-15,0 1 160 0,1 0-160 0,-1-1 128 16,1 0-128-16,0-1 128 0,-2-4 0 0,1 1-128 16,-1 0 192-16,4 1-64 0,-1-2 0 0,1 2-128 0,0 2 192 15,-1 1-64-15,1 1-128 0,2 0 0 0,-2-2 144 0,2 1-144 16,0 1 0-16,0 2 128 0,-1-1-128 0,2 1 0 15,2-3 0-15,-3 0 128 0,1-1-128 0,-1 1 0 16,0-1 0-16,0-2 0 0,-1 2 0 0,1 0 0 16,0-1 0-16,2 2 0 0,-1-2 0 0,1-2 128 15,-1 0-128-15,2 1 0 0,1 0 0 0,-2-3 0 16,-1-179 0-16,-1 364 0 0,1-182 0 0,-1-1 0 16,3 0 0-16,0 3 0 0,-3-1 0 0,1-1 0 15,1 0 0-15,-1 2 128 0,1-2-128 0,-1 3 0 16,1 0 0-16,-1 0 0 0,-1 0 0 0,0 0 128 15,-1-3-128-15,1 3 0 0,2 0 0 0,-1 3 0 16,1-1 0-16,-1 1 0 0,1-3 0 0,-1 0 0 16,-1 1 0-16,2 1 0 0,-2 1 0 0,3 1 0 0,-3-3 0 15,1 1 0-15,1-1 0 0,-1 1 0 0,1-2 0 0,0 2 0 16,1 2 0-16,-2 0 0 0,0-1 0 0,0 1 0 16,-1 2 0-16,2 1 0 0,-2-1 0 0,1 3 0 15,1-2 0-15,0 0 0 0,2 3 0 0,-1-3 0 16,-1 3 0-16,-1-3 0 0,0-1 0 0,1 3 0 15,1-4 0-15,1 1 0 0,1 4 0 0,0-2 0 16,3-1 0-16,-3 2 0 0,0-3 0 0,1 4 0 16,0-2 0-16,1 0 0 0,-2 0 0 0,0-1 0 15,-1 2 0-15,3 1-128 0,-3-4 128 0,2 4 0 16,-1-2 0-16,-1 2 0 0,-1-3 0 0,0 2 0 16,0 0 0-16,1-1 0 0,2 3 0 0,-5-4 0 15,1 0 0-15,1 2 0 0,-2-2 0 0,0 4 0 0,0 0 0 0,0 0 0 16,2-3 0-16,-2 4 0 0,1 0 0 0,-1 0 0 15,2 1 0-15,-3-3 0 0,-2 3 0 0,-1 0 0 16,1 1 0-16,1-1 0 0,0 2 0 0,0-2 0 16,1 1 0-16,0 2 0 0,-1-1 0 0,0-1 0 15,0 0 0-15,-2 1 0 0,-7 4 0 0,10-2 0 16,1-2 0-16,-11 4 0 0,11-6 0 0,-11 6 0 16,9-3 0-16,-9 3 0 0,9-1 0 0,-9 1 0 15,0 0 0-15,9-1 0 0,-9 1 0 0,0 0 128 16,0 0-128-16,0 0 0 0,0 0 0 0,0 0 128 15,0 0-128-15,9-4 0 0,-9 4 0 0,0 0 128 16,0 0-128-16,0 0 0 0,0 0 0 0,0 0 128 16,0 0-128-16,0 0 0 0,0 0 128 0,0 0-128 0,0 0 0 0,0 0 0 15,0 0 0-15,0 0 128 0,0 0-128 0,0 0 0 16,-7-9 0-16,7 9 128 0,0 0-128 0,-9 0 0 16,9 0 0-16,-10 0 0 0,1 0 0 0,0 3 0 15,1 2 0-15,-3-2 0 0,2-1 0 0,-2 3 0 16,0 1 0-16,-1 0 0 0,-1 1 0 0,2 2 0 15,1-2 0-15,-3 5 0 0,-2-2 0 0,0 1 0 16,-1 1 0-16,2-1 0 0,-2 3 0 16,-1 2 0-16,1 0 0 0,-2 2 0 0,-1-5 0 0,1-1 0 15,0 2 0-15,1 3 0 0,-5-2 0 0,0 0 0 16,2 2 0-16,1-1 0 0,0 2 0 0,1-3 0 16,0 2 0-16,0-1 0 0,-1 0 0 0,2-1 0 0,-1 1 0 15,0 2 176-15,-1 0-176 0,1-1 0 0,0-2-160 16,3 1 160-16,1 0 0 0,1-1 0 0,-3-1 0 0,2 0 160 15,1-4-160-15,2 0 0 0,3-2-160 0,0 1 160 16,1-6 0-16,7-3-144 0,-8 8 144 0,8-8 0 16,-9 3-160-16,9-3 160 0,0 0-192 0,0 0 192 15,0 0-176-15,0 0 176 0,-6-9-160 0,2 4 160 16,4 5-144-16,-2-12 144 0,0 2-128 0,4-1 128 16,0 2 0-16,1-1-128 0,-1 2 128 0,2-2 0 15,1 0 0-15,1-1-160 0,0 1 160 0,0 3 0 16,2-5 0-16,2 3-128 0,1-3 128 0,1 0 0 15,-1 2 0-15,2-1-128 0,-2 0 128 0,6-3 0 16,1-1-128-16,1 1 128 0,1 0 0 0,3 0 0 16,1-4 0-16,1 2-128 0,0 1 128 0,1 1 0 0,-2 0 0 15,1 2 0-15,1-2 0 0,0 2 0 0,-2-1 0 16,0 3 0-16,-1-4 0 0,-3 3 0 0,0 0 0 16,0 2 0-16,-3 0 0 0,2 3 0 0,-1-3 0 15,-4 4 0-15,-4-1 0 0,1 0 0 0,-3 3 0 0,0-1 0 16,-8 4 0-16,9-5 0 0,-9 5 0 0,0 0 0 15,8-4 0-15,-8 4 0 0,0 0 0 0,0 0 0 16,0 0 0-16,0 0 0 0,0 0 0 0,0 0 0 16,0 0 0-16,0 0 0 0,7-4 0 0,-7 4 0 15,0 0 0-15,0 0 0 0,0 0 0 0,0 0 128 16,0 0-128-16,0 0 0 0,0 0 0 0,0 0 0 16,-10 5 128-16,1 0-128 0,9-5 0 0,-11 5 0 0,2-1 0 15,-1 1 0-15,-3 3 0 0,0-2 0 0,-1 3 0 16,2 1 0-16,-2 4 0 0,1 3 0 0,-4-3 0 0,1 0 0 15,-1 1 0-15,-1 2 0 0,-1 0 0 0,-1 2 0 16,0-1 0-16,1 1 0 0,1 3 0 0,1-2 0 16,1 1 0-16,-1-2 0 0,2-2 0 0,0 1 0 15,0 0 0-15,2-1 0 0,-1-1 0 0,1-1 0 16,2-2 0-16,-1 0 0 0,2-1 0 0,1-3 0 16,0 0 0-16,2-2 0 0,-1-1 0 0,8-6 0 15,-9 6 0-15,9-6 0 0,-8 3 0 0,8-3 0 16,0 0 0-16,0 0 0 0,0 0 0 0,0 0 0 15,0 0 0-15,0 0 0 0,0 0 0 0,0 0 0 16,-1-9 0-16,1 0 0 0,4 0 0 0,4 0 0 16,1-3 0-16,1 0 0 0,2-2 0 0,4-1 0 15,0 1 0-15,2-1 0 0,-1-2 0 0,2 2 0 16,1-3 0-16,0 2 0 0,-1-1 0 0,2-1 0 0,0 0 0 0,1 1 0 16,0 0 0-16,0 1 0 0,0-2-128 0,0 0 128 15,-1 0 0-15,2 0 0 0,0 1 0 0,-3-1 0 16,2 1 0-16,-2 1 0 0,-1 1 0 0,0 3 0 15,0 1 0-15,-1-1 0 0,-2 2 0 0,-2-1 0 16,-3 4 0-16,-1 0 0 0,0 0 0 0,-1 3 0 16,-9 4 0-16,0 0 0 0,0 0 0 0,0 0 0 15,0 0 0-15,0 0 0 0,0 0 0 0,0 0 0 16,0 0 0-16,0 0 0 0,0 0 0 0,0 0 0 16,0 0 0-16,-6 6 144 0,-3 1-416 0,1 2-96 15,-1-3-16-15,2 3 0 16,-1 0-2080-16,-1 0-416 0</inkml:trace>
  <inkml:trace contextRef="#ctx0" brushRef="#br0" timeOffset="48254.85">3867 8549 11679 0,'0'0'512'0,"0"0"128"0,0 0-512 0,0 0-128 15,0 0 0-15,0 0 0 0,0 0 752 0,0 0 128 0,0 0 16 0,-2 9 16 16,2-9-336-16,-3 10-64 0,3-10 0 0,-5 9-16 16,0 1-240-16,5-10-64 0,-4 9 0 0,4-9 0 15,-4 12-192-15,3 1-208 0,1-13 32 0,-2 11-7424 16</inkml:trace>
  <inkml:trace contextRef="#ctx0" brushRef="#br0" timeOffset="49503.1">21992 11250 3679 0,'0'0'160'0,"0"0"32"0,-8 6-192 0,8-6 0 16,-10 9 0-16,4-3 0 0,6-6 1968 0,0 0 336 15,-8 7 80-15,8-7 16 0,-6 10-1568 0,6-10-304 16,-7 7-64-16,7-7-16 0,-1 12-240 0,-3-1-48 16,4-11-16-16,-1 10 0 0,1-10-144 0,-3 13 0 0,3-13 0 0,-1 10 128 15,1-10-128-15,-1 13 0 0,1-13 0 0,1 13 0 16,-1-13 0-16,0 0 0 0,0 0 144 0,4 10-144 16,-4-10 384-16,5 10 0 0,-5-10 0 0,0 0 0 15,0 0-96-15,5 12-16 0,-5-12 0 0,6 6 0 16,-6-6-144-16,8 7-128 0,-8-7 144 0,6 9-144 15,1-4 128-15,-7-5-128 0,0 0 0 0,0 0 0 16,5 11 128-16,-1-5-128 0,-3 3 0 0,-1-9 0 16,1 8 0-16,-1-8 0 0,-1 12 0 0,-2-2 0 15,1 4-128-15,1 0-128 0,-5-2-32 0,4-2-4768 16,-1 3-944-16</inkml:trace>
  <inkml:trace contextRef="#ctx0" brushRef="#br0" timeOffset="50853.47">21771 11701 15663 0,'0'0'688'0,"-9"0"144"0,-2 2-656 0,11-2-176 0,0 0 0 0,-7 4 0 15,7-4 464-15,0 0 64 0,0 0 16 0,0 0 0 16,0 0-288-16,5 12-48 0,-1 0-16 0,-4-12 0 15,0 0 144-15,11 9 32 0,-1 1 0 0,-1-3 0 16,3 2-160-16,-3-3-16 0,-9-6-16 0,11 8 0 16,0-1-176-16,0-2 160 0,-11-5-160 0,12 9 160 15,-1-4-32-15,-1 0-128 0,-1-1 192 0,2 1-64 16,3-2 32-16,-1-2 0 0,-2 2 0 0,1-3 0 16,0 0 160-16,1-2 48 0,0 1 0 0,2 0 0 15,3-4 32-15,1-3 16 0,1 2 0 0,-1-4 0 16,2 1-16-16,-1-4 0 0,2-1 0 0,2-2 0 0,1-2-112 15,1-1-32-15,-1-3 0 0,2 0 0 0,2-3-80 16,0 1-32-16,0 0 0 0,1-3 0 0,-2 2-144 16,0-5 192-16,0 2-192 0,-2-2 192 0,-2-3-192 0,-1 0 0 15,-1-3 144-15,-1-1-144 0,-1-1 0 0,-4 1 128 16,-2 2-128-16,-1-1 0 0,-2-4 0 0,1-2 144 16,-2 0-144-16,-1 2 0 0,0-2 128 0,-2 2-128 15,-2-1 0-15,2 0 0 0,-1-3 0 0,0 3 0 16,1 0 128-16,0-1-128 0,1 2 0 0,0 2 0 15,-2 0 0-15,2-3 0 0,-2 0 128 0,3 2-128 16,0 2 0-16,1 0 0 0,0-1 0 0,0-1 0 16,-1 0 0-16,3 0 0 0,-4 2 0 0,3 0 0 0,-1 0 0 15,1-1 0-15,2 0 0 0,-3-1 0 0,2 1 0 16,-1 1 0-16,0 0 0 0,2 0 0 0,0-1 0 0,1 0 0 16,0-2 0-16,1 0 0 0,0 0 0 0,2 2 0 15,-1 0 0-15,-3 0 0 0,0-2 0 0,1 0 0 16,2 2 0-16,0 0 0 0,-5-1 0 0,2 3 0 15,-2-3 0-15,1 1 0 0,-2 0 0 0,0 0 0 16,-1-1 128-16,2-1-128 0,-1 1 0 0,-2 1 0 16,2-3 0-16,-2 3 0 0,2 1 128 0,-2 0-128 15,2 0 0-15,-3 0 128 0,-1 2-128 0,0-2 0 16,0-1 192-16,4 1-192 0,1 0 192 0,-3 0-192 16,3 3 192-16,-1 0-64 0,0-2 0 0,1 3-128 15,2 1 208-15,0 2-64 0,0-1-16 0,-1-1 0 16,1 2-128-16,1-2 192 0,1 3-192 0,0-2 192 15,1 2-192-15,-1 2 0 0,0-2 0 0,0 0 128 16,-1-1-128-16,3-1 192 0,1 2-192 0,-5-2 192 0,-1 1-192 0,2 3 192 16,1-2-192-16,-1 3 192 0,0 0-192 0,0 2 192 15,0-4-192-15,0 2 192 0,2 1-192 0,-1-1 0 16,0 1 144-16,0-2-144 0,2 2 0 0,-1-2 128 16,1 2-128-16,1-2 0 0,-2 3 0 0,1 1 128 15,1-2-128-15,-3 2 0 0,1-5 0 0,1 4 144 16,-2 2-144-16,0 2 0 0,1-2 128 0,-1 2-128 15,3 1 0-15,-4 0 0 0,-2 1 128 0,1 1-128 16,0 3 0-16,0 2 0 0,-1-5 128 0,2 2-128 16,-2 2 0-16,4 2 0 0,-3-3 0 0,1 0 0 15,-1 2 0-15,-1 1 0 0,1-3 0 0,-2 1 0 16,2 2 0-16,-1-2 0 0,-1 3 0 0,0 1 0 0,1-4 0 16,-2 5 0-16,4 0 0 0,-1 3 0 0,0-2 0 0,-2 1 0 15,-2-1 0-15,1 4 0 0,3-2 0 0,-2 1 0 16,2 0 0-16,0 3 0 0,-1-2-128 0,1 3 128 15,1 0 0-15,0 0 0 0,-1-1 0 0,2 1 0 16,0 0 0-16,-2 2 0 0,0 1 0 0,1-1 0 16,0-2 0-16,0 2 0 0,0-1 0 0,-3 2 0 15,0 2 0-15,0-3 0 0,-3-1 0 0,5 3 0 16,-1 1 0-16,-2 2 0 0,0-3 0 0,1-1 0 16,2 6 0-16,-3-4 0 0,-1-1 0 0,0 1 0 15,0 2 0-15,-1-5 0 0,-8-2 0 0,9 4 0 16,-9-4 0-16,10 4 0 0,-10-4 0 0,0 0 0 15,7 7 0-15,-7-7 0 0,0 0 0 0,0 0 0 16,7 7 0-16,-7-7 0 0,0 0 128 0,0 0-128 16,0 0 128-16,0 0-128 0,0 0 144 0,0 0-144 0,0 0 0 0,0 0 128 15,0 0-128-15,-5 11 0 0,5-11 0 0,0 0 128 16,0 0-128-16,-9 5 0 0,9-5 0 0,0 0 128 16,0 0-128-16,-12 4 0 0,12-4 0 0,0 0 0 15,0 0 0-15,-10 3 0 0,10-3 0 0,-10 0-128 16,10 0 128-16,0 0-208 0,0 0-64 0,0 0-16 15,-9-4 0-15,9 4 0 0,0 0-96 0,0 0 0 16,0 0-16-16,0 0 0 16,-11-3-400-16,11 3-80 0,0 0-16 0,0 0-11536 0</inkml:trace>
  <inkml:trace contextRef="#ctx0" brushRef="#br0" timeOffset="61857.47">28182 1963 1839 0,'-13'-6'160'0,"1"-3"-160"0,-2 3 0 0,0 2 0 0,1 0 1168 0,0 0 208 16,1 2 32-16,0 0 16 0,3 0-1424 0</inkml:trace>
  <inkml:trace contextRef="#ctx0" brushRef="#br0" timeOffset="64399.73">27779 1892 13823 0,'0'0'1216'0,"0"0"-960"16,-11-1-256-16,2 1 0 16,-1 0-288-16,1-2-96 0,-1 1-32 0,1 0 0 0,0 0 640 0,0-1 128 0,-1 2 32 0,10 0 0 15,-10-2 32-15,-1 1 16 0,1-3 0 0,1 2 0 16,9 2-32-16,-10 0 0 0,0 0 0 0,1 2 0 15,9-2-80-15,-10 4-32 0,0-3 0 0,1 0 0 16,0 0-16-16,9-1 0 0,-9 2 0 0,9-2 0 16,-11 3 64-16,2 0 16 0,1 0 0 0,8-3 0 15,-8 5 96-15,8-5 32 0,0 0 0 0,0 0 0 16,0 0-96-16,0 0-32 0,0 0 0 0,0 0 0 16,0 0-96-16,0 0-32 0,7 10 0 0,4-1 0 15,1-5-32-15,3 1 0 0,3 1 0 0,3-2 0 16,5-3 0-16,2 2 0 0,4-1 0 0,1 1 0 15,1-2 64-15,4 1 0 0,4-2 0 0,5 2 0 16,3-4 0-16,4-1 16 0,3-4 0 0,8 3 0 0,1-2 0 16,4 2 0-16,1 1 0 0,1-1 0 0,0-4-96 0,3 3-32 15,4 1 0-15,1 3 0 0,0 1-144 0,-4-1 0 16,-3-1 144-16,-1 1-144 0,2-1 0 0,1 4 0 16,-1 2 0-16,-4-3 128 0,-4 2-128 0,-3-1 0 15,-3 0 0-15,0 1 0 0,-2 4 0 0,1-3 0 16,-2-2 0-16,-1 3 0 0,-2 4 0 0,1-3 0 15,-1 3 0-15,0-2 128 0,-2-2-128 0,-1 2 0 16,-1-2 0-16,-1 3 0 0,2-2 0 0,-3-2 0 16,-1 1 0-16,-1 2 0 0,3-5 0 0,-6 2 0 15,-1 0 0-15,-2 0 0 0,2-2 0 0,-4 1 0 16,1-2 128-16,-3 0-128 0,3 3 0 0,-4-1 144 16,-1-2-144-16,0 1 0 0,-3-2 128 0,-4 2-128 0,-2-1 0 15,0 0 0-15,-3-1 0 0,0 0 128 0,-4 0-128 0,0-1 0 16,-3-2 144-16,0 1-144 0,-1-1 0 0,0 2 144 15,-1 0-144-15,0 1 0 0,1-1 144 0,0 1-144 16,-2-2 0-16,1 2 128 0,-3-1-128 0,0 1 0 16,-1-1 0-16,0 1 0 0,1 0 0 0,-10 0 128 15,10-2-128-15,1 2 0 0,-11 0 0 0,10 0 0 16,-10 0 0-16,10 0 0 0,-10 0 0 0,9 0 0 16,-9 0 0-16,0 0 0 0,0 0 0 0,0 0 0 15,0 0 0-15,0 0 0 0,0 0 0 0,0 0 128 16,0 0-128-16,0 0 144 0,0 0-144 0,0 0 160 15,-13 2 16-15,-2-1 0 0,-2-1 0 0,-3 1 0 16,-3 1-48-16,-5 0 0 0,-2-1 0 0,-3 2 0 0,-4-1-128 16,-4 0 128-16,-1-1-128 0,-6-1 128 0,-8 0-128 0,-4 0 0 15,-2 0 0-15,1 3 128 0,-4-2-128 0,-1 1 0 16,-4 0 0-16,-5-1 0 0,-4-1 0 16,0 0 128-16,1 1-128 0,1 0 0 0,0 3 0 0,-2-2 0 15,-2-2 128-15,1 1-128 0,1 0 0 0,0 2 128 16,4-2-128-16,1 0 128 0,0-1 16 0,-2 0 0 15,0 0 0-15,1 0 0 0,2 1-144 0,2-1 128 16,0 0-128-16,0 0 128 0,-4-1-128 0,1 0 0 16,3 0 144-16,2-1-144 0,3 4 0 0,3-1 0 15,0-1 0-15,1-1 128 0,1-1-128 0,1 0 0 16,4-1 0-16,4 1 0 0,4 2 0 0,2-2 0 16,4 2 0-16,3 0 0 0,1 0 0 0,2 0 0 15,3 0 0-15,1 0 0 0,2-1 0 0,-2 0 0 0,3-2 0 0,1 1 0 16,2 1 0-16,2-2 0 0,3 0 0 15,0 1 0-15,5 1 0 0,-1 1 0 0,3-2 0 0,2 1 0 16,1 0 0-16,3 0 0 0,-1-1 0 0,1 2 0 16,8 0 0-16,0 0 0 0,0 0 0 0,0 0 0 15,0 0 0-15,0 0 128 0,-8-1-128 0,8 1 0 16,0 0 0-16,0 0 0 0,0 0 0 0,9-5 128 16,3-1-128-16,2 2 0 0,5 1 0 0,4-2 0 15,3-2 0-15,6 1 0 0,2 1 0 0,3-2 0 16,3 2 0-16,2-4 0 0,2 2 0 0,3 4 0 15,4-1 0-15,5-3 0 0,2 1 0 0,7 1 0 16,5-1 0-16,1 2 0 0,2 0 0 0,-1-1-128 16,5-1 128-16,1 3 0 0,9 0 0 0,-1 2 0 0,-2 0 0 15,1-2 0-15,2 0 0 0,3 1 0 0,4 1 0 0,-2 2 0 16,-3 1 0-16,-2 0 0 0,0-1 0 0,0 2 0 16,5-1 0-16,-3 2 0 0,-8 0 0 0,1 0 0 15,-2-3 0-15,0 2 0 0,1-2 0 0,-2 2 128 16,-4-2-128-16,-3 1 0 0,0 2 0 0,-1 0 0 15,-3-3 0-15,-2-1 0 0,-2 0 0 0,-4 0 0 16,-7 0 160-16,-3 1-160 0,-3 1 128 0,-5-2-128 16,-5-2 0-16,-4 2 144 0,-3-1-144 0,-4 1 0 15,-1 0 144-15,-2-1-144 0,-3-3 0 0,-1 3 144 16,-2 0-144-16,-1-1 0 0,-3-1 160 0,1 0-160 16,-4 2 128-16,-10 1-128 0,10-2 0 0,-10 2 0 15,0 0 0-15,9-2 0 0,-9 2 0 0,0 0 0 16,0 0 0-16,0 0 0 0,0 0 0 0,0 0 0 0,0 0 128 0,0 0-128 15,0 0 0-15,-12-4 0 0,-4 2 144 0,-2 0-144 16,-2 2 0-16,-1 0 0 0,-5 0 0 0,-2-1-128 16,-2 0 128-16,-6 1 0 0,-3 0 0 0,-5-2-128 15,-3 1 128-15,-6 0 0 0,-7 0 0 0,-2-1 0 16,-3-1 0-16,-1 1 0 0,-3 2 0 0,-2-1-128 16,-4-2 128-16,-2 1 0 0,-5-1 128 0,1 3-128 15,1 0 0-15,-3 0 0 0,-2 0-192 0,-3 0 64 16,-1 0 128-16,0 0 0 0,-1 0 0 0,-1 2 0 15,-2-1 0-15,0-1-128 0,2 0 128 0,2 1 0 16,3 2 0-16,4 1 0 0,-1-1 0 0,3 0-128 16,-1-2 128-16,3 4 0 0,4 4 0 0,3-5 128 0,1-1-128 15,0 0 0-15,-2 4-176 0,1-1 176 16,3 2 0-16,4 1 0 0,1-4 0 0,2 2 0 0,5 0 0 0,0-4 0 16,3 1 0-16,1 3 0 0,1-2 0 0,4 1 0 15,3-1 0-15,2-1 0 0,4-3 0 0,2 2 0 16,3-1 0-16,1 1 0 0,3-2 0 0,1 2 0 15,4-3 0-15,2 1 0 0,3 0 0 0,4 0 0 16,-2-1 0-16,5 0 0 0,0 0 0 0,3 0 0 16,2 0 0-16,7 0 0 0,0 0 0 0,0 0 0 15,0 0 0-15,0 0 0 0,0 0 0 0,0 0 0 16,0 0 0-16,12 0 0 0,2-1 0 0,4 0 0 16,2 0-128-16,5-2 128 0,1 1 0 0,4 0 0 15,4 0 0-15,5 0 0 0,2 1 0 0,7 1 0 0,7-1-128 16,3-2 128-16,5 1 0 0,4-1 0 0,4 1 0 15,5-1-144-15,6 1 144 0,4 0 0 0,5 0 0 0,1-1-128 16,7-2 128-16,2 3 0 0,4-1 0 0,2 1 0 16,0 2 0-16,1 0 0 0,1 0 0 0,3 0 0 15,1 1 0-15,-3 1 0 0,-4 1 0 0,1 0 0 16,1 2 0-16,-4-2 0 0,-3 1 0 0,-3 0 0 16,-2 0 0-16,-2-2 0 0,2 1 0 0,-5-2 0 15,0 2 0-15,-4-1 0 0,0 1 0 0,-2 1 0 16,-1-1 0-16,-4 0 128 0,-6 1-128 0,-5-2 0 15,-1 1 0-15,-3 2 0 0,-2-1 0 0,-1 1 0 16,-2 3 0-16,-4-3 0 0,-8 1 0 0,-3 0 0 16,-3-3 0-16,-4-1 0 0,-4 0 0 0,-6 1 128 15,-4 1-128-15,-2 1 0 0,-3-2 0 0,-4-2 0 0,-4-1 0 16,-11 0 0-16,0 0 0 0,0 0 0 16,0 0 0-16,0 0 0 0,0 0 0 0,-7 9 128 0,-4-1-128 0,-3-4-160 15,-5-1 160-15,-4 2-208 0,-3-1 208 0,-5-1 0 16,-6-2 0-16,-4-1 160 0,-2-1-160 0,-4 0 0 15,-7-2 0-15,0 0 0 0,-3 1 0 0,-1 1-176 16,1-2 48-16,-4 1 0 0,-2-1 128 0,-6 2 0 16,-3-3 0-16,-5 0 0 0,1 2 0 0,-3 0 0 15,-2 2 0-15,-4-1 0 0,-2-2 0 0,0 2 0 16,-5 1 0-16,0 0 0 0,0 1 0 0,-4 1 0 16,-3-2 0-16,1 1 0 0,2 2 0 0,-2-2 0 15,-3-1 0-15,1 4 0 0,-2-2 0 0,6 2 0 16,-2-1 0-16,2 0 0 0,1 0 0 0,2 2 0 15,4-1 0-15,3 0 0 0,3 1 0 0,3 0 0 0,1-1 0 0,3-3 0 16,1 0 0-16,9 2 0 0,4 0 0 0,5 3 0 16,2-3 0-16,4 1 0 0,4 0 0 0,0 1 0 15,1-2 0-15,4-2 0 0,3 0 0 0,3-1 0 16,5 3 0-16,4 1-128 0,3-1 128 0,3 1 0 16,4-4 0-16,5 1 0 0,3 1 0 0,9-2 0 15,0 0 0-15,0 0 0 0,0 0 192 0,0 0-64 16,14-2-128-16,7 0 176 0,7-2-176 0,7 2 192 15,7-1-192-15,5 0 128 0,3 2-128 0,3-3 128 16,4-3-128-16,6 2 0 0,1 2-160 0,13-1 160 16,4 2 0-16,2 0 0 0,0 1-128 0,6-1 128 15,3-1 0-15,7 1 0 0,5 2 0 0,2-2 0 16,-1 0 0-16,7 0 0 0,5 4 0 0,-2-1 0 16,-5-1 0-16,-1 0 0 0,-2 0 0 0,0 3 0 0,-3-1 0 15,-3 2 0-15,-3-2 0 0,-3 2 0 0,-7 0 0 0,-1-1 0 16,-4 0 0-16,-4 0 0 0,-4-3 0 0,-4 1 0 15,-4-1 0-15,-2 2 0 0,-3 1 0 0,-6-1 0 16,-7-4 176-16,-7 2-48 0,-8 0-128 0,-7-1 0 16,-5-3 0-16,-4 2 128 0,-6-2-128 0,-12 4 0 15,0 0 0-15,0 0 0 0,-3-6 0 0,-4-2 0 16,-6 4 128-16,-9 2-128 0,-4-2 0 0,-9-1 0 16,-7 0 0-16,-3 1-192 0,-5-3 64 0,-3 1 0 15,-3 2 0-15,-3 2 0 0,-4-2 128 0,-9-1 0 16,-3-2 0-16,-3 2-128 0,-5-2 128 0,-2 4 0 15,-3-1 0-15,-3 2 0 0,-6-4 0 0,2 3 0 0,1 0 0 16,1 2 176-16,1 0-176 0,-1 0 0 0,-1 1-192 0,5 0 192 16,8 2 0-16,7 2 0 0,6 2 0 0,5-1 0 15,7-1 0-15,4 1 0 0,7 2 0 0,5-2 192 16,7 1-368-16,6 3-64 0,6 2-16 0,7-2 0 31,5 3-1872-31,9-12-384 0,4 11-80 0</inkml:trace>
  <inkml:trace contextRef="#ctx0" brushRef="#br0" timeOffset="71735.81">27006 14607 14335 0,'0'0'640'0,"0"0"128"0,0 0-624 0,0 0-144 0,0 0 0 0,8-8 0 15,-8 8 1072-15,5-5 176 0,-5 5 32 0,0 0 16 16,4-9-144-16,-4 9-48 0,0-8 0 0,0 8 0 15,0 0-160-15,0 0-48 0,0 0 0 0,-12 0 0 16,2 2-288-16,1 1-64 0,2 8-16 0,-3-5 0 16,-4 3-160-16,-2 1-48 0,1 4 0 0,-1 5 0 15,-5 3-64-15,0 2 0 0,-4-1-16 0,-3 0 0 16,-2 3-240-16,-4 1 176 0,-2 3-176 0,0 1 160 16,1 1-160-16,-3-3 0 0,2 3 144 0,4-6-144 15,2 4 0-15,1-6 128 0,1 2-128 0,3-3 0 16,4 2 0-16,2-1 0 0,2-5 0 0,2-1 128 0,2-1-128 0,6-1 0 15,0-5 0-15,4 0 0 16,3-11 0-16,-2 11 0 0,2-11 0 0,5 7 128 0,-5-7-128 0,11 3 128 16,4-3-128-16,0-1 128 0,3-2-128 0,2-3 192 15,3 1-64-15,1-2 0 0,5-4-128 0,1 4 176 16,1 4-176-16,4-3 192 0,-1 1-192 0,2 2 0 16,-1-1 0-16,2 3 0 0,-1-3 0 0,-2 0 0 15,-1 0 0-15,0 2 0 0,0-2 0 0,2-1 0 16,-1 0 0-16,3 2 0 0,2 2 0 0,0-1 0 15,1 2 0-15,1-2 0 0,-2-3 0 0,2 2 128 16,-6 2-128-16,-2-2 0 0,-3-5 0 0,-5-1 0 0,2 0 0 16,-6 0 0-16,-3-3 128 0,-1 4-128 0,-5-5 128 0,0 1-128 15,-3 2 272-15,-2-2-16 0,0-1-16 0,-4 1 0 16,-3-3 400-16,-1 1 64 0,-3 0 32 0,-1 0 0 16,-1-4-240-16,-2 1-48 0,-3-5-16 15,-1-1 0-15,0-1-128 0,-2-3-32 0,-2 2 0 0,-1-4 0 16,-1-1-96-16,-1 1-32 0,-2 0 0 0,1 3 0 15,1 0-144-15,-3 3 0 0,1 1 144 0,-1 4-144 16,1-2 0-16,-2 2 0 0,2 2-160 0,2 3 160 31,0 6-1264-31,3-1-144 0,0 2-16 0,5 2-9168 0,2 2-1824 0</inkml:trace>
  <inkml:trace contextRef="#ctx0" brushRef="#br0" timeOffset="72283.97">27915 15119 8287 0,'0'0'736'16,"0"0"-592"-16,0 0-144 0,0 0 0 0,10-4 1904 0,-2 0 336 15,2-3 80-15,0 1 16 0,2 3-752 0,0-5-160 16,4-1-16-16,-1-1-16 0,1 2-208 0,2-1-32 16,5 2-16-16,1 2 0 0,2-3-512 0,-1 4-112 15,-2 2 0-15,1 2-16 0,2-2-368 0,-2 1-128 16,-6 0 0-16,2 3 144 0,-2 1-144 0,-1 1-192 16,-5-2 32-16,-2 5 16 15,-2-1-2032-15,-6 7-384 0</inkml:trace>
  <inkml:trace contextRef="#ctx0" brushRef="#br0" timeOffset="72448.39">27936 15373 11055 0,'0'0'480'0,"0"0"112"0,0 0-464 0,0 0-128 0,12 3 0 0,3-3 0 16,5 0 3360-16,1-3 656 0,7 2 128 0,4-3 16 15,3-2-2528-15,6-3-512 0,2 2-96 0,2 1-32 16,-1-3-352-16,2 5-80 0,-3 0-16 0,-2 1 0 31,-3 1-1680-31,-1 1-336 0,-1-1-64 0</inkml:trace>
  <inkml:trace contextRef="#ctx0" brushRef="#br0" timeOffset="73086.81">29505 14703 3679 0,'0'0'160'0,"0"0"32"0,0 0-192 0,0 0 0 0,-9 0 0 0,1 1 0 16,-1 2 3424-16,-2 1 640 0,0 6 128 0,-3-4 32 16,-2 4-3024-16,-4-2-608 0,-1 4-112 0,-2 3-32 15,-2 3 96-15,-5 2 16 0,1 7 0 0,1 3 0 16,-1 7-16-16,1 2 0 0,0 3 0 0,3-1 0 16,2 2-80-16,2 2-16 0,5 2 0 0,6-5 0 15,1-4-240-15,5-1-48 0,3-4-16 0,6-4 0 16,4-6 16-16,3-4 0 0,4-1 0 0,4-2 0 15,4-3 80-15,4-4 16 0,5-3 0 0,3-1 0 16,4-5 320-16,2-2 80 0,-1-5 16 0,1 0 0 16,-1-6-48-16,-2 0-16 0,-2 1 0 0,-2-2 0 0,-1-3-192 15,-3-2-32-15,-1-8-16 0,-5 4 0 0,-1 3 32 0,-2-3 16 16,-4-2 0-16,-5 1 0 0,-4-7-32 0,-4 4 0 16,-1-1 0-16,-4 4 0 0,-5-2-192 0,-1 3-64 15,-2 2 0-15,-1 4 0 0,-3 0-128 0,-1 1 0 16,-1-1 0-16,-4 2 128 0,2 0-128 0,-1 3-144 15,2-1 144-15,0 5-208 16,-2-3-544-16,4 6-96 0,2-1-32 0,1 2-9584 16,1 2-1920-16</inkml:trace>
  <inkml:trace contextRef="#ctx0" brushRef="#br0" timeOffset="73505.5">30035 15514 15663 0,'0'0'1392'0,"0"0"-1120"0,0 0-272 0,0 0 0 16,0 0 1920-16,0 0 320 0,4-8 64 0,1 0 0 0,-3 0-704 0,0 2-160 16,2-3-32-16,0 2 0 0,0-3-368 0,-1 3-80 15,1-5 0-15,1 3-16 0,0-4-128 0,0 3-32 16,-1 1 0-16,1 1 0 0,-5 8-240 0,7-8-48 16,-2 3-16-16,-5 5 0 0,6-7-192 0,-6 7-32 15,0 0-16-15,0 0 0 0,0 0-240 0,0 0 128 16,0 0-128-16,0 0 0 0,0 0 0 0,0 0 0 15,-5 11 0-15,-1-2 0 0,-2 1 0 0,0 1 0 16,1-2 0-16,-1 2 0 0,-1-3 0 0,3 1 0 16,6-9 0-16,-5 8 0 0,5-8-272 0,0 0 0 15,0 0 0-15,0 0 0 16,0 0-1520-16,15 1-288 0,3-5-64 0,0-2-16 0</inkml:trace>
  <inkml:trace contextRef="#ctx0" brushRef="#br0" timeOffset="74040.63">30891 14586 21183 0,'0'0'1888'0,"0"0"-1504"16,0 0-384-16,0 0 0 0,0 0 0 0,0 0 0 15,0 0 0-15,0 0-128 0,-9 3 960 0,-2 1 192 16,-2-1 32-16,-1 5 16 0,-1 2-256 0,-3 5-48 15,-1 2-16-15,-3 5 0 0,-1 4-176 0,0 6-48 16,-1 4 0-16,-1 3 0 0,2 2-208 0,0-2-64 16,3 2 0-16,3 2 0 0,3-2-128 0,4-3-128 15,2-1 192-15,6-4-192 0,3-2 128 0,4-6-128 16,2-4 0-16,3-2 0 0,1-5 0 0,6 0 128 16,-1-4-128-16,5-1 0 0,1-5 320 0,5-1-32 15,0-3-16-15,5-3 0 0,-2-2 256 0,2-4 48 0,1 0 16 0,0-2 0 16,-1-1-208-16,-3-3-64 15,-2-3 0-15,-3 1 0 0,-1-1-64 0,-4-4 0 0,-4-5-16 0,-5 2 0 16,0-3 80-16,-2-1 32 0,-3-2 0 0,-1-2 0 16,-2-2-48-16,0 0-16 0,-4 4 0 0,-1 4 0 15,-2-1-144-15,-4 6-16 0,0 1-128 0,-3 2 192 16,0 1-64-16,-2 1-128 0,-2 0 176 0,1 3-176 31,-1 2-256-31,2 4-144 0,2 0-48 0,5 1 0 16,0 1-1600-16,7 6-336 0,0 0-64 0</inkml:trace>
  <inkml:trace contextRef="#ctx0" brushRef="#br0" timeOffset="74438.95">31819 14234 18431 0,'0'0'816'0,"0"0"160"0,0 0-784 0,0 0-192 16,0 0 0-16,-10 0 0 0,2 4 1872 0,-1 2 336 0,0 3 64 0,0 5 16 15,0 5 16-15,-1 3 0 0,-2 1 0 0,-1 7 0 16,-1 3-1776-16,-1 8-336 0,-2 10-192 0,2 0 192 16,0-2 400-16,-1 5 96 0,1 4 16 0,-1 1 0 15,-1 5-16-15,2-4 0 0,1-5 0 0,1 1 0 16,3 0-256-16,1-3-48 0,3-2-16 0,2-3 0 16,0-6-224-16,3 4-144 0,1-2 192 0,0 2-192 15,1-7 128-15,2-2-128 0,0-1 0 0,2 1 0 31,2-3-704-31,-1-1-240 0,-1-9-48 0,3 2-10880 0,-2-6-2176 0</inkml:trace>
  <inkml:trace contextRef="#ctx0" brushRef="#br0" timeOffset="82657.36">29119 15898 12895 0,'0'0'1152'0,"-6"0"-928"15,6 0-224-15,-8 1 0 0,8-1 1152 0,-8 1 192 16,2 2 48-16,6-3 0 0,0 0-496 0,-6 3-112 15,6-3-16-15,0 0 0 0,0 0-192 0,0 0-64 16,0 0 0-16,0 0 0 0,0 0-96 0,0 0-32 16,0 0 0-16,0 0 0 0,0 0-64 0,14 3-32 0,0 1 0 0,3-3 0 15,4-1 160-15,0 0 48 0,3-1 0 0,7 0 0 16,3-2 16-16,3 2 0 0,3 0 0 0,3-2 0 16,1 3-144-16,1-1-32 0,-2 0 0 0,3-1 0 15,2 2 16-15,2-1 0 0,2 1 0 0,2 0 0 16,2 1-32-16,2-1-16 0,-1 0 0 0,-4 2 0 15,-2-2-112-15,0 0-32 0,2-2 0 0,1 2 0 16,-1-2-160-16,2 1 0 0,1 1 144 0,-1-2-144 16,-1-1 0-16,-3 0 0 0,-4 0 0 0,0 0 128 15,0 0-128-15,-4-1 0 0,2-1 0 0,-2 1 128 16,1 1-128-16,-2-1 0 0,-5-3 0 0,0 4 0 16,-3 0 0-16,-2 2 0 0,-4-2 0 0,-1 2 0 15,-1 0 0-15,-5-2 128 0,-2 2-128 0,2 1 0 0,0-1 0 16,-4-3 0-16,-1 1 0 0,-2 3 0 0,-2-1 0 15,0 0 0-15,-2-2 0 0,-10 3 128 0,10-4-128 0,-10 4 0 16,0 0 128-16,9 0-128 0,-9 0 0 0,0 0 128 16,0 0-128-16,0 0 0 0,0 0 0 0,0 0 0 15,0 0 0-15,0 0 0 0,0 0 0 0,-9-3 0 16,-2 0 0-16,-2 2-128 0,-1 1-16 0,-2 0 0 16,-4 0 0-16,0 1 0 0,-3 0 144 0,-2-1-208 15,-2 0 80-15,-5 2 128 0,-4-1-272 0,-4 1 64 16,-2 1 16-16,-2-1 0 0,-2 0 192 0,-2 0-144 15,-3 0 144-15,0-1-128 0,0-1 0 0,-4 1 0 16,-3 0 0-16,-4-1 0 0,-3 0 0 0,-1 0 0 16,0 2 0-16,2-1 0 0,2-1 128 0,-3 1-160 0,-1 2 160 0,-2-1-160 15,-1 0 160-15,2 0 0 0,1 2 0 0,5 0-128 16,3 0 128-16,5-2 0 0,2 1 0 0,4-2 0 16,1 1 0-16,5 2 0 0,4 1 0 0,4-2 0 15,3 1 0-15,4-2 0 0,7-1 0 0,4 2 0 16,4 0 0-16,11-3 0 0,0 0 0 0,0 0 0 15,0 0 0-15,0 0 0 0,0 0 0 0,17 5 0 16,6-3 0-16,5-1 0 0,4-1 0 0,6 0 0 16,8-1 160-16,0-1-32 0,2-1-128 0,7-1 192 15,4 3-192-15,7-2 144 0,3 1-144 0,2 1 128 16,0-2-128-16,-1 2 0 0,-2 1 144 0,-1 0-144 16,2 0 320-16,3 0 0 0,4 0 0 0,1 2 0 15,-1 0 16-15,0 1 0 0,-1 1 0 0,2 0 0 16,1-4-144-16,-1 1-16 0,-1 1-16 0,-7 0 0 15,-5 1-160-15,0 2 0 0,-1 2 0 0,0-1 0 0,-3 0 0 16,-3 3 0-16,-4-3 0 0,-5 3 0 0,-6-4 0 0,-6 1 0 16,-6 1 0-16,-5-3 0 0,-6 1 0 15,-7 1 0-15,-1-3-192 0,-11-3 192 16,0 0-704-16,0 0 0 0,0 0-16 0,0 0 0 16,0 0-1904-16,-14 0-368 0,-8-3-80 0,2 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6:49:23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14415 8038 2751 0,'0'0'256'0,"0"0"-256"0,10-4 0 0,0 3 0 15,0 1 2288-15,0-2 400 0,0 1 96 0,1 0 16 16,-11 1-1776-16,11 0-336 0,-11 0-80 0,10 0-16 16,-10 0-128-16,0 0-16 0,0 0-16 0,0 0 0 15,0 0 16-15,0 0 16 0,0 0 0 0,0 0 0 16,0 0 16-16,0 0 0 0,0 0 0 0,0-8 0 16,-1 2-112-16,-2-3-32 0,1 1 0 0,-5 3 0 0,2-4 48 0,-1 3 0 15,-2-3 0-15,-7-8 0 0,0 5-48 0,0-1 0 16,-2-1 0-16,1 1 0 0,-1 1 48 0,-1-2 0 15,0-2 0-15,-1 4 0 0,-1 2 0 0,-3-4 16 16,-2-2 0-16,-2 4 0 0,-2-1-16 0,-3-1 0 16,-4 1 0-16,2-1 0 0,0 0-64 0,0-1-32 15,-1-2 0-15,1 1 0 0,-3 1-128 0,0-1-32 16,-1 1 0-16,-4 1 0 0,-5 0-128 0,-4-1 128 16,-5 4-128-16,2 0 128 0,0-4-128 0,1 0 0 15,-1 3 0-15,2 1 0 0,0-4 0 0,-1-1 160 16,-4 4-160-16,-4 0 160 0,-4-2 0 0,2 0 0 15,4 0 0-15,2 2 0 0,-2-2-16 0,2 3 0 16,0 4 0-16,-4-5 0 0,-5 0-16 0,1-2 0 0,0 0 0 16,3 2 0-16,1 3 768 0,1-1 160 0,1 3 32 0,-4-2 0 31,-7 1-1632-31,1 3-320 0,3-3-64 0,-1 3-16 0,2-4 784 0,3 3 160 0,1 1 0 0,-3-1 0 16,-5 2 0-16,1-1 128 0,-1-2-128 0,4 2 0 15,-1 1 128-15,4 2-128 0,1 1 0 0,-3-1 0 16,-4 0 0-16,-2-2 128 0,3 1-128 0,0 2 0 15,3 0 0-15,3 1 0 0,2 0 128 0,-4 1-128 16,-7 0 0-16,2 1 0 0,1-2 0 0,1 0 0 16,1 0 0-16,3 1 0 0,2 2 0 0,-4-1 0 15,-4 1 128-15,0-1-128 0,1 2 0 0,2 0 144 16,3 1-144-16,2-1 0 0,0 0 0 0,-1 1 0 16,-2 0 0-16,-2-1 0 0,-2-2 0 0,4 3 0 15,4 3 0-15,1-2 0 0,1 3 0 0,-1 0 0 0,-2 2 0 16,-1-2 0-16,-1 1 0 0,-1-1 0 0,6 1 0 0,1 3 0 15,0 0 0-15,3 0 0 0,0 1 0 0,-1-2 0 16,-3-2 0-16,-1 4 0 0,-1-2 0 0,4-2 0 16,5 3 0-16,0-3 0 0,2 1 0 0,2 3 0 15,3 0 0-15,-3 0 0 0,-2 0 0 0,-2 2 0 16,-1-2 0-16,3 0 0 0,1-3 0 0,1 4 0 16,2 2 0-16,2-1 0 0,0 0 0 0,1-1 0 15,-1 1 0-15,0-2 0 0,-1 4 0 0,0-1 0 16,1-1 128-16,1 1-128 0,-2-1 0 0,5 2 0 15,2-2 0-15,2 5 128 0,0 0-128 0,-1 4 0 0,1-3 0 0,2 0 0 16,3 1 0-16,0 2 0 0,-1-3 0 0,1 2 0 16,-1 0 0-16,2-2 0 0,0-1 0 0,2 2 0 15,1 4 0-15,1-3 0 0,1 0 0 0,4-1 0 16,1 1 0-16,3 1 0 0,-1-4 0 0,2-2 0 16,4 2 0-16,0 0 0 0,0 1 0 0,4 2 0 15,-2-2 0-15,0-1 0 0,2-3 0 0,1 2 0 16,1 4 0-16,2-2 0 0,-2-2 0 0,2 2 0 15,1-2 0-15,1 2 0 0,0-2 0 0,3 1 0 16,-1-1 0-16,2 2 0 0,0-3 0 0,1 1 0 16,0 2 0-16,0-3 0 0,3-2 0 0,1 4 0 15,1-2 0-15,1-1 0 0,2 2 0 0,4 0 0 16,0-1 0-16,4 0 128 0,0 0-128 0,2 1 0 16,3-3 0-16,0 1 128 0,1-4-128 0,3 1 0 15,1 2 0-15,-1-1 128 0,0-2-128 0,2-2 0 0,1-1 128 0,1 3-128 16,1-2 0-16,2 0 128 0,1 2-128 0,3-1 160 15,5-3-160-15,2 3 160 0,3-4-160 0,-1 1 0 16,-2 1 0-16,0-3 0 0,2 0 0 0,-1 1 0 16,1-4 0-16,3 4 0 0,5-4 0 0,0 2 0 15,0 1 144-15,0-3-144 0,-6 3 0 0,4-2 0 16,-2-1 0-16,4 1 0 0,-1 0 128 0,4-3-128 16,5 1 160-16,-1-1-160 0,-3 2 0 0,-2-3 0 15,-1 0 0-15,4 0 0 0,-1 1 0 0,4-1 0 16,3 2 128-16,-1-3-128 0,-1-1 0 0,-1 0 0 15,-3 2 0-15,2 0 0 0,1-1 0 0,0 1 0 16,3-1 0-16,-2 1 0 0,-1 1 0 0,-2 2 0 0,-2-4 0 0,0 2 0 16,2-1 0-16,2 2 0 0,3 3 0 0,-2-4 0 15,-5 0 0-15,3-2 128 0,-2 1-128 0,0 0 0 16,1 1 0-16,3 2 0 0,2-3 0 0,-1 0 0 16,-2-2 0-16,2 0 0 0,-6-2 0 0,2 2 0 15,-1 0 128-15,5 0-128 0,1-1 0 0,0 0 0 16,-4-2 0-16,0 3 0 0,0-2 0 0,-2 0 0 15,2 1 128-15,1 1-128 0,8 0 0 0,-6-1 0 16,-1-2 0-16,-1 2 0 0,-2 1 0 0,4 0 0 16,-1 0 0-16,3 0 0 0,0 0 0 0,-3 0 0 15,-2 0 128-15,-1-1-128 0,-1-1 0 0,2 2 0 16,1 2 0-16,3-1 0 0,1 0 0 0,-3-1 0 16,-5-2 0-16,1-1 128 0,-4 1-128 0,5-1 0 0,-3 3 0 15,4 3 0-15,2-7 0 0,-2 1 0 0,-4-2 0 0,-1 1 0 16,-3-2 0-16,0 1 0 0,-2 0 0 15,1-1 0-15,0-1 0 0,1 2 0 0,-1-3 128 16,-3 1-128-16,-4-2 0 0,-4 0 0 0,1-4 0 0,-3 3 128 16,-3-3-128-16,-1 2 0 0,-1-2 0 0,2-1 0 15,0-1 0-15,2 0 0 0,0-2 128 0,-2 2-128 16,-1-1 0-16,-3-1 144 0,-7 0-144 0,0-3 0 16,-2-1 0-16,-2-1 0 0,-1 2 0 0,1-1 0 15,-5 1 128-15,0-4-128 0,-1 1 0 0,-1-4 0 16,-3 2 0-16,-1 2 128 0,-1-3-128 0,-2 2 0 15,-2 0 0-15,-1-5 0 0,-3 3 0 0,-1-1 0 16,-3 1 0-16,0-1-176 0,-3 5 176 0,-2-5-160 16,-1 1 160-16,-3 2-160 0,-2-4 160 0,-3 3-128 0,-2-2 128 15,-3 0-128-15,-1-2 128 0,-2 0 0 0,-2 2 0 0,-1 1-128 16,-2 1 128-16,1 1 0 0,-2-4 0 16,-3 2 0-16,-6-4 0 0,-1 1 0 0,-1 5 0 0,-4-4-128 15,0 1 128-15,1-4 0 0,1-1 0 0,0 4 0 16,-2-3 0-16,2 2-128 0,-2 0 0 0,-1-2 0 15,-3 2 128-15,-2 2 0 0,-3-2 0 0,-1 3 0 16,-3-4 0-16,2 4 0 0,-1-5 0 0,2 3-128 16,0 1 128-16,-3 3 0 0,-2 0-144 0,-3 1 144 15,-2-5 0-15,2 2 0 0,2-5 0 0,-1 6 0 16,1 1-144-16,1 2 144 0,-1-1 0 0,-3 3 0 16,-3-1-144-16,-2 2 144 0,1-1 0 0,0 5-144 15,0-1 144-15,4 1 0 0,1-1-144 0,-6 2 144 16,-8 0-144-16,5 1 144 0,-1-1-192 0,2 0 192 0,2 4-128 15,3-2 128-15,0 0 0 0,-4 3 0 0,-5-1 0 16,0 3-128-16,5 1 128 0,0 0 0 0,2 1 0 0,0-3 0 16,-2 4 0-16,-3 2 0 0,-4 0 0 15,4 0 0-15,3-1 0 0,2 2-160 0,1 2 160 0,-1-1 0 16,-1 0 0-16,-4 3 0 0,-1-1 0 0,3 5 0 16,2 0 0-16,2-2 0 0,2 0 0 0,-1 3 0 15,-3-2 0-15,-1 1-128 0,-3 2 128 0,3 2 0 16,2-1 0-16,3 2 0 0,-1-3 0 0,-2 2 0 15,-1-1 0-15,-1 2 0 0,-3-1 0 0,4 1 0 16,2-1 0-16,3 0-128 0,0-2 128 0,0 3 0 16,-1-3 0-16,-2 2 0 0,0 3 0 0,-1-4 0 0,3 2 0 0,1 0 0 15,1-1 0-15,3 1 0 0,-1 1 0 0,-1 0 0 16,-4 1 0-16,1 0 0 0,1-2 0 0,3-4 0 16,2 1 0-16,2-3 0 0,1 4 0 0,0 3 0 15,-1 1 0-15,-1 1 0 0,-2-1 0 0,1-3 0 16,2 0 0-16,2-2 0 0,1 2 0 0,4 1 0 15,1-2 0-15,3 3 0 0,-1-3 0 0,-1 2 0 16,-4 2 0-16,0 0 0 0,-1 2 0 0,3-2 0 16,4 2 0-16,2 1 0 0,3-1 0 0,1 1 0 15,0-1 0-15,3 1 0 0,1 1 0 0,1-1-128 16,-2 2 128-16,0 2 0 0,-2 3 0 0,2-1 0 16,2-7 0-16,2 2 0 0,4 0 0 0,-1 1 0 15,5 0 0-15,0 1 0 0,2 0 0 0,4 0-128 0,1-1 128 16,2 1 0-16,-1 1 0 0,4 1 0 0,1 1 0 15,2-1 0-15,0-4 0 0,2 1 0 0,1 1 0 16,2 2-128-16,1-3 128 0,1 0 0 0,0 0 0 0,1 0 0 16,1 0 0-16,1 0 0 0,1 1 0 0,0 2 0 15,2-3 0-15,-1 3 0 0,1-1 0 0,2 0 0 16,1 0 0-16,1 1 0 0,-1 1 0 0,1-2 0 16,2-2 0-16,-1 2 0 0,-1-2 0 0,3 0 0 15,1 1 0-15,2 2 0 0,2-3 0 0,0 0 0 16,0 0 0-16,5 0 0 0,0-1 0 0,2 0 0 15,2 1 0-15,1-1 0 0,-2-4 0 0,1 0 0 16,0 1 0-16,4 1 0 0,0 1 0 0,2-1 0 16,3 0 0-16,1 1 0 0,1 1 0 0,4 0 144 15,3 0-144-15,5 0 0 0,2-3 0 0,-2-1 0 0,-2-1 0 0,1 1 0 16,0 0 0-16,3 0 0 0,0-3 0 0,5 0 0 16,6 0 0-16,0 0 0 0,-1 4 128 0,-1-2-128 15,-2-3 0-15,-1 2 0 0,2-4 128 0,4 4-128 16,3 1 0-16,2-3 0 0,1 1 0 0,-1-2 0 15,-1 0 128-15,-1 0-128 0,-1 0 0 0,7 0 0 16,3 0 0-16,-1-3 0 0,-4 2 128 0,0-2-128 16,2 3 0-16,2-2 0 0,1 4 0 0,0-4 0 15,1 1 0-15,-2 1 0 0,-3-2 0 0,-1 2 0 16,-1-1 0-16,4 3 0 0,3-2 0 0,0 1 0 16,-4 2 0-16,1-3 0 0,-3 2 0 0,3-1 0 15,1 2 0-15,1 1 0 0,2-5 0 0,-3 3 0 16,-4-8 0-16,0 5 0 0,-2 2 0 0,6 2 0 0,1-3 0 15,0 1 0-15,-2-4 0 0,-3-2 0 0,-2 0 144 16,0 2-144-16,-2-2 0 0,4 1 144 0,4 3-144 16,-4-5 128-16,-5-1-128 0,-1-1 128 0,-1-1-128 0,-1 0 128 15,2 1-128-15,3 0 128 0,0 1-128 0,0-1 0 16,-5-2 144-16,-1-1-144 0,-2-1 128 0,0 1-128 16,0 0 128-16,2-1-128 0,1 0 128 0,4 0-128 15,-5-1 128-15,-2-1-128 0,-3-5 0 0,0 4 0 16,0-5 0-16,3 5-128 0,0 2 128 0,2-5 128 15,2 0-128-15,-3-5 176 0,-4-1-176 0,-1 0 0 16,0-2 0-16,1 2 0 0,0 4 0 0,3-5 0 16,2 1 0-16,-2-3 0 0,-3-2 0 0,-1 1 0 15,-1 1 0-15,-2-1 0 0,-2 0 0 0,0-1 0 0,-1-3 0 16,1 1 128-16,3 1-128 0,-2 2 0 0,0-2 0 0,-5-3 0 16,-4-1 0-16,-2-2 0 0,-2 0 0 0,-2 2 128 15,-3-2-128-15,-1 2 0 0,-2-4 0 0,-2-1 128 16,-1-1-128-16,-2-4 192 0,-2-2-192 0,-5 0 192 15,-3-3 0-15,-2-1 16 0,-2 0 0 0,-5-2 0 16,-3 1-16-16,-4 0-16 0,-4-6 0 0,-3 0 0 16,-6-3 16-16,-3-1 0 0,-6 2 0 0,-3-1 0 15,-2-1-192-15,-5 3 0 0,-4-3 0 0,-5 1-176 16,-7 2 176-16,-7 0 0 0,-9-1 0 0,-10 6-128 16,-10 1-96-16,-2 2-16 0,-2 3 0 0,-11 1 0 15,-8-1-608-15,-6 6-128 16,-4 4-32-16,-6 6-14016 0</inkml:trace>
  <inkml:trace contextRef="#ctx0" brushRef="#br0" timeOffset="2233.73">13967 7814 6447 0,'0'0'576'0,"0"0"-576"0,0 0 0 0,0 0 0 0,0 0 1504 0,10-4 192 16,-10 4 32-16,0 0 16 0,10-1-1056 0,-10 1-224 15,0 0-32-15,11-1-16 0,-11 1-128 0,0 0-32 16,0 0 0-16,0 0 0 0,0 0 192 0,0 0 16 15,0 0 16-15,0 0 0 0,0 0-64 0,-2-8-16 16,-1-1 0-16,0 3 0 0,3 6-112 0,-10-7-32 16,2-3 0-16,-2 4 0 0,-1-3 0 0,-1 3 0 15,-1-3 0-15,-1 1 0 0,-2-3-48 0,-2 2-16 16,-1-4 0-16,-1 4 0 0,-1-2 112 0,-1-2 16 0,-4 2 0 16,-3-1 0-16,-4-2-48 0,-3 4 0 0,-2-2 0 15,1 1 0-15,-5 5-112 0,2-4-32 0,0 1 0 0,1-3 0 16,-6 5-128-16,2-4 192 0,-1 6-192 0,-5 0 192 15,-2-2-192-15,-3 0 0 0,-7-2 0 0,2 2 128 16,3-5-128-16,0 5 0 0,2-4 0 0,-2 5 0 16,2 2 0-16,-4-1 0 0,-6 0 0 0,1-1 0 15,1-6 0-15,-1 6 0 0,4-4 0 0,1 3 0 16,1 2 0-16,-3-1 0 0,-3 0 0 0,-3-1 0 16,-2-4 0-16,4-2 0 0,1 3 0 0,2 0 0 15,2 3 176-15,-4 0 0 0,-2 0 0 0,-2 2 0 16,-2-4-16-16,3 3 0 0,5-3 0 0,2 3 0 15,-1 1-160-15,-2-2 0 0,-5 4 0 0,1 0 0 16,0-2 0-16,4-1 128 0,0 1-128 0,2 1 0 16,0-3 0-16,-1 2 0 0,1 2 0 0,-2 0 0 0,-4-1 0 15,1-1 0-15,2 3 0 0,0-1 0 0,4 2 0 0,-1-1 0 16,0 2 0-16,-2 2 0 0,-4-2 0 0,1 1 0 16,1-1 0-16,3 3 0 0,2 0 0 0,1 2 0 15,2-1 0-15,-2-1 0 0,-3 1 0 0,-1-1 0 16,-4 2 0-16,7-1 0 0,3-2 0 0,3 1 0 15,1 4 0-15,0-1 0 0,1 3 0 0,-4 1 0 16,-3 0 0-16,-1-1 0 0,2 3 0 0,1-1 0 16,4 3 0-16,-1 0 0 0,2-2 0 0,-1 0 0 15,1 3 0-15,-3 1 0 0,-2-1 0 0,0-4 0 16,2 0 0-16,2 4 0 0,3 0 0 0,1 0 0 16,0-1-144-16,2 3 144 0,3-2 0 0,-4 2 0 15,-5-1 0-15,1 2 0 0,0 0 0 0,3 1 0 0,3-1 0 16,3 1 0-16,2 1 0 0,0 2 0 0,2-1 0 0,1 1 0 15,2-1 0-15,-1 6 128 0,-2-1-128 0,0 2 0 16,0-3 128-16,2 3-128 0,2-3 0 0,3 3 0 16,3-4 0-16,3 3 0 0,1 0 0 0,2 1 0 15,0 0 0-15,7 2 0 0,0-3 0 0,2 2 0 16,0-2 0-16,2 1 0 0,1-4 0 0,1 4 0 16,0-3 0-16,1 3 0 0,2 0 0 0,1 0 0 15,0 1 0-15,2 1 0 0,2 0 0 0,-1 1 0 16,0-5 0-16,2 4 0 0,2-1 0 0,0 0 0 15,2 0 0-15,1-1 0 0,1 3 0 0,1-1 0 16,-1-3 0-16,2 6 0 0,-1 1 0 0,3-1 0 16,-2 1 0-16,2-3 0 0,0 2 0 0,2 0 0 15,-1 3 0-15,2-2 0 0,1-1 0 0,1 0 0 0,2-2 0 0,3 2 0 16,3 0 0-16,4 0 0 0,2 1 0 0,3-1 128 16,2 3-128-16,0-6 0 0,1-2 0 0,-2 2 0 15,0-6 128-15,2 5-128 0,3-2 0 0,1 3 0 16,1-4 0-16,5 0 0 0,6-4 0 0,2 1 0 15,6 0 0-15,-4 1 0 0,1-2 128 0,2-2-128 16,0-1 0-16,4-1 144 0,2-3-144 0,6 1 192 16,4 0-192-16,-2-4 192 0,-3-1-192 0,-1 1 0 15,1-3 0-15,3 3-176 0,3 2 176 0,2-4 0 16,0-1 128-16,-1-4-128 0,1 0 0 0,0 3 128 16,5-3-128-16,4 0 0 0,3-7 176 0,1 0-48 15,-2-2 0-15,3 0 0 0,7-3 0 0,0-4-128 16,3-4 192-16,-1 0-64 0,0 2-128 0,6 1 192 0,6-4-192 0,-4 0 192 15,-6-2-192-15,1 0 0 16,-1-2 0-16,1 1 0 0,-1-3 0 0,-5 2 0 0,-6-3 0 0,1 3 0 16,2 1 0-16,-5-1 0 0,-5 1 128 0,-7-3-128 15,-6-1 0-15,-4 1 0 0,-6 4 0 0,-3 0 128 16,-1-1-128-16,-5 3 0 0,-6-2 0 0,-6-1 0 31,-9 0-1376-31,-5 0-304 0,-2-8-64 0,-11-1-16 0</inkml:trace>
  <inkml:trace contextRef="#ctx0" brushRef="#br0" timeOffset="4551.22">6737 1433 2751 0,'0'0'256'0,"0"0"-256"0,0 0 0 0,4-9 0 16,-4 9 1696-16,5-6 288 0,-5 6 64 0,4-10 16 16,-4 10-1056-16,0 0-224 0,0 0-32 0,0-8-16 15,0 8-224-15,0 0-64 0,0 0 0 0,-8-8 0 16,2 2-96-16,-2 2-32 0,-1-2 0 0,-1 3 0 15,0 2-96-15,0 0-32 0,-1 0 0 0,3-1 0 16,-1 1 0-16,-3 1 0 0,2 0 0 0,-1 1 0 16,-1 1-64-16,1-1 0 0,-1 1-128 0,1 1 192 15,-2 2-32-15,3-1-16 0,-1 1 0 0,0 1 0 16,1-2-144-16,0 0 0 0,0 1 0 0,0 4 128 16,-2-1-128-16,1 3 160 0,1-1-160 0,1 3 160 0,-3 1-32 15,2-1-128-15,1-1 192 0,0 4-64 0,-1-3 32 16,0 3 0-16,-1-2 0 0,-1 0 0 0,3 1-16 0,-1 3 0 15,-3 2 0-15,1 2 0 0,-2-1-16 0,0 0 0 16,1 2 0-16,-1-2 0 0,0 1 0 0,0 1-128 16,0-1 192-16,0 3-64 0,-2-4-128 0,2 0 0 15,1 0 144-15,0 2-144 0,0 2 0 0,2 0 0 16,0 1 0-16,2-2 0 0,1 1 0 0,3-1 128 16,-1-3-128-16,2 0 0 0,0 0 0 0,0 5 0 15,2-1 0-15,-1 2 0 0,2-6 0 0,0 1 0 0,1 2 0 16,0 2 0-16,1-2 0 0,1 1 128 15,2-1-128-15,0 2 0 0,-2-1 0 0,2-1 0 0,0 4 0 16,2-1 128-16,-2 2-128 0,4-2 192 0,1 0-64 16,-2-2 0-16,1 2-128 0,-3-1 144 0,2 2-144 0,0-2 160 15,2 2-160-15,-1-4 0 0,-2-1 0 0,0 2 128 16,1-2 32-16,-2 0 0 0,-1 0 0 0,-1-1 0 16,1-3-160-16,-4 2 0 0,2 5 0 0,-2-2 0 15,0-1 0-15,0 2 0 0,0-3 0 0,0-1 0 16,0 3 0-16,0 1 192 0,0-4-192 0,0 3 192 15,0 3 64-15,0-2 32 0,0 1 0 0,0-3 0 16,1 1-160-16,-1 1-128 0,0-2 192 0,0 1-192 16,0-1 192-16,0-1-64 0,-1-2 0 0,-1 1-128 15,2 3 176-15,-2 1-176 0,-1-3 160 0,-1 1-160 16,1 1 144-16,-3-3-144 0,1-2 128 0,0 2-128 16,0-1 128-16,3-1-128 0,-5 0 128 0,2 0-128 0,-1 2 128 0,0-2-128 15,-3-5 0-15,0 1 128 0,1 0-128 16,0 0 0-16,1-1 144 0,-2-2-144 0,-1-1 128 0,0 2-128 15,-2-3 160-15,1 2-160 0,-2-4 192 0,-2 1-64 16,2-2-128-16,-1 2 192 0,0-3-48 0,-1 3-16 16,-2-3 0-16,2 1 0 0,-3 0 0 0,4-2 0 15,-1 0 0-15,4 3 0 0,-1-3-128 0,2 1 0 16,-1 1 144-16,0-3-144 0,1 1 0 0,0 1 0 16,0-1 0-16,1-1 0 0,9-4 0 0,-9 5 0 15,1 0 0-15,8-5 128 0,-8 3-128 0,8-3 0 16,0 0 0-16,0 0 128 0,0 0-128 0,0 0 0 0,0 0 0 0,0 0 0 15,0 0 0-15,0 0 0 16,0 0 0-16,2-10 0 0,-2 10 0 0,5-8 0 0,2 0 0 16,-7 8 0-16,7-5 0 0,3 1 0 0,-10 4 0 0,10-2-128 15,-1-5 128-15,-9 7 0 0,12-2 0 0,-2 1 0 16,-10 1 0-16,13 0 0 0,-3 0 0 0,-10 0-128 16,11 2 128-16,-11-2 0 0,13 8 0 0,-2-4 0 15,-11-4 0-15,11 7 0 0,-1 2 0 0,-1 0 0 16,0 2 0-16,-2 3-128 0,2-3 128 0,-3 1 0 15,0 4 0-15,-3 1 0 0,4 1 0 0,-3 3 0 16,-1-1 0-16,0 5 0 0,-2-1 0 0,2 7 0 16,-3-1 0-16,0 2 0 0,0 0 0 0,0 1-128 15,0-1 128-15,0 0 0 0,0 1 0 0,0 0 0 16,-3 0 0-16,3 2 0 0,-1 0 128 0,0-1-128 16,-1 3 0-16,1-2 0 0,0 2 0 0,-2-1 0 0,1-2 128 15,-1 3-128-15,-1 0 160 0,2-1-160 0,1 0 144 0,-2 4-144 16,0-2 128-16,1 0-128 0,-1 1 0 0,2 0 128 15,0-3-128-15,1 1 0 0,-3 0 0 0,2 1 0 16,1-2 128-16,0 1-128 0,-1 0 0 0,1-1 0 16,2 0 0-16,1 1 128 0,-2 0-128 0,0-2 0 15,1 0 0-15,0-1 0 0,2-1 0 0,1 0 0 16,0 1 0-16,0-2 0 0,2-3 0 0,-1 3 128 16,2-1-128-16,1-3 0 0,-1 1 0 0,1-4 0 15,0 2 128-15,1-3-128 0,1 4 0 0,0-2 160 16,-1 0-160-16,3-2 160 0,-4 2 0 0,2-1 0 15,2-3 0-15,2 1 0 0,2 0 16 0,0-2 0 16,1 1 0-16,0-1 0 0,0 1 0 0,2-2 0 0,2-4 0 16,1 4 0-16,0-5 16 0,-1 2 16 0,3-1 0 15,-3-2 0-15,1-1-16 0,2-3 0 0,0 0 0 0,0 3 0 16,2-3-16-16,-3 2-16 0,0-5 0 16,3 3 0-16,0-3-32 0,2 0 0 0,3-2 0 0,0-1 0 15,-1 1 0-15,1 0-128 0,-1-2 192 0,-3-3-64 16,-4 0 0-16,-1-1-128 0,-3-1 192 0,-1 1-64 15,-4 1-128-15,-1 0 128 0,-1 1-128 0,-3 1 128 16,-10-2-128-16,12 2 0 0,-12-2 0 0,0 0 0 31,0 0-1504-31,3 13-384 0</inkml:trace>
  <inkml:trace contextRef="#ctx0" brushRef="#br0" timeOffset="9754.87">7576 19950 4607 0,'0'0'400'0,"0"0"-400"16,0 0 0-16,0 0 0 0,-3 9 1344 0,2 0 192 16,1-9 48-16,-4 11 0 0,-1 1-560 0,1-3-128 15,-1 2 0-15,1-2-16 0,-1 1-48 0,0-1-16 16,-1 0 0-16,0 2 0 0,1-4-16 0,1-2 0 15,0 1 0-15,0-1 0 0,-1-1-96 0,0 1-32 16,0 0 0-16,1-2 0 0,-1-2 144 0,-4 0 16 16,9-1 16-16,0 0 0 0,-10-2-272 0,10 2-48 15,-9-8-16-15,4 1 0 0,1-4 0 0,3 1-16 16,1-4 0-16,1 0 0 0,3 0-96 0,0-1-16 16,0-1 0-16,2 0 0 0,-1 1-224 0,1 1-160 15,1 0 192-15,2 1-192 0,1-1 0 0,-1 2 0 0,0 0 0 16,1 1 0-16,0-2 0 0,1 4 0 0,-1-2 0 0,2 3 0 15,-1-1 0-15,1 4 0 0,-2 0 0 0,0 0 0 16,-10 5 0-16,12-3 0 0,-1 1 0 0,-1 2 0 16,-10 0 0-16,12 4 0 0,-12-4 0 0,10 10 0 15,0-1 144-15,-4 3-144 0,-1 2 0 0,-2 2 144 16,-2 0-144-16,-1 2 0 0,0 1 0 0,-1 3 0 16,-3-2 0-16,0 2 0 0,-2-1 0 0,-2 2 0 15,-1-3 128-15,1-1-128 0,-3-3 128 0,1-4-128 16,-1 0 320-16,-1-1-32 0,1-3 0 0,-1 0 0 15,1-3 208-15,0-4 32 0,-1 0 16 0,2-1 0 16,0-1-96-16,-2-2-32 0,0-4 0 0,1 0 0 16,0 0-80-16,0-5-16 0,3-4 0 0,-2-1 0 15,3-2-64-15,1 0-32 0,1-1 0 0,1-2 0 0,0-1-32 16,2 2 0-16,1-1 0 0,1 2 0 0,1-4-64 16,1 1-128-16,1 1 176 0,1 1-176 0,0-2 0 0,1 1 0 15,1 2 0-15,2 1 0 0,-1 1 0 0,0 1 0 16,3 2 0-16,0 4 0 0,-1-2 0 0,1 3 0 15,0 2 0-15,2 3 0 0,0-1 0 0,-3 2-144 16,3 3 144-16,0 1 0 0,0 1-128 0,-1 3 128 16,1 2-128-16,-2 2 128 0,-3 4-144 0,1 0 144 15,-2 3-160-15,1 5 160 0,-2 6-208 0,-1 1 48 16,-2 2 16-16,-2-3 0 0,-1 1 16 0,-2-1 0 16,0-1 0-16,-2-3 0 0,-2-1 128 0,0 0 0 15,-2-1 0-15,-2 0 0 0,0-5 0 0,0-1 0 16,-2-1 0-16,-1 0 0 0,0-7 176 0,0 1 16 15,0-2 0-15,0-4 0 0,-1-2 16 0,1-4 16 0,1-2 0 0,-2 0 0 16,2-5-32-16,0-3-16 0,2-2 0 0,2 0 0 16,0-2 0-16,3-1 0 0,1 0 0 0,0-1 0 15,2-4-16-15,1 0 0 0,0-3 0 0,4 0 0 16,-1-4-160-16,3 2 0 0,1 1 0 0,1-1 128 16,0 5-128-16,6-3 0 0,-2 5 0 0,1 1 0 15,1 1 0-15,1 4 0 0,-1 2 0 0,1 4 0 16,-2 2-160-16,5 4 160 0,-5 1 0 0,2 1-144 15,0-1 144-15,1 6 0 0,-2 3-144 0,1-1 144 16,0 1 0-16,-2 5-144 0,1 6 144 0,-2 3 0 16,-1 6-128-16,-3 3 128 0,0 2 0 0,-1 3 0 15,-2 8-144-15,-2-1 144 0,-2 2 0 0,-3 2-144 16,-2-4 144-16,-1 2 0 0,-1 0 0 0,-1-2 0 0,-4-5 0 16,-1-1 0-16,-1-6 0 0,-1-1 0 0,0-4 0 0,-1-1 0 15,0-2 0-15,0-3 128 0,-1-4-128 0,0-1 144 16,1-3-144-16,0-3 160 0,2-3-32 0,-2-3-128 15,3-4 192-15,0-4-64 0,0-1 0 0,0-5-128 16,2-2 192-16,0-3-64 0,5-2-128 0,-2-4 0 16,2-2 0-16,5-2 0 0,-1-1 0 0,3-2 0 15,3-1 0-15,2 1 0 0,1 2 0 0,4 2 0 16,4 0-128-16,-1 2 128 0,2 3 0 0,1 0-144 16,-1 3 144-16,1 4 0 0,1 0-192 0,1 5 192 15,0-3-192-15,-2 6 192 0,2-1-144 0,0 6 144 16,-1 1 0-16,1 1-144 0,0 1 144 0,1 3 0 15,-1 4-144-15,-2 5 144 0,-2-1 0 0,-1 2 0 0,-1 2-144 0,-2 4 144 16,-3 1-144-16,-2 3 144 0,-1 0-208 0,-4 3 80 16,-2 0 128-16,-3 0-192 0,-4 2 192 0,-3-3-192 15,-2 2 192-15,-2-4 0 0,-3 2 0 0,0-1 0 16,-3-5 0-16,2-1 0 0,-2-3 144 0,1-2-144 16,0 0 320-16,1-2-64 0,0-3 0 0,-1-1 0 15,1-3 32-15,-2-2 0 0,1-6 0 0,0-3 0 16,1 0-32-16,1-3 0 0,1-2 0 0,3-3 0 15,3-4-64-15,3-3 0 0,2-4-16 0,2-1 0 16,1-5-176-16,3-2 0 0,2 1 0 0,5-2 128 16,4 0-128-16,3-1 0 0,4-1 0 0,1 3 0 15,-1 2 0-15,4 6-176 0,-1 3 176 0,0 1-128 16,1 4 128-16,-1 7-160 0,2-1 160 0,1 9-160 0,-1-1 160 16,0 6-128-16,-2 1 128 0,-1 7-128 0,-1 1 128 15,-1 7-128-15,-3 5 128 0,0 4-128 0,-5 2 128 0,-1 2 0 16,-4 2-144-16,-1 3 144 0,-4 3-128 0,-2 3 128 15,-2-2-160-15,-3 3 160 0,-2 1-192 0,-1-6 48 16,-3-4 16-16,1-1 0 0,0-7 128 0,1-1 0 16,-1-5-144-16,0-1 144 0,0-6 0 0,2 0 0 15,0-2 160-15,0-4-160 0,-1-5 256 0,-1-2-64 16,3-1-16-16,-2-2 0 0,1-3 0 0,1-5 0 16,-3-2 0-16,0-1 0 0,2-4-176 0,-1-4 192 15,2-3-192-15,0 0 192 0,1-6-192 0,4-2 0 16,3 0 0-16,2 0 0 0,1 2 0 0,4 1 0 15,3 3 0-15,3 4 0 0,2 2-192 0,1 3 192 16,0 0-192-16,1 5 192 0,0 5-192 0,2 0 192 16,-2 3-192-16,3 4 192 0,2 1-192 0,-2 3 192 0,-4 9-192 15,0-1 192-15,0 6-176 0,-1 1 176 0,-3 3-128 0,-1 2 128 16,-4 1-144-16,-3 4 144 0,-2 0-160 0,-1 4 160 16,-4 1-224-16,-4 1 48 0,-1-3 16 0,-2-6 0 15,1-1 160-15,-4 1-208 0,-2-5 80 0,2-2 128 16,-2-2 0-16,2-4 0 0,1-2 0 0,0-3 0 15,1 1 320-15,-1-5-32 0,2-5 0 0,-2 0 0 16,1-3-64-16,0-3-16 0,2-2 0 0,2-4 0 16,3-5-64-16,1-5-16 0,2-2 0 0,3-3 0 15,3-3-128-15,2-3 0 0,5-3 0 0,3 1 0 16,3 1 0-16,1 2 0 0,0 3 0 0,2 2-176 16,1 6 176-16,1 3-192 0,2 2 192 0,0 4-192 15,-3 3 192-15,3 7-128 0,1 1 128 0,-2 5-128 16,-2-1 128-16,-2 6-160 0,-4 5 160 0,0 4-160 0,-3 2 160 15,0 4 0-15,-5-1 0 0,-5 5-128 0,-5-3 128 16,-3 2 0-16,-3 2 0 0,-4-1-128 0,-4 4 128 0,-1-4 0 16,-3-3 0-16,3-4 128 0,-3-1 0 0,2 0 16 15,0-3 0-15,1-5 0 0,1 1 112 0,3-4 0 16,1 1 16-16,1-6 0 0,2 1-128 0,0-3-16 16,1-1-128-16,10 1 192 0,-11-3-192 0,2-7-208 15,3 0 32-15,0-4 16 16,3-2-1936-16,3-1-384 0,3-4-80 0</inkml:trace>
  <inkml:trace contextRef="#ctx0" brushRef="#br0" timeOffset="11507.72">8117 10751 11231 0,'0'0'496'0,"0"0"96"0,0 0-464 0,0 0-128 0,0 0 0 0,0 0 0 16,0 0 656-16,0 0 112 0,0 0 32 0,0 0 0 16,0 0-224-16,0 0-32 0,0 0-16 0,-8 2 0 15,8-2-64-15,-9 0-16 0,0 0 0 0,9 0 0 16,-9-2 112-16,9 2 16 0,0 0 0 0,0 0 0 16,-9 0-32-16,9 0 0 0,0 0 0 0,0 0 0 15,-9-1-80-15,9 1-16 0,0 0 0 0,0 0 0 16,0 0-112-16,0 0-16 0,0 0-16 0,0 0 0 15,0 0-144-15,0 0-32 0,9-4 0 0,1 0 0 16,2 2 32-16,2 1 0 0,-2-1 0 0,5 1 0 0,1 0 48 0,1 1 16 16,1-1 0-16,4 1 0 0,2 0 48 0,-1 0 16 15,0 0 0-15,1 0 0 0,-3-2 32 16,-2 2 0-16,0 0 0 0,-2 2 0 0,-4-2-112 0,-2 1-16 16,-3-1 0-16,-10 0 0 0,0 0 0 0,0 0 0 15,0 0 0-15,0 0 0 0,0 0 112 0,-13 6 16 16,-5 1 0-16,-5-4 0 0,-2 2-96 0,-4-1-16 15,-4-2 0-15,-2-2 0 0,5-2-64 0,-2 1-16 16,2-2 0-16,0 1 0 0,2 1 112 0,2 2 16 16,-1 1 0-16,3 1 0 0,1 0-256 0,3 0 0 15,2 0 0-15,3-2 0 0,3-1 0 0,3 0 0 16,9 0 0-16,0 0 0 0,0 0 0 0,0 0 0 0,0 0 0 0,0 0 0 16,13-1 0-16,2-2 0 0,3 0 0 0,2 1 0 15,2 1 0-15,2 0 0 0,0-1 0 0,2 1 0 16,-1 1 0-16,1-1 0 0,-2 2 0 0,-1 2 0 15,-2-1 0-15,0 2-128 0,-2-1 128 0,-4-1 0 16,-2-2 0-16,-13 0 0 0,0 0 0 0,0 0 0 16,0 0 0-16,0 0 176 0,-7 8-48 0,-3-1-128 15,-4-3 352-15,-4 0-32 0,-5-1-16 0,-1 2 0 16,0-2-48-16,0-1-16 0,0-1 0 0,1 2 0 16,0-1-112-16,3 1-128 0,3-2 176 0,2 3-176 15,2-2 128-15,3 0-128 0,1-2 0 0,9 0 0 31,0 0-272-31,0 0-176 0,0 0-16 0,0 0-9840 0,0 0-1952 0</inkml:trace>
  <inkml:trace contextRef="#ctx0" brushRef="#br0" timeOffset="12456.89">10714 10868 2751 0,'0'0'256'0,"0"0"-256"0,0 0 0 0,0 0 0 16,0 0 2592-16,-9-4 480 0,-3 1 80 0,2 1 32 15,-2 2-1344-15,3-1-272 0,-2 0-48 0,1 0-16 0,-2 1-288 0,1 1-48 16,-2 0-16-16,3-1 0 0,0 0-480 0,1 0-96 16,0 0-32-16,0 1 0 0,1-1-288 0,8 0-48 15,-9 0-16-15,9 0 0 0,0 0 0 0,0 0-16 16,0 0 0-16,0 0 0 0,0 0 48 0,0 0 16 15,17-1 0-15,-2 0 0 0,6 0 80 0,-1-1 0 16,4-1 16-16,4 0 0 0,3 0-80 0,0 2-32 16,-1 0 0-16,0 0 0 0,3-1-48 0,-1 0-16 15,1 1 0-15,-3-1 0 0,-2 0-32 0,-2 0-128 16,-2 1 192-16,-4 0-64 0,-2 1 64 0,-5 0 0 0,-13 0 0 16,0 0 0-16,0 0 32 0,0 0 16 0,0 0 0 0,0 0 0 15,-10-3 128-15,-4 2 16 0,-4 0 16 0,-5 1 0 16,-4 0-176-16,-2 0-32 0,-4 1-16 0,0-1 0 15,1 0-48-15,-1 0 0 0,3 0 0 0,-1 0 0 16,1 3-128-16,0-1 160 0,5 1-160 0,0 1 160 16,3 1-160-16,4-3 0 0,2 1 144 0,3-1-144 15,3 3 0-15,10-5 0 0,0 0 0 0,0 0 0 16,0 0 0-16,9 7-240 0,3-2 64 0,5 0 16 16,3-3 16-16,6 0 0 0,3-4 0 0,4 1 0 15,2 2 144-15,2-1 0 0,-1-1 0 0,2 1 0 16,1 0 0-16,-2 1 0 0,-5 1 0 0,-1-4 128 15,-2-3-128-15,-2 3-128 0,-7 0 128 0,-4 0-192 16,-4-1 192-16,-12 3 0 0,0 0 0 0,0 0 0 16,0 0 0-16,0 0 0 0,-14-1 128 0,-4 0-128 15,-4 0 144-15,-2-1-144 0,-1 1 192 0,-3-1-192 0,-4 0 176 0,2 2-176 16,0 0 160-16,4 0-160 0,-1 0 144 0,3 0-144 16,-2-1 128-16,6 2-128 0,0 3 0 0,2-1 0 15,1-2 128-15,5 1-128 0,-2-2 0 0,4 3 0 16,10-3 0-16,0 0 0 0,-8 0 0 0,8 0 0 15,0 0 0-15,0 0 128 0,0 0-128 0,0 0 0 16,0 0 0-16,14-3 0 0,0 2 0 0,2 0 0 16,2 0-144-16,0-1 144 0,-1 2 0 0,0 0-128 15,1 0 128-15,0 2 0 0,0-4-384 0,0 6 48 16,-1 0 0-16,0 1-14896 0</inkml:trace>
  <inkml:trace contextRef="#ctx0" brushRef="#br0" timeOffset="13912.35">7519 19968 12895 0,'0'0'1152'0,"0"0"-928"16,-12 2-224-16,2 0 0 0,1 2 1056 0,9-4 160 16,-10 3 48-16,1 2 0 0,0 1 0 0,2-1 0 0,-1-3 0 0,8-2 0 15,-11 4-176-15,2 1-48 0,9-5 0 0,-11 3 0 16,3-3-144-16,8 0-48 0,-11 0 0 0,3 0 0 15,8 0-176-15,-11 0-32 0,1-2-16 0,0-2 0 16,1 1-96-16,1-1-16 0,1-1 0 0,2-3 0 16,1 2-112-16,4 6-16 0,-1-13-16 0,2 3 0 15,1-4-80-15,2 1-16 0,3 1 0 0,4-2 0 16,4-3-144-16,3 0-128 0,0 1 192 0,4-1-192 16,-1 1 0-16,1 1 0 0,2 1 0 0,-1 1 0 15,1-1 0-15,0 3 0 0,-1 0 0 0,-1 1 0 16,0 6 0-16,-2 1 0 0,-3 1-128 0,-1 5 128 15,0 1 0-15,-2 6 0 0,0 0-160 0,-5 4 160 16,-1 3 0-16,-3 2 0 0,-1 1-144 0,-4 3 144 16,-6 2 0-16,-1-1 0 0,-3 4 0 0,-3-1 0 0,-4 5 128 15,0 0 0-15,-2-2-128 0,-3-1 192 0,-2-2 32 0,1-4 0 16,-3-3 0-16,2-1 0 0,-1-2 32 0,1-3 0 16,1-7 0-16,3 2 0 0,-1-5 128 15,3-4 16-15,4-2 16 0,-2-6 0 0,-1 0 32 0,2-6 16 16,1-1 0-16,4-3 0 0,2-2-192 0,3-2-32 15,3-4-16-15,0-1 0 0,4-2-224 0,3 1 0 16,4-3 0-16,2 6 0 0,6-2 0 0,0 6 0 16,3-4 0-16,0 3 0 0,0 4 0 0,6 2-160 15,-2 4 160-15,0 0-192 0,-2 7 192 0,0 4-160 16,1 5 160-16,-1 5-160 0,-2 3 160 0,-1 7-192 16,-1 8 192-16,-1 0-192 0,-3 5 192 0,-3 3 0 15,-5 5 0-15,1-1-128 0,-6 2 128 0,-2-1 0 16,-3 0 0-16,-2-2 0 0,-3-3 0 0,-1-4-160 15,-3-2 160-15,3-6 0 0,-4-4 0 0,1-2 0 0,1-7 0 0,2-1 0 16,-1-5 0-16,1-4 176 0,0-4-48 0,-1-3-128 16,1-4 320-16,1-6-32 0,2-2-16 0,0-2 0 15,1-7-80-15,1-3-32 0,1 0 0 0,0-6 0 16,2-5-160-16,2 0 128 0,2 0-128 0,2-1 128 16,1 2-128-16,3 4 128 0,2 1-128 0,3 5 128 15,-1 7-128-15,4 3-192 0,0 3 32 0,1 4 16 16,-2 2 144-16,1 8-128 0,1 3 128 0,0 3-128 15,-2 3 128-15,0 8-192 0,0 2 192 0,1 6-192 16,-1 1 192-16,-4 5 0 0,-2-1-144 0,-4 4 144 16,-4 2 0-16,-3 1 0 0,-4 1 0 0,0-1 0 15,-2-2 0-15,-3-2 0 0,0-5-144 0,-2-1 144 0,-2-4 0 16,0-2 0-16,0-5 0 0,2 1 144 16,1-5 128-16,0-3 32 0,-1-5 0 0,0-2 0 0,2 0 80 0,-1-2 0 15,0-6 16-15,0 1 0 0,3-4-400 16,-1 3 0-16,2-3 0 0,3-1 0 0,2 2-224 0,1-1-128 15,2-2-32-15,3 0 0 16,2 1-2864-16,1 0-576 0,1-9-112 0,5 5-32 0</inkml:trace>
  <inkml:trace contextRef="#ctx0" brushRef="#br0" timeOffset="17263.59">13278 8934 3679 0,'0'0'160'0,"0"0"32"0,0 0-192 0,0 0 0 0,0 0 0 0,0 0 0 15,0 0 1584-15,0 0 272 0,10-3 48 0,-10 3 16 16,0 0-944-16,11-2-176 0,-11 2-32 0,0 0-16 16,0 0-192-16,0 0-48 0,0 0 0 0,0 0 0 15,0 0-80-15,0 0-32 0,0 0 0 0,0 0 0 16,0 0-144-16,0 0-16 0,0 0-16 0,0 0 0 16,0 0-96-16,0 0 0 0,0 0-128 0,0 0 192 15,0 0-192-15,0 0 144 0,0 0-144 0,0 0 128 16,0 0-128-16,0 0 0 0,0 0 0 0,0 0-5376 15,0 0-1008-15</inkml:trace>
  <inkml:trace contextRef="#ctx0" brushRef="#br0" timeOffset="21549.46">7871 19762 6447 0,'0'0'576'0,"0"0"-576"16,-9-1 0-16,1 1 0 0,1 0 1360 0,7 0 176 16,-11-3 16-16,4 3 16 0,7 0-528 0,-9 0-96 15,1-1-32-15,8 1 0 0,-10-1-320 0,3 2-64 16,7-1-16-16,-11 2 0 0,1 1-192 0,1-3-64 16,3 1 0-16,-2 2 0 0,1 1-128 0,7-4-128 15,-9 5 144-15,2-1-144 0,7-4 224 0,0 0-48 0,-8 1-16 0,8-1 0 16,-9 4 160-16,9-4 16 0,-8 2 16 0,8-2 0 15,0 0 32-15,-8 3 16 0,2 0 0 0,6-3 0 16,0 0-96-16,0 0-32 0,-8 3 0 0,8-3 0 16,0 0-80-16,0 0-32 0,0 0 0 0,0 0 0 15,0 0-32-15,0 0 0 0,0 0 0 0,0 0 0 16,0 0 48-16,0 0 0 0,0 0 0 0,0 0 0 16,0 0 64-16,0 0 16 0,0 0 0 0,0 0 0 15,0 0-32-15,0 0 0 0,0 0 0 0,0 0 0 16,13 1-64-16,-13-1-16 0,12 0 0 0,-2 0 0 15,-10 0 32-15,0 0 0 0,11 0 0 0,-11 0 0 16,12 0-176-16,-12 0 192 0,0 0-192 0,0 0 192 16,0 0-64-16,0 0 0 0,10-2 0 0,-10 2 0 15,0 0 96-15,0 0 16 0,0 0 0 0,0 0 0 16,10-7-32-16,-10 7 0 0,8-5 0 0,-8 5 0 0,0 0-80 16,12-2-128-16,-2-3 176 0,2 0-176 0,-1 2 0 0,3 1 0 15,4-1 0-15,1-2 0 0,2-4 0 0,0 4 0 16,1 0 0-16,1 0 0 0,1-2 0 0,1 2 0 15,1-4 0-15,2 6 0 0,-2 1 0 0,5 0 0 16,1 1 0-16,1-1 0 0,0 2 0 0,4 0 0 16,1 0 0-16,0 0 0 0,1-2 0 0,-2 2 0 15,-3 0 0-15,-1 0 0 0,0-2 0 0,1 1 0 16,-1 1 0-16,0 1 0 0,0 3 0 0,0-1 0 16,-4-1 0-16,3 2 0 0,0 2 0 0,1 3 0 15,0-4 0-15,-2 2 0 0,1-3 0 0,-3 1 0 16,-2-1 0-16,0 1 0 0,-2-2 0 0,1 0 0 0,-1 1 0 15,0 1 0-15,0 1 128 0,-1-3-128 0,0-1 0 16,1 2 0-16,0 1 144 0,1 0-144 0,0-2 0 0,0 3 144 16,5 1 16-16,-1-4 0 0,1-1 0 0,1-2 0 15,-2-2 160-15,-1 2 16 0,-3-1 16 0,-1 0 0 16,1-3-64-16,-3 0-16 0,-3 0 0 0,3 2 0 16,-3 1-16-16,-1-2-16 0,0 0 0 0,0 2 0 15,-1-3-80-15,-1 3-16 0,-2 0 0 0,-1 0 0 16,-1-1-144-16,-2 1 160 0,2 1-160 0,-2 1 160 15,-1 1-160-15,2-1 128 0,-12-1-128 0,9 1 128 16,-9-1-128-16,9 3 0 0,-9-3 0 0,0 0 0 16,0 0 0-16,0 0 128 0,8 7-128 0,-8-7 0 0,0 0 0 15,0 0 0-15,0 0 128 0,4 9-128 16,-4-9 0-16,0 0 0 0,0 0 144 0,0 0-144 0,-4 10 144 0,-1-2-144 16,-2-2 192-16,7-6-192 0,-10 4 256 0,-1-1-64 15,0-1-16-15,-2 2 0 0,-1-5-16 0,-1 1 0 16,-2 0 0-16,0 0 0 0,-2 0-160 0,-2 1 192 15,-2 2-192-15,-1-1 192 0,3 1-192 0,-5-2 128 16,0 2-128-16,-5 0 128 0,-2-1-128 0,-5-4 0 16,-5 2 144-16,-2 0-144 0,-1-1 0 0,1 0 0 15,-2 0 0-15,-2 1 128 0,-2 0-128 0,3 0 0 16,-1 0 0-16,-5 0 0 0,-4 0 0 0,-2-2 0 16,-1 1 0-16,2-2 0 0,4 1 0 0,1 1 0 15,-2 1 0-15,3 1 0 0,-3 0 0 0,0-1 0 0,-3-2 0 16,5-2 128-16,3-1-128 0,3 2 0 0,1-1 0 0,2 2 0 15,3 2 0-15,4 0 0 0,2 0 0 0,1 0 0 16,-2 0 0-16,3 1 0 0,1 0 0 0,1-1 0 16,4-1 0-16,0 0 0 0,5-3 0 0,0 4 0 15,5 0 0-15,1 0 0 0,-1-1 0 0,5 1 0 16,0-2 0-16,4 4 0 0,-2 0 0 0,5 1 0 16,-3-3 0-16,9 0 0 0,-9 1 0 0,9-1 0 15,-8 1 0-15,8-1 0 0,0 0 0 0,0 0 0 16,0 0 0-16,0 0 0 0,-7 4 0 0,7-4-128 15,0 0 128-15,0 0 0 0,0 0-144 0,0 0 144 16,0 0 0-16,12 12 0 0,4-6 0 0,3-2 0 16,1 0 0-16,5-1 0 0,3-3 0 0,7 2 0 15,2-2 0-15,3 1 0 0,3-4 0 0,1 1 0 16,-2-1 0-16,2 2 0 0,2 1 0 0,2 0 0 0,2 0-144 16,3 1 144-16,6 2 0 0,0-1 0 0,2-4 0 0,-1 1 0 15,-3-1 0-15,2 1 0 0,-2 1 0 0,1 0 0 16,1 3 0-16,1 2 0 0,1 0 0 0,-4-4 0 15,-5 2 0-15,-2-1 0 0,-3 1 0 0,-2 2 0 16,0-1 0-16,-3-1 0 0,-4-1 0 0,0 0 0 16,0 2 0-16,-1-1 0 0,-1 0 0 0,-3-1 0 15,-2 0 0-15,-3-1 0 0,-5 2 0 0,-2-2 0 16,-4 1 0-16,-1 0 0 0,-2-2 0 0,-2 0 128 16,-1-2-128-16,-3 2 0 0,-8 0 128 0,0 0-128 15,0 0 0-15,0 0 0 0,0 0 144 0,0 0-144 16,0 0 128-16,0 0-128 0,0 0 128 0,0 0-128 15,0 0 128-15,0 0-128 0,0 0 192 0,-10-2-32 0,-4 1-16 16,2 0 0-16,-6-2 64 0,-4-1 16 0,-4 2 0 16,-4-2 0-16,-4-1-32 0,-3 0 0 0,-5-2 0 0,-2-3 0 15,-3 1-48-15,-2-1-16 0,-2 3 0 0,-2-2 0 16,-2 4-128-16,-6-4 0 0,-5 1 0 0,-4-2 128 16,2 0-128-16,-1 0 0 0,2 3 0 0,-2 1 0 15,-1 2 0-15,0-1 0 0,-1-1 0 0,2-5 0 16,7 5 0-16,2-3 0 0,5 4 0 0,4-4 0 15,4 2 0-15,1 0 0 0,-1-2 0 0,1 3 0 16,2-3 0-16,3 3 0 0,4-3 0 0,5 0 0 16,3 1 0-16,5 2 0 0,1 1 0 0,4-3 0 15,2 4 0-15,6 1 0 0,2 0 0 0,1 1 0 16,8 2 0-16,-7-3 0 0,7 3 0 0,0 0 0 16,0 0-192-16,0 0 192 0,0 0-160 0,15 0 160 0,0-3-192 15,6 6 192-15,3 0-208 0,6-1 80 0,3-1 128 16,8 3-128-16,2 0 128 0,4 1-128 0,3-2 128 15,-2-1 0-15,3 1 0 0,2 1-128 0,2-2 128 0,4 3 0 16,2-1 0-16,3-3 0 0,2 2 0 0,2-2 0 16,-2-1 0-16,-1 1-128 0,-2 1 128 0,5 0 0 15,-2 2 0-15,1-2 0 0,-1 0 0 0,-3-1 0 16,-6-1 0-16,-4 1 0 0,-1 1 0 0,-3-1 0 16,-2 0 0-16,-3 2 0 0,-1 2 0 0,-5-1 0 15,-3-4 0-15,-3 2 0 0,-6 1 0 0,-2-1 0 16,-3-1 0-16,-7 1 0 0,-4 0 0 0,-10-2 0 0,0 0 0 0,0 0 0 15,0 0 0-15,0 0 144 0,0 0-144 0,0 0 160 16,-14 4-32-16,-1-1 0 0,-7-3 0 0,-3 0 0 16,-5 0-128-16,-1 0 0 0,-2-2 144 15,-2 1-144-15,0-1 144 0,-2-2-144 0,-1 2 192 0,-3 0-192 16,-1-2 192-16,-4 0-64 0,-3-2 0 0,-5 1-128 16,-3 0 176-16,-1-4-176 0,-2-1 160 0,0-2-160 15,2 6 0-15,-1-3 128 0,1 1-128 0,-2-1 0 16,-1 1 0-16,2 1 0 0,2-2 0 0,5 4 0 15,3-2 0-15,2-1 0 0,6 2 0 0,4-1 0 16,4 2 0-16,4 3 0 0,5-2 0 0,2-1 0 16,2 1 0-16,3 0 0 0,6 2 0 0,-1-1 0 15,3-1 0-15,9 4 0 0,0 0 0 0,0 0 0 16,0 0 0-16,0 0-192 0,13-4 192 0,4 2-160 16,2 1 160-16,4 1-208 0,3 0 80 0,6 2 128 0,4 1-192 15,2 0 192-15,5 3-160 0,4-1 160 0,3 2 0 0,4 2-144 16,3 0 144-16,2 0 0 0,-4-1 0 0,2 0-128 15,1-2 128-15,3 2 0 0,2-1 0 0,1 0 0 16,4 2 0-16,-2-2 0 0,-5 2 0 0,-1-3 0 16,-3 4 0-16,0-4 0 0,-2 2 0 0,-1 1 0 15,2 0 0-15,-1 1 0 0,-4-2 0 0,-7 1 0 16,-2-3 0-16,-5 2 0 0,-4-2 0 0,-2 0 0 16,-3 1 0-16,-4-4 0 0,-4 3 0 0,-2-1 0 15,-4-2 0-15,-3-1 0 0,-11-2 0 0,0 0 0 16,8 1 0-16,-8-1 0 0,0 0 0 0,0 0 144 15,0 0-144-15,-12 0 160 0,-3 0-160 0,-4 0 192 0,-5-1-192 0,-1-1 192 16,-3 1-64-16,-3 0 0 0,-2-4 0 16,-5 1 0-16,-7 0-128 0,0-5 192 0,-5 2-192 0,-1 0 192 15,-2-5-192-15,-2 3 128 0,-1 0-128 0,-5 0 128 16,1-1-128-16,-6 1 0 0,-5 0 0 0,3-1 0 16,-2 1 0-16,2 1 0 0,2 2 0 0,-1 1 0 15,1-3 0-15,1 4 0 0,1 1 0 0,6 0 0 16,3 2 0-16,7-1 0 0,1 2-128 0,6 2 128 15,4-1 0-15,7 2 0 0,3-3 0 0,4 2 0 16,3 1-144-16,3-1 144 0,5 2 0 0,1-1 0 16,11-3-176-16,0 0 176 0,0 0-160 0,0 0 160 15,0 0-240-15,0 0 48 0,13 7 16 0,4 2 0 16,2-3 0-16,9 1 0 0,4-2 0 0,6 0 0 16,4-1 176-16,6 2 0 0,4 2-144 0,5 1 144 15,3 0 0-15,1-4-144 0,0-2 144 0,1 3 0 0,2-1 0 0,1-2-128 16,1 2 128-16,0 2 0 0,1-3 0 0,-2 1 0 15,-5-5 0-15,-3 1 0 0,-4-1 0 0,0 1 0 16,-4 2 0-16,-2-2 0 0,-6-1 0 0,-2 1 0 16,-2 3 0-16,-4-4 0 0,-6 0 0 0,-2 0 0 15,-6 0 0-15,-3 3 0 0,-5-2 0 0,-11-1 0 16,0 0 0-16,0 0 0 0,0 0 192 0,0 0-64 16,-8 5-128-16,-7 0 192 0,-5-1-16 0,-8-1-16 15,-8 0 0-15,-3 0 0 0,-6-1-160 0,-3 1 160 16,-3 1-160-16,-2 0 160 0,-1 1-160 0,-4 2 0 15,-7-5 144-15,-1-1-144 0,-3 0 0 0,1 0 144 16,0 2-144-16,1-1 0 0,3 2 128 0,-2-4-128 16,2-1 0-16,0-3 0 0,3-1 0 0,5 1 0 0,4-3 0 0,4 3 0 15,3 1 128-15,4 1-128 0,5-1 0 0,3 1 0 16,1 0 0-16,4-1 0 0,2 0 0 0,7 2 0 16,5 0 0-16,3-1 0 0,11 2 0 0,0 0 0 15,0 0 0-15,0 0-176 0,0 0 176 0,15-5-160 16,7-2 0-16,3 1 0 0,3 1 0 0,5-1 0 15,4 2 160-15,5 0-160 0,2 2 160 0,7 1-160 16,0-1 160-16,4 4 0 0,5 0 0 0,-2-1-128 16,-3 1 128-16,-2-1 0 0,-1-1 0 0,-1 2-128 15,-1 2 128-15,-3 1 0 0,-2-2 0 0,0-2 0 16,-1 2 0-16,-3-1 0 0,-4 1 0 0,-5-3 0 16,-6-1 0-16,-4-1 0 0,-5 1 0 0,-5 0 0 15,-12 1 0-15,0 0 0 0,0 0 0 0,0 0 128 16,0 0 0-16,0 0 16 0,-10-5 0 0,-6 1 0 0,-6 1-16 0,-9 2 0 15,-3 0 0-15,-4-1 0 0,-4 1-128 0,-1 0 128 16,-4 0-128-16,-2-1 128 0,0 2-128 0,-3 0 0 16,-2 2 0-16,-3-1 128 0,-4-1-128 0,0 0 0 15,1-1 0-15,3-1 0 0,5 2 0 0,0 0 0 16,4-1 0-16,3 0 0 0,5 0 0 0,1 1 0 16,4 0 128-16,2 0-128 0,1 0 0 0,5 0 0 15,4-2 0-15,6 4 0 0,4-1 0 0,4 0 0 16,9-1 0-16,0 0 0 0,0 0-240 0,0 0 80 15,15-1 16-15,8 0 0 0,6-1 144 0,6-2-192 16,3-1 192-16,4 2-192 0,1-2 192 0,4-2 0 16,1 2 0-16,3 3-128 0,3 2 128 0,3-2 0 0,5 1 0 15,-1 1-128-15,-2 1 128 0,-1 1 0 0,0 0 0 0,1 2 0 16,-1 2 0-16,2 1 0 0,2 4 0 0,-2-2 0 16,-4 1 0-16,-4-2 0 0,-3-2 0 0,-5 4 0 15,-3 0 0-15,-3-2 0 0,-4-2 0 0,-3 3 0 16,-5-2 0-16,-2 0 0 0,-3-2 0 0,-6-2 0 15,-3-1 0-15,-12-2 0 0,0 0 0 0,0 0 0 16,0 0 0-16,0 0 144 0,0 0-16 0,-11-1-128 16,-3 0 288-16,-3 0-48 0,-6-1-16 0,-1 1 0 15,-7 2-224-15,1-1 176 0,-4 0-176 0,-1 0 160 16,-2 0-160-16,-4-1 0 0,-2 0 0 0,-3-3 0 16,-2-4 128-16,0 2-128 0,-1-3 0 0,2 3 128 15,2 1-128-15,1-2 0 0,2 2 0 0,2 3 128 16,0-1-128-16,2 1 0 0,0-3 0 0,4 1 0 15,1 1 0-15,5-1 0 0,1 2 0 0,4-5 0 0,4 4 0 0,1 1-256 16,6 1 64-16,2 1 16 16,10 0-1744-16,0 0-336 0,0 0-80 0</inkml:trace>
  <inkml:trace contextRef="#ctx0" brushRef="#br0" timeOffset="25316.67">8544 13731 1839 0,'0'0'160'0,"0"0"-160"15,0 0 0-15,7-7 0 0,-7 7 2672 0,9-5 496 16,0-1 96-16,-2 0 32 0,-7 6-1856 0,0 0-368 0,0 0-80 0,7-5-16 15,-7 5-160-15,0 0-48 0,0 0 0 0,9-6 0 16,-9 6-48-16,0 0-16 0,0 0 0 0,0 0 0 16,0 0-16-16,0 0-16 0,0 0 0 0,0 0 0 15,0 0-96-15,-3 12-32 0,-1 1 0 0,-5 3 0 16,-3-1-160-16,-4 2-48 0,-1 3 0 0,-3-1 0 16,-1 2 48-16,-2 2 0 0,-2 2 0 0,-5 0 0 15,-3 5-16-15,-2-2 0 0,-6 1 0 0,4 0 0 16,-1-1-240-16,1 2-128 0,0 1 160 0,2-2-160 15,0 0 128-15,2-2-128 0,2 0 0 0,1-6 144 16,2-1-144-16,2-1 192 0,-2 0-192 0,1-2 192 16,2-3-16-16,0 0 0 0,1-5 0 0,4 1 0 15,0-4-48-15,2 1-128 0,5-3 192 0,3-3-64 16,2 1-128-16,8-2 160 0,0 0-160 0,0 0 160 16,0 0-160-16,0 0 160 0,7-6-160 0,2 0 160 15,1 1-160-15,2 1 0 0,1-1 0 0,2-1 0 0,6 1 0 0,-2 1 0 16,2-4 0-16,4 2 0 0,-1-3 0 0,1 3 0 15,2 1 0-15,2-2 0 0,3 2-144 0,2 1 144 16,2-1 0-16,3 0 0 0,4 1 0 0,3 2 0 16,1-1 0-16,1 2 0 0,1 1 0 0,-2 0 0 15,-4 0 0-15,-1 1 144 0,0 1-144 0,-1-1 0 16,-3 4 0-16,1 0 128 0,-3-4-128 0,1 2 0 16,-1-1 0-16,0 1 0 0,-2 2 0 0,-2-1 160 15,-3-3-160-15,-2 0 160 0,-4 1 32 0,-3-2 16 16,-4 0 0-16,-3 0 0 0,-1-2-16 0,-12 2 0 0,10-1 0 0,-10 1 0 15,0 0 160-15,0 0 32 0,0 0 0 0,0 0 0 16,0 0 192-16,-5-11 32 0,-3 4 16 0,1-2 0 16,-2 2-208-16,-3-3-32 0,0 2-16 0,-6-5 0 15,1 0-112-15,0-2-32 0,-2 1 0 0,-2-7 0 16,2-4 80-16,0 1 16 0,0-5 0 0,1 4 0 16,2-2-64-16,0 3-16 0,1-3 0 0,1 3 0 15,3 5-240-15,-1 0 144 0,1 0-144 0,-1 2 128 16,1 1-128-16,-3 3 0 0,0 3 0 0,1 0 0 15,1 3 0-15,0 0 0 0,1-1 0 0,-2 3 0 16,-1-3 0-16,3 3 0 0,-1 3 0 0,2-2 0 31,2-1-608-31,8 5 0 0,0 0 0 0,0 0 0 16,0 0-2336-16,0 0-448 0,0 0-112 0</inkml:trace>
  <inkml:trace contextRef="#ctx0" brushRef="#br0" timeOffset="25885.93">9972 13379 8287 0,'0'0'736'0,"0"0"-592"0,-9 0-144 0,0 0 0 15,9 0 2912-15,-9 1 544 0,0 0 128 0,2 3 0 16,-2 2-2032-16,0 1-400 0,-1-3-96 0,-2 4-16 15,0 1-400-15,0 4-96 0,-2-3-16 0,-1 4 0 16,0 4 32-16,1 2 0 0,-3 6 0 0,3-3 0 16,0 2 16-16,-1 4 16 0,-2 6 0 0,1 3 0 15,-1 2-160-15,0 5-48 0,1 3 0 0,-4 2 0 16,0 3-144-16,-2 2-48 0,0 1 0 0,3 1 0 16,2-1-64-16,0-3-128 0,2-4 176 0,0-2-176 0,-2 1 320 15,4 0-32-15,-1-5-16 0,4 3 0 0,1-4 16 0,2-4 0 16,2-1 0-16,1 0 0 0,0 0-128 0,1 0-32 15,3-4 0-15,3-3 0 0,1 1-128 0,1-5 0 16,1 1 0-16,4-3 128 0,1 2-128 0,0-2 192 16,2-3-192-16,1-1 192 0,-3-4-192 0,2 1 192 15,1-3-192-15,-1-2 192 0,2 2-192 0,1 0 160 16,1-5-160-16,-1 0 160 0,0-4-160 0,0-1 192 16,2 0-192-16,0-4 192 0,0-3-192 0,-1 1 0 15,1-2 0-15,0 0 128 16,0-5-512-16,-1 0-128 0,3-3 0 0,-1 3-16 15,0-2-1936-15,-2 3-384 0,-1-6-80 0</inkml:trace>
  <inkml:trace contextRef="#ctx0" brushRef="#br0" timeOffset="26232.44">9179 14199 19007 0,'0'0'832'0,"0"0"192"0,-9-3-832 0,9 3-192 0,0 0 0 0,0 0 0 16,0 0 1136-16,0 0 176 0,0 0 32 0,0 0 16 0,2-11-480 0,-2 11-112 15,9-7 0-15,0 1-16 0,3 3 112 0,3 1 32 16,-1 2 0-16,8-2 0 0,3 1 32 0,5 2 16 15,5-2 0-15,3-1 0 16,1-5-256-16,2 3-48 0,-2 2-16 0,3-1 0 0,2-4-240 0,0 2-32 16,1 1-16-16,-1 4 0 0,2 0-176 0,-2 0-32 15,-1-1-128-15,-2 1 192 0,-4 0-192 0,-1 1 176 16,-6-2-176-16,-3-1 160 0,-2 1-352 0,-3 1-64 16,-3 0 0-16,-3 1-10656 15,-2-2-2128-15</inkml:trace>
  <inkml:trace contextRef="#ctx0" brushRef="#br0" timeOffset="26801.92">10329 14291 11967 0,'0'0'1072'0,"0"0"-864"16,0 0-208-16,0 0 0 0,0 0 1664 0,0 0 304 0,0 0 48 0,0 0 16 16,0 0-576-16,0 0-112 15,0 0-32-15,14 0 0 0,-1-2-32 0,3-1-16 0,2 2 0 0,1-2 0 16,2 1-176-16,3 1-48 0,5-1 0 0,-1 0 0 16,-1-1-288-16,2-1-64 0,-2-2-16 0,1 2 0 15,-1 2-304-15,1 0-64 0,0 1-16 0,-1 0 0 16,0 0-160-16,-2 1-128 0,-3-2 144 0,1 2-144 15,-3-2 128-15,-1 2-128 0,-2 0 0 0,-3 0 144 16,-3 0-288-16,-1 0-64 0,-10 0-16 0,0 0 0 31,0 0-1712-31,0 0-352 0,0 0-64 0</inkml:trace>
  <inkml:trace contextRef="#ctx0" brushRef="#br0" timeOffset="27034.05">10247 14500 22111 0,'0'0'976'0,"0"0"208"0,0 0-944 0,0 0-240 0,7 4 0 0,7-2 0 0,5-1 2048 0,5-1 352 15,4 0 80-15,5-1 16 0,0-3-1088 0,4-3-192 16,1-1-64-16,2-1 0 0,3 0-256 0,0-2-64 16,0 2-16-16,2-3 0 0,2 4-272 0,-1-3-48 15,0 1-16-15,-2 1 0 0,-2 0-256 0,-3 2-48 16,-2 2-16-16,-5-2 0 0,-4 2-160 0,-4 1 0 15,-2 3 0-15,-3-1 0 16,-3 0-1696-16,-2 1-272 0,-1 1-48 0</inkml:trace>
  <inkml:trace contextRef="#ctx0" brushRef="#br0" timeOffset="28054.06">12134 14546 2751 0,'0'0'128'0,"0"0"16"0,-6-9-144 0,-1-3 0 0,-3 5 0 0,3-4 0 16,0 0 1216-16,0 2 192 0,-1-5 64 0,2 3 0 0,-2 0-1152 0,3 0-320 16,1 1 0-16,-1-3 128 0,1 2-416 0</inkml:trace>
  <inkml:trace contextRef="#ctx0" brushRef="#br0" timeOffset="29254.69">12312 13750 4607 0,'0'0'400'0,"0"0"-400"16,0 0 0-16,0 0 0 0,0 0 1536 0,0 0 240 16,0 0 32-16,0 0 16 0,0 0-608 0,0 0-128 15,0 0-32-15,0 0 0 0,0 0-96 0,0 0-32 16,0 0 0-16,-8-4 0 0,8 4-224 0,-10-3-32 16,1 2-16-16,2 1 0 0,7 0-48 0,-10 1-16 0,10-1 0 15,-12 6 0-15,-4-4-80 0,2 2-32 0,1-3 0 0,0 3 0 16,1 0-16-16,0 2 0 0,-2-3 0 0,-1 2 0 15,2 4-112-15,-2-2-32 0,-2 5 0 0,0-5 0 16,-1 1 0-16,-1 1-16 0,1 2 0 0,-1 0 0 16,1 1-64-16,-1 3-16 0,-1 1 0 0,1-4 0 15,-2 2-64-15,3 0-16 0,1 2 0 0,-1 1 0 16,0 3 32-16,0-3 0 0,3 1 0 0,0 2 0 16,2 1 0-16,2 0 0 0,-1 2 0 0,3-1 0 15,3 2-176-15,0 3 0 0,-1-2 0 0,0 4 128 16,-1-3-128-16,0 2 0 0,2-3 0 0,-2 2 0 15,3-3 0-15,0 4 0 0,-4-4 0 0,3 0 128 16,0 2-128-16,0-3 0 0,1-2 0 0,2 3 0 16,-1-2 192-16,0-2-32 0,1 2-16 0,1-2 0 15,-2 1-144-15,0 0 160 0,4 0-160 0,0-1 160 0,-2-2-160 16,0-1 192-16,1 1-192 0,0-3 192 0,0 1-192 0,1-1 0 16,2 3 144-16,-1-2-144 0,1-2 128 0,0 0-128 15,1 0 128-15,-1-4-128 0,0 2 160 0,1-1-32 16,-3-11-128-16,8 9 192 0,-2 1-16 0,2-3-16 15,-8-7 0-15,13 7 0 0,-2 1-16 0,-1-4 0 16,-10-4 0-16,13 5 0 0,-13-5-144 0,14 5 192 16,-1-1-192-16,-1-2 192 0,0 1-192 0,1-1 128 15,-3 0-128-15,1-1 128 0,1 0-128 0,-1 2 0 16,-11-3 0-16,13 1 0 0,-2-1 0 0,-11 0 0 16,13 0 128-16,-4 0-128 0,-9 0 0 0,11 1 0 0,-11-1 144 0,10 2-144 15,-10-2 0-15,0 0 0 0,0 0 0 0,11 2 128 16,-11-2-128-16,0 0 0 0,0 0 0 0,0 0 128 15,10 0-128-15,-10 0 0 0,0 0 0 0,0 0 0 16,11 1 0-16,-11-1 0 0,10 0 0 0,-10 0 128 16,0 0-128-16,12-1 0 0,-12 1 0 0,0 0 0 15,11-4 0-15,-11 4 0 0,10-5 0 0,-10 5 0 16,11-4 0-16,-11 4 128 0,0 0-128 0,10-3 0 16,-10 3 0-16,0 0 0 0,10-2 0 0,-10 2 128 15,0 0-128-15,9-2 0 0,-9 2 0 0,0 0 0 16,0 0 0-16,0 0 0 0,0 0 0 0,0 0 0 15,9-4 0-15,-9 4 0 0,0 0 0 0,0 0 0 16,0 0 0-16,10-4 0 0,-10 4 0 0,0 0 0 16,0 0 0-16,0 0 0 0,10-4 0 0,-10 4 0 15,0 0 0-15,0 0 0 0,0 0 0 0,0 0 0 0,0 0 0 0,0 0 0 16,0 0 0-16,0 0 0 0,0 0 0 0,0 0 0 16,9-3 0-16,-9 3 0 0,0 0-128 0,0 0-64 15,0 0 0-15,0 0 0 16,8-6-1440-16,-8 6-288 0,6-7-64 0,-6 7-11616 15</inkml:trace>
  <inkml:trace contextRef="#ctx0" brushRef="#br0" timeOffset="31486.8">12278 13675 11967 0,'0'0'1072'0,"0"0"-864"16,0 0-208-16,0 0 0 0,4-8 1728 0,-4 8 288 0,3-7 64 0,-3 7 16 15,0 0-1008-15,0 0-208 0,0 0-48 0,0 0 0 16,0 0-192-16,0 0-32 0,0 0-16 0,0 0 0 16,0 0 0-16,0 0 0 0,0 0 0 0,0 0 0 15,0 0-80-15,-8 2 0 0,8-2-16 0,-9 6 0 16,1 1-80-16,0 0-16 0,-1 0 0 0,-1 3 0 15,-2-2-80-15,0 3-32 0,1-1 0 0,-2 3 0 16,-1 0-32-16,0-1-16 0,-1-1 0 0,-2 2 0 16,-1 5 16-16,1-1 0 0,-2-1 0 0,0 2 0 15,-1 0-64-15,0 0 0 0,0 0 0 0,-2 1 0 16,-1 1 32-16,2 0 0 0,-2 4 0 0,1 1 0 16,1-5-224-16,-1 2 0 0,2 0 0 0,1 3 0 0,0-5 0 0,2 4 0 15,4 3 0-15,1-1 0 16,-4 5 128-16,2 2-128 0,0-1 0 0,2 0 144 0,0 3-144 0,2 1 0 15,0-3 144-15,4 1-144 0,-2 2 0 0,0-1 128 16,4 0-128-16,1-1 0 0,-1 1 0 0,1 0 128 16,-1-7-128-16,4 1 0 0,0 4 0 0,0-6 0 15,0-1 0-15,3-3 0 0,0 3 0 0,-1-2 0 16,2-4 0-16,0 1 0 0,-2-2 0 0,5-2 0 16,-2-1 0-16,1-1 128 0,0-2-128 0,5-3 0 15,0 1 0-15,0-4 0 0,1-1 0 0,1-2 128 16,-1-3-128-16,4-1 0 0,3-1 144 0,1-2-144 0,0-3 192 15,3 0-192-15,3-6 176 0,-1 2-176 16,0-3 160-16,2 2-160 0,2 2 128 0,-3-5-128 0,2 0 0 16,-4-3 144-16,1 0-144 0,1-3 128 0,-3 0-128 15,0-1 128-15,-3 0-128 0,3-2 0 0,-3-2 144 0,-1 1-144 16,-2-3 0-16,-1 2 128 0,1-5-128 0,-1 2 0 16,1-2 160-16,-5-2-32 0,-1-5-128 0,-1 0 192 15,-1 1 96-15,-2-4 16 0,0-7 0 0,-3 0 0 16,-1-2-144-16,1-1-32 0,-1 3 0 0,-1 4 0 15,1-2 0-15,-2 6 0 0,0 2 0 0,1 3 0 16,-2 1 96-16,0 6 16 0,-4 0 0 0,1 4 0 16,-1 3-64-16,-1 2-16 0,-1 3 0 0,-2 2 0 15,-1 3-160-15,1-1 160 0,-1 3-160 0,1 0 160 16,-1 3-160-16,3 3-192 0,-4 2 32 0,2 1 16 16,-1 2-1552-16,9-3-304 0,-8 8-64 0,2-1-13696 15</inkml:trace>
  <inkml:trace contextRef="#ctx0" brushRef="#br0" timeOffset="32095.3">12517 14934 2751 0,'-10'6'256'0,"-2"-1"-256"0,3 0 0 0,9-5 0 16,-9 4 4160-16,0-1 768 0,4 0 176 0,5-3 16 16,0 0-2896-16,0 0-592 0,-7-1-112 0,7 1-32 15,0 0 16-15,-2-8 0 0,2-5 0 0,3 2 0 16,2 1-544-16,1-4-96 0,2 0-32 0,2 1 0 15,0-4-192-15,2 3-64 0,-2-1 0 0,1 4 0 16,2 2-224-16,-1-1-48 0,-2 2-16 0,-1 2 0 16,-9 6-160-16,10-7-128 0,-10 7 144 0,9-1-144 15,-9 1 128-15,0 0-128 0,0 0 0 0,0 0 0 16,4 12 208-16,-4-4-48 0,-3 4-16 0,-2 3 0 16,-1-1-144-16,-5 0 160 0,0 0-160 0,-3 0 160 15,0 1-160-15,-1-1 192 0,0-4-192 0,2 2 192 16,-2-4-192-16,2-1 160 0,3-3-160 0,1-3 160 0,2 1 112 0,7-2 32 15,0 0 0-15,0 0 0 0,-2-9 112 0,2-2 32 16,4-1 0-16,-1-2 0 0,5 1-240 0,2-1-32 16,0-1-16-16,3 1 0 0,-1-1-160 15,-1 4 0-15,-1 4 0 0,0 3 0 0,-10 4 0 0,0 0 0 16,0 0 0-16,8-4 0 0,-8 4 0 0,0 0 0 16,0 0 0-16,0 0 0 0,0 0 0 0,0 0 0 15,0 14 0-15,-4-2 0 0,-2 0 0 0,-4 2 0 16,-2-2 0-16,1-2 128 0,-3 3-128 0,1-5 0 15,0 3 0-15,3-5 0 0,0 0 0 0,1-2 128 16,2-3-128-16,7-1 0 0,-7 0 0 0,7 0 0 16,-9-3 128-16,9 3-128 0,-5-8-240 0,3 2-80 0,2 6 0 15,1-12-16 1,1 2-1200-16,2-3-224 0,4 1-48 0,0 0-9648 0,2-2-1936 0</inkml:trace>
  <inkml:trace contextRef="#ctx0" brushRef="#br0" timeOffset="32882.31">13161 13905 9215 0,'0'0'816'0,"-9"6"-656"0,9-6-160 0,-9 4 0 16,9-4 2048-16,-7 4 384 0,7-4 80 0,0 0 16 16,-8 4-1216-16,8-4-240 0,0 0-48 0,0 0-16 15,0 0 80-15,0 0 0 0,0 0 16 0,0 0 0 16,0 0-16-16,9-8-16 0,1-3 0 0,2 0 0 15,-1-1-400-15,2-2-80 0,0 1-16 0,1-1 0 16,0-4-32-16,3 0-16 0,4 1 0 0,-2-2 0 16,-3 0 16-16,1 1 0 0,-2-3 0 0,3 4 0 15,0-2-160-15,-1 1-16 0,1 1-16 0,-3 3 0 16,2 0-112-16,-3 2-32 0,-1 4 0 0,-2-1 0 16,-1 3-208-16,-10 6 176 0,8-8-176 0,-8 8 160 0,0 0 16 15,0 0 0-15,0 0 0 0,0 0 0 16,0 0-16-16,0 0 0 0,0 0 0 0,9 10 0 15,-4 4-160-15,-3 0 128 0,-2 0-128 0,-2 4 128 0,-2 0-128 0,-1 5 0 16,0 0 144-16,0 6-144 0,-3-1 0 0,-1 3 0 16,0 5 0-16,0 1 128 0,1 2-128 0,-3 1 0 15,0 0 0-15,0 0 0 0,-1-1 0 0,1 3 0 16,-2-1 0-16,2 0 128 0,-1-2-128 0,1-1 0 16,0-2 128-16,0-2-128 0,-2-1 176 0,1 0-48 15,-1 1 0-15,1-1 0 0,2-1 16 0,0-1 0 16,0-2 0-16,1-1 0 0,1 2-144 0,2 2 0 15,1-5 144-15,0 1-144 0,0-4 0 0,1 1 0 16,1-2 0-16,2 1 0 0,-4 2 0 0,5-6 0 16,-1-2 0-16,1-1 128 0,0-2-128 0,1-3 0 0,2 0 0 15,-1 1 0-15,1-4 0 0,-3-9 0 0,4 11 0 0,-4-11 0 16,0 0-192-16,6 9 0 0,-6-9 0 0,0 0 0 31,0 0-368-31,0 0-80 0,0 0 0 0,0 0-16 16,9 6-1136-16,-9-6-240 0,0 0-32 0,0 0-16 15,0 0-320-15,0 0-64 0,0 0-16 0</inkml:trace>
  <inkml:trace contextRef="#ctx0" brushRef="#br0" timeOffset="33222.94">12842 15022 10127 0,'0'0'896'0,"0"0"-704"0,0 0-192 0,0 0 0 0,-9-1 2272 0,9 1 416 16,0 0 96-16,0 0 16 0,0 0-1456 0,0 0-272 16,9-5-64-16,4 4-16 0,2 1 48 0,3-2 16 15,2 0 0-15,6-1 0 0,2 2 224 0,5 1 64 16,0-1 0-16,1-1 0 0,0 0-160 0,3-3-32 15,0 1 0-15,0 0 0 0,-1 3-304 0,0-2-64 16,0 1-16-16,1-2 0 0,-2 3-224 0,-1 1-48 16,-1-3-16-16,-5 2 0 0,-2 1-256 0,-2 0-48 15,-3 1-16-15,-2 0 0 0,-1 2-160 0,-3-2 0 0,-2 2 144 16,-2-1-144 0,0 1-576-16,0 1-176 0,-11-4-32 0,0 0-17008 0</inkml:trace>
  <inkml:trace contextRef="#ctx0" brushRef="#br0" timeOffset="42428.22">22710 2530 911 0,'0'0'0'0,"9"-6"0"0,-2-3 0 0,1 2 0 0,0-3 0 0,1 4 0 16,-2-3 1744-16,3 3 272 0,1 2 48 0,-1-4 16 0,-1 1-1184 0,-2 3-224 16,-7 4-48-16,10-7-16 0,-2 1-240 0,0 1-48 15,-3-3-16-15,-5 8 0 0,0 0 80 0,0 0 32 16,7-5 0-16,-7 5 0 0,7-5 160 0,-7 5 16 15,0 0 16-15,0 0 0 0,0 0-96 0,0 0-32 16,0 0 0-16,0 0 0 0,0 0 96 0,7-4 32 16,-7 4 0-16,0 0 0 0,0 0-16 0,0 0 0 15,0 0 0-15,0 0 0 0,7-6-80 0,-7 6 0 16,0 0-16-16,0 0 0 0,0 0-112 0,0 0 0 16,0 0-16-16,0 0 0 0,0 0-160 0,0 0-16 15,-10-2-16-15,-2 0 0 0,1 2-48 0,-3 2-128 16,-3-2 192-16,-1 1-64 0,1-1-128 0,-1 1 192 0,-1 0-192 15,-3 1 192-15,-2-2-192 0,-4 1 0 0,-4 1 144 0,-1 1-144 16,-5-2 192-16,-1 2-48 0,-2-3 0 0,-1 4 0 16,0 2-144-16,0 2 0 0,0-5 0 0,0 2 0 15,2 2 0-15,-2-3 0 0,-4 1 0 0,-2 1 0 16,-5-1 0-16,3-1 0 0,-4 0 0 0,2 3 0 16,-1-3 0-16,2 1 0 0,1-1 0 0,-1 2 0 15,-3-3 0-15,-2 1 0 0,0-2 0 0,2 1 0 16,5 1 0-16,1-2 0 0,3 1 0 0,3-1 128 15,2 0-128-15,3 0 0 0,1-1 0 0,3 3 0 16,0-2 0-16,1-1 0 0,2 1 0 0,3 0 0 16,3-1 128-16,1 0-128 0,3 0 192 0,1 1-64 15,1-2-128-15,4 1 0 0,1 0 0 0,2 4 0 0,0-3 0 16,3 0 0-16,0-1 0 0,8-1 0 0,-8 4 0 0,8-4 0 16,-7 3 0-16,7-3 0 0,0 0 128 0,-7 6-128 15,7-6 0-15,0 0 128 0,0 0-128 0,0 0 0 16,-2 9 144-16,2-9-144 0,-2 11 240 0,2-11-32 15,2 9 0-15,-2-9 0 0,4 12 32 0,-1 1 0 16,-3-13 0-16,7 12 0 0,-2 2-48 0,0 0-16 16,0 1 0-16,0 1 0 0,0 1-176 0,0 1 128 15,0 0-128-15,-1 0 128 0,0 1-128 0,0 3 0 16,0 0 0-16,-1 1 0 0,1 3 0 0,-1-1 0 16,-1 4 0-16,2 4 0 0,0 4 0 0,0 1 0 15,-2-2 0-15,0 5 0 0,-1 2 0 0,0-2 0 0,-1 2 0 0,0 3 0 16,0-1 0-16,0 1 0 0,0 1 0 15,3-2 0-15,2 3 0 0,-4-5 0 0,2 2 0 16,-1-1 128-16,1 6-128 0,-1-1 0 0,-2-2 0 0,3-1 0 16,1-3 0-16,-3 4 0 0,0 5 0 0,2-2 0 15,-1-2 0-15,-1 3 0 0,1 1 0 0,-2 2 0 16,0-2 0-16,0 1 0 0,0-1 144 0,0 4-144 16,0 4 0-16,0 0 0 0,0-3 0 0,0 1 128 15,0 5-128-15,1-5 0 0,0 2 0 0,2-1 0 16,-1 0 0-16,0-3 144 0,1 0-144 0,1 1 0 15,0 4 160-15,0-5-160 0,0 0 128 0,-1-4-128 16,1 0 192-16,-1 1-64 0,1 3 0 0,-1 0 0 16,0-1 0-16,0 0-128 0,-1-2 192 0,1 3-64 15,-1-1 0-15,-1 1-128 0,3-6 192 0,-2 4-64 16,-2 3-128-16,0 0 0 0,0-1 144 0,0 0-144 16,0-4 128-16,-2 0-128 0,1-2 128 0,-2-3-128 15,3 0 0-15,-2 1 128 0,-2-2-128 0,0 2 0 0,2-3 176 0,-1 0-48 16,-1-3 0-16,2 3 0 0,-2-4 32 0,1-1 0 15,0-2 0-15,-1 1 0 0,1-4-32 0,-1 1 0 16,2-3 0-16,-1 2 0 0,1 0-128 0,1-2 160 16,-1-1-160-16,2 1 160 0,0-7-32 0,0 3-128 15,0-3 192-15,0 2-64 0,0-4 0 0,0 4-128 16,0-5 192-16,0 1-64 0,-2-1-128 0,1-2 128 16,-1-3-128-16,1 1 128 0,0-2-128 0,-1 2 0 15,2 0 0-15,0-1 128 0,-1-3-128 0,1-1 0 16,0-1 144-16,1-1-144 0,1 2 144 0,-1-1-144 15,0-4 192-15,-1-9-192 0,5 11 144 0,-5-11-144 16,2 11 0-16,0-1 144 0,-2-10-144 0,0 0 0 16,4 7 144-16,0 2-144 0,-4-9 0 0,5 8 0 0,-5-8 0 0,0 0 128 15,11 8-128-15,-11-8 0 0,10 3 0 0,-10-3 0 16,13 4 0-16,-1 1 0 0,-1 0 0 0,0-2 0 16,-2-3 0-16,3 0 0 0,-1 0 0 0,2 0 0 15,-2 0 0-15,3 0 0 0,-1-1 0 0,1-1 0 16,1 1 0-16,3 1 0 0,0 0 0 0,0 0 0 15,2 0 0-15,2 0 0 0,-1 0 0 0,3 0 0 16,2 0 0-16,2 0 0 0,1 1 0 0,3 1 0 16,2-2 0-16,3 0 0 0,2 0 0 0,1 1 0 15,-1 1 0-15,2-2 0 0,2 0 0 0,0 0 128 16,1 0-128-16,0 2 0 0,4 0 0 0,2 1 0 16,2 2 0-16,0-1 0 0,-2 0 0 0,-3 1 0 15,0-5 0-15,0 0 0 0,0 1 0 0,1 4 0 0,-1 0 0 0,3 0 0 16,2 3 0-16,-1-3 0 0,-2 0 0 0,-3 1 0 15,-4-1 0-15,-1-1 0 0,-2 1 0 0,1 2 0 16,0-2 0-16,-2 1 0 0,3 2 0 0,1-4 0 16,0 1 0-16,0 1 0 0,-3-1 0 0,1 0 0 15,-2-1 0-15,-3 0 0 0,-4-3 0 0,-1 2 0 16,-3-2 0-16,1-1 128 0,-3-1-128 0,2 1 0 16,-3 0 0-16,-1 1 0 0,-1 0 0 0,-2 0 0 15,-2-1 0-15,-2 0 128 0,-2 2-128 0,-1-1 176 16,-1 0-176-16,-1 0 192 0,0 1-192 0,-11-2 0 0,11 2 0 15,-11-2-176-15,0 0-128 0,0 0-16 0,6 9-16 0,-3 3 0 32,-3-12-2320-32,-9 10-464 0,-16 5-80 0,3-2-9440 0</inkml:trace>
  <inkml:trace contextRef="#ctx0" brushRef="#br0" timeOffset="46498.91">23418 3851 1839 0,'0'0'160'0,"0"0"-160"0,0 0 0 0,0 0 0 16,0 0 1216-16,9-2 224 0,-2-1 32 0,-7 3 16 15,11 1-576-15,-11-1-112 0,11 4-32 0,-1-3 0 16,-10-1-272-16,13 1-64 0,-2 2-16 0,-2-1 0 16,-9-2 0-16,14 2 0 0,-1 1 0 0,-2 0 0 15,1 0 32-15,1-3 0 0,1 0 0 0,2 0 0 0,-2 2 160 0,3-2 32 16,2-1 16-16,1 0 0 0,3-5-96 0,2 3-32 16,1 0 0-16,2-1 0 0,3 0-144 0,5-2-16 15,3 1-16-15,5 1 0 0,1 3-64 0,6-2-16 16,4-2 0-16,1 0 0 0,1 0-80 0,0 3-32 15,0-2 0-15,2-1 0 0,-1 2-160 0,6 3 160 16,6 1-160-16,0 1 160 0,-2-6 0 0,0 1 0 16,-1 2 0-16,3 2 0 0,3 3-160 0,3 0 192 15,3 0-192-15,-6-4 192 0,-4 0-192 0,0 1 160 16,-2 2-160-16,4 0 160 0,3 5-160 0,0 1 0 16,-1-5 144-16,-3 0-144 0,-5-6 240 0,0 5-32 0,0 3 0 15,3-2 0-15,4 2-16 0,-3-1-16 0,-1-3 0 0,-6-1 0 16,-2 2-16-16,1-2 0 0,-1 0 0 0,1 3 0 15,0 2-160-15,-2-1 160 0,0-2-160 0,-3-1 160 16,-4-3 0-16,-3 0 0 0,-3 0 0 0,-3 1 0 16,-3-2-32-16,-2 2-128 0,-2-1 192 0,-2 4-64 15,0 0 32-15,-2 1 0 0,-1 0 0 0,-5-1 0 16,-2-3-32-16,-1 0 0 0,-5 1 0 0,0-1 0 16,-5-1-128-16,-2-1 0 0,-1 1 0 0,-10 1 0 15,0 0 0-15,0 0 0 0,9-5 0 0,-9 5 0 16,0 0 208-16,0 0 16 0,0 0 0 0,0 0 0 15,0 0-32-15,-11-1 0 0,-1 1 0 0,-2 0 0 16,-2-2-192-16,-5 0 128 0,-4 1-128 0,-3-1 0 0,-1 1 0 16,-4 0 0-16,-3-4 0 0,-1 3 0 0,-2 4 0 15,-2 2 0-15,0-2 0 0,-6-1 0 0,-3-1 0 0,-6 0 128 16,-5 2-128-16,-2-5 0 0,1-1 0 0,1 0 0 16,-3 1 0-16,-2 3 0 0,-4 2 0 0,-5-1 0 15,-5-3 0-15,-1 1 0 0,-2 1 0 0,0 2 0 16,1-1 0-16,-8-2 0 0,-7-3 0 0,2 3 0 15,2 2 128-15,-1-1-128 0,0-2 0 0,-4 1 0 16,-3-3 0-16,4 0 0 0,5 3 0 0,-2-1 0 16,2 1 0-16,1-1 0 0,4-2 0 0,5 1 0 15,7 3 0-15,5 0 0 0,4-2 0 0,3-2 0 16,0 1 0-16,7-1 0 0,6 1 0 0,6-4 128 16,4 3-128-16,7 1 0 0,5 0 0 0,5 1 0 15,2-1 0-15,10-1 0 0,2 2 0 0,9 2 0 16,0 0 0-16,0 0 144 0,0 0-144 0,13-5 0 0,5 1 144 0,6 0-144 15,6-1 0-15,10 2 0 0,7 1 0 0,5-1 0 16,5-2 0-16,3-4 0 0,1 2 0 0,5-2-128 16,5 4 128-16,5-3 0 0,7 2 0 0,1 1 0 15,0-6 0-15,2 5 0 0,-2-3 0 0,6 4-128 16,6 1 128-16,-5-1 128 0,-3-2-128 0,0 3 176 16,-2 0-176-16,4-1 0 0,4 2-192 0,-3 1 192 15,-7-2 0-15,-2 3 0 0,-1-2 0 0,2 3 0 16,1 1 0-16,-5-1 0 0,-5 2 176 0,-5-4-176 15,-6 1 0-15,-5 1 0 0,-2 1 0 0,-4 2 0 16,-3-2 0-16,-5 2 0 0,-5-2 0 0,-3 2 0 16,-8 2 0-16,-3-1 0 0,-2-2 0 0,-4 2 0 15,-5-2 0-15,-2 2 0 0,-12-4 0 0,0 0 0 0,0 0 0 0,0 0 0 16,0 0-176-16,0 0 176 0,-12 7-176 0,-3-4 176 16,-4 1-128-16,-5 1 128 0,-7-1 0 0,-3-3-160 15,-4-1 160-15,-3 2 0 0,-2 0 0 0,-3 1 0 16,-1-2 0-16,-1 0 0 0,-3 2 0 0,-2-2 0 15,-6-1 0-15,-2-1 0 0,-2-3 0 0,-1 1 0 16,1 1 0-16,0 1 0 0,1 1 0 0,-3 0 0 16,-3-2 0-16,-4 2 0 0,2-3 0 0,1 0 0 15,0-1 0-15,1 3 0 0,0 0 0 0,-3-1 0 16,-6 0 0-16,2 1 0 0,2-3 0 0,1 1 0 16,5 1 0-16,0 0 0 0,-2 1 0 0,-1 0 0 15,-1-2 0-15,1 1 0 0,8 1 0 0,5-1 0 16,5 1 0-16,4 1 0 0,5 1 0 0,3-1 0 0,1 0 0 15,6 3 0-15,3-2 0 0,4-1 0 0,4-1 0 0,4 1 0 16,4 2 0-16,4 1 0 0,1-2 0 0,9-1 0 16,0 0-192-16,0 0 32 0,9 6 0 0,5 0 0 15,3-3-32-15,9 1 0 0,4-3 0 0,6-1 0 16,2-1 192-16,5-1 0 0,3-1-144 0,6 1 144 16,5 2 0-16,8 0 0 0,5 0 0 0,5 0 0 15,-1-3 0-15,3 2 0 0,5 1 0 0,5 0 0 16,6-2 0-16,0-1 0 0,-1 0 160 0,3 2-160 15,3 1 224-15,5 0-64 0,5-1-16 0,-3-1 0 16,-4 2 0-16,3 2 0 0,4 0 0 0,-3-1 0 16,-4-1 0-16,-1 0 0 0,2 4 0 0,1-1 0 0,0-1 32 15,-5 0 0-15,-8-1 0 0,-1 4 0 0,0 1-176 0,-1 1 0 16,-2-1 0-16,-5 2 128 0,-6-5-128 16,-2 5 0-16,-2 2 0 0,-1 4 0 0,-1-4 0 0,-5 2 0 15,-2 1 0-15,-9-1 0 16,-6 3-1728-16,-8 2-384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6:50:16.1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24289 6155 12959 0,'-9'-9'576'0,"9"9"112"0,-9-5-560 0,2 1-128 16,1-3 0-16,1 0 0 0,0 2 832 0,1-4 144 15,0 3 32-15,2-4 0 0,-1 2-496 0,2 1-80 16,-3-2-32-16,3 4 0 0,1 5 32 0,0-7 0 16,0 3 0-16,0 4 0 0,0-3 80 0,0-2 0 15,0 5 16-15,0 0 0 0,-1-7-16 0,1 7-16 0,0 0 0 0,0 0 0 16,0 0-16-16,0 0 0 0,0 0 0 15,0 0 0-15,0 0-144 0,0 0-16 0,0 0-16 0,0 0 0 16,0 0 80-16,0 0 0 0,7 7 16 0,2-2 0 16,-9-5 0-16,15 3 0 0,3 1 0 0,1 3 0 15,2-4-16-15,0 3 0 0,2-3 0 0,3 4 0 16,0-3-96-16,2-1-32 0,3 1 0 0,3 1 0 16,5-1 0-16,2-1-16 0,-2-1 0 0,6 2 0 15,-1 1 112-15,4-1 32 0,0-3 0 0,4 2 0 16,3-2-48-16,4 1 0 0,6 1 0 0,0 1 0 15,-1-2-208-15,-1 0-128 0,3-1 160 0,2-1-160 16,-2-1 128-16,2 1-128 0,6 0 0 0,-2 0 144 16,-3-3-144-16,2 1 0 0,-1-2 0 0,1 2 0 15,3 1 128-15,0 0-128 0,-3 0 0 0,-2 1 128 0,-3 1-128 0,0 0 0 16,1 0 0-16,-2 2 0 0,2 0 128 16,1-1-128-16,0 1 128 0,-5-1-128 0,-2 1 0 0,0-2 128 15,-3 0-128-15,3 2 0 0,-4 1 0 0,3-2 128 16,0 1-128-16,0-2 0 0,-4 0 0 0,-3 2 0 15,-3-2 128-15,-1 0-128 0,1-1 0 0,-1 4 0 16,-2-1 0-16,0-1 0 0,2 0 144 0,-6 0-144 16,-2 2 160-16,-1-2-160 0,0-2 0 0,-2 3 0 15,-4-3 0-15,-1 0 0 0,0 0 0 0,-1 0 0 16,-2 0 0-16,1 0 0 0,-2 1 0 0,-1 2 0 16,-1-1 0-16,1 0 0 0,-1 0 0 0,-3 1 0 15,-3-2 128-15,-2 0-128 0,-1-1 0 0,0 0 0 16,-4 0 0-16,1 0 0 0,-2 0 0 0,-2 0 0 0,1 0 128 0,-2 0-128 15,-10 0 0-15,11 3 0 0,0-3 0 0,1 1 0 16,-12-1 0-16,9 1 0 0,-9-1 0 0,12 2 0 16,-4-2 0-16,-8 0 0 0,9 0 0 0,-9 0 0 15,9 1 0-15,-9-1 0 0,0 0 0 0,0 0 0 16,0 0 0-16,0 0 0 0,0 0 0 0,0 0 0 16,0 0 0-16,0 0 0 0,0 0 0 0,0 0 0 15,-10 6 0-15,-1 1 0 0,-5-5 0 0,-1 2 0 16,-4 0 0-16,-2-2 0 0,-1 1-128 0,-1-1 128 15,-6-2 0-15,0 0 0 0,-2 0 0 0,-6 0 0 16,-1-2-144-16,-4 2 144 0,0-1 0 0,-4 1-144 16,-4 0 144-16,-6-2-128 0,-4 0 128 0,-5-1-128 15,-6 1 128-15,-3 0-160 0,-2 2 160 0,-7 0-160 16,-6-2 16-16,-5 1 0 0,-3-2 0 0,-2 0 0 0,-2 1-32 16,-4-1 0-16,-5 1 0 0,1-1 0 0,3 2 176 15,-3 0 0-15,-4-2 0 0,5 3-128 0,0 0 128 0,3 3 0 16,1-2 0-16,-1-1 0 0,-1 0 0 0,7 3 176 15,7-1-48-15,3-1 0 0,1 1-128 0,-1-2 0 16,1-2 0-16,5 4 0 0,6 0 128 0,4 1-128 16,1-2 0-16,2 2 128 0,1-3-128 0,2 1 0 15,4-1 0-15,7 2 0 0,7 1 0 0,5-1 0 16,6 4 0-16,6-1 0 0,8-5 0 0,2 0 128 16,5-2-128-16,6 2 128 0,4 3 0 0,9-3-128 15,0 0 192-15,0 0-64 0,11 1-128 0,5 0 0 0,4-1 0 16,4 0 0-16,7 0 0 0,8 0 0 15,8 2 0-15,9-2 0 0,8-2 0 0,4 1 0 0,5 0 0 0,2 0 0 16,2-4 0-16,10 1 0 0,7 0 0 0,1 3 128 16,0-1-128-16,2 1 0 0,1-1 0 0,4 2 0 15,3 2 0-15,-2 1 0 0,-8-2-160 0,-1 3 160 32,-2 0-2800-32,-3 1-464 0,28-4-80 0,-24-4-32 0</inkml:trace>
  <inkml:trace contextRef="#ctx0" brushRef="#br0" timeOffset="1531.44">21632 6159 10591 0,'0'0'464'0,"0"0"112"0,0 0-576 0,0 0 0 0,0 0 0 0,0 0 0 15,0 0 576-15,0 0 0 0,0 0 0 0,0 0 0 16,0 0 160-16,0 0 32 0,0 0 16 0,0 0 0 0,0 0-16 0,0 0-16 15,-6 1 0-15,1 2 0 16,-2 1-208-16,1 1-32 0,-1-1-16 0,1-2 0 0,-3 3 224 0,4 0 48 16,-1-1 16-16,-1-1 0 15,7-3-176-15,0 0-32 0,-3 5-16 0,3-5 0 0,0 0-176 0,0 0-48 16,3 9 0-16,5-4 0 0,0 0-80 0,2 1 0 16,3-2-16-16,2-3 0 0,3 2 0 0,13-2 0 15,2-1 0-15,2 0 0 0,2-1-80 0,2-1-16 16,0 0 0-16,5-1 0 0,1 1 32 0,1-2 0 15,0 0 0-15,-3-1 0 0,-1-1 16 0,0-3 16 16,0 2 0-16,0-1 0 0,0 1-48 0,-1-2-16 16,-2 2 0-16,2-3 0 0,-1 2-144 0,-2-1 0 15,-4 1 144-15,-1 2-144 0,-4-4 0 0,-1 2 144 16,-4-2-144-16,-4 4 0 0,-2-1 128 0,-1 2-128 16,-3 1 0-16,-3 2 0 0,-11 2 0 0,10-3 0 15,-10 3 128-15,0 0-128 0,0 0 0 0,0 0 0 16,0 0 0-16,0 0 0 0,0 0 144 0,-5 7-144 15,-3-1 0-15,-2 3 144 0,-2-4-144 0,-2 1 0 16,-3 2 144-16,-2-2-144 0,-3 6 0 0,0-3 0 16,-3 1 0-16,0 1 128 0,-3-3-128 0,-4 2 0 15,-1-3 128-15,0 0-128 0,1 5 160 0,-1-2-32 16,0-4-128-16,-1-1 192 0,-2 3-16 0,3-3-16 16,3-1 0-16,7-2 0 0,-3 1 16 0,0 1 0 0,-3-2 0 0,-1 1 0 15,1-3-48-15,0-2-128 0,0 0 192 0,-1-1-64 16,2 0 0-16,2 0 0 0,0 0 0 0,1 1 0 15,1 1-128-15,-2-1 0 0,5 0 0 0,-1 1 0 16,3-3 0-16,1 1 0 0,2 1 0 0,-1-1 0 16,2 2 0-16,0-2 0 0,3 1 0 0,1-2 0 15,-2 1 0-15,4 1 0 0,0-1 128 0,2 2-128 16,-1-2 0-16,2 1 0 0,6 2 0 0,0 0 0 16,0 0 0-16,0 0 0 0,0 0 0 0,0 0 0 0,0-8 0 15,0 8 0-15,3-3 0 0,1-3 0 16,-4 6 0-16,8-3 0 0,-2-1 0 0,2 3 0 0,-8 1-144 0,10 1 144 15,-1 1 0-15,0 2 0 0,4-1-144 16,-1 1 144-16,1-2 0 0,5 3-144 0,0 1 144 0,2-2 0 16,2 3-144-16,2-1 144 0,1-1 0 0,4-2 0 15,3 0 0-15,1 4 0 0,3-2 0 0,-1-1 0 16,2 1 0-16,0-1 0 0,-1-3 0 0,-2 0 0 16,-1-1 0-16,13 0 0 0,-6 0-192 0,-3 0-112 15,-4 0-16-15,-1 0-9408 16,-3-2-1856-16</inkml:trace>
  <inkml:trace contextRef="#ctx0" brushRef="#br0" timeOffset="4053.07">23776 7659 10367 0,'0'0'448'0,"0"0"112"0,0 0-560 0,0 0 0 0,-5-4 0 0,5 4 0 16,-4-10 784-16,4 10 48 0,-5-9 16 0,2 1 0 0,3 8-176 0,0 0-32 15,0 0-16-15,0 0 0 0,-5-5 0 0,5 5 0 16,0 0 0-16,0 0 0 0,0 0-48 0,0 0-16 15,0 0 0-15,0 0 0 0,0 0-96 0,0 0-16 16,0 0 0-16,0 0 0 0,0 0 32 0,0 0 0 16,0 0 0-16,1 8 0 0,-1-8-64 0,0 0-16 15,7 10 0-15,2-1 0 0,0 0-128 0,1-2-16 16,-1 2-16-16,3-4 0 0,2 3 0 0,0-2 0 0,1 0 0 0,0 2 0 16,3-1 48-16,1 0 16 15,1 1 0-15,2-3 0 0,2-1-48 0,3 1 0 0,2-1 0 0,2 0 0 16,-2-2 16-16,1 1 0 15,2-2 0-15,-1-1 0 0,-1-3-16 0,-1 1-16 16,1-2 0-16,0 2 0 0,1-2-96 0,-1-3-16 16,2 2 0-16,0 0 0 0,-2-2-128 0,1 0 160 0,-1 0-160 0,1-1 160 15,-2 0-160-15,-1-2 0 0,-3 3 0 0,1-2 0 16,-2 4 0-16,-3-4 0 0,0 1 128 16,-3-1-128-16,-3 2 0 0,-1 1 0 0,-1-1 0 15,-2 2 128-15,-1 1-128 0,-1 1 0 0,-9 3 0 0,0 0 0 16,10-3 0-16,-10 3 0 0,0 0 0 0,0 0 0 15,0 0 0-15,0 0 0 0,0 0 0 0,0 0 0 16,0 0 0-16,0 0 0 0,0 8 0 0,-2 4 0 16,-3-4 0-16,-2 2 0 0,-2-4 0 0,-1 0 0 15,-1 3 0-15,-2-1 0 0,-2 3 0 0,-2-2 0 16,-2 3 0-16,1-1 128 0,-2-3-128 0,-2 2 128 0,-2-1-128 16,-1 1 128-16,-2-5-128 0,-1 1 128 0,-1 2-128 0,0-3 0 15,-2 2 144-15,2 1-144 0,-5-2 0 0,3 1 144 16,1-1-144-16,-2 0 0 0,1 1 128 0,-3-2-128 15,-3-3 0-15,-1 1 0 0,-1 1 0 0,-1 0 0 16,1-3 128-16,1-2-128 0,0-3 0 0,2 0 0 16,0-1 0-16,5 3 0 0,0-2 144 0,2-1-144 15,1 0 0-15,3 1 144 0,0-5-144 0,1 3 0 16,0-3 0-16,5 0 128 0,1 0-128 0,0 0 0 16,4-1 0-16,2 1 0 0,0-2 128 0,1 2-128 15,2-4 0-15,1 4 128 0,1-2-128 0,3 0 0 16,-3 4 0-16,5-3 0 0,2 2 0 0,0-2 0 15,-1 2 0-15,3 2 0 0,-2 6 0 0,5-8 0 0,-5 8 0 0,0 0 0 16,7-7-128-16,-7 7 128 16,7-8 0-16,1 4 0 0,-8 4 0 0,10-1 0 15,-10 1-144-15,14 0 144 0,-4 1 0 0,2 2-160 16,0 3 160-16,0 0-128 0,2 2 128 0,0 2 0 0,1 3-144 0,2-3 144 16,-3 3 0-16,2 0 0 0,2-1 0 0,1 2 0 15,-1 0-144-15,2 1 144 0,6-3 0 0,0 2 0 16,3 1 0-16,3 2 0 0,3-3 0 0,3 1 0 15,4 0 0-15,2 0 0 0,2-3 0 0,-2-5 0 16,0-1 240-16,1-5 0 0,2 0 0 0,2-1 0 16,-2-1 80-16,1 0 0 0,2-1 16 0,-1-3 0 15,-3 0-160-15,2-1-48 0,-3-6 0 0,-3 5 0 0,-5-3-128 16,-2 2 128-16,1-2-128 0,-3 0 128 16,-3 1-128-16,-2-3 0 0,-1 3 144 0,-2-1-144 0,-1 3 0 15,-3-4 144-15,-2 4-144 0,-1-3 0 0,-2 1 128 16,-2-1-128-16,-2 2 0 0,-2 0 0 0,-3 2 0 0,0 2 0 15,-7 4 0-15,0 0 0 0,0 0 128 0,0 0-128 16,0 0 0-16,0 0 0 0,0-9 0 0,0 9 0 16,-7-4 0-16,0 2 0 0,-3 2 0 0,-2 1 0 15,-1 2 0-15,-1 0 0 0,1 4 0 0,-4-2 0 16,0 3-160-16,0 2 160 0,-4 1 0 0,1-2 0 16,0 1 0-16,-4-2 0 0,-1 2 0 0,0-2 0 15,0 1 0-15,-2-2 0 0,-2 5 0 0,-3-5 0 16,0 2 0-16,-6-3 0 0,1-2 128 0,-4 1-128 15,-1 2 0-15,-1-3 128 0,0-1-128 0,1 0 0 16,0 1 0-16,1-3 128 0,2-1-128 0,0-1 0 16,-2-2 0-16,0 1 0 0,2 2 0 0,2-2 128 15,0 1-128-15,4-3 0 0,3-2 0 0,2-3 0 0,2 3 128 0,3-2-128 16,3 2 0-16,2 1 0 16,2-2 0-16,2 2 0 0,0 1 0 0,0-2 128 0,4 1-128 0,1 1 0 15,0 3 0-15,9 1 0 0,-8-4 0 0,8 4 0 16,0 0 0-16,0 0 0 0,0 0 0 0,0 0 0 15,0 0 0-15,0 0-144 0,0 0 144 0,0 0 0 16,0 0-128-16,0 0 128 0,0 0 0 0,0 0 0 16,6 11-144-16,2 1 144 0,4-1 0 0,-2 0-144 15,4 2 144-15,1 1 0 0,3-1 0 0,1 0-128 16,1-3 128-16,3-2 0 0,-1 2 0 0,6-1 0 0,3 2 0 0,2-3 144 16,-1-1-16-16,2-3-128 0,3 0 256 0,1-3-64 15,1-3-16-15,0 1 0 0,0-1-176 0,3 2 160 16,2 0-160-16,1 0 160 0,2-2-160 0,-1-1 128 15,0-2-128-15,-2 0 128 0,1 0-128 0,-2-5 0 16,-3 0 0-16,-2-2 0 0,-1 5 0 0,-2-4 128 16,-1 1-128-16,-1 1 0 0,-1-3 0 0,0 3 128 15,-3-3-128-15,-1 3 0 0,-1-2 128 0,-2-1-128 16,-2 2 0-16,-2-4 128 0,-4 2-128 0,0 0 0 16,-4-2 0-16,-2 1 128 0,-1 3-128 0,-1 1 0 15,-1 4 0-15,-8 5 0 0,5-10 0 0,-5 10 0 16,0 0 0-16,0 0 0 0,-1-5 0 0,1 5 0 15,0 0 0-15,0 0 0 0,0 0 0 0,-12 3 0 16,1 0-128-16,-2 4 128 0,0-1 0 0,-1 7-144 16,-2-3 144-16,-2 3 0 0,-1 1 0 0,0-3 0 15,-5 1 128-15,1 2-128 0,0-4 0 0,-1 4 0 16,-2 0-128-16,1 1 128 0,-3-5 0 0,0 3 0 16,0 1 0-16,-1-1 0 0,1-2 0 0,-3 2 0 0,-2 1 0 15,-1-5 0-15,-2-1 0 0,-1-4 0 0,-1-2 0 0,-1-2 0 16,1 0 0-16,-2 0 128 0,2 0-128 0,0-2 0 15,1 2 0-15,2-2 0 0,-1-2 0 0,0-2 0 16,1 0 0-16,1 0 0 0,-2-4 0 0,0 0-160 16,0 1 160-16,0-3 0 0,2 2-144 0,2-2 144 15,1-2 0-15,2 2-176 0,0 1 176 0,10 2-128 16,0 1 128-16,0 3 0 0,0-3 0 0,0 2-128 16,1 1 128-16,1-3-128 0,1 3 128 0,0 3-128 15,0-2 128-15,3 0 0 0,0 2 0 0,1-1 0 0,0 1-128 0,2 0 128 16,1 2-128-16,2-1 128 0,0 0 0 0,7 1-128 15,0 0 128-15,-5 0 0 0,5 0 0 0,0 0-128 16,0 0 128-16,0 0 0 0,0 0 0 0,0 0-160 16,0 0 160-16,5 6 0 0,2 3-128 0,0-3 128 15,3 2 0-15,2 1 0 0,2-4 0 0,2 3 0 16,-2-3 0-16,5 1 0 0,3 4 0 0,11-1 0 16,-1 0 0-16,2-4 0 0,2 0 0 0,3-1 0 15,3-3 0-15,3-1 0 0,0-1 0 0,2-2 0 16,0 0 0-16,0-3 0 0,0-2 0 0,2-1 128 15,0 2-128-15,3 1 0 0,2 2 128 0,-1 0-128 16,-2-3 0-16,1 0 144 0,-2 2-144 0,-3-2 0 0,-4-1 0 0,-4 0 0 16,-2-2 128-16,-1 0-128 15,-2 1 0-15,-2-2 128 0,-3 2-128 0,-2-4 0 16,-3 0 0-16,0 1 0 0,0-1 128 0,-2 0-128 16,-4 3 0-16,-3-1 128 0,-1 1-128 0,-1 2 0 15,-4 2 144-15,-2-1-144 0,-7 7 128 0,8-5-128 0,-8 5 128 16,0 0-128-16,4-9 128 0,-4 9-128 0,5-9 128 0,-5 9-128 15,0 0 0-15,0 0 144 0,0 0-144 0,0 0 0 16,0 0 128-16,0 0-128 0,0 0 0 0,0 0 0 16,0 0 0-16,0 0 0 0,0 0 0 0,0 0 0 15,5-10 0-15,-5 10 0 0,0 0 0 0,0 0 0 16,0 0 0-16,0 0 0 0,0 0 0 0,0 0 0 16,0 0-240-16,0 0 48 0,8-6 16 0,-8 6 0 15,0 0-112-15,0 0-32 0,0 0 0 0,0 0 0 16,0 0-528-16,0 0-112 0,10 2-32 0,-10-2 0 15,0 0-1632-15,0 0-320 0,0 0-64 0,0 0 0 0</inkml:trace>
  <inkml:trace contextRef="#ctx0" brushRef="#br0" timeOffset="10687.04">16237 2661 1839 0,'0'0'0'0,"0"0"160"0,0 0-160 0,0 0 0 16,0 0 0-16,0 0 0 0,0 0 688 0,0 0 96 15,-7-4 32-15,7 4 0 0,0 0-32 0,0 0 0 16,-5-4 0-16,5 4 0 0,0 0 112 0,0 0 32 15,0 0 0-15,0 0 0 0,0 0-112 0,0 0-32 16,0 0 0-16,0 0 0 0,0 0-208 0,0 0-32 16,0 0-16-16,0 0 0 0,0 0 16 0,0 0 0 15,0 0 0-15,0 0 0 0,0 0-192 0,0 0-32 16,0 0-16-16,0 0 0 0,0 0-48 0,0 0-16 16,0 0 0-16,0 0 0 0,0 0 16 0,10 0 0 15,-10 0 0-15,13 0 0 0,-2 2-64 0,2-1-16 0,-1 0 0 0,2-1 0 16,0-1-16-16,2 0 0 0,-1-1 0 0,1 2 0 15,1 0-32-15,1 0-128 0,-2 0 192 0,5 0-64 16,1 0-128-16,3 0 0 0,-4-1 144 0,2 0-144 16,0 1 0-16,2 1 128 0,-2-2-128 0,3 2 0 15,-1 0 128-15,3 1-128 0,-3-4 160 0,3 2-160 16,-3 2 192-16,1-1-48 0,1-1-16 0,0-1 0 16,-3-1 0-16,-1 0 0 0,-2-1 0 0,0 2 0 15,-2 1 0-15,1 0-128 0,-2 0 192 0,0 0-64 16,-3-4-128-16,-1 3 0 0,-1 0 144 0,-1 1-144 15,0-2 0-15,-1 1 0 0,-11 1 0 0,13-1 128 16,-13 1-128-16,11 0 0 0,-11 0 0 0,0 0 128 16,11 0 0-16,-11 0 0 0,0 0 0 0,0 0 0 0,0 0-128 15,0 0 0-15,0 0-176 0,0 0 176 0,0 0 0 0,0 0 0 16,0 0-128-16,-7 5 128 0,0 1 0 0,-4-2 0 16,2-1 192-16,-3-1-192 0,-1 1 0 0,-3-1 0 15,-2 2 0-15,0-1-192 0,0-2 192 0,0 0 0 16,-1 0 0-16,-4 2 0 0,1 0 0 0,-4 2 0 15,-3-3 128-15,0-1-128 0,-1 1 0 0,1-1 0 16,-1 0 128-16,-1-1-128 0,2-1 0 0,0 1 0 16,-1-1 128-16,1 1-128 0,0-2 0 0,1 1 0 15,4 0 0-15,-3 0 0 0,3 1 128 0,1-3-128 16,2 1 0-16,0 0 0 0,2 2 0 0,0-1 0 16,-1-2 0-16,2 2 0 0,1 0 0 0,3-2 0 0,3-2 0 0,1 3 0 15,10 2 144-15,-9-3-144 0,9 3 0 16,0 0 144-16,-6-4 112 0,6 4 0 0,0 0 16 0,0 0 0 15,0 0-48-15,6-9-16 0,3 3 0 0,1 2 0 16,5 1-208-16,2-1 0 0,1 1 0 0,1 1 0 16,0-1 0-16,0 2 0 0,2 1 0 0,2-1 0 15,1-1 0-15,2 1 0 0,0-2 0 0,1 1 0 16,1 1 0-16,0-1 0 0,0 0 0 0,4 1 0 16,2-1 0-16,-1 1 0 0,-1 1 0 0,1 0 0 15,1 0 0-15,-1 0 0 0,-1 0 0 0,-3 0 0 16,-2-1 0-16,1 1 0 0,0 0 0 0,-1 0 0 15,-4 0 0-15,-2 0 0 0,1 1 0 0,-6-1 0 16,2 3 0-16,-1-2 0 0,-5-1 0 0,0 2 0 0,-2 3 0 16,-10-5 0-16,0 0 0 0,0 0 0 0,0 0 0 15,0 0 0-15,0 0 0 0,0 0 0 0,0 0 0 0,0 0 0 16,-6 7 0-16,-3-1 0 0,-3 2 192 16,0-4-48-16,-5-1-16 0,-1 1 0 0,-1 0-128 0,-4-1 0 15,-2-1 0-15,-1-1 0 0,1 1 0 0,-5-1 0 16,-1 0 0-16,-2 2 0 0,-3-1 0 0,1 2 0 15,-2-4 0-15,0 1 0 0,0 1 0 0,2-2 0 16,0 0 0-16,1 0 0 0,0 0 0 0,2 0 0 16,0 1 0-16,2 0 0 0,2-1 0 0,-3 0 0 15,3 0 0-15,1 1 0 0,1-2 0 0,0 0 0 16,3-3 0-16,3-1 0 0,4 2 0 0,-2 2 0 16,3-3 0-16,3 1 0 0,3-3 0 0,2 3 0 15,7 3 0-15,0 0 0 0,0 0 0 0,0 0 0 0,0 0 128 0,0 0-128 16,11-7 128-16,3 0-128 0,1 0 128 15,3 5-128-15,0-2 0 0,3-1 0 0,6 1 0 0,1 0 0 16,0 2 0-16,0-2 0 0,1-2 0 0,3 3 0 16,1-1 0-16,1 0 0 0,-2 3 0 0,3-3 0 15,-1 3 0-15,1 0 0 0,2-2 0 0,1 1 0 16,-1 0 0-16,0 2 0 0,0-1 0 0,-1 0 0 16,-3-2 0-16,0 2 0 0,-1 1 144 0,-2 0-144 15,-3-2 0-15,-2 2 0 0,-1 2 0 0,-1-1 128 16,-2 2-128-16,-2-1 0 0,-2-2 0 0,-1 3 0 15,-4-2 0-15,4 2 0 0,-4-2 0 0,1 0 128 16,-2-1-128-16,0 3 0 0,-11-3 0 0,0 0 0 16,11 2 0-16,-11-2 0 0,9 3 0 0,-9-3 0 15,0 0 0-15,0 0 128 0,0 0-128 0,0 0 0 16,0 0 0-16,0 0 0 0,0 0 0 0,0 0 0 0,0 0 0 0,0 0 0 16,0 0 0-16,0 0 128 0,0 0-128 0,0 0 0 15,0 0 0-15,0 0 128 0,0 0-128 0,0 0 0 16,0 0 0-16,0 0 0 0,0 0 0 0,0 0 0 15,0 0 0-15,0 0 0 0,0 0 0 0,0 0 0 16,0 0 0-16,0 0 0 0,0 0 0 0,9-8 0 16,-9 8 0-16,0 0 0 0,0 0 0 0,0 0 0 15,0 0 0-15,0 0 0 0,0 0 0 0,0 0 0 16,1-9 0-16,-1 9 0 0,0 0 0 0,0 0 0 16,0 0 0-16,0 0 0 0,0 0 0 0,-5-5 0 15,5 5 0-15,0 0 0 0,-8-5 0 0,8 5 0 16,-10-2 0-16,1 0-128 0,9 2-192 0,-9 2-16 0,9-2-16 0,-10 4 0 31,1 1-1712-31,1-3-352 0</inkml:trace>
  <inkml:trace contextRef="#ctx0" brushRef="#br0" timeOffset="12392.12">13600 3641 10127 0,'0'0'896'0,"0"0"-704"0,0 0-192 0,0 0 0 15,-9-1 960-15,9 1 176 0,-10-2 16 0,1 2 16 16,0 0-704-16,9 0-144 0,-10 0-16 0,1 0-16 16,0-1-288-16,1 1 160 0,-1 0-160 0,9 0 128 15,-12 0-128-15,4-1 0 0,-2 1 0 0,10 0 0 16,-9-1 0-16,0-1 0 0,9 2 0 0,-8-1 0 0,8 1 0 0,-8-1 0 16,0-3 0-16,8 4 0 15,-8-4 576-15,8 4 48 0,-9-4 0 0,9 4 0 0,-7-2 144 0,7 2 16 16,-9-4 16-16,1-1 0 0,3 1-192 0,5 4-32 15,-9-4-16-15,3 1 0 0,6 3-176 0,-8-7-16 16,2 2-16-16,6 5 0 0,-6-5-112 0,1-3-32 16,5 8 0-16,0 0 0 0,-6-7-80 0,6 7-128 15,0 0 176-15,-1-9-176 0,1 9 160 0,3-9-160 16,-3 9 128-16,9-10-128 0,-2 1 0 0,5-3 0 16,0 4 128-16,1-3-128 0,2 5 0 0,3-3 0 15,2 1 0-15,5 0 128 0,1 0-128 0,2 2 0 0,-1-1 0 16,2 2 0-16,3 0 0 0,-1-1 128 15,-4 2-128-15,1 0 0 0,0 0 144 0,-1-2-144 0,0 1 160 0,-1 2-160 16,0 1 144-16,-2 2-144 0,-2 0 128 0,-2 1-128 16,-1-3 144-16,-1 2-144 0,-2 2 160 0,-2 1-160 15,-1-3 128-15,0 0-128 0,-2 2 0 0,-1 1 0 16,-10-3 192-16,0 0-48 0,11 1-16 0,-11-1 0 16,0 0-128-16,7 8 0 0,-7-8 0 0,0 0 0 15,0 0 0-15,0 0 0 0,0 0 0 0,-2 8 0 16,2-8 0-16,-7 11 0 0,0-5 0 0,-2 2 0 15,0-2 0-15,-1-3 0 0,0-1 0 0,-2 1 0 16,-1 2 0-16,-1 0 0 0,-2-1 0 0,-1-1 0 16,1 1 0-16,-1 0 0 0,0-1 0 0,-1 0 0 15,0 0 0-15,0 2 0 0,2-2 0 0,-1 0 0 16,-1-1 0-16,0 1 0 0,2 0 0 0,-2 1 0 16,-2-2 0-16,1 1 0 0,0-2 0 0,2 0 0 0,3 2 0 15,1-2 0-15,-1-1 0 0,3 2 0 0,1-1 0 0,10-1 0 16,-9 0 0-16,9 0 0 0,0 0 0 15,0 0 0-15,0 0 0 0,0 0 0 0,0 0 0 0,0 0 128 16,0 0-128-16,13 0 192 0,1-3-16 0,3 2 0 16,4-2 0-16,-1 2 0 0,4 0-176 0,0-2 0 15,1 1 0-15,1-2 0 0,1 0 160 0,1 0-160 16,1 2 192-16,0-5-192 0,-1 2 176 0,0 2-176 16,-1-4 160-16,1 2-160 0,0 3 176 0,0-1-176 15,0 2 192-15,-1-2-192 0,-2 1 192 0,-1-2-192 16,2 1 192-16,-5 2-192 0,1 0 144 0,-4 0-144 0,-6 1 0 15,0 0 144-15,-1-2-144 0,-11 2 0 16,0 0 0-16,0 0 0 0,0 0 0 0,0 0 128 0,0 0-128 0,0 0 0 16,0 0 0-16,-7 7 0 0,-2 0 128 0,-5-3-128 15,-5 1 0-15,-3 1 0 0,-1-2 0 16,-4 0 0-16,-1 2-192 0,-3 2 192 0,0-2-192 0,1 2 192 16,-1-3 0-16,1-1 0 0,-1 1 0 0,1 1 0 15,-2-2 0-15,3 1 0 0,-1-1 0 0,4 2 0 16,-1 0 0-16,0-1 0 0,-1 0 0 0,3-1 0 15,1-2 0-15,1 2 0 0,0-2 0 0,3 2 0 16,2-1 0-16,3-1 0 0,1 0 0 0,2-2 0 16,3 0 0-16,9 0 0 0,0 0 128 0,0 0-128 15,0 0 128-15,0 0-128 0,0 0 0 0,10 1 128 16,6 0-128-16,2-1 0 0,2 1 0 0,5-1 0 16,3 0-128-16,3 0-64 0,1-1-16 0,-1 1 0 15,1-1-576-15,4 0-112 0,3 1-32 16</inkml:trace>
  <inkml:trace contextRef="#ctx0" brushRef="#br0" timeOffset="13357.15">16755 3440 3679 0,'0'0'160'0,"0"0"32"0,-10 0-192 0,10 0 0 16,0 0 0-16,0 0 0 0,-11 0 1712 0,11 0 288 15,0 0 64-15,0 0 16 0,0 0-992 0,0 0-192 16,0 0-32-16,0 0-16 0,0 0-336 0,11 0-64 16,0 0 0-16,3 0-16 0,1-1 16 0,6 1 0 0,-1-1 0 0,0 1 0 15,-1 0-48-15,0 1 0 0,3 0 0 0,0-1 0 16,0 0 64-16,5 0 16 0,-1 0 0 0,0 0 0 16,1 1-80-16,-2 2-16 0,5 1 0 0,-1-3 0 15,1-2-32-15,3 1-16 0,0 0 0 0,2 0 0 16,-2 1-96-16,0 2-32 0,-3-1 0 0,0-2 0 15,-4 0-64-15,-2-1-16 0,-2 0 0 0,0 1 0 16,-1 1 0-16,-2 0 0 0,-2 0 0 0,-4 1 0 16,-1-4-128-16,-2 2 192 0,-10 0-192 0,0 0 192 15,0 0-192-15,0 0 0 0,0 0 0 0,0 0 0 16,0 0 144-16,0 0 0 0,-12 0 0 0,-5 2 0 16,-4-1-144-16,-4 0 0 0,-1 2 0 0,-6-2 0 15,-5-2 0-15,-4 1 0 0,-2 2 0 0,-3 0 0 0,-2-1 0 0,1 1 0 16,3 1-160-16,-2-2 160 0,0-1 0 0,5 0 0 15,2 0 0-15,1 1 160 0,-1 1-160 0,2-1 0 16,2 2 0-16,5-1-176 0,3 1 176 16,4 0 0-16,5-1 0 0,3-1 0 0,5-1 0 0,10 0 0 15,0 0 0-15,0 0 0 0,0 0 0 0,14 1 256 16,4-1-64-16,7-2-16 0,6 0 16 0,2 2 0 16,2 0 0-16,4-1 0 0,1-3 224 0,3 2 48 15,2-2 16-15,2 3 0 0,0-3-32 0,3-1 0 16,2 1 0-16,1 0 0 0,-1 0-96 0,-2-2-32 15,-3 2 0-15,-1-1 0 0,-1 0-128 0,-4 0-16 16,-3 1-16-16,-1 2 0 0,-3 0-160 0,-1 1 128 16,-1 0-128-16,-1 0 128 0,-5 1-128 0,-2 1 0 15,-3 1 0-15,-3 0 128 16,-4 0-1200-16,-3 2-240 0,-11-4-48 0</inkml:trace>
  <inkml:trace contextRef="#ctx0" brushRef="#br0" timeOffset="19294.61">10075 20164 4607 0,'0'0'192'0,"0"0"64"0,0 0-256 0,0 0 0 16,0 0 0-16,0 0 0 0,0 0 2496 0,0 0 464 16,0-9 96-16,0 9 16 0,0-9-1760 0,0 9-352 15,0 0-64-15,0-9 0 0,0-1-80 0,0 10-16 16,0-8 0-16,0 8 0 0,0 0-224 0,0 0-32 15,0-10-16-15,0 10 0 0,0 0-48 0,0 0-16 16,0 0 0-16,0 0 0 0,0 0-128 0,0 0-16 16,0 0-16-16,0 0 0 0,0 0-96 0,0 0-16 0,0 0 0 0,2 10 0 15,0 2-32-15,-1-2-16 0,0 4 0 0,1 1 0 16,-1 0-16-16,1 4 0 0,2 2 0 0,-1-2 0 16,-1 1 0-16,1-1-128 0,-2 0 192 0,3 0-64 15,-3 2-128-15,0-4 192 0,1 0-192 0,2-2 192 16,-3 0-192-16,3 2 192 0,-1-3-192 0,1-4 192 15,1 2 0-15,-5-12 0 0,0 0 0 0,2 8 0 16,-2-8 80-16,6 9 32 0,-6-9 0 0,0 0 0 16,9 0 80-16,-9 0 32 0,13-1 0 0,-3-3 0 15,0-3 0-15,1 2 0 0,-2-1 0 0,-1-2 0 16,-1 0-160-16,1-1-16 0,0 3-16 0,-1-3 0 16,2 1-96-16,0 3-128 0,0-1 176 0,1-1-176 15,0 2 160-15,1-1-160 0,0 2 128 0,2 2-128 0,2-1 0 16,-1 2 0-16,0 1 0 0,-1 1 0 15,2 0 0-15,0 1 0 0,0 1 0 0,1 1 0 0,-2 1 0 0,2 0 0 16,-2 0 0-16,0 3 0 0,-5-3 0 0,1 3 0 16,-2 1 0-16,1 0 0 0,-2 1 0 0,0-1 0 15,-2 1 0-15,1 3 0 0,-2-2 0 0,-3 2 0 16,1 1 0-16,-2-4 0 0,-2 0 0 0,1 1 0 16,-3-2 0-16,0 1 0 0,4-10 0 0,-3 9 128 15,-1 2-128-15,4-11 0 0,0 0 0 0,0 0 128 16,0 0-128-16,0 0 0 0,0 0 0 0,0 0 0 15,0 0 128-15,0 0-128 0,0 0 0 0,6-11 0 16,3 1 144-16,-1-2-144 0,2-4 0 0,2 2 0 16,2-2 0-16,2 3 128 0,-1 0-128 0,1-1 0 0,1 4 0 15,0-1 0-15,-1 2 0 0,2 2 0 0,0 4 0 0,-1 1 0 16,4 2 0-16,-2 3-128 0,0-2 128 0,-1 4 0 16,-2 3 0-16,1-2 0 0,1 6 0 0,-1-3-128 15,1 2 128-15,0-2 0 0,0 1 0 0,1-4 0 16,2 2 0-16,1-4 0 0,-2 0 0 0,2-4 0 15,1-3 0-15,2-1 0 0,3-5 0 0,0 2 128 16,0-8 192-16,1-1 32 0,3-3 16 0,1-1 0 16,2 1 64-16,1-1 16 0,4-5 0 0,-5 3 0 15,-3-1-160-15,-1-3-32 0,-3 1 0 0,-4 2 0 16,-5-3 144-16,-1 2 32 0,-4 3 0 0,-2 0 0 16,-1 1-80-16,-4 5-16 0,-2 0 0 0,0 1 0 15,-2 2-192-15,-3 3-144 0,-1 2 192 0,1 7-192 16,0 0 0-16,0 0-176 0,-9-2 0 0,0 7 0 15,-1 2-2576-15,-4 4-528 0</inkml:trace>
  <inkml:trace contextRef="#ctx0" brushRef="#br0" timeOffset="23131.4">14116 19992 10127 0,'0'0'448'0,"0"0"96"0,0 0-544 0,0 0 0 16,-4-8 0-16,4 8 0 0,-5-7 2304 0,1 0 336 16,4 7 80-16,-4-8 16 0,1 2-1088 0,3 6-224 15,-6-7-32-15,6 7-16 0,-5-7-288 0,5 7-48 16,-5-5-16-16,5 5 0 0,0 0-176 0,0 0-32 16,0 0-16-16,0 0 0 0,0 0-192 0,0 0-32 15,-5-5-16-15,5 5 0 0,0 0-224 0,0 0-32 16,0 0-16-16,0 0 0 0,-1 10-112 0,-2 3-32 15,3-1 0-15,3 2 0 0,-1 1-144 0,2 3 128 0,-1 1-128 0,1 0 128 16,-1 0-128-16,1 0 0 0,1-1 0 0,0 1 128 16,0-1-128-16,3-1 0 0,0-1 144 0,2-1-144 15,0 0 0-15,4-1 144 0,0-5-144 0,0 2 0 16,0-4 224-16,1 2-64 0,1-7-16 0,1 1 0 16,0-3 96-16,1 0 16 0,-1-4 0 0,0-1 0 15,2 1-32-15,1-2 0 0,2-3 0 0,1 0 0 16,-2 0-96-16,1 0 0 0,0 0-128 0,-2 0 192 15,2-2-192-15,-5 3 0 0,1-2 128 0,1 2-128 16,-1-3 0-16,0 3 128 0,-3 1-128 0,0 0 0 16,-1 4 144-16,0-5-144 0,0 2 128 0,0 1-128 15,0-3 0-15,0 3 128 0,-1 0-128 0,0-2 0 16,-3 2 0-16,0 3 0 0,0-2 128 0,-10 4-128 16,12-1 0-16,-2 1 0 0,0 0 0 0,1 2 0 0,-11-2 0 0,12 5 0 15,-1 4 0-15,1-2 0 0,-1 1 0 0,1 1 0 16,-5 0 0-16,-2 0 0 0,3 0 0 0,-2 1 0 15,2 2 0-15,-3-5 0 0,-5-7 0 0,4 13 0 16,0-3 0-16,-3 0 0 0,-1-10 0 0,0 0 0 16,2 13 0-16,-2-4 0 0,0-9 0 0,0 11 0 15,0-11 0-15,0 0 128 0,0 0-128 0,0 0 0 16,0 8 0-16,0-8 128 0,0 0-128 0,0 0 0 16,0 0 0-16,0 0 0 0,0 0 144 0,0 0-144 15,0 0 160-15,0 0-160 0,0 0 0 0,6-10 128 16,-1-3-128-16,0 4 0 0,0 2 0 0,-5 7 0 15,7-5 0-15,1-3 0 0,0 2 0 0,2 0 0 0,0 3 0 0,0 1 0 16,0 1 0-16,3 1 0 0,0 3 0 0,2 0 0 16,3 4-160-16,2 0 160 0,1 2-128 0,0 0 128 15,2 3 0-15,2 0 0 0,3-1 0 0,0-1-128 16,-2-5 128-16,0 4 0 0,1-5 0 0,1-2 0 16,3 1 0-16,0-2 0 0,2-2 0 0,2-1 0 15,2 1 0-15,2-1 0 0,0-6 0 0,3-2 0 16,2-4 0-16,-2 0 0 0,-2 1 0 0,-2-3 0 15,-1-5 0-15,0 1 128 0,-1 2-128 0,-2-2 128 16,-1-2 176-16,-2 2 32 0,-5-1 16 0,-4 1 0 16,-3 1 32-16,-4 1 16 0,-3 0 0 0,-5 3 0 15,-2 1-208-15,-2 3-32 0,-3 2-16 0,-3-3 0 16,0 4-144-16,-4-4 0 0,-2 4 0 0,0 1-176 16,-2 2-1312-16,1 2-272 0,-3 1-48 0,0 2-9712 15,1 1-1920-15</inkml:trace>
  <inkml:trace contextRef="#ctx0" brushRef="#br0" timeOffset="23835.72">14552 20372 13823 0,'0'0'1216'0,"0"0"-960"0,0 0-256 0,0 0 0 15,0 0 1600-15,0 0 288 0,0 0 48 0,0 0 16 16,0 0-432-16,-3 12-96 0,3-12-16 0,-5 10 0 16,0 1-320-16,-1-3-80 0,-3 1-16 0,-1-2 0 15,-2 3-144-15,1 1-16 0,-6 0-16 0,1 3 0 0,-2 0-208 0,-1-1-32 16,-3 1-16-16,3 1 0 0,0-2-64 0,0-2-16 15,-1 1 0-15,1-1 0 0,-2-1-128 0,2 2-32 16,1-5 0-16,1 2 0 0,-1-4-144 0,1 0-48 16,2 0 0-16,1-1 0 0,1-1-128 0,2-3 128 15,11 0-128-15,0 0 128 0,0 0-128 0,0 0 0 16,0 0 0-16,0 0 0 0,0 0 0 0,11-3 0 16,1-1 0-16,2-1 0 0,1 1 0 0,2 2 0 15,0-2-144-15,2 2 144 0,1-1 0 0,1 3-128 16,3 0 128-16,0 4 0 0,-1-2 0 0,2 0-128 15,0-1 128-15,-1 3 0 0,0 0 0 0,-3 1 0 16,-1-3 0-16,-1 1 0 0,0-3 0 0,-2 0 0 0,-2 0 0 0,-2 0 0 16,-1 0 128-16,-2 0 16 0,-10 0 16 0,0 0 0 15,0 0 64-15,0 0 16 0,0 0 0 0,0 0 0 16,7-9 160-16,-7 9 48 0,-2-9 0 0,1-2 0 16,-4 0-160-16,-2-1-32 0,-2 0 0 0,-2 2 0 15,0-3-96-15,-2 1-32 0,-1-2 0 0,-1 0 0 16,-1-2-128-16,-2 5 128 0,0 1-128 0,1 0 128 15,1 5-128-15,-2-1 0 0,0 0 0 0,4 4 0 16,2-1-288-16,-1 2-96 0,-1 1 0 0,6 1-16 31,8-1-1616-31,0 0-320 0,0 0-64 0,0 0-8240 0,0 0-1648 0</inkml:trace>
  <inkml:trace contextRef="#ctx0" brushRef="#br0" timeOffset="24296.17">15237 20387 16575 0,'0'0'1472'0,"0"0"-1168"16,0 0-304-16,0 0 0 0,0 0 1968 0,0 0 336 0,-8 3 64 0,1 1 0 16,-1 2-960-16,-2-1-208 0,2-1-48 0,-2 4 0 15,0-2-112-15,-1 2-16 0,-5 2-16 0,2 2 0 16,-2 1-176-16,1 4-16 0,-1 0-16 0,1 1 0 16,0-1-192-16,2 2-32 0,0 1-16 0,1 2 0 15,-2-3-176-15,2 1-16 0,2 1-16 0,1-1 0 16,-1 1-176-16,2 0-48 15,3-3 0-15,3-3 0 0,0-1-128 0,2 0 128 0,0-14-128 0,4 11 128 16,3 1-128-16,0-2 128 0,-7-10-128 0,13 8 128 16,1-2 0-16,2 0 0 0,-2-3 0 0,4 1 0 15,1-2 32-15,2 3 0 0,-4-1 0 0,4-3 0 16,-2-1-160-16,1 0 0 0,0 0 144 0,1-1-144 16,-2-2 0-16,0-2 0 0,-3 0 0 0,0 0 128 15,-4-2-288-15,0-1-48 0,-1-1-16 0,-2 0 0 16,-1 0-1376-16,-3-1-288 0,0-1-48 0</inkml:trace>
  <inkml:trace contextRef="#ctx0" brushRef="#br0" timeOffset="24481.46">14854 20567 27231 0,'0'0'1216'0,"0"0"240"0,0 0-1168 16,0 0-288-16,0 0 0 0,0 0 0 0,11 7 1024 0,3 0 160 15,3-4 32-15,5 0 0 0,2-1 32 0,5 1 16 16,3-2 0-16,6-1 0 0,5-1-304 0,6 0-64 16,2-3-16-16,-2 1 0 0,-1 0-432 0,2-4-96 15,-3 2-16-15,0 1 0 0,-2 0-336 0,-2 1 0 16,0 1 0-16</inkml:trace>
  <inkml:trace contextRef="#ctx0" brushRef="#br0" timeOffset="26015.1">16368 20015 15599 0,'0'0'688'0,"0"0"144"0,0 0-656 0,0 0-176 0,0-8 0 0,0-2 0 15,2 3 1264-15,-2-2 208 0,0 2 64 0,2-3 0 16,-1 2-240-16,2 0-32 0,-3 8-16 0,2-8 0 15,2-1-352-15,-4 9-64 0,4-6 0 0,-4 6-16 16,0 0-48-16,0 0 0 0,0 0 0 0,0 0 0 16,0 0-304-16,0 0-64 0,0 0-16 0,0 0 0 0,0 0-96 0,0 14-32 15,1-3 0-15,1 4 0 0,0 4-128 0,-1 0-128 16,2 3 192-16,0-2-192 0,0 3 144 0,2-1-144 16,0-2 0-16,2 3 144 0,2-1-144 0,-2-3 0 15,1 0 144-15,0 0-144 0,1-1 208 0,1-4-16 16,1-2-16-16,2-1 0 0,-2-1-48 0,1-4 0 15,-1-1 0-15,4 2 0 0,-2-4 48 0,1 1 0 16,-2 0 0-16,3 0 0 0,-4-4 16 0,1-3 0 16,-2 2 0-16,1 0 0 0,-1-3-32 0,1 1 0 15,0 1 0-15,-1-2 0 0,2-2-16 0,-2 1 0 16,0-6 0-16,1 4 0 0,-2-3-16 0,2 1 0 0,0-5 0 0,2 5 0 16,-1-3-128-16,2 2 0 0,2 0 0 0,-2-1 128 15,-2 2-128-15,0-1 0 0,2 3 0 0,-2 0 0 16,1 1 0-16,1 4 0 0,-1-1 0 0,1 2 0 15,0 1 0-15,1 0 0 0,-5 3-144 0,3-1 144 16,0 3 0-16,-3 3 0 0,1-3 0 0,-1 1 0 16,-10-6 0-16,11 11 0 0,-4 0 0 0,0-3 0 15,-2 1 0-15,-5-9 0 0,0 0 0 0,3 12 0 16,-1 0 0-16,-2-12 0 0,0 0 0 0,1 9 0 16,-1-9 0-16,0 0 0 0,0 0 0 0,0 0 0 15,0 0 128-15,0 0-128 0,0 0 0 0,0 0 0 16,11-2 0-16,1-2 128 0,-1-1-128 0,2-4 0 15,1 2 0-15,3-3 0 0,0 2 0 0,2-1 0 16,1 2 0-16,-3 1 0 0,1 0 0 0,-1 2 0 0,-2 2 0 0,3 0 0 16,-6 2 0-16,4 2 0 0,-1 0 0 0,0 5 0 15,-1 0 0-15,0 0 0 16,0 4-144-16,0-2 144 0,0 1 0 0,-1 0-144 0,2 0 144 0,2 2 0 16,2-4 0-16,0 2 0 0,-2-4 0 0,5-1 0 15,-2 0 0-15,5-2 0 0,-1-1 0 0,1-2 0 16,2-2 0-16,2-3 0 0,3 0 272 0,1-3-16 15,0-3 0-15,0-1 0 0,-1-1 16 0,-3-2 0 16,-2 0 0-16,-2 0 0 0,-3-1-16 0,1 4 0 16,-4-2 0-16,-3 0 0 0,-3 1-32 0,-3 2-16 15,-1-3 0-15,-3-2 0 0,-2 2-64 0,-1 4-16 16,-3-1 0-16,0 3 0 0,0-2-128 0,-4 2 0 16,1-1 0-16,3 9 128 15,-7-5-1088-15,-3 2-208 0,-2-1-48 0,1 4-10624 0,-1 2-2128 0</inkml:trace>
  <inkml:trace contextRef="#ctx0" brushRef="#br0" timeOffset="26631.13">17014 20546 21135 0,'0'0'928'0,"0"0"208"0,0 0-912 0,0 0-224 15,0 0 0-15,3-10 0 0,-3 10 1296 0,0 0 224 16,0 0 32-16,0 0 16 0,0 0-672 0,0 0-144 16,0 0-32-16,0 0 0 0,0 0-96 0,0 0-32 15,0 0 0-15,-6 12 0 0,1-4-16 0,0 3-16 16,-1-5 0-16,1 4 0 0,1-1-112 0,-1 2 0 16,-3-3-16-16,2 1 0 0,-3-3-128 0,1 3-32 15,1-2 0-15,-1 1 0 0,-1-1-112 0,2 3-32 0,0-1 0 0,1 1 0 16,6-10-128-16,-6 8 0 0,6-8 0 0,-4 10 0 15,4-10 0-15,0 0 0 0,0 0 0 0,0 0 0 16,10 5 0-16,3-1 0 0,1-4 0 0,2-2 0 16,1 1 0-16,2 0 0 0,2-2 0 0,4 1 0 15,-1-3 0-15,0 2 0 0,0 1 0 0,1 0 0 16,0 1 0-16,1 1 0 0,-2 0 0 0,-1-1 0 16,0 0 0-16,-4-1 0 0,-1 2 0 0,-3-2 0 15,-1-2 0-15,-5 1 0 0,-9 3 0 0,9-3 0 16,-9 3 192-16,0 0 16 0,0 0 0 0,0 0 0 15,-2-11 0-15,-2 4 0 0,-3 0 0 0,-3-1 0 16,-3 1-80-16,-1-3 0 0,2 2-128 0,-3-3 192 0,-3 1-192 16,0-2 176-16,0 0-176 0,3 1 160 15,1 1-160-15,1 3 0 0,0-3 144 0,1 4-144 16,3-1-192-16,3 2-96 0,0 1-32 0,6 4 0 16,0 0-1600-16,0 0-336 0,7-9-64 0</inkml:trace>
  <inkml:trace contextRef="#ctx0" brushRef="#br0" timeOffset="27082.48">17713 20459 22511 0,'0'0'992'0,"0"0"224"0,0 0-976 15,0 0-240-15,0 0 0 0,-1-7 0 0,-4-3 1232 0,5 10 208 0,0 0 32 0,0 0 16 16,0 0-416-16,0 0-96 0,-9-1-16 0,9 1 0 15,-10 1-288-15,1 4-64 0,-1 4-16 0,1 1 0 16,-1 4-32-16,-1 4-16 0,1 2 0 0,0 6 0 16,0-2-144-16,0 4-16 0,0-3-16 0,-1 3 0 15,1-2-80-15,1 3-16 0,2-4 0 16,0 3 0-16,2-2-128 0,1-1-16 0,3 0-128 0,2-4 192 0,3-1-192 0,4-1 144 16,-2-4-144-16,6 1 128 0,-1-4-128 0,3-3 0 15,0 0 0-15,3-4 128 0,0 0-128 0,2-2 128 16,1 1-128-16,0-4 128 0,1-4-128 0,1 0 128 15,0 0-128-15,-3-1 128 0,-1-2-368 0,-1-1-80 16,0-3 0-16,-3 2-16 16,-3-3-1616-16,-3 2-320 0,-3 0-64 0</inkml:trace>
  <inkml:trace contextRef="#ctx0" brushRef="#br0" timeOffset="27272.69">17374 20687 4607 0,'0'0'400'16,"0"0"-400"-16,10-5 0 0,3 1 0 0,3 1 5632 0,6 0 1056 0,3-1 208 0,4-1 32 15,4 3-4640-15,4-1-944 0,3 1-176 0,4 0-32 16,6-2-320-16,2-1-64 0,1 0-16 0,1 1 0 16,-6-3-384-16,-1 2-80 0,-3 1-16 0,-2-1 0 31,-3 0-1984-31,-5 1-416 0</inkml:trace>
  <inkml:trace contextRef="#ctx0" brushRef="#br0" timeOffset="35105.98">7488 19927 6047 0,'0'0'256'0,"0"0"64"0,0 0-320 0,-1 13 0 0,1-13 0 15,-1 10 0-15,1-10 1056 0,-2 12 144 0,2-12 16 0,-1 12 16 16,-1-3-384-16,2-9-80 0,-4 10 0 0,4-10-16 16,-4 9-32-16,4-9 0 0,0 0 0 0,-5 10 0 15,0-1 144-15,1 0 32 0,4-9 0 0,-5 9 0 16,0 0 128-16,-2-4 16 0,7-5 16 0,-8 9 0 16,1-4-96-16,1 1-32 0,-2 1 0 0,8-7 0 15,-10 2-272-15,10-2-48 0,-11 0-16 0,2-1 0 16,-3-3 304-16,2-2 48 0,2-1 16 0,1-3 0 15,-2 1-80-15,0-3-16 0,0-1 0 0,2 2 0 16,-1-3-400-16,2 0-80 0,-1 0 0 0,2 2-16 16,1-3-160-16,0 2-16 0,1 1-16 0,0 0 0 15,-1-3-176-15,2 1 128 0,-1-1-128 0,3 2 128 16,5 0-128-16,-2-1 0 0,-1 1 0 0,2 3 0 0,5-1 0 0,1 2 0 16,2-4 0-16,2 2 0 0,-2-1 0 15,1 0 0-15,2 1 0 0,1 3 0 0,-2-4 0 16,3 5 0-16,0-5 0 0,1 4 0 0,1 0 0 0,-1 1 128 15,-1 3-128-15,0-1 0 0,-1 2 0 0,1 3 0 16,-2 0 0-16,0 2 0 0,-1 3 0 0,-1 0 128 16,-1 4-128-16,-1 1 0 0,-1 2 0 0,0-2 0 15,-2 4 128-15,-2 2-128 0,-1 2 0 0,1 0 0 16,-3 0 0-16,-1 1 0 0,-2 1 0 0,0 1 0 16,-3-1 0-16,-1 1 128 0,0 1-128 0,-3-2 0 15,0 1 0-15,-1-1 128 0,-3 2 64 0,-1-1 0 16,-2 0 0-16,-3-2 0 0,1 0 80 0,-1-1 32 15,1-4 0-15,-2-3 0 0,4 0 32 0,-1 1 16 0,-2-5 0 0,1 2 0 16,-1-2-48-16,-1-5-16 0,5 1 0 0,1-2 0 16,0-1 0-16,0-1 0 0,-1-4 0 0,0 0 0 15,0-4 0-15,-1 1 0 0,3-3 0 0,1-2 0 16,1 0-80-16,0-3-16 0,1-3 0 0,3 0 0 16,2-2-192-16,1 2 0 0,-2 0 128 0,6 1-128 15,2 2 0-15,1-1 0 0,0 2 0 0,1 1 0 16,2-1 0-16,2 1 0 0,3-1 0 0,1 2-160 15,1 0 160-15,1 2 0 0,1 1-144 0,1-2 144 16,-1 4 0-16,3 0 0 0,-1 3-144 0,0-1 144 16,-2 0 0-16,1 2 0 0,0 3 0 0,0 0 0 15,-2 2 0-15,1 0-160 0,-2 2 160 0,-1 2-192 16,0 5 192-16,-1 3 0 0,-3-3-144 0,-1 4 144 16,-4 4-128-16,-1 2 128 0,-2-2-160 0,-2 1 160 15,-3 1-192-15,-3 2 192 0,-1-3-208 0,-3 0 80 0,-3 0 128 16,-1-1 0-16,-3 1 0 0,1-1 0 0,-3-2 0 15,1-1 0-15,0-3 0 0,0-1 0 0,-1 1 192 0,0-6-48 16,-1 1 0-16,2 0 0 0,0-3 32 0,1-4 0 16,-1-3 0-16,0 0 0 0,1-4 48 0,0 1 16 15,1-6 0-15,2 1 0 0,2-4 16 0,2-2 0 16,1-1 0-16,2-2 0 0,3-5-256 0,1 2 144 16,1-4-144-16,1 2 128 0,1-1-128 0,3-2 0 15,2 3 0-15,1-2 0 0,4 4 0 0,0-2 0 16,3 1 0-16,1 2 0 0,3 2 0 0,0 1 0 15,3 0-144-15,-1 2 144 0,-2 3 0 0,1 5-128 16,-1 3 128-16,-2 2 0 0,3 2-160 0,-2 2 160 0,-2 3-128 16,0 4 128-16,0 4 0 0,1 2 0 0,-3 1 0 15,-1 7 0-15,0 2-240 0,-3 0 48 0,-1 4 0 0,-2 0 0 16,-1 4 48-16,-2 2 16 0,-3-1 0 0,-2-1 0 16,-2 0 128-16,-2 1-128 0,-1-5 128 0,-5 1-128 15,1-4 128-15,-1 0 0 0,0-3 160 0,-2-2-160 16,-3-2 0-16,0-1 0 0,1-5 0 0,0 1 0 15,2-5 192-15,2 1-64 0,-1-6-128 0,0-3 192 16,-2-3-32-16,-1-5-16 0,2 0 0 0,2-3 0 16,2-5 32-16,2-1 0 0,1-1 0 0,3-2 0 15,-1-3-176-15,2-2 0 0,3-3 0 0,2 2 0 16,3 1 0-16,2 0 0 0,2-1 0 0,2 3 0 16,3 1 0-16,2 2 0 0,3-1-128 0,-1 4 128 0,1 2 0 0,1 2-144 15,3 0 144-15,0 1 0 0,2 6-160 16,-1-1 160-16,-3 4-128 0,1 4 128 0,-1 3 0 0,-3 3-160 15,1 0 160-15,0 7 0 0,-2-1-160 0,0 2 160 16,-4 1-128-16,-1 3 128 0,-2 1-128 0,-4 2 128 16,-2 3-128-16,-3 1 128 0,-1 0-128 0,-4 3 128 15,-5-3-128-15,0 1 128 0,-3-5 0 0,-1-2 0 16,-1 2 0-16,-4-2 0 0,-2-3 0 0,0 1 128 16,2-2 0-16,-2-1 0 0,-2-5-128 0,2 0 0 15,1-3 0-15,-1-2 128 0,3-4-128 0,1-2 176 16,-1-2-176-16,0-1 192 0,3-7 0 0,1 1 0 15,-1-2 0-15,3-3 0 0,3-5-64 0,4-2 0 0,1 0 0 16,6 1 0-16,0-5-128 0,4 3 0 16,6-2 0-16,-1 6 0 0,3-2-176 0,3 3 176 0,1 0-128 0,1 3 128 15,1 0-144-15,3 2 144 0,1 6-160 0,0-1 160 16,-2 1 0-16,1 6-144 0,-2 0 144 0,2 5 0 16,-1 1-144-16,-2 4 144 0,0-1-160 0,-4 6 160 15,-2-1-144-15,-3 4 144 0,-2-1-128 0,-3 3 128 16,-2 1-192-16,-3 1 64 0,-3 3 0 0,-2-2 0 15,-3 1 128-15,-4 0-192 0,-1-5 192 0,-4 1-192 16,0 0 192-16,-1-3 0 0,-2 1 0 0,1-5 0 16,1-3 0-16,0-3 0 0,2 0 0 0,-2-4 0 15,0-1 160-15,1-4-32 0,1 0-128 0,2-1 192 16,2-6-48-16,1-1-16 0,1-2 0 0,1-2 0 16,1-1-128-16,3 0 192 0,-1-2-192 0,2-2 192 15,3 2-192-15,3 0 0 0,2 0 0 0,1 1 0 0,2 0 0 16,2 2 0-16,3-1-176 0,1 2 176 0,1 4-128 15,1 3 128-15,2-1-128 0,-3 5 128 0,1 3-128 0,-1 4 128 16,0 0-128-16,0 4 128 0,-1 2 0 0,-1 2-160 16,-1 2 160-16,-4 0 0 0,-2 1 0 0,-3 2-128 15,-1 3 128-15,-4 0 0 0,-1 2 0 0,-4 1-128 16,-2 0 128-16,-2-2 0 0,-4-1 0 0,-1 1 0 16,0-1 0-16,1-3 0 0,-2-2 0 0,2-4 0 15,-2 0 0-15,1 1 0 0,-2-5 144 0,5-4-16 16,2 1 0-16,-1-4 0 0,2-3 64 0,0 0 16 15,1-6 0-15,2 0 0 0,-1-4 0 0,3-4 0 16,1-4 0-16,4-2 0 0,4 1-208 0,1-3 0 0,0 0 0 16,1 2 0-16,2-3 0 0,0 3 0 15,3-2 0-15,2 3-160 0,3 1 160 0,2 3-208 0,1 4 80 16,1 1 128-16,0 4-176 0,-1-1 176 0,1 6-128 16,0 4 128-16,2 5-128 0,-4 0 128 0,-3 5-128 0,0 1 128 15,-1 4-128-15,-1 4 128 0,-3-1-128 0,-2 1 128 16,-3 3 0-16,-3 0-160 0,-2 5 160 0,-4 0 0 15,-2 3-144-15,-3-2 144 0,-3 1 0 0,-1-4-144 16,-2 0 144-16,-2-3 0 0,3-3 0 0,0-2 0 16,1-3 160-16,2-2 16 0,-1 1 0 0,4-7 0 15,8-5 16-15,0 0 16 0,-9-2 0 0,9 2 0 16,-5-12 112-16,2-1 32 0,2 0 0 0,1-3 0 16,2-2-224-16,3-1-128 0,0-1 128 0,2-2-128 15,0 3 0-15,1 1 0 0,0 2 0 0,-1 3 0 0,1-1 0 0,-2 4 0 16,-6 10 0-16,0 0 0 15,0 0 0-15,0 0 0 0,0 0 0 0,0 0 0 0,8 10-128 0,-4 4 128 16,-5 0-128-16,-3 4 128 0,-3 2-288 16,0 0 32-16,-1 2 0 0,-2-3 0 15,2 0-1568-15,-3-2-304 0,4-1-64 0,0-7-16368 16</inkml:trace>
  <inkml:trace contextRef="#ctx0" brushRef="#br0" timeOffset="36679.67">8045 10626 11967 0,'0'0'528'0,"0"0"112"0,0 0-512 0,0 0-128 16,0 0 0-16,0 0 0 0,0 0 1920 0,0 0 368 15,0 0 64-15,0 0 16 0,0 0-1040 0,0 0-208 16,0 0-32-16,0 0-16 0,0 0-48 0,0 0 0 15,0 0 0-15,0 0 0 0,0 0-224 0,0 0-48 16,0 0-16-16,0 0 0 0,6-9-160 0,-6 9-48 16,9-5 0-16,1 2 0 0,2-1-48 0,2-1-16 15,1 1 0-15,3 2 0 0,1 0-192 0,1 2-32 0,2 0-16 16,1 0 0-16,-2 0-32 0,1 3-16 16,0 0 0-16,-3-1 0 0,-2 1-48 0,-3-1 0 0,0 1 0 0,-1-2 0 15,0-1 0-15,-13 0-128 0,0 0 192 16,0 0-64-16,0 0 128 0,0 0 32 0,0 0 0 0,0 0 0 15,0 0 144-15,-13 6 16 0,2 1 16 0,-6-3 0 16,-2-3-224-16,-4-1-48 0,-1 0-16 0,0 0 0 16,-2 0-176-16,2 0 160 0,1-3-160 0,3 1 160 15,-2-2-32-15,5 1 0 0,0 1 0 0,3 1 0 16,0-2-128-16,4 2 0 0,10 1 0 0,-8-2 128 16,1 0-128-16,7 2 0 0,0 0 0 0,0 0 0 15,0 0 0-15,0 0 0 0,10-1-176 0,1-2 176 16,2-1 0-16,2 2 0 0,4-1 0 0,4 2 0 15,0-3 0-15,4 0 0 0,1 3 0 0,0-1 0 16,2-4 0-16,0 4 0 0,-4-1 0 0,1 0 0 0,0 0 0 0,-2 2 0 16,-3-2 0-16,-3 2 0 0,-5 1 0 0,-3 1 0 15,-2 2 0-15,-9-3 0 0,0 0 0 0,0 0 0 16,0 0 0-16,0 0 0 0,0 0 0 0,0 0 144 16,-8 7-144-16,-4-2 0 0,-5-1 224 0,-3 1-64 15,-6 0-16-15,-3-1 0 0,-3 1-16 0,-1-1-128 16,0 0 192-16,0-2-64 0,0 1 32 0,1 0 0 15,2 0 0-15,2 2 0 0,0-2-32 0,5 0-128 16,2-2 192-16,3 0-64 0,1 0-128 0,6 2 0 16,3-2 0-16,8-1 0 0,0 0 0 0,0 0 0 15,0 0 0-15,0 0 0 0,12-2 0 0,4 0 0 16,4 0 0-16,3 2 0 0,1-4-160 0,3-1 160 16,4 1 0-16,2 2-144 0,1-1 144 0,2 3 0 0,-1-3 0 0,-3 2 0 15,0 0 0-15,-4 0 0 0,-2-3 0 0,-3 3 0 16,-5-1 0-16,-4 4 0 0,-4-2 0 0,-10 0 0 15,0 0 0-15,0 0 0 0,0 0 0 0,0 0 0 16,0 0 0-16,-12 6 128 0,-5-2-128 0,-5-2 128 16,-4 1-128-16,-4 1 128 0,0 1-128 0,-2-3 128 15,3 1 0-15,-3 1 16 0,0 5 0 0,3-4 0 16,4-3 32-16,3 2 0 0,4-2 0 0,2 2 0 16,-1-2-176-16,5-1 0 0,1 0 0 0,11-1 128 15,0 0-128-15,0 0 0 0,0 0 0 0,0 0 0 16,9 1 0-16,3 2-144 0,2-2 144 0,1-2-160 15,4-2 160-15,3 0-128 0,1-3 128 0,2 5-128 16,2 1 128-16,1 0 0 0,0-1 0 0,-3 0-128 16,-3-1 128-16,-3 1 0 0,-3 0 0 0,-1 0 0 0,-2 1 0 0,-3 0 0 15,-10 0 0-15,0 0 0 0,0 0 0 0,0 0 0 16,-7 0 0-16,-6 0 0 0,0 1 0 0,-3 0 0 16,-3 2 128-16,-3-2-128 0,-2-1 0 0,0 1 128 15,0 3-128-15,1-1 0 0,0 0 0 0,4-1 144 16,2-4-144-16,3 2 0 0,2-1 0 0,1 0-144 15,11 1-16-15,0 0 0 16,0 0-2528-16,0 0-512 0,0 0-112 0</inkml:trace>
  <inkml:trace contextRef="#ctx0" brushRef="#br0" timeOffset="37709.94">10712 10734 4607 0,'0'0'192'0,"0"0"64"0,0 0-256 0,0 0 0 0,0 0 0 0,-10 2 0 15,-1-1 2608-15,3 2 464 0,-1 2 112 0,9-5 16 16,-9 3-1520-16,-3-1-288 0,3 1-64 0,1-1-16 16,-3-1-64-16,2 2-16 0,1 0 0 0,-1 0 0 15,9-3-160-15,-9 4-48 0,9-4 0 0,-8 3 0 16,8-3-176-16,0 0-32 0,0 0-16 0,0 0 0 16,0 0-240-16,0 0-48 0,0 0-16 0,12 0 0 15,2 0 16-15,2-2 16 0,3 1 0 0,4-1 0 16,4 0-144-16,1-1-48 0,1-1 0 0,3 1 0 15,1 1-80-15,1 0 0 0,0 1-16 0,-1 0 0 16,-2-2-32-16,-3-1 0 0,-1 2 0 0,-2 2 0 0,-3 0-16 16,-3 0 0-16,-5 0 0 0,-4 0 0 15,-10 0-32-15,0 0-16 0,0 0 0 0,0 0 0 0,0 0 176 16,0 0 16-16,0 0 16 0,-14 8 0 0,-8-3-80 0,-1 0-16 16,-7-1 0-16,-1 2 0 0,-6-2-128 0,-1 0-128 15,0-2 144-15,-1 2-144 0,-1-2 160 0,2 1-160 16,0 0 160-16,0-1-160 0,1 1 0 0,-1-1 0 15,5 3 0-15,2-2 0 0,6-3 0 0,5 1 0 16,2-1 0-16,5 0 0 0,4 0 0 0,9 0 0 16,0 0 0-16,0 0 0 0,0 0 0 0,12-1 0 15,3-4-160-15,7-2 160 0,3 1-160 0,6 1 160 16,2-1-192-16,3 2 192 0,5 0 0 0,1-2-128 16,1 0 128-16,2 1 0 0,2 3 0 0,0-1 0 15,-1-1 0-15,-3 3 0 0,-1 0 0 0,-5 1 0 0,-4 0 0 16,-3 0 0-16,-7 0 0 0,-4 0 0 0,-5 0 0 0,-14 0 0 15,0 0 0-15,0 0 0 0,0 0 0 0,0 0 0 16,0 0 0-16,-13 9 0 0,-6-4 0 0,-5 1 144 16,-5 1-144-16,-4-4 0 0,-4 1 0 0,-1-1 0 15,-2-1 0-15,0 1 0 0,-1-3 0 0,3 0 0 16,0 0 128-16,1-3-128 0,-1 1 128 0,5 2-128 16,4-1 128-16,3 1-128 0,6 0 0 0,3 0 128 15,6 0-128-15,11 0 0 0,0 0 0 0,0 0 0 16,0 0 0-16,0 0 0 0,10 0 0 0,7 0 0 15,2 1 144-15,7-1 0 0,6-3 0 0,5 2 0 16,4 0-144-16,6-1-144 0,6 1 144 0,4-1-208 16,2-1-1600-16,-3-1-320 15,17-3-64-15,-12 2-16 0</inkml:trace>
  <inkml:trace contextRef="#ctx0" brushRef="#br0" timeOffset="40141.58">7520 19964 11967 0,'0'0'1072'0,"0"0"-864"0,0 0-208 0,0 0 0 16,0 0 1232-16,-5-6 208 0,5 6 32 0,-6-4 16 15,6 4-128-15,0 0-16 0,0 0-16 0,-8-4 0 16,8 4 0-16,-10-2 0 0,10 2 0 0,0 0 0 15,-10 0-240-15,1 0-64 0,9 0 0 0,-9 0 0 16,9 0-176-16,-12 1-32 0,2 0-16 0,10-1 0 16,-10 0-112-16,10 0-32 0,-9-1 0 0,9 1 0 15,-10-3-16-15,10 3 0 0,-9-5 0 0,9 5 0 16,-5-10-80-16,4 1-32 0,1-1 0 0,2 1 0 16,2-1-272-16,1 1-48 0,3-4-16 0,2 2 0 0,1 1-192 0,3-3 0 15,3 3 0-15,-2-2 0 0,-1 2 0 0,1 3 0 16,2 0 0-16,1 2-160 0,-2 3 160 0,2 0 0 15,-1 2 0-15,-5 3 0 0,1 1 0 0,-2 5 0 16,0-2 0-16,-3 6-128 0,-1 2 128 0,-1 3 0 16,-5 1 0-16,-3 1 0 0,-3 2 0 0,-3 3 0 15,-2-2 0-15,-1 1 0 0,-3 1 0 0,-2-4 0 16,-1 2 0-16,-3-1 128 0,1-2-128 0,0-2 0 16,0-3 128-16,0-1-128 0,0-1 0 0,1-1 128 15,1-4-128-15,1 1 0 0,2-5 128 0,2-3-128 16,0-3 128-16,-1-4-128 0,1 1 128 0,2-1-128 0,1-7 128 0,4 1-128 15,1-1 0-15,4-4 0 0,2-2 0 0,2 0 128 16,0-1-128-16,2 0 0 0,3-2 0 0,0 3 0 16,1 0 0-16,2 1-128 0,-1 1 128 0,3 2 0 15,0 3-128-15,1 0 128 0,2-1-128 0,-2 4 128 16,0 1 0-16,3 4-128 0,0 0 128 0,0 4 0 16,0 2-128-16,-2 2 128 0,-3 5-128 0,1 0 128 15,-2 6 0-15,-1 1-160 0,-2-1 160 0,-3 3 0 16,-1 1-192-16,-2 1 64 0,-6 0 128 0,2-1-208 15,-3 1 208-15,-2-1 0 0,-3-2-160 0,-3 0 160 16,-2-1 0-16,-1 1 0 0,-2-2 0 0,1-3 128 16,-1-1-128-16,0-1 192 0,-1-5-192 0,1-1 192 15,3-3-64-15,3-2-128 0,-1-1 192 0,2-3-64 16,1-7 112-16,2-1 16 0,0 1 0 0,2-5 0 0,3-2-80 16,0-4-16-16,2-1 0 0,2 0 0 0,0-4-160 0,2 3 0 15,1-3 0-15,3 3 0 0,-2-1 0 0,7 2 0 16,0 2 0-16,1 3 0 0,0 2 0 0,2 2 0 15,1 1 0-15,-1 3-176 0,2 2 176 0,1 5 0 16,0 3-144-16,-2 1 144 0,-3 1 0 0,0 3 0 16,-3 3 0-16,2 5 0 0,-4 2 0 0,-2 1 0 15,-2 3 0-15,-1 2 0 0,-4 1 0 0,-2 0 0 16,-5 2 0-16,0 2 0 0,-4-2 0 0,-1 0 0 16,-4 0 0-16,0-3 0 0,-1 1 0 0,0-3 0 15,-2-3 0-15,2-4 0 0,3-1 0 0,0-2 192 16,-1-2-192-16,0-4 192 0,3-4-48 0,2-1 0 15,0-4 0-15,1 0 0 0,0-6 144 0,3 0 32 0,1-6 0 16,2-1 0-16,4-2-192 0,2-2-128 0,1-4 192 0,2 3-192 16,2-6 0-16,2 2 0 0,3 1 0 0,-2 0 0 15,2 5 0-15,2-2 0 0,3 2 0 0,1 1 0 16,0 4 0-16,1 2 0 0,1 2 0 0,-1 4 0 16,-1 0 0-16,-1 6 0 0,-3 4-160 0,0 2 160 15,2 5 0-15,-2 3-144 0,-2 5 144 0,-3 4 0 16,-4 1-160-16,-3 5 160 0,-3 0-128 0,0-1 128 15,-4 4 0-15,-1-1-160 0,-1 3 160 0,-5 2 0 16,-3 0 0-16,-2 0-128 0,-2-2 128 0,-2-3 0 16,-2-2 0-16,-2-3 0 0,0 0 0 0,1-3 0 15,3-2 0-15,-1-3 0 0,1-2 0 0,0-7 0 16,2-3 0-16,5-4 144 0,-1-3-144 0,4-7 128 16,1-4 0-16,1-3-128 0,6-4 192 0,-1-5-64 0,2 0-128 15,2-4 0-15,2-2 0 0,2 0 0 0,1-2 0 0,2 0 0 16,1 0 0-16,1 0 0 0,3 2 0 0,2 3 0 15,0 3 0-15,2 0 0 0,1 3 0 0,3-1 0 16,2 10 0-16,0 2 0 0,0 2 0 0,-2 7-176 16,0 3 48-16,-2 2 0 0,-1 4 128 0,-2 2 0 15,-2 5-144-15,0 2 144 0,-1 1 0 0,-2 4 0 16,-1 1-144-16,-2 3 144 0,-3-2 0 0,-1 1 0 16,-4 5 0-16,-3 1 0 0,-2-3-128 0,-2 1 128 15,-5-1 0-15,0-1 0 0,-1 0 0 0,-2-3 0 16,-2-1 0-16,0-1 0 0,0-1 0 0,0-5 0 0,1-1 0 15,0-4 0-15,1-2 0 0,2-3 128 0,2-2-128 16,2-4 0-16,-2-5 144 0,4 0-144 0,0-2 128 0,2-6-128 16,1-1 0-16,2-2 128 0,0 0-128 0,2-6 0 15,2 1 0-15,0 2 128 0,3-4-128 0,4 4 0 16,1-2 0-16,3 2 0 0,2 1 0 0,3 5 0 16,1-2 0-16,1 2 0 0,-1 3-160 0,3 5 160 15,1 0-128-15,0 5 128 0,-2 3 0 0,1 4-144 16,-2 2 144-16,-1 5-128 0,-2 0 128 0,-3 4-128 15,-2 1 128-15,-1 3 0 0,-5 1 0 0,-1 2 0 16,-4-2 0-16,-2 0 0 0,-2 2 0 0,-4 1 0 16,-5 0 0-16,-3-1 0 0,-3 2 0 0,-3 0 0 15,-5-4 0-15,0 3 0 0,-4-1 0 0,0-2 0 16,-4-1 0-16,2-4 0 0,0 0 0 0,3-3 0 16,3-3 144-16,2-4-144 0,0-4 192 0,5-3-192 15,2-3 320-15,3-5-64 0,2-2 0 0,3-4 0 0,2-4-16 0,5-2-16 16,3-5 0-16,2 0 0 0,2-3-224 0,5 3 0 15,1-2 0-15,6-1 0 0,1 3 0 0,6-1 0 16,0 1 0-16,3 3 0 0,3 3 0 0,1 3 0 16,-2 4 0-16,3 3 144 0,-4 6-144 0,-3 1-224 15,2 5 48-15,-3 4 16 0,-1 3 160 0,-4 6 0 16,-3 6-144-16,-3 0 144 0,-3 2 0 0,-3 1 0 16,-6 4-144-16,-1-1 144 0,-4 5 0 0,-5-1-160 15,-3-1 160-15,-4 4-128 0,0-2 128 0,-6-2 0 16,-3 0 0-16,-1-3-128 0,1 3 128 0,-1-5 0 15,-1-1 0-15,1-4 0 0,3-4 160 0,3-3 16 0,2-5 0 0,4-2 0 16,1-4-176-16,4-4 192 0,-1-1-192 16,5-6 192-16,3-3-32 0,-1-4 0 0,6-2 0 0,1-2 0 15,2-2-160-15,3-3 0 0,1 1 0 0,1-2 0 16,2 2 0-16,1 0 0 0,-1 1 0 0,2 5 0 16,2 2 0-16,0 4 0 0,0 0 0 0,-2 5 0 15,-1 1-160-15,0 5 160 0,-1 2 0 0,-3 2-144 16,3 0 144-16,-3 6 0 0,-3 3-144 0,-1 2 144 15,-1 0 0-15,-3 3 0 0,1 4 0 0,-5-1 0 16,0 1 0-16,-1 1 0 0,-2 2 0 0,-2-2 0 16,-2 1 0-16,-3 0 0 0,-2 1 0 0,-1 2 0 15,-1-1 0-15,-2 0 128 0,-1-2-128 0,-3 2 192 16,-1-2 128-16,0-2 48 0,0 1 0 0,4-3 0 16,3-3 0-16,2-6 0 0,0 0 0 0,4-4 0 15,2-4-224-15,8 0-144 0,0 0 192 0,-2-13-192 0,5-1 0 0,4-1 0 16,0-2 0-16,2 1 0 0,0-2 0 0,3 2 0 15,2 0 0-15,1 2 0 0,1 4 0 0,1 0 0 16,-3 4 0-16,0-1-144 0,-1 4 144 0,-2 0-192 16,-11 3 192-16,11 0-192 15,0 0-176-15,-11 0-32 0,0 0-16 0,0 0 0 16,2 11-208-16,-2-11-32 0,-2 9-16 0,-2 1 0 16,-3-3-256-16,1-1-48 0,-3 1-16 0,-1-4 0 15,-3 1-1424-15,-1 0-272 0,0 1-64 0,-1-4-12592 0</inkml:trace>
  <inkml:trace contextRef="#ctx0" brushRef="#br0" timeOffset="41696.01">10785 8949 5519 0,'0'0'496'0,"0"0"-496"16,0-5 0-16,0 5 0 0,0 0 1712 0,0 0 240 15,-3-12 48-15,3 12 16 0,-4-10-480 0,0 1-80 16,4 9-32-16,0 0 0 0,-6-7-528 0,1-1-96 0,5 8-32 0,-7-5 0 16,7 5-352-16,-7-4-80 0,0-3-16 0,0 3 0 15,7 4-64-15,0 0 0 0,-9 0-16 0,0 1 0 16,0-1-32-16,0 1 0 0,-1 2 0 0,0 1 0 15,0-2 32-15,1 2 0 0,-2-1 0 0,1 2 0 16,0 1-80-16,-1-1-16 0,-2 1 0 0,2 3 0 16,-1 4 96-16,1-3 16 0,1 4 0 0,-2 0 0 15,-1 4 0-15,2 0 0 0,-1 0 0 0,4-1 0 16,0-4-112-16,3 1-16 0,2 1 0 0,2 1 0 16,0 0-128-16,3-2 0 0,3-1 0 0,2-2 0 15,2 1 0-15,1-6 0 0,4-1 0 0,0 1 128 16,1 0 64-16,2-4 16 0,0-2 0 0,2 0 0 15,1 0-64-15,0-1-16 0,0-3 0 0,1-1 0 16,-1-4 128-16,0 3 0 0,-1-4 16 0,2-1 0 0,-1 1-64 16,-1-1-16-16,-1 1 0 0,0-2 0 0,-2 2 80 0,-2 0 16 15,-4 1 0-15,-1 0 0 0,-2 0 208 0,-2 0 32 16,-3 0 16-16,-4 0 0 0,-2-5-48 0,-3 2-16 16,-3-1 0-16,-1-1 0 0,1 1-144 0,-2 4-16 15,-2-2-16-15,0 3 0 0,0-2-304 0,2 5 160 16,-1-1-160-16,3 2 128 0,-2 0-128 0,3 3 0 15,9 1-192-15,0 0 192 16,0 0-1552-16,0 0-192 0,0 0-48 0,0 0 0 16,0 0-960-16,18 1-192 0</inkml:trace>
  <inkml:trace contextRef="#ctx0" brushRef="#br0" timeOffset="42427.19">13222 8913 3679 0,'0'0'160'0,"0"0"32"0,0 0-192 0,7-5 0 16,-2-4 0-16,-2 3 0 0,-3 6 2784 0,0-10 512 15,0 10 96-15,0 0 32 0,0-8-2048 0,0 2-416 0,0 6-64 0,0 0-32 16,-8-5-256-16,-1 2-48 0,-1 1-16 0,-3 3 0 15,-1 4-112-15,-1 4-32 0,-6-3 0 0,2 3 0 16,-2-2 112-16,0 3 32 0,1-3 0 0,0 6 0 16,-1-3 32-16,3 4 16 0,2 0 0 0,2 3 0 15,1-2-224-15,3 0-48 0,0-1-16 0,5 3 0 16,2-2-304-16,5 2 128 0,1 0-128 0,4-1 0 16,2-9 192-16,3 1-64 0,6-4 0 0,0 1-128 15,5 1 448-15,1-3-32 0,0-2 0 0,3-2 0 16,2-2 96-16,-1-2 0 0,0-3 16 0,-1 0 0 15,-5-1 48-15,5 0 16 0,-1 0 0 0,-4-3 0 16,-2 1-80-16,-4-2 0 0,-2 1-16 0,-2 0 0 16,-4-2-32-16,-4 0 0 0,-1 1 0 0,-5 2 0 0,-3-3 16 0,-3-1 0 15,-5 1 0-15,-4 2 0 0,-3-2-224 0,0 0-64 16,-2 2 0-16,-1 3 0 0,-1-3-192 0,0 5 0 16,-3-2 128-16,5 2-128 0,3 0 0 0,2 0-208 15,1 4 32-15,4 0 16 16,0 3-576-16,5 1-112 0,7-1-32 0,0 0 0 15,0 0-2304-15,2 9-464 0</inkml:trace>
  <inkml:trace contextRef="#ctx0" brushRef="#br0" timeOffset="46351.51">9367 7696 9151 0,'0'0'400'0,"0"0"96"0,2-10-496 0,-2 1 0 0,-1-2 0 0,1 11 0 16,-1-8 880-16,0-4 80 0,-3 5 0 0,-1-5 16 0,-3 3-16 0,-1-2-16 15,2 3 0-15,-4-2 0 0,4 4-16 0,-3-5 0 16,-3 4 0-16,0-3 0 15,2 3-240-15,-2 0-48 0,-1 2-16 0,-1 1 0 0,-2-5-240 0,0 2-32 16,-4 1-16-16,0-1 0 0,-4 1-32 0,3 3-16 16,-4-2 0-16,-1 2 0 0,-1-1-32 0,-1 2 0 15,-3-1 0-15,-1 3 0 0,0 3 0 0,0-2-16 16,0 1 0-16,1 0 0 0,2-2-112 0,-1 2-128 16,0 3 176-16,0 2-176 0,2 0 144 0,-4 3-144 15,0-3 0-15,0 4 144 0,-2 1-144 0,0-2 0 16,-3 4 0-16,0 1 0 0,1 2 0 0,0 0-144 15,0 1 144-15,0 1 0 0,-1 2 0 0,1-1 224 0,2 4-16 16,2 2 0-16,-3-4-208 0,2 8 0 16,-1-2 0-16,1 2 0 0,0 3 0 0,1 2 0 0,0-1 0 0,-1 1-160 15,3 5 160-15,-2 0 0 0,5 4 0 0,1-2 0 16,3-2 0-16,1 6-128 0,3-1 128 0,2 0 0 16,1-3 0-16,3 4 0 0,0-3 0 0,4 4-128 15,3-2 128-15,1-1 0 0,3-4 0 0,0-3 0 16,2 1 0-16,3 0 0 0,2 0 0 0,3-4-128 15,1-2 128-15,4 0 0 0,-1-2 0 0,5 1 0 16,-1-1 176-16,3 2-48 0,1-3 0 0,4 2 0 16,2 1-128-16,0-2 0 0,0-4 0 0,4-1 128 15,1 0 32-15,2-6 0 0,1-2 0 0,1-3 0 16,2-4-16-16,0 3 0 0,-2-6 0 0,3 2 0 16,1-6 48-16,3 1 0 0,-1-2 0 0,1 2 0 15,-2-3 32-15,3-1 16 0,3-3 0 0,-2-1 0 16,-2-1 16-16,-1-2 0 0,0-3 0 0,-1 0 0 0,-3 0-80 0,1-4-16 15,1-1 0-15,0-2 0 0,0-1-16 0,-1-1 0 16,-3-1 0-16,3-2 0 0,1 1-16 0,-2-7-128 16,-4 0 192-16,-1-2-64 0,-1 0 128 0,0 2 32 15,-1-3 0-15,-1 0 0 0,0-5-48 0,2-2-16 16,-5 0 0-16,0-2 0 0,1-4-32 0,-1 1 0 16,1-3 0-16,-5 3 0 0,-3 0-192 0,-3 1 128 15,-3 1-128-15,-3-2 0 0,-3-1 192 0,-2 3-64 16,-4-1-128-16,-3 1 192 0,-3 0-16 0,-3-2-16 15,0 4 0-15,-2 3 0 0,-5 6-160 0,1 0 160 16,-3 2-160-16,1 5 160 0,-2-1-160 0,-3 4 0 0,0 2-160 16,-1 5 160-1,1 1-1216-15,-5 4-128 0,1-2-48 0,2 4 0 16,1-3-1600-16,3 2-320 0</inkml:trace>
  <inkml:trace contextRef="#ctx0" brushRef="#br0" timeOffset="46981.27">9444 7194 8287 0,'0'0'736'0,"0"0"-592"0,0 0-144 0,0 0 0 16,0 0 960-16,0 0 144 0,0 0 48 0,0 0 0 16,0 0-480-16,0 0-96 0,0 0 0 0,0 0-16 15,0 0 16-15,-5 9 0 0,0 1 0 0,-4-1 0 16,-1 0 16-16,0 3 16 0,-1 0 0 0,-1 3 0 15,-1 5-80-15,1 3-16 0,-1-1 0 0,-1-2 0 16,-1-1-32-16,2 1-16 0,-1 1 0 0,4-1 0 16,2 2-96-16,-1-3-32 0,3-3 0 0,4-3 0 15,-2-2-160-15,4-11-48 0,0 0 0 0,4 12 0 16,-4-12 384-16,0 0 64 0,0 0 0 0,17 1 16 16,1-2 112-16,-3-4 0 0,4-2 16 0,-1-1 0 15,3-1-336-15,-1-4-80 0,3 2-16 0,2-3 0 16,2-3-160-16,-2 2-128 0,1-2 144 0,-1 2-144 0,1 0 0 15,-1 0 128-15,-1-3-128 0,-1 1 0 0,-1 4 0 0,-1 1 128 16,1 2-128-16,-2-2 0 0,1 1 128 0,-4 3-128 16,2-1 0-16,-1 3 0 15,-1 1-272-15,-5-2-160 0,0 4-16 0,-1 0-16 16,-1 1-1904-16,-10 2-368 0</inkml:trace>
  <inkml:trace contextRef="#ctx0" brushRef="#br0" timeOffset="47347.9">9282 7510 15135 0,'0'0'672'0,"0"0"144"0,0 0-656 0,4-10-160 0,2 4 0 0,3-3 0 16,1 1 704-16,1-3 128 0,2-1 0 0,1 0 16 15,0-4-368-15,1-2-80 0,1 1-16 0,4-2 0 16,2-2 288-16,-1 1 48 0,2-4 16 0,1 1 0 16,2-4-16-16,2 2 0 0,1 1 0 0,3-4 0 15,2 1-208-15,3-4-64 0,2 2 0 0,3 3 0 16,-1-1-208-16,2 3-48 0,0 1-16 0,0-3 0 16,2 4-176-16,-2-1 192 0,-1-2-192 0,-1 6 192 15,-3 3-192-15,1-1 0 0,1 2 0 0,-2 0 128 16,-3 1-128-16,-1 0 0 0,-4 4 0 0,-2-2 0 0,-1 6 0 15,-2-2 0-15,-1 4 0 0,-3 1 0 0,-4-2 0 0,-1 3 0 16,-2 1 0-16,-2 1 0 0,-1 0-144 0,-11 0-112 16,10 5-32-16,-10-5 0 15,10 4-2000-15,-10-4-400 0,0 0-64 16,0 0-6272-16</inkml:trace>
  <inkml:trace contextRef="#ctx0" brushRef="#br0" timeOffset="47847.16">11453 6557 9215 0,'0'0'400'0,"0"0"96"0,0 0-496 0,0 0 0 0,0 0 0 0,-10-4 0 16,-2 1 1408-16,-2 2 176 0,-2 1 32 0,-2 0 16 15,0 0-976-15,-5 1-192 0,-2 5-32 0,-1 0-16 16,0 0 96-16,-2 1 32 0,-7 3 0 0,2-1 0 16,0 2 144-16,2-2 16 0,-3 0 16 0,5 2 0 15,3 0-208-15,3 0-32 0,4-3-16 0,2 1 0 16,4-3-288-16,4 0-176 0,9-6 192 0,-5 9-192 15,5-9 144-15,3 9-144 0,-3-9 0 0,8 9 144 16,3-4 96-16,3 1 16 0,3-2 0 0,2-1 0 0,3 1-16 0,1 1 0 16,-1 2 0-16,0 0 0 0,-1 1-64 0,-2-2-16 15,-1 0 0-15,-1 3 0 0,-2 0-160 16,-1 2 0-16,-4-1 0 0,-2-1 0 0,-2 3 0 0,-6-3 0 16,-3 1 0-16,-2-1 0 0,-4 1 288 0,-2-1-32 15,-3 1 0-15,-1 3 0 0,-3-3 0 0,-2 1-16 16,-3-3 0-16,-1 2 0 0,-2-2 0 0,1-1 0 15,-1-2 0-15,3-3 0 0,3 0-112 0,1-1 0 16,0-1-128-16,2-2 192 0,5-3-64 0,2-4-128 16,3 3 176-16,5-3-176 15,2 9-448-15,9-11-208 0,2-4-48 0,6 0-11536 0</inkml:trace>
  <inkml:trace contextRef="#ctx0" brushRef="#br0" timeOffset="48181.45">11830 6336 12831 0,'0'0'576'0,"11"-5"112"0,-3-4-560 0,0 5-128 0,-8 4 0 0,0 0 0 15,0 0 912-15,0 0 160 0,0 0 16 0,0 0 16 16,0 0-336-16,-11 5-64 0,-2 4 0 0,-1-2-16 0,-3 9-176 0,2 0-48 16,1 1 0-16,-4-1 0 0,1 5 48 0,0-2 16 15,2 4 0-15,0 2 0 0,-1-2-192 0,1 2-32 16,-1 2-16-16,0-2 0 0,2 3-288 0,3-3 128 16,-1-3-128-16,2-1 0 0,0-7 144 0,4 0-144 15,1-2 0-15,2 1 144 0,1-1-144 0,2 0 0 16,2-4 0-16,-2-8 0 0,8 9-240 0,2-5-80 15,3-2 0-15,-1-2-10128 0</inkml:trace>
  <inkml:trace contextRef="#ctx0" brushRef="#br0" timeOffset="48517.02">11984 6611 4607 0,'0'0'192'0,"-10"-1"64"0,0 1-256 0,1 0 0 0,-1 1 0 0,1 2 0 16,-1 2 3712-16,-2-1 688 0,2 2 144 0,-1 3 16 16,-3-1-3520-16,3 2-704 0,1-2-144 0,1 3-16 15,2-2-176-15,0 1 0 0,2-1 0 0,5-9 0 16,-2 9 0-16,2-9 0 0,1 11 0 0,-1-11 0 16,6 8 320-16,-6-8 48 0,11 5 0 0,0 0 0 15,3-2 512-15,0-3 96 0,0 0 32 0,1-3 0 16,3-2-80-16,-1 1-16 0,-2 0 0 0,-1-1 0 15,-1-1-608-15,-2 1-128 0,-2-4-32 0,-2 3 0 16,-7 6-144-16,7-9 192 0,-5-3-192 0,0 2 192 16,-2 1 0-16,-2-1 0 0,0 1 0 0,-2-1 0 0,0 2-32 15,-1-1 0-15,0 2 0 0,-1 2 0 0,-1-3-160 0,1 3 0 16,-2 0 0-16,-2-1 0 16,1 4-288-16,0 2-144 0,9 0-16 0,-9 3-16 15,9-3-1696-15,0 0-336 0,0 0-64 0</inkml:trace>
  <inkml:trace contextRef="#ctx0" brushRef="#br0" timeOffset="48954.39">12330 6538 10127 0,'0'0'896'0,"-3"12"-704"0,-3-3-192 15,0 2 0-15,1 1 1968 0,-3 0 352 16,2 2 80-16,-3 0 16 0,-1 1-1424 0,-2 0-288 15,-1-2-48-15,1 1-16 0,-2 1-128 0,1 2-16 0,-1-3-16 0,1 0 0 16,1 2-192-16,0-1-32 0,2 1-16 0,2-1 0 16,2-1-16-16,2-4 0 0,2-1 0 0,2-9 0 15,0 0 384-15,0 0 80 0,0 0 16 0,0 0 0 16,0 0 288-16,0 0 64 0,11-1 16 0,0-4 0 16,0-1-368-16,0 1-80 0,1-6-16 0,-2 1 0 15,-1-3-336-15,1-1-64 0,0 1-16 0,1 1 0 16,1-2-192-16,-1-2 144 0,-1 1-144 0,3-1 128 15,1 0-128-15,0 2 0 0,1-1 0 0,3 0 0 16,-3 2 0-16,1 3 0 0,-1-1 0 0,0 3 0 16,-1 0 0-16,-1 5 0 0,0 0 0 0,-2 2 0 15,0 1 0-15,-11 0 0 0,12 2 0 0,-12-2 0 0,9 12-144 0,-3-3 144 16,-6-9 0-16,4 14 0 0,-4-4-160 0,-3 1 160 16,-2 2-128-16,-2-3 128 0,-3 2-192 0,-3-1 64 15,-4-5 0-15,1 2 0 0,-3 2 128 0,0-4-208 16,0 2 80-16,1-4 128 0,1 0-160 0,2-2 160 15,0 0 0-15,3-1-144 0,3 1-144 0,9-2-32 16,0 0 0-16,0 0 0 16,0 0-1616-16,0 0-336 0,4-10-64 0,6 0-16 0</inkml:trace>
  <inkml:trace contextRef="#ctx0" brushRef="#br0" timeOffset="49363.96">12882 6599 14735 0,'0'0'1312'0,"-7"9"-1056"0,1 1-256 0,1-4 0 15,5-6 1472-15,-4 10 256 0,4-10 32 0,0 0 16 16,0 0-1184-16,4 9-224 0,-4-9-48 0,0 0-16 16,7 7-112-16,4-1 0 0,0-3-16 0,2-2 0 15,1-2 192-15,2 1 32 0,3-3 16 0,3 0 0 16,2-2 256-16,0 2 48 0,-2-3 16 0,2 3 0 15,3-5-48-15,-2 2-16 0,-1 1 0 0,-2-4 0 16,-1 2-160-16,-1-2-48 0,-3 2 0 0,-3-2 0 16,-4 3-112-16,-2 0-32 0,-2-2 0 0,0 1 0 0,-6 7-16 15,0-12-16-15,-3 3 0 0,-2-2 0 0,-3 5 96 0,-2-2 0 16,-3 3 16-16,-2 2 0 0,-3-1-96 16,-2 0-32-16,-4 3 0 0,-2 2 0 0,1 3-96 0,-3 2-32 15,-2 3 0-15,-1 1 0 0,1 2-144 0,0-2 160 16,2 2-160-16,4 4 160 0,3-1-160 0,4-1 0 15,4 0 0-15,4-1 0 0,3 1 128 0,5-4-128 16,2 3 128-16,5-2-128 0,6-1 0 0,6 3 0 16,3-3-144-16,10 1 144 0,6 3-368 0,5-1 48 15,3-1 0-15,5 2 0 16,2 2-2432-16,3 1-464 0</inkml:trace>
  <inkml:trace contextRef="#ctx0" brushRef="#br0" timeOffset="53502.11">7931 19908 8287 0,'0'0'736'0,"0"0"-592"15,0 0-144-15,0 0 0 0,0 0 1264 0,0 0 208 16,-3-7 64-16,3 7 0 0,0 0-832 0,-1-11-144 15,1 11-48-15,-4-6 0 0,0-2-144 0,4 8-48 16,0 0 0-16,0 0 0 0,-5-6-48 0,5 6-16 16,0 0 0-16,-5-4 0 0,5 4 80 0,0 0 16 0,-9-4 0 0,9 4 0 15,0 0 256-15,-9-5 48 0,9 5 16 0,-9-2 0 16,9 2 48-16,-6-1 16 0,6 1 0 0,-10-3 0 16,0 2-32-16,1-2-16 0,2 1 0 0,7 2 0 15,-10-4-128-15,10 4-32 0,-10-4 0 0,2 1 0 16,8 3-80-16,0 0 0 0,0 0-16 0,0 0 0 15,-7-1-112-15,7 1 0 0,0 0-16 0,0 0 0 16,0 0-64-16,0 0-16 0,0 0 0 0,0 0 0 16,0 0-64-16,0 0-16 0,11-2 0 0,4 0 0 15,2 0 64-15,2-2 16 0,0 1 0 0,1 1 0 16,1-1 16-16,3 2 0 0,1-1 0 0,3-1 0 16,2-2-80-16,1 1-16 0,4 2 0 0,-1 2 0 15,3 0-144-15,2 0 128 0,3-2-128 0,3 1 128 16,-1 0-128-16,1-1 0 0,-1-1 144 0,-3 1-144 0,1 0 0 15,1 1 0-15,0-1 0 0,3 2 0 0,-3 0 0 0,3 2 144 16,1-1-144-16,-1-1 0 0,1 1 192 0,-4-1-192 16,-4-2 192-16,1 0-192 0,-1 2 176 0,1 0-176 15,-1 0 160-15,-1 2-160 0,0 0 192 0,0 1-64 16,0 0-128-16,-1 1 192 0,-4-1-192 0,-1-1 0 16,0 1 0-16,-3-1 0 0,2 4 0 0,-5-3 0 15,-1-1 0-15,-1 0 0 0,-3-1 0 0,1 2 0 16,-2-2 0-16,1 2 0 0,-2-3 128 0,0 1-128 15,-3-1 0-15,0 1 144 0,-3 1-144 0,0-2 128 16,-13 0-128-16,12 2 128 0,-1 1-128 0,-11-3 0 16,0 0 0-16,0 0 128 0,10 5-128 0,-10-5 128 0,0 0-128 0,8 6 128 15,-8-6-128-15,0 0 128 0,0 0-128 0,0 0 128 16,0 0 0-16,0 0 0 0,0 0 0 0,-3 9 0 16,3-9 0-16,-5 9 0 0,-2-4 0 0,-2 0 0 15,-1-2 16-15,-2 0 0 0,-1 0 0 0,-1 0 0 16,-2-3-144-16,-2 0 192 0,-1 0-192 0,0 1 192 15,-1-1-192-15,-2 0 192 0,-2 0-192 0,-4 1 192 16,-3 0-192-16,-3-1 160 0,-4-1-160 0,0-1 160 16,-3 0-160-16,-1-2 0 0,-1-1 0 0,-2 2 0 15,0-1 0-15,-1 1 0 0,1-1 0 0,-2-1 0 16,-1 3 0-16,-3-1 0 0,-1 2 0 0,0-2 0 16,0 0 0-16,2-2 0 0,1 1 0 0,2 2 0 15,4 1 0-15,1 1 0 0,2 1 128 0,1 1-128 16,-2-1 0-16,3 0 0 0,1 1 0 0,-1-2 0 15,5-2 0-15,1 2 0 0,-1-1 0 0,4 1 0 16,0-1 0-16,3 2 0 0,3-1 0 0,-1 1 0 0,0 2 0 0,1 1 0 16,3-2 0-16,2-1 0 0,3-1 0 0,2 0 0 15,3 2 0-15,0-1 0 0,1-1 0 0,9 0 0 16,-9 0 0-16,9 0 0 0,0 0 0 0,0 0 0 16,0 0 0-16,0 0 0 0,0 0 0 0,0 0 0 15,0 0 0-15,0 0 0 0,0 0-176 0,11 4 176 16,3 0-128-16,2-1 128 0,1 0 0 0,8-1 0 15,1 0 0-15,6-2-128 0,4 0 128 0,3 1 0 16,3 2 0-16,5-3 0 0,1 1 0 0,6-1 0 16,-2-1 0-16,1-1 0 0,-1 0 0 0,3 0 0 0,1 0 0 15,2 1 0-15,2 1 0 0,1 0 0 0,1-2 0 16,-3-1 0-16,-4 0 0 0,-2 1 0 0,2 2 0 0,-2-2 0 16,-1 1 0-16,-1 1 0 0,-2 3 0 0,-1-2 0 15,-4-1 0-15,-2-1 0 0,-5-1 0 0,-5 2 0 16,-4-1 0-16,-3 1 0 0,-3 0 0 0,-2 0 0 15,-1 0 0-15,-4 1 176 0,-5 2-176 0,2-2 192 16,-12-1-192-16,0 0 192 0,10 1-192 0,-10-1 192 16,0 0-192-16,0 0 128 0,0 0-128 0,0 0 128 15,0 0-128-15,0 0 192 0,0 0-192 0,0 0 192 16,-10-1-192-16,-2 0 160 0,4 0-160 0,-4-1 160 16,-1 1 32-16,-1 1 0 0,-1-1 0 0,-4-1 0 15,-1 0-64-15,-6-2-128 0,-4 2 192 0,-5-1-64 0,0-1-128 16,-6-1 128-16,-2-4-128 0,-4 5 128 0,-3-2-128 15,0 1 0-15,-1 1 0 0,-1 2 0 0,-2 0 0 16,-2-2 0-16,-1-2 0 0,-1 0 0 0,3-1 0 0,2 0 0 16,2 2 0-16,-1 0 0 0,1 0 0 0,2 1 0 15,1 1 0-15,2 2 0 0,2-2 0 0,2 1 0 16,0-5 0-16,1 5 0 0,2 1 0 0,1-1 0 16,2 2 0-16,3-1 0 0,1-1 0 0,4 0 0 15,3 2 0-15,5 0 0 0,1-4 0 0,2 3 0 16,2 0 0-16,6 1 0 0,0 0 0 0,9 0 0 15,0 0 0-15,0 0 0 0,0 0-176 0,0 0 48 16,0 11 0-16,5 2 0 0,4-7-96 0,5 5-16 16,4-4 0-16,3 3 0 0,4-2 240 0,5 2-192 0,4-1 192 15,4 4-192-15,3-3 192 0,4 1 0 0,3 1 0 0,2-4-144 16,0 0 144-16,1-1 0 0,0-1 0 0,1-1 0 16,2-2 0-16,-1-1 0 0,2 1 0 15,1-1 0-15,-1 1 0 0,1-3 0 0,0-1 0 0,-5-1 0 16,0 0 0-16,-3 1 0 0,-1-1 0 0,-2 1 0 15,-1 0 0-15,-3-1 0 0,-2 1 0 0,-2-1 0 16,-4 0 0-16,-1 1 144 0,-5 1-144 0,-3-1 0 16,-4 0 160-16,-4-1-160 0,-4 1 128 0,-2 0-128 15,-10 1 176-15,0 0-48 0,0 0-128 0,0 0 192 16,0 0-32-16,0 0-16 0,0 0 0 0,-11 0 0 16,-3 1-144-16,-4-1 192 0,0 0-192 0,-2-1 192 15,0 1-192-15,-4 0 0 0,-7-2 0 0,1 2 128 16,-2-1-128-16,-1 0 0 0,-2-2 0 0,0 0 128 0,-1 0-128 15,1 1 0-15,-2-1 0 0,-4 2 0 16,-3-2 0-16,-3-3 128 0,-3-1-128 0,-1 1 0 0,-1-4 0 16,0 4 0-16,-1-3 128 0,2 4-128 0,0-1 0 0,0 1 0 15,1 3 0-15,1 2 0 0,-2 0 0 0,3-1 0 16,4-1 0-16,4 1 0 0,2 0 0 0,3 0 0 16,5 2 0-16,3 0 0 0,2 0 0 0,3 2 0 15,3-2 0-15,4 2 0 0,2 0-128 0,3-1 128 16,1-1 0-16,9-1 0 0,0 0 0 0,0 0 0 15,0 0-144-15,0 0 144 0,0 0 0 0,14 4-128 16,3 0 128-16,3-1 0 0,1 1-128 0,6-2 128 16,4 0 0-16,3 1 0 0,7 2-128 0,1 0 128 15,2-1 0-15,4-2 0 0,5-2 0 0,0 3 0 16,0-3 0-16,2 0 0 0,0 0 0 0,2 0 0 0,1 1 0 16,1 0 0-16,1-1 0 0,-3 0 0 0,-5 0 0 0,-3 0 0 15,-3 0 0-15,-1 2 0 0,-3-1 0 0,-4 3 0 16,-3-2 0-16,-3 2 0 0,-3 0 0 0,-1 0 0 15,-2 1 0-15,-2-2 0 0,-4 0 0 0,-3 1 0 16,-6-2 0-16,-11-2 0 0,0 0 0 0,0 0 0 16,0 0 0-16,0 0 0 0,0 0 0 0,0 0 144 15,-10 9 0-15,-1-4 0 0,-7-1 0 0,-4 0 0 16,-2-3-16-16,-4-1-128 0,-2 0 192 0,-2 0-64 16,0 0-128-16,-4 0 128 0,1 0-128 0,-3 0 128 15,-3 0-128-15,-3 0 0 0,-7-1 0 0,-1-2 128 16,-3 0-128-16,-1-1 0 0,1 1 0 0,-2-1 128 15,4-1-128-15,-1 2 0 0,1-1 0 0,0 1 0 16,-2-3 0-16,3 1 0 0,1 1 0 0,5-1 0 0,4 1 0 16,7 3 0-16,3 1 0 0,5 0 0 0,2 0 0 0,6 4 0 15,5-2 0-15,5 1 0 0,9-3-192 0,0 0 16 16,0 0 16-16,7 5 0 0,6 0-160 0,5 1-16 16,4-2-16-16,8 1 0 0,7 1 208 0,6 0 144 15,4-4-192-15,5 3 192 0,5 2-128 0,-1-5 128 16,-1-1 0-16,1-1 0 0,1 2-144 0,-1-1 144 15,0 0 0-15,3-1-144 0,-4-1 144 0,-1 0 0 16,-2-2 0-16,-2-1 0 0,-3-2 0 0,-3 2 0 16,-3-1 0-16,-3 1 0 0,-4-1 0 0,-2 1 0 15,-4 2 0-15,-4-3 0 0,-4-2 0 0,-3 4 144 0,-3 0-144 16,-4-1 0-16,-10 4 192 0,0 0-192 0,0 0 192 0,0 0-192 16,0 0 160-16,-4-9-160 0,-5 3 128 0,-1 1-128 15,-3 1 0-15,0 1 0 0,-5 1 0 0,-4-1-176 16,1 1 176-16,-4-1-160 0,0-1 160 0,-3 3-160 15,-4 0 160-15,-1 0 0 0,-2 1 0 0,-6 1 0 16,-6-1 0-16,-4-1 0 0,-5-3 0 0,-1 3 0 16,-2-2 0-16,1 2 0 0,-1-1 0 0,2 1 0 15,-1-3 0-15,1 2 0 0,-1-1 0 0,5 1 128 16,6-1-128-16,1-1 0 0,4-1 0 0,5 3 0 16,4 1 0-16,5-1 0 0,2 1 0 0,5-2 0 15,6 2 0-15,4 1 0 0,11 0 0 0,0 0 0 16,0 0-176-16,0 0 176 0,11-7-208 0,8 0 80 15,5-2-16-15,8 2 0 0,6 3 0 0,8 0 0 16,6 0 144-16,3 3-160 0,4-2 160 0,3 2-160 0,-1 1 160 16,1 1 0-16,3 1 0 0,1 0-128 0,1-1 128 0,0 2 0 15,1-2-144-15,-2 1 144 0,-4-2 0 0,-2 0 0 16,-3 0 0-16,-1 2 0 0,-3-1-224 0,-2 3 32 16,-2 0 0-16,-4 1-17312 15</inkml:trace>
  <inkml:trace contextRef="#ctx0" brushRef="#br0" timeOffset="56287.43">9866 20031 6447 0,'0'0'272'0,"-7"7"80"0,3 0-352 0,0 0 0 0,-1 3 0 0,1-4 0 15,-3 1 2112-15,0 2 336 0,1-3 80 0,0 4 16 16,-2-4-1264-16,3 5-240 0,0-2-48 0,0 2-16 16,-2-2-112-16,1 1-32 0,0 3 0 0,-1-3 0 15,2 1-32-15,-1-2-16 0,0 0 0 0,0-3 0 16,6-6 0-16,-6 9 0 0,1-2 0 0,5-7 0 15,-9 5 80-15,9-5 16 0,-9 0 0 0,9 0 0 16,-9-5 144-16,3-2 16 0,0-5 16 0,1-2 0 16,-1-3-416-16,1-1-64 0,-1-1-32 0,2-1 0 15,0-3-304-15,2-2-64 0,-1 1-16 0,2 1 0 0,0-4-160 16,-1 3 0-16,2-5 0 0,2 3 128 0,-1-1-128 0,0 1 0 16,-1-1 0-16,3 3 128 0,1 4-128 15,1-2 0-15,0-2 0 0,-1 3 0 0,3 2 0 0,1 2 0 16,1-1 0-16,1 1 0 0,1 2-144 0,2 2 144 15,-3-1 0-15,4 3 0 0,0 2-128 0,1-2 128 16,1 3 0-16,-2 0 0 0,0 3-128 0,1 3 128 16,-1 0 0-16,1 4 0 0,3 0 0 0,0 5-128 15,-3 3 128-15,2 1 0 0,-3 2 0 0,-2 6-160 16,1 4 160-16,-2 2-128 0,1 5 128 0,-3 0-208 16,-3 2 80-16,-1 5 128 0,-2 5-144 0,-2 0 144 15,-2 2 0-15,-3 2 0 0,-1-4-128 0,-2 1 128 16,-1-4 0-16,-1-2 0 0,-4-1 0 0,-2-2 0 15,-3-3 0-15,-2-5 0 0,-2 1 0 0,0-5 0 0,1-3 144 0,-1-3-144 16,1-4 224-16,0-2-32 0,1-4-16 0,0-1 0 16,-1-3 160-16,3-5 48 0,2-3 0 0,-1-2 0 15,1-5-16-15,1-2 0 0,1-3 0 0,2-2 0 16,2-3-176-16,2-6-16 0,3-3-16 0,0-4 0 16,0 0-160-16,1-3 0 0,0-1 0 0,1 0 0 15,1-3 0-15,2 4 128 0,2 2-128 0,4 3 0 16,0 1 0-16,5 3 0 0,1 1 0 0,5 1 0 15,1 3 0-15,1 2 0 0,3-3 0 0,1 5-176 16,-1 2 176-16,2 2 0 0,0 3 0 0,2 5 0 16,-2-1 0-16,1 5-128 0,2 4 128 0,-2 2 0 15,-2 4 0-15,-2 5-128 0,1 0 128 0,-2 8 0 16,-3 5 0-16,0 0-160 0,-1 2 160 0,-2 3 0 16,-3 4 0-16,-1 1-128 0,-5 4 128 0,-3 2 0 0,-4 2 0 15,-3 5 0-15,-2-2 0 0,-3 3 0 0,-4-3 0 0,-2-1 0 16,-2-4 0-16,-2-2 0 0,-5-3 0 0,0-4 0 15,-3-4 0-15,-2-1 0 0,-2-1 0 0,0-5 128 16,-1-4-128-16,1-5 144 0,2-1 48 0,0-4 16 16,1-4 0-16,4-2 0 0,2-4 80 0,1-6 16 15,1-2 0-15,3-4 0 0,4-2-48 0,1-2-16 16,3-3 0-16,1-8 0 0,5-4-240 0,3-2 0 16,4-5 128-16,3-2-128 0,3-3 0 0,5 2 0 15,2-2 0-15,5 4 0 0,5 2 0 0,1 3 0 16,4 5 0-16,-2 4 0 0,3 3 0 0,3 0-128 0,1 4 128 15,-1 3 0-15,0 3-144 0,0 7 144 0,-3 4 0 0,-1 5-144 16,-5 3 144-16,-2 8 0 0,-2 3 0 16,-2 9-128-16,-1 1 128 0,-2 2 0 0,-6 4 0 0,-2 6 0 15,-4 4-128-15,-5 7 0 0,0 3 0 0,-9 5 0 16,-5 3 128-16,-2 0 0 0,-3-1 0 0,-3-4-128 16,-1-6 128-16,-3-3 0 0,-5-5 0 0,2-1 0 15,1-4 0-15,-1-4 0 0,-2-4 0 0,5-6 0 16,-1-3 0-16,3-3 144 0,1-8-144 0,2-5 160 15,4-4 16-15,1-6 0 0,2-4 0 0,3-5 0 16,1-5 0-16,2 0 0 0,3-6 0 0,3-1 0 16,-1-4-176-16,6-3 0 0,0-4 0 0,4-6 0 15,2-3 0-15,2-1 0 0,3 0 0 0,4 5 0 16,3 1 0-16,2 5 0 0,0 4 0 0,3 3 0 0,0 5 0 16,1 5-144-16,-2 5 144 0,1 2 0 0,1 3-128 0,-3 8 128 15,-3 2 0-15,0 7 0 0,-4 0-144 16,1 9 144-16,-1 1 0 0,-5 7-144 0,0 5 144 0,-4 2-208 15,-3 4 80-15,-3 4 128 0,-3 6-192 0,-4 6 192 16,-4 2-160-16,-3 5 160 0,-1 2-176 0,-3-3 176 16,-2-3-192-16,-3-6 192 0,-5-2-144 0,0-4 144 15,0-6 0-15,1-3-144 0,-1-1 144 0,2-6 0 16,1-4 0-16,4-8 0 0,3-3 0 0,3-7 144 16,-2-6-144-16,2-3 160 0,0-7 32 0,3-3 0 15,3-4 0-15,2-5 0 0,2-2-192 0,3-1 0 16,1-6 0-16,2-5 0 0,2-3 0 0,4-4 0 0,1-3 0 15,3 1 0-15,1-1 0 0,5 5 0 0,4 0 0 0,2 7 0 16,0 3 0-16,0 4 0 0,1 4 0 0,-2 6 0 16,-1 7-128-16,-1 3 128 0,-3 5 0 0,0 5 0 15,-2 4 0-15,-1 3-144 0,-1 7 144 0,-1 1 0 16,-1 3-128-16,-3 4 128 0,-2 2 0 0,-3 6 0 16,-2 0 0-16,-3 5-128 0,-6 3 128 0,-2 6 0 15,-5 3 0-15,-1 1 0 0,-1-1-128 0,-1-2 128 16,0-1 0-16,-1-8 0 0,1-4 0 0,-1-5 0 15,1-2 0-15,-1-7 0 0,1-2 0 0,3-4 0 16,2-7 0-16,2-3 0 0,0-4 128 0,2-1-128 16,0-6 224-16,-2-3-48 0,2-7-16 0,4-2 0 15,1-4-160-15,2-2 0 0,0-5 0 0,3 0 0 16,2-2 0-16,1 0 0 0,3 0 0 0,3 3 0 0,3 1 0 16,0 5 0-16,3 3 0 0,0 4 0 0,0 2 0 0,-3 4 0 15,-1 3 0-15,0 7 0 0,0 4-192 0,-3 2 192 16,1 3-160-16,-1 8 160 0,-1 2-128 0,-1 1 128 15,-2 3 0-15,-4 5-144 0,0 1 144 0,-3 4 0 16,0-2 0-16,-4 5 0 0,-5-2 0 0,0 3 0 16,0-2 0-16,-1 1 0 0,-1-6 0 0,-1-1 0 15,2-2 0-15,1-8 0 0,2-1 0 0,-1-3 0 16,8-10 0-16,-9 4 0 0,-1-4 0 0,10 0 144 16,-10-10-144-16,1 1 0 0,1-5 160 0,3 0-160 15,0-2 128-15,0-1-128 0,0-4-192 0,1 1-128 0,-1-2-32 16,1 3 0-1,4-1-2400-15,3 1-496 0,-1-3-80 0</inkml:trace>
  <inkml:trace contextRef="#ctx0" brushRef="#br0" timeOffset="61545.43">11037 9244 2751 0,'0'0'256'0,"0"0"-256"15,0 0 0-15,-7 4 0 0,7-4 2048 0,-9 2 384 16,9-2 64-16,0 0 0 0,-8 2-944 0,8-2-192 16,0 0-32-16,-6-4-16 0,2-4-96 0,4 8-32 15,-1-10 0-15,1-2 0 0,1 4-288 0,-1 1-64 16,4 1-16-16,-1-1 0 0,1-3-288 0,1 4-48 15,2-3-16-15,-1 4 0 0,0-3-176 0,7-1-32 0,-5 4-16 0,-8 5 0 16,10-5 0-16,-10 5 0 16,10 4 0-16,-10-4 0 0,0 0-48 0,0 0-16 0,0 0 0 0,6 9 0 15,-2 2-176-15,-2 0 192 0,-5 0-192 0,-2 0 192 16,0 0 0-16,-3 1 0 0,-2 1 0 0,-1-1 0 16,-1 0 112-16,-1 0 16 0,-1-3 16 0,0 1 0 15,-1-4 112-15,1-1 32 0,0 0 0 0,2-2 0 16,1-1 160-16,3 0 16 0,-3-2 16 0,11 0 0 15,-6-5 0-15,2-3 0 0,0 0 0 0,4-3 0 16,2 1-224-16,3-2-32 0,1 0-16 0,3 1 0 16,1-1-400-16,0 0 128 0,2 2-128 0,-3 0 0 15,2 5 0-15,2 0 0 0,-2-2 0 0,-3 5 0 16,-8 2 0-16,0 0 0 0,13 0 0 0,-13 0 0 16,0 0 0-16,0 0 0 0,5 13-176 0,-2-5 176 15,-4 4 0-15,-3-1 0 0,1-1 0 0,-4 3 0 16,-2-5-272-16,2 1 16 0,7-9 16 0,0 0-10816 15,0 0-2160-15</inkml:trace>
  <inkml:trace contextRef="#ctx0" brushRef="#br0" timeOffset="62156.74">11407 8966 13295 0,'0'0'576'0,"0"0"144"0,0 0-576 0,4-8-144 16,-4 8 0-16,0-10 0 0,0 10 1024 0,0 0 192 0,-5-12 16 0,1 5 16 16,0 0 32-16,4 7 0 0,-5-7 0 0,5 7 0 15,0 0-208-15,0 0-48 0,0 0 0 0,0 0 0 16,-9 0-448-16,9 0-112 0,-6 7-16 0,6-7 0 16,-8 8-192-16,2 2-32 0,1-4-16 0,0 7 0 15,1 0 128-15,0 3 32 0,0 3 0 0,0 1 0 16,1 0 80-16,-1 0 0 0,0-1 16 0,-1 2 0 0,0-2 32 15,0 0 0-15,0 0 0 0,1-3 0 0,0 0-112 0,0-4 0 16,2-3-16-16,2-9 0 0,0 0-48 0,0 0 0 16,-4 10 0-16,4-10 0 0,0 0 176 0,0 0 16 15,0 0 16-15,0 0 0 0,0 0-16 0,2-11-16 16,2-2 0-16,0 2 0 0,-1-2-240 0,-1-3-32 16,1-4-16-16,-1 3 0 0,1 0-48 0,1 1-16 15,-2-1 0-15,2 1 0 0,-2-3-144 0,5 2 0 16,-3 4 144-16,-1 2-144 0,0-1 0 0,-3 12 0 15,0 0 0-15,0 0 0 0,0 0 0 0,0 0 0 16,0 0 0-16,0 0 0 0,0 0 0 0,0 0-128 16,0 0 128-16,-5 16-128 0,-1 1 128 0,0 3 0 15,0-1 0-15,1 1 0 0,-1-1 0 0,2 3 0 16,0-2 0-16,0 0 128 0,0-2-128 0,2 1 0 16,-1-1 0-16,3 0 0 0,2 0 0 0,-1-2 0 0,4 1 0 0,1-3 0 31,1-3-1520-31,4 0-208 0,1-2-64 0</inkml:trace>
  <inkml:trace contextRef="#ctx0" brushRef="#br0" timeOffset="68162.75">10576 19125 15775 0,'0'0'704'0,"0"0"128"0,0 0-656 0,0 0-176 0,0 0 0 0,0 0 0 16,0 0 992-16,0 0 160 0,0 0 48 0,0 0 0 16,0 0-496-16,0 13-80 0,0-2-32 0,0-1 0 15,2 3-144-15,3 2-16 0,2-1-16 0,0 2 0 16,4 1-192-16,-1 1-32 0,-1-2-16 0,1 0 0 16,0 2-48-16,0-3 0 0,0-1 0 0,0-1 0 15,-1-3 80-15,0 0 16 0,-1-5 0 0,-8-5 0 16,10 5 160-16,-10-5 48 0,0 0 0 0,10-4 0 0,-2-1 368 0,-2-5 80 15,-1-1 16-15,0-4 0 0,0-3-48 0,-1-1 0 16,0-4 0-16,-1 0 0 0,-1 0-512 0,-2-4-96 16,-1 1-32-16,1-2 0 0,0 2 0 0,1 1 0 15,0 2 0-15,2 1 0 0,-2 5-80 0,4 0-128 16,-1 3 176-16,0 3-176 0,-2-1 128 0,4 1-128 16,-1 2 0-16,1 0 0 0,0 4 0 0,1 0 0 15,-7 5-160-15,11-7 160 16,-2 4-896-16,3 0-64 0,0 2-16 0,-2 0-8816 15,1 2-1776-15</inkml:trace>
  <inkml:trace contextRef="#ctx0" brushRef="#br0" timeOffset="68477.95">10688 19302 16575 0,'-13'2'736'0,"13"-2"160"0,-10-1-720 0,1-1-176 0,9 2 0 0,-8-4 0 16,8 4 1552-16,-5-13 288 0,-1-1 48 0,1 0 16 15,-2-1-880-15,2-2-160 0,3-2-32 0,-2-2-16 16,-1-5-96-16,1 2-16 0,0-5 0 0,2 1 0 16,-1-3 160-16,2-2 32 0,0-2 0 0,1-3 0 15,-3-2-96-15,3 0-16 0,3 1 0 0,2 0 0 16,1-2-192-16,0-3-32 0,2-1-16 0,-2 1 0 0,1 2-192 15,-1 3-32-15,0-5-16 0,1 5 0 0,-1 1-176 0,2 1-128 16,-4 3 144-16,1 4-144 0,0 5 0 0,-1 5 0 16,-2 1 0-16,1 3 0 0,-2 5-192 0,0 2-144 15,-1-3-32-15,-1 6-10768 16,-2-3-2144-16</inkml:trace>
  <inkml:trace contextRef="#ctx0" brushRef="#br0" timeOffset="69331.25">10512 16652 13823 0,'0'0'608'0,"0"0"128"0,0 0-592 0,0 0-144 0,-6-4 0 0,6 4 0 15,0 0 1600-15,-9-3 272 0,0-2 64 0,1 4 16 16,8 1-864-16,-8 3-160 0,-3 2-32 0,1 0-16 16,-1 1-256-16,-1 4-48 0,1-1-16 0,-3 4 0 15,-1 2-160-15,-2 2-16 0,1 0-16 0,-2 2 0 16,3 3-144-16,1 5-32 0,-3-2 0 0,3 3 0 16,0-4-64-16,3 2-128 0,-1-1 176 0,5-5-176 15,1 1 192-15,1-5-192 0,3 1 192 0,2-3-192 16,4-4 192-16,-4-10-64 0,7 11 0 0,3-5-128 0,1-3 208 0,4 1-64 15,-1-3-16-15,4-1 0 0,3 2 128 16,2-4 0-16,-3 1 16 0,2 1 0 0,0 0-48 0,-1 3-16 16,0-1 0-16,-4 1 0 0,0 3-48 0,-4 2-16 15,-2-2 0-15,-2 4 0 0,-3-1 160 0,-2 3 16 16,-1-3 16-16,-2 3 0 0,-2 2 128 0,-2 0 32 16,-3-1 0-16,1 1 0 0,-2 0-48 0,0 0-16 15,-3 2 0-15,-2-3 0 0,-1 0-192 0,2 1-48 16,-2-2 0-16,2-1 0 0,-1 0-192 0,1-5 128 15,0 0-128-15,-1 0 0 0,2-4-192 0,1-2-128 16,1-2-16-16,8 2-16 16,-5-9-1440-16,4 0-272 0,4-4-64 0,0-2-7248 15,1-1-1440-15</inkml:trace>
  <inkml:trace contextRef="#ctx0" brushRef="#br0" timeOffset="69679.35">10525 16012 17727 0,'0'0'784'0,"-9"-10"176"0,3-3-768 0,2 3-192 0,-1 3 0 0,5 7 0 15,0 0 1024-15,0 0 192 0,0 0 16 0,0 0 16 16,0 0-464-16,0 0-80 0,0 0-32 0,0 0 0 15,7 9 32-15,2 6 0 0,0 3 0 0,1 6 0 0,1 1-96 0,0 7-16 16,-1 0 0-16,2 3 0 0,-1 2-16 0,2 3-16 16,-1-1 0-16,1 7 0 15,-4-4 80-15,0 1 0 0,-3 0 16 0,2-2 0 0,0 3-224 0,-2-3-48 16,-1-4-16-16,0 1 0 0,0-2-176 0,0-2-48 16,-1-1 0-16,0-4 0 0,0-2-144 0,1-3 0 15,-1-4 144-15,1-3-144 0,0-4 0 0,-1-2-128 16,-4-11 0-16,0 0 0 15,0 0-688-15,10-4-128 0,-3-1-16 0,1-5-8896 16,-2-7-1792-16</inkml:trace>
  <inkml:trace contextRef="#ctx0" brushRef="#br0" timeOffset="70011.95">10975 16287 16575 0,'-13'6'1472'0,"4"2"-1168"0,-1 3-304 0,0 2 0 15,0 0 1728-15,2 6 272 0,-2 4 64 0,2 0 16 16,2 2-1040-16,1 3-208 0,1 2-32 0,2-2-16 16,-1 3-368-16,3-2-80 0,0-6-16 0,4 1 0 15,2-2 16-15,2-2 0 0,1-5 0 0,2-2 0 16,2-4-32-16,1-4-16 0,-1-4 0 0,2-2 0 16,3-1 224-16,-3-7 32 0,1-2 16 0,0-4 0 15,-6-1 160-15,1-3 48 0,-1-7 0 0,-2 1 0 16,1 2-208-16,-5-3-48 0,-2 4 0 0,-2 0 0 15,-2 0-96-15,-3 1-32 0,-4 0 0 0,-1 4 0 16,-3-1 32-16,-2 5 0 0,-3-2 0 0,0 1 0 0,0 1-160 16,0 4-48-16,-1 0 0 0,2 3 0 0,-1 2-208 0,1-2 0 15,2 3 128-15,4 2-128 0,-1-1-192 0,12 2-64 16,0 0-32-16,0 0 0 16,0 0-1456-16,0 0-304 0,0 0-48 0,0 0-8368 15,13-6-1680-15</inkml:trace>
  <inkml:trace contextRef="#ctx0" brushRef="#br0" timeOffset="70417.96">11181 15954 21183 0,'-8'18'944'0,"3"-6"192"0,-3 5-912 0,1 2-224 0,2 1 0 15,1 2 0-15,3 3 1120 0,-1 2 176 0,0-3 48 0,1 4 0 16,2-2-768-16,-1 3-160 15,-1-3-32-15,-1 4 0 0,2 3 192 0,2-4 48 0,-2-1 0 0,0 1 0 16,0-3 64-16,1-2 16 0,0-1 0 0,-1-3 0 16,-2-2-192-16,0-4-16 0,2-4-16 0,0-10 0 15,0 0-16-15,0 0 0 0,0 0 0 0,0 0 0 16,4-8 144-16,0-6 32 0,-4-2 0 0,0-2 0 16,0-2-128-16,0-1-32 0,-1-4 0 0,-1-1 0 15,-1-3-272-15,-1 0-48 0,0-4-16 0,-1-1 0 16,1 1-144-16,3 0 192 0,0-2-192 0,2 0 192 15,3-1-192-15,2 3 0 0,-1 4 0 0,4 2 0 16,1 5 0-16,2 6 0 0,-6 5 0 0,2-1 0 16,-2 6 0-16,3 1-144 0,-9 5 144 0,11 1 0 0,-1 5-128 0,-2 2 128 15,-3 5 0-15,3 2 0 0,-3 4-144 0,-1 1 144 16,-4-1 0-16,-3 3-144 0,-1 1 144 0,-1 0-192 16,-2-2 192-16,-4 0-192 0,3-1-32 0,-1-2-16 15,0-3 0-15,2 0 0 16,0-1-304-16,0-4-64 0,7-10-16 0,0 0 0 15,-9-2-1648-15,4-3-336 0,3-7-64 0</inkml:trace>
  <inkml:trace contextRef="#ctx0" brushRef="#br0" timeOffset="70781.02">11492 15781 23951 0,'-15'8'2128'0,"9"-5"-1696"0,6-3-432 0,0 0 0 15,0 0 1264-15,0 0 160 0,0 0 48 0,0 0 0 16,3-8-336-16,4-1-64 0,3-5-16 0,4-2 0 16,-3 0-560-16,3-1-112 0,-1 2-32 0,0-3 0 15,0-2-224-15,-1 2-128 0,0 3 160 0,-2 0-160 16,-3 1 288-16,2-2-32 0,-4 2-16 0,-2 3 0 16,-4-2 128-16,1 4 16 0,-2 3 16 0,-1 2 0 15,3 4 64-15,-11 0 16 0,0 4 0 0,-2 5 0 16,-1 1-224-16,-2 4-64 0,-3 4 0 0,0 4 0 15,-2 3-192-15,2-1 0 0,-1 3 0 0,1-1 0 16,0 1 0-16,4 0 0 0,3-3 0 0,4-2 0 0,5-2 128 16,3-7-128-16,3 1 0 0,5-3 144 0,5-5-144 15,2 0 0-15,2-5 0 0,4-4 0 16,2-2 0-16,2-2-192 0,2-6 32 0,2-4 16 16,1-3-2176-16,-1-2-432 15,1-3-96-15</inkml:trace>
  <inkml:trace contextRef="#ctx0" brushRef="#br0" timeOffset="71230.1">12185 14599 20271 0,'0'0'896'0,"-3"-8"192"0,0-3-880 0,-1 3-208 0,4 8 0 0,0 0 0 15,-4-10 1568-15,4 10 272 0,0 0 48 0,0 0 16 16,0 0-912-16,-10 9-176 0,-2 0-48 0,2 7 0 16,-1 7-224-16,-1 6-48 0,-2 5-16 0,0 5 0 15,0 0 48-15,0 7 16 0,0 1 0 0,3 3 0 16,0-1 32-16,2-3 16 0,2-1 0 0,5-2 0 15,-2 2-64-15,4-6-16 0,4-3 0 0,1-4 0 16,4-4-288-16,2-2-64 0,3-7-16 0,3-5 0 16,0-5-144-16,3-3 0 0,0-5 0 0,4-6 0 15,1-3 304-15,-2-8 16 0,0-3 16 0,3-4 0 16,0-4 112-16,1 1 0 0,0-6 16 0,-4 1 0 0,0 2-176 16,-4-3-32-16,-4-2-16 0,-5-2 0 0,-5 0 128 15,-1-4 16-15,-5-3 16 0,-4 2 0 0,-6-3-144 0,-4 2-48 16,-6 2 0-16,-2 6 0 0,-3 4-80 0,1 5 0 15,-4 5-128-15,-1 5 192 0,1 5-192 0,0 5 144 16,0 2-144-16,-1 2 128 0,1 2-128 0,2 4-192 16,2 5 32-16,5-3 16 15,1 0-1344-15,6 0-272 0,4-2-48 0,9-5-16 16,4 12-1552-16,6-6-304 0</inkml:trace>
  <inkml:trace contextRef="#ctx0" brushRef="#br0" timeOffset="71582.89">12681 14969 20271 0,'0'0'1792'0,"-7"9"-1424"0,2 1-368 0,5-10 0 15,0 0 1648-15,0 0 256 0,-7 5 48 0,7-5 16 16,0 0-432-16,0 0-96 0,0 0-16 0,-7-5 0 15,2-3-128-15,1 1-16 0,1-1-16 0,0-3 0 16,2 0-240-16,0-1-32 0,1-4-16 0,0 1 0 16,1 1-272-16,1 0-64 0,1 1-16 0,-1 2 0 15,-2 11-320-15,4-9-64 0,-4 9-16 0,0 0 0 16,0 0-224-16,0 0 0 0,0 0 0 0,0 0 0 16,0 0 0-16,10 5 0 0,-2 2 0 0,-3 4 0 15,-1 2 0-15,-3-2 0 0,-1 2 0 0,0 2 0 0,-2 0 0 0,-1-2 0 16,1-1 0-16,-1 0 0 0,3-12 0 0,-3 10 0 15,3-10 0-15,0 0 0 0,0 0 0 0,0 0 0 16,0 0-176-16,0 0 176 16,11-10-2112-16,0-6-288 0,1-7-64 0,2-3-16 0</inkml:trace>
  <inkml:trace contextRef="#ctx0" brushRef="#br0" timeOffset="71914.63">13272 13630 18431 0,'0'0'1632'0,"0"0"-1312"0,0 0-320 0,0 0 0 16,0 0 2240-16,0 0 384 0,0 0 80 0,0 0 16 15,6 7-1344-15,1 7-272 0,-1 5-48 0,-1 9-16 16,-2 6-288-16,0 7-64 0,0 3-16 0,1 6 0 16,-2 2 160-16,1 3 16 0,-3 0 16 0,0 5 0 15,0 0 160-15,-2-2 16 0,1 2 16 0,1-5 0 16,0-7-464-16,3-1-80 0,-1-2-32 0,2-5 0 0,-3-7-224 16,4-5-64-16,2-1 0 0,3-4 0 0,3-4-192 0,1-3 0 15,2-2 0-15,3-6 0 0,5-3-128 0,2-5-80 16,2-4-16-16,2-2-12592 15,3-7-2528-15</inkml:trace>
  <inkml:trace contextRef="#ctx0" brushRef="#br0" timeOffset="73783.97">8150 2433 9215 0,'0'0'816'0,"0"0"-656"16,7-7-160-16,-7 7 0 0,9-4 1760 0,-9 4 320 15,10 0 64-15,-10 0 16 0,10 0-1376 0,-10 0-272 16,0 0-48-16,10 5-16 0,-10-5 0 0,0 0 0 15,0 0 0-15,8 10 0 0,-8-10 32 0,6 8 0 16,-6-8 0-16,0 0 0 0,0 0 160 0,0 0 16 0,4 11 16 0,-4-11 0 16,0 0-160-16,0 0-48 0,0 0 0 0,0 0 0 15,0 0 80-15,0 0 16 0,0 0 0 0,0 0 0 16,0 0-16-16,-5 7 0 0,5-7 0 0,-9 6 0 16,9-6-32-16,-11 4 0 0,-2 1 0 0,-1 0 0 15,0 0-128-15,-3-1-48 0,0-2 0 0,-4 4 0 16,1 2-128-16,-6-1-16 0,0 2-16 0,-1-3 0 15,-1 0-48-15,-2 2 0 0,-3 0 0 0,0 2 0 16,-2-5-128-16,0 1 160 0,-1 1-160 0,-1-5 160 16,0 2-160-16,0 0 160 0,-1 1-160 0,0-1 160 15,-1-3-160-15,2 2 128 0,-1-3-128 0,-2 1 128 16,-2 0-128-16,0-1 0 0,-1 0 0 0,1-1 128 16,0 0-128-16,0-2 0 0,2 2 144 0,2-2-144 0,1 2 0 15,1 0 0-15,1 1 0 0,0 0 128 0,1 0-128 0,0 0 0 16,-2-3 0-16,3 3 0 0,1-1 0 0,2 1 0 15,-1-1 0-15,2-2 0 0,1-1 0 0,1 2 0 16,2-2 0-16,1-1 0 0,0 0 0 0,1 1 0 16,2-2 0-16,2 0 128 0,-2 3-128 0,3-1 0 15,1-1 0-15,2 0 0 0,-1 0 0 0,2-3 0 16,2 3 0-16,1 1 0 0,1 0 0 0,-1-2 128 16,5-2-128-16,0 3 0 0,-1-1 208 0,1 2-16 15,0 0-16-15,-1 2 0 0,1-3-176 0,6 5 160 16,-9-6-160-16,9 6 160 0,0 0-160 0,0 0 128 15,0 0-128-15,0 0 128 0,-6 9-128 0,2 0 0 16,0 3 0-16,0-2-176 0,3 3 176 0,0 2 0 0,2 3 0 16,-2 1-128-16,-2-2 128 0,-1 4 0 0,0 0 0 15,-1 5-128-15,2-2 128 0,-4 3 0 0,0-3 0 0,-2 5 0 16,-4-1 0-16,0 4 0 0,-2 0 0 0,1-2 0 16,-1 2 0-16,0 1 0 0,-2 0 0 0,0-1 0 15,3-2 0-15,-2-1 0 0,1-3 0 0,2-1 128 16,0-2-128-16,2 0 176 0,-2 0-176 0,2-1 192 15,-1-2-192-15,2-1 0 0,0-1 144 0,2 0-144 16,2-2 0-16,1-1 128 0,-2 2-128 0,1-3 0 16,1-3 0-16,0 2 128 0,2-4-128 0,3-9 0 15,0 10 0-15,0-10 0 0,6 13 0 0,-6-13 128 16,0 0-128-16,0 0 0 0,10 7 0 0,0 1 0 16,0-3 0-16,3-2 0 0,-2 0 0 0,6 0 0 0,0-3 0 15,3 0 0-15,0-1 0 0,0 2 0 0,2 3 0 0,2 0 0 16,0-2 0-16,3 2 0 0,1 0 0 0,2 1 0 15,2 0 0-15,0 0 0 0,-3 4 0 0,2 0 0 16,0 4 0-16,2 1 0 0,0-4 0 0,1 1 0 16,-1 2 0-16,2-2-128 0,1 5 128 0,3-1 0 15,1 0 0-15,-1-4 0 0,0 3 0 0,0-1 0 16,-4 0 0-16,1-3 0 0,-2 2 0 0,0-4 0 16,1 3 0-16,0 0 0 0,2-1 0 0,-1 2 0 15,-2-3 0-15,2 2 0 0,2-3 0 0,0-1 0 16,-3-3 0-16,1 1 0 0,0-2 0 0,-3 2 0 15,-2-4 0-15,0 0 128 0,0-1-128 0,-4 0 0 16,0 0 0-16,-1 0 0 0,-1-1 128 0,-1 0-128 0,-2-2 160 16,-2 1-160-16,-2 4 0 0,-2-2 0 0,-2 0 0 15,-1-2 0-15,-1-2 0 0,-2 0 0 0,-1 1 0 0,-3 0 0 16,-6 3 0-16,10-8 0 0,-10 8 0 0,8-8 0 16,-3-3 144-16,-3 1-144 0,0-2 128 0,-1 0-128 15,0 1 128-15,-1-1-128 0,-1-6 128 0,0 0-128 16,-1-1 128-16,1-2-128 0,-3-5 128 0,1-1-128 15,0-6 128-15,0-2-128 0,1-1 0 0,-1-2 128 16,1-4-128-16,-2-1 160 0,3-4-160 0,-1 1 160 16,2-3 64-16,2-1 16 0,-1-1 0 0,2 5 0 15,-2 1 80-15,1 4 0 0,2 3 16 0,0 2 0 16,0 1-80-16,3-1-32 0,0 2 0 0,-1 3 0 16,2 3-224-16,-2 2 0 0,-1 3 0 0,0 4 0 15,0 1 0-15,2 3-160 0,-5 3 0 0,-2 12 0 16,0 0-2336-16,0 0-480 0,0 0-96 0,0 0 0 0</inkml:trace>
  <inkml:trace contextRef="#ctx0" brushRef="#br0" timeOffset="74757.5">10238 19803 4607 0,'0'0'400'0,"7"7"-400"16,0-2 0-16,4 2 0 0,2-2 928 0,-2 0 96 0,1-1 32 0,-1 1 0 16,1-1-896-16,-1-1-160 0,0 0 0 0</inkml:trace>
  <inkml:trace contextRef="#ctx0" brushRef="#br0" timeOffset="76533.8">10240 19745 9215 0,'0'0'816'0,"0"0"-656"16,0 0-160-16,-7 6 0 0,7-6 1152 0,-9 5 192 16,9-5 32-16,0 0 16 0,-11 2-448 0,11-2-96 0,-10 0-16 0,10 0 0 15,-9 3-112-15,9-3-16 0,-10 1-16 0,1 2 0 16,2-1-16-16,7-2 0 0,-10 4 0 0,1 2 0 15,9-6-160-15,-11 4-48 0,1 1 0 0,1 4 0 16,1-4-64-16,-3 1-16 0,4 2 0 0,-2-3 0 16,1 3 16-16,1-2 0 0,-1-1 0 0,8-5 0 15,0 0 0-15,-8 9 0 0,8-9 0 0,0 0 0 16,0 0 0-16,0 0 0 0,0 0 0 0,0 0 0 16,0 0-160-16,0 0-48 0,0 0 0 0,0 0 0 15,0 0-192-15,0 0 144 0,0 0-144 0,0 0 128 16,10 3 48-16,4-3 0 0,2-3 0 0,-2 1 0 15,0-3 16-15,2-1 0 0,3 1 0 0,4-4 0 16,3 2 0-16,2-3 16 0,2 2 0 0,4-3 0 16,3 0 112-16,4-3 0 0,2-2 16 0,0-1 0 0,2 0-96 0,1-2-32 15,1-1 0-15,1 1 0 0,0 3-48 0,2-1-16 16,-1 1 0-16,1 1 0 0,0-2-144 0,-2 1 128 16,-1 0-128-16,0 4 128 0,-3 0-128 0,-2 1 128 15,-4 1-128-15,3-3 128 0,-4 0-128 0,0 4 192 16,-3-1-192-16,-1 2 192 0,3-2-64 0,-3 3 0 15,-4 0 0-15,0-2 0 0,1 3 0 0,-4-3 0 16,-2 3 0-16,1 1 0 0,-3-2-128 0,-1 2 0 16,-2 0 0-16,-1-2 128 0,-3 1-128 0,0 4 0 15,-3-2 0-15,-1-1 128 0,2 1-128 0,-4 2 0 16,2-1 0-16,-2 1 128 0,-9 2-128 0,9-3 160 0,-1-3-160 16,-8 6 160-16,0 0-160 0,0 0 160 0,7-4-160 15,-7 4 160-15,0 0-32 0,0 0-128 0,0 0 192 0,0 0-64 16,0 0 0-16,0 0 0 0,0 0 0 0,0 0 0 15,0 0-128-15,0 0 192 0,0 0-192 0,0 0 192 16,-13 4-192-16,2-1 0 0,0 3 144 0,-2-3-144 16,0 0 0-16,-2 2 128 0,-2 1-128 0,0-1 0 15,-2 2 128-15,-2 2-128 0,-3-2 128 0,-3 3-128 16,-6-1 0-16,-1 2 0 0,-4-1 0 0,-3 4 128 16,-2 3-128-16,-2 0 0 0,-2 0 0 0,0 2 0 15,-2 2 0-15,-2 3 0 0,-1-2 0 0,-2 1 0 16,-3 1 0-16,0 0 128 0,-3-1-128 0,2 2 0 15,3-2 0-15,1-1 0 0,4 0 0 0,0 2 0 16,3-1 0-16,3-3 0 0,1-1 0 0,3-1 0 16,5-2 0-16,4 0 0 0,4-2 0 0,5-4 0 0,1 1 0 15,6-3 0-15,0-1 0 0,5-2 0 0,1 1 0 0,9-6 0 16,0 0 0-16,0 0 0 0,0 0 0 0,0 0 0 16,0 0 0-16,0 0 0 0,0 0 0 0,0 0 0 15,0 0 0-15,0 0 0 0,14-6 0 0,1 1 0 16,3-2 0-16,1-1 0 0,2 1 0 0,2-2 0 15,3 1 0-15,3-3 0 0,3-2 0 0,2-2 0 16,2-2 0-16,2-1 0 0,2-1 0 0,4 0 0 16,-1-1 0-16,1-1 0 0,3 1 0 0,2-1 0 15,3-4 0-15,1 2 0 0,-2 2 0 0,1-5 0 16,-4 0 0-16,2 3 0 0,1-1 0 0,1 0 0 16,-5 2 128-16,1-1-128 0,-2 3 0 0,0 2 0 0,-4 1 0 15,-3 3 128-15,-5 0-128 0,-2 2 0 0,-4 0 0 0,-2 2 0 16,-5 1 0-16,-3 2 128 0,0 2-128 0,-3-2 0 15,-2 3 0-15,-3 2 0 0,-10 2 0 0,0 0 128 16,0 0-128-16,0 0 0 0,0 0 0 0,0 0 128 16,0 0-128-16,0 0 128 0,0 0-128 0,-6 7 128 15,-2 1-128-15,-1-3 192 0,-1 4-64 0,-2-3 0 16,-1 2-128-16,-3 1 176 0,1 1-176 0,-5 2 192 16,-3 0-192-16,-4 0 160 0,-5 0-160 0,-3 4 160 15,-5 1-160-15,-2 1 128 0,-5-1-128 0,-1 1 128 16,-2 3-128-16,0 1 0 0,-4 1 0 0,-2-2 0 15,-2 0 0-15,-2-1 128 0,-1-2-128 0,-1 1 0 16,-1 1 0-16,5-1 0 0,2 0 128 0,1-1-128 16,3 0 0-16,1 0 0 0,2-2 0 0,3-1 0 0,4-2 0 0,5 0 0 15,6-4 0-15,0 2 0 16,6-3 0-16,4-1 0 0,5-1 0 0,6-4 0 0,10-2 0 0,0 0 0 16,0 0 0-16,0 0 0 0,0 0 0 0,11-2 0 15,7-2 0-15,5-4-176 0,2 0 176 0,7-3 0 16,3 1 0-16,5-4 0 0,4-3 0 0,5 0 0 15,-2-2 0-15,2-1 0 0,3 0 0 0,3-2-128 16,2 1 128-16,3-1 0 0,2 2 0 0,1-3 0 16,-2-2 0-16,-2 0 0 0,0-2 0 0,-2 2 0 15,-1 4 0-15,-1-3 0 0,-5 2 0 0,3 2 0 16,-8 1 0-16,0 1 0 0,-3 1 0 0,-7 3 0 16,-5 3 0-16,-5 1 0 0,-3 2 0 0,-5-1 0 15,-3 4 0-15,-2 0 0 0,-5 0 0 0,-7 5 128 16,0 0-128-16,0 0 0 0,0 0 0 0,0 0 128 0,0 0-128 0,0 0 0 15,-11 8 128-15,0-3-128 0,-6 1 128 0,-5 4-128 16,0-2 0-16,-6 2 128 0,-4 0-128 0,-5 2 0 16,-5 2 0-16,-2 3 0 0,-5 0 0 0,0 1 128 15,-5-1-128-15,2 4 0 0,-1 2 0 0,-7 1 0 16,-2-1 0-16,-2-3 0 0,1 2 0 0,2-1 128 16,2 2-128-16,3-1 0 0,2-1 0 0,3 1 0 15,5-4 0-15,4-2 0 0,3 0 0 0,7-2 0 16,4-6 0-16,10 1 0 0,4-5 0 0,6 0 0 15,8-4 0-15,0 0 0 0,11-1 0 0,5-3 0 16,7-1 0-16,6-5-160 0,6-3 160 0,5-1 0 16,9-5 0-16,0-3-128 0,5 1 128 0,1-1 0 15,5 0 0-15,2-3 0 0,1 1 0 0,-2 0 0 0,-3-4 0 16,1 5 0-16,-3-1 0 0,-3 1 0 0,-1 0 0 0,-5 1 0 16,-2 5 0-16,-6 0 144 0,-5 2-144 0,-6 3 0 15,-6 5 0-15,-4-1 0 16,-6 3-2384-16,-12 5-512 0</inkml:trace>
  <inkml:trace contextRef="#ctx0" brushRef="#br0" timeOffset="78854.92">12021 19303 10127 0,'-19'9'896'0,"8"-5"-704"0,-1 0-192 0,3 2 0 16,-2 0 2048-16,2-1 384 0,-1 2 80 0,1-3 16 0,0-2-1184 0,0 1-224 16,1-1-48-16,-1 1-16 15,4-2-160-15,5-1-48 0,-9 0 0 0,2 0 0 0,-2-1 48 0,3 0 0 16,-2-2 0-16,-1-1 0 0,4 2-64 0,-1-2 0 15,-2-3 0-15,0 1 0 0,3-5-112 0,1 2-16 16,-1-1-16-16,2 2 0 0,0-3-192 0,0-2-48 16,1 0 0-16,2-2 0 0,1 0-128 0,2-4-48 15,-2-4 0-15,2-2 0 0,3 3-112 0,3-3-32 16,1-1 0-16,3 2 0 0,-1-3-128 0,2 7 0 16,2 1 144-16,0 3-144 0,1 5 0 0,-1 1 0 15,1 5 0-15,-2-1 128 0,0 4-128 0,-1 2 0 16,0 1 0-16,1 6 0 0,1 0 0 0,-1 6 0 0,-2 0 0 15,-1 4 0-15,-1 5 0 0,-3 0 0 0,-1 1 0 0,-2 3 0 16,-1 1 0-16,-4 2 0 0,-3-3 0 0,-2 2 0 16,-3-4 144-16,-2 1-144 0,-1-3 192 0,-2-3-192 15,-7 0 208-15,-1 0-64 0,-1-4-16 0,-1-1 0 16,-1-4 80-16,1 2 16 0,2-6 0 0,1 0 0 16,0-3-16-16,1-4 0 0,-2-4 0 0,3-2 0 15,6-3 80-15,0-3 16 0,2-3 0 0,1-2 0 16,3-2-128-16,3-3-32 0,1-1 0 0,4-3 0 15,1-5-144-15,3-2 0 0,-1-3 144 0,7 1-144 16,3 1 0-16,3 1 0 0,1 2 0 0,4 4 0 16,0-1 0-16,2 7 0 0,-1 2 0 0,2 6 0 15,-1 4 0-15,2 4 0 0,-3 5 0 0,0 4 0 16,-4 8 0-16,-1 6-128 0,-1 4 128 0,-5 3 0 16,-5 6 0-16,-3 1-128 0,-3 2 128 0,-4 9 0 0,-3-1 0 15,-4 1 0-15,-3-1 0 0,-3-3 0 16,-5-3 0-16,-1-3 0 0,-2-4 0 0,1-1 176 0,1-4-176 0,2-2 128 15,1-4-128-15,1-3 128 0,3-8 80 0,2-2 16 16,2-5 0-16,2-6 0 0,3-4-64 0,3-4-16 16,0-6 0-16,4-2 0 0,2-2-144 0,3-5-256 15,5-6 64-15,2-2 16 16,2-4-2480-16,3 2-496 0,2 1-112 0</inkml:trace>
  <inkml:trace contextRef="#ctx0" brushRef="#br0" timeOffset="79703">12200 19110 17503 0,'0'0'1552'0,"-7"6"-1232"0,7-6-320 0,0 0 0 16,0 0 1168-16,0 0 176 0,0 0 48 0,0 0 0 0,6-9-944 0,3 2-176 15,0-5-32-15,2 2-16 0,3-5 320 0,4-3 64 16,1-1 16-16,3-1 0 0,2-4 208 0,4-1 32 16,2-1 16-16,2 0 0 0,1 1 128 0,1-3 16 15,2 0 16-15,-2 0 0 0,1-1-272 0,0 1-64 16,3-4-16-16,1 0 0 0,-1-2-240 0,1 0-32 16,3-1-16-16,1 0 0 0,2-3-96 0,0 1-32 15,3 2 0-15,-3 0 0 0,1-2 32 0,1 0 0 16,-1 3 0-16,-2-1 0 0,0 1-64 0,-3 2-16 15,3 1 0-15,-4 0 0 0,0 6-96 0,-6-3-128 16,2 1 176-16,-3 0-176 0,-1 4 144 0,-3 2-144 16,-3 2 0-16,-1 1 144 0,-6 1-144 0,-3 3 0 0,-1 4 144 15,-3 3-144-15,-3 2 0 0,-9 5 128 0,0 0-128 0,0 0 0 16,0 0 128-16,0 0-128 0,0 0 160 0,0 0-160 16,0 0 192-16,-8 10-48 0,-2 2-16 0,-1 4 0 15,-2-1-128-15,-4 1 128 0,0 2-128 0,-4 3 128 16,-2 0-128-16,-2 3 0 0,-2 2 0 0,-2-2 128 15,-4 5-128-15,-1-2 0 0,-7 2 0 0,0 0 0 16,-1 2 0-16,-2 2 0 0,1 2 128 0,-4 1-128 16,-2 0 0-16,-2-1 0 0,-2 3 0 0,-3-1 0 15,3-2 0-15,1-2 0 0,1 2 128 0,2-3-128 16,2-3 0-16,5-1 0 0,6-5 0 0,3-3 128 16,5-3-128-16,5-4 0 0,5-5 0 0,6-1 0 15,12-7 0-15,0 0 0 0,0 0 0 0,12-15 0 0,4-4-128 16,9-4 128-16,0-5 0 0,8-3 0 0,5-2 0 0,3 0 0 15,1-5 0-15,4 0 0 16,4-2-128-16,4 2 128 0,2 3 0 0,-2-2 0 0,1-3 0 0,-3 4 0 16,-1 1 0-16,1 2 0 0,0-2 144 15,-2 0 0-15,-3 4 0 0,-1 1 0 0,-3 1 96 0,-3-1 16 16,-4 2 0-16,2-2 0 0,-7 5 0 0,-3-2 16 16,-4 6 0-16,-3 0 0 0,-3 3-16 0,-1 3-16 15,-3 3 0-15,-3 3 0 0,-3-2-112 0,-8 11-128 16,0 0 176-16,0 0-176 0,0 0 160 0,0 0-160 15,0 0 128-15,-9 6-128 0,-1 2 0 0,1 4-144 16,-1-2 0-16,1 3 0 16,0-4-1392-16,3 1-256 0,0-1-64 0,6-9-10240 15,0 0-2048-15</inkml:trace>
  <inkml:trace contextRef="#ctx0" brushRef="#br0" timeOffset="80386.74">14062 17807 11967 0,'-10'4'1072'0,"0"-2"-864"16,-1 2-208-16,1 0 0 0,1 1 1472 0,0-1 240 0,1-3 48 0,0 2 16 15,0-1-688-15,1 0-128 0,-3-2-16 0,2-2-16 16,1 1 224-16,0-3 64 0,0 0 0 0,0-6 0 15,1 1 16-15,1-3 16 0,1-6 0 0,2 0 0 16,2-5-288-16,2-1-64 0,6 0-16 0,-1-2 0 16,4-4-416-16,3-2-80 0,3 2 0 0,5 0-16 15,-2-1-368-15,4 3 128 0,2 2-128 0,1 5 0 16,-1-1 144-16,0 4-144 0,-1 2 192 0,-2 3-192 16,-4 0 192-16,-1 8-64 0,-2 3 0 0,-2 4-128 15,-1 3 176-15,-1 7-176 0,-5 0 160 0,-3 8-160 16,-5 2 304-16,-3 4-48 0,-4 4 0 0,-3 5 0 0,-6 0-256 15,-2 2 160-15,-2 1-160 0,-5-1 128 0,-4-1-128 16,-3-2 192-16,0 0-192 0,0-2 192 0,-2-6-64 0,3-1 0 16,3-5 0-16,3-2 0 0,3-6 32 0,4-4 0 15,5-4 0-15,3-5 0 0,4-4-160 0,3-9 192 16,3-5-192-16,6-4 192 16,4-8-1472-16,1-2-272 0,4 2-64 0,4-4-8992 15,3 0-1792-15</inkml:trace>
  <inkml:trace contextRef="#ctx0" brushRef="#br0" timeOffset="81302.89">14174 17829 12895 0,'-16'2'1152'0,"16"-2"-928"0,-10-1-224 0,10 1 0 15,-5-8 1776-15,2-1 304 0,3-6 64 0,4-1 16 16,3-2-880-16,2-2-160 0,3-3-32 0,0-4-16 0,1 0-432 0,4-5-96 16,1-2-16-16,2 0 0 0,1-2-16 0,2 2-16 15,0-2 0-15,1-1 0 0,1 2-48 0,-1-1 0 16,0 2 0-16,0 3 0 0,0 0 112 0,0-2 16 16,3 0 0-16,-2-2 0 0,2-2-32 0,1-2 0 15,0 0 0-15,1-3 0 0,2 0-128 0,1-1-32 16,1-3 0-16,1 1 0 0,0-2-32 0,3 0-16 15,2 1 0-15,2-2 0 0,2 0-32 0,3 2-16 16,2-2 0-16,2 3 0 0,-2 0-32 0,4-1 0 16,1 1 0-16,-3 3 0 0,0 2-64 0,0 0 0 15,-1 1-16-15,2 1 0 0,-1-2-32 0,-1 0 0 0,-1 0 0 0,-3 1 0 16,-3-1-144-16,-1 4 0 0,-1 0 0 16,1 3 0-16,-2 0 128 0,-2 4-128 0,-3 1 0 15,-2 1 128-15,-1 4-128 0,-3 3 0 0,-3-1 144 0,-2 2-144 16,-3 0 0-16,-1 2 0 0,1 0 0 0,-5 2 128 15,-3 0-128-15,0 2 0 0,-2 3 0 0,-1-2 0 16,-3 2 0-16,-1 2 128 0,-2 2-128 0,-3 6 0 16,0 0 128-16,0 0-128 0,-4-8 128 0,4 8-128 15,-9-2 144-15,0 2-144 0,-1 4 192 0,0 3-192 16,-4 1 0-16,-2 5 0 0,-4-3 0 0,-2 6-144 16,-3 6 144-16,-4 2 0 0,-5 3 0 0,-4 3 0 15,-4 5 0-15,-3 4 0 0,1 4 0 0,-6 2-128 16,-2 4 128-16,-3 1 0 0,-2 3 0 0,0 1 0 15,-4-1 0-15,3 0 0 0,0 1 0 0,2 2 0 16,3 0 0-16,-4-2 0 0,2 0 0 0,3-5 0 0,1-3 0 0,4 0 0 16,5-6 0-16,3-1 0 0,5-5 0 0,7-6 0 15,5-7 0-15,7-4 0 0,2-4 0 0,6-7 0 16,7-6 0-16,0 0 0 0,0 0 0 0,0 0-128 16,12-11 128-16,9-6 0 0,3-6 0 0,3-3 0 15,4-8 0-15,5-1 0 0,2-5 0 0,3-4 0 16,2 1 0-16,0-6 0 0,-1 0 0 0,1-3 0 15,2-3 0-15,-1-1 0 0,2-1 128 0,1-4-128 16,1 0 160-16,2 1-160 0,1-2 256 0,0 3-32 16,-3 5-16-16,-1 3 0 0,-3 8 48 0,0 0 0 15,-2 3 0-15,-2 6 0 0,0 2-256 0,-7 4 0 16,-3 3 0-16,-7 6 0 0,-6 3 144 0,-6 7-16 0,-5 3 0 0,-6 6 0 16,0 0-128-16,0 0 0 15,-11 9 0-15,-4 6 0 0,-6 3-272 0,-1 0-96 0,-1 1-16 0,0 1 0 31,1-1-1920-31,6-1-384 0,3-4-64 0,1 0-12864 0</inkml:trace>
  <inkml:trace contextRef="#ctx0" brushRef="#br0" timeOffset="82175.78">16394 15265 14223 0,'0'0'624'0,"0"0"144"0,0 0-624 0,0 0-144 0,0 0 0 0,0 0 0 15,0 0 896-15,0 0 160 0,0 0 32 0,0 0 0 16,0 0-160-16,-8 1-32 0,-1-1 0 0,0 0 0 16,-1 0 192-16,-1-1 16 0,-2-3 16 0,0 0 0 15,-1-1 240-15,-1-5 48 0,-2-1 16 0,1-1 0 0,1-3-336 16,1-2-64-16,1 0 0 0,4-2-16 0,1-1-416 16,3-1-80-16,3-3 0 0,2 1-16 0,1 0-304 0,4-4-48 15,3 3-16-15,1 0 0 0,2-1-128 0,6 2 160 16,3 5-160-16,2 0 160 0,-1 0-160 0,2 2 128 15,1 2-128-15,0 5 128 0,2 0-128 0,-5 5 0 16,1 3 0-16,0 2 0 0,-2 4 0 0,-2 7 0 16,-2 0 0-16,-2 5 0 0,-2 2 0 0,-5 4 128 15,-2 1-128-15,-5 5 0 0,-3 2 192 0,-6-1-32 16,-4 2-16-16,-3 0 0 0,-6 1 16 0,-1 0 0 16,-7 0 0-16,-1 0 0 0,-3-2-160 0,-3-2 192 15,-1-5-192-15,1-2 192 0,0-7 256 0,1-3 48 0,2-5 16 16,4-3 0-16,4-7-32 0,6-2 0 0,3-8 0 15,5-3 0-15,3-7-208 0,5-4-32 0,3-3-16 0,3-3 0 16,6 0-224-16,2-2 0 0,4-2 0 0,4 3 0 16,3 1 0-16,2 3 0 0,0-1 0 0,0 6 0 15,0 3 0-15,1 4 0 0,-1 3 0 0,-2 6 0 16,-1 5-128-16,0 4 128 0,-2 3 0 0,-3 4 0 16,-2 7-144-16,-2 5 144 0,-2 3 0 0,-4 5-144 15,-5-2-80-15,-2 4-16 0,-4-2 0 0,-1 1 0 31,-2-2-1056-31,0 0-224 0,-1-2-32 0,1 1-16 16,0-6-1504-16,3-7-288 0</inkml:trace>
  <inkml:trace contextRef="#ctx0" brushRef="#br0" timeOffset="83274.48">16631 14853 6447 0,'0'0'576'0,"-3"6"-576"0,-3 0 0 0,0-3 0 16,2 1 1888-16,-2 3 272 0,-2-4 48 0,5 1 16 16,-3 0-752-16,1 1-128 0,-1-1-48 0,0 1 0 15,-1-1-144-15,1 1-16 0,1-1-16 0,-4-2 0 16,4 2-240-16,5-4-48 0,-8 3-16 0,8-3 0 16,0 0-32-16,0 0 0 0,-9-3 0 0,9 3 0 15,0 0-128-15,-2-6-16 0,1-3-16 0,2-1 0 16,3-4 16-16,1-2 16 0,1-1 0 0,2-2 0 15,1-3-64-15,1 0-16 0,4-2 0 0,1-1 0 0,2-2-256 16,0-1-64-16,1-1-16 0,1 0 0 0,3-3-16 0,1-3 0 16,0-5 0-16,3-5 0 0,2 1 32 0,0-3 0 15,3-1 0-15,-1 0 0 0,1-1 16 0,0 3 16 16,3 4 0-16,0 0 0 0,0-5-64 0,2 3-16 16,-1-5 0-16,2-1 0 0,0-1-16 0,1 1 0 15,3 3 0-15,-3 0 0 0,-1 4-48 0,0-2-16 16,1 3 0-16,-4-3 0 0,-3 0 64 0,2-1 16 15,2 5 0-15,0-5 0 0,-2 3-208 0,-2-2 128 16,0 2-128-16,1 3 0 0,2 1 240 0,-1-2-48 0,-4-1-16 0,2 2 0 16,-3-5-176-16,1 3 0 0,0 0 0 0,-1-1 128 15,-2 1-128-15,-3-1 0 0,-1 5 0 0,3 1 0 16,-3 1 0-16,0 3 0 0,-2 3 128 0,0-1-128 16,-4 5 0-16,-1-4 0 0,-1-3 0 0,0 3 0 15,2 1 144-15,-3-3-144 0,1-1 160 0,-1 2-160 16,-3 2 0-16,4 1 0 0,-2 5 0 0,2 2 0 15,-4-1 0-15,-1 4 0 0,-2 2 0 0,1 0 0 16,0 2 0-16,1-1 0 0,-3 2 0 0,0 2 0 16,-1-2 0-16,0 2 0 0,-1 2 0 0,1-4 0 15,-1 4 0-15,0-2 0 0,1 2-208 0,0 0 64 16,0-4 144-16,0 2 0 0,0 0 0 0,2 0 0 16,-2 4 0-16,1-5 0 0,1 3 0 0,-1-1 0 15,0 4 0-15,-1-3 0 0,-1 0 0 0,0 0 0 0,4 0 0 0,-3 2 0 16,-1 0 0-16,-1 1 0 0,1-7 0 0,1 6 0 15,0-4 0-15,0 4 0 0,0-3 0 0,2 1-128 16,-2-1 128-16,-1-1-128 0,-2 1 128 0,2-2 0 16,1 1 128-16,0-1-128 0,0-1 0 0,0 4 0 15,-2-4-160-15,3 3 160 0,-2 1 0 0,0 0 0 16,0 3 0-16,0 1 0 0,-1-3 0 0,-3 8 0 16,0 0 0-16,2-6-160 0,-2 6 160 0,0 0 144 15,0 0-16-15,0 0-128 0,0 0 0 0,0 0 0 16,0 0-192-16,0 0 48 0,0 0 144 0,0 0 0 0,0 0 0 15,0 0 0-15,0 0-256 0,0 0 0 0,0 0-16 0,0 0 0 16,0 0 16-16,0 0 16 0,0 0 0 0,0 0 0 16,0 0-80-16,-4 11 0 0,-1 1-16 15,5-12 0-15,-5 13 16 0,5-13 0 0,-5 12 0 0,1-2 0 16,4-10-64-16,-7 13 0 0,7-13 0 0,-5 14 0 31,5-14-400-31,0 0-96 0,-5 10-16 0,5-10 0 16,0 0-1872-16,0 0-384 0,0 0-80 0,0 0-16 0</inkml:trace>
  <inkml:trace contextRef="#ctx0" brushRef="#br0" timeOffset="83664.16">18464 11947 4607 0,'-6'-19'192'0,"5"7"64"0,-2 0-256 0,-1 1 0 16,1-2 0-16,0 2 0 0,0 0 960 0,0 0 160 0,0 2 32 0,1 0 0 16,2 9-352-16,-2-5-64 0,2 5-16 0,0 0 0 15,0 0 48-15,0 0 0 0,0 0 0 0,0 0 0 16,0 0-208-16,0 0-48 0,0 0 0 0,0 0 0 16,0 0-176-16,0 0-32 0,0 0-16 0,10-5 0 15,-10 5-288-15,0 0 0 0,0 0 128 0,9-4-128 31,-9 4-384-31,0 0-144 0,8-4-32 0</inkml:trace>
  <inkml:trace contextRef="#ctx0" brushRef="#br0" timeOffset="84223.62">18588 11803 15087 0,'-9'8'656'0,"2"3"160"0,-1-1-656 0,1 2-160 15,0 0 0-15,-4-3 0 0,-1 4 1152 0,-1-5 192 16,0 1 32-16,2-1 16 0,-3-2-64 0,4-2-16 16,-2 0 0-16,2-3 0 0,0-1-176 0,2-1-48 15,-1-3 0-15,0 0 0 0,1-5-112 0,-1 1-16 16,1-6-16-16,2-2 0 0,2-2-224 0,1-1-32 15,1 0-16-15,0-4 0 0,1-2-176 0,1 1-48 0,1-3 0 16,3 3 0-16,1 2-192 0,0-2-32 0,1 0-16 0,-1 3 0 16,0-1-208-16,1 3 0 0,2 1 128 0,1 2-128 15,1 0 0-15,0 1 0 0,1 1 0 0,3 4 0 16,2-2 0-16,1 7 144 0,1-1-144 0,0 5 128 16,0 1-128-16,1 5 0 0,-1 1 0 0,-1 6 0 15,0 3 0-15,-1 1 0 0,-7 1 0 0,0 6 0 16,-4 1-128-16,-2 5 128 0,-3-1 0 0,-4 5 0 15,-4 0 0-15,-3-1 0 0,-3-3 0 0,-1 0 0 16,0-4 0-16,-3 0 0 0,-3-2 0 0,-3-1 0 16,-5-3 0-16,0-2 0 0,0-1 128 0,-2-2-128 15,1-4 128-15,0 0-128 0,1-4 128 0,1-3-128 16,1-6 224-16,5-2-32 0,1-1-16 0,6-7 0 16,4-2 192-16,3-4 32 0,5-3 16 0,3-3 0 15,3-3-160-15,3-4-48 0,4-3 0 0,3 0 0 16,4 1-208-16,0 1 0 0,3 2 0 0,1 0 0 0,5 0 0 0,1 7 0 15,-1-2 0-15,2 5 0 0,-4 2 0 0,1 4 0 16,2 4 0-16,-3 2 0 0,-5 7 0 0,-1 2 0 16,-4 4-160-16,-1 5 160 15,-2 2-1472-15,-3 6-192 0,-3 2-64 0,-5 6-9120 16,-4 1-1824-16</inkml:trace>
  <inkml:trace contextRef="#ctx0" brushRef="#br0" timeOffset="85006.55">18547 11919 14223 0,'4'-11'624'0,"-3"1"144"0,-1 0-624 0,0 0-144 0,-1-2 0 0,-3 4 0 16,3-2 1248-16,-2 4 224 0,3 6 32 0,0 0 16 15,-5-6-304-15,5 6-48 0,0 0-16 0,-9 3 0 0,-1 2-624 0,1 7-128 16,0-2-16-16,0 5-16 0,-2 4-32 0,-2 3 0 16,-2 3 0-16,0 1 0 0,-3 4 160 0,-2 2 16 15,-3 4 16-15,-2 1 0 0,-1 1 112 0,-3 2 32 16,1 7 0-16,-3 0 0 0,-1 4-176 0,-1 1-48 16,-2 2 0-16,-3 0 0 0,1 9-192 0,-3-4-32 15,0 5-16-15,-1-4 0 0,0 0-80 0,1-1 0 16,-1-4-128-16,1-3 192 0,1-6-192 0,0 2 176 15,-2-2-176-15,3 1 160 0,1 1-160 0,3-3 128 16,-1-1-128-16,4-2 128 0,1 0-128 0,4 0 128 0,2-5-128 16,1-2 128-16,1 0-128 0,0-1 0 15,3-2 144-15,2 0-144 0,-1-1 0 0,0 1 0 16,1-4 0-16,1 3 128 0,-2-1-128 0,3-3 0 0,0 2 128 16,-1-3-128-16,4 1 0 0,-2-1 128 0,-3 1-128 0,3-3 0 15,-1 2 0-15,1-1 0 0,0 0 0 0,0-2 128 16,-1-4-128-16,1 1 0 0,0-1 0 0,0 3 0 15,-2 0 0-15,1 0 128 0,-1-1-128 0,-2-1 0 16,0 0 0-16,2 3 0 0,-1-1 0 0,-1-2 128 16,2-1-128-16,-2 0 0 0,3 0 0 0,-1-1 0 15,2 1 0-15,-1 2 128 0,0-4-128 0,0 3 0 16,2-1 0-16,-1 0 128 0,-1-2-128 0,1 3 0 16,-1-1 0-16,2 1 128 0,0-1-128 0,0-1 0 15,1-2 0-15,0 1 128 0,1 3-128 0,-2-1 0 0,0-1 0 16,1 1 144-16,-1 1-144 0,2 1 0 0,0-1 160 0,1 0-160 15,0 0 128-15,1-3-128 0,0 1 128 0,2-3-128 16,0-1 128-16,1 0-128 0,1-4 0 0,2 2 128 16,-2-1-128-16,3-3 0 0,2-8 0 0,0 0 128 15,-2 8-128-15,2-8 0 0,0 0 0 0,0 0 0 16,0 0 0-16,0 0 0 16,0 0-1296-16,12-7-192 0,-1 0-48 0,1-6-13024 0</inkml:trace>
  <inkml:trace contextRef="#ctx0" brushRef="#br0" timeOffset="85674.66">16443 15238 11055 0,'-12'8'480'0,"3"-1"112"0,-7-1-464 0,4 4-128 0,0-1 0 0,1 2 0 16,-2-5 1872-16,0 3 368 0,2-2 64 0,1-1 0 15,-2-1-1040-15,5 0-224 0,7-5-32 0,-10 1-16 0,10-1 32 0,-9 0 16 16,9 0 0-16,-9-10 0 0,6 0 32 0,2-5 0 16,1-2 0-16,2-2 0 0,2-1-336 0,3-5-64 15,-1-1-16-15,3 3 0 0,1-1-336 0,0 0-80 16,2 0-16-16,0-3 0 0,4 2-96 0,0-2-128 16,2 4 176-16,-2 4-176 0,1 0 128 0,-2 1-128 15,-1 2 0-15,0 4 0 0,0 3 144 0,-1 2-144 16,0 3 0-16,-3 3 144 0,0 2-144 0,-10-1 0 15,10 11 0-15,-3 3 0 0,-4 2 176 0,0 5-48 16,-4 1-128-16,-3 1 192 0,-4 3-48 0,-2 1-16 16,-3 2 0-16,-1-2 0 0,-2 0-128 0,-3-3 160 0,-4 0-160 15,-1 3 160-15,-2-4 16 0,1-1 0 0,-1 0 0 16,2-3 0-16,0-4 208 0,2-3 32 0,0-1 16 16,1-7 0-16,3-5-48 0,4-2-16 0,3-6 0 0,1-1 0 15,4-5-96-15,4-4-16 0,0-4 0 0,4-1 0 16,5 0-256-16,4 0 0 0,3-6 128 0,3 1-128 15,2-1 0-15,1-1 0 0,0 1 0 0,2 3 0 16,0 0 0-16,0 6 0 0,1 3 0 0,-1 5 0 16,-1 4 0-16,-1 0 0 0,-3 4 0 0,-1 6 0 15,-2 3-128-15,-2 5 128 0,-3 0 0 0,-1 5-144 16,-3 5 144-16,-4 3 0 0,-1 2 0 0,-2-1 0 16,-6 1 0-16,-1 1 0 0,-2-3 0 0,-3 2 0 15,-3 0 0-15,-1-2 128 0,-1-3-128 0,0-1 0 16,3 1-240-16,2-3-112 0,5-6-32 0,2-1-11248 15,7-9-2256-15</inkml:trace>
  <inkml:trace contextRef="#ctx0" brushRef="#br0" timeOffset="89959.61">13694 17343 1839 0,'0'0'160'0,"-5"-9"-160"0,2 2 0 0,-2-4 0 16,3 3 2144-16,0-5 400 0,1 1 80 0,1 2 0 15,1-2-1968-15,2 0-400 0,-2 3-64 0,2-4-32 16,0 1 224-16,1 0 32 0,0-2 16 0,0 2 0 16,1 0 528-16,-2-2 128 0,0 0 0 0,2 2 16 15,-1 3 48-15,0-3 0 0,1 2 0 0,0 1 0 0,-1 4-208 0,-4 5-48 16,5-6 0-16,-5 6 0 0,0 0-192 16,0 0-64-16,0 0 0 0,0 0 0 0,0 0 48 0,0 0 0 15,0 0 0-15,0 0 0 0,0 0 16 0,0 0 0 16,0 0 0-16,0 0 0 0,0 0-64 0,0 0-16 15,-1 10 0-15,-2 4 0 0,3-3-96 0,-1 2-16 16,0 3 0-16,-2 2 0 0,-1 1-144 0,1 2-48 16,-1 2 0-16,-3-1 0 0,1 8-32 0,-2-2-16 15,1 3 0-15,-1 0 0 0,-5-1-16 0,3 5-16 16,0 0 0-16,-1 1 0 0,-3-2-16 0,1 2 0 16,-4-1 0-16,4 1 0 0,-3-3-32 0,0 0-16 0,-2-1 0 15,0-3 0-15,2 2-32 0,0-1 0 0,1-2 0 16,0 1 0-16,0-3-144 0,-1-1 192 0,1-2-192 0,1 1 192 15,-1 0-192-15,2-2 0 0,2-3 144 16,2 0-144-16,-4 0 0 0,5-2 128 0,1-1-128 0,2-3 0 16,0-3 0-16,3 0 0 0,2-10 0 0,0 0 128 15,0 0-128-15,0 0 128 0,0 0-128 0,0 0 128 16,0 0-128-16,0 0 128 0,0 0-128 0,0 0 128 16,0 0-128-16,7-10 144 0,-1 1-144 0,0-1 160 15,2 5-160-15,-8 5 0 0,10-9 0 0,2 3 0 16,-1 1 0-16,1-2 0 0,0 2 0 0,2 1 0 15,4-1 0-15,1-1 0 0,1 3 0 0,5 1 0 16,0-1 0-16,4 1 0 0,-1-3 0 0,1 2 192 16,2 1-192-16,0-1-144 0,-1-1 144 0,2 2-208 15,0-2 208-15,-1 1 0 0,0 1 0 0,1-1 0 16,1 3 0-16,-2 0 0 0,1 0 0 0,1 3 0 16,0 1 0-16,2 1 0 0,-4-2 0 0,0 0 0 0,-2 2 0 0,0-1 0 15,-3 1 0-15,-2-1 0 0,-2 1 0 0,-1 1 0 16,-3 1 0-16,-1-4 0 0,0 3 0 0,-1 0 0 15,-4-2 0-15,0 1 0 0,-2 1 0 0,0-2 128 16,-10-4 0-16,12 4-128 0,0 1 0 0,-2 0 0 16,-10-5 0-16,11 4 0 0,-11-4 0 0,0 0 0 15,10 2 0-15,-10-2 0 0,0 0 0 0,0 0 0 16,0 0 0-16,0 0 0 0,0 0 208 0,0 0-64 16,0 0-16-16,0 0 0 0,0 0-128 0,0 0 0 15,0 0 0-15,-2-7 0 0,0-4 128 0,-2 4 0 16,2-3 0-16,-4 2 0 0,1-3-128 0,-1-1 0 0,1-1 0 0,1-2 0 15,-1-3 0-15,1 1 0 0,0-2 0 0,1-4 0 16,-1-3 0-16,1 2 0 0,1-4 0 0,2 1 0 16,-3-2 0-16,2-1 0 0,1 2 0 0,0-3 0 15,0 2 0-15,2 1 0 0,2-2 0 0,1-1 0 16,0 2 0-16,3-3 0 0,0 2 0 0,2 0 0 16,1 0 0-16,5-3 0 0,0 1 0 0,1 1-176 15,0 1 176-15,4 1 0 0,-2 3 0 0,0 1 0 16,-3-1 0-16,1 2 0 0,-3 0 0 0,-3 4 0 15,3 1 0-15,-2 2 0 0,-3 1 0 0,-2 2-128 16,1 2 128-16,-2 0 0 0,-1 3 0 0,0-1 0 16,-5 10 0-16,6-7 0 0,-6 7 0 0,0 0 0 15,0 0 0-15,0 0 0 0,0 0 0 0,0 0 0 16,0-9 0-16,0 9 0 0,0 0 0 0,0 0-128 16,0 0 128-16,0 0 0 0,0 0 0 0,-8 0 0 0,8 0 0 0,-10 3 0 15,2-1 0-15,-2 2 0 0,1-3 0 0,-1 1 0 16,-2 0 0-16,0 0 0 0,-2-1 0 0,-3 0 0 15,-1-2 0-15,-2 1 0 0,-3 1 0 0,-1-1 0 16,-3 0 0-16,1 0 0 0,-2 0 0 0,-2-1 0 16,0 1 0-16,-2 0 0 0,-1 0 0 0,-2-1 0 15,-4-1 0-15,1 2 0 0,-4-1 0 0,3 0 0 16,-1-1 0-16,0 1 0 0,0-3 0 0,5 2 0 16,2-2 0-16,0 1 0 0,0-2 0 0,1-2 0 15,3 3 0-15,5 1 0 0,1 0 0 0,2-3 0 16,2 3 0-16,3-1 0 0,3 0 0 0,3-2 0 15,1-1 0-15,3 4 0 0,-1-5 0 0,7 8-128 16,-5-8 128-16,5 8 0 0,-2-6 0 0,2 6-160 0,0 0 160 0,0 0 0 16,3-9-128-16,-3 9 128 0,0 0 0 0,0 0 0 15,9-3-144-15,-9 3 144 0,12-1 0 0,-1 2-144 16,2 2 144-16,0 1-128 0,-2 1 128 0,3 0-128 16,1-1 128-16,3 2 0 0,1 2 0 0,3-3 0 15,2 0 0-15,1 1 0 0,1-2 0 0,2 1-128 16,3 2 128-16,4-5 0 0,2 1 0 0,1-2 0 15,-1 1 0-15,2 1 0 0,0-4 0 0,1-1 0 16,-6 0 0-16,1 1 0 0,-1-3 0 0,-1-1 0 16,-4 0 0-16,0 1 0 0,-2-3 0 0,-2 1 0 15,-2 1 0-15,-2 0 0 0,-4-1 0 0,-1 1 0 16,-4 1 0-16,0 0 0 0,-12 4 0 0,10-5 0 0,-10 5 0 16,0 0 0-16,0 0 0 0,0 0 0 0,0 0 0 0,0 0 144 15,0 0-144-15,0 0 0 0,0 0 128 0,0 0-128 16,0 0 0-16,0 0 0 0,0 0 0 0,-9 0 0 15,9 0 0-15,-10 2 0 0,1 3 0 0,0-1 0 16,0 3 0-16,2 0 0 0,-2 0 0 0,0 1 0 16,0-1 0-16,0 4 0 0,-1-1 0 0,1 3 0 15,0-3-128-15,0 4 128 0,0 5 0 0,0 0 0 16,2 1 0-16,0 2 0 0,2 1 0 0,-1 7 0 16,-2-1-128-16,-1 4 128 0,-1 5 0 0,0 1 0 15,1 6 0-15,0-3-144 0,-1 4 144 0,1-3 0 16,0 2 0-16,0-3 0 0,1 3 0 0,0-4 0 15,0-1 0-15,1-2 0 0,2-3 0 0,-2-1 0 0,3-2 0 16,1-2 0-16,-1-3 0 0,1 2 0 0,-1-3 0 16,2-1 0-16,1-3 0 0,-1-2 0 0,1-2 0 0,0 0 0 15,-2-1 0-15,2 0 0 0,-3-4 0 0,4-3 0 16,-1 0 0-16,1-10 0 0,0 9 0 0,0-9 128 16,0 0-128-16,-1 10 0 0,1-10 0 0,0 0 128 15,0 0-128-15,0 0 0 0,0 0 128 0,0 0-128 16,0 0 128-16,-9 1-128 0,9-1 128 0,0 0-128 15,-9-2 0-15,9 2 0 0,-12-1 0 0,1-3 128 16,2 0-128-16,0 0 0 0,0 3 0 0,-1-2 128 16,0 1-128-16,0-2 0 0,-2-1 0 0,0 1 0 15,0 1 0-15,1-3 0 0,-2 1 0 0,0 0 0 16,1-4 0-16,-4 1 128 0,1 2-128 0,-1-4 0 16,-2 2 0-16,-1-3 0 0,-3-1 0 0,2 3 128 0,-1-3-128 15,-3 3 144-15,0-4-144 0,0 3 160 0,0 1-160 16,-2-1 0-16,1 2 0 0,-3 1 0 0,3 2 0 0,-2 0 0 15,1-3-160-15,1 2 160 0,1-1 0 0,2 0 0 16,1 0 0-16,3 3 0 0,0-2 0 0,5 1 0 16,-1 0-128-16,3-1 128 0,2 2 0 0,4 0 0 15,-3 0 0-15,8 4-144 0,-5-6 144 0,5 6 0 16,0 0 0-16,0 0-128 0,0-8 128 0,0 8 0 16,0 0 0-16,0 0-128 0,5-6 128 0,-5 6 0 15,0 0 0-15,0 0 0 0,8-8 0 0,-8 8 0 16,0 0 0-16,0 0 0 0,6-6 0 0,-6 6 0 15,0 0 0-15,0 0-128 0,7-9 128 0,-7 9 0 0,0 0 0 16,0 0 0-16,5-8 0 0,-5 8 0 0,0 0 0 0,4-10 0 16,-4 10 0-16,0 0 0 0,5-8 0 0,0-2 0 15,0 1-128-15,0-1 128 0,-5 10-128 0,6-10 128 16,1-3 0-16,-1 3 0 0,0 1 0 0,1 0-128 16,-3-1 128-16,2-1 0 0,2 2 0 0,-1-4-128 15,-1 0 128-15,1 2 0 0,-2-3 0 0,1-3 0 16,1 0-160-16,-1-1 160 0,-1-1-192 0,0-2 192 15,0-3-176-15,-1 1 176 0,-1-1-160 0,-2-2 160 16,3 0-176-16,-4-2 176 0,-4 2-192 0,4-2 192 16,-1 2-208-16,-1-1 64 0,-1 2 16 0,1-2 0 15,2 3-64-15,0 0 0 0,0-3 0 0,2 3 0 16,-1-2-32-16,1 4-16 0,1 3 0 0,2 1 0 16,-1 0 96-16,1 2 16 0,1-2 0 0,2 0 0 0,-1 0 128 15,1 3 0-15,0 2 0 0,1-2-128 0,0-1 128 0,-1 0 0 16,0 4 0-16,-2 1-128 0,1-1 128 15,-1 0 0-15,-1 3 0 0,0-1 0 0,-1 3 0 16,-4 7 0-16,4-9 0 0,-4 9 0 0,0 0 0 0,5-8 0 16,-5 8 0-16,0 0 0 0,0 0 0 0,0 0 0 15,0 0 0-15,0 0-128 0,0 0 128 0,0 0 0 16,0 0 0-16,0 0 0 0,0 0 0 0,0 0 0 16,0 0 0-16,9 8-128 0,-9-8 128 0,9 9 0 15,-9-9 0-15,6 9-128 0,-6-9 128 0,10 8 0 16,0-4 0-16,1 1 0 0,-11-5 0 0,15 7 0 15,-1-4 0-15,-1 1 0 0,-2-1 0 0,0 2 0 16,-11-5 0-16,14 5 0 0,0-2 0 0,2-1 0 16,0 2 0-16,2 2-128 0,0-2 128 0,1 1 0 0,1 3 0 0,3-3 0 15,1 1 0-15,2 4 0 0,2-2 0 0,2 3 0 16,3 2 0-16,3-3 0 0,-2 3 0 16,2-2 0-16,-2 1 0 0,-1 1 0 0,-2-4 0 0,-1-1 0 15,-1 1 0-15,-2 0 128 0,-2 0-128 0,-4-1 0 16,-2-6 0-16,-3 1 0 0,0 4 0 0,-5-3 0 15,0-1 0-15,-11-3 128 0,0 0-128 0,11-1 0 16,-11 1 160-16,0 0-32 0,0 0-128 0,0 0 192 16,0 0 0-16,0 0-16 0,0 0 0 0,0 0 0 15,0 0-176-15,0 0 160 0,0 0-160 0,-4 6 160 16,-3 5-160-16,0 0 0 0,-2 2 0 0,-1 4 0 16,-2 2 0-16,1 7 0 0,-1 1 0 0,0 7 0 15,-2 2 0-15,0 6 0 0,-3 4 0 0,1 4 0 0,-1-2 0 16,-2 4 208-16,-1 3-48 0,-3 2-16 0,0 0 48 0,0-1 0 15,0-3 0-15,2 1 0 0,-2-2-192 0,2-8 160 16,4 0-160-16,3-5 160 16,1-3-736-16,7-6-160 0,3-6-32 0,6-5-10960 15,3-5-2208-15</inkml:trace>
  <inkml:trace contextRef="#ctx0" brushRef="#br0" timeOffset="91611.69">14287 17487 16927 0,'-11'11'752'0,"2"-1"144"0,3-2-704 0,-2 1-192 16,0-3 0-16,1 2 0 0,2-3 768 0,1 0 128 16,4-5 32-16,0 0 0 0,0 0-176 0,0 0-48 0,0 0 0 0,0 0 0 15,0 0-32-15,0 0-16 0,-5 4 0 0,5-4 0 16,0 0-16-16,0 0-16 0,0 0 0 0,0 0 0 16,0 0 0-16,0 0 0 0,0 0 0 0,0 0 0 15,0 0-64-15,0 0-16 0,4-12 0 0,1 0 0 16,0-1-80-16,2 0-16 0,1-1 0 0,2-2 0 15,3-2-48-15,0 0-16 0,2-3 0 0,1-5 0 16,1 2-48-16,2-4-16 0,1 3 0 0,3-6 0 16,3 2 16-16,2-3 0 0,1-2 0 0,3 1 0 15,1-3-32-15,1-1-16 0,2 0 0 0,-1 1 0 16,1-4-32-16,1-1 0 0,1 3 0 0,0 0 0 16,-2 0-96-16,0 3-32 0,3 0 0 0,-1 1 0 15,0 0-128-15,-1-1 0 0,1 0 144 0,-3 0-144 16,4 2 0-16,-4 0 128 0,-1 0-128 0,0-1 0 0,0 1 0 0,-1 0 0 15,0 0 0-15,0 2 128 0,0-2-128 16,1 3 0-16,1 4 128 0,-2-2-128 0,-3 3 0 0,-1-2 144 16,-1 3-144-16,-2-1 0 0,-2 2 128 0,-1 1-128 15,0 3 0-15,-3 1 0 0,-1 0 128 0,-1 1-128 16,-4 0 0-16,-1 3 0 0,-3 3 128 0,-1-2-128 16,1-1 0-16,-2 3 0 0,-1-1 0 0,1-2 0 15,-2 3 128-15,0 2-128 0,1-3 0 0,-1 3 0 16,-1-2 0-16,2 3 0 0,-2-3 128 0,1 3-128 15,-1-1 0-15,-5 9 0 0,5-6 0 0,-5 6 0 16,7-8 0-16,-7 8 0 0,0 0 0 0,0 0 0 16,3-6 0-16,-3 6 0 0,0 0 0 0,0 0 0 15,0 0 0-15,0 0 0 0,0 0 0 0,0 0 0 0,-10 6 0 0,-2 3 0 16,0-5 0-16,1 8 0 0,-2-1 0 0,-2 3 0 16,-2 3 0-16,-1 2 0 0,-3 2 0 0,-2 5 0 15,0-2 0-15,-4 3 0 0,-3 0 0 0,-3 5 0 16,-2 4 0-16,-3 2 0 0,-4 3 0 0,-1 3 0 15,-1-1 0-15,-2 9 0 0,-2 6 0 0,-3 0 0 16,-3-1 0-16,0 2 0 0,-4 3 0 0,1-1 0 16,0 0 0-16,2 3 0 0,3-3 0 0,3 0 0 15,4-4 0-15,2 0 0 0,-1-2 0 0,4-4 0 16,1-3 0-16,2-5 0 0,1 2 0 0,3-5 0 16,1 0 0-16,2-1 0 0,3 0 0 0,3-3 0 15,4-5 0-15,2 0 0 0,1 1 0 0,1-4 0 16,-2 0 0-16,5-5 0 0,1-3 0 0,2-2 0 15,2-4 0-15,3-1 0 0,1-6 0 0,4-7 0 0,0 0 0 0,0 0 0 16,0 0 0-16,0 0 0 0,10-9 0 0,2-5 0 16,0-2 0-16,2-4 160 0,-2-2-160 0,3-5 0 15,3 1 0-15,3-6 0 0,4 0 0 0,1-4 0 16,2 0 128-16,3-3-128 0,3 0 0 0,2-3 0 16,0-1 0-16,3 0 0 0,0-6 0 0,3-1 0 15,2-3 0-15,3-2 0 0,-1-5 0 0,5-1 0 16,2 1 0-16,5 0 0 0,-1-5 0 0,1 1 0 15,0-1 0-15,-1-3 128 0,-1 1-128 0,0 5 0 16,-2-2 144-16,2 7-144 0,-1 4 0 0,-3 1 0 16,-4 3 0-16,-3 6 0 0,-5-1 0 0,-3 3 0 15,-4 3 0-15,-2 3 128 0,-4 4-128 0,-5 4 0 0,-4 3 0 16,-4 5 0-16,-2 1 0 0,-2 4 0 0,-6 3 0 16,-4 11 0-16,0-8 0 0,0 8 128 0,-3-6-128 0,3 6 0 15,0 0 128-15,-15 10-128 0,-2 0 128 0,-3 5-128 16,-3 3 0-16,-2 4 0 0,-5 4 0 0,0 2 0 15,-4 4 0-15,-5 4 0 0,0 2 0 0,-4 5 0 16,-5 0 0-16,-1 5 0 0,2-2 0 0,-4 8 0 16,-2 4 0-16,-5 2 0 0,-3 7 0 0,-1-2 0 15,0 2 0-15,0-1 0 0,0 2 0 0,-1-3 0 16,4 1 0-16,1 0 0 0,5-4 0 0,1-1 0 16,2-4 0-16,3-5 0 0,4-6 0 0,2 0 0 15,3-5 0-15,5-3 0 0,3-3 0 0,7-3 0 16,3-3 0-16,6-6 0 0,3-4 0 0,5-2 0 15,1-6 0-15,5-11 0 0,0 0 0 0,0 0 0 0,0 0 0 0,9-6 0 16,2-6 0-16,5-8 0 0,1-3 0 16,9-3 144-16,2-6-144 0,3-3 0 0,4 1 0 15,2-4 0-15,1-6 0 0,0-1 0 0,3-5 128 0,2-2-128 16,3-2 0-16,2-4 0 0,3 1 0 0,5-4 0 16,3 0 0-16,4-5 0 0,2-2 0 0,-1-1 0 15,1-5 0-15,1 3 0 0,2-1 0 0,-4 0 0 16,4 1 0-16,-2 4 0 0,0 1 0 0,-4 7 0 15,-2 5 0-15,-7 5 0 0,-7 10 0 0,-6 6 0 16,-5 4 0-16,-7 8 0 0,-6 7 0 0,-8 7 0 16,-5 0 0-16,-9 7 0 0,0 0 0 0,-12 12 0 15,-7 7-240-15,-6 6 80 16,-6-1-3088-16,-1 6-608 0</inkml:trace>
  <inkml:trace contextRef="#ctx0" brushRef="#br1" timeOffset="99448.81">13797 16955 15263 0,'0'0'672'0,"0"0"144"0,0 0-656 0,0 0-160 0,0 0 0 0,0-6 0 15,-3-3 1440-15,3 9 256 0,0-9 48 0,0-1 16 0,-2 3-496 0,2 7-112 16,0-11 0-16,-2 5-16 0,2 6-160 0,0-11-16 16,-1 0-16-16,1 11 0 0,-2-9-48 0,2 9 0 15,0 0 0-15,0 0 0 0,0 0-128 0,0 0-16 16,0 0-16-16,0 0 0 0,-5-5-272 0,5 5-48 16,0 0-16-16,0 0 0 0,-8 5-128 0,2 3-16 15,-1 2-16-15,1 3 0 0,-1-3 16 0,1 5 0 16,-1 1 0-16,-1 1 0 0,0 3 0 0,1 0 0 15,-1 1 0-15,2 6 0 0,-1 0-32 0,2 3 0 16,-4 3 0-16,3 0 0 0,1 2-64 0,-1 0-16 16,-2 0 0-16,0 0 0 0,1 1-16 0,-1 1 0 15,2-3 0-15,-2-1 0 0,0 0 48 0,1-1 0 16,-1-3 0-16,1-3 0 0,-1 0 0 0,0-2 0 0,-2-2 0 16,2-2 0-16,-2-1-32 0,3-2 0 0,-4-2 0 0,4-1 0 15,-3-1-144-15,2-3 128 0,0 3-128 0,1-6 128 16,0 2-128-16,1-4 192 0,6-5-192 0,-6 5 192 15,6-5-192-15,0 0 192 0,-9 0-192 0,9 0 192 16,-8 0-48-16,8 0 0 0,-6-2 0 0,6 2 0 16,0 0-144-16,0 0 128 0,0 0-128 0,0 0 128 15,-5-5-128-15,5 5 0 0,0 0 0 0,0 0 0 16,0 0 0-16,0 0 0 0,0 0 0 0,0 0 0 16,0 0 0-16,0 0 0 0,0 0 0 0,0 0 0 15,0 0 0-15,6-9 0 0,-6 9 0 0,0 0 0 16,8-9 0-16,-8 9 0 0,9-4 0 0,-9 4 0 15,11-2 0-15,-11 2 0 0,10-5 0 0,-10 5 0 0,14 0 0 0,-2 0 0 16,-1 1 0-16,-1 3 0 0,0-2 0 0,-10-2 0 16,12 3 0-16,-2-2 0 0,3 0 0 0,-2 2 0 15,1 2 0-15,0 0 0 0,0-1 0 0,-1-2 0 16,1 2 0-16,-1 3 0 0,1-2 0 0,-1 0 0 16,0 1 0-16,2-1 0 0,0-1 0 0,0 2 0 15,-1 2 0-15,5-3 0 0,-1 0 0 0,2 1 0 16,-1-2 0-16,0 1 0 0,0 0 0 0,2-1 0 15,0-1 0-15,1-3 0 0,2 0 0 0,0 0 0 16,-1 0 0-16,2-1 0 0,-1-3 0 0,-1-1 0 16,1 1 0-16,1 0 0 0,-1 0 0 0,2-1 0 15,-3-1 0-15,2 1 0 0,-3-3 0 0,1 2 0 16,-2 1 0-16,-1-3 0 0,-2 2 0 0,-2 3 0 0,0 1 128 0,0 0-128 16,0 0 0-16,-2 2 0 0,-12 0 0 0,11 0 0 15,-11 0 0-15,0 0 0 0,11 2 0 0,-11-2 0 16,11 4 0-16,-11-4 0 0,0 0 0 0,0 0 0 15,7 6 0-15,-7-6 0 0,0 0 0 0,0 0 0 16,0 0 0-16,2 12 128 0,-2-12-128 0,0 0 0 16,-2 9 0-16,2-9 128 0,-2 11-128 0,2-11 0 15,-5 7 144-15,5-7-144 0,0 0 160 0,0 0-160 16,0 0 0-16,0 0 128 0,-7 7-128 0,7-7 0 16,0 0 0-16,0 0 0 0,0 0 0 0,-9 0 0 15,9 0 0-15,0 0 0 0,-7-7 0 0,7 7 0 16,-8-7 0-16,4-4 128 0,0-1-128 0,2-2 0 15,1-2 0-15,1-1 128 0,0-2-128 0,2-1 0 16,1-8 0-16,1 1 0 0,1-5 0 0,0-1 0 0,0-2 0 16,2-1 128-16,2 2-128 0,0 0 0 0,0-1 0 15,1 2 0-15,0 0 0 0,2 1 0 0,-2 3 0 0,4 4 0 16,-1-4 0-16,-1 4 0 0,0 0 0 0,-1 2 0 16,1 0 0-16,-2 0 0 0,1-2 0 15,1 3 0-15,-3 3 0 0,-2 3 0 0,1 0 0 0,-2 4 0 16,-2 0 0-16,0 1 0 0,0 2 0 0,-4 9 0 15,4-10 0-15,-4 10 0 0,3-8 0 0,-3 8 0 16,0-10 0-16,0 10 0 0,0 0 0 0,0 0 0 16,-3-5 0-16,3 5 0 0,0 0 0 0,-8-6-128 15,0 2 128-15,1 2 0 0,7 2 0 0,-10-1 0 0,-1 0 0 16,1 1 0-16,-1-1 0 0,-2-1 0 16,-1 1 0-16,-2-1 0 0,-2-2 0 0,-1 1 0 0,-3 1 0 15,1-1 0-15,0 2 0 0,-2-3 0 0,-5-1 0 0,-1 0 0 16,-1 0 0-16,-3 2 0 0,-6-3 0 0,0 3 0 15,1 1 0-15,-2 1 0 0,-1 1 0 0,-1 0 0 16,0 0 0-16,2-2 0 0,2 2 0 0,0-1 0 16,0 1 0-16,2 0 0 0,2 0 0 0,2 0 0 15,2 0 0-15,2 1-128 0,5-1 128 0,0-1 0 16,5 1 0-16,0 0 0 0,8 0 0 0,0 0 0 16,10 0 0-16,0 0-128 0,0 0 128 0,0 0 0 15,0 0 0-15,0 0-128 0,0 0 128 0,0 0 0 16,10-3-128-16,0 2 128 0,3 1 0 0,1 1 0 15,1-1-128-15,4 2 128 0,2-1 0 0,0 2 0 0,1 0-128 16,2 1 128-16,1 4 0 0,2-3 0 16,1 0 0-16,-1 1 0 0,-2-1 0 0,3 0 0 0,3 1 0 15,-1-1 0-15,1-3 0 0,0 1-160 0,1 1 160 16,1 1 0-16,-1-3 0 0,1-1 0 0,0 1 0 0,0-2 0 16,-4 0 0-16,2 0 0 0,-2-2 0 0,-2 2 0 15,-3-2 0-15,-1-1 0 0,-3-2 0 0,1 1 0 16,-2 1 0-16,-2 0 0 0,-1-3 0 0,-2 2 128 15,-3 0-128-15,1 2 0 0,-5-2 0 0,-7 4 128 16,0 0-128-16,0 0 0 0,0 0 0 0,0 0 128 16,0 0-128-16,0 0 0 0,0 0 128 0,0 0-128 15,0 0 160-15,0 0-160 0,0 0 0 0,0 0 128 16,-5 10-128-16,0 3 0 0,-1-4 0 0,-2 2 0 16,2 2 0-16,-1-2 0 0,0 2 0 0,-1 3 0 0,-1 2 0 0,0 4 0 15,3 2 128-15,-2 0-128 0,2 4 0 0,0-1 144 16,1 2-144-16,-1 0 0 0,1 3 0 0,0 2-176 15,-2 1 176-15,-1-1 0 0,2 2 0 0,-2-1 0 16,0-1 0-16,1 1 0 0,0-1 0 0,1-2 0 16,0 1 0-16,1-1 0 0,0-1 0 0,-1-3 0 15,3 3 0-15,0-1 0 0,-1-3 0 0,2 2 0 16,-1-3 0-16,3 0 0 0,-4-1 0 0,2 0 0 16,-1-1 0-16,2-5 0 0,0-1 0 0,1-1 128 15,0-1-128-15,0-2 0 0,0-2 0 0,-2-1 0 16,2-11 0-16,-1 10 0 0,0 0 0 0,1-10 128 15,0 0-128-15,-3 12 128 0,3-12-128 0,0 0 128 16,0 0-128-16,-5 6 0 0,5-6 128 0,0 0-128 16,-6 5 128-16,6-5-128 0,0 0 128 0,-9 5-128 15,9-5 0-15,-10 3 128 0,1-1-128 0,9-2 0 16,-10 0 0-16,0 0 128 0,-1 0-128 0,1 0 0 0,-1 0 0 0,1-1 0 16,-2 0 0-16,1 1 128 15,-1 0-128-15,0-1 0 0,-2-1 0 0,-2 0 0 0,-1-1 0 0,0 1 0 16,-2-1 0-16,0 1 128 0,-4-2-128 0,-1-3 0 15,-3 2 0-15,3 1 0 0,0-2 0 0,1 1 0 16,-1 1 0-16,0-1 128 0,-2 0-128 0,2 1 0 16,0 2 0-16,0-1 0 0,-2 3 0 0,4-1 0 15,-3 1 0-15,5-1 0 0,1 1 0 0,1 0 0 16,0-2 0-16,3 1 0 0,2 1 0 0,3-2 0 16,0 0 0-16,0 1 0 0,10 1 0 0,-6-3 0 15,6 3 0-15,-7-2-128 0,7 2 128 0,0 0 0 0,0 0 0 0,-5-3 0 16,5 3 0-16,0 0 0 0,0 0 0 15,0 0 0-15,0 0 0 0,0 0 0 0,-6-5 0 0,6 5 0 16,0 0 0-16,0 0 0 0,0 0 0 0,-4-6 0 16,4 6 0-16,0 0 0 0,0 0 0 0,-1-8 0 15,-1-2 0-15,1 3 0 0,1-4 0 0,1 4-128 16,2-3 128-16,-2-1 0 0,-1-3 0 0,2 2 0 16,0-2 0-16,-2 0 0 0,4-4 0 0,-2-1 0 15,1-3 0-15,1 2 0 0,0-2 0 0,1 1 0 16,0-7 0-16,0 0 0 0,1-4 0 0,2-1 0 15,-1-4 0-15,1 0 0 0,-2-3 0 0,2-4 0 16,1 2 0-16,1 0 0 0,0-1 0 0,1 4 0 16,1 2 0-16,-3 0 0 0,0 0 0 0,0 0-128 15,-3 1 128-15,2 0 0 0,1 3 0 0,0 2 0 16,-2 6 0-16,0-2-128 0,-2 6 128 0,0 0 0 0,1 4 0 16,-2 0-128-16,-1 2 128 0,0 2 0 0,0 3 0 0,-1 0 0 15,-2 10 0-15,0 0-128 0,3-8 128 0,-3 8 0 16,0 0 0-16,0 0-128 0,0 0 128 0,0 0 0 15,0 0 0-15,0 0 0 0,0 0 0 0,0 0 0 16,0 0-144-16,0 0 144 0,0 0 0 0,0 0-144 16,0 0 144-16,0 0 0 0,0 0 0 0,0 0-128 15,0 0 128-15,0 0 0 0,0 0 0 0,0 0 0 16,0 0 0-16,0 0 0 0,5 9 0 0,-5-9 0 16,0 0 0-16,0 0 0 0,0 0 0 0,0 0 0 15,0 0 0-15,0 0 0 0,0 0 0 0,0 0-128 0,0 0 128 0,0 0 0 16,0 0 0-16,0 0 0 0,0 0 0 0,0 0 0 15,0 0-128-15,0 0 128 0,0 0 0 0,0 0 0 16,0 0 0-16,0 0-128 0,0 0 128 0,0 0 0 16,0 0 0-16,0 0 0 0,0 0 0 0,0 0 0 15,0 0 0-15,0 0 0 0,0 0 0 0,0 0 0 16,0 0 0-16,0 0-128 0,0 0 128 0,0 0 0 16,0 0 0-16,0 0 0 0,0 0 0 0,0 0 0 15,1-6-192-15,-1 6 32 0,0 0 0 0,0 0 0 16,3-11 160-16,-3 11 0 0,2-7-144 0,-2 7 144 15,4-5 0-15,-4 5 0 0,4-10-144 0,-4 10 144 16,4-9 0-16,0 0 0 0,0 2 0 0,-4 7 0 16,3-10 0-16,1 4 0 0,-4 6 0 0,6-9 0 0,-6 9-128 15,8-6 128-15,0 1 0 0,1-1 0 16,2 4 0-16,-1-2-128 0,-10 4 128 0,13-1 0 0,0 1 0 0,1 0-128 16,1 2 128-16,3 0 0 0,-1-2-128 0,4 2 128 15,0 5 0-15,1-2 0 0,2-2-128 0,-1 3 128 16,3 0 0-16,-1-1 0 0,-1 1 0 0,0 1 0 15,0-3 0-15,2 1 0 0,-3 0 0 0,-3-2-128 16,-1 0 128-16,-1 0 0 0,0-1 0 0,-2 1 0 16,-2 0 0-16,1 0 0 0,-1 0 0 0,0-2 0 15,-3-1 0-15,-11 0 0 0,10-1 0 0,-10 1 0 16,0 0 0-16,10-2 0 0,-10 2 0 0,0 0 144 16,0 0-144-16,0 0 128 0,0 0-128 0,0 0 0 0,9-4 0 0,-9 4 0 15,0 0 0-15,0 0 0 16,0 0 0-16,0 0 0 0,0 0 0 0,0 0 0 0,0 0 0 0,0 0 0 15,0 0 0-15,0 0 0 0,9 4 0 0,-9-4 0 16,0 0 0-16,7 9 0 0,-2 1 0 0,1 1 0 16,-3 0 0-16,1 4 0 0,0-1 0 0,0 4 0 15,-2 1 0-15,3 3 0 0,-2 3 0 0,-1 6 0 16,1 2-128-16,-2 2 128 0,-1 3-160 0,-1 4 160 16,-3 3 0-16,-2-1 0 0,-2 5 0 0,-1 1 160 15,-2 3-160-15,-1-4 0 0,0-1 0 0,-2 1 0 16,-3-2 0-16,2-7 0 0,2-3 0 0,4-2 0 15,0-2 0-15,3-7 0 0,1 1 0 0,2-7 0 16,5-3-832 0,0-7-240-16,-2-10-48 0,9 4-11136 0,-9-4-2224 0</inkml:trace>
  <inkml:trace contextRef="#ctx0" brushRef="#br1" timeOffset="102323.42">14357 17291 4607 0,'-6'5'400'0,"1"3"-400"0,1 1 0 0,-1 2 0 15,-1-2 2480-15,-1 2 400 0,0-3 96 0,0 3 16 16,0-3-1536-16,0 4-304 0,2-5-64 0,-1 2-16 15,0-4 48-15,-1 2 16 0,7-7 0 0,-6 8 0 16,1 0 0-16,5-8 0 0,0 0 0 0,0 0 0 16,0 0-112-16,0 0 0 0,0 0-16 0,0 0 0 15,0 0-304-15,7-9-64 0,4-6-16 0,1-2 0 16,5-2-80-16,-1 0-16 0,1-2 0 0,3-5 0 16,6-1-144-16,3-2-16 0,1 1-16 0,3-3 0 15,3-4 32-15,1 0 16 0,2-4 0 0,2-2 0 0,5-3 64 0,-1 1 16 16,4-4 0-16,2 0 0 0,1 0-112 0,2-1-32 15,2-1 0-15,1 2 0 0,-1-2-144 0,-1-2-16 16,-4 1-16-16,1 2 0 0,-5-1-160 0,-1-2 160 16,-4 2-160-16,-2 4 160 0,1 1-160 0,-3 2 0 15,-2 1 144-15,-1-1-144 0,-4 3 0 0,-2 1 144 16,0 1-144-16,-2 1 0 0,-1 1 128 0,-2 2-128 16,-4 3 0-16,-1 3 0 0,-1-1 0 0,-3 4 0 15,-1 1 0-15,-1 0 0 0,-2 4 128 0,1 3-128 16,-2 3 0-16,0-1 0 0,-2 1 0 0,-2 3 0 15,-2-1 128-15,0 3-128 0,-2-2 0 0,2 5 0 0,-4 5 0 16,4-8 0-16,0 2 0 0,-4 6 0 0,3-7 0 0,-3 7 0 16,0 0 0-16,0 0 0 0,0 0 0 0,0 0 0 15,0 0 0-15,0 0 0 0,0 0 0 16,0 0 0-16,0 0 0 0,-6 13 0 0,1 1 0 0,-4 1 0 16,-5-1 0-16,0 2 0 0,-1-1 0 0,0 5 0 15,-3 4 0-15,-6 2 0 0,-2 2 0 0,-2 3 0 16,-5 4 0-16,-4 2 0 0,-3 3 0 0,-3 3 0 15,-5 3 0-15,1 3 0 0,-2-2 0 0,-2 6 0 16,-1 3 0-16,-4 4 0 0,-2-2 0 0,-1 2 0 16,-1 2 0-16,2-2 0 0,-4 1 0 0,3-4 0 15,3-1 0-15,3-1 0 0,2 1 0 0,3-2 0 16,2-3 0-16,5-3 0 0,4-7 0 0,6-3 0 0,6-2 0 16,5-4 0-16,4-10 0 0,3-1 0 15,4-5 0-15,5-3 0 0,4-13 0 0,0 0 0 0,0 0 0 16,5 8 0-16,-5-8 0 0,12 2 0 0,-2-6 0 0,4-2 0 15,1-4 128-15,2 0-128 0,2-6 0 0,0-1 128 16,0-5-128-16,1-2 0 0,2 2 128 0,-1-2-128 16,1-4 0-16,1 1 0 0,0-4 0 0,2-1 0 15,3-2 0-15,0-2 0 0,-1 0 0 0,2-2 0 16,4-1 0-16,4-2 0 0,2-3 128 0,3-1-128 16,3-4 0-16,2-5 0 0,4-3 0 0,2-4 0 15,2 0 0-15,2-1 0 0,0-1 0 0,4 0 0 16,1-1 0-16,2-2 0 0,1 3 0 0,-3-1 0 15,-2 6 128-15,-4 2-128 0,-3 4 0 0,-2 2 0 16,0-1 0-16,0 7 0 0,-6-1 128 0,-3 2-128 0,-4-1 0 16,-2 5 0-16,-2 4 0 0,-3 3 0 0,-6 5 0 0,-2-1 0 15,-4 4 128-15,-2 4-128 0,-3 3 0 0,-4 2 0 16,-4 4 0-16,-2 3 0 0,-4 8 0 0,0 0 0 16,0 0 0-16,0 0 0 0,-13 5 0 0,-2 5 0 15,-1 3 0-15,-3 5 0 0,-6 5 0 0,-1 0 0 16,-5 5 0-16,-1 2 0 0,-2 4 0 0,-4 5 0 15,-4 1 0-15,-3 2 0 0,-2 5 0 0,-1 1 160 16,-1 6-160-16,-4 4 0 0,-2 1 0 0,-3 4-176 16,-1 6 176-16,-4 1 0 0,0 2 0 0,-2 0 0 15,5-4 0-15,-2 2 0 0,-2 1 0 0,0 0 0 16,2-4 0-16,1-5 0 0,3 0 0 0,5-5 0 16,6-3 0-16,2-7 0 0,3-2 0 0,7-4 0 15,3-1 0-15,5-6 0 0,3-5 0 0,4 0 0 16,2-6 0-16,5-4 0 0,3-3 0 0,2-6 0 15,8-10 0-15,0 0 0 0,0 0 0 0,0 0 0 0,0 0 0 0,0 0 0 16,0 0 0-16,10-8 128 0,2-2-128 0,1-2 0 16,-1-4 0-16,4-4 0 0,0-6 0 0,4-1 0 15,5-4 0-15,0-1 128 0,-2-2-128 0,5-2 0 16,1 0 0-16,3-2 0 0,0-1 0 0,3-2 0 16,2-5 0-16,3 2 0 0,-1-4 0 0,4-4 0 15,3-2 0-15,1-2 0 0,1 2 0 0,1-5 0 16,0-3 0-16,3 1 0 0,4-4 0 0,1 0 0 15,2 2 0-15,-3-1 0 0,0 3 0 0,-3 5 0 16,-1 1 0-16,-4 3 0 0,-3 4 0 0,-2 7 128 16,-2 3-128-16,-4 4 0 0,-5 1 0 0,-6 5 0 15,-3 5 0-15,-5 5 0 0,-4 3 0 0,-4 7 0 0,-10 8 0 16,0 0 0-16,0 0 0 0,0 0 0 0,-14 7 0 0,-4 7 0 16,-3 2 0-16,-10 6 0 0,-1 8 0 0,-3 0 0 15,-5 4 0-15,-3 7 128 0,1-1-128 0,-4 6 0 16,-4 2 0-16,-5 4 0 0,-4 4 0 0,-2 7 0 15,-3 1 0-15,-1 6 0 0,-1 3 0 0,0 4 0 16,0 1 0-16,-2-1 0 0,-3 5 0 0,0-5 0 16,1 2 0-16,4-5 0 0,3-4 0 0,4-3 0 15,4 0 0-15,4-2 0 0,-1-6 0 0,6-5 0 16,3-3 0-16,6-8 0 0,5-3 0 0,10-11 0 16,1-3 0-16,7-7 0 0,4-7 0 0,5-2 0 15,5-10 0-15,0 0 0 0,0 0 0 0,14-6 128 16,1-8-128-16,6-5 0 0,1-8 128 0,4-1-128 0,3-5 0 0,3-1 144 15,0-4-144-15,3-1 0 0,0-6 0 0,1 3 0 16,3-4 0-16,0 2 0 0,0-3 128 0,3-3-128 16,5-2 0-16,3-4 0 0,1-2 0 0,3-3 0 15,4-5 0-15,0-3 0 0,2 2 0 0,0-3 0 16,1-3 128-16,1 0-128 0,1-1 0 0,0 4 128 16,-2 4-128-16,-4 2 0 0,-4 5 128 0,-2 0-128 15,-2 4 0-15,-4 8 0 0,-3 2 0 0,-2 4 0 16,-6 2 0-16,-4 5 0 0,-3 5 0 0,-5 8 0 15,-6 3 0-15,-4 4 0 0,-5 6 0 0,-7 8 0 16,0 0 0-16,0 0 0 0,-9 0 0 0,-5 7 0 16,-6 8 0-16,-5 5 0 0,-11 9 0 0,-1 2 0 0,-1 3 0 15,-5 7 0-15,-5 6 0 0,-6 6 0 0,-4 1 0 0,-6 7 0 16,-3 1 0-16,-4 8 0 0,-6 6 0 0,1 7 0 16,-3 2 0-16,-1 0 0 0,0 2 0 0,0 2 0 15,0 2 0-15,4-3 0 0,7-3 0 0,3-1 0 16,2-7 0-16,5-2 0 0,1-3 0 0,6-5 0 15,4-7 0-15,6-7 0 0,4-6 0 0,9-8 0 16,6-7 0-16,5-6 0 0,4-3 0 0,4-4 0 16,2-7 0-16,4-2 0 0,4-10 0 0,0 0 0 15,0 0 0-15,11-6 0 0,-1-5 0 0,5-7 0 16,4-2 0-16,4-8 128 0,4-5-128 0,3-4 0 16,3-4 128-16,4-1-128 0,1-4 0 0,3 1 0 15,2-6 0-15,3 0 0 0,-4-3 0 0,5 1 0 0,2-2 0 16,5-3 0-16,1-6 0 0,6 0 0 0,2-1 0 15,1-4 0-15,-2-2 0 0,4-2 0 0,-2-4 0 0,2-3 0 16,1 1 0-16,0-1 0 0,0 4 0 0,-3 2 0 16,-1 3 0-16,-5 2 0 0,-2 8 0 0,-4 3 0 15,-4 4 0-15,1 9 0 0,-2 1 0 0,-5 9 0 16,-8 5 0-16,-6 5 0 0,-8 5 0 0,-4 6 0 16,-7 5 0-16,-9 9 0 0,0 0 0 0,0 0 0 15,-12 10 0-15,-6 7 0 0,-7 7 0 0,-7 5-144 16,-9 8 144-16,-2 7 0 0,-3 1 0 0,-2 4 0 15,-4 6 0-15,-4 2 176 0,-4 4-176 0,-5 5 0 16,-4 7-160-16,-1 4 160 0,-4 3 0 0,-1 4 0 0,2 3 0 0,-2 2 0 16,-2 0 0-16,1 0 0 0,-1-2 0 0,5-4 0 15,2-3 0-15,4-6 0 0,2-4 0 0,7-3 0 16,3-7 0-16,5-4 0 0,5-5 0 0,6-4 0 16,2-7 0-16,6-4 0 0,4-7 0 0,6-5 0 15,5-6 0-15,4-3 0 0,4-6 0 0,7-9 0 16,0 0 0-16,0 0 0 0,0 0 0 0,0 0 0 15,10-9 128-15,4-7-128 0,5-6 0 0,4-7 0 16,5-4 0-16,2-4 0 0,5-2 0 0,0-7 0 16,3 0 0-16,3-5 0 0,1-1 0 0,2 0 0 15,-2 0 0-15,3-4 0 0,1-3 0 0,3-3 0 16,5 2 0-16,2-3 0 0,1 1 0 0,1-6 0 16,1 5 0-16,-1-6 0 0,-1-2 0 0,1-2 0 0,-3 1 0 15,0 2 0-15,1 1 0 0,-3 7 0 16,1 2 0-16,-6 4 0 0,-3 4 0 0,-5 7 0 0,-2-1 160 15,-2 8-160-15,-3 1 128 0,-4 3-128 0,-3 2 0 16,-3 6 0-16,-3 2 0 0,-2 6-176 0,-3 3 176 0,-4 5 0 16,-3-1 0-16,-3 5 0 0,-5 6 0 0,0 0-128 15,0 0 128-15,-5 8 0 0,-4 4-144 0,-4 3 144 16,-3 3-160-16,-2 4 160 0,-1 9-160 0,-5 1 160 16,-7 1-160-16,-2 7 160 0,-2 4 0 0,-6 4 0 15,-6 3 0-15,-5 3 0 0,-3 5 0 0,-4 8 0 16,-4 4 0-16,-2 6 0 0,1 5 0 0,-4 0 0 15,-5 3 0-15,0 0 0 0,-3 3 0 0,2-2 0 16,3 2 0-16,2-3 0 0,4-2 0 0,-2-7 0 16,2 1 0-16,3-4 0 0,1-6 0 0,4-4 0 15,3-6 0-15,7-8 0 0,4-7 0 0,6-4 0 0,8-2 0 16,4-6 0-16,4-8 0 0,5-3 0 0,4-4 0 0,5-1 0 16,7-14 0-16,0 0 0 0,0 0 0 0,0 0 0 15,7-10 0-15,6-5 0 0,3-5 0 0,7-5 0 16,5-6 0-16,4-4 0 0,1-1 0 0,4-5 0 15,4-9 0-15,3 2 0 0,3 1 0 0,2-3 0 16,4-3 0-16,-2 0 0 0,-3-1 0 0,4-2 0 16,2 0 0-16,3-3 0 0,3-2 0 0,4-4 0 15,2 0 0-15,1-2 0 0,-3-2 0 0,2 0 0 16,-1-2 0-16,1-1 0 0,3-1 0 0,0 2 0 16,-1 2 0-16,-2 5 0 0,-6-1 0 0,-3 8 0 15,-5 4 0-15,-2 5 0 0,-5 6 0 0,-4 5 0 16,-4 4 0-16,-5 5 0 0,-5 5 0 0,-6 4 0 15,-4 4 0-15,-7 8 0 0,-10 7 0 0,0 0 0 0,0 0 0 16,-10 8-144-16,-7 8 144 0,-7 3 0 0,-5 6 0 16,-5 4 0-16,-4 7 0 0,-4 3-128 0,-7 5 128 0,-3 0 0 15,-4 6 0-15,-3 3 0 0,-6 4 0 0,-4 7 0 16,-3 4 0-16,-5 5 0 0,-4 3 0 0,-3 7 0 16,-5 1 0-16,1 5 128 0,-1-2-128 0,3-3 0 15,2-1 0-15,4-8 128 0,4-5-128 0,5-7 0 16,6-2 128-16,9-11-128 0,9-6 0 0,10-7 128 15,8-5-128-15,12-13 0 0,-1-1 0 0,7-3-192 16,5-3 32-16,3 0 0 16,3-12-3040-16,0 0-592 0</inkml:trace>
  <inkml:trace contextRef="#ctx0" brushRef="#br2" timeOffset="110755.69">11913 18543 12895 0,'0'0'1152'0,"0"0"-928"16,-5-11-224-16,0 3 0 0,1-1 1136 0,1 3 176 16,1-3 32-16,-2 1 16 0,0 3-208 0,0-3-64 15,4 8 0-15,-5-6 0 0,2-4-208 0,0 4-48 16,3 6-16-16,-4-7 0 0,4 7 16 0,0 0 16 16,-2-10 0-16,2 10 0 0,0 0-16 0,0 0 0 15,0 0 0-15,0 0 0 0,0 0-128 0,0 0-48 0,0 0 0 0,0 0 0 16,0 0-32-16,0 0-16 0,0 0 0 0,-4 13 0 15,3-6-96-15,-2 5-32 0,-1-1 0 0,0 5 0 16,-2 1-96-16,0 2 0 0,-2 0-16 0,-1 3 0 16,-1 2 0-16,-1 2 0 0,-2 2 0 0,0-2 0 15,-3 1-48-15,-1 4-16 0,1 0 0 0,-1 5 0 16,-3-1-112-16,-1 2-32 0,-3 3 0 0,1-1 0 16,0 2-16-16,1-1 0 0,-3 1 0 0,1-4 0 15,1-1 16-15,1-2 0 0,-3-4 0 0,4 0 0 16,-2-2 0-16,3-4 0 0,2 0 0 0,0 0 0 15,0-2-160-15,3-1 160 0,0 0-160 0,3-2 160 16,2-4-160-16,1 0 192 0,2 0-192 0,0-4 192 16,2-1-192-16,1 1 0 0,0-3 0 0,4-8 0 0,-3 11 0 0,3-11 0 15,-3 8 0-15,3-8 0 0,0 0 0 16,0 0 0-16,0 0 128 0,0 0-128 0,0 0 0 16,0 0 0-16,0 0 0 0,0 0 0 0,0 0 0 0,0 0 0 15,0 0 0-15,0 0-176 0,0 0 176 0,0 0 0 16,0 0 0-16,0 0 0 0,0 0 0 0,10 0 0 15,4-1 0-15,-1-1 0 0,0 1 0 0,1-1 0 16,3-1 0-16,1-1 0 0,4 3 0 0,3 0 0 16,2 1 0-16,3-2-128 0,4 1 128 0,1 1 0 15,-1 0 0-15,1 1 0 0,0-1 0 0,2 0 0 16,0 0 0-16,1 0 0 0,2 0 0 0,-1 2 0 16,0 0 0-16,0 2 176 0,-3-1-176 0,0 0 0 15,0 1 0-15,-3-1-176 0,-3-1 176 0,-3 2 128 0,-3-1-128 0,-2-3 176 16,-2 0-176-16,0 0 0 0,-1 0 0 0,-1-2 0 15,-1 1 0-15,-3 0 0 0,-2-3 0 0,1 3 0 16,0-1 0-16,-2 1 0 0,-11 1 0 0,12-1 0 16,-2 0 0-16,-10 1 128 0,0 0-128 0,11 0 128 15,-11 0-128-15,0 0 0 0,0 0 0 0,12 0 0 16,-12 0 0-16,0 0 0 0,0 0 0 0,0 0 0 16,0 0 128-16,0 0-128 0,0 0 0 0,0 0 128 15,0 0-128-15,0 0 0 0,0 0 144 0,0 0-144 16,0 0 128-16,0-8-128 0,0 8 160 0,-4-10-160 15,1 2 144-15,-4-1-144 0,-2 0 128 0,-1-2-128 16,-2-4 160-16,2 1-160 0,-1-3 192 0,-3 1-192 16,-2-2 128-16,-1 0-128 0,0-1 0 0,1-1 0 15,-1-2 128-15,-1-2-128 0,0-7 0 0,1 2 0 16,-1 0 0-16,1-3 0 0,1-3 0 0,1-1 0 0,-1-1 0 0,4-2 0 16,0 2 0-16,2 1 0 0,2 3 0 0,2 0 0 15,0-1 0-15,-1 2 0 0,2 4 0 0,0-1 0 16,1 5 0-16,0-3 0 0,-1 2 0 0,-1 1 0 15,1 3-128-15,1 1 128 0,-1 2 0 0,-1 2 0 16,1-1 0-16,-2 4 0 0,2-2 0 0,0 2 0 16,0 2 0-16,-1 2 0 0,-3-2 0 0,0 4 0 15,0-2 0-15,0 4 0 0,1 1 0 0,0-1 0 16,0 0-128-16,0 0 128 0,3 3 0 0,-1-1 0 16,6 3 0-16,-8-2 0 0,2-4 0 0,6 6-144 15,-8-2 144-15,8 2 0 0,-7-4 0 0,7 4 0 16,-8-1 0-16,8 1-128 0,-6-3 128 0,6 3 0 0,-8-2 160 0,8 2-160 15,0 0 0-15,0 0 0 0,0 0 0 0,0 0 0 16,-8-2 0-16,8 2 0 0,0 0 0 0,0 0 0 16,-9 3-128-16,9-3 128 0,0 0-192 0,0 0 192 15,0 0-144-15,-3 10 144 0,1 2 0 0,2-1-144 16,2 0 144-16,0 5 0 0,2 2 0 0,2 2-128 16,-1 1 128-16,6 6 0 0,1 0 0 0,2 2 128 15,3 2-128-15,1-1 0 0,2 3-176 0,0 1 176 16,2 2 0-16,-2 0 0 0,3 1 0 0,0-1 0 15,0 2 0-15,1 2 0 0,-1-3 0 0,0 2 0 16,-2-3 0-16,-2-2 0 0,-1-1 0 0,0-2 0 16,0-3 0-16,0-2 0 0,-2 0 0 0,2-2 0 15,-1-3 0-15,-2 1 0 0,-3-3 0 0,1-1 0 16,1 0 0-16,-1-2 0 0,0-2 0 0,1 1 0 16,-4-2 0-16,0 0 0 0,-1-4 0 0,-2 1 0 0,1-4 0 0,-8-6 0 15,8 10 0-15,-8-10 0 0,6 8 0 0,-6-8 0 16,0 0 0-16,0 0 0 0,0 0 128 0,0 0-128 15,0 0 0-15,0 0 0 0,0 0 160 0,0 0-160 16,0 0 128-16,0 0-128 0,0 0 160 0,0 0-160 16,0 0 192-16,-9-2-192 0,-1 0 0 0,0 0 0 15,-2-3 0-15,1 1 0 0,-1 0 128 0,1 2-128 16,-2-1 0-16,-1-2 0 0,-2 2 0 0,-3 2 0 16,-3 0 0-16,1 0 0 0,-4 1 0 0,-1 2 0 15,-4-1 0-15,-1 2 0 0,-4 1-128 0,-3 0 128 0,0-1 0 16,-1 2-144-16,-1 0 144 0,1 1 0 0,-2-4 0 0,4 4 0 15,2 3 0-15,3-1-128 0,-2 2 128 0,3 2 0 16,1-5 0-16,0 3 0 0,1-2 0 0,1 2-128 16,2-3 128-16,1 0 0 0,-1 1 0 0,2-3 0 15,3 1 0-15,3-1 0 0,-2-1 0 0,7-3 0 16,1 1 0-16,0-2 0 0,3 0 0 0,2 0 0 16,0-2 0-16,0 1 0 0,7 1 0 0,-5-2-128 15,5 2 128-15,-5-7 0 0,1 2 0 0,4 5 0 16,0 0 0-16,0 0-128 0,-2-6 128 0,2 6 0 15,0-12 0-15,3 5-128 0,1-3 128 0,1 1 0 16,0-4 0-16,1-2 0 0,1-2 0 0,3-1 0 16,1-2 0-16,2 0 0 0,0-3 0 0,1-1 0 15,2 1 0-15,2-4 0 0,0-2 0 0,0-3 0 0,-1 2 0 0,1-5 0 16,0-3 0-16,0-3 0 0,-2 0 0 0,1-6 0 16,-2-3 0-16,3 3 0 0,-4-1 0 0,0-2 0 15,-1 2 0-15,-2 2 0 0,-1 0 0 0,-1 3 0 16,1 2 0-16,0 2 0 0,-1 6 0 0,0 2 0 15,-1 1 0-15,-2 4 0 0,-2 2 0 0,0 5 0 16,-2 3 0-16,1 3 0 0,-3-1 0 0,0 1 0 16,-1 6 0-16,1 7 0 0,0 0 0 0,0 0 0 15,0 0 0-15,0 0 0 0,-4-7 0 0,4 7-128 16,0 0 128-16,0 0 0 0,0 0-256 0,0 0 16 16,0 0 16-16,0 0 0 15,0 0-2272-15,0 0-448 0,0 0-80 0</inkml:trace>
  <inkml:trace contextRef="#ctx0" brushRef="#br2" timeOffset="113101.33">12154 18895 3679 0,'-13'9'160'0,"1"-5"32"0,2 0-192 0,-3 3 0 15,0-3 0-15,1 2 0 0,2 1 4352 0,1-3 816 16,-1-1 160-16,10-3 48 0,-9 4-3472 0,9-4-688 0,0 0-144 0,0 0-32 15,0 0-80-15,0 0-32 0,0 0 0 0,0 0 0 16,0 0-272-16,0 0-48 0,10-4-16 0,3 2 0 16,0-1 0-16,1-4 0 0,0-2 0 0,4-1 0 15,1-2-64-15,2-3-16 0,5-3 0 0,4-2 0 16,-1-4-32-16,6 1-16 0,7-3 0 0,2-2 0 16,0 2-32-16,8-4-16 0,0 0 0 0,-1 2 0 15,-1-3-96-15,1 1-32 0,1-1 0 0,2 0 0 16,4-2-32-16,-1 2-16 0,-1 3 0 0,0-1 0 15,1 2-112-15,-4-2 0 0,-5 0-128 0,0 3 192 16,-3 5-192-16,-1-2 0 0,-4 3 128 0,-2 0-128 16,-1 4 0-16,-4-1 0 0,-1 3 0 0,-5 0 0 15,-2-1 128-15,-3 4-128 0,-3 1 0 0,-1-2 0 16,-2 5 128-16,-2-4-128 0,-1 4 0 0,-6-1 0 16,0 3 128-16,0 0-128 0,-7 5 0 0,0 0 0 0,6-8 128 15,-6 8-128-15,0 0 0 0,0 0 144 16,0 0-144-16,0 0 192 0,0 0-192 0,0 0 192 0,0 0-192 0,-9 2 128 15,-3 0-128-15,1 4 128 0,-2 0-128 0,-2 4 0 16,-3-1 0-16,-2 5 0 0,-5-2 0 0,0 5 0 16,-4 1 0-16,-3 1 0 0,-1 0 0 0,-5 2 0 15,0 0 0-15,-3 3 0 0,-5 3 0 0,1 3 0 16,-5-2 0-16,-3 4 0 0,-5-2 0 0,0 2 0 16,-2 4 128-16,2 2-128 0,-1-3 0 0,5 0 0 15,0 4 144-15,1-2-144 0,-2-3 128 0,2-3-128 16,1-1 128-16,3 1-128 0,2-4 0 0,8 2 128 15,3-3-128-15,2 1 0 0,2-4 0 0,5-1 0 16,7-3 0-16,4-3 128 0,2-3-128 0,3 0 0 0,5-6 0 16,6-7 0-16,0 0 0 0,0 0 0 0,0 0 0 0,0 0 0 15,0 0 0-15,12 3 0 0,0-4 0 0,2-3 0 16,2-4 128-16,0-3-128 0,1-2 160 0,0-4-160 16,1 0 128-16,2-2-128 0,5-2 0 0,1 0 0 15,1 0 0-15,4-3 128 0,2 0-128 0,3-1 0 16,3-5 0-16,1 1 0 0,1-1 0 0,1-3 0 15,4-2 0-15,-1 1 0 0,1-2 0 0,4-2 0 16,1 0 0-16,1 0 0 0,1 1 0 0,-1-1 0 16,0 1 0-16,-2 1 0 0,-4 3 0 0,-2 2 0 15,-3-2 0-15,-4 3 0 0,1 4 0 0,-3 0 0 16,-3 5 192-16,-3 3-64 0,-4 0-128 0,-5 4 192 16,-2 3-192-16,-6-1 0 0,-1 6-192 0,-11 6 192 0,0 0 0 15,0 0 0-15,0 0 0 0,0 0 0 16,0 0 0-16,0 0 0 0,-13 7 0 0,-1 4 0 0,-1 1 224 15,-3 2-48-15,-3 0-16 0,-3 3 0 0,-4 1-160 0,-1 3 0 16,-3 6 0-16,-3-3 0 0,-6 5 0 0,-3 2 0 16,-6 6-160-16,-6 2 160 0,-5 2 0 0,-2 1 0 15,-4 5 0-15,-1-3 0 0,-1 5 0 0,-1 1 0 16,-1 4 0-16,0-5 0 0,-2-4 0 0,5 2 0 16,7-4 128-16,4 3-128 0,-2-6 0 0,8-1 160 15,8-5-160-15,4-1 128 0,4-4-128 0,6-5 0 16,6-2 0-16,7-5 0 0,4-4 0 0,3-4 0 15,3-1 128-15,6-8-128 0,0 0 0 0,0 0 0 16,0 0 0-16,11-6 0 0,2-3 0 0,4-4 0 0,3-3 144 0,3-6-144 16,1 0 0-16,3-1 144 0,2-3-144 0,1-1 0 15,2-3 0-15,4-4 0 0,2 3 0 16,5-2 0-16,3 1 0 0,1-1 0 0,1 0 0 0,2-3 0 16,-1-1 0-16,2-1 0 0,1-2 0 0,0 0 0 15,-2 1 0-15,2-1 0 0,-2-3 0 0,2 4 0 16,1 1 0-16,-1 2 0 0,-2 3 0 0,-6 2 0 15,-4 2 0-15,-2 1 0 0,-2 4 0 0,-6 5 0 16,-7 1 0-16,-4 3 0 0,-4 6 0 0,-3 1 0 16,-12 8 160-16,0 0-160 0,0 0 128 0,0 0-128 15,0 0 0-15,-9 13 0 0,-3 0 0 0,-4 2 0 16,-6 7 0-16,-6 1 0 0,-1 3-144 0,-5 5 144 16,-6 3-128-16,-4 4 128 0,-8 5 0 0,-4 1 0 15,-5 4 0-15,-2-1 0 0,0 4 0 0,-3 2 0 0,-3 2 0 16,-1 0 0-16,-2-3 0 0,2-1 0 0,1-1 0 0,8-5 0 15,3-1 0-15,7-4 0 0,6-2 0 0,7-5 0 16,5-4 128-16,7-7-128 0,5-3 0 0,7-6 0 16,5-7 128-16,9-6-128 0,0 0 0 0,0 0 0 15,13-5 0-15,5-8 0 0,3-3 0 0,6-6 0 16,5-7 0-16,5-1 0 0,3-3 176 0,6 0-176 16,3-2 192-16,3-1-192 0,2-1 0 0,2 2 0 15,0-2 0-15,-1 0 0 0,-2 0 0 0,-2 0 0 16,1-2 0-16,2 0 0 0,-1 0 0 0,-1 1 0 15,-1 1 0-15,-4 2 0 0,-4 2 0 0,-3 1 0 16,-5 5 0-16,-4-1 0 0,-6 4 0 0,-1 3 0 16,-6 1 0-16,-3 7 0 0,-3 1 0 0,-5 6 0 0,-7 6 0 15,0 0 0-15,0 0 0 0,0 0 0 0,-11 5 0 0,-3 6 0 16,-5 2 0-16,-5 5 0 0,-4 5 0 0,-4 0 0 16,-9 4 0-16,-4 1 0 0,-5 8 0 0,-5 3 0 15,-3 5 0-15,-3-1 0 0,-1 5 0 0,-6 2 0 16,-3-1 0-16,-4 1 0 0,-3-2 0 0,6 3 0 15,3 0 0-15,5-5 0 0,8-2 0 0,6-4 0 16,4-6 0-16,13-5 0 0,7-5 160 0,6-7-160 16,9-7 128-16,11-10-128 0,0 0 0 0,0 0 128 15,14-5-128-15,8-7 0 0,6-5 0 0,8-8 0 16,8-5 0-16,7-3 0 0,-1-5 144 0,8 0-144 16,4-2 0-16,3 2 0 0,-1-1 0 0,0-3 128 15,-2 0-128-15,-2 1 0 0,1-3 0 0,1 2 0 16,-1-4 0-16,-1 4 0 0,-4 0 0 0,-4 1 0 0,-2 3 0 15,-3 1 0-15,-5 3 0 0,-7 4 0 0,-4 3 0 16,-4 5 144-16,-5 2-144 0,-4 3 0 0,-5 3 0 0,-4 4 0 16,-5 3 0-16,-4 7 0 0,0 0 0 0,0 0 0 15,-13 3 0-15,-5 9 0 0,-3-1 0 0,-5 5 0 16,-2 1 0-16,-4 7 0 0,-5 1 0 0,-6 5 0 16,-6 1 0-16,-6 4 0 0,-5 5 0 0,1 0 0 15,-5 1 0-15,0 5 0 0,1-2 128 0,-1 2-128 16,1-4 0-16,3-1 0 0,4-5 0 0,5-1 0 15,5-5 0-15,10 0 0 0,6-6 0 0,9-4 0 16,6-5 0-16,4-2 0 0,11-13 0 0,0 0 0 16,0 0 0-16,0 0 0 0,14-8 128 0,9-3-128 15,8-7 0-15,6-5 0 0,5-1 0 0,3 0 0 0,5-4 0 0,2 0 0 16,-4-5 0-16,2 0 0 0,-1-1 0 0,4-2 0 16,1 0 0-16,1 0 0 0,1-1 0 0,-2 0 0 15,0 0 128-15,-5 1-128 0,-3 2 0 0,-3 1 0 16,-2 0 0-16,-5 4 0 0,-6 3 0 0,-2 5 0 15,-4 0 128-15,-3 4-128 0,-7 0 0 0,-4 4 0 16,-3 7 0-16,-7 6 0 0,0-10 128 0,0 10-128 16,0 0 0-16,-14 2 160 0,-3 5-160 0,-4 2 128 15,-4 5-128-15,-4 2 0 0,-4 2 0 0,-8 4 0 16,-2 7 0-16,-8 0 0 0,-6 4 0 0,-7 5 0 16,-2 5 0-16,-3 1 0 0,-1 3 0 0,-2 1 0 15,-3 3 0-15,-3-3 0 0,0-1 0 0,1-1 0 16,9 2 0-16,4 0 0 0,6-6 0 0,7-5 0 0,6-1 0 0,11-4 0 15,9-8 0-15,9-4 0 0,6-6 0 0,10-14 0 16,0 0 0-16,15 4 0 0,10-9 0 0,6-8 0 16,10-7 0-16,9-6 0 0,6-7 0 0,8-1 0 15,8-2 0-15,3 0 128 0,1-5-128 0,1-1 0 16,-3 0 0-16,5-4 0 0,4 3 0 0,-2 1 0 16,-1-2 0-16,-5 3 0 0,-6-2 0 0,-6 5 0 15,-4 5 0-15,-6 3 0 0,-7 0 0 0,-3 7 0 16,-7 3 0-16,-11 4 0 0,-6 4 0 0,-7 4 128 15,-12 8-128-15,0 0 0 0,0 0 128 0,-12-5-128 16,-7 4 128-16,-6 7-128 0,-7 3 0 0,-3 4-256 16,0 3 48-16,-1 1 0 15,1-1-1088-15,2 1-224 0,2-2-32 0,3 1-11632 0,-2-3-2304 16</inkml:trace>
  <inkml:trace contextRef="#ctx0" brushRef="#br2" timeOffset="114614.27">11168 19501 2751 0,'0'0'128'0,"0"0"16"0,-8 7-144 0,8-7 0 16,-7 4 0-16,7-4 0 0,0 0 1344 0,-8 3 224 15,8-3 48-15,0 0 16 0,0 0-768 0,0 0-160 16,-9 4-16-16,9-4-16 0,0 0 256 0,0 0 48 0,0 0 16 0,0 0 0 16,0 0-96-16,0 0-32 0,0 0 0 0,0 0 0 15,0 0 128-15,0 0 32 0,0 0 0 0,13-2 0 16,-2-1-176-16,1-1-16 0,-3-5-16 0,1 1 0 15,0-6-112-15,2-2-32 0,0-2 0 0,5-1 0 16,1-3-32-16,-1 0 0 0,1-3 0 0,1 0 0 16,3 2-144-16,1-4-48 0,1-3 0 0,-1 0 0 15,0-2-96-15,0-4-32 0,-1 2 0 0,0-1 0 16,0-2 16-16,-3 0 0 0,0 1 0 0,-1 1 0 16,-2-1-16-16,-1 3-16 0,2-1 0 0,-3-1 0 15,-1 2-112-15,-1 3 0 0,2-2-16 0,-1-2 0 16,-2 2-176-16,0 4 0 0,-1-3 144 0,-4 7-144 15,3-2 0-15,-1 4 128 0,-2 4-128 0,0 0 0 0,-3 2 0 16,1 2 0-16,-2 2 0 0,1 1 0 0,-1 0 160 16,2 3-32-16,-4-1-128 0,0 9 192 0,0 0-64 0,3-8-128 15,-3 8 176-15,0 0-176 0,0 0 192 0,0 0-192 16,0 0 192-16,0 0-192 0,5-5 160 0,-5 5-160 16,0 0 128-16,0 0-128 0,0 0 0 0,10-3 0 15,-10 3 0-15,0 0 0 0,10 2 0 0,-10-2 0 16,0 0 0-16,10 4 0 0,-10-4 0 0,9 6 128 15,-4 3-128-15,3 0 0 0,-3 4 192 0,0-1-64 16,-1 1 0-16,1 2 0 0,0 3 16 0,1 3 0 16,2 3 0-16,0 1 0 0,3 3-144 0,2 1 128 15,-2 3-128-15,3 4 128 0,0 2-128 0,3-1 0 16,-2 0 0-16,0-1 0 0,2 0 128 0,1 0-128 16,-3-1 128-16,1 2-128 0,2 4 0 0,-1-6 0 0,-1 0 128 0,1-4-128 15,-1 2 0-15,-1-1 0 0,-1-6 0 0,0-1 128 16,2-3-128-16,-4-2 192 0,0-2-192 15,1-2 192-15,-3 0 0 0,1-4 0 0,-2 0 0 0,1-1 0 16,-1-2-48-16,0 0 0 0,-1-1 0 0,-8-8 0 16,9 10-144-16,-4-4 160 0,-5-6-160 0,6 9 160 15,-6-9-160-15,6 6 0 0,-6-6 144 0,0 0-144 16,0 0 128-16,0 0-128 0,0 0 160 0,0 0-160 16,0 0 240-16,0 0-48 0,0 0-16 0,0 0 0 15,0 0 80-15,0 0 32 0,0 0 0 0,-6 9 0 16,6-9-128-16,-8 5-32 0,8-5 0 0,-9 3 0 15,-1-1-128-15,1 1 0 0,9-3 144 0,-11 3-144 16,0 0 0-16,-2 1 0 0,-4-3 0 0,1 1 128 16,-1 1-128-16,2 1 0 0,-3 0 0 0,0 0 128 0,-2 0-128 0,0 0 0 15,-3 2 0-15,-3-1 0 0,0 1 0 0,-5 2 0 16,-2-3 0-16,-1 3 0 0,-3 1 0 0,1 2 0 16,-2-3 0-16,4 4 0 0,0-1 0 0,-1 0 0 15,2-2 0-15,1 0 0 0,2-3 0 0,-1 0 0 16,1-2 0-16,2-2 0 0,1-1 0 0,1-1 0 15,-2-1 0-15,5 1 128 0,0-3-128 0,4-1 0 16,2-1 0-16,2 1 0 0,5 2 0 0,1-2-128 16,3-4 128-16,6 8-192 15,-2-6-304-15,2 6-64 0,4-9-16 0,1 1 0 16,5 2-1664-16,1-2-352 0,0 2-64 0,4-2-12752 0</inkml:trace>
  <inkml:trace contextRef="#ctx0" brushRef="#br2" timeOffset="115411.32">11324 19453 8287 0,'0'0'736'0,"0"0"-592"0,-6 4-144 0,-2 0 0 0,1 1 1344 0,0 1 256 15,0 1 32-15,7-7 16 0,-8 8-384 0,1-1-80 16,7-7-16-16,-8 5 0 0,8-5-128 0,0 0-16 15,-6 7-16-15,6-7 0 0,0 0-160 0,0 0-16 16,0 0-16-16,0 0 0 0,0 0-80 0,0 0-16 16,0 0 0-16,0 0 0 0,0 0 48 0,0 0 0 15,0 0 0-15,11-6 0 0,2-1-192 0,-3-4-16 16,0 2-16-16,2-5 0 0,-1-1-64 0,3-1-16 16,0-2 0-16,4-2 0 0,0-1-16 0,1 1-16 15,0-3 0-15,1-4 0 0,2-2-128 0,-2 1-32 0,-1-6 0 16,0-2 0-16,-1 1-112 0,0-5-32 0,-2-3 0 0,1 2 0 15,-1 1-128-15,-2-4 160 0,2 2-160 0,-3 3 160 16,1-3-160-16,-1 4 0 0,0 1 0 0,-3 0 128 16,-5 4-128-16,3 4 0 0,-2-2 0 0,0 6 128 15,0-3-128-15,-1 7 0 0,-2 0 0 0,1 2 0 16,1 1 0-16,-3 2 0 0,0-1 0 0,1 2 0 16,-1 1 0-16,1 1 0 0,-2 3 128 0,2-1-128 15,-1 3 0-15,1-2 0 0,-3 10 0 0,2-8 0 16,-2 8 0-16,0 0 0 0,0 0 0 0,0 0 0 15,0 0 0-15,0 0 0 0,0 0 0 0,0 0 0 16,0 0 0-16,0 0 0 0,0 0 0 0,0 0 0 16,0 0 0-16,10 3 0 0,-1 2 0 0,-1 4 0 15,0-2 0-15,-1 7 0 0,1 0 0 0,1 3 128 0,1 3-128 0,0 1 0 16,0 3 0-16,2 4 128 0,2-2-128 16,1 5 128-16,0 3-128 0,3 2 128 0,-2-1-128 0,2 2 160 15,0 3-160-15,2-2 160 0,1 0-160 0,-1 1 0 16,0 1 0-16,3-2 128 0,-2 1-128 0,-1 1 0 15,0-1 0-15,2 0 0 0,-2 0 0 0,-2-5 128 16,-3-6-128-16,-1 0 0 0,0 1 0 0,-1-3 0 16,-3-2 128-16,-1 0-128 0,-1-4 0 0,1 0 128 15,-4 1-128-15,0-3 128 0,-3-1-128 0,1-1 192 16,-1-2-192-16,1-3 192 0,-1-1-192 0,-2-10 0 16,3 12 144-16,-3-12-144 0,0 0 0 0,0 0 0 15,0 0 0-15,0 0 0 16,0 0-640-16,0 0-128 0,8-9-48 0,-3 0-10368 0,-3-4-2064 15</inkml:trace>
  <inkml:trace contextRef="#ctx0" brushRef="#br2" timeOffset="116296.39">12002 19168 17327 0,'-14'4'768'0,"4"-1"160"15,0 2-736-15,-1 0-192 0,0-1 0 0,1-2 0 0,1 2 1088 0,9-4 192 16,-10 1 48-16,10-1 0 0,0 0-288 0,0 0-48 15,-7-2-16-15,7 2 0 0,0 0-240 0,0 0-48 16,3-8-16-16,2-2 0 0,3 4-160 0,4-5-16 16,2 3-16-16,4-5 0 0,0-1 112 0,4-1 32 15,3 1 0-15,2-4 0 0,-1-5 32 0,4 1 16 16,-1 1 0-16,6-6 0 0,1 0-64 0,5-2-16 16,2 1 0-16,3-1 0 0,2 2-192 0,4-3-32 15,0-5-16-15,0 1 0 0,-1-3-96 0,1 0-32 0,0 2 0 16,1-2 0-16,1-2-80 0,1 2-16 0,0-3 0 15,-1 5 0-15,0 2-128 0,-4 2 0 0,-3-2 0 0,-1 1 128 16,-1 1-128-16,-2 3 0 0,-5 5 0 0,-2-1 0 16,-2 2 0-16,-4 2 0 0,-4-1 128 0,1 3-128 15,-6 3 0-15,-2 0 0 0,-5 2 0 0,-1 6 128 16,-3-2-128-16,-2 4 128 0,-8 5-128 0,0 0 128 16,0 0 16-16,0 0 0 0,0 0 0 0,0 0 0 15,0 0 80-15,-12-4 16 0,0 0 0 0,0 4 0 16,2 3-240-16,0-1 128 0,-5 1-128 0,1 4 0 15,-2 0 0-15,1 2 0 0,-3 2 0 0,-1 2 0 16,-2 1 0-16,-2 0 0 0,-1 2 0 0,-3 3 0 16,-1 4 0-16,-3 0 0 0,-4 5 0 0,-5 2 0 15,-3 4 0-15,-8 1 0 0,-1 3 0 0,-2 2 0 0,-4 2 0 16,1-2 0-16,1 2 0 0,-1 1 0 16,0-2 0-16,-2 1 128 0,0-1-128 0,3-4 0 0,2-3 0 15,7-2 0-15,3-3 128 0,7 1-128 0,5-4 0 0,5-3 176 16,5-3-176-16,5-6 160 0,4-3-160 0,7-3 0 15,6-8 0-15,0 0 0 0,0 0 0 0,11-1 0 16,7-6 0-16,3-4 0 0,1-7 0 0,8-3 0 16,7-2 0-16,4-5 128 0,5 1-128 0,1-3 0 15,0-1 0-15,-1 1 0 0,0-5 0 0,1 2 0 16,0-1 0-16,0 0 0 0,0-2 128 0,0 2-128 16,-3 1 0-16,0 1 128 0,1-1-128 0,-4 1 192 15,-3 1-192-15,-3 5 192 0,-4-2-48 0,-4 6 0 16,-4 3 0-16,-5 1 0 0,-4 2-144 0,-3 4 160 0,-3 5-160 15,-8 7 160-15,0 0-160 0,0 0 128 0,0 0-128 16,0 0 128-16,-10 2-128 0,-3 6 160 0,-2 2-160 0,-4 4 160 16,-7 4-160-16,-2 1 0 0,-4 0 0 0,-3 5 0 15,-5 2 0-15,-3 2 0 0,-5 3 0 0,0 2 0 16,-3 3 0-16,0-2 0 0,-1 2 128 0,-2-1-128 16,-2 0 0-16,1-5 0 0,0-3 0 0,4 0 0 15,4 1 0-15,5-4 0 0,9 0 0 0,4-4 0 31,1-1-256-31,7-3-128 0,6-6-16 0,8-1-16 0,7-9-2304 16,0 0-464-16,0 0-80 0</inkml:trace>
  <inkml:trace contextRef="#ctx0" brushRef="#br0" timeOffset="125869.08">18797 7797 6447 0,'0'0'576'0,"3"-8"-576"0,-1 0 0 0,-2 8 0 16,6-9 1392-16,-1 4 160 0,0-1 48 0,-5 6 0 15,7-8-640-15,-7 8-112 0,7-5-16 0,-7 5-16 16,6-8-80-16,0 2-16 0,-6 6 0 0,7-5 0 15,-7 5-48-15,6-9-16 0,-6 9 0 0,8-8 0 16,1 3-80-16,-2-1 0 0,1 1-16 0,1 1 0 16,1-4-80-16,1 3-16 0,2 3 0 0,0-2 0 15,0-3-64-15,2 4-16 0,3-1 0 0,-1 3 0 16,2-2-64-16,2 2 0 0,-1 0-16 0,0 1 0 16,-2 0 48-16,0 1 16 0,-1 3 0 0,-1-1 0 15,-2 2-224-15,0 4-144 0,-2-4 192 0,-1 6-192 16,-1-2 208-16,0 3-64 0,-1 3-16 0,0-3 0 15,-4 1 16-15,0 2 0 0,0 1 0 0,-1 3 0 16,-1 2-144-16,-3 0 192 0,0 0-192 0,-2 0 192 16,1 1-16-16,0 0 0 0,1-1 0 0,-4 3 0 15,2 1-176-15,-1 1 0 0,-2 3 0 0,1 2 0 16,-2-7 0-16,-2 3 0 0,-1-3 0 0,-1 4 0 16,-1-3 0-16,-2 1 0 0,-1-2 0 0,-3 0 128 0,2 5 0 0,-3-3-128 15,-3-1 192-15,3 1-64 0,0-2-128 0,2 2 160 16,0-1-160-16,2-1 160 0,0-4-160 0,3-1 0 15,0 0 144-15,3 1-144 0,-1 5 0 0,3-1 144 16,-1-4-144-16,2 0 0 0,0 3 128 0,1-1-128 16,2 1 0-16,0-3 0 0,1-1 208 0,1 0-64 15,3 3-16-15,-1-3 0 0,3-3-128 0,2 1 0 16,-1-2 0-16,2 1 0 0,-1-1 0 0,4-5 208 0,0-1-16 16,2 0-16-16,-1 3 64 0,2 0 16 0,2-4 0 0,0 2 0 15,-1-4-64-15,3 2-16 0,-3-1 0 16,1 0 0-16,0-2-176 0,2 1 192 0,0-2-192 15,0 1 192-15,-4 3-192 0,1-3 0 0,0 1 0 0,3 2 0 16,-4-5 0-16,1 3 0 0,-1-1 128 0,-1-3-128 16,-2 2 0-16,-11-4 0 0,10 5 0 0,-10-5 0 15,0 0 0-15,9 9 128 0,-9-9-128 0,0 0 0 16,0 0 0-16,0 0 0 0,0 9 128 0,0-9-128 16,-5 11 160-16,-2-4 0 0,-4-2 0 0,0 2 0 15,0 0 0-15,-1 3 0 0,1-4 0 0,-3 4 0 16,0-4-160-16,0 1 160 0,0 3-160 0,0 2 160 15,0-5-160-15,0 5 0 0,0-3 0 0,1 3 128 0,0 0-128 16,2 1 0-16,1 1 0 0,0 1 0 16,-2 3 0-16,5-2 0 0,-1 1 0 0,2 2 0 15,-1 1 0-15,3 2 0 0,1 1 0 0,1 3 0 16,1-2 0-16,1 6 0 0,3 1 0 0,-3 2 0 0,2 1 0 0,2 0 0 16,1 1 0-16,1 0 0 0,1-2-128 0,2 0 128 15,0 2 0-15,1 1 0 0,0-3 0 0,-1 0 0 16,3-2 0-16,0 4 0 0,2 1 0 0,-4 1 0 15,2 0 0-15,-1-3 0 0,0 0 0 0,0-2 0 16,-1 1 0-16,0-1 0 0,0-3 0 0,-1 3 0 16,-1 1 0-16,-2-3 0 0,-2-2 0 0,-2 3 0 15,1-2 0-15,-3 0 128 0,-1 0-128 0,-2-3 160 16,-2 1-160-16,0-2 160 0,-1 3-32 0,-2 0 0 16,-1 2 0-16,0 0 0 0,-5-6 16 0,1 1 0 0,-2 1 0 15,0-3 0-15,-2-1 128 0,0 3 32 0,-4-4 0 0,0-3 0 16,-2 0 64-16,-1-2 16 0,-1 0 0 0,1-1 0 15,0 0-32-15,-1-1 0 0,-5-1 0 0,4-2 0 16,-1-3-176-16,2 2-48 0,2-2 0 0,1-2 0 16,3-1-128-16,3-1 0 0,3-2 0 0,3 1 128 31,2-2-576-31,8-1-112 0,0 0-16 0,0 0-16 16,6-5-2288-16,7-8-448 0</inkml:trace>
  <inkml:trace contextRef="#ctx0" brushRef="#br0" timeOffset="126552.37">19733 9015 8287 0,'0'0'368'0,"0"0"80"0,0 0-448 0,0 9 0 0,0-9 0 0,4 13 0 16,1-2 2880-16,2-3 480 0,5-2 96 0,3 2 32 16,0-4-2032-16,4-1-416 0,2 0-80 0,0 1 0 15,4-2-208-15,0-2-48 0,2-2 0 0,1-2 0 16,1 1-112-16,1 0-16 0,1-4-16 0,-1-2 0 15,0 3-112-15,0-2-32 0,1 2 0 0,-3-2 0 16,-2-4-208-16,0-1-32 0,-2 5-16 0,-1-2 0 16,-3 2-160-16,-2-3 128 0,-3 2-128 0,-2-2 128 15,-4 1-128-15,-3-1 192 0,-1-3-192 0,-2 0 192 0,-5 2 0 16,-1-2 16-16,-4-3 0 0,-2 2 0 0,1 1-16 0,-6 4 0 16,0-2 0-16,-3 5 0 0,-1-2 0 0,-1 5 0 15,-1 0 0-15,-2 3 0 0,-1 3-64 0,-2 1-128 16,-2 2 176-16,1 4-176 0,0 1 192 0,-2 4-192 15,3 3 192-15,-3-1-192 0,2 2 144 0,2-1-144 16,1 0 0-16,3 2 144 0,2 0-16 0,3 3-128 16,3 5 192-16,4-4-64 0,1-2 112 0,5 1 16 15,0 1 0-15,2-2 0 0,3 0 0 0,2-1 16 16,1-1 0-16,2 0 0 0,1 0-48 0,2-1-16 16,2-3 0-16,4-1 0 0,0 0-80 0,4-2 0 0,0-2-128 15,3-1 192-15,3 0-192 0,-1-4 176 16,0 1-176-16,1-2 160 15,0-2-1056-15,1 0-192 0,0-2-64 0,0-2-9472 0,1 1-1888 16</inkml:trace>
  <inkml:trace contextRef="#ctx0" brushRef="#br0" timeOffset="126969.63">20761 8884 15887 0,'0'0'704'0,"0"0"144"0,0 0-672 0,-4 10-176 0,-1 4 0 0,-1-2 0 16,2 2 1200-16,-3 4 208 0,-1 1 32 0,-1 3 16 0,0 0-432 0,-2 0-64 15,-5 1-32-15,1 1 0 0,3-1-96 0,-1-2 0 16,-1 0-16-16,1-1 0 0,0-4-96 0,2-2-16 15,1-1 0-15,1-4 0 0,3-1 112 0,6-8 16 16,0 0 0-16,0 0 0 0,0 0 112 0,0 0 16 16,-8-2 16-16,8 2 0 0,-4-11-208 0,4 1-64 15,1 0 0-15,3-7 0 0,0-1-256 0,2-1-64 16,2 0-16-16,2-1 0 0,-1-1-128 0,2-1-32 16,2 4 0-16,1-1 0 0,1-3-208 0,2 3 128 15,-1-1-128-15,1 4 0 0,2 5 0 0,1 3 0 16,-1-1 0-16,2 4 0 0,0 2 0 0,1 0 0 0,0 3 0 15,1 0 0-15,-3-1 0 0,0 1 0 0,1 0-128 0,-4 4 128 16,0-1-320-16,1 4 0 0,-1-1 0 0,1-2 0 31,-3 1-2448-31,-1 3-496 0,-1-2-112 0</inkml:trace>
  <inkml:trace contextRef="#ctx0" brushRef="#br0" timeOffset="127521.37">21388 8873 10127 0,'0'0'896'0,"0"0"-704"0,0 0-192 0,0 0 0 0,0 0 1856 0,0 0 320 16,0 0 80-16,0 0 16 0,0 0-864 0,-8 5-192 15,2 1-16-15,-2 2-16 0,2-3-64 0,0 4-16 16,-1-3 0-16,2 7 0 0,-1-6-144 0,2 7-16 0,-2 4-16 0,-2 0 0 15,3 0-272-15,-1 0-48 0,-3 1-16 0,1 2 0 16,0 5-48-16,1-3-16 0,-1-2 0 0,2 0 0 16,-1-2-112-16,0-2-32 0,2-3 0 0,1-1 0 15,0-4-32-15,4-9-16 0,0 0 0 0,0 0 0 16,0 0 192-16,0 0 48 0,0 0 0 0,0 0 0 16,0 0 48-16,0 0 16 0,0 0 0 0,5-10 0 15,0-4-208-15,2 0-48 0,0-1 0 0,0-3 0 16,2-4-80-16,-1 1-32 0,3 0 0 0,0 1 0 15,0-2-272-15,2 1 0 0,1-2 0 0,1 4 0 16,2 1 0-16,1 1 0 0,0 2 0 0,-1 4 0 16,-1 2 0-16,1-1 0 0,0 3 0 0,1 4 0 15,1-4 0-15,0 2 0 0,-1 4 0 0,-1 0 0 16,1 1 0-16,-3 1-256 0,1 0 64 0,-2 3 0 16,-2 2-1088-16,0-2-224 0,-12-4-32 0,11 6-16 15,-2 2-1056-15,-1-3-208 0,-2 3-32 0,-6-8-16 0</inkml:trace>
  <inkml:trace contextRef="#ctx0" brushRef="#br0" timeOffset="127948.3">22074 8978 4607 0,'0'0'400'0,"0"0"-400"15,0-10 0-15,-1 5 0 0,1 5 4720 0,-4-8 848 16,4 8 192-16,-6-5 16 0,-2 1-3648 0,-1 3-720 0,-2 2-160 0,-3 2-32 16,-3-4-384-16,-2 3-64 0,-2 2-32 15,-1 5 0-15,-1 0-32 0,3 4-16 0,0-1 0 0,1 0 0 16,2-1-272-16,2 3-48 0,2 0-16 0,2 3 0 16,2 0-48-16,4 0-16 0,1 1 0 0,1-2 0 15,6 0-96-15,2-2-32 0,3 1 0 0,3-3 0 16,3-1 16-16,4-1 0 0,2-4 0 0,5-1 0 15,3-3 48-15,3 0 16 0,-3-2 0 0,0-2 0 16,-1-1-64-16,1-1-16 0,-2 0 0 0,0-3 0 16,-2-1-160-16,-3 2 0 0,-2-6 144 0,-2 2-144 15,-4 1 128-15,-2-3-128 0,-2 0 160 0,-4-3-160 16,-1-3 272-16,-4 0-32 0,-3-1-16 0,0-1 0 16,-5-2 16-16,-2 4 0 0,-4 4 0 0,-4-2 0 15,0 1-240-15,0 1 0 0,-1 2 128 0,-1 5-128 16,0-2 0-16,1 2 0 0,1 2 0 0,1 3 0 0,1 2-160 0,2 1-80 15,1 0-16-15,3 2 0 16,10-3-1376-16,0 0-288 16,-4 6-48-16,4-6-9056 0,12 10-1824 0</inkml:trace>
  <inkml:trace contextRef="#ctx0" brushRef="#br0" timeOffset="128771.38">22709 9006 2751 0,'0'0'256'0,"0"0"-256"0,0 0 0 0,0 0 0 16,0 0 2240-16,-8 8 416 0,0-2 80 0,2-1 16 0,6-5-928 0,-10 5-176 15,2 0-48-15,-2-1 0 0,2 0-160 0,-2 1-32 16,4-1-16-16,6-4 0 0,-9 4-448 0,9-4-96 15,-8 5-16-15,8-5 0 0,0 0-64 0,0 0-32 16,0 0 0-16,0 0 0 0,0 0 32 0,0 0 0 16,12-3 0-16,-1-2 0 0,5-1-208 0,0-4-48 15,2-2 0-15,1 3 0 0,-1-2-256 0,2 3-64 0,5-1-16 0,-2 0 0 16,-1-3-176-16,0 0 0 16,-1 3 144-16,2 1-144 0,-1 0 176 0,-1 2-48 0,1-2 0 0,-1 3 0 15,0-1-128-15,-3-1-144 16,-4 2 144-16,0 4-208 0,-14 1 208 0,10 2 0 0,-10-2 0 0,7 8-144 15,-7-8 144-15,-2 11 0 0,-2 5 0 0,-2 0 0 16,-6 3 0-16,-2 2 176 0,-4 3-16 0,-1 2 0 16,0-1-32-16,-1 4 0 0,-2 1 0 0,1 0 0 15,-1 0-128-15,2-1 0 0,-1-1 0 16,1 1 0-16,-3-3 208 0,4 2-32 0,3-5-16 0,2 1 0 16,0 1 32-16,2-6 16 0,3-3 0 0,4-6 0 15,0-1 176-15,5-9 16 0,0 0 16 0,0 0 0 16,0 0 208-16,0 0 32 0,14 0 16 0,3-3 0 15,1-7-160-15,1-1-16 0,2-3-16 0,1-2 0 0,2 0-288 16,1-2-48-16,2-1-16 0,1-1 0 0,3-3-128 0,-1 2 192 16,-1 0-192-16,1 2 192 0,-4 0-192 0,2 2 0 15,1 3 0-15,1 5 0 0,-2 0 0 0,0 4 0 16,-2 4 0-16,1 0 0 0,-2-1 0 0,1 5 0 16,-2 0 0-16,0 3 0 15,-1 3-1712-15,-1-2-320 0,-2 5-64 0</inkml:trace>
  <inkml:trace contextRef="#ctx0" brushRef="#br0" timeOffset="131464.35">18462 20531 6847 0,'0'0'304'15,"0"0"64"-15,7-5-368 0,0-3 0 0,-1 2 0 0,-6 6 0 0,7-9 0 0,-7 9-128 16,8-6 0-16,-8 6 0 0,9-5-32 0,-9 5 0 16,9-7 0-16,-9 7 0 0,10-5 832 0,-10 5 160 15,0 0 48-15,9-4 0 0,-9 4 576 0,0 0 112 16,0 0 32-16,0 0 0 0,0 0-192 0,0 0-16 15,0 0-16-15,0 0 0 0,0 0-64 0,0 0-16 16,0 0 0-16,0 0 0 0,0 0-128 0,0 0-16 16,0 0-16-16,0 0 0 0,0 0-208 0,0 0-32 15,0 0-16-15,0 0 0 0,0 0-480 0,-2 14-80 16,-3-1-32-16,-2 2 0 0,-3 2-128 0,1 2-32 0,-1 0 0 0,0 1 0 16,0 2 112-16,0 1 16 15,-1-2 0-15,2 2 0 0,2 0-128 0,2-1-128 16,0-1 176-16,2 2-176 0,2-4 128 0,2-1-128 15,2-3 0-15,0-2 0 0,3 0 0 0,2-4 0 0,1 1 0 0,4-6 0 16,0-3 176-16,5-4-32 0,4 0 0 16,0-8 0-16,1 2 176 0,1-3 16 0,-1-1 16 15,2-3 0-15,1-4-96 0,-3 0-32 0,0-1 0 0,-1-1 0 16,0-5 144-16,-2 3 16 0,-3-3 16 0,-3 4 0 16,-3-1 192-16,-2-1 48 0,-4 2 0 0,-3 3 0 15,-4-3-96-15,-1 2-16 0,-5 1 0 0,-1 2 0 16,-2 4-160-16,-1 2-48 0,1-1 0 0,-2 4 0 0,-1-2-176 15,0 4-144-15,-1 0 192 0,-2 2-192 0,1 2 0 16,-1 0-320-16,2 0 32 0,1 0 16 16,1 1-1568-16,3 0-304 0,2 1-64 15,8 1-14768-15</inkml:trace>
  <inkml:trace contextRef="#ctx0" brushRef="#br0" timeOffset="131766.65">19017 20699 25791 0,'0'0'2304'0,"0"0"-1856"0,0 0-448 15,0 0 0-15,0 0 1024 0,0 0 96 0,0 0 32 0,0 0 0 16,0 0 64-16,0 0 0 0,0 0 16 0,2-9 0 15,-1-3 64-15,0 4 16 0,-1-4 0 0,1 4 0 16,-1-3-512-16,0 11-96 0,2-8-32 0,-2 8 0 16,0 0-240-16,0 0-48 0,2-10-16 0,-2 10 0 15,0 0-368-15,0 0 144 0,0 0-144 0,0 0 0 16,0 0 0-16,0 0 0 0,0 0 0 0,0 0-144 16,0 0-352-16,0 0-64 15,0 0-16-15,0 0 0 0,0 0-2480 0,0 0-496 0,0 0-96 0</inkml:trace>
  <inkml:trace contextRef="#ctx0" brushRef="#br0" timeOffset="132227.19">19364 20264 20271 0,'0'0'1792'16,"0"0"-1424"-16,0 0-368 0,5-6 0 0,3-3 2656 0,2 1 464 16,5-3 80-16,3-1 32 0,3 0-1952 0,0-4-400 15,1-1-80-15,-1-1-16 0,2-1-192 0,0 1-32 0,0-1-16 0,1 1 0 16,-2 0-192-16,1 3-32 0,-4 1-16 0,-1 5 0 16,-7-1-304-16,0 4 0 0,-11 6 128 0,0 0-128 15,0 0 160-15,0 0-32 0,0 0 0 16,0 0 0-16,-7 10-128 0,-5 4 192 0,-3 2-192 0,-1 2 192 15,-2 2-192-15,-3 3 0 0,-1 1 0 0,1-2 0 16,2 1 0-16,3 2 0 0,-1-3 0 0,6 0 0 16,1-2 0-16,2-4 0 0,3-2 0 0,2-2 0 15,3-3 0-15,4 1 0 0,-4-10 0 0,8 8 0 16,-1 0 0-16,3 0 0 0,3-2 0 0,1 2 0 16,0-3 0-16,1 1 0 0,3 2 144 0,-3-3-16 15,-2 3-128-15,-1-2 192 0,-2 2-64 0,-1 2 0 0,-3-2 80 0,-2 2 32 16,-4-10 0-16,0 11 0 0,-3-2 272 0,-2 3 64 15,-2-4 16-15,-2 5 0 0,-3-4-96 0,-3 2-32 16,1 0 0-16,-4-5 0 0,0-2-256 0,-1-2-48 16,0 0-16-16,-1-5 0 15,0-3-784-15,-2-6-144 0,-1-3-48 0,3-4-11856 16,1-5-2384-16</inkml:trace>
  <inkml:trace contextRef="#ctx0" brushRef="#br0" timeOffset="134416.37">18444 11627 15487 0,'0'0'688'0,"0"0"144"0,-11 3-672 0,2-1-160 16,-1 1 0-16,2-3 0 0,-2 2 1088 0,2 1 192 16,-3-1 48-16,0 0 0 0,1-2-320 0,1 0-64 15,-1 1-16-15,1-1 0 0,2-3 128 0,-1 1 32 16,8 2 0-16,-9-5 0 0,2 1 0 0,0-1 16 15,2-5 0-15,-1 2 0 0,2 0-272 0,-1 0-64 16,1-4-16-16,-1 3 0 0,2-4-336 0,1 2-64 16,-2 1-16-16,2-4 0 0,-1-4-208 0,-1 0-128 15,3-1 160-15,0 0-160 0,1-1 0 0,2 0 128 16,1-3-128-16,2 1 0 0,-1-1 0 0,2 0 0 16,4 0 0-16,0 6 0 0,3 3 0 0,2 0 0 15,2-2 0-15,2 4 0 0,2 3-144 0,2 0 144 16,0 4 0-16,1 0-144 0,2-2 144 0,2 5 0 0,0 1 0 0,-2 3-128 15,-3 2 128-15,1 4 0 16,1 0 0-16,-3 5 0 0,-2 2 0 0,-1 3 0 0,-2 0 0 0,-1 2-128 16,-5 2 128-16,-1 0 0 0,-3-1 0 0,-2-1 0 15,-4 1 128-15,-1 2 0 0,-1-2 0 0,-4 2 0 16,-4-2 128-16,-1-2 48 0,-6 0 0 0,-1 0 0 16,-3 1 128-16,0-1 16 0,-3-1 16 0,0-2 0 15,-2-2 0-15,0 0 0 0,-1-2 0 0,1-2 0 16,-1-1-80-16,1-1-32 0,1-6 0 0,-3 1 0 15,2-3-48-15,2-3-16 0,4-2 0 0,1-4 0 16,3 1-96-16,2-4 0 0,1-2-16 0,4-3 0 16,2-2-176-16,4 0 160 0,1-1-160 0,3-2 160 0,2-1-160 0,5-5 0 15,0-2 0-15,6 2 0 0,2-3 0 0,3 2-144 16,4 0 144-16,3 2-208 0,-1 6-80 0,2 0-16 16,0 2 0-16,2 5 0 0,0 5 128 0,-1 0 32 15,-1 2 0-15,0-1 0 0,1 3 144 0,-3 4 0 16,-1 1 0-16,-2 4-128 0,-2 3 128 0,-4 1 0 15,-3 7-144-15,-2 2 144 0,-5 0 0 0,-2 4-176 16,-2 3 176-16,-3 1-128 0,-3-2 128 0,-2 4 0 16,-2 2-144-16,-3 0 144 0,-4-1 0 0,-3 2 0 15,-5 0 0-15,-2-2 0 0,-4 3 0 0,-1-1 0 16,-3-2 0-16,-1 1 0 0,-2-5 0 0,-1-1 0 16,-2-1 0-16,4-4 0 0,-2-2 0 0,2-3 208 15,3-2-48-15,5-6-16 0,1-2 64 0,6-6 16 16,4-2 0-16,2-4 0 0,6-1-96 0,2-6 0 15,2-5-128-15,6-3 192 0,3-1-192 0,4-1 144 16,3 0-144-16,5-1 128 0,1-5-128 0,5-2 0 16,1-2 0-16,5 0 0 0,0-1-176 0,2 2 48 15,2 1 0-15,2 5 0 0,-1 3-64 0,2 5-16 0,0 3 0 0,0 1 0 16,-1 3 208-16,-1 7-144 0,-1 0 144 0,-2 7-128 16,-4 4 128-16,-4 5-128 0,1 0 128 0,-4 5-128 15,-8 5 128-15,-3 1 0 0,-2 2-144 0,-3 1 144 16,-8 1 0-16,-1 4-144 0,-2-1 144 0,-4 2 0 15,-3 3 0-15,-7-2 0 0,-3 3 0 0,-4-2 0 0,-3-1 0 16,-3-2 0-16,-4 4 0 0,0-1 0 16,0-6 128-16,1 0 16 0,-3-4 16 0,2-3 0 0,2-2 176 0,2-3 48 15,0-3 0-15,3-6 0 0,4-3 0 0,3-4 0 16,0-3 0-16,5-5 0 0,2-5-112 0,3-1-16 16,0-5 0-16,4 2 0 0,5-3-128 15,2-3-128-15,1 1 192 0,3-3-192 0,3 0 128 0,4-2-128 16,0-1 0-16,8-1 0 0,0 0 0 0,6 1 0 15,1-2 0-15,6 3 0 0,1 5-192 0,5 1 16 16,1 2 0-16,-2 6 0 0,1 4 16 0,2 2 0 16,-1 4 0-16,0 4 0 0,1 4 160 0,-5 2-160 15,-1 8 160-15,-4 2-160 0,-4 0 160 0,-5 4-128 16,-1 0 128-16,-6 3-128 0,0 1 128 0,-7-2 0 16,-5 3-144-16,-3 1 144 0,-2-1 0 0,-5 0 0 15,-4 0-144-15,-5 2 144 0,-5 1 0 0,-4-2 0 16,-5-6 0-16,0 1 0 0,-4 0 0 0,-1-2 0 15,-1-6 0-15,0-1 0 0,1-6 144 0,1-2-16 16,1-3 0-16,1-3 0 0,3 1 192 0,4-6 16 0,2-1 16 16,5-4 0-16,6-3-176 0,4 2-48 15,2-3 0-15,5-1 0 0,5-3-128 0,4-1 0 0,4-2 0 0,4 1 128 16,4-7-128-16,7 5 0 0,4-4 0 0,3 2-176 16,4 2-48-16,3-1-16 0,3 4 0 0,1 4 0 15,-1 3-16-15,4 3 0 0,-2 4 0 0,2 3 0 16,-2 2 256-16,-2 3-192 0,-5 6 192 0,-1 1-192 15,-6 7 192-15,-5 1-144 0,-6 5 144 0,-5 2-128 16,-4 1 128-16,-6 0-160 0,-4 6 160 0,-3-3-160 0,-6 3 160 16,-6-1 0-16,-10 3 0 0,-3-2-128 0,-9 0 128 15,0 1 0-15,-8-3 0 0,-1 2 0 0,1-3 0 0,-3-1 0 16,-1-1 0-16,4-5 0 0,-1-8 368 0,4 1 0 16,1-4 0-16,6-3 0 0,6-4 16 0,4-2 16 15,5-1 0-15,4-4 0 0,6-5-192 0,6-4-32 16,4-2-16-16,4-1 0 0,8-2-160 0,3 0 0 15,3-3 0-15,7 1 128 0,6-1-128 0,4-2 0 16,3 0 0-16,1 3-176 0,5-1-48 0,2 3-16 16,-1 3 0-16,1 4 0 0,-1 5 32 0,-1 1 0 15,1 6 0-15,-6 3 0 0,-4 4 208 0,-1 3-192 16,-6 4 192-16,-6 4-192 0,-3-1 192 0,-4 3-176 16,-5 2 176-16,-4 0-160 0,-2 2 160 0,-5 0 0 0,-3 2-144 15,-5 1 144-15,-6-3 0 0,-5 2 0 16,-3 1 0-16,-6-2 0 0,-5 3 0 0,-2-2 0 15,-1-1 0-15,-1-3 0 0,-2-3 160 0,3-2 48 16,1-3 16-16,3-4 0 0,1 0 144 0,4-6 16 16,5-2 16-16,3-2 0 0,3-5-96 0,6 0-32 15,0-7 0-15,6-1 0 0,3-3-144 0,6-3-128 16,1 0 192-16,2-2-192 0,3 0 0 0,2 0 0 16,2 2 0-16,1-1 0 0,3 0 0 0,2 3-272 0,0 3 16 0,0 3 16 15,-1 0-384 1,-1 6-80-16,1-4 0 0,-1 8-16 0,-1-1-2608 15,-1 0-528-15</inkml:trace>
  <inkml:trace contextRef="#ctx0" brushRef="#br0" timeOffset="137484.2">18590 7637 10303 0,'0'0'448'0,"-7"5"112"0,-2-3-560 0,-1 1 0 0,-1 3 0 0,1-4 0 16,1 1 1376-16,0-2 160 0,-1 1 48 0,0 0 0 15,-1-2-208-15,0 0-32 0,3-2-16 0,0 0 0 16,-1-1-64-16,3-3-16 0,-1 0 0 0,3-3 0 16,2-5-368-16,2-4-80 0,0-1-16 0,2-1 0 15,2-3-144-15,3-2-16 0,-1 1-16 0,2-2 0 16,1 2-288-16,1-2-64 0,1 2-16 0,2 2 0 0,1-2-240 0,1 4 0 16,2 1 128-16,0-2-128 15,2 2 0-15,2 3 0 0,0 1 0 0,2 3 0 0,0-1 0 0,0 2 0 16,0 3 0-16,0-1 0 0,-2 4 0 0,0 4 0 15,-2 1 0-15,-3 5-160 0,-2 4 160 0,-2 1-160 16,2 4 160-16,-2 4-160 0,-3 2 160 0,-4 5 0 16,-2-1 0-16,-2 5 0 0,-2-1 0 0,-3 2 0 15,-3-3 0-15,-4 2 0 0,-3 3 0 0,-1-4 0 16,-4 0 0-16,-4-1 128 0,-5 1 16 0,-1-4 16 16,1 1 0-16,-4-3 0 0,-1-4 384 0,-1-3 80 15,-2-2 16-15,1-1 0 0,-1 1 32 0,1-5 16 16,-1-2 0-16,3-3 0 0,0-3-160 0,2-3-16 15,2-6-16-15,4-1 0 0,2-5-144 0,1-3-32 16,3-1 0-16,3-4 0 0,2-2-128 0,2-1-48 16,3-3 0-16,3-4 0 0,2 0-144 0,2-2 0 0,0 0 144 0,5-1-144 15,3 1 0-15,3-1 0 0,3-2 0 16,3 1 128-16,3 2-128 0,3 0 0 16,3 2-176-16,2 6 176 0,0 6-192 0,4 3 48 0,3 2 16 0,0 0 0 15,-1 5 128-15,2 3-160 0,1 3 160 16,2 0-160-16,0 4 160 0,-1 3 0 0,-3 5-144 0,0 0 144 15,-5 5 0-15,0-1 0 0,-1 6-144 0,-5 4 144 16,-4 3 0-16,-3 2-160 0,-3 2 160 0,-3 0-128 16,-3-1 128-16,-1 6-208 0,-6 1 80 0,-3 0 128 15,-2 1-192-15,-4 0 192 0,-4-1-160 0,-4 2 160 0,-4-3 0 0,-3 1-144 16,-1 2 144-16,0-4 0 0,-5-3 0 16,1-6 0-16,-3-3 0 0,-2-2 0 0,0-3 224 0,0 0 32 15,2-6 0-15,-1 0 0 0,-3-6 48 0,3-3 16 16,2-1 0-16,2-3 0 0,0-5-112 0,4 0-16 15,0-6 0-15,3-2 0 0,2-1-64 0,3-2 0 16,4-4-128-16,4-2 192 0,2-3-192 0,3-1 144 16,3-2-144-16,3-1 128 0,4 0-128 0,4 0 0 15,3-2 0-15,4 1 0 0,3 1 0 0,5 1 0 16,3 1 0-16,3 3 0 0,2 0 0 0,4 5 0 16,2 0-128-16,2 5 128 0,1 4 0 0,3 1-144 15,0 2 144-15,-1 3 0 0,1-1 0 0,1 7-128 16,-1 2 128-16,-2 4 0 0,-5 5 0 0,-5 1-128 15,0 4 128-15,-6 2 0 0,-4 2-144 0,-4 2 144 16,-7 6 0-16,-2-3-144 0,-4 1 144 0,-1 3-128 16,-8-2 128-16,-2 5-128 0,-6 4 128 0,-4-3 0 15,-4 0 0-15,-5 2 0 0,-4-1 0 0,-4 1 0 16,0-4 0-16,-5 0 0 0,0 0 0 0,-2-6 0 0,1-5 0 16,0-1 0-16,-2-5 0 0,4-5 144 0,-1-2 0 0,2-4 0 15,2-1 176-15,4-4 48 0,0-2 0 0,5-7 0 16,2-3-128-16,5-3-32 0,3-2 0 0,5-4 0 15,2-1-80-15,4-2-128 0,4-1 176 0,4-3-176 16,6 2 128-16,2-1-128 0,2-4 0 0,4-2 0 16,3-5 0-16,6 1 0 0,5-4 0 0,3 0 0 15,5-1-160-15,2 3 16 0,5 4 0 0,1 4 0 0,3 5 144 16,1 8-128-16,0 3 128 0,-1 3-128 16,0 2 128-16,1 2 0 0,-1 3 0 0,-3 6-128 0,-4 3 128 15,-4 3-128-15,-6 9 128 0,-3 0-128 0,-6 8 128 0,-6 1 0 16,-4 2 0-16,-4 1 0 0,-5 5 0 0,-4 3-240 15,-4 3 64-15,-6 0 16 0,-4-2 160 0,-6 1 0 16,-5 2 0-16,-5 1-128 0,-4 4 128 0,-3-5 0 16,-2-1 0-16,-4-5-128 0,-1 1 128 0,-1-3 0 15,-2-5 0-15,2-4 0 0,-3-3 0 0,4-1 128 16,-1-3-128-16,3-2 176 0,1-4 32 0,4 0 16 16,2-6 0-16,2-4 0 0,3-3-96 0,3 0 0 15,1-5-128-15,3-4 192 0,5-3-64 0,4 0-128 16,4-4 176-16,2-4-176 0,5 0 160 0,4-3-160 15,3-4 128-15,6-1-128 0,3 1 0 0,8-2 0 0,0-2 128 16,6 1-128-16,3 0 0 0,3 2-144 16,2-1 144-16,4 6-208 0,1 7 208 0,1 5 0 15,0 0 0-15,0 3 0 0,-2 4-192 0,5 4 48 16,-3 5 16-16,-1 0 0 0,-3 2 128 0,-2 0 0 16,-4 7 0-16,-5 6 0 0,-6 3 0 0,-4 4-160 0,-7 5 160 15,-3 2-160-15,-6 7 160 0,-4-1 0 16,-6 1-144-16,-3 4 144 0,-7 0-192 0,-6 2 48 0,-6 2 0 15,-4-1 0-15,-4-2 144 0,-3-3 0 0,-3 3 0 0,-3-5-128 16,0-4 128-16,1-4 0 0,1-2 0 0,2-1 0 16,3-7 0-16,0-4 256 0,3-1-64 0,2-3-16 15,2-3 96-15,2-6 32 0,4-8 0 0,2 0 0 16,3-4-112-16,5-3 0 0,1-2-16 0,7-4 0 0,2-1-48 0,6-2-128 16,2-4 192-16,4 1-64 0,1-3-128 15,6-2 0-15,3-2 0 0,4-2 128 0,4-3-128 0,5 1 0 16,2-7 0-16,5 2 0 0,2-3 0 0,2 6 0 15,2 4-176-15,1 4 176 0,1 4-176 0,-1 6 176 16,-2 3-208-16,0 6 80 0,-1 6 128 0,-2 3 0 16,-1 4-144-16,-3 2 144 0,-5 3 0 0,-2 3-176 15,-1 9 176-15,-5 3-128 0,-7 4 128 0,-6 6-160 16,-4 4 160-16,-6 2-160 0,-3 2 160 0,-6 1-160 16,-4 2 160-16,-8 2-160 0,-2 2 160 0,-5-2 0 15,-5 0 0-15,-2-2 0 0,-2-5 0 0,-1-6 0 0,0-1 0 16,0-3 0-16,0 0 0 0,2-6 0 15,1-2 0-15,1-7 0 0,0 0 160 0,4-5 64 16,1-6 16-16,4-1 0 0,2 0 0 0,3-7 0 16,4 0 0-16,4-5 0 0,3-2-80 0,4-3-16 15,5-3 0-15,1 0 0 0,4-4-144 0,3 0 0 16,2-4 144-16,6 2-144 0,0-3 0 0,5-3 0 16,1 0 0-16,4-3 0 0,2 0 0 0,4-3 0 0,3 2-176 0,4-1 176 15,2 2-208-15,0 8 48 0,1 3 16 16,2 6 0-16,0 4 144 0,-2 5-208 0,-2 2 80 15,1 6 128-15,-2 3-176 0,-3 0 176 0,0 3-128 0,-8 9 128 16,-1 3 0-16,-5 5-160 0,-2 2 160 0,-7 5 0 16,-4 2-192-16,-3 4 192 0,-4-1-192 0,-7 1 192 15,-5 0 0-15,-3 4 0 0,-5-2 0 0,-3 1 0 16,-5-2 0-16,1-3 0 0,-7-3 0 0,-1-5 0 0,-3 0 0 16,-1-3 0-16,-1-2 0 0,1-3 0 15,-1-2 0-15,3-4 0 0,1-1 176 0,1-4-176 16,3-2 192-16,3-2-64 0,3-3 0 0,3 0-128 0,4-5 192 0,3-1-192 15,6-7 192-15,3 0-192 0,3-1 160 0,3 0-160 16,0-4 128-16,5 1-128 0,2-4 0 0,1-3 0 16,6 0 0-16,0-2 0 0,5-1 0 0,3 2 0 15,3-3 0-15,3 3 0 0,-1 1 0 0,4 5 0 16,0 0 0-16,2 7-176 0,-1 2 176 0,1 3-192 16,-1 3 192-16,1 4-192 0,-2 1 192 0,-2 5 0 15,-3-1-144-15,-1 7 144 0,0 3 0 0,-4 4-144 16,-3 5 144-16,-3 0 0 0,-3 2-192 0,-3 0 192 15,-5 2-192-15,-2 3 192 0,-2-2-240 0,-5 4 64 16,-5 2 16-16,-2-3 0 0,-3 1 160 0,-3 0 0 16,-6-2-144-16,0 0 144 0,-4-8 0 0,-1-1 0 15,-2-3 0-15,0-1 0 0,1-5 0 0,0 0 0 16,1-3 128-16,2-2-128 0,3-3 336 0,0-3-16 16,2-5 0-16,0-1 0 0,5-3-144 0,0 0-48 15,1-4 0-15,4-3 0 0,0-3-128 0,2-1 160 16,2-6-160-16,3 3 160 0,2-4-160 0,2 1 0 15,2-5 0-15,3 0 0 0,3-1 0 0,6 0 0 0,1-5 0 16,5 0 0-16,3 0 0 0,4 1-224 0,3 0 80 16,2 3 16-16,3 3 128 0,0 6-208 0,2 5 80 0,0 3 128 15,3 3-176-15,-1 4 176 0,-2 0-128 0,1 7 128 16,-1 3-144-16,-2 3 144 0,-1 2-160 0,-3 5 160 16,-1 0-128-16,-3 7 128 0,-5 4 0 0,-2 4-144 15,-4 4 144-15,-5 0-192 0,-4 4 192 0,-4 1-192 0,-5 3 192 0,-5 0-160 16,-4 1 160-16,-6 4-160 0,-6 0 16 0,-3-1 0 15,-3 1 0-15,-6-9 0 0,-3-5 144 0,2-2 0 16,-2 0-144-16,2-6 144 0,-1-3 0 0,2-1 0 16,2-2 160-16,1-5-160 0,2-1 352 0,3-6-32 15,2-3-16-15,4-4 0 0,2 0-128 0,5-2-32 16,3-5 0-16,5-2 0 0,2-3-144 0,3-2 160 16,3 0-160-16,3-1 160 0,3-1-160 0,4-3 0 15,5-2 0-15,2 0 0 0,4-2-208 0,4 3 80 16,3-3 128-16,2 5-208 0,5-1 48 0,2 5 16 15,-1 2 0-15,2 5 0 0,1-1 144 0,1 6-160 16,-1 2 160-16,-1 5-160 0,-3 3 160 0,-1 3 0 16,0 3-144-16,-6 5 144 0,-6 4 0 0,-2 1 0 15,-5 1-144-15,-3 3 144 0,-5-1 0 0,-6 1-128 16,-3 0 128-16,-6 2 0 0,-5-2 0 0,-3 2-128 0,-7-1 128 0,-4-1 0 16,-5-4 0-16,-2-2 0 15,-2-4 0-15,2-4 0 0,2 1 0 0,0-6 0 16,2-1 0-16,6-3 144 0,1-2 96 0,4-3 16 0,4-7 0 0,2 2 0 15,5-4-48-15,4 0 0 16,1-1 0-16,7-4 0 0,-1-4-80 0,6-1-128 0,5-4 176 16,1 2-176-16,-2 1 0 0,5 2 0 0,2 0 0 0,2 2-192 15,0 2-896-15,0 2-192 0,5 6-16 16,2-1-16800-16</inkml:trace>
  <inkml:trace contextRef="#ctx0" brushRef="#br0" timeOffset="138942.63">18243 7261 8975 0,'12'11'384'0,"-6"0"112"0,4-1-496 0,0 2 0 16,0 2 0-16,2-2 0 0,-1-2 512 0,1 3 0 0,1-3 0 0,0 1 0 15,1 2-368-15,0-3-144 0,-1 2 128 0,0-1-3360 32,-4-6-672-32</inkml:trace>
  <inkml:trace contextRef="#ctx0" brushRef="#br0" timeOffset="139916.4">18522 7516 14223 0,'0'0'624'0,"0"0"144"0,0 0-624 0,0 0-144 0,0 0 0 0,0 0 0 15,0 0 640-15,0 0 80 0,0 0 32 0,0 0 0 16,0 0-16-16,0 0 0 0,-7-6 0 0,3-5 0 16,7-8 96-16,1 1 32 0,2-5 0 0,6 1 0 0,3 3-176 0,3-2-48 15,-2-2 0-15,2-3 0 0,1 5-272 0,0 0-64 16,1 2-16-16,2 2 0 0,1 0-96 0,2 2 0 16,1 1-16-16,-1 2 0 0,-1 0-176 0,0 3 0 15,1 0 0-15,-1 5 0 0,-4 0 0 0,-2 4 0 16,-4 3-160-16,-1 2 160 0,-5 5 0 0,-2 1 0 15,-4 3 0-15,-4 4 0 0,-7 3 208 0,-4 4-16 16,-6 3 0-16,-3 0 0 0,-2-5 112 0,-9 0 16 16,-3 0 0-16,-2-1 0 0,-2 1 64 0,-2 3 32 15,-2-3 0-15,3-4 0 0,-1-4 144 0,2-4 16 0,3 0 16 0,2-5 0 16,2 0 240-16,6-4 64 16,5-5 0-16,5-2 0 0,3 0-256 0,5 0-64 0,2-5 0 0,5-1 0 15,2-3-224-15,5-3-48 16,4-2-16-16,5 0 0 0,2-1-288 0,5 1 128 15,4 0-128-15,3-2 0 0,3-2 0 0,2 2 0 0,2 4 0 16,1-1 0-16,3 1 0 0,-1 5 0 0,-1 1 0 16,0 4 0-16,0 4 0 0,-5 3 0 0,-7 2 0 0,-2 1 0 15,-5 2-128-15,0 2 128 0,-7 6 0 0,-2 2-144 16,-8 3 144-16,-2 2 0 0,-5 0 0 0,-5 2-128 16,-4-2 128-16,-5 3 0 0,-6 0 0 0,-5-1 0 15,-5 3 0-15,-3 0 0 0,-3-3 0 0,-3 0 0 0,1-3 0 0,2-3 0 16,0-2 0-16,4-4 0 0,1-5 192 15,6-2 0-15,7-3 16 0,5-3 0 0,5 0 112 0,5-8 32 16,4-1 0-16,5-1 0 0,5-3-128 16,7-2-32-16,4-1 0 0,8-4 0 0,3 0-192 0,5 0 0 15,3-4 0-15,3 3 0 0,3 1 0 0,2-1 0 16,3 1 0-16,1 3 0 0,3 1 0 0,-2 4-160 16,-3 3 160-16,-2 5-192 0,0 4 192 0,-6 2-128 15,-7 1 128-15,-4 4-128 0,-8 6 128 0,-7 0 0 16,-2 4-144-16,-9 4 144 0,-6 2 0 0,-7 2-176 15,-6 1 176-15,-7-2-128 0,-4-1 128 0,-6 1 0 16,-2 2 0-16,-9 0 0 0,0-2 0 0,0-1 0 0,0-2 0 16,4-2 0-16,2-5 0 0,7-1 176 15,3-3-176-15,6-2 192 0,5-5 128 0,6-5 16 16,5 1 16-16,9 4 0 0,0-13-192 0,6-2-32 16,5-2-128-16,5-1 192 0,3 1-192 0,5-1 144 0,4-1-144 0,5-2 128 15,2 2-128-15,2 2 0 16,4 1 0-16,0 1 0 0,-2-1 0 0,1 0 0 15,1 5 0-15,-5 2 0 0,-5 0-128 0,-6 4 128 16,-5 4 0-16,-4 2 0 0,-6 3 0 0,-10-4-144 0,2 12 144 0,-7 4 0 16,-4 2-192-16,-7 1 192 0,-6 0-192 15,-5-2 192-15,-4 3 0 0,-5-1 0 0,-8-2 0 0,-1 2 0 16,-2-1 0-16,0 0 0 0,1-1 0 0,4-3 0 16,3-6 0-16,6 0 0 0,4-7 0 0,5-1 0 15,4-1 0-15,6-1 0 0,4-5 0 0,6 0 144 16,4-7-16-16,6-2 0 0,2-1 0 0,8-3 0 0,3 1-128 15,5-1 0-15,4 0 0 0,2-2 128 16,2 0-128-16,4 1 0 0,-1-2 0 0,4 0 0 0,1 2 0 0,0 3 0 16,-5 4 0-16,1 0 0 0,2 0 0 0,-9 6 0 15,-3-1-176-15,-6 7 176 0,-5 2 0 0,-3 4-160 16,-12-4 160-16,5 12 0 0,-5 1-192 0,-5 0 192 16,-4 2-192-16,-4 4 192 0,-4 3-176 0,-4 2 176 15,-3-4-160-15,-4-1 160 16,-3 1-496-16,1 3 0 0,-2 3 0 0,3-5-11376 15,3 0-2272-15</inkml:trace>
  <inkml:trace contextRef="#ctx0" brushRef="#br0" timeOffset="146532.69">18652 7799 12831 0,'0'0'576'0,"0"0"112"0,0 0-560 0,2-13-128 0,0 5 0 0,-2 8 0 16,3-11 848-16,-3 11 144 15,6-10 32-15,1 1 0 0,-1 0-336 0,0 1-64 0,-6 8-16 0,9-10 0 16,0 1-16-16,0 2 0 0,0-1 0 0,1 3 0 15,0-3-64-15,0 2-16 0,2 1 0 0,1-3 0 16,2 2-112-16,1 1-16 0,-2-3-16 0,-1 3 0 16,1 1-112-16,0-1-32 0,1 1 0 0,0 1 0 0,1 1-48 0,2-2-16 15,-1 2 0-15,1-2 0 0,0 0-32 0,0 2-128 16,-3 0 192-16,3 1-64 0,-2 0 0 0,3 1-128 16,0 0 192-16,2 2-64 0,-6 0 0 0,0 2 0 15,-1-1 0-15,-1 4 0 0,1-3-128 0,-4 2 0 16,2 2 0-16,2-2 0 0,-3 3 0 0,0-3 0 15,2 4 0-15,-4 0 128 0,0 4-128 0,-1-1 160 16,-2-1-160-16,-1 0 160 0,0 2-160 0,0 2 0 16,-2 3 144-16,-1 0-144 0,-2 0 176 0,-1 1-48 15,-3-1 0-15,0 1 0 0,1 0-128 0,-1-1 128 16,-3 1-128-16,1 0 128 0,-2 1-128 0,1-1 0 16,-1-1 0-16,0 1 128 0,0 5-128 0,0 0 0 15,-1-3 144-15,0 2-144 0,0-3 144 0,2 0-144 16,-2-2 192-16,0 1-192 0,0-1 192 0,0 1-192 15,0 0 192-15,2-1-192 0,0 0 160 0,3 0-160 16,-2-1 128-16,2-1-128 0,-1 0 160 0,0-1-160 16,0 1 192-16,0-1-192 0,-2 0 256 0,2 1-48 0,2 1-16 15,-1 0 0-15,0-3-64 0,0 1 0 0,-1-4-128 0,1 6 192 16,2 2-192-16,-1 1 0 0,1-3 128 0,-2-1-128 16,3 1 0-16,-1 0 0 0,1-3 0 0,1 2 0 15,-1-1 128-15,2 1-128 0,3-1 0 0,-2-1 144 16,0 2 0-16,1 0 0 0,3-3 0 0,-1 0 0 15,2 2 16-15,2 1 0 0,1-2 0 0,-1 0 0 16,0-2 48-16,0-3 16 0,2 3 0 0,0-4 0 16,-1 1-16-16,0 2 0 0,0-3 0 0,2 1 0 15,-1-4 112-15,0-1 32 0,1 0 0 0,1 0 0 16,-1 2-144-16,1 2-16 0,0-4-16 0,1 1 0 0,-3 0-176 16,2-2 192-16,0 1-192 0,-2 1 192 0,-11-6-192 0,11 4 128 15,0-2-128-15,-11-2 128 0,10 3-128 0,-10-3 0 16,11 3 144-16,-11-3-144 0,0 0 0 0,12 0 144 15,-12 0-144-15,0 0 0 0,0 0 128 0,0 0-128 16,10 5 0-16,-10-5 0 0,0 0 144 0,0 0-144 16,0 0 0-16,0 0 144 0,0 0-144 0,0 0 0 15,0 0 0-15,0 0 128 0,0 0-128 0,0 0 0 16,-8-8 0-16,8 8 128 0,-5-4-128 0,5 4 0 16,-9 0 0-16,0 0 0 0,9 0 0 0,-10 1 0 15,1 2 0-15,0 1 0 0,-1 1 0 0,3 0 0 16,7-5 0-16,-11 8 0 0,1 3 0 0,1 2 0 15,2-2-144-15,-2 3 144 0,1 0 0 0,2 3 0 16,-2-2-128-16,3 1 128 0,-3 2 0 0,3 0 0 16,0 2 0-16,0-1 0 0,1 1 0 0,1-1 0 15,-2 0 0-15,1 2 0 0,0 2 0 0,1 0 0 16,1-3 0-16,-1 1 0 0,1 0 0 0,-1 5 0 16,1-3 0-16,0 1 0 0,1 0 0 0,0-1 0 0,0-3 0 0,-1 4 0 15,2 3 0-15,-1-3 0 0,0 0 0 0,-1-2 0 16,2-2 0-16,-1 2 0 0,0-2 0 0,1 1 0 15,-3 1 0-15,2-1 0 0,1-1 0 0,0 0 0 16,1 2 0-16,2-3 0 0,-3 0 0 0,2 1 0 0,2 0 0 16,0 0 0-16,0 0 0 0,1 2 0 15,1-1 0-15,2 2 0 0,0-2 0 0,0 2 0 0,1 1 0 16,2 2 0-16,-1-3 0 0,1 0 0 0,-1 1 0 16,2-3 0-16,-1 0 128 0,1 0-128 0,-1-2 0 0,-1 2 128 15,0 1-128-15,1-2 0 0,-1 2 144 0,-3-2-144 16,2-2 128-16,-2 0-128 0,-5 1 128 0,2 1-128 15,-1 2 0-15,-3-3 128 0,0 0-128 0,-2-1 0 16,-3-2 0-16,-1 2 128 0,-3 1-128 0,-3-1 0 16,0 1 0-16,-3 0 128 0,-2 0-128 0,-1 1 160 15,-1 1-160-15,0-1 160 0,-1 2-160 0,-1-2 160 16,0 0-160-16,0-1 160 0,2 2-160 0,-2 0 0 16,0 4 0-16,2-3 128 0,2-4-128 0,3 3 0 15,1-1 0-15,3 1 0 16,1 4-1600-16,1-3-240 0,3 1-48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6:59:39.68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6414 2492 18143 0,'0'0'800'0,"-1"-9"160"0,1 9-768 0,0-9-192 0,0 9 0 0,2-7 0 16,-2 7 608-16,3-7 80 0,-3 7 16 0,0 0 0 15,0 0-272-15,0 0-48 0,0 0-16 0,0 0 0 0,0 0-112 0,0 0 0 16,0 0-16-16,0 0 0 0,2 13-32 0,0-2 0 16,-2 2 0-16,-2 1 0 0,1 1 0 0,-1 2 0 15,-1 1 0-15,-1-1 0 0,-1 0-64 0,0-1-16 16,0 2 0-16,0 1 0 0,0 2 32 0,0-1 0 15,0 0 0-15,1 2 0 0,-1 3 16 0,0-3 0 16,1-4 0-16,0 1 0 0,-1-1 16 0,0 1 0 16,-1 0 0-16,0 0 0 0,0-1 16 0,0-1 16 15,1-1 0-15,0 0 0 0,0 2-64 0,1-3-16 16,1-2 0-16,2 1 0 0,2-1-144 0,-1 1 192 0,0-4-192 16,3 1 192-16,-3-11-192 0,7 9 128 15,0 0-128-15,0-4 128 0,-7-5 16 0,12 8 0 16,-2-3 0-16,0-3 0 0,0 1 64 0,2-2 16 0,0-1 0 0,2 0 0 15,-1 0-48-15,2 0-16 0,3 1 0 0,0-1 0 16,0-1-160-16,1 1 128 0,1-1-128 0,2 1 128 16,1-1-128-16,1 1 0 0,1-2 144 0,4 1-144 15,4 1 144-15,3-1-144 0,1 1 192 0,1-1-192 16,1-2 192-16,1 0-192 0,-1-2 192 0,2 2-192 16,0 0 160-16,2-1-160 0,0-1 128 0,3 3-128 15,2-1 144-15,4 0-144 0,3 2 160 0,-2-1-160 16,-3-1 0-16,-2-1 0 0,6 2 0 0,-2 0 0 15,0 0 0-15,2 1 0 0,5-1 0 0,-1 2 0 16,1-1 0-16,-2 0 0 0,-2 0 0 0,-1-1 0 16,2-1 128-16,0-1-128 0,0 0 0 0,3 1 0 0,3 2 0 15,-1 0 0-15,-3 0 0 0,1 1 0 0,-4 0 0 0,-1-2 0 16,2 0 0-16,3 0 0 0,0 1 0 0,1 0 0 16,4 0 0-16,-5-1 0 0,-1 1 0 0,-1 1 0 15,0-2 0-15,0 2 0 0,0-3 0 0,2 2 128 16,2 1-128-16,-3 0 0 0,1-2 0 0,-3 2 0 15,-2 0 0-15,0 0 0 0,-2-2 0 0,1 2 0 16,1 2 0-16,3 1 0 0,1-2 0 0,-3 1 0 16,-2-2 128-16,1 1-128 0,-2 0 0 0,-1-1 0 15,-2 0 0-15,3 0 0 0,2 0 0 0,-1 1 0 16,-1 1 0-16,0-1 0 0,1-1 0 0,-3 0 0 16,0 0 0-16,-2-1 0 0,-2-1 128 0,2 1-128 0,1-1 0 15,3 0 144-15,1 0-144 0,1-2 0 0,-2 1 144 16,-3 0-144-16,-2-1 0 0,0 0 128 0,0 1-128 0,0 0 0 15,0 0 0-15,2 2 128 0,2 0-128 0,-2 1 0 16,1-2 0-16,-3 1 0 0,-4 1 0 0,-1-1 0 16,-1 1 0-16,-1 0 0 0,0 0 0 0,-1 1 0 15,-1 0 0-15,2 2 0 0,0-1 0 0,0 3 0 16,-2-2 0-16,0 1 0 0,-2-2 0 0,-1 3 128 16,-3 2-128-16,-2-2 0 0,-3 1 0 0,1 1 0 15,-1-4 0-15,-1 0 0 0,-1 2 0 0,-1 1 128 16,0-2-128-16,-1 0 176 0,-3 1-176 0,2 1 192 15,-2-2-192-15,3 1 0 0,-1 2 0 0,-2-2 0 16,0-3 0-16,1 2 0 0,-4 0 128 0,1 1-128 16,0 0 0-16,-2-1 0 0,1-2 0 0,-2 4 0 0,-1-4 0 0,-2 1 128 15,0-3-128-15,0 1 0 0,-2 0 0 0,-10-1 0 16,11 1 128-16,-11-1-128 0,0 0 0 0,11 0 0 16,-11 0 144-16,0 0-144 0,0 0 176 0,7-3-48 15,0-2 0-15,-7 5 0 0,3-11 160 0,0 4 32 16,-2-3 0-16,0 1 0 0,-1-3-32 0,2 1 0 15,-2 1 0-15,0-6 0 0,1-1-64 0,-1-1-16 16,0 0 0-16,0-2 0 0,-1-5 32 0,-1 3 0 16,1-3 0-16,-1-1 0 0,-2 2 0 0,4-4 0 15,0 1 0-15,-1-1 0 0,-1 3 0 0,1 2 0 16,0-1 0-16,0 1 0 0,1 2-32 0,0 1 0 16,0-3 0-16,0 4 0 0,0 1-208 0,1 0 0 15,0 4 0-15,-1 0 0 0,-1 2 0 0,1 4 0 16,0 8 0-16,0 0 0 15,0 0-1920-15,0 0-288 0,0 0-48 0,0 0-16 0</inkml:trace>
  <inkml:trace contextRef="#ctx0" brushRef="#br0" timeOffset="1684.13">13830 2167 21023 0,'0'0'928'0,"0"0"192"0,0 0-896 0,0 0-224 16,0 0 0-16,0 0 0 0,0 0 576 0,0 0 64 15,4 12 0-15,-2 2 16 0,-1 0 112 0,1 3 0 16,-2-2 16-16,0 3 0 0,-2 1-272 0,1 1-64 15,-1 1-16-15,-1 3 0 0,-1 2-192 0,3 0-48 0,-2 2 0 0,0-3 0 16,-1 3-192-16,0 3 176 0,0-5-176 0,0 4 160 16,-1-6-160-16,2 0 128 0,-1 1-128 0,1-4 128 15,-1 0 48-15,1 0 0 0,0-1 0 0,0 3 0 16,0-3 80-16,0-1 0 0,1-2 16 0,-1 1 0 16,2-1-16-16,-1 0 0 0,1-3 0 0,1 0 0 15,0-1-112-15,1-1-16 0,-1-12-128 0,2 12 192 16,-2-12-32-16,4 11-16 0,-1 2 0 0,-3-13 0 15,0 0-144-15,8 10 160 0,-8-10-160 0,9 10 160 16,-9-10-160-16,11 7 128 0,-11-7-128 0,13 6 128 16,0-4-128-16,-1 1 192 0,1-3-192 0,0 1 192 15,0-1-192-15,-1-1 0 0,2 1 0 0,3-3 0 16,-2 0 0-16,2 0 128 0,-1 1-128 0,3 0 0 0,3 0 0 16,-1 0 0-16,5 1 0 0,1 0 0 15,-2-2 0-15,3 2 0 0,2 0 0 0,0-2 0 0,-1 1 0 0,-1 0 0 16,-1 1 128-16,1 0-128 0,2 1 0 0,2 0 192 15,-2 1-192-15,5 0 192 0,-2 1-192 0,4 0 0 16,1 2 0-16,2-3 0 0,2 1 0 0,2-1 0 16,-1-1 0-16,-1 0 0 0,-3-1 0 0,2-1 0 15,1 1 0-15,0 1 0 0,1 0 0 0,1 0 128 16,1 0-128-16,4 0 0 0,1-1 0 0,0-2 0 16,-2 2 0-16,1 1 0 0,-3-1 0 0,1-1 0 15,0 1 0-15,2 1 128 0,-1 0-128 0,4 0 160 16,3-1-160-16,-1 1 160 0,0 0-160 0,-1 0 0 15,-2-1-160-15,1-1 160 0,-1 2 0 0,1-1 0 0,0 0 0 16,4 2 0-16,3-2 0 0,-2 0 0 0,-3-1 0 0,0 1 0 16,-2-2 0-16,-3 2 0 0,1 0 0 0,-2 1 0 15,4-1 0-15,2-1 0 0,-1 1 192 0,-1 1-192 16,-1 0 0-16,-4-1 0 0,-2 0 0 0,-2 1-192 16,0 2 192-16,-1 1 0 0,-1-3 0 0,1 1 0 15,0 1 0-15,1 2 0 0,0-1 0 0,0-2 0 16,-1-1 0-16,-4 0 0 0,-2 0 0 0,0 0 0 15,-2 0 0-15,1 0 0 0,-3 0 0 0,1 1 0 16,0-1 0-16,-1 3 0 0,0-1 0 0,1 0 0 16,3-1 0-16,-1 0 0 0,3-1 0 0,-2 3 0 15,-3-2 0-15,0 0 0 0,-1-1 0 0,0 2 0 16,-3-2 0-16,1 0 0 0,-2 0 0 0,0 0 0 16,-1 1 0-16,0 0 0 0,-2-1 0 0,0 0 0 15,2 3 0-15,0-1 0 0,0 0 0 0,-1-1 0 0,1 0 0 0,0 3 0 16,-1-3 0-16,-3 2 0 0,1-2 0 0,-2 0 0 15,0 2 0-15,-3-1 0 0,-3 1 0 0,-1 1 0 16,3-2 0-16,-3 1 0 0,1-1 0 0,-2 2 0 16,-2 0 0-16,0 1 0 0,-1-2 144 0,1-1-144 15,-3 1 0-15,1-1 144 0,-1-1-16 0,1 1 0 16,0 0 0-16,-10-2 0 0,11 4 0 0,1-3 0 16,-12-1 0-16,10 3 0 0,0-2-128 0,-10-1 0 15,12 3 0-15,-2-2 0 0,-10-1 0 0,10 1 0 16,-10-1 128-16,11 0-128 0,0 0 0 0,-11 0 0 15,10 0 0-15,-10 0 0 0,11 0 0 0,-11 0 128 0,9-1-128 0,-9 1 0 16,9-3 192-16,-9 3-64 0,0 0 0 0,9-5 0 16,-1 0 80-16,-2-2 16 0,-1 0 0 0,0-2 0 15,-5 9 32-15,5-9 0 0,2-2 0 0,-1 2 0 16,0-4 32-16,3 2 16 0,-1 1 0 0,-1-5 0 16,2-2 16-16,0-1 0 0,3-2 0 0,-2-2 0 15,1-4 64-15,-1 1 0 0,1-1 16 0,-3 0 0 16,1-3 0-16,0 4 0 0,0-3 0 0,0 1 0 15,0-3-80-15,0 0 0 0,-2 0-16 0,2-1 0 16,-1 3-304-16,1 3 160 0,-1 3-160 0,-1 3 128 16,-1-1-128-16,1 3 0 0,-2 3-160 0,-3 4 160 15,-2 10-1872 1,0 0-288-16,0 0-48 0</inkml:trace>
  <inkml:trace contextRef="#ctx0" brushRef="#br0" timeOffset="14576.12">4873 12860 11967 0,'-12'8'528'0,"3"-1"112"0,-1 0-512 0,0 2-128 16,-1-3 0-16,0 0 0 0,-3 6 2384 0,1-3 448 16,-3 0 96-16,-2-2 16 0,-1 1-1216 0,-3-3-256 15,3 1-32-15,1 1-16 0,2-5-80 0,-1-2 0 16,5-1-16-16,0-2 0 0,1-2-176 0,4 0-48 16,1-2 0-16,1-2 0 0,4 2-304 0,1-3-64 15,1 1-16-15,4-4 0 0,-2-1-368 0,3 2-80 16,0-2-16-16,3-1 0 0,3-1-256 0,0 2 0 0,1 4 0 0,1-1 0 15,0-1 0-15,1 3 0 16,1 0 0-16,4 3 0 0,-7 2 0 0,1 2 0 16,-2 2 0-16,2 4 0 0,-4 1 0 0,1 4-144 15,-3-1 144-15,-1 4 0 0,-1-2 0 0,-2 4-128 16,-3 3 128-16,-1 0 0 0,-2 1 0 0,-3 0-160 0,-2 0 160 0,-2 0 0 16,0-2 0-16,-1 1 0 0,-1-2 0 15,-1-4 0-15,-4-1 0 0,2 1 0 0,0-5 0 16,0-2 0-16,1-4 160 0,2-3-160 0,1-1 160 0,1-3-160 15,1-2 288-15,6-1-32 0,-3-2-16 0,3-2 0 16,1-1 48-16,1 1 16 0,1-1 0 0,3 1 0 16,1-3-304-16,3 2 128 0,1 0-128 0,0 2 0 15,-1 3 0-15,3 2 0 0,-2 5 0 0,3 0 0 0,0 2 0 16,-2-1 0-16,-10 2 0 0,0 0-144 0,10 9 144 0,-2 5 0 16,-5 3-144-16,-1 1 144 15,-4-2 0-15,0 3 0 0,-3 0 128 0,-3 0-128 0,-3-1 144 0,-2-1-144 16,-1-2 160-16,1 0-160 0,2-3 320 0,-1-2-16 15,1-4-16-15,2 0 0 0,2 0 112 0,7-6 32 16,0 0 0-16,0 0 0 0,0 0-128 0,-8-7-32 16,8 7 0-16,-3-12 0 0,3-1-272 0,3 0 0 15,2 3 0-15,1-3 0 16,2 2-1296-16,2-1-320 0,2 2-64 0,2 1-16944 0</inkml:trace>
  <inkml:trace contextRef="#ctx0" brushRef="#br0" timeOffset="16009.19">4304 13595 13759 0,'0'0'608'0,"0"0"128"0,0 0-592 0,0 0-144 0,0 0 0 0,-4-7 0 15,4 7 1008-15,0 0 160 0,0 0 48 0,0 0 0 16,-6-10 64-16,6 10 0 0,-4-5 16 0,4 5 0 16,0 0-224-16,0 0-48 0,-8-1-16 0,0 3 0 15,-1 4-288-15,0 5-48 0,0-1-16 0,-4 4 0 16,-1 4-128-16,-2 2-16 0,-2 2-16 0,-1 5 0 15,0-1-32-15,0 6 0 0,-3 1 0 0,-1 5 0 16,3 3-128-16,-1 3-16 0,2 0-16 0,3 3 0 16,1 0 16-16,2-3 16 0,1 3 0 0,5-5 0 0,-2 0 48 0,5-1 16 15,2-6 0-15,2-2 0 0,2-3-64 0,2-2-16 16,-2-6 0-16,5 1 0 0,-1-2-320 0,3-4 144 16,0-3-144-16,2 2 0 0,1-1 160 0,2 0-160 15,0-6 128-15,2 0-128 0,3-5 0 0,2 0-192 16,-1-1 0-16,3-5 16 15,2-5-1600-15,0 1-320 0,-4-4-64 0</inkml:trace>
  <inkml:trace contextRef="#ctx0" brushRef="#br0" timeOffset="16377.65">4819 13702 17503 0,'0'-12'1552'0,"2"3"-1232"0,1-2-320 0,-3 11 0 16,4-9 704-16,-4 9 64 0,4-10 32 0,-4 10 0 16,0 0 96-16,0 0 32 0,0 0 0 0,0 0 0 15,-7 14 0-15,-2 1 0 0,-1 1 0 0,0 4 0 16,0 0-48-16,-3 3-16 0,-2 6 0 0,0 0 0 15,-1 4-96-15,-1 0 0 0,3 0-16 0,-3 4 0 16,3 5-112-16,0 4-32 0,-1-5 0 0,5 2 0 16,-1-4-224-16,3-1-32 0,-1-3-16 0,2-2 0 15,1-3-80-15,5-1 0 0,1-1-16 0,1-5 0 0,4-1-112 16,0-3-128-16,0-4 176 0,3 0-176 0,2-4 176 0,0-1-176 16,0-4 160-16,3 2-160 0,1-4 0 15,1-1 128-15,2-3-128 0,1 0 0 16,2-3-384-16,-2-2-112 0,-4-4-16 0,0 2-16 15,-2-3-2752-15,-1 1-560 0</inkml:trace>
  <inkml:trace contextRef="#ctx0" brushRef="#br0" timeOffset="16563.8">4469 14154 28559 0,'0'0'2544'0,"0"0"-2032"0,5-6-512 0,6 2 0 15,3 3 176-15,2-2-176 0,3 1 192 0,3-2-192 16,1 0 160-16,1-1-160 0,5-2 128 0,-1 4-128 16,0-2 272-16,-3-1-16 0,2 3-16 0,-2 0 0 15,-3 2-384-15,1-2-80 0,0-4-16 0,-2 3-12864 16</inkml:trace>
  <inkml:trace contextRef="#ctx0" brushRef="#br0" timeOffset="16804.96">5285 14437 23039 0,'-7'16'1024'0,"3"-5"192"0,-1 2-960 0,-2 2-256 16,2 2 0-16,0 4 0 0,-1 6 1792 0,-2-4 304 15,-2-3 64-15,3 2 16 0,-4 1-1152 0,1-2-240 16,-1 3-32-16,-1-3-16 0,1-3-400 0,1-2-80 16,0 1 0-16,1-2-16 0,0-1-240 0,4-4 0 15,1 0 0-15,4-10-10112 16,0 0-2112-16</inkml:trace>
  <inkml:trace contextRef="#ctx0" brushRef="#br0" timeOffset="17408.45">5326 14425 18191 0,'0'0'800'0,"0"0"176"0,0 0-784 0,0 0-192 16,0 0 0-16,0 0 0 0,0 0 1472 0,0 0 256 0,-9 4 64 0,0-2 0 15,3 1-592-15,-3-1-112 0,0 8-32 0,-1-1 0 16,-3 4-128-16,-2 1-32 0,1 1 0 0,-3 7 0 16,0 2 16-16,0 4 0 0,1-1 0 0,0 2 0 15,1-1-144-15,4 1-48 0,-1-1 0 0,6 0 0 16,-1 0-256-16,5-4-48 0,1-1-16 0,3 1 0 16,3-5-160-16,4-5-48 0,3 0 0 0,0-1 0 15,2 0-192-15,3-5 176 0,2-1-176 0,1-2 160 16,2-4-160-16,1-1 0 0,1-4 0 0,-1-2 0 31,0-2-1280-31,0-3-128 0,1 2-16 0,0-5-9504 0,-5 0-1888 0</inkml:trace>
  <inkml:trace contextRef="#ctx0" brushRef="#br0" timeOffset="17575.11">5371 14299 25791 0,'-23'-4'1152'0,"10"2"224"0,0-1-1104 0,4 0-272 16,9 3 0-16,0 0 0 0,0 0 2864 0,0 0 512 15,0 0 96-15,0 0 32 16,0-8-3280-16,0 8-656 0,0 0-128 0,0 0-16 16,0 0-2928-16,9-5-576 0</inkml:trace>
  <inkml:trace contextRef="#ctx0" brushRef="#br0" timeOffset="17849.89">6054 14797 19343 0,'-7'13'848'0,"2"-7"192"0,-4 4-832 0,5-1-208 0,0 3 0 0,0 4 0 16,1 2 3696-16,-4 0 688 0,0 0 144 0,-4 1 16 16,0 1-3408-16,-4 2-688 0,-4 2-144 0,-2-3-32 15,1-1-96-15,0 2-32 0,1 5 0 0,-1-5 0 16,1-3-144-16,0-3 0 0,2 1 0 0,0-4 0 16,4-5-304-1,3-1-144-15,10-7-16 0,0 0-16 0,0 0-2240 0,0 0-448 0</inkml:trace>
  <inkml:trace contextRef="#ctx0" brushRef="#br0" timeOffset="18544.93">6779 14116 19119 0,'0'0'832'0,"0"0"192"0,-10-4-816 16,2 3-208-16,8 1 0 0,-8-3 0 0,0-1 1440 0,-1 2 240 0,-1 1 48 0,-1 2 16 16,1 1-480-16,1 5-112 0,0-3 0 0,0 3-16 15,-2 2-336-15,1 5-64 0,0 4-16 0,1 0 0 16,0 0-96-16,0 1-32 0,1 1 0 0,1 0 0 15,3 2-240-15,1 5-48 0,1-3-16 0,1 2 0 16,3-3-128-16,3-2-32 0,3-1 0 0,2-2 0 16,1-3-128-16,1-1 0 0,3-5 0 0,5-1 0 15,0-6 128-15,4-2-128 0,0-2 128 0,3-5-128 16,1 0 256-16,-2-4-16 0,0 0-16 0,0-4 0 16,1-4-96-16,0 0 0 0,-2-2-128 0,-1-2 192 15,-5 0-192-15,-1 2 0 0,0-1 128 0,-2-2-128 0,-4 1 0 16,-1 2 128-16,0-4-128 0,-3 4 0 0,0 0 128 0,-2 1-128 15,-1 0 0-15,1 3 0 0,-3 3 128 0,0 5-128 16,-2-2 0-16,-1 11 144 0,0 0-144 0,0 0 0 16,0 0 0-16,0 0 0 0,0 0 0 0,-6 10 128 15,-1 2-128-15,1 5 128 0,-1 2-128 0,-2 8 0 16,-2 2 0-16,1 6 0 0,0 2 0 0,0 6 0 16,0 0 0-16,-3 4 0 0,-2-1 0 0,-2 3 0 15,1 2 0-15,0 1 128 0,1 0 32 0,0-2 0 16,1 0 0-16,-1-2 0 0,-2-1 80 0,1-6 16 15,-2-3 0-15,0-3 0 0,2-3 128 0,-2-1 48 16,1-7 0-16,-1-1 0 0,1-2-176 0,-1 0-16 0,0-6-16 16,0-1 0-16,4-5-96 0,0-6 0 0,0-3-128 15,3 0 192-15,-1-3 0 0,4-6-16 0,-1-5 0 0,0 0 0 16,2-4-176-16,2-4 128 0,3-2-128 0,1 1 128 16,2-3-128-16,4 0 0 0,1-2 0 0,3 3 0 15,1-3-192-15,0 5-64 0,4 4 0 0,4 2-16 16,1 3 48-16,2 6 16 0,0-3 0 0,0 6 0 15,-1 1 16-15,0 4 16 0,1 2 0 0,-1 0 0 16,-1 5-144-16,0 2-48 0,-2-3 0 0,-1 4 0 31,1-1-1552-31,-2 2-304 0,-1 0-64 0,1-1-12992 0</inkml:trace>
  <inkml:trace contextRef="#ctx0" brushRef="#br0" timeOffset="18862.54">7670 14685 32015 0,'0'0'1408'0,"0"0"320"0,0 0-1392 0,-5 14-336 15,-1-4 0-15,-1 4 0 0,-3 2 1040 0,1 3 144 0,-2 1 32 16,-2 6 0-16,-1-2-320 0,0 0-48 16,0 3-16-16,1-2 0 0,-2 3-272 0,2-4-64 15,1 0-16-15,1 2 0 0,3-3-176 0,2-1-48 0,3-1 0 0,1-1 0 16,5-3-256-16,1-3 0 0,2-2 0 0,3 1 0 16,4-5 0-16,-2 1-320 0,4-6 32 0,3 0 16 31,3-6-1136-31,0 2-208 0,-1-8-48 0,5 2-9520 0,-1-4-1888 0</inkml:trace>
  <inkml:trace contextRef="#ctx0" brushRef="#br0" timeOffset="19041.34">7648 14425 33167 0,'-26'-4'1472'0,"12"3"304"0,1 1-1424 0,3 0-352 0,10 0 0 0,-8 0 0 15,8 0 1840-15,0 0 288 0,0 0 64 0,0 0 16 0,-7 3-1728 0,7-3-352 16,0 0-128-16,0 0 0 16,0 0-1008-16,0 0-304 0,0 0-64 0,0 0-10016 15,10 3-2016-15</inkml:trace>
  <inkml:trace contextRef="#ctx0" brushRef="#br0" timeOffset="19649.15">7975 13327 1839 0,'0'0'160'0,"0"0"-160"0,0 0 0 0,0 0 0 0,0 0 3488 0,0 0 672 16,4-7 128-16,-4 7 16 0,9-6-2992 0,1 5-608 15,1 1-112-15,2 2-16 0,0 1 64 0,5 2 32 16,-1-1 0-16,4 4 0 0,3 3 304 0,3 5 64 16,3 2 16-16,4 2 0 0,3 4 32 0,4 6 16 15,2 4 0-15,-1 2 0 0,1 2-288 0,-6 4-64 16,-1 2-16-16,-1 7 0 0,-2 0-400 0,0 2-80 15,-5 3 0-15,-2 0-16 0,-3 0 80 0,-3-1 32 16,-5-2 0-16,-1 2 0 0,-4-1 288 0,-3 1 48 16,-2 2 16-16,-5-1 0 0,-3-5-48 0,0 2 0 15,-5 5 0-15,-2-8 0 0,-2 1-80 0,-4-1-32 0,-2 1 0 0,-1-3 0 16,-3-2-32-16,-1 3-16 0,-1-2 0 16,-1-1 0-16,1 2-176 0,-3-3-16 0,2-1-16 0,-5-6 0 15,-3-3 32-15,-2-3 0 0,-3-3 0 0,2-1 0 16,3-5-80-16,1 0-16 0,0-1 0 0,3-4 0 15,2-4-224-15,3-1 0 0,3-3 0 0,0-6 0 32,1-4-1632-32,2-5-416 0,4-7-96 0</inkml:trace>
  <inkml:trace contextRef="#ctx0" brushRef="#br0" timeOffset="25860.94">4844 12723 3279 0,'0'0'128'0,"0"0"64"0,0 0-192 0,0 0 0 0,0 0 0 0,0 0 0 16</inkml:trace>
  <inkml:trace contextRef="#ctx0" brushRef="#br0" timeOffset="28216.82">4801 12804 7359 0,'0'0'656'0,"0"0"-528"16,0 0-128-16,0 0 0 0,0 0 704 0,0 0 96 15,-4 8 32-15,4-8 0 0,-4 10-192 0,4-10-16 16,-6 9-16-16,6-9 0 0,0 0 96 0,-2 10 0 0,2-10 16 16,0 0 0-16,0 0 160 0,0 0 16 0,0 0 16 0,0 0 0 15,0 0-144-15,0 0-16 0,0 0-16 0,0 0 0 16,0 0-192-16,0 0-32 0,0 0-16 0,0 0 0 15,0 0 112-15,0 0 32 0,0 0 0 0,0 0 0 16,5-8-112-16,1 2-16 0,-1 0 0 0,3-4 0 16,2 1-128-16,0-3-48 0,0 1 0 0,2-1 0 15,-1 0-112-15,2-2-32 0,1 0 0 0,1 1 0 16,2-1-16-16,-1-1-16 0,1-1 0 0,0 1 0 16,2-1 96-16,2 2 32 0,-2-2 0 0,2 1 0 15,0-3 16-15,2 2 0 0,0-1 0 0,-2 1 0 16,2-2-64-16,0-1-16 0,0-1 0 0,0 1 0 15,-3 1 16-15,0 0 0 0,1-2 0 0,2-1 0 16,1-2 48-16,-1 2 16 0,-2-1 0 0,2 1 0 0,1-2-16 16,2 1 0-16,0 0 0 0,1 3 0 0,0 0-64 15,1-1-16-15,0-4 0 0,1 2 0 0,0 3-208 0,2-1 176 16,-3-1-176-16,-2 0 160 0,0-2-160 0,-2 3 0 16,0-2 0-16,1 2 128 0,0-2-128 0,0-1 128 15,0-1-128-15,0 2 128 0,1-3 0 0,2 1-128 16,2 1 192-16,-1-2-64 0,-1-1-128 0,3 2 192 15,1-1-192-15,1 2 192 0,-1-3-192 0,0 2 0 16,1 0 144-16,-3 0-144 0,-2-2 0 0,0 4 128 16,3-4-128-16,-4 3 0 0,-2 3 0 0,2-2 0 15,-1-1 0-15,1 2 0 0,-2 0 0 0,1 1 0 16,-1 0 0-16,-2-2 128 0,1-1-128 0,3 2 0 0,-2 2 0 16,2 0 0-16,1-3 0 0,-1-3 0 15,-2 0 0-15,2 3 128 0,-2-4-128 0,2 2 0 0,0 1 0 0,-1-2 0 16,0 2 0-16,-1 0 0 0,2-4 0 15,0 4 0-15,-1 2 0 0,0-2 0 0,0 0 0 0,1 1 0 16,4-3 0-16,-2 2 0 0,-1 0 0 0,0 0 0 16,1-1 0-16,-3 1 0 0,-1 2 0 0,0-5 0 15,2 2 0-15,0 1 0 0,-1-2 0 0,1 1 0 16,-1 2 0-16,0-1 0 0,2 2 0 0,1-1 0 16,1 0 0-16,-2 1 0 0,1-3 0 0,1 2 0 15,2 2 0-15,-1-1 128 0,-1-4-128 0,-1 2 0 16,1 3 0-16,-4-3 0 0,0-1 0 0,-1 1 0 15,-1 0 0-15,0 1 0 0,2-1 0 0,-3 2 0 16,-2 0 0-16,1 0 0 0,0 2 0 0,-2 0 0 16,0-2 0-16,-1 4 0 0,0-3 0 0,1 3 0 0,1 0 0 15,-1 2 0-15,0-2 0 0,-1 2 0 0,0-1 0 0,0 2 0 16,0 0 0-16,1 0 0 0,-5-3 0 16,1 2 128-16,-1 0-128 0,-1-2 0 0,-1 3 0 0,-2 3 0 15,0-1 0-15,1 0 0 0,-2-4 0 0,0 5 0 16,0-3 0-16,1 1 0 0,-4 3 0 0,2-3 0 15,1 3 0-15,2 1 0 0,-3 0 0 0,-2 0 0 16,0 1 0-16,-1-1 128 0,0-2-128 0,2 4 0 16,-2 0 0-16,1-1 0 0,-1 1 0 0,0-2 0 15,2 3 0-15,-2-2 0 0,-1 2 0 0,-5 6 0 16,7-4 0-16,-1-1 0 0,0-3 0 0,0 2 128 16,-6 6-128-16,6-8 128 0,-1 2-128 0,-5 6 0 15,0 0-128-15,6-4 128 0,-6 4 0 0,7-6 0 0,-7 6 0 16,0 0 0-16,0 0 0 0,0 0 0 0,5-6 0 0,-5 6 0 15,0 0 0-15,0 0 0 0,0 0 0 0,0 0 0 16,0 0 0-16,0 0 0 0,0 0 0 0,0 0-128 16,0 0 128-16,0 0 0 0,0 0 0 0,-12 10-128 15,2-1 128-15,1 1 0 0,2-4 0 0,-1 4 0 16,-1-2 0-16,2 3 0 0,-2-2 0 0,-2 4 0 16,0 0 0-16,-2-1 0 0,-3 2 0 0,2 3 0 15,-3 1 0-15,1 2 0 0,-3 2 0 0,0 2-128 16,-3-3 128-16,0 2 0 0,-3 3 0 0,0-3 0 15,-1-3 0-15,-1 4-128 0,-2 2 128 0,0-2 0 16,2 2 0-16,-1-1 0 0,-1-1 0 0,1 4-128 16,-2 3 128-16,0-1 0 0,1 0 0 0,-1 3-128 15,-1 0 128-15,1-1-128 0,-1-1 128 0,-2 0-128 0,-3 4 128 0,1-2 0 16,-1-4 0-16,1 1-128 0,-2 2 128 0,2-1 0 16,-1-2 0-16,1 3-128 0,1 2 0 0,0 0 0 15,-1-2 0-15,1-1 0 0,-2-1 128 0,0 3-192 16,-5 2 192-16,0-1-192 0,-1 0 192 0,2-2-128 15,-1 0 128-15,-1-2-128 0,1 1 128 0,2-2-160 16,-1 1 160-16,1 2-160 0,0 1 160 0,-1-1 0 16,1 0-144-16,-3 0 144 0,-3-6 0 0,1 4 0 15,-1 0 0-15,4-2 0 0,-1 0 0 0,3 2 0 16,3-3 0-16,-1 2 0 0,0-1 0 0,3 2 0 16,-1-4 0-16,1 4 0 0,-2 0 0 0,-1-2 0 0,-1 0 0 0,0-3 0 15,-1 0 0-15,1-1 0 0,-1 1 0 16,4 2 0-16,-1 2 0 0,3-5 0 0,1-1 0 0,3 2 0 15,0-2 0-15,1 0 0 0,3-2 0 0,-1 1 0 16,1-1 0-16,-1-1 0 0,1-1 0 0,0 2 0 16,-3-1 0-16,2-1 0 0,1 0 0 0,1 0 0 15,1 1 0-15,-3-1 0 0,3 1 0 0,0-1 0 16,1-3 0-16,-1 3 0 0,2 0 0 0,1 0 0 16,-3-1 0-16,4 0 0 0,0 0 0 0,0 0 0 15,1-2 0-15,-1 2 0 0,3-2 0 0,-1 3 0 16,3-2 0-16,-2-1 0 0,-2-2 0 0,0 0 0 15,0 0 0-15,0 3 0 0,-3-1 0 0,2 1 0 16,-3-4 0-16,0 1 0 0,0 0 0 0,1 2 0 16,-2 2 0-16,3 0 0 0,0-3 0 0,-2 0 0 15,0-2 0-15,2 1 0 0,5 1 0 0,-3-1 0 0,-2-4 0 0,2 2 0 16,4 3 0-16,0-2 0 0,-1-3 0 0,-1 4 0 16,5 0 0-16,-3-3 0 0,1 1 0 0,-1 3 0 15,-2-1 0-15,2-3 0 0,-3 2 0 0,2-1 0 16,0-3 0-16,1 2 0 0,1-2 0 0,2 1 0 15,-1-4 0-15,2 3 0 0,-1-4 0 0,0 0 0 16,3-1 0-16,0 1 0 0,8-5 0 0,-6 3 0 16,6-3 0-16,-8 1 0 0,8-1 0 0,0 0 0 15,0 0 0-15,0 0 0 0,0 0 0 0,0 0 0 16,0 0 0-16,0 0 0 0,0 0 0 0,0 0 0 16,4-11 0-16,2 2 0 0,2-3 0 0,1 3 0 15,2-3 0-15,1 0 0 0,-1 2 0 0,3-4 0 16,2-1 0-16,4-2 0 0,0-2 0 0,1 0 0 0,0-1 0 0,2 0 0 15,1-7 0-15,4 0 0 0,-1-3 128 0,3 0-128 16,1 2 160-16,4-5 0 0,5 0 0 0,0 0 0 16,2 2 16-16,3-4 0 0,-1 0 0 0,-1-2 0 15,-1 1-176-15,2 2 0 0,0 0 144 0,1-2-144 16,-4 0 0-16,4 2 128 0,-1 1-128 0,3 1 0 16,0 0 0-16,1 2 0 0,-3-2 0 0,0-2 0 15,-3 0 128-15,0-1-128 0,1 2 128 0,-1 1-128 16,-3-2 0-16,2 1 0 0,0 1 0 0,-1 4 128 15,1 2-128-15,0-2 0 0,-1 0 0 0,-2-2 0 16,2 5 0-16,-3-2 0 0,-2 1 0 0,1-5 128 16,-2 4-128-16,2-1 0 0,-2 3 0 0,2-3 0 15,1 1 0-15,-1-1 0 0,1 3 0 0,0-2 128 0,1 4-128 16,-1-5 0-16,1 2 0 0,0-2 0 0,-2 4 0 0,1-4 0 16,0 1 0-16,1-1 0 0,0 5 0 0,0-5 0 15,2 3 0-15,0 1 0 0,1-3 0 0,0 2 0 16,2-5 0-16,0 2 0 0,0 0 0 0,-1-1 0 15,-2 1 0-15,-2-1 0 0,-3 2 0 0,1-1 0 16,-1 3 0-16,1-3 0 0,-2 4 0 0,1-3 0 16,0 2 0-16,-2-3 0 0,-2 1 0 0,-1-2 0 15,1 5 0-15,-1-3 0 0,1 0 0 0,-3-1 0 16,1 4 0-16,0-5 0 0,1-2 0 0,-2 3 0 16,1-1 0-16,0 2 0 0,2-2 0 0,-4 5 0 15,3-1 0-15,-1 2 0 0,-2 1 0 0,-1-3 0 16,1 1 0-16,1 1 0 0,-3-4 0 0,1 3 0 0,-2 1 0 15,0 0 0-15,-1 2 0 0,0-1 0 0,-4 2 0 16,1-2 0-16,1-1 0 0,-2 0 0 0,-2 0 0 0,3-2 0 16,-3 1 0-16,1 1 0 0,0 3 0 0,-2 0 0 15,1 3 0-15,-2 0 0 0,1 1 0 0,-4 0 0 16,3 1 0-16,-2 1 0 0,0 0 0 0,0 1 128 16,-1-2-128-16,1-3 0 0,0 6 0 0,-2-1 0 15,1 2 0-15,-1-2 128 0,-2 3-128 0,-1-2 0 16,-1 3 144-16,1 0-144 0,-2-1 192 0,3 3-192 15,-1 2 0-15,-2-3 0 0,-1 3 0 0,-5 5-144 16,7-9 144-16,-7 9 0 0,3-6 0 0,-3 6 0 16,0 0 0-16,0 0 0 0,0 0 0 0,0 0 0 15,0 0 0-15,0 0 0 0,0 0 0 0,0 0 0 16,0 0 0-16,0 0-320 0,0 0 64 0,-10 2 16 16,0 1-1424-16,10-3-304 15,-10 6-48-15,10-6-12672 0</inkml:trace>
  <inkml:trace contextRef="#ctx0" brushRef="#br0" timeOffset="30324.77">8998 9484 16815 0,'0'0'736'0,"-9"4"160"0,2 2-704 0,-3-2-192 0,-2-1 0 0,1-1 0 0,1-1 1280 16,-3 1 208-16,3-2 48 0,-3 0 16 15,0-3-208-15,-2 1-64 0,4-7 0 0,-3 2 0 0,0 1-160 0,0-4-32 16,0 1-16-16,2-4 0 0,2-5-112 0,1-1-32 16,0 2 0-16,0-1 0 0,3 0-352 0,1-1-64 15,0-1 0-15,2-1-16 0,2-4-192 0,1 3-48 16,0 2 0-16,3-4 0 0,0 0-64 0,2 1 0 16,3 1-16-16,2 1 0 0,2 1-176 0,0 3 128 15,0-1-128-15,4 4 128 0,0 2-128 0,1 0 0 16,2 2 0-16,1-2 0 0,1 4 0 0,-2 0 0 15,2 1 0-15,-1 1 0 0,-1 2 0 0,0 2 0 16,-1 0 0-16,3 5 0 0,1 1 0 0,0 4 0 0,-5 1 0 16,1 5 0-16,-4 2 0 0,1 3 0 0,-2 1 0 0,0 8 0 15,-5-1 0-15,-1 3 0 0,-3-2 0 0,-3 1 0 16,-2 1 128-16,-3-5-128 0,-1 2 192 0,-3-4-64 16,-2-2 96-16,-2 0 16 0,-4-2 0 0,2-2 0 15,-3-3 160-15,-1-1 48 0,-1-4 0 0,-2 0 0 16,1-5-64-16,0 0 0 0,1-4 0 0,-2-4 0 15,1-1-16-15,0-6-16 0,-1 1 0 0,2-5 0 16,1-3 48-16,3-1 16 0,2 0 0 0,3-2 0 16,4-2-144-16,2 1-16 0,2-1-16 0,4-4 0 15,3-1-240-15,3 1 0 0,1 2 128 0,3-3-128 16,2 4 0-16,4-1 0 0,1 2 0 0,3 3 0 16,-1 2 0-16,2 3 0 0,-1 3-160 0,3 3 160 15,3 3 0-15,-1 0-160 0,-3 3 160 0,2 3 0 0,-2 1-128 16,0 4 128-16,-3 6 0 0,0 2 0 0,-3 4-144 0,-3 2 144 15,-4 1 0-15,-1 3-144 0,-1 5 16 0,-4 2 0 16,-5 3 0-16,-2 1 0 0,-2 1-64 0,-4-1-16 16,-2-3 0-16,-5-4 0 0,-1-2 208 0,-4-3 0 15,-2-4-160-15,-3 0 160 0,1-2 0 0,-1-4 0 16,-3-4 0-16,1-1 128 0,1-2 64 0,-1-4 16 16,-1-2 0-16,1-4 0 0,0-2-16 0,2-4 0 15,0 1 0-15,2-7 0 0,2-2-32 0,4 1-16 16,-1-1 0-16,4-1 0 0,4-4-16 0,2 1 0 15,4-1 0-15,3-5 0 0,1-3-128 0,5 0 0 16,5 2 0-16,3-2 128 0,3 3-128 0,5 4 0 16,2 1 0-16,3 3 0 0,6 3 0 0,-3 4-176 15,2 2 176-15,1 1-128 0,-1 5 128 0,1 2 0 0,-1 1-144 0,-1 7 144 16,2 1 0-16,0 8 0 0,-2 2-144 0,0 5 144 16,-8 3 0-16,0 4-128 0,-3 0 128 0,-4 2 0 15,-2-2-208-15,-5 3 64 0,-6 7 16 0,-3-1 0 16,-4-1-16-16,-4-3 0 0,-2-7 0 0,-3 1 0 15,-4-5 144-15,-1-1 0 0,-2-5 0 0,0-4-128 16,-3-1 128-16,1-5 224 0,1 3-48 0,-2-7-16 16,-3-2 48-16,2-4 16 0,3-3 0 0,-1-1 0 15,0-1-64-15,1-6-16 0,-1-1 0 0,1-1 0 16,0 1 0-16,5-2 0 0,3-6 0 0,2 0 0 16,3 1-16-16,3-4 0 0,6 4 0 0,3-3 0 15,2 0-128-15,5 2 0 0,2 0 144 0,5 3-144 16,3 2 0-16,5 2 0 0,-3 3 0 0,5 1-128 0,2 5 128 0,2 0 0 15,1 6 0-15,1 3-128 0,0 3 128 16,-2 7 0-16,0 0 0 0,-3 4 0 0,-1 3 0 0,-3 0-160 16,-5 1 160-16,-3 3 0 0,-3 0-160 0,-4 5 160 15,-5-1-128-15,-4 3 128 0,-1-3-224 0,-6 2 32 16,-3-3 16-16,-1-3 0 0,-6-4 176 0,-1-1-128 16,-1-5 128-16,-1-3-128 0,-3-2 128 0,0-1 0 15,0-5 128-15,0-4-128 0,2 0 288 0,0-2-16 16,1-5 0-16,1-1 0 0,0-3-64 0,2-3-16 15,2-1 0-15,2 0 0 0,6-3-16 0,0 0-16 16,4-1 0-16,0-1 0 0,3-1-160 0,3 5 160 16,2 1-160-16,2 1 160 0,-2 2-160 0,7 2 0 0,-1 4 0 15,2-2 0-15,4 4-144 0,-1 2-16 0,-2 4 0 0,3 2 0 32,2 3-2032-32,1 8-416 0,0-1-80 0</inkml:trace>
  <inkml:trace contextRef="#ctx0" brushRef="#br0" timeOffset="31871.39">10213 9179 1839 0,'2'-5'160'0,"-1"-3"-160"0,-1 3 0 0,0 5 0 0,3-9 3184 0,-3 9 592 16,0 0 128-16,1-7 32 0,-1 7-2208 0,0 0-448 16,0-8-96-16,0 8-16 0,-4-6-144 0,4 6-16 15,0 0-16-15,0 0 0 0,0 0-384 0,-5 2-80 16,-1 2-16-16,-1 1 0 0,0 0-64 0,-1 4-32 16,-1 0 0-16,-2 3 0 0,-3-4-32 15,1 4-16-15,2 2 0 0,-2 2 0 0,-2 3 112 0,-1 3 32 16,1-2 0-16,-1 10 0 0,-1-2-160 0,0 3-32 15,-2 5 0-15,0 2 0 0,2 3-144 0,-3 2-48 16,0-4 0-16,1 2 0 0,1 4-128 0,3-6 192 16,1-1-192-16,3-1 192 0,0-5-192 0,4-2 192 15,2-3-192-15,1 1 192 0,1-4 96 0,3-1 32 16,0-4 0-16,4 1 0 0,3 1-128 0,-2-4 0 0,1-1-16 16,3-4 0-16,2 1-176 0,2 1 192 0,1-5-192 15,1-1 192-15,3-5-192 0,1 0 0 0,4-2 0 0,2-2 0 31,3-2-1152-31,0-2-304 0,0-5-64 0</inkml:trace>
  <inkml:trace contextRef="#ctx0" brushRef="#br0" timeOffset="32321.43">10732 9334 15599 0,'0'0'688'0,"0"0"144"0,0 0-656 0,5-8-176 16,-5 8 0-16,0 0 0 0,0 0 1008 0,0 0 160 15,0 0 48-15,0 0 0 0,0 0 64 0,0 0 32 16,0 0 0-16,-10 9 0 0,0-1-384 0,-3 3-80 16,-1 0-16-16,0 3 0 0,3 2-64 0,-3 2 0 15,0 0-16-15,0 3 0 0,0 5-144 0,2 0-32 16,-2 2 0-16,2 2 0 0,-1 1-224 0,-2 4-48 16,1 0-16-16,1 2 0 0,2 0-96 0,2-1 0 0,1-3-16 15,3 0 0-15,0-3-176 0,2-3 160 0,1 0-160 0,2-3 160 16,1-4-32-16,2-1-128 0,0-4 192 0,4 2-64 15,-1-4 0-15,2-3 0 0,1 1 0 0,1-6 0 16,1-1 16-16,1 1 0 0,-1-5 0 0,2 0 0 16,0-2-144-16,1-2 0 0,-2-1 0 0,1 1 128 31,0-6-1216-31,-1 2-240 0,1-3-48 0,0 2-13216 0</inkml:trace>
  <inkml:trace contextRef="#ctx0" brushRef="#br0" timeOffset="32567.25">10315 9694 20271 0,'-13'-5'1792'0,"13"5"-1424"0,-7-4-368 0,7 4 0 0,0 0 688 0,0 0 64 15,0 0 16-15,0 0 0 0,13-3 176 0,-2 2 32 16,2 1 16-16,3-1 0 0,5 0 208 0,1 1 32 15,3-2 16-15,3 2 0 0,2-2-336 0,1 1-64 16,-1 1-16-16,3 0 0 0,-2 0-448 0,-1 2-112 16,1-2-16-16,-3 0 0 0,-3-1-256 0,-1 1 0 15,-2 2 0-15,-2-3 0 16,-1-5-928-16,-1 2-240 0,-3 1-48 0,1 1-13120 0</inkml:trace>
  <inkml:trace contextRef="#ctx0" brushRef="#br0" timeOffset="33087.99">11108 10108 12895 0,'0'0'576'0,"0"0"112"0,0 0-560 0,0 0-128 16,-7 5 0-16,0 3 0 0,1-2 2240 0,-2 6 432 15,-1-2 80-15,-1 3 0 0,0 2-1120 0,0 1-224 16,0 2-64-16,0 1 0 0,3 2-240 0,2-2-48 0,1-2-16 15,2 1 0-15,-1-1-336 0,5-3-64 0,-1-4 0 0,5 3-16 16,1-2-240-16,0-3-64 0,1-2 0 0,2 2 0 16,0-3-144-16,0 1-48 0,0-2 0 0,1-4 0 15,-1-1 0-15,1-2-128 0,2 1 192 0,1-2-64 16,-3-4-128-16,2-1-256 0,-1 3 64 0,0-4 16 31,2 1-2528-31,-1-3-512 0</inkml:trace>
  <inkml:trace contextRef="#ctx0" brushRef="#br0" timeOffset="33284.68">11230 9834 30527 0,'-15'-5'1344'0,"15"5"288"0,0 0-1312 0,0 0-320 0,0 0 0 0,0 0 0 0,0 0 784 0,0 0 96 15,0 0 16-15,0 0 0 0,0 0-432 0,0 0-80 16,0 0 0-16,0 0-16 0,0 0-224 0,0 0-144 15,0 0 192-15,0 0-192 0,0 0-160 0,8 8-144 16,-8-8-16-16,11 9-16 16,-1 2-2528-16,-1-5-496 0</inkml:trace>
  <inkml:trace contextRef="#ctx0" brushRef="#br0" timeOffset="33515.72">11521 10088 21183 0,'0'0'944'0,"-8"5"192"0,-4 1-912 0,2 3-224 0,1 3 0 0,1-1 0 16,3 2 2048-16,-5 5 352 0,-1 2 80 0,-1 0 16 15,1-3-1152-15,-1 2-208 0,1 1-48 0,1 1-16 16,1-4-432-16,1 1-64 0,-1 0-32 0,3 0 0 16,1 2-352-16,0-1-64 0,1 0 0 0,0-1-128 15,4-3 0-15,0-2 0 0,0 1 0 0,0 1 0 16,4-7-272-16,-4-8-64 0,5 11-16 0,-5-11 0 31,8 7-496-31,-8-7-112 0,0 0 0 0,11 0-8832 0,-11 0-1776 0</inkml:trace>
  <inkml:trace contextRef="#ctx0" brushRef="#br0" timeOffset="33702.69">11280 10281 12895 0,'0'0'576'0,"0"0"112"0,-4-8-560 0,4 8-128 16,0 0 0-16,5-5 0 0,3 0 3200 0,2 0 624 15,0 1 112-15,2 2 32 0,0 1-2480 0,4-1-480 16,-1 2-112-16,4 0 0 0,4 0 0 0,1 2 16 16,0-2 0-16,2 1 0 0,-1 0-512 0,-2 2-96 15,1-1-32-15,-1 1 0 0,-5 1-272 0,-1-1 0 16,0-1-128-16,-3 0 128 16,-1-1-2208-16,-1-1-352 0,-3 0-64 0</inkml:trace>
  <inkml:trace contextRef="#ctx0" brushRef="#br0" timeOffset="33890.49">11914 10130 27759 0,'0'0'1216'0,"-6"5"272"0,0 3-1184 0,0 0-304 0,1 6 0 0,-1 3 0 16,-2 2 1152-16,-2 3 160 0,-1 2 32 0,-2-3 16 15,-1 1-336-15,0 5-80 0,0-3-16 0,4-3 0 16,-4 1-512-16,3 1-96 0,0-1-32 0,0 0 0 31,2 4-1024-31,4-5-208 0,1 0-32 0,4-1-14496 0</inkml:trace>
  <inkml:trace contextRef="#ctx0" brushRef="#br0" timeOffset="34530.14">12204 10348 19295 0,'0'0'848'0,"0"0"176"0,0 0-816 0,5-7-208 0,-5 7 0 0,0 0 0 0,5-7 1072 0,-5 7 160 16,0 0 48-16,0 0 0 0,12 2-64 0,-2 2 0 16,-1 1 0-16,2 6 0 0,-2 4-192 0,0 3-64 15,-3 2 0-15,1 1 0 0,-1 3-400 0,-1 3-96 16,-2-2-16-16,-2 4 0 0,-2-2-16 0,-2 2-16 16,-2-3 0-16,-4 2 0 0,-1 2-96 0,-3-4 0 15,-1-2-16-15,-1-1 0 0,0-2-112 0,-2-3-32 16,3-2 0-16,0-5 0 0,-1-1-160 0,1-1 160 15,0-3-160-15,5-3 160 0,0-3-304 0,9 0-64 0,-7-5-16 16,3-8-15904-16</inkml:trace>
  <inkml:trace contextRef="#ctx0" brushRef="#br0" timeOffset="35290.12">12964 9545 5519 0,'0'0'496'0,"0"0"-496"15,5-8 0-15,0 1 0 0,-2-5 2288 0,-1 2 352 16,-2 10 80-16,0 0 16 0,0 0-848 0,0 0-160 16,0 0-48-16,0 0 0 0,0 0-480 0,-10 0-112 15,10 0 0-15,-9 10-16 0,-2 3-368 0,0 1-64 16,0 4 0-16,2 4-16 0,1 0-80 0,0 4-16 15,0 3 0-15,1 3 0 0,2-4-112 0,-2 2-32 16,5 0 0-16,0-4 0 0,2 1-192 0,3-5-64 16,2-3 0-16,0-3 0 0,1 1-128 0,3-6 192 0,2-2-192 15,0-3 192-15,2-2 272 0,2 0 64 0,1-5 16 0,5-3 0 16,0-4-160-16,4 1-16 0,-3-5-16 0,3-2 0 16,-1 1-352-16,0 0 144 0,-1-4-144 0,-4 0 0 15,-1 1 144-15,-1-1-144 0,1 0 0 0,-3-1 144 16,1-1-144-16,-4 0 0 0,-1 0 0 0,0-2 0 15,1-3 0-15,-2 4 0 0,2 2 0 0,-4 1 0 16,-3 6 0-16,0 0 0 0,0 6 0 0,-5 5 0 16,0 0 0-16,0 0 0 0,0 0-144 0,0 0 144 15,0 11 0-15,-2 4-160 0,-1 3 160 0,1 2-128 16,-2 6 128-16,0-1 0 0,-5 4-144 0,-2 4 144 16,1 4 0-16,-2 4 0 0,1 3 0 0,-3 6 0 15,-3 5 0-15,1 4 0 0,-2 1 0 0,-1-3 0 16,-3 1 0-16,2-5 128 0,-3-5-128 0,1-2 0 0,1-9 224 15,-2-5-32-15,-5-3-16 0,2-5 0 0,1-6 256 0,0-2 48 16,-1-2 16-16,3-2 0 0,2-6 144 0,2-2 48 16,1-1 0-16,3-5 0 0,1-3-176 0,1 0-48 15,3-4 0-15,0 2 0 0,1-9-160 0,2 2-48 16,2-1 0-16,1 0 0 0,3-6-96 0,2 1-32 16,3-3 0-16,4 3 0 0,-1 1-128 0,5 2-144 15,1 0 144-15,1 0-208 0,1 4 48 0,0 3 16 16,2 3 0-16,0 1 0 0,1 0-176 0,1 2-48 15,-1 4 0-15,2 4 0 0,2 0 80 0,1 1 16 0,-2 1 0 16,1 3 0 0,-2-2-1328-16,1 0-256 0,-2 0-48 0,-1 1-13760 0</inkml:trace>
  <inkml:trace contextRef="#ctx0" brushRef="#br0" timeOffset="35606.55">13604 10173 15663 0,'0'0'688'0,"0"0"144"0,0 0-656 0,0 0-176 0,6 9 0 0,-1 4 0 15,-4-2 3008-15,-1 3 576 0,-1 3 128 0,-3 2 0 0,-1 1-1968 0,-3 3-400 16,0-2-64-16,-3 1-32 0,0 0-352 0,1 2-80 15,-2-1-16-15,2-2 0 0,3 2-256 0,-1 0-48 16,3-3-16-16,0 1 0 0,2-1-288 0,3-1-48 16,3-1-16-16,-1-3 0 0,3-3-128 0,-5-12 0 15,12 9 0-15,-1-3 0 0,6-1 128 0,1-4-128 16,-1-2 192-16,2-4-64 0,2 2-128 0,-2-2-192 16,2-1 32-16,-1-4 16 15,-4-2-2416-15,-2 2-464 0,-1-3-112 0,-2 1 0 0</inkml:trace>
  <inkml:trace contextRef="#ctx0" brushRef="#br0" timeOffset="35766.56">13771 9934 32879 0,'0'0'1456'0,"-6"-5"304"0,6 5-1408 0,0 0-352 0,0 0 0 0,0 0 0 15,0 0 608-15,0 0 48 0,0 0 16 0,0 0 0 16,0 0-432-16,0 0-96 0,0 0-16 0,0 0 0 15,0 0-384-15,0 0-96 0,11 5-16 0,1 0-15168 16</inkml:trace>
  <inkml:trace contextRef="#ctx0" brushRef="#br0" timeOffset="35993.97">14111 10113 27647 0,'-15'8'2448'0,"4"-2"-1952"0,-1 6-496 0,1 0 0 0,3 2 1104 0,-1 4 128 16,0 3 32-16,-3 0 0 0,2 2-256 0,-1-1-48 16,-1-3-16-16,2 0 0 0,1-1-208 0,0-1-32 15,2 2-16-15,2 0 0 0,1 3-432 0,1-2-96 16,2-2-16-16,1 0 0 0,3 0-144 0,0-2-272 16,2 5 64-16,0-7 16 15,3-2-320-15,0 2-64 0,1-5-16 0,1 0 0 16,0-5-784-16,0-1-160 0,0-1-16 0,-1-4-12784 0</inkml:trace>
  <inkml:trace contextRef="#ctx0" brushRef="#br0" timeOffset="36183.74">13817 10310 30399 0,'0'0'1344'0,"0"0"288"0,0 0-1312 0,0 0-320 0,0 0 0 0,0 0 0 15,13-5 848-15,0 3 112 0,-1-1 0 0,2 2 16 16,3-2-320-16,1 3-64 0,-1 0-16 0,4 0 0 15,0 3-128-15,6-2-16 0,-2 2-16 0,2-1 0 16,5-2-288-16,-2 0-128 0,-3 3 128 0,4-2-128 16,-5-1-144-16,-2 0-112 0,-1-1-32 0,-2-1 0 31,-4 2-2384-31,1-1-464 0</inkml:trace>
  <inkml:trace contextRef="#ctx0" brushRef="#br0" timeOffset="36396.79">14708 10045 25791 0,'0'0'2304'0,"0"0"-1856"0,0 0-448 0,8 11 0 0,-1 2 1520 0,-5 0 208 16,-4 2 32-16,-4 3 16 0,-2 1-368 0,-2 6-80 16,-4 0-16-16,3 5 0 0,-3-6-464 0,0 4-80 15,0-3-32-15,1 2 0 0,0-4-448 0,2 0-96 16,0 2 0-16,2-1-16 0,1 4-176 0,3-4 0 15,-1 2 0-15,3-1 0 16,1-3-1440-16,0-2-224 0,4 1-32 0,0-4-9152 16,2-4-1824-16</inkml:trace>
  <inkml:trace contextRef="#ctx0" brushRef="#br0" timeOffset="37176.15">14867 8720 15775 0,'0'0'704'0,"-2"-6"128"0,-2-4-656 0,1 2-176 0,1-1 0 0,2 9 0 16,0-9 880-16,0 9 144 0,0-9 16 0,0 9 16 15,0 0-240-15,0 0-48 0,0 0-16 0,11-5 0 16,-1 1-112-16,3 4 0 0,1 2-16 0,0 2 0 16,4 3-112-16,2 0-32 0,0 3 0 0,3 0 0 15,3 4-64-15,2 4-16 0,2-1 0 0,3 6 0 16,-2 4-80-16,2 4-32 0,0 0 0 0,-1 4 0 15,-2 0-112-15,1 6-32 0,-3 2 0 0,0 2 0 16,0 3-16-16,-2 3-128 0,-3 0 192 0,-1 1-64 0,-2 2-128 16,-1 1 192-16,-2 0-192 0,-2-1 192 0,-1 1 128 0,-1 0 16 15,-3-1 16-15,-1 2 0 0,-2 1-48 0,1 3-16 16,-4-3 0-16,-2-2 0 0,-2 1 128 0,0-3 32 16,-2-1 0-16,-1-1 0 0,-2-4-208 0,0-1-48 15,-1-3 0-15,-2 0 0 0,-2-4 224 0,0-3 32 16,-3 1 16-16,-2-4 0 0,-2 0 112 0,-3-2 0 15,-3 2 16-15,-2-1 0 0,0 0-192 0,-1-5-32 16,-2 3-16-16,1-2 0 0,-3-4-208 0,-1 0-144 16,1 1 192-16,0-3-192 15,2-2-512-15,3-1-224 0,-1 2-32 0</inkml:trace>
  <inkml:trace contextRef="#ctx0" brushRef="#br0" timeOffset="40009.19">4070 15672 12895 0,'-11'-2'1152'0,"-2"1"-928"0,-2 0-224 0,3 0 0 16,2-1 1488-16,1 1 256 0,0-4 48 0,3 2 16 16,0 0-512-16,6 3-96 0,0 0-32 0,0 0 0 15,0 0-144-15,0 0-16 0,-4-4-16 0,4 4 0 16,0 0-288-16,0 0-48 0,11-8-16 0,5 4 0 16,3 2 0-16,5 1-16 0,1-1 0 0,6 0 0 15,4-2-48-15,2 0-16 0,1 3 0 0,4-2 0 16,3-1-64-16,3 3-16 0,4 0 0 0,4 2 0 15,2 0-48-15,5 1-16 0,-1 0 0 0,0 2 0 16,1 1-144-16,0 0-16 0,1-1-16 0,2 4 0 16,4-2-16-16,1-1 0 0,0 2 0 0,-1-2 0 15,-4-4 64-15,2 1 16 0,1 2 0 0,4 3 0 16,2-1-32-16,-4-1 0 0,-1 0 0 0,1-1 0 16,-1-2-16-16,0 5 0 0,-1 4 0 0,2-6 0 0,3-1-48 0,-1 1-16 15,-3-1 0-15,0 0 0 0,1-2-32 16,-1 2-16-16,-1 0 0 0,3-1 0 0,3-5-16 0,-2 0 0 15,-2-3 0-15,-4 1 0 0,-2 0-128 0,1 0 128 16,2 2-128-16,1-3 128 0,3-2-128 0,-5 1 0 16,-2-3 144-16,-2 5-144 0,3-3 0 0,-3 3 0 15,0 2 0-15,0 1 128 0,-1 0-128 0,-5 0 0 16,-4-4 0-16,0-1 0 0,-4 5 0 0,1 1 0 16,-4 0 0-16,-1 1 128 0,2 1-128 0,-2 0 0 15,-3 1 0-15,-2-2 128 0,-1-1-128 0,-5 0 0 16,-1 0 0-16,-5 1 128 0,-3-2-128 0,-1 1 0 15,-1 0 0-15,-2 1 128 0,-4 1-128 0,0-1 176 16,-3 3-176-16,0 0 192 0,-3-1-192 0,0 1 0 0,-3 0 0 0,1-1 0 16,-9-3 256-16,0 0-16 0,11 3-16 0,-11-3 0 15,0 0-48-15,0 0-16 0,0 0 0 0,0 0 0 16,0 0 32-16,0 0 0 0,0 0 0 0,0 0 0 16,0 0-16-16,0 0 0 0,0 0 0 0,0 0 0 15,0 0-176-15,0 0 0 0,-14-1 0 0,2-1 0 16,-1-2-320-16,2 0-64 0,0-2 0 0,-2 0 0 31,-1 4-2592-31,-1 1-528 0</inkml:trace>
  <inkml:trace contextRef="#ctx0" brushRef="#br0" timeOffset="43598.1">9563 11149 13823 0,'0'0'1216'0,"-9"3"-960"0,0-3-256 0,9 0 0 15,0 0 1088-15,0 0 160 0,0 0 32 0,0 0 16 0,0 0-336 0,2-10-64 16,4-3 0-16,2-1-16 0,4-4-400 0,3-1-80 16,3-1-16-16,2-1 0 0,6-2 64 0,2-1 16 15,5 0 0-15,2 0 0 0,3 1-160 0,4 2-48 16,3 0 0-16,-2 0 0 0,-2 0-96 0,-3 1-32 15,-1 2 0-15,-2 4 0 0,-2 0-128 0,-1 4 160 16,-3 2-160-16,-4 5 160 0,-3 5-160 0,-3 4 0 16,-3 7 0-16,-5 4 0 0,-2 3 0 0,-4 2 0 15,-1 4 144-15,-4 1-144 0,-4 4 0 0,0 0 0 16,-1 0 0-16,-2 1 128 0,0-1-128 0,1-4 0 16,1 0 0-16,2-7 128 0,2-3-128 0,2-2 176 0,2-5-176 0,4-1 192 15,2-5 400-15,4-2 96 16,4-4 16-16,5-1 0 0,8-3 32 0,5-4 16 0,3-3 0 0,2-2 0 15,-2-4-432-15,1 0-96 0,-2 1-16 0,-1 0 0 16,-1 1-208-16,1 2 0 0,-3 0-192 0,1 1 192 16,-1 4 0-16,-1 2-128 0,0 4 128 0,-4 2 0 15,-1-1 0-15,-2 7 0 0,-2 1 0 0,-1 4 0 16,-1 3 0-16,-2 1 0 0,-1 0 0 0,-3 0 0 16,-1 3 0-16,-1 0 128 0,0-1-128 0,-1 1 0 15,0-2 0-15,6-1 0 0,-1-1 0 0,1-1 0 16,3-5 0-16,-1 1 0 0,4-1 0 0,3-2 0 15,2-3 320-15,3-1 32 0,2 0 0 0,5-1 0 16,6-2 0-16,-2 2 0 0,3-4 0 0,-4 0 0 16,1-1-224-16,-1-3-128 0,0 2 160 0,1-2-160 0,0 2 0 15,1 3 128-15,-1 3-128 0,-1 1 0 0,0 0 0 0,-3 0 0 16,1 1 0-16,-6 0 0 0,-4 2 0 0,0-3 0 16,-2 0 0-16,-2 1 0 0,1 3 0 0,-2 0 0 15,0 0 0-15,-1-2 0 0,0 1 128 0,3-2-128 16,-5 1 0-16,3-2 0 0,-3-1 128 0,4 1-128 15,-3 0 0-15,0 0 144 0,3-1-144 0,0 0 0 16,-5-1 0-16,1 1 0 0,0 0 0 0,-2 1 0 16,0-1 0-16,-2 1 0 0,-1 1 0 0,-1 1 0 15,2 0 0-15,-3-2 0 0,0 0 0 0,2 2 0 16,1 1 0-16,0 1 0 0,-3 3 0 0,0-2 0 16,0-1 0-16,1 4 0 0,1-2 0 0,2 3 0 15,-1-4 0-15,1 0 0 0,0-1 0 0,4 1 0 0,4-2 0 0,1-3 0 16,2 0 0-16,3-3 0 0,4-3 0 0,0 1 0 15,0 1 0-15,0-4 0 0,2 0 0 0,1 2 0 16,2-4 0-16,0 4 0 0,0-5 0 0,1 6 0 16,1 2 0-16,-1-4 0 0,-3 1 0 0,-2 1 0 15,-5-2-144-15,-2 2 144 0,-3 3 0 0,-3-1 0 16,-1 2 0-16,-1 1 0 0,0 1 0 0,-3 2 0 16,-2-1 0-16,-1 3 0 0,-2 2 0 0,0-2 0 15,0 1 0-15,3 1 0 0,1-1 0 0,0-1 0 16,2-2 288-16,3 0 16 0,1-1 0 0,3-1 0 15,-1-1-64-15,1-1-16 0,0-4 0 0,2 1 0 16,-4 0 16-16,2 0 0 0,-3-4 0 0,6 2 0 16,-1 1-48-16,1-1 0 0,-2-1 0 0,0 2 0 0,0-4-48 15,2 4-16-15,-2 4 0 0,-1 0 0 0,1 1 0 0,-3 0 0 16,-1-3 0-16,-1 3 0 0,-2 4-128 16,-2-3 0-16,-2 0 0 0,0 3 0 15,-3 4-1216-15,-2-2-112 0,-2 2-16 16</inkml:trace>
  <inkml:trace contextRef="#ctx0" brushRef="#br0" timeOffset="45629.85">4435 12850 15711 0,'-11'9'704'0,"4"-4"128"0,0 1-656 0,-1 3-176 0,2-4 0 0,6-5 0 0,-8 9 896 0,8-9 128 15,-6 6 48-15,6-6 0 0,-8 7-64 0,8-7-16 16,0 0 0-16,0 0 0 0,-10 2 96 0,10-2 32 15,0 0 0-15,-12-6 0 0,3 1-96 0,1-7 0 16,4 2-16-16,-1-4 0 0,0-1-336 0,-1 0-64 16,1-2-16-16,2 1 0 0,-1-1-208 0,1-1-64 15,-2-1 0-15,3 0 0 0,-2 0-192 0,1 1-128 16,2 1 160-16,0-2-160 0,1-2 0 16,2 1 128-16,2 2-128 0,2-1 0 0,2 1 0 0,3 2 0 15,3-2 0-15,2 3 0 0,-1 1 0 0,3 4 0 16,2-1 0-16,2 4 0 0,2-2 0 0,1 5-208 15,3 3 64-15,0 3 16 0,3 2 128 0,-2 4 0 16,0-1-144-16,-2 7 144 0,0 4 0 0,-3 0 0 16,-3-2-144-16,0 4 144 0,-7 5 0 0,-7 3 0 15,-2-1 0-15,-2 1 0 0,-4 0 0 0,-4-2 0 16,-4 3 0-16,-7-4 0 0,-4-5 0 0,-3 0 0 16,-4 1 0-16,-6-4 0 0,-1-1 128 0,-3-4 48 15,-1-1 0-15,1-8 0 0,-1 0 176 0,3-3 32 16,3 0 16-16,3-5 0 0,-1-5 80 0,6-2 16 15,5-2 0-15,3-1 0 0,3-2-128 0,4-2-32 16,5-1 0-16,3-4 0 0,1 1-192 0,5 0-144 16,4-2 192-16,4 1-192 0,3 1 0 0,4 0 0 15,5 3 0-15,3 2 0 0,2 0 0 0,3 3 0 0,4 3 0 0,1 1-144 16,0 3 144-16,0 2 0 0,-1 3 0 0,-1 6-128 16,-3 7 128-16,-5 1 0 0,-3 1-144 0,-7 6 144 15,-4 3 0-15,-5 5-144 0,-5-1 144 0,-6 4 0 16,-5 1 0-16,-7 1 0 0,-7 6 0 0,-4 0 0 15,-5-1 0-15,-3-6 0 0,-4-2 0 0,-1-4 0 16,-1 3 160-16,3-7-16 0,-1-3 0 0,4-7 0 16,3 3 368-16,4-8 80 0,2-3 16 0,4-4 0 15,5-6-32-15,3-5 0 0,1-1 0 0,6-2 0 16,4-3-208-16,4-1-48 0,0-2-16 0,8 0 0 16,1-2-304-16,5 1 0 0,4 3 0 0,2-2 0 0,1-1 0 15,2 8 0-15,0 3 0 0,2 3 0 0,-1 2 0 0,-3 6-144 16,0 5 144-16,-1 5-128 15,-6 1-1456-15,-2 8-272 0,-2 6-64 0</inkml:trace>
  <inkml:trace contextRef="#ctx0" brushRef="#br0" timeOffset="49616.28">17348 5446 23951 0,'-11'-1'1056'0,"11"1"224"0,-9 2-1024 0,9-2-256 16,0 0 0-16,-3 14 0 0,2 1 736 0,1 2 96 15,1 1 0-15,2 2 16 0,2 6-592 0,-2 3-112 16,0 1-16-16,2 2-128 0,-1 1 256 0,0 4-64 16,0 4-16-16,-2 2 0 0,-2 6-176 0,2 1 128 15,-2-2-128-15,1 6 128 0,-1 3-128 0,0 4 0 16,0 0 0-16,0 4 0 0,0 2 0 0,0 0 0 16,-1 7 0-16,-1 2 128 0,0 4 64 0,-2 4 0 0,0 4 0 15,-1 0 0-15,-1 2 32 0,2 2 16 0,-2 4 0 0,3 5 0 16,-2-1 80-16,1 0 0 0,0 3 16 0,1 3 0 15,-2-1 16-15,1 2 0 0,0-1 0 0,1 3 0 16,1 0-16-16,-2 2 0 0,-1 2 0 0,0 1 0 16,0-2 0-16,0 8 0 0,-2-3 0 0,1 3 0 15,-2 0 0-15,-2-1 0 0,1 3 0 0,-2 4 0 16,-1 0-32-16,2 0-16 0,0-2 0 0,0 4 0 16,0 1-112-16,0 0-32 0,-1-4 0 0,1 6 0 15,0 5-144-15,0-2 128 0,0 1-128 0,0-2 128 16,-1 3-128-16,1-1 0 0,0 1 144 0,0 2-144 15,0-3 0-15,-2 4 0 0,0-1 0 0,-1-1 128 16,-1-1-128-16,1 2 0 0,0-4 0 0,1 2 0 16,-2 3 160-16,1-3-32 0,3 0-128 0,-3 1 192 0,3-3-48 15,-1-1-16-15,-1-2 0 0,1-3 0 16,-1 2-128-16,1 1 160 0,-1-3-160 0,2 0 160 0,0-3-160 0,0 0 192 16,-2-1-192-16,1-2 192 0,0 1-192 0,-1-5 192 15,1 1-192-15,-2-2 192 0,0 3-192 0,0-1 0 16,1-3 0-16,0-1 0 0,1-3 0 0,1-1 0 15,0 1 128-15,1-4-128 0,1-4 144 0,-1 0-144 16,4 0 160-16,0-1-160 0,1-2 0 0,0-1 128 16,1-3-128-16,0-1 0 0,0-1 0 0,1-3 0 15,-1 1 0-15,2-4 0 0,-1-1 128 0,2-1-128 16,0 1 0-16,0 0 144 0,0-2-144 0,2-1 0 16,-2-2 0-16,1 1 0 0,2 0 224 0,-1-3-32 15,1 1-16-15,0-4 0 0,-1 4 0 0,-1-3 0 0,3-1 0 16,-1 2 0-16,1-2 0 0,-2-1 0 0,1-2 0 0,-2 0 0 15,-1 2 80-15,0-2 0 0,-1-4 16 0,-1-2 0 16,-1-5-112-16,-1-3-32 0,-3 0 0 0,2-2 0 16,-2-1 112-16,0 2 16 0,-2-7 0 0,0-6 0 15,-1 1-256-15,0-7 128 0,0 1-128 0,0-2 0 16,0-1 128-16,-2-1-128 0,2-1 0 0,0-1 144 16,0-1-144-16,1-2 0 0,1 2 0 0,3-9 0 31,1-1-1296-31,2-5-240 0,2-4-64 0,4-2-10864 0,-1-5-2176 0</inkml:trace>
  <inkml:trace contextRef="#ctx0" brushRef="#br0" timeOffset="52251.5">18252 6450 5519 0,'-1'-9'496'0,"0"-1"-496"16,1 2 0-16,0-1 0 0,-2 3 1680 0,1-4 240 15,0 1 64-15,-2-1 0 0,3 10-1104 0,0-8-224 16,0 8-32-16,0-11-16 0,-1 3-32 0,1 8 0 16,-1-10 0-16,1 10 0 0,-2-8-80 0,2 8-32 15,0-8 0-15,0 8 0 0,0 0 192 0,0 0 48 16,0 0 0-16,0 0 0 0,0 0-352 0,0 0-64 16,-7 6-16-16,0 3 0 0,2 3-48 0,0 6-16 15,0 1 0-15,1 3 0 0,2 5-16 0,-1 1 0 16,1 3 0-16,0 4 0 0,1 0-48 0,1 2-16 15,0 0 0-15,4-3 0 0,1-1-128 0,1-5 192 0,3-1-192 16,1-5 192-16,3-3 112 0,1-4 16 16,1-1 16-16,2-9 0 0,1-1 320 0,3-5 64 0,5-5 16 0,0-2 0 15,2-1-128-15,3-5-32 0,2-4 0 0,0 0 0 16,-1-1-320-16,-2-1-80 0,-2-1-16 0,-1 0 0 16,-2-2-160-16,2 0 128 0,-5 1-128 0,-1-2 128 15,0-1-128-15,-2 3 0 0,-1 2 0 0,-1-3 0 16,-1 0 0-16,-4 2 0 0,-2-1 0 0,-2 2 0 15,-3-2 0-15,-1 3 0 0,0 2 0 0,-4 6-176 16,-1-1-16-16,1 12 0 0,-2-7 0 0,2 7 0 16,0 0 48-16,0 0 0 0,-11 1 0 0,1 3 0 15,-2 4-48-15,1 2 0 0,-2 2 0 0,2 1 0 16,-1 5 192-16,2 4-128 0,0 2 128 0,0 5-128 16,-1 4 128-16,0 6 0 0,-3 2 0 0,0 5-128 15,0 3 128-15,-2 4 0 0,0 0 0 0,1 4 0 16,0 7 0-16,-3-3 0 0,-2 2 0 0,-1-2 0 0,2-1 0 15,1-4 0-15,-1-5 0 0,2-4 128 0,-1 0 144 0,0-5 48 16,-2 1 0-16,-2-5 0 0,0-4 32 0,3-2 16 16,2 1 0-16,-1-1 0 0,-1-3-80 0,1-6-16 15,-1-1 0-15,2-3 0 0,2-3-32 0,0-3-16 16,0-3 0-16,1 0 0 0,1-3 96 0,3-1 32 16,0-3 0-16,10-3 0 0,-12-3 32 0,3-3 0 15,3-2 0-15,1-2 0 0,1 0-64 0,1-4-16 16,1-1 0-16,2-5 0 0,1-1-128 0,3-6-32 15,1 0 0-15,4-2 0 0,1 3-144 0,3-2 0 16,3 6 0-16,3 2 0 0,0 2 0 0,3 0 0 0,1 5 0 16,4 3 0-16,-1-1-128 0,5 4 128 0,2-2-160 15,0 6 160-15,-1 3-176 0,0 0 176 0,1 2-192 16,-3 3 192-16,-3 5 0 0,2 2-128 0,-2 1 128 0,-4-1 0 16,-2 2 0-16,0 2 0 0,-4 1 0 0,-1 1 0 15,-4-3-256-15,-2 2 0 0,-2-3 0 0,-2 1 0 31,0 2-688-31,-5-3-128 0,-1-2-16 0,2-1-8800 0,-2-11-1760 0</inkml:trace>
  <inkml:trace contextRef="#ctx0" brushRef="#br0" timeOffset="52819.03">19404 7248 11967 0,'0'0'528'0,"0"0"112"0,0 0-512 0,-3-6-128 0,3 6 0 0,0 0 0 16,0 0 3104-16,0 0 592 0,0 0 112 0,0 0 32 16,0 0-2832-16,-9 6-560 0,-1 7-128 0,1 0 0 15,-1 6-48-15,1 4 0 0,0 1 0 0,-2 3 0 16,1-3 208-16,-3 2 32 0,3 5 16 0,0 1 0 16,1-4 16-16,-1 2 0 0,2 2 0 0,0 0 0 15,4-7-160-15,2 2-48 0,1-4 0 0,2-6 0 16,3-1-16-16,2-6 0 0,2 0 0 0,2-4 0 15,1-2 80-15,3 0 16 0,3-4 0 0,1-4 0 16,-1 0-112-16,4-2-32 0,0-3 0 0,4-1 0 0,-1-4-272 16,0 1-176-16,-3 2 32 0,-2-3 0 15,-2-4-2208-15,-3 3-432 0,-3 0-96 0,-2-3-10240 16</inkml:trace>
  <inkml:trace contextRef="#ctx0" brushRef="#br0" timeOffset="52980.72">19405 6938 29487 0,'0'0'2624'0,"-5"-6"-2112"15,5 6-512-15,0 0 0 0,0 0 1024 0,0 0 112 16,0 0 16-16,4-8 0 0,-4 8-768 0,10-6-128 0,1 2-48 0,-2 1 0 16,3 2-368-16,-1 1-80 0,1 0-16 0,-1 1 0 31,0 1-2496-31,0-1-512 0</inkml:trace>
  <inkml:trace contextRef="#ctx0" brushRef="#br0" timeOffset="53236.75">19899 7176 26719 0,'-8'15'1184'0,"5"-6"240"0,0 4-1136 0,2-1-288 0,0 0 0 0,1 6 0 16,1 5 640-16,-1-2 64 0,0-1 0 0,1 3 16 16,-1 3-464-16,0-3-80 0,-2 2-32 0,-1 1 0 0,1-5-144 0,-1 3 0 15,-2 0 0-15,1-2 128 0,-1-3-128 0,2-1 0 16,1 0 0-16,1-1 0 0,1 1 0 0,1-2-176 16,1-5 48-16,0 0 0 15,2 1-336-15,-4-12-64 0,6 7-16 0,-6-7 0 16,12 8-1296-16,-2-5-256 0</inkml:trace>
  <inkml:trace contextRef="#ctx0" brushRef="#br0" timeOffset="53429.6">19742 7495 24879 0,'0'0'2208'0,"0"0"-1760"0,0 0-448 0,14 0 0 16,0-1 1072-16,4 1 128 0,1 0 16 0,4-2 16 15,2-1-736-15,3-1-160 0,2-1-16 0,2 1-16 16,3-4-176-16,-5 2-128 0,1 1 144 0,-1-2-144 16,-2 2-176-16,-1 4-128 0,-2 1-16 0,-2-1-16 31,0-2-2016-31,-3-1-400 0</inkml:trace>
  <inkml:trace contextRef="#ctx0" brushRef="#br0" timeOffset="53649.82">20700 7304 31903 0,'-7'17'1408'0,"4"-1"304"0,-1 3-1376 0,-2 5-336 16,0 4 0-16,-2-2 0 0,0 2 464 0,2-4 32 15,1 3 0-15,-1-3 0 0,-3 3-272 0,0-3-48 16,1-3-16-16,-1 2 0 0,0 0-160 0,2-3 0 15,-1-1 0-15,2 2 0 16,-1-3-1488-16,4-1-288 0,1 0-48 0,2 1-7200 16,2-6-1456-16</inkml:trace>
  <inkml:trace contextRef="#ctx0" brushRef="#br0" timeOffset="54250.8">21767 6468 10127 0,'0'0'448'0,"0"0"96"0,0 0-544 0,0 0 0 0,0 0 0 0,0 0 0 16,0 0 2736-16,0 0 432 0,0 0 96 0,0 0 0 15,12-6-2096-15,4 2-416 0,3-3-96 0,4 2-16 16,3 1-160-16,6 1-32 0,5-1-16 0,0 1 0 16,0-2-208-16,1 0-32 0,1-3-16 0,-1 3 0 15,-1 2-176-15,1-1 0 0,1-4 0 0,-3 6 128 16,-1 2-128-16,-2 2 0 0,-7 1 0 0,-1 2-7888 15,-4 0-1536-15</inkml:trace>
  <inkml:trace contextRef="#ctx0" brushRef="#br0" timeOffset="54428.98">21852 6717 19343 0,'-26'3'1728'0,"14"0"-1392"0,2 0-336 0,10-3 0 0,0 0 2000 0,0 0 336 16,0 0 64-16,0 0 16 0,10 6-1120 0,4 1-208 15,5-1-64-15,6-4 0 0,10 1-512 0,1-2-96 16,3 1-32-16,3-2 0 0,3-3-176 0,2 0-32 16,2 1-16-16,1-2 0 0,3 0-160 0,0 3-256 15,-1 0 64-15,1 0-14608 0</inkml:trace>
  <inkml:trace contextRef="#ctx0" brushRef="#br0" timeOffset="56037.79">24089 6314 8287 0,'0'0'368'0,"0"0"80"0,3-10-448 0,-3 2 0 0,-3-3 0 0,2 2 0 0,1 9 1856 0,-1-12 304 16,-2 4 48-16,-1 0 16 0,4 8-912 0,-5-6-176 15,5 6-48-15,-6-7 0 0,-2 2-352 0,8 5-80 16,-9 0-16-16,2 4 0 0,-2 4-304 0,0 1-64 15,-1 3-16-15,-1 5 0 0,4 3 0 0,-2 4 0 16,0 3 0-16,1-2 0 0,2 5 32 0,1 1 0 16,0 1 0-16,1 2 0 0,2 2-96 0,0-3 0 15,2-1-16-15,3-2 0 0,2-4-32 0,4-2 0 16,2-5 0-16,3-2 0 0,4-5 112 0,2 1 0 16,4-5 16-16,2-2 0 0,1-4 256 0,2-3 48 15,1-3 16-15,3-1 0 0,-2-2-80 0,2-6 0 16,0-1-16-16,-1-1 0 0,-2-2-256 0,3 2-48 0,-2-2-16 15,-1 0 0-15,-2-2-176 0,-1-4 128 0,-2 1-128 0,0 2 128 16,-4 1-128-16,0 1 0 0,-4 1 144 16,0-2-144-16,-3-1 0 0,-3-4 144 0,-1 1-144 0,-1 3 0 15,-2-1 0-15,-1 2 0 0,0-5 0 0,-1 5 0 16,-1 5 0-16,-1 1 0 0,-1 3 0 0,-2 10-192 16,0 0 64-16,0 0 128 0,0 0-208 0,0 0 80 15,0 0 128-15,0 0-160 0,-7 13 160 0,2 2-160 16,-2 2 160-16,2 2 0 0,-1 0-144 0,0 6 144 15,-1 6 0-15,0 2-144 0,-2 0 144 0,0 4 0 16,-1 3-128-16,-2 6 128 0,-2 0 0 0,-1 5 0 16,-3 2 0-16,2 0 0 0,-2 0 0 0,-3 1 0 15,1 1 0-15,1-3 0 0,-1 0 0 0,2-5 0 16,-1-5 0-16,0-1 176 0,0-4-48 0,0-1-128 0,1 1 320 16,-1-4-32-16,0-2-16 0,0-4 0 0,1-2 64 0,0-3 16 15,0-2 0-15,2-4 0 0,-1-2 32 0,2-5 0 16,-2-1 0-16,5-6 0 0,2-2 64 15,1-2 32-15,0-8 0 0,2 0 0 0,2-4-48 0,3-4-16 16,1 0 0-16,1-1 0 0,2-4-224 0,2-4-32 16,0 2-16-16,5-2 0 0,2 3-144 0,-1 0 0 15,4 4 0-15,3 1 0 0,-1 1-176 0,2 3 48 16,1 2 0-16,3 0 0 0,1 4 128 0,2 2-192 16,2 3 192-16,-1 3-192 0,1 1 192 0,0 2-128 15,-1 4 128-15,1 5-128 0,-1-1 128 0,-1 2-160 16,-3 2 160-16,0 0-160 15,0-1-256-15,-2 0-48 0,-1 1-16 0,-1 0 0 16,-4-1-1504-16,0 0-288 0,0 1-64 0,0 2-16 16,-5-5-704-16,3-1-144 0</inkml:trace>
  <inkml:trace contextRef="#ctx0" brushRef="#br0" timeOffset="56371.63">25285 7046 18831 0,'0'0'832'0,"0"0"176"15,0 0-816-15,0 0-192 0,0 0 0 0,-2 10 0 16,-1-179 944-16,-2 365 144 0,-3-181 16 0,0-1 16 0,-3 2-288 0,0 3-48 15,-3 5-16-15,1-3 0 0,-1 0-192 0,2-2-32 16,-1 1-16-16,0 0 0 0,2 1-32 0,-1 0-16 16,2-3 0-16,2 1 0 0,3-1-16 0,3-3 0 15,2-3 0-15,4 0 0 0,1 0-32 0,2-4-16 16,6 0 0-16,4-1 0 0,3-6 0 0,4-1 0 16,1-2 0-16,3-5 0 0,-2 1-288 0,2-1-128 15,-4-1 0-15,1 1 128 16,0-2-1600-16,-4 2-320 0,-2-2-64 0,-1 0-11424 0</inkml:trace>
  <inkml:trace contextRef="#ctx0" brushRef="#br0" timeOffset="56530.02">25334 6706 35935 0,'-9'-12'1600'0,"9"12"320"0,0-10-1536 0,0 10-384 0,0 0 0 0,6-8 0 15,0 3 640-15,-6 5 48 0,10-7 16 0,1 2 0 32,-4 1-1376-32,2-1-272 0,0 1-48 0,-1 0-15104 0</inkml:trace>
  <inkml:trace contextRef="#ctx0" brushRef="#br0" timeOffset="57039.36">26929 6134 21183 0,'0'0'1888'0,"0"0"-1504"0,0 0-384 0,0 0 0 16,0 0 1200-16,-8 6 160 0,3 7 48 0,-3-2 0 15,2 3-768-15,0 4-128 0,1 1-48 0,0 6 0 16,-3 3-192-16,3 4-32 0,-3-1-16 0,1 0 0 16,-2 6-16-16,-1 3 0 0,-2-2 0 0,-1 1 0 15,1 3-64-15,-1 3-16 0,0-5 0 0,1 5 0 0,-1-6-128 16,1-1 192-16,1-2-192 0,2-6 192 0,4-5-192 0,0-3 0 15,-1-3 0-15,0-2 128 0,3-2-128 0,0-1 0 16,3-14 0-16,-2 10 0 16,2 2-1088-16,0-12-240 0,0 0-48 0,0 0-10752 15</inkml:trace>
  <inkml:trace contextRef="#ctx0" brushRef="#br0" timeOffset="57255.21">26457 6664 7359 0,'-10'-11'656'0,"6"4"-528"16,2 0-128-16,2 0 0 0,0-1 4896 0,0 8 944 16,10-5 192-16,-1-3 48 0,2 2-4192 0,6 2-832 0,3-2-160 0,4 1-48 15,4 1-496-15,6-1-96 0,6-1-32 0,3 1 0 16,2 1-32-16,3-4-16 0,1 2 0 0,2 3 0 16,0 1-176-16,-1 0 128 0,-3 2-128 0,-1 2 128 31,-2-2-848-31,-1 2-176 0,0 2-48 0,-2 1 0 15,-3 0-1904-15,-1-2-384 0</inkml:trace>
  <inkml:trace contextRef="#ctx0" brushRef="#br0" timeOffset="57889.05">28575 6088 11967 0,'0'0'1072'0,"0"0"-864"16,0 0-208-16,0 0 0 0,0 0 1872 0,0 0 336 15,0 0 64-15,0 0 16 0,0 0-1520 0,0 0-288 16,0 0-64-16,-6 11-16 0,-1-3-32 0,0 2-16 16,-1-2 0-16,-4 3 0 0,0 1 64 0,-3 2 16 0,-2 1 0 0,-2 1 0 15,-3 2 32-15,-1 1 16 0,-2 2 0 0,-2-1 0 16,-1 3-96-16,-1-2 0 0,-4-2-16 0,3-2 0 16,0-6-32-16,4 2 0 0,1 0 0 0,3-4 0 15,1 1 128-15,3-4 32 0,1 3 0 0,0-1 0 16,4-1-128-16,2 0-32 0,2-6 0 0,9-1 0 15,-6 5-336-15,6-5 128 0,0 0-128 0,0 0 0 16,-5 10 128-16,5-10-128 0,0 0 160 0,0 0-160 16,0 0 176-16,12 7-176 0,1-1 192 0,2-2-192 15,2-2 160-15,1 1-160 0,1-2 128 0,1 3-128 16,0 2 128-16,3-2-128 0,0-1 0 0,3 2 128 16,2 1-128-16,-2-2 0 0,1 1-160 0,0-2 160 15,1 0-208-15,0-3 48 0,0 2 16 0,-1-2 0 0,0 0 144 0,0-2 0 16,-2 0-144-16,1 1 144 15,-1-1 0-15,1 0 0 0,-2-2 0 0,0 0 0 16,0-4 0-16,0 3 0 0,-1 3 0 0,1-6 0 0,0-1 0 0,-2 0 0 16,-3 1 0-16,-2-1 0 0,-3 0 128 0,-3-4-128 15,-5-1 192-15,-1 0-64 0,-2-2 240 0,-4-2 32 16,-2-3 16-16,-3 0 0 0,-3-2 96 0,-4 1 0 16,-3-2 16-16,-2 0 0 0,-2 0-208 0,-1 1-64 15,3-1 0-15,-1 5 0 0,0 1-256 0,0 3 128 16,1-1-128-16,1 5 0 15,-1-3-256-15,1 3-144 0,3 0-48 0,-1 0 0 16,2 6-2112-16,3 2-416 0</inkml:trace>
  <inkml:trace contextRef="#ctx0" brushRef="#br0" timeOffset="58689.44">29678 6051 25103 0,'5'-17'1104'0,"-1"6"240"0,0 1-1072 0,2-3-272 0,2 3 0 0,-4-1 0 16,0-1 416-16,-1 4 32 0,0-2 0 0,-3 10 0 0,0 0-448 0,0 0 0 15,0 0 0-15,0 0 0 0,0 0 128 0,-8 7-128 16,-2 0 128-16,0 7-128 0,0 1 0 0,0 7 0 16,-1 4 128-16,0 3-128 0,0 4 0 0,-1 1 0 15,-1-1 0-15,4 4 0 0,-3 2 192 0,2 1-32 16,1-1-16-16,2 1 0 0,1 0-144 0,6-3 0 16,0-4 0-16,5-2 0 0,1-2 128 0,3-4 0 15,2-3 0-15,2-7 0 0,5-2 512 0,3-2 112 16,-1-2 16-16,2-2 0 0,4-4-112 0,4-3-16 15,-3-1 0-15,5-3 0 0,3-2-224 0,-2 0-48 16,-3-6-16-16,1 2 0 0,-1-5-224 0,-1 1-128 16,-1 0 128-16,-2-3-128 0,-3-2 256 0,0 0 0 15,-2-1-16-15,-1 0 0 0,0-3 16 0,-1-2 16 0,-2 3 0 16,4 1 0-16,-3-2-272 0,-3 2 160 0,3 2-160 0,-4 2 128 16,-2 2-128-16,0 3 0 0,-2 4 0 0,-2 4 0 15,-8 4 0-15,0 0-144 0,0 0 144 0,5 10 0 16,-4 0-192-16,-1 4 64 0,-3 1 128 0,0 3-208 15,-3 1 208-15,-1 3 0 0,-2 5 0 0,-1-1 0 16,-2 5 0-16,-2 4-144 0,-3 7 144 0,-1 4 0 16,-3 0 0-16,1 2 0 0,0 3 0 0,-2 2 0 15,-1 6 0-15,0-1 0 0,0 3 0 0,1-4-128 16,-3-1 128-16,3-1 0 0,0 0 0 0,0-6 0 16,1 1 0-16,-2-8 0 0,0 1 0 0,-2-5 0 15,-3-2 128-15,1-6 0 0,4-1 0 0,-2 2 0 16,-2-4 64-16,0-1 0 0,-1-3 16 0,-1-2 0 0,2-4 80 15,1-1 16-15,-2-4 0 0,0-5 0 0,-2-2-48 0,1-1-16 16,0-4 0-16,1-4 0 0,1-3-48 0,1-4-16 16,-2-4 0-16,3-2 0 0,5 1-16 0,2-5 0 15,2-3 0-15,3 0 0 0,3-6 144 0,2 2 16 16,3-2 16-16,4 5 0 0,2-1-64 0,4 5-16 16,3 1 0-16,3 4 0 0,2 5-256 0,4 4 0 15,2 6 0-15,4 2 0 0,2 3 0 0,4 6-224 16,3 2 32-16,2 2 16 0,3 0 176 0,3 4 0 15,-1-1 0-15,7 4 128 0,0-1-128 0,2 3 0 16,0 4 0-16,3-3 0 0,1 1-128 0,-1-2-64 16,-1 3 0-16,-6 0 0 15,-6-2-1424-15,-4 4-304 0,-4-2-48 0,-5 0-14352 0</inkml:trace>
  <inkml:trace contextRef="#ctx0" brushRef="#br0" timeOffset="60475.5">4431 9105 12543 0,'0'0'560'0,"0"0"112"0,0 0-544 0,0 0-128 15,0 0 0-15,0 0 0 0,0 0 896 0,0 0 128 16,0 0 48-16,-7-3 0 0,0-4-288 0,7 7-48 16,0 0-16-16,-9-5 0 0,2 0 32 0,7 5 0 15,0 0 0-15,-9-3 0 0,-1 1-336 0,-2 1-64 16,2-2-16-16,0 3 0 0,-2 1-112 0,1 4-32 16,-2-1 0-16,-1 0 0 0,-4 2-192 0,-2 5 176 15,-4-2-176-15,0 2 160 0,0 2-160 0,-1-2 0 16,1 2 0-16,0 1 128 0,0-4-128 0,1 1 128 0,0 2-128 0,3-1 128 15,1 2 208-15,1 0 48 0,0-1 0 0,0 1 0 16,1-2-192-16,0 3-16 0,1 3-16 0,-1 0 0 16,-1 0-160-16,4-1 0 0,0 2 0 0,2 0 0 15,-1 3 160-15,3 0-160 0,2-3 192 0,2 0-192 16,1-1 0-16,1 1 0 0,1 1 0 0,3-2 0 16,4 1 0-16,0 1 0 0,1 2 0 0,3 1 0 15,2-2 192-15,3 0 0 0,-1 0-16 0,1 0 0 16,0-1-32-16,1 0 0 0,1-2 0 0,1 0 0 15,0 0 48-15,0-1 0 0,1-1 0 0,1 0 0 16,-1 1 0-16,1-2 16 0,0 0 0 0,0 2 0 0,-2-2-48 16,1 2-16-16,-3-1 0 0,-2 3 0 0,-1 3-144 15,-1-3 0-15,-1 0 144 0,-5 2-144 0,1 1 0 0,-3 4 128 16,-2-2-128-16,-1 1 0 0,0-2 0 0,-4-1 0 16,1-1 0-16,-3 0 128 0,0-5-128 0,2 1 192 15,-4-2-64-15,-1-1 0 0,-2-1 128 0,1-3 16 16,-2 2 16-16,0 0 0 0,-1-2-48 0,0 3-16 15,-2-4 0-15,-1 1 0 0,-1-4-96 0,1 4-128 16,-2-2 176-16,1 1-176 0,0-4 160 0,1 1-160 16,1 2 128-16,1-2-128 0,-1 2 0 0,4-3 0 15,0-1 128-15,2 2-128 0,2 2 0 0,2-2 0 16,6-6 0-16,-6 9 0 0,1-1 0 0,1 3 0 0,0-3 0 16,4-8 0-16,0 0 0 0,0 12 0 15,-2-3 0-15,2-9 0 0,5 10-144 0,-5-10 144 0,6 12 0 0,0-3 0 16,1 2 0-16,0 1 0 0,1 2 0 0,2 1 0 15,0 0 0-15,0 2 0 0,1-2 0 0,-2 3 0 16,1 1 0-16,0 1 0 0,0-1 0 0,0 4 0 16,-1 4-128-16,0-2 128 0,-1 4 0 0,-1-1 0 15,1 3 0-15,-2 1-128 0,-1-1 128 0,0 1 0 16,-1 1 0-16,0 3 0 0,0 1 0 0,-4 1 0 16,-4 1 0-16,3 1 0 0,-2-2 0 0,1 4 0 15,-2 1 0-15,0-4 0 0,0-3 0 0,0 1 0 16,1 2 0-16,0-2 0 0,2-3 0 0,0 1 0 15,-1 2 0-15,0-3 144 0,0-1-144 0,4 0 192 16,0-1-192-16,0 0 0 0,1 1 0 0,2 0 128 16,3-2-128-16,0-4 0 0,2 0 144 0,0-2-144 15,3 2 192-15,3-3-16 0,2 3-16 0,2-6 0 0,3-3-160 0,3-1 128 16,2-3-128-16,2-2 128 0,2 1-272 0,-2-4-64 16,-2 0-16-16,2-4-9696 15,-2 3-1920-15</inkml:trace>
  <inkml:trace contextRef="#ctx0" brushRef="#br0" timeOffset="61376.79">2086 10474 2751 0,'0'0'128'0,"0"0"16"0,0 0-144 0,0 0 0 15,0 0 0-15,0 0 0 0,0 0 2720 0,-1 13 512 0,-3 1 96 0,-1-1 32 16,-4-2-1952-16,-1 3-400 0,-3 4-80 0,0-2-16 16,-2 0-224-16,-2-1-48 0,0-1-16 0,-2 1 0 15,-6-1 320-15,5 3 64 0,-3-1 16 0,0 2 0 16,0-4-80-16,1-1-16 0,0 1 0 0,2-2 0 16,-1 1-352-16,2-3-80 0,0 2-16 0,1-3 0 15,-2 2-224-15,5-3-64 0,0-1 0 0,2 0 0 16,1-2-192-16,2 1 128 0,3-3-128 0,7-3 0 15,0 0 128-15,0 0-128 0,0 0 0 0,0 0 144 16,0 0-144-16,0 0 0 0,0 0 0 0,0 0 0 16,6 6-128-16,2 0 128 0,2-2 0 0,2-1 0 15,9 0 0-15,-1 4 0 0,3-1-144 0,2-1 144 16,2 4 0-16,4-1 0 0,-1 1 0 0,2 0 0 0,0 5 0 0,1-3 0 16,0-3 0-16,-1 2 0 0,-3-4 0 0,1-2 0 15,1-1 0-15,-3-2 0 0,-2 0 0 0,0-1 0 16,1 0 0-16,-3-2 0 0,-3-2 0 0,1 0 224 15,-3-5-16-15,0 1 0 0,-1-2 256 0,-4 1 48 16,-1-3 16-16,-2 3 0 0,-1-3-192 0,-3 2-32 16,-5 0-16-16,1-3 0 0,-6 3-32 0,1-4-16 15,-4 0 0-15,-2 0 0 0,-3-1 80 0,-1 1 0 16,-4-1 16-16,1-2 0 0,-3-1-64 0,1-1-16 16,-5-2 0-16,2 0 0 0,1 2-256 0,1 3 160 15,3 3-160-15,2 0 128 16,0 2-512-16,4 3-96 0,3-1-32 0,6 9 0 15,-1-9-1872-15,1 9-384 0,7-6-80 0</inkml:trace>
  <inkml:trace contextRef="#ctx0" brushRef="#br0" timeOffset="62058.76">2804 10336 11055 0,'0'0'976'0,"0"-8"-784"16,0 8-192-16,0 0 0 0,0 0 1568 0,0 0 272 15,0 0 48-15,0 0 16 0,0 0-832 0,-10 1-176 16,1 4-16-16,-1 2-16 0,-2 0-48 0,2 9-16 16,0 4 0-16,4 4 0 0,-1-3-256 0,2 3-48 15,-1 4-16-15,2-2 0 0,3 4-288 0,1-2-48 16,0 1-16-16,2 4 0 0,2-1 32 0,1-3 0 16,2-1 0-16,2-2 0 0,1-1-32 0,2-8 0 15,2-6 0-15,0-1 0 0,2-8 160 0,0 0 32 16,2-5 0-16,1 0 0 0,0-8 256 0,1 1 48 15,1-3 16-15,-1-6 0 0,3-3-64 0,-3 1 0 0,-2 2 0 0,0 0 0 16,0 0-320-16,-3 0-64 0,-4 0 0 0,1-1-16 16,-2 1-176-16,-4 0 128 0,-1 2-128 0,2-1 128 15,-3 0-128-15,1 4 128 0,-3 4-128 0,-2 10 128 16,0 0-128-16,0 0 0 0,0 0 0 0,0 0 0 16,0 0-160-16,7 9 160 0,-2 7-208 0,-1 3 80 15,-1 3 128-15,2 6 0 0,-3 0-144 0,0 6 144 16,-2 7 0-16,0 1 0 0,-1 4-144 0,-2 2 144 15,0 5 0-15,-4 2 0 0,0 0 0 0,-7 0 0 16,-2 3 0-16,0-2 0 0,-2 0 0 0,-1-4 0 16,-1-5 0-16,-1-3 0 0,-2-4 176 0,1-5-176 15,0-3 528-15,-2-7 0 0,-3-6 0 0,2-1 0 16,1-1 112-16,-1-5 0 0,1-1 16 0,-1-5 0 16,3-6-272-16,3-3-64 0,1-4-16 0,3-1 0 0,0-7-48 0,2-4 0 15,2-4 0-15,2-5 0 0,2 0-256 0,6-2 160 16,4-2-160-16,0 1 128 0,4 3-128 0,2 0 0 15,1 4 0-15,4 6 0 0,2 2-144 0,3 2 144 16,-1 2-192-16,5 4 192 0,1 2-160 0,3 5 160 16,-2 4-128-16,3 4 128 15,-2 5-1232-15,2 4-176 0,0 2-16 0,2 1-14512 0</inkml:trace>
  <inkml:trace contextRef="#ctx0" brushRef="#br0" timeOffset="63294.65">1313 8766 8287 0,'0'0'736'0,"4"13"-592"16,-3-3-144-16,2 4 0 0,1 1 1152 0,1 4 192 15,1 1 32-15,-1 3 16 0,-2 2-800 0,-2 1-144 0,-1 7-48 0,-1 3 0 16,-1 2-16-16,0 8 0 0,-1 1 0 0,-1 6 0 16,-1 4 32-16,0 6 0 0,0 3 0 0,0 5 0 15,-1 4-176-15,-1 2-48 0,1 7 0 0,0 4 0 16,-1 1-48-16,1 4-16 0,0 6 0 0,-1 0 0 16,1-1-128-16,0 5 0 0,-1 2 0 0,-2 3-176 15,2 2 176-15,-1 4 0 0,-3-2 0 0,-1 0 0 16,1 4 0-16,-1-2 0 0,0 0 0 0,0 2 0 15,2-3 0-15,1 3 0 0,-1-4 0 0,1 1 128 16,0-1 240-16,1-3 48 0,1-4 16 0,-1 3 0 16,1 3 64-16,-2-2 16 0,4-2 0 0,-3 1 0 15,2 1-80-15,-1-2-16 0,2-1 0 0,0 2 0 16,-1-1-192-16,1-1-32 0,2 2-16 0,2 3 0 16,-2-3-48-16,2 0-128 0,1-1 192 0,0 1-64 0,-1-3-128 15,1 0 0-15,0-1 0 0,2-1 0 16,2-2 0-16,1 0 128 0,2-5-128 0,-1 1 0 0,-1-3 208 15,-1-1-32-15,0-2-16 0,1 0 0 0,1-1 64 0,0-2 16 16,2-1 0-16,-2-2 0 0,-1-1 80 0,1-4 32 16,-1 3 0-16,1-4 0 0,-1 2 0 0,1-5 0 15,2 1 0-15,-2-2 0 0,-1-3-48 0,2-3-16 16,0-3 0-16,1-1 0 0,-2-4-160 0,1-1-128 16,-1-2 192-16,-1-3-192 0,0-3 144 0,0-5-144 15,2 0 0-15,-5-5 144 0,3-3-144 0,-1 3 128 16,-3-4-128-16,-1-2 128 0,0-3-128 0,0-3 0 15,-1 1 0-15,1-1 128 0,-1-3-128 0,1 0 128 16,-1-4-128-16,-1-2 128 0,1-3-128 0,2-3 0 0,2-2 0 16,-1-2 0-1,-2-11-1344-15,0 0-320 0,0 0-48 0</inkml:trace>
  <inkml:trace contextRef="#ctx0" brushRef="#br0" timeOffset="64159.53">540 16301 16575 0,'-11'1'1472'0,"1"-1"-1168"0,-1 0-304 0,11 0 0 15,0 0 3072-15,0 0 544 0,0 0 112 0,0 0 32 16,0 0-2832-16,0 0-560 0,0 0-112 0,0 0-32 16,0 0-224-16,0 0 0 0,14 9 0 0,-1-4 0 15,0-1 0-15,3 0 0 0,2-4 0 0,1-3 0 16,2 3 0-16,-6 3-128 0,4-2 128 0,4 0 0 16,3 2 0-16,5-2 0 0,5 2 0 0,3-1 0 15,4-1 0-15,42-1 0 0,-12-1-128 0,-2 0 128 0,0-2 0 16,3 2 0-16,3 0 0 0,2 0 0 15,5-2 0-15,-1-1 0 0,-1 2 0 0,5 0 0 0,3 1 128 16,5-1-128-16,2-1 0 0,1-1 0 0,4-2 144 0,6 3-144 16,7 2 128-16,-2-1-128 0,-3 0 128 0,7 1-128 15,7 0 0-15,1-2 128 0,-1-3-128 0,7 3 0 16,7 2 144-16,-1-2-144 0,-2 0 0 0,4-4 0 16,9 3 0-16,-2 1 128 0,-2-4-128 0,3 0 0 15,6 2 0-15,1 1 0 0,3-3 0 0,-2 1 0 16,-2-4 0-16,7 4 0 0,4 3 0 0,-4-1 0 15,-4-2 0-15,3 2 0 0,4 1 0 0,0 3 0 16,1 0 128-16,-2-1-128 0,0-4 160 0,2 0-32 16,2 5-128-16,2-1 192 0,-3-2-192 0,1 1 128 15,-2-5-128-15,1 2 0 0,4 3 144 0,-6-1-144 16,-6 1 128-16,2-2-128 0,0-1 304 0,-1 3-32 0,-5 2 0 16,0 0 0-16,-4-2 0 0,1 2 0 0,-7 2 0 0,0 1 0 15,-4 0-48-15,0-1-16 0,-4 2 0 0,-6-2 0 16,-7 2-208-16,-2 3 144 0,-8-2-144 0,-4 0 128 15,-1-1-128-15,-11 1 0 0,-7-2 0 0,-6 0 128 16,-7 0-272-16,-6-1-64 0,-3 2-16 0,-9-2-10176 16,-9-2-2032-16</inkml:trace>
  <inkml:trace contextRef="#ctx0" brushRef="#br0" timeOffset="64977.07">711 12805 17903 0,'0'0'784'0,"0"0"176"0,12 0-768 0,4 2-192 0,0-1 0 0,6-1 0 16,3-1 976-16,6-1 160 0,4 1 16 0,3-1 16 16,6-2-400-16,0 1-96 0,3-2-16 0,0 3 0 15,1-2-272-15,1-1-64 0,-1 1-16 0,3 1 0 16,1 2-304-16,0-1 128 0,0-1-128 0,-2 0 0 16,-2 6 128-16,-5 1-128 0,-3-2 0 0,-6 3-7600 15,-3 2-1552-15</inkml:trace>
  <inkml:trace contextRef="#ctx0" brushRef="#br0" timeOffset="65711.28">267 12844 14335 0,'0'0'640'0,"0"0"128"0,0 0-624 0,0 0-144 0,-9 6 0 0,5 4 0 16,-1-1 320-16,0 4 16 0,0 2 16 0,0 4 0 0,0 1-80 16,1 2-16-16,1 2 0 0,2-2 0 0,1-1 48 0,0 2 0 15,1 3 0-15,2-6 0 0,1-1-32 0,1-2 0 16,0-3 0-16,1-4 0 0,2-1 352 0,1-6 64 16,1 0 16-16,1-2 0 0,2-2 272 0,1-2 64 15,1 1 16-15,3-3 0 0,0-5-512 0,1-2-96 16,-1-1-32-16,-2-3 0 0,1 1-256 0,-1-2-160 15,-2-1 192-15,0 1-192 0,-2 1 128 0,-2 2-128 16,-5-2 0-16,0 3 0 0,-1-1 144 0,-1 1-144 16,-1 6 0-16,-1-1 144 0,-1 8-144 0,0 0 0 15,0 0 0-15,0 0 0 0,0 0 0 0,2 15 0 16,0 4-160-16,-2 3 160 0,1 4 0 0,-1 4 0 16,0-1 0-16,-1 2 0 0,0 1 0 0,-2-2 0 0,0 1 0 0,-3 3 0 15,-1 4 0-15,-3 5 0 0,-3 4 176 0,-1 0-48 16,-3-2 16-16,1-5 16 0,-3-7 0 0,1 1 0 15,0-9 288-15,-2-6 64 0,2 0 16 0,2-4 0 16,2-5 144-16,2 1 32 0,1-8 0 0,2 1 0 16,5-1-368-16,0-3-64 0,2-1-16 0,0-2 0 15,2-1-416-15,2-1-96 0,1-5 0 0,1 1-16 32,1-4-576-32,2-1-112 0,2-2-32 0,1 1 0 15,1-2-1520-15,2 3-304 0,-2-4-64 0</inkml:trace>
  <inkml:trace contextRef="#ctx0" brushRef="#br0" timeOffset="65993.69">585 13484 21823 0,'0'0'960'0,"2"10"208"0,1 1-928 0,1 1-240 16,-1 0 0-16,1 2 0 0,0 1 784 0,0 1 112 15,0-2 32-15,1-1 0 0,-4 0-336 0,3 1-64 16,-2-3-16-16,2 2 0 0,-1 1-272 0,1-3-64 16,1-2-16-16,-5-9 0 0,9 10-160 0,-9-10 0 15,7 4 144-15,2-1-144 0,0-1 448 0,1 0 0 16,2-5 16-16,-1 1 0 0,4-4 16 0,-1-1 0 16,12-8 0-16,-3-2 0 0,-3 2-224 0,-1-2-64 15,-1 2 0-15,-2-2 0 16,-3 0-1408-16,-2-1-272 0,-2-2-64 0</inkml:trace>
  <inkml:trace contextRef="#ctx0" brushRef="#br0" timeOffset="66138.53">750 13470 13823 0,'0'0'1216'0,"0"0"-960"0,0 0-256 0,0 0 0 0,0 0 1728 0,0 0 320 0,0 0 48 0,0 0 16 15,0 0-1456-15,0 0-272 0,0 0-64 0</inkml:trace>
  <inkml:trace contextRef="#ctx0" brushRef="#br0" timeOffset="67161.94">951 9104 9215 0,'0'0'400'0,"-8"3"96"15,-2-3-496-15,10 0 0 0,0 0 0 0,0 0 0 0,-9 5 1232 0,9-5 160 16,-6 5 16-16,6-5 16 0,0 0-912 0,0 0-176 16,-5 9-32-16,5-9-16 0,0 0 608 0,0 0 112 15,12 9 16-15,2-3 16 0,-1-6 256 0,4 0 48 16,4 0 16-16,3-1 0 0,3-1-416 0,4 1-96 16,2-3-16-16,1 0 0 0,2-1-384 0,3 3-64 15,3-4-32-15,4 3 0 0,1 2-160 0,2 1-48 16,0 2 0-16,-1-2 0 0,0 0-144 0,-3-1 0 0,-3-2 144 15,-3 2-144-15,0 2 0 0,-3 2 0 0,-3-2 0 0,-2 2-8512 16,-5 1-1792-16</inkml:trace>
  <inkml:trace contextRef="#ctx0" brushRef="#br0" timeOffset="67912.14">268 9076 14047 0,'0'0'624'0,"-10"-2"128"0,1-1-608 0,9 3-144 0,-9 0 0 0,9 0 0 15,-6 3 592-15,0 0 96 0,-1 4 16 0,1-2 0 16,1 4-496-16,0 1-80 0,1 3-128 0,3-2 176 16,1 16-176-16,2-16 0 0,1 3 0 0,4 1 0 15,1 1 128-15,0 0 0 0,0-2 0 0,3-4 0 16,-1 2 224-16,9 2 32 0,-1-8 16 0,-2-3 0 0,1-6 496 16,0-2 112-16,1-6 16 0,0-1 0 0,-1-1-384 0,0-2-64 15,1-1 0-15,0 0-16 0,0 1-368 0,-2 0-64 16,-2 2 0-16,-1-1-128 0,-3 0 128 0,-2 2-128 15,-1-1 0-15,0 1 0 0,-3 3 0 0,1 1 0 16,-2 2 0-16,0-1 0 0,-3 7 0 0,0 0 0 16,0 0 0-16,0 0 0 0,0 0 0 0,0 0-256 15,0 16 80-15,0 2 16 0,-3 3 160 0,1 3 0 16,-3 1 0-16,1 8-128 0,-1 5 128 0,0 5 0 16,-3 2 0-16,-1 2 0 0,-1-4 0 0,-3 3 144 15,-3-5-16-15,-2-6-128 16,0-3 208-16,1-8-64 0,-1 0-16 0,1-1 0 0,2-4 48 0,1 0 0 15,0-2 0-15,1-2 0 0,3-5-32 0,3 0 0 0,1-3 0 16,3-2 0 0,0-1-1424-16,2-7-272 0</inkml:trace>
  <inkml:trace contextRef="#ctx0" brushRef="#br0" timeOffset="68149.53">629 9456 28559 0,'0'0'2544'0,"-9"5"-2032"0,9-5-512 0,0 0 0 0,-6 9-192 0,1 3-144 0,2-4-32 0,1 3 0 16,2-11 624-16,-3 14 128 0,2-4 32 0,-2 1 0 0,3-11-288 0,-1 12-128 16,1-12 128-16,0 10-128 15,0-10 0-15,1 13-224 0,-1-13 32 0,0 0 0 16,6 8-336-16,-6-8-64 0,0 0-16 0,0 0 0 15,11 8 32-15,2-5 16 0,-1-3 0 0,-4 0 0 16,1 0-1424-16,0-2-304 0,12-7-48 0,-3 2-16 0</inkml:trace>
  <inkml:trace contextRef="#ctx0" brushRef="#br0" timeOffset="68361.97">699 9155 21183 0,'0'0'1888'0,"0"0"-1504"0,0 0-384 0,0 0 0 15,0 0 1056-15,0 0 144 0,0 0 16 0,0 0 16 16,0 0-560-16,0 0-112 0,0 0-32 0,0 0 0 16,0 0-528-16,0 0 0 0,0 0 0 0,0 0 0 31,0 0-768-31,6 8-128 0,-6-8 0 0</inkml:trace>
  <inkml:trace contextRef="#ctx0" brushRef="#br0" timeOffset="68583.1">829 9375 15663 0,'-1'15'1392'15,"-1"-2"-1120"-15,2 2-272 0,2 0 0 16,-1-1 1216-16,0 2 176 0,-1-1 32 0,3-1 16 0,-3 0-848 0,0 0-160 16,0 1-48-16,0-2 0 0,0-2-256 0,0 2-128 15,0-2 0-15,0-2 128 0,0-9-128 0,-3 14 0 16,3-5-160-16,0-9 160 0,0 11-416 0,0-11 16 16,0 0 0-16</inkml:trace>
  <inkml:trace contextRef="#ctx0" brushRef="#br0" timeOffset="68738.38">791 9543 16175 0,'0'0'704'0,"0"0"176"0,10 0-704 15,0-2-176-15,0-2 0 0,-1 3 0 0,4-1 384 0,-1-1 64 0,2-2 0 0</inkml:trace>
  <inkml:trace contextRef="#ctx0" brushRef="#br0" timeOffset="68895.77">1121 9343 20271 0,'0'0'1792'0,"0"0"-1424"15,0 0-368-15,-2 11 0 0,-3 0 1392 0,2 3 208 0,-1 0 32 0,-1 3 16 16,-1 1-1168-16,-1 1-224 0,1 3-64 0,1 1 0 0,-1 1-192 0,0-1 0 15,3 1 128-15</inkml:trace>
  <inkml:trace contextRef="#ctx0" brushRef="#br0" timeOffset="74416.45">20704 10365 6447 0,'0'0'576'0,"0"0"-576"16,-6 9 0-16,6-9 0 0,0 0 1840 0,-7 2 256 16,7-2 48-16,0 0 16 0,0 0-608 0,0 0-112 15,0 0-32-15,0 0 0 0,0 0 0 0,0 0 0 16,13 0 0-16,4-2 0 0,3-2-192 0,3-1-32 16,5 1-16-16,5 0 0 0,5-1-480 0,3-1-112 15,1 1 0-15,1 0-16 0,0 0-288 0,4 0-48 16,-1-1-16-16,0 0 0 0,-1 2-80 0,0 2-128 15,-1-1 176-15,1 3-176 0,-1 0 144 0,-2 0-144 16,-4 0 0-16,-3 1 144 0,-5-1-336 0,-4 0-64 16,-6 2 0-16,-5-2-9024 15,-3 0-1792-15</inkml:trace>
  <inkml:trace contextRef="#ctx0" brushRef="#br0" timeOffset="74615">20719 10722 15663 0,'-17'10'1392'0,"6"-6"-1120"0,2 1-272 0,9-5 0 16,0 0 2528-16,0 0 448 0,8 10 96 0,4-2 0 15,0-3-1776-15,5-2-352 0,2-2-80 0,5-2-16 16,5-4 336-16,6-2 64 0,4 1 16 0,8-3 0 16,5 1-560-16,1-2-128 0,2 1 0 0,2-2-16 15,3 1-368-15,2-2-192 0,1 3 192 0,0 2-192 16,-1 3-2176-1,-3-3-560-15</inkml:trace>
  <inkml:trace contextRef="#ctx0" brushRef="#br0" timeOffset="75619.39">22787 10068 15375 0,'4'-16'672'0,"0"4"160"0,1-2-672 0,0 1-160 16,2-1 0-16,-1 0 0 0,0 6 1040 0,2-2 176 15,-4 0 48-15,-4 10 0 0,0 0-336 0,0 0-64 16,0 0-16-16,0 0 0 0,0 0-272 0,0 0-48 15,-7 11-16-15,0 7 0 0,-2 6-112 0,0 4-16 16,0 7-16-16,0 1 0 0,-5 6-160 0,1 4-16 16,0-3-16-16,1 4 0 0,1 0 144 0,0-1 16 15,4 3 16-15,0-4 0 0,4 0-160 0,1-7-16 16,4 0-16-16,5-6 0 0,1-6 16 0,1-1 0 0,5-5 0 0,1-7 0 16,5-6 272-16,5-3 64 0,1-4 16 15,5-4 0-15,2-3 64 0,4-6 16 0,5-2 0 0,1-3 0 16,0-2-352-16,-1-1-64 0,-5 0 0 0,-3-6-16 15,-2-2-176-15,-3 1 128 0,-2 1-128 0,-2 0 128 16,-1-1-128-16,1 2 0 0,-6-5 144 0,0 3-144 16,-1-2 0-16,-2-1 128 0,-2 5-128 0,-1-2 0 15,-2 3 0-15,-2 4 0 0,-3 4-160 0,0 5 160 16,-4 5-208-16,-2 7 64 0,0 0 16 0,0 0 0 16,0 0 128-16,-6 12-192 0,-2 3 192 0,0 4-192 15,1 1 192-15,-2 7-208 0,-3 2 80 0,0 7 128 16,-2 3-128-16,-1 4 128 0,-2 10 0 0,0 0 0 15,-2 4 0-15,-1 7 0 0,0 2 0 0,-1 1 0 16,1 2 0-16,2-2 0 0,0-5 0 0,-1 1 0 0,-1-6 0 0,0-1 128 16,-3-4 0-16,0-2 0 0,1-3 272 0,1-2 48 15,-2-3 16-15,0-4 0 0,-1-1 64 0,0-4 16 16,1-2 0-16,0-1 0 0,0-4-176 0,0 0-48 16,2-4 0-16,-4-4 0 0,3-4-64 0,1-3-32 15,2 1 0-15,1-7 0 0,-1-1-16 0,3-4 0 16,-1-3 0-16,2-2 0 0,0 1-16 0,-1-7-16 15,1-3 0-15,4-3 0 0,1-2-176 0,3-1 0 16,3-2 144-16,6 3-144 0,3 0 0 0,5 0 0 16,0 0-192-16,4 1 64 0,0 3-64 0,4 2 0 15,2 4 0-15,2 0 0 0,1 4 192 0,2 2-192 16,4-1 192-16,3 4-192 0,2 4 192 0,2 1-128 0,0 0 128 16,1 5-128-16,-1 1 128 0,0 3-192 0,-2 2 192 15,-2-1-192 1,-1 0-1216-16,-7-1-240 0,-3 1-48 0,0 2-8672 0,-4-2-1744 0</inkml:trace>
  <inkml:trace contextRef="#ctx0" brushRef="#br0" timeOffset="75973.49">23978 11157 13823 0,'0'0'1216'0,"-8"6"-960"15,-3 1-256-15,0 4 0 0,0 2 2880 0,-2 3 544 16,1 2 96-16,-3 4 32 0,1-2-1920 0,0 4-384 15,0 2-80-15,-2-2-16 0,2 4 48 0,0-2 0 16,0 2 0-16,2-4 0 0,3 2-288 0,3 1-48 16,3-7-16-16,3 0 0 0,3-2-400 0,1 0-96 15,3-2-16-15,2-2 0 0,2-1-176 0,3-4-32 16,3 1-128-16,4-5 192 0,3-2-192 0,0-2 144 16,5-1-144-16,0 0 128 15,3-4-912-15,1 2-192 0,0-2-48 0,-1-5-10192 16,-4 0-2048-16</inkml:trace>
  <inkml:trace contextRef="#ctx0" brushRef="#br0" timeOffset="76139.56">23923 10811 36863 0,'-22'-15'3264'0,"11"9"-2608"0,3 2-528 0,8 4-128 15,0 0 304-15,0 0 16 0,0 0 16 0,0 0 0 16,0 0-208-16,0 0-128 0,5-8 128 0,3 3-128 15,-1 1-704-15,1 0-192 0,-8 4-64 0,10-5-9808 16,-2-1-1968-16</inkml:trace>
  <inkml:trace contextRef="#ctx0" brushRef="#br0" timeOffset="76619.03">25533 10137 13823 0,'1'-8'1216'0,"2"0"-960"0,1-4-256 0,0 7 0 16,-4 5 1984-16,0 0 336 0,0 0 80 0,0 0 16 15,0 0-1200-15,0 0-256 0,0 0-32 0,0 0-16 16,1 9-64-16,-2 5-16 0,-3 5 0 0,-1 5 0 16,0 3-32-16,-2 5-16 0,0 0 0 0,-1 3 0 15,0 5-144-15,1-1-16 0,-3 1-16 0,2 4 0 0,-2-1-160 0,2 6-16 16,0-4-16-16,0 4 0 0,-1-2-272 0,0-4-144 16,0 0 160-16,0-6-160 0,1-4 0 0,2-1-160 15,1-2 0-15,1-6 0 16,0-3-624-16,0-3-128 0,2-7-32 0,-1 0-8864 15,0-3-1776-15</inkml:trace>
  <inkml:trace contextRef="#ctx0" brushRef="#br0" timeOffset="76801.71">25153 10657 13823 0,'0'0'1216'0,"-1"-10"-960"15,5 4-256-15,2-2 0 0,7 4 4704 0,3 2 896 0,6-3 176 0,3 0 48 16,2 1-4224-16,3 0-832 0,3 0-160 0,6-2-32 15,1 1-64-15,5 3 0 0,2 2 0 0,2 3 0 16,2 1-336-16,-1 1-176 0,-2-1 160 0,-3 0-160 31,-6 1-1408-31,-2 1-384 0,-4-2-80 0,-4 1-13552 0</inkml:trace>
  <inkml:trace contextRef="#ctx0" brushRef="#br0" timeOffset="78136.34">27435 9643 6447 0,'0'0'576'0,"0"0"-576"0,0 0 0 0,0 0 0 16,0 0 1984-16,0 0 272 0,3-10 64 0,-3 10 16 0,0 0-1008 0,4-8-208 15,-4 8-32-15,0 0-16 0,0 0-464 0,0 0-96 16,0 0 0-16,0 0-16 0,0 0-256 0,0 0-48 15,0 0-16-15,5 9 0 0,-3 1 176 0,-4 3 32 16,-1 0 16-16,-3 2 0 0,-2-1 112 0,-1 2 32 16,-1 1 0-16,-4 1 0 0,0 1-32 0,-4-1 0 15,-4 1 0-15,2 0 0 0,-3 0 0 0,-1 0 0 16,-3 0 0-16,0 0 0 0,-1 0-64 0,4-1 0 16,-1-4-16-16,2-1 0 0,1 1-48 0,3-3 0 15,0 0 0-15,4 3 0 0,1-3 688 0,4 0 128 0,-3-5 16 16,3 3 16-1,0-4-1760-15,3 2-368 0,7-7-64 0,0 0 0 0,-5 9 768 0,5-9 192 0,0 0 0 0,0 9 0 16,0-9 0-16,9 8 0 0,0-3 0 0,3 3 0 16,-1-3 0-16,6 2 0 0,3 3 0 0,4-3 0 15,3 4 0-15,5-3 0 0,4 3 0 0,3 0 0 16,0-1 0-16,3 3 0 0,0-3 0 0,0 0 0 16,0-3 0-16,1-1-144 0,1-2 144 0,2 1 0 15,0-1 0-15,1 1 0 0,3-1 0 0,-5-2 0 16,-4 2 0-16,-4-2 0 0,-4 0 0 0,-5-2 0 15,-5-3 0-15,-4 1 0 0,-4-1 0 0,-4 1 0 16,-3-4 0-16,-8 6 144 0,0 0-144 0,4-12 0 16,-5-6 256-16,-2 4-48 0,-3 1-16 0,-1-1 0 15,-4-3 464-15,-3-1 96 0,-4-1 16 0,-2-3 0 16,-4-1 48-16,-3 0 16 0,-4-3 0 0,-2 1 0 0,-2-1-368 16,2-1-64-16,0 2-16 0,5-2 0 0,0 4-384 0,5 1 128 15,5 2-128-15,3 5 0 0,1 1-128 0,5 1-128 16,3 6 0-16,2-2-16 15,4 9-1872-15,0 0-368 0,10-4-80 0</inkml:trace>
  <inkml:trace contextRef="#ctx0" brushRef="#br0" timeOffset="79121.78">28482 9728 11967 0,'0'0'1072'0,"1"-9"-864"16,1 2-208-16,-2-4 0 0,0 4 1744 0,0-1 304 16,0 8 64-16,0 0 16 0,-3-7-576 0,3 7-112 15,0 0-32-15,0 0 0 0,-6-8-384 0,6 8-64 16,-9 0-32-16,9 0 0 0,-10 6-480 0,1 2-80 16,-1 3-32-16,1 6 0 0,-1 3-16 0,1 2 0 15,0 3 0-15,1 2 0 0,0 5-48 0,5 1-16 16,-4 2 0-16,4 2 0 0,0 3 16 0,3-3 0 15,1-1 0-15,3 0 0 0,1-3-128 0,4 1-16 16,2-2-128-16,0-5 192 0,1-1-192 0,4-4 144 0,0-3-144 16,-1-2 128-16,3-6 80 0,4-2 16 0,-1-4 0 0,4-1 0 15,-1 0 160-15,1-6 48 0,3-3 0 0,-2-1 0 16,1-3-80-16,0-1-16 0,1-5 0 0,-1-1 0 16,-3 1-208-16,-4-4-128 0,-1-4 160 0,-5 2-160 15,0-1 128-15,-2-3-128 0,-2 0 0 0,-1-4 0 16,-3-1 128-16,-1-1-128 0,-1-2 0 0,0 0 0 15,-2 0 0-15,0 5 0 0,-1 0 0 0,-1 7 0 16,-1 1 0-16,-1 5 0 0,0 5 0 0,-1 4-160 16,3 6 160-16,0 0 0 0,0 0-144 0,0 0 144 15,-9 5-144-15,3 6 144 0,1 1-192 0,-1 2 192 16,-1 5-160-16,2 5 160 0,0 1-128 0,1 6 128 16,-3 1 0-16,0 4-160 0,1 4 160 0,0 3 0 0,-3 5 0 0,1 3 0 15,0-1 0-15,1-1 0 0,-2 3 0 0,-1-1 0 16,0-1 0-16,-1-1 0 0,0-2 0 0,-2 0 0 15,-1 1 0-15,0-5 0 0,-1-1 144 0,0-2-144 16,-2 0 128-16,1-5-128 0,-1 0 192 0,1-6-32 16,0-2-16-16,0-3 0 0,1-1 48 0,1-3 0 15,1-5 0-15,2-2 0 0,-2 1-16 0,0-1 0 16,-1-6 0-16,3 2 0 0,-2-5-16 0,0-4 0 16,-1 0 0-16,0-4 0 0,0-3-160 0,0-2 192 15,-1-7-192-15,0-1 192 0,-2-1-64 0,2-6-128 16,1-6 192-16,3 1-64 0,-2 2-128 0,5-3 160 15,3-1-160-15,4 5 160 0,4-2-160 0,2 5 0 0,2 1 0 0,6 3 0 16,2 3 0-16,4 3 0 0,3 5 0 0,-1-1 0 16,4 4 0-16,1 4 0 0,2-1-160 0,3 3 160 15,-3 1 0-15,5 2-144 0,0 5 144 0,0-1 0 16,-1 2 0-16,-1 0 0 0,-3 4 0 0,-3 0-128 16,-1-3-144-16,-4 2-32 0,-2 1 0 0,-3 3 0 31,-3-1-1216-31,-1-3-240 0,-5 1-48 0,2 1-8416 0,-3 0-1680 0</inkml:trace>
  <inkml:trace contextRef="#ctx0" brushRef="#br0" timeOffset="79691.78">26977 11435 9215 0,'-8'-6'400'0,"1"3"96"0,2-1-496 0,0 2 0 0,-3 1 0 0,3 1 0 16,0 0 1808-16,5 0 272 0,0 0 48 0,0 0 16 15,0 0-1040-15,0 0-208 0,0 0-32 0,0 0-16 16,0 0-80-16,0 0 0 0,0 0-16 0,0 0 0 16,0 0 32-16,18 3 16 0,-1-3 0 0,3 0 0 15,0-1-128-15,4-3-32 0,5 2 0 0,8 1 0 16,5-2-48-16,4 1-16 0,5-5 0 0,2 3 0 16,-1 1 32-16,8-1 0 0,1-3 0 0,8 4 0 15,4 0 32-15,4-1 16 0,3 2 0 0,-3-2 0 0,-2 1-272 16,4 2-64-16,0 0-16 0,3 1 0 15,2 1-48-15,-1 0-16 0,-8 1 0 0,0 0 0 0,-1 2-112 0,-3 0-128 16,-3-2 176-16,-5 2-176 0,-9 2 144 0,-7 0-144 16,-7-4 0-16,-7 2 144 0,-6 0-144 0,-7 1-224 15,-5-1 48-15,-2-1 16 16,-13-3-1648-16,0 0-336 0,0 0-64 0</inkml:trace>
  <inkml:trace contextRef="#ctx0" brushRef="#br0" timeOffset="80491.24">27408 12109 18143 0,'0'0'800'0,"0"0"160"0,0 0-768 0,0 0-192 16,9-4 0-16,-9 4 0 0,0 0 576 0,0 0 64 15,0 0 0-15,0 0 16 0,8 6 112 0,-5 5 0 16,-3-3 16-16,-1 4 0 0,-4-2 240 0,-3 4 64 16,1 1 0-16,-3 2 0 0,-4-3-304 0,-2 1-48 0,-1 5-16 0,-3-1 0 15,-1-1-208-15,-3 3-64 16,-4-1 0-16,-2-1 0 0,1 1-64 0,0-1-32 0,-1-1 0 0,0 1 0 16,1-1-144-16,1 0-16 0,3 0-16 0,0-2 0 15,3-3 80-15,3-3 0 0,1 2 16 0,3-2 0 16,3-5-16-16,1 0 0 0,2-1 0 0,9-4 0 15,0 0-96-15,0 0-32 0,0 0 0 0,0 0 0 16,0 0-128-16,11-3 0 0,3-1 0 0,5 2 0 16,3-5 0-16,3 0 0 0,2 2 0 0,3 0 0 15,5-2 0-15,3 2 0 0,3 1-144 0,3 3 144 16,-1 4-176-16,3-2 32 0,-4-1 0 0,0 1 0 16,-3-1-48-16,5 1-16 0,-1 3 0 0,0 0 0 15,-1 0 80-15,-1 0 128 0,-3 0-208 0,-3 1 80 16,1 1-96-16,-3-2-16 0,-8-4 0 0,-3 1 0 15,-4-1 96-15,-4 0 16 0,-3-1 0 0,-11 1 0 0,0 0 128 0,0 0 0 16,7-7 128-16,-7 7-128 0,-2-14 432 0,-3 0 16 16,-2 2 0-16,-4 0 0 0,0-2 0 0,-3-1 16 15,-3-4 0-15,-2 4 0 0,-1 1-144 0,0 0-16 16,1-4-16-16,1 0 0 0,1-2-288 0,5 2 160 16,0 3-160-16,3 0 128 0,2-1-416 0,2 2-96 15,1 3 0-15,3 2-16 16,1 3-1216-16,0 6-240 0,3-8-64 0,-3 8-7536 15,11-4-1504-15</inkml:trace>
  <inkml:trace contextRef="#ctx0" brushRef="#br0" timeOffset="80920.34">28546 11972 18143 0,'0'0'800'0,"0"0"160"0,3-8-768 0,-3 8-192 0,0 0 0 0,0 0 0 15,0 0 704-15,0 0 112 0,0 0 16 0,0 0 0 16,0 0 48-16,-5 11 16 0,-2 3 0 0,-2 0 0 0,-1 4 112 0,0 1 16 15,-1 4 16-15,0 4 0 16,-1-3-272-16,1 6-64 0,0 2-16 0,-3 0 0 0,-2 4-128 0,2 3-32 16,-1 0 0-16,1 1 0 0,4 0-80 0,-1 0-32 15,-1-1 0-15,2-2 0 0,2 1-144 0,-1-3-16 16,4-1-16-16,3-5 0 0,0-1-32 0,5-4 0 16,1 3 0-16,2-4 0 0,3-2 160 0,1 0 16 15,2-2 16-15,3-1 0 0,3-4-80 0,0-2-32 16,-1 0 0-16,4-5 0 0,0-2-160 0,1 1-128 15,1-5 144-15,2-1-144 0,2-7-208 0,-2 1-144 16,1 0-32-16,-3-4 0 16,-3-2-2080-16,-2-1-416 0,-3 1-96 0,-2-6-16 0</inkml:trace>
  <inkml:trace contextRef="#ctx0" brushRef="#br0" timeOffset="81100.57">28134 12383 18431 0,'-8'-3'1632'0,"8"3"-1312"0,0 0-320 0,0 0 0 16,0 0 3856-16,18 0 704 0,4 0 144 0,6 1 32 15,5-1-3520-15,3 0-704 0,6-1-144 0,2-2-32 16,0-2 64-16,3-1 16 0,3 1 0 0,1-2 0 16,2 0-288-16,0 1-128 0,1 1 128 0,-2-1-128 15,-4 1-2112 1,-1 0-496-16,-4-1-96 0</inkml:trace>
  <inkml:trace contextRef="#ctx0" brushRef="#br0" timeOffset="82923.86">30530 10360 9215 0,'0'0'816'0,"6"-5"-656"15,-6 5-160-15,0 0 0 0,10-10 1312 0,-1 5 224 0,-9 5 64 0,9-6 0 16,-9 6-608-16,9-5-112 0,-9 5-32 0,0 0 0 15,0 0-16-15,0 0-16 16,0 0 0-16,0 0 0 0,0 0 16 0,0 0 16 0,5 8 0 0,-5-8 0 16,0 0 64-16,-2 13 16 0,-3 2 0 0,-2 0 0 15,-3 0-192-15,-1 5-32 0,-2 1-16 0,-2 3 0 16,-3-1-240-16,-4 0-32 0,-3 4-16 0,-4-2 0 16,-3 6-96-16,-3-2-32 0,0 1 0 0,1 1 0 15,0-4-64-15,4-1-16 0,1-4 0 0,2-3 0 16,3 3 256-16,1-5 64 0,3-1 0 0,2-2 0 15,0 0-64-15,5-4 0 0,3 0 0 0,1-2 0 16,3 0-208-16,6-8-48 0,-5 7-16 0,5-7 0 16,0 0-176-16,0 0 160 0,0 0-160 0,0 0 160 15,0 0-160-15,0 0 0 0,10 2 144 0,1 0-144 0,1-2 0 16,1 0 128-16,2-2-128 0,3 0 0 0,2-2 0 0,3 0 128 16,1 2-128-16,3-2 0 0,1 3 0 0,3-1 0 15,5 2 0-15,2 4 0 0,0 4 0 0,-1-6 0 16,5 1 0-16,-4 1 0 0,-1 2-144 0,-3-2 0 15,-2 0 0-15,-1 1 0 0,-1 0 144 0,0-3 0 16,-4 0-144-16,0-1 144 0,-2 0 0 0,-4-1 0 16,-2-2 0-16,-3 2 0 0,-2-2 0 0,-3-1 0 15,-4-5 0-15,-6 8 0 0,0 0 0 0,7-8 0 16,-3-3 0-16,-3 1 0 0,-2-3 128 0,-1-1-128 16,-2 1 128-16,-1-3-128 0,-2-3 256 0,-1 0-48 15,-1 0 0-15,-1-4 0 0,-1 0 112 0,-2-3 0 16,-4 2 16-16,3 1 0 0,-2-2-176 0,-1 2-32 0,1 3-128 0,-1 2 192 15,2 3-192-15,1 2 0 0,1 4-192 0,2 1 192 32,1 2-608-32,10 6-16 0,0 0 0 0,0 0 0 15,0 0-2256-15,0 0-448 0,0 0-80 0</inkml:trace>
  <inkml:trace contextRef="#ctx0" brushRef="#br0" timeOffset="83507.19">31642 9588 13823 0,'0'0'1216'0,"0"0"-960"0,0 0-256 0,0 0 0 15,-2-12 1344-15,2 12 240 0,0 0 32 0,0 0 16 16,0 0-736-16,0 0-128 0,0 0-48 0,0 0 0 16,0 0-256-16,0 0-48 0,-4 7-16 0,-3 3 0 15,2 4 240-15,0 2 32 0,0 1 16 0,0 5 0 16,-1 7-48-16,1-1-16 0,-3 4 0 0,0 4 0 16,1 2 16-16,-2 4 16 0,-4 2 0 0,2 4 0 15,-5 1-128-15,2 3-16 0,-2-3-16 0,-1 4 0 16,0-1-288-16,-1-5-48 0,0-2-16 0,3-1 0 15,0-4 64-15,1-1 16 0,2-4 0 0,2-2 0 16,2-4 0-16,2 1 0 0,0-5 0 0,3 2 0 16,3-7-80-16,3 2-16 0,0-1 0 0,5 0 0 15,2-6-128-15,3-1 160 0,2-1-160 0,3-5 160 16,1 1-160-16,1-2 192 0,2-3-192 0,2-1 192 0,0 0-192 16,0-2 0-16,-2-1 0 0,1-1 0 15,-4-3-336-15,-1-1-112 0,-3 0 0 0,-1 2-16 16,-1-6-640-16,-2 1-128 0,-2-3-32 0,-1 3-8096 15,-3-4-1632-15</inkml:trace>
  <inkml:trace contextRef="#ctx0" brushRef="#br0" timeOffset="83726.56">30998 10228 22111 0,'-8'-18'1968'0,"8"6"-1584"0,0 2-384 0,5 1 0 16,5 3 2688-16,6-2 464 0,5 2 96 16,5 2 16-16,5-2-2048 0,2 1-416 0,8-4-80 0,4 1-16 15,2 2-240-15,5-2-48 0,2 3-16 0,2 0 0 16,1-1-208-16,-2 1-64 0,-1 0 0 0,0 0 0 16,2 3-128-16,-2 4 0 0,-2 3 0 0,0 0 0 31,-1 2-2160-31,-4 3-304 0,-5 2-64 0</inkml:trace>
  <inkml:trace contextRef="#ctx0" brushRef="#br0" timeOffset="91030.09">26911 9244 1839 0,'6'-10'160'0,"1"0"-160"0,-1 1 0 0,0-2 0 16,1 3 1248-16,-1-6 224 0,0 2 32 0,0 2-3856 16</inkml:trace>
  <inkml:trace contextRef="#ctx0" brushRef="#br0" timeOffset="91629.78">27043 9013 6447 0,'0'0'576'0,"0"0"-576"0,4-11 0 0,-1 6 0 16,-3 5 1536-16,0 0 192 0,0 0 32 0,0-11 16 15,0 11-496-15,0 0-112 0,0 0-16 0,-3-9 0 0,3 9-320 0,-5-9-64 16,0 4 0-16,5 5-16 0,0 0-48 0,0 0 0 16,-9-4 0-16,9 4 0 0,-9 0-16 0,9 0-16 15,-9 3 0-15,9-3 0 0,-11 2-160 0,1 2-16 16,1 1-16-16,1 3 0 0,-1-4-112 0,1 2-32 16,0 3 0-16,0 2 0 0,-1-2-32 0,0 5-16 15,2 0 0-15,-2-1 0 0,-3 1-32 0,1 1-16 16,-2 3 0-16,-1 3 0 0,-2 5 16 0,-2-2 0 15,-1 3 0-15,0 3 0 0,1 3-16 0,-3 3 0 16,0 1 0-16,-1 2 0 0,-1 3-96 0,2 0-16 0,-1 0 0 16,1 2 0-16,-1 0-128 0,3 4 160 0,0 0-160 0,0-1 160 15,1 2-32-15,1 0-128 0,1-2 192 0,1 3-64 16,-2-1 48-16,3-3 0 0,1 2 0 16,3 1 0-16,-2-5 144 0,1 2 16 0,2 0 16 0,1 1 0 15,-1 1-112-15,0-1-32 0,0 0 0 0,1 3 0 16,-1-1-48-16,0 0-16 0,-2-1 0 0,1 1 0 15,1 1-144-15,0-2 128 0,0 2-128 0,2 2 128 16,0 0 0-16,2-1 0 0,0-1 0 0,2-2 0 16,2-1 0-16,1-1 0 0,0 2 0 0,1 1 0 15,3-1-128-15,1 0 192 0,2 0-192 0,-2-2 192 16,-3 0-192-16,6-3 128 0,1 1-128 0,-2-3 128 16,2 2-128-16,0-1 128 0,0 3-128 0,1-1 128 15,1-2-128-15,-1 1 0 0,1-2 144 0,1 2-144 16,-1 3 0-16,2-4 128 0,-3 2-128 0,1-2 0 15,-1 5 0-15,2-5 144 0,-1 3-144 0,-2-3 0 0,0-5 128 16,0 1-128-16,0 0 0 0,1 0 0 0,0-1 144 0,0 2-144 16,1 2 0-16,-2-3 144 0,2 0-144 0,0 0 0 15,2-1 0-15,0 3 128 0,-2-4-128 0,-1 1 0 16,2 0 0-16,1 0 0 0,-1 0 0 0,2-1 0 16,0-2 0-16,2-2 0 0,0-3 0 0,1 1 0 15,-1-3 0-15,3 0 0 0,2-4-160 0,1 3-64 16,1-4-16-16,1-2 0 15,1-1-1712-15,-1-2-352 0,0-3-64 0</inkml:trace>
  <inkml:trace contextRef="#ctx0" brushRef="#br0" timeOffset="92749.7">28730 8946 16415 0,'0'0'720'0,"0"0"160"0,0 0-704 0,0 0-176 0,0 0 0 0,0 0 0 16,10 9 736-16,2 0 112 0,-1-5 32 0,2 4 0 16,1-3-304-16,1 0-64 0,0 5-16 0,2-4 0 15,1 5-176-15,-1-5-16 0,0 2-16 0,1 0 0 16,-1-1 0-16,3 3 0 0,-3-4 0 0,1 4 0 15,0-1 176-15,0 3 48 0,-2 2 0 0,3-1 0 16,0 2-64-16,2 3 0 0,-1-1 0 0,0 7 0 0,2 2-160 0,-2 4-32 16,-1 0-16-16,0 1 0 0,-1 4-240 0,1 3 176 15,2 3-176-15,-1 2 160 0,0-3-160 16,-1 4 0-16,-1-4 144 0,0 2-144 0,0 4 0 0,-2-3 144 16,0 3-144-16,1-3 0 0,-1 4 256 0,-1-2-48 15,-2 2-16-15,-2 1 0 0,0-5-16 0,1 3-16 16,-1-1 0-16,1 0 0 0,-2-3-16 0,0 1 0 15,2-1 0-15,-2-1 0 0,-1 2 48 0,0 2 16 16,-1-2 0-16,1 1 0 0,-1 0-32 0,-2 3-16 16,-2-2 0-16,0 3 0 0,0 0-160 0,1-2 128 15,-3 2-128-15,0 1 128 0,-1 1-128 0,1 0 0 16,0-1 0-16,-1 2 128 0,2 1-128 0,-2-1 0 0,1-3 0 16,1 1 0-16,-1-2 240 0,1-3-48 0,0 4 0 15,-2-4 0-15,1 0 0 0,0-2 0 0,-2 3 0 0,0-4 0 16,0 3-32-16,-2 0-16 0,0-3 0 0,-1-2 0 15,-1 1-144-15,-1-1 128 0,-1-2-128 0,3 0 128 16,0-2 16-16,-2 1 0 0,-3 0 0 0,0-1 0 16,-1-1 112-16,2 1 32 0,-3 0 0 0,1 2 0 15,0 0 16-15,0-1 0 0,-1-3 0 0,0 1 0 16,-1 2-96-16,1-1-16 0,0 1 0 0,0-1 0 16,-2 1-48-16,0 0-16 0,-2 0 0 0,1-1 0 15,0-3-128-15,-1 3 160 0,-1 1-160 0,1-2 160 16,0 0-16-16,-1 1 0 0,-2-1 0 0,2 2 0 15,1-1 16-15,-2 0 0 0,0-2 0 0,0-4 0 0,1-1-32 16,1 1 0-16,0-5 0 0,-2 3 0 0,1 0 0 16,-3-3 0-16,3 0 0 0,0-3 0 15,0-2-128-15,1 2 192 0,0-2-192 0,1-1 192 0,-1-2-192 0,1 1 128 16,2-2-128-16,1-1 128 0,-1-4-128 0,5 3 0 16,-2 0 0-16,3-5 128 0,2 3-128 0,3-11 0 15,0 0 0-15,0 0 0 16,0 0-512-16,0 0-48 0,0 0 0 0,12 0 0 15,1-2-2128-15,-2-5-448 0</inkml:trace>
  <inkml:trace contextRef="#ctx0" brushRef="#br0" timeOffset="98919.05">4673 12744 5519 0,'-12'-1'240'0,"12"1"64"0,0 0-304 0,-9 0 0 16,0 0 0-16,9 0 0 0,-10-1 1424 0,3 0 240 0,7 1 32 0,-8-3 16 15,8 3-880-15,-6-2-160 0,1 0-32 0,5 2-16 16,0 0-112-16,0 0-32 0,0 0 0 0,0 0 0 16,0 0-192-16,0 0-32 0,0 0-16 0,0 0 0 15,0 0-48-15,0 0 0 0,0 0 0 0,0 0 0 16,0 0 368-16,0 0 64 0,-7 7 16 0,7-7 0 15,0 0 0-15,0 0 0 0,0 0 0 0,0 0 0 16,0 0-128-16,-4 10-32 0,4-10 0 0,0 0 0 16,0 0-144-16,0 0-16 0,0 0-16 0,0 0 0 15,0 0 96-15,0 0 32 0,13-3 0 0,-1-2 0 16,3-1 0-16,-1-1 0 0,0-3 0 0,1 0 0 16,0 0-112-16,1-2-32 0,0 2 0 0,1-4 0 15,-1-3-96-15,2 0 0 0,-2-1-16 0,3 0 0 0,6-1-32 16,-5 2 0-16,4-5 0 0,2-1 0 0,2 0 32 15,1 0 0-15,1-5 0 0,3 3 0 0,3-2 16 0,-1 1 16 16,1-1 0-16,0 1 0 0,-1 1-32 0,0-3-16 16,-2 0 0-16,1 1 0 0,-1 1-160 0,1 2 128 15,1 1-128-15,-1 0 128 0,2-1-128 0,-2 2 0 16,0 0 144-16,-1 1-144 0,-1-2 0 0,1 1 144 16,3 2-144-16,-3-2 0 0,-2 2 160 0,1-3-160 15,-1 0 128-15,-1 3-128 0,0-2 144 0,0-1-144 16,1 2 160-16,3-2-160 0,-2 0 160 0,2-1-160 15,-1 1 160-15,1 3-160 0,2-2 144 0,-1-2-144 16,2 1 128-16,-1 1-128 0,-2-3 0 0,1 1 128 16,-1 1-128-16,0-2 0 0,-1-1 128 0,0 3-128 15,0-2 0-15,2 2 128 0,0-4-128 0,2 4 0 0,-1 1 0 16,1 0 128-16,1-6-128 0,1 5 0 0,-1-2 144 0,0 1-144 16,-1-1 0-16,0-1 0 0,-1 2 0 0,-2-3 128 15,-3 3-128-15,0 2 0 0,1 0 0 0,1-2 0 16,0 0 0-16,0 0 128 0,-2-1-128 0,2 3 0 15,-3 0 0-15,2-2 0 0,0-1 0 0,0 3 128 16,-2-3-128-16,1 1 0 0,-1-1 0 0,-1-1 0 16,-1 2 0-16,2-4 0 0,-1 5 0 0,3-4 128 15,-2 0-128-15,1 1 0 0,-1 0 0 0,-1 5 0 16,3-2 0-16,-3-1 0 0,-1 0 0 0,0-2 0 16,0 2 0-16,-2 1 0 0,-2-1 0 0,0 1 0 15,-2 0 0-15,1 2 0 0,-1-2 0 0,4 1 0 16,-6 0 0-16,2 1 0 0,2-6 0 0,-1 4 0 0,1 3 0 15,0-2 0-15,0-1 0 0,2 2 0 16,0-1 0-16,2 3 0 0,3 0 0 0,-1-3 0 0,2-2 0 0,-4 1 0 16,-2 2 0-16,-2 1 0 0,-1 2 0 0,-1-4 0 15,1 2 0-15,-1 2 0 0,-2 3 0 0,-1 1 0 16,-1-2 0-16,1 1 0 0,0-3 0 0,-1 2 0 16,-1-1 0-16,2 2 0 0,-2 0 0 0,0 3 0 15,-2-2 0-15,2 2 0 0,-1 3 0 0,0-3 0 16,-4 4 0-16,3-4 0 0,1 2 0 0,-1 1 0 15,-4-1 0-15,1 1 0 0,-1-2 0 0,1 2 0 16,0-2 0-16,0 4 0 0,-1-5 0 0,1 3 0 16,-2-2 0-16,1 2 0 0,0 0 0 0,-1 0 0 15,0 0 0-15,-1-1 0 0,1 1 0 0,-1 2 0 0,0 0 0 16,-2 1 0-16,1-3 0 0,0 3 0 0,-1-2 0 0,0 2 0 16,-4 2 0-16,-3 4 0 0,7-10 0 0,-7 10 0 15,5-5 0-15,-5 5 0 0,4-5 0 0,-4 5 0 16,0 0 0-16,0 0 0 0,2-8 0 0,-2 8 0 15,0 0 0-15,0 0 0 0,0 0 0 0,0 0 128 16,0 0-128-16,0 0 0 0,0 0 0 0,0 0 0 16,0 0 0-16,-9 4 0 0,9-4 0 0,-12 6 0 15,0 3 0-15,2 1 0 0,-3 3 0 0,-1-2 0 16,-1 2 0-16,-1 2 0 0,-5 1 0 0,-2 0 0 16,0 1 0-16,-2 2 0 0,-3 0 0 0,-1 1 0 15,-4 2 0-15,-3 2 0 0,-1 0 0 0,2 3 0 16,-1 3 0-16,-6 2 128 0,-4-4-128 0,-1 3 128 15,-2 3-128-15,1 0 0 0,-6 0 0 0,1 2 0 16,-3 0 0-16,1 1 0 0,2-1 0 0,-1 3 128 0,0 0-128 16,0 3 0-16,-3 0 0 0,2-4 0 0,2 0 0 15,1 0 0-15,0-1 0 0,4 2 0 0,2 0 0 0,1-1 0 16,-3-1 0-16,2 1 0 0,0 2 0 0,-2 2 0 16,-4-1 0-16,1 0 0 0,0-2 0 0,3 2 0 15,-2-2 0-15,2-1 0 0,0 3 0 0,2 1 0 16,0-4 0-16,-2 0 0 0,-2-2 0 0,1 1 0 15,-2-2 0-15,3 1 128 0,1-1-128 0,1 1 0 16,7-2 0-16,-2 1 0 0,-2-2 0 0,2-2 0 16,2 1 0-16,-1 1 0 0,0 2 0 0,-1-4 0 15,-1-1 0-15,1 0 0 0,3 1 0 0,-1-3 0 0,-1 1 0 16,3 3 0-16,2-2 0 0,-1 1 0 16,-1-1 0-16,2-2 0 0,-1 0 0 0,-1 1 0 0,-2-3 0 15,1 2 0-15,-2-2 0 0,6 1 0 0,0-3 0 0,1-3 0 16,1 1 0-16,0 3 0 0,0-3 0 0,3 0 128 15,1-2-128-15,1 3 0 0,2-1 0 0,1-3 0 16,1 0 0-16,0 0 0 0,0 0 0 0,-1-1 0 16,-1-2 0-16,-1 2 0 0,0 0 0 0,3 0 0 15,-1 0 0-15,-2 1 0 0,2 0 0 0,0 1 0 16,-2-3 0-16,2 0 0 0,0 2 0 0,1-1 0 16,-1 0 0-16,2 0 0 0,2-2 0 0,0 2 0 15,-1-1 0-15,1-1 0 0,0 1 0 0,2-2 0 16,0 0 0-16,2-1 0 0,-1 0 0 0,1 1 0 15,-2 1 0-15,0-1 0 0,0-1 0 0,2-1 0 0,-1 1 0 0,4 0 0 16,-1-3 0-16,2 2 0 16,-2 1 0-16,1 1 0 0,2-4 0 0,0 1 0 0,1-1 0 0,3-2 0 15,-2 1 0-15,2-2 0 0,2 1 0 0,0-4 0 16,0 1 0-16,5-6 0 0,0 0 0 0,0 0 0 16,-5 8 0-16,5-8 0 0,0 0 0 0,0 0 0 15,0 0 0-15,0 0 0 0,0 0 0 0,13-6 0 16,-1-2 0-16,2 0 0 0,2-3 0 0,-1-3 0 15,3 0 0-15,0 0 0 0,2-1 0 0,1-2 0 16,4-2 0-16,-2 0 0 0,3-1 0 0,-2-3 0 16,1-1 0-16,2 1 0 0,3-1 0 0,1 1 0 15,3 0 0-15,0-5 0 0,3 1 0 0,3-2 0 16,1 1 0-16,1-1 0 0,0-5 0 0,2-2 0 0,1 0 0 0,1 0 128 16,3-1-128-16,1-1 144 0,-3-3-144 0,2 4 160 15,4 1-160-15,0 1 0 0,2-2 144 0,-2 1-144 16,-1-2 0-16,0 0 144 0,-1 0-144 0,1-3 0 15,0-1 128-15,-1 3-128 0,3 5 0 0,-2-1 0 16,-1 0 0-16,-1 0 0 0,0 1 0 0,0 1 0 16,-3-5 0-16,-2 2 0 0,-1 3 0 0,0-1 0 15,0 0 128-15,4-2-128 0,1 2 0 0,-1 1 0 16,-1 0 128-16,0 0-128 0,-1 0 0 0,0 2 0 16,0-2 0-16,-3 2 0 0,-2-2 0 0,-1 5 0 15,2-1 0-15,-2 3 0 0,0-4 0 0,1 2 0 16,0 0 0-16,-2-1 0 0,1 1 0 0,-2-4 0 15,-4-1 0-15,0 3 0 0,1 1 0 0,-2-3 0 16,0 3 0-16,-3 3 0 0,1-2 0 0,0 4 0 16,0 2 0-16,2-2 0 0,-2 0 0 0,-2 3 0 0,-1-5 128 0,-2 3-128 15,0 2 0-15,-1 0 0 0,1-3 0 0,-1 1 0 16,-1 0 0-16,0 2 0 0,1-1 0 0,-3 1 0 16,1-2 0-16,0 2 0 0,0 0 0 0,0-1 0 15,1 0 0-15,2 1 0 0,-1-1 0 0,2 2 0 16,-3 1 0-16,3-3 0 0,0 1 0 0,3-2 0 15,-4 0 0-15,1-1 0 0,0 1 0 0,0 3 0 16,-2-3 0-16,0-1 0 0,0 1 0 0,0 1 0 16,-2-1 0-16,3 2 0 0,0-1 0 0,-1 2 0 15,1-2 0-15,0 2 0 0,0-2 0 0,-1 3 0 16,1 0 0-16,-2 1 0 0,0 2 0 0,-1-1 0 16,-1 1 0-16,-1 0 0 0,1-2 0 0,-2 1 0 15,0-4 0-15,-1 4 0 0,-2 1 0 0,0 0 0 0,-2 1 0 0,1-1 0 16,-2 4 0-16,0 0 0 0,0-1 0 0,-1 3 0 15,-3 3 0-15,0-2 0 0,0 1 0 0,1 3 0 16,-4-3 0-16,0 3 0 0,-1 1 0 0,0-2 0 16,-6 6 0-16,8-5 0 0,-8 5 0 0,6-4 0 15,-6 4 0-15,0 0 0 0,0 0 0 0,5-2 0 16,-5 2 0-16,0 0 0 0,0 0 0 0,0 0 0 16,0 0 0-16,0 0 0 0,0 0 0 0,0 0 0 15,0 0 0-15,0 0 0 0,0 0 0 0,0 0 0 16,-5 9 0-16,-1 1 0 0,6-10 0 0,-11 10 0 15,-2 0 0-15,3 2 0 0,-4-4 0 0,1 5 0 16,-1 0 0-16,-1 0 0 0,-2 3 0 0,-4 2 0 16,-4 1 0-16,-3 1 0 0,-1 3 0 0,-4 0 0 0,-2 0 0 15,-4 2 0-15,-2 2 0 0,-1 5 0 0,-2 3 0 0,1 1 0 16,1-2 0-16,-4 2 0 0,-1-2 0 0,-2 2 0 16,-3-2 0-16,-2 0 0 0,2-1 0 0,-2 3 0 15,-2 1 0-15,0 1 0 0,0 0 0 0,-3 2 0 16,0-1 0-16,-1 4 0 0,-2-2 0 0,0-3 0 15,1 3 0-15,3-2 0 0,2 2 0 0,3-2 0 16,1-2 0-16,1 1 0 0,-1-1 0 0,2 0 0 16,2-1 0-16,2-1 0 0,3 1 0 0,1-2 0 15,1 0 0-15,4 1 0 0,-1-1 0 0,3-1 0 16,-2-4 0-16,0 4 0 0,0 2 0 0,-1-2 0 16,0-2 0-16,-2-1 0 0,1 0 0 0,-3 2 0 0,1-2 0 15,2 1 0-15,1 2 0 0,0-1 0 0,3-2 0 0,0 0 0 16,-1 0 0-16,2 2 0 0,1-4 0 0,0 2 0 15,-3 3 0-15,0 0 0 0,0-5 0 0,0 2 0 16,0-4 0-16,0 2 0 0,-3 1 0 0,4-2 0 16,-1 0 0-16,2 0 0 0,-2 3 0 0,1-2 0 15,-1 0 0-15,-1-1 0 0,-2 2 0 0,-2 1 0 16,-1-2 0-16,2 2 0 0,-2 0 0 0,1-2 0 16,-1 1 0-16,0-1 0 0,3 2 0 0,-1 1 0 15,2 0 0-15,1-2 0 0,2 2 0 0,-1-4 0 16,-1 1 0-16,2 0 0 0,-1-3 0 0,3 1 0 15,1 1 0-15,-1-3 0 0,3-1 0 0,-2-1 0 16,3-1 0-16,2 1 0 0,2-1 0 0,0-2 0 16,0-1 0-16,2 0 0 0,1 0 0 0,3-2 0 0,2 2 0 15,0-3 0-15,1-1 0 0,-1 2 0 0,0-2 128 16,1-3-128-16,1 1 0 0,2-4 0 0,2 1 0 0,-1-2 0 16,5 2 0-16,-1-4 0 0,-1-3 128 0,9-2-128 15,-9 1 0-15,9-1 0 0,0 0 0 0,0 0 128 16,-6 0-128-16,6 0 0 0,0 0 128 0,0 0-128 15,0 0 0-15,0 0 0 0,0 0 0 0,0 0 0 16,0 0 0-16,0 0-144 16,12-6-336-16,2 1-64 0,2-1-16 0,3-1-15136 0</inkml:trace>
  <inkml:trace contextRef="#ctx0" brushRef="#br0" timeOffset="100102.03">9235 9057 8287 0,'0'0'736'0,"0"0"-592"0,-3 11-144 0,1 0 0 16,0-1 896-16,0 3 160 0,2-13 32 0,-4 12 0 16,0 1-544-16,0 2-96 0,1 0-32 0,-1-2 0 15,0 0 208-15,0 1 32 0,-2 4 16 0,-1-1 0 0,0 0-48 16,-1-1-16-16,1 1 0 0,-2 0 0 16,0-3 0-16,0-1 0 0,-3 0 0 0,4 0 0 0,-4-5 240 0,1-1 48 15,-3 2 16-15,0-4 0 0,0-2 160 0,-2-2 16 16,4-2 16-16,-1-3 0 0,-1-4-16 0,-1-3-16 15,0-3 0-15,-2-4 0 0,0-2-112 0,1-3-32 16,-2-8 0-16,3 3 0 0,1-2-384 0,1-1-80 16,2 6-16-16,1-4 0 0,-1 1-80 0,4-3-32 15,2 2 0-15,1 1 0 0,1-2-208 0,3 0-128 16,2 2 160-16,1 0-160 0,3 4 0 0,2 4 0 16,3 1 0-16,1 1 0 0,4 3 0 0,3-1 0 15,2 3 0-15,2 1 0 0,0 1 0 0,1 0 0 16,2 5-128-16,0 4 128 0,1 0 0 0,1 2 0 15,-1 2 0-15,1 1 0 0,0 6-128 0,0 1 128 0,1 4 0 16,-1 3 0-16,-2 1 0 0,-1 2-128 0,-4 4 128 0,-2 7 0 16,-2 3 0-16,-5 4-128 0,-1 2 128 0,-6 2 0 15,-4-3-192-15,-2-1 192 0,-3 0-192 0,-1-1 192 16,-2-3-128-16,-1-2 128 0,-5-9 0 0,-2-1 0 16,-4-5 0-16,-2 0 0 0,-2-4 0 0,-1-1 144 15,-1-4 128-15,-1 0 32 0,0-5 0 0,-2-1 0 16,0-5 48-16,0-2 16 0,1-1 0 0,0-1 0 15,2-4 64-15,1 0 16 0,0-2 0 0,2-4 0 16,4-7 0-16,4 3 0 0,5 0 0 0,0 0 0 16,4-7-176-16,3 2-16 0,3 1-16 0,4-2 0 15,5 2-240-15,3-2 128 0,4 3-128 0,3 0 0 16,3 0 0-16,3 3 0 0,4 2 0 0,0 3 0 16,5 0 0-16,1 5 0 0,3 2-160 0,0 5 160 0,0 3 0 0,1 5-128 15,-2 2 128-15,-3 7 0 0,-1 0 0 16,-4 2-128-16,-2 5 128 0,-5 3 0 0,-5 1-128 0,-3 5 128 15,-6 2-128-15,-7 1 128 0,-5 5-192 0,-5-1 32 16,-6-1 16-16,-3-4 0 0,-2 0 144 0,-5-7-208 16,-2-2 80-16,-4-4 128 0,-3-3 0 0,3-3 0 15,-2 1 0-15,0-5 0 0,3-3 0 0,-2-1 128 16,6-4-128-16,2-3 128 0,2 1-128 0,3-3 0 16,4-3 0-16,1-2 0 15,4 1-2144-15,3-3-512 0</inkml:trace>
  <inkml:trace contextRef="#ctx0" brushRef="#br0" timeOffset="101018.93">4576 12931 15999 0,'-23'7'704'0,"9"-1"160"0,-1 0-688 0,0-2-176 0,-2 0 0 0,1-3 0 15,-1 2 1584-15,2-6 272 0,-3-2 64 0,2 0 16 16,-1-5-32-16,3 0-16 0,3-4 0 0,-5-4 0 16,1 0-480-16,0-2-112 0,5-2-16 0,2-2 0 15,0 1-384-15,5-4-96 0,0 2-16 0,3 2 0 16,3-2-368-16,2-1-80 0,4-5-16 0,1 5 0 16,4 2-320-16,2 2 144 0,3 2-144 0,3 1 0 15,2 0 0-15,3 0 0 0,1 2 0 0,0 2 0 0,1 4 0 0,1 3 0 16,1 4 0-16,2 5 0 0,-2 3 0 0,-4 8 0 15,0 0 0-15,0 7 0 0,-8 4 0 0,0 0 0 16,-4 5 0-16,-3 1 0 0,-3 4 0 0,-4 6 0 16,-5 5 0-16,-4-2 0 0,-5 1 0 0,-2-1 0 15,-3-4 0-15,-4-2 0 0,-5-4 0 0,-5-4 0 16,-3 0 0-16,-2-7 0 0,2-2 256 0,-4-3-48 16,1-5-16-16,1-5 0 0,0-6 144 0,1 0 32 15,3-3 0-15,2-8 0 0,3 1-32 0,2-5 0 16,1-4 0-16,4-3 0 0,5-1-48 0,3 1-16 15,1-6 0-15,5 1 0 0,3-4-272 0,6 0 0 0,2-1 128 16,6 0-128-16,4-1 0 0,3 4 0 0,4 2 0 16,3 0 0-16,6 3 0 0,1 5 0 0,3 5 0 0,0 7-144 15,-1 1 144-15,-2 5 0 0,-2 2-144 0,2 8 144 16,-5 9 0-16,-3 2 0 0,-6 3-144 0,-3 4 144 16,-4 0 0-16,-5 3 0 0,-4 5 0 0,-1-1 0 15,-7 0 0-15,-2-1 0 0,-5-4 0 0,-1 1 0 16,-4-1 0-16,-2-2 144 0,-1-2-144 0,0 1 192 15,2-5-192-15,2-1 0 0,2 0-160 0,2-1-12464 16,1 0-2496-16</inkml:trace>
  <inkml:trace contextRef="#ctx0" brushRef="#br0" timeOffset="103971.3">20595 16115 9215 0,'-7'2'816'0,"1"0"-656"15,1 3-160-15,5-5 0 0,0 0 1152 0,-6 4 192 16,6-4 32-16,0 0 16 0,0 0-832 0,0 0-176 16,0 0-16-16,0 0-16 0,0 0 32 0,0 0 16 15,0 0 0-15,0 0 0 0,0 0 384 0,0 0 80 16,0 0 16-16,0 0 0 0,-7-1 208 0,7 1 64 0,0 0 0 0,0 0 0 16,-5-8-224-16,5 8-32 0,-2-9-16 0,0-2 0 15,2-1-128-15,3 2-32 0,1-1 0 0,1-2 0 16,0 0-96-16,3-2-32 0,2 0 0 0,1-3 0 15,2-2-80-15,1 1-32 0,4-2 0 0,-1 2 0 16,1-2-192-16,1 0-32 0,0-3-16 0,4 5 0 16,-1 1-96-16,3 0-16 0,-1 1 0 0,1 1 0 15,1 1-128-15,1 4 0 0,0-2 0 0,-1 2 128 16,0 0 0-16,-2 0-128 0,0 3 192 0,-4 2-64 16,-2 2-128-16,-1 3 160 0,-2-2-160 0,-1 5 160 15,-3 0-160-15,1 4 0 0,-1 5 144 0,-1-2-144 16,1 2 0-16,-1 3 0 0,0-1 0 0,-1-1 0 15,0 2 0-15,-3 2 0 0,2 1 0 0,1 0 0 16,0 2 0-16,1 0 0 0,-1-1 0 0,2 0 0 0,0-1 0 16,2 1 0-16,0-1 0 0,1-1 0 0,1-2 0 0,2-2 0 15,-1 2 0-15,2-3 128 0,1-4-128 0,3-1 0 16,2-1 128-16,0-3-128 0,0-2 368 0,2-1 0 16,-1-1 0-16,0-3 0 0,1-2 128 0,0-3 16 15,2-1 16-15,0-3 0 0,0-4-144 0,2 1-48 16,-1 1 0-16,0-3 0 0,-1-2-32 0,-1 0-16 15,-2-2 0-15,1 1 0 0,-2-1 32 0,-1 2 0 16,-3-3 0-16,-2 1 0 0,0 1-64 0,-6 1-16 16,-2-2 0-16,-2 5 0 0,-3-1-240 0,-1 4 144 15,-2 2-144-15,-2 0 128 0,-1 3-128 0,0 1 0 16,1 9-160-16,0 0 160 16,-8-6-576-16,8 6-32 0,-7-5 0 0,7 5 0 15,-9 5-2528-15,2 1-496 0,0-1-96 0</inkml:trace>
  <inkml:trace contextRef="#ctx0" brushRef="#br0" timeOffset="104638.42">20557 16922 7359 0,'0'0'320'0,"0"0"80"0,-9-1-400 0,9 1 0 16,0 0 0-16,-7-5 0 0,4-4 3136 0,0 3 528 15,3 6 112-15,0-13 32 0,1 3-2320 0,2-2-464 16,-1 2-80-16,1 1-32 0,-1 1-64 0,4-1-16 16,-5-2 0-16,3 3 0 0,-1-4-224 0,3 2-48 0,0-3-16 0,2 2 0 15,-1-2 48-15,2-1 16 0,1-1 0 0,2 0 0 16,0 2-176-16,2 1-48 0,-2-2 0 0,3 0 0 15,3 2-96-15,1-1-32 0,0-2 0 0,0 2 0 16,1 0-64-16,1 3-32 0,-1 4 0 0,2-4 0 16,1 5 16-16,1-2 0 0,0 3 0 0,-1 2 0 15,-2 1-176-15,1 1 0 0,0 0 0 0,-3 3 0 16,1 3 0-16,-2 2 128 0,-3 4-128 0,-1 1 0 16,-3 4 0-16,3 4 0 0,-2-2 128 0,1 4-128 15,-5-2 0-15,3 1 0 0,0 3 0 0,0-2 0 16,1-4 0-16,-2-1 0 0,-1 0 0 0,1-3 0 15,2 2 0-15,-1-5 0 0,3 0 0 0,1-2 0 16,2-4 320-16,1-1 0 0,1-2-16 0,2-3 0 0,0-1 256 16,5-3 48-16,4-3 16 0,0-3 0 15,2-1-32-15,1-4 0 0,0-2 0 0,-3-1 0 0,2-1-144 0,0 0-16 16,-1 0-16-16,-2 1 0 0,-4 1 32 0,-1 1 0 16,-2 2 0-16,-3 2 0 0,-1 0-176 0,-4 1-16 15,-3-1-16-15,-1 5 0 0,-2-5-240 0,-2 6 0 16,-6 6 0-16,0 0 0 0,0 0-160 0,0 0-128 15,-3-9-32-15,3 9-12752 16,-9-1-2560-16</inkml:trace>
  <inkml:trace contextRef="#ctx0" brushRef="#br0" timeOffset="105539.14">22822 15546 16703 0,'0'0'736'0,"0"0"160"0,-4-9-720 0,1 0-176 16,3 9 0-16,0 0 0 0,0 0 1040 0,0 0 176 15,-3-5 48-15,3 5 0 0,0 0-560 0,-7 6-96 16,1 6-32-16,1 3 0 0,0 4-144 0,0 4-48 16,-2 7 0-16,1 4 0 0,-2 1-128 0,1 5-48 15,-2 0 0-15,1 6 0 0,-1-2-16 0,3 3-16 0,-2-2 0 0,2 2 0 16,0-4 0-16,2-1 0 0,1-4 0 15,3-5 0-15,5-6 144 0,2 0 48 0,2-6 0 0,3-4 0 16,5-6 160-16,4-1 48 0,0-3 0 0,4-2 0 16,4-5 64-16,4-5 0 0,3-2 16 0,2-1 0 15,2-3-144-15,0-5-48 0,2-2 0 0,-6-1 0 16,-6-1-272-16,-2 1-48 0,-4-3-16 0,-1 0 0 16,0-1 0-16,-3-1-128 0,0-1 192 0,-3 2-64 15,-1-4 32-15,-2 2 0 0,-3 2 0 0,-1 3 0 16,-1 2-32-16,-3 4-128 0,0 0 192 0,-3 4-64 15,1 1 16-15,-4 9 0 0,0 0 0 0,0 0 0 16,0 0-144-16,0 0 160 0,-5 16-160 0,0 3 160 16,-1 2-160-16,-2 7 0 0,0 0 0 0,-1 6 0 15,1 7 0-15,-5 4 0 0,-5 3 0 0,0 5 0 16,-1 5 0-16,0 5 0 0,0 1 0 0,-3 4 0 0,0-2 0 0,-3 3 0 16,0-3 0-16,0-1 0 0,-1-6 0 0,-3 1 0 15,0 0 0-15,-1-6 0 0,0 0 0 0,1-6 0 16,-1-1 0-16,3 0 128 0,-1-5-128 0,-2 0 192 15,4 1-192-15,1-7 192 0,1-7-48 0,4-1 0 16,0-1 0-16,2-6 0 0,0-8 176 0,3-3 48 16,-2-3 0-16,3-6 0 0,3-2 80 0,1-6 32 15,2-4 0-15,3-2 0 0,1-7-96 0,3-1 0 16,3-3-16-16,4-6 0 0,1-3-368 0,3-3 0 16,3-2 0-16,1 1 128 0,0-2-128 0,1 4 0 15,2 5 0-15,2 4 0 0,0 5-128 0,0 3 128 16,3 4-128-16,-2 4 128 0,-2 2 0 0,1 3-160 0,0 4 160 15,1 2 0-15,-2 3-368 0,0 2 48 0,0 6 0 0,-3-2 0 32,-1 1-1360-32,-1 2-272 0,-2-3-48 0,0 4-8816 0,1 0-1744 0</inkml:trace>
  <inkml:trace contextRef="#ctx0" brushRef="#br0" timeOffset="105973.27">23723 16802 27007 0,'0'0'1200'0,"0"0"240"0,0 0-1152 0,0 0-288 16,0 0 0-16,-4 10 0 0,0 1 960 0,-2 1 128 15,0 2 16-15,1 3 16 0,-6 5-160 0,4 5-16 16,-6-1-16-16,2 5 0 0,-1-3-160 0,-1 2-48 15,2 2 0-15,1-1 0 0,1-1-16 0,3-1-16 0,2-2 0 0,0 0 0 16,3-4-240-16,3-2-64 0,2 0 0 0,2-4 0 16,5 1-208-16,-1-5-48 0,2 0-128 0,4-3 192 15,-1-4-192-15,3-2 0 0,0-1 0 0,1-3 0 16,2-4 0-16,3 1-160 0,2-7 0 0,-1 0 0 31,1-3-2016-31,0 0-384 0,-1-1-96 0</inkml:trace>
  <inkml:trace contextRef="#ctx0" brushRef="#br0" timeOffset="106105.47">23853 16556 31327 0,'-11'-6'2784'0,"-2"1"-2224"0,-3 1-560 0,4 0 0 16,1 0 1936-16,11 4 288 0,-11-2 48 0,11 2 16 0,-12-1-1584 0,12 1-304 16,0 0-64-16,0 0-16 15,0 0-1248-15,0 0-256 0,0 0-48 0,0 0-15616 16</inkml:trace>
  <inkml:trace contextRef="#ctx0" brushRef="#br0" timeOffset="107194.46">27872 13913 2751 0,'0'0'256'0,"0"0"-256"16,0 0 0-16,0 0 0 0,0 0 3024 0,-8-6 560 15,8 6 128-15,-3-6 0 0,3 6-1936 0,-2-9-400 16,2-2-80-16,5-2-16 0,0 2-128 0,2-3-16 16,-1-3-16-16,2 1 0 0,-1-1-288 0,2 2-64 15,0 0-16-15,3 1 0 0,-2-2-304 0,1 2-48 0,1 0-16 0,-1 2 0 16,-1 1-208-16,0 1-48 0,1 4-128 0,0 1 192 16,0-2-192-16,-2 5 128 0,-9 2-128 0,0 0 0 15,12 8 256-15,-3 0-64 0,-3 6 0 0,0 6 0 16,0 0-64-16,-3 7 0 0,0-1-128 0,-1 3 192 15,0-2-192-15,-1 4 0 0,-1-5 0 0,0 2 0 16,0-4 0-16,0 3 0 0,1-4 128 0,2-1-128 16,-1-3 0-16,1-3 0 0,1 0 0 0,-3-3 0 15,1 1-272-15,1-5-112 0,-3-9 0 0,1 12-16 32,1-2-2000-32,-2-10-400 0</inkml:trace>
  <inkml:trace contextRef="#ctx0" brushRef="#br0" timeOffset="107456.3">28052 13862 19343 0,'0'0'1728'0,"-5"9"-1392"16,0 1-336-16,3 1 0 0,0 1 816 0,2 2 80 16,-1 2 32-16,1 2 0 0,0 0-160 0,1 2-48 15,1 0 0-15,0 5 0 0,2-1-64 0,2-3-16 16,2 0 0-16,0 0 0 0,2 2 32 0,3-3 0 15,1 0 0-15,5-3 0 0,1 1-112 0,2-3-32 16,3 1 0-16,3-5 0 0,4 1-112 0,0-1-32 16,1-3 0-16,0-2 0 0,0 0-128 0,0-2-48 0,0 0 0 0,2 0 0 15,2 0-80-15,0-3-128 0,2-2 176 0,-3-2-176 32,1 0-1088-32,0 1-336 0,1-2-64 0,-4 0-12288 0</inkml:trace>
  <inkml:trace contextRef="#ctx0" brushRef="#br0" timeOffset="108008.64">29752 13796 6447 0,'0'0'272'0,"0"0"80"0,0 0-352 0,0 0 0 15,0 0 0-15,0 0 0 0,-1-8 3136 0,1 8 544 16,-9-10 112-16,0 5 32 0,-1 3-2176 0,-2 1-432 16,0 2-96-16,-2 1-16 0,-4 2-336 0,3 1-80 15,-3 0-16-15,0 0 0 0,1 5-32 0,2-1 0 0,0 4 0 0,1-5 0 16,2 4-112-16,2-3-16 0,3 1-16 0,2 3 0 16,1-3-240-16,1 3-32 0,3-5-16 0,3 3 0 15,1 0-80-15,2-3 0 0,3 2-128 0,1-1 192 16,1 3-192-16,3 1 176 0,3 0-176 0,-1 1 160 15,0-1-160-15,-1-2 0 0,-1 4 144 0,1 1-144 16,-2-3 128-16,-3 1-128 0,-2-2 160 0,-2 2-160 16,-2 2 128-16,-4 1-128 0,-4-4 0 0,0-2 0 15,-3 2 400-15,-4 1-16 0,-2-3 0 0,-4 2 0 16,-1 0 0-16,-2-4-16 0,-3 1 0 0,0-3 0 16,1 1-240-16,-2-3-128 0,1-4 160 0,1-1-160 15,0-1 0-15,3-1 128 0,2-5-128 0,6-3 0 16,3 0-1088-16,4 1-256 0,3-5-48 0,5-1-8352 15,5-4-1680-15</inkml:trace>
  <inkml:trace contextRef="#ctx0" brushRef="#br0" timeOffset="108307.14">30344 13282 23439 0,'0'0'1024'0,"-5"-8"240"0,3 1-1008 0,2 7-256 15,0 0 0-15,0 0 0 0,0 0 960 0,0 0 128 0,0 0 48 0,-7 5 0 16,-2 3-368-16,2 2-80 0,-3 6-16 0,1 5 0 16,0 1-112-16,0 8-32 0,-3 0 0 0,1 6 0 15,-2 1-176-15,2 2-32 0,-2 0-16 0,-1 5 0 16,3-1-48-16,-1-1-16 0,2 4 0 0,-1-4 0 15,-1-1-240-15,1 3 0 0,2-6 128 0,1-1-128 16,2-2-144-16,1-2-80 0,2-2-16 0,2-7 0 31,1-2-848-31,3-6-160 0,-1-2-32 0,3-6-7744 0,-5-8-1536 0</inkml:trace>
  <inkml:trace contextRef="#ctx0" brushRef="#br0" timeOffset="108606.97">30456 13799 24015 0,'-14'9'1056'0,"5"-1"224"0,-1 2-1024 0,0 4-256 15,0-1 0-15,-2 2 0 0,0 2 336 0,1-2 16 16,1 1 0-16,1 0 0 0,2-1-144 0,2-2-16 16,2-1-16-16,3 2 0 0,4-4 96 0,2 1 32 15,3-4 0-15,5 1 0 0,5-7 416 0,3 0 96 16,-1-1 16-16,2-2 0 0,-1-8-32 0,-2 2 0 15,-1-3 0-15,-1 0 0 0,-1-1-208 0,-2-2-32 16,-5-2-16-16,0 0 0 0,-2-2 32 0,-4 2 0 16,-4-2 0-16,-2 3 0 0,-1-7 48 0,-2 3 16 15,-3 0 0-15,-1 1 0 0,-2 0-256 0,-1 6-64 0,1 0 0 0,-1 1 0 16,1 3-320-16,-2 0 0 0,0 5 0 0,2 0 128 31,1 3-1200-31,10 0-224 0,-10 1-48 0,10-1-16 16,0 0-1984-16,0 0-400 0</inkml:trace>
  <inkml:trace contextRef="#ctx0" brushRef="#br0" timeOffset="108991.03">30873 13611 11055 0,'0'0'976'0,"-10"2"-784"0,0-2-192 0,0 2 0 15,-1 3 3072-15,1 5 560 0,1 2 112 0,-1 0 32 16,0 5-2672-16,1 3-528 0,-1-1-96 0,0 7-32 15,-2-3-160-15,0 3-32 0,1-1-16 0,0 0 0 16,0 2 320-16,-3-2 64 0,1 2 16 0,0-3 0 0,0 1-64 0,2-2-16 16,2-2 0-16,1-4 0 0,2-1-48 0,2-7-16 15,4-9 0-15,0 0 0 0,-5 10 64 0,5-10 16 16,0 0 0-16,3-9 0 0,1 0 160 0,1-5 32 16,0-3 16-16,1-2 0 0,3-2-416 0,1 2-96 15,3-3-16-15,1-1 0 0,-1 0-256 0,1 0 128 16,0-5-128-16,2 4 0 0,1-2 160 0,-1 3-160 15,-1 4 128-15,2 0-128 0,-2 2 0 0,-1 4 0 16,-1 4-144-16,-2 1 144 0,-2 2 0 0,-9 6 0 16,0 0 0-16,0 0 0 0,0 0-208 0,0 0 64 15,3 16 16-15,-7-1 0 0,-2-4-128 0,-2 2-32 16,-2 1 0-16,-2 0 0 16,-2-1-192-16,-1 1-32 0,-3-2-16 0,2 4 0 15,-1-5-1392-15,3 2-256 0,2-2-64 0,3-2-16 16,9-9-560-16,0 0-128 0,0 0 0 0,0 0-16 0</inkml:trace>
  <inkml:trace contextRef="#ctx0" brushRef="#br0" timeOffset="109308.52">31146 13690 24879 0,'0'0'1088'0,"0"0"256"0,0 0-1088 0,0 0-256 0,0 0 0 0,7-8 0 15,0 0 1888-15,5 2 320 0,4 1 64 0,2-4 16 16,-1 2-1424-16,3-5-288 0,3 6-48 0,-2-4-16 16,0 2-272-16,-1-1-64 0,-1 2-16 0,2-5 0 0,-4 5-160 0,-3-5 0 15,-1 3 144-15,-2-3-144 0,-2 4 192 0,-2-2-48 16,-7 10 0-16,0-7 0 0,0 7 224 0,-7-5 32 16,-3 4 16-16,-3 2 0 0,-2 3-176 0,-3 1-48 15,-2 2 0-15,0 4 0 0,-2 4-192 0,2-2 0 16,1 0 0-16,1 1 0 0,1 2 0 0,7 1 0 15,0-1 0-15,5 1 0 0,2-3 0 0,5 1 0 16,0-2 0-16,3 1 0 0,4-4 0 0,1 0 0 16,6-1-160-16,3 0 160 15,0-4-608-15,2-1-32 0,2 0-16 0,3-3-15648 0</inkml:trace>
  <inkml:trace contextRef="#ctx0" brushRef="#br0" timeOffset="110141.83">32143 13394 12895 0,'1'-6'1152'0,"2"-2"-928"15,-1 3-224-15,1-3 0 0,-3 8 2304 0,0 0 400 16,4-6 96-16,-4 6 16 0,0 0-1216 0,0 0-224 15,0 0-48-15,0 0-16 0,0 0-352 0,0 0-80 16,-9 6-16-16,0 4 0 0,-3 1-384 0,0 1-80 16,-4 2-16-16,5 2 0 0,0 0-80 0,-2 1-32 15,4-3 0-15,3 2 0 0,4 3-272 0,0-4 0 16,2-1 128-16,2 2-128 0,2-9 0 0,2 2 128 16,-6-9-128-16,12 4 0 0,1-1 448 0,1-3-32 0,0-4 0 0,0 0 0 15,0-5 64-15,0 0 16 16,-2-5 0-16,1 3 0 0,-2-2-240 0,0-1-64 0,-4-3 0 0,0 1 0 15,-4-1-64-15,0 2 0 0,-1-1-128 0,0 0 192 16,-2 0-192-16,-2 3 144 0,1-1-144 0,0 0 128 16,0 4-128-16,1-1 0 0,-2 0 0 0,2 2 0 15,0 9 0-15,3-10 128 0,1 1-128 0,1-1 0 16,2 1 0-16,0 3 0 0,2-2 0 0,2 1 0 16,3-5 0-16,3 1 0 0,2-1 0 0,1 0 0 15,0-4 0-15,19-9 0 0,-6-3 0 0,-3-1 128 16,-1-3 0-16,1-4 0 0,-6-3 0 0,-1-2 0 15,-2-1-128-15,0 2 160 0,-6 0-160 0,0 10 160 16,-2 2-160-16,-4 8 0 0,0 2 0 0,-3 6 128 16,-1 5 16-16,-5 7 0 0,0 0 0 0,0 0 0 0,0 0-16 15,-6 19-128-15,-3 5 192 0,-1 8-64 0,-3 7-128 0,0 8 0 16,0 3 0-16,-2-1 0 0,-4 1 0 0,-1-2 0 16,-2-6 0-16,1 3 0 0,-4-1 0 0,1 4 0 15,-1 4 0-15,1 3 0 0,-2-1 0 0,1-4 0 16,2-3 0-16,12-22 0 15,-2-3-608-15,0 3-48 0,0 0-16 0,2-3 0 16,-2-3-336-16,3-3-64 0,0-1-16 0,2-6 0 16,1 0-1296-16,2-6-272 0,-3-2-48 0,3-2-16 15,1 0 864-15,0-3 192 0,3-4 16 0,0-5 16 16,1-1 672-16,5-1 128 0,0 0 16 0,5 1 16 0,3 2 1872 0,-4 5 368 16,2 0 80-16,4-1 16 0,3 0-240 0,2 2-32 15,2-2-16-15,3 3 0 0,2 1-544 0,28-5-128 16,-4 5 0-16,-3 3-16 0,-2 0-368 0,-2 2-192 0,-1 0 192 0,-16 1-192 15,4-1 0-15,-1 3 0 16,-2 3 0-16</inkml:trace>
  <inkml:trace contextRef="#ctx0" brushRef="#br0" timeOffset="110808.98">30238 14543 15087 0,'0'0'656'0,"10"-8"160"0,-3-3-656 0,1 2-160 16,-2 0 0-16,2 0 0 0,-4 2 960 0,-4 7 144 16,2-5 48-16,-2 5 0 0,0 0 0 0,0 0 16 0,0 0 0 0,-9-2 0 15,-1 4-400-15,-1 1-96 0,-3 2-16 0,-1 7 0 16,-3-2-176-16,-3 3-32 0,2 1-16 0,0 0 0 15,1-2-112-15,2 4 0 0,1 0-16 0,-2 2 0 16,4 0-16-16,3 1 0 0,1-1 0 0,4-3 0 16,-1 0-80-16,5-2-16 0,1-3 0 0,5 0 0 15,1-2-16-15,3 2-16 0,2-2 0 0,2 2 0 16,0-3-16-16,2 4 0 0,2-4 0 0,-2 2 0 16,-2 0-144-16,-2 1 0 0,-3-5 144 0,-2 5-144 0,-2-1 128 0,-4-9-128 15,0 14 160-15,-3-5-160 0,-1 1 128 0,-4 1-128 16,-6-5 0-16,0 1 144 0,0 2 96 0,-2-4 16 15,-1 1 0-15,-1 0 0 0,-1-4-112 0,1 1-16 16,1-2 0-16,0-2 0 16,-4-2-128-16,3-2 0 0,5-2 0 0,1 0 0 15,3-3-1008-15,3 1-272 0,2-3-64 0,4-1-12128 16</inkml:trace>
  <inkml:trace contextRef="#ctx0" brushRef="#br0" timeOffset="111112.95">30396 14706 23039 0,'0'0'2048'0,"0"0"-1648"16,4-7-400-16,4 0 0 0,2 2 1360 0,8 1 192 16,-2-5 48-16,3 1 0 0,2 1-720 0,0-2-144 0,0-1-32 0,-2 1 0 15,-1-4-464-15,-1 3-112 0,-1-2 0 0,-4 2-128 16,0 0 192-16,-2-1-64 0,-4 0 0 0,-1 1-128 15,-1 4 544-15,-4 6 0 0,0-12 0 0,-1 7 0 16,1 5 32-16,-9-3 16 0,0 4 0 0,-1 1 0 16,-3 1-304-16,1 3-64 0,-6 6-16 0,0-1 0 15,0 1-208-15,-2 3 0 0,-1 0 0 0,2 3 0 16,3 1 0-16,3-1 0 0,0 0 0 0,6-1 0 16,2 1 0-16,3 0 0 0,4-3 0 0,3-1 0 15,2-6-320-15,4 3-64 0,0-4-16 0,4-1 0 16,3-1-2112-16,1-2-432 0,1-3-64 15</inkml:trace>
  <inkml:trace contextRef="#ctx0" brushRef="#br0" timeOffset="111376.98">31012 14557 11967 0,'0'0'1072'0,"-7"-4"-864"16,2-1-208-16,5 5 0 0,0 0 3168 0,-6-2 592 15,6 2 112-15,-10 0 32 0,-2 2-2672 0,2 3-528 16,-3 0-96-16,-2 2-32 0,-3 5-64 0,-1 1-32 0,-2 1 0 0,3 0 0 16,3 0 80-16,3 1 16 0,1 0 0 0,4-1 0 15,4 2-256-15,3-2-32 0,3-2-16 0,2-1 0 16,6-1-112-16,3-1-32 0,1-2 0 0,5-3 0 16,4 0-128-16,0-3 0 15,2-1 144-15,-1 0-144 0,1-2-160 0,-3-1-96 0,-6-1-32 0,4-1 0 31,-3-2-2144-31,-4-1-416 0</inkml:trace>
  <inkml:trace contextRef="#ctx0" brushRef="#br0" timeOffset="111910.17">31460 14422 22223 0,'0'0'976'0,"0"0"224"0,0 0-960 0,0 0-240 16,0 0 0-16,-7-4 0 0,-2 3 1024 0,-3 0 144 0,-2 1 48 0,0 0 0 15,0 0-576-15,-1 2-128 16,0 3 0-16,-3 3-16 0,0-3 0 0,1 3 0 0,0 1 0 0,2 2 0 16,1-1-208-16,4 3-32 0,3-4-16 0,2 2 0 15,1 3-240-15,3-5 0 0,1 3 128 0,3-5-128 16,-3-7 144-16,0 0-16 0,9 8 0 0,1-4 0 16,1-2 128-16,1-2 0 0,0 0 16 0,1-2 0 15,0 0-96-15,-2 0-32 0,1-4 0 0,-1 2 0 16,0-1-144-16,0 2 0 0,-11 3 0 0,10-4 0 15,-10 4-320-15,11-3-112 0,-11 3-16 0,10-3 0 16,-10 3-1200-16,11-4-240 0,-11 4-48 0,8-2-10112 16</inkml:trace>
  <inkml:trace contextRef="#ctx0" brushRef="#br0" timeOffset="112174.89">31598 14361 21359 0,'0'0'944'0,"0"0"208"0,0 0-928 0,-4 8-224 16,4-8 0-16,-4 14 0 0,-1 0 912 0,0-3 144 15,4 2 32-15,-3 0 0 0,1-4-224 0,1 1-32 16,-2 4-16-16,0-5 0 0,1 1-16 0,3-10 0 0,-1 10 0 0,0 0 0 16,1-1-400-16,0-9-80 15,0 0 0-15,2 11-16 0,1 1-304 0,-3-12 0 16,0 0 0-16,4 6 0 0,-4-6 144 0,0 0-144 0,6 9 0 15,-6-9 144-15,0 0-144 0,10-2-272 0,-10 2 64 16,12-5 16 0,-5-1-368-16,1-1-64 0,-2-2-16 0,2 3 0 15,-2-3-368-15,1 2-80 0,-3-3 0 0,1 4-6976 0,0-3-1376 0</inkml:trace>
  <inkml:trace contextRef="#ctx0" brushRef="#br0" timeOffset="112668.79">31682 14406 14447 0,'0'0'640'0,"0"0"128"0,0 0-608 16,0 0-160-16,0 0 0 0,0 0 0 0,0 0 1088 0,0 0 192 15,0 0 48-15,-2 12 0 0,0 1 32 0,-2-4 16 16,-1 2 0-16,0 0 0 0,-2-1-272 0,1 3-48 15,-2-3-16-15,1 1 0 0,-2 2-176 0,1-4-32 16,1 1-16-16,-1-1 0 0,0 3-224 0,2-3-32 16,0 0-16-16,-1-1 0 0,2 1-176 0,5-9-48 15,0 0 0-15,0 0 0 0,0 0-64 0,0 0 0 0,0 0-16 0,0 0 0 16,0 0 16-16,0 0 0 16,0 0 0-16,8-5 0 0,-8 5-64 0,7-9 0 0,0 1 0 0,-7 8 0 15,6-10-192-15,-1 2 0 16,-5 8 128-16,5-10-128 0,-1 4 0 0,-4 6 0 15,0 0 128-15,4-10-128 0,-2 2 0 0,-2 8 0 0,6-6 0 0,-6 6 0 16,0 0 0-16,0 0 0 16,0 0 0-16,0 0 0 0,0 0 0 0,10-4 0 15,-10 4 0-15,0 0 0 0,0 0 0 0,0 0 0 0,0 0 0 0,0 0 0 16,9 1 0-16,-9-1 0 0,0 0 0 0,9 13 0 16,-6 0 0-16,1-2-128 0,0 0 128 0,-1 2 0 15,-3-3 0-15,1 3 0 0,1-1 0 0,-2-4 0 16,0-8 0-16,0 0 0 0,0 14 0 0,0-5 0 15,0-9-128-15,0 10 128 0,0-10 0 0,0 0 0 16,0 11-352-16,0-2 32 0,0-9 16 0,0 0 0 16,0 0-1536-16,0 0-304 0,0 0-64 0,0 0-11216 15</inkml:trace>
  <inkml:trace contextRef="#ctx0" brushRef="#br0" timeOffset="112945.35">32006 14233 20271 0,'0'0'1792'0,"0"0"-1424"16,-2-13-368-16,1 3 0 0,1 10 1344 0,0 0 208 16,1-10 48-16,-1 10 0 0,0 0-560 0,0 0-96 15,0 0-32-15,0 0 0 0,0 0-208 0,0 0-32 16,-2 7-16-16,-2 6 0 0,-1-1-96 0,-1 0-32 15,-3 4 0-15,0 4 0 0,-1 5-240 0,-1-1-48 16,3 1-16-16,-3 1 0 0,4-2-224 0,-2 2 128 16,1-3-128-16,2-2 0 0,-2 1 0 0,4 1 128 15,1-2-128-15,1-2 0 0,-1-1-192 0,0-2-96 0,2-5-16 0,-1 0 0 32,1 2-1936-32,1-7-384 0,0-6-64 0</inkml:trace>
  <inkml:trace contextRef="#ctx0" brushRef="#br0" timeOffset="113105.81">31856 14412 14735 0,'0'0'640'0,"6"-8"160"0,0 1-640 0,5-1-160 0,1 3 0 0,2 1 0 0,3 3 3232 0,1-3 608 15,2 0 128-15,1 2 32 0,1-1-2720 0,0 1-560 16,-1-1-96-16,1 1-32 0,0-1-320 0,-2 1-64 16,-2 2-16-16,-2 0 0 15,-1 0-544-15,-1 2-112 0,-2 1-32 0,-12-3 0 0</inkml:trace>
  <inkml:trace contextRef="#ctx0" brushRef="#br0" timeOffset="113478.96">32267 14807 22111 0,'0'0'976'0,"0"0"208"0,6-6-944 0,1 1-240 16,3 0 0-16,2-4 0 0,1 1 1664 0,1-1 304 0,1 1 48 0,0-5 16 16,13-10-1424-16,-5-1-288 0,-4-2-48 0,-1 3-16 15,-3 1 208-15,-1-4 48 0,-1 1 0 0,-2-6 0 16,1 1 64-16,-2-2 0 0,0-2 16 0,0 1 0 16,0-2-256-16,-1 5-48 0,-1 4-16 0,-2 1 0 15,-2 5-272-15,0 2 128 0,1 4-128 0,-4 4 0 16,-3-2 208-16,2 12-64 0,0 0-16 0,0 0 0 15,-9-1-128-15,-3 3 192 0,0 5-192 0,-2 0 192 16,-2 5-192-16,0-1 0 0,-3 5 0 0,0 3 0 0,0 5 0 0,-3 2-144 16,-1 8 144-16,0 4-160 0,2 4 160 0,8-18 0 15,1 0 0-15,0 4 0 0,-1-1 0 0,2 1 0 16,0-4 0-16,2 2 0 0,3-1-224 0,-3 16-16 16,5-10 0-16,4-17 0 15,2-4-528-15,1 0-96 0,4-5-32 0</inkml:trace>
  <inkml:trace contextRef="#ctx0" brushRef="#br0" timeOffset="113735.72">32601 14739 23551 0,'0'0'1040'0,"-7"6"224"0,2 3-1008 16,-1 0-256-16,-1 2 0 0,1-3 0 0,1 1 1168 0,-3-3 192 16,-1 3 48-16,3-3 0 0,0 3-544 0,-1-2-96 0,0-1-32 0,7-6 0 15,-7 9-224-15,7-9-64 0,-6 5 0 0,6-5 0 16,0 0-272-16,0 0-176 0,0 0 192 0,0 0-192 16,0 0 0-16,0 0-144 0,10 3-16 0,-10-3 0 31,12-2-1488-31,0 0-288 0,1-2-64 0</inkml:trace>
  <inkml:trace contextRef="#ctx0" brushRef="#br0" timeOffset="114262.59">32733 14702 10127 0,'0'0'896'16,"0"0"-704"-16,0 0-192 0,0 0 0 0,-5 9 2896 0,0 0 560 15,5-9 96-15,-7 6 32 0,7-6-1936 0,0 0-384 16,-6 8-80-16,6-8-16 0,0 0-240 0,-7 6-48 16,7-6-16-16,-6 8 0 0,6-8-80 0,0 0-16 15,-5 9 0-15,5-9 0 0,0 0-416 0,0 0-96 16,0 0 0-16,0 0-16 0,0 0 48 0,0 0 16 0,0 0 0 0,0 0 0 16,8 5 64-16,-8-5 16 0,14 1 0 0,-2-1 0 15,0 1-176-15,-1-1-16 16,-1-1-16-16,1 0 0 0,-11 1-48 0,11-2-128 0,-1 1 192 0,-10 1-64 15,7-1 32-15,-1 1 0 0,-6 0 0 0,5 0 0 16,-5 0-160-16,6 1 192 16,-6-1-192-16,5 3 192 0,-5-3-192 0,9 6 0 0,-9-6 0 0,0 0 0 15,11 4 0-15,0-2 0 0,-11-2 0 0,10 2 0 16,2-2 0-16,-1 0 0 0,2-2 0 16,-1 2 0-16,0-2 0 0,1-2 128 0,1-2-128 0,-2 1 0 15,-2 1 0-15,1-4 0 0,-3 2 0 0,0 1 0 16,-2-3 0-16,-6 8 0 0,6-9 0 0,-3-2 0 15,1 3-128-15,-3-2 128 0,-3 2 0 0,-1-2 0 16,0 2 0-16,-3 1 0 0,0 2-144 0,-2 2 144 16,0 1 0-16,-3 2 0 0,0 0 0 0,0 3 0 0,-1 1 0 15,1 3-128-15,-1 0 128 0,1 1 0 0,-1 2 0 16,2-1 0-16,1 1 0 0,0-2 0 0,2 2 0 0,3-2 0 16,-2 2 0-16,2-3 0 0,4-7 0 0,-3 12 0 15,2-1 0-15,2-1 0 0,2 3 0 0,1-1 0 16,-1-4 0-16,2 3 0 15,3-4-848-15,0 3-224 0,-1-2-32 0</inkml:trace>
  <inkml:trace contextRef="#ctx0" brushRef="#br0" timeOffset="114406.69">32782 14626 16575 0,'-16'-7'736'0,"7"3"160"15,0 1-720-15,9 3-176 0,0 0 0 0,0 0 0 0,0 0 4896 0,0 0 944 0,0 0 192 0,11 0 48 16,1 0-4832-16,-3 1-960 16,-2-1-288-16</inkml:trace>
  <inkml:trace contextRef="#ctx0" brushRef="#br0" timeOffset="115914.87">25208 16255 5519 0,'0'0'496'0,"7"-9"-496"0,1 3 0 0,0-3 0 16,-2 0 3136-16,-1 0 544 0,-1 0 96 0,1-5 32 0,-1 4-1344 0,0-1-272 15,-1 1-48-15,1 2-16 0,-3-1-592 0,1 3-112 16,-2 6-16-16,0 0-16 0,0 0-368 0,0 0-80 16,0 0-16-16,0 0 0 0,2 6-368 0,-2 3-80 15,0 2-16-15,0 2 0 0,0 5-192 0,0 6-32 16,-4 0-16-16,2 7 0 0,-7 26-80 0,1-3-16 16,1-1 0-16,-1-4 0 0,-1-2 112 0,0 3 16 15,-1-1 0-15,1-3 0 0,-1 0-128 0,1-4-128 16,-1-4 176-16,2 0-176 0,2-5 128 0,1-1-128 0,1-4 0 15,3-4 0-15,1-2 0 0,1-3-256 16,-1-4 32-16,5-2 0 16,-5-13-1888-16,10 5-368 0,-10-5-80 0,13 0-12096 0</inkml:trace>
  <inkml:trace contextRef="#ctx0" brushRef="#br0" timeOffset="116129.23">24910 16519 35711 0,'0'0'1584'0,"0"0"320"0,0 0-1520 0,0 0-384 0,0 0 0 0,14-5 0 15,4 4 560-15,4-3 32 0,4 2 16 0,9-1 0 16,8 1-64-16,4-2-16 0,0 1 0 0,2 1 0 0,-1 1-192 16,0-1-32-16,1 1-16 0,4 0 0 15,1 1-288-15,5 2 0 0,2 0 128 0,-2 0-128 16,-3 1-1776-16,-4 2-400 0,-7-3-96 0,-4 2-16 0</inkml:trace>
  <inkml:trace contextRef="#ctx0" brushRef="#br0" timeOffset="128991.17">26791 15918 17727 0,'0'-12'784'0,"2"6"176"0,0-4-768 0,1 3-192 0,1-3 0 0,-1 2 0 0,1-2 1136 16,0 2 192-16,0-2 32 0,-4 10 16 0,2-9-352 0,0 0-80 16,-2 9-16-16,0 0 0 0,0-8-176 0,0 8-48 15,0 0 0-15,0 0 0 0,0 0-128 0,0 0-16 16,0 0-16-16,-3 6 0 0,-1 4-272 0,-1 1-48 15,0 4-16-15,0 6 0 0,0 3 0 0,0 1 0 16,-1 6 0-16,-5 27 0 0,-1 0-32 0,0-1-16 16,1-3 0-16,1 4 0 0,-2-1-160 0,2 0 128 15,-1-2-128-15,2-5 128 0,1-1-128 0,4-7 0 16,2-2 0-16,3-5 0 0,3-5 0 0,3-3 0 16,4-7 0-16,1-2 0 0,2-3 0 0,5-3 0 15,2-3 128-15,0-6-128 0,2-4 192 0,1-4 16 16,1-4 0-16,0-4 0 0,0-3 0 0,1 1 0 15,-3-2 0-15,0-1 0 0,-1-4-80 0,-1-1-128 16,-2 1 176-16,-1-1-176 0,-3-2 224 0,-2 2-64 16,-3-5-16-16,1 4 0 0,-1 1-144 0,1-1 0 15,-4 1 0-15,0 4 0 0,-2 2 0 0,0 5 0 16,0 3 0-16,-5 9 128 0,0 0-128 0,0 0 0 16,0 0 0-16,0 0 0 0,0 0 0 0,2 19 0 15,-2 0 0-15,-1 6 0 0,-2 3-128 0,1 4 128 0,-3 1 0 0,-1 5 0 16,-2 5 0-16,-1 6 0 0,-2 4 0 0,0 3 0 15,-3 5 0-15,-2 1 0 0,-1 0-144 0,0 2 144 0,-1 3 0 0,0-2 0 16,-1 3 0-16,0 0 0 0,-3 1 0 0,1-2 0 16,0-4 0-16,1 0 0 0,0-3 128 0,-2-7-128 15,-1-2 0-15,-1-9 144 0,1-4 32 0,0-5 0 16,0-1 0-16,2-7 0 0,0-4 144 0,4-5 16 16,0-4 16-16,1-6 0 0,3-5-128 0,1-3-32 15,1-5 0-15,2-7 0 0,0-6-64 0,3-5 0 16,1-7-128-16,1-4 192 0,1-6-192 0,2-1 0 15,0 0 0-15,3 0 0 0,3 3 0 0,3 5 0 16,2 0 0-16,2 4 0 0,3 1 0 0,3 4 0 16,2 4 0-16,3 4-160 0,2 3 160 0,2 5 0 15,1 1-144-15,0 4 144 0,-1-1 0 0,-1 3-176 16,0 4 176-16,-2 3-128 0,-1-1 128 0,-2 0 0 16,1 4-144-16,-2 2 144 15,-1 0-480-15,-1 1-32 0,-1-4 0 0,-3 4 0 16,0-2-1664-16,-3 3-320 0,1-3-80 0,-12-8-10736 0</inkml:trace>
  <inkml:trace contextRef="#ctx0" brushRef="#br0" timeOffset="129626.11">27958 15650 17103 0,'0'0'752'0,"0"0"160"0,0 0-720 0,0 0-192 16,0 0 0-16,0 0 0 0,0 0 992 0,0 0 160 15,0 0 48-15,0 0 0 0,0 0-416 0,0 0-80 0,0 0 0 0,-2 15-16 16,-1 3-32-16,1 1 0 0,-2-1 0 0,-1 1 0 16,0 3-32-16,0 2-16 0,0 2 0 0,0-1 0 15,-2 3 16-15,1-3 0 0,-2 4 0 0,2-3 0 16,-1-1-144-16,1-3-32 0,0-3 0 0,1-3 0 15,2 0-48-15,-1-8-16 0,4-8 0 0,0 0 0 16,-1 11 0-16,1-11-16 0,0 0 0 0,0 0 0 16,0 0-32-16,9-11 0 0,0 3 0 0,1-8 0 15,-1-1-32-15,0-3-16 0,0 1 0 0,0-1 0 16,0 0-160-16,-2-3-128 0,1-1 144 0,-2 0-144 16,0-4 128-16,0 3-128 0,0-1 0 0,-2 3 144 15,0-1-144-15,-2 3 0 0,-2 6 0 0,0 2 128 16,0-1-128-16,-1 8 0 0,1 6 0 0,0 0 0 0,0 0 0 0,-7 6 0 15,-3 7 0-15,1 4 0 0,-1 3 0 16,0 3-144-16,-1 5 144 0,-1-1-160 0,-2 4 160 0,0 2 0 16,-1 4 0-16,0-2-128 0,1-4 128 0,0-3 0 15,0 0 0-15,0-4 0 0,1 1 0 0,2-4 192 16,0-6-32-16,4-1-16 0,2-2 64 0,2-5 16 16,3-7 0-16,0 0 0 0,0 0-224 0,0 0 144 15,10 2-144-15,1-6 128 0,-1-1-128 0,0-7 0 16,0-3-160-16,1 1 160 15,0-1-1952-15,-1 0-288 0,-1-3-64 0</inkml:trace>
  <inkml:trace contextRef="#ctx0" brushRef="#br0" timeOffset="130307.99">28743 15612 6447 0,'0'0'272'0,"0"0"80"0,6-11-352 0,0 4 0 16,2 0 0-16,1 1 0 0,-1 1 2304 0,-1-1 400 15,1 0 80-15,-1 3 16 0,-7 3-1488 0,11-2-288 16,-11 2-64-16,0 0-16 0,0 0-144 0,0 0-32 0,0 0 0 0,0 0 0 16,0 0-96-16,0 0-32 15,0 0 0-15,-8 14 0 0,-1 0 32 0,-2 2 0 16,-2-1 0-16,-4 4 0 0,3 2-96 0,-2 4 0 15,-2 1-16-15,-1 4 0 0,-1 6-64 0,-3 0-16 16,0 3 0-16,1 3 0 0,1 3-32 0,-2 6-16 0,-3 3 0 0,1 1 0 16,0 4-128-16,-1 1-32 15,-1-1 0-15,1 2 0 0,-1 2-112 0,0-4-32 0,1 5 0 0,0-4 0 16,3-2 32-16,4 1 0 0,0-5 0 0,4 1 0 16,2-2 32-16,3-3 16 0,-3-2 0 0,10-1 0 15,0-6 64-15,4-2 16 0,3-3 0 0,4-2 0 16,2-1-48-16,4 2-16 0,4-9 0 0,2 1 0 15,3-3-80-15,1 2-16 0,1-7 0 0,1-2 0 16,-1 0-128-16,1-2 128 0,-2-1-128 0,1-2 128 16,2-1-384-16,0-5-96 0,-2 0-16 0,1-4-10672 15,-2-2-2144-15</inkml:trace>
  <inkml:trace contextRef="#ctx0" brushRef="#br0" timeOffset="131673.32">29414 16086 11919 0,'0'0'512'0,"0"0"128"0,0 0-512 0,7-6-128 0,-7 6 0 0,9-3 0 15,-9 3 912-15,7-7 160 0,-7 7 16 0,0 0 16 0,9-4-192 16,-9 4-32-16,0 0-16 0,0 0 0 0,0 0 64 0,0 0 16 16,0 0 0-16,0 0 0 0,0 0-48 0,0 0 0 15,0 12 0-15,-4 1 0 0,-1-3-176 0,-3 4-32 16,-1 2-16-16,-1-1 0 0,-1 1-64 0,-1 5-16 15,-2 0 0-15,-2 5 0 0,-2 4-64 0,-1 3-16 16,-2 4 0-16,1 1 0 0,1 3-160 0,0 1-32 16,0-3-16-16,1 3 0 0,0 1-96 0,0-2-16 15,2-2 0-15,2 0 0 0,3-1-64 0,0-3-128 16,2 0 176-16,2-4-176 0,2 0 176 0,2-6-176 16,3 2 160-16,3-4-160 0,3 1 192 0,0-2-64 15,0-3-128-15,1-3 192 0,2-2-192 0,3 0 144 16,0 0-144-16,1-1 128 0,0-3-128 0,1 0 0 15,0-6 144-15,1 1-144 0,-2 2 0 0,1-5 0 16,-2-2 0-16,2-1-192 16,-2-2-480-16,-1-2-96 0,-1 1-32 0,-2-2 0 15,-2-5-1984-15,-3-1-400 0</inkml:trace>
  <inkml:trace contextRef="#ctx0" brushRef="#br0" timeOffset="131860.1">28993 16755 20271 0,'0'0'1792'0,"10"-2"-1424"0,4-1-368 16,4 3 0-16,4 0 1984 0,3 0 336 0,3 0 64 0,5 2 16 16,1-1-1312-16,3 1-272 0,0 1-48 0,0-1-16 0,-3 0-560 0,-2 1-192 15,-5-1 144-15,-1 2-144 16,-5 0-1504-16,-3-1-384 0,-4 0-80 0</inkml:trace>
  <inkml:trace contextRef="#ctx0" brushRef="#br0" timeOffset="132240.09">29701 17211 21183 0,'0'0'944'0,"-10"9"192"0,0-3-912 0,1 6-224 15,0-1 0-15,0 4 0 0,-1 1 1312 0,0-1 224 16,1 0 32-16,-3 0 16 0,3-2-1088 0,1 2-224 16,0-1-32-16,3 2-16 0,0-4-16 0,4 0 0 0,1 0 0 0,1 1 0 15,-1-13 176-15,11 9 16 0,-1-3 16 0,3 2 0 16,0-4 176-16,2-2 48 0,3-2 0 0,2 0 0 15,1-1 64-15,0-1 0 0,2-1 16 0,1-5 0 16,0 1-112-16,0-1-32 0,-2-5 0 0,-2 3 0 16,0-1 96-16,-5-2 16 0,-1 2 0 0,-4-1 0 15,-2-2-64-15,-5 2-16 0,-1-2 0 0,-4 1 0 16,0-1-208-16,-3 0-32 0,-2 4-16 0,-2-2 0 0,-3 0-352 16,-3 3 0-16,-2-2 0 0,-2 5 0 15,-3-4-448-15,2 4-176 0,0-3-16 0,1 2-16 16,0 4-2480-16,1-6-480 0</inkml:trace>
  <inkml:trace contextRef="#ctx0" brushRef="#br0" timeOffset="134076.48">29678 17285 4607 0,'0'0'192'0,"0"0"64"0,5-9-256 0,0-4 0 0,0 3 0 0,1-2 0 16,-3 1 3584-16,2 2 688 0,-1-1 128 0,1 4 16 15,-5 6-2400-15,7-11-480 0,-2 4-112 0,0-1-16 0,-5 8-320 0,8-6-64 16,-8 6 0-16,6-5-16 0,0-4-256 0,-6 9-48 15,8-7-16-15,-8 7 0 0,7-3-192 0,-7 3-48 16,0 0 0-16,0 0 0 0,0 0-80 0,0 0-32 16,0 0 0-16,0 0 0 0,8 10-128 0,-7 3-16 15,-2 2-16-15,-3 3 0 0,-1-1-176 0,0 2 192 16,-1 1-192-16,-2 2 192 0,-2 4-192 0,0-3 160 16,-2 1-160-16,1 1 160 0,-2-1-32 0,0 1-128 15,1 0 192-15,0-2-64 0,2-2 0 0,0 1 0 16,-1-4 0-16,0-3 0 0,1 0 80 0,3 1 16 15,4-1 0-15,1 0 0 0,-1-6-64 0,3-9-16 16,0 0 0-16,5 11 0 0,0 0-144 0,-5-11 160 0,0 0-160 0,13 2 160 16,1-2 32-16,0-2 0 15,0-3 0-15,0-1 0 0,0-1-192 0,1-3 160 16,0 0-160-16,1 1 160 0,-2-3-160 0,-2 3 0 16,-2-3 0-16,1 4 0 0,-3-1 0 0,1 4 0 0,-1-3 0 0,-2 2 0 15,1 1 0-15,-1-3 0 0,-6 8 0 0,8-6 0 16,-1 1 0-16,-7 5 0 0,0 0 0 0,7-8 0 15,-7 8 0-15,0 0 0 0,6-6 0 0,-6 6 0 16,0 0 0-16,0 0 0 0,0 0-128 0,0 0 128 16,0 0 0-16,0 0 0 0,0 0-144 0,0 0 144 15,-4-4 0-15,4 4 0 0,0 0 0 0,0 0 0 16,-10-3 0-16,2 3 0 0,8 0-128 0,-7 2 128 16,-2-1 0-16,9-1 0 0,-8 4 0 0,8-4 0 15,-9 4 0-15,0-1 0 0,9-3 0 0,-10 7 0 0,1-3 0 0,0 1-128 16,1 1 128-16,8-6 0 0,-9 6 0 0,0 1 0 15,0-2 0-15,1-1 0 0,8-4 0 0,-9 6 0 16,2-1 0-16,7-5 0 0,-8 8 0 0,8-8 0 16,-6 5 0-16,6-5 0 0,0 0 0 0,0 0 0 15,-5 7 0-15,5-7 0 0,0 0 0 0,0 0 0 16,0 0 0-16,0 0 0 0,0 0 0 0,-3-10 0 16,1 3 0-16,2-5 0 0,2 2 0 0,1 0 0 15,0-5 128-15,1 1-128 0,1-3 0 0,0 1 128 16,2-2-128-16,-1 0 0 0,1-1 144 0,0-1-144 15,1-1 128-15,-1 2-128 0,2-1 0 0,0 0 128 16,0-2-128-16,1 3 0 0,2 0 0 0,-2 1 0 0,0 7 0 16,0-3 0-16,0-3 0 0,3 2 0 15,1 0 0-15,-1 3 0 0,-2-1 0 0,1 1 0 0,-2 3 0 0,0-1 0 16,-2 3 0-16,-1 0 0 0,-2-1 0 0,-5 8 0 16,8-5 0-16,-8 5 0 15,0 0 0-15,0 0 0 0,0 0 0 0,0 0 0 16,0 0 0-16,0 0 0 0,-3 8 0 0,0 2 0 0,-1-4 0 15,-1 6 0-15,-2 0 0 0,-2 1 0 16,-1 2 0-16,0 0 0 0,0 1 0 0,0 2 0 0,-2 1 0 16,0 1 0-16,-4 0 0 0,4 3 0 0,0 3 0 0,0-4 0 15,0 4 0-15,-1 1 0 0,2-3 0 0,1 1 0 16,0-2 0-16,1-4 0 0,1 3 0 0,3-2 0 16,1-1 0-16,0-1 128 0,2-3-128 0,1 2 128 15,1-3-128-15,2 1 160 0,2-4-160 0,-2 1 160 0,2-1-160 16,3-3 128-16,0 1-128 0,3-4 128 0,1 1 48 0,1-1 0 15,0-3 0-15,3-1 0 0,2 1 0 0,-1 0 0 16,1-2 0-16,0-2 0 0,1 0-176 0,0 1 192 16,-3-1-192-16,-1-2 192 0,1 1-192 0,1 0 0 15,-1 1 0-15,-1-2 128 0,0-1-128 0,-5 1 0 16,1 0 0-16,-1 1 128 0,0 0-128 0,-9 3 0 16,10-8 0-16,-1 4 128 0,-9 4-128 0,9-5 0 15,-9 5 0-15,0 0 0 0,0 0 0 0,6-7 128 16,-6 7-128-16,0 0 0 0,0 0 0 0,0 0 0 15,0 0 0-15,0 0 0 0,0 0 0 0,0 0 0 16,0 0 0-16,0 0 0 0,-9 2 0 0,9-2 0 16,-9 8 0-16,-1-3 0 0,3 0 0 0,-4 2 0 15,4-3 0-15,-3 1 0 0,-1 0 0 0,0 1 0 0,-1-4 0 0,0 2 0 16,-2 2 0-16,1-2 0 0,-2-1 128 0,0 0-128 16,-2 0 0-16,1-1 0 0,-2 2 0 0,0-1 0 15,0-1 0-15,0 0 0 16,1-2 0-16,1 1 0 0,2 0 0 0,2-1 0 15,-1-4 0-15,1 3 0 0,4-1 0 0,-1 0 0 0,1-3 128 0,2 0-128 16,1-1 0-16,1-4 0 0,1 2 0 0,1-3 0 16,0-3 0-16,2 2 0 0,0-2 0 0,0 0-176 15,0 1-320 1,0 2-64-16,0-2-16 0,2 1 0 0,-1 1-1840 16,-1-1-368-16,0-1-80 0</inkml:trace>
  <inkml:trace contextRef="#ctx0" brushRef="#br0" timeOffset="134473.13">30024 16717 21359 0,'0'0'944'0,"0"0"208"0,0 0-928 0,0 0-224 16,0 0 0-16,0 0 0 0,-8 0 784 0,8 0 112 15,-7-3 32-15,-3 7 0 0,2 1-192 0,-1 0-32 16,-2 1-16-16,0-1 0 0,0-1 240 0,1 1 48 16,0 0 16-16,-2-1 0 0,2-1 0 0,1-1 0 15,9-2 0-15,0 0 0 0,0 0-224 0,0 0-32 16,-8-1-16-16,8 1 0 0,0 0-288 0,0 0-64 0,0 0-16 0,9-6 0 15,-1-5-48-15,1 5-16 16,1-4 0-16,-1 4 0 0,1-5-80 0,0 5-16 0,0-3 0 0,-1 3 0 16,-9 6-64-16,0 0 0 0,8-5-128 0,-8 5 192 15,0 0-192-15,0 0 128 0,0 0-128 0,0 0 0 16,0 0 0-16,0 0 0 0,-8 9 0 0,-1 2 0 16,-1-2-176-16,-1 1-128 0,-1-2-16 0,1 1-16 15,1-3-2032-15,-2 2-416 0,5-3-80 0</inkml:trace>
  <inkml:trace contextRef="#ctx0" brushRef="#br0" timeOffset="135027.06">30496 15489 12895 0,'0'0'576'0,"0"0"112"0,-7-8-560 0,7 8-128 0,0 0 0 0,0 0 0 16,0 0 1856-16,0 0 352 0,0 0 64 0,0 0 16 16,0 0-1360-16,9 8-272 0,-9-8-48 0,9 12-16 15,2 0 0-15,0 3 0 0,-4 4 0 0,3-1 0 16,2-2-64-16,1 5-16 0,-1 3 0 0,4 1 0 16,-4 5 0-16,5-1 0 0,1 4 0 0,1 2 0 15,0 4-176-15,1 3-32 0,2-2-16 0,1 2 0 16,-1 4-288-16,4 1 160 0,3 6-160 0,-1-1 128 15,3-1-128-15,-5-1 0 0,1-2 144 0,-3 0-144 16,-2 3 144-16,-5-1-144 0,-3-1 192 0,-3 0-192 0,-2 0 560 0,-4 0 0 16,-2 0 0-16,-3-6 0 0,0 2 64 0,-2-3 16 15,-3-1 0-15,-3 2 0 0,-2-1-176 0,-3-5-16 16,-2-2-16-16,-3 1 0 0,-1-2-64 0,-4-1-16 16,-5-5 0-16,0 1 0 0,0 2-64 0,-1-6-16 15,-1 2 0-15,0-2 0 0,2-1-128 0,2 1-16 16,0-4-128-16,3 0 192 0,3-1-192 0,2-4 0 15,1-2 0-15,4-1 0 16,3-5-944-16,3-2-224 0,7-6-48 0,0 0-9728 16,0 0-1920-16</inkml:trace>
  <inkml:trace contextRef="#ctx0" brushRef="#br0" timeOffset="135676.1">31918 15913 16703 0,'0'0'736'0,"0"0"160"0,0 0-720 0,-5 9-176 16,-2 1 0-16,2-2 0 0,0 2 1088 0,0-1 176 16,-2 2 32-16,2-2 16 0,-1 4-112 0,-1 0-32 15,-1-3 0-15,-2 4 0 0,1 0-112 0,-1 2-32 16,0 3 0-16,-2-1 0 0,0-1-272 0,-2 1-64 15,0-3-16-15,-2-1 0 0,0 1-144 0,-1 0-16 16,2-1-16-16,1 0 0 0,0-2-32 0,0 0 0 16,-1 1 0-16,0-4 0 0,-1 0-80 0,2-3 0 15,-2 3-16-15,2-4 0 0,0 0-176 0,1-1-16 16,1 1-16-16,0-2 0 0,1-2-160 0,3 0 128 0,-1-2-128 0,9 1 128 16,0 0-128-16,0 0 160 15,0 0-160-15,0 0 160 0,-4-10-160 0,4 10 160 16,5-9-160-16,2-1 160 0,-1 3-160 0,3 1 0 0,2 0 0 0,2 2 0 15,1 1 0-15,3 0 0 0,0-3 0 0,3 3 0 16,0-1-160-16,1 0 160 16,2 3 0-16,4-3-144 0,1 1 144 0,3 2 0 0,-1 0 0 0,3 0 0 15,1-1 0-15,3 1 0 0,0-3 0 0,-1-1 0 16,-2 1 0-16,-1-1 0 0,-4 1 0 0,-1-2 0 16,-5 1 0-16,-3 1 0 15,-4-1 0-15,-4-3 0 0,-1 1 0 0,-4-1 144 0,-7 8-144 0,5-6 160 16,-1-4 64-16,-4 2 16 0,-2-2 0 0,-2 2 0 15,-1-2-64-15,-3 2-16 0,-2-4 0 0,0 3 0 16,-3-3-160-16,4 5 0 0,-4-3 0 0,-1 2 0 16,3-2-1456-16,0 3-208 0,-2-1-64 0</inkml:trace>
  <inkml:trace contextRef="#ctx0" brushRef="#br0" timeOffset="136093.82">32768 15820 21135 0,'0'0'928'0,"0"0"208"0,0 0-912 15,0 0-224-15,0 0 0 0,-5 11 0 0,-1 0 960 0,-2 0 128 0,-1 3 48 0,-1 4 0 16,-3 3-208-16,1 4-32 16,-1 3-16-16,0 5 0 0,-2 4-96 0,1 1-16 0,1 4 0 0,1-1 0 15,-4-2-48-15,1 0-16 0,-3-2 0 0,2 0 0 16,1 3-208-16,-1-1-48 0,2 3-16 0,3 5 0 15,2 0-192-15,3 0-48 0,1 1 0 0,2-6 0 16,2-1-64-16,1-4-128 0,1-4 176 0,3-3-176 16,1-2 176-16,1-4-176 0,3 1 160 0,1 0-160 0,2-2 192 0,2-2-64 15,2 1-128-15,1 0 192 0,-3-3-192 0,2-1 0 16,2-6 128-16,0 0-128 0,0-2-192 0,1-4-96 16,0-3-16-16,1-3 0 15,2-3-2240-15,-3-1-448 0,-1-3-80 0</inkml:trace>
  <inkml:trace contextRef="#ctx0" brushRef="#br0" timeOffset="136299.2">32308 16260 36447 0,'0'0'1616'0,"0"0"336"0,7-6-1568 0,3-2-384 15,5 3 0-15,7 4 0 0,4-2 528 0,6 2 32 0,4 0 0 0,4 1 0 16,4 0-432-16,1 0-128 0,4 1 0 0,-20 0 0 16,8 1 0-16,5-1-144 15,3 3 16-15,198 15 128 0</inkml:trace>
  <inkml:trace contextRef="#ctx0" brushRef="#br0" timeOffset="152165.78">4424 12915 2751 0,'16'4'128'0,"-6"-2"16"0,3 1-144 0,1-1 0 0,0 2 0 0,1-1 0 0,0-1 1312 15,6 2 224-15,2-2 64 0,2 4 0 0,0-3-1264 0,5 2-336 16,-1 2 128-16,1-3-128 0,0-2 0 0,1 1 0 16,1-3 0-16,1-2-3840 15</inkml:trace>
  <inkml:trace contextRef="#ctx0" brushRef="#br0" timeOffset="161395.23">27465 9642 7359 0,'0'0'656'0,"0"0"-528"0,0 0-128 0,0 0 0 15,0 0 1040-15,0 0 176 0,0 0 48 0,0 0 0 16,10-2-752-16,-10 2-160 0,0 0-32 0,0 0 0 16,0 0-128-16,11 2-48 0,-11-2 0 0,0 0 0 15,0 0-16-15,0 0 0 0,10 4 0 0,-10-4 0 16,0 0 256-16,0 0 64 0,5 7 0 0,-5-7 0 16,0 0 160-16,0 0 32 0,-1 10 16 0,-2 1 0 15,-1-5-16-15,0 1-16 0,4-7 0 0,-6 11 0 16,-2 0-112-16,-1 1-32 0,-1 0 0 0,-1 2 0 15,-2-1-32-15,2 3-16 0,-3 1 0 0,-3 1 0 16,-2 2-144-16,0 4-32 0,-3 0 0 0,1 3 0 16,-1-4-96-16,2-1-32 0,-2-1 0 0,3 0 0 15,0-1-128-15,1-2 0 0,1-3 0 0,1-1 0 16,2-1 192-16,0 1-64 0,2-4 0 0,-1 1 0 0,1 1 32 0,1-3 0 16,0 2 0-16,-1-2 0 0,5 0-160 0,-2-4 128 15,1 1-128-15,8-6 128 0,-6 9-128 0,6-9 192 16,-7 5-192-16,7-5 192 0,0 0-64 0,0 0-128 15,0 0 192-15,0 0-64 0,0 0-128 0,0 0 128 16,0 0-128-16,0 0 128 0,0 0-128 0,0 0 0 16,13-1 144-16,1 0-144 0,1-1 0 0,3 1 128 15,0 0-128-15,2 1 0 0,3 2 0 0,2 1 0 16,2 1 0-16,0 2 128 0,-2-1-128 0,3 2 0 16,0 0 0-16,0-2 0 0,-2 2 0 0,0 2 0 15,0-3 0-15,-1 3 0 0,3-4 0 0,0 1 0 16,0 2 0-16,1-2 128 0,3 4-128 0,-3-2 192 0,2 2-64 15,1-2 0-15,-1-2-128 0,1 2 0 0,-4-4 128 0,0 1-128 16,-1 1 0-16,-2-2 144 0,-1-3-144 0,-2 2 0 16,-3 0 128-16,-1 3-128 0,-3-5 0 0,-2 0 0 15,1-1 128-15,-4 1-128 0,-10-1 0 0,10 2 0 16,-10-2 0-16,0 0 0 0,9 2 128 0,-9-2-128 16,0 0 0-16,0 0 0 0,0 0 0 0,0 0 0 15,0 0 144-15,0 0-144 0,0 0 0 0,0 0 144 16,0 0-144-16,0 0 160 0,0 0-160 0,0 0 160 15,0 0-160-15,0 0 128 0,0-9-128 0,0 9 128 16,-5-12-128-16,-1-1 0 0,-1 3 144 0,-2-3-144 16,-1-2 192-16,0-1-48 0,-1 0 0 0,-2-2 0 15,-1-2 80-15,-3-1 16 0,-1 1 0 0,1-1 0 16,-1-2 0-16,0 0 0 0,0 0 0 0,-1 1 0 16,-2-1-48-16,-2 3 0 0,-3-2 0 0,0 5 0 0,-1-2-192 15,0 1 144-15,-1 0-144 0,2 4 128 0,-1 5-128 16,3-1 0-16,1 4 0 0,5-2 0 0,-2 3 0 0,4 4 0 15,5 1-224-15,11 0-9456 16,0 0-1904-16</inkml:trace>
  <inkml:trace contextRef="#ctx0" brushRef="#br0" timeOffset="163797.17">12977 10985 2751 0,'-10'-4'256'0,"-3"-3"-256"0,0-1 0 0,1-1 0 16,-1 2 768-16,0-1 128 0,2-3 0 0,1-1 16 15,-2 6-544-15,3-3-112 0,0 0-32 0,3 0 0 16,-2 0-16-16,2 3 0 0,0-2 0 0,-1 4 0 16,2-1-80-16,5 5-128 0,-6-7 176 0,-1 2-176 15,0 2 0-15,7 3 0 0,-9-4 0 0,3-1 0 16,6 5 0-16,0 0 0 0,-8-6 0 0,8 6 0 15,-8-3 0-15,8 3 0 0,0 0 0 0,-9-4 0 0,1 1 608 0,8 3 16 16,-9-2 0-16,9 2 0 0,-9 0 80 0,9 0 32 16,-9 2 0-16,9-2 0 0,-8 0-144 0,8 0-16 15,-7 0-16-15,7 0 0 0,-8-2 80 0,8 2 0 16,0 0 16-16,0 0 0 0,-8-3-16 0,8 3 0 16,0 0 0-16,-6-4 0 0,6 4-128 0,-3-10-16 15,3 10-16-15,0-9 0 0,2-1-128 0,0 2-32 16,-2 8 0-16,5-10 0 0,0 3-112 0,2 1-16 15,-7 6-16-15,9-10 0 0,0 3-48 0,-1 1-128 16,-8 6 192-16,11-4-64 0,-11 4-128 0,12-2 0 16,-12 2 0-16,13 4 128 0,0 1-128 0,-3 4 0 15,0 2 0-15,-2 2 0 0,-1 3 0 0,-3 2 128 0,1 1-128 0,0 1 0 16,-1 2 128-16,0 1-128 0,0 1 0 0,0 4 128 16,-2-4-128-16,2 2 0 0,-1-5 0 0,0 1 0 15,2 1 0-15,2-4 0 0,-1-4 0 0,2-1 128 16,-1-5-128-16,4 0 0 0,0-4 0 0,2-3 0 15,-1 0 256-15,5-2-48 0,1-2 0 0,2 1 0 16,3 0 112-16,1-2 0 0,3-2 16 0,-1-4 0 16,2 3-336-16,0-4 144 0,-1 1-144 0,0 0 0 15,-2 1 144-15,1 5-144 0,-1-2 0 0,2 1 144 16,-4-1-144-16,-2 3 0 0,0 1 0 0,-2 2 0 16,-2 1 0-16,1 0 0 0,-1-1 0 0,2 3 0 15,1 3 0-15,2-2 0 0,2 2 0 0,0 1 0 16,-1 0 0-16,1-1 0 0,0-3 0 0,0 2 0 15,1-1 0-15,-1-1 0 0,-3-1 0 0,1 1 0 0,-2-2 0 16,1 1 0-16,-2 1 0 0,5-2 0 16,0 1 0-16,-2-2 128 0,-3 0-128 0,1 2 128 0,2-2-128 0,3 2 0 15,4 0 0-15,3-1 0 0,1-2 0 0,1 0 0 16,-1 0 144-16,2 0-144 0,0-2 128 0,-2 2-128 16,-3-1 160-16,-4 1-160 0,-1 3 176 0,0-1-176 15,2-1 192-15,-3 2-192 0,-3-1 208 0,1 2-64 16,0 1-16-16,-1-1 0 0,-2 0-128 0,3 0 128 15,0 0-128-15,-1-1 128 0,2 1-128 0,0 3 0 16,-2 2 0-16,1-2 128 0,-2 3-128 0,2 0 0 16,0 3 0-16,-1 1 0 15,0 4-368-15,-1 0-144 0,-1 1-48 0</inkml:trace>
  <inkml:trace contextRef="#ctx0" brushRef="#br0" timeOffset="167234.22">26111 18459 2751 0,'0'0'128'0,"0"0"16"0,0-7-144 0,0 7 0 16,2-9 0-16,-2 9 0 0,0-8 2272 0,0 8 416 15,1-10 96-15,-1 10 16 0,-3-7-1904 0,3 7-384 16,0 0-80-16,0 0-16 0,-2-10-16 0,2 10 0 16,0 0 0-16,0 0 0 0,-3-10 128 0,2 1 32 15,1 9 0-15,0 0 0 0,-1-9 16 0,2-2 16 0,0 5 0 0,2-5 0 16,-3 11-48-16,5-11-16 0,0 1 0 15,3-3 0-15,-1 3-64 0,2-3-16 0,0 2 0 16,4 1 0-16,-2-3-80 0,3 1-32 0,2 2 0 0,-1-5 0 16,1 0-96-16,2-1-32 0,0 1 0 0,-3 4 0 15,0-1-208-15,-1 5 144 0,-1-1-144 0,-1 3 128 16,0 5-128-16,-2 0 0 0,-10 0 0 0,12 3 128 16,-2 2-128-16,-1 2 0 0,-1 5 0 0,-1 0 0 15,0 2 128-15,-1 4-128 0,0 0 192 0,-1 2-64 16,0 3-128-16,-2 3 0 0,-2-3 0 0,2 2 0 15,-2 2 160-15,-1-5-160 0,0 3 192 0,4-6-192 16,-2-3 256-16,3-2-64 0,2-1-16 0,2 0 0 16,1-6 256-16,3 1 48 0,1-3 16 0,2-2 0 15,2-2 192-15,2-1 32 0,2-3 16 0,1-1 0 16,6-4-160-16,3 0-48 0,-2-5 0 0,2 3 0 16,1-4-240-16,0-1-48 0,-1 2-16 0,0-1 0 0,1 0-224 15,-1-1 128-15,-5 0-128 0,1 3 0 0,0 3 0 0,-1 0 0 16,-1 3 0-16,-2 2 0 0,-3 3 0 0,2 1 0 15,-1 0 0-15,-1 1 0 0,-2 2 0 0,1 1 0 16,-3 4 0-16,0 0 0 0,-2 0 0 0,-1 1 0 16,0 3 0-16,-1 0-160 0,-1 3 160 0,0 2 0 15,-1-2 0-15,1 1 0 0,-2 0 0 0,4-4 0 16,-1 0 0-16,1-1 0 0,1-3 0 0,5-1 0 16,2-1 0-16,2-4 0 0,0-2 0 0,4-1 0 15,3 0 160-15,3-5-160 0,4 0 224 0,4 1-48 16,1-4-16-16,0 0 0 0,2 0-160 0,-2 0 192 15,-1 0-192-15,0 1 192 0,1-4-192 0,2 2 0 0,2-3 0 16,0 3 128-16,1 1-128 0,-1 3 0 0,-1-1 0 0,-2 4 0 16,-3 1 0-16,-5 1 0 0,-5 0 0 0,-3 1 0 15,-1 0 0-15,-1 2 0 0,-2 0 0 0,-1 1 0 16,2 0 0-16,-2 2 0 0,0 0 0 0,-2-1 0 16,1 1 0-16,-2 3 0 0,-1 1 0 0,2 1 0 15,-1-1 0-15,0 0 0 0,-2 2 0 0,0-2 0 16,4 2 0-16,-2-2-176 0,0 1 176 0,2-2-128 15,1 1 128-15,1-5 0 0,0-2 0 0,4 0-128 16,1-4 128-16,3 1 0 0,2-1 0 0,4-2 0 16,6-4 0-16,0 3 0 0,4-4 0 0,1 0 0 15,0 3 0-15,-2-2 0 0,-2 4 0 0,-2-5 0 16,0 1 0-16,-2-1 0 0,1 0 0 0,1 2 0 0,0-3 0 16,1 4 0-16,-2-2 0 0,-1 3 0 0,-1 1 0 0,-2-1 0 15,-1 3 0-15,-4 0 128 0,-4 1-128 0,-2 1 128 16,-2 1-128-16,2 2 128 0,0 1-128 0,-3-2 144 15,3 1-144-15,-2-1 160 0,0 2-160 0,1 0 160 16,-1 0-160-16,2 0 160 0,-2-3 32 0,3 2 16 16,2-1 0-16,0 1 0 0,3 0 112 0,-2-1 32 15,-1-2 0-15,2 0 0 0,0-2-128 0,2 2-32 16,3-2 0-16,5 1 0 0,1-4-192 0,4 2 144 16,3-2-144-16,2 0 128 0,1 1-128 0,1 1 0 15,-4 2 0-15,0-1-176 16,1-1-2352-16,-2-3-480 0</inkml:trace>
  <inkml:trace contextRef="#ctx0" brushRef="#br0" timeOffset="170433.97">4646 12776 15599 0,'-11'4'688'0,"11"-4"144"0,-12 4-656 0,12-4-176 0,-9 1 0 0,2-2 0 15,-1-2 944-15,8 3 144 0,0 0 48 0,0 0 0 16,0 0-400-16,0 0-80 0,0 0-16 0,0 0 0 16,-4-7-224-16,4 7-48 0,-2-8-16 0,2 8 0 15,3-10-224-15,2 3-128 0,-5 7 160 0,8-10-160 16,0-1 0-16,-1 1 128 0,2 1-128 0,1 0 0 16,3 0 0-16,0 0 0 0,1-2 0 0,0 1 0 15,1-4 0-15,3 1 0 0,0-2 0 0,-1 1 0 16,1-8 0-16,4 2 176 0,3-3-176 0,2 1 160 0,0-3 16 15,3-1 0-15,3-2 0 0,3 2 0 0,3-5 0 16,4-1 0-16,3-2 0 0,0-2 0 0,2 0 16 0,1-4 16 16,-1 0 0-16,0-2 0 0,3-2-16 0,2 1 0 15,2-4 0-15,4 3 0 0,0-3-48 0,1 0-16 16,0-2 0-16,-1-2 0 0,1 1 16 0,1-1 0 16,2 4 0-16,3 0 0 0,2-4 0 0,-2 1 0 15,-1 3 0-15,-1-1 0 0,1-3-144 0,-2 2 160 16,-1 0-160-16,5 1 160 0,2 0-160 0,0-1 0 15,-3 0 144-15,-2-1-144 0,-5 4 0 0,2 2 0 16,-3-3 0-16,1 1 128 0,1-1-128 0,4 4 0 16,-1-2 0-16,-3 3 128 0,-4-2-128 0,-3 2 0 0,-2 3 0 15,0-1 0-15,0-2 192 0,0 3-48 0,-2-1 0 0,1 1 0 16,1-2 0-16,-2 2 0 0,-7 0 0 0,0 0 0 16,0 0-144-16,-1 1 192 0,-2 5-192 0,1-3 192 15,0-2-192-15,1 5 0 0,2 0 0 0,-1 0 128 16,0-1-128-16,-1 1 0 0,-2 0 0 0,-1 0 0 15,-1 1 0-15,-1 0 0 0,-1 1 0 0,1 2 0 16,0-3 0-16,-1-1 0 0,-3 5 128 0,1 2-128 16,1-5 0-16,-2 5 0 0,0-2 0 0,-2 5 0 15,-2 0 0-15,-1-1 0 0,2 1 0 0,-2 1 128 16,-5 2-128-16,0 0 0 0,3 0 0 0,-6 0 0 16,1-1 0-16,-2 1 0 0,-3 3 0 0,3 0 0 15,-2 2 0-15,1 1 0 0,-2 2 0 0,0-2 0 16,-1 1 0-16,0 2 0 0,-3 0 0 0,0 1 0 0,-1 1 0 15,0 4 0-15,-1-2 0 0,-1 2 0 0,-8 5 0 0,7-4 0 16,-7 4 0-16,0 0 0 0,0 0 0 0,0 0 128 16,0 0-128-16,0 0 0 0,0 0 0 0,0 0 0 15,0 0 0-15,0 0 0 0,0 0 0 0,-6 11 0 16,-3-1 176-16,-1 1-176 0,-3 1 128 0,-1 2-128 16,-2 1 0-16,-2 0 144 0,-2 2-144 0,-3 2 0 15,-1 2 0-15,-2 1 128 0,-3 2-128 0,-2 3 0 16,-2 2 0-16,-3-1 128 0,-5 3-128 0,-1-1 0 15,-4 1 0-15,2 0 0 0,-1 1 0 0,1 1 128 16,-1 3-128-16,1 1 0 0,-2 1 0 0,-1 0 0 16,0 3 0-16,-5 1 0 0,1-2 0 0,-1-2 0 15,-2-1 0-15,4 3 0 0,-1 4 0 0,0-2 0 0,-1 2 128 0,3 0-128 16,-3 3 0-16,-1-2 0 0,-3 4 0 0,-2-5 0 16,0 2 0-16,2 1 0 0,3-1 0 0,-2 2 0 15,-1-3 0-15,-1 2 0 0,-2 2 0 0,-1-2 0 16,0 0 0-16,2 2 0 0,0-1 0 0,4 1 0 15,0 1 0-15,2 0 0 0,1-2 0 0,-2 0 0 16,0 0 0-16,0-3 0 0,0-1 0 0,0 0 0 16,-1 1 0-16,3 0 0 0,2 2 0 0,1-3 128 15,-1 1-128-15,-3-1 0 0,0 2 0 0,0-3 0 16,2 1 0-16,1-5 0 0,0-1 0 0,4 2 0 16,-1 0 128-16,3 0-128 0,0-2 0 0,1-3 128 15,1 0-128-15,0-2 0 0,1-4 144 0,-1 3-144 16,0 1 0-16,3-4 0 0,1-5 0 0,2 3 128 15,-1 1-128-15,2 1 0 0,2-5 0 0,1 2 0 0,1 0 0 16,1-2 128-16,-1 2-128 0,1-2 0 0,0-1 0 0,0 1 0 16,-2-1 0-16,1-3 128 0,-1-1-128 0,2 0 0 15,1-2 0-15,1 1 0 0,1 0 0 0,0-1 0 16,2 0 0-16,1-1 0 0,2-3 0 0,0-1 0 16,2-1 128-16,1 0-128 0,1-4 0 0,0 2 144 15,2 0-144-15,1 2 0 0,1-2 144 0,2 1-144 16,-1-5 0-16,3 2 144 0,0 1-144 0,3-1 0 15,0 0 0-15,6-7 0 0,-8 5 0 0,8-5 0 16,-8 3 0-16,8-3 0 0,0 0 0 0,0 0 0 16,-7 1 128-16,7-1-128 0,0 0 0 0,0 0 0 15,0 0 0-15,0 0 0 0,0 0 0 0,0 0 0 16,0 0 0-16,0 0 0 0,-1-11 0 0,1 11 0 0,3-10 0 0,4-3 0 16,-1 0 0-16,4 2 0 0,2-3 0 15,0 0 0-15,1-1 0 0,4-3 0 0,0-3 0 0,5 0 0 16,1 1 0-16,2-2 0 0,2-4 0 0,4 1 128 15,0-4-128-15,5 0 0 0,3-4 0 0,3 0 0 16,3-2 0-16,-1-2 0 0,-1-3 0 0,2-2 0 16,1 2 0-16,2 1 0 0,2-6 0 0,4 2 0 15,3-3 0-15,4 2 0 0,0-6 0 0,2 1 0 16,-1 1 0-16,0-2 0 0,1-2 0 0,3 2 0 16,1-1 0-16,4 2 0 0,2-5 0 0,-2 1 0 15,-4-2 0-15,3 2 0 0,0 1 0 0,1 1 0 16,3 0 0-16,-2 0 0 0,0-2 0 0,-2 2 0 15,-3 3 0-15,0-2 0 0,4-2 0 0,-1 4 0 16,2 2 0-16,-1-1 0 0,-4 1 0 0,0 2 0 0,-2-1 0 16,1 3 0-16,1 3 0 0,-1 0 0 0,-2 2 0 0,0-4 0 15,-4 2 0-15,-2 1 0 0,-1-1 0 0,-1 4 0 16,0-1 0-16,1 1 0 0,1 2 0 0,-2-3 0 16,5-1 0-16,-7 3 0 0,-3 2 0 0,0 3 0 15,-1-3 0-15,0 0 0 0,1 4 0 0,0-2 128 16,0-3-128-16,0 2 0 0,-2 5 0 0,-2-2 0 15,-3 1 0-15,-2-1 0 0,-2 2 0 0,0 0 0 16,-4 3 0-16,1 3 0 0,-4 1 0 0,-1 1 0 16,-3 0 0-16,-2 1 0 0,-1 0 0 0,-2 3 0 15,-4 2 128-15,-1 2-128 0,-4 0 0 0,-2 2 0 16,-2 2 0-16,0-1 0 0,-1 2 0 0,-10 5 0 16,0 0 0-16,0 0 0 0,0 0 0 0,0 0 128 0,0 0-128 0,0 0 0 15,0 0 0-15,0 0 0 0,0 0 128 0,-9 5-128 16,-1-1 0-16,0 4 0 0,-2-2 0 0,-1 6 0 15,-2-3 0-15,-1 3 0 0,-1 2 0 0,-1 0 0 16,-1 0 0-16,-1 3 0 0,-2-2 0 0,-1 4 0 16,-2 1-144-16,0 3 144 0,-2 0 0 0,-1 1 0 15,-3 4 0-15,2 0 0 0,-1 2 0 0,-5 1 0 16,-2 1-128-16,-1 0 128 0,-1 0 0 0,-3 1 0 16,1 2 0-16,-1 1 0 0,2 1 0 0,-6 2 0 15,-1 4 0-15,0-1 0 0,0 2 0 0,-3 1 0 16,-3 4 0-16,-2-2-128 0,-1 1 128 0,0 1 0 15,0-1 0-15,1 0 0 0,-3 5 0 0,1 1 0 16,-4-2 0-16,-4 2 0 0,-2 5 0 0,-3 1 0 16,1-2 0-16,3-2 0 0,0 1 0 0,-1 3 0 0,-3-2 0 15,0 2 0-15,-1 0 0 0,3-3 0 0,4-1 0 0,0 1 0 16,-1 0 0-16,0 2 0 0,-1-3 128 16,-1-2-128-16,0-1 0 0,3-1 0 0,3-2 128 0,2 3-128 15,4-4 0-15,-1 1 0 0,1-4 0 0,0-1 128 16,-1-2-128-16,3 2 0 0,1-7 0 0,1 0 0 15,3-3 128-15,2 0-128 0,3 1 0 0,2-2 0 16,2-1 0-16,1-2 0 0,-2-2 0 0,3 0 0 16,-1-5 0-16,3 3 0 0,0-3 0 0,3 0 128 15,1 2-128-15,1-5 0 0,0-2 0 0,5-1 0 16,-3 0 0-16,6 0 0 0,0-1 0 0,2 0 0 16,1-2 0-16,1-2 0 0,3-2 0 0,1 2 0 0,2 0 0 0,1-4 0 15,1 2 0-15,1-4 0 0,0-1 128 0,1 2-128 16,8-8 0-16,-6 5 0 0,6-5 0 0,0 0 0 15,0 0 0-15,0 0 0 0,0 0 0 0,0 0 0 16,0 0 0-16,0-9 0 0,1-4 0 0,4 0 0 16,3 1 0-16,2-5 0 0,3-2 0 0,3-5 0 15,2 0 0-15,3-4 0 0,1 2 0 0,5-4 0 16,5-1 0-16,1 0 0 0,1-5 0 0,3-2 0 16,5-4 0-16,3 0 0 0,0-3 0 0,5 0 0 15,-3-6 0-15,1 2 0 0,1-1 0 0,3-1 0 16,1-1 0-16,4-3 0 0,2-3 0 0,3 0 0 15,3 1 0-15,-2 0 0 0,0-5 0 0,2 2 0 16,-1-4 0-16,6 3-128 0,3-2 128 0,0 1 0 16,1-5 0-16,0 4 0 0,-2-3-128 0,2 2 128 15,-1 2 0-15,5-3-160 0,5 3 160 0,-4-3-128 0,-3 3 128 0,-2-2-208 16,3 3 80-16,1 0 128 0,-1 3-192 16,-2 2 192-16,-2-1-160 0,-3-2 160 0,-4 1 0 0,-1 2-144 15,1 2 144-15,0 3 0 0,0 2 0 0,-2 1 0 16,-5-3 0-16,-2 4-128 0,-3 5 128 0,-3 1 0 15,-4 2 0-15,-2 1 0 0,0-1 0 0,-2 5 0 16,-1 4 0-16,-2 0 0 0,-5 4 0 0,-3 2 0 16,-2 2 0-16,-5 3 0 0,-5 1 0 0,-5 3 0 15,-2 0 0-15,-3 6 0 0,-2 1 0 0,-8 8 0 16,0 0 0-16,0 0 0 0,0 0 0 0,0 0 0 16,0 0 0-16,0 0 128 0,0 0-128 0,0 0 0 0,-9 9 0 0,-3-3 0 15,0 2 0-15,-1 2 0 0,-5 2 0 0,3-2-128 16,-2 2 128-16,0 4 0 0,-4-2 0 0,0 1-128 15,-1 1 128-15,-1 1-208 0,-1 1 80 0,0 1 128 16,0 4-352-16,1-2 48 0,0-2 16 0,1 0 0 31,1 1-464-31,0 0-80 0,5 0-32 0,-2-1-12000 0</inkml:trace>
  <inkml:trace contextRef="#ctx0" brushRef="#br0" timeOffset="172309.52">4483 12511 7359 0,'0'0'656'0,"0"0"-528"15,0 0-128-15,-9-2 0 0,9 2 1232 0,0 0 224 16,-7-2 32-16,7 2 16 0,0 0-912 0,0 0-176 0,-5-4-32 0,5 4-16 16,-4-9-368-16,4 9 0 0,0 0-192 0,0 0 64 31,-1-9-544-31,1 9-96 0</inkml:trace>
  <inkml:trace contextRef="#ctx0" brushRef="#br0" timeOffset="173686.72">4430 12564 4607 0,'0'0'400'16,"0"0"-400"-16,0 0 0 0,0 0 0 0,0 0 1152 0,0 0 128 16,-3 11 48-16,3-11 0 0,0 0-336 0,0 0-64 15,0 0-16-15,0 0 0 0,0 0-272 0,0 0-48 16,0 0-16-16,0 0 0 0,0 0 96 0,0 9 16 16,0-9 0-16,0 0 0 0,0 0 96 0,0 0 32 15,0 0 0-15,0 0 0 0,0 0-368 0,0 0-80 16,0 0-16-16,0 0 0 0,0 0-96 0,0 0 0 15,0 0-16-15,-3-5 0 0,3 5-80 0,0 0-16 0,-4-5 0 0,4 5 0 16,-2-10 32-16,2 10 0 16,2-8 0-16,-2 8 0 0,2-12-16 0,0 4 0 0,1-2 0 0,1 2 0 15,0-3-32-15,0 3 0 0,1-2 0 0,0 2 0 16,1-2 16-16,1 3 0 0,-1-5 0 0,0 4 0 16,1-2 96-16,-1 0 16 0,2 0 0 0,-1-2 0 15,2 4-16-15,1-5 0 0,2 1 0 0,-2 4 0 16,4-3 16-16,0 4 16 0,0-6 0 0,2 2 0 15,0-2 0-15,2-2 0 0,-1-1 0 0,2 1 0 16,-1 0-64-16,0 1-16 0,0-3 0 0,-2 0 0 16,3-1-192-16,0 0 0 0,0-1 0 0,3 1 0 15,-2-1 128-15,3-3-128 0,1 2 0 0,1-1 0 16,-2 0 0-16,1 0 128 0,0-4-128 0,3 1 0 0,2 1 0 16,1-1 0-16,-4 1 0 0,2 2 0 0,-3 3 0 15,2-1 0-15,1-3 0 0,-4 1 0 0,-3-1 0 0,1 2 0 16,-2-1 128-16,2 1-128 0,1-2 0 0,0 0 0 15,-2 0 0-15,2 0 0 0,0 2 160 0,3-2-160 16,-4-2 160-16,1 1-160 0,4-1 128 0,2-2-128 16,-1 0 0-16,3-2 144 0,1 3-144 0,-3-2 0 15,-1 4 0-15,-2-4 0 0,0 1 0 0,-2-1 0 16,-1 0 128-16,0 1-128 0,-3 0 0 0,2 1 0 16,-1-4 0-16,3 2 0 0,-2 1 0 0,2 1 0 15,0-3 0-15,-1 1 0 0,-1-3 0 0,1-3 0 16,-2 1 0-16,6 3 128 0,2 1-128 0,-3 0 0 15,-1-1 0-15,2-3 0 0,0 1 0 0,-3 3 0 16,-3-3 0-16,0 0 0 0,-2 1 0 0,0-1 0 0,0 2 0 0,0 1 0 16,2-4 0-16,-3-2 0 0,0 1 0 0,2 1 0 15,2 2 0-15,-2-1 0 0,1-1 0 0,0 0 0 16,1 3 0-16,1-3 128 0,1 1-128 0,-2 1 0 16,0 0 0-16,1-3 0 0,0-1 0 0,1 1 0 15,2-1 0-15,-2 0 0 0,-1 0 0 0,0 0 0 16,-3-1 0-16,0 2 0 0,1-1 0 0,0 1 0 15,2-2 0-15,-1 2 0 0,-2-1 0 0,2 4 0 16,1-2 0-16,0-1 0 0,-2 1 0 0,-1 1 0 16,3-3 0-16,0 1 0 0,-1-1 0 0,2-1 0 15,3 2 0-15,-1 2 0 0,1 3 128 0,2-3-128 16,-2 1 0-16,-3-1 0 0,-1-1 0 0,0-2 0 16,-3 0 0-16,1-1 0 0,-1 1 0 0,-1 0 0 15,3-3 0-15,-1 1 0 0,1 1 0 0,1 0 128 16,0 4-128-16,1-2 0 0,-1-2 0 0,-1 0 0 0,0 0 0 0,1 1 0 15,2 0 0-15,0-1 0 0,-3 0 0 0,1-1 0 16,-1 1 0-16,0-1 0 0,-2 0 128 0,-1 1-128 16,-3 1 128-16,1-2-128 0,-3 2 240 0,0-2-48 15,0 0 0-15,0 1 0 0,-1-2-16 0,1-1-16 16,-2 0 0-16,1 0 0 0,-3 0-32 0,2-4-128 16,-1 1 192-16,2 3-64 0,-2 0-128 0,2 1 160 15,-2-1-160-15,1 0 160 0,-1-2-160 0,2 2 0 16,-2 0 144-16,1 0-144 0,-1 0 0 0,-1-1 144 15,2 1-144-15,-3-1 0 0,0 1 0 0,1 1 0 16,0 1 0-16,1-1 0 0,2 1 0 0,2 0 0 16,-2 0 0-16,0 1 0 0,0-1 0 0,-1 1 0 15,0-2 0-15,-1 1 0 0,1 2 128 0,-2 2-128 0,-1 0 0 0,1 2 0 16,-3-2 0-16,2 5 0 0,-1 1 0 0,1 0 0 16,-4-2 0-16,0 4 0 0,1-1 128 0,-1 1-128 15,-1 2 0-15,0-5 160 0,0 3-160 0,1-3 128 16,0 3-128-16,0 3 128 0,0-2-128 0,3-1 128 15,-3-1-128-15,1 0 0 0,-1 2 0 0,2 0 0 16,-2 3 0-16,0-4 128 0,1 1-128 0,1 3 0 16,-2 1 0-16,0-2 0 0,1 1 128 0,1 1-128 15,-1 1 0-15,0 1 0 0,1 0 0 0,-2 0 0 16,-2 1 0-16,1-1 0 0,0 1 128 0,1 2-128 16,-1 0 0-16,0 2 0 0,-2-3 0 0,1 3 0 15,-2 4 0-15,3-1 0 0,-3 2 0 0,-1 7 0 0,2-9 0 0,-2 9 0 16,0-6 0-16,0 6 0 15,1-6 0-15,-1 6 0 0,0 0 0 0,0 0 0 0,0 0 0 0,0 0 0 16,0 0-160-16,0 0 160 16,0 0-512-16,-4 10 0 0,4-10 0 0,-4 14 0 15,3 1-1616-15,0-1-336 0,1-1-64 0</inkml:trace>
  <inkml:trace contextRef="#ctx0" brushRef="#br0" timeOffset="175070.7">8813 5740 11167 0,'0'0'496'0,"0"0"96"0,9-4-464 0,-9 4-128 0,12 0 0 0,-2-2 0 16,1 0 560-16,-1 1 80 0,-10 1 32 0,10 0 0 15,1 0-80-15,1 0-16 0,-2 1 0 0,0 1 0 16,-1 4-64-16,0-3-32 0,-1 0 0 0,-8-3 0 16,10 5-48-16,-10-5-16 0,9 8 0 0,-3-3 0 15,-6-5-64-15,5 10-16 0,-5-10 0 0,3 10 0 16,-3-10 144-16,1 13 32 0,-2-4 0 0,-2 2 0 0,-2-1 96 0,0 2 32 15,-3-1 0-15,-2-2 0 0,-3 4-128 16,-1-2 0-16,-3-1-16 0,-1 4 0 0,0-5 16 0,-1 1 0 16,-3 1 0-16,1-4 0 0,-1 0-32 0,2 0 0 15,2-3 0-15,2 0 0 0,0-2-32 0,2 0-16 16,2-4 0-16,0-1 0 0,3-3-64 0,4-4-16 16,1 1 0-16,2-5 0 0,4-2-224 0,5-3-128 15,0-2 128-15,6-1-128 0,2-3 0 0,3 1 0 16,0-2 0-16,2 0-128 0,6 3 128 0,2-2 0 15,0 1 0-15,1 5-128 0,-1 0 128 0,-2 2 0 16,-1 1 0-16,-1 2 0 0,-3 5 0 0,1 1-128 16,-2 3 128-16,1 5 0 0,-4 0 0 0,1 6 0 0,0 6 0 0,0 0 0 15,-3 2 0-15,0 7 0 0,-1 2 0 16,-2 1 0-16,-2 2 0 0,-2 5 0 0,-3 5 0 0,-4 4 0 16,-4 1 0-16,-2 1-240 0,-4 1 64 0,-1-5 16 15,0-3-112-15,-4-5-32 0,-1 1 0 0,-3-5 0 16,-4-4 1200-16,0-3 224 0,0-1 48 0,-2-3 16 31,0-4-1376-31,-2-2-256 0,0-2-64 0,-1-6-16 0,1-5 720 0,4-2 160 0,1-6 32 0,2 2 0 16,1-3-224-16,4-3-32 0,2-3-128 0,1-1 192 15,4-3-192-15,2 1 0 0,0-1 0 0,2 2 0 16,3-5-192-16,4 1 192 0,0 1-192 0,5-3 192 16,1 0-256-16,4-1 48 0,4 7 16 0,2-1 0 15,4 0-32-15,2 6 0 0,-1 2 0 0,-1 1 0 16,-2 7 48-16,1 2 16 0,-3 7 0 0,2 3 0 15,-1 2 160-15,1 3-160 0,-3 5 160 0,-1 5-160 16,2 4 160-16,-2 6-192 0,0 3 192 0,-6 5-192 0,0 5-96 0,-1-1-32 16,-7 5 0-16,0-6 0 15,-3-2-160-15,-2-7-32 0,-2-7-16 0,-2-3 0 0,-4-1 656 0,0-3 128 16,-5-5 16-16,-1-1 16 0,-3-6 576 0,1 2 112 16,-1-4 32-16,-1-2 0 0,0-5-176 0,2-1-48 15,2-8 0-15,3 1 0 0,0-5-272 0,1-2-48 16,3 0-16-16,0-4 0 0,2-3-448 0,2 0 128 15,3 1-128-15,-2-4 0 0,3 0 0 0,3-4 0 16,-1 2 0-16,4 0-160 0,1-4-48 0,2 2-16 16,2 6 0-16,1-2 0 0,4 3-48 0,2 6-16 15,-2 1 0-15,3 5 0 0,1 5 128 0,-1 6 32 16,-2 1 0-16,1 8 0 0,-1 6 128 0,-1 3 0 16,-3 6 0-16,-2 7-128 0,-2 4 128 0,-4 4 0 0,-3 4 0 0,-2-1 0 15,-2-6 0-15,1-4 0 0,-4-3 0 0,0-8 0 16,-3-1 224-16,-2-4-32 0,-3-1 0 0,-1-5 0 15,-3-1 512-15,-1-4 112 0,0-3 16 0,-1-1 0 16,-1-3-208-16,1-4-48 0,2-2 0 0,1-3 0 16,-1-3-400-16,4 0-176 0,1-2 128 0,0-2-128 31,1-5-1168-31,3 3-320 0,3-2-64 0,1-1-15136 0</inkml:trace>
  <inkml:trace contextRef="#ctx0" brushRef="#br0" timeOffset="177405.04">8902 5682 12831 0,'0'0'576'0,"0"0"112"0,0 0-560 0,0 0-128 0,0 0 0 0,0 0 0 0,0 0 544 0,-9 5 80 16,1-2 16-16,8-3 0 0,-10 3-256 0,0 0-64 15,1 5 0-15,0-2 0 0,0-1-192 0,0 4-128 16,-1-1 160-16,-1 3-160 0,-2 0 128 0,0 0-128 15,-1 3 0-15,3-1 0 0,-2 3 0 0,0-1 0 16,1-1 0-16,-2 3 0 0,-2 1 0 0,2 1 0 16,-1 1 0-16,1 2 0 0,0 2 0 0,0-1 0 15,2 0 0-15,-2 3 0 0,-2 0 0 0,2 2 0 16,0-4 0-16,0 4 0 0,-2-3 0 0,2 3 0 16,-1-1 0-16,1 3 0 0,-2 3 0 0,0 1 0 0,-3-3 0 15,-2 4 0-15,-1-4 0 0,-3 1 0 0,0-4 0 0,0 1 0 16,-1-1 0-16,2 0 0 0,0 4 0 0,0-1 0 15,1 0 160-15,0 1-160 0,-4-1 160 16,4 0-160-16,2 4 0 0,-3 2 0 0,1-1 0 0,-1 3 0 16,-1-1 176-16,1 1-176 0,-2 1 192 0,-2 0-192 15,-2 1 0-15,-1-2 0 0,-1 3 0 0,-1 1 0 16,-2-1 128-16,1 4-128 0,1-4 0 0,0 4 0 16,0-3 0-16,1 4 0 0,0-4 0 0,2 3 0 15,2-4 0-15,-4 3 0 0,3-4 128 0,-2 4-128 16,-4-1 0-16,2 0 0 0,-4 1 0 0,1-1 0 15,-2 3 0-15,3-4 0 0,-1-1 128 0,3 1-128 16,-1 4 0-16,1-4 128 0,0 3-128 0,1-1 0 16,2 3 128-16,-1 0-128 0,-1 0 0 0,-2 2 0 15,-3-4 128-15,-1-2-128 0,-2 2 0 0,2-2 0 16,0 4 144-16,2-4-144 0,1 0 0 0,2 2 144 0,1 4 16 0,0 1 0 16,-1-1 0-16,1 1 0 0,1-2-160 0,-1 3 0 15,-1-1 0-15,-2-1 0 0,-1-3 0 0,-1 2 0 16,0 2 0-16,2-1 0 0,2 1 0 0,0-5 0 15,0 0 0-15,3 3 0 0,2 1 0 0,0-2 0 16,-1-1 0-16,1-1 0 0,0 2 0 0,1 2 0 16,0-4 0-16,-1 1 0 0,-1-2 0 0,0-1 0 15,0 1 0-15,-1-3 0 0,0 2 0 0,1-1 0 16,3-6 0-16,2 1 0 0,-1 2 0 0,2 4 0 16,0-4 0-16,0 2 0 0,1 2 0 0,1-4 0 15,1-2 0-15,-1 3 0 0,1 2 0 0,0-3 0 0,0-2 0 16,1 2 0-16,-1 2 0 0,0-1 0 0,-1 0 0 15,0 3 0-15,-2-3 0 0,0-2 0 0,-1-2 0 0,1 0 0 16,0-1 0-16,3-1 0 0,-1 0 0 0,4-1 128 16,0-2-128-16,-1 2 192 0,3-1-192 0,0 1 192 15,-2 2-192-15,1-4 0 0,2-3 0 0,-2 3 0 16,3-1 0-16,-1-1 0 0,0-1 0 0,2-1 0 16,-3-1 0-16,2-1 0 0,0 1-192 0,1 2 192 15,-2-2 0-15,1 1 0 0,2-3 0 0,-1-1 0 16,-1 1 0-16,1-4 0 0,-1 1 0 0,0 1 0 15,2 1 0-15,-1-4 0 0,-2 2 0 0,2-2 0 16,3-1 0-16,-3-1 0 0,0 0 0 0,0-3 0 16,0 0 0-16,0 1-144 0,1 0 144 0,-1-1-160 0,1-2 160 15,1 0-160-15,1-1 160 0,-1 0-160 0,1 1 160 0,1-1-208 16,2-4 80-16,-2 1 128 0,0-2-256 0,2 4 64 16,0-4 0-16,1 3 16 0,-2-2 176 0,1 1-160 15,1-4 160-15,5-5-160 0,-5 8 160 0,5-8 0 16,-8 6 0-16,8-6-128 0,-6 5 128 0,6-5 0 15,0 0 0-15,-5 5 0 0,5-5 0 0,0 0 0 16,0 0 0-16,-5 8 0 0,5-8 0 0,0 0 0 16,0 0 0-16,0 0 0 0,-6 2-192 0,6-2 0 15,0 0 0-15,0 0 0 0,0 0 192 0,0 0-192 16,-6 2 192-16,6-2-192 0,0 0 192 0,0 0 0 16,0 0 0-16,0 0 0 0,-4-4 0 0,4 4 0 15,-2-9 0-15,2 9 0 0,0-9 0 0,0-1 0 0,0 2 0 0,1-2 128 16,0 1-128-16,2-1 0 0,-3 2 0 0,2-3 0 15,2-1 144-15,0 1-144 0,1-4 192 0,0 2-192 16,0-1 240-16,0 0-64 0,2-4-16 0,0-1 0 16,2-2 96-16,3-2 32 0,-1-1 0 0,3-6 0 15,0 2-80-15,3-3-16 0,0-2 0 0,4-3 0 16,-1 0-192-16,3 1 128 0,1-1-128 0,0-1 0 16,-1-2 0-16,0-4 0 0,0 1 0 0,0-3 0 15,1 0 0-15,-1-4 0 0,1 0 0 0,3 0 0 16,1 0 0-16,0-5 0 0,1 1 144 0,3 1-144 15,1 1 0-15,0 0 0 0,5-5 0 0,0-1 0 16,1 0 0-16,0 0 0 0,-5 2 0 0,0-2 0 16,-1 0 0-16,0-2 0 0,0 2 0 0,0-3 0 15,2 1 0-15,-1 3 0 0,-2-2 0 0,5 0 0 16,1-1 0-16,2 1 0 0,0 3 128 0,-3-6-128 0,0-1 0 0,-3-2 0 16,-2 6 128-16,1 0-128 0,0-6 0 0,-1 4 0 15,-2 1 0-15,1-1 0 0,0 1 128 16,1 2 0-16,0-3 0 0,1 2 0 0,3-1-128 0,2 3 0 15,2 2-192-15,-2-5 192 0,1 1-144 0,-4-1 144 16,0-3 0-16,0 4 0 0,2 0 0 0,1 1-128 16,0-5 128-16,4 4 0 0,0 3-144 0,1-2 144 15,4-7-208-15,-1 4 80 0,0-1-48 0,-3 3 0 16,-3-1 0-16,-2 1 0 0,0-1 176 0,0 2 0 16,1-1 0-16,1 1 0 0,-2-6 0 0,4 5 0 15,2 3 0-15,0 1 0 0,-4-1 176 0,1 0 64 16,-2 1 16-16,-1-1 0 0,-2-1 48 0,0 4 16 0,-2-1 0 15,0 0 0-15,-1 0-48 0,0 0 0 0,0-2 0 0,2 2 0 16,2 2-144-16,-2-3-128 0,-1 0 144 0,0-1-144 16,0 2 128-16,-5 1-128 0,-2-2 0 0,-2 1 0 15,1-1 0-15,-2 2 0 0,0-1 0 0,0 1 0 16,-1 1 192-16,1 1-48 0,-1 3-16 0,1 0 0 16,0 3-128-16,-1-2 160 0,1 2-160 0,3 2 160 15,-2 2-160-15,3 2 0 0,0 0 0 0,0 2 0 16,-2 2 0-16,-1 1 0 0,-3 0 0 0,-3 5 0 15,-3 0 0-15,0 6 0 0,-4 2 0 0,1 4 0 16,-1-1-128-16,-2 3-64 0,-1 5-16 0,-3 2-6320 16,-6 7-1248-16</inkml:trace>
  <inkml:trace contextRef="#ctx0" brushRef="#br0" timeOffset="181841.42">22330 18819 6447 0,'0'0'272'0,"0"0"80"0,0 0-352 0,0 0 0 0,0 0 0 0,0 0 0 15,0 0 1536-15,0 0 256 0,0 0 32 0,0 0 16 16,0 0-1168-16,10 1-224 0,-10-1-64 0,11 1 0 15,0-3-48-15,-1 2-16 0,0 1 0 0,1 2 0 16,2-3-48-16,2-2-16 0,3 4 0 0,3-1 0 16,1 1 48-16,3-2 0 0,0-2 0 0,0 2 0 0,5 2 80 0,-1-2 32 15,1-2 0-15,3 1 0 0,3-1 48 16,2 1 16-16,0 0 0 0,7 0 0 0,3-1 128 16,7 1 32-16,4 0 0 0,0 1 0 0,-1-3-128 0,1-2 0 15,-2 0-16-15,8 1 0 0,2 2-224 0,6-1-32 16,3 2-16-16,-1-5 0 0,-4-3-32 0,2 0-16 15,-1 2 0-15,8 2 0 0,3-2-32 0,-2 2 0 16,-3-4 0-16,2 0 0 0,-4-1-16 0,5 1 0 16,3-3 0-16,3 3 0 0,-1-1 0 0,-2 3-128 15,-4-5 192-15,4 5-64 0,5-4-128 0,0 5 160 16,-1-4-160-16,-6 2 160 0,-2-3-160 0,3 3 0 16,1-1 144-16,4 3-144 0,-1-6 0 0,-4 6 0 0,-6-4 0 15,5 2 128-15,0-2-128 0,6 3 144 0,2-4-144 0,-3 5 160 16,-7-4-160-16,4 2 192 0,-2-1-192 0,6 3 192 15,4 1-192-15,-2-2 0 0,-7 4 0 0,2-2 0 16,-1-4 128-16,3 2-128 0,7 2 128 0,-2-2-128 16,-4 0 0-16,1 2 0 0,1-2 0 0,3 1 0 15,3 3 0-15,-6-4 0 0,-6 2 0 0,0 1 0 16,3-1 0-16,2 0 0 0,5 1 0 0,-5 1 0 16,-7-4 0-16,1 0 0 0,3 3 0 0,3 1 128 15,4-3-128-15,-1 0 0 0,-10-1 0 0,5 0 0 16,0 0 0-16,5 3 0 0,3-1 0 0,-6-1 0 15,-6-2 0-15,1 1 0 0,1 2 0 0,3 0 0 16,4-4 0-16,-4 2 0 0,-4-2 0 0,-1 2 0 0,-1 2 0 16,1-2 0-16,1 2 0 0,-4 0 0 15,-4-4 0-15,-1 4 0 0,-1-1 0 0,2-1 0 0,-1 2 0 0,0 0 128 16,0-4-128-16,-4 2 0 0,-2-3 256 0,-3 2-48 16,-1-1 0-16,1 3 0 0,5-2 48 0,-1 2 0 15,-1-1 0-15,-2-1 0 0,-5 2-64 0,3 1-16 16,-1-1 0-16,2 1 0 0,3 0-176 0,-2-3 160 15,-2 2-160-15,-30 2 160 16,3-1-160-16,6 1 0 0,1 0 0 0,2 2 128 0,2-3-128 0,-1-2 0 16,0 2 0-16,38-4 0 0,-19 3 0 0,-10 1 0 15,-7-3 0-15,-6 4 128 0,-4 2-128 0,-19 2 0 16,5 0 0-16,-2 1 0 16,-3 0-464-16,-2 2 16 0,-3 2 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7:02:49.8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26167 5891 5519 0,'0'0'496'0,"0"0"-496"0,-5-7 0 0,1 0 0 16,4 7 2000-16,0 0 304 0,-6-5 64 0,6 5 16 16,0 0-1104-16,-5-4-208 0,5 4-48 0,0 0-16 15,0 0-352-15,0 0-64 0,0 0-16 0,-10 2 0 16,2 0-224-16,8-2-48 0,-4 4-16 0,-1 3 0 16,0 0 16-16,1-1 0 0,-3 4 0 0,0 0 0 15,0 4 64-15,-1 3 16 0,-8 15 0 0,0 1 0 16,0 3 16-16,-1 3 16 0,0 4 0 0,0 4 0 15,1 4-64-15,-4-1-16 0,-1 3 0 0,1 1 0 16,0 2-48-16,1 1-16 0,-1 3 0 0,1 2 0 16,0-2-16-16,0 2-16 0,-1-2 0 0,2-3 0 15,0-1 80-15,3-1 0 0,-1-3 16 0,2 1 0 16,2 1-32-16,0-1-16 0,2-2 0 0,1 1 0 16,3 2-48-16,2-2-16 0,3 1 0 0,1-1 0 15,2-1-96-15,3-1-128 0,3-1 176 0,1-1-176 16,0-2 144-16,1 1-144 0,1 3 0 0,3-4 144 0,2-2-144 0,1 1 0 15,-1-1 0-15,2-1 0 0,-2 2 0 16,1-3 128-16,-1 2-128 0,2-3 0 0,0-2 0 0,3-1 0 16,3 2 0-16,1-2 0 0,-1-3-320 0,5-1 0 15,1-1 0-15,5-3 0 16,2-4-1760-16,3 0-352 0</inkml:trace>
  <inkml:trace contextRef="#ctx0" brushRef="#br0" timeOffset="693.24">26996 5891 11967 0,'0'0'528'0,"0"0"112"0,0 0-512 0,0 0-128 15,0 0 0-15,0 0 0 0,0 0 1536 0,0 0 256 0,5 11 64 0,0-2 16 16,-5-9-1056-16,9 14-224 16,0 0-32-16,0 1-16 0,1-1-144 0,-1 4-16 0,3 4-16 0,-1 1 0 15,4-1-80-15,-1 9-16 0,1-2 0 0,2 6 0 16,-1 0 96-16,2 5 16 0,3 1 0 0,-2 1 0 16,-2 4 64-16,1-3 32 0,-2 4 0 0,-1-2 0 15,0 2 48-15,-4 4 16 0,1 1 0 0,-3 1 0 16,-2 3-80-16,-1 0-16 0,-3 0 0 0,-1 0 0 15,-4-1 16-15,0-1 0 0,-1 1 0 0,-1 2 0 16,1-1-16-16,-5 1-16 0,-1 0 0 0,-1 2 0 16,1 2-64-16,-5-4-16 0,0 2 0 0,-1 2 0 15,-4-3-32-15,0 2-16 0,-3 1 0 0,2-4 0 16,-2 0-80-16,3 0-16 0,-1-2 0 0,1 0 0 16,0-2-208-16,2-1 144 0,1 0-144 0,3-2 128 15,-1 1-128-15,4-3 0 0,1 0 0 0,2-1-176 16,2 2-2464-16,2-9-496 0,-1 13-112 15,4-14-9488-15</inkml:trace>
  <inkml:trace contextRef="#ctx0" brushRef="#br0" timeOffset="2281.4">18632 5818 6447 0,'4'-11'576'0,"1"1"-576"15,0-4 0-15,1 2 0 0,1 3 624 0,-2-2 16 16,-1 1 0-16,0 0 0 0,-4 10-160 0,3-7-32 16,-3 7 0-16,0 0 0 0,0 0 256 0,0 0 32 15,0 0 16-15,0 0 0 0,0 0-48 0,0 0 0 16,0 0 0-16,0 0 0 0,-11 3-256 0,-1 2-64 0,1 4-16 0,-2 1 0 16,-1 4-112-16,0 2 0 0,-1 2-16 0,-1 1 0 15,-1 0 80-15,1 2 0 0,0 2 16 0,0 2 0 16,-1 0 80-16,-1 3 16 0,1-1 0 0,-4 5 0 15,-3 2 64-15,1 3 16 0,0 2 0 0,-1 5 0 16,-1-1-16-16,1 4 0 0,-3-1 0 0,5 3 0 16,-1 2-192-16,3 3-48 0,1 3 0 0,1 0 0 15,2-1-128-15,2 1-128 0,1 0 192 0,4-2-192 16,4-3 128-16,0 0-128 0,1-1 0 0,3-1 0 16,1-1 224-16,1 1-64 0,2 1-16 0,3-6 0 15,-3 2 48-15,2-2 0 0,0 1 0 0,1 1 0 16,2-3 16-16,1 3 16 0,0-4 0 0,1 6 0 15,1-4-32-15,2 2-16 0,0 0 0 0,1-1 0 16,3 2 16-16,1 2 16 0,0-7 0 0,0 2 0 16,0-5-64-16,2-1-16 0,0-1 0 0,2-3 0 0,-1 1-128 15,1-1 192-15,0-1-192 0,-1-3 192 0,2-5-192 0,1 2 0 16,0-5 0-16,3 1 0 16,1 0-384-16,1-3-96 15,2-3-32-15,1 1-12208 0</inkml:trace>
  <inkml:trace contextRef="#ctx0" brushRef="#br0" timeOffset="3114.76">19447 5535 15663 0,'0'0'1392'0,"0"0"-1120"0,0 0-272 0,0 0 0 16,0 0 496-16,5 14 32 0,4-5 16 0,-3 1 0 16,2 1-128-16,1 0-32 0,0 1 0 0,0 2 0 15,1-1-64-15,0 1 0 0,1 0-16 0,2 4 0 16,1 0-48-16,1 1-16 0,3 1 0 0,1 5 0 16,0 2-64-16,2 4-16 0,-1-1 0 0,-1 3 0 15,1 3 64-15,1 2 16 0,0 4 0 0,2 0 0 16,1 6-32-16,0-2 0 0,-1 0 0 0,0-2 0 15,1 2 208-15,2 3 32 0,-2-4 16 0,-1 2 0 16,-2-3 96-16,-1 2 16 0,-5 2 0 0,-1 1 0 16,0 4-128-16,-4-1 0 0,-1 0-16 0,0 2 0 15,-2 0-48-15,-3 2 0 0,1 0 0 0,-2 3 0 0,-3-2-16 16,-2-1-16-16,1 1 0 0,-1 4 0 0,-5-3-112 0,0 1-32 16,-2 2 0-16,-3 0 0 0,-3-1-16 15,-3 2-16-15,-3-2 0 0,-3 2 0 0,-4-2 80 0,-3-2 32 16,-3-3 0-16,-2 0 0 0,-1-1 48 0,-1 5 16 15,-3-2 0-15,-3-2 0 0,1-2-160 0,-3 0-48 16,3 2 0-16,-4 0 0 0,-2-5-144 0,1 1 128 16,0-6-128-16,3 3 128 0,5 2-272 0,2-6-64 15,1 2-16-15,5-3-10176 16,-1 3-2032-16</inkml:trace>
  <inkml:trace contextRef="#ctx0" brushRef="#br0" timeOffset="11784.66">2134 11182 6447 0,'0'0'272'0,"0"0"80"0,-10 7-352 0,10-7 0 0,0 0 0 0,0 0 0 16,0 0 2224-16,0 0 368 0,0 0 80 0,3 12 16 15,-3-12-1936-15,6 13-384 0,-6-13-80 0,11 9-16 0,2 0-16 0,0-5 0 16,0 1 0-16,-1 1 0 0,3-2-48 0,3-3-16 16,0-1 0-16,1 0 0 0,1 3 32 0,3-1 0 15,3 0 0-15,0-1 0 0,2 0 48 0,5 3 16 16,3-2 0-16,3 1 0 0,1-2 112 0,-1 2 32 16,1-1 0-16,-1 3 0 0,-1-5-96 0,4 2-16 15,3-1 0-15,2 1 0 0,1 0-64 0,5-1-32 16,5 0 0-16,0 1 0 0,2-2-80 0,0 0-16 15,-1-2 0-15,4 0 0 0,3 0-128 0,4 1 160 16,3-1-160-16,4-2 160 0,-2 0-32 0,0 0-128 16,-2 2 192-16,6-2-64 0,4-2-128 0,1 2 0 15,0 1 0-15,-1 2-176 0,1-3 176 0,4-1 0 0,2 0 0 0,1 2 0 16,-1 0 0-16,0-3 0 0,-2 0 0 0,3 4 0 16,6-1 0-16,-2 0 0 0,-1-2 0 0,-1 2 128 15,-3-1 32-15,6-1 16 0,3 0 0 0,0 2 0 16,-4 1 144-16,-1-1 16 0,-2 0 16 0,1 2 0 15,6 0-96-15,-4 0-32 0,-3-3 0 0,-3 3 0 16,0-1-32-16,2 2 0 0,2 2 0 0,-5-2 0 16,-8-2-64-16,-1 1 0 0,-4 0-128 0,3 1 192 15,2 1-64-15,-2 0-128 0,-6-1 176 0,-3 2-176 16,-5-1 144-16,-5 0-144 0,-1-1 0 0,-4 3 144 16,0-1-144-16,-5-1-192 0,-3 1 32 0,-9-2-12816 15</inkml:trace>
  <inkml:trace contextRef="#ctx0" brushRef="#br0" timeOffset="13964.35">3062 9939 8287 0,'0'0'736'0,"0"0"-592"0,0 0-144 0,0 0 0 16,0 0 1072-16,-2-6 176 0,2 6 32 0,0 0 16 16,-5-4-240-16,5 4-48 0,-8-5-16 0,8 5 0 15,0 0-176-15,0 0-48 0,0 0 0 0,-9-1 0 0,-1 1-320 16,1 1-80-16,-1 0-16 0,0 3 0 0,-2 4-32 0,1 2 0 16,2-1 0-16,-1 2 0 0,-2 3 0 0,1 0 0 15,-1 5 0-15,1 3 0 0,-2 1 0 0,0 3 0 16,1 0 0-16,-1 6 0 0,-1 1 0 0,3-2-16 15,-2 2 0-15,0 0 0 0,-2 0 16 0,2 2 0 16,-1-2 0-16,3 0 0 0,1-3-64 0,1 0 0 16,0-4 0-16,1 1 0 0,1 0-48 0,-1-1-16 15,-1-3 0-15,3-1 0 0,2 0 0 0,0-5 0 16,-1 0 0-16,4-2 0 0,-1 3-32 0,2-4-16 16,0-1 0-16,2-5 0 0,-2-8-144 0,5 11 192 15,-5-11-192-15,9 11 192 0,-2-6-48 0,3-1 0 16,1-3 0-16,-1 1 0 0,0-2-144 0,3-2 192 0,2 0-192 15,0-1 192 1,-5-1-512-16,3-1-80 0,1 0-32 0,0 1 0 16,-1-2-1376-16,-1-2-288 0,-1 3-48 0</inkml:trace>
  <inkml:trace contextRef="#ctx0" brushRef="#br0" timeOffset="14208.97">2602 10504 15663 0,'-6'-12'1392'0,"6"12"-1120"0,0 0-272 0,0 0 0 0,0 0 512 0,6-5 64 16,2-1 0-16,2 2 0 0,-10 4 32 0,12-3 16 15,2-1 0-15,0 2 0 0,-2-1-32 0,2 2 0 16,1 0 0-16,2 0 0 0,-2-2-320 0,3-2-64 15,2 4-16-15,0 1 0 0,-2 0-400 0,0 0-96 16,0-2-16-16,-2 5 0 0</inkml:trace>
  <inkml:trace contextRef="#ctx0" brushRef="#br0" timeOffset="14466.04">3193 10629 15663 0,'0'0'1392'0,"1"12"-1120"0,-1-12-272 0,0 12 0 16,0 1 848-16,-1 2 112 0,0 5 32 0,-2-3 0 16,-1 1-352-16,-1 1-64 0,0 0 0 0,-2 2-16 15,-2-4 32-15,1 0 16 0,2-1 0 0,1 0 0 16,1-2-80-16,1-3-16 0,2 2 0 0,1 0 0 15,1-5-304-15,-1-8-64 0,5 11-16 0,2-4 0 16,-1 1-128-16,2-4 0 0,-8-4 0 0,11 0-7648 16,1-2-1488-16</inkml:trace>
  <inkml:trace contextRef="#ctx0" brushRef="#br0" timeOffset="14644.94">3283 10445 30575 0,'0'0'1344'0,"-6"-6"304"0,6 6-1328 0,0 0-320 16,0 0 0-16,0 0 0 0,-5-7 592 0,5 7 48 15,0 0 16-15,0 0 0 0,-5-3-448 0,5 3-80 16,-5-6-128-16,5 6 176 16,0 0-1024-16,0 0-208 0,0 0-32 0,0 0-12608 0</inkml:trace>
  <inkml:trace contextRef="#ctx0" brushRef="#br0" timeOffset="15675.16">5036 10144 5519 0,'0'0'496'0,"0"0"-496"0,0 0 0 0,0-9 0 15,0 9 1344-15,0 0 160 0,0 0 32 0,0 0 16 16,0-10-240-16,0 10-48 0,0 0-16 0,-1-10 0 16,1 10-80-16,0 0-16 0,0 0 0 0,0 0 0 15,0 0-304-15,0 0-64 0,0 0-16 0,0 0 0 16,-8 6-512-16,2 0-96 0,1 7-32 0,-3 2 0 0,2 0 192 16,2 7 16-16,-2 1 16 0,2 2 0 0,-1 3-32 0,0-1 0 15,2 1 0-15,1 3 0 0,0-5-176 0,4 0-144 16,0-7 192-16,1-3-192 0,2-2 176 15,1 0-176-15,1-1 160 0,1-5-160 0,4-2 384 0,-2-2-32 16,3-3 0-16,2-2 0 0,4-6 240 0,3 1 48 16,-1 1 16-16,2-5 0 0,-1 0-320 0,-1-6-64 15,1-3-16-15,-2 1 0 0,2 2-256 0,-4-1 128 16,2 0-128-16,-5 0 0 0,-1-1 0 0,0-1 0 16,0 1 0-16,-2-2 0 0,-2 0 0 0,0-2 0 15,1 2 0-15,0-1 0 0,-5 2 0 0,2 2 0 16,-2 0-160-16,0 3 160 0,-2 4 0 0,0 0 0 15,-4 10-144-15,0 0 144 0,0 0-160 0,0 0 32 0,0 0 0 0,-5 9 0 16,0 0 128-16,-2 3-192 0,-3 5 192 16,1 1-192-16,2 3 192 0,-3 6 0 0,-2 0 0 0,-2 6 0 15,-2 1 0-15,-2 5 0 0,-2 8 0 0,-3-2 0 16,-4 2 0-16,3-4 0 0,-2 4 0 0,1-4 0 16,-3 1 0-16,1-5 0 0,3-3 0 0,1-6 0 15,0-6 0-15,2-3 256 0,0-5-64 0,4-1-16 16,-1-2 208-16,4-4 32 0,-1 1 16 0,2-5 0 15,0-2-32-15,2-2 0 0,1-4 0 0,1 1 0 16,4-7-128-16,-1 1-16 0,0-3-16 0,2 2 0 16,4-4-112-16,2-1 0 0,0-2-128 0,1-1 192 15,0 2-192-15,3-1 0 0,0-2 0 0,2 0 0 16,-1 0 0-16,3 4-208 0,2 1 64 0,1 6 16 16,-1-1-80-16,1 4-16 0,3 2 0 0,1 1 0 0,1 1 48 15,1 0 16-15,2 1 0 0,2 3 0 16,4 2-1952-16,-2-2-384 0</inkml:trace>
  <inkml:trace contextRef="#ctx0" brushRef="#br0" timeOffset="15991.15">5779 10591 17503 0,'0'0'768'0,"0"0"176"0,0 0-752 0,0 8-192 0,0 2 0 0,-3 3 0 16,-2-4 640-16,-1 5 112 0,-3 1 16 0,0 3 0 16,0 1 144-16,0 0 48 0,0 1 0 0,0 0 0 15,2 2 0-15,-1 0 0 0,2-5 0 0,2 1 0 16,2-2-464-16,2-1-96 0,0-4-16 0,3 1 0 15,0-5-192-15,0 1-32 0,2 1-16 0,3-3 0 16,-8-6-16-16,14 7-128 0,0-6 192 0,-1-1-64 16,3-1-128-16,-2 1 0 0,0-2 0 0,-1-2 0 15,-2 1-736-15,1-1-176 16,-1-1-48-16</inkml:trace>
  <inkml:trace contextRef="#ctx0" brushRef="#br0" timeOffset="16165.32">5909 10305 33743 0,'0'0'1488'0,"0"0"320"0,-3-9-1440 0,3 9-368 16,0 0 0-16,0 0 0 0,0 0 656 0,0 0 64 16,0 0 16-16,0 0 0 0,0 0-608 0,0 0-128 15,0 0 0-15,0 0-10800 16,0 0-2128-16</inkml:trace>
  <inkml:trace contextRef="#ctx0" brushRef="#br0" timeOffset="17821.47">3046 11757 4607 0,'0'0'400'0,"0"0"-400"0,0 0 0 0,0 0 0 15,0 0 1872-15,0 0 304 0,6-5 48 0,-6 5 16 16,6-9-1152-16,-6 9-208 0,0 0-48 0,0 0-16 16,5-8 32-16,-5 8 16 0,0 0 0 0,0 0 0 15,0 0-96-15,0 0-32 0,0 0 0 0,0-9 0 16,0 9-48-16,-3-7-16 0,-2 2 0 0,-3-3 0 15,3 4-144-15,-3 2-16 0,-1 2-16 0,-1-2 0 16,-1 0-144-16,-1 1-32 0,1 3 0 0,-2 1 0 16,-3-2-176-16,0 4-144 0,1 3 192 0,0-2-192 15,-2 3 144-15,1 0-144 0,-2 2 0 0,1-1 144 16,1 2-144-16,-2 2 192 0,-2-2-192 0,-1 4 192 16,1 2-16-16,2-1 0 0,-2 1 0 0,0 1 0 15,1 4-16-15,-1 0 0 0,-2 0 0 0,0 3 0 16,-1 0-160-16,2 2 192 0,-1-4-192 0,3 4 192 15,1-3-64-15,3 5 0 0,2-2 0 0,2 3 0 0,2-1-128 0,1-4 128 16,3 2-128-16,2-2 128 0,3 0-128 0,3-4 160 16,1-4-160-16,1 0 160 0,3-1 16 0,2-1 0 15,0-4 0-15,5 1 0 0,0-1 160 0,3-5 48 16,1-1 0-16,2-2 0 0,0-8 64 0,2 1 32 16,0-1 0-16,4-2 0 0,-1-7-144 0,4 0-16 15,0-1-16-15,-2 0 0 0,0-2-128 0,1-1-32 16,3-1 0-16,0 0 0 0,1-1-144 0,0-5 0 15,0-2 0-15,-1 3 128 0,0-1 80 0,-2 1 16 16,1 1 0-16,-6-2 0 0,-3 0 64 0,-3 2 16 16,-2-1 0-16,-4 2 0 0,-3 3-128 0,-3 0-32 15,-5-1 0-15,-2 0 0 0,-5-1 128 0,1 1 32 0,-5-2 0 16,-1 2 0-16,-6-1 96 0,-2 1 32 0,-4 1 0 0,1 0 0 16,0 2-256-16,1-1-48 15,0 3-128-15,-1 3 192 0,1 2-192 0,1 0-192 0,2 0 48 0,3 0 0 31,3 4-1552-31,2 1-304 0,4 2-64 0,5 2-13872 0</inkml:trace>
  <inkml:trace contextRef="#ctx0" brushRef="#br0" timeOffset="18678">5350 11851 9215 0,'0'0'400'0,"0"0"96"0,7-5-496 0,-7 5 0 0,6-7 0 0,-6 7 0 16,5-7 2176-16,-5 7 320 0,5-8 80 0,-5 8 16 16,0-6-1344-16,0 6-272 0,0-9-48 0,0 9-16 15,0 0-160-15,-5-5-48 0,1-3 0 0,4 8 0 16,-9-5 0-16,2 3 0 0,-1-2 0 0,0 1 0 15,-1-2 0-15,2 4 0 0,-2 1 0 0,-1 1 0 0,-2-1-256 0,0 3-64 16,-1 0-16-16,-1 3 0 0,-4-3-224 0,3 5-144 16,-2-2 192-16,1 3-192 15,-1 0 144-15,0 3-144 0,-4-2 0 0,1 2 144 0,-2-1-144 0,1 1 0 16,-1 2 144-16,0 2-144 0,2 0 192 0,-3 3-16 16,3 0-16-16,1 2 0 0,0 0 0 0,1 5 0 15,1-2 0-15,2 5 0 0,2-4-160 0,1 5 0 16,3-1 0-16,1 1 128 0,2 0-128 0,2-2 0 15,1 3 0-15,3-1 0 0,2-4 0 0,3-2 0 16,0-2 0-16,4-3 128 0,0 0 0 0,3-4-128 16,0-2 192-16,2-1-64 0,1-1 208 0,3-3 48 15,2 2 0-15,2-4 0 0,1-5-64 0,3 1-16 16,1-2 0-16,4-3 0 0,0 1-96 0,2-7-16 0,0 0 0 16,1-4 0-16,-1 2 0 0,-2-1-16 0,0-4 0 0,-2 0 0 15,0 0-32-15,1-2 0 0,-1-2 0 0,-1 1 0 16,-3 0 32-16,-1-2 0 0,1-3 0 0,-3 0 0 15,1-1 160-15,-4-2 48 0,-2 3 0 0,-2-3 0 16,-2 2-32-16,-2-3 0 0,-2 2 0 0,-4-2 0 16,-5 0-96-16,-2-2 0 0,-5 1-16 0,0 2 0 15,-2-1 64-15,-1 3 16 0,-8-3 0 0,1 3 0 16,-2 4-64-16,-1 3-16 0,-2 0 0 0,2 3 0 16,1 1-240-16,0 5 0 0,0-2 128 0,0 4-128 15,0-2-240-15,1 6-80 0,0 0-32 0,4 3 0 16,1 3-2144-1,3-1-448-15,1 2-64 0</inkml:trace>
  <inkml:trace contextRef="#ctx0" brushRef="#br0" timeOffset="21824.71">7613 11208 3679 0,'0'0'320'0,"0"0"-320"0,0 0 0 0,0 0 0 0,-8-2 1792 0,8 2 304 16,-7-6 48-16,7 6 16 0,-6-5-768 0,6 5-160 15,-2-9-16-15,2 9-16 0,0 0-288 0,0-8-48 16,0 8-16-16,0 0 0 0,4-10-160 0,-4 10-48 16,7-5 0-16,1 0 0 0,-8 5-192 0,11-5-64 15,1 2 0-15,1 3 0 0,-1 0-128 0,4 2-16 16,1-1-16-16,4 3 0 0,2-2 96 0,3 2 0 15,2-3 16-15,7 2 0 0,-4 1 80 0,4 1 16 0,0-3 0 16,3 1 0-16,3 0 16 0,2-1 0 16,2 1 0-16,6-2 0 0,6-1 0 0,2 2 0 0,4 0 0 15,-3-1 0-15,-3 2-128 0,2-2 0 0,0-2-16 16,2 1 0-16,3 0-128 0,2 0-32 0,1 0 0 0,-3 1 0 16,-5-1 0-16,2 2 0 0,2 1 0 0,1-2 0 15,5-3-16-15,0 0 0 0,-1 2 0 0,0 0 0 16,-3 4 32-16,-2-3 0 0,-1-2 0 0,3 0 0 15,3 0 16-15,-1 1 0 0,0 2 0 0,-1 3 0 16,-5 0-48-16,2-2-128 0,-4-1 192 0,1-2-64 16,0 0-128-16,0 0 128 0,2 2-128 0,-1-1 128 15,-3 1-128-15,2 2 0 0,-1 0 144 0,-3-1-144 16,-7-1 0-16,2-1 144 0,0 1-144 0,1 3 0 16,-2-3 128-16,-2 1-128 0,-1-2 0 0,-4-1 0 15,-4 1 0-15,0-1 0 0,-4 0 0 0,-2 2 0 16,-2 0 128-16,-2 0-128 0,-4-4 0 0,-2 2 0 15,-2 0-1088-15,-4 0-288 0,-3-1-48 0,-2-2-12368 16</inkml:trace>
  <inkml:trace contextRef="#ctx0" brushRef="#br0" timeOffset="22875.55">8986 10240 6447 0,'0'0'272'0,"0"0"80"0,0 0-352 0,0 0 0 0,0 0 0 0,0 0 0 16,1-8 2032-16,-1 8 336 0,0 0 64 0,-5-9 0 15,-2 2-1152-15,0 3-224 0,-5-3-48 0,1 3-16 16,-3 1-304-16,0 2-64 0,-1 1-16 0,-1 0 0 0,1 0-96 0,-1 0 0 16,-3 1-16-16,0 3 0 0,-2 0-96 0,1 1-16 15,-2-1 0-15,2 0 0 0,-2 2 16 0,2 3 0 16,0 2 0-16,2-3 0 0,1 2 16 0,3-2 0 16,3 0 0-16,2 0 0 0,0 1-192 0,3 1-32 15,2 1-16-15,1-4 0 0,3-7 64 0,2 13 16 16,3-3 0-16,1 2 0 0,2-3 80 0,2 1 32 15,3 1 0-15,2 1 0 0,1 4-96 0,2-2-16 16,0 0 0-16,1-3 0 0,1 7-128 0,-1 0-128 16,2 1 192-16,-2-2-192 0,-3-3 128 0,-2 2-128 0,-1 1 0 15,-2-2 0-15,0-2 0 0,-4-3 0 16,-2 1 128-16,-1-1-128 0,-3 2 256 0,-2 1-16 16,-3-5 0-16,-1 5 0 0,-1 0 208 0,-3-2 32 0,-4 1 16 0,-2 0 0 15,-4-3-64-15,-3 3-16 0,0-5 0 0,-4 4 0 16,-1-6-128-16,1 1-32 0,-2 2 0 0,-3-4 0 15,-2-1-64-15,1 1 0 0,2 2-16 0,-1-4 0 16,1-2-176-16,1 0 0 0,3-3 0 0,5-2 0 16,4 1-160-16,4-1-16 0,3 0 0 0,5-2 0 31,-1 0-1936-31,4 0-400 0,5-4-80 0</inkml:trace>
  <inkml:trace contextRef="#ctx0" brushRef="#br0" timeOffset="23242.57">9340 9756 15663 0,'4'-10'688'0,"-4"10"144"0,4-10-656 0,-4 10-176 16,0 0 0-16,6-5 0 0,-6 5 1248 0,0 0 224 16,0 0 32-16,0 0 16 0,0 0-640 0,0 0-128 15,1 15-32-15,-1 3 0 0,-2 2-48 0,-2 0-16 16,-2 2 0-16,-3 9 0 0,-3 3-272 0,-2 3-48 0,-1 0-16 0,-1 6 0 16,-2 4 208-16,0 5 48 0,0 1 0 0,0 1 0 15,2-7-320-15,1-3-48 0,1-2-16 0,2-4 0 16,2 0-192-16,0-7 176 0,0-2-176 0,0-5 160 15,-1 2-160-15,4-3 160 0,0-4-160 0,2-3 160 16,3-2-160-16,2-2 0 0,2-1 144 0,3-3-144 31,-5-8-448-31,12 5-176 0,-1-4-16 0,3-2-12384 0</inkml:trace>
  <inkml:trace contextRef="#ctx0" brushRef="#br0" timeOffset="23558.62">9616 10305 18431 0,'-10'3'1632'0,"0"1"-1312"15,-2 3-320-15,1 0 0 0,-2 4 1792 0,0 0 304 16,-2 3 48-16,-1 2 16 0,-2 0-1328 0,0 2-256 16,0 1-48-16,-1-1-16 0,0-2-48 0,4 2-16 15,2-3 0-15,3 1 0 0,5-4-256 0,4 1-48 16,1-13-16-16,3 13 0 0,-3-13 128 0,9 7 32 15,3-3 0-15,2-2 0 0,5-4 160 0,0 0 48 16,0-3 0-16,0-2 0 0,0-3-112 0,0 0-32 16,-1-2 0-16,0-1 0 0,-3 1-112 0,-1 1-32 15,0-5 0-15,-3 4 0 0,-2 0-48 0,-4 1-16 16,-2-3 0-16,-3 0 0 0,-3-3 64 0,-2 3 16 16,-2-1 0-16,-1 0 0 0,-1 0-224 0,0-1 176 0,0 2-176 0,0 3 160 31,-1-3-560-31,3 4-112 0,0 1-32 0,1 2 0 15,6 7-2256-15,0 0-448 0</inkml:trace>
  <inkml:trace contextRef="#ctx0" brushRef="#br0" timeOffset="24008.49">9884 10228 21183 0,'0'0'1888'0,"2"11"-1504"0,-1 6-384 0,-1 0 0 15,-3 1 736-15,-1 3 80 0,-1 3 16 0,-2-1 0 0,-2-3-224 16,-3 3-32-16,0 4-16 0,-2-5 0 16,0 4-48-16,-2-2 0 0,0 0 0 0,1 3 0 0,-2-3-176 0,3-1-32 15,3-2-16-15,-2-3 0 0,4-4 160 0,3-1 16 16,1 0 16-16,0-6 0 0,5-7 304 0,0 0 64 16,0 0 16-16,0 0 0 0,0 0 48 0,0 0 16 15,5-6 0-15,0-4 0 0,1 1-400 0,2-4-80 16,-1-1 0-16,4-2-16 0,-1-2-288 0,1 0-144 15,1 0 160-15,0-1-160 0,1-2 128 0,1 0-128 16,1 2 0-16,2-4 144 0,1-7-144 0,-1 1 0 16,2 2 0-16,2-2 0 0,0 2 0 0,2-1 0 15,1 5 0-15,1-1 0 0,-3 4 0 0,1 3-192 16,-2 6 64-16,-2 0 128 0,-3 6-192 0,1 3 192 0,-1 3-160 0,1 3 160 16,-6 1-144-16,-4 4 144 0,-1 1-128 0,-2 3 128 15,-2 1 0-15,-3 2-160 0,-3 2 160 0,-5 1 0 16,-5 0-336-16,-2 3 32 0,-3 1 16 0,-3-3 0 15,1-2 112-15,-2-4 32 0,-1 2 0 0,-3-3 0 16,1-2 144-16,1-3 0 0,1-2 0 0,4 0 0 16,0-4 0-16,4-1 0 0,3-1 0 0,4 0 0 31,9 0-960-31,0 0-272 0,3-10-48 0,6-1-13744 0</inkml:trace>
  <inkml:trace contextRef="#ctx0" brushRef="#br0" timeOffset="24360.37">10343 10295 25791 0,'-10'1'2304'0,"2"2"-1856"16,8-3-448-16,0 0 0 0,0 0 752 0,0 0 48 15,0 0 16-15,0 0 0 0,0 0-464 0,0 0-96 16,0 0 0-16,11-3-16 0,1 1 80 0,2-2 0 15,3-1 16-15,2-3 0 0,1 2 64 0,0 1 16 16,1-4 0-16,0 3 0 0,1-3 32 0,1 1 16 16,-4-1 0-16,-1 2 0 0,-3 1-144 0,-2-1-48 15,-3 0 0-15,-2 5 0 0,-8 2-16 0,6-8-16 16,-6 8 0-16,0 0 0 0,0 0 240 0,0 0 48 16,-10-4 16-16,-3 4 0 0,-2 0-208 0,-8 9-32 0,-3 3-16 0,0 3 0 15,-2 2-288-15,-1 2 160 0,-2 2-160 0,4 1 128 16,2-3-128-16,2 1 0 0,3 1 0 0,2 0 0 15,4-2 128-15,5 3-128 0,0-2 0 0,5-2 128 16,4-4-128-16,4 1 0 0,4 1 0 0,6-1 0 31,1 1-1600-31,9 0-192 0,5-4-32 0</inkml:trace>
  <inkml:trace contextRef="#ctx0" brushRef="#br0" timeOffset="24823.9">11134 10294 15663 0,'0'0'688'0,"0"0"144"0,0 0-656 0,0 0-176 0,10-4 0 0,1 1 0 16,1 0 1696-16,4-2 304 0,2-1 64 0,0 3 16 15,0 1-1376-15,1 0-256 0,1-3-64 0,2 1-16 16,1-1-224-16,1 2-144 0,0-1 192 0,0 1-192 15,0-1 0-15,-2 3 0 0,-4 1 0 0,-3 0-11040 16</inkml:trace>
  <inkml:trace contextRef="#ctx0" brushRef="#br0" timeOffset="24974.09">11171 10460 18431 0,'-12'5'816'0,"12"-5"160"0,0 0-784 0,0 0-192 16,0 0 0-16,0 0 0 0,0 0 1792 0,12 3 304 15,0-4 64-15,6 1 16 0,0 0-1504 0,7-2-288 16,2-3-64-16,2-1-16 0,2 0-304 0,6 0-224 16,3-2 32-16,4 0-11792 0</inkml:trace>
  <inkml:trace contextRef="#ctx0" brushRef="#br0" timeOffset="25562.02">11998 10115 9215 0,'-6'-7'816'0,"6"7"-656"0,0 0-160 0,-1-6 0 0,1 6 2048 0,1-9 368 15,-1 3 80-15,0 6 0 0,0 0-1648 0,0 0-336 16,0 0-64-16,0 0 0 16,0 0-64-16,0 0-16 0,-8 5 0 0,2 1 0 0,-2 4 208 0,1 4 64 15,-1 3 0-15,3 1 0 0,1-1-128 0,0 5-32 16,2 1 0-16,-1 1 0 0,3 1-320 0,3-6-160 15,2-1 160-15,2 0-160 0,4-4 192 0,0-4-48 16,0-1-16-16,2-4 0 0,1-2 432 0,3-2 80 16,2-2 0-16,2-3 16 0,2-2 144 0,0-5 32 15,0 2 0-15,1-3 0 0,-1-5-384 0,0 2-64 16,-2-2 0-16,-1 1-16 0,-5-1-240 0,-1 2-128 16,0 1 160-16,-4-2-160 0,0-2 144 0,-1 3-144 15,-1 1 128-15,-2 5-128 0,-2 0 0 0,-4 9 0 16,0 0 0-16,0 0 0 0,0 0 0 0,0 0 0 15,-3 13 0-15,-2 3 0 0,-4 4 0 0,0 1 0 0,-2 2 0 0,-3 6 0 16,-4 4 192-16,-2 4-64 0,-1 2 0 0,0 2 0 16,-2 2 48-16,-4 0 0 0,-2 6 0 0,-3 0 0 15,-1 1 80-15,-1 1 32 0,-2-2 0 0,3-2 0 16,4-6-80-16,2-6-16 0,6 0 0 0,2-5 0 16,3-6-192-16,5-2 176 0,2-4-176 0,4-4 160 15,2-7-160-15,3-7 0 0,0 0 0 0,13 5 0 31,4-6-1520-31,4-4-272 0,3-4-64 0,6-6-12352 0</inkml:trace>
  <inkml:trace contextRef="#ctx0" brushRef="#br0" timeOffset="25898.78">12815 9455 12895 0,'0'0'1152'0,"0"0"-928"16,0 0-224-16,0 0 0 0,0 0 2288 0,0 0 400 15,0 0 96-15,0 0 16 0,0 0-1328 0,0 0-256 16,-10 10-48-16,0 5-16 0,0 3-352 0,0 2-80 0,-4 3-16 0,1 7 0 15,-1 1-112-15,-1 1-16 0,0 2-16 0,-1 2 0 16,0 0 16-16,1-2 0 0,1-2 0 0,1-1 0 16,4 1-384-16,1-6-192 0,-1-2 192 0,4-1-192 15,2-4 176-15,-3-1-176 0,4-1 160 0,2-5-160 16,2-1 0-16,-2-11 0 0,9 12 0 0,5-6 0 31,-1-1-2288-31,0-4-336 0</inkml:trace>
  <inkml:trace contextRef="#ctx0" brushRef="#br0" timeOffset="26222.23">12828 10357 18431 0,'0'0'816'0,"0"0"160"0,0 0-784 0,0 0-192 16,0 0 0-16,0 0 0 0,0 0 1536 0,0 0 272 15,0 0 48-15,10-2 16 0,1 2-1264 0,0-3-256 16,3-1-48-16,0 1-16 0,0-1-96 0,2 4-32 0,4-1 0 0,-1-1 0 15,1 0-160-15,0-2 128 0,1 3-128 16,-2 1 128-16,-3 1-272 0,-2 1-64 0,-2-2-16 0,-12 0-7648 16,0 0-1520-16</inkml:trace>
  <inkml:trace contextRef="#ctx0" brushRef="#br0" timeOffset="26356.31">12796 10559 23263 0,'0'0'1024'0,"0"0"224"0,0 0-992 0,0 0-256 0,0 0 0 0,0 0 0 15,14 4 1408-15,4 0 256 0,0-1 32 0,1-3 16 16,3-2-1072-16,2-1-192 0,3-1-64 0,2 0 0 16,3 3-384-16,-1-2-144 0,1-1 0 0,0-2-8896 15,0 1-1776-15</inkml:trace>
  <inkml:trace contextRef="#ctx0" brushRef="#br0" timeOffset="26831.73">13887 9769 15663 0,'-6'-13'1392'0,"6"13"-1120"0,-4-6-272 0,4 6 0 16,0 0 1728-16,0 0 272 0,0 0 64 0,0 0 16 15,-1-9-864-15,1 9-192 0,0 0-16 0,0 0-16 16,0 0-608-16,0 0-128 0,-7 10-32 0,0 5 0 15,-2-1 144-15,-1 2 16 0,-1 1 16 0,1 5 0 16,0 5-16-16,-1 2 0 0,-1 0 0 0,-1 7 0 16,-1 4 0-16,0 1-16 0,-1 0 0 0,0 4 0 15,-2-1-160-15,2 3-16 0,-3-4-16 0,4 0 0 16,3-3-176-16,2-4 160 0,1 1-160 0,3-2 160 16,2-6-160-16,1-4 0 0,4-2 0 0,1-1 128 15,2-1-128-15,3-2 128 0,1-2-128 0,2-4 128 0,3-2 0 16,0-1-128-16,0-3 192 0,2-4-64 0,-1 0-128 15,1-2 0-15,0-1-160 0,-2-1 160 16,-2 0-1712-16,0-2-240 0,-2-1-48 0</inkml:trace>
  <inkml:trace contextRef="#ctx0" brushRef="#br0" timeOffset="27060.94">13475 10249 16575 0,'-13'-12'736'0,"8"7"160"0,5 5-720 0,-1-13-176 16,1 5 0-16,5-1 0 0,2 4 3136 0,3 0 608 0,0-1 112 16,6 2 32-16,3 0-2912 0,2-1-576 0,0-1-112 0,4 2-32 15,0 0 128-15,3 0 32 0,2-1 0 0,2 0 0 16,0 1-16-16,0-2 0 0,1 0 0 0,0 3 0 16,0 0-208-16,0 2-32 0,-4-1-16 0,0-1 0 15,-2 3-416-15,0 0-96 0,-2 0-16 0,-1 3 0 31,-3-1-2032-31,-1-2-400 0,-3-1-96 0,-2 1-16 0</inkml:trace>
  <inkml:trace contextRef="#ctx0" brushRef="#br0" timeOffset="27330.24">14402 9929 17903 0,'7'-11'784'0,"-7"11"176"0,8-4-768 16,-8 4-192-16,14 0 0 0,-14 0 0 0,0 0 944 0,10 5 144 16,-5 4 16-16,-1 0 16 0,-4 1-160 0,-1 4-16 15,-3 0-16-15,0 6 0 0,-2 2-160 0,-2 1-16 16,-2 1-16-16,0 2 0 0,-2 5-128 0,1-2-32 16,-2 3 0-16,1 1 0 0,-1 1-288 0,0 1-64 15,-1-2-16-15,3-2 0 0,1 1-208 0,1-3 0 16,2-6 0-16,2-1 0 15,1-3-480-15,3-5 16 0,1-14 0 0,0 14 0 16,1-4-416-16,-1-10-80 0,3 10 0 0</inkml:trace>
  <inkml:trace contextRef="#ctx0" brushRef="#br0" timeOffset="27509.82">14139 10309 20271 0,'0'0'896'0,"0"0"192"0,1-6-880 0,5-3-208 0,7 2 0 0,4 4 0 15,3-2 1936-15,3 1 352 0,0-1 64 0,2 1 16 16,1-1-1712-16,1 1-336 0,1-1-64 0,3 2 0 16,1-1-256-16,0-1 176 0,-2 2-176 0,3 0 160 15,1 2-160-15,1 0 0 0,-4-1 0 0,1 1 0 32,1 1-1856-32,-1-1-416 0</inkml:trace>
  <inkml:trace contextRef="#ctx0" brushRef="#br0" timeOffset="27946.58">14969 9818 19167 0,'0'0'848'0,"2"-11"176"0,2 3-816 0,1-2-208 15,2 1 0-15,1-1 0 0,3 2 1088 0,-1 1 192 16,1 2 16-16,2 0 16 0,2 0-448 0,2 1-96 16,1 1 0-16,-1 3-16 0,2 0 16 0,0 2 16 0,-1 1 0 0,0 5 0 15,0-2-176-15,0 6-32 0,-2-3-16 0,-1 3 0 16,-2 1-304-16,-3 1-64 0,-3 4-16 0,-4 3 0 16,-4 2-176-16,-4 0 192 0,-5 6-192 0,-5 1 192 15,-6 3-192-15,-4 2 160 0,-3 2-160 0,-4 4 160 16,-3-2-160-16,0-2 0 0,1-1 144 0,3-5-144 15,0-3 0-15,5-1 0 0,5-5 0 0,3-4 0 16,3-4 0-16,3-3 144 0,6 0-144 0,6-11 0 16,-4 9 480-16,4-9-16 0,0 0 0 0,10 10 0 15,4-3-48-15,3-1-16 0,0-3 0 0,3-2 0 16,2-2-176-16,3 1-32 0,1 1-16 0,1-1 0 16,1-3-176-16,0 1 0 0,0 1 144 0,-1-2-144 15,-1 2 128-15,1 0-128 0,0-3 128 0,-2 2-128 16,-3 1-304-16,-1 1-128 0,-2-2-16 0,-1-1-16 15,-1-3-2512-15,-5 2-496 0</inkml:trace>
  <inkml:trace contextRef="#ctx0" brushRef="#br0" timeOffset="28530.66">15700 10066 22863 0,'0'0'1008'0,"0"0"208"0,10-5-960 0,-10 5-256 16,10-1 0-16,-10 1 0 0,0 0 720 0,0 0 112 16,0 0 0-16,-6 13 16 0,-5 1 0 0,0 1 0 15,-4 0 0-15,-2 5 0 0,1 1 0 0,0 0 0 0,2 0 0 0,3 3 0 16,0 3-144-16,2-5-48 0,1 0 0 0,4 0 0 16,2-3-448-16,3-1-80 0,3-6-128 0,3 1 176 15,4-2 144-15,1-6 16 0,5 1 16 0,2-4 0 16,3-2 304-16,3-2 64 0,2-2 16 0,-1-3 0 15,5-4-272-15,-3 2-48 0,-1-2-16 0,-2-1 0 16,-1 1-224-16,-2-2-48 0,-3-2-128 0,-1 2 192 16,-1 2-192-16,0-3 176 0,-3 2-176 0,0 3 160 15,-3-2-160-15,-1 5 0 0,-1-2 0 0,-9 8 128 16,0 0-128-16,0 0 0 0,0 0 0 0,0 0 0 16,8 10 0-16,-3 3 0 0,-2-1 0 0,-2 5 0 15,-1 2 0-15,-1 5 0 0,-3 0 0 0,-3 9 0 16,-1 3 0-16,-3 2 0 0,0 4 0 0,-4 4 0 15,-3-4 0-15,-1 5 0 0,-2 4 0 0,1-1 0 16,0-2 0-16,-1 0 0 0,4-6 0 0,-5 2 0 16,0-4 0-16,2-5 0 0,1-3 0 0,1-8 0 0,2-2 208 0,-1-4-32 15,-1-6-16-15,1-4 0 0,-1-2 208 0,1-3 32 16,1-2 16-16,0-2 0 0,3-6-48 0,0-4-16 16,1-2 0-16,2-1 0 0,0 0-160 0,2-3-48 15,2-3 0-15,2-1 0 0,3-3-16 0,2 1-128 16,2-4 192-16,3 3-64 0,3 2-128 0,1 2 0 15,3 2 0-15,2 2 128 0,3 2-128 0,1 1 0 16,3 8 0-16,-2 0 0 0,2 0 0 0,2 4 0 16,1 2-144-16,2 5 144 0,0-1 0 0,-1 4-128 15,1 3 128-15,0 0 0 0,-1 0-208 0,4 2 64 0,-1 2 16 16,1 2 0 0,0 2-448-16,-1 1-64 0,-1 3-32 0,0-3 0 15,0 2-1696-15,-2 0-320 0,2-5-80 0,-1-1-13136 0</inkml:trace>
  <inkml:trace contextRef="#ctx0" brushRef="#br0" timeOffset="30047.51">11049 11161 5519 0,'0'0'240'0,"0"0"64"0,-11 0-304 0,11 0 0 0,0 0 0 0,0 0 0 16,0 0 2112-16,0 0 352 0,0 0 80 0,0 0 16 15,0 0-1552-15,13 2-304 0,0-2-64 0,2 0-16 16,3 1 160-16,2-1 48 0,3-1 0 0,3 1 0 16,2 0-160-16,5 0-32 0,5 0 0 0,4 0 0 15,7 0-144-15,3 0-48 0,2 0 0 0,0 0 0 16,1 0 32-16,1 0 0 0,1-2 0 0,3-1 0 15,2 2 32-15,4-2 16 0,3 2 0 0,-2 0 0 16,-3-2-336-16,-2 1-192 0,-1 0 192 0,1 2-192 0,3 0 160 16,3 0-160-16,2 0 128 0,-1 0-128 0,0 0 128 0,-2-2-128 15,3-4 0-15,2 2 128 0,3 1-128 0,1 1 0 16,1-1 144-16,2-1-144 0,-9-5 0 0,5 3 144 16,-2-2-144-16,3 2 0 0,4 1 144 0,0-4-144 15,-2-1 0-15,-2 0 144 0,-1 3-144 0,5 0 192 16,4 0-192-16,0 4 192 0,0-5-64 0,-1 2 0 15,-2-1 0-15,2 0 0 0,1 3-128 0,1 1 0 16,2-4 0-16,-2 0 0 0,-5 2 0 0,-1-2 128 16,-1 0-128-16,2 5 0 0,-2-2 0 0,-4-4 0 15,-3 1 0-15,-2-1 0 0,-3 3 192 0,-4 2-32 16,1 0-16-16,-4-1 0 0,1 1 48 0,-4 1 16 0,-5-2 0 0,-7 4 0 16,-4-1-208-16,-3 1 144 15,-3 0-144-15,-4 1 128 0,-4 4-352 0,-5-1-80 0,-5 0-16 16</inkml:trace>
  <inkml:trace contextRef="#ctx0" brushRef="#br0" timeOffset="36241.86">9575 11771 7359 0,'0'0'656'0,"0"0"-528"15,0 0-128-15,0 0 0 0,0 0 1440 0,0 0 256 16,7-4 48-16,-7 4 16 0,0 0-592 0,5-9-112 16,-5 9-32-16,4-8 0 0,-4 8 16 0,5-10 0 15,-5 10 0-15,0 0 0 0,0-7-16 0,0 7 0 16,-2-11 0-16,2 11 0 0,-3-7-256 0,3 7-48 16,-4-9-16-16,4 9 0 0,-7-6-128 0,0 3-48 0,-1-1 0 0,-1 2 0 15,-1 0-224-15,-1 2-48 0,-1 2-16 0,-2 0 0 16,-4-2-64-16,-1 2-16 0,-2 0 0 0,-2 1 0 15,0-3 32-15,-2 3 16 0,-2 2 0 0,0 1 0 16,1-3-16-16,0 5 0 0,-1 2 0 0,2-1 0 16,0 0 32-16,0 0 0 0,3 0 0 0,-3 0 0 15,0 0-96-15,0 2 0 0,-2-1-128 0,1 4 192 16,1 0-192-16,1-1 128 0,1 1-128 0,0 0 0 16,0 1 192-16,3 2-48 0,2 0-16 0,2 2 0 15,-1-1 0-15,4 0 0 0,3 1 0 0,0 0 0 16,2 3-128-16,2 3 0 0,5-2 144 0,1 0-144 15,0 2 0-15,4-2 128 0,1 0-128 0,2 4 0 16,3-3 128-16,1 3-128 0,0 1 128 0,2 1-128 0,1-5 128 16,1-1-128-16,2 0 128 0,0-3-128 15,2-1 128-15,2 2-128 0,-3-4 128 0,2 0-128 0,1-2 128 16,2-3-128-16,0-1 160 0,3-2-160 16,-3-2 208-16,2-3-48 0,2 1-16 0,-1-1 0 0,2-6 16 0,2 0 0 15,1 0 0-15,0-2 0 0,1-1 0 0,-1-6 0 16,2-5 0-16,-1 2 0 0,1 3-16 0,-2-6 0 15,-2 1 0-15,2-2 0 0,0-1 0 0,0 0 0 16,-3-4 0-16,1-1 0 0,0 1 48 0,0 0 0 16,1-5 0-16,-1 3 0 0,-1-3-16 0,0-2 0 15,-3 3 0-15,-2-3 0 0,-4 5 0 0,-1-4 0 16,-3 1 0-16,-3-4 0 0,-3-2-16 0,0-1 0 16,-4 5 0-16,-3 1 0 0,-3-3 80 0,-2 1 16 15,0 5 0-15,-6-2 0 0,0 6 80 0,-4 0 32 16,-4 2 0-16,-2 0 0 0,-3 2-208 0,-5 4-32 0,0 0-128 0,-3 4 192 15,-1 2-192-15,-2 4 0 0,1 1 0 0,1 3 0 16,-3 0-240-16,1 2-80 0,4 3-32 0,1 3 0 31,3 3-2304-31,2 1-464 0,5-2-80 0</inkml:trace>
  <inkml:trace contextRef="#ctx0" brushRef="#br0" timeOffset="97860.2">4341 9300 15663 0,'-8'-7'1392'0,"-1"4"-1120"0,2-1-272 0,2 0 0 16,5 4 848-16,0 0 112 0,0 0 32 0,-11-1 0 15,11 1-224-15,-11 2-32 0,11-2-16 0,-8 5 0 0,-2 4-384 16,4 0-80-16,0 3 0 0,-1 0-16 0,1 6-96 0,-2 5-16 16,2 0 0-16,-2 4 0 0,1 1 64 0,-2 5 16 15,0 1 0-15,0 3 0 0,1-3-32 0,1 4-16 16,-2 7 0-16,2 2 0 0,1 4 16 0,2 3 0 15,0 5 0-15,1 6 0 0,0-1-32 0,1 6 0 16,2 3 0-16,0 4 0 0,0 1-16 0,0 6-128 16,3 2 192-16,-1 1-64 0,-4 1 0 0,4 4-128 15,1 1 192-15,1-4-64 0,-4-7 112 0,3 2 16 16,-1 1 0-16,2-2 0 0,0 1 64 0,1 1 32 16,3-5 0-16,-5 3 0 0,1-1 0 0,3 0 0 15,-2 2 0-15,0 1 0 0,0-3-224 0,1 4-128 16,-3 0 128-16,3-1-128 0,-2-1 0 0,-2 5 144 0,-2 6-144 0,3-3 0 15,0-2 128-15,0 3-128 0,-1 1 0 16,-2 3 0-16,0-2 0 0,1 2 160 0,0 2-160 0,-1 0 128 16,0 4 32-16,1 1 0 0,-1-2 0 0,2-2 0 15,0 4 80-15,1 2 16 0,-3-2 0 0,0 0 0 16,1 2-48-16,0 2 0 0,3 0 0 0,-3 1 0 16,-1-1-48-16,2 2-16 0,-1 1 0 0,0 0 0 15,1 0 16-15,-1 2 0 0,0 1 0 0,2 2 0 16,-1-4 32-16,1 1 0 0,2 4 0 0,-1-2 0 15,-1 4-32-15,3 0 0 0,-1-3 0 0,0 3 0 16,-2-1-160-16,4 2 192 0,-1-2-192 0,1 0 192 16,-2 6-48-16,0-6 0 0,-1-3 0 0,2 4 0 15,0 1 32-15,-1-3 0 0,3-1 0 0,-2-2 0 16,-2 3 64-16,1-5 16 0,-2-2 0 0,1-1 0 16,-1-2-80-16,2-2-16 0,1-1 0 0,-1-6 0 0,-2-6-16 0,3 3 0 15,-3-1 0-15,2-2 0 0,-1-7-144 0,0-8 0 16,0-5 0-16,0-3 128 0,-3-1-128 0,3-3 0 15,-2-7 0-15,2-6 0 0,1-7-272 0,0-8-48 16,2-9 0-16,0-11 0 16,1-9-1664-16,3-9-320 0,1-8-80 0,6-20-11936 0</inkml:trace>
  <inkml:trace contextRef="#ctx0" brushRef="#br0" timeOffset="98827.98">6879 9717 16575 0,'4'-3'1472'0,"1"-1"-1168"0,0-1-304 0,0 5 0 16,0 2 416-16,1 1 32 0,0 1 0 0,2 0 0 15,-5 1-128-15,6 5 0 0,-2-1-16 0,2 4 0 16,-2 2 80-16,5 3 32 0,-2 0 0 0,1 3 0 16,-2 3-144-16,0 2-16 0,2 6-16 0,0 1 0 15,-1-3-48-15,0 8-16 0,-1 6 0 0,2 0 0 16,-2 6 16-16,1 4 0 0,-1 7 0 0,0 3 0 15,1 6 16-15,-2 6 16 0,0 7 0 0,-2 6 0 16,-1 5-32-16,0 5 0 0,1 5 0 0,0-2 0 16,-3 2 208-16,1 1 48 0,0 2 0 0,0 0 0 15,-2-3 48-15,2 3 16 0,0-2 0 0,0 0 0 16,0-2 112-16,-1 1 16 0,2 0 16 0,-1-2 0 16,0-2-144-16,-3 3-16 0,2-5-16 0,-1 2 0 15,2 3-160-15,0 0-16 0,-1 0-16 0,2 2 0 0,-1 0-96 0,-1 2 0 16,1 2-16-16,0-2 0 0,-2 0-48 0,1 2 0 15,-2 8 0-15,2-5 0 0,1 0-128 0,-2 2 0 16,1 0 144-16,1 3-144 0,-2-4 128 0,2 1-128 16,0 1 128-16,0 1-128 0,-2 5 160 0,2-2-32 15,1-1-128-15,1 2 192 0,1 2 32 0,-1-4 0 16,2-1 0-16,-2-3 0 0,3 5-32 0,0-6-16 16,0 1 0-16,1-1 0 0,-1 0 0 0,0 1 0 15,0-4 0-15,1-1 0 0,-3-1 16 0,1 1 16 16,1 1 0-16,-1-2 0 0,-1-2-48 0,1-1-16 15,-2 1 0-15,2-1 0 0,-1-6 48 0,1 0 0 0,0 2 0 16,-1-6 0-16,2 1-64 0,0 0 0 0,0-6 0 16,0-2 0-16,0-3-128 0,0-1 192 0,-2 0-192 0,1-5 192 15,-2-4-32-15,1-4 0 0,-1-1 0 0,0 0 0 16,-1 0-32-16,1-3-128 0,-3-7 192 0,4-2-64 16,-6-6-128-16,1-2 160 0,0-4-160 0,0-4 160 15,1-2-160-15,-1-2 0 0,1-2 0 0,-1-3 128 16,1 0-128-16,0-2-192 0,-1-7 32 0,1-3 16 31,0-3-1152-31,0-4-240 0,2-4-32 0,-5-10-14928 0</inkml:trace>
  <inkml:trace contextRef="#ctx0" brushRef="#br0" timeOffset="100581.87">1894 13521 8287 0,'-14'-1'736'0,"5"-1"-592"15,0 0-144-15,-1-2 0 0,0 0 864 0,0 2 144 16,2 1 16-16,0-2 16 0,8 3-320 0,-8-4-64 15,0-1-16-15,8 5 0 0,0 0-128 0,0 0-48 16,-8-4 0-16,8 4 0 0,0 0-16 0,0 0 0 16,0 0 0-16,0 0 0 0,0 0-176 0,0 0-32 15,13 2-16-15,2-2 0 0,2 0 80 0,2 0 16 0,2-2 0 0,4 2 0 16,5 0-48-16,3-1 0 0,5-2 0 0,2 0 0 16,-1-1 64-16,3 0 16 0,0-2 0 0,2-2 0 15,5 2-16-15,3 2 0 0,1-1 0 0,4-2 0 16,7 2-16-16,0-1 0 0,-5-2 0 0,2 3 0 15,0-4-48-15,3 2-16 0,3 0 0 0,6-2 0 16,4 2-80-16,0-3-32 0,-4-2 0 0,4 2 0 16,0-1-16-16,8 2-128 0,4-3 192 0,-1 1-64 15,-4 1-128-15,2-4 0 0,1 1 144 0,4 2-144 16,7 0 128-16,-3 2-128 0,-2-3 128 0,0 0-128 16,1 5 192-16,5-5-48 0,2 2 0 0,0-3 0 15,-2-1-144-15,3 4 0 0,4 1 0 0,-2 3 0 16,-4-7 0-16,5 2 0 0,-2 2 0 0,5 0 0 15,2 1 0-15,-2 2 0 0,-4-5 0 0,3 6 0 0,3-1 0 16,-1 1 0-16,-1-1 128 0,0-2-128 0,-3 3 0 16,5 2 0-16,2-3 0 0,-3 1 0 0,-5-1 0 0,4 2 0 15,4-3 0-15,-3 1 0 0,-2 1 0 0,2 0 0 16,0 1 0-16,-1 1 128 0,0-1-128 0,-3 0 0 16,-2 3 0-16,4-4 0 0,3 1 0 0,-3 1 0 15,-3-2 0-15,-1 1 0 0,0 2 0 0,3-1 0 16,-1 1 0-16,-2 1 0 0,-2-2 0 0,3 0 0 15,5 0 0-15,-6-1 0 0,-1 0 0 0,-4 3 0 16,0-2 0-16,2 1 0 0,3-2 0 0,-1 1 0 16,-6 1 0-16,2-1 0 0,4 1 0 0,-4-1 192 0,-2 1-192 15,1-4 192-15,-3 4-192 0,4 1 0 0,5-2-192 16,-4 1 192-16,-5-2 0 0,0 0 0 0,-2 1 0 0,1 1 0 16,4-1 0-16,-3 1 0 0,-5-2 160 0,3-1-160 15,1 2 0-15,0 2 0 0,1 0 0 0,-4 0 0 16,-4 1 0-16,1-2 160 0,0 2 0 0,4 0 0 15,0-1-32-15,-1 1 0 0,-3 0 0 0,-1 1 0 16,1 1 0-16,0 0-128 0,5-1 192 0,-3 2-64 16,-8-1-128-16,2 2 0 0,0 0 0 0,0-3 128 15,4 1-128-15,-3 0 0 0,-4 2 144 0,-4 1-144 16,-2-1 0-16,5-2 0 0,3 2 0 0,0 0 0 16,-4 1 0-16,-1-1 0 0,-2-3 0 0,1 4 0 15,3 0 0-15,-3-2 0 0,3-1 0 0,-4 0 128 16,-4-1-128-16,-2 0 0 0,-1 1 0 0,2 0 0 15,3-1 0-15,-1 1 0 0,-1 0 0 0,-2-1 128 16,-3-2-128-16,-2 1 176 0,-2 1-176 0,1 2 192 0,4-3 0 0,-1 0 0 16,-1 0 0-16,-4 0 0 0,-3 0-64 0,-2 0 0 15,-1 0 0-15,-2 0 0 0,0 3-128 0,-1-3 192 16,1 0-192-16,-4 0 192 0,-2 0-192 0,-4 0 128 16,-4-2-128-16,-4 2 128 0,-2-1-128 0,-2 0 192 15,-5-1-192-15,0 2 192 0,-6 3-192 0,-2 0 0 16,-2-3 144-16,-2 1-144 0,-2 1 0 0,-3 1 0 15,-9-3 0-15,0 0 0 16,6 9-464-16,-6-9-64 0,-1 9-16 0,-4 2-13024 0</inkml:trace>
  <inkml:trace contextRef="#ctx0" brushRef="#br0" timeOffset="113204.58">23170 8293 8287 0,'0'0'736'0,"0"0"-592"0,-9-4-144 0,-2 2 0 15,2-1 1088-15,-1 3 192 0,-1-2 48 0,3-3 0 16,-1 0-112-16,1 1 0 0,0 1-16 0,8 3 0 16,-8-6-192-16,1 1-48 0,-2 1 0 0,2 1 0 15,7 3-192-15,0 0-32 0,-8-5-16 0,8 5 0 16,0 0-208-16,0 0-32 0,0 0-16 0,0 0 0 16,0 0 64-16,0 0 16 0,0 0 0 0,0 0 0 15,0 0-16-15,0 0 0 0,6-7 0 0,3 3 0 16,1 3-224-16,4-1-48 0,2 2-16 0,4 0 0 15,4 0-112-15,4 0-128 0,1 0 176 0,4 0-176 16,4 0 256-16,5 2-48 0,3-1-16 0,6 1 0 0,1 0-64 16,1-1 0-16,3 0-128 0,0-2 192 0,-1 2-48 0,-1-1-16 15,1-1 0-15,1 1 0 0,1 4 0 0,3 0-128 16,-3-2 192-16,0 1-64 0,-3-3-128 16,-5 0 0-16,-3 0 144 0,-4 0-144 0,-4 0 128 0,-4 0-128 15,-3 0 160-15,-4 1-160 0,-3-1 0 0,-5 1 128 16,-4 0-128-16,-4 1 0 0,-11-2 0 0,0 0 128 15,0 0-128-15,0 0 0 0,0 0 160 0,0 0-160 16,-10 2 160-16,-4 0-160 0,-5-2 0 0,-5 0 0 16,-4 0 0-16,-5 1 0 0,-5 3 128 0,-3-2-128 15,-6-1 0-15,-6-1 0 0,-7 0 176 0,-1 0-176 16,0 0 192-16,-3 0-192 0,0 2 0 0,-1 0 0 16,-1 1 0-16,-2-1 0 0,-3-2 0 0,3 0 128 15,0-1-128-15,6 2 0 0,3 1 128 0,6 1-128 0,3-1 0 0,7 0 0 16,4-2 0-16,6 1 128 0,1-1-128 0,7 0 0 15,4 0 176-15,7 0-176 0,5 0 160 0,9 0-160 16,0 0 224-16,0 0-48 0,0 0-16 0,18-1 0 16,4-1 32-16,7-1 0 0,5-1 0 0,6 2 0 15,3-2-192-15,5 1 0 0,7 0 0 0,7-1 0 16,4 3 0-16,3-1 0 0,1 1 128 0,0-2-128 16,-4 0 0-16,1 1 0 0,3 0 0 0,1 1 0 15,0-1 0-15,-2 0 0 0,-3 0 0 0,-6 1 128 16,-5 0-128-16,-6 0 0 0,-4-1 0 0,-5 2 0 15,-5 2 128-15,-6-1-128 0,-6 0 0 0,-10 0 128 16,-3-1-128-16,-10 0 0 0,0 0 0 0,0 0 128 16,-13 2-128-16,-5 2 0 0,-5-3 144 0,-6 1-144 0,-7 1 0 0,-5 1 0 15,-5-2 0-15,-6 1 128 0,-7 1-128 16,-4-2 0-16,-6-1 0 0,-1 3 0 0,-1-2 0 0,0 1 0 16,0 2 0-16,-3-1 0 0,-4-3 0 0,2 2 0 15,4 1 0-15,3 2 0 0,3-2 0 0,4 2 0 16,4 2 0-16,6-3 128 0,4-2-128 0,7-1 0 15,7 1 0-15,8-2 0 0,7-2 0 0,8 1 0 16,11 0 0-16,0 0 0 0,0 0 0 0,19 1 128 16,6-2-128-16,9-1 0 0,6 0 128 0,5-2-128 15,6-2 128-15,4-2-128 0,6 3 0 0,7 0 128 16,4 0-128-16,3 1 0 0,0 0 0 0,2-1 0 16,-1-2 0-16,-1 3 0 0,0 2 0 0,0 0 0 15,1 1 0-15,-5-1 0 0,-6 0 0 0,-5 1 0 0,-7-1 0 16,-8 2 0-16,-6 0 0 0,-8 0 0 0,-7 2 0 0,-9-2 0 15,-15 0 0-15,0 0 128 0,0 0-128 0,-10 3 0 16,-7 0 0-16,-8-1 144 0,-11 2-144 0,-8 0 0 16,-8-1 128-16,-8-1-128 0,-7-4 0 0,-3 2 0 15,-3 0 0-15,-1 3 0 0,1 1 0 0,-2-3 0 16,0 2 128-16,-4 0-128 0,0-1 0 0,5 2 0 16,5 0 0-16,9-3 0 0,8 2 128 0,10-1-128 15,2 2 0-15,9 0 0 0,6-3 0 0,10 0 0 16,5-1 128-16,10 0-128 0,0 0 0 0,0 0 0 15,16-2 0-15,9-3 0 0,5 1 128 0,8 0-128 16,7-5 0-16,8 3 0 0,8 2 128 0,8-2-128 16,6 2 0-16,5-3 128 0,-1 0-128 0,2 2 0 0,2 1 192 15,1 3-64-15,2-2 0 0,-2-1-128 16,-7-2 176-16,-5 2-176 0,-6 0 160 0,-7 2-160 0,-4-2 128 16,-5 3-128-16,-6 1 0 0,-7 0 0 0,-9 0 128 0,-6 0-128 15,-7 1 0-15,-5 3 0 0,-10-4 0 0,0 0 0 16,0 0 0-16,-10 10 0 15,-9 1-1680-15,-8-2-336 0,-3 1-64 16,-7 1-16-16</inkml:trace>
  <inkml:trace contextRef="#ctx0" brushRef="#br0" timeOffset="115024.21">18527 12619 10127 0,'0'0'896'0,"0"0"-704"0,2-8-192 0,-2 8 0 15,0-6 1856-15,0 6 352 0,5-11 64 0,-2 6 16 16,-3 5-1136-16,0 0-208 0,2-10-48 0,-2 10-16 15,0 0-48-15,0 0 0 0,0 0 0 0,0 0 0 16,-2-10 80-16,-1 1 16 0,3 9 0 0,0 0 0 16,-9-5-272-16,3-3-48 0,1 1-16 0,-1 3 0 15,-3 4-208-15,0 0-64 0,-1-3 0 0,-1 3 0 16,0 0-80-16,-2 3-32 0,-2 1 0 0,-3-3 0 0,-2 0-48 0,-2 3-16 16,-2 2 0-16,0 0 0 0,-1-4-16 0,2 4 0 15,-1 3 0-15,-2-1 0 0,2 2 32 0,1 4 0 16,-1 1 0-16,0 1 0 0,1 0 0 0,1 2 0 15,-2 7 0-15,3-3 0 0,0 1 32 0,2 1 0 16,1 1 0-16,2 5 0 0,2-1-64 0,2 3 0 16,2 1 0-16,1 1 0 0,0 3-128 0,6-1 0 15,1-2 0-15,2-1 128 0,2-4-128 0,1 0 160 16,4-3-160-16,2 2 160 0,2-4 16 0,2 1 0 16,2-3 0-16,3 0 0 0,3-5-32 0,1-1 0 15,0-2 0-15,2-2 0 0,3 2 16 0,1-1 0 16,2-5 0-16,2-1 0 0,3-2 0 0,1 0 0 15,0-1 0-15,3-4 0 0,0-4-16 0,0-1 0 0,-3 0 0 16,3-4 0-16,-3 0 16 0,3-3 0 0,0-2 0 0,0-3 0 16,2-1 0-16,1 2 0 0,1 1 0 0,0-3 0 15,-1-4-32-15,0 2-128 0,-5 0 192 0,-1-2-64 16,-4-6 32-16,-2 3 0 0,-1 0 0 0,-5-1 0 16,-1-1 32-16,-4-3 16 0,-2-2 0 0,-4-1 0 15,-2 0 144-15,-5 1 32 0,-1-1 0 0,-2 0 0 16,-4-2-16-16,-2 2 0 0,-2 2 0 0,-1 0 0 15,-2-1-176-15,-3 4-16 0,-2 4-16 0,-2 5 0 16,-4 1-160-16,0 3 160 0,-2 1-160 0,-3 6 160 16,-1 1-160-16,-5 2 0 0,-3-2 0 0,0 1 0 15,-1 5 0-15,-3 1 0 0,-1 4 0 0,0-2 0 16,0 2-912-16,1 2-112 0,-1 6-32 0,5 2 0 16,0-3-1776-16,5 2-368 0</inkml:trace>
  <inkml:trace contextRef="#ctx0" brushRef="#br0" timeOffset="116392.69">20935 12495 16527 0,'0'0'720'0,"0"0"176"0,-5-6-720 0,5 6-176 0,0 0 0 0,0 0 0 16,0 0 1104-16,-1-8 192 0,1-3 48 0,0 11 0 0,0 0-144 0,0 0-32 15,0 0 0-15,0 0 0 0,0 0-112 0,0 0-32 16,0 0 0-16,0 0 0 0,0 0-352 0,0 0-80 16,0 0-16-16,-6 11 0 0,1 1-160 0,-2 2-32 15,0 2-16-15,-1 3 0 0,3 8 0 0,-3 0 0 16,1 4 0-16,-2 4 0 0,1 3 48 0,-1 3 16 16,2 3 0-16,-4-1 0 0,1 4-48 0,-1-1 0 15,-2 1 0-15,0-2 0 0,1-5-144 0,0-2-48 16,2-1 0-16,0-1 0 0,0-4 128 0,1-2 0 15,0 3 16-15,1-4 0 0,3-4-64 0,0-3-16 16,1 1 0-16,1-2 0 0,-1-5-128 0,2-2-128 16,1-4 144-16,1 1-144 0,0-11 0 0,5 6 0 0,-5-6 0 15,0 0 0 1,0 0-1248-16,0 0-288 0,0 0-64 0,12-3-16 16,-5-6-1504-16,-2-1-288 0,2-11-64 0,-5-1-16 0</inkml:trace>
  <inkml:trace contextRef="#ctx0" brushRef="#br0" timeOffset="116626.38">20552 13079 24879 0,'0'0'2208'0,"0"0"-1760"0,0 0-448 0,12 0 0 16,4-3 1808-16,4 2 288 0,5-3 48 0,6-1 16 15,3 1-816-15,4 0-176 0,5 1-16 0,6-3-16 16,0 1-48-16,5 2 0 0,0-4 0 0,-2 0 0 15,-2 2-272-15,1 1-64 0,1-1-16 0,-1 3 0 0,-3 1-352 0,-1 1-64 16,-1 1 0-16,-7 2-16 0,-2 1-304 0,-4 0 0 16,-2-1 128-16,-6 2-128 0,-4 4-176 0,-4-4-80 15,-1 3-32-15,-5-2 0 16,-3 2-2112-16,-3 2-416 0,-4 3-96 0</inkml:trace>
  <inkml:trace contextRef="#ctx0" brushRef="#br0" timeOffset="118876.87">9982 11730 16815 0,'0'0'736'0,"0"0"160"0,0 0-704 0,0 0-192 0,0 0 0 0,0 0 0 16,0 0 800-16,6-9 128 0,-6 9 32 0,0 0 0 16,0 0-64-16,3-9-16 0,-3 9 0 0,0 0 0 15,1-11-80-15,-1 11-16 0,0 0 0 0,0-8 0 0,0 8-176 0,0 0-32 16,-1-10-16-16,1 10 0 0,0 0-112 0,-5-6-32 16,5 6 0-16,-5-8 0 0,5 8-80 0,-8-6-16 15,-1-2 0-15,0 3 0 0,2 1 0 0,-2-1 0 16,-1-1 0-16,-2 3 0 0,0 1-16 0,-2-1-16 15,-3-4 0-15,1 1 0 0,-2 3-96 0,-1 0 0 16,0-3-16-16,0 1 0 0,-2 0-176 0,1 3 192 16,-3 1-192-16,1-2 192 0,3 0-64 0,-4 3-128 15,-1 2 192-15,-1 1-64 0,-1-1-128 0,2 1 0 16,0 2 0-16,-1 3 0 0,-3-3 0 0,-1 1 0 16,-2 3 0-16,2-3 128 0,0 3-128 0,-1-1 0 0,0 3 0 0,-1-2 128 15,1 4-128-15,2-2 0 0,1 1 0 0,3 0 0 16,1 4 0-16,2-5 0 0,-4 2 0 0,5 1 128 15,1-2 0-15,1 1-128 0,0 4 192 0,3-1-64 16,0 1-128-16,1-1 160 0,1 1-160 0,-1 1 160 16,0-1-160-16,1 4 0 0,2 0 144 0,2 3-144 15,2-3 128-15,1-1-128 0,3 1 160 0,-1 1-160 16,0 3 160-16,1-4-160 0,2 1 160 0,1 1-160 16,1 1 192-16,1-1-48 0,-1 2-16 0,3 2 0 15,1-2-128-15,1 2 160 0,1-3-160 0,1-2 160 16,3-1-160-16,0-3 128 0,2-4-128 0,1 3 128 15,-1-1-128-15,2-1 128 0,0-1-128 0,2-1 128 16,0-2-128-16,2 1 192 0,0-4-192 0,1 0 192 0,-4-4-192 16,2 3 192-16,0 1-192 0,1-4 192 0,0 0-192 15,1 1 128-15,-2-2-128 0,1 1 128 0,1-1-128 0,2 0 160 16,1-3-160-16,-2 1 160 0,2-1-160 0,-1 0 160 16,1-2-160-16,1-2 160 0,1-1-160 0,0-4 160 15,-3 1-160-15,1-2 160 0,0 0-160 0,1-3 160 16,0-2-160-16,1 2 160 0,-5 3-160 0,3-4 0 15,1-1 0-15,0 0 128 0,2-2-128 0,-1 2 0 16,-1-3 0-16,2-2 128 0,2-1-128 0,-3 0 0 16,0 0 144-16,0 1-144 0,-4 0 0 0,1-3 128 15,-1 1-128-15,-2 1 0 0,-2 2 0 0,-3-2 128 16,-3-3-128-16,0 1 0 0,-4 0 128 0,0 0-128 16,0-1 128-16,-2 1-128 0,-1 0 128 0,-3-1-128 0,-1 1 160 15,-1 2-160-15,-3-1 128 0,0-1-128 0,-1 0 0 0,-1 3 0 16,-2 0 144-16,-1-1-144 15,-2-4 128-15,0 5-128 0,-3 1 0 0,0 1 0 0,-2 1 128 0,0 1-128 16,-2-1 0-16,-1 2 0 0,0 4 0 0,-1-3 0 16,-3 0 0-16,-1 2 0 0,-1 1 0 0,1-1 0 15,-1 5 0-15,-1-1 0 0,-2 3 0 0,2 1 0 16,-4 2 0-16,1 2 0 0,-1 1 0 0,-1 0 0 16,1 2 0-16,-5 2 0 0,1 4 0 0,-3-3 0 15,-2 3-128-15,2 0 128 0,-2 2 0 0,-1 3 0 16,1 0 0-16,-1 3 0 0,1 2 0 0,0 5 0 15,-1 0-128-15,-1 4 128 0,-1-4 0 0,2 5 0 16,0-1 0-16,4 3 0 0,-1-6 0 0,5 3 0 16,3 3-128-16,2-3 128 0,2 2 0 0,2 1 0 15,1 1 0-15,4 1-144 0,3 0 144 0,4 1 0 0,0 2 0 0,3-1-128 16,1-2 128-16,3 0 0 0,2-2 0 0,2 1 0 16,4-1-128-16,2 0 128 0,0-6 0 0,4 1 0 15,3-1-128-15,4-5 128 0,1 0 0 0,1-3 0 16,2 1 0-16,2-1 0 0,3-1 0 0,1 2 0 15,-1-2 0-15,2-3 0 0,1-4 0 0,2 1 0 16,-1-5 0-16,2 0 0 0,-2-1 0 0,2 0 0 16,-1-4 0-16,2 0 0 0,-1-1 128 0,1-3-128 15,1-1 0-15,0 1 0 0,2-4 128 0,-1 1-128 16,1-1 0-16,0-5 144 0,-1-3-144 0,3 1 0 16,-2 1 0-16,-2-3 0 0,1-3 0 0,-4 0 128 15,0-1-128-15,-1 0 0 0,1-4 208 0,-2 3-32 0,-1-1-16 0,-3-3 0 16,2 1-160-16,-4 1 0 0,0-3 0 0,-1 2 0 15,-2-3 0-15,-2 3 0 0,-3-1 128 0,-1 0-128 16,-3-2 0-16,-1 3 128 0,-1-2-128 0,-2 2 0 16,-3 2 128-16,-3-4-128 0,-1 2 0 0,0-3 128 15,0 4-128-15,-4-2 128 0,-1 5-128 0,-1-2 128 16,-3 0-128-16,-3-1 0 0,0 3 0 0,-2 0 0 16,-2-3 0-16,0 2 128 0,-2 4-128 0,-2 3 0 15,-1 1 0-15,-2 0 128 0,1 1-128 0,-1 6 0 16,-2-2 128-16,3 4-128 0,0 1 0 0,-1 1 128 15,-4 2-128-15,3 4 0 0,-1-1 0 0,-1 3 0 16,1 3 0-16,2 0 0 0,-4 2 0 0,3-1 0 16,-1 3-208-16,2 1 16 0,0 1 16 0,3 3 0 15,2-3-1408-15,3 2-272 0,2 3-64 16,4-1-9312-16,3-2-1856 0</inkml:trace>
  <inkml:trace contextRef="#ctx0" brushRef="#br0" timeOffset="120078.59">22963 12380 18143 0,'0'0'800'0,"0"0"160"0,-4-8-768 0,4 8-192 0,-4-8 0 0,0 3 0 0,4 5 992 0,0 0 160 16,-6-9 16-16,2 4 16 0,4 5-368 0,-7-5-80 15,-1-2-16-15,8 7 0 0,-10-4 112 0,1 0 0 16,-1 1 16-16,0 2 0 0,-1 1-64 0,1 1-16 15,1 1 0-15,-2-1 0 0,-1 3-256 0,2 1-48 16,0 1-16-16,-3 1 0 0,-2 1-192 0,0 1-64 16,0 5 0-16,-1 2 0 0,-1-1 0 0,-2 4-16 15,-2 3 0-15,0 3 0 0,-2 2-48 0,-1 1 0 16,-1 5 0-16,0 1 0 0,0 2-128 0,-1 3 128 16,-1 4-128-16,5-2 128 0,1 1 0 0,6 2-128 15,4-3 192-15,2 2-64 0,2-2 0 0,3-6 0 16,2-3 0-16,2-1 0 0,1 0 16 0,3 0 0 0,1-6 0 0,3 2 0 15,1-3 32-15,2-1 0 16,4 1 0-16,2-3 0 0,1-4 0 0,1 1 0 0,1-1 0 0,3-2 0 16,2-4 16-16,1 1 0 0,3-6 0 0,3-2 0 15,1-4-32-15,2-2 0 0,4-4 0 0,1 0 0 16,2-4 0-16,4 2 0 0,-2-3 0 0,2-3 0 16,-1-3-160-16,-1 1 0 0,-3 2 144 0,0-4-144 15,-5-4 144-15,1 1-144 0,-2-2 192 0,-1-1-192 16,-2-5 352-16,-2 1-32 0,-1 1-16 0,-2-5 0 15,-1 0 32-15,-4-1 16 0,0-1 0 0,-3-2 0 16,-2-3-80-16,-3 1-16 0,-3 0 0 0,-3 1 0 16,-3 1 0-16,-4 1-16 0,-4 0 0 0,0 0 0 15,-2-2 96-15,-4 0 32 0,-5 0 0 0,-3 4 0 16,-2 3-112-16,-2 3 0 0,0-1-16 0,-3 5 0 0,0 3-112 0,1 2 0 16,-4 3-128-16,2 2 192 0,-3 2-192 15,2-1 0-15,2 3 0 0,4 0 0 0,1 6 0 0,2 0-208 16,5 2 32-16,0-3 16 15,3 4-1120-15,9 0-208 0,0 0-48 0,0 13-16 16,4-1-1904-16,6-2-368 0</inkml:trace>
  <inkml:trace contextRef="#ctx0" brushRef="#br0" timeOffset="121145.24">25000 11987 17503 0,'3'-13'768'0,"-2"7"176"0,2-4-752 0,1 2-192 16,-1-2 0-16,1 2 0 0,-1-2 1216 0,-1 2 224 16,-2 2 32-16,0 6 16 0,0-11-448 0,0 11-80 15,0 0-32-15,0 0 0 0,0 0-160 0,0 0-48 16,-5-4 0-16,5 4 0 0,-9 1-144 0,0 3-16 15,1 2-16-15,-1 3 0 0,-1 4-64 0,-2-2-16 16,-2 5 0-16,3 3 0 0,-3 1-32 0,-2 5-16 0,-1 0 0 0,-2 6 0 16,-2 2-144-16,1 5-16 0,-2 3-16 0,-2 6 0 15,-3 0-32-15,2 4 0 0,0 2 0 0,-2 0 0 16,1-3-16-16,1 2-16 0,1-2 0 0,2-3 0 16,3 0 112-16,1 1 32 0,4-3 0 0,3 2 0 15,2-4 0-15,3 3 0 0,1-3 0 0,2-1 0 16,4 0-64-16,3-4-16 0,1-1 0 0,3-3 0 15,1 1-64-15,2-4-16 0,2-3 0 0,3 2 0 16,4-6-16-16,0 2 0 0,1-3 0 0,4-1 0 16,0 0-16-16,0-5 0 0,2-3 0 0,0 0 0 15,-2-1-128-15,2-2 160 0,0 1-160 0,-2-4 160 16,2-1-320-16,-3 0-64 0,-1-4-16 0,-2 2 0 16,0-2-2208-16,-5-2-448 0,-3-3-96 0</inkml:trace>
  <inkml:trace contextRef="#ctx0" brushRef="#br0" timeOffset="122662.44">20113 3492 23551 0,'0'0'1040'0,"-3"8"224"0,3-8-1008 0,-2 13-256 0,-1 1 0 0,2 1 0 15,1 0 848-15,0 5 128 0,0 1 32 0,1 3 0 16,-1 4-496-16,2 1-80 0,-1 4-32 0,1 4 0 16,1 0-16-16,1 6 0 0,0 3 0 0,-1 5 0 15,0 3-128-15,0 1-48 0,-1 1 0 0,1 2 0 16,-2 2-208-16,1-3 128 0,2-1-128 0,-1-1 0 16,-1-3 144-16,1-2-144 0,-1-7 128 0,2-2-128 0,1-7 128 15,-1-4-128-15,0 0 0 0,0-5 128 16,-3-2 288-16,4-3 48 0,-1-2 16 0,1-3 0 0,-1-2-32 0,3 0-16 15,1-1 0-15,1-3 0 0,2 0-144 0,2-4-32 16,0-1 0-16,2-1 0 0,3 2-48 0,3-4-16 16,4 0 0-16,3-1 0 0,2-1-192 0,3 0 176 15,3-4-176-15,1 1 160 0,2 0-160 0,3 1 0 16,1 0 0-16,3-2 0 0,2 2 0 0,2 0 0 16,6 2 0-16,2 0 0 0,5 1 0 0,-1 0 0 15,0 0 0-15,4 0 0 0,3 1 0 0,5 3 0 16,2 2 0-16,3-2 0 0,2-1 0 0,3-1 0 15,2 0 0-15,6 3 0 0,4 4 0 0,0-4 0 16,-3-2 0-16,3 4 0 0,5-2 0 0,3 5 0 16,4-4 0-16,-5 1 0 0,-5-3 0 0,3-1 0 15,4 2 0-15,-4 1 0 0,-3-5 0 0,-1-1 0 0,-2 0 0 0,0 2 0 16,1 1 0-16,-5-2 0 0,-4-1 0 0,-5-1 0 16,-4 0 0-16,-1 1 128 0,1 2-128 0,-4 1 0 15,-4-1 0-15,-7 0 0 0,-6-2 0 0,-2 1 0 16,-3 1 0-16,-2 5 0 0,-2-3 0 0,-1 1 0 15,-2-3 0-15,-4 3 0 0,-4 0 128 0,-1-1-128 16,-4 1 0-16,-4 2 0 0,-5-5 0 0,-4 2 0 16,-5-2 0-16,-3 1 128 0,-11-3-128 0,0 0 0 15,0 0 0-15,0 0 0 0,9 4 128 0,-9-4-128 16,0 0 0-16,0 0 192 0,0 0-192 0,0 0 192 16,3-9-48-16,-1 1 0 0,-2-4 0 0,1-1 0 15,-1-2-144-15,2-3 160 0,1-1-160 0,-1-5 160 16,1-6-160-16,3 1 128 0,-1-4-128 0,1-4 128 0,0-2-128 15,2-6 0-15,0 1 0 0,2-6 0 16,-3-3 0-16,2-3 0 0,-1-4 128 0,2-2-128 0,2-3 0 0,2-4 0 16,1-3 0-16,1-4 0 0,1 1 0 0,2-1 0 15,0-2 0-15,3 4 0 0,0 2 0 0,3 2 0 16,0 4 0-16,0 2 0 0,1 6 0 0,-3 3 0 16,-2 3 0-16,-3 1 0 0,0 4 0 0,-3 5 0 15,-2 2 0-15,0-4 0 0,-1 4 0 0,-1 4 0 16,-3 4 0-16,-1 3 0 0,-2 0 0 0,-1 1 0 15,-2 4 0-15,-2 5 0 0,-1 1-128 0,-2 1-16 16,0 5 0-16,-4 3 0 0,-2 0-64 0,-2 4-16 16,-3 1 0-16,-3 1 0 0,0 3 64 0,-4 2 16 0,-2-1 0 15,-1 0 0-15,-4 3 144 0,-1 0 0 0,0 2-144 16,-2-1 144-16,-2 3 0 0,-2 2 0 16,-3-2 0-16,-2 3 0 0,-1 6 0 0,-4-2 0 0,-6-1 0 0,-8 0 0 15,-5 0 160-15,-5 1 0 0,-1 2 0 0,-2-3 0 16,-3-2 96-16,-8 1 0 0,-9 0 16 0,0-1 0 15,-1 0 96-15,-4 1 16 0,1-6 0 0,-7 3 0 16,-9-1 16-16,-1 1 16 0,-2-1 0 0,-4 0 0 16,-8 0-256-16,-3 3-160 0,-1 2 192 0,-8-4-192 15,-7 0 192-15,-2 3-192 0,-1-2 192 0,-5 4-192 16,0 2 144-16,0 1-144 0,2 2 0 0,10-1 144 16,8 0-144-16,8 0 0 0,7 3 0 0,12-3 0 15,13-1-1552 1,13 1-304-16,12 1-48 0</inkml:trace>
  <inkml:trace contextRef="#ctx0" brushRef="#br0" timeOffset="123653.31">25947 12269 20783 0,'0'0'912'0,"0"0"208"0,0 0-896 0,0 0-224 0,0 0 0 0,0 0 0 16,0 0 1008-16,0 0 144 0,0 0 48 0,0 0 0 16,-8 4-496-16,-1 0-80 0,-1-2-32 0,-2 3 0 15,1 0 48-15,-5 3 16 0,0 2 0 0,-1 5 0 16,-2 2-80-16,-2 3 0 0,-1 1-16 0,-3 4 0 15,-3 4-128-15,0 6-32 0,-2 1 0 0,1 5 0 16,-5 2-192-16,3 2-32 0,3 3-16 0,4-5 0 16,4 1-32-16,5-5-128 0,5-1 192 0,4-2-64 15,6-5-128-15,6-4 192 0,7-1-192 0,7-7 192 0,4-8 128 0,6-1 48 16,10-2 0-16,0-6 0 0,5-7 112 0,2-2 32 16,0-7 0-16,0-3 0 0,2-2-48 0,2-2 0 15,1-2 0-15,-1-4 0 0,0 2-272 0,-5-5-48 16,-7 0-16-16,-4 1 0 0,-6-3 128 0,-4 1 32 15,-4 2 0-15,-5-1 0 0,-6-2 176 0,-3 0 48 16,-6-4 0-16,-5 5 0 0,-6 0-160 0,-4 1-32 16,-4 3 0-16,-3 1 0 0,-4 4-80 0,-3 3-32 15,-3 2 0-15,-4 6 0 0,0 3-208 0,-2 3 0 16,0 1 0-16,3 7 0 16,2 0-1200-16,3 2-128 0,2 2-16 0,5 2-16 15,5 0-1360-15,5 2-272 0,6 1-48 0</inkml:trace>
  <inkml:trace contextRef="#ctx0" brushRef="#br0" timeOffset="123999.04">26788 12919 26719 0,'-38'2'2368'0,"13"1"-1888"0,-1-1-480 0,3-1 0 16,5-1 2432-16,4 2 384 0,3-2 64 0,2 0 32 16,9 0-1712-16,0 0-352 0,0 0-64 0,0 0-16 0,-2-9-192 0,8 1-64 15,2-3 0-15,5 1 0 0,4-4-80 0,3-2-32 16,2-1 0-16,-1 4 0 0,0 3-16 0,1-2 0 16,-1 1 0-16,-1 3 0 0,-2 2-384 0,-3-1 0 15,-1 9 128-15,-2-2-128 0,-12 0 0 0,0 0 0 16,10 5 0-16,-10-5 0 0,0 0 0 0,4 13 0 15,-6-1 0-15,0 5 0 0,-3-2-160 0,-2 0 160 16,-3-2-208-16,3 1 80 16,-4 0-288-16,1 1-48 0,0-1-16 0,1-1 0 15,3 1-1104-15,2 0-208 0,3-3-64 0,4 1 0 16,5-2-1104-16,6-6-240 0</inkml:trace>
  <inkml:trace contextRef="#ctx0" brushRef="#br0" timeOffset="124496.92">28019 11941 10127 0,'0'0'448'0,"5"-10"96"15,1-4-544-15,-1 3 0 0,-2 0 0 0,3 1 0 0,0 0 3312 0,0-1 544 16,-1 0 112-16,-1 0 32 0,-1 2-1952 0,-3 9-400 15,5-9-80-15,-5 9-16 0,5-5-288 0,-5 5-64 16,0 0-16-16,0 0 0 0,0 0-320 0,0 0-64 16,0 0-16-16,0 0 0 0,0 12-272 0,0 3-48 15,0 4-16-15,-3 4 0 0,2 5-64 0,0 3 0 16,-3 2-16-16,-1 6 0 0,-1 1 112 0,-2 9 32 0,-2 1 0 16,1 4 0-16,0 0-64 0,0 2-16 0,-2 0 0 0,0-2 0 15,3-3-176-15,0-6-48 16,2 1 0-16,3-5 0 0,-1-4 48 0,2-2 0 0,-1 0 0 0,1-4 0 15,0-5 0-15,2 2 16 0,0-2 0 0,3 2 0 16,-1-7-144-16,2 0-128 0,0 0 192 0,1 0-192 16,0 0 128-16,2-2-128 0,-1 0 0 0,2-1 0 31,-2 1-1408-31,3-2-352 0,-2-1-64 0,1 0-17056 0</inkml:trace>
  <inkml:trace contextRef="#ctx0" brushRef="#br0" timeOffset="127340.14">28280 11411 8287 0,'-5'-10'736'0,"5"10"-592"16,-6-5-144-16,6 5 0 0,-4-5 1408 0,4 5 240 15,-5-7 48-15,5 7 16 0,0 0-448 0,0 0-96 16,0 0-16-16,0 0 0 0,0 0-432 0,0 0-80 15,0 0-32-15,12 2 0 0,2 1-32 0,3 0 0 16,-1 0 0-16,3-1 0 0,2 2 64 0,2 2 0 16,1 1 0-16,3 4 0 0,2-1-32 0,3 5 0 0,2 3 0 0,3 4 0 15,2 2-128-15,1 3-32 0,-1 6 0 0,-2 2 0 16,3 2-160-16,-5 1-32 0,-3 7-16 0,-4-1 0 16,-3 5-240-16,-3-2 128 0,-6 1-128 0,-3 3 0 15,-4-2 160-15,-3-2-160 0,-2-1 160 0,0 0-160 16,-7 0 144-16,1 2-144 0,-3-2 128 0,-2 3-128 15,-2 0 304-15,-1-5-32 0,0 1 0 0,-2-3 0 16,1-1 192-16,-3-1 48 0,-1-5 0 0,1 2 0 16,-1 3-96-16,1-3-16 0,-4-1 0 0,0 1 0 15,1 0-80-15,0 1-32 0,-1 0 0 0,0-2 0 16,0-2-16-16,0 1 0 0,1 0 0 0,1 1 0 16,0-3-48-16,1 0-16 0,1 3 0 0,0-5 0 15,0-3-80-15,2 0-128 0,3-5 176 0,4 0-176 0,0 0 160 16,4-3-160-16,1-6 128 0,4-2-128 0,2 0 0 0,3-3-272 15,1 0 32-15,3-4-10928 16,1-1-2192-16</inkml:trace>
  <inkml:trace contextRef="#ctx0" brushRef="#br0" timeOffset="130165.95">16017 12026 7359 0,'0'0'656'0,"0"0"-528"0,9-1-128 0,2 1 0 16,0-3 1344-16,2 2 256 0,-1 1 32 0,2-1 16 16,2 1-624-16,3-1-128 0,5-1-32 0,1 2 0 15,1 0 0-15,2 2 0 0,-3-4 0 0,2 2 0 16,2 0-32-16,-1 0 0 0,0-1 0 0,2 0 0 15,3-2-80-15,-1 6-32 0,-5-3 0 0,1 2 0 16,0 1-176-16,1-1-32 0,0 2-16 0,3 3 0 0,-1-1-128 0,-2-1-32 16,0 1 0-16,0 1 0 0,-1-1-48 0,-1 2-16 15,-2-4 0-15,0 1 0 0,-4 1-16 0,0 0-16 16,-2 2 0-16,1 2 0 0,0-2-64 0,2 2-16 16,-2 3 0-16,1-2 0 0,-2 2-160 15,1 2 192-15,-1-1-192 0,0 4 192 0,-1 1-192 0,0 0 0 16,-2-1 144-16,2 2-144 0,0 0 0 0,0 2 128 15,-2 0-128-15,-1 2 0 0,-2-1 128 0,0 0-128 16,-3-1 160-16,3 1-160 0,-4-1 160 0,1 1-160 16,-1 0 160-16,0-3-160 0,-1-1 320 0,1 0-48 15,-1-1 0-15,0 1 0 0,-2-1 96 0,0 0 16 16,-1-1 0-16,-1 0 0 0,0-1-144 0,0 2-32 16,-2 3 0-16,0-4 0 0,-2 1-80 0,0 1-128 15,-2 0 176-15,1 0-176 0,1 2 160 0,-2-2-160 0,-2 0 128 0,0-1-128 16,-2-1 128-16,0 5-128 0,1-3 0 0,-1 0 128 15,0 0 0-15,-2-1 0 0,-3-3 0 0,2 3 0 16,0 1 16-16,0 0 0 0,-1-2 0 0,0 1 0 16,-1-1-144-16,0 0 128 0,-3-1-128 0,-1 0 128 15,-1 0-128-15,3 1 128 0,-3 0-128 0,2 1 128 16,-1-1-128-16,0-1 128 0,-3 1-128 0,0 1 128 16,0-1 16-16,2 1 0 0,-4-1 0 0,0-1 0 15,1-2 16-15,2 0 0 0,0 0 0 0,-2 0 0 16,-1 0-160-16,-1-2 192 0,1 3-192 0,-3-1 192 15,-1 1-192-15,-1 0 128 0,-2-4-128 0,0 0 128 16,0 2-128-16,1-3 0 0,-2 1 0 0,1-2 128 16,-1 1-128-16,1 2 0 0,1-1 144 0,0 2-144 15,2-5 0-15,1 2 128 0,-3 1-128 0,0-2 0 0,2 1 0 16,0-1 0-16,1 1 0 0,-1-2 128 0,-3 0-128 0,3-2 128 16,-1 0-128-16,-1 3 128 0,1-2-128 0,-1 1 0 15,2-1 0-15,1 0 128 0,2 1-128 0,-1-3 128 16,4 1-128-16,2 1 128 0,-2-6-128 0,5 2 192 15,1-1-64-15,0 1 0 0,2-2-128 0,1 0 176 16,1-1-176-16,8 0 192 0,-9 0-192 0,9 0 0 16,0 0 0-16,0 0 128 0,-8-1-128 0,8 1 0 15,0 0 0-15,0 0 128 0,0 0-128 0,0 0-144 16,0 0 144-16,0 0-208 16,-2-9-368-16,2 9-64 0,0-8 0 0,0 8-16 15,3-10-2176-15,-1 1-432 0,1 0-96 0,-1-1-16 0</inkml:trace>
  <inkml:trace contextRef="#ctx0" brushRef="#br0" timeOffset="130500.12">16014 13544 17503 0,'0'0'768'0,"0"0"176"0,-9-3-752 0,9 3-192 0,0 0 0 0,0 0 0 16,-9 3 2144-16,1 1 400 0,1 3 80 0,-1 1 0 15,0 5-1744-15,-2-1-368 0,-5 1-64 0,0 4 0 16,1 2 320-16,0 4 64 0,-2-2 0 0,2 2 16 16,-2 4 16-16,1-2 0 0,3 3 0 0,-2-1 0 15,0 2-112-15,0-2-32 0,4-1 0 0,2-1 0 16,2 0-208-16,2-1-32 0,2-5-16 0,3 0 0 0,3 3-160 0,5-2-48 16,1-3 0-16,4-2 0 0,1-4 16 0,4-3 0 15,4 1 0-15,4-4 0 0,2-4 48 16,3 1 16-16,5-2 0 0,2-2 0 0,4 1-48 0,6 0-16 15,1-3 0-15,1-2 0 0,3 2-112 0,-1-1-32 16,0-4 0-16,1 2 0 0,-2-3-128 0,-1 3 0 16,0 2 144-16,-2-3-144 0,0 3 0 0,-2 0-208 15,-3-2 16-15,-6 4 16 16,-6 1-2896-16,-7 1-576 0</inkml:trace>
  <inkml:trace contextRef="#ctx0" brushRef="#br0" timeOffset="133938.57">2331 14097 11055 0,'0'0'976'0,"0"0"-784"15,0 0-192-15,3-12 0 0,-6-2 1472 0,3 2 256 16,0 0 64-16,-1 3 0 0,-2-2-320 0,1 3-64 16,-1-1-16-16,0 4 0 0,0-1-336 0,3 6-64 15,-9-6-16-15,1 2 0 0,2 1-96 0,6 3-32 16,-10-1 0-16,0 2 0 0,0 1-336 0,-2 1-80 16,1 6-16-16,-2 0 0 0,-4 5-224 0,2 1-64 15,0 3 0-15,-2 1 0 0,1 0-128 0,-1 5 0 16,-4 3 0-16,-2 1 0 0,-4 4 128 0,1 5-128 15,-1 1 128-15,1 5-128 0,1-2 176 0,1 3-48 0,1 1-128 16,4-1 192-16,2 1-192 0,5-5 128 16,1 0-128-16,6 0 0 0,4 0 0 0,5-3 0 0,5-3 0 0,2-3 0 15,1-7 0-15,3-4 176 16,4-2-176-16,3-4 160 0,-1-7 32 0,5 1 0 16,4-8 0-16,-1-5 0 0,3-3 16 0,1-2 16 0,2-1 0 0,-1-6 0 15,0-6-16-15,2-1 0 16,-3 1 0-16,2-3 0 0,4-1-208 0,-6 3 128 15,-2-3-128-15,1 2 0 0,0-2 192 0,-3 0-48 0,-5-2-16 0,-3 4 0 16,-5-3 304-16,-2 2 48 0,-6-3 16 0,-4 4 0 16,-6-3 192-16,-3 3 32 0,-4-3 16 0,-3 4 0 15,-4-2-80-15,-3 2-16 0,-4-3 0 0,-1 3 0 16,-6 0-320-16,1 1-64 0,-1 5 0 0,4 4-16 16,0 0-240-16,3 2 128 0,3 4-128 0,3 0 0 15,3 4 0-15,6 0-192 0,8 4 16 0,0 0 0 16,0 0-1744-1,0 0-368-15,0 0-64 0,3 10-14016 0</inkml:trace>
  <inkml:trace contextRef="#ctx0" brushRef="#br0" timeOffset="134387.04">3049 14960 5519 0,'-7'0'496'0,"-1"0"-496"0,2-1 0 0,1-1 0 16,5 2 4304-16,0 0 768 0,-9-3 160 0,2 1 16 15,1 0-3008-15,6 2-624 0,0 0-112 0,0 0-32 16,-8-8-160-16,6 0-32 0,-1 0-16 0,2-1 0 15,-1 0-304-15,3 0-48 0,0-1-16 0,3 1 0 16,2-1-384-16,1 1-64 0,0-5-32 0,0 4 0 16,-2 2-208-16,-5 8-32 0,10-4-16 0,-10 4 0 15,0 0-160-15,0 0 192 0,10-1-192 0,-10 1 192 0,0 0-192 0,8 10 0 16,-3 1 0-16,-3 3 0 0,-2-2 0 0,-1 1 128 16,-4 2-128-16,0-2 0 0,1-2 128 0,-2 0-128 15,-2-2 0-15,0 0 128 0,1-5 16 0,7-4 0 16,-9 3 0-16,9-3 0 0,-8 0 304 0,8 0 64 15,-6-7 16-15,3 2 0 0,3-5-144 0,2 0-16 16,0 0-16-16,-1-3 0 0,3 2-352 0,0-1 144 16,0-1-144-16,1 3 0 0,0-1 0 0,1 3-224 15,-6 8 16-15,8-7 0 16,-8 7-1696-16,0 0-336 0,0 0-64 0,0 0-14672 0</inkml:trace>
  <inkml:trace contextRef="#ctx0" brushRef="#br0" timeOffset="134808.26">3625 13836 16575 0,'0'0'1472'0,"-4"-6"-1168"0,4 6-304 0,-3-6 0 0,3 6 944 0,0 0 128 16,-5-9 16-16,5 9 16 16,-7-5-144-16,7 5-16 0,-9 1-16 0,9-1 0 0,-9 4-32 0,3 2-16 15,0-1 0-15,-1 3 0 0,1 2 32 0,0 4 16 16,-1-1 0-16,2 2 0 0,1 1 0 0,2 3 0 15,1 2 0-15,-1 7 0 0,1 5-176 0,1 1-48 16,-1 3 0-16,1 1 0 0,0 5-96 0,0 4-32 16,1 4 0-16,-1 3 0 0,-1-1-96 0,-1 0-32 15,0-4 0-15,1-2 0 0,-2-3 48 0,2-2 0 16,-2-5 0-16,1-1 0 0,-1-2-16 0,3-4 0 16,-1-3 0-16,1 1 0 0,0-3-256 0,2 2-48 15,1-5-16-15,0-2 0 0,0 0-160 0,2-1 0 16,3-2 0-16,2-2 0 15,0 1-2272-15,2-5-432 0</inkml:trace>
  <inkml:trace contextRef="#ctx0" brushRef="#br0" timeOffset="142875.01">29896 12387 8287 0,'0'0'736'0,"0"0"-592"0,0 0-144 0,0 0 0 16,0 0 1328-16,0 0 224 0,0 0 48 0,0 0 16 16,0 0-720-16,0 0-128 0,0 0-48 0,0 0 0 15,-8-2-304-15,8 2-64 0,0 0-16 0,0 0 0 16,0 0-16-16,0 0-16 0,-9-2 0 0,9 2 0 0,0 0 272 0,0 0 64 15,-10-1 16-15,10 1 0 0,0 0 240 0,0 0 64 16,0 0 0-16,-8 0 0 0,8 0-128 0,0 0 0 16,0 0-16-16,0 0 0 0,0 0-240 0,0 0-32 15,0 0-16-15,13-2 0 0,1 0 32 0,4 0 0 16,2-5 0-16,2 4 0 0,1-1-96 0,1 1-16 16,1-2 0-16,3 0 0 0,1 0-96 0,3 2-32 15,2 0 0-15,2-2 0 0,1 1 80 0,0 0 16 16,-2 3 0-16,1-2 0 0,1 1-96 0,-2-2-32 15,-2 1 0-15,-3 2 0 0,-6 0-160 0,-1-1-128 16,-2 2 144-16,-3-1-144 0,-4 1 0 0,0-1-336 16,-2-2 48-16,-1 2 16 15,-11 1-1648-15,0 0-336 0,0 0-64 0,0 0-11472 0</inkml:trace>
  <inkml:trace contextRef="#ctx0" brushRef="#br0" timeOffset="150231.45">5857 13885 5519 0,'0'0'496'0,"0"0"-496"0,8-6 0 0,1 1 0 16,-4-2 704-16,-5 7 64 0,8-5 0 0,-1 0 0 16,-7 5 208-16,9-8 48 0,-9 8 16 0,8-5 0 15,-8 5 32-15,7-4 0 0,-7 4 0 0,0 0 0 16,0 0-112-16,0 0 0 0,9-6-16 0,-9 6 0 15,0 0-160-15,0 0-16 0,0 0-16 0,7-5 0 0,-7 5 96 16,0 0 32-16,0 0 0 0,0 0 0 0,6-7-176 0,-6 7-16 16,5-9-16-16,-5 9 0 0,0 0-16 0,4-7 0 15,-2-3 0-15,-2 10 0 0,0 0-208 0,0-8-64 16,-1-2 0-16,1 10 0 0,-2-8-16 0,2 8-16 16,0 0 0-16,-8-11 0 0,-2 3-32 0,1 0-16 15,1 3 0-15,-1 3 0 0,-1-3-80 0,0 1-16 16,0 1 0-16,-4 2 0 0,0 0-48 0,-1 1-16 15,-2 2 0-15,1 1 0 0,-6-2-144 0,-1 3 160 16,-1 0-160-16,2 0 160 0,-1 1-160 0,-1 2 128 16,0 0-128-16,-1 4 128 0,-1-1-128 0,1 3 160 15,-1 0-160-15,2-3 160 0,0 3-160 0,1 1 160 16,-1-3-160-16,0 3 160 0,1 1-32 0,2 2 0 16,0 1 0-16,2-2 0 0,1 1 0 0,1 0 0 15,-1 3 0-15,1-3 0 0,1 4 0 0,3-1-128 0,0-2 192 0,2 2-64 16,1 6-128-16,2-4 192 15,3 1-192-15,0 3 192 0,0-3-192 0,0 2 0 16,1 0 0-16,3 1 128 0,1 3-128 0,1 3 0 16,1-4 0-16,2 1 0 0,-1-6 0 0,2 2 128 0,-1-3-128 0,1 0 0 15,1 0 0-15,2 3 128 0,2-4-128 16,-1 0 0-16,0-1 0 0,1 0 0 0,0 1 128 0,0-4-128 16,0 0 0-16,3-1 128 0,-3 0-128 0,2 0 128 15,-1-1-128-15,2-1 0 0,1-2 0 0,0-1 128 16,1 3-128-16,-1-1 0 0,4-2 144 0,-2 1-144 15,0-6 0-15,1 1 128 0,2-1-128 0,2-2 0 16,-1-2 128-16,2-2-128 0,2 2 160 0,1-4-160 0,-1 1 144 0,2-2-144 16,1-5 128-16,-1 0-128 0,2 2 144 0,-1-3-144 15,0 2 160-15,-2-4-160 0,-2-2 176 0,2 2-176 16,1-3 192-16,-2 0-192 0,-1 0 256 0,0 0-48 16,1-5-16-16,-1 1 0 0,0 0-16 0,-1 0-16 15,0-1 0-15,-2 2 0 0,1-4-32 0,-1 1 0 16,-1-3 0-16,0 3 0 0,-1-1 16 0,0 1 0 15,-2-4 0-15,0 1 0 0,-2-5 16 0,0 1 0 16,-2-3 0-16,1 2 0 0,-3-3-160 0,3 2 128 16,-4 0-128-16,-4-2 128 0,-1-2 80 0,-3 2 16 15,-1 0 0-15,-1-1 0 0,-2-1-32 0,-2 3 0 16,-1 2 0-16,-2-2 0 0,-2 1 0 0,-2 3-16 16,-4 1 0-16,1 0 0 0,-2 1-16 0,-2 1 0 0,-4 1 0 0,-1 3 0 15,0 0-32-15,-2 3-128 16,-3 3 192-16,0 2-64 0,-1 0-128 0,-1 5 0 0,-1 3 0 0,2 1 0 15,-1 2 0-15,2 2 0 0,2 0 0 0,2 2 0 16,-1 1-208-16,4 1-32 0,1-2 0 0,3 6 0 31,3-1-2064-31,4 4-432 0,2-2-80 0</inkml:trace>
  <inkml:trace contextRef="#ctx0" brushRef="#br0" timeOffset="156936.79">2030 15903 5519 0,'-18'0'496'0,"4"1"-496"0,-1 2 0 0,-4-1 0 16,-1 3 1056-16,0-1 112 0,4-1 32 0,-1 2 0 15,1 1-720-15,1-1-144 0,-1 2-16 0,2 0-16 16,0-4 256-16,2 2 48 0,-1 1 16 0,2-1 0 16,0-2 336-16,4-1 64 0,-3 1 0 0,10-3 16 15,0 0 112-15,-8 3 0 0,8-3 16 0,-9 3 0 16,9-3-240-16,0 0-48 0,-9 3-16 0,9-3 0 16,0 0-160-16,0 0-48 0,0 0 0 0,0 0 0 15,0 0-48-15,0 0-16 0,0 0 0 0,0 0 0 16,0 0-192-16,0 0-32 0,0 0-16 0,0 0 0 15,0 0-48-15,0 0-16 0,12-3 0 0,3 0 0 16,1-1 0-16,3 1 0 0,2 2 0 0,2 0 0 0,1-3-32 0,4-1-16 16,2 1 0-16,2-1 0 0,1 1 16 0,3-4 0 15,1 2 0-15,2 1 0 0,0-4 0 0,2 4 16 16,2-4 0-16,2 3 0 0,2 2 16 0,2-5 0 16,2 1 0-16,0 0 0 0,2 0-96 0,0-1 0 15,-1 0-16-15,0-1 0 0,1 0-48 0,2-3-128 16,2 4 192-16,2-1-64 0,2 2-128 0,1-3 0 15,1 1 144-15,0 1-144 0,-1-3 160 0,2 6-32 16,2-4-128-16,2 2 192 0,0-3-192 0,-1-1 176 16,-1 0-176-16,4-2 160 0,-3 5-160 0,3-4 160 15,1 2-160-15,2 3 160 0,2-1-160 0,0 1 192 16,-4-2-192-16,0 1 192 0,2-3-192 0,-2 4 0 0,4-1 0 0,-1 3 128 16,-1-6-128-16,0 5 0 0,-1-3 0 0,-1 2 128 15,-1-2-128-15,0 3 0 0,1-1 144 0,1 1-144 16,-1 2 0-16,-1-3 144 0,-3 1-144 0,2 2 0 15,-1-2 128-15,2 4-128 0,-1 0 0 0,1-2 0 16,0-4 0-16,-3 4 128 0,2-3-128 0,-2 2 0 16,3 1 128-16,0-3-128 0,1 2 0 0,-1 2 0 15,-1-2 0-15,-2 2 0 0,0 1 0 0,2 1 0 16,1-4 128-16,2-2-128 0,5 2 0 0,-5-1 0 16,-1 5 0-16,-1-2 0 0,-1 1 0 0,1-3 0 15,2-3 144-15,3 5-144 0,2 0 0 0,-2-1 144 16,-4-1-144-16,1 1 0 0,3-3 0 0,4 3 0 15,1 1 0-15,-2-2 0 0,-3 1 0 0,-2 1 0 16,0-2 0-16,3 1 0 0,0 1 128 0,1 1-128 16,0-2 0-16,-1 0 0 0,-2 0 0 0,2 1 0 0,2 2 0 0,1-1 0 15,3-1 0-15,-2 1 0 0,-2-3 0 0,-2 3 0 16,1-5 0-16,1 5 0 0,6 1 0 0,-5-1 128 16,1-6-128-16,-1 3 0 0,0 4 0 0,1-2 0 15,1-3 128-15,2 4-128 0,-2 0 0 0,2-1 0 16,-3-1 0-16,2 3 0 0,1 0 0 0,0 1 0 15,1 0 0-15,-2-2 0 0,-2-2 0 0,3 1 0 16,1 3 0-16,1 0 0 0,1 0 0 0,-3-1 0 16,-3 1 0-16,0 1 0 0,2 0 0 0,0 1 0 15,3 1 0-15,-1-2 0 0,-4-3 0 0,0 3 0 16,2 3 0-16,3 0 0 0,3-3 0 0,-4-2 0 16,-4 1 0-16,1 1 0 0,2 3 0 0,2 2 0 0,1-1 0 15,1-4 0-15,-1 0 0 0,-1 0 0 0,-1 0 128 0,3 3-128 16,-1 1 0-16,0-2 0 0,3 1 0 0,-3-3 0 15,0 0 0-15,2 1 0 0,1 3 0 0,1-3 0 16,-4-2 0-16,1 1 0 0,-3 2 0 0,2 1 0 16,2-1 0-16,0 0 0 0,-1-2 0 0,1 0 0 15,-2 0 0-15,2 4 0 0,1-1 0 0,1 0 0 16,-2-3 0-16,-2 0 0 0,-2 0 0 0,3 0 0 16,2 2 0-16,0 0 0 0,-2-5 0 0,-1 2 0 15,-2 2 0-15,1 2 0 0,0-1 128 0,0-2-128 16,-2-2 0-16,-2-1 0 0,0 2 0 0,-1 1 0 15,-1 0 0-15,1 1 0 0,0 0 0 0,-2-1 0 16,-7-2 0-16,-1-2 0 0,-1 2 0 0,-2 2 128 16,3 2-128-16,-1-2 0 0,-1-2 0 0,0-2 0 0,-6 0 0 0,-2 3 128 15,1 1-128-15,-3 0 128 0,-2-3-128 16,0 3 128-16,-1-2-128 0,-3 0 128 0,-4 0-128 0,-2-2 0 16,-5 0 0-16,-3 2 0 0,-1 0 0 0,-6 2 128 15,-3 0-128-15,-5 0 0 0,-3 3 0 0,-4-2 0 16,-4-1-224-16,-12 0 80 15,0 0-2272-15,0 0-448 0</inkml:trace>
  <inkml:trace contextRef="#ctx0" brushRef="#br0" timeOffset="158703.28">1684 18241 15375 0,'0'0'672'0,"0"0"160"0,-10 2-672 0,10-2-160 15,-9 4 0-15,9-4 0 0,0 0 960 0,-9 5 144 16,9-5 48-16,0 0 0 0,0 0-384 0,-9 2-80 16,9-2-16-16,-9 0 0 0,9 0 128 0,0 0 32 15,0 0 0-15,0 0 0 0,0 0-272 0,0 0-48 16,0 0-16-16,0 0 0 0,0 0-256 0,0 0-48 16,0 0-16-16,0 0 0 0,0 0-48 0,0 0-128 15,13-6 192-15,2 2-64 0,2 2 128 0,2 1 0 0,1-2 16 0,5 0 0 16,2 0 192-16,5 1 48 0,1 1 0 15,5 0 0-15,4-2 64 0,4 2 0 0,4 0 16 0,-2-2 0 16,-1-2-144-16,1 0-16 0,1 1-16 0,7 2 0 16,0-2-160-16,5-1-16 0,3 0-16 0,1 1 0 15,-3-4-96-15,2 1 0 0,0 0-128 0,3-2 192 16,3 2-192-16,4-2 128 0,4 1-128 0,-1-2 0 16,-4 1 128-16,1-1-128 0,4 2 0 0,3-1 144 15,0 4-144-15,2-2 0 0,-2-1 0 0,2 3 0 16,-2-1 0-16,6 1 128 0,-1 2-128 0,2-2 0 15,1-3 0-15,0 3 0 0,0-1 128 0,2 0-128 16,3 2 0-16,-2 1 0 0,-3-2 0 0,6 0 0 16,-1 0 128-16,3 1-128 0,5 0 0 0,-5-1 128 15,-2 1-128-15,1 1 128 0,3-1-128 0,2-1 128 0,-1 1-128 16,-1 1 0-16,-1 1 0 0,5-1 128 0,3-3-128 16,-2 2 0-16,-1 2 0 0,0-1 128 0,-2-3-128 0,6-1 0 15,3 5 0-15,-2-1 0 0,-4-2 144 0,5 0-144 16,3 0 160-16,-1 2-160 0,-2 3 192 0,-1-2-48 15,5-4-16-15,0 0 0 0,0 3-128 0,2-2 192 16,-2-3-192-16,4 3 192 0,4 2-192 0,-2-3 0 16,-2 0 144-16,3 2-144 0,4-1 0 0,-1-2 0 15,-4 1 0-15,1-2 128 0,6 3-128 0,-1 1 0 16,-1-2 0-16,2 0 0 0,4 1 0 0,-2-2 0 16,1-2 0-16,2 4 0 0,3 3 0 0,0-5 0 15,-3 1 0-15,3 1 0 0,6 1 128 0,-1 0-128 16,-6-2 160-16,8 2-160 0,3 3 192 0,-2-4-64 0,-1 0-128 15,2 2 192-15,2-2-64 0,0 1 0 0,-2 2-128 0,5-1 192 16,0-1-32-16,2 1-16 0,2-1 0 0,0 1 0 16,-3-2-16-16,3 3-128 0,4-1 192 0,-5-1-64 15,-5-2 16-15,3 1 0 0,2 1 0 0,2-2 0 16,-7 1 0-16,-1 1 0 0,-2-4 0 0,2 2 0 16,-2 1-144-16,-5-3 128 0,-4 2-128 0,-1 1 128 15,-5-3-128-15,-2 2 0 0,-5 1 144 0,-8-3-144 16,-6 3 0-16,-4 0-256 0,-7-3 32 0,-8 3 16 31,-10-4-2528-31,-11 0-496 0</inkml:trace>
  <inkml:trace contextRef="#ctx0" brushRef="#br0" timeOffset="160338.67">2569 16565 2751 0,'0'0'256'0,"0"0"-256"0,0-6 0 0,0 6 0 0,0 0 2816 0,0 0 528 15,0 0 112-15,-5-8 0 0,0 2-1808 0,5 6-368 16,-9-4-80-16,0 2-16 0,0-4-80 0,-1 4-16 16,1-1 0-16,-4 2 0 0,1 1-208 0,-2 0-48 15,0-1-16-15,-3 2 0 0,1 2-192 0,-1 0-48 16,-1 1 0-16,0 0 0 0,-1 0-16 0,-1 2-16 16,-3 4 0-16,2-1 0 0,-1 3-96 0,-2 0 0 15,-4 1-16-15,0 4 0 0,4 1-64 0,-6 1-16 16,0 2 0-16,-2 2 0 0,2 1 80 0,-1 3 16 15,-1-4 0-15,3 3 0 0,1 0 16 0,4 4 16 16,2 0 0-16,5 1 0 0,1 2-208 0,4 2-32 0,2-1-16 0,2 2 0 16,7-1-224-16,1 1 0 0,1-1 128 0,3 1-128 15,1 1 0-15,4-3 0 0,0-1 0 16,2-3 0-16,3-1 0 0,3-6 0 0,0-3 0 0,4-2 0 16,2-2 0-16,1-3 0 0,2-7 0 0,1 1 0 15,5-6 192-15,0-1-48 0,-3-6-16 0,1-2 0 16,1-2 0-16,-1 0-128 0,-2-4 192 0,2-3-64 15,-2-2-128-15,0-1 160 0,-1-6-160 0,3 1 160 16,-2-3-160-16,2 1 160 0,-1-2-160 0,-1 0 160 16,-3-6-160-16,-3 1 0 0,-1 0 0 0,-2 0 128 15,-3 0 16-15,-2 1 0 0,-2-2 0 0,-6-1 0 16,-1-1 176-16,-4 1 16 0,-3 0 16 0,-3 0 0 16,0 1-112-16,-7 3-32 0,-2 5 0 0,-1-1 0 15,0 3-16-15,0 5-16 0,-7-1 0 0,2 5 0 0,-2 2-48 16,0 4-128-16,1 1 192 0,0 2-64 0,1 0-272 0,1 4-64 15,1 3-16-15,3 3 0 16,1 0-2048-16,4 5-416 0,1-3-64 16</inkml:trace>
  <inkml:trace contextRef="#ctx0" brushRef="#br0" timeOffset="160805.15">3014 17276 15663 0,'0'0'688'0,"0"0"144"0,-10 1-656 0,2 0-176 0,2 1 0 0,6-2 0 16,-8 2 2496-16,0-2 480 0,1-1 96 0,-2 0 0 15,1-1-1408-15,8 2-272 0,-10-2-64 0,5-6-16 16,1-1-48-16,2 0-16 0,2 0 0 0,2-3 0 16,1 0-592-16,1 0-112 0,1-5-32 0,2 3 0 0,1-1-256 0,3 2-64 15,1 0-16-15,-1 1 0 16,-1 4-176-16,-1-1 160 0,0 3-160 0,-9 6 160 0,8-4-160 0,-8 4 0 15,0 0 144-15,0 0-144 0,7 5 176 0,-7-5-48 16,6 14 0-16,-4 0 0 0,-3 0 64 0,-4 1 0 16,-4-1 0-16,0 3 0 0,0-2-192 0,0-2 160 15,-1-2-160-15,0 2 160 0,0-5 96 0,1 2 32 16,1-4 0-16,8-6 0 0,0 0 64 0,0 0 16 16,0 0 0-16,0 0 0 0,0 0-224 0,0 0-144 15,-4-6 192-15,4 6-192 16,4-12-864-16,0 3-288 0,4-3-48 0,0-2-10832 15,3 1-2160-15</inkml:trace>
  <inkml:trace contextRef="#ctx0" brushRef="#br0" timeOffset="161671.39">3351 16624 12895 0,'0'0'1152'0,"0"0"-928"16,0 0-224-16,0 0 0 0,0 0 1472 0,-10 5 240 15,10-5 48-15,-11 0 16 0,11 0-400 0,-10-4-80 16,0 1-16-16,10 3 0 0,0 0 0 0,-9-6-16 16,3 1 0-16,6 5 0 0,0 0-336 0,-3-10-64 15,2 1-16-15,2-1 0 0,2 1-368 0,2-1-80 16,1 0-16-16,2 1 0 0,1-3-160 0,3 3-32 15,1-2-16-15,4 2 0 0,0-4-48 0,3 2 0 16,-1 1 0-16,2-3 0 0,-2 3 96 0,3 1 16 16,-1 0 0-16,1 3 0 0,0 2 16 0,-2 0 0 15,-2-1 0-15,2 4 0 0,-2 2-256 0,-1 3 176 16,-4 0-176-16,0 1 160 0,-3 6-160 0,1 0 0 0,-4 6 0 0,1 2 128 16,-1 5-128-16,-2-1 0 0,-1 1 0 0,-1 4 0 15,-1 4 0-15,2-1 0 0,-4 0 0 0,0 1 0 16,-2 1 0-16,-1-1 0 0,-1-2 0 0,0 3 0 15,-1 2 0-15,-3-2 0 0,0-3 0 0,-1-2 0 16,-4 2 128-16,-1-5-128 0,-2 2 128 0,-1-3-128 16,-1 0 192-16,1 3-32 0,-4-5-16 0,0-1 0 15,3-3-16-15,-1-2-128 0,0-1 192 0,2 1-64 16,2-2 16-16,0-3 0 0,1 1 0 0,1-1 0 16,2-3 32-16,0 0 0 0,4-2 0 0,-2-3 0 15,9-3-48-15,-9 4 0 0,9-4 0 0,0 0 0 16,-8 1-128-16,8-1 128 0,0 0-128 0,0 0 128 15,0 0-128-15,-1-7 0 0,1 7 144 0,4-12-144 16,1 3 0-16,-1-1 0 0,0 4 0 0,3-2 0 0,-7 8 0 0,10-6 0 16,1 1 0-16,-5-1 0 0,-6 6 0 0,11-6 0 15,-11 6 0-15,11-3 0 0,1 0 0 0,1 2 0 16,0 0 0-16,-1 1 0 0,0 0 0 0,1 1-128 16,1 0 128-16,2 2 0 0,2-1 0 0,1 1 0 15,-1-1 0-15,0 2-128 0,-1 0 128 0,2-3 0 16,2-1 0-16,-3 0 0 0,-3 0 0 0,1 0 144 15,1 0-144-15,-2 0 160 0,-3 1-160 0,3-1 160 16,-1-2-160-16,0 1 160 0,0 1-32 0,0 0-128 16,-2-3 192-16,1-1-64 0,-3 2 0 0,3-1-128 15,-2 2 192-15,0 0-64 0,-11 1-128 0,11-2 192 0,-11 2-192 0,12-2 192 16,-12 2-192-16,0 0 0 0,10-3 0 0,-10 3 0 16,0 0 0-16,0 0 0 0,0 0 0 0,0 0 0 31,0 0-1072-31,0 0-192 0,0 0-32 0,0 0-15520 0</inkml:trace>
  <inkml:trace contextRef="#ctx0" brushRef="#br0" timeOffset="163199.13">2171 18964 7359 0,'4'-7'656'0,"-2"1"-528"0,-2 6-128 0,4-10 0 16,-1 4 1952-16,-2-3 352 0,0 1 80 0,-1 8 16 15,3-10-1008-15,-1 3-208 0,-2-1-32 0,0 8-16 16,0-7-240-16,0 7-32 0,-2-9-16 0,2 9 0 16,0 0-80-16,0 0-32 0,-4-6 0 0,4 6 0 15,0 0-32-15,-8-3-16 0,8 3 0 0,0 0 0 16,-12 4-144-16,3 4-32 0,0-2 0 0,-3 3 0 16,1 1-112-16,-3 3-16 0,-1 0-16 0,-3 1 0 15,-2 2-112-15,-1 5 0 0,1 4-16 0,-2 0 0 16,0 6 16-16,-1 1 16 0,-2 3 0 0,3 2 0 15,-1 0-16-15,1 2 0 0,2 5 0 0,1 3 0 16,1 5-64-16,1 2 0 0,3-1-16 0,4 0 0 16,3 0-176-16,0-3 0 0,1-7 0 0,2-1 128 15,3-1-128-15,1-6 0 0,2-3 0 0,3-4 128 0,3-4 0 0,5-3 0 16,-1-5 0-16,8-2 0 0,0-4 16 0,4-6 0 16,0-1 0-16,2-3 0 0,0-3 0 0,2-3 0 15,3-5 0-15,1 0 0 0,1 0 0 0,0-5 0 16,-4-1 0-16,1-4 0 0,0-4-144 0,-1 1 160 15,-1-1-160-15,1-4 160 0,0 0-160 0,-1 0 128 16,0-6-128-16,0 1 128 0,-1-1 64 0,0-1 0 16,-2 0 0-16,-2 2 0 0,-3 1 192 0,-2 1 64 15,-3 3 0-15,-1-4 0 0,-5 1-192 0,-4-1-16 16,-3 3-16-16,-6-2 0 0,-4 0-96 0,-3 2-128 16,-3 2 176-16,-3 0-176 0,-1 6 160 0,1 3-160 0,-4 1 128 15,1 3-128-15,-2 2 0 0,-2 6 0 16,0 4 0-16,1 2 0 15,3 1-816-15,-3 2-240 0,-3 2-48 0,6 6-10464 0,4 0-2080 16</inkml:trace>
  <inkml:trace contextRef="#ctx0" brushRef="#br0" timeOffset="163624.54">2864 19739 8287 0,'0'0'368'0,"0"0"80"0,0 0-448 0,0 0 0 15,0 0 0-15,-8 3 0 0,8-3 4480 0,0 0 800 16,-9 0 160-16,9 0 48 0,-9-2-3120 0,9 2-640 16,0 0-112-16,0 0-16 0,-6-10-336 0,4 3-64 15,0-5-16-15,4 3 0 0,-1-2-480 0,3-1-112 16,-2 1-16-16,3-2 0 0,2 3-96 0,-2 1-32 16,-5 9 0-16,6-5 0 0,-6 5-144 0,0 0-48 15,0 0 0-15,0 0 0 0,0 0-128 0,10 8-128 0,-2 6 144 0,-4 0-144 16,-4 0 160-16,-2 2-160 0,0 3 160 0,-2-1-160 15,0 0 0-15,-1-2 0 0,0-2 0 0,0 2 0 16,0-2 0-16,1-4 0 0,4-10 0 0,0 0 0 31,0 0-400-31,0 0-80 0,0 0-16 0,9 0 0 16,1-7-2384-16,3-4-496 0</inkml:trace>
  <inkml:trace contextRef="#ctx0" brushRef="#br0" timeOffset="164341.97">3343 18927 12895 0,'-13'1'1152'0,"13"-1"-928"16,0 0-224-16,-10-2 0 0,0-2 2160 0,10 4 384 15,-10-4 80-15,10 4 0 0,-8-10-800 0,3 3-160 16,5 7-48-16,0-10 0 0,3 0-400 0,0-3-64 15,0 1-32-15,3-2 0 0,5-2-400 0,3-1-80 0,2-1 0 0,4 0-16 16,3 2-224-16,4-1-32 0,2 2-16 0,0-2 0 16,2 2 32-16,-1 2 0 0,1 3 0 0,-1 0 0 15,1 4 16-15,-3 3 16 0,-1 3 0 0,-6 3 0 16,-2 3-288-16,-1 5-128 0,-3 1 0 0,-2-1 128 16,-1 5-128-16,-6 3 0 0,-2 3 0 0,-4 5 128 15,-2 0-128-15,-4 3 0 0,-4 3 0 0,-4 0 0 16,-1-1 0-16,-3 0 0 0,-4 1 128 0,-2-1-128 15,-3 1 0-15,2-5 0 0,0-1 0 0,-2-3 0 16,-1-4 0-16,4 2 0 0,3-2 0 0,4-5 0 16,3-5 0-16,3 1 0 0,3-6 0 0,8-5 0 15,0 0 0-15,0 0 0 0,0 0 0 0,0 0 0 16,11 6 0-16,3-2 0 0,1-4 0 0,4 1 0 0,3 0 0 0,1 2 0 16,0-1 0-16,2 4 0 0,7 1 0 15,-5 0 0-15,-3 3 0 0,0 0 0 0,0 1 160 0,-1-1-160 16,-1 3 192-16,-2 1-192 0,-4 0 320 0,-2 3-32 15,-1-2-16-15,-1 5 0 0,-5-1 112 0,-1 0 0 16,-2 0 16-16,-4 2 0 0,0-1-16 0,-2 3 0 16,-2 0 0-16,-1 0 0 0,-3-2-16 0,-1 1-16 15,-2 2 0-15,-3-2 0 0,-4-2-64 0,3 0-16 16,0-1 0-16,-3 2 0 0,-3 0 48 0,-3 0 16 16,-4-1 0-16,-2-1 0 0,-2-1-32 0,-2 0-16 15,-3 0 0-15,-1-1 0 0,-3 0-144 0,2-1-16 0,-1-3-128 16,1 0 192-16,-2 0-192 0,4-6 0 15,4 1 0-15,3-4 0 16,1-6-1296-16,6-1-304 0,5-6-64 0,4 0-11600 0,4-4-2320 16</inkml:trace>
  <inkml:trace contextRef="#ctx0" brushRef="#br0" timeOffset="167358.89">1602 17517 5519 0,'0'0'240'0,"0"0"64"0,0 0-304 0,0 0 0 0,0 0 0 0,0 0 0 16,0 0 2048-16,0 0 336 15,3-7 80-15,-3 7 16 0,0 0-928 0,0 0-176 0,0 0-32 0,0 0-16 16,0 0-192-16,0 0-48 0,0 0 0 0,0 0 0 15,-10-4-464-15,1 3-112 0,-1 1 0 0,0 2-16 16,0 1-208-16,-2 2-32 0,0 2-16 0,-1-2 0 16,-1 3 80-16,0 1 0 0,-1-3 16 0,-2 4 0 15,2-1 112-15,-2 3 32 0,1-1 0 0,-1-1 0 16,0 3-32-16,-1 1-16 0,0 0 0 0,2 1 0 16,-2-1-48-16,0 2 0 0,0 1 0 0,2 1 0 15,0 4-128-15,2 1-48 0,-3 0 0 0,-1-1 0 16,1 3-64-16,3 3-16 0,0-2 0 0,2 3 0 15,0 2-128-15,2-3 0 0,0 2 0 0,2 3 0 0,2 1 0 0,-1 0 128 16,5-2-128-16,-1 1 0 16,1 1 0-16,2 0 0 0,1-1 0 0,2 2 0 0,0-4 128 0,3 0-128 15,-1 1 0-15,0 0 128 0,0-6-128 0,2 2 128 16,4-2-128-16,-4 0 128 0,3-5-128 0,-2 0 0 16,0 1 144-16,2-1-144 0,3-3 0 0,-2 0 0 15,-1-3 0-15,2-1 128 0,-4-1-128 0,4 0 0 16,-2-4 0-16,2 2 128 0,-2-3-128 0,0 1 0 15,-3-3 0-15,2 0 128 0,0 2-128 0,-9-8-240 16,12 2 64-16,-2 2 16 16,-10-4-688-16,10 3-144 0,-10-3-32 0,0 0-12768 0</inkml:trace>
  <inkml:trace contextRef="#ctx0" brushRef="#br0" timeOffset="167767.63">1375 18355 5519 0,'0'0'240'0,"0"0"64"0,0 0-304 0,0 0 0 0,0 0 0 0,0 0 0 0,0 0 3424 16,0 0 624-16,-5 10 128 0,5-10 32 16,3 10-2624-16,1 2-528 0,-1-5-96 0,4 2-32 0,0-2-128 0,5 4-32 15,1 2 0-15,1-1 0 0,1 1 16 0,1 2 0 16,0 3 0-16,0-1 0 0,2-1-208 0,-2-1-32 16,-2-2-16-16,-1 4 0 0,0-2-96 0,-4 0-32 15,-3 3 0-15,0-3 0 0,1 1 48 0,-2 0 16 16,-4-2 0-16,-2 1 0 0,-3-1 144 0,-1 2 32 15,-4-1 0-15,-2 0 0 0,-5 0 80 0,-1 1 32 16,-1-4 0-16,-3 2 0 0,1-2-224 0,-3-1-32 16,0 2-16-16,-2-3 0 0,-2 1-320 0,1-2-160 15,-1 0 160-15,0-1-160 16,0-2-272 0,6-2-160-16,2-1-16 0,1-2-16 0,0-2-2112 0,4-1-432 0,2 0-64 0</inkml:trace>
  <inkml:trace contextRef="#ctx0" brushRef="#br0" timeOffset="168626.83">252 18375 14975 0,'0'0'656'0,"0"0"144"16,-9 2-640-16,9-2-160 0,-9 5 0 0,4-3 0 0,-2 1 560 0,2 0 80 16,-1 4 0-16,0-1 16 0,1 1-256 0,-2 4-48 15,1 0-16-15,-4 14 0 0,1-4 304 0,4 6 64 16,1-3 16-16,3 5 0 0,1-1-16 0,2 3-16 15,3-5 0-15,2 2 0 0,-1-2-320 0,-1-12-64 16,1 0-16-16,2 1 0 0,0-4-48 0,2 1-16 16,-3-2 0-16,5-4 0 0,-2 1 288 0,9 2 64 15,-1-7 16-15,-2-2 0 0,1-4 16 0,-3-4 0 16,1-3 0-16,-1-3 0 0,-1-1-240 0,-2-3-48 16,0-1-16-16,0-1 0 0,-5-5-112 0,3-2-32 0,-4 3 0 15,-1-3 0-15,-4 0 128 0,-1 1 32 0,-2 1 0 16,-1 1 0-16,1 1 192 0,-4 3 32 0,1 0 16 0,-3 2 0 15,0 1-208-15,-1 2-32 0,-1 2-16 0,-1 3 0 16,1-1-304-16,2 4 0 0,-1-1 128 16,2 1-128-16,-2 5 0 0,2-1-176 0,2 2 32 0,-2 1 0 31,2 2-1504-31,2 1-288 0,-1 1-64 0</inkml:trace>
  <inkml:trace contextRef="#ctx0" brushRef="#br0" timeOffset="168896.97">536 18589 25167 0,'0'0'1104'0,"0"0"240"0,0 0-1072 15,0 0-272-15,0 0 0 0,0 0 0 0,0 0 1168 0,0 0 176 16,0 0 48-16,-3-7 0 0,0-3-528 0,-1 1-96 15,4-5-32-15,-1 2 0 0,-2-1-16 0,2-1 0 16,0-3 0-16,0 3 0 0,-1 0-112 0,1 4-32 16,0-2 0-16,1 4 0 0,0-1-320 0,0 9-80 15,0 0-16-15,0 0 0 0,0 0-160 0,0 0 0 16,0 0-192-16,0 0 192 16,0 0-1728-16,0 0-208 0,0 0-48 0</inkml:trace>
  <inkml:trace contextRef="#ctx0" brushRef="#br0" timeOffset="169583.42">605 17849 13823 0,'0'0'608'0,"-4"-9"128"15,4 9-592-15,-5-9-144 0,5 9 0 0,-4-10 0 0,4 10 1584 0,0 0 272 0,0 0 64 0,0 0 16 16,-6-8-832-16,6 8-160 0,0 0-48 0,0 0 0 16,0 0-48-16,0 0-16 0,0 0 0 0,-4 7 0 15,0 4-192-15,3 3-32 0,1-1-16 0,1 5 0 16,1 5-256-16,0 1-48 0,1 5-16 0,1 1 0 15,-1 4 0-15,1 0 0 0,0 0 0 0,1 0 0 16,0 1-16-16,-1-6 0 0,0-5 0 0,-2-3 0 16,2-1-64-16,0-2 0 0,0-3-16 0,0 0 0 15,-1-5 96-15,1 1 32 0,-4-11 0 0,4 6 0 16,0 1-64-16,0-1-16 0,-1 0 0 0,1 0 0 0,0-1-96 0,-4-5 0 16,0 0-128-16,0 0 192 0,0 0-192 0,0 0 0 15,8 7 0-15,-8-7 0 0,0 0 0 0,0 0 0 16,0 0 0-16,0 0 0 15,0 0-512-15,0 0 0 0,0 0 0 0,0 0 0 16,0 0-1648-16,0 0-320 0,0 0-64 0</inkml:trace>
  <inkml:trace contextRef="#ctx0" brushRef="#br0" timeOffset="170450.64">65 18210 31327 0,'0'0'1392'0,"5"-3"272"0,0 1-1328 0,1-3-336 0,-2-2 0 0,1 2 0 0,-1 2 0 0,1-5 128 15,-2 2-128-15,2-6 0 0,-1 5 0 0,-3-4 0 16,-1 4 0-16,0 7 128 0,-1-12-128 0,-2 5 0 16,-2-3 0-16,1 3 128 0,-3-2-128 0,-1 2 0 15,-1 0 0-15,0-2 0 0,0 3 0 0,2-2 0 16,-2 3 0-16,2 1 0 15,7 4-432-15,-6-6 0 0,6 6 0 0,-28 0 432 16</inkml:trace>
  <inkml:trace contextRef="#ctx0" brushRef="#br0" timeOffset="171028.85">257 17536 12895 0,'0'0'1152'0,"-4"-9"-928"0,0 1-224 0,4 8 0 16,-1-9 976-16,1 9 160 0,0 0 16 0,0 0 16 0,0-9-784 0,0 9-144 15,0 0-48-15,0 0 0 16,0 0-64-16,0 0-128 0,0 0 176 0,0 0-176 0,0 0 368 0,0 0-48 15,0 0 0-15,0 0 0 0,0 0 96 0,0 0 16 16,0 0 0-16,6 9 0 0,-6-9-112 0,0 0 0 16,4 7-16-16,-4-7 0 0,0 0-112 0,0 0 0 15,0 0-16-15,6 10 0 0,-6-10-176 0,0 0 0 16,0 0 0-16,0 0 128 0,0 0-128 0,0 0 0 16,0 0 0-16,0 0 128 0,0 0-128 0,0 0 0 15,0 0 0-15,0 0 0 0,0 0 0 0,0 0 0 16,0 0 0-16,0 0 0 0,0 0 0 0,0 0 0 15,0 0 0-15,0 0 0 0,0 0 176 0,0 0-48 0,0 0-128 0,0 0 192 16,0 0 176-16,0 0 16 0,-6 6 16 0,6-6 0 16,0 0-16-16,-5 10-16 0,5-10 0 0,-4 10 0 15,2 1-144-15,2 3-32 0,0 0 0 0,1-1 0 16,0 2 0-16,0 3-16 0,2 0 0 0,-1 1 0 16,1 0-16-16,2 3 0 0,0 0 0 0,2 0 0 15,-1-4 16-15,2 1 0 0,-1-3 0 0,2 1 0 16,1-2 80-16,0-2 32 0,2 0 0 0,1 1 0 15,-3-3-16-15,1-1 0 0,1 2 0 0,-1-5 0 16,-11-7-48-16,13 12-16 0,-1-6 0 0,-12-6 0 16,14 9-48-16,-14-9-16 0,14 4 0 0,-14-4 0 15,0 0-144-15,14 2 0 0,-14-2 0 0,14 0 0 16,-3-2 0-16,-3-2 0 0,-1-2 0 0,-1-1 0 16,-1 2-896-16,-2-4-48 0,-1 3-16 0</inkml:trace>
  <inkml:trace contextRef="#ctx0" brushRef="#br0" timeOffset="171322.68">247 17830 14735 0,'-13'-1'640'0,"13"1"160"16,-6 0-640-16,0-2-160 0,6 2 0 0,0 0 0 0,0 0 1856 0,0 0 352 0,0 0 64 0,0-6 16 16,0 1-1360-16,3 1-272 0,0-3-48 0,0-1-16 15,2 2 176-15,3-5 48 0,0 4 0 0,9-11 0 16,0 0-160-16,0 3-16 0,-1 1-16 0,2 1 0 16,0 2-176-16,-1-3-48 0,0 2 0 0,-2 2 0 15,0-1-256-15,1 3-144 0,-2-2 160 0,0 4-160 31,1-2-256-31,0 2-160 0,-3-1-32 0,-1 1 0 16,-3 1-2512-16,-1 1-512 0</inkml:trace>
  <inkml:trace contextRef="#ctx0" brushRef="#br0" timeOffset="171641.77">555 17474 22223 0,'0'0'976'0,"0"0"224"0,0 0-960 0,0 0-240 16,0 0 0-16,0 0 0 0,0 0 832 0,0 0 112 16,0 0 16-16,0 0 16 0,0 0-576 0,0 0-112 0,9-10-32 0,-2 1 0 15,2 0-96-15,1 1-32 0,0 3 0 0,-2 0 0 32,-8 5-528-32,10-2-112 0,-10 2-32 0</inkml:trace>
  <inkml:trace contextRef="#ctx0" brushRef="#br0" timeOffset="171791.79">572 17620 7359 0,'0'0'320'0,"0"0"80"16,0 0-400-16,0 0 0 0,0 0 0 0,0 0 0 0,0 0 3936 0,10-5 704 0,2-5 144 0,2 0 16 15,0-4-3056-15,-4 5-608 0,2-1-128 0,4-4-32 16,2 0-576-16,1 1-112 0,1-1-32 0,0-1 0 16,1 2-1504-16,12-11-304 15,-2-8-64-15,-9 14-16 0</inkml:trace>
  <inkml:trace contextRef="#ctx0" brushRef="#br0" timeOffset="172555.22">0 18155 37439 0,'102'-50'0'0,"-92"44"0"0,3 1 0 0,1-2 0 0,8-5 0 0,-9 6 144 16,0 1-144-16,2 0 0 0,-2-3 0 0,-2 3 0 15,-1 1 0-15,1-1 0 0,-3 1 0 0,4-1 0 16,-12 5 128-16,0 0-128 0,0 0 0 0,0 0 128 15,0 0 176-15,0 0 16 0,1-9 16 0,-1 9 0 16,0 0-96-16,-5-7-32 0,-1 2 0 0,-1-3 0 16,1 2 80-16,0 1 16 0,-1-4 0 0,2 5 0 15,-1 0 16-15,-2-4 16 0,-1 2 0 0,-1 0 0 16,-1-3-128-16,-2 2-16 0,-1-3-16 0,-14-5 0 16,3 5-176-16,4 0 160 0,4 5-160 0,1 0 160 15,2-1-160-15,4 4 0 0,10 2 0 0,0 0 0 16,0 0-384-1,0 0-48-15,0 0-16 0</inkml:trace>
  <inkml:trace contextRef="#ctx0" brushRef="#br0" timeOffset="179819.01">16654 14238 5519 0,'0'0'496'0,"0"0"-496"0,0 0 0 0,-2-6 0 16,2 6 1216-16,0 0 160 0,-3-13 32 0,2 4 0 15,1 9-496-15,0 0-80 0,-3-9-32 0,3 9 0 16,-2-10 16-16,2 10 0 0,0 0 0 0,0 0 0 16,-4-9 144-16,4 9 16 0,0 0 16 0,-5-9 0 0,5 9 0 0,-3-6 0 15,3 6 0-15,0 0 0 0,0 0-160 0,0 0-48 16,0 0 0-16,0 0 0 0,0 0-240 0,0 0-48 16,0 0-16-16,0 0 0 0,0 0-208 0,0 0-32 15,13-2-16-15,2 2 0 0,3 2 144 0,1-1 16 16,2-1 16-16,3 0 0 0,2 1 32 0,2-1 0 15,2-1 0-15,0 0 0 0,2-1-32 0,3 1 0 16,2 1 0-16,1-1 0 0,2 0-16 0,2-1 0 16,0 2 0-16,1 2 0 0,1 0-128 0,-2-1-16 15,3 1-16-15,-3-1 0 0,-3 3-80 0,2 0-16 16,-3 1 0-16,-1-1 0 0,-1 1-128 0,-2 5 128 16,-2-1-128-16,-2 2 128 0,-1-2-128 0,3 1 0 0,-1 2 0 15,-2-2 0-15,-2 1 0 0,-1 2 0 0,2 0 0 0,-1 2 0 16,-2-1 0-16,-2 4 0 0,-2-2 0 0,1 1 0 15,0 1 0-15,1-1 128 0,-1 1-128 0,2 2 0 16,-3 0 0-16,1-3 0 0,0 2 0 0,0 2 0 16,-1-2 0-16,-1-1 0 0,0-4 128 0,1 3-128 15,0 4 0-15,-3-2 0 0,0-4 0 0,0 2 0 16,0-1 128-16,-2 3-128 0,-2-2 0 0,-1-2 128 16,1 0-128-16,0 0 128 0,-2 2-128 0,0 2 128 15,-3 4-128-15,0-4 0 0,-2-1 144 0,0 1-144 16,-2 0 128-16,-1 1-128 0,-2-1 160 0,1 2-160 15,-2-4 192-15,-1 2-64 0,2 4-128 0,-4-1 192 16,-1-2 0-16,0 2 0 0,-1 0 0 0,0 2 0 16,-1-1 0-16,-3 1-16 0,-2 0 0 0,0-3 0 15,0 2-32-15,0-1 0 0,-1 1 0 0,2 0 0 0,-3 0-16 0,-1 3-128 16,0 0 192-16,-1 2-64 16,-1-5-128-16,0 1 160 0,-2-1-160 0,1-1 160 0,-1 3-32 0,1 0 0 15,-2-2 0-15,0-3 0 0,-1 1 16 0,0 0 0 16,-1 5 0-16,-2-6 0 0,0 2-16 0,1-1 0 15,-2 1 0-15,1-1 0 0,1-2 64 0,-2 0 0 16,-1-1 0-16,-4 1 0 0,0-1 32 0,-1 1 16 16,-2 0 0-16,1 0 0 0,-2 0-80 0,0-1-16 15,2-1 0-15,-1-1 0 0,2 1-144 0,-2-1 192 16,1 2-192-16,-1-1 192 0,3 0-192 0,-2 0 192 16,2 1-192-16,0-2 192 0,1 0-192 0,-1-2 160 15,-1 1-160-15,2 0 160 0,-2 2-160 0,1-1 0 16,1-2 0-16,1-3 128 0,0 2-128 0,2 0 0 0,1-3 0 0,0 3 128 15,2 1 16-15,2-4 0 0,1 0 0 0,0 3 0 16,0-3-144-16,2 1 0 0,0-3 0 0,3 1 0 16,-1-5 128-16,1 2-128 0,0 2 128 0,2-3-128 15,-1-1 128-15,2 1-128 0,0-1 0 0,2-2 128 16,1 1-128-16,7-3 0 0,-8 2 0 0,8-2 0 16,-9 1 0-16,9-1 0 0,0 0 0 0,0 0-176 31,-6-5-240-31,6 5-48 0,-2-7-16 0,4-3 0 15,0-1-1536-15,3 2-304 0,0-3-64 0,1 3-16 0,2-3-1392 16,-1 1-288-16</inkml:trace>
  <inkml:trace contextRef="#ctx0" brushRef="#br0" timeOffset="180127.24">16942 15904 11967 0,'-11'-1'1072'0,"11"1"-864"15,-9 1-208-15,2 2 0 0,7-3 3328 0,-9 9 640 16,0-2 112-16,0 6 16 0,-1 2-2432 0,-1 2-512 16,0-1-80-16,-1 3-32 0,-4 3-80 0,1 2-32 15,0 5 0-15,1-2 0 0,0 1-160 0,0-1-48 16,-1 1 0-16,2 0 0 0,2-4-16 0,2 1 0 16,1-2 0-16,4-1 0 0,3-4-240 0,3-1-48 15,4 1-16-15,4-3 0 0,2-3 96 0,6-1 16 0,5-4 0 0,4-1 0 16,3-1 144-16,7-5 48 0,4-1 0 0,6-2 0 15,4-2-256-15,6-2-64 16,4-4 0-16,6 2 0 0,1 1-256 0,-1-1-128 0,-3-3 128 0,-1 3-128 16,1-2 0-16,-2 5 0 0,-1-5 128 0,-2 4-128 31,-2-3-1232-31,-5 2-288 0,-5-3-48 0,-8 2-17504 0</inkml:trace>
  <inkml:trace contextRef="#ctx0" brushRef="#br0" timeOffset="182324.97">5606 13700 5519 0,'14'-1'496'0,"1"1"-496"15,3 1 0-15,1 1 0 0,-1-1 1136 0,-1 0 128 16,1 0 16-16,-1-1 16 0,-2 0-112 0,-1 0-32 16,-3 0 0-16,1 0 0 0,-1-1-32 0,1 0-16 15,-2 0 0-15,1 1 0 0,-11 0-176 0,9-3-32 16,0-1-16-16,0-1 0 0,-9 5 32 0,9-5 16 0,-3 0 0 15,-6 5 0-15,0 0-16 0,5-9 0 0,-1 1 0 0,-4 8 0 16,5-9-16-16,-5 9-16 0,0 0 0 0,0 0 0 16,0-8-112-16,0-1-32 0,0 9 0 0,0 0 0 15,0 0-224-15,0 0-32 0,-5-7-16 0,5 7 0 16,-8-6-64-16,1 1-16 0,-3 2 0 0,2 2 0 16,-3 1 0-16,-1 1 0 0,-1 2 0 0,-1 2 0 15,-2-1-64-15,-4 0-32 0,-3 2 0 0,-1 4 0 16,-2-1-96-16,-2 1 0 0,0 3-16 0,-4-3 0 15,-1 5-176-15,2 2 0 0,-1 2 144 0,3 1-144 16,1 1 0-16,0 1 128 0,-2 0-128 0,3 1 0 16,0 2 0-16,3 1 128 0,-4-1-128 0,0 2 0 15,1 3 0-15,0-2 0 0,3 3 0 0,0 1 0 16,1-1 0-16,2 3 0 0,0-3 0 0,3 2 0 0,2 0 0 16,2-1 0-16,1-1 0 0,3 0 0 15,1 1 0-15,4-3 0 0,1 2 0 0,3 1 0 0,0-3 0 0,3-2 0 16,2 1 0-16,2-2 128 0,3 4-128 0,3-4 128 15,0 2-128-15,6-2 128 0,4 2-128 0,3-6 0 16,2 0 0-16,3-2 0 0,4-4 0 0,1-4 0 16,1 1 0-16,2-3 128 0,1 2-128 0,-1-7 0 15,1-1 0-15,1-4 128 0,2-3-128 0,1-1 0 16,2-1 128-16,1-4-128 0,-1 2 0 0,0-7 144 16,-1-2-144-16,0-3 0 0,-1-1 192 0,-3-3-64 15,0-5 0-15,-2 3-128 0,0-3 192 0,-1 1-64 16,-1-3 0-16,-3 2-128 0,-4 1 144 0,-2-2-144 15,-1 1 0-15,-5-3 144 0,-2 1-144 0,-2 0 0 0,-1-1 144 16,-4-1-144-16,-3 0 128 0,-4 2-128 0,-1-3 128 16,-4 0-128-16,-2-1 0 0,-3 0 144 0,-3-1-144 0,-3 2 0 15,-3 5 0-15,-3 0 0 0,-1 1 0 0,-1-1 0 16,0 4 0-16,-3-3 0 0,-2 4 0 0,-1 3 0 16,-6 2 0-16,2 0 0 0,-1 2 0 0,0 1 0 15,1 2 0-15,0 4 0 0,-3-1 0 0,2 3 0 16,-3 5 0-16,0 1 0 0,-3 1 0 0,-1 2 0 15,-5 3 0-15,3 5 0 0,-3-1 0 0,0 7 0 16,0 3 0-16,0 3 0 0,1 4 0 0,2-1 0 16,-1 5 0-16,4-4 0 0,1 2 0 0,2 4 0 15,-1 0 0-15,6-2 0 0,1 1 0 0,3 3 0 16,3 3 0-16,1 2 0 0,3 1 0 0,1 6 0 16,4 2 0-16,3 0 0 0,1 2 0 0,6-1 0 0,2-3 0 0,3 0 0 15,4-3 0-15,3 0 0 0,1-5 0 0,5-2 0 16,1-4 0-16,3-4 0 0,-1 0 0 15,3-5 0-15,4-1 0 0,1 0 0 0,-1-4 0 0,2-6 0 16,4 1 0-16,-1-3 0 0,-1-5 0 0,1-2 0 16,2-3 0-16,2-3 0 0,2-2 0 0,0-6 0 15,0-3-128-15,0-3 128 0,-1-3 0 0,3-2 0 16,-1-4 0-16,0-1 0 0,-1-2 0 0,-2-2 0 16,0-2 128-16,0-1-128 0,-4-2 0 0,1 1 0 15,-2-2 0-15,-1 0 0 0,-2 2 128 0,-2-2-128 16,0-4 0-16,-4 2 0 0,-3-2 128 0,-2 0-128 15,-2-3 0-15,-2 2 0 0,-4-4 160 0,-2 4-160 16,-2 0 128-16,-3 0-128 0,-4 3 0 0,0 1 0 0,-4 0 128 0,-4 2-128 16,-4 3 0-16,-2 2 0 0,-3 6 0 0,-2-2 0 15,-2 4 0-15,-3 4 0 0,-1 2 128 16,2 1-128-16,-1 2 0 0,-2 5 0 0,-4 0 0 0,0 8 0 16,1 2 0-16,-1 5 0 0,-5 0 0 0,-2 3 0 15,0 2 0-15,-1 5 0 0,-4 1 0 0,1 6 0 16,-1 6 0-16,3 2 0 0,2-2 0 0,-1 5 0 15,-1 3 0-15,1 4 0 0,2 4 0 0,2-1 0 16,0 0 0-16,3 1 0 0,1 1 0 0,5 3 0 16,4 2 0-16,2-3 0 0,3 2 0 0,6 1 0 15,3-2 0-15,5-2 0 0,4-1 0 0,3-3 0 16,4 2 0-16,2-4 0 0,4-2 0 0,3 0 0 16,4-3 0-16,2-5 0 0,0-5 0 0,6-3 0 15,0-5 0-15,4-3 0 0,1-7 0 0,1-1 0 0,0-3 0 16,2-4 0-16,1-2 0 0,3-6 0 0,1 0 0 0,2-6 0 15,1-1 0-15,1-4 128 0,0-3-128 0,1-4 0 16,-1-1 0-16,-2 0 0 0,-1-3 0 0,-1-4 0 16,1-2 0-16,0 0 0 0,-2 0 0 0,1-1 0 15,-4-1 144-15,0-2-144 0,-2-1 0 0,-3 2 128 16,-2-3-128-16,-4-4 0 0,-2 1 0 0,-5 0 144 16,-4-2-144-16,-2 3 0 0,-5-2 160 0,-3 4-160 15,-5 2 128-15,-3 4-128 0,-2 1 0 0,-5 4 0 16,-1 4 128-16,-5 3-128 0,-3 2 0 0,-3 2 0 15,-5 2 0-15,-3 3 0 0,-4 1 0 0,-1 6 0 16,-2 0 0-16,-3 6 0 0,0 1 0 0,-1 3 0 16,-5 6 0-16,-3-2 0 0,-3 6-128 0,-5 4 128 0,1 6 0 0,1 3 0 15,2 6 0-15,-2 4 0 0,-2 2-144 0,4 4 144 16,2 2 0-16,2-2 0 0,3 2-128 0,4 1 128 16,5 0 0-16,5 3 0 0,5-3 0 0,6 3 0 15,7 1 0-15,6-2 0 0,5 1-128 0,7-4 128 16,4 3 0-16,9-5 0 0,3 0 0 0,6-2 0 15,4-7-128-15,4-3 128 0,3-4 0 0,1-2 0 16,2-5-144-16,2-3 144 0,1-4 0 0,2-4-144 16,2-6 144-16,1-6 0 0,4-2 0 0,1-5-128 15,0 2 128-15,2-4 0 0,-4-5 0 0,0-4 0 16,-2-5 0-16,-5 0 0 0,1 0 0 0,-2 0 0 16,-2 0 0-16,0-5 0 0,-3 0 0 0,-3 3 0 15,-4 2 0-15,-3-5 0 0,-5-2 0 0,-4 0 0 0,-4-2 0 0,-4 0 0 16,-4 0 0-16,-3-2 0 0,-6-6 0 0,-2 5 0 15,-4-4 0-15,-2 4 0 0,-5 0 0 0,-1 4 0 16,-5 1 0-16,-1 3 0 0,-1 7 0 0,-3 3 0 16,-3 6 0-16,-1 2 0 0,2 0 0 0,-3 8 144 15,-5-1-144-15,2 7 0 0,-1 1 144 0,1 7-144 16,-4 0 0-16,-1 7 144 0,0 5-144 0,-2 6 0 16,0 0 0-16,1 6 128 0,-3 5-128 0,2 2 0 15,4 3 0-15,0 3 0 0,1 3 0 0,5 2 0 16,4-2 0-16,4 0 0 0,0 1 0 0,9-6 0 15,6-1-160-15,10-3 160 16,7-3-2800-16,6-6-464 0</inkml:trace>
  <inkml:trace contextRef="#ctx0" brushRef="#br0" timeOffset="193027.97">1820 15510 13823 0,'-11'0'1216'0,"-1"0"-960"16,-2 0-256-16,3 0 0 0,1-1 976 0,-2 1 160 15,12 0 16-15,-10 0 16 0,10 0-432 0,0 0-96 16,-10 0 0-16,10 0-16 0,-11-3-352 0,11 3-64 16,0 0-16-16,0 0 0 0,0 0 192 0,0 0 48 15,0 0 0-15,0 0 0 0,0 0-64 0,3-8-16 16,4 1 0-16,3 5 0 0,1-3-16 0,3-1 0 15,2 4 0-15,1-1 0 0,2 1-80 0,6 1-32 0,1-3 0 0,2 0 0 16,3 0 32-16,2 2 16 0,4-1 0 0,1 3 0 16,-4-4 112-16,0 2 32 0,-1-2 0 0,3 1 0 15,0 1-32-15,2 1 0 0,-1 1 0 0,1 0 0 16,-1 0-64-16,1 0-32 0,2 0 0 0,0 0 0 16,-2 0-16-16,-1-2 0 0,-2-2 0 0,0-1 0 15,-7 0 112-15,0 1 0 0,1-1 16 0,-1 0 0 16,-1 1-16-16,-2 1-16 0,0 0 0 0,0-1 0 15,-4 1-112-15,1 0 0 0,-1 0-16 0,-1 1 0 16,-4 2-48-16,1-1-16 0,-2-2 0 0,0 2 0 16,-1 0 32-16,0 1 16 0,-3 0 0 0,1 0 0 15,-2 0-16-15,0 0 0 0,-1 0 0 0,0 0 0 16,-9 0-16-16,0 0-16 0,14 0 0 0,-5 0 0 16,-9 0-48-16,9-3-128 0,-2 2 192 0,-7 1-64 15,8-2-128-15,-8 2 160 0,9 0-160 0,-9 0 160 0,9 3-32 0,-9-3 0 16,6 0 0-16,-6 0 0 0,0 0 64 15,0 0 0-15,0 0 0 0,0 0 0 0,0 0 0 0,0 0 0 16,0 0 0-16,0 0 0 0,0 0-16 0,0 0 0 16,0 0 0-16,0 0 0 0,0 0-176 0,0 0 128 15,0 0-128-15,0 0 128 0,0 0-128 0,0 0 0 16,0 0-192-16,-10 0 192 16,1-1-1840-16,9 1-240 0,-11 0-48 0,-1-2-14032 0</inkml:trace>
  <inkml:trace contextRef="#ctx0" brushRef="#br0" timeOffset="194199.99">15734 10664 6447 0,'0'0'272'0,"0"0"80"0,0 0-352 0,0 0 0 16,0 0 0-16,0 0 0 0,0 0 1376 0,0 0 208 15,0 0 32-15,0 0 16 0,0 0-1024 0,0 0-208 16,0 0-32-16,0 0-16 0,0 0-32 0,0 0-16 15,0 0 0-15,0 0 0 0,0 0-304 0,0 0 0 16,-6 5 0-16</inkml:trace>
  <inkml:trace contextRef="#ctx0" brushRef="#br0" timeOffset="195575.87">13473 10805 11055 0,'0'0'480'0,"0"0"112"0,0 0-464 0,0 0-128 0,0 0 0 0,0 0 0 15,0 0 864-15,0 0 160 0,0 0 16 0,0 0 16 16,0 0-784-16,0 0-144 0,0 0-128 0,0 0 144 15,0 0-144-15,0 0 0 0,0 0 0 0,0 0-4464 16,0 0-912-16</inkml:trace>
  <inkml:trace contextRef="#ctx0" brushRef="#br0" timeOffset="198770.51">14164 10859 12431 0,'0'0'544'0,"0"0"128"0,0 0-544 0,0 0-128 16,0 0 0-16,0 0 0 0,0 0 0 0,0 0 0 16,0 0 0-16,0 0 128 0,0 0 0 0,0 0-128 15,0 0 192-15,0 0-64 0,0 0 384 0,0 0 64 16,0 0 0-16,0 0 16 0,0 0-176 0,0 0-32 15,0 0-16-15,0 0 0 0,0 0-240 0,0 0-128 16,0 0 160-16,0 0-160 0,0 0 192 0,0 0-64 16,0 0-128-16,0 0 192 0,0 0-192 0,0 0 176 0,0 0-176 0,0 0 160 15,0 0-160-15,0 0 0 0,0 0 0 0,0 0 128 16,0 0-128-16,0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0 128 0,0 0-128 0,0 0 128 15,0 0-128-15,0 0 0 0,0 0 0 0,0 0 0 0,0 0 224 0,0 0-32 16,0 0-16-16,0 0 0 0,0 0 96 0,0 0 32 15,0 0 0-15,0 0 0 0,0 0-144 0,0 0-32 16,0 0 0-16,0 0 0 0,0 0-128 0,0 0 0 16,0 0 0-16,0 0 0 0,9 7 0 0,-9-7 0 15,0 0-160-15,0 0 160 0,0 0-384 0,0 0 32 16,6 9 0-16,-6-9 0 16,0 0-288-16,0 0-48 0,0 0-16 0</inkml:trace>
  <inkml:trace contextRef="#ctx0" brushRef="#br0" timeOffset="199404.41">14620 10445 6047 0,'0'0'256'0,"0"0"64"0,0 0-320 0,0 0 0 0,0 0 0 0,0 0-2624 15</inkml:trace>
  <inkml:trace contextRef="#ctx0" brushRef="#br0" timeOffset="199703.96">15711 10509 1839 0,'0'0'0'0,"0"0"160"0,0 0-160 0</inkml:trace>
  <inkml:trace contextRef="#ctx0" brushRef="#br0" timeOffset="200817.59">9275 13671 2751 0,'8'-4'256'0,"2"0"-256"0,0-2 0 0,1 1 0 16,-3 1 2336-16,3 0 416 0,-4-5 96 0,2 4 16 15,0 0-1328-15,-9 5-272 0,10-7-48 0,-10 7-16 16,0 0-256-16,7-5-48 0,-7 5-16 0,0 0 0 16,0 0-112-16,0 0 0 0,1-12-16 0,-1 12 0 15,0 0-96-15,-10-2-16 0,-3-1 0 0,-4 3 0 16,-2 1-272-16,-1 3-64 0,0 4-16 0,-3-3 0 16,-1 1 128-16,-3 4 32 0,-1 6 0 0,0-1 0 15,-1 1-96-15,-2 5-16 0,-2 0 0 0,3 2 0 16,-5 5 16-16,1 0 0 0,-2 1 0 0,2 4 0 15,0 2 144-15,2 2 16 0,4 1 16 0,3 0 0 0,2-3-272 16,5 2-48-16,3 1-16 0,3-1 0 16,2-2-64-16,5-2 0 0,3 0-128 0,4-2 192 0,2-6-192 0,5-2 128 15,2-1-128-15,4-3 0 0,3-1 256 0,5-5-64 16,4 1 0-16,1-4 0 0,0-5 160 0,1-1 32 16,4-1 0-16,0-3 0 0,-1-6 32 0,2-1 16 15,3-7 0-15,0 0 0 0,-1-3-112 0,0-2-32 16,1-2 0-16,1-3 0 0,-1-3-112 0,-1 3-32 15,-4-4 0-15,-3 0 0 0,-1-4 80 0,-7-1 16 16,0-3 0-16,-3 1 0 0,-7-2 208 0,-5 0 32 16,-4 0 16-16,-6 0 0 0,-3-1-128 0,-1 0-32 15,-8 2 0-15,0 6 0 0,-3 1-176 0,-4 7-32 16,0 4-128-16,-2 1 192 0,-2 1-192 0,1 7 0 16,1 0 0-16,0 7 0 0,-1 2 0 0,1 2 0 0,3 4 0 15,2 4 0 1,-1-1-400-16,5 2-32 0,3 3 0 0,3-1 0 15,6-3-2240-15,7 3-448 0,3-4-80 0</inkml:trace>
  <inkml:trace contextRef="#ctx0" brushRef="#br0" timeOffset="201250.12">9924 14315 19343 0,'-16'11'1728'0,"1"-5"-1392"15,1 2-336-15,3-3 0 0,-1 1 1920 0,3 0 320 16,2-1 64-16,7-5 16 0,0 0-848 0,0 0-160 16,0 0-32-16,0 0-16 0,0 0 0 0,0 0 0 15,5-12 0-15,2 0 0 0,4-3-432 0,1 1-96 16,4 0-16-16,0 1 0 0,2 2-288 0,0-2-64 15,1 6-16-15,0-5 0 0,-1 2-176 0,-3 1-48 16,-2 4 0-16,-1 0 0 0,-12 5-128 0,11-1 128 16,-11 1-128-16,0 0 128 0,7 10-128 0,-3-1 160 15,-4 2-160-15,-4 3 160 0,-2-2-160 0,-4 3 0 16,-6 4 144-16,-1 0-144 0,-5-1 128 0,0 0-128 16,-1-2 160-16,3-2-160 0,0 0 192 0,1-5-48 0,1 0-16 15,3-5 0-15,2-2 336 0,3-2 64 0,2-2 16 0,8 2 0 16,-2-7-128-16,2-4-32 0,1-1 0 0,4 1 0 15,3-4-240-15,-1-1-144 0,3-1 160 0,2 0-160 16,1 2 0-16,-1 3 0 0,1-1 0 0,-2 1 0 16,1 2-256-16,-2 0 0 0,0 2 0 0,-2 0 0 31,-8 8-1552-31,9-3-304 0,-9 3-64 0</inkml:trace>
  <inkml:trace contextRef="#ctx0" brushRef="#br0" timeOffset="201767.04">11162 13380 15487 0,'0'0'688'0,"0"0"144"0,6-9-672 15,0 1-160-15,0 2 0 0,-6 6 0 0,6-10 1600 0,0 2 272 0,-6 8 64 0,7-10 16 16,-7 10-96-16,6-6-32 0,-3-3 0 0,-3 9 0 15,0 0-384-15,0 0-80 0,0 0-16 0,0 0 0 16,0 0-592-16,0 0-128 0,0 0-32 0,0 0 0 16,-7 13-256-16,2 2-48 0,1 3-16 0,-1 2 0 15,1 4 176-15,-2 8 48 0,1 3 0 0,0 5 0 16,-3 6 16-16,-1-1 0 0,0 7 0 0,-1 3 0 16,-1 4-112-16,1-1-16 0,-2-1 0 0,1-1 0 15,-2-1-144-15,2-2-48 0,-2-4 0 0,1-5 0 16,5-3 112-16,-3-7 16 0,2-5 0 0,0 1 0 15,3-5 96-15,0 0 32 0,0-4 0 0,0-5 0 16,4 1-144-16,0-6-32 0,-1-1 0 0,2-10 0 16,-1 9-128-16,1-9-16 0,0 0-128 0,0 0 192 15,0 0-192-15,0 0 0 0,0 0 0 0,0 0 0 16,10-9-1472-16,0-1-192 0,0 0-48 0,1-4-17344 16</inkml:trace>
  <inkml:trace contextRef="#ctx0" brushRef="#br0" timeOffset="206520.57">19569 14736 11055 0,'0'0'976'0,"0"0"-784"16,0 0-192-16,0 0 0 0,0 0 1568 0,0 0 272 16,0 0 48-16,0 0 16 0,0 0-560 0,0 0-128 15,0 0 0-15,0 0-16 0,0 0-176 0,0 0-16 0,-3-11-16 16,3 11 0-16,0 0-96 0,0 0 0 0,0 0-16 0,-8-4 0 16,-3 3-288-16,1 2-48 0,0 0-16 0,0 3 0 15,-2 0-288-15,0 2-64 0,-2 1-16 0,-4 1 0 16,1-1 16-16,0 4 0 0,-2-1 0 0,-2 3 0 15,2 1 48-15,-1-1 16 0,-1 5 0 0,1 2 0 16,1 0 80-16,0 2 0 0,1 2 16 0,-1 3 0 16,1-2-80-16,1 4-32 0,0-1 0 0,2 4 0 15,2 1-224-15,3 3 0 0,1-2 0 0,1 2 0 16,2-1 0-16,2 2 0 0,3-1 0 0,1-1 0 16,1-2 0-16,2-5 0 0,1 0 0 0,1-2 0 15,2-1 0-15,3-5 0 0,3 2 128 0,-1-2-128 16,3-4 240-16,3-1 0 0,1-2 0 0,4-3 0 15,1 1-16-15,4-7 0 0,2-3 0 0,2-1 0 16,0-1 32-16,0-2 16 0,-1 1 0 0,0-6 0 16,-1-1-80-16,0-3-32 0,-1-1 0 0,0-1 0 0,2-3 32 0,-1 0 0 15,1-4 0-15,-1-3 0 0,-1 1 16 0,2 0 16 16,1-2 0-16,-2 0 0 0,-2-6-16 0,-3 4 0 16,-2-1 0-16,-4-2 0 0,-1-6 32 0,-1-1 0 15,-7-1 0-15,-1 0 0 0,-4 0 112 0,-3-1 32 16,-3-2 0-16,-1 3 0 0,-3 4-112 0,-3 3-16 15,-2-1 0-15,-3 6 0 0,-2 1-16 0,-2 5-16 16,-1 2 0-16,-2 2 0 0,-4 2-32 0,0 4 0 16,1-1 0-16,-1 5 0 0,0 0-192 0,-1 3 0 15,3 3 0-15,0 1-160 16,2 2-864-16,-1 3-192 0,2-1-16 0,3 6-16 16,3-1-1792-16,5 1-352 0,1 2-80 0,7-13-16 0</inkml:trace>
  <inkml:trace contextRef="#ctx0" brushRef="#br0" timeOffset="207504.09">21101 14823 8287 0,'0'0'368'0,"0"0"80"0,5-12-448 0,-1 2 0 0,-1 1 0 0,2-2 0 16,-5 11 3136-16,7-11 528 0,-2 1 112 0,0 3 32 15,-5 7-1632-15,6-12-320 0,-6 12-64 0,0 0 0 16,0 0-448-16,0 0-96 0,0 0-16 0,0 0 0 16,0 0-192-16,4 12-32 0,-3 0-16 0,-2 11 0 15,-3 5-544-15,-1 5-96 0,-2 4-32 0,-2 6 0 16,-1 1 16-16,-2 5 0 0,-1 3 0 0,-1 3 0 15,-2 1 32-15,-1 0 0 0,1 4 0 0,-1-1 0 16,1-2-224-16,1-3-144 0,1-2 192 0,1-5-192 16,1-5 128-16,4-5-128 0,-1-4 0 0,2-8 0 15,2-2 0-15,1-5-304 0,1-3 64 0,1-1 16 16,2-14-1968-16,0 0-400 0,0 0-80 0</inkml:trace>
  <inkml:trace contextRef="#ctx0" brushRef="#br0" timeOffset="207687.03">20913 15299 26719 0,'10'0'2368'0,"5"-1"-1888"15,5 0-480-15,6-1 0 0,4 0 2048 0,3-1 304 16,4 2 64-16,3-1 16 0,0-2-1280 0,5 1-256 16,3-2-64-16,5 4 0 0,7 0-320 0,1-1-80 15,0-3-16-15,-4 3 0 16,-3-2-880-16,-2 1-176 0,-3 2-48 0,-4 1-16400 0</inkml:trace>
  <inkml:trace contextRef="#ctx0" brushRef="#br1" timeOffset="213493.08">6095 13702 7359 0,'0'0'320'0,"11"-9"80"0,-3 1-400 0,2 0 0 0,-1-3 0 0,0 1 0 15,-5 1 2944-15,1-1 512 0,0 2 112 0,-1-3 16 16,-2 0-1648-16,1 0-320 0,1 1-64 0,-4 1-16 15,-3-1-128-15,-1 0-48 0,-2-4 0 0,0 3 0 16,-1 1-272-16,0 1-48 0,-2 1-16 0,0-3 0 16,-1 5-464-16,-2 0-112 0,-2-2 0 0,-1 4-16 15,-1 2-176-15,-2-1-16 0,-3 2-16 0,1 1 0 16,0 2-80-16,-3 1-16 0,-5 1 0 0,-1 3 0 16,-3 4-128-16,-2 3 0 0,-5-1 0 0,1 4 128 15,-1 3-128-15,-1 1 160 0,0 2-160 0,2 3 160 16,-2-2-160-16,2 8 128 0,6 3-128 0,-1 0 128 15,-2 2-128-15,2 1 128 0,2 1-128 0,3 7 128 16,0-1-128-16,3 4 0 0,-1-4 0 0,5 1 0 0,3 1 0 16,3-4 0-16,1 0 0 0,6 2 0 0,0-4 128 15,5 3-128-15,1-5 0 0,4-1 128 0,1-3-128 0,5-1 192 16,2-4-192-16,4-2 192 0,4 4-192 0,1-9 0 16,1-3 144-16,2 1-144 0,1-1 160 0,4-5-32 15,-1-2-128-15,5-3 192 0,1-5 32 0,1 0 0 16,4-2 0-16,2-3 0 0,3-1-32 0,0-3 0 15,1-1 0-15,2-4 0 0,-1 0-192 0,1-5 144 16,-2-4-144-16,-1 0 128 0,-2 2-128 0,1-1 0 16,0-2 144-16,-1-1-144 0,1-2 0 0,-2-1 144 15,0-2-144-15,-3 2 0 0,-2-2 128 0,-4-2-128 16,-2-2 0-16,-3-1 0 0,-2 0 0 0,-2-1 160 0,-4 1-160 16,0-1 128-16,-3 0-128 0,-1-1 0 15,-3 1 144-15,-3 0-144 0,-1-4 128 0,-4 2-128 0,-2-1 128 0,0 1-128 16,-5 0 0-16,0 2 128 0,-1-2-128 15,-2-1 0-15,-2 1 0 0,-2 1 0 0,-2 3 0 0,-1-2 128 16,-3 6-128-16,-2 0 0 0,-4 3 0 0,-2 0 0 16,0-1 0-16,-4 4 0 0,0 3 0 0,-2 2 0 15,0-1 0-15,-1 1 0 0,-1 2 0 0,1 5 0 16,1 3 0-16,-1 1-160 0,-4 3 160 0,0 3 0 16,-1 2 0-16,0 6-128 0,-3 1 128 0,-2 4 0 15,-4 0 0-15,-2 4 0 0,-1 7-128 0,2-2 128 16,1 4 0-16,1 3 0 0,1 5 0 0,1 2 0 15,0-1 0-15,4 2-128 0,3-1 128 0,3 6 0 16,0 0 0-16,3 4 0 0,3 0 0 0,3 3 0 16,2 2 0-16,2 0 0 0,6 0 0 0,3-1 0 0,1-2-128 0,8-3 128 15,1-1 0-15,6-1 0 0,2-4 0 0,5-4 0 16,0 0 0-16,4 0 0 0,3-2 0 0,2-2 0 16,3-1 0-16,1-1 0 0,2-6 0 0,2 0 0 15,1-5 0-15,2-4 0 0,0-3 0 0,4-5 0 16,2 0 0-16,1-5 0 0,-1-4 0 0,2-1 0 15,4-3 0-15,2-4 0 0,-1 2 0 0,1-7 0 16,-2-3 128-16,0-2-128 0,0-2 0 0,1-2 0 16,1-5 128-16,-4-1-128 0,0-5 0 0,-1 0 128 15,0-1-128-15,-1 0 0 0,1-2 128 0,-2-1-128 16,-1-2 0-16,-2 1 144 0,-3 0-144 0,-3-4 0 16,-2-3 0-16,-4 3 128 0,-6-2-128 0,-1 3 0 0,-6-5 0 15,-2 4 128-15,-5-1-128 0,1 2 128 16,-5 1-128-16,-2 3 128 0,0 1-128 0,-4 2 0 0,0-2 0 0,-6 5 0 15,-1-1 0-15,-4 4 0 0,-4 1 0 0,0 4 0 16,-4 2 0-16,-1 0 0 0,-6 2 0 0,0 3 0 16,-2 2 0-16,-1 1 0 0,-2 4 0 0,0 0 0 15,1 4 0-15,1 1 0 0,1 2 0 0,-3 4 0 16,-3 2 0-16,-1 2 0 0,0 2 0 0,0 0 0 16,0 4-128-16,0 4 128 0,2 2 0 0,0 3 0 15,5 3 0-15,-1 5 0 0,0-2 0 0,3 6 0 16,2 3 0-16,0 3 0 0,2 3 0 0,1 3 0 15,4 2-128-15,2 4 128 0,3 1 0 0,4 4 0 16,2 1 0-16,6 4 0 0,3 2 0 0,4 0 0 16,2-1-128-16,3 3 128 0,3-3 0 0,3-2 0 15,5-6 0-15,1-4 0 0,4-6 0 0,2-7 0 0,1-6 0 16,0-6 0-16,0-4 0 0,3-5 0 0,3-2 0 16,2-5 0-16,1 0 0 0,3-7 0 0,2-5 0 0,1-5 0 15,3 2 0-15,0-6 0 0,1-2 0 0,-1-4 0 16,0-4 0-16,0-4 0 0,0-6 0 0,-1-1 0 15,-2-4 0-15,1-1 0 0,0 0 0 0,1-1 0 16,-3-1 0-16,2-4 0 0,-5-6 0 0,-1-3 0 16,-3-2 0-16,-3-1 0 0,-1 2 0 0,-7-2 0 15,-2 0 128-15,-3 4-128 0,-5 1 0 0,-3 3 0 16,-4 2 144-16,-3 1-144 0,0 6 0 0,-2 1 0 16,-5 2 0-16,-1 2 128 0,-6 3-128 0,-3 5 0 15,-3 0 0-15,-3 2 128 0,-4 5-128 0,-3 1 0 0,-3 2 0 0,-3 4 128 16,-2 6-128-16,-2 2 0 15,0 5 0-15,-3 3 0 0,-4 6 0 0,-3 2 0 0,-1 4 0 0,-4 7 0 16,0 6 0-16,-4 4-128 0,-2 3 128 0,4 2 0 16,2 5 0-16,2 4 0 0,1 2 0 0,3 2 0 15,4 2 0-15,4 3 0 0,4-3 0 0,5 6 0 16,6 4 0-16,5 1 0 0,6 3 0 0,5-4 0 16,3-4 0-16,6-2 0 0,5-2 0 0,6-4 0 15,5-7 0-15,6 0 0 0,3-6 0 0,4-4 0 16,4-7 0-16,-1-3 0 0,4-9 0 0,2-2 0 15,2-4 0-15,2-5 0 0,3-4 0 0,3-5 0 16,0-6 128-16,2-1-128 0,-1-1 160 0,0-9-160 16,-1-3 160-16,0-4-160 0,0-3 160 0,-2-2-160 0,-5-2 144 0,1-3-144 15,0-2 128-15,-1 0-128 0,-1 3 128 0,-4-4-128 16,0 2 0-16,-4-5 128 0,-1-5-128 0,-3-3 0 16,-1 1 0-16,-4-3 128 0,-5 2-128 0,-5-3 128 15,-1-1-128-15,-4 0 128 0,-2 3-128 0,-3 5 0 16,-1 0 0-16,-2 4 0 0,-3 3 0 0,-1 3 0 15,-2 6 128-15,-5 3-128 0,-3 5 0 0,-3 0 0 16,-2 2 0-16,-4 7 0 0,-2 2 0 0,-4 3 0 16,-1-2 128-16,-2 8-128 0,-2 2 0 0,-2 4 0 15,0 2 0-15,-4 8 0 0,-1 2 0 0,-2 6 0 16,-1 5 0-16,-2 2 0 0,-5 3 0 0,-1 4 0 16,-1 3 0-16,2 2 0 0,0 1 0 0,1 2 0 15,2 2 0-15,0 0 0 0,4 6 0 0,1-5 0 16,2 2 0-16,4-2 0 0,3 2-128 0,7-5 128 0,0 2 0 0,5-2 0 15,4-3 0-15,4 1 0 0,4-1 0 0,1 2 0 16,5-3-128-16,3-2 128 0,-1 0 0 0,6-1 0 16,2 1-176-16,4 0 48 0,2-3 0 0,4-2 0 31,6-7-1952-31,7-3-384 0,2-4-80 0</inkml:trace>
  <inkml:trace contextRef="#ctx0" brushRef="#br1" timeOffset="-213818.49">20027 14720 9215 0,'0'0'816'0,"0"0"-656"16,0 0-160-16,6-8 0 0,-6 8 1936 0,0 0 368 15,6-6 64-15,1 1 0 0,-7 5-704 0,6-9-128 16,-1 1-48-16,0 0 0 0,-1 0 64 0,0 1 16 15,-4 7 0-15,4-10 0 0,-2 2-240 0,1-1-48 0,-5 3-16 0,2-3 0 16,0 9-304-16,0 0-48 0,-5-9-16 0,2 2 0 16,3 7-288-16,-11-5-64 0,1 1-16 0,-1 0 0 15,-3-1-176-15,-3 2-32 0,-1 2-16 0,-2 1 0 16,-3 0-32-16,0 1 0 0,-1 1 0 0,-4 0 0 16,-1 3-64-16,-2-1-16 0,-2 1 0 0,3 5 0 15,-4-1-48-15,-1 4-16 0,0 3 0 0,0 1 0 16,4 1 64-16,-2 1 0 0,-3 0 0 0,2-1 0 15,-2 0-32-15,2-1 0 0,-2 0 0 0,2 2 0 16,3 4 16-16,1 2 0 0,1-3 0 0,1 2 0 16,2 3-176-16,3-1 0 0,3 5 0 0,1-1 0 15,1 0 0-15,3 1 0 0,2 4 0 0,4-2 0 16,2 0 0-16,5 0 0 0,2 0 0 0,5 0 0 16,2 4 0-16,4-4 0 0,2-1 128 0,3-2-128 15,4-2 0-15,2 1 0 0,4-2 0 0,1 0 128 0,-1-4-128 0,3-1 192 16,2 3-192-16,-1-5 192 0,2-2-192 0,1-3 0 15,0-4 0-15,0 2 0 0,-1 2 0 0,1-6 0 16,2-1 0-16,0-4 0 0,2 0 128 0,0-3-128 16,1-2 192-16,1-3-64 0,0-3-128 0,-4-4 160 15,-1-1-160-15,2 1 160 0,0-7-160 0,-5-5 0 16,-1-1 144-16,-2 0-144 0,-3-3 0 0,-1 1 0 16,0-7 0-16,-2-2 0 0,0-2 0 0,-3-3 0 15,-3-5 0-15,-2 2 128 0,-2-5-128 0,-4 2 0 16,-1 2 0-16,-3 3 0 0,-4-6 0 0,0 5-128 15,-4-1 128-15,0 2-128 0,-2 3 128 0,-2 0 0 16,-1-2-144-16,-2 2 144 0,-5 5 0 0,1 4-144 0,-1 1 144 0,-1 4 0 16,-3 2 0-16,-1 3-128 0,1 3 128 0,-3-1 0 15,-2-1 0-15,-1 3 0 0,2 1 0 0,-1 6 0 16,-4 1-144-16,1 3 144 0,-2 1 0 0,1 6-144 16,0 3 144-16,1 3 0 0,-4 4 0 0,0 1-128 15,-1-1 128-15,2 4 0 0,-1 4-144 0,0 3 144 16,0-2 0-16,-1 3 0 0,-2 3 0 0,-1 4 0 15,-1-3 0-15,2 5 0 0,-2 2 0 0,4 2 0 16,2 3 0-16,-1-1 0 0,3 4 0 0,1 1 192 16,3 0-192-16,3 3-144 0,3 3 144 0,4 0-208 15,1-4 208-15,5 0 0 0,4-1 0 0,5-4 0 16,0-1 0-16,7 1 0 0,4-3 0 0,4-4 0 16,0-2 0-16,4-2 0 0,0-2 0 0,4-1 0 15,0-8 0-15,4-2 0 0,1-4 0 0,3-1 0 16,4-3 0-16,2-5 0 0,-1 0 128 0,4-5-128 15,1-4 0-15,1 0 0 0,1-4 128 0,1-1-128 0,1-5 0 0,2-3 0 16,1-2 0-16,0-3 0 0,2 1 128 16,-2-6-128-16,2 0 0 0,-4-2 0 0,-4-4 128 0,-2 1-128 15,1 1 0-15,-4-2 0 0,-4-2 0 0,-1 0 128 16,-4-2-128-16,-2-3 0 0,-2-2 0 0,-3 4 0 16,-4 1 0-16,-3-2 0 0,-3-3 128 0,-5-1-128 15,-3 4 0-15,-5-3 0 0,0-4 0 0,-6 4 0 16,-2-1 0-16,-2 3 0 0,-3 3 0 0,-3 2 0 15,-3-1 0-15,-1 7 0 0,-1 4 0 0,-3 4 0 16,-4 3 0-16,-1 2 0 0,0 2 0 0,-2 6 0 16,-3 2 0-16,1 2 0 0,-3 2 0 0,-4 2-144 15,0 3 144-15,-1 6 0 0,-1-1 0 0,0 6-160 16,-3 4 160-16,1 1 0 0,0 5 0 0,-1 4-128 16,0-1 128-16,0 6 0 0,2 2 0 0,0 3 0 15,1 2 0-15,2-1 0 0,2 2 0 0,5 2 0 0,2 2 0 0,1-1 0 16,3 7 0-16,3 0 0 15,5 1 0-15,1 0 0 0,4 1 0 0,3-2 0 16,8-4 0-16,3 0 0 0,2-1 0 0,5-4 0 0,4-1 0 0,2-2 0 16,6-5 0-16,2-1 0 0,3-2 0 0,4-3 0 15,3-3 0-15,3-6 0 0,4-5 0 0,2-5 0 16,2-2 0-16,4-7 0 0,1-4 0 0,2-3 0 16,-3 0 0-16,3-7 0 0,0-3 128 0,1-4-128 15,0-7 0-15,4 1 0 0,-2-2 128 0,-1-2-128 16,0 1 0-16,-2-2 0 0,-5-2 0 0,-4-2 0 0,-4-1 128 0,-1-2-128 15,-4-4 0-15,-2-1 0 0,-4-4 0 0,-3 0 0 16,-1-1 0-16,-3-1 0 0,-4-3 0 0,-1 4 0 16,-5 1 0-16,-2 3 0 0,-3-1 0 0,-3 4 0 15,-4 2 0-15,-2 3 0 0,-5 3 0 0,0 3 0 16,-3 6 0-16,-2 0-160 0,-3 3 160 0,-1 5 0 16,-3 4 0-16,0 4 0 0,-3-1 0 0,-1 4-128 15,-3 2 128-15,-1 2 0 0,-3 3-128 0,-2 3 128 16,-2 1-128-16,-2 7 128 0,0 4 0 0,-2 4-128 15,0 3 128-15,-2 6 0 0,0-2 0 0,1 7-128 16,-1 6 128-16,0 3 0 0,0-1 0 0,6 4-128 16,3-2 128-16,4 4 0 0,2 1 0 0,3 0 0 0,4 3 0 15,5 2 0-15,3-2 0 0,5-3 0 16,5 0 0-16,4-6 0 0,2-1 0 0,3-2 0 16,6-3 0-16,3-4 0 0,2-3 0 0,1-2 0 0,3-4 0 0,0 0 0 15,3-4 0-15,3-3 0 16,2-6 0-16,2 1 0 0,2-6 0 0,2-2 0 15,1-4 0-15,5-1 0 0,-2-6 0 0,1 0 0 0,6-5 0 0,-1-3 0 16,-2-5 0-16,1 0 0 0,1-1 0 0,3-6 128 16,2-1-128-16,0-4 0 0,0-2 0 0,-3-1 0 15,-1-2 0-15,-3-3 0 0,0-2 0 0,-1-1 0 16,-5-5 0-16,-1-2 0 0,-1 2 0 0,-6-4 0 16,-4-3 0-16,-5 0 0 0,-3 1-144 0,-3 3 144 15,-3 0 0-15,-6 5 0 0,-3 4 0 0,-4 6 0 16,-3 3 0-16,-6 2 0 0,-2 3 0 0,-5 1 0 15,-3 4 0-15,-4 6 0 0,-2 3 128 0,-5 6-128 0,-3-3 0 0,-4 7 0 16,-3 4 128-16,-6 2-128 0,-4 2 0 0,-1 5 0 16,0 0 0-16,0 6 0 0,0 4 0 0,3 4 0 15,2 0 0-15,1 2 0 0,1 3-144 0,4-2 144 16,6 3 0-16,5 2 0 0,3-2 0 0,8 0-128 16,4 2 128-16,8-7 0 15,3-3-928-15,7 1-128 0,3 1-32 0,9-3 0 16,3-1-1920-16,7-5-400 0</inkml:trace>
  <inkml:trace contextRef="#ctx0" brushRef="#br2" timeOffset="-209433.13">9376 13662 13695 0,'0'0'608'0,"9"-2"128"0,-2-6-592 0,2 4-144 0,0-1 0 0,0-3 0 15,-1 2 1360-15,2-2 240 0,0 1 64 0,-1 2 0 16,-1-3-160-16,-2 2-32 0,-6 6 0 0,6-7 0 16,-6 7-384-16,5-8-64 0,-5 8-32 0,0 0 0 15,5-8-176-15,-5 8-48 0,0 0 0 0,0 0 0 16,0 0-96-16,0-10-32 0,-1 5 0 0,1 5 0 15,0 0-144-15,-14-2-48 0,0-3 0 0,0 5 0 16,-5 0-128-16,0 5-16 0,-1-2-16 0,-7-2 0 0,-1 2-16 0,-2 1 0 16,0 2 0-16,-3-1 0 0,-1 3-32 0,0 2-16 15,-1 4 0-15,0 1 0 0,0 3 16 0,2 0 0 16,4 1 0-16,-5 0 0 0,1 0-48 0,0 1-16 16,1 3 0-16,1 2 0 0,1-2-176 0,2 3 192 15,1 3-192-15,3 1 192 0,1-3-192 0,2 4 160 16,2-1-160-16,3-1 160 0,2 3-160 0,4 2 160 15,2 0-160-15,5 0 160 0,1 0-160 0,5 2 0 16,2 1 0-16,4-2 0 0,1-4 0 0,5-1 128 16,3 1-128-16,2-7 0 0,3-1 0 0,3-4 128 15,-1-3-128-15,2-2 0 0,-2 0 144 0,3-1-144 16,-1-8 160-16,3 0-160 0,1-1 224 0,0-1-48 16,-5-3-16-16,5-6 0 0,-1 0 32 0,1-4 0 0,-3 1 0 0,2-4 0 15,3-1-64-15,0-3 0 16,0-4 0-16,3-2 0 0,1 0 0 0,-2-3 0 15,0 0 0-15,-2-2 0 0,-1 2-128 0,-3-4 0 0,-1 4 0 16,-2-3 0-16,0-3 256 0,-2 5-48 16,-1 0 0-16,-3 1 0 0,-2-6-64 0,-1 1-16 0,-6 2 0 0,0 0 0 15,-2 0-128-15,-4 3 192 16,-5 0-192-16,0 0 192 0,-1-1-192 0,-4 1 0 0,-3-2 144 0,0 2-144 16,-3 4 144-16,0-3-144 0,-1 4 192 0,-3 2-192 15,-4 1 144-15,-1 1-144 0,-2 2 0 0,1 5 144 16,-1-1-144-16,-3 3 0 0,-3-2 144 0,-2 2-144 15,0-2 0-15,-1 6 0 0,-2-1 0 0,0 1 0 0,-2 3 0 16,-1 3 0-16,0 4 0 0,1-1 0 0,-1 6 0 16,1-1 0-16,-2 3 0 0,0 5 0 0,1 1 0 0,1 2 0 15,-2 0 0-15,1 2 0 0,-1 0 0 0,2-2 0 16,1 6 0-16,2-3-128 0,1 1 128 0,3 2 0 16,2 0 0-16,3 2 0 0,4 2 0 0,0-2 0 15,-2 3 0-15,3 2 0 0,2 1 0 0,3 4 0 16,2 1 0-16,4 3 0 0,0-1 0 0,3 3 0 15,3-3 0-15,1 0 0 0,1-3 0 0,5-3 0 16,2-4 0-16,2-2-128 0,2-2 128 0,3-5 0 16,-1-5 0-16,2-1 0 0,2 1 0 0,2-1 0 15,2-10 0-15,4 4 128 0,3-6-128 0,4 0 0 16,1-1 0-16,4-4 0 0,3-2 0 0,1-1 0 16,1-3 0-16,2-1 0 0,-2-5 0 0,0 1 0 15,0-2-160-15,-2-1 160 16,1-1-1792-16,-1 1-240 0,-2 0-48 0,0 0-15952 0</inkml:trace>
  <inkml:trace contextRef="#ctx0" brushRef="#br2" timeOffset="-208966.81">9988 14359 24879 0,'-22'2'1088'0,"9"-1"256"0,-1-1-1088 0,5-1-256 0,9 1 0 0,0 0 0 0,-8-2 1888 0,8 2 320 15,-6-5 64-15,2-2 16 0,2-2-1248 0,0-2-240 16,1-2-48-16,2 2-16 0,2-2 96 0,2-1 0 15,1 3 16-15,2-1 0 0,0-2-224 0,2 0-48 16,1-1-16-16,1 4 0 0,0-2-192 0,1 6-48 16,-1-3 0-16,-1 6 0 0,-1 1-48 0,0 1-16 15,-10 2 0-15,11 4 0 0,-4 1-80 0,-2 7-32 16,-2 0 0-16,-3 4 0 0,-3-1-16 0,-2 4-128 16,-6 3 192-16,-2 2-64 0,-5-4 0 0,-1 2 0 15,-2-1 0-15,-1 0 0 0,-1-1-128 0,4-5 160 16,-3-3-160-16,5-1 160 0,0-6 208 0,6 0 32 15,2-3 16-15,9-2 0 0,-9-4 32 0,4-3 16 16,2-5 0-16,2-2 0 0,3-4-160 0,4-1-48 0,0-4 0 16,3 4 0-16,1-1-256 0,3 0 0 0,-1 0 128 15,2 2-128-15,-1-2-160 0,1 5-96 0,3 2 0 0,-2-1-16 32,-1 1-1568-32,0 4-304 0,1 2-64 0,0 0-10624 0,1 4-2128 15</inkml:trace>
  <inkml:trace contextRef="#ctx0" brushRef="#br2" timeOffset="-208266.75">11340 13232 13823 0,'0'0'608'0,"0"0"128"0,-9-10-592 0,2 4-144 15,2-3 0-15,5 9 0 0,-5-6 2512 0,-2-3 480 16,2 1 80-16,-2 3 32 0,7 5-1536 0,-10-5-304 16,1 0-64-16,9 5-16 0,-10-4-208 0,10 4-32 15,-10 0-16-15,10 0 0 0,-10 5-304 0,2 2-64 0,3-1-16 0,0 8 0 16,-2 1-96-16,2 5-32 0,2 5 0 0,-1 4 0 16,1 1 80-16,1 7 16 0,-1 4 0 0,-3 2 0 15,-1 8-48-15,2 2 0 0,-1 5 0 0,-2 4 0 16,-2-1-160-16,-1 2-48 0,-2-2 0 0,0 0 0 15,1 0-96-15,0-6-32 0,-1-5 0 0,1-5 0 16,-2 1 208-16,1-8 48 0,0-2 0 0,4-4 0 0,3-6 64 16,2 1 32-16,2-7 0 0,0-2 0 0,1-4-224 15,1-2-64-15,3-2 0 0,-3-10 0 0,0 0-32 0,0 0-16 16,0 0 0-16,12-10 0 0,0-2 208 16,1-4 32-16,-1-5 16 0,0-4 0 0,-1-1-176 0,2-4-32 15,0-2-16-15,-1-1 0 0,1-5-176 0,0-4 0 16,-3-4 0-16,1-2 128 0,1-9-128 0,-2-3 0 15,0-2 0-15,-2-4 0 0,-1 0 0 0,1 7 0 16,1 3 0-16,0 5 0 0,-2 9 0 0,1 7 0 16,-2 4 0-16,1 10 0 0,-3 3 0 0,-1 6 0 15,-3 12-128-15,0 0 128 0,0 0 0 0,0 0 0 16,-2 20 0-16,-3 8 0 0,-3 5-176 0,-1 5 176 16,-2 2-128-16,-2 12 128 0,-1 3 0 0,0 5 0 15,-4 5 0-15,1 5 0 0,-4 0 0 0,3 1 0 16,1-1 0-16,-1-6 0 0,0 1 0 0,5-8 0 15,3-3 0-15,3-5 0 0,1-7 0 0,6-5 0 16,4-5 0-16,1 0 0 16,3-4-640-16,3-2-128 0,2-5-48 0,2-3-12624 15,3-6-2544-15</inkml:trace>
  <inkml:trace contextRef="#ctx0" brushRef="#br2" timeOffset="-207215.75">23226 14712 6447 0,'-13'-3'272'0,"6"1"80"0,-4-2-352 0,3-1 0 16,-3-3 0-16,1 3 0 0,0 3 3808 0,0-2 688 16,0-2 144-16,0 2 32 0,-4 1-2800 0,1 1-544 0,0-6-112 0,-1 6-32 15,-1 4-288-15,0 3-48 0,-4-2-16 0,-2 1 0 16,-2 1-256-16,1 6-64 0,-3 3-16 0,1 3 0 16,-1 0 32-16,-1 8 16 0,1 6 0 0,-2 5 0 15,-1 5-160-15,2 6-48 0,0 0 0 0,1 9 0 16,-1 7-96-16,2-1-32 0,1 2 0 0,3 3 0 15,2 3-208-15,4-5 144 0,4-3-144 0,4-6 128 16,3-5-128-16,4-9 0 0,3-4 0 0,6-5 128 16,4-5 128-16,4-5 32 0,2-5 0 0,5-4 0 0,0-5 224 0,6-2 64 15,4-4 0-15,3-4 0 0,2-6-48 0,4 0 0 16,4-7 0-16,2 0 0 0,0-5-272 0,-2-3-64 16,-1-2-16-16,-4-4 0 0,-3 1-176 0,-1-5 192 15,-1-2-192-15,-4-3 192 0,-4-2 192 0,-5-4 32 16,-2-1 16-16,-8-5 0 0,-3-5 80 0,-3 1 0 15,-8-3 16-15,-2 4 0 0,-8-3-272 0,0 7-64 16,-6 5-16-16,-1 6 0 0,0 4-176 0,-5 5 160 16,-4 4-160-16,-2 2 160 0,-2 3-160 0,-3 4 0 15,3 3-160-15,-1 6 160 16,-2 4-928-16,5 0-96 0,2 1 0 0,2 4-16 16,4-1-1440-16,5 2-272 0,5 1-64 0,9-5-13440 0</inkml:trace>
  <inkml:trace contextRef="#ctx0" brushRef="#br2" timeOffset="-206881.11">23779 15557 21183 0,'-18'5'1888'0,"9"0"-1504"0,2 4-384 0,7-9 0 15,0 0 2384-15,-8 4 416 0,8-4 80 0,0 0 0 16,0 0-1440-16,0 0-288 0,0 0-64 0,0 0-16 16,0 0 96-16,4-10 32 0,0-3 0 0,1-1 0 15,2 0-272-15,1-1-48 0,2 0-16 0,-2 0 0 0,-2-5-144 0,3 3-16 16,1-1-16-16,-1 0 0 0,-3 3-176 0,2 1-16 16,0 0-16-16,-2 5 0 0,-1-2-272 0,-5 11-48 15,0 0-16-15,0 0 0 0,0 0-144 0,0 0 0 16,0 0 0-16,0 0 0 0,-8 15 0 0,0 0 0 15,-5 2 0-15,4-1 0 0,-2-1-144 0,0 3 144 16,0-1-192-16,-1-1 192 16,4 1-592-16,-1-1-16 0,0 0 0 0,4 0 0 15,1-3-1616-15,4-3-320 0,4-1-64 0,-4-9-9136 16,10-1-1824-16</inkml:trace>
  <inkml:trace contextRef="#ctx0" brushRef="#br2" timeOffset="-206415.23">24520 14631 19583 0,'3'-14'864'0,"0"9"176"0,-3 5-832 0,0 0-208 0,4-12 0 0,-1 5 0 0,-2-5 1424 0,-1 12 240 15,0 0 64-15,0 0 0 0,-1-6-128 0,1 6 0 16,0 0-16-16,0 0 0 0,0 0-528 0,0 0-96 16,0 0-32-16,-8 6 0 0,3 7-224 0,-1 2-32 15,1 4-16-15,1 3 0 0,1 4 32 0,-2 7 0 16,0 8 0-16,1 1 0 0,0 6-112 0,-2 5 0 15,2 1-16-15,-1 6 0 0,0 2-112 0,1 2 0 16,0-2-16-16,1-1 0 0,-1-5-144 0,0-3-32 16,0-3 0-16,2-7 0 0,-2 2 848 0,0-7 176 15,0-4 16-15,0-1 16 16,1-5-1632-16,-3 1-336 0,1-3-64 0,0-1-16 0,2-6 736 0,-1-1 0 16,0-4 128-16,0-1-128 0,-1-2 160 0,1-4-160 15,4-7 128-15,0 0-128 0,0 0 0 0,0 0-256 16,0 0 48-16,0 0 0 15,-7-4-1712-15,1 0-320 0,6 4-80 0,-6-13-15856 0</inkml:trace>
  <inkml:trace contextRef="#ctx0" brushRef="#br2" timeOffset="-205696.68">22667 14150 15887 0,'0'0'704'0,"-5"-4"144"0,-2-6-672 0,2 4-176 0,0 2 0 0,5 4 0 15,-8-6 1136-15,1 1 192 0,-1 1 32 0,-1 3 16 16,-2 3-496-16,-1 4-112 0,1 3 0 0,-3 0-16 16,-3 4 32-16,-2 5 16 0,-3 2 0 0,-3 8 0 15,0 4 112-15,0 10 32 0,-2 4 0 0,0 7 0 0,-1 8-208 0,-1 2-32 16,-2 7-16-16,2 5 0 0,1 7-192 0,3 0-48 15,1 2 0-15,2 1 0 0,3 2-144 0,1-3-48 16,2-7 0-16,3 1 0 0,4-3 0 0,4 0 0 16,2-3 0-16,6-7 0 0,2-3-112 0,7-8-16 15,0-7-128-15,3-2 192 0,3 0-64 0,4-3-128 16,2-5 176-16,7-3-176 0,4-5 144 0,6 1-144 16,5 0 0-16,6-7 144 15,5-1-496-15,4-5-96 0,1-3-32 0,0-2-10096 16,1-7-2032-16</inkml:trace>
  <inkml:trace contextRef="#ctx0" brushRef="#br2" timeOffset="-204995.86">24912 13979 8287 0,'-14'-2'736'0,"0"-1"-592"15,0-3-144-15,1 1 0 0,0-1 2480 0,2 1 464 16,2 1 80-16,-1-1 32 0,2 1-1552 0,8 4-304 16,0 0-64-16,0 0-16 0,-6-5-256 0,6 5-48 15,0 0-16-15,0 0 0 0,0 0-224 0,11 1-64 16,2 2 0-16,3 2 0 0,5 3 128 0,3 1 0 15,3 5 16-15,4 3 0 0,4 6-32 0,4 4-16 16,4 3 0-16,2 3 0 0,-2 7-160 0,-2 2-16 16,-3 6-16-16,-4 4 0 0,-3 4-144 0,-3 3-16 15,-3 0-16-15,-1 5 0 0,0 2-96 0,-5 0-16 16,-2 4 0-16,-3-3 0 0,-3 1 96 0,-2-5 16 16,-1 2 0-16,-4-4 0 0,-2 1 208 0,-1-4 32 15,-2 0 16-15,-1-3 0 0,-3-3 144 0,-3 0 48 0,-1 0 0 0,-4-1 0 16,-3 0-48-16,-1-4-16 0,1-1 0 15,-1-5 0-15,1 0-48 0,-3-1-16 16,-2-5 0-16,1 1 0 0,0-3-64 0,-2-1-16 0,-1 1 0 0,3-2 0 16,-3-1-192-16,0-5-32 0,-1 4-16 0,0-5 0 15,0 1 16-15,1 0 0 0,1-6 0 0,0 1 0 16,1-2-48-16,0 0 0 0,0 1 0 0,3-1 0 16,-1-4 0-16,1 0 0 0,0-4 0 0,4 1 0 0,2 1-208 0,-1-3 176 15,0 1-176-15,2-4 160 0,1 1-160 0,2 0 0 16,3-2 0-16,5-5 128 0,0 0-128 0,0 0 0 15,-6 7 0-15,6-7 128 0,0 0-128 0,0 0 0 16,0 0 0-16,0 0 0 0,0 0-192 0,0 0-80 16,11 1-16-16,2-1 0 15,-3-1-1040-15,1-2-208 0,1 2-32 0,-1-3-12080 16,2 2-2416-16</inkml:trace>
  <inkml:trace contextRef="#ctx0" brushRef="#br2" timeOffset="-201592.71">25865 8893 15999 0,'-12'-10'704'0,"5"9"160"0,-2 3-688 0,9-2-176 16,-9 4 0-16,9-4 0 0,0 0 1360 0,0 0 240 15,0 0 64-15,0 0 0 0,0 0-528 0,0 0-112 16,0 0 0-16,0 0-16 0,13 1 80 0,4-1 0 16,4-2 16-16,7-3 0 0,6 3-144 0,7 1-48 15,3-1 0-15,6 0 0 0,3 6-432 0,1 0-96 16,-2 1 0-16,4-2-16 0,-5-6-112 0,4 2-32 16,1 1 0-16,2 2 0 0,0 2-32 0,-3 2 0 15,-4 1 0-15,-6-2 0 0,-3-1-48 0,-6 1-16 16,-6 0 0-16,-7-1 0 0,-6 1-128 0,-7 1 0 15,-2 0 0-15,-8-6 0 0,0 0 0 0,-12 12 0 16,-6-2 0-16,-7 1 0 0,-7-4 0 0,-7 0 160 16,-8-1-160-16,-4-1 160 0,-1 4-160 0,-3-2 192 15,-2 3-192-15,-2-3 192 0,0-2 16 0,-4 1 16 0,2-2 0 0,0-2 0 16,2 2 80-16,1 4 16 0,4-2 0 0,4 1 0 16,3-1-112-16,5-2-16 0,5 1 0 0,7-1 0 15,4 1-32-15,7-1-16 0,7-2 0 16,12-2 0-16,0 0-144 0,0 0 128 0,7 7-128 0,7-1 128 15,5-4 0-15,7-2 0 0,3-1 0 0,7 1 0 16,4 1-128-16,7-1 160 0,3-2-160 0,4-1 160 16,4 0-160-16,-1 0 0 0,0-1 0 0,0 2 128 15,0-1-128-15,1 1 0 0,-1-4 0 0,-2 3 0 16,0-1 0-16,-5 3 0 0,-7-2 0 0,-6 2 0 16,-9-1 0-16,-5 2 0 0,-5-2 0 0,-8 2 0 0,-10 0 0 15,0 0 0-15,-9 6 0 0,-5-2 0 0,-5 0 0 0,-12-2 0 16,-10 1-160-16,-8 3 160 0,-4 1 0 0,-3 2 0 15,-3-3-128-15,-2-2 128 0,-2-3 0 0,-2 2 0 16,-4 2 0-16,3-3 0 0,1 1 0 0,2 1 0 16,3 2 0-16,3-2 0 0,4-2 128 0,4 0-128 15,6 1 192-15,5 0-192 0,5-2 128 0,7 3-128 16,9-1 0-16,8-1 0 0,9-2 176 0,0 0-176 16,15 1 160-16,9-1-160 0,5-1 192 0,10-3-48 15,6-2-16-15,11 1 0 0,1 1-128 0,10 0 0 16,4-1 144-16,4 1-144 0,0-1 0 0,1-2 0 15,0 0 0-15,3 1 128 0,1-4-128 0,-1 3 0 16,-3 0 0-16,-3 0 0 0,-6 2 0 0,-6-2 0 16,-8 2 0-16,-8 1 0 0,-11-1 0 0,-7-2 0 15,-9 3 0-15,-18 4 128 0,0 0-128 0,0 0 0 16,-13 4 0-16,-11-1 0 0,-9-2 0 0,-9 3-128 16,-10 0 128-16,-9-2 0 0,-9 1 0 0,-6-2-128 15,-5-1 128-15,-1 0 0 0,-3 0 0 0,0-1 0 0,-3 0 0 0,1-1 0 16,2 2 0-16,4 3 0 0,2-1 128 0,4 0-128 15,4-4 176-15,6 0-48 0,4-1 0 16,11 2 0-16,10-2-128 0,12 3 0 0,10-3 0 0,9-1 0 16,9 4 0-16,10-8 0 0,8 2 176 0,16-2-176 15,11 3 144-15,6-2-144 0,3 1 128 0,5 0-128 16,4-4 0-16,5 4 0 0,6-2 0 0,7 2 0 16,2-1 0-16,-1-2 0 0,1-1 0 0,2 1 0 15,3 5 0-15,-6 4 0 0,-2 0 0 0,-7-1 0 16,-10-3 0-16,-8 1 0 0,-9 1 0 0,-12 2 0 0,-8 2 0 0,-13 1 0 15,-13-3 0-15,0 0 0 0,-13 5 0 0,-14-1 0 16,-11 1 0-16,-12 3-176 0,-11-4 176 0,-8 1 0 16,-11 1 0-16,-2-2-128 0,-3-1 128 0,-3 2 0 15,-5 2 0-15,-1-4 0 0,-1-3 0 0,2 0 128 16,4 2-128-16,1 1 176 0,3-1-176 0,6 0 192 16,8 0-192-16,11-4 192 0,12 2-192 0,11 2 192 15,10-2-192-15,12 0 192 0,15 0-192 0,0 0 192 16,0 0-192-16,23-5 192 0,10-1-192 0,12 2 192 15,9-2-192-15,10 1 192 0,2 1-192 0,5-4 0 16,4-1 0-16,5 0 0 0,7 7 0 0,0-1 0 16,1 2 0-16,0-2 0 0,-1 0 0 0,0 0 0 15,-1 1 0-15,-7 5-176 0,-9 1 176 0,-10 0 0 16,-12 1 0-16,-11 1 0 0,-10-2 0 0,-10 1 128 16,-17-5-128-16,0 0 128 0,-6 9-128 0,-10-1-160 15,-10 2 160-15,-12-2-208 0,-12 2 208 0,-7-1 0 16,-9 2 0-16,-1-3 0 0,-4 1 0 0,-3-2 0 0,-2 3 0 0,-3-2 0 15,-4 2 0-15,4-3 0 0,4-2 0 0,5 1 0 16,7-2 0-16,9 1 0 0,10-1 0 0,10 1 0 16,8-4 0-16,8 0 0 0,8-1 0 0,10 0 0 15,0 0 0-15,22 4 0 0,6 0 0 0,7-3 0 16,7-3 0-16,9-1 0 0,8 1 0 0,8-1 0 16,6-4 0-16,3 3 0 0,0 1 0 0,3 1 0 15,0 0 0-15,0 0 0 0,-1-2-128 0,-1 3 128 0,-4-2 0 0,-7 2 0 16,-8 1 0-16,-10 2 0 0,-10 5 0 0,-9-2 0 15,-8 1 0-15,-10 2 0 0,-11 1-144 0,-8 2 144 16,-7-2-128-16,-9 3 128 0,-10 0-128 0,-10-2 128 16,-9 3-128-16,-7 0 128 0,-6-3 0 0,-5 3-128 15,-4 2 128-15,0-1 0 0,0-3 0 0,-2 1 0 16,-5-3 0-16,6 0 0 0,5 0 0 0,7-1 0 16,7 0 0-16,9 1 0 0,8-3 0 0,11 3 0 15,9-5 0-15,11 2 0 0,9-6 0 0,0 0 0 16,16 7 0-16,10-5-128 0,6-3 128 0,9-3 0 15,9 0 0-15,7 2 0 0,8 1 0 0,2-1 0 16,2 1 0-16,2 0 0 0,0-7 0 0,2 3 0 16,-1 1 0-16,0 2 0 0,-5-1 0 0,-6 2 0 15,-10 1 0-15,-9 1 0 0,-9 0 0 0,-8 2 0 16,-6-1 0-16,-7 1 0 0,-12-3 0 0,0 0-128 0,-12 4 128 0,-6 2 0 16,-4-2 0-16,-10 1 0 0,-10 0 0 0,-8-1-128 15,-6-1 128-15,-2-2 128 0,-4-1-128 0,-1 2 176 16,1 3-176-16,1-2 0 0,-1 1 0 0,6-4 0 15,4-1 0-15,8-2 0 16,9 2 128-16,9 1-128 0,10 1 192 0,16-1-32 0,0 0-16 0,0 0 0 16,16 0-144-16,10 0 160 0,7 3-160 0,8-2 160 15,4-1-160-15,7 0 0 0,3 0 0 0,4 0 128 16,0 0-128-16,4 2 0 0,0 0-192 0,2 3 192 16,0 2-1136-16,-4 1-96 0,-5 3-32 15,-8 0-11088-15,-8 1-2240 0</inkml:trace>
  <inkml:trace contextRef="#ctx0" brushRef="#br3" timeOffset="-194222.28">26375 14343 8287 0,'0'-10'736'0,"0"4"-592"0,2 0-144 15,1-2 0-15,-3 8 2560 0,1-6 496 0,4-2 80 16,-2 0 32-16,-2 3-1600 0,-1 5-320 15,4-7-64-15,-4 7-16 0,0 0-32 0,0 0-16 16,0 0 0-16,0 0 0 0,3-5-160 0,-3 5-16 16,0 0-16-16,0 0 0 0,0 0-368 0,0 0-80 0,-12 8-16 0,2 6 0 15,-2 5-16-15,-1 2 0 0,-2 2 0 0,-1 1 0 16,-5 5 96-16,0 7 16 16,-3 6 0-16,-1 7 0 0,-1 1-160 0,-2 4-16 0,-2 5-16 0,1 3 0 15,1 7-192-15,3-2-48 0,-1 1 0 0,4-2 0 16,2 0-128-16,3 1 160 0,3 0-160 0,0-3 160 15,2-4-32-15,2-6-128 0,0-2 192 0,4-4-64 16,3-4 64-16,1-6 0 0,2-2 0 0,0-3 0 0,2-1-64 16,4-2 0-16,1 1 0 0,2-6 0 0,0 3-128 0,3-6 0 15,2-2 0-15,4-1 128 0,1-4-128 0,5-1-192 16,2-5 32-16,2 0 16 16,3-5-1280-16,2-3-256 0,3-2-48 0,2-3-14224 15</inkml:trace>
  <inkml:trace contextRef="#ctx0" brushRef="#br3" timeOffset="-193723.3">27008 14661 23039 0,'-6'-14'1024'0,"3"3"192"0,-1 1-960 0,0-3-256 16,0-1 0-16,-2 5 0 0,1 1 976 0,5 8 160 0,-7-5 16 15,7 5 16-15,-11-2-368 0,2 2-80 16,-1 2-16-16,0 6 0 0,-3 2-256 0,-2 3-64 0,1 6-16 0,-3 2 0 0,-3 1 16 0,-2 6 0 16,-2 0 0-16,-1 9 0 0,-2 5 0 0,-2 2 0 15,-2 7 0-15,1 4 0 0,1 5-128 16,1 1 0-16,1-2-16 0,3 5 0 0,2-4-96 0,3-3-16 15,4-5 0-15,5-5 0 0,2-8 16 0,6-4 0 16,2-2 0-16,3-8 0 0,4 2 128 0,4-8 32 16,6-6 0-16,4-3 0 0,5-3 64 0,7-3 16 15,5-5 0-15,4-5 0 0,2-3-64 0,2-8-16 16,0-4 0-16,0-2 0 0,-2 0-176 0,-1 0-128 16,-1-6 144-16,0 1-144 0,0-4 128 0,-2-1-128 15,0-3 0-15,-3 1 144 0,-4-3-16 0,-4-6-128 16,-6-1 192-16,-4-8-64 0,-2 0 256 0,-8 1 32 15,-4 0 16-15,-5 5 0 0,-5 4-16 0,-4 4 0 16,-3 5 0-16,-4 2 0 0,-6 6-32 0,-3-1 0 16,-4 4 0-16,-3 3 0 0,-1 3-192 0,-2 5-64 15,2 5 0-15,2 1 0 16,0 2-512-16,4 4-128 0,5 4 0 0,2 1-16 16,5-3-2432-16,5 5-496 0,4 2-80 0</inkml:trace>
  <inkml:trace contextRef="#ctx0" brushRef="#br3" timeOffset="-193453.05">27618 15433 34095 0,'-32'1'1504'0,"14"-1"320"0,0-1-1456 0,2-1-368 16,1 1 0-16,3-3 0 0,3 2 1920 0,9 2 304 15,-5-7 64-15,3-1 16 0,2-1-1440 0,2-4-288 16,3 3-48-16,3-4-16 0,1-3-128 0,1 1-16 16,-1-1-16-16,1 5 0 0,0-1-176 0,0 0-48 15,-1 4 0-15,0 0 0 0,-1 0-128 0,-8 9 0 16,0 0 0-16,9-6 0 0,-9 6 0 0,0 0 0 16,6-5-224-16,-6 5 80 15,0 0-1584-15,0 0-320 0,0 0-64 0,0 0-10112 16,0 0-2032-16</inkml:trace>
  <inkml:trace contextRef="#ctx0" brushRef="#br3" timeOffset="-193122.38">28487 14553 33167 0,'0'0'2944'0,"0"0"-2352"0,0 0-464 0,0 0-128 15,-7 5 832-15,0 2 128 0,3 5 48 0,1 4 0 16,-3-2-272-16,3 5-48 0,-2 3-16 0,2 5 0 16,-1 5-16-16,0 5 0 0,-1 5 0 0,-1 0 0 15,-2 2-128-15,1 3-16 0,-2 2-16 0,0-2 0 0,0 2-192 0,0 1-48 16,-1 1 0-16,0-6 0 0,1 0-256 15,0-3 0-15,-1 2 128 0,1-3-128 0,0-4 0 0,1-3 0 16,0-1 0-16,1-6 0 0,2 1-288 0,1-5-64 16,2-2-16-16,0-4 0 15,2-3-1168-15,3-4-224 0,-3-10-48 0,8 5-9840 16,-8-5-1984-16</inkml:trace>
  <inkml:trace contextRef="#ctx0" brushRef="#br3" timeOffset="-192605.93">28894 13934 12895 0,'-3'-9'1152'0,"2"0"-928"0,1 0-224 0,0 1 0 15,0-1 2240-15,0 2 416 0,3 2 80 0,-3 5 16 16,0 0-992-16,0 0-192 0,0 0-32 0,0 0-16 16,9-6-464-16,-9 6-96 0,11 4 0 0,0 1-16 0,1 2-224 0,1 5-32 15,1 2-16-15,1 2 0 16,1 2-160-16,3 4-16 0,2 4-16 0,2 5 0 0,2 3-48 0,2 8-16 15,2 4 0-15,1 6 0 0,2 3-96 0,1 3-32 16,2 8 0-16,-4 2 0 0,-3 2-160 0,-3 2-128 16,-5-1 192-16,-5 2-192 0,-5 0 192 0,-3-3-64 15,-4-5 0-15,-3-1-128 0,-2-7 128 0,-4-1-128 16,-3-7 0-16,-3-2 0 0,-3-7 528 0,-3-2 0 16,-5 0 0-16,-1-2 0 0,-3-2 160 0,-1-1 16 15,-1-5 16-15,-1 1 0 0,-2 0 16 0,1-3 0 16,0 1 0-16,0-3 0 0,-2 5-192 0,-1-1-32 15,-3 4-16-15,-2-1 0 0,-3-3-272 0,0 4-48 16,0 1-16-16,1-2 0 0,2-5-160 0,4-3 0 0,4-1 144 16,4-8-144-16,3-3 0 0,5 0 0 0,2-5 0 0,6-4 128 15,0-3-384-15,11 1-64 0,-6-4 0 0,2-6-16 32,2 0-2288-32,7-7-448 0,1-3-80 0</inkml:trace>
  <inkml:trace contextRef="#ctx0" brushRef="#br3" timeOffset="-191054.16">27413 7942 9215 0,'0'-7'816'0,"0"-1"-656"16,0 2-160-16,0-2 0 0,0 8 1904 0,-2-8 336 16,-1-4 80-16,0 4 16 0,1-2-1024 0,-1 2-208 15,0-3-32-15,1 2-16 0,0 1-160 0,-1 2-48 16,3 6 0-16,0 0 0 0,-4-8-112 0,4 8-32 15,0 0 0-15,0 0 0 0,0 0-128 0,0 0-48 16,0 0 0-16,0 0 0 0,0 0-256 0,-2 12-48 16,1 1-16-16,1 0 0 0,0 3 0 0,2 3 0 15,1 4 0-15,0 1 0 0,3 0-16 0,-1 4 0 16,1-1 0-16,0 2 0 0,2 0-16 0,1-3-16 0,1-2 0 0,-1-1 0 16,2-4 96-16,1 0 0 15,1-3 16-15,-1-1 0 0,1-3-64 0,1 1-16 16,2-6 0-16,0 2 0 0,2-5 48 0,2 0 0 0,-4-2 0 0,6-2 0 15,-2-2 32-15,3-2 16 16,1-1 0-16,0-4 0 0,1 0-96 0,0-4 0 0,-5 1-16 16,2-1 0-16,-2-2-176 0,-1-2 160 0,-1-1-160 15,0 2 160-15,-1-1-160 0,-1 2 0 0,1-1 0 16,-1-1 0-16,-1 1 0 0,3 2 0 0,1 1 0 16,-1 3 0-16,-1 2 0 0,0 4 0 0,0-1 0 0,1 5 0 15,-1 1 0-15,-3 6 0 0,2-2 0 0,-1 4 0 16,-1 0 0-16,0 5 0 0,0-2 0 0,-1 1 0 15,-2 4 0-15,0 0 0 0,0 2 0 0,-2 0 0 16,-3-1 0-16,0 0 0 0,-1 1 0 0,-1-2 0 0,-1-3 0 16,-1 0 0-16,0-5 0 0,-2-9 0 0,0 0 0 0,0 0 0 15,0 0 0-15,0 0 0 0,0 0 0 0,0 0 0 16,0 0 0-16,11 0 128 0,0-3-128 0,0-2 160 16,-3-3-160-16,3-2 160 0,0 2-160 0,2-2 0 15,0 3 144-15,0-1-144 0,3 3 0 0,0 0 0 16,0-1 0-16,0 2 0 0,1 0 0 0,0 0 0 15,1 0 0-15,1 3 0 0,2 0 0 0,-1 1 0 16,0 0 0-16,-1 0 0 0,2-2 0 0,-1 1 0 16,2-1 0-16,2-1 0 0,1-5 128 0,1 2-128 15,3 0 160-15,1-3-160 0,0 1 336 0,1-3-16 16,-3 2-16-16,-1-3 0 0,-3-3-128 0,-2 0-32 16,-3-2 0-16,-1 1 0 0,-3-3-144 0,-2 1 0 15,-2-1 0-15,-1 1 128 0,-2 2-384 0,-3 2-64 16,-1-2-32-16,-3 2 0 15,-1-3-2512-15,-4 1-496 0</inkml:trace>
  <inkml:trace contextRef="#ctx0" brushRef="#br3" timeOffset="-190504.24">28103 8958 17503 0,'4'-22'768'0,"0"12"176"0,0-3-752 0,1 5-192 15,-1-4 0-15,-1 3 0 0,1 2 2384 0,-2 1 448 16,-2 6 96-16,0 0 16 0,0 0-1600 0,0 0-320 16,-9 3-64-16,-2 2-16 0,-1 8-496 0,-2 3-112 15,-3 5-16-15,1-1 0 0,-3 2-144 0,0 3-48 0,0 0 0 0,2 6 0 16,0-1 96-16,3 0 16 0,3 0 0 0,3-2 0 15,3-4 128-15,3-3 16 16,2-4 16-16,4 1 0 0,1-4-16 0,2-4 0 0,3-1 0 0,4-5 0 16,3-4 240-16,5-2 32 0,3-9 16 0,3 1 0 15,5-6-80-15,1-3-16 0,1-4 0 0,0 0 0 16,1 0-288-16,-2-2-64 0,-3-1-16 0,-5 2 0 16,-5-5-16-16,-3 3-16 0,-2 0 0 0,-5-2 0 15,-3-5 96-15,-2 0 32 0,-4 0 0 0,-4 5 0 16,-1 2-96-16,-2 3-16 0,-2-2 0 0,0 7 0 15,-1 4-192-15,-1 1 0 0,-2 2 0 0,-2 5 0 16,-4 0-1328-16,-3 3-256 0,-2 3-48 16,2 1-16-16,0 3-2016 0,2-2-416 0,-7 1-80 0,5 2 0 0</inkml:trace>
  <inkml:trace contextRef="#ctx0" brushRef="#br3" timeOffset="-190213.85">28609 9161 1839 0,'0'0'160'0,"-4"8"-160"16,1 1 0-16,3-9 0 0,0 0 5632 0,0 0 1088 0,-6 7 208 0,3 1 48 16,3-8-4304-16,0 0-880 0,-8 4-160 0,8-4-32 15,0 0-288-15,0 0-48 16,-10-4-16-16,4-4 0 0,0 0-368 0,1-5-80 0,4-1-16 0,0 2 0 15,0-2-336-15,2 3-80 0,0 0-16 0,0-2 0 16,-1 3-160-16,3 1-16 0,-1-4-16 0,1 5 0 16,-3 8-160-16,0 0 160 0,0 0-160 0,0 0 160 15,0 0-160-15,0 0 0 16,0 0 0-16,0 0 0 0,0 11-224 0,-1 1 32 16,-1 4 0-16,0-1 0 15,-1-2-1136-15,2 0-208 0,1 0-64 0,0 2-9680 0,1-2-1952 0</inkml:trace>
  <inkml:trace contextRef="#ctx0" brushRef="#br3" timeOffset="-189868.54">29284 8461 16575 0,'10'-12'1472'0,"1"0"-1168"16,-3-1-304-16,3 3 0 0,0 6 4336 0,-1 2 800 15,-10 2 176-15,10 2 16 0,-10-2-3600 0,11 3-736 16,-5 5-144-16,-1 4-16 0,-4 2-320 0,-1 6-64 16,-2 7-16-16,-3 3 0 0,-4 5-32 0,-1 3 0 15,-3 3 0-15,-1 1 0 0,-1 5 16 0,1-2 0 16,1 4 0-16,3-5 0 0,0 2 48 0,1-5 16 0,0-2 0 0,4 0 0 15,1-3-288-15,3-3-48 16,1-1-16-16,2-3 0 0,1-5-128 0,0-2 0 16,3-1 0-16,0 0 128 0,2-2-128 0,0-1-272 0,0-4 64 0,2-6 16 31,3 0-1776-31,0-4-336 0,-1-4-80 0,2-1-15152 0</inkml:trace>
  <inkml:trace contextRef="#ctx0" brushRef="#br3" timeOffset="-187933.94">20208 5085 12895 0,'-9'-14'1152'0,"4"8"-928"0,2-3-224 0,-3 1 0 16,4-2 624-16,-2 2 80 0,2-1 0 0,-2 2 16 16,-1-2 176-16,1 3 48 0,1 0 0 0,-2-1 0 15,3-1-160-15,-1 2-16 0,1-2-16 0,2 8 0 16,0-5 48-16,0 5 16 0,0 0 0 0,0 0 0 15,2-10 16-15,-2 10 0 0,8-6 0 0,2 3 0 16,1-1-176-16,3 2-16 0,2 0-16 16,6 1 0-16,5-1 32 0,6 0 16 15,7 0 0-15,8 1 0 0,5-2-192 0,6 0-32 0,2 0-16 0,6-2 0 16,6-2-160-16,8 0-16 0,4 1-16 0,2 1 0 16,-1-4-112-16,6 4 0 0,2 3-128 0,5-1 192 15,5-2-192-15,1 0 176 0,1 0-176 0,3 0 160 16,4 1-160-16,1 0 160 0,-3-1-160 0,4 1 160 15,2 3-160-15,-2-3 128 0,-3-2-128 0,0 2 128 16,-1 2-128-16,1-3 0 0,-1-1 0 0,-5 4 128 0,-6-2-128 16,0 3 128-16,-1 1-128 0,-7 1 128 15,-3-3 112-15,-6-2 16 0,-9 3 0 0,-4 1 0 0,-4 2 64 0,-4 3 32 16,-2-2 0-16,-9-2 0 0,-6 1-112 0,-5 0-32 16,-6-2 0-16,-7 1 0 0,-8 0-32 0,-4 2-16 15,-8 1 0-15,-7-4 0 0,0 0 32 0,0 0 0 16,0 0 0-16,-17 5 0 0,-5-3-48 0,-6 2 0 15,-5 1 0-15,-6-2 0 0,-9-1-144 0,-2 0 0 16,-6 0 144-16,-2 2-144 0,-5 1 0 0,-4-1 0 16,-5 0 0-16,-6-2 128 0,-8-1-128 0,0 3 0 0,0 4 0 0,-4-3 0 15,-7-3 0-15,-1 1 0 0,-2-3 0 0,-2 5 0 16,-1 3 0-16,-2 1 0 0,-7-4 0 0,1 0 0 16,3 4 0-16,-4-3 0 0,-3 2 0 0,2-1 128 15,3-4-128-15,2 3 0 16,1 3 0-16,3-3 0 0,3 2 0 0,4-2 0 0,3 1 0 0,4 0 0 15,-1-1 0-15,4 0 0 0,5 0 0 0,6-2 0 16,5 1 0-16,6 1 0 0,7 0 0 0,4-5 0 16,6 1 0-16,6-2 0 0,8 2 0 0,6-2 0 15,6 0 0-15,8 0 0 0,6 0 0 0,8 0 0 16,0 0 0-16,17-3 0 0,6 1 0 0,9-4-128 0,7 0 128 16,8 1-208-16,5 0 80 0,8-3 128 15,6 2-160-15,10 0 160 0,9-1 0 0,7 1-144 0,3-3 144 16,6 3 0-16,2 2 0 0,7-3 0 0,5 2 0 0,5 2 0 15,5 1 0-15,2-2 0 0,1-1 0 0,3 4 0 16,3 1 0-16,-3-1 0 0,-3-4 0 0,-1 4 0 16,3-1 0-16,-3 1 0 0,-1 1 0 0,-5 0 0 15,-6 0 0-15,1 3 0 0,0 0 0 0,-10 1 0 16,-10-1 0-16,-5 2 0 0,-2-3 0 0,-6 3 0 16,-4-1 0-16,-8 4 0 0,-8-4 0 0,-8-1 0 15,-9 5 0-15,-7-4 0 0,-6 0 0 0,-6 0 0 16,-7 2 0-16,-6-2 0 0,-14-4 0 0,0 0 0 15,0 0 0-15,-11 9-128 0,-4-1 128 0,-10-1 0 16,-4-3-144-16,-9-1 144 0,-9-3 0 0,-8 2 0 0,-7 0 0 0,-4 0 0 16,-4-1 0-16,-1-1 0 15,-2-1 0-15,-7-1 0 0,-6 1 0 0,-4 1 0 16,-6 1 0-16,1-1 0 0,-2-4 128 0,-3 3-128 0,-7 2 0 0,0 1 128 16,1-2-128-16,-2 0 0 0,-5-2 144 0,-2 2-144 15,-1 0 0-15,5 2 0 0,0-2 0 0,0 1 0 16,1 2 0-16,6-2 0 0,6 0 0 0,4 2 0 15,2-1 0-15,8 3 0 0,7 0 0 0,7-1 0 16,5-1 0-16,9-1 0 0,8 2 0 0,3 0 0 16,7-2 0-16,5 1 0 0,4-1 0 0,10 0 0 15,5-2 0-15,14 0 0 0,0 0 0 0,0 0 0 16,20 1-160-16,8 2 160 0,5-2-192 0,10-1 192 16,6 0-144-16,10 0 144 0,9-1 0 0,9 1-144 15,10 0 144-15,4 0 0 0,5 0 0 0,7 0 0 0,7 0 0 16,2 1 0-16,-1 1 0 0,3 0-128 0,4-2 128 15,-2 0 0-15,-2 1 0 0,1-1-128 0,-1 0 128 0,-1 2 0 16,0 1 0-16,-3 0 0 0,-6-2 0 0,-1 3 0 16,-1-3 0-16,-7 1 0 0,-4 0 0 0,-9 0 0 15,-6 0 0-15,-6-1 0 0,-5-1 0 0,-6 1 0 16,-4 0 0-16,-9 4 0 0,-8-3 0 0,-7-2 0 16,-9 0 0-16,-5 0 0 0,-6 0 0 0,-11 0 0 15,0 0 0-15,-17-3 0 0,-9-1 0 0,-9 2 0 16,-14-1 0-16,-4 1 0 0,-4-3 0 0,-8-2 0 15,-6 1-160-15,-12 1 160 0,-11-3-144 0,-8 4 144 0,-2 3 0 0,-4-3-144 16,-6-2 144-16,-7 3 0 16,-4 2 0-16,-2 0 0 0,-1-2 128 0,-2 3 0 15,-3 0 0-15,4 0 0 0,5-1 96 0,0 2 32 0,4 4 0 0,4 2 0 16,5-3 16-16,8-1 16 0,7 2 0 0,8 3 0 16,6-2-128-16,8 3-32 0,8-2 0 0,5 0 0 15,5 2-128-15,9-2 0 0,6 2 0 0,8-4-176 31,5-2-880-31,8 1-176 0,6 1-48 0,14-5-16144 0</inkml:trace>
  <inkml:trace contextRef="#ctx0" brushRef="#br3" timeOffset="-185883.14">12397 4987 18431 0,'0'0'1632'0,"-10"0"-1312"16,-1 0-320-16,1 0 0 0,-1-1 1152 0,1 1 176 16,0 0 16-16,2 4 16 0,-2-1-512 0,3 1-96 15,-2 3-32-15,9-7 0 0,0 0-320 0,0 0-64 0,0 0-16 0,0 0 0 16,0 0-16-16,0 0-16 16,0 0 0-16,11 6 0 0,4-4 176 0,3-2 48 0,1-1 0 0,7-1 0 15,3-3-192-15,5 1-48 0,6 0 0 0,3 1 0 16,4 0-16-16,-1-1 0 0,-2 0 0 0,4 0 0 15,2 2 16-15,1 0 0 0,1 0 0 0,1-1 0 16,3 2-64-16,-1 1-16 0,0-1 0 0,-5-1 0 16,-3 0-48-16,-1 1-16 0,-1-1 0 0,-3 4 0 15,-3-4-128-15,-3 1 192 0,-3 1-192 0,-4-1 192 16,-2 0-192-16,-4 1 0 0,-6 0 0 0,-4-2 128 16,-13 2-128-16,0 0 160 0,0 0-160 0,0 0 160 15,-9-6 160-15,-5 1 16 0,-7 2 16 0,-7 1 0 0,-4-1-160 0,-8 1-16 16,-4 0-16-16,-4 4 0 0,-6 1-160 0,-4 0 0 15,-5-2 0-15,-1 1 128 0,-2-2-128 0,1 2 0 16,2 2 0-16,6 1 128 0,4-1-128 0,2-2 0 16,0 3 144-16,5 2-144 0,4-3 0 0,4-2 0 15,4 3 0-15,7 2 0 0,6-2 0 0,8-3 0 16,3 2 0-16,10-4 0 0,0 0 0 0,7 9 0 16,7-4 0-16,5 0 0 0,9 0 0 0,7-2 0 15,5-1 0-15,5 0 0 0,2 0 0 0,3 1 0 16,3-2 0-16,3-1 0 0,1-3 0 0,4 2 0 15,1 0 0-15,2 0 0 0,2 1 128 0,-5-2-128 16,-1 1 160-16,-4-2-160 0,0 0 192 0,-6 0-48 16,0 1-16-16,-5-1 0 0,-5 2-128 0,-5 1 160 15,-5 1-160-15,-7 0 160 0,-4 1-160 0,-6-1 0 16,-13-1 0-16,0 0 0 0,-10 4 128 0,-8 2-128 16,-9-2 128-16,-9 1-128 0,-7 3 128 0,-5-2-128 15,-4 3 0-15,-7-2 128 0,-6 1-128 0,-3 1 0 16,-6-4 144-16,-3 3-144 0,-2-3 0 0,3-1 144 15,3 1-144-15,3 1 0 0,3-1 288 0,4 0-48 0,8 0-16 16,5-1 0-16,4-1-224 0,8-1 0 0,8 1 128 0,7-2-128 16,6-1 0-16,7 0-160 0,10 0 32 0,0 0 0 15,0 0-1648-15,18-6-320 0,7 1-64 16</inkml:trace>
  <inkml:trace contextRef="#ctx0" brushRef="#br3" timeOffset="-184647.84">20698 4852 17727 0,'-23'0'784'0,"9"-1"176"0,-3-3-768 0,1 0-192 15,-2 4 0-15,-1 3 0 0,-1 1 912 0,-3-2 160 16,-3 1 16-16,2-1 16 0,0 0-320 0,0-1-64 16,1-1-16-16,1 1 0 0,3 2-16 0,3-2-16 0,2 0 0 0,4-1 0 15,1-2-224-15,9 2-32 16,0 0-16-16,0 0 0 0,0 0-80 0,0 0-32 16,12 0 0-16,9 0 0 0,7-4-160 0,7 1-128 15,7-2 192-15,7 2-192 0,3-5 192 0,9 3-192 0,7 4 192 0,11-3-192 16,8-3 304-16,3 0-48 0,5-3-16 0,2 2 0 15,2 3 16-15,6-4 0 0,5-1 0 16,0-3 0-16,1 2 128 0,2 0 16 16,8-1 16-16,-6 2 0 0,-3 2-16 0,3 2 0 0,0-1 0 0,-3 2 0 15,-5 0-96-15,-3-1-32 0,-1 6 0 0,0-2 0 16,-1 2-112-16,-7 0-32 0,-7 2 0 0,-3-2 0 16,-4 2-128-16,-2 2 128 0,-2-1-128 0,-6-2 128 15,-8 1-128-15,-6 2 0 0,-4 4 0 0,-9-6 0 16,-2-2 0-16,-8 2 0 0,-4-1 0 0,-8 0 0 15,-5 2 0-15,-6-1 128 0,-11-2-128 0,0 0 0 0,0 0 0 0,0 0-176 16,-11 7 16-16,-9-2 0 16,-6 4-1552-16,-6 1-304 0,-4 3-64 0</inkml:trace>
  <inkml:trace contextRef="#ctx0" brushRef="#br3" timeOffset="-174475.41">29934 14612 11055 0,'-17'1'976'0,"8"1"-784"0,-2 1-192 0,-1-3 0 16,0-1 1680-16,3-1 304 0,9 2 48 0,0 0 16 16,0 0-432-16,0 0-80 0,-7 0 0 0,7 0-16 15,0 0-368-15,0 0-80 0,0 0-16 0,0 0 0 16,14 0 48-16,2 0 16 0,1 0 0 0,4-1 0 15,0-3-160-15,4 1-16 0,-3-3-16 0,4 4 0 16,1-3-304-16,2 0-64 0,1-2-16 0,2 5 0 16,-1 2-304-16,2 1-64 0,-3 0-16 0,1 2 0 15,-3 2-160-15,-2-1 0 0,-2 0 0 0,-2-2 0 16,-4 1-1104-16,-4 2-256 16,-4 0-48-16,-10-5-8896 0,0 0-1760 0</inkml:trace>
  <inkml:trace contextRef="#ctx0" brushRef="#br3" timeOffset="-174301.68">30006 14854 22111 0,'0'0'1968'0,"0"0"-1584"0,0 0-384 0,0 0 0 0,0 0 1792 0,0 0 288 16,0 0 48-16,12 4 16 0,-1-4-944 0,4-1-192 16,-1-2-48-16,4 2 0 0,1 2-208 0,3-2-48 15,3-3-16-15,3 2 0 0,4 0-384 0,0 0-80 16,-2-1-16-16,2 2 0 15,2 1-1200-15,-2 0-240 0,0 1-48 0,-3 1-13664 0</inkml:trace>
  <inkml:trace contextRef="#ctx0" brushRef="#br3" timeOffset="-173557.67">31285 14656 8287 0,'0'-10'368'0,"0"10"80"0,1-10-448 0,0 3 0 16,1-1 0-16,-1 0 0 0,-1 8 1408 0,4-10 192 16,-4 2 32-16,4-2 16 0,-2 2-752 0,-1-1-128 15,-1 9-48-15,3-9 0 0,-2-3 240 0,1 4 64 16,-2-2 0-16,0 10 0 0,0 0-64 0,1-6-16 0,-1-3 0 0,0 9 0 16,0 0-160-16,0 0-16 15,0 0-16-15,-7-5 0 0,7 5-496 0,-8 0-112 0,-1 0-16 0,0 3 0 16,-1 0-128-16,-1 5 192 0,0 1-192 0,-2 2 192 15,1 4-16-15,-2 0 0 0,-2 2 0 0,-1 3 0 16,0 7 16-16,0 4 16 0,1 2 0 0,1 0 0 16,-1-2-208-16,2 2 176 0,-1 2-176 0,5-2 160 15,1-1-160-15,3-7 0 0,2 0 0 0,4-3 0 16,1-3 0-16,3 1 0 0,1-4 0 0,1-1 0 16,2-4 320-16,2 0-32 0,0-5 0 0,3 0 0 15,2-2 288-15,3-4 48 0,0-1 16 0,2-4 0 16,3-4-128-16,1 2-32 0,1-4 0 0,0 0 0 15,0-1-224-15,0-3-32 0,-3-2-16 0,3 1 0 0,-4-2 32 16,0-2 0-16,-2-2 0 0,-2-5 0 0,-1-1 176 0,-4-1 32 16,-3 4 16-16,-2-4 0 0,-4-2-96 15,0 3-32-15,-3 0 0 0,-1 5 0 0,-3-2-128 0,-2 3-16 16,-3 2-16-16,-2 3 0 0,1 3-176 0,-1 3 0 16,-3-3 0-16,-1 4 0 0,-1 1-192 0,-1 4-128 15,0 4-32-15,0-3 0 16,1 0-2080-16,3 3-432 0,2 1-80 0,1 1 0 0</inkml:trace>
  <inkml:trace contextRef="#ctx0" brushRef="#br3" timeOffset="-173145.29">31660 15109 3679 0,'0'0'320'0,"0"0"-320"0,0 0 0 0,-4 6 0 15,4-6 3760-15,0 0 672 0,-9 5 144 0,9-5 32 16,-9 5-2512-16,9-5-496 0,-9 0-112 0,9 0-16 15,0 0 0-15,0 0 0 0,0 0 0 0,-7-5 0 16,7 5-320-16,0 0-64 0,-2-9 0 0,2 9-16 16,2-14-400-16,0 3-80 0,2 1-16 0,1-3 0 0,-1 4-144 0,2-2-48 15,1-1 0-15,-2 4 0 0,-5 8-128 0,6-11-48 16,1 2 0-16,-2 1 0 0,-5 8-208 0,0 0 0 16,0 0 128-16,0 0-128 0,0 0 0 0,0 0 0 15,0 0 0-15,0 0 0 0,0 0 0 0,0 0 0 16,-8 8 0-16,0-2 0 0,-1 3 0 0,1-2 0 15,-1-2 0-15,1 2 0 0,-1 0-160 0,3 0-32 16,-1 2 0-16,2-4 0 16,5-5-1424-16,0 0-304 0,-2 11-48 0,2-11-8192 15,0 0-1632-15</inkml:trace>
  <inkml:trace contextRef="#ctx0" brushRef="#br3" timeOffset="-172657.15">32203 14665 14735 0,'0'0'640'0,"5"-10"160"0,-3 2-640 0,-2 8-160 0,3-13 0 0,-3 13 0 15,0 0 912-15,0 0 160 0,0 0 16 0,0 0 16 16,-9-2-224-16,-1 4-48 0,-2 5-16 0,0 2 0 0,0 3-96 0,-1 0-16 16,-2 1 0-16,1 3 0 0,0 3-64 0,0 2-32 15,0 1 0-15,0 1 0 0,2-2-64 0,1 0-16 16,3 1 0-16,0 1 0 0,3-2-80 0,2 0-32 16,6-4 0-16,1 1 0 0,-4-18-48 0,9 19-16 15,-1-1 0-15,4-5 0 0,1-4 144 0,-1 0 16 16,4-4 16-16,0-3 0 15,-1 0 32-15,1-2 0 0,-2-3 0 0,1 0 0 0,1-2-96 0,0-2-16 16,-2 0 0-16,2-4 0 0,2-2-64 0,-9 3 0 16,2-1-16-16,-1-3 0 0,3 0-48 0,-1-3 0 15,-1 1 0-15,-1-1 0 0,-1-2-64 0,8-13 0 16,-7 7-16-16,-3 1 0 0,-3 2 16 0,-1 4 0 0,-3 3 0 0,-3 1 0 16,-1 0-112-16,-1 0-16 0,-1-1 0 15,-2 1 0-15,-2-3-128 0,0 3 0 0,-1 0 0 0,4 5 128 16,0 2-128-16,-2-2 0 0,-2 1 0 0,1 3 0 31,0-2-608-31,1 1 0 0,0 4 0 0,-8-4 0 16,3 2-1952-16,3 1-400 0,4 2-80 0</inkml:trace>
  <inkml:trace contextRef="#ctx0" brushRef="#br3" timeOffset="-171829.18">32703 14340 3679 0,'0'0'320'0,"0"0"-320"0,0 0 0 0,0 0 0 15,0 0 2208-15,0 0 368 0,0 0 80 0,0 0 16 16,0 0-1536-16,0 0-304 0,0 0-64 0,0 0-16 16,0 0 16-16,0 0 16 0,0 0 0 0,0 0 0 15,0 0-16-15,0 0-16 0,0 0 0 0,0 0 0 16,0 0 0-16,0 0 0 0,0 0 0 0,0 0 0 15,0 0-80-15,0 0-16 0,0 0 0 0,0 0 0 16,0 0-48-16,0 0-16 0,6 7 0 0,-1 5 0 16,-3-2-64-16,2 3-16 0,-1 2 0 0,0 3 0 15,1 2-144-15,0 5-48 0,-1 3 0 0,-1 4 0 0,3-1-32 16,-2 2-16-16,1 1 0 0,1 0 0 0,1-2-16 0,-2 0 0 16,1-5 0-16,0 2 0 0,-1-3-64 0,-2 5-32 15,-2 2 0-15,0 0 0 0,-1 1 96 0,0-2 0 16,-3 0 16-16,1-2 0 0,0-4 176 0,-1 1 16 15,0-5 16-15,-1 3 0 0,-3-3 64 0,3-1 16 16,0-5 0-16,0 0 0 0,-3-2-176 0,2 0-48 16,0-3 0-16,-2-2 0 0,3 1-112 0,-1-2-32 15,-1 2 0-15,3-3 0 0,4-7-32 0,-5 12-16 16,0-3 0-16,1 0 0 0,4-9-16 0,-5 11-128 16,0-5 192-16,5-6-64 0,-4 9 0 0,4-9-128 15,0 0 192-15,0 0-64 0,-3 11 16 0,3-11 0 0,0 0 0 16,0 0 0-16,-4 10 16 0,4-10 0 0,0 0 0 15,0 0 0-15,0 0-32 0,0 0 0 0,0 0 0 0,0 0 0 16,0 0 0-16,0 0 0 0,0 0 0 0,0 0 0 16,0 0 16-16,0 0 0 0,0 0 0 0,0 0 0 15,0 0-144-15,0 0 192 0,0 0-192 0,0 0 192 16,0 0-192-16,0 0 0 0,0 0 0 0,0 0 0 16,0 0 0-16,0 0-176 0,0 0 16 0,0 0 0 31,0 0-1632-31,0 0-336 0,0 0-64 0</inkml:trace>
  <inkml:trace contextRef="#ctx0" brushRef="#br3" timeOffset="-166870.23">4978 16364 9727 0,'0'0'432'0,"0"0"80"0,0 0-512 0,0 0 0 16,0 0 0-16,0 0 0 0,0 0 432 0,0 0-32 16,0 0 0-16,0 0 0 0,0 0-128 0,0 0-16 15,0 0-16-15,0 0 0 0,0 0 16 0,0 0 0 16,0 0 0-16,4-8 0 0,-4 8 208 0,0 0 48 16,3-9 16-16,-3 9 0 0,0 0 80 0,0 0 16 15,0 0 0-15,8-5 0 0,-8 5 96 0,0 0 32 0,0 0 0 0,5-9 0 16,-5 9 16-16,0 0 0 0,0 0 0 0,0 0 0 15,0 0 0-15,3-8 16 0,-3 8 0 0,0 0 0 16,0 0-144-16,0 0-48 0,-3-9 0 0,3 9 0 16,0 0-80-16,-10-5-32 0,0 2 0 0,10 3 0 15,-12-2-96-15,1 2-32 0,-2 1 0 0,3 2 0 16,0-2-64-16,0 2-16 0,-1 0 0 0,1 1 0 16,0 1-48-16,0-1-16 0,0 2 0 0,0 3 0 15,1-1-80-15,0 2-128 0,-1-2 176 0,-1 4-176 16,1 1 160-16,0-1-160 0,-1 2 128 0,1 2-128 15,-1 2 128-15,1 1-128 0,-3 0 128 0,2 4-128 16,-2 4 144-16,1 2-144 0,-2 1 160 0,1 3-160 16,5 0 176-16,1 2-176 0,2 0 192 0,0 0-192 0,-1-2 144 0,4 1-144 15,3 0 0-15,2 5 144 0,-1-4-144 0,1-2 0 16,1-2 0-16,1 0 0 0,4-1 0 0,-3-2 0 16,2 0 0-16,0-4 0 0,1-3 0 0,2 1 0 15,1 1 0-15,-2-5 0 0,1-6 128 0,-1 1-128 16,-1-2 0-16,2-3 128 0,1-2 48 0,0-2 0 15,1-4 0-15,1-1 0 0,2-4 64 0,0-1 16 16,-2-2 0-16,2-5 0 0,2-1 0 0,1 0 0 16,0 0 0-16,1-3 0 0,1-6-96 0,-1 0-16 15,0-1 0-15,0-2 0 0,-4 2 48 0,1-3 0 16,-1 1 0-16,-1-4 0 0,1 0 240 0,-6-3 48 16,-1 0 16-16,-2 0 0 0,1 0 16 0,-3-2 0 15,-2 0 0-15,-3 2 0 0,-3 2-224 0,-2-1-32 0,-1 5-16 0,-3 1 0 16,-3 4-80-16,-2 2-16 0,0-1 0 0,-1 5 0 15,0 4 0-15,-2-2 0 0,-2 5 0 0,0 0 0 16,0 4-144-16,-1 1 0 0,2 1 0 0,-1 3 0 31,1 3-304-31,0 2-144 0,6 0-16 0,-1 4-16 16,1 0-2640-16,4 2-528 0,2-2-96 0,4 3-10976 0</inkml:trace>
  <inkml:trace contextRef="#ctx0" brushRef="#br3" timeOffset="-166324.96">5368 17207 12895 0,'0'0'576'0,"-6"12"112"0,-1-5-560 0,1 3-128 16,0-3 0-16,0 0 0 0,-1 1 2560 0,2-2 464 15,0 2 112-15,5-8 0 0,0 0-1408 0,0 0-304 16,-11 5-48-16,11-5-16 0,0 0 32 0,0 0 0 0,0 0 0 0,0 0 0 15,-5-6-352-15,4-4-64 0,2-1-16 0,4 1 0 16,-1-4-272-16,3 1-64 0,-2 2-16 0,1-3 0 16,0 0-192-16,2 0-32 0,2 1-16 0,-2-1 0 15,-3 4-144-15,1 1-32 0,1-1 0 0,-1 4 0 16,-6 6-192-16,0 0 176 0,0 0-176 0,0 0 160 16,0 0-160-16,0 0 0 0,0 0 0 0,4 14 128 15,-4-3-128-15,-5 4 0 0,-3 2 0 0,-1 1 128 16,0 0-128-16,0-1 0 0,1 1 0 0,-1 0 0 15,0 0 0-15,0-3 0 0,1-1 128 0,2-4-128 16,6-10 0-16,0 0 160 0,0 0-160 0,0 0 160 16,0 0 80-16,0 0 16 0,0 0 0 0,0 0 0 0,4-10 32 0,2-4 16 15,4-4 0-15,0 3 0 16,1-2-304-16,1 2 128 0,-2-3-128 0,3 3 0 0,0 1 0 0,-4 0 0 16,-3 3 0-16,0 1 0 0,1-3-288 0,-1 5-64 15,-2 1-16-15,-4 7 0 16,0 0-2000-16,0 0-416 0,0 0-80 0</inkml:trace>
  <inkml:trace contextRef="#ctx0" brushRef="#br3" timeOffset="-165585.95">5833 16456 13295 0,'0'0'576'0,"0"0"144"0,0 0-576 0,0 0-144 0,-1-8 0 0,1 8 0 0,0-10 880 0,0 10 144 15,0-7 16-15,0 7 16 0,0 0 48 0,0 0 16 16,0-12 0-16,0 3 0 0,0 9 48 0,1-9 16 15,-1 9 0-15,0 0 0 0,0 0-160 0,0 0-16 16,0 0-16-16,0 0 0 0,0 0-304 0,0 0-64 16,0 0-16-16,0 0 0 0,-10 4-208 0,1 4-32 15,1-2-16-15,2 6 0 0,-1-1-32 0,0 4-16 16,2 3 0-16,-4 1 0 0,-1 0 16 0,1 5 16 16,0 2 0-16,2 5 0 0,-1 3-80 0,2-1 0 15,-1 5-16-15,2-1 0 0,-1-2-112 0,-1-1 0 16,1 0-128-16,1-3 192 0,2 0-64 0,3-3 0 0,2-2-128 0,2-5 192 15,-1-2 0-15,4-4-16 0,0-1 0 0,4-5 0 16,0 0 80-16,3-5 32 0,4-3 0 0,0-2 0 16,-2-1 96-16,2-4 32 0,0-4 0 0,2 0 0 15,-1-3-128-15,3-1-32 0,-3-1 0 0,1 0 0 16,-1-5-112-16,-1 1-16 0,0 0-128 0,0-1 192 16,-2-2 0-16,1-2-16 0,-3 3 0 0,-3-1 0 15,0-1 32-15,-2-2 16 0,-2 2 0 0,-2-1 0 16,-4-3 48-16,-2 3 16 0,-3-5 0 0,-4 2 0 15,-2-2 0-15,-1 3 0 0,-6 0 0 0,1 4 0 16,-2 0-96-16,0 5-32 0,0 1 0 0,-2 1 0 16,-2 1-160-16,1 4 192 0,-1 0-192 0,2 3 192 15,1-2-192-15,2 6 0 0,2-1 0 0,1 1 0 16,1 3-192-16,2 0-64 0,1 0 0 0,10 0-16 16,-8 7-1552-16,8-7-304 0,-4 9-64 0,4-9-9632 15,10 11-1920-15</inkml:trace>
  <inkml:trace contextRef="#ctx0" brushRef="#br3" timeOffset="-164666.41">6620 16030 16415 0,'0'0'720'0,"0"0"160"0,0 0-704 0,3-5-176 0,-3 5 0 0,0 0 0 16,0 0 1072-16,0 0 176 0,0 0 32 0,0 0 16 15,0 0-96-15,0 0-32 0,0 0 0 0,0 0 0 16,0 0-240-16,0 0-48 0,-8 10-16 0,2 4 0 16,0 1 80-16,3 3 16 0,-1 0 0 0,1 1 0 0,1 1-208 0,-2 5-48 15,3 0 0-15,-1 6 0 16,0 0-160-16,1 2-32 0,-3 8-16 0,0-2 0 0,-1 1-96 15,-1 2-16-15,-2 1 0 0,0 0 0 0,1 3-32 0,-1-3-16 16,0 2 0-16,0-6 0 0,-1-3 112 0,2 1 0 16,-2 1 16-16,6-5 0 0,-3-3 0 0,1-3 0 15,-1 1 0-15,0-5 0 0,1 0-80 0,-1 1 0 16,3-1-16-16,-1-3 0 0,0 0-112 0,0 1 0 16,0-2-16-16,2-3 0 0,-1-2-240 0,3 0 144 15,2 1-144-15,-2-4 128 0,0-1-128 0,0-10 0 16,5 9 0-16,0 0 128 0,0-4-128 0,-5-5-144 15,9 5 144-15,1-1-208 16,-10-4-1056-16,14 0-208 0,0-4-32 0,0 0-10688 0,-1-1-2144 0</inkml:trace>
  <inkml:trace contextRef="#ctx0" brushRef="#br2" timeOffset="-146555.31">7986 15764 11967 0,'0'0'1072'0,"0"0"-864"0,0 0-208 0,6-7 0 15,-6 7 832-15,0 0 112 0,6-9 16 0,-1 1 16 16,-5 8 112-16,4-6 32 0,-4 6 0 0,5-10 0 16,-3 2 32-16,1-2 16 0,-3 10 0 0,0 0 0 15,0 0-112-15,0-8-32 0,0-1 0 0,0 9 0 16,0 0-240-16,-3-6-48 0,3 6-16 0,-6-8 0 15,-3 6-240-15,-1 1-48 0,-1-1-16 0,-3 2 0 0,0 0-80 0,-3 3-16 16,-2 3 0-16,-1 1 0 0,-6-1-64 0,2 4 0 16,-1-1-16-16,1 1 0 0,1-1-240 0,4 1 128 15,1-1-128-15,3-1 0 0,3-1 0 0,4 2 128 16,8-9-128-16,0 0 0 0,0 0 0 0,4 11 0 16,4-1 0-16,3-4 0 0,3 0 0 0,4-2 0 15,2-3 0-15,3 1 0 0,2-1 0 0,1 2 0 16,1 0 0-16,-2 2 0 0,-3-1 0 0,-2 0 0 15,-1 4 0-15,-2-2 0 0,-4 0 0 0,-2 3 0 16,-3-2 0-16,-2 3 0 0,-6-10 0 0,0 10 0 16,-5 1 144-16,-3 3-144 0,-3-2 192 0,-3 1-32 15,-4 1-16-15,-2-2 0 0,-4-2 80 0,-2 3 16 0,-3-3 0 0,0-1 0 16,-2-1-80-16,2-1-16 0,0-3 0 0,3 0 0 16,3-3-144-16,4-1 192 0,2-2-192 0,5-1 192 15,4-1-192-15,5-3-256 0,3-2 64 0,5-4 16 31,4 1-2016-31,6-4-416 0,5-4-80 0</inkml:trace>
  <inkml:trace contextRef="#ctx0" brushRef="#br2" timeOffset="-146290.09">8487 15472 15663 0,'-6'-1'1392'15,"6"1"-1120"-15,-6-4-272 0,6 4 0 0,0 0 3008 0,0 0 528 16,-7-3 112-16,7 3 32 16,-9-2-2256-16,9 2-448 0,-7 5-80 0,-1-1-32 0,0 2-208 0,2 4-32 15,-4 1-16-15,2 3 0 0,-2 0-160 0,3 5-16 16,-5 2-16-16,3 5 0 0,0-4-176 0,3 3-48 16,-3 0 0-16,1 0 0 0,-1 5-192 0,2-2 0 15,-3 0 128-15,2-2-128 0,2 1 0 0,2-7 0 16,0-2-144-16,3-1 144 15,0-2-640-15,2-4-48 0,-1-11 0 0,6 11 0 16,-6-11-2256-16,13 1-464 0</inkml:trace>
  <inkml:trace contextRef="#ctx0" brushRef="#br2" timeOffset="-145979.27">8705 15692 24879 0,'0'0'2208'0,"-9"1"-1760"0,9-1-448 0,-9 5 0 16,3 0 1408-16,-3 2 208 0,0 3 48 0,0-1 0 16,0 1-928-16,-1 0-176 0,2 2-48 0,0 0 0 15,2-3-128-15,2 1-48 0,2-1 0 0,1 1 0 16,1-10-208-16,1 14-128 0,-1-14 128 0,6 11-128 16,-6-11 192-16,12 9-16 0,-1-6-16 0,2-1 0 15,1-4 96-15,-2 1 0 0,2-4 16 0,-2-1 0 16,1 1 0-16,-2 1 0 0,-2-4 0 0,-4 2 0 15,-5 6 32-15,5-8 0 0,-2-2 0 0,-3 4 0 0,0 6 144 0,-5-12 48 16,-2 2 0-16,-2 1 0 0,-1 0-192 0,-4 0-48 16,1 2 0-16,1-2 0 0,-2 2-256 0,1 1 160 15,0 1-160-15,3 2 128 0,0 2-384 0,2-1-96 16,1-3-16-16,7 5 0 16,0 0-1952-16,0 0-400 0,0 0-80 0</inkml:trace>
  <inkml:trace contextRef="#ctx0" brushRef="#br2" timeOffset="-145586.83">8974 15686 5519 0,'0'0'240'0,"0"0"64"16,0 0-304-16,0 0 0 0,0 0 0 0,0 0 0 0,0 0 4480 0,0 0 848 0,0 0 176 0,4 17 16 16,-2 0-3712-16,0-3-736 15,0 0-160-15,-2 2-16 0,-4 2-64 0,1 0 0 0,-1-1 0 0,-1 3 0 16,0 3-304-16,-3 0-64 0,-1-2-16 0,0 0 0 15,0-1-160-15,0-2-32 0,-1-4-16 0,4-2 0 16,0 0 320-16,6-12 64 0,-5 8 16 0,5-8 0 16,0 0-80-16,0 0-16 0,0 0 0 0,0 0 0 15,0 0-80-15,0 0-16 0,0 0 0 0,-2-12 0 16,2 1-80-16,3-5-32 0,1-1 0 0,1-1 0 16,2 0-192-16,2-1-144 0,0-1 192 0,1-2-192 15,-1 2 128-15,1 1-128 0,2 1 0 0,-2 0 0 16,1 1 0-16,2 5 0 0,-5-1 0 0,3 0 0 15,1 4 0-15,-1 1 0 0,-1 2 0 0,2 4-144 0,-2 2 144 16,0 2 0-16,-1 4 0 0,-1 2-128 0,-3 0 128 0,0 5-192 16,-3-2 192-16,-2 3-192 0,-4-2 0 15,-1 2 0-15,-2-2 0 0,-2 2 0 16,-4 0-112-16,3 2-16 0,0-2-16 0,0-4 0 16,-2 0-112-16,2-5 0 0,10-5-16 15,0 0 0-15,-9 2-1408 0,9-2-288 0,0 0-48 0</inkml:trace>
  <inkml:trace contextRef="#ctx0" brushRef="#br2" timeOffset="-145205.16">9319 15683 25631 0,'0'0'1136'0,"-5"6"224"0,5-6-1088 0,0 0-272 0,0 0 0 0,0 0 0 15,3 13 880-15,2-5 112 0,-5-8 32 0,11 6 0 16,-11-6-304-16,14 3-48 0,1-3-16 0,1-2 0 16,0 0-16-16,4-3-16 0,2 0 0 0,-3 2 0 15,-4-4-48-15,1 0-16 0,1 1 0 0,-2-4 0 16,-1 3-48-16,-1 0-16 0,-2 0 0 0,-1 2 0 16,-3-4-32-16,-7 9 0 0,5-6 0 0,-5 6 0 15,4-10-64-15,-4 10-16 0,0 0 0 0,0 0 0 16,-4-7-64-16,-4 4 0 0,-2 0-16 0,-1 4 0 15,-2 3-160-15,-1 0-16 0,-1 5-128 0,-3 0 192 16,-1 2-64-16,-1-1-128 0,-2 2 176 0,4 2-176 16,2-1 176-16,2 1-176 0,1-2 160 0,1 4-160 0,4-4 192 0,1 2-48 15,5-1-16-15,2-13 0 0,2 16-128 0,5-3 0 16,1-1 144-16,4-1-144 0,2-7 0 0,6 1 144 16,7 3-144-16,5-6 0 0,1-2 0 0,5-2-272 15,4-5 16-15,5 2-12544 16,0-1-2528-16</inkml:trace>
  <inkml:trace contextRef="#ctx0" brushRef="#br2" timeOffset="-144471.43">10596 15655 11967 0,'-8'7'1072'0,"0"-5"-864"0,-1 1-208 0,0-3 0 16,9 0 2080-16,-10 2 368 0,-1 1 80 0,11-3 16 15,0 0-832-15,0 0-176 0,0 0-16 0,0 0-16 16,0 0-608-16,0 0-112 0,0 0-16 0,14 0-16 16,2 0 96-16,3-2 32 0,2 0 0 0,4-2 0 15,4-1-240-15,0 2-64 0,3 1 0 0,1-1 0 0,0 0-384 0,1 0-64 16,-1-1-128-16,0 2 176 0,-2-2-304 0,-3 1-64 16,-5-1-16-16,-3 2-10000 15,-4-1-2000-15</inkml:trace>
  <inkml:trace contextRef="#ctx0" brushRef="#br2" timeOffset="-144310.31">10627 15894 25791 0,'0'0'2304'0,"0"0"-1856"16,10-4-448-16,5 2 0 0,8-2 1856 0,4 1 256 16,2-2 64-16,3-2 16 0,1 0-1168 0,4-3-256 15,1 3-32-15,1-4-16 0,2 4-528 0,-3-2-192 16,-1 2 0-16,-3 1 144 15,-3-3-1584-15,-5 4-320 0,-2-1-64 0</inkml:trace>
  <inkml:trace contextRef="#ctx0" brushRef="#br2" timeOffset="-142903.55">8341 16906 3679 0,'0'0'160'0,"0"0"32"0,0 0-192 0,0 0 0 16,0 0 0-16,0 0 0 0,1-8 2944 0,-1 8 528 15,4-9 112-15,-4 9 32 0,0 0-1888 0,1-7-368 16,-1-2-80-16,0 9 0 0,0 0-160 0,0 0-32 15,0-8 0-15,0 8 0 0,0 0-192 0,0 0-32 0,-5-10-16 0,5 10 0 16,-6-6-256-16,-2 3-48 16,-3 1-16-16,0 2 0 0,-2 0-208 0,0 3-32 0,-2 3-16 0,0 2 0 15,-3 1-96-15,0 4-32 0,-1 0 0 0,0 2 0 16,0 3 64-16,0 3 16 0,1 2 0 0,0 1 0 16,2 4 96-16,0 0 0 0,5 3 16 0,-1-1 0 15,0-3-160-15,2 0-48 0,2-3 0 0,5-1 0 16,3 0-128-16,3-4 128 0,0-5-128 0,3-2 128 15,2 0 48-15,0-5 0 0,3 0 0 0,0-3 0 16,3-4 80-16,3 0 0 0,0-4 16 0,4-5 0 16,0 0 16-16,2-2 0 0,-1-1 0 0,1-1 0 15,0-2-96-15,-2-3 0 0,-2-1-16 0,2 2 0 16,-4-3-16-16,-1 1 0 0,-4-1 0 0,-3-2 0 16,-4 1 128-16,-1 1 32 0,-3 0 0 0,-2-1 0 15,-3-3 32-15,-2 2 16 0,-3 3 0 0,0 0 0 0,0 0-208 0,2 4-32 16,-2 3-128-16,0 2 192 0,-1 5-192 0,-2 0 0 15,3 4 0-15,-1 1 0 16,1 0-1104-16,9 0-112 0,-7 3-32 0,7-3 0 16,0 0-1504-16,-3 11-288 0,3-11-64 0</inkml:trace>
  <inkml:trace contextRef="#ctx0" brushRef="#br2" timeOffset="-142565.8">8589 17271 7359 0,'0'0'656'0,"0"0"-528"0,0 0-128 0,0 0 0 16,0 0 3280-16,0 0 624 0,0 0 128 0,0 0 32 15,0 0-1776-15,0 0-368 0,0 0-64 0,0 0 0 16,0 0-128-16,0 0-32 0,-1-10 0 0,1-1 0 15,0 1-528-15,0-3-96 0,0 6-32 0,1-5 0 16,-1 1-288-16,4 1-64 0,-3 0-16 0,2 2 0 16,-3 8-288-16,2-10-64 0,1 2-16 0,-3 8 0 15,0 0-304-15,0 0 128 0,0 0-128 0,0 0 0 16,0 0 0-16,0 0 0 0,-3 10 0 0,-1 1 0 16,1 0 0-16,-3-1 0 0,0 3-128 0,-3 0 128 15,3-2-464-15,-1 3 0 0,1 0 0 0,1-1 0 16,1-3-1680-16,4-10-336 0,0 0-64 0,0 0-7808 15,0 0-1552-15</inkml:trace>
  <inkml:trace contextRef="#ctx0" brushRef="#br2" timeOffset="-142036.16">8862 16865 18831 0,'0'0'832'0,"0"0"176"0,-5-6-816 0,5 6-192 0,-2-10 0 0,0 3 0 15,2 7 1376-15,0-12 224 0,2 3 64 0,0 0 0 16,2-4-352-16,0 4-64 0,0-2-16 0,2 2 0 15,5-1-128-15,1 2-16 0,-1-1-16 0,3 2 0 16,0-2-240-16,0 4-32 0,-1-3-16 0,1 3 0 16,0 1-208-16,0 3-32 0,-1 0-16 0,-1 3 0 15,0 4-368-15,-1 6-160 0,2-1 128 0,-2 1-128 16,0 2 0-16,-4 2 0 0,0 2 128 0,-4 1-128 16,-1 5 0-16,-4 3 0 0,-1-2 0 0,-5 6 0 15,-4 2 128-15,-2-1-128 0,-1-3 0 0,-3 3 128 0,1-1-128 16,0-1 0-16,-3 0 0 0,-2-2 128 15,1-6 0-15,-1-2 0 0,0 0 0 0,-1 0 0 0,4-8 144 16,3 2 32-16,1-4 0 0,3 1 0 0,3-6-112 0,9-5 0 16,0 0-16-16,0 0 0 0,0 0-176 0,0 0 128 15,0 0-128-15,0 0 128 0,10 3 0 0,1-1-128 16,3-4 192-16,0 2-64 0,0-1 16 0,1 1 0 16,1-4 0-16,0 2 0 0,1 2-144 0,0-1 0 15,-1-1 144-15,0 1-144 0,-2 0 0 0,0-1 0 16,0 0 0-16,1 2 128 0,-1-3-288 0,0 1-48 15,1-1-16-15,-2 2 0 16,-3-2-2432-16,0 0-480 0</inkml:trace>
  <inkml:trace contextRef="#ctx0" brushRef="#br2" timeOffset="-141619.37">9691 16723 6447 0,'0'0'272'0,"0"0"80"0,0 0-352 0,0 0 0 15,0 0 0-15,0 0 0 0,0 0 4224 0,0 0 784 16,0 0 160-16,0 0 16 0,0 0-3200 0,-8 6-640 16,2 2-128-16,1 1-16 0,1 3-144 0,0 4-32 15,2-1 0-15,-1 3 0 0,1 2-256 0,-1 0-64 16,-1 3-16-16,2 3 0 0,1-2-192 0,-2-1-48 15,2 3 0-15,-3-1 0 0,0-1-224 0,0 0-48 16,-1-4-16-16,3 1 0 0,-1-1-160 0,1-2 0 16,-1-3 0-16,-1 0 128 0,0-2-128 0,3-2 0 15,0 2 0-15,0-4 128 16,1-9-672-16,0 0-144 0,0 0-16 0,0 0-15488 0</inkml:trace>
  <inkml:trace contextRef="#ctx0" brushRef="#br2" timeOffset="-141416.8">9514 16968 23951 0,'0'0'2128'0,"0"0"-1696"0,0 0-432 0,0 0 0 16,0 0 1792-16,0 0 256 0,0 0 64 0,0 0 16 16,0 0-1040-16,13-5-224 0,1-1-32 0,4 2-16 15,2-4-208-15,1 2-32 0,0 1-16 0,1-3 0 16,-3 2-368-16,4-3-192 0,0 1 192 0,-1 2-192 15,1-4-256-15,1 5-176 0,-1-2-16 0,3 1-16 16,2 0-2416-16,0-3-496 0</inkml:trace>
  <inkml:trace contextRef="#ctx0" brushRef="#br2" timeOffset="-140951.79">10075 16717 19343 0,'0'0'1728'0,"-5"-11"-1392"0,4 1-336 0,1 1 0 15,2 3 1008-15,3-3 128 0,2 1 16 0,3-2 16 16,0 5-448-16,4-5-80 0,1 1-32 0,2 0 0 15,-3 3 192-15,3 3 32 0,1 1 16 0,0-1 0 16,0 3-128-16,0 5-16 0,-1 2-16 0,-1 4 0 16,-2-1-368-16,-3 4-80 0,-2 1-16 0,-3 3 0 15,-3 3-32-15,-3 3-16 0,-1 2 0 0,-4 1 0 16,-4 5 16-16,-3 0 16 0,-3 2 0 0,-3 2 0 16,-3-2 16-16,-2-1 0 0,-3-3 0 0,2 0 0 15,-3-1 48-15,2-4 16 0,-2 2 0 0,2-4 0 16,-2-4 352-16,0-1 64 0,1 0 0 0,5-6 16 15,7-4-128-15,3 0-16 0,1-2-16 0,3-2 0 0,7-4-352 0,0 0-64 16,0 0-16-16,0 0 0 0,0 0-128 0,11-2 0 16,3 1 0-16,2-3 0 0,2-1 0 0,1 0 0 15,-1 0 0-15,2-1 0 0,2 2 0 0,-1 1 0 16,1 2 0-16,2 0 0 0,0-2 0 0,0 2 0 16,1 1-144-16,-1 0 144 15,-3-1-1392-15,2 0-160 0,-2 1-48 0,-1-3-14608 0</inkml:trace>
  <inkml:trace contextRef="#ctx0" brushRef="#br2" timeOffset="-140519.24">10935 16530 19295 0,'0'0'848'0,"0"0"176"0,0 0-816 0,-8-2-208 0,-1 2 0 0,0 3 0 0,-1-1 1088 0,-2 4 192 16,-1-1 16-16,1 1 16 0,-1 5-32 0,-1 2-16 15,-1 0 0-15,1 5 0 0,0 2-112 0,0 5 0 16,-1 0-16-16,-1 5 0 0,1 2-288 0,0 5-48 16,2 1-16-16,-2 4 0 0,-2 0-336 0,3-3-64 15,3-1 0-15,2-2-16 0,3-1-176 0,3-2-48 16,-1-5 0-16,4 0 0 0,0-3-144 0,4 0 128 15,0-2-128-15,1-4 128 0,1-1-128 0,5-2 0 16,1 1 0-16,4-5 0 16,-4-3-1136-16,3 2-256 0,3-6-48 0,1-2-13792 0</inkml:trace>
  <inkml:trace contextRef="#ctx0" brushRef="#br2" timeOffset="-139861.79">11271 16738 2751 0,'0'0'128'0,"0"0"16"0,0 0-144 0,0 0 0 15,0 0 0-15,0 0 0 0,-1-13 3696 0,0 7 704 16,1 6 144-16,0 0 16 0,-6-6-2688 0,6 6-528 16,0 0-128-16,0 0 0 0,-10 1-448 0,1 5-96 0,2-1-16 0,-3 7 0 15,-3-1-80-15,0 5 0 0,-1 0-16 0,0 3 0 16,0 3 208-16,0 4 32 0,0 1 16 0,0 6 0 15,0 3-272-15,2-1-48 0,0 1-16 0,2 1 0 16,0 0-272-16,2-6-48 0,3-3-16 0,3-5 0 16,0-2 0-16,6-2 0 0,2-3 0 0,3-3 0 15,4-7 208-15,0-1 32 0,2 0 16 0,3-5 0 16,1-7 48-16,4-1 16 0,3-5 0 0,1 1 0 16,1-2-80-16,-1-4-32 0,-1-5 0 0,1 0 0 15,-1 2-160-15,-4-2-48 0,-4-1 0 0,0 1 0 16,-1 0 48-16,-5-3 16 0,-4 2 0 0,-4-4 0 15,-4-1 112-15,-4-1 32 0,-2 5 0 0,-3 1 0 16,-1 5-160-16,-2 3-16 0,-2 2-16 0,-1 1 0 0,1 0-160 16,0 4 0-16,-1 3 0 0,-1 3 0 15,1 2-928-15,0 4-160 0,5 1-48 0,0 2 0 16,2-1-1792-16,8-5-352 0,-9 13-80 0,9-13-16 0</inkml:trace>
  <inkml:trace contextRef="#ctx0" brushRef="#br2" timeOffset="-139522.02">11621 17166 23263 0,'0'0'1024'0,"0"0"224"0,0 0-992 0,0 0-256 0,0 0 0 0,0 0 0 16,0 0 1872-16,0 0 336 0,0 0 64 0,0 0 16 16,-8 0-480-16,8 0-80 0,0 0-32 0,0 0 0 15,-5-10-656-15,2 3-128 0,3-5-16 0,2 3-16 16,0-2-352-16,2 1-64 0,-1 1-16 0,2-1 0 16,0 2-176-16,1 2-32 0,0-2-16 0,-6 8 0 15,6-5-224-15,-6 5 128 0,0 0-128 0,0 0 0 16,0 0 128-16,0 0-128 0,0 0 0 0,0 0 144 15,0 0-272-15,-2 13-64 0,2-13-16 0,-5 14 0 16,-1 1-336-16,-1-1-64 0,1 0-16 16,-2-3 0-16,5 2-1888 0,-2 0-384 0,-1-3-80 0</inkml:trace>
  <inkml:trace contextRef="#ctx0" brushRef="#br2" timeOffset="-139068.1">12030 16737 13823 0,'0'0'608'0,"0"0"128"0,4-10-592 0,-4 10-144 0,0 0 0 0,4-7 0 16,-1-3 1776-16,-3 10 320 0,0 0 64 0,0 0 16 15,0 0-832-15,0 0-176 0,0 0-16 0,0 0-16 16,0 0-352-16,-10 7-64 0,0 0-16 0,0 6 0 16,-4-2 64-16,0 3 0 0,-1 0 0 0,-1 4 0 15,1 2 16-15,0 3 16 0,1 4 0 0,2-2 0 16,2 2-192-16,1-2-32 0,3 2-16 0,2-4 0 16,3-4-128-16,3-1-32 0,4-2 0 0,2-2 0 15,4-2 48-15,3-2 16 0,3-4 0 0,2 1 0 16,1-2-48-16,0-5-16 0,2-3 0 0,0-4 0 15,1 0 32-15,-4 0 0 0,1-5 0 0,-2 2 0 16,-3 0-48-16,0-3-16 0,-2 0 0 0,-3-1 0 16,-1-2-64-16,-2 1-16 0,-2-1 0 0,1 2 0 15,-5-2-48-15,-2-1-16 0,-2 0 0 0,-5-2 0 0,1 0-64 16,-3-1-16-16,-1 1 0 0,0 0 0 0,-2 2-144 0,0 0 0 16,-1 4 0-16,0 3 0 15,0-3-496-15,1 6-80 0,-2 0 0 0,4 4-16 16,1 0-2128-16,0 1-416 0,2 0-96 0</inkml:trace>
  <inkml:trace contextRef="#ctx0" brushRef="#br2" timeOffset="-138658.31">12578 16565 23551 0,'0'0'1040'0,"0"0"224"0,0 0-1008 0,0 0-256 0,0 0 0 0,0 0 0 16,0 0 1408-16,0 0 224 0,0 0 48 0,-4 12 16 16,0-2-272-16,2 3-48 0,-2 1-16 0,1 0 0 15,2 3-464-15,-2 1-80 0,1 0-32 0,-1 4 0 16,1 0-192-16,-1 3-32 0,-1 0-16 0,1-1 0 0,-2 3-96 0,-1 0-32 16,1 3 0-16,-2 3 0 0,-1-2-224 0,1-1-32 15,-1-2-16-15,0-4 0 0,1 3 0 0,0-3 0 16,1-2 0-16,1-2 0 0,0-2-144 0,0-2-176 15,2-2 48-15,2 2 0 16,1-6-1360-16,0 0-272 0,1-3-48 0,-1-7-14768 0</inkml:trace>
  <inkml:trace contextRef="#ctx0" brushRef="#br2" timeOffset="-138000.64">12555 16176 15663 0,'0'0'688'0,"0"0"144"0,-8 2-656 0,8-2-176 16,0 0 0-16,0 0 0 0,0 0 832 0,0 0 128 16,0 0 16-16,0 0 16 0,5 10 32 0,3-3 16 15,2 1 0-15,3-3 0 0,1 3 192 0,2-2 48 16,1 0 0-16,3 6 0 0,1-3-288 0,1 3-48 0,3 4-16 0,0 4 0 15,0 7-352-15,2-2-80 0,-1 6-16 0,-1-1 0 16,-2 6-288-16,0 3-48 0,-3 2-16 16,-1 1 0-16,0 4-128 0,-1-5 0 0,-3 3 144 0,-1-2-144 15,-1-7 304-15,-3 3-16 0,0 2 0 0,-3-3 0 16,-1-3 288-16,-5-1 64 0,2 0 16 0,-4-1 0 16,-5-4-128-16,0 1-16 0,-2-2-16 0,0-1 0 15,-5 2-80-15,1-2-16 0,-3-6 0 0,0 2 0 16,1-1-112-16,-1 0-32 0,-1-4 0 0,0-1 0 15,-2-2-112-15,2 1-16 0,-1-1-128 0,2-4 192 16,2 0-192-16,0 0 0 0,-2-3 0 0,2-5 0 16,2 1-320-16,2-3-96 0,9 0-32 15,-8-5 0-15,5-5-2320 0,1 1-480 0</inkml:trace>
  <inkml:trace contextRef="#ctx0" brushRef="#br2" timeOffset="-137611.24">13419 16794 12895 0,'0'0'1152'15,"-10"1"-928"-15,1 1-224 0,9-2 0 0,0 0 3104 0,-7 3 576 0,7-3 112 0,0 0 32 16,0 0-1984-16,0 0-400 0,0 0-80 0,0 0-16 15,0 0-304-15,16-2-64 0,2-2-16 0,1 0 0 16,4 2-272-16,4-5-64 0,3 2-16 0,1 1 0 16,-1-1-336-16,-1 3-64 0,-1-1-16 0,-2 3 0 15,-3-1-192-15,-3 1 128 0,-2 0-128 0,-4 3 0 16,-3 0-1008-16,-2 4-288 0,-9-7-64 0,4 9-14160 16</inkml:trace>
  <inkml:trace contextRef="#ctx0" brushRef="#br2" timeOffset="-137462.52">13476 17034 27183 0,'0'0'1200'0,"14"0"256"0,2-1-1168 0,5 0-288 16,2-2 0-16,4 2 0 0,2 0 1552 0,2-3 256 15,-2-3 48-15,1 0 16 0,1-2-784 0,1 1-176 16,-1 1-16-16,0-3-16 0,-2 2-480 0,-1-1-80 16,-1 3-32-16,-2-3 0 15,-3 2-2032-15,-2 0-416 0</inkml:trace>
  <inkml:trace contextRef="#ctx0" brushRef="#br2" timeOffset="-132195.64">14774 16633 3679 0,'0'0'160'0,"3"-9"32"0,-3 0-192 0,0 0 0 16,-3 0 0-16,3 0 0 0,0 0 2496 0,0 0 464 15,3 0 96-15,-3 1 16 0,0 8-1344 0,0-9-256 16,0 2-48-16,0-2-16 0,-3 2-192 0,3 7-32 16,0 0-16-16,-2-10 0 0,-1 3-352 0,-1 1-80 15,4 6-16-15,0 0 0 0,-6-5-128 0,-3 2-16 16,0 3-16-16,0 2 0 0,0 3-192 0,-3 4-48 0,-2-1 0 0,-3 6 0 15,1 4 0-15,-2 5-16 0,-2 4 0 0,-2-2 0 16,-1 3 160-16,0 4 48 0,-1 4 0 0,1 0 0 16,0 2-144-16,2 2-32 0,0-1 0 0,4 1 0 15,1-3-112-15,5-6-32 0,2 0 0 0,4-7 0 16,2 0 160-16,2-4 32 0,2 0 0 0,4-5 0 16,3-4 80-16,3-1 32 0,2-2 0 0,4-2 0 15,2-3 0-15,2-3 0 0,4-3 0 0,1-3 0 16,6-2-112-16,-4-2-32 0,0-1 0 0,0-3 0 15,0-4-96-15,-1 2-32 0,-5-1 0 0,0-2 0 16,-3-1-32-16,-1-1-16 0,-3-2 0 0,-2 3 0 16,-4-2 112-16,-4 1 32 0,-1-5 0 0,-4 2 0 15,-4 0-32-15,-4-1 0 0,-1 1 0 0,-1 2 0 16,-1 2-160-16,-2 2-128 0,0 0 192 0,-1 3-192 16,-1-1 0-16,1 5 0 0,-1 2 0 0,2 2 0 15,2 1-1008-15,1 5-144 0,-1 1-48 0,11 0 0 16,-9 5-1456-16,9-5-288 0,-2 12-64 0</inkml:trace>
  <inkml:trace contextRef="#ctx0" brushRef="#br2" timeOffset="-131868.02">15045 17081 13823 0,'0'0'608'0,"0"0"128"0,0 0-592 0,0 0-144 0,0 0 0 0,0 0 0 15,0 0 2448-15,0 0 464 0,0 0 96 0,1 10 0 16,-1-10-896-16,0 0-192 0,0 0-48 0,0 0 0 16,0 0-256-16,0 0-48 0,0 0-16 0,0 0 0 15,0 0-208-15,0 0-32 0,-4-11-16 0,3 1 0 16,1 2-496-16,0 8-96 0,4-11-32 0,-1 3 0 15,2-1-384-15,-5 9-80 0,6-7-16 0,-6 7 0 16,5-5-192-16,-5 5 0 0,0 0 0 0,0 0 0 16,0 0 0-16,0 0 0 0,0 0 0 0,0 0 0 15,0 0-416 1,0 0-80-16,0 0-16 0,0 0 0 0,0 0-2576 0,0 0-528 0</inkml:trace>
  <inkml:trace contextRef="#ctx0" brushRef="#br2" timeOffset="-131378.02">15382 16742 3679 0,'0'0'320'0,"-5"-6"-320"15,1-2 0-15,4 8 0 0,-3-10 4256 0,3 1 784 16,0 9 144-16,0 0 48 0,3-8-3056 0,-3 8-624 16,5-10-112-16,1 5-32 0,2-3-336 0,3 3-80 0,2 1-16 0,-1-1 0 15,-1-1-176-15,1 1-32 0,0 1-16 0,2 2 0 16,-1 0-208-16,3 0-32 0,0 2-16 0,-1 4 0 16,0-1-176-16,0 1-48 0,-1 3 0 0,-1 3 0 15,-1 2-144-15,-1 1-128 0,-5 2 192 0,1 3-192 16,-2 1 192-16,-5 3-192 0,-3-1 192 0,-2 1-192 15,-2 4 224-15,-4 0-64 0,-3-2-16 0,2 4 0 16,-4-2 96-16,0 0 16 0,-2-3 0 0,-1-1 0 16,0-2 80-16,1 2 32 0,-1-3 0 0,0-1 0 15,-1-4-32-15,2 0 0 0,3 0 0 0,3-3 0 16,1-6-48-16,3 2-16 0,8-7 0 0,0 0 0 16,0 0-32-16,0 0-16 0,0 0 0 0,0 0 0 0,0 0-32 0,0 0-16 15,0 0 0-15,14-2 0 0,1 0-176 0,-1-1 192 16,3-1-192-16,1-1 192 0,-3 0-192 0,2 1 0 15,0 3 0-15,1 0 0 0,0-2 0 0,0 0 0 16,-3 0 0-16,-1 2 0 0,2 1-176 0,-2-2-64 16,4 0-16-16,-1 1 0 15,-3-2-1376-15,0 1-288 0,0-2-48 0,-2 0-9600 16,0-1-1920-16</inkml:trace>
  <inkml:trace contextRef="#ctx0" brushRef="#br2" timeOffset="-130945.47">15892 16671 19343 0,'0'0'1728'0,"2"-8"-1392"0,2-2-336 0,1 5 0 15,-5 5 1648-15,8-9 256 0,-1 3 48 0,2 2 16 16,3-3-432-16,-2 4-64 0,1 0-32 0,1 2 0 16,-2 0-416-16,-1 2-64 0,2 1-32 0,-1 5 0 15,1 2-400-15,-3 0-80 0,0 2 0 0,-3 3-16 16,1 0-80-16,-2 1-16 0,-2 6 0 0,-4 0 0 16,0 2-48-16,-3 1-16 0,-3 3 0 0,-1 0 0 15,-2 3 80-15,-2-1 16 0,-2-5 0 0,-1 1 0 0,-1-1-48 16,1-4 0-16,2-2 0 0,2-2 0 0,0-3 128 15,5-3 32-15,2 0 0 0,5-10 0 16,-4 9 64-16,4-9 16 0,0 0 0 0,0 0 0 0,6 9-64 0,4-5-16 16,3-4 0-16,1 0 0 0,3-3-176 0,0 1-48 15,2-3 0-15,3 1 0 0,2 0-256 0,2-1 160 16,-2-1-160-16,4 2 128 0,0 1-128 0,-2 0 0 16,-1-2 0-16,-3 1 0 0,0 0 0 0,-2 3-192 15,-1-3 0-15,-1 1 16 16,-4-1-2192-16,-4 3-432 0,-10 1-80 0</inkml:trace>
  <inkml:trace contextRef="#ctx0" brushRef="#br2" timeOffset="-128591.74">22807 16764 5519 0,'0'0'240'0,"0"0"64"0,0-9-304 0,0-2 0 0,0 4 0 0,0 7 0 16,0-12 1760-16,0 5 288 0,0 7 64 0,1-10 16 16,-1 10-912-16,0 0-192 0,0-8-48 0,0 8 0 15,0-11 80-15,0 11 16 0,0 0 0 0,0 0 0 16,0-11 16-16,0 11 16 0,-1-9 0 0,1 9 0 15,0 0-144-15,0 0-16 0,0 0-16 0,0 0 0 16,0 0-224-16,0 0-64 0,0 0 0 0,-11 2 0 16,1 0-128-16,1 2-48 0,0 5 0 0,0-3 0 15,1 5-32-15,-1-1-16 0,-3 4 0 0,2 3 0 0,-3 3 32 0,1 1 0 16,-1 3 0-16,0 3 0 0,-1 5-128 0,-1 5-32 16,-2 3 0-16,1 5 0 0,-1-1-128 0,2 5-32 15,0 1 0-15,2 1 0 0,2-4 0 0,-1 0 0 16,3-1 0-16,4-3 0 0,2 4 0 0,0-5 0 15,2-2 0-15,3-1 0 0,3-2 64 0,3-3 0 16,1 1 0-16,1-4 0 0,0 1-32 0,0-4 0 16,1 0 0-16,-1-4 0 0,1-1-160 0,2-1 160 15,0-3-160-15,1-1 160 0,-2-3-160 0,1-2 0 16,1 0 0-16,-1 0 128 0,1 0-128 0,2-5-256 16,1-2 64-16,1 0 16 15,1-3-1936-15,2-3-384 0</inkml:trace>
  <inkml:trace contextRef="#ctx0" brushRef="#br2" timeOffset="-127959.03">23389 17010 20271 0,'0'0'896'0,"0"0"192"0,0 0-880 0,-4-6-208 16,0-4 0-16,0 5 0 0,4 5 1024 0,0 0 176 16,-6-9 16-16,6 9 16 0,-6-5-192 0,6 5-32 0,0 0-16 0,-9 0 0 15,0 2-368-15,2 3-80 0,0 4-16 0,-2 2 0 16,-3 2-128-16,0 6-16 0,-1 4-16 0,0 3 0 15,1 5 0-15,-1 2 0 0,4 4 0 0,-2 1 0 16,-1 1-112-16,2 2 0 0,1 1-16 0,1-2 0 16,2-2-240-16,2-2 144 0,2-2-144 0,2-7 128 15,4-2 0-15,1-6-128 0,1-1 192 0,3-4-64 16,2-4 320-16,2-1 64 0,2-5 16 0,4-4 0 16,3-3 80-16,2-6 16 0,1-2 0 0,2-4 0 15,2-2-48-15,2-3-16 0,-1-6 0 0,2 1 0 16,0-4-240-16,-3 2-64 0,-2-2 0 0,-3 2 0 15,-4-2 96-15,-2 2 16 0,-4-2 0 0,-6-2 0 16,-3 0 176-16,-4-1 32 0,-2-1 16 0,-4 2 0 16,-3 6-208-16,-2-1-64 0,-1 5 0 0,-3 3 0 0,-3 3-144 15,-5 5-48-15,0-1 0 0,-3 5 0 0,-1 0-128 16,-1 2-272-16,-2 4 64 0,1 2 16 16,1 3-1280-16,3 1-256 0,2-1-64 0,2 2 0 15,6 0-1088-15,3-1-240 0,0 2-32 0</inkml:trace>
  <inkml:trace contextRef="#ctx0" brushRef="#br2" timeOffset="-127662.46">23803 17458 4607 0,'-5'14'192'0,"5"-14"64"0,-5 5-256 0,5-5 0 0,-3 11 0 0,3-11 0 16,0 0 5184-16,0 0 1008 0,0 0 192 0,0 0 32 16,-2 8-4048-16,2-8-800 0,0 0-160 0,0 0-48 15,0 0 48-15,0 0 0 0,0 0 0 0,0 0 0 16,5-9-384-16,0-3-80 0,-1 2-16 0,1 1 0 16,0 3-320-16,-5 6-64 0,8-10-16 0,-1 5 0 15,0-3-224-15,-7 8-48 0,0 0-16 0,0 0 0 16,0 0-240-16,0 0 0 0,0 0 0 0,0 0 0 15,0 0-272-15,0 0-112 0,0 0 0 0,0 0-16 16,0 0-2352-16,0 0-480 0,0 0-96 0</inkml:trace>
  <inkml:trace contextRef="#ctx0" brushRef="#br2" timeOffset="-127176.64">24216 16944 19343 0,'0'0'1728'0,"0"0"-1392"15,-7-5-336-15,7 5 0 0,0 0 1648 0,0 0 256 16,0 0 48-16,7-8 16 0,-3-2-720 0,5 5-144 15,1-4-16-15,3 4-16 0,-2 1-272 0,4-1-48 0,2 1-16 0,1 3 0 16,1 1-144-16,0 4-16 0,-1 1-16 0,0-1 0 16,-2 3-240-16,-1 5-32 0,-1 3-16 0,-1 3 0 15,-3 2-112-15,-3 2-32 0,-2 5 0 0,-4-1 0 16,-2 5-128-16,-6 2 0 0,-2-1 0 0,-2 3 128 16,-3 3-128-16,-1-1 128 0,-3-3-128 0,0-2 128 15,-1-1-128-15,0-1 160 0,0-6-160 0,0 1 160 16,1-4 128-16,1-2 32 0,5 0 0 0,-1-5 0 15,2-4 192-15,2 1 32 0,2-5 16 0,7-6 0 16,0 0-192-16,0 0-48 0,0 0 0 0,0 0 0 16,0 0-112-16,0 0-16 0,14-4-16 0,0-1 0 15,0-3 0-15,2 3 0 0,0-2 0 0,2 0 0 0,0 4-176 16,-1-3 0-16,1 0 144 0,0 4-144 16,4-1 128-16,-1-1-128 0,0-2 128 0,0 3-128 0,0 2 0 0,0 2 128 15,-2-2-128-15,2 1 0 0,-1 0 0 0,-1 0 0 16,-2 0-160-16,-1 0 160 15,-1-1-2176-15,-1 0-320 0,2-1-64 0</inkml:trace>
  <inkml:trace contextRef="#ctx0" brushRef="#br2" timeOffset="-126575.52">24965 17011 12895 0,'0'0'576'0,"-9"-2"112"0,0-1-560 0,9 3-128 0,0 0 0 0,0 0 0 0,-4-7 2576 0,4 7 496 15,0 0 80-15,4-8 32 0,2-2-1904 0,3 4-384 16,2 0-80-16,1-1-16 0,3 2-64 0,2 1-16 15,1 0 0-15,1-1 0 0,1 2-144 0,2 2-48 16,-2 1 0-16,0 4 0 0,0 2-80 0,-3 2-32 16,-1 5 0-16,-2 1 0 0,-3 0-176 0,-2 5-48 15,-5 4 0-15,-3 0 0 0,-4 4-192 0,-2 1 176 16,-5 3-176-16,-2-2 160 0,-6 2-160 0,-1 0 128 16,-6 1-128-16,1-4 128 0,-2 0 128 0,0-5 0 15,2 0 16-15,4-1 0 0,2-5 400 0,3-1 80 16,2-1 16-16,3-4 0 0,3 1-128 0,7-12-32 15,0 0 0-15,3 9 0 0,3-1-224 0,5-2-32 0,2-4-16 16,7 1 0-16,1-3 112 0,6 0 0 0,2-3 16 16,2 2 0-16,-1-2-336 0,-1-1-128 0,1-2 0 15,-2 1 0-15,-3 1 128 0,-1-1-128 0,-1 1 0 0,-1 2 0 16,-2-2 0-16,0 3 128 0,-2-2-128 0,-3-1 0 31,-2 2-368-31,0-2-112 0,-2 0-32 0,-1 2 0 16,-2-6-2464-16,-2 0-496 0</inkml:trace>
  <inkml:trace contextRef="#ctx0" brushRef="#br2" timeOffset="-126043.25">25350 16420 10127 0,'0'0'896'0,"0"0"-704"15,0 0-192-15,0 0 0 0,0 0 3296 0,0 0 624 16,0 0 128-16,0 0 32 0,0 0-2544 0,15-1-496 15,4 1-96-15,2 1-32 0,0 4-16 0,5 4 0 16,2-1 0-16,2 6 0 0,3 2-160 0,5 5-32 0,3 2-16 0,1 5 0 16,-4 2-160-16,-1 3-16 0,0 2-16 0,-3 5 0 15,-1 1-48-15,-6 8 0 0,-3 2 0 0,-2 0 0 16,-5 1-144-16,-5 3-48 0,-6 3 0 0,-2 1 0 16,-3-6 16-16,-1 3 0 0,-3 0 0 0,-5-3 0 15,-1-3 176-15,-1 0 16 0,-2-7 16 0,-2 1 0 16,-3-3 112-16,-1-4 32 0,0 0 0 0,-1 0 0 15,-1-4-16-15,-5 1 0 0,3-5 0 0,-3-2 0 16,1-3-208-16,0-4-32 0,0 1-16 0,-1-1 0 16,2-2-112-16,2-3-32 0,4-4 0 0,1 2 0 15,4-1-48-15,1-6-16 0,3 0 0 0,8-6 0 16,0 0-144-16,0 0 0 0,0 0 144 0,0 0-144 16,0 0 0-16,0 0 0 0,0 0 0 0,0 0 0 15,6-10-208-15,0-1-16 0,2 2 0 0,0-1 0 16,0 2-1184-16,1-1-256 0,-1 4-32 0,1-1-16 15,-2 1-1552-15,1 1-304 0,2-6-64 0,4-1-16 16</inkml:trace>
  <inkml:trace contextRef="#ctx0" brushRef="#br3" timeOffset="-121018.79">27071 16561 17503 0,'0'0'768'0,"0"0"176"0,-1-10-752 0,1 3-192 0,0 7 0 0,1-9 0 16,0 1 1792-16,-1 8 336 0,0-8 64 0,0 8 16 15,-2-10-992-15,2 10-208 0,-4-6-48 0,0 0 0 16,4 6-112-16,-9-4-16 0,0 3-16 0,1 2 0 15,-3 1-224-15,0 6-32 0,-2 0-16 0,-1 6 0 16,-4 0-304-16,-2 5-64 0,-1 2-16 0,-2 6 0 16,0 5 48-16,-3 3 16 0,-3 3 0 0,0 6 0 15,-3-1-96-15,0 6 0 0,1 5-128 0,1 0 192 16,5 0-64-16,3-1-128 0,3-2 176 0,4 0-176 16,6-3 256-16,0 3-64 0,7-3-16 0,2-4 0 0,2-1 80 0,4-4 0 15,3-2 16-15,2-1 0 0,3-1-96 16,0-2-32-16,0-1 0 0,2-5 0 0,2-1-144 0,1-1 0 15,-1-4 0-15,1 0 0 0,-1-2 0 0,-1-4-192 16,1-1 0-16,0-5 16 16,1 0-1264-16,-2-7-256 0,-2-2-48 0,-1-2-8304 15,0-2-1664-15</inkml:trace>
  <inkml:trace contextRef="#ctx0" brushRef="#br3" timeOffset="-120586.16">27653 16845 26719 0,'-12'-15'1184'0,"4"8"240"0,0-2-1136 0,-1 7-288 0,-1-3 0 0,-1 1 0 16,-3 4 560-16,-3 5 48 0,0 0 16 0,-4 8 0 15,-3-3-176-15,-1 8-48 0,-2 3 0 0,-1 6 0 16,-1 4-112-16,-3-1-32 0,3 4 0 0,-1 7 0 16,1 1 144-16,4 1 32 0,2-1 0 0,5-1 0 15,4-3-176-15,5 1-16 0,7-2-16 0,4-4 0 16,6-2-64-16,6-4-16 0,7-5 0 0,7-3 0 16,0-2 112-16,5-6 32 0,3 0 0 0,3-9 0 0,5-3 112 15,1-4 32-15,4-5 0 0,2-2 0 0,1-1 16 16,-3-4 16-16,-2-4 0 0,-1 0 0 0,-7-1 16 0,-4 0 0 15,-6 1 0-15,-6-5 0 0,-5 0 208 0,-6-3 32 16,-3 1 16-16,-6-4 0 0,-6 0-96 0,-3 0 0 16,-5 0-16-16,-5 1 0 0,-4-2-320 0,-3 5-64 15,-2 2-16-15,-6 5 0 0,-4-2-224 0,-2 8 0 16,-1 1 0-16,-1 2 0 16,1 7-496-16,4 2-32 0,2 2-16 0,4 1 0 15,3 0-1776-15,6 3-368 0,3-1-64 0,6 5-8576 16,4 2-1712-16</inkml:trace>
  <inkml:trace contextRef="#ctx0" brushRef="#br3" timeOffset="-120312.24">28299 17414 35295 0,'-20'3'1568'0,"10"-2"320"0,2 0-1504 0,0 1-384 0,-1-1 0 0,2 0 0 16,7-1 1216-16,-7-1 192 0,7 1 16 0,-6-4 16 16,1-3-288-16,2-1-64 0,3 0-16 0,3-2 0 15,1-1-448-15,1 0-96 0,0-1-16 0,-1 0 0 16,2 2-320-16,-1-1-192 0,-1 1 192 0,1-1-192 16,-5 11 0-16,0 0 0 0,5-7 0 0,-5 7 0 15,0 0 0-15,0 0 0 0,0 0 0 0,0 0 0 16,0 0-1280-16,0 0-192 0,0 0-64 0,0 0-11264 15,0 0-2272-15</inkml:trace>
  <inkml:trace contextRef="#ctx0" brushRef="#br3" timeOffset="-119954.99">29057 16512 18431 0,'0'0'1632'0,"0"0"-1312"16,0 0-320-16,0 0 0 0,0 0 2976 0,0 0 528 0,0 0 96 0,1 15 32 16,-1 3-2080-16,-3 4-400 15,-2 4-96-15,-4 2-16 0,2 4-176 0,-3 5-32 16,-2 5-16-16,-2 5 0 0,0 4 48 0,-2 2 16 15,-5 2 0-15,1 3 0 0,0 4-112 0,-1-1-32 0,0 2 0 0,-1-5 0 16,2-3-384-16,-1-2-80 0,2-3-16 0,3-7 0 16,1-4-256-16,3-2 128 0,2-2-128 0,0-6 0 15,2-4 0-15,1 1 0 0,1-7 0 0,3-4 0 16,1-5-192-16,1 2-160 0,1-12-32 0,0 0 0 31,0 0-2864-31,10-11-576 0,6-10-112 0,-1-3-32 0</inkml:trace>
  <inkml:trace contextRef="#ctx0" brushRef="#br3" timeOffset="-119600.29">29372 16162 20271 0,'0'0'1792'0,"0"0"-1424"16,0 0-368-16,11 2 0 0,-1 1 1856 0,1 1 288 16,-1 3 64-16,3 3 16 0,-1 2-912 0,3 5-176 15,-2 3-48-15,2 6 0 0,2 4-304 0,-2 10-64 16,0 4-16-16,-1 4 0 0,-1 6 64 0,1 6 0 15,1-3 0-15,-1 2 0 0,-1 8 80 0,-3 0 32 16,-2-1 0-16,-3 1 0 0,-2 2-448 0,-7-2-96 16,-5-3-16-16,-5-2 0 0,-3-3-80 0,-2-1-32 15,-4-4 0-15,-1-6 0 0,-2-1-208 0,-4-6 128 0,-5-10-128 0,0-4 0 16,1 0 0-16,-3-6-160 0,0-7 0 0,0-6-12400 31,2-4-2480-31</inkml:trace>
  <inkml:trace contextRef="#ctx0" brushRef="#br3" timeOffset="-118870.4">25370 11608 20271 0,'0'0'1792'0,"0"0"-1424"16,-3-10-368-16,-1 2 0 0,4 8 832 0,0 0 112 15,0 0 16-15,-9-9 0 0,1 3-320 16,8 6-64-16,-11 0-16 0,1 1 0 0,-4 3-96 0,0 4-16 16,-3 1 0-16,-1 3 0 0,-3 4 240 0,-5 3 32 15,-2 4 16-15,-3 7 0 0,-5 4 48 0,-1 6 16 16,-1 7 0-16,0 4 0 0,0 3-304 0,-2 9-64 16,1-1-16-16,-1 5 0 0,4 3-176 0,0 3-48 15,0 0 0-15,3-3 0 0,3-2-48 0,3-2-16 16,0-8 0-16,8-1 0 0,5-5 128 0,7 1 32 15,6-4 0-15,7-6 0 0,5-2-48 0,7-2-16 16,4 0 0-16,6-9 0 0,2-2-224 0,6-4 128 0,1-2-128 16,6-3 0-16,4-3 0 0,8-2 0 15,6-1 0-15,5-1-160 16,5-5-1536-16,-6-3-304 0,-3-3-64 0</inkml:trace>
  <inkml:trace contextRef="#ctx0" brushRef="#br3" timeOffset="-118418.95">26418 12167 18431 0,'-5'-5'1632'0,"-2"-2"-1312"15,1 0-320-15,-3 2 0 0,-1-1 1360 0,0 3 208 16,-2 3 32-16,-5 3 16 0,-3 2-656 0,-2 0-144 16,-5 4-32-16,-4 4 0 0,-4 2-320 0,-2 6-64 15,-4 6-16-15,1 2 0 0,0 6 448 0,1 5 96 16,1 2 16-16,5 3 0 0,3 1-240 0,5 4-32 16,2 0-16-16,5-6 0 0,2-3-288 0,3 0-64 15,2-3-16-15,4-4 0 0,5-3-48 0,2-3-16 16,3-3 0-16,5-3 0 0,2-7 32 0,4-1 0 0,3-1 0 15,3-8 0-15,3-3 96 0,5-3 32 0,2-3 0 0,5-2 0 16,3-4-32-16,4-3 0 16,1-1 0-16,-1-2 0 0,-4-4-208 0,-1-1-144 0,-1-2 192 0,-6 0-192 15,1-2 224-15,-6-1-64 16,-2 0-16-16,-3-5 0 0,-2-5 320 0,-4 0 64 0,-3-4 16 0,-2 1 0 16,-2-2-224-16,-2 4-64 0,-8 3 0 15,-2 3 0-15,0 5-256 0,0 4 0 0,-3 4 128 0,2 3-128 16,0 0 0-16,1 3-304 0,-2 6 64 0,7 6 16 15,-6-2-2064-15,6 2-400 16,0 0-96-16,-8 5-13392 0</inkml:trace>
  <inkml:trace contextRef="#ctx0" brushRef="#br3" timeOffset="-118176.24">26630 12827 29487 0,'-20'4'1296'0,"10"0"288"0,-1-1-1264 0,11-3-320 16,-9 4 0-16,9-4 0 0,0 0 2224 0,0 0 384 15,0 0 80-15,0 0 0 0,0 0-1472 0,0 0-288 16,4-10-64-16,1 4-16 0,2-3-256 0,2 0-48 16,0-1-16-16,1 0 0 0,1-4-304 0,2 2-64 0,1 3-16 0,0 0 0 15,0 3-144-15,0 2 0 0,-2-2 0 0,2 2 0 16,2 0-272-16,-1 3-96 0,2 2-16 0,-1 1 0 31,1-2-2816-31,-1 0-560 0</inkml:trace>
  <inkml:trace contextRef="#ctx0" brushRef="#br3" timeOffset="-117802.99">28092 11796 15663 0,'-5'-7'1392'0,"1"0"-1120"15,0-2-272-15,4 9 0 0,0 0 3648 0,0 0 688 16,0 0 128-16,0 0 16 0,-5 9-2880 0,-1 3-592 15,-2 3-112-15,-3 7-32 0,0 4-80 0,0 7-16 16,0 7 0-16,-1 2 0 0,-1 6 0 0,1 1-16 16,0 4 0-16,1 4 0 0,-1 4-16 0,1 5 0 15,3 0 0-15,2-4 0 0,0-2-352 0,2 1-80 16,0-5-16-16,1-1 0 0,2-2-288 0,1 0 128 16,0-3-128-16,3-7 0 0,-1 0 0 0,2-6 0 15,0-4 0-15,2-1 0 0,1-5-160 0,2-7-96 16,1-3 0-16,2-6-16 15,1-2-1552-15,2-4-304 0,3-8-64 0,2-3-14832 0</inkml:trace>
  <inkml:trace contextRef="#ctx0" brushRef="#br3" timeOffset="-117431.81">28415 11395 15663 0,'-3'-11'1392'0,"1"4"-1120"0,-1-3-272 0,3 10 0 0,0-8 2448 0,0 8 432 15,0 0 96-15,10-1 16 0,0 1-1520 0,2 1-320 16,-2 4-48-16,4 6-16 0,1 3-192 0,2 7-64 15,2 4 0-15,4 7 0 0,2 5 0 0,2 9-16 16,0 4 0-16,1 11 0 0,-1 3-48 0,3 8-16 16,-1 9 0-16,-1 0 0 0,-1 0-288 0,-7 7-48 15,-5 1-16-15,-3 0 0 0,-6 0-176 0,-5-7-32 16,-6-3-16-16,-5-6 0 0,-5-2-176 0,-3-5 160 16,-4-6-160-16,-3-2 160 0,-3-6-16 0,-1-3 0 15,-3-10 0-15,3-3 0 0,-3-6-144 0,1-4 0 0,2-6 0 0,0-4 128 31,4-2-1152-31,-5-3-224 0,-1-8-48 0,-4-6-16048 0</inkml:trace>
  <inkml:trace contextRef="#ctx0" brushRef="#br3" timeOffset="-115376.31">27395 7783 1839 0,'0'0'160'0,"-11"2"-160"16,-1-2 0-16,1 1 0 0,3-1 2928 0,-2 1 544 15,3 1 112-15,-1 0 32 0,8-2-2256 0,0 0-448 0,0 0-80 0,0 0-32 16,0 0 112-16,0 0 32 0,0 0 0 0,0 0 0 15,15 3 64-15,7-3 16 0,-1-2 0 0,7 0 0 16,7-1-192-16,7 1-16 0,5-2-16 0,10-1 0 16,4 1-256-16,5 0-48 0,1 2-16 0,1-2 0 15,-1-3-144-15,3 4-16 0,1-1-16 0,3 1 0 16,3-2 112-16,-3 1 32 0,0 1 0 0,-3 0 0 16,-1 0-96-16,4 2-16 0,-3 1 0 0,-2 3 0 15,-6-2-128-15,-6 3-16 0,-7 0-16 0,-8 1 0 0,-7-1-176 0,-5-2 192 16,-7 2-192-16,-7 0 192 0,-5 1-192 0,-11-5 0 15,0 0 0-15,0 0 0 0,0 0 128 0,-6 9-128 16,-5 0 128-16,-6-3-128 0,-4 2 176 0,-9-1-48 16,-5-3-128-16,-11 1 192 0,-9 1-192 0,-3-2 176 15,-4 3-176-15,-2-1 160 0,-1-3-32 0,-3-1-128 16,-2 3 192-16,-7 2-64 0,-7-2 80 0,4-2 16 16,4 4 0-16,6 2 0 0,5-2-224 0,6 2 176 15,5-5-176-15,8 1 160 0,6 0 80 0,9-1 16 16,8 0 0-16,7-2 0 0,6 0-128 0,10-2-128 15,0 0 176-15,10 1-176 0,9-2 128 0,6-2-128 16,7-1 0-16,5 0 0 0,4-2 0 0,6 0 128 16,4-1-128-16,8 0 0 0,4 3 0 0,4 3 0 0,5-1 0 0,-2 1 0 15,-1-1 0-15,-3-2 0 0,-1 1 0 0,-2 3 0 16,-2 5 0-16,-2-1 0 0,-4-1 0 0,-7 2 0 16,-9 1 0-16,-6-1 0 15,-7-2 0-15,-7 1 0 0,-8 2 128 0,-11-6-128 0,0 8 0 0,-6-1 0 16,-8 1 128-16,-9-2-128 0,-10 4 0 0,-8-2 0 15,-7 2 144-15,-5-2-144 0,-7 1 0 0,-1 0 144 16,-1 3-144-16,-7 1 0 0,-5-5 0 0,-3-1 0 16,-2 1 0-16,4-1 160 0,1 4-160 0,4-4 160 15,4 3 16-15,4-5 0 0,5 1 0 0,5-1 0 16,10-2-32-16,11-3 0 0,9 0 0 0,10 0 0 16,12 0 64-16,0 0 16 0,10-5 0 0,12-1 0 0,8 0-224 0,8-3 0 15,5 0 128-15,4-1-128 0,3 1 0 0,3-3 0 16,5 3 0-16,5 1 0 0,6 1 0 0,2-2 0 15,3 2 0-15,-3 0 0 0,-8 0 0 0,1 2-128 16,-2 2 128-16,-2 1 0 0,-5 5 0 0,-4 0 0 16,-7 1 0-16,-7 0 0 0,-8-1 0 0,-7 0 0 15,-8-1 0-15,-14-2 0 0,0 0 0 0,0 0 0 16,-9 4 0-16,-10 3 0 0,-9 0 0 0,-8 0 0 16,-4 0 144-16,-9 0-144 0,-3-1 0 0,-8 3 0 15,-1 1 0-15,-7 0 0 0,-7-2 0 0,-3 1 0 16,2-3 0-16,2 2 0 0,4-3 224 0,4 0-32 15,5 0-16-15,8 0 0 0,6-2 16 0,7 0 0 16,9 0 0-16,9-2 0 0,9-1-32 0,13 0 0 0,0 0 0 0,12-5 0 16,9 0-160-16,9-3 0 0,8 1 144 0,6 0-144 15,3-3 0-15,10 3 0 0,6-4-192 0,5 5 64 16,7 4-32-16,0-4 0 16,2 1 0-16,-4 2 0 0,1-5 160 0,0 4 0 15,-1 4 0-15,0 3-128 0,-2-1 128 0,-7 3 0 16,-10-2 0-16,-8 2 0 0,-10-1 0 0,-8 2 0 0,-9 0 0 0,-8 1 0 15,-11-7 0-15,-2 10-160 16,-7 1 160-16,-10-3 0 0,-12 3 0 0,-10-2 0 0,-8 3 0 0,-10-2 0 16,-7 4 0-16,-4-1 0 0,-2-7 0 0,-3 3 0 15,-4-3 0-15,-3 3 128 0,-5-4-128 0,3 2 0 16,5 0 256-16,4-2-64 0,5 0 0 0,8 2 0 16,10-3-64-16,8-3 0 0,11 0-128 0,8-1 192 15,10-1-192-15,15 1 144 0,0 0-144 0,12-7 128 0,8-1-128 16,12-1 0-16,5-1 0 0,10-1 0 15,5 2-192-15,6-2 192 0,10 0-160 0,5-2 160 0,6-1 0 0,1 4-144 16,-2 0 144-16,0 3 0 0,3-2 0 0,2 5 0 16,0 2 0-16,-7 1-128 0,-6 1 128 0,-9 0 0 15,-9 0 0-15,-8 2 0 0,-8-1 0 0,-9 3 0 16,-9 0 0-16,-8 2 0 0,-10-6 0 0,0 0 0 16,-13 9 0-16,-6 2 0 0,-6-6 0 0,-8 4 0 15,-10 1 0-15,-9 0 128 0,-9-5-128 0,-6 1 0 16,-4 1 128-16,-1-4-128 0,-6 0 128 0,-2 0-128 15,-2-1 128-15,-4-2-128 0,-1 4 336 0,5-4 0 0,5 0 0 0,6-3 0 16,2 0-80-16,13-1 0 0,9 0-16 16,9-2 0-16,9-1-48 0,11 0-16 0,9-6 0 0,11 1 0 15,9 2-176-15,9-4 0 16,9-2 144-16,9-1-144 0,9 1 0 0,9-3 0 0,5 0 0 0,11 1-192 16,6 0 192-16,2 3 0 0,0-1 0 0,-1 5 0 15,-2-3 0-15,1 3-160 16,1 4 160-16,1 1 0 0,-2 0 0 0,-4 0-128 0,-7 3 128 0,-4 0 0 15,-2 1 0-15,-6 4 0 16,-5 2 0-16,-12-2 144 0,-5 0-144 0,-10 0 0 0,-8 0 0 0,-15-2 0 31,0 0-352-31,0 0-96 0,-14-2-32 0,-6 1 0 0,-7 1-1312 16,-4-3-256-16,-2 1-48 0</inkml:trace>
  <inkml:trace contextRef="#ctx0" brushRef="#br3" timeOffset="-114310.3">21247 5162 18431 0,'-31'-1'1632'0,"-2"0"-1312"16,-2 1-320-16,2-1 0 0,2-2 1664 0,6 2 256 16,4 1 48-16,9 0 16 0,12 0-448 0,0 0-96 15,0 0-16-15,10-5 0 0,10-2-608 0,8 2-128 16,9-4-32-16,10 1 0 0,9-3-304 0,11 2-64 15,10-2-16-15,9 1 0 0,7-3-80 0,10 2-32 16,7 1 0-16,5-3 0 0,2 1-160 0,2 3 192 16,2-3-192-16,1 3 192 0,4-1-192 0,-5 3 160 15,-6-2-160-15,2 3 160 0,1 2 32 0,-7-3 16 16,-9 0 0-16,-3 3 0 0,-4 1 112 0,-5 1 32 16,-6 1 0-16,-10 0 0 0,-14-2-224 0,-11 1-128 15,-14 1 128-15,-7 1-128 0,-11 1 128 0,-17-1-128 16,0 0 128-16,-10 7-128 0,-13 2 0 0,-16 0 0 15,-17 0 0-15,-15-1 128 0,-14 1-128 0,-9-2 144 16,-8 3-144-16,-12-1 160 0,-12 3-160 0,-5 0 0 16,-3-1 0-16,-7 1 0 0,-9 1 0 0,2-2 160 0,1 3 16 15,4 2 0-15,0-4 80 0,10 1 32 0,8 0 0 0,11 0 0 16,7-5 16-16,13 4 0 0,11-4 0 16,15 2 0-16,11-3-304 0,12 1 128 0,12-5-128 0,11-1 0 15,11-1 0-15,11-1 0 0,14-2 0 0,14-1 0 16,11-2-256-16,16-4 0 0,16-2 0 0,17 1 0 15,16-6 128-15,12 1 128 0,8-1-208 0,12-1 80 16,11 1 128-16,8-2-128 0,10 0 128 0,-2 1-128 0,-6 5 128 16,5-2 0-16,3 4 0 0,-5 2 0 0,-7-1 0 15,-3 3 0-15,-3 2 0 0,-7 1 0 0,-12 2 0 16,-7 1 0-16,-5 0 0 0,-18 0 0 0,-16 0 0 0,-14 1 0 16,-13 2 0-16,-13-2 0 0,-14 3 0 0,-12 1 0 15,-16-5 0-15,-11 9 0 0,-14 0 0 0,-18 2 0 16,-17 1 0-16,-23-2-128 0,-21 4 128 0,-17 1 0 15,-11-2 0-15,-16-2 0 0,-20 3 0 0,-13 2 0 16,-11-1 0-16,-7 1 0 0,-7 0 256 0,1-1-32 16,2 3 0-16,6-1 0 0,5 0 144 0,15 1 16 15,14 2 16-15,21-2 0 0,19-2 128 0,24-2 32 16,19 0 0-16,21-1 0 0,18-5-368 0,24 1-64 16,17-9 0-16,16 5-128 0,17-4-144 0,23-1-144 15,18 0-32-15,26-1 0 16,22-7-368-16,22 2-80 0,19 1 0 0,15-3-16 15,8 2-2672-15,17-1-512 0</inkml:trace>
  <inkml:trace contextRef="#ctx0" brushRef="#br1" timeOffset="-105692.89">4887 16375 8287 0,'0'0'736'0,"0"0"-592"15,0 0-144-15,6-8 0 0,-6 8 1472 0,3-10 256 16,-3 10 48-16,5-10 16 0,1-1-448 0,-6 11-64 16,6-7-32-16,0-1 0 0,-1 1-160 0,-5 7-16 15,8-8-16-15,-8 8 0 0,8-9-224 0,-8 9-64 16,0 0 0-16,7-4 0 0,-7 4-128 0,0 0-48 16,0 0 0-16,0 0 0 0,0 0-48 0,0 0-16 0,0 0 0 0,0 0 0 15,0 0-48-15,0 0-16 16,0 0 0-16,0 0 0 0,0 0 64 0,-6 8 16 0,0 2 0 0,-2-4 0 15,-2 3-48-15,0-1-16 0,2 2 0 0,-4 0 0 16,-4 2-32-16,1 0-16 0,-1-1 0 0,0 3 0 16,-2 2-64-16,0 2-16 0,1 1 0 0,-3 0 0 15,1 0-64-15,-1 3-16 0,2 2 0 0,0 1 0 16,1 2-32-16,0-2-16 0,1 3 0 0,-1 2 0 16,2 3-64-16,1 0-16 0,0 0 0 0,2 2 0 15,2 3-144-15,1-1 0 0,2 0 0 0,0-3 0 16,2 2 0-16,4-3 128 0,-3-1-128 0,3-2 0 15,1 1 128-15,1-2-128 0,0-3 128 0,2 2-128 16,0-4 160-16,2-3-160 0,-2 0 192 0,1-1-192 16,0-2 176-16,1 2-176 0,2-5 160 0,0-1-160 0,1-1 160 0,1 1-160 15,1-4 160-15,1 2-160 16,-1-3 176-16,1-1-176 0,-2-4 192 0,3 1-192 0,1-5 192 0,0-1-64 16,-1-2 0-16,4-2-128 0,-1 0 288 0,1-2-48 15,-2-1-16-15,3-3 0 0,1-2-80 0,-2 0-16 16,2-1 0-16,0-2 0 0,0 0-128 0,-1 1 0 15,0 2 144-15,1-3-144 0,0-3 0 0,-1 1 0 16,1 3 0-16,-1-2 128 0,-1 1-128 0,1-2 0 16,-2 0 0-16,0 0 128 0,-1-1-128 0,1 0 0 15,-3-1 0-15,2-2 0 0,-1 3 0 0,-1-1 0 16,1-3 0-16,-2 1 128 0,0-2-128 0,-1 0 0 16,-1 1 0-16,-2-1 0 0,-2 1 0 0,0 2 128 0,-1-4-128 0,0 1 0 15,-1 1 0-15,-2 1 128 0,-1-3-128 0,-1 3 0 16,-2 0 0-16,-1 0 0 15,-1-1 0-15,-1 2 128 0,-3-1-128 0,3 3 0 0,-3-1 0 0,-1-1 128 16,-2-1-128-16,-1 3 0 0,1-1 0 0,-1 1 0 16,0 2 0-16,-1-1 0 0,-2 3 0 0,-2 1 0 15,1 1 0-15,1-1 0 0,-1 2 0 0,1 4 0 16,2-4 0-16,0 3 0 0,1 2 0 0,2 2 0 16,-1 1 0-16,1 1 0 0,-3-1 0 0,0 4 0 15,2 3 0-15,1-1 0 0,1 2-144 0,-3 0 144 16,2 1 0-16,1 4 0 0,-2-4 0 0,1 4 0 15,-1-1-128-15,1 1 128 0,-1-3 0 0,0 5 0 16,-1-3 0-16,1 5 0 0,1-3 0 0,-2 3 0 16,2 1 0-16,-1 1 0 0,0 1 0 0,0 0 0 15,0 0 0-15,-1-1 0 0,1 1 0 0,1-1 0 0,0 3 0 16,-1-2 0-16,2 1 0 0,1 0 0 0,0 3-240 16,1-3 80-16,2-1 16 0,1 1 0 15,1 1-944-15,4 0-176 0,4-4-32 0,4 0-10864 16,4-1-2160-16</inkml:trace>
  <inkml:trace contextRef="#ctx0" brushRef="#br1" timeOffset="-105194.35">5358 17196 9215 0,'-7'7'816'0,"0"-3"-656"0,7-4-160 0,-10 3 0 16,10-3 4032-16,-9 2 768 0,9-2 144 0,0 0 48 15,-10 0-3136-15,10 0-640 0,0 0-112 0,0 0-16 16,-6-6-128-16,4-4-32 0,2 0 0 0,4-3 0 16,1 0-176-16,2 0-48 0,4-2 0 0,1-1 0 15,2-1-192-15,2 2-64 0,-1 1 0 0,-2 2 0 16,-1 0-112-16,0 2-16 0,-3 1-16 0,-1 5 0 0,-8 4-112 0,0 0-32 16,0 0 0-16,0 0 0 0,0 0-160 0,0 0 0 15,6 9 144-15,-5 5-144 0,-5 2 176 0,-2 1-48 16,-3 2 0-16,-4 0 0 0,-2-1-128 0,1-1 192 15,-3 0-192-15,3-2 192 0,-2-2 96 0,2-2 32 16,1 1 0-16,3-6 0 0,2 1 192 0,8-7 32 16,0 0 16-16,0 0 0 0,0 0-160 0,0 0-16 15,0 0-16-15,0-9 0 0,3-7-176 0,3 4-16 16,2 0-16-16,3-2 0 0,1 0-160 0,0 2 0 16,0 0 0-16,2-2 0 0,0 3-192 0,-1 2-80 15,-3-1-16-15,0 2 0 16,-1-1-2416-16,0 4-496 0,-3 1-80 0</inkml:trace>
  <inkml:trace contextRef="#ctx0" brushRef="#br1" timeOffset="-104643.62">5949 16272 18831 0,'0'0'832'0,"0"-12"176"0,-1 1-816 0,1 2-192 0,-2-1 0 0,1 2 0 0,1 8 896 0,0 0 144 16,-2-9 32-16,2 9 0 0,0 0 32 0,0 0 16 15,0 0 0-15,0 0 0 0,-12-4-160 0,2 6-48 16,0 4 0-16,2-1 0 0,-1 3-272 0,0 3-48 15,-1 3-16-15,0 0 0 0,-3 1 64 0,1 7 0 16,-1 1 0-16,-2 1 0 0,-3 5-32 0,1 3 0 16,-2 4 0-16,0 0 0 0,0 4-32 0,0-1 0 15,1 6 0-15,3-3 0 0,2 0-176 0,3 1-32 16,1-5-16-16,4-1 0 0,4-4-112 0,1-3-32 16,1 0 0-16,4-2 0 0,2-4-208 0,0-3 0 15,2-3 128-15,0-4-128 0,0 0 128 0,1-5-128 16,1 0 176-16,2-5-176 0,2 0 336 0,2-2-32 15,1-4-16-15,0-1 0 0,-1 0 48 0,4-3 16 0,-2-5 0 0,1-1 0 16,2-1-144-16,-1 0-16 0,-2-3-16 0,0-2 0 16,-1 1-16-16,0-1 0 0,0-2 0 0,-2-1 0 15,1-2 96-15,-2 2 32 0,-1-1 0 0,-1 0 0 16,-2-3 80-16,-2 2 16 0,-3 0 0 0,0-1 0 16,-4 1-80-16,-2 0-16 0,-4-5 0 0,-1 3 0 15,-2 2-128-15,-1-1-32 0,-1 4 0 0,-1 1 0 16,-2 1-128-16,0 1 0 0,-1 2 0 0,-1 2 0 15,1 2 0-15,-1 1-176 0,4 3 16 0,0 5 0 16,0-2-1200 0,1 3-240-16,9 1-64 0,-9 1 0 0,1 2-1808 15,8-3-368-15</inkml:trace>
  <inkml:trace contextRef="#ctx0" brushRef="#br1" timeOffset="-103876.29">6587 16001 20095 0,'0'0'896'0,"4"-12"176"0,1 1-864 0,0 2-208 0,-1-2 0 0,-2 4 0 15,-2 7 1296-15,0 0 224 0,0 0 32 0,0 0 16 16,2-10-64-16,-2 10-16 0,0 0 0 0,0 0 0 16,0 0-608-16,-9 10-128 0,0 0-32 0,0 4 0 15,1 4-80-15,-2 4 0 0,-3 2-16 0,4 1 0 16,-1 8 128-16,0 3 16 0,0 2 16 0,-1 7 0 16,0-2-192-16,2 8-32 0,-2-2-16 0,0 2 0 15,-2 3-208-15,0-2-32 0,3-1-16 0,1-1 0 16,-1 2-96-16,2-3-32 0,2-5 0 0,2 1 0 15,-1-5-16-15,1-3 0 0,2-4 0 0,-1-6 0 16,3 0 16-16,0-6 0 0,3-3 0 0,-2-3 0 16,0-4 0-16,2-3 0 0,-3-8 0 0,0 0 0 15,0 0 32-15,0 0 0 0,0 0 0 0,0 0 0 16,9-5 128-16,-2-6 16 0,1-3 16 0,-2-1 0 16,-1-3-96-16,2-2-32 0,-1-3 0 0,-1-4 0 0,2-1-224 15,-1-5 176-15,-1 0-176 0,1-1 160 0,1-3-160 0,-2-3 0 16,-1 0 0-16,1-5 0 0,0-1 0 0,2-4 0 15,0-3 0-15,2 1 0 0,2-1 0 0,-2 1 0 16,1 2 0-16,2 6 0 0,-2 1 0 0,0 3 0 16,-1 3 0-16,0 6 0 0,-3 4 0 0,-1 6 0 15,-1 5 0-15,0 1 0 0,1 5 0 0,-3 2 0 16,-2 8 0-16,0 0 128 0,0 0-128 0,0 0 0 16,0 0 0-16,-3 18-176 0,-3 3 176 0,1 6-128 15,2 2 128-15,-2 4-128 0,-2 2 128 0,1 7 0 16,-2 6 0-16,-1 4-128 0,-1 6 128 0,0 2 0 15,-3-1 0-15,1-1 0 0,-1 3 0 0,0-2 0 0,-1-5 0 16,0 2 0-16,0-4 0 0,-1-5 0 0,1-7 0 0,1-5 0 16,2-8 0-16,1-4 0 0,-2-5 0 0,6-7 0 15,1-2 128-15,5-9 0 0,0 0 0 0,0 0 0 16,0 0 80-16,0-14 32 0,1-2 0 0,3-4 0 16,1-2-64-16,1-6-16 0,2-3 0 0,1 1 0 15,0-3-160-15,1-2 0 0,0 0 0 0,-1-1 0 16,-1 0 0-16,-1 0 0 0,1 0 0 0,-2 2 0 15,-1 2 0-15,0 7 0 0,0 0-160 0,0 8 160 16,-1 5-288-16,0 2 32 0,-4 10 16 0,0 0 0 31,0 0-192-31,0 0-32 0,0 0-16 0,0 0 0 0,-4 15-2016 16,2 3-416-16,-2-1-80 0</inkml:trace>
  <inkml:trace contextRef="#ctx0" brushRef="#br1" timeOffset="-101825.6">18933 16927 12207 0,'0'0'528'0,"0"0"128"0,0 0-528 0,0 0-128 16,0 0 0-16,0 0 0 0,0 0 1216 0,0 0 192 15,9-5 64-15,-9 5 0 0,7-5-144 0,-7 5-32 16,5-9 0-16,-5 9 0 0,0 0-208 0,0 0-32 15,6-6-16-15,-6 6 0 0,0 0-128 0,0 0-16 16,0 0-16-16,0 0 0 0,0 0 0 0,0 0 0 16,0 0 0-16,0 0 0 0,0 0-176 0,0 0-48 15,0 0 0-15,0 0 0 0,0 0-208 0,0 0-64 16,-9 5 0-16,0 2 0 0,-2-4-64 0,1 2 0 0,-2 2-16 0,1 2 0 16,-2 3-16-16,-1 0 0 0,-6 3 0 0,5 2 0 15,-3 0-48-15,-3 4-16 0,1 3 0 0,-2 1 0 16,0 7-80-16,-1 1-16 0,-1 0 0 0,-1 8 0 15,2 1-128-15,1 6 0 0,1-2 144 0,2 0-144 16,1-2 0-16,4-1 0 0,4-5 0 0,3 1 128 16,0-6-128-16,6-7 0 0,2 0 0 0,4-5 128 15,3-3 0-15,3-3 0 0,3-2 0 0,5-5 0 16,2-2 96-16,4-2 32 0,4-4 0 0,5-5 0 16,2-3 64-16,3-2 0 0,2-3 16 0,1-4 0 15,0-6-96-15,-3 1-32 0,-4-3 0 0,-2-2 0 16,0 1-80-16,-2-1-128 0,-6 0 176 0,-2-2-176 15,-4-1 368-15,-1 1-48 0,-3-5 0 0,-5-1 0 16,-2 1 96-16,-6 0 16 0,-3 0 0 0,-3-1 0 0,-3 1-112 16,-1 2-32-16,-3 0 0 0,-2 4 0 0,-1 6-160 0,-4 2-128 15,0 1 192-15,1 3-192 0,-4 3 128 0,2 6-128 16,0-2 0-16,1 4 0 0,1 3 0 0,-1 1-192 16,0 2 16-16,3 2 16 15,2 1-1360-15,3 2-272 0,1-1-48 0,9-5-16 16,-4 11-1296-16,4-11-272 0,4 11-48 0</inkml:trace>
  <inkml:trace contextRef="#ctx0" brushRef="#br1" timeOffset="-101472.85">19308 17599 16575 0,'-10'14'736'0,"6"-7"160"0,-2 3-720 0,1-2-176 0,5-8 0 0,-4 13 0 15,2-4 2544-15,-1 1 464 0,3-10 112 0,0 0 16 16,0 0-1216-16,0 0-256 0,0 0-32 0,0 0-16 16,0 0-352-16,0 0-80 0,0 0-16 0,0 0 0 15,0 0-16-15,8-7 0 0,-3-4 0 0,1-3 0 16,-1 4-320-16,3-3-80 0,-2-2-16 0,1 1 0 15,-4-1-224-15,2 3-64 0,1 1 0 0,-1-1 0 16,-4 3-176-16,1-2-32 0,-2 11-16 0,3-8 0 0,-3 8-224 0,0 0 0 16,0 0 128-16,0 0-128 0,0 0 0 0,0 0 0 15,0 0 0-15,0 0 0 16,0 0-640-16,0 0 0 0,0 0-16 0,0 0 0 16,0 0-1920-16,0 0-384 0,0 0-80 0,0 0-13776 15</inkml:trace>
  <inkml:trace contextRef="#ctx0" brushRef="#br1" timeOffset="-100998.95">19753 17038 5519 0,'0'0'496'0,"5"-10"-496"0,-1 4 0 0,-4 6 0 16,8-9 3776-16,-8 9 672 0,5-5 128 0,-5 5 32 16,0 0-2688-16,0 0-512 0,0 0-128 0,0 0 0 15,0 0-384-15,0 0-64 0,0 0 0 0,-4 14-16 16,-2-3 16-16,-3 4 16 0,0 3 0 0,-4 1 0 16,0 1 0-16,1 3 0 0,-2 0 0 0,-1 1 0 15,-1 6-80-15,2-2-32 0,0 3 0 0,2 1 0 16,-1 1-288-16,3-2-48 0,1-2-16 0,1-1 0 15,7-5-96-15,0-2-32 0,3-3 0 0,3-3 0 16,2-1 48-16,3-5 0 0,1-1 0 0,3-4 0 16,2 0 32-16,1-2 16 0,1-3 0 0,2-2 0 0,1-1 160 15,0-4 16-15,1-1 16 0,1-5 0 0,1 0-208 0,-1 0-32 16,-1-3-16-16,-2-1 0 0,-2-1 32 0,-2 0 16 16,-2 1 0-16,-2 1 0 0,-4-4 80 0,-1 2 16 15,-3-4 0-15,-3-1 0 0,-4-4-64 0,-2 3-16 16,-4-2 0-16,1 3 0 0,-4-4-208 0,1 3-144 15,-2 2 192-15,0 0-192 0,-2 4 0 0,-2 1 0 16,1-1 0-16,-2 4 0 16,0 3-448-16,2 1-64 0,-2 3 0 0,3 2 0 15,1 1-1664-15,1 3-320 0,3 0-80 0,10 2-10208 16,-9-3-2032-16</inkml:trace>
  <inkml:trace contextRef="#ctx0" brushRef="#br1" timeOffset="-100474.89">20445 16855 20271 0,'-14'-10'896'0,"7"2"192"0,5 2-880 0,-1 2-208 15,3 4 0-15,0 0 0 0,-3-6 2896 0,3 6 544 16,0 0 96-16,0 0 32 0,0 0-2016 0,-7 11-400 16,1 4-64-16,-1 4-32 0,1 6-256 0,-2 4-48 15,-2 5-16-15,1 1 0 0,1-1-96 0,-1 3-32 0,0 2 0 0,0 2 0 16,0 1 96-16,-3-2 0 0,2 1 16 0,0 2 0 15,0-1-256-15,1-2-48 0,0-2-16 0,0-3 0 16,2-2-224-16,0 0-48 0,1-3-128 0,1-5 192 16,1-1-192-16,0-1 0 0,2-1 128 0,2-4-128 15,-2-3 0-15,2-4 0 0,2-1-192 0,-2-10 192 32,4 11-1984-32,-4-11-304 0,0 0-48 0,0 0-15744 0</inkml:trace>
  <inkml:trace contextRef="#ctx0" brushRef="#br1" timeOffset="-99957.08">21460 17011 18431 0,'-2'-12'1632'0,"2"12"-1312"0,-4-10-320 0,4-3 0 15,0 4 1920-15,1-1 304 0,2 3 64 0,-3 7 16 16,0 0-624-16,0 0-112 0,0 0-32 0,0 0 0 16,0 0-560-16,0 0-112 0,0 0-32 0,0 0 0 15,0 11-224-15,-1 4-48 0,-2 3-16 0,0 3 0 16,1 5 144-16,-1 0 16 0,0 7 16 0,0 2 0 15,-1 0-80-15,0 3 0 0,-1 3-16 0,0 5 0 16,0-2-96-16,0 3-16 0,0 2 0 0,0-4 0 16,0-1-208-16,1-4-48 0,0 0-16 0,0-3 0 15,2-3-240-15,-1-4 176 0,1-2-176 0,1-1 160 0,-1-2-160 16,1-2 0-16,1-4 144 0,0-2-144 0,0-4 0 16,1-2 0-16,2 1 0 0,-3-12-128 15,0 0-1520-15,0 0-288 0,0 0-64 0,0 0-10112 16,7-7-2032-16</inkml:trace>
  <inkml:trace contextRef="#ctx0" brushRef="#br1" timeOffset="-99707.34">21007 17456 26719 0,'-17'0'2368'0,"17"0"-1888"16,-8 0-480-16,8 0 0 0,0 0 2336 0,0 0 368 0,0 0 80 0,7 13 16 15,3-4-1328-15,5 0-272 16,6-4-48-16,3 0-16 0,2-1-48 0,6 0 0 0,5-3 0 0,1 0 0 16,-1-1-320-16,5 0-64 0,1 0 0 0,3 0-16 15,0 1-240-15,-1-1-64 0,0 0 0 0,-2 2 0 16,-2-2-224-16,-2 0-160 0,-2 1 192 0,-3 1-192 16,0 1 0-16,0 0-176 0,-4 2 0 0,0-2 0 31,-4 0-1984-31,-2 0-400 0,-2-1-64 0</inkml:trace>
  <inkml:trace contextRef="#ctx0" brushRef="#br1" timeOffset="-98205.02">22697 18108 9215 0,'0'0'816'0,"0"0"-656"16,-2-9-160-16,2 9 0 0,-3-6 1120 0,3 6 192 0,-1-10 32 0,0 4 16 16,1 6-240-16,-2-11-48 0,2 11-16 0,-1-7 0 15,1 7 192-15,-1-10 32 0,1 10 16 0,0 0 0 16,-2-8-32-16,2 8-16 0,0 0 0 0,0 0 0 16,0 0-192-16,0 0-32 0,0 0-16 0,0 0 0 15,0 0-272-15,0 0-48 0,0 0-16 0,0 0 0 16,0 0-176-16,0 0-48 0,-5 8 0 0,3 3 0 15,2-1-80-15,4 4-32 0,-1 3 0 0,3 2 0 16,1 2-128-16,5 2-16 0,2-1-16 0,2 1 0 16,3 3-176-16,5 0 192 0,6 3-192 0,1-2 192 15,5-3-192-15,2 1 192 0,2-4-192 0,-1 2 192 16,-1-4-16-16,0-2 0 0,0 0 0 0,-1-3 0 16,-1 0 64-16,-1-4 16 0,2-1 0 0,1 0 0 0,3 0 0 15,1-4 0-15,0 0 0 0,1-1 0 0,0-6 0 0,2-1 0 16,1-1 0-16,-4-2 0 0,-3-6 16 0,0 2 16 15,2-3 0-15,1 0 0 0,-1-2-64 0,1 3-16 16,1-5 0-16,1 2 0 0,2-1-16 0,-1 2-16 16,-1 3 0-16,-2-2 0 0,-3-1-48 0,0 2 0 15,-3-1 0-15,3-1 0 0,0-3-128 0,2 6 0 16,-1 3 144-16,4-2-144 0,-1 3 0 0,-1-1 0 16,-2 0 0-16,-2 3 0 0,4-1 0 0,-3 2 0 15,-4 0 0-15,2 2 0 0,0-1 0 0,0 2 0 16,1 1 0-16,0 0 128 0,1 1-128 0,3 2 0 15,2-2 0-15,-1 4 0 0,-3 1 0 0,1 0 0 0,-3-4 0 16,-2 3 0-16,-2 1 0 0,1 0 0 16,-1 1 0-16,1 3-128 0,2-2 128 0,0 2 0 0,0 0 0 0,0 1 0 15,-2 0 0-15,0-2 0 0,-2 2 0 0,-3-2 0 16,-4 3 0-16,-3 0 0 0,-2-3 0 0,-3 1 0 16,-6-2 0-16,1 3 0 0,-1-3 0 0,-4 4 0 15,-3-5 0-15,-5-7 0 0,0 0 0 0,6 10 0 16,-6-10 0-16,0 0 0 0,-1 10 0 0,1-10 0 15,0 0 0-15,-5 11 0 0,5-11 0 0,-8 7 0 16,8-7 0-16,0 0 0 0,-10 5 0 0,10-5 0 16,0 0 0-16,0 0 128 0,0 0-128 0,0 0 0 15,-3-9 0-15,3 3 0 0,4-3 0 0,0 0 128 16,1-3-128-16,3 3 0 0,1-3 0 0,2 1 0 16,-1 2 0-16,2-3 0 0,2 4 0 0,2-4 0 0,2 3 0 15,2-2 128-15,1 2-128 0,1 1 128 0,4 2-128 0,3-4 0 16,0 2-128-16,4-1 128 0,2 4 0 0,-1 0 0 15,2 0 0-15,-5 2 0 0,2 1 0 0,-1 1 0 16,-3 1 0-16,1 1 0 0,-1 1 0 0,1 1 0 16,0-2 0-16,3 4 0 0,1-2 0 0,0-1 0 15,2 2 0-15,3 0 0 0,3-3 0 0,4 2 0 16,0-2 0-16,-3-1 0 0,0-1 0 0,3-3 0 16,1 0 0-16,3-1 0 0,-1 0 0 0,5-1 0 15,2 3 0-15,3-2 0 0,2-5 0 0,-2 1 0 16,-3-5 0-16,1 3 0 0,3-1 0 0,2-2 0 15,-1-2 0-15,0-1 0 0,0 1 0 0,-3-3 0 0,-3-2 128 16,-3 1-128-16,-1-6 272 0,1 1-16 0,0-4 0 16,-2 0 0-16,1-3-64 0,0 0 0 0,1-1-16 0,-4-1 0 15,-1-2-176-15,-6 2 128 0,-6 3-128 0,-4 1 128 16,-6 2-128-16,-3 4 0 0,-4 2 0 0,-6 2 0 31,-3 2-608-31,-5 3 0 0,-4 4 0 0,-5 4-12592 0,-5-2-2528 0</inkml:trace>
  <inkml:trace contextRef="#ctx0" brushRef="#br1" timeOffset="-97371.83">25547 18782 12895 0,'0'0'1152'0,"0"0"-928"0,0 0-224 0,0 0 0 16,0 0 2624-16,0 0 496 0,0 0 80 0,0 0 32 15,0 0-1632-15,0 0-336 0,0 0-64 0,0 0-16 16,0 0-352-16,0 0-64 0,-6 9 0 0,-1-3-16 16,1 1 64-16,-3 3 16 0,3 2 0 0,-6-1 0 15,2 1-96-15,-3 1-16 0,-1-1 0 0,-2 3 0 16,1 1-80-16,-6 1-32 0,1 1 0 0,-2-1 0 0,-1 0-160 0,1 1-48 15,-3 1 0-15,0-1 0 0,-2-2-80 0,1 2 0 16,-1-3-16-16,0-2 0 0,1 0-48 0,1-3-16 16,3-3 0-16,2 2 0 0,4-2-48 0,5-2 0 15,2-3 0-15,9-2 0 0,0 0 0 0,0 0-16 16,0 0 0-16,0 0 0 0,0 0-176 0,0 0 160 16,0 0-160-16,10-6 160 0,4 1-160 0,2-3 0 15,3 1 0-15,3 3 0 0,2-1 0 0,3 3 0 16,0-3 0-16,3 3 0 0,1-1 0 0,0 2 0 15,1 0 0-15,6-2 0 0,2 6-144 0,4-2 144 16,3 0 0-16,3 0 0 0,2 1 0 0,1-2 0 16,-3 0 0-16,-2 0 0 0,-5 1 0 0,-2-1 0 0,-3-1 0 0,-4-2 0 15,-1-2 0-15,-2 1 0 0,-4-1 0 16,-3 0 0-16,-4-4 0 0,-2 3 0 0,-3-6 0 0,-3 5 0 16,-3-3 192-16,-3 1 0 0,-2-3 0 0,-2 1 0 15,-2 2 288-15,-2-2 48 0,-3-2 16 0,-2 0 0 16,-2-1-160-16,-1 1-48 0,-2-1 0 0,-4-1 0 15,1 0-208-15,-2-2-128 0,0 2 160 0,0 1-160 16,-2 3 0-16,3-1 0 0,0 2 0 0,2 1-160 31,2 2-928-31,-2-1-192 0,2 4-48 0,2 0 0 0,1-1-1552 0,9 5-320 16,0 0-64-16</inkml:trace>
  <inkml:trace contextRef="#ctx0" brushRef="#br1" timeOffset="-96645.97">26658 18810 9215 0,'8'-11'816'0,"-8"11"-656"0,2-6-160 0,3-1 0 15,2-1 2176-15,-1-1 384 0,-1 2 96 0,0 2 16 16,-5 5-880-16,5-8-192 0,-5 8-16 0,0 0-16 0,4-6-304 0,-4 6-64 15,0 0-16-15,3-11 0 16,-5 5-336-16,2 6-64 0,0 0-16 0,0 0 0 0,0 0-128 0,0 0-48 16,0 0 0-16,0 0 0 0,0 0-160 0,0 0-48 15,0 0 0-15,0 0 0 0,0 0-48 0,0 0-16 16,0 0 0-16,0 0 0 0,0 0-48 0,0 0-16 16,0 0 0-16,0 0 0 0,0 0-16 0,0 0-16 15,0 0 0-15,0 0 0 0,0 0-32 0,0 0-16 16,0 0 0-16,0 0 0 0,2-6 16 0,0-2 0 15,-2 8 0-15,0 0 0 0,4-6-192 0,-4 6 192 16,1-9-192-16,-1 9 192 0,0 0-192 0,0 0 0 16,4-7 144-16,-4 7-144 0,0 0 0 0,0 0 0 15,0 0 0-15,0 0 0 0,1-6 0 0,-1 6 0 0,0 0 0 0,0 0 128 16,2-11-128-16,-2 11 0 0,-2-5 0 0,2 5 0 16,0 0 0-16,0 0 0 0,0 0 0 0,0 0 0 15,0 0-256-15,0 0 48 0,0 0 0 0,0 0 0 31,0 0-288-31,0 0-48 0,0 0-16 0,0 0 0 16,-1-9-272-16,1 9-64 0,0 0-16 0,0 0 0 16,-3-5-240-16,3 5-32 0,0 0-16 0,0 0 0 15,0 0-1632-15,0 0-336 0</inkml:trace>
  <inkml:trace contextRef="#ctx0" brushRef="#br1" timeOffset="-95150.92">26794 18848 13823 0,'-1'-13'1216'0,"1"13"-960"0,2-7-256 0,1-5 0 0,-1 2 1408 0,1 1 224 16,-1 2 48-16,0-5 16 0,2 1-208 0,-2 2-32 15,1-4-16-15,-1 4 0 0,1-2-288 0,-1 4-64 16,-2 7-16-16,2-10 0 0,0 4-304 0,-2 6-64 16,0 0-16-16,0 0 0 0,0 0-304 0,0 0-48 15,0 0-16-15,0 0 0 0,0 0-128 0,-5 11-48 16,1 1 0-16,-1 3 0 0,-1 2 112 0,-1 3 0 16,1 2 16-16,0 3 0 0,-1 2-48 0,2-1-16 0,1 2 0 15,-2 0 0-15,0-4-208 0,2 2 128 0,3 1-128 0,1-5 0 16,1-1 192-16,4-2-48 0,1-4-16 0,5-1 0 15,0 0 192-15,5-3 48 0,1 0 0 0,2-6 0 16,0-3 48-16,3 0 16 0,-1 0 0 0,5-7 0 16,2-1-144-16,2-3-32 0,-1-1 0 0,2-3 0 15,-1 3-80-15,2-4-32 0,-1-3 0 0,-1-2 0 16,-2 1-144-16,-2 1 128 0,-3-1-128 0,-3-1 128 16,-1 0-128-16,-3-2 192 0,-2 1-192 0,-1 1 192 15,-3-5-48-15,-1 3 0 0,-2 0 0 0,-2 3 0 16,-1 1-144-16,-2 5 128 0,-1 3-128 0,-1 9 128 15,0 0-128-15,0 0 0 0,0 0 0 0,0 0 0 16,-9 4 0-16,2 3 0 0,-1 6-176 0,2 3 176 16,-2 4 0-16,1-1-160 0,-1 4 160 0,0 4 0 0,-1 3-144 15,-1 8 144-15,0 4 0 0,-3 7-144 0,-1 5 144 0,-1-2 0 16,-3-1 0-16,-1 5 0 0,-1-6 0 0,0 3 0 16,-1-3 0-16,1 1 0 0,0 0 0 0,0-5 0 15,-1-2 0-15,1-2 0 0,-1-4 0 0,1-1 0 16,1-5 0-16,0-1 128 0,1-5-128 0,1 1 144 15,0-8-144-15,0 0 160 0,1-4 64 0,-1 1 16 16,-2-9 0-16,2 3 0 0,2-6 16 0,0-1 0 16,5-3 0-16,0-4 0 0,-1-1-48 0,4-4 0 15,2-2 0-15,3-3 0 0,2-6 48 0,4-2 16 16,3-3 0-16,3-3 0 0,3-2-128 0,4-2-16 16,2 2-128-16,3 3 192 0,0 0-192 0,0 4 0 0,4 4 0 15,2 2 0-15,1 1-176 0,3 7 176 0,0 1-160 0,1 4 160 16,0 2 0-16,2 5 0 0,1 2 0 0,0 5 0 15,-2 0-144-15,-2 3 16 0,-4 2 0 0,-3 1 0 32,-2 0-1120-32,-4-2-224 0,-5 0-32 0,-4 0-10624 0,-4 1-2128 0</inkml:trace>
  <inkml:trace contextRef="#ctx0" brushRef="#br1" timeOffset="-93468.91">23596 19384 12895 0,'0'0'1152'0,"0"0"-928"0,0 0-224 0,0 0 0 0,0 0 1808 0,-5 6 320 16,5-6 64-16,0 0 16 0,-9 6-816 0,9-6-176 15,0 0-16-15,0 0-16 0,0 0-64 0,0 0-16 16,0 0 0-16,0 0 0 0,0 0 64 0,0 0 16 15,0 0 0-15,10-9 0 0,-1 0-208 0,1-1-32 16,0-1-16-16,2-1 0 0,2-1-288 0,-2-1-48 16,0 0-16-16,1 2 0 0,1-2-240 0,-3-2-48 15,3 0-16-15,0 1 0 0,-1-1-128 0,2 4-16 16,0-1-128-16,2 0 192 0,-1 3-192 0,1-3 0 16,-1 5 0-16,0 1 0 0,-1 3 0 0,-2 2 0 15,-1 1 0-15,1 2 0 0,-2 3 0 0,0 1 0 16,-3 6 0-16,3 2 0 0,-1 0 0 0,0 2 0 0,1 1 0 15,1 2 0-15,1 0 0 0,1-3-128 0,1-1 128 0,1-2 0 16,2-1 0-16,1 0 0 0,-1-5 0 0,1-3 0 16,0 1 0-16,0 0 0 0,0-4 0 0,-1-3 0 15,0-2 272-15,1 0 16 0,0-4 0 0,3 2 0 16,-3-5 32-16,0 2 16 0,4-4 0 0,-2 1 0 16,2-1-80-16,-1 1-32 0,-2-5 0 0,-1 0 0 15,-1-1-16-15,-2 2 0 0,2 0 0 0,-6-1 0 16,0 0-16-16,1-2 0 0,-2-3 0 0,-2 5 0 15,-1 3-16-15,-3-1-16 0,1 0 0 0,-2 3 0 16,-2 2-160-16,0 2 0 0,-1 1 0 0,-1 8 0 16,0 0-144-16,0 0 144 0,0 0 0 0,0 0 0 15,0 0-160-15,0 0 160 0,0 0-128 0,-5 10 128 0,0 2 0 0,5-12-160 16,-7 9 160-16,0 5 0 0,2 0-176 0,0 2 176 16,0 2-160-16,1 2 160 0,2 1-192 15,-1-1 48-15,3 4 16 0,-1 2 0 0,1-4-64 0,0 4 0 16,-3-2 0-16,2-2 0 0,-2-1 48 0,2 0 0 15,-1-4 0-15,-2 2 0 0,0 2 144 0,0-6-160 16,-1-1 160-16,1 1-160 0,-1 1 160 0,-4-1 0 16,2-5 0-16,-2 1 0 0,-1 1 0 0,-1-5 0 15,1 0 0-15,1-1 0 0,0-3 0 0,1-2 0 16,8-1 0-16,-11 0 128 0,11 0-128 0,-10-4 0 16,4-6 0-16,0 1 128 0,-1-2-128 0,2-1 0 15,1 3 128-15,0-5-128 0,-1 2 0 0,-1 0 0 16,-2-3 0-16,2 1 128 0,-3-1-128 0,0-3 0 0,0-1 0 15,-2 2 0-15,2 6 0 0,-1-2 0 0,0-3 0 0,-2 4 0 16,1 5 0-16,-3-4 0 0,0 4 0 16,-1-2 0-16,-2 1 0 0,-1 3 0 0,-2-2 0 0,0 3 0 15,-1 1 0-15,0-1-160 0,-4-1 160 0,3 3 0 16,-1 0 0-16,2 1-128 0,0-3 128 0,0 3 0 16,2 0 0-16,0 1 0 0,0 1 0 0,3 0 0 15,-1-1 0-15,2 2 0 0,-2-2 0 0,3 2 0 16,2 2 0-16,-1 2-128 0,0-2 128 0,2 3 0 15,1 4 0-15,1-2 0 0,-1 1-128 0,1 3 128 16,0-1 0-16,0 4 0 0,1 0-128 0,2 5 128 16,0 0 0-16,-1 1-128 0,1-2 128 0,1 2 0 15,0 1 0-15,1 2-128 0,3-2 128 0,-1 1 0 16,2 2 0-16,0-4 0 0,0 0 0 0,0 0 0 0,2-5 0 0,-1-1 0 16,0-1 0-16,-1-1 0 0,0-1 0 0,3-4 0 15,-3-9 0-15,2 10 0 0,-2-10 0 0,0 0 0 16,0 0 144-16,0 0-144 0,0 0 224 0,0 0-32 15,7-9-16-15,-2 1 0 0,0-5 0 0,0-1 0 16,0 0 0-16,0-3 0 0,-1-2-48 0,0-3-128 16,1 2 192-16,0-2-64 0,-1 0-128 0,1-2 0 15,0 4 144-15,1 1-144 0,1-1 0 0,0 0 128 16,-1 1-128-16,3 3 0 0,0-1 0 0,4 3 0 16,0 2 0-16,1-1 0 0,0 3 0 0,0 1 0 15,1-1 0-15,0 3 0 0,-1 4 0 0,1 0-128 16,-2 0 128-16,1 7 0 0,-1 1-128 0,1 2 128 0,-2 4-128 15,1 2 128-15,1 5-192 0,-1-1 64 0,0 0 0 0,-2-2 0 16,0 2 0-16,1-1 0 0,-1 1 0 16,1-3 0-16,-1-1 128 0,1-5-192 0,0 4 192 0,1-6-192 15,0 3 192-15,1-4 0 0,0-2 0 0,0-2 0 16,0-2 0-16,0-1 0 0,1 1 0 0,0-3 0 16,2-3 0-16,-1-1 0 0,2-3 0 0,0 1 128 15,1-3-128-15,0 0 0 0,0 2 128 0,-1-3-128 16,2-3 0-16,1 1 128 0,-2-1-128 0,0-1 0 15,0-1 192-15,0-1-48 0,0-3 0 0,-3 0 0 16,0 3 48-16,-5 1 0 0,1 0 0 0,-6 5 0 16,2 4-48-16,-3-1 0 0,-4 4 0 0,-1 7 0 15,0 0-16-15,0 0-128 0,0 0 192 0,0 0-64 16,-9-4-128-16,0 6 0 0,-1 2 0 0,0 0 0 16,0 2-1344-16,-2 2-160 0,2 2-32 0,0 0-10752 15,1-3-2176-15</inkml:trace>
  <inkml:trace contextRef="#ctx0" brushRef="#br1" timeOffset="-88081.03">22673 17988 4607 0,'0'0'192'0,"0"0"64"0,-10 0-256 0,1 0 0 16,9 0 0-16,-10 0 0 0,0 0 2416 0,-1 0 432 16,11 0 96-16,-6-2 0 0,-3-3-2000 0,9 5-416 0,0 0-80 0,0 0 0 15,0 0 64-15,-6-4 0 0,6 4 16 0,0 0 0 16,0 0-16-16,0 0 0 0,0 0 0 15,0 0 0-15,0 0-160 0,0 0-32 0,0 0-16 0,0 0 0 16,7-3-16-16,-7 3 0 0,0 0 0 0,11 0 0 16,-11 0 112-16,9 5 32 0,-9-5 0 0,7 11 0 15,1-3 16-15,-1 3 16 0,1-1 0 0,0 2 0 16,-1 2-128-16,3 0-16 0,1 0-16 0,4 4 0 16,0-1-128-16,2 5-32 0,-3-2 0 0,3 1 0 15,4-4 0-15,0 4 0 0,4-1 0 0,-3 3 0 16,3 1-144-16,3-5 0 0,2 0-160 0,2-1 160 15,1-1 0-15,2-5 0 0,2-2 0 0,-1 2 0 16,-3-5 0-16,1 5 0 0,2-3 128 0,1 1-128 16,1-5 0-16,3 3 0 0,2-3 0 0,4-1 0 0,1-2 144 15,2 1-144-15,-2 2 0 0,-1-3 144 16,-4 0-144-16,-1-2 0 0,1 1 144 0,-1-2-144 0,-1 1 0 0,1-4 144 16,0-3-144-16,1 2 0 0,3 2 144 0,-2-5-144 15,-3 0 0-15,0 3 144 0,-3-2-144 0,-4 0 0 16,-2 1 144-16,-2-3-144 0,-2 1 128 0,0-2-128 15,0 3 160-15,-1-4-160 0,5 4 128 0,-3-5-128 16,-1 2 0-16,1 1 144 0,2-2-144 0,1 2 0 16,-4-4 144-16,0 4-144 0,-3-3 0 0,2-1 0 15,-1-2 0-15,1 1 128 0,-4 0-128 0,1 0 0 16,0-2 0-16,2 2 128 0,0 2-128 0,1-1 0 16,0 0 0-16,3 4 128 0,-1-2-128 0,1 3 0 15,0-1 0-15,2 6 0 0,0-2 0 0,-2-2 0 16,-2 2 0-16,-1 3 0 0,0-1 0 0,-2 2 0 15,-2 1 0-15,-1 0 0 0,-3 1 0 0,2 0 0 0,-2 2 0 0,2-2 0 16,-2 3 0-16,1 0 0 0,-3 1 0 0,0-1 0 16,1 1 0-16,-1 2 0 0,-1 0 0 0,1 4 0 15,-1-1 0-15,-1 3 0 0,-1 1 0 0,0-1 0 16,0 1 0-16,0 1 0 0,0 0 0 0,-1 3 0 16,0-4 0-16,-2-1 0 0,1 1 0 0,-3 1 0 15,-1-2 0-15,0-2 0 0,-3 1 0 0,0 0 0 16,-5-12 0-16,4 10 0 0,-4-10 160 0,0 12-160 15,0-12 192-15,0 0-48 0,-4 13-16 0,4-13 0 16,0 0 32-16,0 0 0 0,-5 7 0 0,5-7 0 16,0 0-32-16,0 0 0 0,0 0 0 0,0 0 0 15,0 0 16-15,0 0 0 0,0 0 0 0,0 0 0 16,0 0 0-16,0 0 0 0,0 0 0 0,0 0 0 0,12-5-144 0,-1-3 160 16,1 2-160-16,1 1 160 0,7-5-160 0,-3 2 0 15,2-3 144-15,0 3-144 0,1-1 0 0,-1 4 0 16,-2-4 0-16,5 4 0 0,-2 0 0 0,2 1 0 15,-2 0 0-15,2 3 0 0,0 1 0 0,3 3 0 16,0 2 0-16,1-1 0 0,-1 2 0 0,1 4 0 16,0-2 0-16,2 2-128 0,0-1 128 0,3 1 0 15,-1-1 0-15,1 0 0 0,-3-2 0 0,0 1 0 16,0-3 0-16,2 4 0 0,3-3 0 0,-1-2 0 16,1-1 0-16,1-1 0 0,5 1 0 0,0-2 0 15,4-1 0-15,2-1 0 0,0-2 0 0,2-1 0 16,-6 3 128-16,0-3-128 0,-2 1 144 0,2-4-144 15,1 1 192-15,0 1-192 0,0-3 224 0,2 2-64 0,2 1-16 16,1-4 0-16,-3 2 48 0,0-4 16 0,-2 1 0 0,-5-3 0 16,-4 2-80-16,2-1-128 0,3-2 176 15,-2 0-176-15,-1 3 160 0,-3-2-160 0,0-2 128 0,2-3-128 16,3-2 0-16,1-1 128 0,-2-4-128 0,0 0 0 16,-2-6 128-16,0-1-128 0,-1-1 0 0,-1 2 128 15,-2-3 0-15,1 3-128 0,0 3 192 0,-2 2-64 16,-1 5-128-16,-3 2 160 0,-3 3-160 0,-3 0 160 15,-3 2 32-15,-2 4 16 0,-2-2 0 0,-5 3 0 16,0 2 80-16,-7 7 16 0,4-10 0 0,-4 10 0 16,0-9 16-16,0 9 0 0,0 0 0 0,-7-5 0 15,7 5-192-15,-11-6-128 0,-2 5 192 0,2 1-192 16,-3 1 0-16,1 5 0 0,-1-3 0 0,1 1 0 16,0 1-192-16,6 2 16 0,-5-4 0 0,4 3 0 15,-3 1-384-15,4 0-80 0,0 0 0 0,7-7-10480 16,-5 12-2080-16</inkml:trace>
  <inkml:trace contextRef="#ctx0" brushRef="#br1" timeOffset="-86655.42">17831 8508 4607 0,'-2'-13'192'0,"2"1"64"0,0-2-256 0,0-2 0 0,-1 4 0 0,-1-2 0 16,1-4 240-16</inkml:trace>
  <inkml:trace contextRef="#ctx0" brushRef="#br1" timeOffset="-85564.04">17699 8106 11967 0,'0'0'1072'0,"-4"-5"-864"0,4 5-208 0,-6-11 0 0,1 1 0 0,0 1-192 16,2 0 48-16,1 0 0 0,-1-1 784 0,2 1 144 16,0-1 48-16,-1 2 0 0,1-3-320 0,0 3-64 15,-2-2-16-15,1 3 0 0,2 7 80 0,-3-11 0 16,-1 2 16-16,4-1 0 0,0-2-16 0,0 1-16 16,0 11 0-16,0-13 0 0,0 2 224 0,0-1 48 15,0 0 16-15,0 3 0 0,0 9-256 0,0-13-48 16,0-1-16-16,0 5 0 0,0 9 48 0,0 0 16 15,0-11 0-15,0 11 0 0,3-9-128 0,-2-1-16 16,-1 10-16-16,0 0 0 0,3-10-144 0,-3 10-32 16,0 0 0-16,0 0 0 0,0 0 0 0,0 0-16 0,0 0 0 0,0 0 0 15,0 0-176-15,0 0 0 0,0 0 0 0,0 0 0 16,7 10 0-16,-3 4 128 0,3 0-128 0,-5 0 0 16,1 2 192-16,-2 1-32 0,-2 1-16 0,1 2 0 15,0 5-144-15,0-1 128 0,0 3-128 0,1-1 128 16,0 3-128-16,2 1 0 0,-2 3 144 0,3 0-144 15,-2 2 128-15,2-1-128 0,0-1 160 0,0 0-160 16,3 0 0-16,1 2 128 0,0-2-128 0,2-2 0 16,-1 0 0-16,2-4 0 0,2-1 128 0,0-2-128 15,-1 2 0-15,0-2 0 0,2-4 128 0,2 3-128 16,1 3 160-16,1-4-16 0,-2-1 0 0,2-1 0 16,0-1 96-16,1 0 16 0,1-2 0 0,0-1 0 15,2-2-64-15,-2 2-16 0,3-5 0 0,0 0 0 16,0 2 0-16,0-5 0 0,1 1 0 0,0-2 0 15,2 3-176-15,0-1 128 0,1 0-128 0,0-5 128 0,-2-1-128 16,3-2 192-16,3 0-192 0,-1-3 192 0,-1-1-192 16,1-2 160-16,-1-4-160 0,1 1 160 0,2 1-32 0,1-1 0 15,0-3 0-15,1 1 0 0,-2-4 16 0,3-2 0 16,0 2 0-16,1 2 0 0,-1-4-144 0,2 0 0 16,1-2 0-16,1 2 128 0,-6-1-128 0,2-1 0 15,-1-1 144-15,2 1-144 0,0 1 0 0,1 0 0 16,-2 2 0-16,2 2 128 0,1 2-128 0,0-1 0 15,2 3 0-15,0-2 0 0,4-3 0 0,-4 2 0 16,-3 0 0-16,0 0 0 0,0 7 0 0,0 0 0 16,-2 0 0-16,1 3 0 0,-2-1 0 0,0 2 0 15,1-1 0-15,-2 4 0 0,0 3 0 0,0 4 0 0,-1 0 0 16,0 1 0-16,-1-4 0 0,-1 6-128 0,-3-2 128 0,-1 4 0 16,-3 0 0-16,0 3 0 0,0 5 0 0,-2 1-128 15,-2 2 128-15,-2 0 0 0,-2 4 0 0,-1-3 0 16,-1 2 0-16,-1 2 0 0,0-4 0 0,-2 0 0 15,-1-1 0-15,0-4 0 0,0-1 0 0,-2-1 0 16,-3-1 0-16,1-3 0 0,-1-1 0 0,1-5 0 16,-2 2 0-16,-3-11 0 0,0 0 0 0,0 0 0 15,5 10 0-15,-5-10 0 0,4 7 160 0,-4-7-160 16,0 0 256-16,0 0-32 0,0 0-16 0,0 0 0 16,0 0 48-16,6-9 0 0,-2 1 0 0,1 3 0 15,-5 5-256-15,6-9 176 0,1 0-176 0,-1-1 160 16,2 5-160-16,0-2 0 0,3 0 0 0,-1 1 0 15,0-6 0-15,0 4 0 0,0-4 0 0,0 6 0 0,4-1 0 16,0 2 0-16,3 3 0 0,1-5 0 0,1 2 0 0,0 0 0 16,-1 0 0-16,-1-1 0 0,1 2-128 0,1 3 128 15,0-1 0-15,3 2 0 0,2-2 0 0,2 1 0 16,0-3 0-16,2 3 0 0,3-3 0 0,2-1 0 16,1-3 0-16,3 2 0 0,0 1 0 0,2-4 0 15,2 1 0-15,1-5 0 0,-3-2 0 0,2-1 0 16,0-2 0-16,-1-3 0 0,0-1 0 0,-2-1 0 15,-1-5 176-15,0 2-176 0,-2-3 256 0,-2 0-64 16,-2-2 0-16,-3 0 0 0,-3-1 160 0,-1-3 32 16,-2-4 0-16,-3 2 0 0,-4 3 16 0,-3 0 16 15,-4-2 0-15,-2 0 0 0,-3-1-32 0,-1 4-16 0,-2 5 0 16,-2 0 0-16,0 2-192 0,-2 2-48 0,1 3 0 0,-2 5 0 16,-1 4-128-16,0 1 0 0,-3 3 0 0,0 1 0 31,-1 3-512-31,0 4-64 0,-1 0-32 0,1 2 0 15,-1 1-2352-15,2 1-480 0</inkml:trace>
  <inkml:trace contextRef="#ctx0" brushRef="#br1" timeOffset="-83993.18">25644 8153 11967 0,'-5'-10'1072'0,"-1"4"-864"16,1-2-208-16,-1 1 0 0,-2-5 704 0,1 3 112 15,-1-2 16-15,2 6 0 0,-1-2-80 0,7 7-16 16,-10-5 0-16,3 1 0 0,0-3-112 0,7 7-32 16,-5-4 0-16,5 4 0 0,-9 0-224 0,9 0-48 0,-7 3-16 0,7-3 0 15,-8 1 128-15,8-1 16 0,0 0 16 0,-9 6 0 16,9-6-32-16,-5 9-16 0,1 2 0 0,2-2 0 15,2-9-48-15,-2 13-16 0,1 1 0 0,0 1 0 16,1-3-80-16,0 2-16 0,0 1 0 0,2 2 0 16,0-1-16-16,0 2-16 0,1 1 0 0,1 0 0 15,1 1-16-15,2 2 0 0,4 0 0 0,1-1 0 16,1-1-48-16,3-2-16 0,4 0 0 0,0 0 0 16,0 2 80-16,1-1 16 0,1 0 0 0,1-5 0 15,-1-2 80-15,2-5 0 0,-1 4 16 0,1-5 0 16,0 2 48-16,2-1 0 0,-1-3 0 0,-1 1 0 15,-1 0-128-15,1-1 0 0,3-3-16 0,0 2 0 16,-1 1-80-16,1-1-16 0,0 1 0 0,-1-4 0 16,1-1-144-16,0-2 0 0,-2 1 144 0,1-1-144 15,0 1 0-15,1-2 144 0,0-4-144 0,-1 1 0 0,0-3 160 16,2-1-160-16,1-3 128 0,0 2-128 0,1 1 128 0,0-1-128 16,1 0 0-16,0 0 128 0,2-5-128 0,0 1 0 15,0-2 144-15,1 0-144 0,-1-2 128 0,0-3-128 16,0 0 160-16,-2 0-160 0,1 4 208 0,0-3-48 15,1-3-16-15,-1 2 0 0,0 3-144 0,1-2 0 16,2 0 0-16,2 2 128 0,3 0-128 0,-2 3 0 16,-1 3 0-16,1 4 0 0,-5-1 0 0,0 3 0 15,-3 0 0-15,0 5 0 0,-4-1 0 0,-2 4 0 16,3 2 0-16,-3 2 0 0,-1 3 0 0,0 0 0 16,0 6 0-16,-2-2 0 0,1 3 0 0,-2 2 0 15,-1 0 0-15,2 2 0 0,0 0 0 0,0 2 0 0,-1 3 0 0,-1 1 0 16,-1-1 0-16,0 2 0 0,-4 2 0 15,-2 6 0-15,0 1 0 0,-1 2 0 0,1-2 0 0,0-2 0 16,-3-4 0-16,2-4 0 0,-3 2 0 0,1-5 0 16,-2 2 0-16,-2-1 0 0,0-3 0 0,-1-3 0 15,-1-2 0-15,1-1 0 0,-1-5 0 0,-3-8 0 16,2 10 0-16,-2-10 0 0,0 0 0 0,0 0 0 16,0 0 144-16,0 0-144 0,0 0 160 0,0 0-160 15,0 0 256-15,5-9-32 0,-1 1-16 0,-1-4 0 16,-2-4 32-16,2-2 0 0,-1-1 0 0,2 0 0 15,1 3-240-15,0-2 176 0,2 0-176 0,1-2 160 16,3-3-160-16,0 0 0 0,2 2 0 0,2 1 128 0,3 4-128 0,2 2 0 16,2-1 0-16,2-1 0 15,3 4 0-15,1 0 0 0,1 0 0 0,1 1 0 0,1 5 0 16,-1 4 0-16,1 0 0 0,2-3 0 0,1-1-176 0,0 2 176 16,1 0-128-16,3 0 128 0,4 2 0 0,1-1 0 15,2 1 0-15,4 0 0 0,6 2 0 0,-2-1-128 16,-2-4 128-16,0-2 0 0,0 1 0 0,1-2 0 15,0-1 0-15,-1-4 0 0,-3-1 160 0,2 0 16 16,-3-3 0-16,1 0 0 0,-2-4 80 0,-3-2 0 16,-2-1 16-16,-4-5 0 0,-4-1 144 0,-2-5 32 15,0-5 0-15,-6 0 0 0,1 1-80 0,-3 1-16 16,-6-2 0-16,0 3 0 0,-4 2-80 0,-3 0-16 16,-3 2 0-16,-1 0 0 0,-4 2-128 0,-3 4-128 0,-3 0 192 15,0 6-192-15,-3 1 128 0,-1 4-128 0,-4 3 0 16,0 2 0-16,-2-2 0 0,0 7 0 15,1-2 0-15,0 4 0 0,-1 3-128 0,2 4-48 0,0 0 0 0,2 4 0 32,0-3-352-32,4 1-80 0,6-5-16 0,-7 14 0 15,2 0-416-15,3-2-96 0,2 1-16 0,3 2 0 16,2-1-560-16,3-1-112 0,1 2-32 0,2 2-7584 0,5-1-1520 0</inkml:trace>
  <inkml:trace contextRef="#ctx0" brushRef="#br1" timeOffset="-82811.75">22742 8472 13823 0,'0'0'1216'0,"-4"-6"-960"0,4 6-256 0,0 0 0 16,-3-5 800-16,3 5 112 0,-1-9 32 0,1 9 0 16,0 0 80-16,10-6 32 0,0-1 0 0,2 0 0 15,-1 2-304-15,5-1-64 0,3 0-16 0,3 1 0 16,4-5 48-16,3 2 16 0,3-1 0 0,1 2 0 15,1-1-192-15,4-3-32 0,2-1-16 0,-1 2 0 16,1-1 0-16,3-1 0 0,0 2 0 0,7-1 0 16,3 2-16-16,3-1 0 0,2 2 0 0,3-2 0 15,-1 0-160-15,0-3-16 0,-4 0-16 0,-1 4 0 16,0-1-112-16,1 4-32 0,-1-4 0 0,-2 3 0 16,-2 2 32-16,-4 0 0 0,-6 4 0 0,-5-1 0 0,-6 2-176 0,-4 0 0 15,-6 0 0-15,-5 0 0 0,-3 0 0 0,-12 0 0 16,0 0 0-16,0 0 128 0,0 0-128 0,0 0 0 15,0 0 144-15,-14 9-144 0,-6-4 128 0,-2 3-128 16,-5 1 160-16,-5-1-160 0,-7 3 144 0,-6 0-144 16,-4-2 128-16,-3 4-128 0,-4-4 0 0,0 2 0 15,-3 0 128-15,-3 1-128 0,-3 2 0 0,-5 0 0 16,-2-4 0-16,2 3 128 0,2 1-128 0,5-4 128 16,2 0-128-16,4 3 128 0,6-3-128 0,4 3 160 15,5-4-160-15,8-3 160 0,4-4-160 0,10-1 128 16,7 1-128-16,13-2 128 0,0 0-128 0,0 0 0 0,16 5 0 0,8-1 0 15,10-6 0-15,10-3 0 16,10-3 0-16,9-2 0 0,9 2 0 0,9-1 0 0,9 4 0 0,4-5 0 16,3-4 0-16,-1 1 0 0,1 1 0 0,2 3 0 15,0 0 0-15,-6 3 0 0,-6-3 0 0,-9 2 0 16,-1 5 0-16,-9-1 0 0,-5-1 128 0,-13 4-128 16,-8 4 176-16,-11 0-48 0,-11 1-128 0,-7 0 192 15,-13-5-64-15,0 0 0 0,-18 13-128 0,-12 1 192 31,-12 0-1120-31,-10 2-224 0,-8 3-64 0,-6 3-13696 0</inkml:trace>
  <inkml:trace contextRef="#ctx0" brushRef="#br1" timeOffset="-79176.25">29924 17081 4607 0,'0'0'400'0,"0"0"-400"0,0 0 0 0,0 0 0 15,0 0 2448-15,0 0 416 0,0 0 80 0,0 0 0 16,0 0-1488-16,0 0-304 0,0 0-64 0,0 0-16 15,0 0-128-15,0 0-32 0,0 0 0 0,0 0 0 16,0 0-16-16,0 0-16 0,0 0 0 0,0 0 0 0,0 0 112 0,11-1 32 16,4 1 0-16,0-1 0 0,2-1-16 0,1 1 0 15,0-1 0-15,1-2 0 0,2 1-304 0,3 2-48 16,2 0-16-16,-2-2 0 0,3 2-256 0,-3-2-64 16,0 2-16-16,0 0 0 0,0 1-304 0,-2 0 160 15,-4-3-160-15,-3 3 128 0,0 0-384 0,-3 3-96 16,-12-3-16-16,0 0 0 15,0 0-2416-15,0 0-480 0,-11 8-112 0,-2-1-16 0</inkml:trace>
  <inkml:trace contextRef="#ctx0" brushRef="#br1" timeOffset="-79018.1">30027 17277 10127 0,'0'0'448'0,"0"0"96"0,0 0-544 0,0 0 0 0,0 0 0 0,12 5 0 15,1 1 4560-15,-2-2 816 0,1-1 144 0,1-3 48 16,-1 0-3600-16,2-3-720 0,1-1-144 0,3-1-16 15,1 0-224-15,3 1-32 0,1-4-16 0,1 1 0 16,0 2-480-16,0-2-80 0,-1 0-32 0,1 2 0 31,-3 0-1696-31,-2 2-352 0,-4 1-64 0</inkml:trace>
  <inkml:trace contextRef="#ctx0" brushRef="#br1" timeOffset="-77391.21">31111 16812 6447 0,'0'0'272'0,"0"0"80"0,0 0-352 0,0 0 0 16,0 0 0-16,0 0 0 0,0 0 3072 0,0 0 528 15,-9-3 112-15,0 2 32 0,0 2-2576 0,0 2-512 16,0 1-96-16,-1 1-32 0,-3 4 0 0,2-2 0 16,-2 3 0-16,-2 6 0 0,-2 1-144 0,1 4-16 15,-1-2-16-15,1 5 0 0,-7 4-32 0,4-1-16 16,1 2 0-16,3 3 0 0,2-1-128 0,3-4-32 0,2-1 0 15,7-1 0-15,-1-6 256 0,4 0 48 0,1-1 16 0,3-2 0 16,3-3 208-16,0-3 32 0,1 2 16 0,4-6 0 16,2 2 48-16,1-6 16 0,0-2 0 0,0-2 0 15,2-5-16-15,2 1 0 0,-2-7 0 0,1 3 0 16,-2-5-192-16,-3-2-64 0,2 1 0 0,-3-3 0 16,-2-2-64-16,-1 1-32 0,-4-1 0 0,0 0 0 15,-4 0 80-15,0 0 16 0,-3-2 0 0,0 0 0 16,-4 2-240-16,0 2-32 0,-1 0-16 0,0 3 0 15,-2 2-224-15,-1 2 128 0,0-2-128 0,1 1 0 16,-2 5-192-16,-1 1-144 0,-2 2-32 0,2 2 0 16,-1 1-1984-16,0 2-400 15,2 0-64-15,2 2-12688 0</inkml:trace>
  <inkml:trace contextRef="#ctx0" brushRef="#br1" timeOffset="-77074.87">31321 17306 22287 0,'0'0'976'0,"0"0"224"0,0 0-960 0,0 0-240 0,0 0 0 0,0 0 0 16,0 0 1664-16,0 0 304 0,0 0 48 0,0 0 16 15,0 0-176-15,0 0-16 0,0 0-16 16,0 0 0-16,0 0-608 0,1-10-112 0,-1 2-16 0,0 8-16 16,2-8-432-16,-2 8-64 0,0 0-32 0,2-9 0 15,-1-3-336-15,-1 12-64 0,0 0-16 0,0 0 0 16,2-9-128-16,-2 9 0 0,0 0 0 0,4-9 128 31,-4 9-480-31,0 0-96 0,5-5-32 0,-5 5 0 16,0 0-2080-16,0 0-400 0,9-5-96 0,-9 5-16 0</inkml:trace>
  <inkml:trace contextRef="#ctx0" brushRef="#br1" timeOffset="-76422.97">31806 16837 11055 0,'0'0'976'0,"0"0"-784"0,0 0-192 0,0 0 0 15,0 0 1728-15,0 0 288 0,0 0 64 0,0 0 16 16,3-7-464-16,-3 7-96 0,0 0 0 0,0 0-16 15,0 0-480-15,0 0-80 0,0 0-32 0,0 0 0 16,-11 1-368-16,1 4-80 0,-1 3-16 0,2-2 0 16,-1 5 160-16,-2 1 16 0,0 3 16 0,0 0 0 15,1 2-144-15,-1 3-48 0,2 3 0 0,-1 4 0 16,1-4-256-16,2 3-48 0,2-1-16 0,3 0 0 0,2-1-144 16,5-4 0-16,-2-3 0 0,3-3 128 0,3-1 80 15,1-1 16-15,2 1 0 0,1-7 0 0,2-1 144 16,1 1 16-16,1-1 16 0,2-5 0 0,0-2 16 15,0 0 0-15,0-3 0 0,-1 1 0 0,1-1-64 0,-1 0-16 16,-3-5 0-16,1 2 0 0,-1-5-32 0,0 1-16 16,-1 0 0-16,-2-3 0 0,-2 0 96 0,-1-3 32 15,-1 1 0-15,-4 0 0 0,-1-3-32 0,-1 1 0 16,-1-1 0-16,-2-3 0 0,-2 2-192 0,0 3-64 16,1 2 0-16,-3 4 0 0,1-3-128 0,-2 1 0 15,-1 2 144-15,0 3-144 16,1 0-288-16,-1 3-128 0,-1 2-32 0,0 2 0 15,-1-1-1344-15,1 3-288 0,0 0-48 0,9 0-16 16,0 0-1008-16,0 0-208 0</inkml:trace>
  <inkml:trace contextRef="#ctx0" brushRef="#br1" timeOffset="-76057.13">32363 16764 18431 0,'0'0'816'0,"0"0"160"0,0 0-784 0,0 0-192 0,0 0 0 0,0 0 0 0,0 0 2192 0,0 0 400 16,0 0 80-16,0 0 16 0,-1 12-1456 0,-2 1-272 15,-1-3-64-15,-2 4-16 0,2 3-176 0,-2 3-48 16,-2 4 0-16,-1 5 0 0,-1 6 16 0,4-15 0 16,-2 8 0-16,0 0 0 0,1 2-64 0,-1 3-16 15,-1-1 0-15,2-3 0 0,0 2-240 0,-5 21-48 16,1-11-16-16,4-8 0 0,2-6-80 0,1-2-16 16,0-6 0-16,0-1 0 0,2-4-192 0,0-3 144 15,2 1-144-15,0-1 128 0,0-11-128 0,3 9 0 16,-3-9 0-16,8 6 0 15,-8-6-2240-15,11 3-336 0,0-7-64 0</inkml:trace>
  <inkml:trace contextRef="#ctx0" brushRef="#br1" timeOffset="-74773.26">30292 18051 1839 0,'0'0'0'0,"0"0"160"0,0 0-160 0,0 0 0 15,0 0 0-15,0 0 0 0,0 0 4112 0,0 0 800 16,0 0 144-16,0 0 48 0,0 0-2960 0,0 0-592 16,0 0-112-16,0 0-32 0,0 0-352 0,0 0-80 15,0 0-16-15,0 0 0 0,0 0-368 0,0 0-80 0,-6 10 0 16,-1-2-16-16,2 2-96 0,0 2-16 0,0 3 0 0,0 5 0 16,0 2-96-16,0-1-32 0,-1 1 0 0,-1 5 0 15,1-2-128-15,-3 4-128 0,3-3 144 0,-3 2-144 16,0-3 144-16,0 1-144 0,0 0 128 0,1-4-128 15,1-2 0-15,0-1-224 0,0-1 32 0,2-1 0 32,-2-1-672-32,1-1-128 0,0-1-32 0,1-5-8032 0,-2 0-1616 0</inkml:trace>
  <inkml:trace contextRef="#ctx0" brushRef="#br1" timeOffset="-74582.83">30141 18356 23951 0,'0'0'1056'0,"0"0"224"0,0 0-1024 0,11-4-256 16,3 3 0-16,0 0 0 0,-1 1 2368 0,4 0 432 15,3 0 80-15,0 0 0 0,1 0-1776 0,3 0-352 16,0 0-80-16,1 1-16 0,1-1-272 0,-2 1-64 16,-3-1-16-16,-1 2 0 15,-4 0-1312-15,-1-1-256 0,-2-1-48 0,-3 0-14176 0</inkml:trace>
  <inkml:trace contextRef="#ctx0" brushRef="#br1" timeOffset="-71694.25">30810 18462 6447 0,'0'0'272'0,"0"0"80"0,0 0-352 0,0 0 0 16,0 0 0-16,-6 10 0 0,6-10 2672 0,0 0 464 16,0 0 80-16,0 0 32 0,0 0-1616 0,0 0-320 15,0 0-64-15,0 0-16 0,0 0-240 0,0 0-48 16,0 0-16-16,0 0 0 0,0 0-112 0,0 0-32 16,0 0 0-16,0 0 0 0,0 0-16 0,12-1 0 15,-1-2 0-15,1-2 0 0,0 0-256 0,1 1-48 16,-1-4-16-16,-1 1 0 0,0 0-48 0,0-1-16 0,-4 2 0 0,0 0 0 15,-7 6-48-15,0 0-16 0,0 0 0 0,0 0 0 16,6-5-112-16,-6 5-16 0,0 0-16 0,0 0 0 16,0 0-176-16,0 0 128 0,-11 11-128 0,-2 0 128 15,-2 1-128-15,1 0 0 0,1-6 0 0,0 4 0 16,0-1 0-16,2 3 0 0,1-3 0 0,1 2 0 16,1-5 0-16,2 3 0 0,2-2 0 0,4-7 0 15,0 0-192-15,0 0-80 0,0 0-16 0,0 0 0 31,10 5-1568-31,2-4-320 0,1-5-64 0</inkml:trace>
  <inkml:trace contextRef="#ctx0" brushRef="#br1" timeOffset="-69336.44">30871 17935 8287 0,'0'0'736'16,"0"0"-592"-16,0 0-144 0,0 0 0 0,0 0 2144 15,0 0 400-15,0 0 80 0,0 0 0 0,0 0-1280 0,0 0-272 16,0 0-48-16,0 0-16 0,0 0-256 0,0 0-48 16,0 0-16-16,0 0 0 0,0 0-64 0,-2 9-16 15,0 3 0-15,-3 2 0 0,1-2-32 0,-1 6-16 16,-3-1 0-16,2 2 0 0,-1 4-144 0,1 1-32 16,-2 5 0-16,1-3 0 0,-1 2-128 0,2-1-16 15,-2 4-16-15,1-4 0 0,-1-1-96 0,0 1 0 16,2-2-128-16,1-2 192 0,1 2-64 0,2-1 0 15,-1-5-128-15,2-3 192 0,2-4 144 0,2 0 32 16,2 1 0-16,1-4 0 0,3 1 16 0,2-3 0 16,1 0 0-16,2-3 0 0,2 0-80 0,2-2-16 15,1-2 0-15,3-2 0 0,1-2 32 0,-2-1 0 0,-2-4 0 0,2 1 0 16,-1-3-48-16,0-2 0 0,-2-1 0 0,0-2 0 16,-3 0 48-16,-1 0 16 0,-1-1 0 0,-2 0 0 15,-1-2 64-15,-2-1 16 0,-2-4 0 0,-1 1 0 16,-2 1 16-16,0 0 0 0,-3-3 0 0,-2 2 0 15,0 1-112-15,-2 2-32 0,-2 1 0 0,-1 2 0 16,-2 2-80-16,0 1-16 0,1 2 0 0,-1 5 0 16,-3-2-192-16,3 3 144 0,-1 2-144 0,0 0 128 15,0 0-128-15,0 3 0 0,-2 0-192 0,2 1 192 16,10 0-640 0,-9 2-16-16,9-2 0 0,0 0 0 0,0 0-1296 0,-6 8-256 0,6-8-48 0,0 0-16 15,-3 10-832-15,3-10-160 0</inkml:trace>
  <inkml:trace contextRef="#ctx0" brushRef="#br1" timeOffset="-68989.36">31258 18565 21183 0,'0'0'1888'0,"0"0"-1504"16,0 0-384-16,-4 7 0 0,4-7 1264 0,0 0 176 0,0 0 32 0,0 0 16 15,0 0-128-15,0 0-16 0,0 0-16 0,0 0 0 16,4-7 16-16,4-2 0 0,-2 0 0 0,2-1 0 16,-1 1-448-16,0-3-96 0,2 3-16 0,-2-1 0 15,1 3-320-15,0-1-64 0,-2 0-16 0,-6 8 0 16,0 0-144-16,0 0-48 0,0 0 0 0,0 0 0 15,8-3-64-15,-8 3-128 0,0 0 176 0,0 0-176 16,0 0 0-16,0 0 0 0,0 0 0 0,0 0 0 16,0 0-128-16,0 0-96 0,-11 6-16 0,4 3 0 31,0-3-400-31,1-1-64 0,-2 2-32 0,8-7 0 16,-7 6-2128-16,7-6-416 0,-7 6-96 0</inkml:trace>
  <inkml:trace contextRef="#ctx0" brushRef="#br1" timeOffset="-68485.8">31725 18063 14047 0,'0'0'624'0,"0"0"128"0,0 0-608 0,0 0-144 15,0 0 0-15,0 0 0 0,0 0 1024 0,0 0 192 0,0 0 16 0,0 0 16 16,0 0-48-16,0 0-16 16,0 0 0-16,0 0 0 0,-10 0-288 0,10 0-48 15,-11 2-16-15,1 6 0 0,0 1-48 0,1 3-16 0,-1 1 0 0,0 5 0 16,-2 5-80-16,1 0-32 0,1-1 0 0,-2 6 0 15,2-1-144-15,0 2-48 0,-1-3 0 0,0 0 0 16,2-4-112-16,3 0-32 0,4-5 0 0,2 3 0 16,2-3 0-16,3-3-16 0,3-2 0 0,1-6 0 15,1 0 176-15,3 2 32 0,1-4 16 0,1-2 0 16,0-2 0-16,3-1 0 0,0-3 0 0,1 1 0 16,2-4-112-16,0 0-32 0,-2-5 0 0,0 1 0 15,-1-5-96-15,-1 1-32 0,-1-1 0 0,-4 0 0 16,0 0 0-16,-2-2 0 0,-2 0 0 0,-3-1 0 15,-1-1-32-15,-3 0-16 0,-2 2 0 0,-2-1 0 16,-1 1-80-16,-2 1 0 0,1 0-128 0,-2 1 192 0,0 5-192 16,-2 2 0-16,0 0 0 0,-1 3 0 15,0 2-1088-15,-1 1-304 0,3 1-64 0,-1-1-16 16,1 2-1296-16,8 1-272 0,0 0-48 0</inkml:trace>
  <inkml:trace contextRef="#ctx0" brushRef="#br1" timeOffset="-67984.89">32130 18196 9215 0,'0'0'400'0,"0"0"96"0,0 0-496 0,0 0 0 0,0 0 0 0,0 0 0 15,0 0 3488-15,0 0 608 0,0 0 112 0,0 0 16 16,3-9-2800-16,2 0-560 0,0 3-112 0,3 1-32 16,-1-2-48-16,3 2-16 0,1 2 0 0,0-1 0 15,-2 0 48-15,2 1 16 0,1 2 0 0,-1 0 0 16,1 1-80-16,-6 1-32 0,-1 2 0 0,1 2 0 15,-1 0-352-15,1 0-64 0,-4 5 0 0,-1-1-16 16,-1 2-176-16,-2 1 0 0,-3-1 0 0,-2 3 0 0,-1 3 0 0,-3-1 128 16,0 1-128-16,-11 10 128 0,2-3 64 0,2-4 0 15,2-2 0-15,2-3 0 0,1-4 224 0,0 1 48 16,4-2 16-16,0 0 0 0,6-2 48 0,3-8 16 16,-4 10 0-16,4-10 0 0,0 0-208 0,0 0-32 15,6 10-16-15,-6-10 0 0,12 5-80 0,0-3-16 16,1-1 0-16,0 0 0 15,-1-1-64-15,1 0-128 0,0-1 176 0,0 0-176 0,-2 1 128 0,2-2-128 16,1 1 0-16,-5 1 0 0,0-1 0 0,-1 0 0 16,3-1 0-16,-1 0 0 15,-1 0-368-15,1 1-128 0,-1 0-16 0,6-3-16 16,-2 0-2960-16,-3-2-592 0,-1-4-112 0,6 0-32 0</inkml:trace>
  <inkml:trace contextRef="#ctx0" brushRef="#br1" timeOffset="-67516.95">32517 18164 21535 0,'0'0'960'16,"0"0"192"-16,0 0-928 0,0 0-224 0,0 0 0 0,0 0 0 0,-8-6 1168 0,8 6 192 15,0 0 48-15,0 0 0 0,0 0-416 0,0 0-80 16,0 0-16-16,0 0 0 0,0 0-192 0,0 0-32 16,0 0-16-16,13-3 0 0,-2 2-208 0,1 1-64 15,-2 0 0-15,-10 0 0 0,10 4 64 0,0 2 16 16,-1-1 0-16,-1 0 0 0,1 3-80 0,-4 0 0 15,1 2-16-15,-1 0 0 0,-2 4-240 0,-1 1-128 16,1 0 128-16,-5-1-128 0,-4 0 0 0,2 0 0 16,-2 2 0-16,1-5 0 0,0-2 0 0,0-1 0 15,-2 1 0-15,7-9 0 0,0 0 192 0,0 0-48 16,-5 7 0-16,5-7 0 0,0 0 352 0,0 0 64 16,0 0 16-16,9 9 0 0,3-4-48 0,-1-1 0 0,2-3 0 15,1-1 0-15,0-2-128 0,3-1-16 0,4 1-16 0,0 0 0 16,1 0-192-16,-8 1-48 0,3-1 0 0,0 0 0 15,2 0-128-15,0 1 0 0,1 0 0 0,-1 0 0 32,0-2-848-32,12 2-208 0,-6 0-32 0,-6-1-16 15,-4 2-2288-15,26-2-464 0</inkml:trace>
  <inkml:trace contextRef="#ctx0" brushRef="#br1" timeOffset="-66917.96">29986 19048 14735 0,'0'0'1312'0,"16"0"-1056"0,3 0-256 0,6 0 0 16,3 0 1664-16,7-2 256 0,8 1 64 0,8-1 16 15,11-1-880-15,6-1-176 0,3-1-48 0,4 0 0 16,1-3-64-16,9 1 0 0,10-2-16 0,1 3 0 16,-3 3-112-16,1-2 0 0,-1-3-16 0,3 2 0 0,5-3 16 15,-5 3 0-15,-4 1 0 0,-1-2 0 0,1 2-336 0,-1 3-64 16,2-2-16-16,-43 3 0 16,5-3-96-16,3 0 0 0,2 0-16 0,2 3 0 0,3 0-176 0,1 1 128 15,-5 0-128-15,50 0 128 0,-26 0-128 0,-45 0 0 16,4 0 0-16,-1 1 0 15,-1-1-1360-15,0 1-304 0,-2 2-64 0,203 11 1728 16</inkml:trace>
  <inkml:trace contextRef="#ctx0" brushRef="#br1" timeOffset="-66064.72">30850 19401 19343 0,'0'0'848'0,"0"0"192"0,0 0-832 0,3-10-208 0,-2 1 0 0,-1 9 0 16,0 0 1536-16,0 0 272 0,0 0 48 0,-9-6 16 0,-1 3-976 15,-3 4-192-15,-1 3-32 0,-1 4-16 16,-3-1-336-16,0 7-80 0,1 4-16 0,-1 2 0 16,-1 2 32-16,1 5 0 0,0 3 0 0,3 0 0 0,-2-1 0 0,6 3 16 15,3-3 0-15,1-1 0 0,4-3-16 0,2 2-16 16,2-7 0-16,4-1 0 0,3-3 80 0,2-3 0 15,3-4 16-15,5 0 0 0,1-4 192 0,5-2 48 16,2-4 0-16,2-2 0 0,0-5 176 0,3 0 32 16,2-4 16-16,-3-3 0 0,1-4-304 0,-3-2-64 15,-3 4-16-15,-3-5 0 0,-4-1-160 0,-2-2-16 16,-3-1-16-16,-3 2 0 0,-4-4-32 0,0 4 0 16,-3-3 0-16,-3 5 0 0,-1 1-192 0,0 3 128 15,-2 2-128-15,-1 2 0 16,-1 2-256-16,-1 6-128 0,-2 2-48 0,-2 2 0 15,-1 0-2560-15,-1 4-512 0,1 0-96 0</inkml:trace>
  <inkml:trace contextRef="#ctx0" brushRef="#br1" timeOffset="-65783.54">31305 19787 11055 0,'0'0'976'0,"0"0"-784"0,0 0-192 0,0 0 0 15,0 0 3968-15,0 0 768 0,0 0 128 0,0 0 48 16,0 0-2960-16,0 0-592 0,0 0-112 0,0 0-32 0,0 0 96 0,0 0 16 16,4-7 0-16,-1-3 0 15,-3 2-528-15,2 2-96 0,-1-5-32 0,-1 4 0 0,0-5-416 0,2 3-64 16,0 1-32-16,0-1 0 0,-2 9-160 0,0-8 0 15,0 2 0-15,0 6 0 16,0 0-1280-16,0 0-192 0,1-8-48 0,-1 8-9648 16,2-6-1936-16</inkml:trace>
  <inkml:trace contextRef="#ctx0" brushRef="#br1" timeOffset="-65382.71">31828 19260 26255 0,'0'0'1152'0,"0"0"256"0,0 0-1120 0,0 0-288 0,0 0 0 0,0 0 0 15,-9-3 464-15,-1 3 48 0,-1 3 0 0,0 1 0 16,-3 5-112-16,-1 1-16 0,0 4 0 0,-3 4 0 15,0 1 48-15,1 1 0 0,1 2 0 0,1 2 0 16,-1-1 0-16,2-1 0 0,0 5 0 0,6-1 0 16,-1 2-112-16,4-4 0 0,2-3-16 0,3 0 0 15,3-4 32-15,2 0 16 0,2-3 0 0,3-1 0 16,2-7 96-16,2-1 32 0,2-1 0 0,3-4 0 16,3-1 144-16,2-4 16 0,0-2 16 0,0 1 0 15,-1-6-208-15,-1 2-32 0,-2 1-16 0,-2-5 0 0,-5-1-144 16,1-3-48-16,-4-1 0 0,-2 0 0 0,-5 1-48 0,2-1-16 15,-5-1 0-15,0 0 0 0,-1-4-144 0,-3 4 160 16,-1 3-160-16,0 0 160 0,0-1-416 0,0 6-96 16,-1-2-16-16,-1 3 0 15,0 3-2272-15,-1 2-464 0,-1-2-96 0</inkml:trace>
  <inkml:trace contextRef="#ctx0" brushRef="#br1" timeOffset="-64782.79">32259 19351 21135 0,'0'0'928'0,"0"0"208"0,-9-1-912 0,9 1-224 0,-9-5 0 0,9 5 0 16,0 0 960-16,-9-5 128 0,9 5 48 0,0 0 0 16,-6-6-128-16,6 6-32 0,0 0 0 0,0 0 0 0,0 0-160 0,0 0-48 15,3-7 0-15,-3 7 0 0,9-7-224 0,1 2-48 16,-1 1-16-16,-2 2 0 0,-1 2 48 0,3 0 16 15,-1 0 0-15,2 2 0 0,-1 0-96 0,1 1-32 16,-1 1 0-16,6 7 0 0,-4-3-224 0,-2 3-64 16,-4-2 0-16,-5-9 0 0,2 11-128 0,-5 1 0 15,-2-4 0-15,-5 2 0 0,0-3 0 0,2-2 0 16,-1 3 0-16,-2-2 0 0,-2 5 0 0,0-4 0 16,2 3-192-16,-1-3 192 0,1 2 0 0,3-3 0 15,-1-1 0-15,3 3 192 0,1-3-192 0,2-1 0 16,3-4 0-16,0 11-176 0,0-11 176 0,8 10 0 15,2 0 0-15,2-3 128 0,0 2 0 0,-4-6 16 16,1 4 0-16,1 2 0 0,2-2-144 0,2 5 0 0,-4-1 144 0,1-1-144 16,-1 3 224-16,7 6-32 0,-7-4 0 0,-4-3 0 15,-3-2 0-15,-3 1-16 0,0-11 0 0,-6 11 0 16,-5-2 208-16,0-3 32 0,-2 0 16 0,3-1 0 16,1-1-192-16,-2-1-48 0,-3-1 0 0,-2 1 0 15,1-1-192-15,0 2 144 0,0-1-144 0,-11-1 128 16,7 1-128-16,4-1 0 0,4 0 0 0,2-2 0 31,9 0-1168-31,0 0-224 0,0 0-32 0,0 0-16 16,0-7-1504-16</inkml:trace>
  <inkml:trace contextRef="#ctx0" brushRef="#br1" timeOffset="-64349.37">32663 19443 20271 0,'0'0'896'0,"0"0"192"0,0 0-880 0,0 0-208 15,-1-8 0-15,1 8 0 0,0 0 1888 0,0 0 336 16,7-9 64-16,2 6 16 0,1-2-1104 0,2-1-224 15,-1 3-32-15,1 0-16 0,0 1-48 0,1 2-16 16,-2-2 0-16,1 2 0 0,-2 2-288 0,-4-1-64 16,2 0-16-16,0 2 0 0,-2 0-352 0,0 4-144 0,-2-2 128 0,0 3-128 15,-3 0 0-15,-1 4 0 0,-2-2 128 0,-3 4-128 16,-3 0 0-16,-2 2 0 0,-2 1 144 0,0 1-144 16,-1 1 128-16,-15 15-128 0,4-7 128 0,5-3-128 15,4-2 384-15,1-5 16 0,1-3 0 0,4 0 0 16,3-1 112-16,0-3 32 0,1 0 0 0,5-10 0 15,0 12-128-15,0-12-32 0,3 9 0 0,-3-9 0 16,8 11 0-16,2-4-16 0,1 0 0 0,3-2 0 16,0-2-48-16,4-1-16 0,1-2 0 0,1 2 0 15,2-2-96-15,-9 0-16 0,4 0 0 0,3-2 0 16,-1 1-48-16,1-1-16 0,2 0 0 0,2 0 0 16,0-3-128-16,20-2 0 0,-9 4 0 0,-5-1 0 15</inkml:trace>
  <inkml:trace contextRef="#ctx0" brushRef="#br1" timeOffset="-62942.23">5129 18783 12895 0,'-9'-7'1152'0,"4"3"-928"0,5 4-224 0,-6-7 0 16,2 2 1280-16,-3-1 192 0,2-2 64 0,0 5 0 15,-1-1 48-15,0 1 16 0,-1-1 0 0,-3 4 0 0,10 0-640 0,-11 7-128 16,-1-2-32-16,1 5 0 0,-2 0-352 0,5 0-64 16,-2 1 0-16,0 6-16 0,-1 5 192 0,-2 5 32 15,1 4 16-15,2 5 0 0,0 3-96 0,-4 38-32 16,7-7 0-16,0-8 0 0,1-7-240 0,3-8-48 16,3-6-16-16,3-4 0 0,2-6 112 0,1-3 32 15,3-7 0-15,1-2 0 0,6-5 224 0,0-1 48 16,2-6 16-16,2-4 0 0,2-1-32 0,-3-5 0 15,1-3 0-15,3-4 0 0,1 1-16 0,0-7-16 16,2-1 0-16,-5-2 0 0,-1-2-144 0,0-2-16 16,-1-1-16-16,-1 1 0 0,-6-3-160 0,-1 0-16 15,-5 2-16-15,-1-4 0 0,-2 0 144 0,-5 1 16 16,1-3 16-16,-5 1 0 0,-3-2-16 0,-1 4 0 0,-3 3 0 0,3 3 0 16,-2-1-208-16,-2 4-128 0,2 3 128 15,0 2-128-15,3 7-144 0,2 0-112 0,-1 2 0 0,8 4-16 31,0 0-2544-31,0 0-496 0,0 0-96 0</inkml:trace>
  <inkml:trace contextRef="#ctx0" brushRef="#br1" timeOffset="-62647.95">5815 19489 30751 0,'0'0'1360'0,"0"0"288"0,0 0-1328 0,0 0-320 0,0 0 0 0,-9-5 0 0,3-2 1472 0,1 2 208 16,1-4 48-16,3 2 16 0,0-5-496 0,1 2-96 16,1-3-32-16,3 1 0 0,-3-2-368 0,-1 3-80 15,0 0-16-15,1 2 0 0,2-2-336 0,-3 11-64 16,1-8 0-16,-1 8-16 0,0 0-240 0,0 0 0 15,0 0 0-15,0 0 0 0,0 0 0 0,0 0-256 16,0 0 16-16,4 9 16 16,-4-9-2016-16,6 13-384 0,1-6-96 0,-1 1-13904 0</inkml:trace>
  <inkml:trace contextRef="#ctx0" brushRef="#br1" timeOffset="-62170.57">6469 18651 19583 0,'0'0'864'0,"0"0"176"0,-8 5-832 0,-1 0-208 0,-1 3 0 0,0-1 0 0,-2 6 1136 0,0 4 176 15,-4-1 32-15,1 3 16 0,0 0-368 0,1 8-80 16,-1 1-16-16,-2 5 0 0,-3 0-80 0,1 5-32 16,1 5 0-16,3 6 0 0,2 4-208 0,2-1-32 15,0 2-16-15,5-5 0 0,0-3-304 0,2-3-64 16,4-10-16-16,4-2 0 0,5-7 48 0,2-4 0 15,3-6 0-15,3-1 0 0,0-2 144 0,6-7 48 16,1-4 0-16,1 0 0 0,-1-4 80 0,2-5 32 16,1-1 0-16,-1-2 0 0,-5-4 16 0,1 1 0 15,1-3 0-15,-4 1 0 0,-2-3-192 0,-1 1-48 0,-5-2 0 16,1 2 0-16,-3 0 48 0,-3-2 16 0,-4-2 0 16,-2 1 0-16,-2-1 48 0,-3-3 0 15,-5 1 0-15,-2 1 0 0,-2-3-128 0,-2 3-32 0,0-2 0 0,1 6 0 16,1 1-224-16,-1 1-208 0,-3 0 32 0,0 4 16 31,3 4-1776-31,-1 0-368 0,2 5-64 0</inkml:trace>
  <inkml:trace contextRef="#ctx0" brushRef="#br1" timeOffset="-61546.87">6785 18749 15663 0,'-12'2'1392'0,"0"1"-1120"16,2-3-272-16,1 1 0 0,1 1 2272 0,8-2 400 16,-8 1 80-16,8-1 0 0,-7 0-1088 0,7 0-240 15,0 0-32-15,0 0-16 0,0 0-496 0,14-7-112 16,0 1 0-16,4 1-16 0,2-5-112 0,2 2 0 16,-1-2-16-16,2 4 0 0,-1-2-16 0,3 3 0 15,1 0 0-15,-1 2 0 0,-1 3-192 0,-1 3-32 0,-1-2-16 0,-3 6 0 16,-1 1-208-16,-2 0-32 15,-6 2-128-15,-3 0 192 0,-1 3-192 0,-3 2 144 0,-5 2-144 0,-1 1 128 16,-4-1-128-16,-2 3 0 0,-2 0 0 0,-1-1 128 16,-4 0-128-16,1 0 0 0,-2-1 144 0,2-2-144 15,0-2 0-15,2-2 0 0,3-3 0 0,5 2 128 16,-2-4-128-16,7-7 0 0,0 0 0 0,0 0 0 16,3 11 0-16,-3-11-160 0,10 6 160 0,1 1-208 15,2 0 48-15,-1 0 16 0,-1 2 0 0,-1-1 0 16,3 5 144-16,0 1 0 0,-2-2 0 0,1 2 0 15,-2 1 0-15,-3 1 0 0,0 0 0 0,-3 1 0 16,-3 2 0-16,-2-1 0 0,-3-2 0 0,-3 1 0 16,-3 1 256-16,-1 1-32 0,-3-2 0 0,-1 0 0 0,-1 3 96 15,0-3 0-15,-3 1 16 0,0-1 0 0,-4-2-16 0,-1 0 0 16,2-2 0-16,-2 2 0 0,-2-1-144 0,2-1-48 16,1-3 0-16,3-2 0 0,1-2-128 0,2-2 0 15,3-4 0-15,4-1 0 16,3-3-1104-16,3-5-208 0,1 0-32 0,5-4-16 15,3 0-1888-15,4 0-368 0</inkml:trace>
  <inkml:trace contextRef="#ctx0" brushRef="#br1" timeOffset="-60979.81">7217 18835 22287 0,'0'0'976'0,"0"0"224"0,0 0-960 0,-6-3-240 0,6 3 0 0,0 0 0 15,0 0 992-15,1-11 160 0,-1 11 16 0,11-9 16 16,1 1-496-16,3 0-112 0,-1-2 0 0,4 2-16 16,1 3 96-16,2-3 32 0,-1 3 0 0,0 3 0 0,2-2 0 0,-2 4 0 15,1 1 0-15,-1 4 0 0,-2 3-208 0,0 3-32 16,-2 5-16-16,-3 1 0 0,-2 1-208 0,-1 3-32 15,-2 4-16-15,-3 3 0 0,-4 1 32 0,-2 3 16 16,-3 5 0-16,-3 4 0 0,-3-1 0 0,-4 1 0 16,-2 1 0-16,0-1 0 0,-1-5-80 0,-2 0-16 15,-2 0 0-15,-4-5 0 0,-1-1 240 0,0 0 32 16,0 1 16-16,0-5 0 0,-1 1 128 0,5-3 32 16,1 0 0-16,5-2 0 0,2-6-192 0,4-3-48 15,3-1 0-15,3-4 0 0,4-8-208 0,0 0-128 16,0 0 160-16,0 0-160 0,11 3 144 0,1-6-144 15,4 0 128-15,3-2-128 0,3-4 160 0,4 1-160 0,2 0 192 0,-3 1-192 16,1 2 192-16,-1 0-192 0,1-2 192 0,2 5-192 16,1-1 224-16,0 3-64 0,-1-1-16 0,0 1 0 15,-3 1-144-15,1-1 192 0,-2 3-192 0,0 1 192 32,-1 1-1024-32,1 0-208 0,0-1-48 0,-2-1-17664 0</inkml:trace>
  <inkml:trace contextRef="#ctx0" brushRef="#br1" timeOffset="-58779.11">10962 19515 9215 0,'-15'12'816'0,"6"-7"-656"0,0 4-160 0,-1-3 0 15,0 2 1808-15,2 1 336 0,2-4 64 0,6-5 16 16,0 0-608-16,0 0-112 0,0 0-32 0,0 0 0 15,0 0-320-15,6 9-64 0,-6-9 0 0,18 2-16 16,2-3-64-16,4-2-16 0,3-3 0 0,1-2 0 16,1-2-320-16,2-1-64 0,3-4-16 0,-1 1 0 15,2-3-288-15,0 2-64 0,2 0-16 0,-1-2 0 16,-3 1-48-16,0 2-16 0,0 0 0 0,-3-2 0 16,-4 4-16-16,-3 0 0 0,-4-2 0 0,-4 3 0 15,-4-1-16-15,-2 0-128 0,-2 3 192 0,-7 9-64 16,0-10 0-16,-6-2 0 0,0 3 0 0,-4 2 0 0,-8 0-128 0,-2 2 192 15,-4-1-192-15,-3 3 192 0,-2 3-192 0,-2 5 0 16,-1 4 0-16,1 3 0 0,-1 0 0 0,1 6 0 16,2 2 0-16,-1 5 0 0,3-4 0 0,4 5 0 15,4 2 0-15,2-2 0 0,5 1 0 0,4 2 208 16,6-2-16-16,4 0-16 0,4-5 144 0,5-1 16 16,3-1 16-16,3-2 0 0,5-3-144 0,5-1-16 15,2-4-16-15,4 1 0 0,4-8-32 0,4 1 0 16,-1-1 0-16,7-1 0 0,2-2-144 0,0-6 0 15,-1-2 0-15,-2-4 0 16,-3-1-1040-16,1 0-240 0,-2-2-64 0,-4-2-14256 0</inkml:trace>
  <inkml:trace contextRef="#ctx0" brushRef="#br1" timeOffset="-58510.83">12231 18715 23951 0,'-7'-11'2128'0,"7"11"-1696"0,-3-8-432 0,3 8 0 16,0 0 768-16,0 0 64 0,-12 7 0 0,1 1 16 16,-1 3 192-16,0 6 48 0,-4 2 0 0,1 2 0 15,-1 6-304-15,0 4-48 0,-2 0-16 0,4 5 0 0,-1 3-288 0,3 6-64 16,1-3-16-16,2 6 0 15,1 2-128-15,1-3-32 0,0-1 0 0,-1-3 0 0,0 4-192 0,2-8-240 16,-3-1 48-16,3-3 16 16,1-2-1760-16,2-7-368 0,3 1-64 0,0-8-10736 15</inkml:trace>
  <inkml:trace contextRef="#ctx0" brushRef="#br1" timeOffset="-58345.47">11743 19306 22111 0,'15'-7'976'0,"1"4"208"0,6-5-944 0,6 2-240 15,3 2 0-15,5-1 0 0,4-3 1168 0,2 4 192 0,0-5 48 0,-3 2 0 16,-1-1-928-16,-1-1-176 0,2 3-48 0,0-2 0 31,-3 2-1744-31,0-3-368 0</inkml:trace>
  <inkml:trace contextRef="#ctx0" brushRef="#br1" timeOffset="-58060.69">12915 19032 8287 0,'-8'-2'736'0,"0"1"-592"0,-2 2-144 0,0 4 0 16,-4 5 5296-16,-4 3 1024 0,-1-2 208 0,-6 7 32 15,-2 2-4512-15,2 5-896 0,3-3-176 0,0 1-32 0,2 3-64 0,2-3-16 16,3-2 0-16,2-2 0 0,2 0-288 0,7-1-64 16,2-1-16-16,4-2 0 0,2-1-240 0,6-3-64 15,2-2 0-15,1-1 0 0,5-2-192 0,5-2 144 16,3 0-144-16,2-3 128 0,2-2-128 0,2-2 128 16,1 1-128-16,1-1 128 0,1-3-128 0,-2 1 0 15,-3 1 0-15,4-4 0 16,-2 3-1184-16,-3-1-320 0,-2-4-64 0,-4 2-15264 0</inkml:trace>
  <inkml:trace contextRef="#ctx0" brushRef="#br1" timeOffset="-57377.86">13958 18693 15663 0,'10'-13'688'0,"-3"4"144"0,-2 1-656 0,0-1-176 0,-3-4 0 0,1 4 0 16,-2-2 2976-16,-2 2 560 0,-4-3 112 0,-1 0 32 0,-5 0-2160 0,-1-1-432 15,-5-1-96-15,-2 0-16 16,-4 0-432-16,-3 0-96 0,-5-1 0 0,-3 2-16 0,-2 2-176 0,-6-2-16 16,-6-1-16-16,-4 2 0 0,-4 1-64 0,0-1-16 15,0 4 0-15,0-1 0 0,-1 3-144 0,-5 0 0 16,-1 2 0-16,-7 0 0 0,-7 1 0 0,-2 1 0 16,-1 2 0-16,2 2 0 0,-3 1 0 0,-7 2-192 15,-8 3 32-15,0 2 16 0,2 4-128 0,-2 2-32 16,-3 1 0-16,-4 4 0 0,-3 2 64 0,4 3 16 15,6-1 0-15,-1 4 0 0,-5-2 224 0,7 2 0 16,2 2 0-16,8 2 0 0,8 0 0 0,2 5 0 16,1 1 208-16,5 1-64 0,3 1-16 0,5 6 0 0,5 2 0 15,5 3 0-15,2 4-128 0,6-2 0 0,3-1 0 16,6 0 0-16,1 1 0 0,2-2-144 0,1-1 144 0,11 1-208 16,5 0-48-16,7 1 0 0,7-1 0 15,9 0 0-15,7 2-64 0,6-5-32 0,6-5 0 0,8-1 0 16,6-5 160-16,13-4 16 0,9-3 16 0,14-2 0 15,10-5 160-15,3-6 0 0,3-8-144 0,11-3 144 16,9-7-240-16,3-6 32 0,1 0 0 0,9-7 0 16,8-4-48-16,1 0 0 0,0-2 0 0,6 0 0 15,7 2 256-15,-4-2 0 0,-8 0-160 0,2-4 160 16,1-1 0-16,-7-2 0 0,-8-9 0 0,-2 0 0 16,-1-7 0-16,-9 0 192 0,-7 0-32 0,-7-3 0 15,-8 2 448-15,-6-1 96 0,-4 0 0 0,-10-1 16 16,-10-2 288-16,-13-5 48 0,-11-4 16 0,-10-5 0 15,-10-2 192-15,-8-4 32 0,-9 5 16 0,-7-3 0 16,-9 0-592-16,-10 4-112 0,-11 1-32 0,-14 2 0 0,-11 3-576 16,-6 11 0-16,-7 3 0 0,-7 7 0 15,-11 2-1680-15,-8 6-256 0,-9 9-48 0,-3 4-14768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5T07:14:11.13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1604 1792 12431 0,'0'0'544'0,"0"0"128"0,4-8-544 0,-4 8-128 15,0 0 0-15,0 0 0 0,5-6 1152 0,-5 6 192 16,0 0 32-16,0 0 16 0,3-7-320 0,-3 7-64 16,0 0-16-16,0 0 0 0,0 0-272 0,0 0-48 15,0 0-16-15,0 0 0 0,0 0-128 0,-5 12-16 16,-1 0-16-16,0 5 0 0,1 2-80 0,0 1-16 16,-3 4 0-16,4 10 0 0,-3 9 16 0,0 1 0 0,2 6 0 0,-1 2 0 15,-2 4-96-15,1 5-32 0,-2 2 0 0,4 2 0 16,-3-4-160-16,4-4-128 15,2-7 192-15,4-7-192 0,3-11 144 0,2-3-144 16,0-6 0-16,5-4 144 0,4-5 160 0,2-6 16 0,0-3 16 0,0-5 0 16,3-5 176-16,5-3 48 15,3-7 0-15,2-3 0 0,-3-2-96 0,2-7-16 0,4 0 0 0,1-6 0 16,-1-2-272-16,-2 2-176 0,-3 3 192 0,-1-1-192 16,-3-4 128-16,-2 0-128 0,1 0 0 0,-2 2 0 15,-3 2 128-15,-2 0-128 0,-2-2 0 0,0 1 0 16,-2 3 0-16,-2 2 0 0,2 3 0 0,-3 3 0 15,0 4 0-15,-1 6 0 0,-2-2 0 0,-2 8 0 16,-5 5 0-16,0 0 0 0,0 0 0 0,0 0 0 16,9 11 0-16,-4 6 0 0,-4 2-144 0,-1 6 144 15,-1 2 0-15,-1 7-128 0,1 6 128 0,-1 7 0 0,-2 6 0 0,-1 12 0 16,1 6 0-16,-1 4 0 0,-4 0 0 0,5 0 0 16,0 3 0-16,0-1-128 0,-2-1 128 0,0-1 0 15,-1-3 0-15,2-6 0 0,-1-7 176 0,-3 0 64 16,-2-7 16-16,-2-4 0 0,-1-1 208 0,-1-5 48 15,-4-1 16-15,-4-3 0 0,1-1-80 0,-1-3 0 16,-1-3-16-16,0-4 0 0,0-5-208 0,0-3-32 16,-2-3-16-16,-1-2 0 0,3-5-48 0,1-3 0 15,1-5 0-15,0-2 0 0,-3-4 0 0,3-3 0 16,3-4 0-16,1-6 0 0,-1-6-128 0,4-4 160 16,3-3-160-16,5-2 160 0,2-3-160 0,3 1 0 15,5-1 0-15,3 2 0 0,6 1 0 0,4 1 0 16,3 3-128-16,7 1 128 0,4 3 0 0,3 0-144 0,5 3 144 0,7 2 0 15,3 4 0-15,4 1 0 16,3-1 0-16,2 4 0 0,0-2 0 0,-1 2 0 0,-2 6 0 0,-5 2 0 16,-2 0 0-16,-5 7 0 0,-4 1 0 15,-6 1 0-15,-5 5-128 0,-6-1 128 0,-2 2-192 0,-2-2 192 32,-2 3-2112-32,-1-5-304 0,-2 3-64 0</inkml:trace>
  <inkml:trace contextRef="#ctx0" brushRef="#br0" timeOffset="550.33">3323 1021 2751 0,'6'-9'128'0,"0"6"16"0,1-6-144 0,0 2 0 0,1 2 0 0,0-2 0 16,-1-1 3200-16,0 5 592 0,-7 3 128 0,7-3 32 15,-7 3-2048-15,7-5-416 16,-7 5-80-16,0 0 0 0,0 0-144 0,0 0-32 0,0 0 0 0,0 0 0 15,-2 14-160-15,0 2-48 0,-3 3 0 0,-3 5 0 16,-2 4-48-16,1 5-16 0,-1 2 0 0,-2 0 0 16,-4 1-224-16,1 1-48 0,-1 1-16 0,1-1 0 15,-3 1-32-15,2-1 0 0,-1 0 0 0,2-2 0 16,0-3-192-16,-2-3-64 0,6-6 0 0,-1-3 0 0,1-1-192 16,2-2-64-16,0-2 0 0,3-1 0 0,2-4-128 0,1 2 0 15,3-12 0-15,3 9 0 16,5 1-976-16,-1-8-288 0,5-3-48 0,4-1-15232 15</inkml:trace>
  <inkml:trace contextRef="#ctx0" brushRef="#br0" timeOffset="1442.47">3901 2120 13823 0,'0'0'608'0,"0"0"128"0,0 0-592 0,0 0-144 15,0 0 0-15,0 0 0 0,10 8 1216 0,2-2 192 16,0-5 64-16,4 0 0 0,3-2-192 0,4 1-16 16,2-1-16-16,2-2 0 0,1-2-464 0,1 1-80 15,1 0-32-15,2 2 0 0,0-3-384 0,1-2-80 16,-4 1-16-16,2 1 0 0,-1 1-192 0,-3 1 128 15,-4 1-128-15,-2 1 0 0,1 1 0 0,-3 1-208 16,-4 1 16-16,1 2-11584 0</inkml:trace>
  <inkml:trace contextRef="#ctx0" brushRef="#br0" timeOffset="1609.68">4008 2402 21183 0,'-12'4'1888'0,"12"-4"-1504"0,0 0-384 0,0 0 0 15,0 0 704-15,0 0 80 0,0 0 16 0,12 8 0 16,3-4 432-16,4-2 96 0,3-4 16 0,3-2 0 16,3-3-384-16,4-1-80 0,4-5-16 0,2-1 0 15,1-1-544-15,3 5-128 0,1 0 0 0,0 4-9792 16,-1-3-1936-16</inkml:trace>
  <inkml:trace contextRef="#ctx0" brushRef="#br0" timeOffset="2217.46">6029 1475 8287 0,'0'0'368'0,"-1"-8"80"0,1 8-448 0,0 0 0 0,-2-10 0 0,2 10 0 15,0 0 2464-15,0 0 416 0,0-7 64 0,0 7 32 16,0 0-1392-16,0 0-288 0,-7 6-48 0,-1 3-16 0,-1 2-528 0,0 5-128 15,-1-1 0-15,0 4-16 0,0 1 16 0,-3 8 0 16,0 0 0-16,-1 8 0 0,0 4 64 0,-2 8 0 16,-1 4 16-16,1 6 0 0,-3 8-272 0,1 0-48 15,0-1-16-15,0 0 0 0,2-8-64 0,2-1 0 16,1-4-16-16,3-4 0 0,2-6 208 0,3 2 32 16,3-5 16-16,2-3 0 0,4-6-144 0,2-2-32 15,5-2 0-15,2-5 0 0,1-4-128 0,4-5-16 16,1 1-16-16,3-1 0 0,-1-7-160 0,6-2 160 15,-2-1-160-15,-6-2 160 0,0-2-160 0,0 0 0 16,2 1 0-16,7-8 0 16,-4 0-1232-16,-4 0-240 0,-1-1-32 0,-2-4-12832 0</inkml:trace>
  <inkml:trace contextRef="#ctx0" brushRef="#br0" timeOffset="2388.92">5395 2216 17503 0,'-22'-4'768'0,"14"3"176"0,2 2-752 0,6-1-192 0,0 0 0 0,0 0 0 16,0 0 2576-16,5-6 496 0,4 1 80 0,5-4 32 15,5 0-1856-15,7-4-368 0,5-1-80 0,9 0-16 16,5 2-288-16,6-5-48 0,3-1-16 0,2 2 0 16,0-1-368-16,1 1-144 0,1-1 0 0,2 3-9984 15,4 0-2096-15</inkml:trace>
  <inkml:trace contextRef="#ctx0" brushRef="#br0" timeOffset="2651.95">7205 1802 22111 0,'0'0'1968'0,"0"0"-1584"15,7 2-384-15,2 3 0 0,-2-1 1296 0,-1 5 176 16,-2 0 48-16,-3 4 0 0,-2-2-32 0,-3 7 0 16,-2 4 0-16,-3 3 0 0,-3 3-864 0,0 4-176 15,-2 1-48-15,-2 0 0 0,1 2-192 0,0 1-32 16,0 0-16-16,1 2 0 0,0 5-160 0,1 1 0 16,1-3 0-16,-2 15 0 15,2-8-528-15,4-8-144 0,4-10-32 0,1-4 0 16,0-5-1984-16,2-3-384 0,-1-8-96 0</inkml:trace>
  <inkml:trace contextRef="#ctx0" brushRef="#br0" timeOffset="2814.19">6998 2221 17503 0,'0'0'768'0,"0"0"176"0,8-5-752 0,4 1-192 0,2 1 0 0,2 0 0 16,2-1 2256-16,4-2 432 0,1-1 64 0,3 2 32 0,4-1-1872 0,1 1-368 15,1 0-80-15,16-4-16 16,-2 3-1280-16,-3 2-272 0,-3-4-48 0</inkml:trace>
  <inkml:trace contextRef="#ctx0" brushRef="#br0" timeOffset="3354.71">8103 1578 16175 0,'0'0'704'0,"0"0"176"0,2-9-704 0,2 3-176 0,1-3 0 15,2 0 0-15,2 0 1072 0,3 0 176 0,2-1 32 0,2 0 16 16,3-4-464-16,4 1-80 0,6 2-32 0,0-2 0 16,1 2-80-16,0 3-32 0,2-1 0 0,-1 4 0 15,-4 2-160-15,0 5-48 0,-3 2 0 0,0 6 0 16,-3 4-64-16,-1 3-16 0,-5 5 0 0,1 4 0 15,-5 4 144-15,-5 6 32 0,-3 3 0 0,-6 7 0 16,-4 0-192-16,-5 3-48 0,-3 3 0 0,-4 2 0 0,-3 0-112 0,-3 0-16 16,-5-4-128-16,-2-5 192 0,0-2-32 0,-4-5-16 15,0-2 0-15,-1-4 0 0,0-6 224 0,2 1 32 16,4-4 16-16,0-3 0 0,3-1-48 0,4-2-16 16,2-3 0-16,5-5 0 0,3 0-96 0,4-6 0 15,2 1-16-15,8-4 0 0,0 0-240 0,0 0 144 16,0 0-144-16,8-5 128 0,2 1-128 0,4-1 0 15,2 1 0-15,5 3 0 0,3-3 0 0,2 2 0 16,4-1 0-16,3 2 0 0,4 2 0 0,2-1 0 16,3-1 0-16,-1 2 0 0,-2-1-176 0,-1 3-64 15,0-2-16-15,-2 0-10176 16,-1 1-2032-16</inkml:trace>
  <inkml:trace contextRef="#ctx0" brushRef="#br0" timeOffset="3936.65">9422 1794 22111 0,'-12'-11'976'0,"12"11"208"0,-4-5-944 0,1-4-240 0,-1 4 0 0,-1 1 0 16,1 0 1088-16,-3 1 160 0,0 0 32 0,-1 3 16 0,-2 5-272 0,1 1-64 16,-2 6-16-16,-1 0 0 0,1 5-560 0,1 3-128 15,-1 6 0-15,3 1-16 0,-3 8-240 0,2 2 0 16,2 2 128-16,1-1-128 0,2-1 0 0,1-1 0 16,2-2 128-16,3-4-128 0,4 0 0 0,0-5 0 15,5-1 0-15,2-6 0 0,4-3 0 0,3-6 128 16,3 0-128-16,5-6 0 0,4-6 384 0,3-4-32 15,1-4 0-15,1-3 0 0,1-2-32 0,0-2-16 16,-1 0 0-16,0 0 0 0,-2-1-304 0,-1 0 160 16,0 0-160-16,-3 0 128 0,0 0-128 0,-2 1 0 15,-2 2 0-15,-2 2 0 0,-2 2 0 0,-1 6 0 16,-2 3 0-16,-4 3 0 0,-3 3 240 0,-1 6-48 16,-3 2 0-16,-2 6 0 0,-2 2 128 0,0 8 32 15,-5 2 0-15,0 5 0 0,-5 3-128 0,-2 4-32 16,-5 4 0-16,-3 6 0 0,-4 3 32 0,-4 0 0 15,-2 0 0-15,-3 0 0 0,-2 1 16 0,1-3 0 16,-3-4 0-16,2-3 0 0,-1-1-48 0,2-5 0 0,0-6 0 16,2-7 0-16,2-3 64 0,1-5 16 0,1-4 0 0,2-5 0 15,2-7 48-15,2-3 16 16,-1-5 0-16,0-2 0 0,3-3-144 0,2-5-48 0,2-5 0 0,3-5 0 16,4-7-144-16,3-2 0 0,3-2 0 0,3 0 0 15,4 3-384-15,0-2 32 0,4 3 16 0,10-6 0 16,1 6-112-1,3 5 0-15,-1 4-16 0,4 6 0 0,-1 5-1040 0,3 4-208 16,1 2-32-16,4 4-13728 0</inkml:trace>
  <inkml:trace contextRef="#ctx0" brushRef="#br0" timeOffset="4403.87">12186 2051 19343 0,'0'0'1728'0,"0"9"-1392"0,0-2-336 0,0 6 0 16,2 1 1120-16,-2 3 160 0,0 4 16 0,1 3 16 16,-1 8-112-16,0 2-32 0,0 5 0 0,0 4 0 15,-1 3-464-15,-2 4-80 0,-2 3-32 0,-3 0 0 0,-1 2-240 16,-2-3-48-16,-2-4-16 0,-1-1 0 0,-2-5-288 0,-2-4 160 16,0-4-160-16,-1-3 128 0,-1-4-336 0,-1-6-80 15,0-3-16-15,-7 0-13472 16</inkml:trace>
  <inkml:trace contextRef="#ctx0" brushRef="#br0" timeOffset="4903.58">13488 1714 20271 0,'0'0'1792'0,"0"0"-1424"0,-1 10-368 0,-2-1 0 15,-2 3 880-15,-1 3 96 0,-1 3 32 0,-4 12 0 16,-1-2-48-16,1 5 0 0,2 1 0 0,0 2 0 15,2 0-496-15,0-1-96 0,-2 1-32 0,3-4 0 16,1-6-208-16,2 1-128 0,3-5 128 0,5-6-128 16,-2-4 144-16,2-2-144 0,3 0 192 0,2-5-192 15,3-4 624-15,2-2 16 0,4-4 0 0,4-7 0 0,3 1 80 0,5-2 32 16,1-2 0-16,-1-1 0 0,1-2-432 0,0-1-64 16,-1-3-32-16,-2 2 0 0,-3 1-224 0,-1 0 144 15,-2-2-144-15,-2 5 128 0,-1 4-128 0,0 3 0 16,-3 4 0-16,-1 4 0 0,-4 4 0 0,0 4 0 15,-5 7 0-15,0 4 0 0,-3 4 176 0,-3 6 96 16,-2 2 32-16,-5 3 0 0,-1 3-112 0,-5 6-32 16,-3 2 0-16,-4 8 0 0,-5 5-160 0,-3 4 192 15,-3-1-192-15,-2-1 192 0,-1-1-192 0,-1-6 0 16,-2-2 0-16,0-4 128 16,1-11-512-16,2-1-128 0,3-4 0 0,9-5-16 15,3-6-1424-15,4-4-288 0,6-6-48 0,8-9-16 0</inkml:trace>
  <inkml:trace contextRef="#ctx0" brushRef="#br0" timeOffset="5204.14">14988 1373 7359 0,'-12'-5'320'0,"12"5"80"0,-11 2-400 0,0 1 0 0,-1 5 0 0,-3 3 0 16,-6 6 3712-16,0 7 672 0,-2 3 128 0,-1 6 32 0,0 4-2608 0,-2 7-512 16,0 3-96-16,-1 4-32 0,-1 1-272 0,0 2-48 15,-1 0-16-15,2 7 0 0,-1 5-448 0,3-1-80 16,3-6-32-16,4-1 0 0,4-3-400 0,7-4-304 15,3-6 48-15,8-6 16 16,-1-13-656-16,9-2-144 0,6-7-32 0,6-6 0 16,5 0-1216-16,7-10-240 0,6-2-48 0</inkml:trace>
  <inkml:trace contextRef="#ctx0" brushRef="#br0" timeOffset="5522.1">15548 1724 24351 0,'-15'7'1088'0,"4"0"208"0,-5 1-1040 0,-1 7-256 0,-5 4 0 0,-2 5 0 15,-4 4 960-15,-1 3 128 16,-1-2 16-16,1 4 16 0,0 3-32 0,1 1-16 0,0-2 0 0,5-1 0 16,3-2-464-16,5 0-96 15,3-4 0-15,6-1-16 0,5-7-304 0,4-5-48 16,7-3-16-16,4-3 0 0,4-6-128 0,3-1 0 0,3-4 0 0,1-3 0 15,2-9 448-15,1-1 16 0,4-1 0 0,-11 4 0 16,3-4-16-16,3-2-16 0,-1-3 0 0,-1-1 0 16,-1-3-112-16,-1-4-32 0,-4-1 0 0,-1-3 0 15,-2-2 128-15,-2-2 32 0,-1-1 0 0,-7-4 0 16,-2 0-256-16,-1 4-64 0,-3 3 0 0,-3 2 0 0,-2 3-256 0,0 5-64 16,-4 3-16-16,0 3 0 15,-1 4-1792-15,0 2-368 0,-2 7-64 0,-2-4-12960 16</inkml:trace>
  <inkml:trace contextRef="#ctx0" brushRef="#br0" timeOffset="5838.71">16078 1268 21711 0,'0'0'960'0,"2"-6"192"0,-2 6-912 0,0 0-240 16,6-4 0-16,0 1 0 0,-6 3 1152 0,9 1 192 15,0 1 48-15,1 3 0 0,1 2-432 0,1 4-64 16,2 4-32-16,0 5 0 0,2 4-416 0,-3 7-64 16,0 6-32-16,0 5 0 0,-2 1 16 0,2 8 0 0,-4 3 0 0,1 4 0 15,-2 1-160-15,-4 5-16 0,-6 3-16 0,-2-2 0 16,-4-1-48-16,-3-2 0 0,-4 0 0 0,1-8 0 15,-4-6 0-15,-1-5-128 0,2-5 192 0,-3-3-64 16,3-4-128-16,-9 6 128 0,3-5-128 0,11-14 128 31,-1-6-1216-31,3 0-240 0,1-7-48 0,-1-5-16 0</inkml:trace>
  <inkml:trace contextRef="#ctx0" brushRef="#br0" timeOffset="6141.52">17128 1742 14735 0,'0'0'640'0,"0"0"160"0,0 0-640 0,0 0-160 16,0 0 0-16,7-5 0 0,-7 5 2448 0,16-6 464 16,2 1 96-16,-1 2 0 0,2-2-1520 0,4-1-304 15,2 0-64-15,3 1-16 0,1-2-464 0,2 2-112 16,-2 0-16-16,1-2 0 0,0 1-336 0,-1 2-176 16,0-2 160-16,-2 3-160 15,-3 2-864-15,-2 1-272 0,-3 1-48 0,2 0-11728 0</inkml:trace>
  <inkml:trace contextRef="#ctx0" brushRef="#br0" timeOffset="6297.52">17188 2024 23263 0,'0'0'1024'0,"13"1"224"0,1 2-992 0,2-3-256 0,3 0 0 0,4 0 0 0,4 0 1216 0,1-3 208 15,2 0 48-15,4-4 0 0,0 2-832 0,3-1-144 16,1-4-48-16,1 2 0 0,1-1-448 0,0 3-288 15,1-3 32-15</inkml:trace>
  <inkml:trace contextRef="#ctx0" brushRef="#br0" timeOffset="6772.03">19077 1527 15663 0,'0'-12'1392'0,"0"-4"-1120"16,0-2-272-16,-1 2 0 0,-2 2 2240 0,-1 1 384 0,-1 1 64 0,-2 4 32 15,-3 0-1056-15,-3 3-192 0,-1 3-64 0,-4 3 0 16,-4 4-816-16,-2 6-160 0,-4 5-48 0,-1 3 0 15,-5 2-208-15,2 7-48 0,0 2-128 0,-11 17 192 16,7 1-16-16,3-1-16 0,4 1 0 0,2 2 0 16,2 2-32-16,6 3 0 0,5 0 0 0,4-4 0 15,5-7-128-15,5-5 0 0,4-6 0 0,7-1 0 16,5-4 160-16,0-10 0 0,4-2 0 0,7-1 0 0,6-3 320 16,7-6 64-16,5 0 16 0,5-8 0 15,3-4-32-15,0-2 0 0,2-6 0 0,0-1 0 0,-1-3-144 0,1 0-16 16,0-1-16-16,-2-3 0 0,-2-6 96 0,-2-3 32 15,-2-6 0-15,-2-5 0 0,-4-4 192 0,-5-1 32 16,-1-4 16-16,-6 0 0 0,-6-1-208 0,-7 3-64 16,-5 2 0-16,-5 1 0 0,-7 4 16 0,-8 4 0 15,-8 2 0-15,-7 3 0 0,-8 4-176 0,-8 5-32 16,-9 0-16-16,-4 1 0 0,-4 4-432 0,-4 4-96 16,-3 4-16-16,-2 1 0 15,-4 5-2448-15,-1 3-480 0</inkml:trace>
  <inkml:trace contextRef="#ctx0" brushRef="#br0" timeOffset="8074.66">5069 10276 22111 0,'0'0'1968'0,"-10"6"-1584"0,2 1-384 0,3 4 0 16,2-2 512-16,0 5 0 0,0 1 16 0,2 4 0 16,-1 2 112-16,2 4 0 0,1 3 16 0,1 6 0 15,2 2-176-15,-1 3-32 0,-2 6-16 0,-1 2 0 16,-2 8-208-16,-1 7-32 0,-1 1-16 0,-1 10 0 0,-4 3 96 0,-1 2 32 16,-1 6 0-16,-2 3 0 0,0 5-176 0,-2 3-128 15,1 7 192-15,0 1-192 0,0 2 192 0,0 3-192 16,-1-1 192-16,2 1-192 0,0 1 320 0,2-1-32 15,-1-1-16-15,5-3 0 0,-1-3 128 0,2 2 32 16,-3-2 0-16,1 6 0 0,1 1-112 0,0 2-32 16,0-1 0-16,-1 0 0 0,2 1-48 0,-1 0-16 15,-2 2 0-15,-1 2 0 0,0-1-48 0,0 1-16 16,-1 0 0-16,2-3 0 0,0 0 16 0,1 3 0 16,2-1 0-16,-2-3 0 0,-1 0-16 0,0-1 0 15,0 0 0-15,2 2 0 0,-2-2-32 0,1 2 0 16,2 2 0-16,0-3 0 0,-3 0-128 0,0-1 160 0,0 3-160 15,0 0 160-15,0-3 64 0,1-1 16 0,2-2 0 0,0-1 0 16,-2 1 16-16,2-3 16 0,1-7 0 0,1 2 0 16,0-4-32-16,1 0-16 0,1 3 0 0,1-6 0 15,1-3-80-15,0-3-16 0,0 2 0 0,2-4 0 16,2-2-128-16,-3-1 160 0,1-3-160 0,0 1 160 16,2-6-160-16,1-1 0 0,-1-5 0 0,-2-1 128 15,1 0-128-15,-1-5 0 0,0-4 0 0,0 0 0 16,2-4 0-16,0-1 0 0,0-1 0 0,-2-4 0 15,0-1 0-15,-1-5-256 0,0 0 48 0,0-5 0 16,1-4-1344 0,1-3-272-16,-1-5-48 0,0-4-8880 0,-2-4-1760 0</inkml:trace>
  <inkml:trace contextRef="#ctx0" brushRef="#br0" timeOffset="9461.03">4933 10948 8287 0,'0'0'736'0,"0"0"-592"16,0 0-144-16,-6 7 0 0,6-7 1280 0,-6 7 240 16,6-7 32-16,0 0 16 0,-8 4-192 0,8-4-32 15,0 0-16-15,0 0 0 0,-9-1-80 0,9 1-16 16,-6-5 0-16,6 5 0 0,0 0-224 0,-7-10-48 15,2-1-16-15,0 3 0 0,1-3-304 0,0 3-64 0,2-5-16 0,-1 3 0 16,0-2-64-16,0-2-16 0,2 0 0 0,1-2 0 16,-1-5-112-16,1 1-32 0,1-2 0 0,-1 0 0 15,0-6 32-15,0 1 0 0,0-2 0 0,1 1 0 16,0 1-96-16,2-2-16 0,-1 1 0 0,1-4 0 16,1 0-64-16,-2 0 0 0,1 1-16 0,1-2 0 15,-1-2-176-15,-1 1 128 0,-4-2-128 0,2 1 128 16,2-2-128-16,3-2 192 0,-5-2-192 0,2 1 192 15,1 0-192-15,-1 2 0 0,1-2 0 0,0 1 0 16,-1-2 0-16,1 2 0 0,-1 1 128 0,1-4-128 16,-1 0 0-16,1 1 0 0,-1-2 0 0,1 1 0 15,-1 1 128-15,1-1-128 0,0 3 192 0,-1-2-64 16,-1 2-128-16,2-4 192 0,-2 2-192 0,-1 2 192 16,3-5-192-16,-2 1 128 0,-1 1-128 0,1-4 128 0,-1 3-128 0,0-1 0 15,-1 2 0-15,0-4 128 0,-2 3-128 0,1-2 0 16,-2 1 0-16,0 3 0 0,0-2 0 15,0 2 0-15,1-5 0 0,-1 2 0 0,-1 0 0 0,0 2 0 16,-1 1 0-16,1-2 0 0,2-1 0 0,-1 0 0 16,0-1 0-16,-1 4 0 0,-2-5 0 0,2 1 0 15,2-2 0-15,-2 3 0 0,-1-2 0 0,1 0 0 16,2 3 144-16,-1-1-144 0,0 0 0 0,0 1 0 16,0-3 0-16,0 3 0 0,1-3 0 0,0 4 0 15,2-1 0-15,-4 1 0 0,2 2 0 0,-2 0 0 16,0 3 0-16,-1 2 0 0,-1-1 0 0,2 6 0 15,-2-2 0-15,2 4 0 0,-1 3 0 0,3 0 0 16,0 0 0-16,1 3 0 0,-1 3-256 0,2 1 48 0,-1 3 0 16,2 4 0-1,0 1-1664-15,2-1-336 0,-2 11-64 0</inkml:trace>
  <inkml:trace contextRef="#ctx0" brushRef="#br0" timeOffset="10993.22">2629 16781 13695 0,'0'0'608'0,"0"0"128"0,-9 0-592 0,9 0-144 15,0 0 0-15,0 0 0 0,0 0 960 0,0 0 176 16,0 0 16-16,0 0 16 0,0 0-752 0,0 0-160 16,0 0-16-16,0 0-16 0,9 4 32 0,-2 0 16 15,-7-4 0-15,16 1 0 0,-2 2 112 0,1-3 0 16,0-2 16-16,4 1 0 0,5 1 112 0,2 0 0 0,0-1 16 0,5 0 0 16,3-2 0-16,7 2 0 0,5 0 0 0,3-2 0 15,5-1-160-15,-1 2-48 0,2-2 0 0,2-2 0 16,1 0-96-16,3 1-32 0,4 0 0 0,3 0 0 15,3 0 64-15,-4-3 16 0,0 1 0 0,2-3 0 16,2 2 0-16,4 3 0 0,3-1 0 0,1-1 0 16,1-2-16-16,0 0-16 0,0-1 0 0,4 3 0 15,3-5-48-15,2 2 0 0,2-5 0 0,1 1 0 16,4 1-16-16,0 2-16 0,7-3 0 0,-1 1 0 16,-3 0-160-16,3 1 128 0,1-4-128 0,5 4 128 15,3-4-128-15,0 1 0 0,3-1 0 0,4-1 0 16,4 1 0-16,-1 0 128 0,-5 2-128 0,9 0 0 15,6 0 0-15,0-1 0 0,-8 0 0 0,8-2 0 16,9 2 128-16,-4 1-128 0,-4 0 128 0,4 0-128 0,7 0 128 0,-2 0-128 16,-5 0 128-16,5 1-128 0,6-2 176 0,2 0-48 15,0 0-128-15,2 1 192 0,1 0-48 0,5 0-16 16,-1-2 0-16,-3 4 0 0,-1 0-128 0,2 0 128 16,6-1-128-16,-4 4 128 0,0-2-128 0,2 2 0 15,5-3 0-15,4 2 0 0,-3 1 0 0,-2-2 0 16,-4 2 0-16,2-3 0 0,5 4 0 0,-2-3 0 15,1 4 0-15,-1-1 0 0,-2 3 192 0,4-3-64 16,1 3 0-16,-4 1 0 0,-8 1 64 0,1 0 0 16,3-1 0-16,-2 2 0 0,-1-3-192 0,-3 3 0 0,-8 1 0 15,-4 0 0-15,0-2 0 0,-8 1 0 0,-6 2 0 16,-6-1 0 0,-12 1-1504-16,-2 0-288 0,-3-2-48 0</inkml:trace>
  <inkml:trace contextRef="#ctx0" brushRef="#br0" timeOffset="13076.15">4362 16954 20559 0,'-20'13'896'0,"7"-7"208"0,1 1-880 0,-2 0-224 0,-1-3 0 0,1 0 0 0,0-2 1376 15,1 0 224-15,-1-4 64 0,0-1 0 0,-1-1-496 0,2-6-80 16,0 1-32-16,2-5 0 0,-1-2 32 0,3 0 16 16,3-3 0-16,1-1 0 0,1-2-288 0,2-3-64 15,-1-2-16-15,3-4 0 0,3 3-272 0,0-5-48 16,1-4-16-16,4 2 0 0,1-1-240 0,2 2-160 15,3 0 192-15,3-1-192 0,1 2 128 0,-1 3-128 16,2 3 0-16,3-2 0 0,3 3 0 0,0 1 0 16,-3 2 128-16,1 3-128 0,3 5 0 0,-1 3 0 0,2-1 128 15,-2 3-128-15,1 8 0 0,-1 4 0 16,1 6 0-16,-1 2 0 0,-2 4 0 0,-2 5 0 0,-1 4 0 16,-4 4 0-16,-2 6 0 0,-3 2 0 0,-3 3 0 15,-4 4 0-15,-3 7 0 0,-3-4 0 16,-5 0 0-16,-3-3 0 0,-5-1 0 0,-5-5 160 0,-3-4-160 0,-5 1 128 15,-4-1 176-15,-4 0 16 0,1-6 16 0,0 0 0 16,2-5 208-16,-1-3 32 0,0-5 16 0,2-4 0 16,4-2-192-16,0-5-32 0,1-7-16 0,3-3 0 15,3-5 32-15,3-3 0 0,4-3 0 0,2-4 0 16,2-1-80-16,5-6-16 0,3 0 0 0,3-1 0 16,4-7-288-16,3-1 0 0,4-2 128 0,5 3-128 15,2-1 0-15,4 2 0 0,2-3 0 0,6 6 0 16,4 5 0-16,2 1-144 0,-4 5 144 0,7 4 0 15,1 2 0-15,3 9-160 0,-1 2 160 0,0 9 0 16,-1 7-144-16,-4 5 144 0,-3 5 0 0,-5 4-144 16,-6 7 144-16,-5 5-128 0,-3 0 128 0,-8 7-128 0,-4 6 128 0,-3 4-208 15,-4 2 80-15,-7 0 128 0,-7-3-192 0,-6-2 192 16,-5-2-160-16,-6-6 160 0,-3-3 0 0,-2-4 0 16,-5-3 0-16,0-7 0 0,-1-1 288 0,3-6 48 15,0-8 16-15,3-1 0 0,2-5-96 0,2-4 0 16,3-5-16-16,-1-8 0 0,4-2-48 0,3-6-16 15,2-5 0-15,5-4 0 0,4-4 16 0,3-7 16 16,2-6 0-16,6-2 0 0,7-2-208 0,3 1 0 16,7-2 0-16,5 2 0 0,5-1 0 0,6 1 0 15,5 6 0-15,5 2 0 0,3 4 0 0,2 4-128 16,0 8 128-16,3 3 0 0,3 6-144 0,-1 7 144 16,1 9 0-16,-3 7-144 0,-5 8 144 0,-5 7 0 15,1 5 0-15,-10 6-128 0,-3 6 128 0,-7 5-128 0,-3 7 128 0,-5 6-128 16,-8 8-64-16,-6-1 0 0,-5 4 0 0,-4-6 0 15,-3-2 32-15,-5-4 0 0,-8-6 0 0,-4-3 0 16,-5-4 160-16,-1-5 0 0,-2-6 0 0,4-4 128 16,-1-7 208-16,1-6 48 0,3-6 16 0,1-4 0 15,3-7-144-15,4-3-48 0,2-7 0 0,2-4 0 16,3-5-48-16,4-9-16 0,1-3 0 0,5-7 0 16,-1-6-144-16,5-7 128 0,2-6-128 0,4-6 128 15,7-3-128-15,5 4 0 0,6-2 0 0,6 4 0 16,7 0 0-16,5 7 0 0,5 5-128 0,6 7 128 15,0 6 0-15,2 7-144 0,-1 5 144 0,0 9 0 16,-2 8-144-16,1 8 144 0,-2 6 0 0,-5 12-144 16,-6 4 144-16,-3 10-192 0,-7 3 192 0,-1 8-192 0,-8 9 0 0,-6 3 0 15,-6 6 0-15,-6 6 0 0,-6 5-80 0,-8-3-32 16,-4-6 0-16,-7-1 0 0,-2-6 96 0,-3-7 16 16,-2-3 0-16,-4-7 0 0,-3-4 336 0,-2-9 80 15,2-6 16-15,1-6 0 0,1-3 80 0,1-7 0 16,-1-7 16-16,3-6 0 0,3-4-208 0,1-4-128 15,3-6 160-15,5-7-160 0,4-5 176 0,7-2-176 16,2-2 192-16,3-8-192 0,5-7 128 0,5-2-128 16,4-8 0-16,8 2 0 0,4-4 0 0,10 5 0 15,7 2 0-15,6 6 0 0,4 4 0 0,2 8 0 16,3 5-144-16,-1 7 144 0,-1 7 0 0,-1 7-128 16,-2 8 128-16,-5 5 0 0,0 8 0 0,-9 12-128 15,0 5 128-15,-6 4 0 0,-3 7 0 0,-8 7-128 0,-3 5 128 16,-6 4 0-16,-5 3-144 0,-6-1 144 0,-4-2-160 0,-5 0 160 15,-6-9-128-15,-2 3 128 0,-5-6 0 0,-2-5-144 16,-2-3 144-16,-3-3 0 0,-2-3 160 0,-1-7-160 16,2-6 320-16,3-2-48 0,0-9 0 0,2-6 0 15,-2-3-80-15,3-6-32 0,2-7 0 0,4-5 0 16,2-8 0-16,3-6 0 0,5-5 0 0,4-2 0 16,2-3-160-16,6-2 0 0,3-2 144 0,8 3-144 15,4 1 0-15,7 1 0 0,4 5 0 0,5 7 0 16,2 3 0-16,1 8 0 0,-1 8-144 0,1 7 144 15,0 8 0-15,-2 8-144 0,-2 8 144 0,-3 6 0 16,-3 5-256-16,-6 10 64 0,-4 4 16 0,-6 4 0 16,-4 4 32-16,-4 4 0 0,-4 3 0 0,-8-4 0 0,-2-5-16 15,-11-2 0-15,-5 0 0 0,-2-5 0 16,-5-1 160-16,-1-3 0 0,0 0 0 0,0-8 0 0,2-3 0 0,3-5 192 16,5-6-32-16,2-4-16 0,5-6 0 0,-1-8 0 15,1-1 0-15,6-8 0 0,4-5-16 0,3-2-128 16,1-8 192-16,5-3-64 0,4-2-128 0,3-4 128 15,4-6-128-15,7 1 128 0,4 0-128 0,6-2 0 16,4-1 0-16,5 5 0 0,4 1-144 0,2 7 144 16,1 5 0-16,-1 9 0 0,1 8-144 0,-6 9 144 15,-1 8 0-15,-1 4-144 0,-6 7 144 0,-3 6-208 16,-2 5 80-16,-9 8 128 0,-4 4-224 0,-5 4 80 16,-6 5 16-16,-6 3 0 0,-7 0-16 0,-5 2 0 15,-5 0 0-15,-6-7 0 0,-5-2 144 0,-2-5-208 0,-5-4 80 0,2-1 128 16,2-2 0-16,-1-6 0 0,0-3 0 15,3-5 192-15,4-4-16 0,2-8 0 0,2-5 0 0,0-7 0 16,2-1-176-16,6-6 160 0,2-4-160 0,4-4 160 16,6-5-160-16,1-3 192 0,4-2-192 0,3-3 192 15,4-3-192-15,4 0 0 0,6 0 0 16,5 2 0-16,5 0 0 0,5 2 0 0,1 3 0 0,2 7 0 16,1 0 0-16,0 10-144 0,-3 7 144 0,-1 6 0 15,-3 7-144-15,-1 4 144 0,-3 4 0 0,-3 8-144 16,-3 2 0-16,-3 6 0 0,-3 0 0 0,-4 5 0 15,-4 4-1056 1,-3 0-208-16,-2-3-32 0,-1-2-16 0,-3 1-1184 0,3-3-240 16,-1-6-64-16</inkml:trace>
  <inkml:trace contextRef="#ctx0" brushRef="#br0" timeOffset="14259.27">21243 1903 20271 0,'0'0'1792'0,"0"0"-1424"0,17 6-368 0,2-3 0 16,-2 2 448-16,5 1 0 0,1 0 16 0,2 4 0 16,1-1 176-16,2 2 16 0,0 5 16 0,-3-1 0 15,2 3-192-15,-3 2-32 0,-2 2-16 0,-3 3 0 16,-3-2 16-16,-3 1 16 0,0 5 0 0,-5 3 0 15,-2-1 112-15,-3 2 32 0,-1 0 0 0,-6 1 0 16,0 0-64-16,-4-2-16 0,-2-1 0 0,-5 0 0 16,-4 2 96-16,-4 0 16 0,-2-3 0 0,-3 0 0 15,-4-3-224-15,-2-3-32 0,-3 1-16 0,0 2 0 16,-3-3-208-16,2 0-32 0,3-3-128 0,0-6 192 16,2-5-192-16,5-5-128 0,4-6 128 0,6-7-10624 15,4-3-1984-15</inkml:trace>
  <inkml:trace contextRef="#ctx0" brushRef="#br0" timeOffset="15194.61">24042 892 22111 0,'-6'-3'1968'0,"-2"-1"-1584"0,-2 2-384 0,5-1 0 16,5 3 576-16,-8 0 48 0,8 0 0 0,-9 3 0 16,2 1-112-16,-1 4-32 0,0 3 0 0,2 3 0 15,0 2-304-15,-1 5-176 0,1 4 192 0,1 5-192 16,0 3 176-16,0 4-176 0,0 4 160 0,-2 5-160 15,0 2 160-15,-1 5-160 0,-2 2 160 0,-2 4-160 16,1 0 192-16,0 1-64 0,-1-5-128 0,3-7 192 16,4-2 32-16,0-8 0 0,-3-4 0 0,2 1 0 15,1-7 512-15,1-2 96 0,-1-5 32 0,4-1 0 16,2-4-160-16,-1-2-48 0,0-5 0 0,0-9 0 16,3 9-352-16,-3-9-80 0,0 0-16 0,0 0 0 15,0 0 0-15,10-10 0 0,0-1 0 0,0-6 0 0,0-3-32 16,0-4-16-16,3-1 0 0,1 4 0 0,0-3-160 0,1 0 0 15,-1-1 144-15,4 1-144 0,1 1 0 0,2 4 0 16,-1 4 0-16,0 2 0 0,1 4 0 0,-2 4 0 16,-2 0 0-16,1 5-128 0,0 5 128 0,0 2-128 15,0 5 128-15,-4 5-128 0,0 6 128 0,-5 2 0 16,-1 4 0-16,-1 4 0 0,-2 2 0 0,-1-1 0 16,-4 2 0-16,0 1 0 0,-2-2 0 0,1 1 0 15,-1-1 0-15,-2-4 0 0,0-3 0 0,1-3 0 16,0-2 0-16,0-3 0 0,2-2 0 0,1-1 0 15,1-3 0-15,5-2 0 16,-2-3-1088-16,3-4-224 0,-7-5-48 0,12-1-8352 0,2-3-1664 16</inkml:trace>
  <inkml:trace contextRef="#ctx0" brushRef="#br0" timeOffset="15503.93">24816 1403 27231 0,'0'0'1216'0,"0"0"240"0,0 0-1168 0,0 0-288 0,0 0 0 0,0 0 0 0,12 2 544 0,0-2 48 16,5-1 16-16,2 0 0 0,8-3-208 0,2-1-32 15,3 0-16-15,3 1 0 0,5 0-352 0,-2-1 144 16,-1 4-144-16,-3-2 0 16,0 2-512-16,-5 0-192 0,-3 1-64 0,-6 1-7920 15,-5 0-1584-15</inkml:trace>
  <inkml:trace contextRef="#ctx0" brushRef="#br0" timeOffset="15676.27">24910 1680 24703 0,'-12'5'1088'0,"12"-5"240"0,0 0-1072 0,0 0-256 0,0 0 0 0,0 0 0 16,0 0 928-16,10 2 128 0,2 0 32 0,5-4 0 16,3-1-528-16,6-3-112 0,3 4 0 0,4-3-16 15,5 0-224-15,2-3-32 0,-2 2-16 0,-1-2 0 16,-2 3-160-16,3 0 0 0,-5 1 144 0,2-2-144 31,-2 1-1024-31,1 1-256 0,-1-2-64 0</inkml:trace>
  <inkml:trace contextRef="#ctx0" brushRef="#br0" timeOffset="16395.11">27027 921 6447 0,'0'0'576'0,"-8"4"-576"0,0 5 0 0,2 0 0 15,0 3 3456-15,-1 2 592 0,-2 1 112 0,1 5 32 16,-1 0-2560-16,0 0-512 0,0 2-96 0,-1 1-32 15,-2 2-352-15,0-1-80 0,-6 4-16 0,2 1 0 16,0 2-240-16,-6 1-48 0,-3-2-16 0,-3-3 0 16,-3-3 32-16,0 0 16 0,-4-2 0 0,2-3 0 15,0 0 160-15,-1-1 48 0,5-2 0 0,-3 1 0 16,1-4 16-16,3-3 16 0,2 0 0 0,2-5 0 16,1 0-176-16,4 0-32 0,2-4-16 0,3-1 0 15,1-1-32-15,3-3 0 0,10 4 0 0,-6-5 0 0,6 5-272 16,0 0 160-16,0-10-160 0,4-1 128 0,3 0-128 15,4 4 0-15,-1-3 0 0,4 2 0 0,3-1 0 0,4 4-176 16,2 1 176-16,3 3-128 0,2-2 128 0,7 2 0 16,3 1 0-16,6 1-128 0,6 2 128 0,-2-2 0 15,2-1 0-15,-2 0-128 0,-3 0 128 0,-1-1 0 16,1-2 0-16,2-2 0 0,1 0 0 0,-2 1 0 16,1-1 0-16,0-1 0 0,0 0 0 0,-2 1 0 15,-5-3 0-15,-5 3 0 0,-4-4 0 0,-3 0 0 16,-6 3 0-16,-3-4 128 0,-3 2-128 0,-3-2 0 15,-2 0 128-15,-6-1-128 0,0 0 176 0,-3-2-48 16,-5-3 0-16,-2 0 0 0,-3 1 416 0,-2-1 80 16,-2-3 16-16,-5 0 0 0,-3-3-256 0,-4-2-64 0,-4 1 0 0,-4 3 0 15,-4-2-320-15,1 3 144 16,-2-3-144-16,1 5 0 0,2-1 0 0,3 5-320 0,1 2 32 16,3 3 16-1,6-3-2912-15,-2 3-576 0</inkml:trace>
  <inkml:trace contextRef="#ctx0" brushRef="#br0" timeOffset="16828.71">28113 559 12895 0,'0'0'576'0,"0"0"112"16,0 0-560-16,0 0-128 0,0 0 0 0,0 0 0 0,0 0 2768 0,0 0 528 15,0 0 96-15,3 10 32 0,-3-10-2448 0,1 15-480 16,-1 0-112-16,0 4 0 0,0 2-192 0,-1 0-16 15,-2 3-16-15,0 2 0 0,-1 4 160 0,-3 5 48 16,-1-1 0-16,-3 5 0 0,-1 3 256 0,-2 5 48 16,-3 6 16-16,1 0 0 0,-1 2-112 0,3 3 0 15,-1-1-16-15,1 2 0 0,1-5-224 0,2 1-32 16,1-2-16-16,2-2 0 0,3-4-48 0,2-3-16 0,2-8 0 16,1-1 0-16,3-4 96 0,2-1 32 15,0-1 0-15,4-6 0 0,1-2-144 0,3 0-16 0,1-3-16 0,3-3 0 16,1-1-176-16,4-1 0 0,-1-5 0 0,4 1 0 15,0-6-224-15,2-2-80 0,-2-2-16 0,2-2 0 32,1-4-2224-32,-2 2-448 0,-1-6-80 0</inkml:trace>
  <inkml:trace contextRef="#ctx0" brushRef="#br0" timeOffset="17050.29">27810 1079 28559 0,'-12'-11'2544'0,"12"11"-2032"0,-5-6-512 0,5 6 0 0,0 0 784 0,5-5 64 16,3-3 16-16,3 3 0 0,5-4-208 0,3 2-32 15,3 2-16-15,1-3 0 0,4 2-368 0,0 1-80 16,6-3-16-16,0 3 0 0,2 1-144 0,4-1 0 15,-1 2 0-15</inkml:trace>
  <inkml:trace contextRef="#ctx0" brushRef="#br0" timeOffset="17485.64">28858 1348 18431 0,'-21'1'1632'0,"8"2"-1312"0,0 1-320 0,4-2 0 0,9-2 1696 0,0 0 272 0,0 0 48 0,0 0 16 0,0 0-912 0,0 0-176 15,11 4-48-15,3-4 0 0,2-1-192 0,6-3-64 16,-1 1 0-16,3 0 0 0,2-1-400 0,-1-4-96 16,1 0-16-16,2 3 0 0,2-2-128 0,1 2 0 15,-1 1 0-15,1 0-176 16,0 2-336-16,-3 0-80 0,2 1-16 0,-2 0-8352 16,-3-1-1680-16</inkml:trace>
  <inkml:trace contextRef="#ctx0" brushRef="#br0" timeOffset="17667.34">28977 1492 19343 0,'0'0'1728'0,"0"0"-1392"0,0 0-336 0,0 0 0 16,0 0 2640-16,0 0 464 0,7 6 96 0,5 0 0 16,0-3-1792-16,6-3-384 0,2 0-64 0,6-1 0 15,4-2-560-15,5-1-96 0,3 2-32 0,4-2 0 16,4 0-416-16,1-4-96 0,-3 1-16 0,-2 0-10048 15,-4-3-2000-15</inkml:trace>
  <inkml:trace contextRef="#ctx0" brushRef="#br0" timeOffset="18162.5">30666 709 21935 0,'-13'3'960'0,"6"5"224"0,-4 0-944 0,0 4-240 0,-2 6 0 0,1-1 0 16,-5 2 576-16,0 1 80 0,-2 4 16 0,-2 4 0 15,-2 7-32-15,-1 1-16 0,-2 6 0 0,0 5 0 16,-1-1-256-16,0 5-48 0,3 2-16 0,1-2 0 16,7-1-176-16,3-1-128 0,4-4 192 0,8-1-192 15,5-4 160-15,5-5-160 0,5-4 128 0,5-7-128 16,5-4 544-16,4-3 32 0,0-4 0 0,3-7 0 15,2-4 384-15,1 0 96 0,-3-5 16 0,4-1 0 16,1-5-336-16,4-1-64 0,-3-6-16 0,0-1 0 0,-2-1-208 16,1-1-32-16,-1-3-16 0,0-3 0 0,-6 1-48 15,-2 0-16-15,-3-5 0 0,-4-3 0 0,-3-5 80 16,-5-2 16-16,-3-6 0 0,-4 3 0 0,-2 0-240 0,-6 6-32 16,-3 3-16-16,-3 2 0 0,-4 7-144 0,-2-2 0 15,-4 5 0-15,-3 3 0 16,-2 2-1184-16,0 5-224 0,0 2-32 0</inkml:trace>
  <inkml:trace contextRef="#ctx0" brushRef="#br0" timeOffset="18481.06">31294 1704 13823 0,'0'0'1216'0,"-10"2"-960"0,1 1-256 0,9-3 0 0,-10 5 4096 0,10-5 784 0,-11 0 160 0,11 0 16 15,-6-5-3264-15,2-3-640 0,3-4-144 0,2-4-32 16,2 0-144-16,2-2-48 0,0-1 0 0,3-1 0 15,0-1-544-15,1 1-112 0,0-3-128 0,0 4 176 16,-1 0-176-16,-1 2 0 0,0 3 0 0,0 2 0 16,0 0 0-16,0 7 0 0,0-1-192 0,-7 6 192 15,7-6-1520-15,-7 6-176 0,0 0-32 0,0 0-13616 16</inkml:trace>
  <inkml:trace contextRef="#ctx0" brushRef="#br0" timeOffset="18862.99">32133 407 27695 0,'0'0'1216'0,"0"0"272"0,0 9-1184 0,-2-1-304 0,0 5 0 0,-2 1 0 16,-1 2 816-16,-1 3 96 0,-2 3 32 0,-1 5 0 15,-10 30 16-15,1 0 0 0,1 0 0 0,-4 3 0 16,-3 3-288-16,-1 7-48 0,-2 4-16 0,-1 4 0 15,-1 2 64-15,-2-2 16 0,1 4 0 0,2-5 0 16,2 1-432-16,3-7-96 0,4-7-16 0,3-8 0 16,2-4-144-16,1-2 0 0,4-2 0 0,2-4 0 15,-1-3 0-15,3-2-176 0,1-2 16 0,2-1-11536 16,2-5-2304-16</inkml:trace>
  <inkml:trace contextRef="#ctx0" brushRef="#br0" timeOffset="20847.38">4613 16872 1839 0,'0'0'0'0,"0"0"160"0,5-8-160 0,-5 8 0 0,5-10 0 0,-1 1 0 15,-2-1 2944-15,-2 10 576 0,4-9 96 0,-4 9 32 16,4-12-2496-16,-4 12-480 0,1-9-96 0,-1-1-32 15,0 10 48-15,0 0 16 0,0 0 0 0,0 0 0 16,-3-11 208-16,3 11 32 0,0 0 16 0,-7-8 0 16,0 4-144-16,-2-1-16 0,-2 3-16 0,3 2 0 15,0 0-224-15,-1 1-32 0,-1 0-16 0,0 3 0 16,-2 0-96-16,-2-1-32 0,-1 0 0 0,0 0 0 16,0-3 176-16,-2 0 48 0,-2 0 0 0,0-1 0 0,0-1 160 15,1-1 32-15,0-3 16 0,-1-4 0 0,0 1-48 16,3-3-16-16,0-5 0 0,4 1 0 0,1-3-208 0,0-1-64 15,2-4 0-15,1-4 0 0,3-1-128 0,3 2-48 16,2-1 0-16,2 2 0 0,6-5-208 0,2 6 0 16,0-3 0-16,4 4 0 0,2 0 0 0,1 2 0 15,0 2 0-15,2 3 0 0,3 2 0 0,0 6-160 16,4 0 160-16,1 5-128 0,-1 3 128 0,1 4 0 16,-2 5 0-16,1 3 0 0,-2 3 0 0,0 3 0 15,-2 4 0-15,-4 4-128 0,-5 1 128 0,-1 3 0 16,-4 0 0-16,-3 4 0 0,-3 1 0 0,-3 3 0 15,-3 0 0-15,-4-1 0 0,-4-3 0 0,-5-1 0 0,-2-6 128 16,-4 1-128-16,-1-5 384 0,-1-2 16 0,-1-1 0 16,1-1 0-16,-3-4 176 0,2-2 16 0,2-7 16 0,3-2 0 15,2-6-192-15,0-2-32 0,0-6-16 0,2-2 0 16,2-3-32-16,3-2 0 0,2 0 0 0,1-3 0 16,2-5-128-16,3-2-16 0,1 1-16 0,5-3 0 15,0-2-176-15,4 3 0 0,5-2 0 0,3 0 0 16,2 4 0-16,2 0 0 0,-2 6 0 0,3 0 0 15,6 5-128-15,3 1 128 0,2 3-160 0,1 7 160 16,-1 4-128-16,1 6 128 0,-2 6 0 0,0 5-144 16,0 4 144-16,-2 3-160 0,-4 5 160 0,-5 3-160 15,-4 6 32-15,-4 3 0 0,-6 2 0 0,-4 2 0 16,-4-1 128-16,-6 2 0 0,-3-6 0 0,-5-1-128 16,-5-2 128-16,-5 0 0 0,0-5 0 0,-2-4 0 15,-2-2 0-15,0-4 144 0,-1-5-144 0,4-3 160 0,-1-1 96 0,4-6 0 16,2-2 16-16,1-8 0 0,3-4-80 0,1-2 0 15,2-1-16-15,4-6 0 0,3-3 80 0,3-6 0 16,3 0 16-16,4-6 0 0,4-1-112 0,-1-1-32 16,5-3 0-16,4 1 0 0,3-1-128 0,4 2 0 15,1 0 0-15,6 4 0 0,2 0 0 0,0 2-176 16,5 3 176-16,0 5-128 0,0 5 128 0,0 5 0 16,0 6-144-16,-3 5 144 0,-2 4-144 0,-1 3 144 15,-3 5-192-15,-2 6 192 0,-6 6-160 0,-3 4 160 16,-3 0-128-16,-4 6 128 0,-3 8 0 0,-6-1-128 15,-3 1 128-15,-4 3 0 0,-5-1-176 0,-6 0 176 0,-2-5-208 16,-3-2 80-16,-3-2 128 0,-3-5 0 0,1-4 0 16,1-2-128-16,0-3 128 0,5-7 0 0,1-4 160 0,5-3-160 15,-1-6 192-15,2-3-64 0,5-4-128 0,0-4 192 16,3-2-64-16,6-7 0 0,2-6-128 0,2 1 192 16,2-6-192-16,5-2 0 0,2 0 0 0,6-3 0 15,4-6 0-15,4 4 0 0,5 3 0 0,2 2-160 16,2-1-16-16,0 2 0 0,0 7 0 0,3 1 0 15,-1 4 48-15,-2 8 0 0,-3 2 0 0,-3 6 0 16,-3 7 0-16,-4 6 0 0,-4-2 0 0,-2 6 0 16,-4 4-48-16,-5 3 0 0,-4 7 0 0,-4-1 0 15,-4 1 176-15,-3 1-160 0,-3-3 160 0,-4-1-160 16,-2 2 160-16,-5-4 0 0,-5 2 0 0,-1-2 0 16,-2-4 128-16,3-4 0 0,-2-5 0 0,3-1 0 15,2-5 240-15,2-4 48 0,2-2 16 0,4-7 0 16,1 0-64-16,4-6-16 0,3-2 0 0,2-2 0 0,2-3-112 0,1-3-32 15,5-2 0-15,2 2 0 0,3-4-208 16,1 2 0-16,2 0 0 0,4 4 0 0,0-1-176 0,2 5-16 16,1 0-16-16,1 4 0 15,2 3-1712-15,0 1-320 0,4 3-80 0,0-1-15184 16</inkml:trace>
  <inkml:trace contextRef="#ctx0" brushRef="#br0" timeOffset="21764.74">7599 15664 7359 0,'0'0'656'0,"0"0"-528"0,0 0-128 0,0 0 0 0,-4-9 1376 0,1 4 240 15,1-1 48-15,2 6 16 0,0 0-272 0,0 0-64 16,-5-8-16-16,5 8 0 0,0 0 96 0,0 0 32 16,0 0 0-16,0 0 0 0,0 0-304 0,0 0-48 15,0 0-16-15,0 0 0 0,0 0-160 0,0 0-32 16,-5 10-16-16,1 0 0 0,0 3 48 0,0 4 16 15,0 3 0-15,1 3 0 0,-1 4-192 0,1 2-48 16,-2 6 0-16,-1 5 0 0,-1 0-128 0,-3 4-16 16,3 4-16-16,-3 3 0 0,-1-3-176 0,0 0-48 15,-1 3 0-15,0-1 0 0,0-2-176 0,1-2-144 0,1-5 192 0,1-3-192 16,0-7 128-16,1 0-128 0,1-3 0 16,2-4 0-16,1-4 0 0,1 1-176 0,1-2 32 0,2-1-11616 15,2-6-2320-15</inkml:trace>
  <inkml:trace contextRef="#ctx0" brushRef="#br0" timeOffset="22374.76">7137 17423 4607 0,'-6'-10'192'0,"3"2"64"0,2 1-256 0,-3-3 0 0,4 3 0 0,0 0 0 16,0 0 3392-16,0 7 640 0,0 0 128 0,-3-5 32 16,-3-2-2352-16,1 3-480 0,5 4-80 0,-8-2-32 15,-1 5-352-15,-2 5-80 0,3-1-16 0,-1 6 0 16,-2-2-352-16,1 5-64 0,-1 3 0 0,1 2-16 15,0 4 208-15,1-1 64 0,-2 4 0 0,3-2 0 16,-3 5 48-16,2-1 16 0,1-2 0 0,1 0 0 16,5-5-192-16,-1-1-16 0,6-3-16 0,-1-1 0 15,3-4-96-15,3-2 0 0,2-3-16 0,0-2 0 16,0-4 80-16,2-3 32 0,2-3 0 0,4-6 0 16,2-2 32-16,3-2 16 0,0-4 0 0,1-1 0 15,-1-2-240-15,0-2-48 0,-3-3-16 0,-1 3 0 16,-2-1-96-16,-5 2 0 0,-2 0-128 0,-6 1 192 15,-1 0 176-15,-4 1 16 0,-3-2 16 0,-3 1 0 16,-3-2 64-16,-1 3 16 0,-3 2 0 0,-1 3 0 0,-1 1-288 0,1 0-64 16,0 5-128-16,-2 1 192 0,1 3-352 0,1 3-80 15,1 1-16-15,1 2 0 16,1 5-2160-16,3-1-432 0,-2-1-96 0,5 3-13552 16</inkml:trace>
  <inkml:trace contextRef="#ctx0" brushRef="#br0" timeOffset="22636.2">7573 17785 11967 0,'0'0'1072'0,"0"0"-864"0,0 0-208 0,-7 7 0 16,7-7 4544-16,0 0 880 0,0 0 160 0,0 0 48 15,-9-7-3616-15,4 1-720 0,5 6-144 0,-3-10-16 16,-1 0-176-16,3-2-48 0,0 3 0 0,1-1 0 16,0 3-320-16,1-4-64 0,2 3-16 0,-1-3 0 15,-2 11-272-15,5-6-64 0,-5 6-16 0,0 0 0 16,5-8-160-16,-5 8 0 0,0 0 0 0,0 0 0 31,0 0-1424-31,0 0-176 0,0 0-16 0,13 0-15344 0</inkml:trace>
  <inkml:trace contextRef="#ctx0" brushRef="#br0" timeOffset="22906.15">8199 17186 27647 0,'0'0'2448'0,"0"0"-1952"15,0 0-496-15,0 0 0 0,0 0 1792 0,0 0 272 16,0 0 48-16,0 0 16 0,-5 17-1200 0,-2 4-240 16,0-1-48-16,-6 7-16 0,-1 2-16 0,-1 4 0 15,-2 4 0-15,2 0 0 0,0-2 160 0,1 1 16 16,1-3 16-16,2 1 0 0,-1 1-336 0,2-4-64 16,0 0-16-16,0-2 0 0,1 0-384 0,4-5 0 15,0 1 128-15,2-3-128 16,0-2-1088-16,3-6-256 0,3-2-64 0,1-2-16768 0</inkml:trace>
  <inkml:trace contextRef="#ctx0" brushRef="#br0" timeOffset="23549.94">10683 15504 16575 0,'0'0'1472'0,"0"0"-1168"0,0 0-304 0,0 0 0 16,0 0 2032-16,0 0 336 0,0 0 80 0,0 0 16 16,0 0-928-16,0 0-176 0,5 13-32 0,-3 3-16 15,-2 3-320-15,0 7-64 0,-1 2-16 0,-2 5 0 16,0 3-272-16,-1 4-48 0,0-1-16 0,-2 1 0 0,-3 2 48 0,1 1 0 16,-1-2 0-16,2 0 0 0,0 4-416 0,0-4-80 15,0 1 0-15,3 0-128 0,-1-7 0 0,1-2-304 16,1-4 48-16,0 1 0 15,2-5-2880-15,0-1-560 0</inkml:trace>
  <inkml:trace contextRef="#ctx0" brushRef="#br0" timeOffset="24051.46">10353 17231 21183 0,'-9'-1'1888'0,"1"0"-1504"0,-1 2-384 0,0-1 0 16,0 0 1632-16,-1 3 256 0,-2 5 48 0,-1 1 16 15,1 3-928-15,-3 3-192 0,-2 2-48 0,0 3 0 16,0 5-272-16,0 3-64 0,1 4-16 0,-2-1 0 16,1 2 80-16,1 0 0 0,2 0 16 0,2 0 0 0,2-5 16 0,4 0 0 15,2 0 0-15,4-7 0 0,1-3-192 0,4-5-32 16,2-3-16-16,3 0 0 0,4-4 16 0,0-2 0 15,1-4 0-15,3-2 0 0,2-2 32 0,4-8 16 16,2-2 0-16,1-3 0 0,0-5 64 0,3-1 16 16,-1-3 0-16,-1 1 0 0,-5 2-192 0,-3-2-48 15,-1 0 0-15,-4 0 0 0,-2-1 112 0,-5 2 32 16,-3-2 0-16,-3 2 0 0,-3 2-64 0,-1 1-16 16,-7 1 0-16,-1 0 0 0,-1 1-272 0,-1 4 128 15,-2 5-128-15,-3-3 0 0,-1 3 0 0,2-1-192 16,-1 6 0-16,0-1 0 15,3 5-1536-15,0 0-320 0,3 1-48 0,4 1-9696 16,7-1-1952-16</inkml:trace>
  <inkml:trace contextRef="#ctx0" brushRef="#br0" timeOffset="24312.68">10890 17695 19343 0,'-16'12'848'0,"6"-6"192"0,0 2-832 0,0-3-208 0,-1 0 0 0,0 1 0 15,1-2 3648-15,1-3 704 0,0-2 128 0,0 1 16 16,9 0-2768-16,-10-4-576 0,1-3-96 0,3 0-32 16,1-2 0-16,2 0 0 0,1-1 0 0,2 1 0 0,0-3-512 15,1 3-96-15,0-1-32 0,-1 10 0 0,6-9-256 0,-3 0-128 16,1 2 128-16,-4 7-128 0,5-7 0 0,-5 7 0 15,0 0-144-15,10-4 144 16,-10 4-1824-16,11-3-256 0,-1 1-48 0</inkml:trace>
  <inkml:trace contextRef="#ctx0" brushRef="#br0" timeOffset="24600.14">11635 16907 31327 0,'0'0'2784'0,"-9"4"-2224"0,9-4-560 0,-9 9 0 0,1 0 1056 0,2 3 96 0,-2 6 32 0,-1 3 0 15,-2 3-464-15,-2 2-80 16,-1 6-32-16,-1 5 0 0,-2 4 0 0,1 1 0 0,1-2 0 0,-1-3 0 15,1-1 48-15,0-1 16 0,0 1 0 0,4-2 0 16,4-2-384-16,2-4-80 0,0 1-16 0,2-2 0 16,2 1-416-16,2-5-96 0,2-3 0 0,2-1-16 15,2-2-2800 1,4-6-576-16</inkml:trace>
  <inkml:trace contextRef="#ctx0" brushRef="#br0" timeOffset="25251.97">14009 15376 15663 0,'0'0'688'0,"0"0"144"0,0-9-656 0,0 9-176 15,0 0 0-15,0 0 0 0,0-8 2752 0,0 8 528 16,0 0 112-16,0 0 0 0,0 0-1664 0,-1 17-320 15,-4 4-80-15,1 3-16 0,-1 7-464 0,1 3-80 16,-2 6-32-16,1 3 0 0,-2 1-144 0,1 1-16 16,-3-1-16-16,1 1 0 0,1 0 16 0,-1 4 0 15,0-6 0-15,3 0 0 0,0-1-384 0,1-1-64 0,2 2 0 0,1-2-128 32,-1-6-896-32,4 0-304 0,1-1-48 0,4-7-15184 0</inkml:trace>
  <inkml:trace contextRef="#ctx0" brushRef="#br0" timeOffset="25818.27">13841 17099 8287 0,'0'0'736'0,"0"0"-592"0,0 0-144 0,-10 1 0 16,0 1 4208-16,-2 3 800 15,4 4 176-15,-3 3 16 0,0 4-3520 0,-3 1-704 0,-1 5-144 0,-2 2-16 16,-1 7-368-16,-1-1-64 0,-2 2 0 0,-1 1-16 16,2 1 272-16,2 2 64 15,0-2 16-15,7 1 0 0,2-4 32 0,4-3 0 0,2 1 0 0,7-3 0 16,5 1-288-16,2-6-48 0,3-3-16 0,5 0 0 15,3-7-16-15,1-4-16 0,1-4 0 0,3-3 0 16,-3-2-48-16,4 1-16 16,0-8 0-16,1 0 0 0,0-5-48 0,-1-1 0 0,-1-2 0 0,-2 1 0 15,-2-2 128-15,-4 2 0 0,-2 0 16 0,-4-1 0 16,-2-2 176-16,-5 0 16 0,-2-2 16 0,-5-2 0 16,-4-1-160-16,-4-4-16 0,-4 4-16 0,-2-3 0 15,-3 1-224-15,0 5-32 0,-4-2-16 0,0 3 0 0,2 1-144 16,1 3 0-16,-1 5-160 0,3-1 160 15,-1 5-1088-15,3-2-112 0,2 3-16 0,4-1-16 16,9 7-1392-16,0 0-256 0,0 0-64 0</inkml:trace>
  <inkml:trace contextRef="#ctx0" brushRef="#br0" timeOffset="26173.63">14415 17727 20271 0,'-13'3'1792'0,"13"-3"-1424"16,-10 0-368-16,0 1 0 0,10-1 2000 0,-9 0 336 15,0-1 64-15,9 1 16 0,-10-2-576 0,10 2-112 16,-9-5-32-16,1-2 0 0,2 0-320 0,6 7-64 0,-4-7-16 0,1-5 0 16,2 3-464-16,2-2-80 15,2 1-32-15,2 2 0 0,0-2-384 0,1 2-80 0,2-3 0 0,-2 4-16 16,-6 7-96-16,4-8-16 0,1 1 0 0,-5 7 0 16,0 0-128-16,0 0 0 0,0 0 0 0,0 0 0 15,8 7 0-15,-8-7-272 0,5 12 64 0,-2 2 16 31,-5 0-832-31,0-2-176 0,-2-1-16 0,0 2-10784 0,0-3-2144 0</inkml:trace>
  <inkml:trace contextRef="#ctx0" brushRef="#br0" timeOffset="26552.38">15045 16902 28959 0,'0'0'1280'0,"0"0"272"0,0 0-1232 0,0 8-320 16,-4 2 0-16,-1 4 0 0,-1 4 1200 0,-3 3 176 0,-1 2 32 0,-2 6 16 16,2 3-208-16,-3 4-32 0,-1 1-16 0,0 3 0 15,-1 5-80-15,2 3 0 0,1 2-16 0,-2-2 0 16,-3-5-240-16,3-1-32 0,4-1-16 0,1-2 0 16,0-3-464-16,2-2-80 0,2-1-32 0,-1-6 0 15,3-2-208-15,-1-2 0 0,1-4 0 0,2-1 0 16,0-1-256-16,1-7-80 0,2-1-32 0,-2-9 0 15,7 2-2976-15,-7-2-608 16</inkml:trace>
  <inkml:trace contextRef="#ctx0" brushRef="#br0" timeOffset="27369.82">14223 15945 11055 0,'0'0'480'0,"-9"3"112"0,9-3-464 0,-9 1-128 0,9-1 0 0,0 0 0 0,-9 0 1696 0,9 0 320 15,0 0 64-15,0 0 16 0,0 0-1136 0,0 0-208 16,0 0-48-16,0 0-16 0,0 0-48 0,13 2-16 16,1 0 0-16,-2-1 0 0,5-1 144 0,2 0 16 15,3-1 16-15,3-2 0 0,3 1-80 0,5 2-16 16,4-6 0-16,3 4 0 0,4-1-192 0,4 2-32 15,4 0-16-15,0-2 0 0,-2-2 48 0,1 1 0 16,0 2 0-16,1-1 0 0,1 1 0 0,2-1 16 16,2-1 0-16,0 3 0 0,2 0-208 0,-2 1-64 0,-1 0 0 15,-2 2 0-15,1-2-32 0,0 3-16 16,-1-3 0-16,2 1 0 0,1 0 0 0,2 1 0 16,-1-2 0-16,1 0 0 0,-6 0 96 0,2-2 16 15,1 1 0-15,-4 0 0 0,4-3-80 0,1 3-16 16,2 0 0-16,-2-1 0 0,-3 1-64 0,1 1-16 0,-2 1 0 0,1-1 0 15,-6-1 0-15,0 1 0 16,1 0 0-16,2 1 0 0,-3 1-144 0,0-2 192 0,3 0-192 0,-6 0 192 16,-5 0-64-16,1 0-128 15,2 0 192-15,-5-2-64 0,-3 1 0 0,-1 1-128 0,-1-1 192 16,3-1-64-16,-2 1-128 0,-1-1 128 0,0-1-128 0,-1 1 128 16,-2 0-128-16,1 2 128 0,-3 0-128 0,-2 0 128 15,1 0-128-15,-4 0 0 0,0-1 0 0,0 0 0 16,0-1 0-16,-1 1 0 0,-1 1 128 0,0-1-128 15,-1 1 0-15,-1 0 0 0,-3-1 0 0,-1 1 0 16,1 0 0-16,-2 0 0 0,0 0 0 0,-2 0 0 16,1 0-144-16,0-2 144 0,-2 1-192 0,-1 0 192 15,-10 1-576-15,10-1 0 0,-1-1 0 16,-9 2 0-16,0 0-1952 0,0 0-400 0,0 0-80 16</inkml:trace>
  <inkml:trace contextRef="#ctx0" brushRef="#br0" timeOffset="27786.38">17019 15453 17391 0,'0'0'768'0,"0"0"160"0,0 0-736 0,0 0-192 16,6-6 0-16,2-1 0 0,-8 7 928 0,14-2 160 16,-3 1 16-16,3 1 16 0,2 1-64 0,3 3-16 15,1 1 0-15,4 0 0 0,4 0-144 0,4 4-16 16,4-2-16-16,2 5 0 0,0-3-176 0,0 5-48 16,0 2 0-16,2 3 0 0,-1 3-128 0,0 3-16 15,0-2-16-15,-3 1 0 0,0 4-96 0,0-1-32 0,-1 2 0 0,-2-3 0 16,-1-1-224-16,-5-2-128 0,-2 2 160 15,-6 1-160-15,-2-3 400 0,-5 3-16 0,-3-1 0 0,-5-1 0 16,-5-1 0-16,-4-2-16 0,-5 0 0 0,-6 0 0 16,-3 1 96-16,-4 1 32 0,-3-2 0 0,-4 0 0 15,0-2-48-15,-1-3 0 0,-2 1 0 0,-1 0 0 0,0-1-192 16,2 0-32-16,0-1-16 0,2 1 0 0,0-1-208 0,4 0 0 16,-1-2 0-16,3-4 0 15,1 1-1520-15,4-5-336 0,5 0-80 0,4-1-14208 16</inkml:trace>
  <inkml:trace contextRef="#ctx0" brushRef="#br0" timeOffset="28470.17">19081 15566 18191 0,'0'0'800'0,"5"-7"176"0,1-1-784 0,-6 8-192 16,8-8 0-16,-8 8 0 0,8-6 1168 0,-8 6 192 15,0 0 48-15,0 0 0 0,0 0-208 0,0 0-48 16,0 0 0-16,1 10 0 0,-5 4-416 0,-2 1-96 15,-3 4 0-15,-1 4-16 0,-2 9 80 0,1 4 0 16,-2 2 16-16,-2 8 0 0,-2 1-112 0,-2 6-32 16,-2 7 0-16,-4 2 0 0,-1 7-128 0,-1-2-48 15,-4-2 0-15,5 0 0 0,2-3-80 0,3-2-32 0,6-7 0 0,4-5 0 16,2-1 256-16,5-5 48 0,4-5 16 0,5-1 0 16,1-6-144-16,5 1-16 15,2-5-16-15,5-1 0 0,3-5-208 0,3-2-32 0,4-3-16 0,1-5 0 16,1 0-176-16,2-3 128 0,0 0-128 0,0-3 128 15,0-3-128-15,1-1 0 0,-3 0 0 0,-2-1 0 32,-1 0-480-32,-3 0 32 0,-2-2 0 0,-2-2 0 15,-4 0-2064-15,0 1-416 0,-4-4-80 0</inkml:trace>
  <inkml:trace contextRef="#ctx0" brushRef="#br0" timeOffset="28685.99">18494 16190 30527 0,'0'0'1344'0,"0"-7"288"0,0 7-1312 0,10-9-320 16,0 2 0-16,4 0 0 0,5 0 800 0,5 4 96 16,3-2 0-16,6-2 16 0,5 2 48 0,9 1 0 15,6 2 0-15,5-2 0 0,4 1-176 0,0 1-16 16,4-1-16-16,3 3 0 0,2 3-512 0,5-1-112 15,4 1 0-15,-1-2-128 16,-2-1-896-16,-2 4-304 0,-2 0-48 0</inkml:trace>
  <inkml:trace contextRef="#ctx0" brushRef="#br0" timeOffset="32840.18">11159 17030 12207 0,'0'0'528'0,"0"0"128"16,0 0-528-16,0 0-128 0,0 0 0 0,-9 4 0 0,9-4 1008 0,0 0 160 16,-9-1 48-16,9 1 0 0,0 0-176 0,0 0-16 15,-8-1-16-15,8 1 0 0,0 0-224 0,0 0-32 16,0 0-16-16,-9 1 0 0,9-1 48 0,-9 1 16 16,9-1 0-16,0 0 0 0,-9 5-112 0,9-5-32 15,-9 3 0-15,9-3 0 0,0 0-32 0,0 0-16 16,-9 4 0-16,9-4 0 0,0 0 48 0,0 0 16 15,0 0 0-15,0 0 0 0,0 0 96 0,0 0 0 16,0 0 16-16,0 0 0 0,0 0-32 0,0 0-16 0,0 0 0 16,4-8 0-16,1-2-256 0,1 2-48 0,3-3-16 0,0-2 0 15,1 3-160-15,4-3-48 0,4 2 0 0,0 1 0 16,-2-4-80-16,1 2 0 0,-1 3-128 0,3-2 192 16,2 2-64-16,-2-4-128 0,2 2 176 0,1 2-176 15,-2 0 192-15,2 3-64 0,0 2 0 0,-1 0-128 16,-2 0 160-16,0 3-160 0,-2 1 128 0,-1 1-128 15,1 1 0-15,-4 3 0 0,2-2 0 0,-2 3 0 16,-2 0 0-16,1 0 0 0,-1 7 128 0,-1-2-128 16,-2 2 0-16,-1 2 0 0,1 1 0 0,-2 3 0 15,1 1 0-15,-2-1 0 0,0 1 0 0,-1 2 0 16,0 2 0-16,-4 0 128 0,-2 2-128 0,0-1 128 16,-1-5-128-16,-1 5 160 0,-2 0-160 0,-2-1 160 15,-1 4-16-15,1-5 0 0,-4 0 0 0,-1 1 0 0,-1-1 32 16,-1 0 0-16,0 2 0 0,0-1 0 0,-1-1 32 0,1 3 16 15,0-3 0-15,0-3 0 0,-1 0-48 0,1 1-16 16,0-2 0-16,2 0 0 0,2 1-160 0,-1-2 160 16,1 0-160-16,-1-3 160 0,2 0-160 0,1-2 0 15,-1-2 0-15,1-1 128 0,2 3-128 0,0-4 0 16,1 0 0-16,1-3 128 0,5-6-128 0,0 0 0 16,-6 8 0-16,6-8 128 0,0 0-128 0,0 0 128 15,0 0-128-15,0 0 128 0,0 0 0 0,0 0 0 16,0 0 0-16,0 0 0 0,0 0 64 0,2-10 0 15,-2 10 0-15,6-8 0 0,1-3-192 0,0 4 0 16,1 0 0-16,2 0 0 0,0 0 0 0,-1 0 0 16,5 2 0-16,1-2 0 0,2 2 0 0,1 1 0 0,1-3 0 0,2 1 0 15,2 2 0-15,0 2 0 0,1-2 0 0,-1 0 0 16,4 2-128-16,-3-1 128 0,0 0 0 0,2 2 0 16,0 1 0-16,-1 0 0 0,-1 0 0 0,1 1 0 15,2 1 0-15,-1 2 0 0,0 2 0 0,-2-1 0 16,-1-2 0-16,-1 3 0 0,-1 4 0 0,0-2 0 15,-2-2 0-15,-2-2 0 0,0 0 0 0,-2 1 0 16,-2 1 0-16,0-2 0 0,-5-2 0 0,-8-2 0 16,9 3 0-16,-9-3 0 0,11 0 0 0,-11 0 0 15,0 0 0-15,0 0 0 0,7 1 0 0,-7-1 0 16,0 0 0-16,0 0 128 0,0 0-128 0,0 0 0 16,0 0 0-16,0 0 128 0,0 0-128 0,0 0 0 15,0 0 128-15,0 0-128 0,0 0 0 0,0 0 128 0,-7-5-128 16,7 5 0-16,-11-4 0 0,11 4 0 0,-11-3 0 0,1-3 0 15,-2 3 0-15,1 1 0 0,-1 2 0 0,0-1 0 16,-2-1 128-16,0 0-128 0,-1 1 0 0,-2 1 0 16,-1 0 0-16,0 0 0 0,-1 1 0 0,0 1 0 15,-2-1 0-15,0 0 0 0,1 0 0 0,-2 1 0 16,-2-1 0-16,0 1 0 0,-1 4 0 0,0-3 0 16,1 0-144-16,0 1 144 0,-1 0 0 0,-2 2 0 15,4-2-128-15,0 1 128 0,0 0 0 0,2 0 0 16,-1-1-128-16,3 1 128 0,1-1 0 0,4 0 0 15,2-2 0-15,0-1 0 0,2 2-128 0,1-2 128 16,0 2 0-16,3-2 0 0,6-1-128 0,0 0 128 16,-8 0 0-16,8 0 0 0,0 0 0 0,0 0-128 0,0 0 128 15,0 0 0-15,0 0 0 0,0 0 0 0,0 0-128 0,0 0 128 16,0 0 0-16,0 0-160 0,0 0 160 0,0 0-128 16,0 0 128-16,0 0-160 0,-1-9 160 0,1 9-160 15,0 0 160-15,0 0 0 0,0 0 0 0,0 0 0 16,6-10 0-16,-1 2 0 0,-5 8 0 0,8-6 0 15,-2-3 0-15,-6 9 0 0,7-8 0 0,2-1-128 16,-2 4 128-16,3-5 0 0,1 1 0 0,-1-3 0 16,0 1 0-16,1 0 0 0,2-3 0 0,0 0 0 15,-2-2 0-15,-1 2 0 0,3-3 0 0,-1 0 0 16,0 0 0-16,2-2 0 0,-1-4 0 0,0 0 0 16,-2 0 0-16,1 0 0 0,-2-1 0 0,-1 0 0 15,1 0 0-15,-3-4 0 0,1 2 0 0,-2-2 0 16,1 0 0-16,-2 2 0 0,-1-4 0 0,-2 5 128 0,1-2-128 15,-2 2 0-15,-1-1 0 0,-2 2 0 0,-2 4 0 16,0 1 0-16,-1 0 0 0,0 1 128 0,-3 0-128 0,0 3 0 16,0 1 0-16,-1 3 0 0,-3-2 0 0,0 0 0 15,-4 3 0-15,2-1 0 0,-1 3 0 0,0-2 0 16,-2 2 0-16,-1-2 0 0,1 5 0 0,-1-1 0 16,0 0 0-16,0 3 0 0,2 0 0 0,-2 2 0 15,0 1 0-15,0 2 0 0,2 1 0 0,-2 2 0 16,0 4 0-16,0 0-128 0,2 2 128 0,-1 3 0 15,1-2-144-15,1 0 144 0,-1 1-144 0,0-3 144 16,2 2-192-16,2 0 192 0,2-3-128 0,1 3 128 0,3-3 0 16,2 0 0-16,4-9 0 0,-5 7-128 0,5-7 128 0,0 0 0 15,-4 10 0-15,4-10 0 16,0 0-128-16,0 0 128 0,0 0 0 0,0 0-128 0,0 0 128 0,0 0 0 16,12 3-144-16,-1-3 144 0,2-3 0 0,1-1-144 15,2-3 144-15,1 2 0 0,-1-3 0 0,2 2-128 16,3 2 128-16,0-1 0 0,2-3 0 0,1 4 0 15,2 1 0-15,-1-2 0 0,-1 1 0 0,0 1-128 16,2 2 128-16,-3 1 0 0,-2 2 0 0,1 4 0 16,-2 0 0-16,-1 2 0 0,-1 3 0 0,-3 2-128 15,1-1 128-15,-4 5 0 0,-2 1 0 0,2 3-128 16,-3 6 128-16,-3-2 0 0,-2 5 0 0,-1 0-128 16,-1-2 128-16,-2 3-208 0,-1-1 80 0,-3-2 128 15,-2 0-176-15,-1-2 176 0,-2 0-128 0,-1-2 128 16,-3 4 0-16,-2-2 0 0,-4 2 0 0,-1-4 0 0,-2 0 0 15,-1 1 0-15,-1-3 0 0,0 1 0 0,-1-1 0 0,0-1 0 16,1-2 0-16,1-1 128 0,2-3-128 0,0-1 0 16,4 0 0-16,0 0 0 0,3-5 0 0,3 0 144 15,1-3-144-15,3 1 0 0,7-7 128 0,0 0-128 16,0 0 0-16,0 0 0 0,0 0 176 0,0 0-176 16,0 0 160-16,14 0-160 0,1-4 224 0,5 1-48 15,0 2-16-15,4 0 0 0,3-2-160 0,3 2 0 16,5 1 0-16,1-1 0 0,1 1 128 0,-1-2-128 15,-1 0 0-15,0-2 128 0,-5 2-128 0,3 0 0 16,-2 4 144-16,-1-2-144 0,-3 0 0 0,-2 1 128 16,0 1-128-16,-4 2 0 15,-3-1-1632-15,0-2-400 0,0 3-80 0</inkml:trace>
  <inkml:trace contextRef="#ctx0" brushRef="#br0" timeOffset="35393.17">14575 16831 3679 0,'-13'0'320'0,"0"1"-320"0,1 0 0 0,-1-1 0 0,0 0 2960 16,2 0 528-16,-2 0 96 0,2 0 32 0,0-1-1600 0,2 0-320 16,1 0-64-16,1 1-16 0,7 0-272 0,0 0-64 15,0 0-16-15,0 0 0 0,0 0-32 0,0 0 0 16,0 0 0-16,0 0 0 0,4-11-352 0,4 4-80 16,1 2-16-16,2-2 0 0,3 2-240 0,3 3-48 15,2-3-16-15,2-2 0 0,5 2-16 0,0 1 0 16,6-2 0-16,0 1 0 0,0 2-80 0,-1-2-32 15,1-2 0-15,1 3 0 0,0 3-80 0,-2-1-16 16,-3 4 0-16,-2 0 0 0,1 3-128 0,-3 3-128 16,-2-3 144-16,-3 5-144 0,-4-1 128 0,-1 4-128 15,-4-3 0-15,-1 3 144 0,-2 1-144 0,-2 1 0 0,-3-1 0 16,1 1 128-16,-6 3-128 0,-1-2 192 16,-1 0-192-16,0-1 192 0,-2 1-48 0,-2 0 0 0,-1-1 0 0,-1-1 0 15,0 0 64-15,-2 1 16 0,-2 0 0 0,-1-1 0 16,2 2 0-16,-3-2 0 0,-1 1 0 0,0-1 0 15,-1 0-64-15,2-1-16 0,-1-1 0 0,1 1 0 16,-1 0-144-16,1-3 128 0,-1 3-128 0,0-3 128 16,0 0-128-16,2 0 0 0,0-4 0 0,4 1 0 15,0-1 0-15,2-1 0 0,3-1 128 0,7-4-128 16,-8 4 0-16,8-4 0 0,0 0 0 0,0 0 0 16,0 0 0-16,0 0 0 0,0 0 0 0,0 0 0 15,0 0 0-15,0 0 0 0,0 0 0 0,0 0 0 16,0 0 0-16,0 0 0 0,0 0 0 0,4 9 0 15,-4-9 0-15,0 0 0 0,12 2 0 0,1 0 0 16,0-4 0-16,0 1 0 0,1 1 0 0,0 0 0 16,1 0 0-16,0 3 0 0,0-2 0 0,1 1 0 0,0 3 0 0,1 1 0 15,0-3 0-15,0 6 0 0,-1-2 0 0,0-2 0 16,-1 5 0-16,-1-2 0 0,2 0 0 0,0 1 0 16,-2 4 160-16,0-2-160 0,0-2 128 0,-5 4-128 15,1-1 0-15,-1-1 0 0,-2 2 128 0,0-3-128 16,-1 3 0-16,-1 1 0 0,-1-1 144 0,-2-1-16 15,-2 1-128-15,0 1 192 0,-1-3-192 0,0 2 0 16,-2-1 0-16,-1-1 0 0,1 1 128 0,-2 4 16 16,0-4 16-16,-2 0 0 0,0 0 16 0,-2 2 0 15,0-3 0-15,-1 0 0 0,-1 1-176 0,0-4 192 16,-2 4-192-16,2-2 192 0,-3 0-192 0,1 0 0 16,-1 1 144-16,1 0-144 0,-3-2 0 0,1 2 128 0,1-4-128 15,0 3 0-15,0-4 0 0,1 3 128 0,2-3-128 0,-2 0 0 16,-1 1 0-16,0-2 0 0,0-2 0 0,0 1 128 15,0 2-128-15,0-4 0 0,1 1 0 0,1-3 0 16,1 3 0-16,1-1 0 0,-3-1 0 0,5 1 0 16,8-2 0-16,-9 0 0 0,9 0 0 0,0 0 0 15,0 0 0-15,0 0 0 0,0 0 0 0,0 0 0 16,0 0 0-16,0 0 0 0,0 0 0 0,0 0 0 16,0 0 0-16,9-5 0 0,1 2 0 0,0 0-128 15,1 1 128-15,2-2 0 0,1 4 0 0,1-1 0 16,2 0 0-16,1-1 0 0,-2 1 0 0,2-2-128 15,0 2 128-15,0-1 0 0,1-1 0 0,1-1 0 0,0 1 0 0,-1-1 0 16,-3 0 0-16,-1-2 0 16,1-2 0-16,0 2 0 0,-1-5 0 0,-1 5 0 15,-1-8 0-15,-1 4 0 0,1 1 0 0,-2-2 128 0,1 0-128 0,-2-1 0 16,-2-1 0-16,-2 2 128 0,-1-3-128 0,-1-3 0 16,-3 0 0-16,2 2 128 0,-3-3-128 0,0 2 0 15,-3-1 128-15,-1 0-128 0,-1-2 0 0,0-2 144 16,-2 1-144-16,-2 1 0 0,-3-3 128 0,1 3-128 15,-2 0 0-15,2 1 0 0,-6-2 0 0,2 2 0 16,0 4 0-16,-1-1 0 0,2 0 0 0,-2 2 0 16,-3 3 0-16,1-2 0 0,0 1 0 0,0 3 0 15,-1-1 0-15,2 4 0 0,-1 3 0 0,-1 0 0 16,-2-4 0-16,1 4 0 0,0 4 0 0,1-2 0 16,0-2 0-16,1 2 0 0,2 3 0 0,2 0-144 15,2-1 144-15,2-2 0 0,2 2 0 0,8-2-128 0,0 0 128 0,0 0 0 16,0 0 0-16,0 0-160 0,0 0 160 0,0 0 0 15,0 0-144-15,0 0 144 0,0 0 0 0,0 0-144 16,3 12 144-16,-3-12 0 0,7 9 0 0,0-1-128 16,-7-8 128-16,0 0 0 0,12 5 0 0,0-4 0 15,-1-1 0-15,-11 0 0 0,13-1 0 0,-2 1 0 16,2-1 0-16,0-2 0 0,-1-2 0 0,1 3 0 16,1-2 0-16,0 1 0 0,-1-2 0 0,2-2 0 15,-4-1 0-15,3-1 0 0,0 3 0 0,2-1 128 16,-4-4-128-16,2 2 0 0,2 0 0 0,-4 0 0 15,1-1 0-15,0-1 0 0,-2 0 0 0,1-1 0 16,-1 2 0-16,1-1 0 0,-2-1 0 0,0 1 128 16,-3-1-128-16,1-1 0 0,-2 3 0 0,1-2 0 0,-2-2 0 15,0 2 0-15,-1-1 0 0,-2-1 128 0,0 1-128 16,-1 2 0-16,-1-1 0 0,-1 0 0 0,-2-2 0 0,-1 4 144 16,0-3-144-16,1 0 0 0,-5 0 0 0,0-1 0 15,-1 3 0-15,-1 2 0 0,0-4 0 0,-1 5 0 16,-1-3 0-16,1 4 0 0,-2-2 0 0,-2 4 0 15,-3-3 0-15,-2 3 0 0,3 1 0 0,-3 2 0 16,1 0 0-16,-2 2-144 0,0 2 144 0,-2 0 0 16,0 0-144-16,0 1 144 0,0 1 0 0,2 1-144 15,-2-1 144-15,3 0 0 0,-1 0 0 0,2 2-128 16,1-2 128-16,3-2 0 0,1 3 0 0,1 2 0 16,2-3 0-16,2 1 0 0,0-1 0 0,9-4-128 15,-8 6 128-15,8-6 0 0,0 0 0 0,0 0 0 0,-6 4 0 0,6-4 0 16,0 0 0-16,0 0 0 0,0 0 0 0,0 0 0 15,0 0-160-15,0 0 160 0,0 0-128 0,0 0 128 16,14-2 0-16,0 1 0 0,1-1 0 0,2-1 0 16,1-2-128-16,2 1 128 0,3 0-128 0,1-1 128 15,0-2 0-15,3 3 0 0,1-3 0 0,0 1-128 16,-1 1 128-16,-1 1 0 0,0-1 0 0,0 1 0 16,1 2 0-16,-2-1 0 0,1 3 0 0,-3 0 0 15,0 0 0-15,-2 0 0 0,-2 2 0 0,2 1 0 16,-4 4 0-16,-4-1 0 0,-1-3-128 0,-1 5 128 15,-2 3 0-15,-3 3 0 0,-2-2 0 0,0 1 0 16,-2 1 0-16,-2 1 0 0,-1 2 0 0,-1-1 0 16,-1 2 0-16,-2 0 0 0,-1 0 0 0,-2-2 0 15,-2-1 0-15,-2-1 0 0,0-1 0 0,-4 2 0 0,0 3 0 0,-1-1 0 16,0-3 0-16,-2-2 128 0,1 1-128 0,-3 2 128 16,-1-1-128-16,1-2 128 0,0-2-128 0,0 0 0 15,2 0 0-15,-1 1 0 0,-2-4 0 0,1 1 0 16,-2-2 0-16,2-1 0 0,1 0 0 0,1 2 0 15,1-5 0-15,4-1 0 0,2-1 0 0,1 2 0 16,2-2 0-16,9 0 0 0,0 0 0 0,0 0 0 16,0 0 0-16,0 0 0 0,0 0 0 0,0 0-160 15,14-2 160-15,-1 1-160 0,0 1 160 0,1 0 0 16,2-1 0-16,3 2-128 0,0 0 128 0,3 2 0 16,0-2 0-16,1 3 0 0,1-3 0 0,0 4 0 15,1-1 0-15,1 3 0 0,0 1 0 0,0 0 0 16,-1 2 0-16,-1-1 0 0,-1 4 0 0,0 1 0 15,-1 0 0-15,-3-1 0 0,-3 1 0 0,2 3 0 0,-1 2-144 0,-2 0 144 16,-4-2 0-16,1 1 0 0,-3 1 0 0,-2-1 0 16,0-2 0-16,-1 1 0 0,-1-1 0 0,-1 2 0 15,-1-3 0-15,-2 2 0 0,-1-1 0 0,0 1 0 16,-1-3 128-16,-1 2-128 0,1 0 128 0,-3-2-128 16,-1 1 192-16,-1-2-32 0,-3 1-16 0,-1-2 0 15,-2 2 48-15,-2-2 16 0,0-1 0 0,-1 1 0 16,0-4 32-16,-2 5 0 0,-2-4 0 0,-2 0 0 15,0 0-16-15,1 1 0 0,0-2 0 0,-3-1 0 16,-3-3 0-16,0 1 0 0,3 2 0 0,0-5 0 16,0-2-48-16,0 0-16 0,0 0 0 0,2-1 0 0,-1-2-160 15,3-1 0-15,1 2 0 0,0-1 128 16,2 0-128-16,2-1 0 0,0-1 0 0,1 1 0 16,0 1-960-16,3 2-80 0,10 1-16 15,-9 0 0-15,9 0-1824 0,0 0-384 0</inkml:trace>
  <inkml:trace contextRef="#ctx0" brushRef="#br0" timeOffset="44366.02">25175 3927 10127 0,'0'0'448'0,"0"0"96"0,0 0-544 0,0 0 0 0,0 0 0 0,0 0 0 16,5-5 2208-16,-5 5 336 0,0 0 64 0,7-8 16 15,-7 8-1392-15,0 0-272 0,0 0-48 0,11-2-16 0,-11 2-336 0,0 0-80 16,8 0-16-16,-8 0 0 0,9 6-112 0,-9-6-32 16,8 8 0-16,-2 3 0 0,-2-1 64 0,-1 3 0 15,-2 2 0-15,-1 4 0 0,0 3-32 0,0 7 0 16,-1 3 0-16,-2 2 0 0,2 4-48 0,-2 4-16 16,-1 3 0-16,1 6 0 0,-4 0-32 0,2 2-16 15,1 3 0-15,-1 1 0 0,0 3-64 0,0-2-16 16,0 3 0-16,3 3 0 0,0-3-16 0,0 0 0 15,-1-3 0-15,1 6 0 0,-1-2 80 0,1 3 16 16,-1-4 0-16,0 1 0 0,1 1 64 0,-1 0 16 16,0-4 0-16,-1 5 0 0,0 1-64 0,0 1-16 15,3-6 0-15,-2 4 0 0,1-2 0 0,-1 3 0 0,1-3 0 0,-1 4 0 16,-1 4-32-16,3 1 0 0,-1-1 0 0,2 1 0 16,1 0-64-16,-2 1-16 0,-2-1 0 0,2 0 0 15,1 0-128-15,-2-1 160 0,0-1-160 0,-1-1 160 16,2 7 32-16,0-1 0 0,1 1 0 0,0-1 0 15,0-2-48-15,1 3 0 0,2 5 0 0,-1-3 0 16,1-1-144-16,-1 1 192 0,2 0-192 0,0 0 192 16,0 5-192-16,-1-5 160 0,1 3-160 0,0 1 160 15,0 2-160-15,1-3 0 0,-1 3 144 0,1-3-144 16,-1 1 0-16,0 3 128 0,-1-1-128 0,1 2 0 16,1 1 0-16,-1 2 0 0,-1-4 0 0,0 4 128 15,3 1-128-15,-3 0 0 0,1 0 0 0,1 0 128 16,-1-2 0-16,1 2 16 0,-1 0 0 0,0 1 0 15,0 2-144-15,-2 1 192 0,-2 1-192 0,3-1 192 16,-2-2-192-16,1 1 0 0,1 0 0 0,0 5 128 16,-3-2-128-16,2 1 160 0,1-1-160 0,0-2 160 0,-3 2-160 15,0 2 192-15,2-2-192 0,-1 0 192 0,-1-1-64 0,0-2 0 16,-1-2 0-16,-1 2 0 0,2-1-128 0,-2 2 160 16,-2-1-160-16,0-2 160 0,0-3-160 0,-2 1 128 15,2 0-128-15,-1 0 128 0,0-1-128 0,-1 2 192 16,-3-1-192-16,1 0 192 0,1-4-192 0,-2-1 0 15,2 1 0-15,0-5 128 0,-1-5-128 0,2-2 0 16,-2 1 0-16,4-3 128 0,-2-4-128 0,1-3 0 16,0-3 0-16,0-5 128 0,1-3-128 0,1-6 0 15,1-2 0-15,2-7 0 16,-3-4-1104-16,3-9-160 0,0-2-16 0,3-10-16 16,-3-12-2032-16,0 0-384 0</inkml:trace>
  <inkml:trace contextRef="#ctx0" brushRef="#br0" timeOffset="45549.08">22921 5085 6447 0,'0'0'576'0,"-12"4"-576"15,5 0 0-15,-1 2 0 0,8-6 1664 0,-7 4 208 16,7-4 48-16,-7 6 16 0,7-6-816 0,0 0-160 16,0 0-48-16,0 0 0 0,0 0-272 0,4 10-64 0,-4-10-16 0,10 7 0 15,0-1-48-15,3-2 0 0,1-2 0 0,4 1 0 16,2-2 64-16,3-1 16 0,-1 0 0 0,3-1 0 15,2-2-32-15,1 1-16 0,1-5 0 0,2 2 0 16,-1 2 32-16,4-3 0 0,4 0 0 0,4 1 0 16,4 1-128-16,5-2 0 0,4 2-16 0,1 0 0 15,0 2-80-15,1-1-16 0,-3 2 0 0,4 0 0 16,-1-3-144-16,5 1-48 0,4-1 0 0,3 2 0 16,-1-1-144-16,0 2 128 0,-2 2-128 0,0-2 128 15,1-3-128-15,6 0 0 0,3-1 0 0,2 0 128 16,-2 0-128-16,0 3 0 0,0 0 0 0,5 1 0 15,4-1 0-15,1-1 128 0,1 3-128 0,-5-1 128 16,-3-2-128-16,6 1 0 0,7 0 0 0,1 0 0 16,-2-1 0-16,-2 1 240 0,-3-1-64 0,5-1-16 0,3 1 64 0,0 1 16 15,-1 2 0-15,-3-1 0 0,0-1-240 0,4 0 144 16,3 4-144-16,-2-2 128 0,-2-3-128 0,-2 3 0 16,1-3 0-16,3 2 128 0,4 0-128 0,-2 0 160 15,-2-3-160-15,-1 1 160 0,2 2-160 0,2 1 160 16,2 0-160-16,-3-1 160 0,-6-2-160 0,6 2 0 15,2 1 0-15,0 0 0 0,-1 0 0 0,0-1 128 16,-4-2-128-16,4 2 0 0,5 1 0 0,-4 0 0 16,-5-4 128-16,0 1-128 0,1 1 0 0,3-1 128 15,4 2-128-15,-5 0 128 0,-6-7-128 0,-1 4 0 16,2 3 0-16,1 0 0 0,2-2 0 0,-5 1 0 16,-5-5 0-16,1 5 0 0,-3 1 128 0,4 1 32 15,-1 1 16-15,-7-1 0 0,-4-3-176 0,-1 2 160 0,-3 1-160 16,-1 1 160-16,-4 2-160 0,-5-2 0 0,-2 0 0 0,-11-1-10176 15,-5 0-1968-15</inkml:trace>
  <inkml:trace contextRef="#ctx0" brushRef="#br0" timeOffset="46635.63">24109 3729 1839 0,'0'0'160'0,"7"-5"-160"0,-2-4 0 0,-1 2 0 15,-4 7 2560-15,9-9 464 0,-3 1 112 0,0-3 0 16,-6 11-1856-16,7-7-368 0,-7 7-80 0,6-12 0 16,-2 5-304-16,-4 7-48 0,4-10-16 0,-4 10 0 15,0 0-32-15,3-8-16 0,-3 8 0 0,0 0 0 16,0 0 64-16,0 0 16 0,0 0 0 0,0 0 0 15,0 0-48-15,0 0 0 0,0 0 0 0,0 0 0 16,0 0-112-16,0 0-16 0,-7 9-16 0,-1 1 0 16,1 3 256-16,-1-2 48 0,0 3 16 0,1 4 0 15,-1 2-112-15,0 2-32 0,0 2 0 0,-1-1 0 16,0 1-160-16,0 3-16 0,-3 1-16 0,1 2 0 0,-2 2-96 16,1 2 0-16,-1 2-16 0,1-1 0 0,2 1 16 0,3-2 16 15,-4-3 0-15,4 1 0 0,-1-1 48 0,2 1 0 16,-1-6 0-16,2 2 0 0,0-3 16 0,1 6 16 15,3-6 0-15,1 2 0 0,0-4-16 0,0 1 0 16,3 1 0-16,2-3 0 0,2-1-80 0,4-2 0 16,-1-1-16-16,1-3 0 0,1-1-48 0,2 0-128 15,3-3 192-15,1-1-64 0,-3-1-128 0,3 0 160 16,-1-6-160-16,2 2 160 0,-1-2-384 0,-1-3-80 16,1-4-16-16,-2 0 0 15,-2 1-1536-15,-1-4-320 0,0-3-64 0</inkml:trace>
  <inkml:trace contextRef="#ctx0" brushRef="#br0" timeOffset="46866.8">23765 4293 28559 0,'0'0'1264'0,"0"0"272"0,0 0-1232 0,0-9-304 0,2 3 0 0,9-2 0 16,1 2 1408-16,4-2 208 0,1-3 48 0,8 1 16 16,4 2-704-16,3-2-144 0,4 1-16 0,4-4-16 15,2 4-496-15,1-1-112 0,-1 1 0 0,0-2-16 16,-1 1-848-16,-1-1-160 0,2-1-48 0,-4 0-15184 16</inkml:trace>
  <inkml:trace contextRef="#ctx0" brushRef="#br0" timeOffset="48450.3">25772 4411 14335 0,'0'0'640'0,"0"0"128"0,0 0-624 0,-8 7-144 15,8-7 0-15,-6 3 0 0,6-3 1008 0,0 0 160 16,0 0 48-16,-8 2 0 0,8-2-256 0,0 0-32 15,0 0-16-15,0 0 0 0,0 0 32 0,-3-9 0 16,3 9 0-16,0-10 0 0,3-4-192 0,4 0-48 0,0 1 0 0,2-2 0 16,-1-2-128-16,1 1-48 0,1-2 0 0,0 0 0 15,-1 0-144-15,1 2-48 0,0-2 0 16,-1 4 0-16,-1 4-176 0,0-2-32 0,-1 3-128 0,1 2 192 16,-1 2-192-16,-7 5 0 0,11-3 0 0,-11 3 0 15,0 0 0-15,11 5 0 0,-2 0 0 0,-1 7 0 16,-1-1-128-16,-3 3 128 0,0 0 0 0,-2 1 0 15,0-1 0-15,0-2 0 0,3 2 0 0,0-1 0 16,2-6 0-16,0 1 0 0,1-1 0 0,2-1 0 16,2-1 0-16,0-4 272 0,2-1-16 0,2-1-16 15,-2-3 416-15,3-1 96 0,5-2 16 0,-2-1 0 16,1 1-224-16,-2-3-32 0,-2 0-16 0,0-4 0 16,-3 0-192-16,-1 0-48 0,-3 1 0 0,-1-1 0 15,1 0-64-15,-4 1-32 0,-1 2 0 0,-1-2 0 16,0 2-32-16,-1 1 0 0,-3-4 0 0,0 2 0 0,-2 2-128 0,1-1 0 15,0 3 0-15,-1-1 128 16,2 9-464-16,-2-6-112 0,2 6 0 0,0 0-16 16,-1-5-2112-16,1 5-432 0,0 0-64 0</inkml:trace>
  <inkml:trace contextRef="#ctx0" brushRef="#br0" timeOffset="49135.02">26739 3879 17503 0,'0'0'1552'0,"-2"-10"-1232"0,-2 1-320 0,4 9 0 16,0 0 672-16,0 0 80 0,0 0 16 0,0 0 0 15,0 0-16-15,0 0 0 0,0 0 0 0,0 0 0 16,-6 9-496-16,1 1-112 0,-1 2-16 0,3 2 0 16,-2 3 32-16,1 1 0 0,1 1 0 0,-2 1 0 15,0 7 32-15,1-3 0 0,2-4 0 0,0 2 0 16,2-2 128-16,3-2 48 0,1-3 0 0,2-2 0 16,1 0 320-16,3-7 64 0,1-1 16 0,2 0 0 15,0-2 272-15,2-3 64 0,3-3 16 0,1-3 0 16,1 1-304-16,0-7-64 0,1 1-16 0,-2-3 0 15,0 0-368-15,0 1-80 0,0 2-16 0,0-4 0 0,-1-2-144 0,-2 0-128 16,-3 0 144-16,0-1-144 0,-2 1 160 0,1 1-160 16,-1-2 160-16,1 2-160 0,-1-1 144 0,-1 0-144 15,-2 0 128-15,2 4-128 0,-2 0 144 0,-2 7-144 16,-6 6 160-16,0 0-160 0,0 0 0 0,0 0 0 16,0 0-128-16,0 0 128 0,0 0-176 0,0 11 176 15,0 5-160-15,-3 1 160 0,0 4-128 0,-3 4 128 16,0 2 0-16,-2 3-144 0,1 3 144 0,-3 3 0 15,-3 2 0-15,-1 2 0 0,0 1 0 0,0 3 0 16,0-5 0-16,0 3 0 0,-2 0 0 0,0-4 0 16,1-2 0-16,0 1 0 0,0-2 0 0,-1-3 0 15,1-5 0-15,0-1 0 0,0-2 0 0,-1-3 0 0,1-5 0 0,0-2 128 16,-1-4-128-16,3-2 176 0,-1-2-176 0,0-2 192 16,-3 0-32-16,0-4 0 0,0-1 0 0,-1-4 0 15,0-2 0-15,0-2 0 0,1-1 0 0,1-5 0 16,2-1-16-16,3-4 0 0,2 0 0 0,4-4 0 15,4-4 64-15,3 3 16 0,3-3 0 0,4 5 0 16,4-1-96-16,5 3-128 0,3 2 176 0,5 6-176 16,3 3 0-16,3 4 0 0,2 0 0 0,2 2 0 15,-1 3 0-15,3 2 0 0,0 4-160 0,2 5 160 16,1-1 0-16,0 5 0 0,3 2 0 0,0 2 0 16,1 0-208-16,-2 0 16 0,-1-2 16 0,-4 1-11488 15,-2 1-2304-15</inkml:trace>
  <inkml:trace contextRef="#ctx0" brushRef="#br0" timeOffset="51520.16">14774 2742 19407 0,'0'0'848'0,"0"0"192"0,0 0-832 0,0 0-208 15,0 0 0-15,0 0 0 0,0 0 624 0,0 0 80 16,0 0 0-16,16 2 16 0,0-5 32 0,4-1 0 16,5-2 0-16,0 1 0 0,2 0-96 0,2-2-16 0,1 2 0 15,3 1 0-15,3-3-352 0,1 2-80 16,1 1-16-16,0 1 0 0,-1 0-192 0,-3-4 0 0,-1 2 0 0,-1 3 0 15,-4-2 128-15,-1-1-128 0,-3 0 0 0,-2 1 0 16,-2 0 0-16,-2 0 128 0,-3 0-128 0,-2 2 0 16,-3 1 0-16,-10 1 0 0,0 0 128 0,0 0-128 15,0 0 0-15,0 0 144 0,0 0-144 0,0 0 128 16,-15-2 0-16,-4 4 0 0,-4-1 0 0,-3 3 0 16,-3-1-128-16,-3 4 0 0,-3-5 0 0,-3 2 0 15,-2 1 144-15,1 2-144 0,1-5 160 0,1 2-160 16,2 0 368-16,5 2-32 0,3-1 0 0,4 0 0 15,4-2 688-15,5 1 144 0,3-2 32 0,11-2 0 16,-9 3-960-16,9-3-240 0,0 0 0 0,0 0 0 16,0 0 0-16,9 7 128 0,2 1-128 0,5-5 0 15,4-1-592-15,3 1-224 16,2-1-32-16,4 1-16 0,4 2 864 0,2-3 0 0,0-2 0 0,2-1 128 0,0-1-128 0,0-2 0 16,0 0 0-16,0 0-9456 15,1 2-1920-15</inkml:trace>
  <inkml:trace contextRef="#ctx0" brushRef="#br0" timeOffset="52302.51">18618 2777 23039 0,'-14'-7'2048'0,"14"7"-1648"15,-9-2-400-15,9 2 0 0,0 0 512 0,0 0 32 16,0 0 0-16,0 0 0 0,0 0-80 0,0 0-16 0,13-1 0 0,2 1 0 15,3 1-128-15,2 1-48 0,2 1 0 0,5-3 0 16,-1 0-16-16,6 1-16 0,2-1 0 0,3 1 0 16,3-3-48-16,-2-2 0 0,0 2 0 0,0-2 0 15,-1 0 32-15,2-2 0 0,1 2 0 0,-2-1 0 16,0 2-32-16,0 1-16 0,0-2 0 0,-3 2 0 16,-4-1-16-16,1-1 0 0,-4 0 0 0,-1-1 0 15,-7 2-160-15,-3 1 192 0,-6-2-192 0,-11 4 192 16,0 0-192-16,0 0 0 0,0 0 144 0,-10 4-144 15,-7 1 128-15,-3 1-128 0,-8-3 128 0,-2 1-128 16,-7-1 0-16,-4 4 0 0,-2-3 0 0,-4 2 0 16,-5 0 0-16,1-2 0 0,-2 4 0 0,-2 1 0 15,-5-6 0-15,2 1 0 0,2-1 0 0,6-2 0 0,7-1 384 16,6 0 16-16,5 3 0 0,7-2 0 0,5 0-144 16,6 0-16-16,14-1-16 0,0 0 0 0,0 0-224 0,10 2 144 15,5-1-144-15,8-1 128 0,5 0-128 0,9 0 0 16,5 0 0-16,7 0 128 15,8 0-496-15,3-3-96 0,-1-4-32 0,2 2 0 0</inkml:trace>
  <inkml:trace contextRef="#ctx0" brushRef="#br0" timeOffset="53437.16">24102 5495 16575 0,'0'0'1472'0,"0"0"-1168"16,0 0-304-16,0 0 0 0,0 0 928 0,0 0 128 16,0 0 32-16,0 0 0 0,-8-1-288 0,8 1-48 15,0 0-16-15,-7-2 0 0,7 2-176 0,-9 1-48 16,-2 1 0-16,1 1 0 0,-1 1-224 0,-2 5-48 15,-2 0-16-15,0 3 0 0,-3 6 96 0,-4 0 0 16,-1 2 16-16,-2 4 0 0,-2 3 80 0,-1 5 16 0,0 1 0 0,-1 5 0 16,2 1 48-16,1 6 16 0,3 2 0 0,0 1 0 15,0-4-32-15,4 3 0 0,2-2 0 0,6 1 0 16,3-5-96-16,8-3-32 0,4-4 0 0,5-2 0 16,4 0-16-16,3-8 0 0,2-2 0 0,4-6 0 15,1-3 48-15,5-4 0 0,2-2 0 0,7-5 0 16,4-4-64-16,4 1-16 0,4-3 0 0,3-3 0 15,0-1-96-15,0-5-32 0,-2-2 0 0,-1-4 0 16,-3-3-160-16,2 1 160 0,-1-5-160 0,0 1 160 16,0-4-32-16,-1-3 0 0,-3-4 0 0,-5 4 0 15,-8-1 192-15,-1-1 16 0,-5 0 16 0,-6-3 0 16,-4-4 160-16,-7-3 16 0,-5 1 16 0,-5-1 0 16,-2 4-80-16,-6 3-16 0,-7 1 0 0,-4 4 0 0,1-1-160 0,-6 7-32 15,-4-1-16-15,0 5 0 0,0 2-240 16,-3 4-128-16,1 2 128 0,2 5-208 15,2 1-1680-15,5 5-336 0,2 3-64 0,3 3-9168 16,1 1-1856-16</inkml:trace>
  <inkml:trace contextRef="#ctx0" brushRef="#br0" timeOffset="54088.32">26943 5588 17503 0,'-4'-12'1552'0,"1"0"-1232"15,1-1-320-15,-1 2 0 0,-2 1 1792 0,0-2 288 16,0 6 64-16,-1-2 16 0,-3 2-944 0,0 2-192 16,-1 0-48-16,-3 2 0 0,-2 2-528 0,-4 2-96 15,-4 1-32-15,-3 1 0 0,-2 2-192 0,-3 6-128 16,-6 4 128-16,-1 3-128 0,0 3 192 0,-2 4-16 16,3 1-16-16,-1 6 0 0,1 5 240 0,3 3 48 15,1 3 16-15,2 1 0 0,3 1-80 0,3-2 0 16,2 2-16-16,5 0 0 0,3-3-112 0,5 0-32 15,5 0 0-15,5-7 0 0,7-7 80 0,5-1 16 16,3 0 0-16,4-4 0 0,2-3-16 0,4-4 0 0,4-1 0 0,7-6 0 16,6-3 96-16,6-4 32 15,5-3 0-15,6-3 0 0,2-4 16 0,1-3 16 0,-2-6 0 0,2-1 0 16,-2-4-64-16,0 1-16 0,-1-5 0 0,0-1 0 16,-2-6 192-16,-3-1 16 0,-7-1 16 0,-5-4 0 15,-4-3 32-15,-7-2 0 0,-5-3 0 0,-6 0 0 16,-5 2-288-16,-6 3-48 0,-5 1-16 0,-5 4 0 15,-5 5-160-15,-5 1-128 0,-4 1 192 0,-7 2-192 16,-5-2 0-16,-7 6-144 0,-2 3-16 0,-6 2 0 31,-5 1-1776-31,-2 1-368 0,0 4-64 0,6 6-10032 0,1 1-2000 0</inkml:trace>
  <inkml:trace contextRef="#ctx0" brushRef="#br0" timeOffset="66663.24">23454 7711 7359 0,'0'0'656'0,"0"0"-528"0,0 0-128 0,0 0 0 15,0 0 1920-15,0 0 336 0,0 0 80 0,0 0 16 16,0 0-1264-16,0 0-256 0,0 0-64 0,0 0 0 15,0 0-176-15,0 0-32 0,0 0-16 0,0 0 0 16,0 0-48-16,0 0-16 0,0 0 0 0,0 0 0 16,0 0 0-16,0 0 0 0,0 0 0 0,0 0 0 15,-9 4 32-15,0 2 16 0,-1 3 0 0,-2 1 0 16,-1 2-48-16,-1 2-16 0,-2 3 0 0,-1 2 0 16,0 3-144-16,-1 5-48 0,0-1 0 0,0 6 0 15,-2 4-16-15,1-1-16 0,1 4 0 0,0 3 0 16,2-1-240-16,0-1 144 0,1-1-144 0,2-2 128 15,3-5 0-15,4 0 0 0,2-4 0 0,4 0 0 0,1-7 128 16,4 1 32-16,2-6 0 0,0 1 0 0,2-1 32 0,3 0 0 16,1-5 0-16,0-2 0 0,5 0 96 0,0-4 32 15,5-2 0-15,-1-3 0 0,-2-3 96 0,3-5 32 16,2 1 0-16,2-1 0 0,1-3-128 16,0-1-32-16,-1-1 0 0,-1-2 0 0,0-1-176 0,-2-2-48 15,-4-4 0-15,-1-1 0 0,-1 2-64 0,-3-1-128 16,-1-4 176-16,-2-1-176 0,-2 0 336 0,0-1-32 15,-1-5-16-15,-3 1 0 0,-3 3 64 0,-3-1 16 16,-1-2 0-16,-2 5 0 0,-3 2-48 0,-2 2-16 16,-1 4 0-16,-1 0 0 0,-3 1-112 0,-1 1 0 15,-1 1-16-15,-2 2 0 0,0 4-176 0,1-2 0 0,0 6 144 16,1-2-144-16,1 4 0 0,0-1 0 0,0 2-160 0,4 3 160 31,-1 0-1600-31,2 3-224 0,2 0-32 0,7-3-16 16,0 0-816-16,0 0-176 0,2 10-16 0,6 0-10112 0</inkml:trace>
  <inkml:trace contextRef="#ctx0" brushRef="#br0" timeOffset="67054.85">24094 8293 2751 0,'-5'12'128'0,"5"-12"16"0,0 0-144 0,-1 11 0 16,1-3 0-16,0-8 0 0,0 14 4464 0,0-8 848 16,0-6 192-16,0 0 16 0,-1 13-3728 0,1-6-768 15,0-7-128-15,0 0-48 0,0 0-32 0,0 0-16 16,0 0 0-16,0 0 0 0,0 0 224 0,0 0 32 15,0 0 16-15,0 0 0 0,0 0-32 0,-7-7 0 16,2-2 0-16,5 9 0 0,-1-10-208 0,-2-2-64 16,3 3 0-16,0 9 0 0,0-12-208 0,0 1-48 15,0 11-16-15,4-9 0 0,-1 1-240 0,-3 8-32 16,0-11-16-16,0 11 0 0,0 0-208 0,0 0 128 0,0-8-128 16,0 8 0-16,0 0 0 0,0 0 0 0,0 0 0 0,0 0 0 15,0 0-176-15,-9 5-128 0,9-5-16 0,-8 5-16 31,8-5-1440-31,0 0-272 0,-2 11-64 0,2-11-16 16,5 9-1104-16,2-3-224 0</inkml:trace>
  <inkml:trace contextRef="#ctx0" brushRef="#br0" timeOffset="67431.39">24559 7750 12895 0,'0'0'1152'0,"0"0"-928"0,0 0-224 0,0 0 0 0,5-5 1872 0,-5 5 336 15,0 0 64-15,0 0 16 0,0 0-976 0,0 0-192 16,0 0-32-16,0 0-16 0,0 0-496 0,0 0-112 15,0 0-16-15,-1 13 0 0,0 9 176 0,-4-2 16 16,-3 0 16-16,1 4 0 0,-2 3 96 0,0 0 16 16,-1 5 0-16,-1 1 0 0,0 2-32 0,0 2 0 15,-1 5 0-15,1-1 0 0,-1-4-48 0,2-2-16 16,0 1 0-16,0-3 0 0,1-1-224 0,1-2-64 16,2-4 0-16,2-2 0 0,-2-4-96 0,2-1-32 0,0 0 0 0,3 0 0 15,-2-4-128-15,2 1-128 0,0-5 192 0,-1 1-192 16,2-12 0-16,-1 12 0 0,1-12 0 0,0 0 0 31,0 0-2640-31,0 0-432 0</inkml:trace>
  <inkml:trace contextRef="#ctx0" brushRef="#br0" timeOffset="68331">23490 9929 8287 0,'-10'-9'368'0,"10"9"80"0,-9-5-448 0,2 1 0 16,7 4 0-16,-10-5 0 0,1-1 2560 0,1 3 416 16,0 1 96-16,8 2 0 0,-10 2-1856 0,3 3-368 15,-5 3-80-15,3 0 0 0,0 3-304 0,0 4-48 16,1 0-16-16,-1 5 0 0,-2 1 32 0,3 5 0 16,-1 3 0-16,4 5 0 0,-2 2-16 0,2 1 0 15,1-2 0-15,2 3 0 0,2 0-128 0,1-3-32 0,0-3 0 0,3-2 0 16,3-2-80-16,3-3-32 0,2-6 0 0,0-5 0 15,2-1 400-15,2 0 80 0,1-4 16 0,1-2 0 16,1-5 192-16,1-4 32 0,0 0 16 0,2-3 0 16,0-2-32-16,-2-3 0 0,-1-4 0 0,-1-1 0 15,0-1-272-15,-1-4-48 0,-1-1-16 0,-2-2 0 16,-3-1-208-16,-1 0-48 0,-3-6-16 0,-4 2 0 16,0 1 16-16,-3-5 0 0,-3-1 0 0,-3 3 0 15,-3 0 16-15,-1 3 16 0,0 2 0 0,-2 4 0 16,1 2-160-16,0 4-128 0,-2 1 192 0,0 5-192 15,2-1 0-15,0 6 0 0,1 2 0 0,1 2-144 16,1 0-1024-16,8 0-208 0,0 0-32 0,-3 10-16 16,3 1-1200-16,6 0-256 15,4 0-32-15</inkml:trace>
  <inkml:trace contextRef="#ctx0" brushRef="#br0" timeOffset="68660">24117 10549 14735 0,'0'0'640'0,"0"0"160"0,0 0-640 0,0 0-160 0,0 0 0 0,0 0 0 16,0 0 2816-16,0 0 512 0,-6-4 128 0,6 4 0 16,-7-5-1328-16,7 5-272 0,-6-5-48 0,0-1-16 15,-1-2-624-15,7 8-128 0,0 0-16 0,-5-5-16 16,1-4-496-16,4 9-80 0,-2-6-32 0,2 6 0 16,0 0-256-16,0 0-144 0,2-10 160 0,-2 10-160 15,0 0 0-15,0 0-192 0,9-7 16 0,1 4 0 31,1 0-1808-31,0-1-352 0,2 3-80 0</inkml:trace>
  <inkml:trace contextRef="#ctx0" brushRef="#br0" timeOffset="70266.53">24379 9973 8287 0,'0'0'368'0,"0"0"80"0,0 0-448 0,0 0 0 0,0 0 0 0,-8-1 0 0,8 1 2624 16,0 0 448-16,0 0 96 0,-5-6 16 0,5 6-1200 0,0 0-256 15,0 0-32-15,-5-10-16 0,1 1-176 0,4 9-32 16,0-13-16-16,7 3 0 0,-1-3-496 0,4 3-112 16,3 1-16-16,2 0 0 0,4 4-384 0,3-1-64 15,-3-3-32-15,1 4 0 0,2 1-112 0,-1 1-32 16,1 1 0-16,-3 2 0 0,3 4-80 0,-4 1-128 16,-5 1 176-16,4 6-176 0,-3 0 0 0,-1 2 0 15,-3 7 0-15,0 0 0 0,-2 0 0 0,-3 3 0 16,-3 6 0-16,-3 1 0 0,-3-2 0 0,-3 5 0 15,-6 3 0-15,-1 0 0 0,-3-1 144 0,0-3-144 16,-2-2 0-16,-3 0 144 0,-1-7-144 0,0 2 0 0,-1-2 144 0,1-4-144 16,0-2 0-16,3-3 144 0,0-4-144 15,2 1 0-15,1 1 320 0,5-6-64 0,0 1 0 0,12-8 0 16,0 0-80-16,-6 5-32 0,6-5 0 0,0 0 0 16,0 0 48-16,0 0 16 0,0 0 0 0,0 0 0 15,4-9-16-15,2 3 0 0,4 1 0 0,3-3 0 16,1 7-64-16,4-1-128 0,2 0 176 0,4 2-176 15,3 1 224-15,2 4-64 0,1 3-16 0,1-2 0 16,-3-1-144-16,2 3 0 0,1-3 0 0,-1 4 128 16,-3-4-128-16,0 1 0 0,0 2 0 0,-3-2 0 15,1 3 0-15,-5-2 0 0,-3-1 0 0,-2 3 0 16,-1-4 0-16,-2 1 0 0,-2 2 0 0,-3-3 0 16,-7-5-1200-1,0 0-272-15,0 0-48 0,0 0-15056 0</inkml:trace>
  <inkml:trace contextRef="#ctx0" brushRef="#br0" timeOffset="72100.11">23581 12021 15375 0,'0'-11'672'0,"0"11"160"0,0 0-672 0,0 0-160 16,6-8 0-16,-2-2 0 0,-3 1 1504 0,-1 9 272 16,0 0 48-16,0 0 16 0,-1-10-704 0,1 10-144 15,-4-6-32-15,4 6 0 0,-10 0-368 0,1 1-80 16,-3 3 0-16,1 4-16 0,-2 4-208 0,-2 4-32 16,0 4-16-16,-3 2 0 0,-2 1 16 0,3 5 16 15,-4 5 0-15,0 3 0 0,0 7-64 0,0-2-16 16,1 1 0-16,3 1 0 0,2-2-192 0,2-2 128 15,2-5-128-15,2-1 0 0,3-3 0 0,3-5 128 16,4 0-128-16,5-3 0 0,2-4 176 0,3-4-16 16,-1 0 0-16,8-4 0 0,-1-5 352 0,8-2 64 0,1-5 0 15,5 0 16-15,3-2 144 0,0-6 32 16,1-2 0-16,-1-2 0 0,0-1-352 0,-1-1-64 0,-3-3-16 16,-4-1 0-16,-2-1-144 0,-1-3-16 0,-2 0-16 0,-1 1 0 15,-5-5 96-15,-3 1 32 0,-6-3 0 0,-2-1 0 16,-5-1-16-16,-3 0 0 0,-4-2 0 0,-1 2 0 15,-2 2-96-15,-1 6-32 0,0 3 0 0,-1 4 0 16,-2 1-144-16,1 2 0 0,1 5 144 0,2 1-144 31,-3 4-752-31,1 0-208 0,0 1-64 0,2 5 0 16,1 3-2112-16,10-5-448 0</inkml:trace>
  <inkml:trace contextRef="#ctx0" brushRef="#br0" timeOffset="72410.82">24163 12662 17503 0,'0'0'1552'0,"-10"2"-1232"15,10-2-320-15,0 0 0 0,-8 0 2144 0,8 0 368 16,0 0 80-16,0 0 16 0,-10-3-896 0,10 3-176 16,-7-7-48-16,7 7 0 0,-5-6-400 0,5 6-64 15,-2-8-32-15,-1 2 0 0,3 6-352 0,0 0-64 16,0 0 0-16,0 0-16 0,0 0-384 0,0 0-176 0,0 0 160 0,0 0-160 16,0 0 0-16,0 0 0 0,0 0 0 0,0 0 0 31,0 0-1728-31,9 6-256 0,-9-6-32 0,0 0-12800 0</inkml:trace>
  <inkml:trace contextRef="#ctx0" brushRef="#br0" timeOffset="73418.14">24435 11908 9215 0,'0'0'816'0,"-8"1"-656"0,8-1-160 0,-10 0 0 0,10 0 1536 0,-10 2 288 15,2-2 48-15,8 0 16 0,0 0-416 0,-9-2-64 16,9 2-32-16,0 0 0 0,-6-5 32 0,6 5 0 15,0 0 0-15,0 0 0 0,3-9-256 0,3-2-32 16,4 2-16-16,4-1 0 0,3 3-304 0,3-3-64 16,2 1-16-16,4-2 0 0,1 2-272 0,3-2-64 15,1 0-16-15,2 3 0 0,-1 2-48 0,0 0 0 16,-2 2 0-16,-2 2 0 0,-1 2-80 0,-1 0-32 16,0 4 0-16,-5 3 0 0,-3 0-208 0,-5 1 0 0,-2 5 128 15,-4 1-128-15,-2 3 0 0,-5 0 0 0,-5 1 0 0,0 1 0 16,-4 2 0-16,-5 0 0 0,-4 3 128 0,-1-2-128 15,-1-4 0-15,-1-2 0 0,0-3 128 0,0 1-128 16,3 0 0-16,1 0 0 0,0-6 128 0,4 1-128 16,3-3 0-16,3 0 0 0,7-6 128 0,0 0-128 15,0 0 0-15,0 0 0 0,0 0 0 0,10 8 0 16,4-6 0-16,4 3 0 0,1 1 0 0,1-1 0 16,2 1 0-16,3 4 0 0,3-1 0 0,-1 3 0 15,-2 0 0-15,2 0 0 0,-2 4 0 0,1 1 0 16,-3-2 0-16,-3 0 0 0,-2-3 0 0,-6 2 0 15,-3 0 144-15,-2 2-144 0,-6 1 128 0,-2-1-128 16,-3-1 384-16,-4-1 0 0,-3 0 0 0,-2 0 0 16,-5 2 192-16,-3-2 48 0,-2 0 0 0,-4 0 0 15,-1 0-80-15,-1 0-16 0,-3-4 0 0,0 1 0 0,-1 1-144 16,-2-5-16-16,-3 3-16 0,-6-3 0 0,1-1-128 16,-1 2-32-16,-2-7 0 0,4 2 0 0,5 2-192 0,5-3 176 15,7 3-176-15,6-3 160 16,2-1-1264-16,6 1-256 0,3 1-48 0,8-3-10912 15,0 0-2176-15</inkml:trace>
  <inkml:trace contextRef="#ctx0" brushRef="#br0" timeOffset="77187.99">22934 7060 7935 0,'0'0'352'15,"-8"7"80"-15,0-2-432 0,8-5 0 0,-10 5 0 0,10-5 0 0,0 0 864 0,-7 5 96 16,7-5 0-16,0 0 16 0,0 0-304 0,0 0-64 16,0 0-16-16,0 0 0 0,0 0-240 0,0 0-48 15,0 0-16-15,16 1 0 0,4-1 80 0,2-1 16 16,3 0 0-16,3-2 0 0,3 2 160 0,2-1 32 15,3 1 16-15,3-1 0 0,4-2 48 0,6-4 16 16,4-1 0-16,9 4 0 0,7 0-80 0,3 0 0 16,3 0-16-16,3-3 0 0,-1 2-112 0,7 3-32 0,6 2 0 15,1-1 0-15,-1 0-160 0,2-3-16 0,-4 1-16 16,8 3 0-16,4 2-48 0,-1-2-16 0,-3-3 0 0,2-2 0 16,1 0-160-16,5 2 128 0,5 0-128 0,-4-6 128 15,-6-3-128-15,5 2 0 0,7-2 0 0,-2-2 128 16,-6-3 16-16,4 1 0 0,4 1 0 0,1 2 0 15,4-4-16-15,0 0 0 0,-5 1 0 0,6 1 0 16,3 4-128-16,-3-1 0 0,-5 0 144 0,5-1-144 16,3 3 192-16,0 2-48 0,-6-3 0 0,6 5 0 15,3-3 32-15,-2 3 0 0,-4-3 0 0,2 4 0 16,3-2-176-16,-1 2 0 0,-1-1 144 0,0-2-144 16,-7 2 0-16,4-3 0 0,2 1 0 0,-5-1 128 15,-9 5-128-15,4-2 0 0,0 2 128 0,-5 1-128 16,-5-1 0-16,-2 0 0 0,-4 1 0 0,-1 0 0 15,2 3 0-15,-6-1 0 0,-8 2-192 0,-5 1-8192 16,-7-4-1648-16</inkml:trace>
  <inkml:trace contextRef="#ctx0" brushRef="#br0" timeOffset="78514.59">22836 9113 3679 0,'0'0'160'0,"0"0"32"0,0 0-192 0,0 0 0 0,0 0 0 0,0 0 0 0,4-9 464 0,-4 9 48 15,0 0 16-15,2-9 0 0,2 3-528 0,-4 6 0 16,2-10 0-16,-2 10 0 0,0 0 0 0,9-7 0 16,-9 7 0-16,7-4 0 0,-7 4 0 0,5-8 0 15,-5 8 0-15,0 0 0 0,0 0 0 0,0 0 0 16,0 0 0-16,4-8 0 0,-4 8 576 0,0 0 16 15,3-9 0-15,-3 9 0 0,0 0 112 0,0 0 0 16,0 0 16-16,0 0 0 0,0 0-336 0,0 0-80 16,0 0-16-16,0 0 0 0,0 0-32 0,0 0-16 15,0 0 0-15,0 0 0 0,6-8-64 0,-6 8-16 16,0 0 0-16,0 0 0 0,0 0 80 0,0 0 16 16,0 0 0-16,0 0 0 0,0 0 16 0,0 0 16 0,8-1 0 0,0-1 0 15,-8 2 80-15,10-2 16 0,0 1 0 0,2-1 0 16,3-1 64-16,2 2 0 0,0-2 16 0,2 1 0 15,2 0-48-15,2 0-16 0,2-1 0 0,2-1 0 16,1-2-64-16,1 2-16 0,2-3 0 0,3 0 0 16,3 1-16-16,5 0-16 0,3 1 0 0,6-1 0 15,5-2-48-15,3 0-16 0,2-2 0 0,1 1 0 16,-4-4-224-16,5 2 176 0,3 2-176 0,8-3 160 16,6 3-160-16,0-1 0 0,-5 1 144 0,3-1-144 15,1 3 0-15,6-1 0 0,7 2 0 0,-1 2 0 16,1-4 0-16,1 3 0 0,1 0 0 0,5-3 0 15,5 5 0-15,-2 0 0 0,-5-3 0 0,4-1 0 16,9 3 0-16,-1 2 0 0,-1-3 0 0,1 1 0 16,2 2 128-16,1-1-128 0,6 0 160 0,-4 2-160 15,-2-3 0-15,5 3 0 0,8-1 0 0,-6 0-160 16,-6 1 160-16,6 1 0 0,5 0 0 0,-1 0 0 0,-3-1 0 0,6 1 0 16,2 0 0-16,-2-2 128 0,-4 1-128 0,3 0 0 15,2 0 128-15,-2 1-128 0,-4 0 0 0,3 0 128 16,-2 0-128-16,1 0 0 0,-1 1 0 0,-4-1 0 15,-2 0 0-15,1 2 0 0,3 1 0 0,-5 0 0 16,-8 2 0-16,2-3 0 0,0-1 128 0,-2 3-128 16,-5 0 160-16,-3 1-160 0,0-1 0 0,0 0 0 15,5 1 0-15,-6 1 0 0,-7-2 0 0,-1 1 0 16,-4 3 0-16,2-2 0 0,1 3 0 0,-8 0 0 0,-7 2 0 16,-4-2 0-1,-3 3-384-15,-1-1-32 0,-3 4 0 0</inkml:trace>
  <inkml:trace contextRef="#ctx0" brushRef="#br1" timeOffset="88879.4">4650 16800 3679 0,'0'0'320'0,"-9"5"-320"15,0-1 0-15,0-1 0 0,1 1 3072 0,1 3 560 16,-3 0 96-16,-1-1 32 0,0 5-2080 0,0-2-400 16,-3 1-96-16,-4 4-16 0,-4-3-144 0,1 1-16 15,-4 1-16-15,1-2 0 0,-1 1 208 0,-1-1 32 16,1-3 16-16,0-2 0 0,0-1 0 0,3-1 0 15,-1-2 0-15,2-2 0 0,4-2-224 0,1-3-32 16,1-2-16-16,2-2 0 0,2-4-288 0,2-1-64 0,1-4-16 0,3-2 0 16,4-2-304-16,2-4-64 0,6-1-16 15,0-2 0-15,3-1-224 0,4-3 0 0,-1-2 0 0,5-1 0 16,1-1 0-16,5 2 0 0,3-1 0 0,2 3 0 16,-1 0 0-16,4 4 0 0,2 2 0 0,0 0 0 15,1 6 0-15,-1 3-128 0,0 3 128 0,-1 6 0 16,1 4-128-16,-4 2 128 0,-1 8 0 0,-2 4 0 15,-3 9-144-15,-1 7 144 0,-4 3 0 0,-1 5-144 16,-3 4 144-16,-2 9 0 0,-4 2-144 0,-5 6 144 16,-6 3 0-16,-2 3 0 0,-3 6 0 0,-5-7 0 15,-3-1 0-15,-4-7 0 0,-3-4 0 0,-4-5 0 16,-7-2 0-16,-3-4 192 0,-5-7-32 0,1-2 0 16,-1-3 320-16,0-5 64 0,1-3 16 0,2-8 0 15,2-7-48-15,0-4 0 0,2-5 0 0,2-5 0 0,6-5-128 16,0-3-16-16,1-8-16 0,2-3 0 0,1-4-160 0,5-4-48 15,3-4 0-15,2-4 0 0,2-5-144 0,4-1 0 16,3 1 0-16,6-1 128 0,3 4-128 0,4 1 0 16,5 4 0-16,6 0 0 0,2 4 0 0,3 5 0 15,3 1-128-15,3 5 128 0,3 4 0 0,0 6-176 16,1 2 176-16,2 5-128 0,4 10 128 0,-4 3-128 16,1 6 128-16,0 8-128 0,-4 8 128 0,-1 7 0 15,-2 6-144-15,-4 6 144 0,-4 9-176 0,-5 3 48 16,-3 5 0-16,-9 4 0 0,-2-4-64 0,-3-5-16 15,-5-6 0-15,-2-2 0 0,-5-7 208 0,-3 0 0 16,-6-2-160-16,-3-4 160 0,-3-5 0 0,-4-4 208 16,-4-4-16-16,0-2-16 0,-3-7 112 0,-1-4 32 0,-2-6 0 15,1-2 0-15,0-7-32 0,2-2 0 0,2-3 0 0,2-7 0 16,1-5 0-16,2-5 0 0,2-3 0 0,1-6 0 16,3-2-112-16,3-5-32 0,3 0 0 0,4-1 0 15,3 0-144-15,8 2 0 0,2-2 0 0,2 2 0 16,10 5 0-16,3 3 0 0,5 1 0 0,7 4 0 15,3 4 0-15,8 4-144 0,6 3 144 0,0 4 0 16,-1 3-160-16,2 9 160 0,3 3-128 0,-1 8 128 16,-1 3 0-16,-2 9-128 0,-2 9 128 0,-3 3 0 15,-5 7 0-15,-4 7-160 0,-5 4 160 0,-5 4 0 16,-5 0-192-16,-5-4 192 0,-5-5-192 0,-2-3 192 16,-6-2-144-16,-6-1 144 0,-6-5 0 0,-6 1-144 15,-7-4 144-15,-7 0 0 0,0-5 0 0,-6-2 0 0,-2-1 144 16,-3-5-144-16,-2-4 192 0,-1-6-192 0,2-2 208 0,2-4-64 15,3-6-16-15,1-2 0 0,3-5 64 0,2-7 0 16,6-5 0-16,3-4 0 0,4-6 32 0,5-3 16 16,3-2 0-16,6-5 0 0,7 2-240 0,4-1 0 15,10 3 0-15,6 1 0 0,6-4 0 0,5 6 0 16,5 1 0-16,8 4 0 0,4 4 0 0,6 6-192 16,4 5 192-16,1 5-160 0,2 7 160 0,-2 7 0 15,-1 5-144-15,-3 8 144 0,-2 6 0 0,-3 4 0 16,-6 8-144-16,-7 6 144 0,-10 4 0 0,-6 5 0 15,-6-3-128-15,-7 2 128 0,-6-6-176 0,-4-1 32 16,-5-2 0-16,-7 0 0 0,-9-1 144 0,-6-2 0 16,-5-4 0-16,0 1 0 0,-8-5 0 0,1-2 0 15,-3-5 0-15,1-7 128 0,-2-1 16 0,1-7 16 16,4-4 0-16,4-6 0 0,3-5 0 0,5-4 0 0,1-3 0 0,6-4 0 16,6-6 32-16,6-4 16 0,3-5 0 0,6-1 0 15,2-2-208-15,7-2 0 0,5 2 128 0,9-1-128 16,7-2 0-16,5 4 0 0,4 1 0 0,4 5-160 15,5 2 160-15,-1 8 0 0,5 2 0 0,1 9-128 16,-3 4 128-16,2 8-128 0,-3 5 128 0,-5 6-128 16,-8 8 128-16,-2 3 0 0,-6 7 0 0,-4 7 0 15,-7 5-160-15,-7 5 160 0,-8 3-192 0,-5 2 192 16,-5-7-288-16,-7 3 48 0,-7-4 16 0,-5 1 0 16,-4-4 224-16,-5-1 0 0,-8 1 0 0,-4-4 0 15,1-2 0-15,-1-4 0 0,2-7 0 0,1-4 0 16,2-5 240-16,3-5-64 0,3-5-16 0,3-6 0 15,5-5 32-15,5-5 0 0,6-6 0 0,3-5 0 0,5-4-32 0,5-7 0 16,7-5 0-16,3-7 0 0,4-4-160 0,9 0 0 16,5-1 0-16,7 2 0 0,3-1 0 0,11-1 0 15,3 0 0-15,5 1 0 0,1 8 0 0,1 4 0 16,0 8-128-16,0 5 128 0,0 9 0 0,-2 9 0 16,-4 7-144-16,-7 5 144 0,-3 11 0 0,-7 6-160 15,-5 7 160-15,-6 8-128 0,-7 9-48 0,-7 7 0 16,-9 3 0-16,-6 3 0 0,-7 3-128 0,-5-5-16 15,-5-3-16-15,-3-2 0 0,-9 0 192 0,-6-4 144 16,-7 0-192-16,-1-6 192 0,0-3 0 0,-1-6 0 16,0-7 128-16,3-3-128 0,5-6 320 0,4-6-16 15,2-6-16-15,6-6 0 0,4-6-80 0,4-6-16 0,5-4 0 0,5-3 0 16,3-10-48-16,6-4-16 0,3-6 0 0,10-7 0 16,6-3-128-16,5-3 0 0,6-1 0 0,6 0 0 15,3 3 0-15,6 0 0 0,4 0 0 0,3 4 0 16,6 3 0-16,0 5 0 0,-1 10 0 0,-1 6 0 15,2 6-144-15,-3 6 144 0,-1 10 0 0,-4 6 0 16,-7 6-144-16,-3 8 144 0,-5 6 0 0,-4 8-144 16,-3 7 144-16,-7 7-208 0,-8 0 80 0,-8 2 128 15,-2 0-320-15,-7-3 64 0,-2-1 16 0,-11-2 0 16,-6 0 240-16,-9 1 0 0,-4-3-160 0,-6-1 160 16,-1-1 0-16,-2-5 0 0,-2-6 0 0,3-7 0 15,4-3 128-15,0-7 0 0,1-1 0 0,5-9 0 16,5-5 0-16,4-7-128 0,3-3 192 0,8-5-64 15,4-8 64-15,6-3 16 0,5-7 0 0,5-8 0 16,6-6-208-16,9-2 0 0,7-2 128 0,8 0-128 0,8 0 0 0,2 1 0 16,6 2 0-16,9 2 0 0,4 3 0 0,1 9-128 15,1 5 128-15,-1 11 0 0,1 7 0 0,-2 7-160 16,-4 6 160-16,-6 12-128 0,-4 5 128 0,-2 13 0 16,-4 6 0-16,-8 9 0 0,-6 9-128 0,-9 7 128 15,-8 7-128-15,-7-3 128 0,-9 1-240 0,-6-8 48 16,-7-1 0-16,-8-2 0 0,-4 0 192 0,-6-2 0 15,-4-6-160-15,-3-2 160 0,-3-2 0 0,-2-9 0 16,1-3 128-16,1-7-128 0,3-5 256 0,2-4-16 16,3-9-16-16,2-6 0 0,5-9-80 0,7-3-16 15,6-5 0-15,5-5 0 0,6-5-128 0,7-7 192 16,1-4-192-16,9-7 192 0,5-4-192 0,9-3 0 0,5-1 0 0,9-2 0 16,7-1 0-16,4 6 0 0,5 6 0 0,1 1 0 15,4 6 0-15,-2 5 0 0,-1 7-144 16,1 8 144-16,-5 8 0 0,-4 5-128 0,-2 9 128 0,-3 10 0 15,-4 6-128-15,-5 7 128 0,-6 7 0 0,-6 7 0 16,-8 6-208-16,-8 4 64 0,-6 0 16 0,-8 0 0 16,-6-1-64-16,-5-2 0 0,-6 1 0 0,-7-2 0 15,-4-1 192-15,-6-3 0 0,-5-2 0 0,-4-2 0 16,0-5 0-16,0-3 176 0,0-5-176 0,5-6 192 16,3-5-64-16,3-8 0 0,2-5 0 0,6-5 0 15,6-8 0-15,5-3-128 0,6-3 192 0,7-7-64 16,4-7 0-16,9-5-128 0,3-9 192 0,8 0-64 15,7-4-128-15,9-1 0 0,4-1 0 0,8 0 0 0,6 0 0 0,4 7 0 16,2 7 0-16,-1 6 0 0,2 7-144 0,-1 6 144 16,-1 5 0-16,-1 10 0 0,0 2-160 0,-6 11 160 15,-5 6-128-15,-2 5 128 0,-6 4 0 0,-4 9 0 16,-7 4 0-16,-7 3-128 0,-4 1 128 0,-8 1 0 16,-4-3 0-16,-6-2 0 0,-5-2 0 0,-6-1 0 15,-3 1 0-15,-4-1 0 0,-6-1 0 0,-4 0 0 16,1-4 0-16,-2 0 128 0,-8-8 64 0,1-1 0 15,1-4 16-15,3-1 0 0,-1-7 32 0,3-3 0 16,1-7 0-16,6-1 0 0,7-5-48 0,0 0-16 16,0-5 0-16,8-1 0 0,5-3-176 0,3 1 0 15,2-2 144-15,6-3-144 0,6-1 0 0,2-4-160 16,1 3 16-16,6-4 0 16,2 3-1584-16,6 1-304 0,3-6-64 0,4 1-18880 0</inkml:trace>
  <inkml:trace contextRef="#ctx0" brushRef="#br1" timeOffset="91065.82">24392 5476 13183 0,'0'0'576'0,"11"-1"128"0,2 0-560 0,-1 0-144 15,2 1 0-15,-1-2 0 0,0 0 1040 0,0 2 176 16,-2 0 48-16,-1 0 0 0,-10 0-336 0,10 0-64 0,-10 0-16 0,0 0 0 16,11 0 48-16,-11 0 16 15,0 0 0-15,0 0 0 0,0 0 320 0,0 0 64 0,0 0 16 0,0 0 0 16,0 0-336-16,2-9-64 0,-2 9-16 0,-1-10 0 15,-3 1-304-15,-1-1-64 0,-1 3-16 0,-1-2 0 16,-2 1-96-16,0 1-32 0,-5-2 0 0,2 4 0 16,-2-2-80-16,-2 1-32 0,-1 3 0 0,-1-2 0 15,6-1-80-15,-4 4-32 0,-3 2 0 0,-1 1 0 16,-2 0-160-16,0 5 128 0,1-1-128 0,-2 1 128 16,1 4-128-16,-2-2 0 0,1 2 0 0,0-2 0 15,0 2 0-15,-1-3 0 0,0 4 0 0,0-3 0 16,1 4 0-16,0-1 0 0,2 0 0 0,-1 2 0 15,0 5 0-15,2 0 0 0,0 0 0 0,1 0 0 16,0-1 0-16,1 0 0 0,1 1 0 0,1 2 0 16,-1 0 0-16,1 2 0 0,0 1 0 0,2-3 0 15,0 1 0-15,2-2 0 0,0 1 0 0,1 0 0 0,-1 1 0 16,2-1 0-16,0 3 0 0,1 1 0 16,-1 3 0-16,1-3 0 0,1 0 0 0,3 4 0 0,-2-1 0 15,3 1 0-15,3-2 0 0,1 2 0 0,2-2 0 0,2 0 0 16,2-3-144-16,1 0 144 0,2-1 0 0,2-2 0 15,2 0 0-15,1-2 0 0,0 0 144 0,2 1-144 16,3-2 128-16,2-2-128 0,0-4 160 0,1 2-160 16,0 1 192-16,2-4-192 0,1-1 208 0,2-3-64 15,-1 3-16-15,2-4 0 0,0-1-128 0,0 1 192 16,0-2-192-16,-1 1 192 0,-3-4-192 0,0-2 192 16,-1 0-192-16,0-3 192 0,-1-2-64 0,-1 1-128 0,0-4 192 15,0 2-64-15,0-4 0 0,0-1 0 16,1 1 0-16,-1-2 0 0,-2-3-128 0,3 0 128 0,-2 1-128 0,2-1 128 15,0 1-128-15,2-2 160 0,-3-1-160 16,2 0 160-16,0 0-32 0,-1 0 0 0,-3-3 0 0,1-1 0 16,1-1 0-16,-2 2-128 0,-3-1 192 0,1-1-64 15,-3 0-128-15,-2 0 160 0,0-4-160 0,-1 3 160 16,-3-3-160-16,-2 0 0 0,-1 0 144 0,-1-2-144 16,-4 5 128-16,0-3-128 0,-2 1 128 0,-1-3-128 15,-3 1 176-15,-1 2-48 0,0-1 0 0,-1 3 0 16,0-2 48-16,1 1 0 0,-2 5 0 0,-1 0 0 15,-2 2-32-15,2 2 0 0,-1-1 0 0,-3 3 0 16,1-1-144-16,-2 2 0 0,-3 4 144 0,0-1-144 16,-1 1 0-16,-1 2 128 0,-1-2-128 0,-1 3 0 0,-1 4 0 15,2-4 0-15,1 3 0 0,0 2 128 16,-1 1-128-16,1 1 0 0,0 1 0 0,-1 3 0 0,1 2 0 0,0-1 0 16,1 1 0-16,-1 5 0 0,1-4 0 0,-1 5 0 15,1-3 0-15,1 0 0 0,2-2 0 0,-2 3 0 16,0-3 0-16,0 3-128 0,0-1 128 0,1 1 0 15,-1 1 0-15,3-3 0 0,-4 5 0 0,1-1 0 16,0 4 0-16,0 0 0 0,0 1 0 0,1-1 0 16,0 1 0-16,2 1 128 0,0-2-128 0,-1 2 0 15,0 2-128-15,1 1 128 0,-1 0 0 0,2 3 0 16,2-1 0-16,0 4 0 0,-1 2 0 0,2 2-128 16,1-3 128-16,1 3 0 0,0 2 0 0,0 2 0 15,3-2 0-15,-1 0-128 0,4-3 128 0,0 2 0 16,2 0 0-16,2-4-128 0,3 0 128 0,2 0 0 0,2-4 0 15,1-1-128-15,1-2 128 0,3 1 0 0,-1-3 0 16,2-1 0-16,0-5 0 0,4 1 0 0,2-2 0 0,2 2-128 16,-2-4 128-16,3 3 0 0,4-4 0 0,2 0 0 15,3-4 0-15,0 3 144 0,1-3-16 0,0-1-128 16,-1-3 0-16,1-4 0 0,1 1 0 0,-2-3-144 16,0-4 144-16,-1 1 0 0,2-5 0 0,-2 3 0 15,1 0 0-15,-2-4 0 0,2 0 128 0,1 1-128 16,-1-2 0-16,0 0 0 0,-3-2 0 0,-3 1 0 15,-1-1 0-15,-2 1 0 0,-2-1 0 0,-1-1 128 16,0-1-128-16,-3-1 0 0,0 0 0 0,-3-3 0 16,-1-4 0-16,-2 3 128 0,-1-5-128 0,-1 2 0 15,-3-3 0-15,0-1 144 0,-1-2-144 0,-2 3 0 16,-3-1 144-16,-2 2-144 0,-1 1 0 0,-2-1 144 0,-2 3-144 16,-4-1 0-16,-1 3 0 0,-1 1 0 0,-1-2 128 15,-4 5-128-15,-1 1 0 0,-1 2 128 0,-2 2-128 0,-1 5 0 16,-2-2 144-16,-1 7-144 0,2 0 0 0,0 4-160 15,0 1 16-15,4 1 0 16,2 3-1536-16,4 0-304 0,2-2-64 0,12-2-9664 16,0 0-1920-16</inkml:trace>
  <inkml:trace contextRef="#ctx0" brushRef="#br1" timeOffset="92447.41">27445 5604 6447 0,'0'0'576'0,"-10"-4"-576"16,2 1 0-16,0-2 0 0,2 0 3104 0,-2 1 512 16,8 4 96-16,0 0 32 0,-8-9-2080 0,1 3-432 15,2 1-80-15,-1-1 0 0,2 0-368 0,4 6-64 16,-8-3-16-16,2-4 0 0,0 2-144 0,-2 1-48 16,-1 1 0-16,0-4 0 0,0 2-16 0,-1 1-16 15,-1-1 0-15,-1-1 0 0,0-1 32 0,-2 2 16 16,-3-3 0-16,-1 2 0 0,-1-2-32 0,-4 1-16 0,-2 2 0 0,-1-3 0 15,1 2-96-15,-2 4 0 0,1-1-16 16,-1 2 0-16,-1-2 16 0,0 3 16 0,1 4 0 16,-1 0 0-16,-1-3-128 0,0 4-16 0,-2 3-16 0,2-3 0 15,0 3-96-15,-2 2-16 0,-2-1 0 0,0 3 0 16,2 5-128-16,-1 1 192 0,1 1-192 0,2 1 192 16,4 2-192-16,-1 4 0 0,-1 4 0 0,3 0 0 15,1 2 0-15,3 2 0 0,1 0 0 0,2 1 0 16,2-3 0-16,3-3 0 0,0 1 0 0,3 0 0 15,4-5 0-15,0 3 0 0,4-1 0 0,2-2 0 16,3 0 0-16,1-2 208 0,3 3-48 0,2-2-16 16,1-4-144-16,4 1 192 0,3-4-192 0,3-1 192 15,0-1-192-15,2-2 192 0,1-3-192 0,3 1 192 16,2-3-64-16,0 2 0 0,4-4 0 0,2 1 0 0,2-5-128 0,1 0 160 16,0-2-160-16,-3 0 160 0,2-4-32 15,1-3-128-15,1 1 192 0,0-5-64 0,-1 0-128 16,4-1 160-16,-1 0-160 0,2 2 160 0,-1-3-160 0,0-1 0 15,-4-1 0-15,0-1 128 0,-1 0-128 0,-3 0 128 16,-2-1-128-16,-1 0 128 0,-5-4-128 0,1-2 160 16,-2 0-160-16,0 2 160 0,-3-2-32 0,0-4 0 15,-2-2 0-15,-1 2 0 0,-1 3-128 0,-4-1 128 16,-4 3-128-16,2 1 128 0,-6-2-128 0,1 2 0 16,-6 1 144-16,-1 1-144 0,-1 0 0 0,-3 0 144 15,-1 0-144-15,-4 1 0 0,0-1 192 0,-1 1-192 16,-3 0 192-16,-2 0-192 0,-2-1 208 0,-1 2-64 0,-1-1-16 15,-1 0 0-15,-2 0-128 0,1 2 0 16,-2 3 0-16,-1 3 0 0,-4-2 0 0,0 1-144 0,-3 3 144 0,2-1-208 16,-5 4 208-16,-1 2 0 0,0 0 0 0,-2 0 0 15,0 3 0-15,1 3 0 0,3 0 0 0,-1 3 0 16,-1 2 0-16,-1-2 0 0,2 4 0 0,-1 0 0 16,0 3-128-16,-2 1 128 0,0-1 0 0,-1 3-144 15,-2 2 144-15,0 2 0 0,3 3 0 0,1-1 0 16,1 2 0-16,3 4 0 0,3-1-144 0,1 2 144 15,2 1 0-15,3 0 0 0,3 1 0 0,5 1 0 16,1-4-128-16,4 1 128 0,1 3 0 0,4-5 0 16,2 1 0-16,3-2 0 0,3 1 0 0,4-1 0 15,1 1 0-15,2 0 0 0,4 0 0 0,3-4 0 16,0-2 0-16,3 2 0 0,1-4 0 0,5-1 0 0,0-5 0 16,3 0 0-16,2-1 0 0,3-2 0 0,3 2 0 15,0 1 0-15,-3-7-144 0,2 2 144 0,0-2 0 16,-1-2 0-16,-1-2 0 0,3 1 0 0,0-4 0 0,0-2 0 15,0 0 0-15,0 0 0 0,1-6 0 0,1 1 0 16,1-2 128-16,-1 1-128 0,-1-5 0 0,0 0 128 16,-1-1-128-16,-1 1 0 0,-4-4 128 0,-1-1-128 15,1-4 0-15,-3 1 144 0,-1 2-16 0,-1-4 0 16,-2-3 0-16,-2 2 0 0,0-3-128 0,-1 2 0 16,-6-1 0-16,0 1 0 0,-4-1 0 0,-1 2 208 15,-4-3-48-15,-2 3-16 0,-2-5-144 0,-1 5 0 16,-4-4 0-16,-3 3 0 0,-3-3 0 0,-2 4 0 15,-4 0 0-15,-3 3 0 0,-3 0 160 0,-2-2-160 0,0 0 192 16,-5 5-192-16,-4 1 144 0,1 4-144 0,-2 5 0 16,-1 0 144-16,-4 3-144 0,0 1 0 0,-1 1 0 0,-3 3 0 15,0 1 0-15,-3 1 0 0,1 4 0 0,1 0 0 16,1 4 0-16,2 1 0 0,1 3 0 0,1-2 0 16,3 2 0-16,2 2 0 0,1 3 0 0,5-2 0 15,2 1-128-15,1 0 128 0,0 0 0 0,3 1 0 16,3 0-192-16,4 1 16 0,3-1 16 0,4 0 0 31,2-2-1296-31,4 1-256 0,5 0-48 0,6-1-16 16,6-1-1056-16,5-2-224 0</inkml:trace>
  <inkml:trace contextRef="#ctx0" brushRef="#br1" timeOffset="95766.86">5911 3406 5519 0,'0'0'240'0,"0"0"64"0,0 0-304 0,0 0 0 0,0 0 0 0,0 0 0 16,0 0 2704-16,0 0 496 16,0 0 80-16,-7 2 32 0,-3 1-1968 0,0 3-384 0,0-1-64 0,-2 2-32 15,0 2-96-15,-4 0 0 0,-1 3-16 0,-2 5 0 16,-2 1-48-16,1 2 0 0,-2 7 0 0,1 1 0 15,-2 5-96-15,1 2-32 0,1 5 0 0,0 3 0 16,2-1-256-16,1 2-48 0,3 1-16 0,4-3 0 16,2-3-64-16,4-5 0 0,2-4-16 0,6-2 0 15,2-4 16-15,2-6 16 0,4-3 0 0,4-5 0 16,3-1 208-16,1-5 32 0,4-4 16 0,2-3 0 16,2-2 48-16,2-5 0 0,1 1 0 0,1-5 0 0,-3-4-208 15,2-1-48-15,0-4 0 0,-1 0 0 16,-2 1-96-16,-1-5-32 0,-2 0 0 0,2-1 0 0,-3 3 128 0,2-2 0 15,-4 0 16-15,-4-1 0 0,-3 2 224 0,-2-5 32 16,-2 3 16-16,-4-2 0 0,-6-3-112 0,-2 1-32 16,-3-1 0-16,-2 4 0 0,-4-1-240 0,-1 7-160 15,-3 3 192-15,2 2-192 0,-2 3 0 0,0 2 0 16,0 7 0-16,-7-2 0 16,3 7-1280-16,1 4-224 0,0 2-32 0,8-1-9280 15,1 3-1840-15</inkml:trace>
  <inkml:trace contextRef="#ctx0" brushRef="#br1" timeOffset="96133.44">7123 3387 16927 0,'0'0'752'0,"0"0"144"0,0 0-704 0,0 0-192 0,0 0 0 0,0 0 0 15,0 0 1152-15,0 0 208 0,-2 7 48 0,-2 4 0 16,1 3-288-16,-2 1-48 0,0 3-16 0,0 3 0 15,0 0-144-15,-1 4-16 0,1 3-16 0,-2 2 0 0,2 0-240 0,-4 3-64 16,0 4 0-16,1-2 0 0,-1-2 512 0,-1 2 80 16,-2-2 32-16,-2 7 0 15,-2-4-1728-15,4-7-352 0,4-6-64 0,2-6-16 0,1-4 576 0,0 0 128 16,1 1 0-16,0 0 16 16,1-7-608-16,3-7-128 0,0 0-32 0,0 0-11792 15</inkml:trace>
  <inkml:trace contextRef="#ctx0" brushRef="#br1" timeOffset="96290.55">6818 3856 5519 0,'0'0'240'0,"-1"-5"64"0,2-3-304 0,-1 8 0 15,5-6 0-15,2 2 0 0,0-1 3936 0,5 0 736 16,-2 2 128-16,1 2 48 0,3-2-2992 0,2 2-576 16,0-1-128-16,3-2-32 0,4-3-544 0,1 2-96 15,0 3-32-15,3-5 0 0,2 2-272 0,3 2-176 16,1-4 192-16,17-2-192 15,-3 3-1024-15,-3-2-304 0</inkml:trace>
  <inkml:trace contextRef="#ctx0" brushRef="#br1" timeOffset="96701.44">8102 3429 12895 0,'0'0'1152'15,"7"-9"-928"-15,-2-1-224 0,1 5 0 0,0 1 1904 0,3-3 336 16,0 2 64-16,1 2 0 0,2-3-1328 0,2 1-272 16,-4 4-48-16,3 0-16 0,-2 0-48 0,4 2-16 15,1 1 0-15,-4 5 0 0,-2-1-320 0,1 6-64 16,-4-1 0-16,0 4-16 0,-4 0-176 0,-3 5 160 15,-1 2-160-15,-5 5 160 0,-4 4 128 0,-4-2 32 16,-3 3 0-16,-2-2 0 0,-4 1 64 0,-1-1 0 16,-1 1 16-16,-2-5 0 0,0 4 208 0,2-4 32 15,-1 1 16-15,3-5 0 0,3-1 176 0,2-1 16 16,4-2 16-16,2-2 0 0,3-5-384 0,2 0-80 0,2-2-16 16,4 0 0-16,2-2-240 0,2-1-144 15,4 2 160-15,2-5-160 0,4-3 144 0,2 0-144 16,3 0 128-16,2-2-128 0,2-2 0 0,2-2 0 15,2 1-144-15,10-2 144 16,-1-2-1536-16,0 4-208 0,2-1-48 0,0 0-12480 0</inkml:trace>
  <inkml:trace contextRef="#ctx0" brushRef="#br1" timeOffset="97017.87">9087 3403 8287 0,'2'-17'736'0,"-1"8"-592"16,3 1-144-16,1-2 0 0,0 2 2848 0,-1-1 544 15,-1 3 96-15,-3 6 32 0,0 0-1888 0,0 0-368 16,-5-3-80-16,-1 3-16 0,0 4-464 0,-3 6-112 15,-4 1-16-15,0 4 0 0,-3 3-192 0,-3 3-32 16,-3 6-16-16,-2 1 0 0,-1 4 144 0,0 2 32 16,1 2 0-16,1 3 0 0,3 3-192 0,-2-1-16 15,5-1-16-15,1-2 0 0,4-1 672 0,3-2 144 16,1-4 32-16,4 7 0 16,6-7-1776-16,5-8-368 0,3-4-64 0,7-4-16 15,2-2 320-15,5-5 48 0,2-2 16 0,4-5-12608 0</inkml:trace>
  <inkml:trace contextRef="#ctx0" brushRef="#br1" timeOffset="97385.12">9783 3552 23039 0,'0'0'2048'0,"-6"-3"-1648"0,6 3-400 0,-6-2 0 16,0 2 704-16,-2 0 48 0,-2 1 16 0,-1 3 0 16,-2 1 0-16,-1 4 0 0,0 0 0 0,-4 1 0 0,-4 4-336 0,0 1-64 15,-3 3-16-15,4 1 0 0,0 3-112 0,2-1-32 16,0 6 0-16,3-4 0 0,1 0-16 0,3 2 0 16,3-3 0-16,4-3 0 0,4 0-192 0,3-1 0 15,4-2 0-15,1-6 0 0,3-1 144 0,3-5-16 16,2-3 0-16,4-2 0 0,0-3 336 0,3-1 64 15,1-5 16-15,0-1 0 0,-2-1 112 0,0-4 32 16,-2-1 0-16,0 1 0 0,-3 0-144 0,-2 0-32 16,0-2 0-16,-5-1 0 0,-2-3-160 0,-4 2-32 15,-1-3-16-15,-4-2 0 0,-1 1-128 0,-2-3-32 16,-3 3 0-16,-1 0 0 0,0-2-384 0,-1 5-80 16,0 2 0-16,-7-6-16 15,5 8-1968-15,1 5-384 0,2 3-64 0</inkml:trace>
  <inkml:trace contextRef="#ctx0" brushRef="#br1" timeOffset="97703.73">10211 3144 23951 0,'0'0'2128'0,"0"0"-1696"0,8-4-432 0,0 2 0 16,3 2 656-16,-1 0 48 0,-1 1 16 0,1 3 0 0,0 2-16 0,0 2 0 16,2 4 0-16,-1 2 0 0,2 0-128 0,0 4-16 15,-1 5-16-15,1 1 0 0,0 7-80 0,-2 1-16 16,1 6 0-16,-2 1 0 0,0 3 16 0,-3 5 0 16,0 0 0-16,-5 4 0 0,-4 1-128 0,-3-1-16 15,-3 1-16-15,-2-5 0 0,-1-5-16 0,-5-3 0 16,1-4 0-16,-2-2 0 0,-2-3 480 0,0-2 80 15,-1-2 32-15,1-5 0 0,-3-2-688 0,2-1-192 16,0-3 0-16,-10 4 0 16,6-7-1184-16,3-3-304 0,0-5-64 0,9-3-16 0</inkml:trace>
  <inkml:trace contextRef="#ctx0" brushRef="#br1" timeOffset="98240.5">4654 3973 13295 0,'0'0'576'0,"0"0"144"0,-7-5-576 0,2 1-144 15,0 3 0-15,5 1 0 0,-6-4 1104 0,6 4 192 16,0 0 48-16,0 0 0 0,0 0-368 0,4-4-64 15,2-2-16-15,3 1 0 0,2 2-192 0,4 0-32 16,5 1-16-16,-1-2 0 0,3 0-112 0,3 0-32 16,0 3 0-16,2-1 0 0,2 0-256 0,1 2-64 0,0 0-16 0,-2 2 0 15,0 0-176-15,-2 1 0 0,0 2 0 0,6 5 0 32,-8-2-1792-32,-7 2-448 0</inkml:trace>
  <inkml:trace contextRef="#ctx0" brushRef="#br1" timeOffset="98404.47">4520 4292 23775 0,'0'0'1056'0,"0"0"224"0,0 0-1024 0,0 0-256 0,13 1 0 0,-2-1 0 0,5-1 704 0,1-2 112 16,4 1 16-16,2-2 0 0,5 0-192 0,1-1-16 16,3-1-16-16,3 1 0 0,-1-4-304 0,2 1-64 15,0 2-16-15,11-3 0 16,-3 5-1920-16,-6 1-384 0</inkml:trace>
  <inkml:trace contextRef="#ctx0" brushRef="#br1" timeOffset="99103.05">2832 3672 10127 0,'0'0'896'0,"0"0"-704"15,6-4-192-15,1-1 0 0,-2 1 1728 0,-5 4 304 0,0 0 64 0,0 0 16 16,0 0-688-16,0 0-128 16,-5 0-16-16,-2 2-16 0,-1 3-512 0,-3 2-112 15,1 2 0-15,-4 6-16 0,-4 5-32 0,-1 6 0 16,-1 0 0-16,1 7 0 0,0 3-80 0,-1 5 0 0,-2 4-16 0,0 6 0 15,6 1-176-15,2-1-48 0,1-2 0 0,7-2 0 16,6-7-144-16,1-2-128 16,2-7 192-16,4-3-192 0,5-5 368 0,3-5-48 0,3-3 0 0,3-6 0 15,3-3 48-15,3-5 0 0,4-2 0 16,2-5 0-16,2-3-48 0,3-4-16 0,-2-1 0 0,2-2 0 16,0-3 0-16,2-3 0 0,-1-1 0 0,-1-4 0 15,-2 2 32-15,-2-4 16 0,-1 1 0 0,-1-4 0 16,-4 1 112-16,-4 0 32 0,-6-2 0 0,-3 1 0 15,-3-1 80-15,-6 0 0 0,-5 1 16 0,-6 3 0 16,0-3-288-16,-8 3-64 0,-2 3-16 0,-5 5 0 0,-1 2-224 16,-3 3 0-16,-4 2-144 0,-14 4 144 15,3 6-1392-15,2 7-176 0,0 5-32 0,4 0-14640 16</inkml:trace>
  <inkml:trace contextRef="#ctx0" brushRef="#br1" timeOffset="99890.56">10774 3800 5519 0,'0'0'496'0,"0"0"-496"0,0 0 0 0,0 0 0 16,0 0 3264-16,0 0 576 0,0 0 96 0,11-1 32 16,2 1-2272-16,2 0-448 0,1 0-96 0,2 0 0 15,1-2-560-15,2 2-96 0,1-1-32 0,2 0 0 0,-1 1-288 0,1 0-176 16,-1-1 192-16,0-1-192 0,-2 1 0 0,-2-2 0 16,-3 2 0-16,5 1 0 15,-4 0-1984-15,-4 4-368 0</inkml:trace>
  <inkml:trace contextRef="#ctx0" brushRef="#br1" timeOffset="100049.56">10892 3982 15663 0,'0'0'1392'0,"-4"6"-1120"15,4-6-272-15,0 0 0 0,0 0 1856 0,0 0 320 16,0 0 64-16,7 6 16 0,3 1-1072 0,1-2-224 16,1-1-32-16,1-2-16 0,1-2-416 0,1 0-96 15,0 0-16-15,3-2 0 0,3-1-192 0,1-1-64 16,0 2 0-16,1-1 0 0,1-1-320 0,1-1-80 15,2-1-16-15,11-2-12272 0</inkml:trace>
  <inkml:trace contextRef="#ctx0" brushRef="#br1" timeOffset="100419.44">12024 3663 22223 0,'0'0'976'0,"0"0"224"0,-8-3-960 0,2-2-240 0,-1 1 0 0,0-1 0 0,-1 1 960 15,-6 2 160-15,-3-1 32 0,0 2 0 16,-4-2-592-16,-2 2-112 0,1 1-32 0,-4 1 0 0,-1 2-128 0,2 1-32 16,-2 2 0-16,3 3 0 0,1-1-256 0,3 2 0 15,2-1 128-15,2 3-128 0,3 2 0 0,4-1 0 16,3-1 0-16,2 0 0 0,4 2 0 0,4-4 0 15,2 2 144-15,3 1-144 0,2-3 320 0,2 1-16 16,1 2-16-16,1-3 0 0,1 3 80 0,-1-3 16 16,-1 1 0-16,-1 2 0 0,-2-3-144 0,-1 0-32 15,-2-1 0-15,-3 0 0 0,-3 0-64 0,-3 3-16 16,-3-1 0-16,-1-3 0 0,-2-1 160 0,-5 0 32 16,-3-1 0-16,-2 2 0 0,0-5-144 0,-2 2-32 15,-2 2 0-15,0-3 0 0,-1-2-304 0,0-2-64 16,1-2-16-16,2-5-9808 15,2 3-1952-15</inkml:trace>
  <inkml:trace contextRef="#ctx0" brushRef="#br1" timeOffset="100658.63">12588 3364 18431 0,'0'0'816'0,"0"0"160"0,0 0-784 0,0 0-192 0,0 0 0 0,0 0 0 16,0 0 2496-16,0 0 464 0,0 0 96 0,-4 10 16 15,-2 4-2032-15,-2 3-400 0,-2 0-64 0,-4 2-32 16,-3 3-224-16,0 3-32 0,-2 0-16 0,-2 3 0 0,-2-2-144 0,1 6-128 16,-1 1 144-16,1 1-144 15,-1-2-256-15,3-1-128 0,1-1-48 0,1-2 0 16,3 0-2128-16,2-1-448 0,3-3-64 0</inkml:trace>
  <inkml:trace contextRef="#ctx0" brushRef="#br1" timeOffset="100986.47">12645 3769 27759 0,'0'0'1216'0,"0"0"272"0,-6 9-1184 16,-3-1-304-16,3 3 0 0,-3-2 0 0,0 3 688 0,0 0 80 0,0-1 0 0,1-1 16 16,2 5-416-16,1-4-96 15,1 1-16-15,3-1 0 0,2-3-256 0,3 1 128 16,5-3-128-16,-2-2 0 0,5-1 192 0,4-3-64 16,0-2 0-16,1 0-128 0,2-3 288 0,-1-3-48 0,3 0-16 15,-2-2 0-15,-2 0 224 0,0-4 64 0,-2 0 0 0,-2 3 0 16,-2-2-16-16,-3 4 0 0,-2-1 0 0,-2-3 0 15,-3-1-112-15,-2 1 0 16,-3-2-16-16,-5 0 0 0,1 2-224 0,-5 2-144 0,-1-1 192 0,0 1-192 16,-1 2 0-16,1 0-320 0,0 3 32 0,1 2 16 15,3 1-1712-15,1 1-320 0,3 2-80 0,6 0-11760 16</inkml:trace>
  <inkml:trace contextRef="#ctx0" brushRef="#br1" timeOffset="101353.7">13290 3673 14735 0,'1'9'1312'0,"-1"3"-1056"15,0 4-256-15,-1 0 0 0,-2 2 2048 0,-1 0 368 16,-1 3 64-16,-2 6 16 0,-5-3-1088 0,-2 3-192 16,-2 0-64-16,-5 2 0 0,-4-4-192 0,-2 4-32 15,0-1-16-15,-1 3 0 0,1-2-480 0,0-5-112 16,3-2 0-16,2-2-16 0,3-6 32 0,4-1 16 15,2-5 0-15,3 0 0 0,2-4 304 0,3-2 64 16,5-2 16-16,0 0 0 0,0-7-96 0,3-4-32 16,2-3 0-16,4-1 0 0,1-2-384 0,4-2-80 15,1-3-16-15,3 1 0 0,2 0-128 0,1 0 0 16,-1-2 0-16,1 0 128 0,1 1-128 0,1-2 0 0,0 3 0 0,0 0 0 16,0 1 0-16,1 2 0 15,1 2 0-15,1 2 128 0,-2 4-128 0,0 1 160 16,-1 4-160-16,-5 3 160 0,-1 1-160 0,-1 4 0 15,-4 0 0-15,-1 2 0 0,-5 2 0 0,-1-2 0 16,-1 4 0-16,-7 0 0 0,-1 3-320 0,-2 0-64 0,-2 1 0 0,-2 1 0 31,-1 0-1184-31,-1-3-240 0,-4 2-48 0,2 1-16 16,1-5-688-16,3 1-128 0</inkml:trace>
  <inkml:trace contextRef="#ctx0" brushRef="#br1" timeOffset="101720.91">13668 3776 19343 0,'0'0'1728'0,"0"0"-1392"16,0 0-336-16,0 0 0 0,0 0 1984 0,0 0 320 15,5 5 64-15,3-1 0 0,1-2-1232 0,1-1-256 16,2-1-48-16,0-1-16 0,2-3-432 0,2 1-96 15,0-6-16-15,3 1 0 0,1 0 64 0,1-2 16 16,-1 0 0-16,1 0 0 0,-1-3 32 0,-1 3 16 16,-1-3 0-16,-2 1 0 0,-1 1 112 0,-1 0 0 15,-2-2 16-15,-2 3 0 0,-2-3 144 0,-3 2 32 16,-4 3 0-16,-2-2 0 0,-2 3-32 0,-2 3 0 16,-4-3 0-16,-2 6 0 0,-2 2-160 0,-2 4-48 15,-3 1 0-15,-2 0 0 0,-2 5-80 0,2 2-32 16,-1 1 0-16,2 3 0 0,2-1 32 0,3 1 0 15,2-1 0-15,5 3 0 0,3-2-192 0,4-1-48 0,5-1 0 0,4-1 0 16,6-1-144-16,5 4 0 0,7-2 0 0,20 3 0 31,0-4-1040-31,13 0-304 0,5-4-48 0,5 0-17776 0</inkml:trace>
  <inkml:trace contextRef="#ctx0" brushRef="#br1" timeOffset="105591.01">5109 16620 16527 0,'-14'-6'720'0,"6"3"176"0,8 3-720 0,-9-5-176 16,3 1 0-16,6 4 0 0,-7-5 1312 0,7 5 224 16,-2-9 64-16,2 9 0 0,0-8-624 0,0 8-112 15,6-7-32-15,2 1 0 0,5 3-272 0,2 0-64 16,4 0-16-16,3 0 0 0,3-1 112 0,5 2 32 15,5-2 0-15,7 1 0 0,2-2-96 0,7-1-16 0,1 2 0 0,8 2 0 16,5-6 0-16,6 0 0 0,4 2 0 16,1-4 0-16,2 1 48 0,4-3 0 0,5 4 0 0,2-1 0 15,1 0-112-15,-5 1 0 0,-1 2-16 0,-5-3 0 16,-7 4-192-16,0 0-48 0,-1 0 0 0,-9 2 0 16,0 3 0-16,-10 1 0 0,0 1 0 0,-6 0 0 15,-6-2-32-15,-5 4-16 0,-3-1 0 0,-3-1 0 16,-5 2-144-16,-2 1 128 0,-3 1-128 0,-2-1 128 15,-2 2-128-15,-4 0 160 0,-2-2-160 0,-2 4 160 16,-7-9-32-16,0 0-128 0,0 0 192 0,0 0-64 16,2 9 64-16,-2-9 16 0,0 0 0 0,-8 9 0 15,0-4 96-15,-4 0 16 0,-1-1 0 0,-3 0 0 16,-3-3-64-16,-3 2-16 0,-1-2 0 0,0 0 0 16,-6-1-96-16,-1 0-16 0,-3 0 0 0,-5 3 0 15,-4-1-128-15,-7 0 192 0,-4-4-192 0,-3 2 192 0,0 0-192 0,-6 2 0 16,-2-2 144-16,-2 5-144 0,-3-3 0 0,-3 1 128 15,-4-2-128-15,-2 2 0 0,-1-2 0 0,2 3 0 16,2 2 0-16,0-2 0 0,0 1 0 0,4-2 0 16,2-1 0-16,7 2 128 0,5-2-128 0,3 2 0 15,5 0 0-15,4 2 0 0,6-2 0 0,3 1 0 16,4 3 0-16,4-4 0 0,4-3 0 0,4 2 0 16,3-1 0-16,5 1 0 0,3-3 0 0,9 0 0 15,0 0 0-15,0 0-128 0,0 0 128 0,0 0 0 16,0 0 0-16,11 0 0 0,4-3 0 0,7 1 0 0,5-2 0 15,7-3 0-15,5 1 0 0,9 0 0 0,4-6 0 0,6 5 0 16,7-2 0-16,5 1 0 0,2-3 0 0,3 3 0 16,2-5 0-16,3 3 0 0,2 0 0 0,5-3 0 15,3 1 0-15,-4 0 0 0,1-3 0 0,-5 2 0 16,-3 3 0-16,-1-3 0 0,-2 1 0 0,-5 1 0 16,-3 0 0-16,-6 1 0 0,-5 0 0 0,-5-2 0 15,-3 3 0-15,-4 0 0 0,-4 3 0 0,-3 2 0 16,-4-3 0-16,-2 3 128 0,-5 1-128 0,-2 1 0 15,-6-1 0-15,-2-1 0 0,-3 3 0 0,-4 1 0 16,-10 0 0-16,0 0 128 0,0 0-128 0,0 0 0 16,0 0 144-16,0 0-144 0,-14 5 192 0,-4 0-192 15,-3-1 256-15,-4 1-64 0,-8 1-16 0,-2-2 0 16,-3 1-16-16,-4 3 0 0,-4 0 0 0,-4 1 0 16,-3-4-32-16,-5 1-128 0,-7 4 192 0,-4-1-64 0,-5 1 0 15,-2-1 0-15,-3 0 0 0,-3 0 0 0,-6 2-128 0,-1 2 128 16,-4-3-128-16,3 3 128 0,0 2-128 15,1-2 0-15,0-3 0 0,4 2 0 0,3-5 0 0,7 3 0 16,7-3 0-16,4 2 0 0,7-4 0 0,3 0 0 16,2-1 0-16,7 1 0 0,5-3 0 0,6-1 0 15,3 2 128-15,7-3-128 0,5 0 0 0,5 0 0 16,5 0 0-16,9 0 0 0,0 0 0 0,0 0 0 16,0 0 0-16,0 0 0 0,0 0 0 0,15-5 0 15,7-1 0-15,7-1 0 0,7 1 0 0,7-3 0 16,7 1 0-16,6-2 0 0,5 0 0 0,6-3 0 15,5 2 0-15,7 1 0 0,5-4 0 0,3 1 0 16,-1 2 0-16,6-2 0 0,2-1 0 0,0 2 128 0,1 2-128 0,-2-3 192 16,-4 1-192-16,-1 0 0 0,-3-2-192 0,-3 3 192 15,-3 1 0-15,-6-3 0 0,-4 5 0 0,-6 1 0 16,-7 0 0-16,-5 2 0 0,-4-1 0 0,-5 3 0 16,-4 2 0-16,-5 0 0 0,-7 1 0 0,-3 0 0 15,-4 0 0-15,-2 1 0 0,-7 0 0 0,-10-1 0 16,0 0 0-16,0 0 0 0,0 0 144 0,-5 9-144 15,-5-4 176-15,-3-1-48 0,-5 0 0 0,-6 2 0 16,-5 0 64-16,-4 0 0 0,-4 3 0 0,-4-2 0 16,-3 5-192-16,-4 1 0 0,-7-5 144 0,-5 6-144 15,-6-5 128-15,-5 4-128 0,-4 1 128 0,-5-1-128 16,0-2 0-16,-4 3 128 0,-3 3-128 0,-3-1 0 16,-1-2 0-16,-2 0 144 0,3 1-144 0,-1-1 0 15,2 3 0-15,3-2 0 0,1-1 0 0,6-2 0 16,5 0 0-16,6 2 0 0,5-2 0 0,5-2 0 0,3-4 0 0,6 1 0 15,5-4 0-15,6 0 0 0,5 1 0 0,6-2 0 16,7-2 0-16,5 0 0 0,5 2 0 0,10-2 0 16,0 0 0-16,0 0 0 0,0 0 0 0,10 2 0 15,8-1 0-15,7-1-144 0,8-1 144 0,9-3 0 16,6 2 0-16,8-2-128 0,8 0 128 0,5-3 0 16,5 0 0-16,5 5-128 0,3-1 128 0,0 1 0 15,2-1 0-15,3 0 0 0,0 1 0 0,0 1 0 16,2-1 0-16,-3 0 0 0,-1-3 0 0,-2-3 0 15,-3 3 0-15,-4 2 0 0,-3 2 0 0,-6-3 0 16,-5 1 0-16,-6 0 0 0,-6 2 0 0,-6-1 0 16,-2 1 0-16,-7 0 0 0,-6-2 0 0,-5 2 0 0,-2 1 0 0,-8-1 0 15,-3-2 0-15,-11 3 0 0,0 0 0 0,0 0 0 16,0 0 0-16,0 0 128 0,-8-1-128 0,-8 2 0 16,-6 3 128-16,-7 0-128 0,-6 0 128 0,-7 2-128 15,-7 3 0-15,-5-3 128 0,-5 5-128 0,-4-5 0 16,-5 3 0-16,-4-2 144 0,-6 5-144 0,-3-1 0 15,-6 2 128-15,0 1-128 0,-2-1 0 0,-3 2 0 16,-3 7 128-16,1-3-128 0,0-2 0 0,4 1 0 16,-1-3 0-16,9 3 0 0,4 0 0 0,9-3 0 15,3 2 0-15,9-2 0 0,6-2 0 0,8-4 0 16,7 0 0-16,9-4 0 0,6 0 0 0,8 0 0 16,13-5 0-16,0 0 0 0,0 0 0 0,16 4 0 15,8-4-176-15,10-3 176 0,8-3-192 0,12-2 192 0,10 1 0 16,6-6-128-16,7-5 128 0,8 0 0 0,8 0 0 15,3-1 0-15,3 0 0 0,-1 3 0 0,-3-1 0 0,2-1 0 16,-2 1 0-16,-2-1 0 0,-4 0 0 0,-5 0 0 16,-4 0 0-16,-2 1 0 0,-3 1 0 0,-4-1 0 15,-10-1 0-15,-4 1 0 0,-7 2 0 0,-7 2 0 16,-6 1 0-16,-7-1 0 0,-4 4 0 0,-9 0 0 16,-5 4 0-16,-4 0 0 0,-8 5 0 0,0 0 128 15,0 0-128-15,0 0 144 0,-12-9-16 0,-4 5 0 16,-7 3 0-16,-7 2 0 0,-5 3-128 0,-5 4 0 15,-5-2 0-15,-7 0 128 0,-3 3-128 0,-4-1 0 16,-2 3 0-16,-3 0 0 0,-5 1 0 0,-2 3 0 16,-3 2 0-16,-1 1 0 0,-1-4 0 0,0-1 0 15,-2 0 0-15,3 3 0 0,0 0 0 0,1 0 0 0,1-1 0 0,1-3 0 16,8 0 0-16,3-1 0 0,3-2 0 0,6 1 0 16,5-4 0-16,7 0 0 0,4 1 128 0,5-3-128 15,6-1 0-15,7-2 0 0,7 0 0 0,11-1 0 16,0 0 0-16,11-3 0 0,7-1-128 0,10-5 128 15,10 1-128-15,12-2 128 0,8-1-160 0,13-2 160 16,11 1 0-16,5 4-144 0,9-3 144 0,2 3 0 16,2-4 0-16,2 3-128 0,1-1 128 0,-4 2 0 15,-5-1 0-15,-4 3 0 0,-3-3 0 0,-5 2-128 16,-3 2 128-16,-7-4 0 0,-5 1 0 0,-6-1 0 16,-6 3 0-16,-7-1 0 0,-9 2 0 0,-9 0 0 15,-5-4 0-15,-9 3 0 0,-4 2 0 0,-12 4 0 16,0 0 0-16,0 0 144 0,-3-7-144 0,-6 3 0 0,-7 1 176 15,-9 2-176-15,-5 1 160 0,-7 2-160 0,-7 1 0 0,-7 3 128 16,-9-1-128-16,-2-1 0 0,-6 0 0 0,-3 2 0 16,-5-1 0-16,-5 3 0 0,-6 1 0 0,-2-3 0 15,-2 2 0-15,3-2 0 0,-4 5 0 0,3-4 0 16,3 3 0-16,2-3 0 0,4-2 0 0,2 1 0 16,3-2 0-16,7-2 0 0,5 1 0 0,6 0 128 15,6-1-128-15,4 2 0 0,9-4 0 0,7 0 0 16,3-3 0-16,10 2 0 0,6 1 0 0,12 0 0 15,0 0 0-15,0 0 0 0,14-2-192 0,10-1 192 16,9 0-192-16,7 2 192 0,6-4-160 0,8-4 160 16,9 5-128-16,7 1 128 0,6-1 0 0,6 0 0 0,5-2 0 15,3 2-128-15,4 0 128 0,3 1 0 16,3 1 0-16,1 1 0 0,-2-1 0 0,-1 4 0 0,-1 0 0 0,0 1 0 16,-3-2 0-16,-4-1 0 0,-4 3 0 0,-10-3-128 15,-9 0 128-15,-7 1 0 0,-9 0 0 0,-8 2 0 16,-9-3 0-16,-7 1 0 0,-7-1 0 0,-4 0 0 15,-16 0 0-15,0 0 0 0,0 0 0 0,0 0 128 16,-8-9-128-16,-5 3 144 0,-8 2-144 0,-7-1 160 16,-7-2-160-16,-4 2 0 0,-4 1 0 0,-6 2 128 15,-4 2-128-15,-5 0 0 0,-5-3 0 0,-4 2 0 16,-4-1 0-16,-3 0 0 0,-2 1 0 0,-3 1 0 16,-2 0 0-16,-3 0 0 0,-3 1 0 0,2 1 0 15,0 0 0-15,1 2 0 0,0-3 0 0,3 3 0 16,-1 2 0-16,4 2 0 0,-1-4-176 0,9 3 176 0,5 4-160 0,7-4 160 15,4 3-192-15,7-2 192 16,3 1-160-16,8-4 160 0,8 4-128 0,3-3 128 0,7-2-224 0,4 0 32 16,5 1 16-16,9-5 0 0,0 0-128 0,13 5-16 15,6-2-16-15,8-2 0 0,8-2 112 0,12-2 32 16,9-2 0-16,9-1 0 0,7 1 192 0,8 2 0 16,7 0 0-16,2 1-144 0,1-3 144 0,5 2 0 15,5 2 0-15,-3-2 0 0,-1 1 0 0,-7-1 0 16,-8-6 0-16,-3 6-128 0,-8 0 128 0,-6 1 0 15,-4-2 0-15,-6 0 0 0,-10-1 0 0,-6 1 0 16,-7-4 0-16,-7 2 0 0,-9 1 0 0,-5-1 0 16,-10 6 0-16,0 0 128 0,-5-9 64 0,-9 1 32 15,-9 2 0-15,-8 1 0 0,-9 1-48 0,-7 0-16 0,-8 3 0 16,-6 0 0-16,-3-1-160 0,-8 1 0 0,-4 2 144 0,-4 1-144 16,-5-4 128-16,-4 5-128 0,-1-1 128 0,-3 5-128 15,0-2 0-15,0 2 128 0,1 0-128 0,5-1 0 16,3 6 0-16,8-4 0 0,5 3 0 0,6-4 0 15,5 2 0-15,8-4 0 0,5 2 0 0,6 1 0 16,8-6 0-16,8 2 0 0,7-1 0 0,5 2 0 16,13-5 0-16,0 0 0 0,0 0 0 0,19 4 0 15,8-1 0-15,13-3-128 0,9-3 128 0,12-2 0 16,9-5 0-16,10-1 0 0,8 0 0 0,6 0 0 16,2 2 0-16,4-2 0 0,0-2 0 0,3 4 0 15,3 0 0-15,-6 1 0 0,-5-2 0 0,-4 1 0 16,-8-1 0-16,-1 3 0 0,-3-2 0 0,-7 1 0 15,-5 2 0-15,-4-4 0 0,-6 1 0 0,-9-3 0 0,-3 1 0 16,-8 2 128-16,-7-1-128 0,-6 3 128 0,-5 0 0 16,-5 0 16-16,-2 4 0 0,-7-5 0 0,-5 8 32 0,0 0 0 15,0 0 0-15,0 0 0 0,0 0-176 0,0 0 0 16,-10-5 144-16,-2 1-144 0,-4 3 0 0,-2 1 0 16,0 1 0-16,-1 2 0 0,-3 0 0 0,3 0 0 15,-1 3 0-15,0-1 0 0,-3 2 0 0,-1 2 0 16,1-2 0-16,-1 2 0 0,1-4-128 0,-1 3 128 15,2-2-128-15,4-2 128 0,4 0 0 0,4 0-128 16,1-2 128-16,9-2 0 0,0 0 0 0,0 0 0 16,0 0 0-16,0 0-128 0,0 0 128 0,14-1-160 15,5 0 160-15,4-3-160 0,4 0 160 0,4 0-128 16,3-2 128-16,1-2-128 0,1 2 128 0,-1-2 0 0,1 1 0 0,-3 2 0 16,-1-2 0-16,-3 2 0 0,-1-1 0 0,-3-1 0 15,-1 1 0-15,-2 4 0 0,-3-2 0 0,-2 0 0 16,-3 0 0-16,-2 2 0 0,0 0 0 0,-2 0 0 15,-10 2 0-15,0 0 0 0,9-3 0 0,-9 3 0 16,0 0 0-16,0 0 0 0,0 0 0 0,10-4 0 16,-10 4 0-16,11 0 0 0,-11 0 0 0,12 0 0 15,-2 0 0-15,0 3 0 0,-10-3 0 0,12 2-128 16,-2 1 128-16,0-2 0 0,0-1 0 0,-1 2 0 16,-9-2 0-16,10 1 0 0,-10-1 0 0,0 0 0 15,12 0 0-15,-2 0 0 0,-10 0 0 0,0 0 0 16,0 0 0-16,0 0 0 0,0 0 0 0,0 0 0 15,0 0 0-15,0 0 0 0,0 0 0 0,0 0 128 16,0 0-128-16,0 0-240 0,0 0 64 0,0-5 16 16,0 5-2320-16,-4-12-464 0,-1 5-80 0</inkml:trace>
  <inkml:trace contextRef="#ctx0" brushRef="#br1" timeOffset="107944.15">26887 7319 9215 0,'0'0'816'0,"0"0"-656"0,0 0-160 0,11-3 0 16,-1-5 1872-16,-1 2 352 0,-1 1 64 0,1-2 16 16,-2 3-1184-16,4 2-224 0,-2-2-64 0,-9 4 0 0,10-6-144 0,-1 2-48 15,-9 4 0-15,0 0 0 0,0 0 112 0,0 0 16 16,7-5 0-16,-7 5 0 0,0 0 48 0,5-8 16 16,-5 8 0-16,0 0 0 0,0 0 96 0,2-9 32 15,-2 9 0-15,0 0 0 0,-7-5-240 0,7 5-32 16,-10-7-16-16,-3 3 0 0,1 3-304 0,-2 1-64 15,-2 1-16-15,0 1 0 0,-2 1-80 0,-1 3-16 16,-1-1 0-16,-4 0 0 0,1-1-192 0,-3 4 176 16,0-3-176-16,-2 5 160 0,-3-2-160 0,1 2 160 15,-3-1-160-15,-1 3 160 0,0 1-32 0,2 0 0 16,2 2 0-16,1 3 0 0,-1 1 32 0,2 4 0 16,3 1 0-16,1 1 0 0,-3 2-32 0,4 0-128 15,2 5 192-15,0 1-64 0,2 2-128 0,1 2 128 16,4 1-128-16,3-1 128 0,1-1-128 0,2-2 0 0,3-1 0 15,3 0 0-15,2-6 128 0,2 2-128 0,3 2 0 0,2-7 128 16,2-3-128-16,3 0 160 0,0-1-160 0,4 3 160 16,2-3-16-16,1 1 0 0,1 0 0 0,3-2 0 15,0-1 16-15,3-4 0 0,0 0 0 0,1-4 0 16,0 0-160-16,1-2 160 0,2 1-160 0,2-3 160 16,2 1-160-16,2-4 192 0,-1-1-192 0,1 0 192 15,-2-3-192-15,1 0 160 0,-4-4-160 0,2-2 160 16,-1 1-160-16,0-3 128 0,1 1-128 0,-1 2 128 15,-4-4-128-15,2 2 0 0,2-3 0 0,0-1 128 16,0 0-128-16,-1-2 0 0,0-2 0 0,-1 2 0 16,-3 0 128-16,-1 0-128 0,0-1 0 0,-3 0 128 15,0-4-128-15,-1 1 0 0,-3-1 0 0,-3-1 128 16,-2-3-128-16,0 1 0 0,0-1 144 0,-1 0-144 0,-3-5 0 0,-1 3 144 16,2-4-144-16,-2 1 0 0,-4 0 128 0,0-1-128 15,-1 2 0-15,0-2 0 0,-4 1 128 0,-2-2-128 16,-2-1 0-16,-1 4 0 0,0 0 0 0,-3 3 0 15,-1-3 128-15,-1 2-128 0,-3 1 0 0,2 0 0 16,-2 2 0-16,-2 1 0 0,-2-4 0 0,-1 2 0 16,-1 4 0-16,-1 3 0 0,-3 1 0 0,0-1 0 15,-3 2 0-15,-1 2 0 0,-2-1 0 0,-1 3 0 16,0 0 0-16,-1 5 0 0,0-2 0 0,0 5 0 16,2 0 0-16,-2 2 0 0,-2 2 0 0,2 3 0 15,-3-1 0-15,1-1 0 0,0 8 0 0,0-4 0 16,0 3 0-16,0-2 0 0,-1 2 0 0,1-1 0 0,-1 4 0 15,2-3 0-15,0 3 0 0,3 2 0 0,6 3-128 0,-3-1 128 16,1-3 0-16,1 3 0 0,1 1 0 0,3 1 0 16,2 2 0-16,-2 2-144 0,0 4 144 0,3-3 0 15,0 2 0-15,4 2 0 0,-1 3 0 0,2 1 0 16,0 0 0-16,5 2 0 0,3 1 0 0,1-1-128 16,1-1 128-16,2-1 0 0,4-2 0 0,2 2 0 15,3 0 0-15,1 0 0 0,1-5 0 0,5 1 0 16,1-3 0-16,1-4 0 0,0 1 0 0,1-1-128 15,1 0 128-15,6-2 0 0,2-1 0 0,0-3 0 16,0-2 0-16,2-5 0 0,3 3 0 0,3-4 0 16,2 2 0-16,0-2 0 0,-1-1 0 0,-1 0 0 15,1-2 0-15,-3 0 0 0,-1-3 0 0,0-1 0 16,-1-1 0-16,0 0 0 0,-1-1 0 0,2-1 128 16,-1-6-128-16,1 2 0 0,0-3 0 0,0 1 0 0,0-6 0 0,-1 2 0 15,-3 1 128-15,-1-2-128 0,0-2 0 0,-2 0 0 16,-1-1 0-16,-2-1 128 0,-3-2-128 0,-1 1 0 15,-1 1 0-15,-1-1 128 0,-3-1-128 0,0-1 0 16,-2-1 0-16,1-1 128 0,-1-1-128 0,-1-3 0 16,-2 0 0-16,-3-2 128 0,-2 0-128 0,0 2 0 15,0-3 0-15,-1 2 128 0,0-3-128 0,-3-1 0 16,-1 6 0-16,-1-2 0 0,1 3 0 0,-1 0 0 16,-2 0 0-16,-1 3 128 0,-4 0-128 0,-1 3 0 15,-2-1 0-15,-2 0 128 0,-2 2 0 0,-1 0 0 16,1 2 0-16,-2 0 0 0,-2 2-128 0,-2 2 0 0,-1-2 0 0,0 2-128 15,-1 1 128-15,-1-3 0 0,-3 2 0 0,0 3 0 16,0-1 0-16,0 5 0 0,-1 3 0 0,-3-1 128 16,4 1-128-16,1-1 0 0,2 3-128 0,-1 4 128 15,-2 0 0-15,3-2 0 0,-3 6 0 0,2 1-128 16,0-4 128-16,3 4 0 0,-1-4 0 0,0 6 0 16,-1-1 0-16,0 3 0 0,-3 0 0 0,0 0-128 15,0 2 128-15,0 1 0 0,-1 1 0 0,2 1 0 16,-1-1 0-16,2 4 0 0,1 4 0 0,0-1 0 15,2-1 0-15,0 4 0 0,0-2 0 0,2 5 0 16,2-1 0-16,0 0 0 0,-2 4 0 0,2 0 0 16,5 0 0-16,2 3-128 0,0 1 128 0,3-3 0 15,3-2 0-15,3 1 0 0,1 0 0 0,4 0-128 16,1 2 128-16,3-4 0 0,3-4-144 0,3 1 144 0,0-6 0 16,2 0 0-16,3 1 0 0,2-1 0 0,0-3-128 0,4-3 128 15,3-4 0-15,1-1 0 0,4 2 0 0,4-4 0 16,3 2 0-16,6-3 0 0,-1-1 0 0,4-2-144 15,0 1 144-15,0-3 0 16,0-1-1120-16,0 0-112 0,-1-1-32 0,-1 2-10464 16,-3-2-2096-16</inkml:trace>
  <inkml:trace contextRef="#ctx0" brushRef="#br1" timeOffset="109578.34">28529 5999 15887 0,'-16'-5'704'0,"7"2"144"0,0 2-672 0,0-3-176 16,-1 3 0-16,1-2 0 0,0 1 1088 0,1 1 192 16,-1-2 48-16,9 3 0 0,-8-4-624 0,8 4-112 15,-9-5-16-15,9 5-16 0,0 0 0 0,0 0 0 16,-7-6 0-16,7 6 0 0,0 0-112 0,0 0-32 15,0 0 0-15,0 0 0 0,9-4-112 0,3 1-32 16,-1 1 0-16,4 1 0 0,3-1 176 0,2 1 48 0,1 0 0 0,7-1 0 16,2 2 144-16,5 2 48 0,3-1 0 15,5 2 0-15,3-2-128 0,1 1-32 0,-2 1 0 0,2-1 0 16,-1 1-144-16,3 2-16 0,0 4-16 0,1-4 0 16,-2 1-128-16,2 3-32 0,-1-1 0 0,1 3 0 15,-2 2-192-15,-6-1 128 0,-1 1-128 0,-6 3 0 16,-4 0 128-16,-3 1-128 0,0 1 0 0,-5-1 0 15,-2 1 0-15,-2 1 0 0,-2 2 0 0,-3 3 0 16,-3 2 0-16,1-1 0 0,-2 1 0 0,-1-2 0 16,-4-2 0-16,0 3 0 0,-4-2 0 0,-1 4 0 15,-2 1 0-15,-2 4 144 0,-1-3-144 0,0 2 128 16,-3-1 48-16,2-3 0 0,-6 1 0 0,2-3 0 16,-1 3 80-16,-3 0 0 0,-2-1 16 0,1 2 0 15,-1-2 48-15,-2 2 0 0,0-2 0 0,0 2 0 16,-2-3-64-16,-1 2-16 0,-3-1 0 0,3 1 0 0,-5-4-48 15,-2 0-16-15,-2-2 0 0,-3 1 0 0,0 4-32 0,0-3 0 16,1-1 0-16,1-2 0 0,1 1-144 0,-1-2 192 16,0 1-192-16,-1 0 192 0,-1 5-192 0,0-5 128 15,0-1-128-15,0 0 128 0,-2 0-128 0,0-1 0 16,-1-3 144-16,1 0-144 0,1-1 128 0,5 0-128 16,0-1 128-16,5 0-128 0,-2-2 128 0,5-3-128 15,1 1 160-15,2-4-160 0,2 3 128 0,4-4-128 16,2 1 0-16,2-1 144 0,8-5-144 0,0 0 0 15,0 0 0-15,0 0 0 0,0 0-256 0,0 0-64 16,0 0-32-16,0 0 0 16,11-10-1504-16,3 3-320 0,4-9-48 0,0 2-13632 0</inkml:trace>
  <inkml:trace contextRef="#ctx0" brushRef="#br1" timeOffset="110246.32">30554 6245 18543 0,'0'0'816'0,"0"0"176"0,0 0-800 0,-9 2-192 0,-1-2 0 0,0 0 0 16,0-3 1360-16,-1 1 240 0,1-3 32 0,0 3 16 16,-3 2-752-16,2 0-128 0,-3-1-48 0,-1 1 0 15,-2 3-272-15,-1 0-64 0,-1 0-16 0,0-1 0 16,1 0-96-16,1 3-16 0,-1 2 0 0,1 0 0 15,0-1 48-15,0 3 0 0,2-1 0 0,3 3 0 16,1-2-16-16,2 0 0 0,3-1 0 0,3 2 0 16,2 2-160-16,3 0-128 0,2-1 144 0,3 2-144 15,3-4 128-15,1 4-128 0,3-2 0 0,3 4 144 16,2-1-144-16,1 2 0 0,0 1 144 0,2-1-144 16,2-5 0-16,-2 2 144 0,-4 1-144 0,-3 1 0 15,-4-4 160-15,-1 3-160 0,-3 0 128 0,-3 2-128 16,-2-6 272-16,-2-10-16 0,-2 9-16 0,0 0 0 0,2-9 288 15,-10 7 64-15,-1-3 16 0,-2 1 0 0,-5 0-112 16,3-1-32-16,-3-1 0 0,-1-3 0 0,1-2-256 0,-3 0-48 16,0-3-16-16,1 1 0 0,0 1-144 0,2-1 160 15,1-1-160-15,2-4 160 0,-3 2-160 0,6-2 0 16,3 4-160-16,2-4 160 16,4 0-1792-16,1 0-256 0,5 3-48 0</inkml:trace>
  <inkml:trace contextRef="#ctx0" brushRef="#br1" timeOffset="110995.83">28596 6974 20559 0,'0'0'896'0,"3"-9"208"0,1 2-880 0,1 0-224 0,1 1 0 0,-6 6 0 16,0 0 1168-16,0 0 192 0,10 5 48 0,-2 3 0 16,-2 0-512-16,-2 6-80 0,-1 3-32 0,-2 2 0 15,-1 4-256-15,-2 5-48 0,-2 0-16 0,-1-1 0 16,-3 1-32-16,0 2-16 0,-1 1 0 0,-1 0 0 16,-2-3 192-16,-1 2 32 0,0-3 16 0,2 1 0 15,1-4-80-15,2 0 0 0,3-2-16 0,2-3 0 16,1-4-144-16,6-3-32 0,-4-12 0 0,11 11 0 15,3 2-64-15,3-5-32 0,2-3 0 0,3 0 0 0,5-3 32 16,6-1 0-16,4-1 0 0,5 0 0 0,5-2-320 0,1-1 0 16,1 0 0-16,-2-2 0 15,0-3-432-15,2 0 16 0,3 1 0 16,6-1 0-16,3 3-2528 0,2 0-512 0</inkml:trace>
  <inkml:trace contextRef="#ctx0" brushRef="#br1" timeOffset="111428.34">31029 5888 12895 0,'-6'14'1152'0,"-2"4"-928"0,1 4-224 0,0 2 0 16,1 5 2288-16,0 3 400 0,-1 5 96 0,1 1 16 0,0 0-1520 0,-1 1-288 15,-2-1-64-15,2 6-16 0,-2 1-432 0,-3 2-96 16,0-2 0-16,-2-4-16 0,0-7-192 0,1-2-48 16,2 0 0-16,-1-1 0 0,1-5-128 0,3-1 0 15,-1-5 0-15,3-2 0 16,0-1-544-16,2-3-144 0,0-4-16 0</inkml:trace>
  <inkml:trace contextRef="#ctx0" brushRef="#br1" timeOffset="111761.51">31215 6462 23039 0,'0'0'1024'0,"0"0"192"0,0 0-960 0,-9 0-256 0,0 5 0 0,2 3 0 16,-2 0 1120-16,0 5 176 0,-1 0 48 0,1-1 0 15,-3 2-960-15,2 1-176 0,1 2-32 0,0 0-16 16,0 0-16-16,4-4 0 0,-1 1 0 0,2-1 0 16,4-13 144-16,0 12 32 0,0-12 0 0,5 9 0 15,-5-9 96-15,13 9 32 0,0-5 0 0,2-3 0 16,-1-2 224-16,2-3 48 0,2-5 16 0,0 3 0 15,-1-4-224-15,-1 1-32 0,1-5-16 0,-2 0 0 16,-2-1-144-16,-3 1-16 0,-5-3-16 0,1 1 0 16,-2-2 64-16,-4 0 16 0,-4 2 0 0,-2-2 0 0,1-1-80 0,-4 1-16 15,-3 3 0-15,0 1 0 0,-1 2-272 16,-1 3 0-16,-1 6 0 0,2 0 0 16,2-5-2016-16,-1 5-352 15,-1 1-80-15,3 2-12544 0</inkml:trace>
  <inkml:trace contextRef="#ctx0" brushRef="#br1" timeOffset="112178.97">31593 6550 26655 0,'-28'22'1184'0,"11"-4"240"0,1 5-1136 0,-2 3-288 0,-1 1 0 0,-2 1 0 15,-3-5 1056-15,1 2 160 0,0-2 16 0,4-2 16 16,2-1-800-16,-1-2-176 0,1-2-16 0,5-2-16 16,1-2 32-16,4-6 16 0,7-6 0 0,0 0 0 15,0 0 144-15,0 0 16 0,0 0 16 0,0 0 0 16,2-11 96-16,5-1 16 0,2-1 0 0,-1-2 0 16,3 0-192-16,0 0-48 0,2 1 0 0,2-3 0 15,2-2-80-15,0-1-32 0,4-1 0 0,2 1 0 16,-3-1-224-16,4 1 176 0,1 0-176 0,1 1 160 15,-1 0-160-15,1 2 0 0,-1 2 0 0,1 1 0 16,-6 2 0-16,1 3 0 0,0 1 0 0,-5 4 0 16,-3 5-176-16,-1 2 176 0,-2 3-128 0,-10-6 128 0,7 7-256 0,-7-7 16 15,5 12 16-15,-5 1 0 0,-2 0-128 0,-3 1-32 16,-2 0 0-16,-1-3 0 0,-3 2 112 0,0 0 16 16,-2-4 0-16,-1 1 0 0,-1-3 64 0,-2 2 0 15,1-4 16-15,1 0 0 16,1 1-272-16,-2-4-48 0,2-1-16 0,2-1 0 15,0 2-1536-15,2-2-304 0,1-2-64 0,9 2-9872 0</inkml:trace>
  <inkml:trace contextRef="#ctx0" brushRef="#br1" timeOffset="112530.78">31993 6629 2751 0,'0'0'256'0,"0"0"-256"0,0 0 0 0,0 0 0 16,0 0 5360-16,0 0 1024 0,0 0 208 0,0 0 32 15,0 0-4400-15,13 5-880 0,1-5-192 0,0-2-16 16,0-2-592-16,1-2-112 0,3-3-32 0,-1 2 0 16,-1 5-144-16,-1-3-48 0,-1-3 0 0,-3 1 0 15,0-6-80-15,-4 5 0 0,0-1-128 0,-7 9 192 16,5-7 0-16,-5 7-16 0,0 0 0 0,0 0 0 15,-4-12 144-15,-3 7 48 0,-3 1 0 0,-2 4 0 16,-5 3-176-16,-2 2-16 0,-1 5-16 0,-2-2 0 16,-1 2-160-16,2 0 0 0,0 4 0 0,2 1 0 15,1 2 0-15,4-1 0 0,2-2 0 0,3 2 128 0,2-1-128 16,5 0 0-16,2 0 0 0,4-1 128 0,1-2-128 0,6 0 0 16,4 2 144-16,3-3-144 0,1-1 0 0,4-3-128 15,3 1 0-15,2-2 0 16,1 1-2464-16,0-2-480 0</inkml:trace>
  <inkml:trace contextRef="#ctx0" brushRef="#br1" timeOffset="112822.31">32540 6639 26719 0,'0'0'1184'0,"-7"-5"240"0,7 5-1136 0,0 0-288 0,0 0 0 0,0 0 0 15,0 0 1296-15,8-7 208 0,3 2 32 0,2 2 16 16,1-2-1104-16,1 2-240 0,3 0-32 0,0-1-16 15,0-4-160-15,1 3 0 0,2 1 144 0,1 3-144 16,-1-1-320-16,0 0-128 0,-2 2-16 0</inkml:trace>
  <inkml:trace contextRef="#ctx0" brushRef="#br1" timeOffset="112984.75">32522 6850 13823 0,'0'0'1216'15,"0"0"-960"-15,10 7-256 0,1-2 0 0,2-4 4160 0,2 2 768 16,3-2 176-16,2-1 16 0,2 0-3120 0,3-1-624 16,6-3-128-16,-12 3-32 0,6-2-848 0,3-1-176 15,3 2-48-15,2-5 0 16,3 2-1632-16,-2 1-336 0,-2-1-64 0</inkml:trace>
  <inkml:trace contextRef="#ctx0" brushRef="#br1" timeOffset="117837.68">30932 6993 21183 0,'0'0'944'0,"0"0"192"0,-8-5-912 0,8 5-224 0,0 0 0 0,0 0 0 15,0 0 1952-15,0 0 352 0,0 0 64 0,0 0 0 16,0 0-1456-16,-4 10-288 0,0-1-64 0,4 2-16 16,2 1-32-16,0 0 0 0,-4 2 0 0,2 2 0 15,2 0-224-15,1 3-48 0,-3 2-16 0,2-2 0 16,2 0-48-16,-1-2-16 0,-3 0 0 0,1-2 0 15,0 1-160-15,3-3 0 0,-4-4 0 0,1 2 128 16,-1-11-128-16,4 8 0 0,-4-8 144 0,0 0-144 16,0 0-320-16,11 6-128 15,2-6-16-15,0-4-9696 0,-3-3-1936 0</inkml:trace>
  <inkml:trace contextRef="#ctx0" brushRef="#br1" timeOffset="118057.46">31206 6976 13823 0,'0'0'1216'0,"0"0"-960"16,0 0-256-16,0 0 0 0,0 0 3136 0,0 10 576 15,0-10 112-15,0 12 16 0,0 1-2176 0,-2-3-448 16,-1 1-96-16,-1 2-16 0,0-2-192 0,1 6-32 16,1 1-16-16,-3 1 0 0,0 0-384 0,1-1-80 0,1-3-16 0,-1 1 0 15,0 1-224-15,1 1-160 0,1-3 192 0,-1-1-192 31,1-4-288-31,-1 3-160 0,2-4-48 0,0 2 0 16,1 2-2464-16,0-13-496 0</inkml:trace>
  <inkml:trace contextRef="#ctx0" brushRef="#br1" timeOffset="118466.41">31096 7534 24351 0,'0'0'1088'0,"0"0"208"0,0 0-1040 0,0 0-256 0,0 0 0 0,-8 4 0 0,-1 1 640 0,-1 4 80 16,-2-1 16-16,-2 2 0 0,2-4-352 0,-4 6-64 15,1-3 0-15,-1 5-16 0,-3 2-48 0,1-1-16 16,1 2 0-16,3 1 0 0,3-1-48 0,3 1 0 16,4-1 0-16,4-3 0 0,4-3 0 0,4 1 0 15,5-3 0-15,2-1 0 0,1-2 192 0,3-3 16 16,2 1 16-16,0-4 0 0,2-2 176 0,-1-1 48 16,-1-1 0-16,0 0 0 0,-1-6-16 0,-2 1 0 15,0-3 0-15,0-1 0 0,-1-1-112 0,-3-1-32 0,0-1 0 16,-4 1 0-16,-3-1 16 0,-3-1 0 15,-2-1 0-15,-1-1 0 0,-1-1-112 0,-3 1 0 0,-4 1-16 0,0 0 0 16,-2 0-368-16,-1 2 128 0,-3-1-128 0,1 6 0 31,1 3-1168-31,0 5-304 0,-2-1-64 0,4 0-9792 0,-1 1-1936 0</inkml:trace>
  <inkml:trace contextRef="#ctx0" brushRef="#br1" timeOffset="119136.73">31628 7619 18591 0,'0'0'832'0,"0"0"160"0,0 0-800 0,0 0-192 16,0 0 0-16,0 0 0 0,0 0 992 0,0 0 160 16,0 0 16-16,0 0 16 0,0 0-304 0,0 0-64 15,-6 7-16-15,-1 2 0 0,1-2-144 0,-2 5-16 16,0-5-16-16,-1 5 0 0,-2-3-96 0,0 3-16 16,2 4 0-16,0-5 0 0,2 1-112 0,0-1-16 15,2-2-16-15,1 1 0 0,1-4 48 0,3-6 16 16,0 12 0-16,0-12 0 0,0 0-112 0,0 0-32 15,8 4 0-15,5-2 0 0,0-3 0 0,-3 0 0 0,3-3 0 0,-2-2 0 16,1 0-128-16,-2 1-32 0,-3-4 0 0,1 2 0 16,0-5-128-16,-2 3 128 0,-2-1-128 0,-4 10 128 15,0 0-128-15,0 0 0 0,0 0 0 0,0 0 128 16,0 0-128-16,0 0 0 0,0 0 144 0,0 0-144 16,0 0 0-16,0 0 0 0,0 13 0 0,0-13 0 15,1 13 0-15,2-6 0 0,-3-7 0 0,9 8 128 16,-9-8-128-16,10 8 0 0,1-6-128 0,3-2 128 15,0-1 0-15,3-4 0 0,0-5 192 0,3 1-64 16,-1-4 0-16,0 0 0 0,4-2 0 0,-2-3 0 16,1-3-128-16,-2 2 128 0,-2 0-128 0,1-1 128 15,-1 1 0-15,-2-1 16 0,-2 2 0 0,-1-5 0 16,-2-2 208-16,-2 0 32 0,-1-3 16 0,-2 2 0 16,-1-2-96-16,-1 2-32 0,-1-4 0 0,1 0 0 0,-3 1-128 0,0 1-16 15,0 3-128-15,-1 4 192 0,0 7-192 0,-1 0 0 16,0 2 128-16,1 12-128 0,0 0 0 0,0 0 0 15,0 0 0-15,-13 9 0 0,-1 3 0 0,-1 4-128 16,-2 2 128-16,3 2-160 0,0 5 160 0,2-1 0 16,0 5 0-16,2 3-128 0,0-1 128 0,1 4 0 15,0 0 0-15,1 1 0 0,1-4-240 0,3 0 48 16,-1-3 0-16,0-3 0 16,1-3-1296-16,0-2-256 0,0-2-48 0,2-4-16 15,-1 0-1264-15,1-2-256 0</inkml:trace>
  <inkml:trace contextRef="#ctx0" brushRef="#br1" timeOffset="119301.32">31715 7552 18431 0,'0'0'1632'0,"0"0"-1312"0,0 0-320 0,10 0 0 0,1 0 2896 0,2 3 512 0,1-2 112 0,0 0 0 15,4-1-2560-15,-1 0-512 0,5-1-96 0,-2 1-32 16,-1 0-320-16,2 0 128 0,2-1-128 0,1-1 0 31,-1 1-1408-31,-2-1-336 0,0-5-80 0</inkml:trace>
  <inkml:trace contextRef="#ctx0" brushRef="#br1" timeOffset="119750.36">31505 8074 21247 0,'0'0'944'0,"0"0"192"0,4-7-912 0,2-1-224 0,-6 8 0 0,5-6 0 16,-5 6 976-16,0 0 160 0,0 0 16 0,0 0 16 16,0 0-272-16,0 0-48 0,0 0-16 0,-1 8 0 15,1-8-192-15,-7 12-32 0,0 3-16 0,-1 1 0 16,-1 0-16-16,0 3 0 0,1 2 0 0,0-2 0 15,-1 2-32-15,3 1-16 0,2 2 0 0,1-4 0 16,3 1-160-16,0-1-48 0,0 0 0 0,3 0 0 16,1-4-192-16,1-1-128 0,0-1 160 0,2 0-160 15,2-5 0-15,-1 1 0 0,2-6 0 0,0-1 0 16,0 0-272 0,1-3-160-16,-1-3-16 0,-1-2-16 0,-2-6-2176 0,0 1-432 0</inkml:trace>
  <inkml:trace contextRef="#ctx0" brushRef="#br1" timeOffset="119922.5">31389 8202 28671 0,'0'0'1280'0,"0"0"256"0,0 0-1232 0,0 0-304 16,10 1 0-16,2 0 0 0,-1-1 528 0,2 0 48 16,1 0 16-16,1 0 0 0,0 0-96 0,2 0-32 15,-1-1 0-15,2 0 0 0,1-1-176 0,0 0-32 16,-1-2-16-16,0 0 0 15,0-2-560-15,-2-1-96 0,0 1-32 0,-1-4-13920 0</inkml:trace>
  <inkml:trace contextRef="#ctx0" brushRef="#br1" timeOffset="120178.31">31760 8175 24879 0,'0'0'2208'0,"0"0"-1760"0,0 0-448 0,0 0 0 16,9 0 1664-16,1 1 256 0,1-1 64 0,0-1 0 16,0-2-1216-16,5 0-256 0,-1-1-32 0,0 0-16 15,-1 1-208-15,1 0-64 0,2-5 0 0,1 4 0 0,-6 2-192 0,2-1-160 16,-1 1 32-16,-3-1 0 15,-10 3-1616 1,0 0-320-16,0 0-64 0</inkml:trace>
  <inkml:trace contextRef="#ctx0" brushRef="#br1" timeOffset="120341.46">31735 8329 9215 0,'0'0'816'15,"0"0"-656"-15,0 0-160 0,0 0 0 0,0 10 3776 0,0-10 704 16,0 0 160-16,8 11 32 0,-1-4-3136 0,3-5-640 15,0-1-112-15,3-1-16 0,1-1-112 0,1 0-16 16,3 0 0-16,4-3 0 0,-2-2-352 0,2 0-80 0,1 3-16 0,2-2 0 16,3-2-464-16,-3 1-112 0,-2-3 0 15</inkml:trace>
  <inkml:trace contextRef="#ctx0" brushRef="#br1" timeOffset="120750.89">32351 8057 25631 0,'0'0'2272'15,"0"0"-1824"-15,7-5-448 0,-7 5 0 0,0 0 752 0,0 0 48 16,0 0 16-16,0 0 0 0,0 0-384 0,0 0-80 15,-7 7-16-15,-2 5 0 0,-2 2 880 0,5-5 192 16,-3 3 16-16,-1 5 16 16,-2-1-1440-16,1 2-432 0,-1 2-16 0,2 0 0 0,0 0 832 0,-7 18 176 15,6-8 16-15,3-4 16 0,5-4-80 0,3-5 0 16,0-17-16-16,5 19 0 0,4-7-64 0,1-1-16 16,2-6 0-16,-3-2 0 0,3-2 192 0,0-1 32 15,4-1 16-15,2-3 0 0,-2 0-16 0,2-6 0 16,2 2 0-16,13-11 0 0,-6-1-176 0,-7 0-32 15,-3-3-16-15,-6 0 0 0,-2 0 16 0,-4-1 0 16,-1 1 0-16,-4 1 0 0,-1-2-64 0,-6 0-16 16,1 3 0-16,-3 3 0 0,-1 2-224 0,-1 4-128 0,-2-1 160 15,0 0-160-15,-2 3 0 0,1 3-208 0,0 1 16 0,-1 1 0 32,1 4-1744-32,0 2-352 0,1 2-64 0</inkml:trace>
  <inkml:trace contextRef="#ctx0" brushRef="#br2" timeOffset="129675.61">28391 7158 6447 0,'12'4'272'0,"-12"-4"80"0,14 5-352 0,-2 1 0 15,-1-3 0-15,-2 2 0 0,-9-5 1872 0,9 8 304 0,-9-8 64 16,9 5 16-16,-9-5-1056 0,0 0-224 0,0 0-32 15,0 0-16-15,10 2 416 0,-10-2 64 0,0 0 32 0,9-2 0 16,-9 2-112-16,0 0-32 0,8-4 0 0,-8 4 0 16,0 0-464-16,0 0-80 0,0 0-32 0,0 0 0 15,3-10-272-15,-3 10-64 0,0 0-16 0,0 0 0 16,-2-8-80-16,2 8-16 0,-5-8 0 0,5 8 0 16,-9-5-16-16,0 3 0 0,-1-2 0 0,-2-1 0 15,1 1-16-15,-1 2-16 0,2 0 0 0,-4 0 0 16,0-2 80-16,-1-1 16 0,0 1 0 0,-3 1 0 15,-2-3-48-15,-4 0 0 0,-1 2 0 0,0 3 0 0,-3-3-48 16,-1-1-16-16,-2 0 0 0,-1 1 0 0,-2 0-208 16,1-1 0-16,0 0 0 0,-3 0 0 0,-2-4 0 15,0 3 128-15,-1 2-128 0,-3-4 144 0,-4-1-144 0,-1 0 128 16,-1 3-128-16,-2 1 128 0,-1-3-128 0,3 2 0 16,0 1 0-16,-3-2 0 0,-1 1 128 0,-2 2-128 15,-2-1 128-15,0-1-128 0,-1-1 0 0,1 0 0 16,-1 2 0-16,1 2 0 0,-1-1 0 0,1-1 0 15,0 2 0-15,-2-3 0 0,-5 1 0 0,1-1 0 16,0 2 0-16,1 2 0 0,4 0 0 0,-4 1 0 16,0 0 0-16,-2-3 0 0,-2-1 0 0,1 1 0 15,-1 3 0-15,1 1 0 0,1 0 0 0,0 2 0 16,1 1 0-16,-3-1 0 0,-2-3 0 0,1 1 0 16,1 0 0-16,3 4 0 0,1 2 0 0,2-2 0 0,1 3 0 15,-2 0 0-15,-2-3 0 0,-1 1 0 0,1 1 0 0,1 1 0 16,1 0 0-16,1 2 0 0,1-2 0 0,1 2 0 15,-1-3 0-15,-2 2 0 0,-2-2 0 0,5-1 0 16,-2 1 0-16,3 1 0 0,0-3 0 0,3 4 0 16,1 1 0-16,0 1 0 0,-2-3 128 0,0 3-128 15,-4-2 0-15,6 2 128 0,1-3-128 0,1 4 128 16,-3-3-128-16,5 3 0 0,-3-4 0 0,0 2 0 16,2-2 0-16,-3 1 0 0,-3 1 128 0,2 0-128 15,-1 1 0-15,5 2 0 0,-1-1 0 0,2 1 0 16,0-1 0-16,-1-2 0 0,1 1 128 0,0-1-128 15,-1 4 0-15,0-3 0 0,1-1 0 0,-1 4 0 16,2 1 0-16,4 1 160 0,1-2-160 0,0 3 160 16,0-1-160-16,0 1 128 0,0 0-128 0,-2-3 128 0,-2-2-128 15,-1 3 0-15,2-1 0 0,2 2 0 16,1 2 0-16,4-1 0 0,0 1 0 0,5-1 0 0,-1 2 0 16,2-3 128-16,-2-1-128 0,2 2 0 0,1 1 0 0,1 1 0 15,-1-1 0-15,1-1 0 0,-1-1 0 0,3 1 0 16,-1 0 0-16,4-1 0 0,-1-2 0 0,2 1 0 15,0 0 128-15,1 3-128 0,0 0 0 0,3 1 0 16,-1 0 0-16,4-1 0 0,0-1 0 0,3 1 0 16,1 0 0-16,3-1 0 0,1-4 0 0,0 2 0 15,2 2 0-15,-2 0 0 0,3 2 0 0,-1 0 160 16,3 0-160-16,2-2 160 0,-1 3-160 0,2 0 0 16,1 0-192-16,3-1 192 0,2 1 0 0,1-1 0 15,2-2 0-15,2 2 0 0,0 0 0 0,3 0 0 0,-1 0 0 0,5-1 0 16,1-1 0-16,1-1 0 0,5-2 0 15,1 3 0-15,0 1 0 0,1-3 0 0,2 0 0 0,4-2 0 16,1 4 0-16,3 0 0 0,2 2 144 0,-1-4-144 16,2-3 0-16,-1-2 0 0,-1 3 0 0,2-2 0 15,1 3 0-15,2 1 0 0,1-2 0 0,4-2 0 16,0 4 0-16,6-1 0 0,3-3 0 0,-2 3 0 16,-1-3 0-16,-1 2 128 0,2 0-128 0,2-2 0 15,1 1 0-15,3-2 0 0,3-1 0 0,2 0 128 16,1-3-128-16,0 0 0 0,-1-1 128 0,1 1-128 15,0 0 0-15,3-1 128 0,1-1-128 0,1 2 0 16,3 1 0-16,-8-2 0 0,0-3 0 0,2 3 0 16,4 2 0-16,-1-1 0 0,1-2 0 0,-1 1 0 15,-1-2 0-15,-1 2 0 0,-2-3 0 0,3 2 0 0,3-1 0 0,-2 2 0 16,-2 0 0-16,0 1 128 0,0-2-128 0,0-2 0 16,-2 0 0-16,4 2 0 0,6-1 0 0,-4 0 0 15,-2-2 0-15,-3 0 0 0,-5 0 0 0,2 1 0 16,1-2 0-16,4 1 0 0,3 0 0 0,-3-2 0 15,-3 1 0-15,-2 1 128 0,-3-3-128 0,0 2 0 16,1 0 0-16,1 0 0 0,1 1 0 0,1-2 0 16,-3-3 0-16,-2 2 128 0,-3-3-128 0,1 3 0 15,-1-5 0-15,2 4 128 0,1 2-128 0,0-3 144 16,-1-3-144-16,-1 3 160 0,1-4-160 0,-3 3 0 16,-2-1 0-16,0-3 0 0,2 2 0 0,0-3 0 15,0 2 0-15,0-2 0 0,-1 0 0 0,-1 1 128 16,-4-2-128-16,0 0 0 0,-2 2 0 0,2 0 0 0,1 2 128 0,-1-2-128 15,2 2 0-15,0-3 0 0,-4 1 144 0,-1-4-144 16,0 0 0-16,-4 1 0 0,-1 3 0 0,0-3 128 16,1-1-128-16,-4 3 0 0,0-2 0 0,-1 3 0 15,2 1 0-15,-3-2 0 0,-1-5 0 0,-3 2 128 16,-2 0-128-16,-2-1 0 0,0 1 0 0,-4-1 0 16,0-2 0-16,-2 2 0 0,0-3 0 0,0 1 128 15,0 0-128-15,1-1 0 0,-3-1 128 0,1-2-128 16,-1-1 0-16,-2 0 128 0,2 1-128 0,-3 0 0 15,0-1 0-15,0-1 144 0,-1 1-144 0,0 3 0 16,-1-1 0-16,0-1 0 0,-3 3 0 0,-1-3 0 16,-2 1 128-16,-1-1-128 0,-2 1 0 0,-2 2 0 15,-1-1 128-15,0 0-128 0,0 1 0 0,-3 0 0 16,-2-2 128-16,0-2-128 0,-2 2 0 0,0 0 0 0,-2-3 0 0,0 4 0 16,-1 0 128-16,-2 2-128 0,-1 1 0 0,-3-2 0 15,-3 0 128-15,0 0-128 0,-3 2 0 0,-1-1 128 16,0-1-128-16,1 1 0 0,-2 3 0 0,0 1 0 15,-3 0 0-15,-1-2 0 0,-1 0 0 0,2-1 0 16,-4 4 0-16,0-1 0 0,1-3 0 0,-1 0 0 16,1 2 0-16,-2 2 0 0,-2-2 0 0,0 0 0 15,0 0 0-15,-1 1 0 0,0-1 0 0,-3-1 0 16,-2-1 0-16,2 2 0 0,0 3 0 0,0-3 0 16,1-1 0-16,-1 1 0 0,2 1 0 0,-1-2 0 15,-1-4 0-15,-2 4 0 0,0 2 0 0,2 1 0 16,-3 1 0-16,1-2 0 0,-3 2 0 0,1 1 0 0,1-3 0 15,0 0 0-15,2 0 0 0,0 0 0 16,-2 2 0-16,3 2 0 0,0 1 0 0,1 0 0 0,-1 2 0 0,-1-1 0 16,-3 3 0-16,0 1 0 0,0-8 0 0,-1 5 0 15,-4 2 0-15,0-2 0 0,2 2 0 0,-1 2 0 16,-1 2 0-16,0 1 0 0,0 0-128 0,-1 0 128 16,-3-1 0-16,-1 0 0 0,-2-1 0 0,-1 1 0 15,-1 0 0-15,0 3 0 0,2 2 0 0,2 0 0 16,5-1-208-16,2 3 0 0,5 2 0 0,3 3-12208 15,2-4-2432-15</inkml:trace>
  <inkml:trace contextRef="#ctx0" brushRef="#br2" timeOffset="131407.89">28912 7858 13407 0,'0'0'592'0,"0"0"128"0,0 0-576 0,0 0-144 0,-7-3 0 0,7 3 0 16,0 0 944-16,-5-5 144 0,1-3 48 0,4 8 0 15,0 0-368-15,0 0-64 0,0 0 0 0,0 0-16 16,0 0 128-16,0 0 16 0,7-4 16 0,2 2 0 15,1 0-80-15,4 1 0 0,-3 1-16 0,5-1 0 16,-1-2-96-16,4 2-16 0,1-2 0 0,4 2 0 16,7 1-128-16,1 0-16 0,3 1-16 0,0-1 0 15,-2-1-176-15,3 0-48 0,3 0 0 0,-3 3 0 16,-1 3 128-16,0 3 0 0,1-3 16 0,0 3 0 16,-2-2-144-16,0-1-16 0,1 4-16 0,-2 1 0 15,2 0-224-15,1 3 128 0,-1 2-128 0,-2 0 0 0,-1 2 192 16,0-1-48-16,-2 4-16 0,0 0 0 0,-5-1-128 0,-1 3 0 15,-1-1-192-15,-1 1 192 0,2 1 0 0,-2 0 0 16,-2-2 0-16,-1-1 192 0,0 2-192 0,-1-2 0 16,-2-1-192-16,2 4 192 0,1-2 0 0,-1-1 0 15,-3-1 192-15,0 3-64 0,-1-1-128 0,-1-2 128 16,1-1-128-16,-1 4 128 0,0 1-128 0,-2 0 128 16,-2 2-128-16,0-2 128 0,0-3-128 0,-2 1 192 15,0 0-192-15,-1 3 192 0,0-2-192 0,0 2 0 16,-4 0 0-16,1-1 0 0,-1 0 0 0,-1-1 192 15,1-2-192-15,-1 1 192 0,0 2-192 0,-1 2 0 16,1 0 144-16,-1-3-144 0,0-3 128 0,-1-2-128 0,-1 1 160 0,-1-1-160 16,1-1 0-16,-1 2 0 0,1 0 0 0,-2 0 0 15,-1-3 240-15,0-1-48 0,-2-3-16 16,2 3 0-16,-1 3-32 0,-2 1 0 0,-1-1 0 0,0 1 0 16,2-3-144-16,-2 1 192 0,-1-4-192 0,-1 4 192 15,1-1-48-15,1 1 0 0,-1 1 0 0,-1-1 0 16,-3 1-144-16,0-2 160 0,2-2-160 0,0 3 160 15,-4 4-160-15,1-3 0 0,0 1 144 0,0-1-144 16,-1-1 144-16,1-1-144 0,-1-2 192 0,-1-1-192 16,-1 2 256-16,0 0-64 0,2-2-16 0,1 0 0 15,-2-1-32-15,-1-3 0 0,1 1 0 0,-1 0 0 16,-3 2-16-16,2 2-128 0,2-4 192 0,0 1-64 16,-1-4 0-16,2 3 0 0,-2-1 0 0,0-1 0 15,0 2 0-15,1-1-128 0,-1 2 192 0,0 0-64 0,-1 0 0 16,0 1-128-16,0-4 192 0,1 3-64 0,-1-5-128 0,1 2 128 15,0-1-128-15,1 0 128 0,-1-2-128 0,0 1 0 16,1 2 144-16,2-3-144 0,1 1 0 0,1 1 0 16,1-1 0-16,0-2 128 0,2 0-128 0,0 2 0 15,2-1 128-15,1-1-128 0,7-3 0 0,-9 4 0 16,9-4 0-16,0 0 128 0,0 0-128 0,0 0 0 16,0 0 0-16,0 0 0 0,0 0-400 0,0 0 0 15,0 0 0-15,6 7 0 16,4-3-1856-16,-10-4-368 0,12 0-80 0</inkml:trace>
  <inkml:trace contextRef="#ctx0" brushRef="#br2" timeOffset="131777.71">29352 9476 17503 0,'-12'-5'768'0,"12"5"176"0,-9-3-752 0,3 0-192 0,6 3 0 0,-9 0 0 16,0 5 1664-16,0 4 288 0,0-3 64 0,2 5 16 15,0-3-880-15,-2 4-160 0,2-3-32 0,-1 5-16 16,2 1 16-16,1 4 16 0,-3 0 0 0,2-1 0 16,-1-2-192-16,1 4-32 0,-2 0-16 0,1 0 0 15,0 1-224-15,2 0-32 0,-1-2-16 0,1-1 0 16,1-1-96-16,1-3-32 0,1 1 0 0,2 0 0 15,2-1-16-15,4 1 0 0,1-1 0 0,3-1 0 0,3 0 48 0,2 1 0 16,3 0 0-16,5-3 0 0,4 2-48 0,2-6-16 16,0 1 0-16,6-2 0 0,0 5-64 0,2-6-16 15,1-3 0-15,0 1 0 0,4 1-32 0,1-2 0 16,2-1 0-16,2 1 0 0,1 0-48 0,1 1-16 16,-1 1 0-16,-2-2 0 0,-3-2-128 0,-3 0 0 15,-3 0 0-15,-4 4 0 16,-2 0-1024-16,-4 0-224 0,-3 1-48 0</inkml:trace>
  <inkml:trace contextRef="#ctx0" brushRef="#br2" timeOffset="136562.35">5645 4897 9839 0,'0'0'432'0,"0"0"96"0,0 0-528 0,1-9 0 0,1-3 0 0,-2 12 0 15,0-6 848-15,0 6 64 0,0 0 16 0,1-10 0 16,-2 2-400-16,1 8-80 0,0 0 0 0,0 0-16 16,-4-9 48-16,4 9 16 0,-7-8 0 0,2 4 0 15,5 4 16-15,0 0 16 0,-6-5 0 0,6 5 0 16,0 0-16-16,-10 2 0 0,1 1 0 0,9-3 0 16,-12 4-16-16,2-2-16 0,0 3 0 0,0 2 0 0,1-4-32 0,0 4 0 15,-1 0 0-15,0 1 0 0,-3 6-16 0,3 1-16 16,-3 2 0-16,1 0 0 0,-1 4 0 0,1 0 0 15,1 5 0-15,3 1 0 0,-3-5-272 0,1 5-144 16,2-1 160-16,0 3-160 0,1-5 160 0,0 3-160 16,4-3 160-16,0 0-160 0,1 1 224 0,2-3-48 15,0-3-16-15,2-2 0 0,2-5 144 0,1 0 16 16,0 0 16-16,3 0 0 0,2-7 0 0,1 0 0 16,-2 1 0-16,1-3 0 0,3-2-48 0,1-2-16 15,1-4 0-15,-1 1 0 0,3 0-16 0,1 0 0 16,3-6 0-16,-2 1 0 0,2-2 16 0,0-4 0 15,0-3 0-15,-1-3 0 0,-1 1-16 0,0 1-16 0,-1-1 0 0,-3-1 0 16,-3-1 160-16,-2-1 48 0,2-1 0 16,-1-3 0-16,-5 3 0 0,-2-2 16 0,-4 2 0 0,-1 1 0 15,-2-2-112-15,-2 3-32 0,-1 2 0 0,-3 2 0 16,-4-1-64-16,-1 4 0 0,4 1-16 0,-3 4 0 16,0-1-240-16,-1 5 128 0,0-3-128 0,0 4 0 15,0 3 0-15,0 0 0 0,0 2 0 0,2 2 0 31,0 3-496-31,2 2-80 0,3-2-32 0,1 4 0 16,3 0-1632-16,0 5-320 0,3 1-64 0,3-2-11216 0</inkml:trace>
  <inkml:trace contextRef="#ctx0" brushRef="#br2" timeOffset="136895.98">6235 5366 17903 0,'0'0'784'0,"0"0"176"0,0 0-768 0,0 0-192 15,0 0 0-15,0 0 0 0,0 0 1152 0,0 0 176 16,0 0 32-16,0 0 16 0,0 0-384 0,0 0-80 15,0 0-16-15,0 0 0 0,0 0 144 0,4-10 32 0,-4 10 0 0,0-9 0 16,-2-1-112-16,1 2 0 0,0-3-16 16,0 4 0-16,1 7-304 0,0 0-48 0,0-11-16 0,0 1 0 15,0 2-272-15,0 8-64 0,0 0-16 0,2-10 0 16,-1 2-224-16,-1 8 128 0,0 0-128 0,0 0 0 16,0 0 0-16,0 0-208 0,5-5 16 0,-5 5 0 31,0 0-2096-31,0 0-400 0,0 0-96 0</inkml:trace>
  <inkml:trace contextRef="#ctx0" brushRef="#br2" timeOffset="137480.96">6603 4638 11055 0,'0'0'976'0,"0"0"-784"15,0 0-192-15,2-9 0 0,-2 9 2208 0,0 0 400 16,0-9 80-16,0 9 0 0,0 0-1424 0,0 0-304 0,0 0-48 16,0 0-16-16,0 0-432 0,0 0-80 15,0 0-32-15,0 0 0 0,-5 9 160 0,1 1 16 0,1 3 16 0,2-2 0 16,-1 2 160-16,-1 3 16 0,3 2 16 0,0 4 0 16,0 4-96-16,0 0-32 0,0 3 0 0,0 0 0 15,-1 2-80-15,1 2-16 0,0 2 0 0,0 2 0 16,-3 1-192-16,2 0-64 0,-2-3 0 0,2-3 0 15,1-3 0-15,-1-4-16 0,0-1 0 0,-1 2 0 16,1-2 32-16,0 0 16 0,-2-2 0 0,2-3 0 16,0-7 32-16,-1 2 0 0,1 0 0 0,1 3 0 15,0-3-32-15,1-3 0 0,-1 1 0 0,0-1 0 16,0-11-80-16,2 10-16 0,-2-10 0 0,2 13 0 16,-2-13-48-16,0 12-16 0,0-12 0 0,4 10 0 0,-4-10-128 15,4 11 160-15,-4-11-160 0,0 0 160 16,0 0-160-16,0 0 0 0,0 0 0 0,0 0 128 0,0 0-128 0,6 7 128 15,-6-7-128-15,0 0 128 0,0 0-128 0,0 0 0 16,0 0 0-16,0 0 0 16,0 0 0-16,10-2 0 0,-10 2 0 0,10-1 0 15,-10 1-384-15,11-4-128 0,-11 4 0 0,11-4-16 16,-2 1-2736-16,-9 3-528 0</inkml:trace>
  <inkml:trace contextRef="#ctx0" brushRef="#br2" timeOffset="138346.14">7562 4812 13823 0,'0'0'1216'0,"0"0"-960"0,4-12-256 0,0 5 0 16,-4 7 592-16,5-12 80 0,0-1 16 0,-1 5 0 15,-4 8 208-15,6-11 32 0,-6 11 16 0,0 0 0 0,4-9-192 0,-4 9-48 16,0 0 0-16,0 0 0 0,0 0-80 0,0 0-32 16,0 0 0-16,0 0 0 0,0 0-96 0,5 11-32 15,-4 1 0-15,0 5 0 0,-1-1 176 0,0 5 16 16,0 4 16-16,-1 3 0 0,0 3-112 0,-2 2-32 16,-1 6 0-16,2 0 0 0,-4 1-176 0,-1-2-32 15,2-1-16-15,-1-3 0 0,1-2-144 0,0-2-32 16,1-4 0-16,-1-2 0 0,-2-1-128 0,1-3 128 15,1-4-128-15,1-4 128 0,0 1-128 0,3 0 160 16,0-6-160-16,1-7 160 0,0 0-160 0,0 0 0 16,0 0 0-16,0 0 0 15,0 0-544-15,0 0-192 0,0 0-32 0,9-4-12896 0</inkml:trace>
  <inkml:trace contextRef="#ctx0" brushRef="#br2" timeOffset="138563.31">7175 5187 18431 0,'0'0'816'0,"0"0"160"0,0 0-784 0,0 0-192 0,0 0 0 0,17-4 0 16,2 1 2944-16,4 1 560 0,4-1 96 0,4 1 32 16,6-3-2416-16,3-3-496 0,0 3-80 0,2-3-32 15,0 1-352-15,1 0-80 0,-2-2-16 0,4 3 0 16,0-3-160-16,0 3 0 0,-4 1 0 0,-2 0 0 15,0 1-304-15,-4 1-144 0,-6 2-16 16,-4 1-9424-16,-2 0-1888 0</inkml:trace>
  <inkml:trace contextRef="#ctx0" brushRef="#br2" timeOffset="141080.87">8505 4849 3679 0,'0'0'160'0,"0"0"32"0,0 0-192 0,0 0 0 15,0 0 0-15,0 0 0 0,0 0 2464 0,0 0 448 16,0 0 96-16,0 0 0 0,0 0-2048 0,0 0-400 16,0 0-96-16,0 0-16 0,0 0-32 0,0 0-16 15,0 0 0-15,0 0 0 0,0 0 400 0,0 0 80 16,0-11 16-16,0 11 0 0,0-9-16 0,3-1 0 16,-3 10 0-16,9-11 0 0,-1-1-368 0,3-2-64 15,1 2 0-15,0 2-16 0,-1-2-240 0,2 3-32 16,1-2-16-16,1 2 0 0,0 0-144 0,2 3 0 0,-3-2 144 15,1 3-144-15,0 1 128 0,1-1-128 0,-1 2 128 0,0 2-128 16,0 1 0-16,2 0 0 0,1 1 0 0,-3 3 0 16,-1 3 0-16,-1-4 0 0,-3 3 0 0,1 4-128 15,1 0 128-15,-2 4 0 0,0 2 0 0,-2 0 0 16,-3 0 0-16,-1-1 0 0,-1 4 0 0,0 1 0 16,-3-1 0-16,-1 3 0 0,-1 5 0 0,-1-4 0 15,-4 0 0-15,0 1 128 0,-2-1-128 0,0 0 176 16,-1 4 16-16,-1-2 16 0,0 0 0 0,-3 0 0 15,-2-5 144-15,-1 0 32 0,-2-1 0 0,0-1 0 16,0-1 48-16,0-2 16 0,0 0 0 0,0-1 0 16,0-1-64-16,1-1 0 0,0 0 0 0,0-1 0 15,-1 0-32-15,1-4-16 0,4 2 0 0,2-4 0 16,-2 0-112-16,1 2-32 0,1-2 0 0,2 0 0 0,1-1-64 0,1-2-128 16,0 2 176-16,8-4-176 0,0 0 128 0,0 0-128 15,0 0 0-15,0 0 0 0,0 0 128 0,0 0-128 16,0 0 0-16,0 0 0 0,0 0 128 0,0 0-128 15,0 0 0-15,0 0 0 0,14-4 128 0,0 2-128 16,0-2 0-16,0 2 0 0,1 2 0 0,3 3 128 16,2 1-128-16,1-2 0 0,-1 1 128 0,1 1-128 15,1 1 0-15,1 1 0 0,0-1 0 0,2 4 160 16,2-2-160-16,-2-1 128 0,0 0-128 0,-3-1 0 16,0-2 144-16,1 1-144 0,-1 1 192 0,-1-3-48 15,-1 0 0-15,-2-1 0 0,-2 0-144 0,-4-1 128 16,0 0-128-16,-1 0 128 0,-11 0-128 0,9 0 0 0,-9 0 144 15,10 0-144-15,-10 0 0 0,0 0-128 0,0 0 0 0,0 0 0 32,0 0-1840-32,0 0-352 0,-5-9-80 0</inkml:trace>
  <inkml:trace contextRef="#ctx0" brushRef="#br2" timeOffset="141649.37">9607 4624 15887 0,'0'0'704'0,"0"0"144"0,0-7-672 0,0 7-176 0,0 0 0 0,0 0 0 16,0 0 784-16,0 0 128 0,0 0 32 0,0 0 0 15,-7-4-416-15,7 4-80 0,0 0 0 0,-12 0-16 16,2 4 16-16,2 0 16 0,-2 1 0 0,0 3 0 16,-1-1 112-16,-1 5 32 0,1-2 0 0,-2 5 0 15,-1 4 64-15,-1 7 16 0,1-1 0 0,-2 4 0 16,-1-3-192-16,1 6-48 0,1 1 0 0,1 1 0 15,0 0-128-15,0-1-16 0,0 5-16 0,4-2 0 16,1-6-80-16,2 1-16 0,1-6 0 0,3 0 0 16,3-5-32-16,0-1-16 0,0 0 0 0,3-1 0 15,4 0-144-15,-1-2 160 0,1 1-160 0,1-2 160 16,3-4-160-16,0 0 0 0,-1-4 144 0,3 2-144 16,0-3 0-16,2 1 0 0,1-6 0 0,3-1 0 15,1-1-704-15,-1-2-48 16,-2-1-16-16,1-1-12384 0</inkml:trace>
  <inkml:trace contextRef="#ctx0" brushRef="#br2" timeOffset="142099.19">9894 4875 15135 0,'0'0'672'0,"4"-7"144"0,0-2-656 0,-4 9-160 16,0 0 0-16,6-8 0 0,-6 8 528 0,0 0 80 0,0 0 16 0,0 0 0 15,0-11-272-15,0 11-48 0,-5-5-16 0,5 5 0 16,-11 2 240-16,-2 2 48 0,-1 2 16 0,0 2 0 16,2 5 64-16,-2 1 16 0,-3 1 0 0,3 3 0 15,1 1 160-15,3 5 16 0,-3 1 16 0,2 3 0 16,1-2-368-16,1 3-80 0,3-2-16 0,3-2 0 15,2-5-144-15,1-2-48 0,0-4 0 0,4-2 0 16,1 0 144-16,4 0 32 0,-2-5 0 0,5 0 0 16,-1-4 176-16,3-3 32 0,1-1 16 0,3-3 0 15,1 1 0-15,0-2 0 0,0-1 0 0,0-2 0 16,-1 0-224-16,1-5-64 0,0 0 0 0,0 1 0 16,-1-5-64-16,-3 1 0 0,-2-1-16 0,-1-1 0 15,-2-3 80-15,-1-2 0 0,-3-1 16 0,-2 2 0 0,-3-2 48 16,-1 0 16-16,-2 0 0 0,-1 0 0 0,-1 1-224 0,0 2-48 15,1 2-128-15,-3 3 192 0,0 2-192 0,-2 5-240 16,-4-1 48-16,0 5 16 16,0-2-1184-16,-2 5-240 0,0 2-64 0,1 2 0 15,0 3-1344-15,2-1-288 0</inkml:trace>
  <inkml:trace contextRef="#ctx0" brushRef="#br2" timeOffset="142565.71">10211 4352 10127 0,'-1'-12'896'0,"1"3"-704"0,0-2-192 0,1 3 0 15,-1 8 1728-15,0 0 320 0,0 0 64 0,0 0 16 16,0 0-1168-16,0 0-224 0,0 0-48 0,0 0-16 16,0 0-144-16,10 0-16 0,-10 0-16 0,13 4 0 15,-2 2 208-15,1 2 32 0,-2-3 16 0,3 8 0 16,-1 2-64-16,6 1-16 0,0 1 0 0,1 2 0 16,3 3-160-16,-2 1-48 0,0 2 0 0,1 3 0 15,-2 1-16-15,1 2 0 0,0 2 0 0,-1-1 0 0,-1 1-112 16,-1-3-16-16,-2 3-16 0,-2 0 0 0,-3-1-64 0,-1 4-16 15,-2-1 0-15,-2 1 0 0,-1-5 96 0,1 4 0 16,-5 0 16-16,-5-2 0 0,-2 0 48 0,-2-1 16 16,-3-2 0-16,-2-4 0 0,-3 2 16 0,-3-4 0 15,-2 0 0-15,-1 1 0 0,-1-3-32 0,-3 0 0 16,1-4 0-16,0-4 0 0,0 0-96 0,1-1-32 16,-2-2 0-16,2 2 0 0,-1-1-96 0,2-3-32 15,1 3 0-15,0-5 0 0,2 1-128 0,2-4 0 16,1-3 0-16,3-1 128 0,3 3-304 0,3-2-64 15,9-1-16-15,0 0 0 16,-7-4-1792-16,7 4-352 0,0-9-80 0,4 0-12096 0</inkml:trace>
  <inkml:trace contextRef="#ctx0" brushRef="#br2" timeOffset="144036.13">3844 5146 2751 0,'-12'-3'256'0,"12"3"-256"0,-8-1 0 0,8 1 0 15,0 0 3408-15,0 0 640 0,0 0 128 0,6-5 32 0,3-3-2576 16,2 3-512-16,1 2-96 0,3-3-32 0,4-1-256 0,4 2-48 16,2-4-16-16,3 1 0 0,4 3-272 0,2-3-48 15,2 3-16-15,2-1 0 0,4-5-160 0,-1 4-48 16,-2 2 0-16,-1 1 0 0,-1 1-128 0,-3 0 0 16,-2 0 0-16,-1 0 0 0,-2 0 0 0,-2 2 0 15,-3 0 0-15,-3 2 0 16,0 1-1408-16,-5 2-384 0</inkml:trace>
  <inkml:trace contextRef="#ctx0" brushRef="#br2" timeOffset="144214.01">3827 5389 2751 0,'0'0'256'0,"0"0"-256"0,0 0 0 0,17-3 0 16,1-3 5024-16,6-2 960 0,3 3 192 0,3-1 32 15,6 2-4432-15,0 0-896 0,5-5-176 0,2 0-48 16,2 0-464-16,-2 2-192 0,-1-1 128 0,-5-3-128 16,0-1 0-16,-3 5 0 0,-3-2-144 0,-5 4-12112 15</inkml:trace>
  <inkml:trace contextRef="#ctx0" brushRef="#br2" timeOffset="144817.51">2255 4921 12895 0,'0'0'1152'0,"-8"5"-928"0,-1-1-224 0,9-4 0 16,-8 6 896-16,0-1 128 0,0 3 16 0,-1 2 16 16,-2 4-544-16,0 0-128 0,-1 3 0 0,-1 0-16 15,-1 2-144-15,-2 6-32 0,-2 0 0 0,-1 4 0 16,-1 2 128-16,1 1 32 0,2 6 0 0,2 1 0 16,1-2-96-16,2 2 0 0,1-2-16 0,5 0 0 15,-1-3-48-15,5-1 0 0,0-6 0 0,5-1 0 16,1-6 192-16,2-2 16 0,3-3 16 0,1-4 0 15,2 0 240-15,0-5 48 0,4 0 16 0,3-6 0 16,4-5 160-16,-1-1 16 0,3-4 16 0,-1-2 0 0,0-4-240 16,1-3-48-16,3-3-16 0,0-2 0 0,0 0-304 0,-1-3-64 15,0 0-16-15,-2 1 0 0,-2 1-224 0,-1 1 144 16,-2-4-144-16,-2 2 128 0,-3-2 64 0,-4 4 0 16,-4-3 0-16,-2 3 0 0,0-8 32 0,-3 7 16 15,-4-3 0-15,-2 5 0 0,0 0-112 0,-2 1 0 16,2 4-128-16,-2 6 192 0,-2 0-192 0,2 7-160 15,-1 3 32-15,7 2 0 16,-11 1-1536-16,2 4-320 0,1 3-48 0</inkml:trace>
  <inkml:trace contextRef="#ctx0" brushRef="#br2" timeOffset="145055.96">2799 5473 22111 0,'0'0'976'0,"0"0"208"15,0 0-944-15,0 0-240 0,0 0 0 0,0 0 0 0,0 0 1728 0,0 0 288 0,0 0 64 0,0 0 16 16,0 0-1072-16,0 0-192 0,0 0-64 0,0 0 0 16,0 0-272-16,0 0-64 0,0 0-16 0,-4-12 0 15,3 2-288-15,1 1-128 0,0-1 128 0,1 2-128 16,0-3 0-16,3 3 0 0,0-2-192 0,1 2 192 15,0 0-1584-15,3 2-192 0,1 4-32 0,1-2-11376 16</inkml:trace>
  <inkml:trace contextRef="#ctx0" brushRef="#br2" timeOffset="145291.12">3253 4828 24879 0,'0'0'2208'0,"-7"-6"-1760"16,7 6-448-16,0 0 0 0,0 0 1472 0,0 0 224 15,4 13 32-15,0 1 16 0,-3 2-1072 0,-1 6-224 16,0 2-32-16,-1 6-16 0,-1 6-208 0,-4 2-32 0,-2 0-16 0,-4 0 0 16,2-1-144-16,-4 4 192 0,-1 1-192 0,-2 2 192 15,3 5-192-15,-4-1-144 0,1-5 144 0,0 0-208 31,1-5-2288-31,0-1-464 0</inkml:trace>
  <inkml:trace contextRef="#ctx0" brushRef="#br2" timeOffset="155642.32">7144 18272 4607 0,'0'0'192'0,"0"0"64"0,0 0-256 0,0 0 0 16,0 0 0-16,0 0 0 0,0 0 2960 0,2-9 560 16,0 3 96-16,-2 6 32 0,0 0-1984 0,0 0-400 15,2-10-80-15,-2 10-16 0,0 0-144 0,0 0-48 16,0 0 0-16,4-9 0 0,-5-1-112 0,1 10-32 15,0 0 0-15,0 0 0 0,0 0-80 0,0 0-32 16,0 0 0-16,0 0 0 0,0 0-208 0,0 0-32 16,0 0-16-16,0 0 0 0,0 0-224 0,0 0-48 15,-4 13-16-15,0-2 0 0,0 3 32 0,3 2 16 0,-2 4 0 0,2 0 0 16,1 1-32-16,-1 4-16 0,1-1 0 16,1 4 0-16,0-3-176 0,2 4 128 0,-2-2-128 0,6 0 128 15,-2-4-128-15,1 2 0 0,4 0 144 0,2 3-144 16,-1-6 128-16,2-2-128 0,-2-2 160 0,2 0-160 15,0-3 256-15,1-1-32 0,-2-5-16 0,2 1 0 16,2-3 80-16,0-2 16 0,3 0 0 0,-4-1 0 16,-1-1-32-16,2 0 0 0,-2-2 0 0,3-1 0 15,0-1-112-15,-1 0-32 0,1-1 0 0,1 1 0 16,-2-1-128-16,2-2 160 0,1-3-160 0,0 4 160 16,0 0-160-16,3-2 0 0,-3-3 0 0,3 3 0 15,-1 0 128-15,2-1-128 0,-3 1 0 0,5 0 128 16,-1-7-128-16,-1 2 0 0,1 1 0 0,2-2 128 15,0 1-128-15,-1-3 0 0,-3 0 144 0,-2 3-144 16,3-3 0-16,1 2 0 0,0 1 0 0,2-2 128 0,-2 3-128 16,1-2 0-16,1 1 0 0,1 0 0 0,-1-3 0 15,3 3 0-15,2-3 0 0,1 2 0 0,-2 0 0 16,3 0 0-16,0 2 0 0,0-2 0 0,-1-1 0 0,0 5 0 16,-2-2 0-16,2 1 0 0,-1-1 0 0,-1 0 0 15,1 3 0-15,-1-2 0 0,1 4 0 0,-1 1 0 16,-1-2 0-16,3 2 0 0,1 2 0 0,-1 1 0 15,-1 0 0-15,0 2 0 0,1 3 0 0,-1 0 0 16,-5 2 0-16,0 4 0 0,-2 1 0 0,-1 0 0 16,-2 2 0-16,1 3 0 0,-4-1 0 0,0 2 0 15,1 1 0-15,-3 0 0 0,-2-1 0 0,0-1 0 16,-2-1 0-16,-2-1 0 0,-1 1 0 0,-2-2 0 16,0 2 128-16,-2-1-128 0,0 1 0 0,-3-1 0 0,-2-6 0 0,0 1 0 15,0-10 0-15,0 9 128 0,0-9-128 0,0 0 128 16,3 11-128-16,-3-11 0 0,0 0 128 0,0 0-128 15,0 0 128-15,0 0-128 0,0 0 160 0,0 0-160 16,0 0 176-16,0 0-176 0,0 0 192 0,0 0-192 16,8-3 144-16,-8 3-144 0,10-6 0 0,-4-4 144 15,2 0-144-15,-2 1 0 0,0 0 0 0,3 0 128 16,1 1-128-16,2-1 0 0,-2 0 0 0,2 2 0 16,-4 5 0-16,4-2 0 0,-1-1 0 0,-1 2 0 15,1 1 0-15,-1 1 0 0,1-1-144 0,2 2 144 16,1 0 0-16,0 2 0 0,1 0 0 0,-1 2 0 15,0 2 0-15,0-2-128 0,1 4 128 0,2-1 0 16,1-2 0-16,1 6-128 0,2-3 128 0,1 3 0 0,-3-8 0 16,3 3 0-16,2 0 0 0,1-2 0 0,2-3 0 0,1-1 0 15,2 0 0-15,5-1 0 0,-2-4 0 0,4-4 0 16,1-5 0-16,0 1 0 0,-3-1 0 0,4-1 0 16,-1-2 0-16,0 1 0 0,1-5 0 0,2 2 0 15,0-4 128-15,-2-1-128 0,3 0 0 0,-1 1 176 16,-1-3-176-16,-2 4 160 0,-1 0 32 0,-1 0 16 15,-4-1 0-15,-3 1 0 0,-2-1 96 0,-1-1 16 16,-1 1 0-16,-4 4 0 0,-3 0-32 0,-3 1 0 16,-1 0 0-16,-1 2 0 0,1-1-96 0,-3 2-32 15,-2 1 0-15,0 3 0 0,-3-1-32 0,1 5 0 16,-2-5 0-16,-5 12 0 0,0 0-128 0,0 0-224 16,2-5 48-16,-2 5 16 15,0 0-1648-15,0 0-336 0,-10 0-64 0,0 1-15360 0</inkml:trace>
  <inkml:trace contextRef="#ctx0" brushRef="#br2" timeOffset="156726.14">9087 19124 10127 0,'0'0'896'0,"0"0"-704"0,0 0-192 0,0 0 0 0,0 0 1520 0,0 0 272 15,0 0 48-15,0 0 16 0,0 0-400 0,0 0-80 16,0 0-16-16,0 0 0 0,0 0-144 0,0 0-48 15,0 0 0-15,0 0 0 0,0 0-224 0,0 0-48 16,0 0-16-16,0 0 0 0,0 0-336 0,-7 13-64 16,-2-6-16-16,0 3 0 0,0 2-80 0,0-3-32 15,-2 3 0-15,-1 0 0 0,1 2 0 0,-1 1 0 16,-2 3 0-16,-2-3 0 0,-2-1 0 0,-1-1 0 16,1 1 0-16,-5 0 0 0,0 0-32 0,-1 0 0 15,0-5 0-15,1 3 0 0,3-3-32 0,0 3-16 0,0-5 0 0,1 2 0 16,4-2 16-16,1 0 0 0,0 0 0 0,3-2 0 15,-1 1-96-15,3-3 0 0,2-2-16 0,7-1 0 16,-8 2-176-16,8-2 160 0,0 0-160 0,0 0 160 16,0 0-160-16,0 0 0 0,0 0 144 0,0 0-144 15,0 0 0-15,0 0 128 0,0 0-128 0,0 0 0 16,0 0 0-16,14-5 0 0,0-2 0 0,3 3 0 16,-1 3 0-16,4 1-128 0,3-3 128 0,4 2 0 15,1 1 0-15,3 0-128 0,0 1 128 0,1-1 0 16,1 0 0-16,-1 0 0 0,0 1 0 0,-1-1-128 15,1 0 128-15,0-1 0 0,2-1 0 0,-1-2 0 16,-2 1 0-16,-1 1 0 0,-2-1 0 0,-1 1 0 16,-2 0 0-16,-2 0 0 0,-4-3 0 0,-1 2 0 15,-1 1 0-15,-5-2 0 0,-1 1 128 0,-1-2-128 0,-10 5 128 16,0 0-128-16,0 0 160 0,0 0-160 0,4-9 352 0,-4 9-32 16,0-12 0-16,-4 4 0 0,-4-2 192 0,-2 2 16 15,-4-3 16-15,0 3 0 0,-4-3-192 0,0 3-32 16,-2-3-16-16,2 3 0 0,-6-2-176 0,1 2-128 15,0-2 144-15,1 4-144 0,0-1 0 0,4 2 0 16,3 1 0-16,0 1 0 16,2-1-384-16,3 1-64 0,2 1 0 0,8 2-16 15,0 0-2384-15,0 0-480 0,0 0-80 0</inkml:trace>
  <inkml:trace contextRef="#ctx0" brushRef="#br2" timeOffset="157225.67">9997 18964 18431 0,'0'0'816'0,"0"0"160"0,0 0-784 0,-2-7-192 0,2 7 0 0,-3-9 0 15,3 9 2416-15,-5-6 432 0,5 6 96 0,0 0 0 0,0 0-1360 0,0 0-288 16,0 0-48-16,0 0-16 0,-9 1-480 0,9-1-112 16,-9 8 0-16,2 0-16 0,-1 3-112 0,1-1 0 15,-2 4-16-15,1 3 0 0,2 1-16 0,-2 2 0 16,-1 3 0-16,2 2 0 0,-1-1-96 0,-1 6-32 15,0-1 0-15,1 3 0 0,1 2-96 16,-1-1 0-16,-1-1-16 0,2-3 0 0,0 0-16 0,4 3 0 16,-4-3 0-16,3-1 0 0,1-1-48 0,0 0-16 15,3-3 0-15,1-1 0 0,1-4 64 0,1-2 16 16,2 0 0-16,1-3 0 0,-3-1-96 0,4 1-16 16,2-7 0-16,1 2 0 0,0-2 0 0,0-1 0 15,2 2 0-15,-1-6 0 0,2 1-128 0,-2-1 128 16,-2 1-128-16,4-5 128 0,-1-1-128 0,-1 0 0 15,1-1 144-15,0-2-144 0,-1 1 0 0,-1 0 0 16,-2-5 0-16,1 1 0 0,-1-3 0 0,-1 2-320 0,1-3 64 16,-2 2 16-1,0 1-1872-15,0-3-384 0,-3 2-80 0,0-1-14448 0</inkml:trace>
  <inkml:trace contextRef="#ctx0" brushRef="#br2" timeOffset="157443.07">9596 19243 24879 0,'0'0'2208'0,"0"0"-1760"0,0 0-448 0,0 0 0 15,0 0 2080-15,12 0 336 0,4-1 64 0,3-1 16 16,4-1-1056-16,5-1-208 0,2 2-32 0,4 0-16 16,5 1-128-16,4-1-32 0,3-2 0 0,1-5 0 15,-2 3-464-15,2-5-112 0,3 4 0 0,-3-3-16 16,3 1-432-16,-3 0 0 0,0 2 128 0,0 4-128 15,-3-4-2912-15,-1 2-608 16,13-2-128-16,-20 8-32 0</inkml:trace>
  <inkml:trace contextRef="#ctx0" brushRef="#br2" timeOffset="160610.68">7388 16242 3679 0,'0'0'320'0,"0"0"-320"16,7-7 0-16,1-1 0 0,-8 8 832 0,9-6 80 15,-1-3 32-15,-2 4 0 0,3 2-704 0,-2-1-240 16,1-2 144-16,0 1-144 0,-8 5-224 0</inkml:trace>
  <inkml:trace contextRef="#ctx0" brushRef="#br2" timeOffset="160963.28">9199 14247 7423 0,'22'-18'320'0,"-6"5"80"0,3-6-400 0,0 0 0 16,0-1 0-16,2-2 0 0,-2-1 144 0,1 2-144 16,2-3 160-16,-2 1-160 0,-1 1 0 0,2 0-192 15,-4 0 16-15</inkml:trace>
  <inkml:trace contextRef="#ctx0" brushRef="#br2" timeOffset="161807.42">10773 12298 7423 0,'0'0'320'0,"0"0"80"0,0 0-400 0,0 0 0 0,0 0 0 0,0 0 0 15,0 0 512-15,0 0 32 0,0 0 0 0,0 0 0 16,0 0 80-16,0 0 16 0,0 0 0 0,0 0 0 15,0 0-96-15,0 0-16 0,0 0 0 0,0 0 0 16,0 0-112-16,0 0-32 0,0 0 0 0,0 0 0 16,0 0-48-16,0 0-16 0,0 0 0 0,0 0 0 15,0 0-96-15,0 0-32 0,0 0 0 0,0 0 0 16,6-5-32-16,-6 5-16 0,0 0 0 0,0 0 0 0,0 0-144 0,0 0 160 16,0 0-160-16,0 0 160 0,0 0 32 0,0 0 0 15,0 0 0-15,0 0 0 0,0 0-48 0,0 0 0 16,0 0 0-16,0 0 0 0,0 0-144 0,0 0 160 15,0 0-160-15,0 0 160 0,0 0 48 0,0 0 16 16,0 0 0-16,0 0 0 0,0 0-96 0,0 0-128 16,0 0 176-16,0 0-176 0,0 0 128 0,0 0-128 15,0 0 0-15,0 0 0 0,0 0 208 0,0 0-64 16,0 0-16-16,0 0 0 0,0 0 16 0,0 0 0 16,0 0 0-16,0 0 0 0,0 0-144 0,0 0 0 15,0 0 0-15,0 0 0 0,0 0 0 0,0 0 0 0,0 0 0 0,0 0 0 16,0 0 0-16,0 0-176 0,0 0 16 0,12 0 0 31,-12 0-1376-31,0 0-288 0</inkml:trace>
  <inkml:trace contextRef="#ctx0" brushRef="#br2" timeOffset="167653.75">7633 16078 8511 0,'0'0'384'0,"0"0"64"0,0 0-448 0,0 0 0 16,-8 6 0-16,8-6 0 0,-8 2 848 0,8-2 80 15,-9 8 16-15,9-8 0 0,-9 3-224 0,1 0-32 16,8-3-16-16,-9 5 0 0,2 1-256 0,7-6-48 16,-8 6-16-16,8-6 0 0,-9 5-96 0,9-5-32 15,-6 7 0-15,6-7 0 0,0 0 96 0,0 0 0 16,0 0 16-16,0 0 0 0,-7 5 48 0,7-5 0 15,0 0 0-15,0 0 0 0,0 0 16 0,0 0 16 16,0 0 0-16,-6 8 0 0,6-8-128 0,0 0-32 0,-3 9 0 0,3-9 0 16,0 0 64-16,0 0 16 0,-3 9 0 0,3-9 0 15,0 0 16-15,0 0 0 0,0 0 0 0,0 0 0 16,-4 9 96-16,4-9 0 0,0 0 16 0,0 0 0 16,0 0-32-16,0 0-16 0,0 0 0 0,0 0 0 15,0 0-80-15,0 0-16 0,0 0 0 0,0 0 0 16,0 0-128-16,0 0-48 0,0 0 0 0,0 0 0 15,0 0 0-15,0 0 0 0,0 0 0 0,13-4 0 16,-1 1-144-16,0 0 128 0,-2 0-128 0,1 2 128 16,1-3 0-16,0 1 0 0,2 0 0 0,-1-4 0 15,2 2 0-15,2-1-128 0,-2-3 192 0,3 2-64 16,2 0 16-16,1-1 0 0,-5-3 0 0,3 2 0 16,3-4-16-16,2 3 0 0,0 0 0 0,-1-3 0 0,-1 3 16 15,-1-3 0-15,-2 2 0 0,3 1 0 16,2-3-16-16,-1 1 0 0,-3 2 0 0,3-4 0 15,4 2 16-15,-3 0 0 0,0-1 0 0,0-1 0 0,2 1-144 0,-1 1 128 16,1-1-128-16,-1 2 128 0,-1 2 0 0,0-2 0 16,2 3 0-16,0-2 0 0,0 1 0 0,-2-3-128 15,-2 4 192-15,-2-4-64 0,0 1-128 0,2 2 0 16,0-4 144-16,-1 3-144 0,-1 0 0 0,1 2 0 16,-1-3 0-16,2 0 128 0,-1 4-128 0,1-3 0 15,1 2 0-15,-2-1 0 0,1 0 0 0,0 0 128 16,-1 0-128-16,2-1 128 0,1 3-128 0,2-3 0 15,-3-1 128-15,0-1-128 0,-1 3 0 0,0-3 0 16,-2 1 0-16,1 1 128 0,0-3-128 0,-2 3 0 16,3 0 0-16,0-1 128 0,-3 0-128 0,-2-2 0 0,1 2 0 0,0 2 0 15,0-2 0-15,1 0 0 0,-1-1 0 0,1 2 0 16,1 1 0-16,2-3 0 0,-3 2 0 0,1-3 0 16,0 1 0-16,2 0 0 0,-2-1 0 0,2 1 128 15,0 3-128-15,-1-4 0 0,1 2 0 0,1 0 0 16,-4-1 0-16,1 0 0 0,0 0 0 0,0-2 128 15,-3 3-128-15,4 3 128 0,-2-5-128 0,1 3 128 16,-1-2-128-16,1 0 0 0,1 6 0 0,-1-2 128 16,0-1-128-16,1 0 0 0,-2 0 0 0,1-3 128 15,3 6-128-15,-1-4 0 0,-4 0 0 0,-1 0 128 16,-1 3-128-16,1-2 192 0,1 2-64 0,0-2 0 16,0 1-128-16,0 3 144 0,-2 0-144 0,-1 0 160 15,-2 0-160-15,1-3 0 0,-1 2 0 0,-1 2 0 0,2-1 128 16,-1-1-128-16,0-2 0 0,0 0 128 0,-1 2-128 15,4 1 0-15,-4-4 0 0,1 3 128 0,-4 1-128 0,2-3 0 16,-1 3 144-16,1 0-144 0,0-4 0 0,-1 4 144 16,2-3-144-16,-2 3 0 0,0 1 128 0,1 2-128 15,-4-6 0-15,3 3 0 0,1 1 128 0,0-3-128 16,-1-1 0-16,-1 3 0 0,0-3 0 0,-3 3 128 16,2 1-128-16,-1 1 0 0,1-3 128 0,-8 6-128 15,7-3 0-15,-7 3 0 0,0 0 160 0,8-4-160 16,-8 4 128-16,0 0-128 0,0 0 128 0,0 0-128 15,0 0 0-15,0 0 128 0,0 0-128 0,0 0 160 16,0 0-160-16,0 0 160 0,0 0-160 0,0 0 0 16,0 0 0-16,0 0 128 0,-11 4-128 0,0 1 0 0,1 0 0 15,-1 0 128-15,-2 1-128 0,-1 3 0 16,-1-4 144-16,-2 5-144 0,-2-3 128 0,-1 3-128 0,-2-2 128 0,3 3-128 16,-2-2 0-16,-2 4 0 0,-3-1 0 0,1 1 128 15,-2 0-128-15,1 1 0 0,-5-4 128 0,-1 1-128 16,-2 5 0-16,0-5 0 0,-2 0 0 0,0 3 128 15,0 0-128-15,0 0 0 0,2 2 0 0,-2 0 0 16,0-3 0-16,2 2 0 0,0-1 0 0,1 0 0 16,-2 3 0-16,2-2 0 0,-3-1 0 0,-1 1 128 15,2 2-128-15,4-3 0 0,-4-2 0 0,5 4 0 16,-1 0 0-16,2 1 0 0,2 0 0 0,1 1 0 16,3-1 0-16,-1-2 0 0,-1-2 0 0,1 2 0 15,0 1 0-15,0 1 0 0,1-2 0 0,-1 2 0 16,-3-2 0-16,1-1 0 0,-2 0 0 0,-2 1 0 0,-1 1 0 0,1 1 0 15,-1 1 0-15,-2 0 0 16,-2-5 0-16,2-2 128 0,1 7-128 0,-1-3 128 0,-2-1-128 0,0 0 0 16,2 1 0-16,-1-1 0 0,-2 3 0 0,1-2 0 15,1-1 0-15,-2-4 0 0,3 2 0 0,1 2 0 16,2-2 0-16,-1 1 0 0,2 1 0 0,0 0 0 16,5-4 0-16,-1 2 0 0,2-1 0 0,2-2 0 15,-2 1 0-15,3-2 0 0,2 2 0 0,1-4 0 16,1 3 160-16,1-2-160 0,1 0 0 0,0 2 0 15,1-4 0-15,1 4 0 0,2-4 0 0,0 0 0 16,1 2 0-16,0-2 0 0,0-2 0 0,1 1 0 16,-1 1 0-16,2-1 0 0,1-1 0 0,6-3 0 15,-9 5 0-15,1 1 0 0,1-2 0 0,0 0 0 0,1 0 0 0,0 1 0 16,-1-2 0-16,7-3 0 0,-7 6 0 0,-1-3 0 16,0 0 0-16,8-3 128 0,-8 6-128 0,8-6 0 15,-8 3 0-15,8-3 0 0,-8 4 0 0,8-4 0 16,-9 3 0-16,9-3 128 0,-6 6-128 0,6-6 0 15,0 0 0-15,0 0 0 0,0 0 0 0,0 0 0 16,-8 3 0-16,8-3 0 0,0 0 0 0,0 0 0 16,0 0 0-16,0 0 0 0,0 0 0 0,0 0 0 15,0 0 0-15,0 0 0 0,0 0 0 0,0 0 0 16,0 0 0-16,0 0 0 0,0 0 0 0,0 0 0 16,0 0 0-16,0 0 0 0,0 0 0 0,0 0 0 15,11-10 0-15,-1 4 0 0,0-3 0 0,3 3 0 16,1-1 0-16,0 1 0 0,2-2 0 0,2-1 0 15,1 0 0-15,1-2 0 0,2 1 0 0,1-4 0 0,1 0 0 16,-1 1 0-16,2 2 0 0,2-5 0 0,1 1 0 0,0 0 0 16,-1 0 0-16,3 1 0 0,1-3 0 0,0 1 0 15,4 0 0-15,-5 1 0 0,2 2 0 0,-2 1 128 16,5-2-128-16,-1-1 0 0,-1-1 0 0,0 2 0 16,-2 2 0-16,1-1 0 0,1 0 0 0,-2 3 128 15,-3-3-128-15,3 2 0 0,1 2 0 0,-1-1 0 16,1 3 0-16,0-4 0 0,-2 1 0 0,5-2 0 15,-3 2 0-15,1 1 0 0,-2-5 0 0,1 4 0 16,-1-3 0-16,-1 2 0 0,1 0 0 0,-1-2 0 16,-2-2 0-16,-1 1 0 0,2 1 0 0,2-1 0 0,0 0 0 15,-1 0 0-15,0-1 0 0,2-2 0 0,0 2 0 16,1 0 0-16,-2-3 0 0,1 0 0 0,1-1 0 0,0 1 0 16,-2-1 0-16,1-1 0 0,-1-2 0 0,-1 3 0 15,3 1 0-15,-2 3 0 0,3 2 0 0,-3-1 0 16,2-2 0-16,-3 1 128 0,0 2-128 0,-1 0 0 15,-1-2 0-15,0 0 0 0,0-3 0 0,0 3 0 16,1 1 0-16,-1-2 0 0,2 1 0 0,-4 0 0 16,2 0 0-16,-2 1 0 0,-3 0 0 0,-1 4 0 15,1-2 0-15,0 3 0 0,-1-4 0 0,-2 0 0 16,0 2 0-16,0 0 0 0,-4 2 0 0,2 0 0 16,0-1 0-16,-1 2 0 0,0 2 0 0,0-2 0 15,-6 3 0-15,2-2 0 0,-3 0 0 0,4 2 0 16,-4-2 0-16,0 1 128 0,-1 4-128 0,-1-2 0 15,-1-5 0-15,-7 9 0 0,0 0 0 0,0 0 0 0,8-2 0 0,-8 2 128 16,5-8-128-16,-5 8 0 0,0 0 160 16,0 0-160-16,0 0 160 0,0 0-160 0,-10 3 128 0,0-1-128 15,-2 2 0-15,0 0 0 0,-1 1 0 0,-4 0 128 16,0 3-128-16,-3 2 0 0,-1-4 0 0,-3 6 0 16,-3 0 0-16,0 1 0 0,-2 3 0 0,0 1 0 15,-2 0 0-15,-3 2 0 0,-3 1 0 0,0 3 0 16,0 0 0-16,-2 1 0 0,-4-3 144 0,-3 5-144 15,3-3 128-15,-2 3-128 0,-2-1 192 0,-1 3-64 16,-2-3 0-16,0 7 0 0,-4 1-128 0,0-1 128 16,-2 1-128-16,-2 1 128 0,2 0-128 0,1 1 160 15,-3 0-160-15,4-1 160 0,2 0-160 0,2-4 128 16,0 2-128-16,3-2 128 0,-1 1 16 0,2-3 0 0,2-2 0 16,-1-3 0-16,1 5-144 0,2-4 192 0,-3 1-192 0,5 0 192 15,0-2-192-15,2 2 0 0,3 2 0 0,-2-3 128 16,0-3-128-16,0 1 0 0,1 0 0 0,1-2 0 15,-2-1 0-15,3-1 0 0,1 0 128 0,0 0-128 16,0 0 0-16,1-2 0 0,1 1 0 0,1-1 0 16,-1-1 0-16,2 2 0 0,0-3 128 0,1 0-128 15,0-1 0-15,0-3 0 0,0 2 0 0,1 1 0 16,0 0 0-16,1-4 0 0,0 2 0 0,2-2 0 16,1 3 0-16,2-4 0 0,-2 3 0 0,3 0 0 15,-2-2 0-15,2 2 0 0,0-2 0 0,4 4 0 16,1-7 0-16,2 3 0 0,2-2 0 0,0 2 0 15,2-4 0-15,2 1 0 0,7-6 0 0,0 0 0 16,0 0 0-16,-5 6 0 0,5-6 0 0,0 0 0 16,0 0 0-16,0 0 0 0,0 0 0 0,0 0 0 0,0 0 0 0,0 0 0 15,0 0 0-15,12-10 0 0,-1-1 0 0,1 2 0 16,2-3 0-16,3 2 0 0,2-4 0 0,1 2 0 16,2 0 0-16,2-2 0 0,1-1 0 0,3-2 0 15,2 2 0-15,3 0 0 0,-1-3 0 0,3-1 0 16,1-1 0-16,2-1 0 0,2-2 0 0,1-1 0 15,1 0 0-15,0 1 0 0,5-3 0 0,-2 1 0 16,0-4 0-16,4 4 0 0,0-2 0 0,1 2 0 16,-2-7 0-16,0 3 0 0,-1 1 0 0,4 0 0 15,1 0 0-15,1 0 0 0,0 4 0 0,-1-4 0 16,1 1 0-16,0-2 0 0,-4 1 0 0,2-3 0 0,0-1 0 0,0 2 0 16,2 3 0-16,0-5 0 0,0 1 0 0,-1 3 0 15,0-1 0-15,-3 2 0 0,1-2 0 0,-2 1 0 16,-2 0 0-16,-3 1 0 0,2 2 0 0,0 3 0 15,1 0 0-15,-1-1 0 0,-2 1 0 0,-1 1 0 16,-1 0 0-16,-1-1 0 0,-3 2 0 0,0-1 0 16,0 0 0-16,-3 2 0 0,-3 0 0 0,-2 2 0 15,3-1 0-15,-3 3 0 0,-2 2 0 0,-3 1 0 16,-1-2 0-16,-3 1 0 0,-2 4 0 0,-3-1 0 16,-1 2 0-16,0-1 0 0,0 4 128 0,-1-2-128 15,-3 0 0-15,0 5 0 0,-1-2 0 0,-9 4 0 16,0 0 0-16,7-5 0 0,-7 5 0 0,0 0 0 15,0 0 0-15,0 0 0 0,0 0 128 0,0 0-128 16,0 0 0-16,0 0 0 0,0 0 0 0,0 0 0 0,0 0 0 0,0 0 0 16,0 0 0-16,-11 7 0 0,0-1 0 15,-3 1 0-15,0-2 0 0,1 2 0 0,-5 1 0 0,0 1 0 16,-6 2 0-16,1 0 0 0,-1 3 0 0,0 0 0 16,-4 0 0-16,-1 1 0 0,-2 2 0 0,0 1 0 15,-3 1 0-15,0 0 0 0,-3 1 0 0,-3 0 0 16,-1 1 0-16,-4 2 0 0,-2 2 0 0,-1-2 0 15,-4 0 0-15,-1 5 0 0,2 2 0 0,-5 1 0 16,0 0 0-16,-4 1 0 0,-3 3 0 0,0-1 0 16,0 0 0-16,2 1 0 0,2-4 0 0,3 2 0 15,3-1 0-15,-2 2 0 0,2-2 0 0,-3-4 0 16,3 0 0-16,2-4 0 0,0 3 0 0,4-3 0 16,4 2 0-16,-1-1 0 0,1-3 0 0,0 2 0 0,4 1 0 0,-2-3 0 15,2 1 0-15,-1 0 0 0,2-4 0 0,2 0 0 16,3 0 0-16,2-1 0 0,-1-2 0 0,3 1 0 15,2-3 0-15,3 0 0 0,2-2 0 0,0 1 0 16,0-3 0-16,3 3 0 0,1-3 0 0,2 1 0 16,3 0 0-16,0-5 0 0,0 2 0 0,2 0 0 15,-1-2 0-15,3 0 0 0,2-1 0 0,7-5 0 16,0 0 0-16,-8 6 0 0,8-6 0 0,0 0 0 16,-8 7 0-16,8-7 0 0,0 0 0 0,0 0 0 15,0 0 0-15,0 0 0 0,0 0 0 0,0 0 0 16,0 0-128-16,11-4 128 0,-3-1 0 0,3 0 0 15,0-4 0-15,3 2 0 0,1-3 0 0,1 1 0 16,1-5 0-16,5 2 0 0,0-1 0 0,0-2 0 16,4-2 0-16,2-1 0 0,4 1 0 0,1-4-176 15,0 0 176-15,2-2 0 0,3 0 0 0,4 0 0 0,4-4 0 0,2 3 0 16,2-2 0-16,0-1 0 0,-2-2 0 0,3 2 0 16,1-1 0-16,1 1 0 0,1-2 0 0,0-1 0 15,1 0 0-15,1-3 0 0,1-1 0 0,-1 1 0 16,-3 1 0-16,2 2 0 0,1-5 0 0,-1 3 0 15,-2 1 0-15,0 3 0 0,0-3 0 0,0 2 0 16,-1 4 0-16,-4-2 0 0,-2 3 0 0,-1 3 0 16,-1 0 0-16,-1-2 0 0,-1 1 0 0,-1 3 0 15,-2 1 0-15,-2 1 0 0,-2 0 0 0,-4 1 0 16,-1-2 0-16,-4 3 0 0,0 2 0 0,-3-1 0 16,-3 2 0-16,-1 4 0 0,-1-4 0 0,-2 3 0 15,0-2 0-15,-2 1 128 0,-2 2-128 0,2 2 0 0,-2-5 0 0,-3 6 0 16,2-2 0-16,-1 0 0 0,-1 2 0 15,0-2 0-15,-9 7 0 0,9-4 0 0,0 1 0 0,-9 3 0 16,5-5 0-16,-5 5 0 0,0 0 0 0,0 0 128 16,0 0-128-16,0 0 0 0,0 0 0 0,0 0 0 15,0 0 128-15,0 0-128 0,0 0 160 0,0 0-160 16,0 0 0-16,0 0 0 0,0 0 0 0,0 0 0 16,0 0 0-16,0 0 0 0,-5 7 0 0,-3-1 0 15,0 2 0-15,0-2 0 0,-3 3 0 0,1-4 0 16,-1 3 0-16,-3 2 0 0,-3-3 0 0,1 3 0 15,-1-1 0-15,-3 2 128 0,-5 1-128 0,-2 0 0 16,-1 0 0-16,-1 4 0 0,-1-1 0 0,-1 0 0 16,-1-1 0-16,0 1 0 0,-2 1 0 0,-1 0 0 0,1 2 0 15,0 1 0-15,-1-1 0 0,2-2 0 16,4 1 0-16,-3-1 0 0,-2 1 0 0,2-1 0 0,2 1 0 0,-1 1 0 16,2 0 0-16,0-1 0 0,-2 1 0 15,1 0 0-15,2 0 0 0,1 0 0 0,3-3 0 0,1 1 0 16,3 1 0-16,1-4 0 0,1-1 0 0,1-2 0 15,3 2 0-15,2-1 0 0,0-3 0 0,3 0 0 16,-1-1 0-16,3-2 0 0,0 3 0 0,7-8 0 16,0 0 0-16,0 0 0 0,-5 6 0 0,5-6 0 15,0 0 0-15,0 0 0 0,0 0 0 0,0 0 0 16,0 0 0-16,0 0 0 0,0 0 0 0,12-4 0 16,-4-3 0-16,4 0 0 0,1-1 0 0,1-1 0 15,1-3-176-15,3 2 176 0,1-3 0 0,1 2 0 0,2-1 0 16,3-3 0-16,-2-1 0 0,4-2 0 0,3 0 0 0,4-1 0 15,-3-1 0-15,1-1 0 0,1-2 0 0,0 4 0 16,-3 0 0-16,1 2 128 0,-1-3 0 0,1 4 0 16,-2 1 16-16,0 2 0 0,-3-2 0 0,-1 1 0 15,-1 1-16-15,-2 3-128 0,-2-3 192 0,-2 6-64 16,-1-4-128-16,-3 6 0 0,-3-1 144 0,2 2-144 16,-3 0 0-16,-1 3 0 0,-9 1 0 0,10-2 128 15,-10 2-320-15,10 1-64 0,-10-1-16 0,0 0-13040 16,10 1-2592-16</inkml:trace>
  <inkml:trace contextRef="#ctx0" brushRef="#br2" timeOffset="169017.8">10638 19190 16575 0,'-11'9'1472'0,"11"-9"-1168"0,-12 0-304 0,3 2 0 16,9-2 1744-16,0 0 304 0,0 0 48 0,0 0 16 0,0 0-384 0,0 0-64 15,0 0 0-15,0 0-16 0,0 0-624 0,12-10-112 16,2 0-16-16,3 1-16 0,3-1-112 0,2 1-32 15,4-4 0-15,3 3 0 0,2-2-176 0,0 1-48 16,1 1 0-16,1 0 0 0,0 2-192 0,-1 0-64 16,-3 2 0-16,0 5 0 0,-4-1-256 0,-2 0 128 15,-6 2-128-15,-1 2 0 0,-2-1-192 0,-4 0-128 16,-10-1-48-16,7 7 0 16,-7-7-2336-16,2 12-480 0,-6 2-80 0,-3-1-32 0</inkml:trace>
  <inkml:trace contextRef="#ctx0" brushRef="#br2" timeOffset="169170.64">10717 19339 26207 0,'0'0'1152'0,"0"0"256"0,0 0-1136 0,0 0-272 0,0 0 0 0,0 0 0 15,0 0 1232-15,9-7 192 0,0-3 48 0,5 4 0 16,1 3-512-16,3-2-80 0,3-1-32 0,3 1 0 16,3 0-80-16,1-4-32 0,5 2 0 0,-4 0 0 15,3-1-288-15,-3-1-48 0,-2 0-16 0,-3 6 0 31,-1-3-1216-31,-1 3-256 0,-3-2-64 0,0 3-9584 0,-1 1-1920 0</inkml:trace>
  <inkml:trace contextRef="#ctx0" brushRef="#br2" timeOffset="169601.54">11645 18961 9215 0,'0'0'400'0,"0"0"96"0,0 0-496 0,0 0 0 16,0 0 0-16,0 0 0 0,0 0 3568 0,-8-2 608 16,-1 2 128-16,-1 3 32 0,-1 6-2912 0,-3 2-576 15,0 3-112-15,-3 3-32 0,-1 2 0 0,-1 3-16 16,-1 3 0-16,-2 0 0 0,2 5 128 0,1-2 16 15,2 0 16-15,2 1 0 0,2-1-256 0,5 1-48 16,2-4-16-16,5-4 0 0,5-3-256 0,1-4-48 0,3 0-16 0,2-4 0 16,5-1 320-16,4-3 64 0,5-1 16 0,1-3 0 15,2-2 112-15,1-2 32 0,-2-5 0 0,2 2 0 16,-3-5-256-16,3-1-48 0,-2-3-16 0,-3-1 0 16,-3-1-128-16,-1 2-32 0,-3 0 0 0,0 0 0 15,-4 0 128-15,-1 1 32 0,-5 0 0 0,-4 1 0 16,-2-2-16-16,-1 0 0 0,-4-3 0 0,-4 2 0 15,-2-2-128-15,-1 3-32 0,1 0 0 0,-4 5 0 16,-4-1-256-16,-2 6 0 0,2 1 0 0,1-1 0 31,-2 3-944-31,2 1-192 0,0 1-32 0,1 3-16 16,4-1-1440-16,2-1-272 0,-1-1-64 0</inkml:trace>
  <inkml:trace contextRef="#ctx0" brushRef="#br2" timeOffset="169986.15">12100 19340 21183 0,'0'0'1888'0,"0"0"-1504"15,0 0-384-15,0 0 0 0,0 0 2288 0,0 0 384 16,-8-3 80-16,8 3 0 0,0 0-784 0,0 0-176 0,-7-3-16 0,7 3-16 16,0 0-496-16,-6-5-112 0,3-4 0 0,3 9-16 15,0-9-432-15,0-1-96 0,0 1-16 0,0 9 0 16,5-10-272-16,-5 10-48 0,0 0-16 0,0 0 0 16,0 0-256-16,0 0 128 0,0 0-128 0,0 0 0 15,0 0 0-15,0 0 0 0,0 0 0 0,0 0 0 16,0 0 0-16,0 12 0 0,-3-2 0 0,-1 1 0 15,-1 0 0-15,-1-5 0 0,0 1 0 0,1 0 0 16,-1-2 0-16,6-5 0 0,-5 7 0 0,5-7 0 16,0 0 0-16,0 0 0 0,0 0 0 0,0 0 0 15,0 0-160-15,0 0 16 0,2-8 0 0,3-3 0 32,1 2-1920-32,2-5-384 0,2 0-80 0</inkml:trace>
  <inkml:trace contextRef="#ctx0" brushRef="#br2" timeOffset="170601.9">12668 18768 17503 0,'0'0'768'0,"0"0"176"16,0-9-752-16,0 9-192 0,0 0 0 0,0 0 0 0,0-10 2752 0,0 10 528 0,0 0 112 0,0 0 0 16,0 0-1760-16,0 0-352 0,0 0-80 0,0 0-16 15,0 0-624-15,0 0-128 0,0 0-32 0,-3 10 0 16,3-10 80-16,-2 10 16 0,-1 3 0 0,2 1 0 15,0 1 64-15,0 0 16 0,-2 3 0 0,2 3 0 16,-2 0-80-16,-1 2-16 0,1 4 0 0,-2-3 0 16,-3 5-160-16,4-1-48 0,-1 1 0 0,0-2 0 15,0-3 48-15,1-3 16 0,0-2 0 0,0-3 0 16,1-1-32-16,-1-2-16 0,1-3 0 0,3-10 0 16,-1 13-80-16,1-13-16 0,0 0 0 0,0 0 0 15,0 0 32-15,0 0 0 0,0 0 0 0,0 0 0 16,0 0 96-16,0 0 32 0,0 0 0 0,2-14 0 0,1 1-64 0,0-3-16 15,-3-3 0-15,1 0 0 0,1 1-272 16,1-2 160-16,-1-5-160 0,0-3 128 0,2 4-128 0,-1-2 0 16,2 1 0-16,1 1 0 0,-3 1 0 0,2 4 0 15,1 2 0-15,-1 5 0 0,-2 1 0 0,1 2 0 16,-4 9 0-16,0 0 0 0,0 0 0 0,0 0 0 16,0 0 0-16,0 0 0 0,3 11 0 0,-3 4 0 15,-1 2 0-15,-3 2 0 0,1 0 0 0,-2 4 0 16,-3 4 0-16,1-1-176 0,-1 5 176 0,1-1 0 15,-1-4 0-15,2 2 0 0,-3-3 0 0,1-1 0 16,0-2 0-16,2-3 0 0,1 0 0 0,0-5 0 16,1-5 0-16,2 2 0 15,0-2-1440-15,2-9-256 0,0 12-48 0,0-12-16 0</inkml:trace>
  <inkml:trace contextRef="#ctx0" brushRef="#br2" timeOffset="174820.14">24702 10898 13471 0,'0'0'592'0,"0"0"128"0,0 0-576 0,0 0-144 16,0 0 0-16,1 11 0 0,3-2 0 0,-4-9 0 0</inkml:trace>
  <inkml:trace contextRef="#ctx0" brushRef="#br3" timeOffset="182483.94">27245 7380 9215 0,'-7'16'400'0,"4"-6"96"0,3-10-496 0,0 0 0 15,0 0 0-15,6 15 0 0,3-1 864 0,2-4 80 16,-11-10 16-16,14 12-6016 0</inkml:trace>
  <inkml:trace contextRef="#ctx0" brushRef="#br3" timeOffset="184161.85">27466 7482 2751 0,'0'0'256'0,"0"0"-256"0,6-7 0 0,0-2 0 16,2 4 2816-16,0-3 528 0,1 0 112 0,0 3 0 15,-1-1-1808-15,-8 6-368 0,13-3-80 0,-3 0-16 0,-3-8-48 16,2 2-16-16,-9 9 0 0,7-10 0 0,0 3-16 16,0-5 0-16,-2 2 0 0,-2-1 0 0,1 3-128 0,-1-3-16 15,-1-1-16-15,-2 2 0 0,0-4-112 0,-1 3-32 16,-3 0 0-16,0 0 0 0,-2 1-336 0,-1-2-64 16,-2 0-16-16,-2 3 0 0,1-3-48 0,-1 3-16 15,-3-1 0-15,-3 3 0 0,-2-4-320 0,-1 4 0 16,-2-2 0-16,-1 3 0 0,-1-2 160 0,-2 3 16 15,-1 2 0-15,0-1 0 0,1-1-16 0,-5 4 0 16,-5 5 0-16,1-3 0 0,-2-1-160 0,1 3 192 16,1 1-192-16,-1 2 192 0,1 2-192 0,-1-2 0 15,0 0 144-15,2 3-144 0,1 3 128 0,3-4-128 16,0 4 160-16,1-3-160 0,-1 1 128 0,-1 0-128 0,-3 3 0 16,2 2 144-16,1 2-144 0,1-1 0 0,3 2 144 0,1 2-144 15,3 2 0-15,0 3 0 0,0-1 0 0,1 3 128 16,3 0-128-16,1 0 0 0,1 2 0 0,3 1 0 15,-2-3 0-15,4 2 0 0,-1-2 0 0,2 2 0 16,2 3 0-16,1-4 0 0,2 0 0 0,3 0 0 16,2 5 128-16,2-3-128 0,2 0 128 0,3-5-128 15,3-1 0-15,1 2 128 0,0-4-128 0,3 0 0 16,3-5 128-16,2-1-128 0,1 2 128 0,4 0-128 16,3-4 128-16,3 1-128 0,3-5 160 0,5 0-160 15,2-1 192-15,3 0-48 0,2-1-16 0,1-2 0 16,-2-3 0-16,3-2-128 0,0-2 192 0,1-2-64 15,-5-2-128-15,2 0 192 0,1-1-192 0,-1-5 192 16,-1 1-192-16,0-3 128 0,-1-1-128 0,-3 4 128 16,-4-1-128-16,-2-6 0 0,-1 2 144 0,-3-1-144 0,-3-2 0 0,-2 0 128 15,-3 3-128-15,0-3 0 0,-3-2 160 0,-3-2-32 16,-3 0-128-16,1 0 192 0,-3-4-64 0,-1 2 0 16,-2-5-128-16,-4 3 192 0,1-2-192 0,-4 3 0 15,-2-6 128-15,-2 2-128 0,-1 0 0 0,-4-3 0 16,-3 4 128-16,-2 0-128 0,-1-4 0 0,-3 6 128 15,-3-1-128-15,-2 3 0 0,-1-4 128 0,-3 4-128 16,-2-2 0-16,0 5 0 0,-2 3 0 0,-2 3 0 16,-4 2 0-16,-1 0 0 0,-1 2 0 0,-1 5 0 15,0 0 0-15,-1 5 0 0,-2 4 0 0,-2 1 128 16,-2 2-128-16,0 4 0 0,-1-2 0 0,-4 3 0 16,-5 1-176-16,1 0 176 0,2 9-128 0,2 1 128 0,1 0 0 0,3 5 0 15,1 2 0-15,5 4 0 0,3 3 0 0,3 0 0 16,3 4 0-16,4 1 0 0,2 2 0 0,5-3 0 15,3 0 0-15,5 1-144 0,5-3 144 0,3-1 0 16,6-2 0-16,4-1-128 0,4 1 128 0,6-1 0 16,3-1 0-16,5 0 0 0,2 0 0 0,5-2 144 15,6-6-144-15,1-1 0 0,5-5 0 0,4-2 0 16,3-4 0-16,5 2 0 0,3-2 0 0,3-5 0 16,-1 1 0-16,-1-6 0 0,-1-3 0 0,2-1 0 15,0-4 128-15,0-3-128 0,0 0 0 0,0-3 128 16,4 1-128-16,-4-3 0 0,-6-1 144 0,-3-3-144 15,0-2 0-15,-4-1 128 0,-3-4-128 0,-2-2 0 0,-3 1 0 16,-3-3 144-16,-4 3-144 0,-2-5 0 0,-2 2 176 16,-6-2-176-16,1-3 160 0,-6 0-160 0,-3-1 128 15,-3-1-128-15,-4 0 0 0,-3 0 144 0,-5 2-144 0,-4-1 0 16,-2-3 144-16,-5 3-144 0,-3 1 0 0,-3 0 128 16,-4 0-128-16,-4 2 0 0,-4 4 0 0,-1 5 128 15,-3-6-128-15,-3 5 0 0,-2-3 0 0,-2 7 0 16,-2 3 0-16,-4 2 0 0,-6-3 0 0,-1 5 0 15,0 0 0-15,0 7 0 0,-2 5 0 0,2 3 0 16,-1 0 0-16,0 6 0 0,-3-1 0 0,1 3 0 16,-2 3 0-16,4 4-128 0,4 4 128 0,3 3 0 15,5 4 0-15,3 3 0 0,3 0 0 0,6 2 0 16,3 6 0-16,3 2-128 0,3 6 128 0,2 0 0 16,1 0 0-16,4 2-128 0,3 2 128 0,5-2 0 15,4-5 0-15,4 4-128 0,4-5 128 0,4 2 0 0,6-4 0 0,3-4 0 16,2-2 0-16,3-5 0 0,1-1 0 0,5-6-128 15,1-3 128-15,8-4 0 0,4-6 0 0,5-2 0 16,2 0 0-16,4-5 144 0,3-1-144 0,2-5 0 16,-1-2 128-16,0 1-128 0,-3-6 0 0,1 0 0 15,2-6 128-15,-2-3-128 0,1 0 0 0,-1-4 0 16,2-4 144-16,-3 0-144 0,-4-3 0 0,-2 4 144 16,-3-5-144-16,-4 1 0 0,-4 1 144 0,-3-5-144 15,-2-1 0-15,-3-2 128 0,-3 1-128 0,-4 0 0 16,-3 0 0-16,-3-1 144 0,-4 2-144 0,-4 2 0 15,-3 0 128-15,-4-1-128 0,-5 1 0 0,-1 1 0 16,-3 1 128-16,-4 0-128 0,-3 2 0 0,-4 3 0 16,-5 2 128-16,-3 1-128 0,-4-1 0 0,-3 2 0 0,-3-1 0 0,-4 2 0 15,-6-1 0-15,0 4 0 0,-3 1 0 16,0 2 0-16,-1 0 0 0,0 8 0 0,-3 3 0 0,1 2 0 16,2 2 0-16,-4 2 0 0,-4 0 0 0,1 4 0 15,0 3 0-15,6 6 0 0,-1 1 0 0,2 4 0 16,1 4 0-16,3 3 0 0,5-1 0 0,2 3 0 15,0 5-128-15,2 4 128 0,9 7 0 0,3-2 0 16,6 3 0-16,8-2 0 0,4-1 0 0,10 2 0 16,4-2 0-16,7-2 0 0,7-6 0 0,6-2 0 15,5 1-176-15,6-2 176 0,2 0 0 0,3-5 0 16,5 1 0-16,3-6 0 0,4-5 0 0,3-3 0 16,2-1 0-16,3-3 0 0,3-4 0 0,-2-4 0 15,-4-1 0-15,1-4 0 0,-1 0 0 0,0-4 0 0,-1-7 0 0,0 0 0 16,0-5 0-16,-1 1 128 0,-2-3-128 15,-2 1 0-15,-7-1 128 0,-2 0-128 0,-4-8 0 0,-3 1 0 16,-5-3 144-16,-3-3-144 0,-4-4 128 0,-2-4-128 16,-2-5 160-16,-3-1-160 0,-7-5 192 0,-4 1-192 15,-3-1 160-15,-4 5-160 0,-7 3 128 0,-4 8-128 16,-3 4 0-16,-5 6 128 0,-4-4-128 0,-4 9 0 16,-3 0 0-16,-4 5 0 0,2 2 0 0,-4 1 0 15,-2 4 0-15,2 2 0 0,0 3-224 0,2 3 80 16,2 3-2016-1,4 6-400-15,3 1-64 0</inkml:trace>
  <inkml:trace contextRef="#ctx0" brushRef="#br3" timeOffset="185898.95">26427 9612 8287 0,'0'0'368'0,"1"-8"80"0,-1-3-448 0,0 4 0 0,-1-5 0 0,-1 1 0 0,1-1 3184 0,-1-2 544 15,-2 2 112-15,1 2 32 0,-3-3-1824 0,0 5-384 16,-3-1-64-16,0 4 0 0,-1-6-416 0,1 5-80 16,1-1-16-16,-1 5 0 0,-2 0-304 0,-3 4-64 15,1 0-16-15,-4 3 0 0,1-1-320 0,-2 0-64 16,0 3 0-16,1 2-16 0,-2 5-64 0,-3 3-16 16,-2 1 0-16,-2 2 0 0,1-1 32 0,1 7 0 15,-2 4 0-15,3 3 0 0,1 1-64 0,1 3-16 16,3 3 0-16,1 0 0 0,-1 4-176 0,1-6 160 15,2-1-160-15,4-1 160 0,-1 3-160 0,3-1 160 0,2-3-160 16,0 0 160-16,2-4-32 0,3 1-128 0,2-6 192 0,2 0-64 16,2-3 32-16,1 0 0 0,1 0 0 0,3-3 0 15,2-1-16-15,1 0 0 0,2-2 0 0,3-3 0 16,-1-4-16-16,3 1 0 0,3-4 0 0,2-3 0 16,3-3 32-16,2-1 0 0,3-1 0 0,0-3 0 15,1-3 80-15,0-3 16 0,0 0 0 0,0-3 0 16,1-2-96-16,0-1-16 0,1-5 0 0,-1 2 0 15,2-1-144-15,-1 0 160 0,2-3-160 0,0-3 160 16,1-2-16-16,0 0 0 0,2-1 0 0,-5 2 0 16,-6-2-16-16,1 0-128 0,-4 1 192 0,-1-4-64 15,-6 0-128-15,-2 2 128 0,-1-3-128 0,-2-1 128 0,-3-2-128 16,-1 0 128-16,-3 2-128 0,-2-2 128 16,-4 1-128-16,-1 2 0 0,-3 1 144 0,-3 4-144 15,-2 0 128-15,0 4-128 0,-4-1 160 0,-2 2-160 0,1 5 208 0,-2 0-48 16,-1 0-16-16,-2 0 0 0,-1 2-144 0,-2 1 0 15,0 2 144-15,-6 2-144 0,-3 4 0 0,-2 0 0 16,-6 1 0-16,2 5 0 0,-1 0 128 0,-1 2-128 16,-3 3 128-16,1 1-128 0,-1 4 0 0,2 1 0 15,-1 3 0-15,3 0-192 0,1-1 192 0,-3-2 0 16,0 4 0-16,-2 3 0 0,2-2 0 0,3 4 0 16,5 2 0-16,0 3 0 0,2 2 0 0,3 1 0 15,1 4 0-15,2 2 0 0,3 0 0 0,2 2-160 16,3 1 160-16,1 1 0 0,1-2-128 0,3 2 128 0,2 1 0 15,3-1 0-15,0-2 0 0,1-1 0 0,2 0 0 0,4-1 0 16,1-2 0-16,2 2-128 16,1 0 128-16,1-1 0 0,3-6 0 0,1 2 0 0,2-4 0 0,1 2 0 15,0-2 0-15,2-4 0 0,1 1 0 0,2-4 0 16,3-3 0-16,-1 2 0 0,1-7 0 0,3 1 0 16,3-6 0-16,3-1 0 0,0 2 0 0,5-3 144 15,2-4-144-15,2-1 0 0,-5-2 0 0,-2-2 128 16,2-3-128-16,0 2 0 0,1-3 0 0,-1 1 128 15,0-5-128-15,0-2 0 0,1-1 0 0,-1 0 128 16,1-2-128-16,0-3 128 0,-1-1-128 0,-2 1 128 16,-2-5-128-16,-1 3 0 0,0-6 0 0,-3-2 0 15,-1-2 128-15,-2-1-128 0,-1 2 0 0,0-1 128 16,-2 1-128-16,0 2 0 0,-3-1 0 0,-2 0 0 0,-2 2 128 16,-4-1-128-16,-3 2 0 0,-2-1 128 0,-3 1-128 15,2 1 128-15,-4-1-128 0,0 4 128 0,-6-2-128 0,-1 4 128 16,-2-1-128-16,1 2 128 0,-5 4-128 0,-1 0 0 15,0 1 144-15,-4 0-144 0,0 0 0 0,0 1 128 16,-2 1-128-16,1 2 0 0,-1 3 0 0,-1-2 128 16,-1 3-128-16,-1 2 0 0,-2 0 0 0,-1 1 0 15,-2 5 0-15,-3-1 0 0,0 2 0 0,-1 2 0 16,-1 2 0-16,2 0 0 0,-1 5 0 0,-1-2 0 16,-1 3 0-16,2 3 0 0,0 2 0 0,1 0 0 15,-1 0 0-15,1 2 0 0,1 3 0 0,-1 4 0 16,-4 0 0-16,2 1 0 0,1 3 0 0,1 2 0 15,2 7 0-15,3 2 0 0,3-1 0 0,1 0 0 16,2-2 0-16,1 1-128 0,1 1 128 0,3-2 0 0,2-2-144 16,4-2 144-16,0-1 0 0,1 2 0 0,3-1 0 0,2-1 0 15,1 1 0-15,2 0 0 0,2 1 0 0,0 0 0 16,2-3 0-16,1-3 0 0,-1-1 0 0,2-3 0 16,3-3 0-16,1-2 0 0,3 2 0 0,0-2 0 15,-1 0 0-15,5-5 0 0,2 0 0 0,4 0 0 16,2-3 0-16,3 0 0 0,1-1 0 0,2-1 0 15,1-4 0-15,1 1 0 0,-4-4 0 0,2 0 0 16,-1-1 0-16,1-2 0 0,-2-3 0 0,1-3 128 16,2 0-128-16,1-1 128 0,0-2-128 0,3 0 128 15,-1-5-128-15,2 0 0 0,0 1 0 0,-1-2 0 16,-2-2 0-16,-1-4 0 0,-1-2 144 0,0 1-144 16,-3-4 0-16,-1-2 144 0,-3-1-144 0,-2 3 0 0,0-3 160 15,-3 3-160-15,1-1 128 0,-4-3-128 0,-1-2 160 16,-2 0-160-16,-2-4 192 0,-3 3-192 0,-4-1 192 0,-1 4-64 15,-3-2 0-15,-1 2-128 0,-1 0 224 0,-3 4-64 16,-3 1-16-16,-3 5 0 0,-1 0-16 0,-3 6-128 16,-2 1 192-16,-1 2-64 0,0 0-128 0,-1 3 0 15,0 2 0-15,2-1 128 0,-2 3-128 0,1 2 0 16,1 0-192-16,0 3 192 16,0 0-1280-16,1 2-128 0,-2 2-16 0,2 4-16 15,0 0-1216-15,1 6-240 0,0-1-48 0</inkml:trace>
  <inkml:trace contextRef="#ctx0" brushRef="#br2" timeOffset="194035.88">27914 9606 11055 0,'0'0'976'0,"0"0"-784"0,9-9-192 0,-2 2 0 16,1-4 2160-16,0 5 384 0,-8 6 80 0,7-6 0 0,1-3-752 0,-2 2-144 16,-1-3-48-16,0 5 0 0,-5 5-272 0,0 0-48 15,0 0-16-15,0 0 0 0,0 0-144 0,0 0-48 16,0 0 0-16,0 0 0 0,0 0-416 0,0 0-96 16,0 0 0-16,0 0-16 0,0 0-304 0,2 13-48 15,-4 0-16-15,0 6 0 0,-4 6 64 0,-2 2 16 16,-2 3 0-16,1 3 0 0,-3 0-16 0,0 2 0 15,-2 2 0-15,0 1 0 0,-2 0-32 0,3 0-16 16,-1-1 0-16,1-3 0 0,0-1-144 0,2 0-128 16,0-6 144-16,1 1-144 0,0-5 144 0,1 2-144 15,2-2 128-15,2-4-128 0,-1-1 128 0,1 0-128 16,0-2 0-16,1-2 128 0,2-4-128 0,-1 2-176 16,2-4 48-16,1-8 0 15,0 0-1216-15,0 0-224 0,0 0-48 0,0 0-16 16,0 0-1456-16,0 0-304 0,-8-22-48 0,2 4-9296 0</inkml:trace>
  <inkml:trace contextRef="#ctx0" brushRef="#br2" timeOffset="194239.02">27533 9953 26719 0,'-13'-7'2368'0,"13"7"-1888"0,0 0-480 0,0 0 0 15,0 0 1088-15,0 0 112 0,0 0 16 0,14 0 16 16,2 1 272-16,5-1 48 0,4 1 16 0,4 0 0 15,4 1-176-15,3-1-48 0,1 3 0 0,0 2 0 16,0-5-576-16,-1 1-112 0,1-2-16 0,0 2-16 0,-1 3-384 0,-2 3-80 16,-2-3-16-16,0 1 0 0,-3 2-144 0,-2-2 0 15,-3 3 0-15,-1-1 128 16,-2 2-1728-16,0 0-336 0,-4 3-80 0,-1-2-15744 16</inkml:trace>
  <inkml:trace contextRef="#ctx0" brushRef="#br2" timeOffset="195988.59">29559 10109 2751 0,'0'0'128'0,"0"0"16"0,0 0-144 0,0 0 0 0,7-5 0 0,-7 5 0 15,0 0 3200-15,9-6 592 0,-9 6 128 0,8-5 32 16,-8 5-2128-16,0 0-416 0,10-3-96 0,-10 3-16 16,8-3-224-16,-8 3-48 0,0 0-16 0,0 0 0 15,0 0-144-15,9-7-32 0,-9 7 0 0,0 0 0 0,0 0-64 16,0 0-32-16,0 0 0 0,0 0 0 0,0 0-48 0,0 0-16 16,0 0 0-16,0 0 0 15,0 0-224-15,0 0-32 0,0 0-16 0,-9 2 0 0,-1 1-96 0,-3 1-32 16,3 0 0-16,-4 2 0 0,-2 2 48 0,-1-2 16 15,-2 4 0-15,-2-1 0 0,-3 4 0 0,1 2 0 16,-2 2 0-16,-3 2 0 0,1 0-80 0,-2 4 0 16,-2 2-16-16,2-1 0 0,1-1-64 0,3 3-16 15,1-2 0-15,2 1 0 0,3 2 32 0,2-2 0 16,7 0 0-16,1-4 0 0,2 2-16 0,3 0 0 16,1 1 0-16,6-2 0 0,2-3-48 0,1 0 0 15,2 1 0-15,2 0 0 0,3-2 0 0,1 0 0 0,0-1 0 16,2-3 0-16,2-2-128 0,0-2 192 15,0 2-192-15,1 1 192 0,0-4-192 0,-1 1 0 0,-2-4 144 0,-1 4-144 16,-1-6 0-16,0 1 0 0,-2-1 0 0,-2 0 128 31,-10-4-512-31,11-4-80 0,0 0-32 0,-3-1 0 16,0-1-2592-16,-2-7-528 0</inkml:trace>
  <inkml:trace contextRef="#ctx0" brushRef="#br2" timeOffset="196454.64">29938 10225 10127 0,'0'0'896'0,"0"-7"-704"15,0 7-192-15,0 0 0 0,1-7 2048 0,-1 7 384 16,0 0 80-16,0 0 16 0,0 0-944 0,0 0-192 16,-9 4-48-16,0 1 0 0,0 4-384 0,-4 0-64 15,-1 4-32-15,-2 1 0 0,-2 2 32 0,-1 3 0 16,-1 0 0-16,-3 3 0 0,0 3-64 0,3 3-16 16,-2 1 0-16,3 1 0 0,1 0-272 0,4 1-48 15,3-6-16-15,2-1 0 0,1-1-128 0,4-3-32 16,3 0 0-16,2-3 0 0,2 0 80 0,2-2 16 15,3-5 0-15,4-2 0 0,2-4 112 0,4-3 32 0,4 0 0 16,1-2 0-16,3-9-16 0,4 1 0 0,0-6 0 0,1 1 0 16,-1 0-96-16,-1 1 0 0,-2-1-16 0,-2-4 0 15,0-5-256-15,-4 0-48 0,-3 3-128 16,-2-1 192-16,-2-1 96 0,-1-1 16 0,-4-1 0 0,-1 1 0 16,-6-6-16-16,0 2 0 0,-5 0 0 0,-1 6 0 15,-2 3-160-15,-3 3-128 0,-3 1 192 0,1 4-192 16,0 4 0-16,-2-1 0 0,-1 4 0 0,0 2 0 15,0 1 0-15,0 1-192 0,-1 3 0 0,1 0 0 32,0 2-1552-32,2-1-304 0,2 2-64 0,2 2-10080 0,3-3-2016 0</inkml:trace>
  <inkml:trace contextRef="#ctx0" brushRef="#br2" timeOffset="196938.49">30343 10627 7359 0,'0'0'656'0,"0"0"-528"15,0 0-128-15,-4 9 0 0,4-9 2960 0,0 0 560 16,-9 7 128-16,2-2 0 0,7-5-1472 0,-9 9-320 0,1-2-48 0,8-7-16 16,-9 3-272-16,9-3-64 0,-7 4-16 0,7-4 0 15,0 0-64-15,0 0-16 0,0 0 0 0,0 0 0 16,0 0-160-16,0 0-48 0,0 0 0 0,0 0 0 16,0 0-416-16,5-10-96 0,0-4 0 0,2 3-16 15,2 2-288-15,3 0-48 0,-1 3-16 0,1-1 0 16,-2-3-272-16,0 6 160 0,-10 4-160 0,13-4 128 15,-13 4-128-15,0 0 0 0,0 0 0 0,0 0 0 16,0 0 0-16,0 0 0 0,0 0 0 0,0 0 0 16,0 12 0-16,-3 1 0 0,-2-2 0 0,-4-3 0 15,-1-1 0-15,1 0 0 0,-1-2 0 0,2 2 128 16,8-7-128-16,-7 5 160 0,7-5-160 0,0 0 160 16,0 0 80-16,0 0 16 0,0 0 0 0,0 0 0 15,0 0-48-15,0 0 0 0,0 0 0 0,5-11 0 0,2 3-208 0,1-2 176 16,-3 4-176-16,3-1 160 0,2 0-160 0,-10 7-256 15,6-4 64-15,-6 4 16 16,7-9-2272-16,-7 9-464 0,0 0-96 0</inkml:trace>
  <inkml:trace contextRef="#ctx0" brushRef="#br2" timeOffset="197439.44">31052 10117 6447 0,'0'0'576'0,"0"0"-576"0,0 0 0 0,0 0 0 16,0 0 2624-16,0 0 400 0,0 0 96 0,2-9 16 15,-2-1-912-15,0 10-176 0,2-9-48 0,-2 9 0 16,0 0-432-16,0 0-96 0,0 0 0 0,0 0-16 16,3-9-304-16,-3 9-48 0,0 0-16 0,0 0 0 15,0 0-352-15,0 0-80 0,0 0-16 0,0 0 0 16,0 0-112-16,-5 10-16 0,-2 2-16 0,1-1 0 0,0 5 16 0,-3 3 0 15,2 2 0-15,-2 5 0 0,0-2-112 16,1 5-16-16,-1 0 0 0,0 3 0 0,0 1-32 0,0 1-16 16,0 2 0-16,-1-3 0 0,0-6-96 0,2 1-32 15,-2-4 0-15,2 3 0 0,-2-5-16 0,3 0 0 16,-2-2 0-16,1 1 0 0,2-1-64 0,-1-2 0 16,2-3-128-16,0 0 192 0,1-2-192 0,0 0 128 15,2-4-128-15,2-9 0 0,0 0 0 0,0 12 128 16,0-12-128-16,0 0 0 0,0 0-256 0,0 0-112 15,0 0-16-15,0 0 0 16,11 3-1792-16,0-3-352 0,-1-3-80 0,0-2-14016 0</inkml:trace>
  <inkml:trace contextRef="#ctx0" brushRef="#br2" timeOffset="198038.63">31087 9718 15999 0,'0'0'704'0,"0"0"160"0,0 0-688 0,0 0-176 16,0 0 0-16,0 0 0 0,0 0 1152 0,0 0 208 16,0 0 48-16,0 0 0 0,0 0-400 0,0 0-80 15,0 0-16-15,12 5 0 0,0 0 96 0,-1 0 16 16,2-2 0-16,-3 3 0 0,0 2-192 0,6-1-16 15,-3 2-16-15,3 1 0 0,-2 4-208 0,0 3-32 16,-2 2-16-16,2 4 0 0,-1 4-128 0,0-1-32 16,0 6 0-16,-1 0 0 0,-2 2-128 0,1 0-48 15,-3 1 0-15,-1 4 0 0,-3 3 0 0,-2 3 0 0,-2-7 0 0,0 1 0 16,0 2 128-16,-4 1 32 0,-1-3 0 0,-1-2 0 16,-2-3 144-16,-1 1 48 0,-2 0 0 0,0-2 0 15,-2-3 0-15,-1 1 0 0,-1 2 0 0,-1-1 0 16,1-5 16-16,1 1 16 0,-2-4 0 0,-1 0 0 15,1 0-272-15,-1-2-64 0,0 1-16 0,2-3 0 16,0 0-16-16,0 0 0 0,-2 0 0 0,3-4 0 16,-1-3-64-16,1 0-16 0,1 1 0 0,2-3 0 15,-1-2-144-15,1 1 160 0,0-3-160 0,0 0 160 16,1 2-160-16,1-1 0 0,0-1 0 0,0-3 128 16,2-1-128-16,7-3 0 0,-8 2-160 0,8-2 160 15,0 0-656-15,0 0-48 0,-7-5 0 0,7 5 0 16,0 0-2048-1,2-9-400-15,2 2-96 0,2 2-12608 0</inkml:trace>
  <inkml:trace contextRef="#ctx0" brushRef="#br2" timeOffset="200706.97">31870 9713 9215 0,'0'0'816'0,"0"0"-656"15,0 0-160-15,0 0 0 0,0 0 1696 0,0 0 304 16,0 0 64-16,0 0 16 0,0 0-560 0,0 0-112 16,0 0-32-16,0 0 0 0,0 0-96 0,0 0 0 15,0 0-16-15,0 0 0 0,0 0-496 0,0 0-80 16,0 0-32-16,-7 6 0 0,0 2-144 0,-2-2-16 16,0-1-16-16,0 4 0 0,-1-1-32 0,-2 5 0 15,0 1 0-15,0 2 0 0,-2 3 16 0,-1 1 0 0,-3 1 0 0,0 4 0 16,1 4-192-16,-2 6-32 0,-1 0-16 0,0 2 0 15,0 0-32-15,-2 2 0 0,-2 1 0 0,1 1 0 16,2-3 64-16,1-1 16 0,3-1 0 0,1-1 0 16,2-2 48-16,0-4 0 0,2-1 0 0,0-1 0 15,2-1-64-15,2 1 0 0,3-2 0 0,4-2 0 16,-3 2-48-16,6-3-16 0,1 0 0 0,4-3 0 16,0-1-32-16,4-2-16 0,-1 1 0 0,1-1 0 15,2 2-16-15,0-3-128 0,-1-4 192 0,2 1-64 16,0-1-128-16,0-1 128 0,-1-3-128 0,0 1 128 15,-1-2-128-15,0 1 0 0,-1-2 0 0,-11-5-176 16,13 0-1136 0,-3 0-224-16,-10 0-64 0,10-3-9216 0,-2-6-1840 0</inkml:trace>
  <inkml:trace contextRef="#ctx0" brushRef="#br2" timeOffset="201190.53">31988 10084 17103 0,'0'0'752'0,"0"0"160"0,0 0-720 0,0 0-192 0,-12-4 0 0,2 6 0 15,1 1 1040-15,-2 2 176 0,1-1 48 0,-2 4 0 16,1-2-208-16,-2 2-32 0,-3 5-16 0,0 2 0 16,0 4-48-16,-1 2 0 0,0 2 0 0,-1 4 0 15,0 4-272-15,0 0-64 0,-2 7-16 0,2-1 0 16,1 0-224-16,2 0-64 0,1-1 0 0,5-2 0 16,2-5-128-16,3-2-48 0,1-7 0 0,3-2 0 15,3 0 192-15,2-5 48 0,3-5 0 0,1 3 0 16,-1-4 256-16,6 1 48 0,4-2 16 0,3-6 0 15,-4-4 0-15,2-3 16 0,2 0 0 0,0-3 0 16,2 0-176-16,-1-3-32 0,-1 1-16 0,1-1 0 16,1-4-128-16,-3 0-32 0,-1-2 0 0,-2 1 0 15,-3 0-64-15,-1-1-16 0,-3 0 0 0,-1-7 0 16,-3 1 64-16,0-3 16 0,-2 3 0 0,-1-1 0 0,-3 2-128 16,-2 2-16-16,1 3-16 0,0 4 0 0,-2 0-176 0,1 2 128 15,-2 4-128-15,0-1 128 0,-1 2-128 0,3 0 0 16,2 8 0-16,-8-7 0 15,2 5-976-15,6 2-128 0,-11 0-32 0,11 0 0 16,-9-2-1696-16,9 2-352 0</inkml:trace>
  <inkml:trace contextRef="#ctx0" brushRef="#br2" timeOffset="201567.88">32137 10638 21183 0,'0'0'1888'0,"0"0"-1504"0,0 0-384 0,0 0 0 16,0 0 576-16,0 0 32 0,-6 10 16 0,6-10 0 15,0 0 784-15,0 0 144 0,-2 13 48 0,2-13 0 16,0 0-128-16,0 0 0 0,0 0-16 0,0 0 0 15,0 0-128-15,0 0-32 0,0 0 0 0,0 0 0 16,0 0-432-16,0 0-96 0,5-8 0 0,0 1-16 16,0 2-272-16,0-2-48 0,-5 7-16 0,0 0 0 15,7-7-224-15,-2-2-32 0,-5 9-16 0,0 0 0 16,0 0-144-16,5-6 0 0,-5 6 0 0,0 0 0 0,0 0 0 0,0 0 128 16,0 0-128-16,0 0 0 0,0 0 0 0,-9 6 0 15,1 2 0-15,1-2 0 0,-1 3 0 0,-1-4 0 16,0 5 128-16,0-4-128 0,0 1-240 0,1 2-128 15,-3-2-16-15,5 2-16 16,1-1-2544-16,5-8-496 0,-6 14-96 0,6-14-32 0</inkml:trace>
  <inkml:trace contextRef="#ctx0" brushRef="#br2" timeOffset="202024.58">32533 10176 18303 0,'0'0'816'0,"0"0"160"0,0 0-784 0,-1-11-192 0,1 11 0 0,0 0 0 15,0-7 1344-15,0 7 240 0,0 0 32 0,0 0 16 16,0 0-544-16,0 0-128 0,0 0 0 0,0 0-16 16,0 0-304-16,0 0-48 0,0 0-16 0,-5 9 0 0,0 2 96 0,2 2 16 15,1 0 0-15,-1 6 0 0,1 3-48 0,-4 4-16 16,3 7 0-16,-2 1 0 0,-3 3-48 0,-1 0 0 15,-1 0 0-15,0 1 0 0,-2-1-144 0,1-4-48 16,-1-4 0-16,1-5 0 0,-2 0-32 0,2 1-16 16,1-4 0-16,1-2 0 0,0 0-16 0,0 0-16 15,0-1 0-15,3 0 0 0,-2-3-128 0,4 2-32 16,0-7 0-16,2 0 0 0,2-10-144 0,0 12 0 16,0-12 0-16,0 0 128 15,0 0-544-15,0 0-112 0,10 1-32 0,-1-4 0 16,0-4-2720-16,0-1-560 0</inkml:trace>
  <inkml:trace contextRef="#ctx0" brushRef="#br2" timeOffset="202524.96">32575 9787 7359 0,'0'0'320'0,"0"0"80"0,-10-4-400 0,10 4 0 0,0 0 0 0,0 0 0 0,0 0 2640 0,0 0 448 15,0 0 96-15,0 0 16 0,0 0-1728 0,0 0-320 16,0 0-80-16,0 0-16 0,9 9 160 0,0 3 48 16,-2 1 0-16,4 4 0 0,-1 2-240 0,1 2-64 15,1 2 0-15,-1 5 0 0,0-1-176 0,1 5-32 16,-1-1-16-16,-2-1 0 0,1-2-128 0,-2 3-32 16,-2 0 0-16,-1 8 0 0,-1 3-128 0,-1 9-16 15,-3 5-16-15,-1 0 0 0,-3-1-64 0,0-5-16 16,-1-1 0-16,-2-9 0 0,-1-1 48 0,-1-3 16 15,0 1 0-15,0 1 0 0,-1 3 64 0,0 0 16 0,-1-3 0 16,1 0 0-16,0-2-96 0,-3-3 0 0,-2-2-16 0,0-4 0 16,0 2-144-16,-2-6-32 0,-1-5 0 0,0-1 0 15,1-2-192-15,-2-1 176 0,-3-5-176 0,0 2 160 16,2-2-160-16,-2 1 0 0,3-1 0 0,0 0 128 31,0-4-432-31,10-1-80 0,0 1-32 0</inkml:trace>
  <inkml:trace contextRef="#ctx0" brushRef="#br2" timeOffset="207127.88">4155 14725 6447 0,'0'0'576'0,"0"0"-576"0,0 0 0 0,0 0 0 0,0 0 1888 0,0 0 272 15,0 0 48-15,0 0 16 0,0 0-640 0,0 0-128 16,0 0-32-16,0 0 0 0,-7 1-32 0,7-1-16 16,0 0 0-16,0 0 0 0,0 0-544 0,0 0-128 15,0 0 0-15,0 0-16 0,0 0-240 0,12 6-32 16,1-2-16-16,2-1 0 0,2-1 192 0,2 1 48 16,1-1 0-16,6-2 0 0,4-1 64 0,3 0 0 15,2 1 16-15,3-1 0 0,2-2-80 0,4 2 0 16,3-1-16-16,0 0 0 0,0-3-32 0,-2 0 0 15,1 0 0-15,-3-3 0 0,-1 3-64 0,-1 1-16 0,0-5 0 0,-3 2 0 16,-1 0-128-16,-3 0-48 0,-1 2 0 0,-2-1 0 16,-3-2-144-16,-3 2-48 0,-3 4 0 0,-2-3 0 15,-2 0-144-15,-2 1 0 0,0 3 0 0,-4 1 0 32,0-3-1040-32,-12 3-240 0,7 0-64 0,-7 0-10080 0,0 0-2016 0</inkml:trace>
  <inkml:trace contextRef="#ctx0" brushRef="#br2" timeOffset="208945.57">1735 14360 14559 0,'0'0'640'0,"0"0"144"0,0 0-624 0,0 0-160 0,0 0 0 0,0 0 0 15,-6-4 832-15,6 4 128 0,0 0 16 0,-9 0 16 16,-3 0-64-16,1 1-16 0,11-1 0 0,-11 5 0 15,0-1-16-15,1 3 0 0,0 0 0 0,-1 2 0 16,2 4-192-16,-2 1-32 0,0-1-16 0,1 2 0 16,0 3-144-16,-2 5-16 0,1 2-16 0,1 4 0 15,0-1-32-15,1 4 0 0,2 2 0 0,1 2 0 16,2-2-176-16,2-1-32 0,2-5-16 0,1 1 0 16,1 1-96-16,3-8-128 0,2-1 176 0,0-3-176 15,1-3 464-15,2-1-16 0,2-4 0 0,-1 0 0 16,1-6 16-16,0 0 0 0,2-2 0 0,0-2 0 0,0-2 16 15,3-3 0-15,2-5 0 0,0-1 0 0,-3-3 32 0,1 0 0 16,1-2 0-16,1-3 0 0,0-4-128 0,0-1 0 16,-1 0-16-16,-2 0 0 0,-3 1 16 0,-2-3 0 15,0 1 0-15,-5-1 0 0,-4 3 192 0,-2 1 64 16,-2-6 0-16,-2 3 0 0,-2 3-208 0,-3 0-48 16,-1 3 0-16,-2 1 0 0,0 2-224 0,-2 3-160 15,-2 1 192-15,1 5-192 0,0-5 0 0,1 9 0 16,0 0 0-16,0 3 0 15,-1 1-416-15,1 2-96 0,5-1 0 0,9-2-16 16,0 0-1952-16,0 0-384 0,2 12-80 0,6-7-13248 0</inkml:trace>
  <inkml:trace contextRef="#ctx0" brushRef="#br2" timeOffset="209366.26">2236 14783 1839 0,'0'0'0'0,"-1"12"160"0,1-12-160 0,-2 12 0 0,4-1 0 0,-2 0 0 15,0-11 2752-15,0 13 512 0,0-13 96 0,0 9 32 0,0-9-1408 0,1 11-288 16,-1-11-48-16,0 0-16 0,-1 10-160 0,-1 0-16 15,2-10-16-15,-1 12 0 0,1-12-224 0,-2 9-64 16,2-9 0-16,-3 10 0 0,3-10 64 0,0 0 0 16,0 0 0-16,0 0 0 0,0 0 64 0,0 0 0 15,1-9 16-15,2 3 0 0,1-6-464 0,2 3-112 16,2-3-16-16,-2 0 0 0,-1 2-368 0,1-3-80 16,1 1 0-16,0 1-16 0,1 0-240 0,0 3 128 15,-2-1-128-15,-6 9 0 0,9-5 0 0,-9 5 0 16,0 0 0-16,0 0 0 0,0 0 0 0,9 12 0 15,-4 0 0-15,-4 4 0 0,-2-1 0 0,-3 1 0 16,-1 4 0-16,-3-3 0 0,-1 1 0 0,1 0 0 0,-3 4 0 0,1-2 0 16,-1-2 0-16,-1-3 0 0,2-2 0 15,1-4 0-15,3 1-384 0,6-10 16 0,0 0 16 0,0 0 0 32,0 0-2288-32,10-10-464 0</inkml:trace>
  <inkml:trace contextRef="#ctx0" brushRef="#br2" timeOffset="209899.78">2842 14390 17503 0,'0'0'1552'0,"0"0"-1232"16,0 0-320-16,0 0 0 0,-7-2 1280 0,-1 2 192 15,0 0 32-15,1 5 16 0,-1 0-544 0,-1 1-96 16,0 3-32-16,0 0 0 0,-1 4 208 0,0 0 32 15,-1 1 16-15,2 1 0 0,0 1-144 0,1 2-48 16,1 3 0-16,1 0 0 0,1 2-272 0,2-1-64 16,-1 1-16-16,4 2 0 0,0-1-176 0,2 0-48 15,1-1 0-15,2-1 0 0,0 1-144 0,1-3-48 0,2-2 0 0,3 0 0 16,2-3-16-16,0-3 0 0,3-5 0 0,0-1 0 16,-1-3 224-16,0-3 32 0,0-3 16 0,3-2 0 15,0-1 80-15,0-4 16 0,-2-1 0 0,1-3 0 16,-2-1-96-16,0 0-16 0,-1-2 0 0,-1 2 0 15,-3-3-96-15,-2 1-32 0,-2 0 0 0,-2-1 0 16,-4-1 80-16,-3-2 16 0,0-1 0 0,-5 2 0 16,-2-1-48-16,-3 0-16 0,-2-6 0 0,1 4 0 15,-3 4-128-15,1 0-32 0,-2 2 0 0,2 1 0 16,-1 1-128-16,4 3 0 0,1 3 0 0,0 4 0 16,1-1-224-16,2 2-80 0,2 2-16 0,7 2 0 15,-7 0-1504-15,7 0-304 16,0 0-64-16,0 0-9712 0,0 0-1920 0</inkml:trace>
  <inkml:trace contextRef="#ctx0" brushRef="#br2" timeOffset="210295.83">3463 14110 13823 0,'3'-12'1216'0,"-3"12"-960"0,3-8-256 0,-3 8 0 16,0 0 2144-16,0 0 384 0,6-8 80 0,-6 8 16 15,0 0-1104-15,0 0-224 0,0 0-32 0,0 12-16 16,-2 1-16-16,-1 2 0 0,-2 6 0 0,0-2 0 15,0 1 32-15,-1 2 0 0,-1 7 0 0,2 0 0 16,1 4-224-16,2 4-32 0,-1 2-16 0,1 3 0 16,-2-1-240-16,0 2-48 0,0 0-16 0,0-2 0 15,1 0-400-15,-1-2-80 0,-1-2-16 0,1-1 0 16,0-6-192-16,0 2 144 0,2-3-144 0,0-3 128 16,1 0-128-16,1-3 0 0,1-1 0 0,6-2 0 31,-2-2-1856-31,5-3-448 0</inkml:trace>
  <inkml:trace contextRef="#ctx0" brushRef="#br2" timeOffset="-209075.99">2054 5968 14623 0,'-14'-5'640'0,"5"3"144"0,-2 0-624 0,-1 0-160 0,2-1 0 0,0 0 0 0,0-1 400 0,-2 1 48 15,0 2 16-15,0 0 0 0,2-1-304 0,-1 0-160 16,3-3 160-16,-2 1-160 0,0 0 0 0,0 2 0 15,-2-1 0-15,2-1 0 0,1 2 0 16,0-1 0-16,-2 2 0 0,2 0 0 0,0-1-160 0,0 4-80 16,1 0-16-16,8-2 0 0,-10-1 112 0,3 1 16 15,7 0 0-15,0 0 0 0,0 0 128 0,0 0 0 16,0 0 0-16,0 0 0 0,0 0 0 0,0 0 0 16,14 11 0-16,3-6 176 0,4-2 448 0,7-2 80 15,2-1 32-15,8 0 0 0,7 0 96 0,3-1 32 16,2-3 0-16,1 2 0 0,-2-5-432 0,4 2-96 15,1 0-16-15,3 1 0 0,5-1-160 0,2 0-32 16,2 0-128-16,-5-1 192 0,-5-1-64 0,0 2-128 16,0-1 176-16,-2 1-176 0,0 0 160 0,1 0-160 0,-1-1 128 0,0 0-128 15,-4 1 144-15,-3-4-144 0,-6 0 160 0,-5 2-160 16,-6 3 144-16,-2 1-144 0,-2 2 128 0,-5 0-128 16,-7-1 128-16,-4 1-128 0,-10 1 128 0,0 0-128 15,0 0 128-15,0 0-128 0,-15 7 0 0,-4 1 128 16,-5 3-128-16,-8 0 0 0,-6-1 0 0,-8 3 0 15,-7-4-128-15,-4 1 128 0,-4 0-160 0,-3-1 160 16,-1 4 0-16,-1 2 0 0,-1 4-128 0,-6-4 128 16,-4-6 0-16,0 4 0 0,2-3 144 0,3 2-144 15,1 0 176-15,0-3-176 0,-3 0 192 0,3-1-192 16,3 3 128-16,2 1-128 0,5 0 0 0,8 1 0 16,2-4 176-16,3 1-176 0,2-5 160 0,4 3-160 0,4-2 0 15,6-1 0-15,3 2 0 0,7-2-160 16,3-3-32-16,8 2 0 0,2-1 0 0,9-3 0 0,0 0 0 0,0 0-16 15,0 0 0-15,18 3 0 0,3-3 208 0,5 0-192 16,4-2 192-16,3-1-192 0,0 1 352 0,4-1 80 16,1 2 16-16,4-2 0 0,3 1 32 0,3-2 16 15,4 1 0-15,2 1 0 0,-1-2 16 0,-1 2 16 16,-1-2 0-16,0-1 0 0,0 1-16 0,-1 1 0 16,1-3 0-16,1 0 0 0,2 1-32 0,-2 1-16 15,-3-3 0-15,1 1 0 0,-2 0-96 0,-3-2-32 16,-4 3 0-16,-2 1 0 0,0-2-144 0,-2 1 0 15,-2 1 0-15,-2-1 0 0,-4-3 128 0,-1 4-128 16,0 3 0-16,-4-1 128 0,-6-2-128 0,-3 0 0 16,-5 1 0-16,-10 3-176 0,0 0-48 0,0 0-16 15,0 0 0-15,0 0 0 0,-13 2 48 0,-6-1 0 0,-5-1 0 0,-3 4 0 16,-2 0 64-16,-3-1 128 0,-3 4-208 0,-1 0 80 16,-2-3 128-16,-3 1 0 0,-4 2 0 0,0-4 0 15,-3 0 0-15,0-1 0 0,-6 1 0 0,3 0 0 16,2 3 0-16,2-1 0 0,1-1 0 0,3-2 128 15,0-3-128-15,1 0 128 0,0 0-128 0,2-1 128 16,3 0-128-16,4 0 0 0,3 0 0 0,4-3 0 16,4 2 0-16,4 1 0 0,4 0 0 0,4 1 0 15,10 1 0-15,0 0 0 0,0 0 0 0,0 0 128 16,11-5-272-16,6 0-48 0,4 1-16 0,6 2 0 16,3-1 208-16,6 2 0 0,2 0-160 0,3-1 160 15,-1 0 0-15,4-2 0 0,3 0 0 0,0 2 0 16,1 0 256-16,3 1-48 0,4 1 0 0,-2-1 0 0,-1 0 0 0,-2-1 0 15,-6 0 0-15,3-3 0 0,-5 1 112 0,0 1 32 16,-4-1 0-16,-2-1 0 0,-3 2-96 16,-3 0 0-16,1 1-16 0,-4 0 0 0,-3-2-112 0,-4 1-128 15,-3 1 176-15,-5 0-176 0,-3-2 160 0,-9 4-160 16,0 0 128-16,0 0-128 0,0 0 192 0,-13-3-64 16,-7 2 0-16,-4 0 0 0,-3 0-128 0,-3 1-176 15,-5-2 48-15,-3 4 0 0,-5 1-224 0,-1 1-32 16,-2 3-16-16,-6 2 0 15,-7-1-1648-15,-6 1-336 0</inkml:trace>
  <inkml:trace contextRef="#ctx0" brushRef="#br2" timeOffset="-202722.29">10788 14542 10303 0,'0'0'448'0,"0"0"112"0,0 0-560 0,0 0 0 15,0 0 0-15,0 0 0 0,0 0 832 0,0 0 64 16,0 0 16-16,0 0 0 0,0 0-192 0,0 0-32 0,0 0-16 0,0 0 0 16,0 0-176-16,0 0-48 0,0 0 0 0,0 0 0 15,0 0-192-15,0 0-64 0,0 0 0 0,0 0 0 16,0 0-192-16,0 0 0 0,0 0 128 0,0 0-128 15,0 0 192-15,0 0 0 0,10-5 0 0,-2 1 0 16,3 4 96-16,1-1 16 0,-1 1 0 0,3-2 0 16,0 0-176-16,3 0-128 0,-2 4 192 0,1-1-192 15,1 0 176-15,1-1-176 0,-4 2 160 0,1 1-160 16,1 1 192-16,-2 0-64 0,-3 4-128 0,0 0 192 16,1 0-192-16,-5 5 128 0,-2 1-128 0,-1-1 0 15,0-3 336-15,-4 4-16 0,-3 3-16 0,-2 1 0 16,-4 1 160-16,-1 2 48 0,-1-1 0 0,-3-1 0 15,-2 0-144-15,1 0-32 0,0 2 0 0,0-4 0 0,-2-1-160 16,5 0-48-16,1 1 0 0,1-2 0 0,0 0 0 0,2 0-128 16,1-3 192-16,2 1-64 0,1-1-128 0,1-2 160 15,3-10-160-15,-1 13 160 0,1 1-160 0,3-2 0 16,-3-12 0-16,7 10 0 0,1 2 0 0,2 1 128 16,3-4-128-16,-2 1 0 0,-1-5 192 0,2 2-32 15,2-1-16-15,-3-2 0 0,1-3-144 0,-1-1 192 16,2-1-192-16,-2 0 192 0,1 1-64 0,-2-2 0 15,-10 2 0-15,10-5 0 0,-1 1 0 0,-9 4-128 16,6-5 192-16,-6 5-64 0,0 0-128 0,8-6 160 16,-8 6-160-16,0 0 160 0,0 0-160 0,0 0 128 15,0 0-128-15,0 0 128 0,0 0 128 0,-3 10 0 16,-2 3 16-16,3 1 0 0,-2 2-32 0,0 3-16 16,0 2 0-16,-1 3 0 0,0 0-224 0,1 3 128 0,2 2-128 0,-1-5 0 15,1-2 0-15,0-1 0 0,0 3 0 0,1-2 0 16,-1-3 0-16,1 0 128 0,0 0-128 0,-1-2 0 15,1-2 336-15,0 0 32 0,1-2 0 0,-3-2 0 16,1 1 16-16,-1-3 0 0,-1 2 0 0,-1-3 0 16,-2-1-128-16,-2-1 0 0,0-1-16 0,0 1 0 15,-1-1-112-15,-2-2-128 0,0-1 176 0,-2 1-176 16,-1 1 128-16,1-2-128 0,-4 1 0 0,1-2 0 16,1-4-320-1,0 3-192-15,0 0-16 0,3 0-16 0,2-2-2672 16,1-3-544-16</inkml:trace>
  <inkml:trace contextRef="#ctx0" brushRef="#br2" timeOffset="-202256.85">11555 14847 11055 0,'0'0'480'0,"0"0"112"0,0 0-464 0,0 0-128 0,0 0 0 0,0 0 0 15,0 0 2112-15,0 0 416 0,0 0 80 0,0 0 16 16,-9 6-1280-16,0 3-256 0,-1-1-64 0,1 4 0 15,0 4-96-15,-1 0-32 0,-1 1 0 0,1 2 0 16,-1 0-368-16,-1 1-80 0,1 0 0 0,1 3-16 16,-4 1-80-16,4-2-16 0,1-4 0 0,2 0 0 15,2-1-112-15,3-1-32 0,2-2 0 0,1-5 0 16,-1-9 112-16,0 0 16 0,8 10 0 0,2-5 0 16,0-5 256-16,3-3 64 0,2 2 16 0,1-7 0 15,4 0-64-15,-3-6-16 0,2-3 0 0,0-1 0 16,1 0-288-16,-4 1-64 0,-2-1-16 0,-1 1 0 15,-3 0-208-15,-1 0 176 0,-3 0-176 0,-3 2 160 0,-1 0 0 16,-2 1 0-16,-2-1 0 0,-1 2 0 0,-1 2-32 16,1-1-128-16,-3 5 192 0,3-1-64 0,-4 3-128 0,7 5 0 15,-7-5 0-15,7 5 0 16,0 0-1568-16,0 0-240 0,0 0-48 0,0 0-8384 16,0 0-1680-16</inkml:trace>
  <inkml:trace contextRef="#ctx0" brushRef="#br2" timeOffset="-201990.95">11807 15109 5519 0,'0'0'240'0,"0"0"64"0,0 0-304 0,0 0 0 16,0 0 0-16,0 0 0 0,0 0 4448 0,0 0 832 0,0 0 160 0,0 0 48 15,0 0-3184-15,0 0-624 0,0 0-128 0,0 0-16 16,0 0-336-16,0 0-64 0,8-8-16 0,-3 3 0 15,0-5-320-15,-5 10-64 0,0 0-16 0,0 0 0 16,4-9-272-16,-4 9-48 0,3-10-16 0,-3 10 0 16,0 0-192-16,0 0-32 0,0 0-16 0,0 0 0 15,0 0-144-15,0 0 0 0,0 0 0 0,0 0 0 32,0 0-768-32,0 0-16 0,0 0-16 0,10 2 0 15,-10-2-2176-15,13 0-432 0,-3-1-96 0</inkml:trace>
  <inkml:trace contextRef="#ctx0" brushRef="#br2" timeOffset="-201581.04">12191 14815 9215 0,'0'0'816'0,"0"0"-656"16,0 0-160-16,4-10 0 0,-4 10 2304 0,0 0 416 15,0 0 96-15,0 0 0 0,0 0-1376 0,0 0-288 16,0 0-48-16,0 0-16 0,0 0-128 0,0 0-48 16,-5 9 0-16,-3 3 0 0,2 1-208 0,-2 2-64 15,1 2 0-15,0 1 0 0,-1 1-192 0,0 2-32 16,-1 0-16-16,4-2 0 0,0 1-16 0,0-2-16 0,1-3 0 16,3 0 0-16,2-1-128 0,0 0-32 15,4-5 0-15,3-4 0 0,-3 2 160 0,7-2 16 0,-1-6 16 0,2-3 0 16,2 1 64-16,1-1 16 0,4 2 0 0,-1-3 0 15,-3-7-176-15,1 1-48 0,-1-2 0 0,-1 0 0 16,-1 1-112-16,0 2-16 0,-6-4-128 0,0 0 192 16,-5 1-16-16,0 1-16 0,-4-2 0 0,-2 2 0 15,-4-2 192-15,-2 1 32 0,-3-1 16 0,-2-1 0 16,-2 1-80-16,-2 1 0 0,-1-2-16 0,-2 1 0 16,1 2-176-16,2 6-128 0,1-4 144 0,1 5-144 15,4 2 0-15,1 2-240 0,11 1 32 0,0 0 0 31,-8 0-1488-31,8 0-288 0,0 0-64 0,0 0-8448 0,0 0-1664 0</inkml:trace>
  <inkml:trace contextRef="#ctx0" brushRef="#br2" timeOffset="-201221">12826 14509 6447 0,'0'0'576'0,"7"-5"-576"16,1-3 0-16,0 3 0 0,-8 5 3504 0,0 0 592 15,0 0 112-15,10-1 16 0,-10 1-2064 0,0 0-432 0,6 7-64 0,-3 3-32 16,-3 2-272-16,-3-1-48 0,-1 5-16 0,-1 3 0 15,-1 2-416-15,-2 6-96 0,-1-3-16 0,0 4 0 16,0 4 0-16,1 0 0 0,-1 1 0 0,4 0 0 16,-2-2-128-16,2-3-48 0,-1 2 0 0,-1-4 0 15,2-4-256-15,2-3-48 0,-3-2-16 0,5-1 0 16,0 1-112-16,0-3-32 0,1-14 0 0,0 12 0 16,1 4-128-16,1-3 0 0,4-2 0 0,-1 0 0 15,-5-11-2432 1,10 8-480-16</inkml:trace>
  <inkml:trace contextRef="#ctx0" brushRef="#br2" timeOffset="-197369.46">12860 19406 11055 0,'0'0'976'0,"0"0"-784"0,0 0-192 0</inkml:trace>
  <inkml:trace contextRef="#ctx0" brushRef="#br2" timeOffset="-195699.41">2142 6004 4607 0,'0'0'192'0,"1"-13"64"0,2-1-256 0,-1-2 0 15,-1 2 0-15,2 0 0 0,1 2 2080 0,-2-2 368 0,0 0 80 0,-1 2 16 16,-1 1-1648-16,-1 0-336 0,-2 2-64 0,-1 0-16 15,2 2 32-15,-2-4 16 0,-1 5 0 0,-2-3 0 16,-1 2-32-16,-1 1-16 0,0 0 0 0,-3 4 0 16,-3-2-192-16,0 1-32 0,0 2-16 0,1 0 0 15,2-1-240-15,1 2 144 0,-2 2-144 0,3 0 128 16,1-1-128-16,9-1 0 0,-6 6 0 0,6-6 0 16,0 0 0-16,0 0 0 0,0 0 144 0,3 10-144 15,8-5 176-15,4 0-48 0,4 3 0 0,5-6 0 16,4 1 208-16,4-2 48 0,0-2 0 0,4 1 0 15,4 2-112-15,3 1-16 0,4-1 0 0,4 3 0 16,2-1-128-16,2 1-128 0,1-1 144 0,-3 0-144 0,-3-3 128 16,-1-1-128-16,0 0 0 0,-1 0 0 15,0 3 128-15,-1-3-128 0,-1-2 0 0,0 2 0 0,1 2 0 0,-1-2 128 16,-2-2-128-16,-3 1 0 0,-6-1 0 0,-3-1 176 16,-4 0-176-16,-2 1 160 0,-3 1-160 0,-3-1 0 15,-7 2 144-15,-3 0-144 0,-10 0 0 0,0 0 144 16,0 0-144-16,0 0 0 0,-8 12 208 0,-3-2-64 15,-8 3-16-15,-7 1 0 0,-4-3 32 0,-10 4 0 16,-8 2 0-16,-4-2 0 0,-5-3-160 0,-2-1 0 16,-1 3 144-16,-1 1-144 0,-1-1 256 0,-3-1 0 15,-3 1-16-15,-2 0 0 0,0 1 16 0,4-3 0 16,3 2 0-16,2 0 0 0,2 1-128 0,1-2-128 16,1-2 176-16,4 2-176 0,3-6 128 0,3 4-128 0,4-5 0 15,4 3 0-15,3-5 0 0,6 2 0 0,4 0 0 0,5-2 0 16,4 1 0-16,7-1 0 0,10-4-176 0,0 0 176 15,0 0-224-15,11 0 64 0,8-1 16 0,8-2 0 16,6-3 144-16,9-3-192 0,10 0 192 0,3-2-192 16,2 0 192-16,1-1 0 0,4-2 0 0,0 4-128 15,1-3 128-15,5-1 0 0,2 1 128 0,1 2-128 16,-4-5 0-16,-1 2 128 0,-5 2-128 0,2 0 0 16,-5-2 288-16,2 3-16 0,-2 2 0 0,1-2 0 15,-3 2 16-15,-8-4 0 0,-7-1 0 0,-6 4 0 16,-6 0-32-16,-3 2-16 0,-6-1 0 0,-6 5 0 15,-14 4-48-15,0 0-16 0,0 0 0 0,0 0 0 16,-14-6 208-16,-7 3 32 0,-7 7 16 0,-13 1 0 0,-9 0-288 16,-12 6-144-16,-5-6 160 0,-4 5-160 15,-4 0 0-15,-4 3 0 0,-5 1 0 0,-3-2 0 0,0-1 0 0,0 1 0 16,7-3 0-16,5 4 0 0,5-5 0 0,4 2 0 16,4-5 0-16,6 5 0 0,5-1 0 0,8 2 0 15,5-3 0-15,6 2 0 16,5-2-416-16,6 2-176 0,4-1-48 0,6 1-8496 15,3 3-1696-15</inkml:trace>
  <inkml:trace contextRef="#ctx0" brushRef="#br2" timeOffset="-181567.85">25773 11050 16575 0,'0'0'736'0,"0"0"160"0,0 0-720 0,0 0-176 0,0 0 0 0,0 0 0 16,0 0 1088-16,0 0 192 0,0 0 48 0,8-6 0 16,-2-1-128-16,7 1-32 0,0-2 0 0,3 1 0 15,3-5-176-15,3 5-32 0,2-3-16 0,4 2 0 16,4-2-336-16,2 3-64 0,2 1-16 0,-1 2 0 16,1 3-240-16,-2 1-48 0,-5 0-16 0,-1 1 0 15,-2 3-224-15,-5 1 128 0,-1 0-128 0,-3-2 0 16,-1-1-240-1,-6 2-144-15,-10-4-16 0,5 10-16 16,-6 4-1520-16,-5-2-304 0,-2 0-64 0</inkml:trace>
  <inkml:trace contextRef="#ctx0" brushRef="#br2" timeOffset="-181395.73">25825 11239 19007 0,'-17'3'832'0,"5"2"192"0,1-1-832 0,3-2-192 16,8-2 0-16,0 0 0 0,0 0 1408 0,0 0 256 15,0 0 32-15,0 0 16 0,10 6-496 0,7-1-112 16,2-4-16-16,3-2 0 0,2-4-16 0,4-1-16 15,3 0 0-15,6 0 0 0,0-1-336 0,6 1-64 16,2-4-16-16,-1 3 0 0,-2 0-240 0,-2 2-48 16,-3 2-16-16,1 1 0 0,-5-2-336 0,-3 3 0 15,-2 1 0-15,-2-2 0 16,-5 2-1808-16,1 0-432 0,-4-1-96 0</inkml:trace>
  <inkml:trace contextRef="#ctx0" brushRef="#br2" timeOffset="-180938.61">27177 10966 8287 0,'0'0'368'0,"0"0"80"0,-2-11-448 0,1 4 0 16,1 7 0-16,-1-10 0 0,1 10 3344 0,-4-6 592 15,-2 3 112-15,6 3 32 0,-9 2-2688 0,-1 0-544 16,-3 3-96-16,-1 4-32 0,-1 0-144 0,-2 2-16 16,-2 3-16-16,0 0 0 0,1-1 32 0,-1 7 0 15,-1 7 0-15,-1-1 0 0,1-1-64 0,5 0 0 16,0 3 0-16,4-1 0 0,3 1-128 0,4-3-48 15,2 1 0-15,4-5 0 0,4-3-48 0,2-2-16 16,2-2 0-16,4-3 0 0,4-1 144 0,1-5 32 16,1-1 0-16,2-3 0 0,2-2 192 0,3-2 32 15,0 1 16-15,4-6 0 0,-1-1-224 0,-2-1-32 16,-1-1-16-16,-3-4 0 0,-2-1-160 0,-2 0-48 0,-4-2 0 0,-4 1 0 16,-3 1 48-16,-3-2 16 0,-2 0 0 0,-2-1 0 15,-5 0-80-15,0-1-32 0,0-2 0 0,-1 4 0 16,-4 3-160-16,-1 3 0 0,0-2-160 0,-1 5 160 31,-1 6-1616-31,-2 3-240 0,2 1-32 0,-5 1-9184 0,2 0-1856 0</inkml:trace>
  <inkml:trace contextRef="#ctx0" brushRef="#br2" timeOffset="-180645">27595 11379 28559 0,'0'0'2544'0,"0"0"-2032"16,0 0-512-16,0 0 0 0,-9 0 672 0,9 0 32 16,0 0 16-16,0 0 0 0,0 0 496 0,0 0 112 15,-3-10 16-15,3 1 0 0,0 9-416 0,4-10-80 16,1 1-16-16,0 0 0 0,0 0-384 0,-5 9-96 15,7-10-16-15,-7 10 0 0,7-6-208 0,-7 6-128 16,0 0 128-16,0 0-128 0,0 0 0 0,0 0 0 16,0 0 0-16,0 0 0 15,0 0-912-15,0 0-208 0,0 0-32 0,0 0-16 16,0 0-1872-16,12 1-368 0</inkml:trace>
  <inkml:trace contextRef="#ctx0" brushRef="#br2" timeOffset="-180206.47">28277 10997 12895 0,'0'0'576'0,"0"0"112"0,0 0-560 0,0 0-128 0,-5-9 0 0,5 9 0 0,-6-4 2112 16,6 4 400-16,-11 0 80 0,2 3 16 0,-3 0-1456 0,1 2-304 16,-3-1-48-16,1 3-16 15,0 5 112-15,1 1 32 0,-2-2 0 0,-2 5 0 0,1 1-144 0,0 5-16 16,1 2-16-16,2 0 0 0,2 3-224 0,1 0-32 16,1-2-16-16,2 1 0 0,5-3-96 0,1-3-32 15,3-2 0-15,1-3 0 0,1-1-96 0,2-5 0 16,3 0-16-16,3-6 0 0,1 1 384 0,4-2 80 15,1-4 0-15,3 1 16 0,2-4 48 0,0 0 0 16,-1-4 0-16,2 0 0 0,-3-4-336 0,-1-1-64 16,-3-2-16-16,-1-1 0 0,-3 0-64 0,-2-3-16 15,-1 4 0-15,-4-2 0 0,-2 0 32 0,-2 1 0 0,-3 0 0 16,-1-1 0-16,-2-1-128 0,-2 1-32 16,-1 1 0-16,-1 4 0 0,1 0-144 0,-2 3 0 0,1 1 0 0,-1 4 0 31,-1 2-1040-31,-1 3-192 0,-2-1-48 0,1 1 0 15,1 0-1600-15,0 5-336 0,1 0-64 0</inkml:trace>
  <inkml:trace contextRef="#ctx0" brushRef="#br2" timeOffset="-178896.23">28902 11014 3679 0,'0'0'160'0,"0"0"32"0,2-10-192 0,1 4 0 0,-3 6 0 0,0 0 0 16,1-9 4048-16,-1 9 768 0,0 0 160 0,0 0 16 15,-1-5-2624-15,1 5-512 0,0 0-128 0,0 0 0 16,0 0-512-16,0 0-80 0,0 0-32 0,-5 13 0 16,1 3-208-16,1 3-64 0,1 2 0 0,0-1 0 15,2 3-64-15,0 2 0 0,-1 1-16 0,1 2 0 16,0-3-160-16,-1 4-16 0,1-1-16 0,0 1 0 15,0-6-240-15,0 0-32 0,-1-1-16 0,-1-3 0 16,1 0-144-16,1-1-128 0,1 0 192 0,-1-2-192 16,0-4 144-16,2 0-144 0,0 1 0 0,2-4 144 15,-4-9-1696 1,6 11-352-16,-6-11-64 0</inkml:trace>
  <inkml:trace contextRef="#ctx0" brushRef="#br2" timeOffset="-177819.5">23455 11594 4607 0,'-8'-1'400'0,"-1"0"-400"15,-2-1 0-15,-1 1 0 0,2-3 1744 0,0 2 272 16,-1 2 48-16,-1-2 16 0,2-1-1136 0,0 0-240 16,-2 2-32-16,2-1-16 0,3 1 48 0,-1-1 0 15,0-3 0-15,8 5 0 0,0 0 192 0,0 0 32 16,-7-4 16-16,7 4 0 0,0 0-80 0,0 0-16 15,0 0 0-15,0 0 0 0,0 0-144 0,6-5-48 0,3 0 0 0,2 0 0 16,1 1-144-16,2 1-16 0,0 2-16 0,4 0 0 16,2 1 160-16,5 0 16 0,1 0 16 0,4 1 0 15,2 0-112-15,6 0-32 0,3-2 0 0,2 1 0 16,0-2-112-16,6-1-32 0,3 2 0 0,4-2 0 16,7 3-192-16,1 0-32 0,-1 0-16 0,1 3 0 15,-1-1-144-15,1 1 0 0,2-2 144 0,5 0-144 16,4 3 0-16,3 4 0 0,-1-2 0 0,0-2 128 15,-2-4-128-15,3 3 0 0,3 2 128 0,2-2-128 16,4 1 128-16,-3 0-128 0,-4-1 160 0,1 0-160 16,1 0 256-16,1 1-32 0,5 1-16 0,-4-1 0 15,-1 0-16-15,-2-2-16 0,2-1 0 0,1 4 0 16,2 1 64-16,-2-3 16 0,-2 0 0 0,2-2 0 0,0 2-64 16,4-1-16-16,2 2 0 0,-1 0 0 0,-1 0-48 0,-2-1-128 15,1-1 192-15,3 2-64 0,2 2-128 0,-1-1 0 16,1-1 0-16,-2 0 128 0,-2 1-128 0,1 0 0 15,1-1 0-15,-5 3 128 0,1 0-128 0,-2-4 0 16,-1 1 0-16,2 1 0 0,1-2 0 0,1-1 0 16,-3 2 0-16,-2 1 0 0,1 0 0 0,2-1 0 15,3-3 0-15,-2 2 0 0,0 0 0 0,-3-1 0 16,1 2 0-16,7-3 0 0,1-1 0 0,-1 3 0 16,-4-2 128-16,0 0-128 0,0 2 0 0,1 1 0 15,4-1 144-15,-6-1-144 0,1 0 128 0,-1 1-128 16,2-3 128-16,-1 1-128 0,4-1 128 0,-4 0-128 15,0 1 160-15,-2 1-160 0,3-2 144 0,-1 1-144 0,4-1 128 0,-2 1-128 16,-3-1 0-16,-1 1 0 0,0-1 128 16,3 2-128-16,-1-2 0 0,-1 2 128 0,-1 1-128 0,0-1 128 15,-2 0 0-15,1-2 0 0,1 2 0 0,-2 1 0 16,1-2 0-16,-40-1-128 16,7 0 192-16,7 0-64 0,3 0 16 0,3 0 0 0,-1 0 0 0,2 0 0 15,-1 0-144-15,4 0 128 0,9 0-128 0,-2 1 128 16,0 0-128-16,-5 2 0 0,-4-2 0 0,95 2 0 15</inkml:trace>
  <inkml:trace contextRef="#ctx0" brushRef="#br4" timeOffset="-172934.19">29727 11236 12607 0,'0'0'560'0,"0"0"112"0,0 0-544 0,0 0-128 0,0 0 0 0,-4-5 0 16,4 5 880-16,0 0 144 0,-4-8 16 0,4 8 16 15,0 0-96-15,0 0-32 0,0 0 0 0,0 0 0 16,0 0-32-16,0 0 0 0,8-8 0 0,-8 8 0 15,11-7-240-15,2 3-48 0,-1 0-16 0,4 3 0 16,1 1-16-16,5 0-16 0,2-1 0 0,3 1 0 16,1 1-176-16,2 1-16 0,3 2-16 0,3 1 0 15,0 0 96-15,0-1 32 0,3 2 0 0,1 2 0 0,2-4 80 16,3 1 16-16,2 1 0 0,0 1 0 0,-3 3-80 0,2-1-16 16,1 2 0-16,-5-2 0 0,0 3-288 0,-3-2-64 15,-1-1-128-15,-1 0 192 0,-2-1-192 0,-2 1 0 16,-3 0 128-16,2 4-128 0,-4-4 0 0,0 4 176 15,0-3-176-15,-1 1 160 0,-3 3-160 0,-1-4 160 16,-2 0-160-16,1 2 160 0,-2-3-160 0,-1 1 0 16,-1-4 144-16,-1 1-144 0,-2 0 128 0,1 1-128 15,0 1 160-15,-2-3-160 0,-2 2 176 0,1-2-176 16,1 3 192-16,-1 0-192 0,-1 0 192 0,1 0-192 16,-1-2 192-16,-1 4-192 0,0-4 160 0,1 3-160 15,-2-1 128-15,0 1-128 0,0 2 0 0,-1-3 0 0,-1 1 128 0,0-2-128 16,-8-8 0-16,8 14 0 0,0-4 0 0,-2 1 128 15,-1 2 0-15,1-4-128 0,-6-9 192 0,5 11-64 16,0 1 48-16,-1-3 0 0,-4-9 0 0,3 13 0 16,0 0-48-16,-1-1-128 0,-2 0 192 0,0 1-64 15,-1-4 0-15,-1 4-128 0,-2-1 192 0,0-3-64 16,-1 1 48-16,-1-1 0 0,-2 3 0 0,-1-3 0 16,0 2 16-16,0 2 0 0,-2-3 0 0,-1 4 0 15,0 0 0-15,-1-3 16 0,0 1 0 0,-1 1 0 16,-2-6 16-16,3 5 0 0,0-2 0 0,1 0 0 15,0-2-16-15,1 2 0 0,-3-1 0 0,1 1 0 16,0 1-80-16,1-1 0 0,-1 3-128 0,-1 0 192 16,-3-4-192-16,2 2 176 0,1-2-176 0,1 3 160 0,1-6-160 15,-1 3 128-15,0-4-128 0,2 1 128 16,-1 2 0-16,0-3-128 0,-2 0 192 0,1 1-64 0,0-2-128 0,1 1 192 16,-2-1-192-16,1 4 192 0,1-2-192 0,1 3 0 15,2-3 144-15,-2 1-144 0,1-2 0 0,1-1 128 16,-2 1-128-16,3 1 0 0,-1-1 0 0,0-1 128 15,0 0-128-15,0 1 0 0,0-1 176 0,0-2-48 16,0 2 0-16,9-4 0 0,-10 5-128 0,1 1 0 16,-1-3 0-16,1 3 0 0,0 1 0 0,2-4 0 15,-1 0 0-15,8-3 0 0,-8 6 0 0,8-6 0 16,0 0 0-16,0 0 0 0,-6 9 0 0,6-9 0 16,0 0 0-16,0 0 0 0,0 0 0 0,0 0 0 15,0 0 0-15,0 0 128 0,0 0-128 0,0 0 0 16,0 0 0-16,0 0 0 0,0 0-336 0,11 0-48 0,0-4-16 0,-1-1 0 31,-1 0-1776-31,-2 0-368 0,0-5-64 0,-2 2-8608 0,0-3-1728 0</inkml:trace>
  <inkml:trace contextRef="#ctx0" brushRef="#br4" timeOffset="-172566.11">30656 12111 21183 0,'0'0'1888'0,"0"0"-1504"0,0 0-384 0,0 0 0 15,0 0 528-15,0 0 48 0,-10 7 0 0,1 2 0 16,0-3 336-16,1 4 80 0,-1-3 16 0,2 3 0 0,-2 2 32 0,0 1 16 16,0 1 0-16,3 0 0 0,-1-1-160 0,2 1-48 15,1 4 0-15,2 1 0 0,0 0-128 0,2 0-16 16,2-1-16-16,2-1 0 0,2 0-48 0,-2-1 0 15,2 0 0-15,3 0 0 0,1 2-64 0,2 1-32 16,-2-4 0-16,1 1 0 0,1-4-160 0,0 1-16 16,2 1-16-16,2-5 0 0,-2 0-32 0,1-4-16 15,-1 2 0-15,4-1 0 0,2-5 64 0,-1-1 16 16,0-1 0-16,4-1 0 0,2 2-112 0,1-1-16 16,-1-3 0-16,2-2 0 0,0 1-112 0,1-2-16 15,1 1-128-15,-1 0 192 0,-3-6-192 0,2 5 0 16,-3-4 0-16,0 5 0 15,-1-2-304-15,-1 2-96 0,-2 0-32 0,-2 1-12816 0,-3 2-2560 16</inkml:trace>
  <inkml:trace contextRef="#ctx0" brushRef="#br4" timeOffset="-171066.47">26061 12453 4607 0,'0'0'400'0,"0"0"-400"0,0 0 0 0,0 0 0 15,0 0 2480-15,0 0 400 0,0 0 96 0,0 0 16 16,0 0-1392-16,0 0-256 0,0 0-64 0,0 0-16 16,0 0-240-16,0 0-32 0,0 0-16 0,0 0 0 15,0 0-368-15,-9 5-80 0,-3 1-16 0,1-1 0 16,-2 3 32-16,-1 4 0 0,0 3 0 0,-1-3 0 15,0-3 48-15,-1 6 16 0,0 1 0 0,-1 3 0 16,-2 3-64-16,0 3-16 0,0 1 0 0,0 4 0 16,0 0-160-16,0 1-48 0,0 4 0 0,1 0 0 15,0 2-128-15,3 0-16 0,4 0-16 0,2-4 0 16,1 0-160-16,4-5 128 0,2 0-128 0,2-3 128 16,4-1 64-16,2-3 0 0,3-5 0 0,2 0 0 15,2-1 80-15,2-5 32 0,2 0 0 0,2-4 0 16,1 0 16-16,2-1 16 0,-1-3 0 0,2-2 0 0,3-2 48 0,-2-5 16 15,4 1 0-15,1-3 0 0,0-1-48 0,0-4-16 16,-1-1 0-16,2-1 0 0,0 2-96 0,-3 0-32 16,-3-3 0-16,-4-2 0 0,-2-6 112 0,-3 3 0 15,-3-3 16-15,-3-3 0 0,-3 2 176 0,-2-6 48 16,-2-2 0-16,-3 1 0 0,-3 1-240 0,-1 4-32 16,-2 0-16-16,-2 5 0 0,1 4-128 0,-1 4-16 15,-1 1-128-15,-1 4 192 0,-3-2-192 0,0 7 0 16,0-1 0-16,0 3 0 15,0 2-640-15,2 2 0 0,2 2-16 0,2 2 0 16,8-5-2176-16,0 0-432 0,0 0-96 0</inkml:trace>
  <inkml:trace contextRef="#ctx0" brushRef="#br4" timeOffset="-170621.88">26532 13274 17439 0,'0'0'768'0,"0"0"176"16,0 0-752-16,0 0-192 0,10 4 0 0,-10-4 0 0,0 0 1472 0,0 0 256 15,0 0 48-15,11 7 16 0,-11-7-320 0,0 0-48 16,0 0-16-16,0 0 0 16,0 0 160-16,0 0 32 0,0 0 0 0,0 0 0 0,3-11-336 0,2 4-64 15,-5 7-16-15,4-13 0 0,0-1-352 0,1 1-64 16,-1 2 0-16,1-2-16 0,1 4-256 0,1-2-48 16,-2 2-16-16,0 0 0 0,1 3-272 0,-6 6-160 15,0 0 192-15,0 0-192 0,4-10 176 0,-4 10-176 16,0 0 160-16,0 0-160 0,0 0 128 0,0 0-128 15,-6 5 0-15,-2 2 144 0,-2 1-144 0,1 1 0 16,-1-3 0-16,-2 1 0 0,1 1 0 0,0-1 0 16,0 3 0-16,1-4 0 0,0 3 0 0,1-4 0 15,0 2 0-15,2-1 0 0,-1-1-256 0,8-5-16 0,0 0-16 0,0 0 0 32,0 0-1712-32,0 0-352 0,0 0-64 0,0 0-14240 0</inkml:trace>
  <inkml:trace contextRef="#ctx0" brushRef="#br4" timeOffset="-170060.08">27304 12718 11055 0,'0'0'976'0,"0"0"-784"16,0 0-192-16,0 0 0 0,7-8 1968 0,-7 8 336 15,0 0 80-15,0 0 16 0,4-10-848 0,-4 10-160 16,0 0-48-16,0 0 0 0,0 0-208 0,-5-6-48 15,5 6-16-15,-9-3 0 0,0 2-432 0,0 5-96 16,1-1-16-16,-3 1 0 0,-1 3 16 0,-1 3 0 16,0 4 0-16,-2 0 0 0,-2 3-16 0,1 6 0 15,-2 3 0-15,2 4 0 0,0 1-48 0,2-2-16 0,0 2 0 0,4 2 0 16,4 0-80-16,3-5 0 0,2-2-16 16,4-2 0-16,2 1-192 0,4 0-48 0,1-6 0 0,2-1 0 15,4-3 16-15,1-3 0 0,1-1 0 0,3 2 0 16,0-4 144-16,1-2 32 0,-1-2 0 0,1-3 0 15,0-2 48-15,2-2 16 0,-4-2 0 0,3-3 0 16,-4 1-16-16,0-5 0 0,-1 1 0 0,-2-3 0 16,0-2-16-16,-2-3 0 0,0 2 0 0,-3-2 0 15,-2-1-48-15,-3-3-16 0,-2 0 0 0,-3-5 0 16,-2 1 0-16,-3-4 0 0,-3-1 0 0,-2 3 0 16,-1-3-160-16,0 5-128 0,-1 1 144 0,0 2-144 15,1-1 0-15,0 2 0 0,-1 4 0 0,3 4 0 16,0 2 0-16,2 0-160 0,-2 3 0 0,2 3 0 15,6 6-1456 1,0 0-304-16,-9 0-48 0,9 0-16 0,0 0-1552 0,0 0-320 0</inkml:trace>
  <inkml:trace contextRef="#ctx0" brushRef="#br4" timeOffset="-169098.68">28176 12574 8287 0,'0'0'368'0,"7"-4"80"16,1-2-448-16,0 0 0 0,1-1 0 0,-1 0 0 0,-8 7 2640 0,11-7 448 16,-3-3 96-16,0 5 16 0,-8 5-1056 0,8-5-208 15,-8 5-32-15,0 0-16 0,0 0-480 0,0 0-80 16,0 0-32-16,0 0 0 0,0 0-624 0,0 0-128 16,-2 14-32-16,-1 4 0 0,-2-1-32 0,-3 6-16 15,-2 0 0-15,1 6 0 0,-1-1-32 0,0 4-16 16,-2 1 0-16,1 4 0 0,-1 1 80 0,2 4 16 15,-4 0 0-15,1-2 0 0,1-4-144 0,0 3-32 16,1-4 0-16,2-1 0 0,-1 1-96 0,2-5-32 16,0-3 0-16,2 1 0 0,0-4-80 0,1-1 0 15,1-3-128-15,1 1 192 0,1-9-192 0,0 1 176 16,2 0-176-16,0-4 160 0,0-9-160 0,0 11 0 16,0-11 0-16,0 0 0 15,6 8-1344-15,-6-8-192 0,0 0-32 0,0 0-9520 0,12-4-1904 0</inkml:trace>
  <inkml:trace contextRef="#ctx0" brushRef="#br4" timeOffset="-168031.41">28946 12827 13823 0,'0'0'1216'0,"0"0"-960"0,0 0-256 0,0 0 0 16,0 0 1792-16,0 0 304 0,0 0 64 0,0 0 16 0,0 0-832 0,0 0-144 15,-2 11-48-15,-2 0 0 0,0 3-224 0,-2 2-48 16,-1 2-16-16,-2 2 0 0,2 3-160 0,-2 5-16 16,0 5-16-16,-1-4 0 0,-3-1-144 0,2 3-16 15,-1-2-16-15,-2 3 0 0,-1-2-176 0,1-4-16 16,1-2-16-16,2-1 0 0,1-4-160 0,-1 1-128 15,1-2 144-15,3 0-144 0,1-2 128 0,1 0-128 16,0-6 0-16,2 0 0 16,3-10-496-16,0 0-192 0,-4 9-32 0,4-9-9072 15,0 0-1824-15</inkml:trace>
  <inkml:trace contextRef="#ctx0" brushRef="#br4" timeOffset="-167858.47">28654 13075 22111 0,'0'0'976'0,"0"0"208"0,-8-1-944 0,8 1-240 0,0 0 0 0,0 0 0 16,0 0 2384-16,14 3 432 0,0 1 96 0,5 0 16 15,4 1-1776-15,2-2-368 0,3-2-64 0,3 3-16 16,-2 0-288-16,3 1-64 0,1-2-16 0,-1-1 0 31,-2 0-1040-31,3 2-192 0,-3 1-64 0,0 0-14256 0</inkml:trace>
  <inkml:trace contextRef="#ctx0" brushRef="#br4" timeOffset="-165112.14">29742 12613 13823 0,'-4'-6'1216'0,"4"6"-960"16,-1-7-256-16,1 7 0 0,0 0 928 0,0 0 144 0,-4-7 16 0,4 7 16 15,0 0 48-15,0 0 16 0,-9 4 0 0,0 0 0 16,0 1-224-16,0 0-48 0,0 4-16 0,-1 2 0 16,-1 1-32-16,2-1 0 0,-1 4 0 0,-3 6 0 15,-2 4-208-15,-1 1-64 0,1 4 0 0,0 4 0 16,-2 3-64-16,1 4-32 0,1 3 0 0,-2 0 0 15,-1 3-240-15,2-4-48 0,1 1-16 0,2-2 0 16,0-6-48-16,3-3-128 0,2-4 192 0,3-1-64 16,0-1 32-16,4 0 0 0,1-6 0 0,1 0 0 15,6-2 0-15,0-3 0 0,3 1 0 0,2-5 0 16,2 0-160-16,0-5 192 0,0 1-192 0,1 0 192 16,2-7-448-16,0 0-96 0,1-2-16 0,1-2-9648 15,2-3-1936-15</inkml:trace>
  <inkml:trace contextRef="#ctx0" brushRef="#br4" timeOffset="-164678.61">30053 13028 14735 0,'0'0'1312'0,"0"0"-1056"16,-1-6-256-16,1 6 0 0,0 0 1088 0,0 0 176 15,-6-2 16-15,-1 2 16 0,-2 0-176 0,-1 2-32 0,-1 1-16 0,-3 2 0 16,-4 0-160-16,-2 1-16 0,-3 1-16 0,1 3 0 16,2-2-48-16,-3 2 0 0,-1-5 0 0,1 7 0 15,4-2-144-15,2 3-48 0,3-1 0 0,3 1 0 16,2-3-192-16,4 3-64 0,2 0 0 0,2-2 0 15,1 2-128-15,5-2-48 0,3-1 0 0,1 4 0 16,0-1-48-16,2-3-16 0,3 0 0 0,1-1 0 16,0 4 32-16,-2-2 0 0,-1-4 0 0,-2 2 0 15,-1 0-32-15,-3-1 0 0,-6-8 0 0,3 11 0 16,-3-11 80-16,0 14 16 0,-4-5 0 0,-3-1 0 16,-1-1 112-16,-4 0 32 0,-4-2 0 0,-1-1 0 15,-1 0-144-15,-1-1-32 0,-2-1 0 0,2-2 0 16,-4-2-208-16,4 0 128 0,-1 1-128 0,5-1 0 15,3-2-208-15,1-1-144 0,1-3-32 0,8 2 0 16,0-4-1712-16,5 2-336 0,2-4-80 0,3 2-11552 16</inkml:trace>
  <inkml:trace contextRef="#ctx0" brushRef="#br4" timeOffset="-164378.29">30274 12804 23903 0,'0'0'1056'0,"0"0"224"0,0 0-1024 0,0 0-256 0,0 0 0 0,0 0 0 16,0 0 848-16,0 0 128 0,0 0 32 0,0 0 0 16,-1 15-64-16,-3 1-16 0,-2 4 0 0,-2 0 0 15,1 2-96-15,-2 2 0 0,-1 7-16 0,-1 0 0 16,0-3-224-16,-3 5-32 0,0 4-16 0,-1 0 0 15,-2-1-160-15,1 1-48 0,-1-1 0 0,1-1 0 16,0-3-192-16,1-2-144 0,1-3 192 0,3-2-192 16,1-3 160-16,-1-4-160 0,3-1 128 0,0-1-128 15,2-5-176-15,2-1-112 0,1 2-32 0,3-12 0 32,0 0-1776-32,0 0-352 0,10-2-80 0</inkml:trace>
  <inkml:trace contextRef="#ctx0" brushRef="#br4" timeOffset="-164053.75">30442 13194 25791 0,'-9'0'2304'0,"-1"3"-1856"16,-1-1-448-16,-2 2 0 0,-1 5 1056 0,-1 1 112 15,-2 4 32-15,-1 0 0 0,1 3-352 0,0-2-64 16,2 0-16-16,1 2 0 0,1-1-176 0,3 2-32 15,4 0-16-15,2-3 0 0,4 0-224 0,2-2-64 16,3-3 0-16,3 2 0 0,2-6-48 0,3 3-16 16,0-5 0-16,2-3 0 0,3 0 240 0,1-1 32 0,-1-1 16 0,-1-3 0 15,0-2-128-15,-2-2-32 16,-1-1 0-16,-2 1 0 0,-2-5-32 0,-3 1-16 16,-2-2 0-16,-1-1 0 0,-1 0-48 0,-3 0-16 0,-3-2 0 0,-1 2 0 15,-1 1-64-15,0 0-16 0,-1 0 0 0,0 5 0 16,-3-2-128-16,1 4 0 0,3-2 0 0,5 9 0 31,-8-3-368-31,8 3-144 0,-6-2-48 0,6 2 0 16,0 0-2304-16,0 0-464 0,0 0-80 0</inkml:trace>
  <inkml:trace contextRef="#ctx0" brushRef="#br4" timeOffset="-163611.42">30704 13187 9215 0,'0'0'816'0,"0"0"-656"0,0 0-160 0,0 0 0 16,0 0 3168-16,-9 11 608 0,-1 1 112 0,0 3 16 0,-2-1-2320 0,2 4-480 16,-1 2-80-16,-1 0-32 0,1 3 32 0,-1 0 0 15,1 4 0-15,0 1 0 0,-2-2-96 0,0 4-16 16,-1 1 0-16,0 1 0 0,-1-1-352 0,0 1-80 16,-3-6-16-16,1-2 0 0,3-3-64 0,3-1-16 15,1-5 0-15,1-2 0 0,0-7 192 0,4 2 16 16,5-8 16-16,0 0 0 0,0 0-96 0,0 0-32 15,0 0 0-15,9-8 0 0,1-1-32 0,-1-3 0 16,2-2 0-16,2 0 0 0,1-4-208 0,1 0-48 16,0-2-16-16,2-3 0 0,-2-5-176 0,0 1 0 15,1-3 144-15,-1 3-144 0,-1-1 0 0,2 3 0 16,2-3 0-16,0 6 0 0,0 6 0 0,-2 2 0 0,0 3 0 0,-4 1 0 16,0 5 0-16,-2 1-128 0,-10 4 128 0,0 0 0 15,0 0-144-15,8 5 144 0,-8-5-160 0,3 16 160 16,-4-4-288-16,-3 2 32 0,-2-1 16 0,-2 2 0 15,-2 1 64-15,-4-2 16 0,-4 0 0 0,2-2 0 16,-1 1 0-16,2-4 0 0,-3 2 0 0,1-3 0 16,0 1 160-16,0-4-128 0,1 1 128 0,1 1-128 15,-1-3-96-15,4-4-16 0,0-3 0 0,6 0 0 32,6 3-544-32,0 0-112 0,-4-12-32 0,4 0 0 15,5 1-1952-15,4-2-400 0,3 0-80 0</inkml:trace>
  <inkml:trace contextRef="#ctx0" brushRef="#br4" timeOffset="-163277.35">30839 13344 21247 0,'0'0'944'0,"0"0"192"0,0 0-912 15,0 12-224-15,5-5 0 0,-5-7 0 0,7 8 1536 0,4-2 256 16,3-3 48-16,1-3 16 0,1 0-384 0,1-1-80 15,1-3-16-15,0-1 0 0,-2 0-288 0,-2 0-64 16,3-4-16-16,-2 2 0 0,-1-3-240 0,-2 4-32 16,-1 1-16-16,-2-5 0 0,-2 1-208 0,0 0-64 15,-7 9 0-15,1-7 0 0,-1 7-64 0,-1-10-32 16,-6 3 0-16,1 0 0 0,-3 3-96 0,-3 2 0 16,0 1-16-16,-2 2 0 0,-4 1-112 0,0 5-128 0,0-1 176 15,1 6-176-15,-2 0 0 0,1 2 0 0,0 0 0 0,3 0 0 16,2 0 128-16,2 3-128 0,3-1 0 0,2 1 0 15,3 1 0-15,6 1 0 0,3-3 0 0,0-2 0 16,6 0 0-16,0-2-176 0,6 0 176 0,3 0-208 31,1-5-2208-31,4 2-432 0,2-6-96 0</inkml:trace>
  <inkml:trace contextRef="#ctx0" brushRef="#br4" timeOffset="-162694.27">31427 12774 4607 0,'-5'-7'400'0,"0"0"-400"0,-1 2 0 0,3 1 0 16,1-4 4064-16,2 8 736 0,0 0 128 0,0 0 48 15,0 0-3120-15,0 0-608 0,0 0-128 0,0 0-32 16,0 0-432-16,10 6-80 0,3 0-32 0,-2 2 0 16,0 4 96-16,1 3 0 0,1 3 16 0,1 4 0 15,2 4-48-15,1 1-16 0,-1 2 0 0,-1 3 0 16,-1 2-32-16,-2 4-16 0,1 2 0 0,-5-2 0 15,0-2-64-15,-3 3-16 0,-4 4 0 0,-1-1 0 16,-1 0-80-16,-3 1-32 0,1-3 0 0,-4-1 0 16,-2 3-64-16,0-3-16 0,-1-3 0 0,-1 0 0 0,-3-6 0 0,0 1 0 15,-1-3 0-15,1-4 0 0,-3-4 32 0,-1 0 0 16,0-1 0-16,1-2 0 0,-2-3-64 16,2 0-16-16,4-3 0 0,1 1 0 0,1-1-224 0,3-6 128 15,8-5-128-15,0 0 0 0,0 0-208 0,0 0-144 16,0 0-32-16,0-10 0 15,1-1-2176-15,4-3-432 0,3 1-80 0,2-3-11792 0</inkml:trace>
  <inkml:trace contextRef="#ctx0" brushRef="#br4" timeOffset="-161726.87">32104 13034 15999 0,'0'0'704'0,"0"0"160"0,0 0-688 0,0 0-176 0,0 0 0 0,0 0 0 16,0 0 1232-16,0 0 224 0,0 0 32 0,10-4 16 15,-10 4-208-15,0 0-32 0,0 0-16 0,0 0 0 16,0 0-416-16,0 0-64 0,0 0-32 0,0 0 0 15,0 0-160-15,0 0-16 0,0 0-16 0,2 13 0 16,-2 0 32-16,0-4 0 0,-4 2 0 0,-2 1 0 16,-4-1-64-16,-2 3-16 0,1 0 0 0,-3-3 0 15,-1 2-48-15,0 1 0 0,-3-1 0 0,0-3 0 0,-2 3-48 0,1-2-16 16,1-2 0-16,1 2 0 0,2-3-48 0,1 1-16 16,3-3 0-16,0 2 0 15,1 0-64-15,3-3-32 0,-1 0 0 0,8-5 0 0,0 0-80 0,0 0-16 16,0 0 0-16,0 0 0 0,0 0-128 0,0 0 0 15,0 0 0-15,0 0 128 0,0 0 32 0,0 0 0 16,0 0 0-16,11 0 0 0,1-1-160 0,-1-1 0 16,1-2-160-16,0 3 160 0,1 1 0 0,4 3 0 15,0 1 0-15,4 3 0 0,-1 1 0 0,2 2 0 16,-1-2-128-16,1 0 128 0,0-2 0 0,-2 0 0 16,-2 2 0-16,-1-3 0 0,-1 0 0 0,-1 0 0 15,-1-3 0-15,0 1 0 0,-3-3 0 0,2 0 0 16,-1-1 0-16,-2-1 0 0,-10 2 224 0,11-2-64 0,-2-3-16 0,-9 5 0 15,6-7 48-15,-6 7 16 0,4-10 0 0,-3 3 0 16,-2-5 48-16,-1 3 16 0,-1-3 0 0,-3-1 0 16,-1-1-80-16,2-1 0 0,-4-1-16 0,3 2 0 15,0-1-176-15,-1 4 128 0,0-2-128 0,2 0 128 16,0 3-128-16,1-1 0 0,0 3 0 0,1 0 0 31,3 8-1024-31,0 0-192 0,0 0-48 0,0 0 0 16,-1-9-1536-16</inkml:trace>
  <inkml:trace contextRef="#ctx0" brushRef="#br4" timeOffset="-161224.8">32772 12858 3679 0,'0'0'320'0,"0"0"-320"0,0 0 0 0,0 0 0 0,0 0 3600 0,0 0 656 0,0 0 128 0,0 0 32 16,-9 2-2544-16,9-2-496 0,-11 5-96 0,1 5-32 15,1-1-96-15,-1 4-32 0,-1 2 0 0,2 3 0 16,1 2-32-16,-3 3-16 0,1 5 0 0,0-1 0 16,-1 3-272-16,2 3-48 0,-1 0-16 0,-2-2 0 15,-1-2-160-15,1 3-16 0,-2-3-16 0,0 4 0 16,-3 2-144-16,2 1-16 0,2 3-16 0,3 0 0 15,1-2-48-15,3-5 0 0,1-3 0 0,2 1 0 16,2-5 0-16,1-1-16 0,4-3 0 0,-2-2 0 16,3-2-112-16,2-4-32 0,-1-2 0 0,4 0 0 15,2-3-32-15,-1-2-128 0,-1 1 192 0,2-5-64 16,2 1-128-16,-4-1 0 0,-10-2 144 0,14-1-144 0,-1 0 0 0,-1-2-160 16,1 1 16-16,-2-5 0 15,1 1-1520-15,-1 0-288 0,1-4-64 0</inkml:trace>
  <inkml:trace contextRef="#ctx0" brushRef="#br4" timeOffset="-161032.91">32323 13210 34095 0,'0'0'3024'15,"0"0"-2416"-15,8-5-480 0,7 2-128 0,4 3 864 0,6 0 160 16,1 1 16-16,3 2 16 0,2-1-304 0,1 2-64 0,1-1-16 0,1-2 0 15,0 0-304-15,5 1-64 0,0-1-16 0,-15 0 0 16,7 2-288-16,2 0 128 0,0 2-128 0,2 1 0 31,3 0-2320-31,12 2-576 0,49-5-112 0</inkml:trace>
  <inkml:trace contextRef="#ctx0" brushRef="#br4" timeOffset="-158190.49">27608 17969 10127 0,'0'0'896'0,"0"0"-704"0,0 0-192 0,0 0 0 15,0 0 1456-15,10 1 256 0,-10-1 48 0,11-1 16 16,-11 1-608-16,12 1-112 0,-2 0-32 0,-10-1 0 16,0 0-304-16,10 3-64 0,-10-3-16 0,0 0 0 15,9 2-64-15,-9-2 0 0,0 0-16 0,0 0 0 16,5 10 0-16,-5-10 0 0,0 10 0 0,-1 2 0 15,-3-3 0-15,-3 2 0 0,-1-3 0 0,-3 2 0 0,-1-1-48 0,-4 1-16 16,-3 3 0-16,-3-2 0 16,-3 2 16-16,0 1 0 0,-2-1 0 0,-1-1 0 0,-1 5-208 0,0-2-48 15,0 0 0-15,-4-1 0 0,-3-1-16 0,0-1-16 16,1-2 0-16,0-3 0 0,1 1 16 0,4 0 0 16,2-5 0-16,2 2 0 0,3-1-96 0,3-1-16 15,2-3 0-15,5 1 0 0,5 0-128 0,8-1 160 16,-9 2-160-16,9-2 160 0,0 0-160 0,0 0 0 15,0 0 0-15,0 0 0 0,0 0 0 0,0 0 0 16,0 0 0-16,0 0 0 0,15-3 0 0,4 2-144 16,1 1 144-16,4 2 0 0,3 3-144 0,5 1 144 15,2 0 0-15,3 2-144 0,1 2 144 0,0-3 0 16,-1 2 0-16,0-2 0 0,-3-1 0 0,1 3 0 16,-1-3 0-16,3 6 0 0,0-7 0 0,0 4 0 0,0-4 0 0,-1 0-128 15,0 0 128-15,-3-1 0 0,-4-2 0 0,-2 1 0 16,-3-2 0-16,-2-1 0 0,-3 0 0 0,-4 0 0 15,-1-3 0-15,-5 2 0 0,-9 1 128 0,9-5-128 16,-9 5 240-16,5-9-32 0,-5 9 0 0,2-9 0 16,-3-2 144-16,-3 1 32 0,-3 1 0 0,-3-3 0 15,-3 2-48-15,-2-4 0 0,-3 3 0 0,1-4 0 16,-3-3-64-16,-2 0-16 0,-1-1 0 0,1 0 0 16,-1-2-128-16,2 1-128 0,4 1 192 0,0 0-192 15,1 2 0-15,0 4-256 0,5 1 32 0,-2 2 0 16,4 4-1456-16,2-2-304 15,7 8-48-15,0 0-16 16,0 0-1408-16,0 0-272 0</inkml:trace>
  <inkml:trace contextRef="#ctx0" brushRef="#br4" timeOffset="-157423.25">28466 17900 13823 0,'0'0'608'0,"0"0"128"0,0 0-592 0,0 0-144 0,0 0 0 0,-3-8 0 16,3 8 2176-16,0 0 384 0,-5-7 96 0,5 7 16 15,-6-5-1392-15,6 5-288 0,-8-7-48 0,8 7-16 16,0 0-144-16,-9-1-16 0,9 1-16 0,0 0 0 16,-10 8-240-16,2-2-64 0,-3 5 0 0,2 2 0 15,0 5-128-15,0 5-48 0,-1 1 0 0,1 5 0 16,0-1-80-16,2 5 0 0,-1 4-16 0,2 2 0 15,-1-2-176-15,2 0 0 0,1 0 0 0,2-4 128 16,0-4-128-16,4-2 0 0,3-3 0 0,1-4 0 16,4-2 0-16,3 0 0 0,2-5 128 0,3-4-128 0,2 0 256 0,-2-7 32 15,1-3 0-15,2-4 0 0,0-3 160 0,3-3 48 16,1-2 0-16,-3-2 0 0,-1-2-224 0,-1-1-32 16,-1 1-16-16,0-1 0 0,-2-1-96 0,-3 1-128 15,-2 0 176-15,0 2-176 0,-3 0 128 0,-2 4-128 16,-1 4 0-16,-1-2 0 0,0 2 0 0,-5 8 0 15,0 0 0-15,0 0 0 0,0 0 0 0,0 0 0 16,0 0 0-16,2 15 0 0,-2 3 0 0,-2 3-144 16,-2 3 144-16,-1 5 0 0,-3-1 0 0,1 5 0 15,-4 3 0-15,0 2 0 0,-3 4 0 0,0-2 0 16,-1 4 0-16,-2 0 0 0,1-2 0 0,-5 4 0 16,-2-2 160-16,1 2-160 0,-1-4 224 0,0 1-48 0,0-2-16 15,-4-3 0-15,-1 0 32 0,-1-1 16 0,1 1 0 0,-4-5 0 16,-1-2 80-16,0-1 16 0,0-2 0 0,-1 0 0 15,0-8 48-15,0-1 16 0,3-2 0 0,1-4 0 16,2-2-64-16,6-2-16 0,0-5 0 0,3-3 0 16,2-2-144-16,3-3-16 0,4-5-128 0,1-2 192 15,3-6-192-15,2-3 144 0,3-3-144 0,3 1 128 16,2 2-128-16,4-2 0 0,2-2 0 0,3 3 0 16,1 2 0-16,4 1 0 0,3 0 0 0,2 0-176 15,1 3 176-15,3 5 0 0,1-2 0 0,2 5-128 16,2-1 128-16,0 4-160 0,-2 3 160 0,0 1-160 15,-4 0-480-15,0 3-112 0,-2-2-16 16,-4 1 0-16,-1 1-1712 0,-2 2-336 0,-2-4-80 0,-2-1-6928 16,-2 0-1376-16</inkml:trace>
  <inkml:trace contextRef="#ctx0" brushRef="#br4" timeOffset="-156540.04">29148 18196 13823 0,'0'0'1216'0,"0"0"-960"0,0 0-256 0,0 0 0 0,10-3 2560 0,3 2 480 16,2 1 96-16,3-2 0 0,0-1-1600 0,1-1-336 15,3-2-64-15,3 2-16 0,2 0-352 0,-1-1-80 16,1-4-16-16,0 6 0 0,-2-1-304 0,-1 0-64 15,-2 1-16-15,-3 1 0 0,-4-1-288 0,-1 2 128 16,-2 1-128-16,-12 0 0 16,0 0-1248-16,0 0-352 0,0 0-80 0,0 0-11216 0</inkml:trace>
  <inkml:trace contextRef="#ctx0" brushRef="#br4" timeOffset="-156380.42">29101 18374 24015 0,'0'0'1056'0,"0"0"224"0,0 0-1024 0,8 11-256 15,2-6 0-15,1 2 0 0,5-3 1312 0,1-2 208 0,2-2 32 0,3 0 16 16,1 0-544-16,1-1-96 0,3 0-32 0,0-2 0 16,-2-1-240-16,2 3-48 0,-1 0-16 0,1-1 0 15,0 0-288-15,-2-1-64 0,-2 3-16 0,-3-2 0 32,1-1-1568-32,-6 0-304 0,-1-1-64 0</inkml:trace>
  <inkml:trace contextRef="#ctx0" brushRef="#br4" timeOffset="-155105.14">30647 17599 8287 0,'0'0'368'0,"0"0"80"0,0 0-448 0,0 0 0 0,0 0 0 0,0 0 0 0,0 0 2992 0,-5 9 512 16,5-9 96-16,-8 8 32 0,-1 0-2368 0,0 2-480 15,-1 3-80-15,0-3-32 0,-1 3-96 0,-1 0-32 16,-2-1 0-16,-2 2 0 0,-3 0-96 0,-4 4-32 15,-2 0 0-15,-1 0 0 0,-3 1-96 0,-1-2-32 16,0 1 0-16,1 0 0 0,2 0-16 0,3 0 0 16,2-1 0-16,1-1 0 0,3-2 208 0,1-3 32 15,7-1 16-15,0-3 0 0,1 0 64 0,9-7 16 16,0 0 0-16,0 0 0 0,0 0-224 0,0 0-64 16,0 0 0-16,0 0 0 0,11 5-128 0,2-3-48 15,0-2 0-15,2 0 0 0,2 0-144 0,0-2 0 16,1 4 0-16,1-1 0 0,0 1 0 0,2 3 0 0,-2 2 0 15,4 0 0-15,1 5 0 0,0-2 0 16,-2 2 0-16,-1 1 0 0,2-1 0 0,-1-1 0 0,-2 1 0 0,-1-2 0 16,-1 1 0-16,-2 2 0 0,0-3 0 0,-1 3 0 15,0 0 0-15,-2-4 0 0,0 2 0 0,-2-5 0 16,0 2 0-16,-2-2 0 0,-9-6 0 0,9 4 0 16,-9-4 0-16,0 0 0 0,0 0 0 0,10 1 0 15,-10-1 0-15,0 0 128 0,11-5-128 0,-11 5 128 16,7-8 16-16,-2-1 0 0,-1-4 0 0,-1 3 0 15,-3-3 112-15,-2 0 0 0,-1-2 16 0,-3-1 0 16,-1-2 208-16,2-3 32 0,-3-3 16 0,-1 0 0 16,-1-5-96-16,0-2-32 0,-2-2 0 0,4 3 0 15,0-2-176-15,-1 3-32 0,1 2-16 0,2 2 0 16,1 4-176-16,0 4 0 0,2 0 0 0,-2 4-176 16,1 1-384-16,2 3-80 0,2 9 0 0,0 0-16 15,0 0-2160-15,0 0-448 0,0 0-64 0</inkml:trace>
  <inkml:trace contextRef="#ctx0" brushRef="#br4" timeOffset="-154321.3">31135 17716 9215 0,'0'0'816'0,"0"0"-656"16,-6 8-160-16,-1 0 0 0,2 1 2704 0,-2 4 512 15,-1-1 112-15,0 5 0 0,-1 1-2256 0,0 0-464 16,-1-2-96-16,1 3 0 0,0 0-256 0,2 2-32 15,1 0-16-15,2-1 0 0,2 0 240 0,2-3 32 16,3-1 16-16,2-4 0 0,1-2 384 0,3-2 80 16,0 0 0-16,3-6 16 0,-1-2 0 0,2-1 0 0,1-4 0 0,1-3 0 15,2-1-224-15,0-3-48 0,2-2-16 0,0 0 0 16,-1 1-288-16,0-2-48 0,-1-3-16 0,-2 0 0 16,-1-1-144-16,0 1-48 0,0 0 0 0,-1 2 0 15,-5-1 80-15,4 2 16 0,-3 2 0 0,0 5 0 16,0 0-80-16,-9 8-16 0,0 0 0 0,0 0 0 15,0 0-144-15,3 9-176 0,-1 5 48 0,-2 2 0 16,-3 5 128-16,1 3 0 0,-5 8 0 0,0 3 0 16,-2 1 0-16,-3 3 0 0,-3 2 0 0,-2 3 0 15,-2 1 0-15,-2 1-128 0,-3-2 128 0,-1-1-128 16,1-3 128-16,0-3 0 0,0-4 0 0,-1-2 0 16,-1-4 128-16,1 0-128 0,-1-4 160 0,2-3-160 15,0-3 128-15,6-2-128 0,0-5 0 0,2-1 144 16,1-3-1712-16,2-3-352 0,0-5-64 0,1-1 0 0</inkml:trace>
  <inkml:trace contextRef="#ctx0" brushRef="#br4" timeOffset="-154003.81">30086 18618 16575 0,'0'0'1472'0,"-9"-1"-1168"0,2-4-304 0,7 5 0 16,0 0 1952-16,0 0 336 0,0 0 64 0,0 0 16 16,14-9-944-16,5 4-176 0,5-2-32 0,5 2-16 15,4 1-608-15,7-1-112 0,3 0-32 0,5 1 0 16,4 1 48-16,4 1 0 0,3 0 0 0,4 1 0 15,3 1 16-15,7 2 16 0,3 1 0 0,3 3 0 16,0 3-240-16,-3-3-48 0,-5 3-16 0,-1-1 0 16,-1 4-224-16,-3-4 176 0,-3 2-176 0,-4-2 160 15,-7 1-432-15,-6-4-96 0,-8 0-16 0,-6 1-9984 16,-8-2-2016-16</inkml:trace>
  <inkml:trace contextRef="#ctx0" brushRef="#br4" timeOffset="-153377.64">30572 18987 22111 0,'0'0'976'0,"0"0"208"0,0 0-944 0,0 0-240 0,0 0 0 0,0 0 0 16,0 0 2000-16,0 0 368 0,0 0 64 0,2 10 0 15,-3 1-1488-15,-4-1-304 0,-3 1-64 0,-2 1-16 16,-3-3-176-16,-2 5-16 0,-3-1-16 0,-2 0 0 16,-1 2-96-16,-4 1-32 0,-1 1 0 0,-2-1 0 15,-2 2 32-15,1-1 0 0,0 1 0 0,2-3 0 16,2-3 0-16,1 4 16 0,1-2 0 0,4 0 0 16,2-4-16-16,6 1-16 0,1-1 0 0,2-3 0 15,8-7-48-15,0 0-16 0,0 0 0 0,0 0 0 0,0 0-176 16,0 0 160-16,0 0-160 0,14-1 160 0,1 1-160 0,4 0 128 15,3 0-128-15,1 0 128 0,2 0-128 0,2 0 0 16,1 0 0-16,1 0 0 0,0 3 0 0,2 1 0 16,-2 1 0-16,0-2 0 0,-1-1 0 15,-1 0 0-15,-3 1 0 0,0 0 0 0,-2-2 0 0,-3-1 0 16,-3 0 0-16,-2 0 0 0,-2 0 0 0,-12 0 0 16,0 0 0-16,0 0 128 0,9-6 0 0,-9 6-128 15,5-8 192-15,-5 8-64 0,0-12 96 0,0 12 16 16,-5-9 0-16,0 0 0 0,-3-3-112 0,0 2-128 15,1-1 176-15,-2 2-176 0,0-3 0 0,0 0 0 16,0-2 0-16,0 2 0 0,0-2 0 0,3 0-176 16,1-2 0-16,0 1 0 15,1 3-528-15,-1-1-96 0,2 2-32 0,2 1 0 16,1 0-2176-16,3 1-448 0</inkml:trace>
  <inkml:trace contextRef="#ctx0" brushRef="#br4" timeOffset="-153035.45">31122 18931 26431 0,'0'0'1168'0,"0"0"240"0,0 0-1120 0,0 0-288 0,0 0 0 0,0 0 0 15,0 0 1184-15,4 9 176 0,-1 3 48 0,-5-3 0 0,-2 3-528 0,1-1-112 16,-2 4 0-16,-2 3-16 0,-2 2-224 0,-1 6-32 16,0-2-16-16,-1 4 0 0,-3 0-128 0,0 4-32 15,0 1 0-15,0-1 0 0,1 1-128 0,-1-4-48 16,0 3 0-16,1-3 0 0,2-4-16 0,2 1 0 16,1 0 0-16,4-1 0 0,3-3 48 0,1-1 0 15,3-3 0-15,2-1 0 0,2-1 128 0,5-5 16 16,1 0 16-16,1-3 0 0,0 1-208 0,3-5-128 15,4-2 128-15,-2-2-128 0,0-1 0 0,0-1-256 16,0-1 32-16,0-5 16 16,-1 1-1568-16,-2-3-304 0,0-2-64 0,-4-2-8224 15,-2-1-1664-15</inkml:trace>
  <inkml:trace contextRef="#ctx0" brushRef="#br4" timeOffset="-152876.08">30872 19294 30575 0,'-13'-1'1344'0,"13"1"304"0,0 0-1328 0,0 0-320 0,0 0 0 0,0 0 0 16,13 4 912-16,2-2 112 0,2 0 32 0,2 0 0 16,1 1-384-16,4-3-80 0,3 2-16 0,0-1 0 15,-1-4-256-15,2 0-48 0,0-1-16 0,4 2 0 16,-2-3-256-16,2-4 0 0,0 1-128 0,0-1-10912 16,0 3-2176-16</inkml:trace>
  <inkml:trace contextRef="#ctx0" brushRef="#br4" timeOffset="-152037.02">32288 18337 14623 0,'0'0'640'0,"0"0"144"0,0 0-624 0,0 0-160 0,0 0 0 0,0 0 0 0,0 0 1376 0,4-4 240 15,-2 2 48-15,-2 2 16 0,3-4-240 0,-3 4-48 16,2-6-16-16,-2 6 0 0,0 0-208 0,0 0-32 16,0 0-16-16,0 0 0 0,0 0-304 0,0 0-64 15,0 0-16-15,0 0 0 0,0 0-336 0,0 0-64 16,-5 1-16-16,-1 4 0 0,-2-1-128 0,1 0-16 15,-2 2-16-15,-1 3 0 0,-1-2-160 0,-3 4 192 16,-11 9-192-16,3-2 192 0,2-2-32 0,1 1 0 16,1 1 0-16,2-4 0 0,0-2 96 0,2 0 0 15,0 2 16-15,0-5 0 0,3 1 64 0,1-1 16 16,1 0 0-16,9-9 0 0,-8 7-160 0,8-7-48 16,0 0 0-16,0 0 0 0,0 0-144 0,0 0 192 0,0 0-192 0,0 0 192 15,0 0-64-15,7 5-128 0,2-2 192 0,-2-2-64 16,3 0-128-16,2-1 0 0,0 0 0 0,1 0 0 15,-1 0 0-15,9 4 0 0,-3 1 0 0,0 0 0 16,-2-1 0-16,-2-3 0 0,-1 1 0 0,0 0 0 16,1 1 0-16,0-3 0 0,-3 0 0 0,-3-1 0 15,1-1 176-15,0 1-48 0,1-2-128 0,-1 2 192 16,1-4 48-16,0-1 0 0,-1 1 0 0,5-7 0 16,-3 2-80-16,-2-3-16 0,-4 2 0 0,-2-1 0 15,-2-2 48-15,-1 2 16 0,-2-1 0 0,-1-1 0 16,-2-1-64-16,-3 1-16 0,1-3 0 0,-3 2 0 15,-1 2-128-15,8 6 0 0,-5 0 0 0,0-2 0 0,1 2 0 16,-1 0-256-16,-1-1 48 0,1 2 0 16,2-1-1136-16,-7-1-208 0,3 2-48 0</inkml:trace>
  <inkml:trace contextRef="#ctx0" brushRef="#br4" timeOffset="-151635">32721 18054 23439 0,'0'0'1024'0,"3"-8"240"0,-3 8-1008 16,6-9-256-16,-6 9 0 0,0 0 0 0,0 0 1184 0,0 0 192 0,0 0 32 0,0 0 16 15,0 0-464-15,-6 12-80 0,-2 2-32 0,-2 2 0 16,0 3-224-16,-2 3-48 0,1 4-16 0,-2 1 0 16,1 5 32-16,-1 0 16 0,-1-2 0 0,-1 2 0 15,-3 1-48-15,0-1-16 0,0-2 0 0,2 5 0 16,-2 1-160-16,3 4-48 0,1-2 0 0,2-1 0 15,3-4-176-15,3-3-32 0,0 1-128 0,4-2 192 16,1-5-192-16,1-1 176 0,1-1-176 0,3-3 160 16,3-5-160-16,-1-1 0 0,2-2 0 0,2-5 0 15,0 3-384-15,3-4-48 0,-1-3-16 0,4-2 0 16,0-2-2304-16,-1-3-448 0</inkml:trace>
  <inkml:trace contextRef="#ctx0" brushRef="#br4" timeOffset="-151463.27">32329 18371 31327 0,'0'0'2784'0,"0"0"-2224"15,0 0-560-15,0 0 0 0,12-3 1376 0,5 3 160 16,2 0 48-16,2 0 0 0,5 1-880 0,2 0-160 16,1 0-32-16,3 1-16 0,2-2-256 0,-1 0-48 0,3-2-16 0,1 1 0 15,3 0-176-15,-16 1-176 0,6 0 48 0</inkml:trace>
  <inkml:trace contextRef="#ctx0" brushRef="#br4" timeOffset="-150435.95">30358 17224 13823 0,'0'0'1216'0,"0"0"-960"0,0 0-256 0,0 0 0 15,0 0 2288-15,0 0 400 0,0 0 96 0,0 0 16 16,0 0-1648-16,-5 11-336 0,0-1-64 0,-4 4-16 16,2-1-288-16,-4 1-64 0,-1 4-16 0,-5 7 0 15,-2 3-64-15,6-6-16 0,-3 6 0 0,-4 5 0 16,-3 6 144-16,-3 8 16 0,-2 4 16 0,-1 2 0 15,-3 3-80-15,-27 54-32 0,5-12 0 0,6-10 0 16,5-6 0-16,4-2 0 0,5-1 0 0,2-4 0 16,3 0 0-16,4-2 0 0,2 0 0 0,4-3 0 15,1-2-96-15,4 0 0 0,6-2-16 0,2-4 0 0,2-2 16 0,8 0 0 16,4-3 0-16,3 5 0 0,4 0-128 0,6-3 0 16,4-4-128-16,7-2 192 0,5-5-192 0,6 3 0 15,4-1 0-15,3-2 0 16,0-2-384-16,5-4-32 0,2-2 0 0,6 4 0 15,3-5-256-15,10 0-48 0,8-4-16 0,0-4-9184 16,-4-3-1824-16</inkml:trace>
  <inkml:trace contextRef="#ctx0" brushRef="#br4" timeOffset="-149685">31120 16584 20271 0,'-23'-4'896'0,"10"6"192"0,0 2-880 0,2 2-208 16,1-1 0-16,1 5 0 0,0 3 496 0,3 0 48 15,2-4 16-15,1 2 0 0,3 2-432 0,3-3-128 16,1 1 0-16,1-2 0 0,-5-9 0 0,7 12 0 16,-2-1-160-16,3-3 160 0,-8-8-128 0,8 11 128 15,-2-3 0-15,0 2 0 0,1-2 0 0,-1-1 0 16,-6-7 0-16,12 8 0 0,-1 1 384 0,-1-3 80 15,0 0 32-15,0 3 0 0,1-4 192 0,0 4 32 16,1-1 16-16,-1 3 0 0,2 0-80 0,-1 2-16 0,2 4 0 0,2 1 0 16,-1-2-96-16,3 5-32 0,-1-1 0 0,3 4 0 15,0 5 0-15,3 4 0 0,1 3 0 0,1 3 0 16,2 3-64-16,1 4-32 0,-1 1 0 0,-1 1 0 16,2 2-288-16,-1 2-128 0,-2 2 0 0,0 1 128 15,-1 3-128-15,1 3 0 0,1-4 0 0,-1 3 128 16,2 1 0-16,-2-2-128 0,-1 5 192 0,-1-4-64 15,-4 1 48-15,-1 1 0 0,-1-2 0 0,-6 3 0 16,-3-4 64-16,-1 0 16 0,-3 2 0 0,-3-3 0 16,-1 1 112-16,-2 4 16 0,-5-1 16 0,-1 3 0 15,-5-3 48-15,-1 2 16 0,-5 2 0 0,-4-1 0 16,-4 4-112-16,-2-2-32 0,-3-4 0 0,-3-1 0 16,-5-2-48-16,-4-3-16 0,-5-3 0 0,-4-1 0 0,-5 4-32 0,-2-3-16 15,-1-5 0-15,1 3 0 0,2-1-208 0,-3 1 144 16,-3-1-144-16,-2-4 128 15,-3-4-1040-15,2 1-224 0,3-2-32 0,5-4-16464 16</inkml:trace>
  <inkml:trace contextRef="#ctx0" brushRef="#br4" timeOffset="-141962.61">10761 14690 8751 0,'0'0'384'0,"0"0"80"0,0 0-464 0,0 0 0 0,0 0 0 0,0 0 0 15,0 0 1008-15,7 9 96 0,-7-9 32 0,0 0 0 16,0 0 96-16,0 0 32 0,1 8 0 0,-1-8 0 16,0 0 16-16,0 0 0 0,-3 10 0 0,3-10 0 15,-3 6-80-15,3-6-16 0,-7 11 0 0,1-5 0 16,1 2-352-16,-2-1-64 0,1-2 0 0,-2 3-16 15,0-2-144-15,-1-1-32 0,-1 4 0 0,-1-4 0 0,1 0 64 0,0 2 0 16,-1-3 0-16,-1-3 0 0,-1-1 192 0,1-3 64 16,0-3 0-16,1 0 0 15,-1-1-96-15,2-3-16 0,0 1 0 0,1-3 0 0,2-2-240 0,0 0-48 16,3-4-16-16,1 1 0 0,0-3-192 0,2 0-32 16,1-1-16-16,2 0 0 0,1-5-240 0,1 2 128 15,1 1-128-15,2-1 0 0,2 4 0 0,3 1 0 16,0 0 0-16,4 2 0 0,0 2 0 0,2 3 0 15,0-2 0-15,1 4 0 0,-1 1 0 0,2 2 0 16,0 3-128-16,1 1 128 0,-1 3 0 0,-1 3 0 16,1-1-128-16,-1 7 128 0,1 4 0 0,-3-2-128 15,-1 3 128-15,-4 4 0 0,1 1-144 0,-2 4 144 0,1 4 0 16,-6-2-144-16,-2 3 144 0,-4-1 0 0,-3 3 0 0,-2 3 0 16,-3-2 0-16,-5-4 0 0,-5-1 0 0,-1-3 0 15,-3-2 0-15,-1 0 0 0,-2 0 160 0,-2-4-160 16,1-3 320-16,-2-1-16 0,0-4-16 0,0-1 0 15,1-6 96-15,2-1 32 0,0-2 0 0,3-4 0 16,-1-5 0-16,2-3 0 0,4-3 0 0,0 0 0 16,4-4-48-16,2 1-16 0,3 0 0 0,3-3 0 15,3 1-192-15,2-6-32 0,0 0-128 0,5-2 192 16,2-1-192-16,4-2 0 0,1 0 0 0,3 1 0 16,3 2 0-16,1 0 0 0,3 4 0 0,0 0 0 15,4 6 0-15,1 2 0 0,-3 3 0 0,2 5 0 16,0 2 0-16,2 4-128 0,1 3 128 0,-1 5 0 0,0 0-144 15,-1 2 144-15,-3 7 0 0,-2 5-144 16,-2 3 144-16,-6 3-160 0,-2 0 160 0,-5 6-160 0,-3 4 160 0,-4-1-160 16,-4 0 160-16,-3 2-160 0,-4 1 160 0,-3-2-160 15,-1-2 160-15,-3-5-160 0,-1-1 160 0,-4-4 0 16,1-3 0-16,-3-1 0 0,1-3 0 0,0-4 0 16,2-5 0-16,3-4 128 0,2-1-128 0,-1-5 144 15,0-3-144-15,2-6 160 0,2 1-16 0,3-4 0 16,1-3 0-16,3-1 0 0,-1-3-144 0,3 1 128 15,2-1-128-15,3-2 128 0,0-7-128 0,4 3 0 16,1 0 0-16,4-1 0 0,1 2 0 0,6-2 0 16,3 3 0-16,1 0 0 0,2 5 0 0,-1 1 0 15,3 3 0-15,3 3 0 0,0 5-240 0,1 2 80 0,1 6 16 16,0 4 0-16,0 4 144 0,-2 2-192 0,0 4 192 0,-6 3-192 16,0 4 192-16,-4 0-208 0,-4 4 80 0,-4 3 128 15,-6 4-256-15,-5 0 64 0,-5 2 0 0,-6 1 16 16,-4 1 16-16,-3-2 0 0,-3-7 0 0,-2 1 0 15,-3-3 160-15,0-6 0 0,-3-3 0 0,2-2 0 16,1-5 0-16,3-3 256 0,3-5-48 0,2-5 0 16,2 0 144-16,2-3 32 0,0-5 0 0,4-3 0 15,0-2-208-15,3 0-48 0,4-1 0 0,3-1 0 16,0-4-128-16,6-1 0 0,0 1 0 0,4 0 128 16,2 4-128-16,4 1 0 0,-3 0 0 0,4 2 0 15,2 7 0-15,1 0 0 0,1 3 0 0,0 2 0 16,-1 4-160-16,1 6 160 0,-1 1 0 0,-2 7-144 15,-1-4 144-15,-1 5-160 0,-2 1 160 0,-2 4-160 0,-4 0 160 16,-3 3 0-16,-6 5-144 0,-3-2 144 0,-3 3 0 0,-2-2 0 16,-5 2 0-16,0-6 0 0,-2-3 0 0,0-3 0 15,0-6 0-15,2 0 0 0,-1-6 0 0,5-2 0 16,0-3 0-16,2-3 0 0,0-1 160 0,4-6-160 16,0-3 192-16,4-1-192 0,-1-1 0 0,2-4 0 15,0 0 0-15,2 1 0 16,2-3-1664-16,0 3-320 0,3-1-80 0,0-2-16688 0</inkml:trace>
  <inkml:trace contextRef="#ctx0" brushRef="#br4" timeOffset="-139394.8">10702 14849 11967 0,'0'0'1072'0,"-8"8"-864"0,8-8-208 0,-9 4 0 0,9-4 1520 16,-9 2 256-16,9-2 48 0,0 0 16 0,-10 0-560 0,10 0-128 16,0 0 0-16,-10-1-16 0,2-4-160 0,8 5-16 15,-4-9-16-15,2 1 0 0,-1-3-112 0,3 0-32 16,2 2 0-16,0-3 0 0,-2 3-208 0,4-2-32 15,-3-1-16-15,2 2 0 0,-1-4-128 0,2 3-32 16,0 2 0-16,0-4 0 0,-4-1 0 0,2 2-16 16,1-4 0-16,-1 4 0 0,0-1-48 0,0 3-16 15,2-2 0-15,2 3 0 0,1-2-144 0,-1 3-32 16,5-2 0-16,1 2 0 0,1-3-128 0,1 5 0 16,1-1 0-16,1 4 0 0,1-1 0 0,-1 2 0 15,0 1 0-15,2 4 0 0,-1 2-160 0,1 5 160 0,-3-4 0 0,3 6-144 16,-3-2 144-16,1 4 0 0,-2 2 0 0,-3 2 0 15,-2 1 0-15,-4 2 0 0,0 0 0 0,-1 2 0 16,-4-1 0-16,-3-3 128 0,-3-1-128 0,1-1 0 16,-4 0 224-16,-1-1-32 0,-3 0 0 0,0-5 0 15,0-1 416-15,-4-2 80 0,-1 0 16 0,0-3 0 16,1 0-144-16,-1 0-32 0,-1-3 0 0,1-2 0 16,0-2-80-16,2-3-32 0,-1-3 0 0,4-1 0 15,3 0 0-15,4-2 0 0,-1-1 0 0,5-3 0 16,1-3-256-16,3 1-160 0,2-1 192 0,4-1-192 15,2 0 0-15,3 1 0 0,1 0 0 0,2 2 0 16,3-1 0-16,1 2 0 0,1 3 0 0,0 5 0 16,1 2 0-16,-2 1 0 0,1-1 0 0,-2 5 0 15,1 4 0-15,-2 2 0 0,-3 0-160 0,-2 6 160 0,2-3-128 0,-3 5 128 16,-4 2-160-16,0 3 160 0,-4-1 0 16,-3 1-144-16,-3 1 144 0,-3 2 0 0,-3 0 0 0,-1-1-128 15,-2-1 128-15,-3-2 0 0,-3 0 0 0,-1-1 0 16,2-3 0-16,-5-3 0 0,1 0 0 0,0-3 0 15,-1-2 0-15,1-2 0 0,0-2 256 0,2-2 0 16,0-2-16-16,4-3 0 0,1-2 16 0,2-1 0 16,2-5 0-16,4 2 0 0,2-2-256 0,2-1 176 15,2-4-176-15,3 0 160 0,3 1-160 0,2-2 0 16,2 0 0-16,3-1 0 0,1 3 0 0,2 0 0 16,-1 2 0-16,3 1 0 0,2 4 0 0,-1-2 0 15,-1 6 0-15,0 1 0 0,0 5 0 0,-1 8-144 0,0-2 144 16,-2 4 0-16,-2-1-144 0,-2 4 144 0,-5 1 0 0,-2 2-144 15,-2 3 144-15,-6 2-128 0,0-1 128 0,-6 4-128 16,-1 1 128-16,-3 0 0 0,-5-1 0 0,-4-3 0 16,1 0 0-16,-3-3 0 0,-3-3 0 0,0-4 0 15,-1 1 0-15,2-3 0 0,-1 1 0 0,3-4 0 16,0-6 224-16,6-1-32 0,0-3 0 0,2-1 0 16,0-7 32-16,4 0 0 0,1-2 0 0,5-3 0 15,1-1-64-15,1-3-16 0,5 0 0 0,2-1 0 16,2-1-144-16,1-5 0 0,5 4 0 0,-1-4 0 15,1 4 0-15,3-1 0 0,1 0 0 0,4 2 0 16,3 5 0-16,0 2 0 0,-2 3 0 0,3 5 0 16,-4 5 0-16,0 1 0 0,-2 5-128 0,-2 1 128 15,-1 3 0-15,-3 5-176 0,-1 4 176 0,-4 2-128 0,-4 0 128 16,-2 1-128-16,-4 3 128 0,-3 4-128 0,-4 1 128 16,-3 2 0-16,-5-1 0 0,-3 1 0 0,-3-1 0 0,-1-4 0 15,-4-3 0-15,2-2 0 0,3-4 0 0,-2-1 0 16,-2-5 0-16,4 0 0 0,1-5 144 0,2-4 16 15,3-4 0-15,1-4 0 0,2 2 96 0,2-6 0 16,1 1 16-16,3-5 0 0,2-4-144 0,4-1-128 16,3-2 192-16,2 0-192 0,4-5 128 0,3 1-128 15,2-3 0-15,3 3 0 0,0-3 0 0,2 0 0 16,1 5 0-16,3 0 0 0,2 3 0 0,0 3 0 16,1 1 0-16,-2 3 0 0,-1 6 0 0,0 4 0 15,-1 2 0-15,-1 7 0 0,-2 1-160 0,-2 2 160 16,-2 4-160-16,-3 4 160 0,-2 3-160 0,-3 2 160 0,-3 3-160 15,-4 5 160-15,-3-1 0 0,-4 4 0 0,-3 2-128 16,-1-4 128-16,-2-3 0 0,1-1 0 0,-1-6 0 0,-1-3 0 16,-1-2 0-16,2-1 0 0,0-7 0 0,2-1 0 15,1-1 0-15,2-6 240 0,2-3-48 0,3-1-16 16,0-5 64-16,3 1 16 0,2-4 0 0,2-4 0 16,1-2-256-16,3-1 144 0,-1-1-144 0,4-1 128 15,1 2-128-15,1 0 0 0,1 0 0 0,3 0 0 16,1 0 0-16,0 4 0 0,-2 0 0 0,2 7 0 15,-1 0 0-15,0 5 0 0,-3 0 0 0,1 1 0 16,1 6 0-16,-12-2-144 0,11 8 144 0,-1 5 0 16,-2-2-320-16,-3 4 64 0,-2 2 0 0,-2 2 0 15,-1 1-1696 1,-3 6-336-16,-1-1-64 0</inkml:trace>
  <inkml:trace contextRef="#ctx0" brushRef="#br4" timeOffset="-131838.84">28458 9616 14223 0,'0'0'624'0,"6"-6"144"0,-1 2-624 0,4-3-144 16,-1 0 0-16,1 5 0 0,-9 2 336 0,10-4 48 15,3-3 0-15,-3 4 0 0,-3-1 0 0,-7 4 0 16,11-1 0-16,-11 1 0 0,9-6-128 0,-9 6 0 15,0 0-16-15,10-5 0 0,-10 5 16 0,6-6 16 0,-6 6 0 0,0 0 0 16,4-9 240-16,-4 9 32 0,0 0 16 0,0-9 0 16,-3-1 32-16,3 10 16 0,-5-10 0 0,-1 0 0 15,0 3 32-15,-2-2 16 0,-1 2 0 0,0 0 0 16,-1 1-16-16,0 1 0 0,-2 1 0 0,0-2 0 16,-4-2-16-16,-1 3-16 0,0-4 0 0,-3 2 0 15,-4-5-144-15,-2 5-16 0,-2-2-16 0,-2 2 0 16,-6-2-112-16,2 2-32 0,-2-5 0 0,1 5 0 15,-2-1-96-15,-1 0 0 0,-1 1-16 0,0-3 0 16,-2 2-48-16,-2-2 0 0,-5 0 0 0,-3 0 0 16,-4-6-128-16,1 5 192 0,-2 1-192 0,2-2 192 15,-2 5 0-15,-1-4 0 0,-3 5 0 0,-2-4 0 16,-3 1 0-16,2-1 0 0,1 4 0 0,-1-3 0 16,2 0 0-16,1-1 0 0,-2 3 0 0,-4-2 0 15,-4 3-48-15,-1 0 0 0,1-5 0 0,-1 6 0 0,4-2-16 0,-2 3 0 16,-1 1 0-16,-2 1 0 0,-3-7-128 0,1 1 160 15,-1 3-160-15,4-2 160 0,1 3-160 0,0 1 192 16,-6-2-192-16,-2-1 192 0,-1-1-64 0,3 2 0 16,2 2 0-16,3 0 0 0,0 2-128 0,-4 1 0 15,-6-2 0-15,3 0 0 0,0-1 0 0,3 2 0 16,4 4 0-16,-4-2 0 0,-4-1 0 0,1 1 0 16,-1 0 0-16,4 2 128 0,0 3-128 0,4-1 192 15,-2 3-192-15,-2 1 192 0,-5-3-192 0,1 3 0 16,2-2 144-16,4 4-144 0,3-2 0 0,-1 4 0 15,-5-3 0-15,0 2 128 0,-3 1-128 0,6 2 0 0,1 2 0 16,2-3 0-16,1-1 0 0,0 2 0 0,-4 1 0 16,2 1 0-16,2-1 0 0,1 4 128 0,3-1-128 15,1 0 0-15,3 0 0 0,-1 0 0 0,-3-1 0 0,4-1 128 16,4 1-128-16,2 0 0 0,3 0 0 0,3 2 128 16,3 0-128-16,1 5 0 0,2-4 0 0,2 2 0 15,-1-1 0-15,-1-2 0 0,0-1 0 0,4 3 0 16,4-1 0-16,3 3 0 0,2 1 0 0,2-4 0 15,1 2 0-15,3 1 0 0,1-2 0 0,4-1 0 16,1 2 0-16,3 2 0 0,0-3 0 0,3 3 0 16,4-4 0-16,1 3 0 0,3-3 0 0,2 0 0 15,1 2 0-15,2 1 0 0,1-3 0 0,2 3 0 16,1 0 0-16,3 1 0 0,0 5 0 0,3-5-128 16,0-1 128-16,3 2 0 0,3 0 0 0,1 2 0 15,-2-4 0-15,5 3 0 0,-1-3 0 0,3 5 0 0,-2 3 0 0,5-3 0 16,1 1 0-16,2-2 0 0,0 1 0 15,3 0 0-15,2-2 0 0,0 1 0 0,-2-4 0 0,-3 4 0 16,6-3 0-16,0 5 0 0,5-2 0 0,-1 1 0 16,3-4 0-16,4 4 0 0,1-2 0 0,1 1 144 15,2 1-144-15,-1-3 0 0,-2 0 128 0,0-3-128 16,-1-2 0-16,4 2 0 0,2 1 128 0,4-1-128 16,1-2 0-16,3 2 0 0,2-5 176 0,0 3-176 15,-1 0 160-15,2-1-160 0,1-2 160 0,4 1-160 16,3-1 160-16,3 1-160 0,1 0 0 0,-2-3 128 15,-1 1-128-15,0-2 0 0,6 0 0 0,2-1 0 16,5 3 0-16,-3-2 0 0,-3-1 128 0,0 0-128 16,6-1 0-16,3 1 144 0,3 2-144 0,-3-3 0 0,-4-7 0 15,1 6 0-15,2-2 0 0,4 1 0 0,3 1 0 16,-3-3 0-16,-8 2 0 0,3-3 0 0,1 2 128 0,6-2-128 16,2 2 0-16,-2-3 0 0,-5 1 0 0,2-2 0 15,2 2 0-15,2 1 0 0,2-4 0 0,-2 3 0 16,-5-4 0-16,2-1 0 0,1 4 0 0,3 0 0 15,-1-3 0-15,-3 1 0 0,-4 2 128 0,0-4-128 16,0 2 0-16,0 2 0 0,2-3 0 0,-2-1 0 16,-3 3 0-16,1 0 0 0,-3-1 0 0,4-1 0 15,0 1 0-15,-3 0 0 0,-4-1 0 0,-1 0 128 16,1-3-128-16,4-1 0 0,1 0 0 0,-2 1 0 16,-5 2 0-16,-1-1 0 0,0-2 0 0,0 0 0 15,1-4 0-15,-1 3 0 0,-1 1 0 0,-3 0 0 0,-3-2 0 16,-2-1 0-16,-1 2 128 0,3-3-128 0,0-4 0 0,-2 2 0 15,-1 0 0-15,-2-1 0 0,-3 1 0 0,-3-3 0 16,1 0 0-16,0-2 0 0,1-1 192 0,-1-2-32 16,-3-1-16-16,-3-3 0 0,-2-2 128 0,-4 0 32 15,0-7 0-15,-4 1 0 0,-1 0 16 0,-1-1 0 16,-3-3 0-16,-1-4 0 0,-2-1-32 0,-2-3 0 16,-3-3 0-16,-4-3 0 0,-2 0-32 0,-2-4 0 15,-2 1 0-15,-2-3 0 0,-6 0 0 0,-2-1 0 16,-1-3 0-16,-4-2 0 0,-3-1-112 0,-5 3-16 15,-4 2-128-15,0-1 192 0,-4 3-64 0,-3-1-128 16,-5 0 176-16,-7 0-176 0,-10-6 128 0,-2 1-128 0,-5 1 0 16,-3-1 0-16,-7-1 0 0,-3 1 0 0,-2 3 0 15,-6 2 0-15,-6 3 0 0,-7 3 0 0,0-1 0 16,-2 4 0 0,-1 1-448-16,-5 1 0 0,-3-1 0 0,-5 5 0 15,1 3-992-15,1 2-192 0,5 6-32 0,-2 0-16 16,-5-1-1264-16,2 2-240 0</inkml:trace>
  <inkml:trace contextRef="#ctx0" brushRef="#br4" timeOffset="-130353.93">21680 9865 11967 0,'0'0'1072'0,"0"0"-864"15,0 0-208-15,0 0 0 0,0 0 1728 0,0 0 320 16,0 0 48-16,0 0 16 0,0 0-880 0,0 0-160 15,0 0-48-15,0 0 0 0,0 0-160 0,0 0-32 16,0 0-16-16,0 0 0 0,-2 9-240 0,2-9-64 16,-8 7 0-16,2 2 0 0,-3-1-176 0,-1 4-32 15,-2-4-16-15,0 3 0 0,-2-3-48 0,-2 2-16 16,0 0 0-16,-2-1 0 0,-2-2 32 0,-3 0 0 0,-1-3 0 0,-1 1 0 16,1 5 112-16,-1-2 16 0,1-2 16 0,-4-1 0 15,0 0-16-15,2 4-16 0,-2-1 0 0,-1-2 0 16,-1-2-80-16,-1 0-16 0,-1-1 0 0,-1 2 0 15,-2 2-16-15,-3-3-16 0,-3-1 0 0,-2 0 0 16,0 0-16-16,-2-1 0 0,2-1 0 0,-2-1 0 16,-3 2 0-16,2-2 0 0,-1-2 0 0,-1 2 0 15,-4-1-48-15,0-1-16 0,-3-1 0 0,2-2 0 16,1-1-32-16,-1-5-128 0,1 4 192 0,-1-3-64 16,0 3-128-16,-3-3 192 0,-2 0-192 0,-1-2 192 15,-2-2-192-15,1 2 0 0,-2-2 144 0,1-1-144 16,-2-6 128-16,0 3-128 0,-3 1 128 0,-3-1-128 15,-1-3 128-15,1-1-128 0,3-3 128 0,2-3-128 0,-1 3 0 16,-3-2 128-16,-2-1-128 0,1-2 0 0,-4 2 176 0,3-4-48 16,0-2 0-16,2-1 0 0,-2 4 0 15,-3-2-128-15,-3-2 192 0,1 0-64 0,3-3-128 16,0-2 0-16,2 1 0 0,-1 1 128 0,-5-4-128 0,2 1 160 16,-2 0-160-16,5 2 160 0,3-2-160 0,2 3 0 15,0 0 144-15,0-1-144 0,-1-2 0 0,-2-4 144 16,0 1-144-16,3-2 0 0,2 3 128 0,3-1-128 15,-2 0 0-15,1 0 0 0,0 1 0 0,-2-4 0 16,-2-2 0-16,2 2 0 0,5 7 144 0,-1-4-16 16,0 0-128-16,3-1 192 0,-1 3-64 0,-3 2 0 15,-7 0-128-15,5 0 192 0,2-5-64 0,0 1 0 16,1 2-128-16,3 1 192 0,1 3-64 0,-3 0-128 0,-2-3 176 0,2 0-176 16,-1 0 160-16,1 1-160 0,2 3 128 0,1 0-128 15,-1 1 0-15,0 1 0 0,-2 2 128 0,0-1-128 16,-2-3 0-16,0 1 0 0,1 2 0 0,1 2 0 15,1 1 0-15,1-2 0 0,1 1 0 0,-4 0 0 16,-2 1 0-16,-2 0 0 0,-1 1 0 0,3 4 0 16,0-3 0-16,3 3 0 0,0-2 0 0,0 3 0 15,-5-2 0-15,1 0 0 0,-2-4 0 0,3 3 0 16,3 2 0-16,3 3 0 0,-2-1 0 0,1 1 0 16,-3-1 0-16,-1-1 0 0,-1 3 0 0,1 0 0 15,0 2 0-15,2 0 0 0,2 2 0 0,1 1 0 16,1 1 0-16,-1-2 0 0,-1 2 0 0,0-1 0 15,0 3 0-15,3 0 0 0,2 0 0 0,2 0 0 16,0 0 0-16,4 4 0 0,-1 1 0 0,1 3 0 0,-1-3 0 0,2 5 0 16,-1 0 0-16,0-3 0 0,2-2 0 0,-1-1 0 15,4 2 0-15,-1 0 0 0,4 3 0 0,1 1 0 16,1-2 0-16,0 1 0 0,0 1 0 0,1 3 0 16,-2 0 0-16,0-2 0 0,2-2 0 0,-1 1 0 15,0 0 144-15,3 3-144 0,0 0 128 0,5 0-128 16,-1-1 160-16,2 1-160 0,2 0 160 0,1-3-160 15,-2 0 160-15,3 2-160 0,3 0 128 0,1 2-128 16,0 0 0-16,2 0 0 0,2-2 128 0,1 0-128 16,-1 1 0-16,1-3 0 0,0 2 0 0,3-1 128 15,0-1-128-15,3 3 0 0,-1 0 0 0,1 0 0 16,2-2 0-16,6 3 0 0,0 0-304 0,-7-4 0 16,7 4 0-16,-5-5 0 15,5 5-1488-15,-4-4-320 0,4 4-48 0,-2-10-14528 0</inkml:trace>
  <inkml:trace contextRef="#ctx0" brushRef="#br4" timeOffset="-129953.62">11702 5741 34207 0,'-10'-8'1520'0,"10"8"304"0,0 0-1456 0,0 0-368 0,0 0 0 0,-8 0 0 0,8 0 256 0,0 0 0 15,-10 8-16-15,2-2 0 0,-1 2-240 0,1 2 0 16,-1 3 0-16,-3-1 0 0,-3 5 0 0,-3 1 0 16,-3-1 0-16,-4 3 0 0,-4-4 0 0,-3 1 0 15,-3 2 0-15,1 0 0 0,0 2 0 0,3 1 0 16,0 0 0-16,1 0 0 0,-1 0 0 0,2 2 0 15,1-2 0-15,4 1 0 0,1 2 208 0,1-2 0 16,2 0 0-16,2-3 0 0,3 1 176 0,2-2 48 16,4-2 0-16,4 2 0 0,3 1-48 0,4-1 0 15,7-3 0-15,3 1 0 0,3-3-96 0,6 2-32 16,6-2 0-16,9 0 0 0,7-2 64 0,8-2 16 16,3 2 0-16,10-1 0 0,5-2-128 0,-1-2-16 0,0-1-16 15,3-2 0-15,3 0-176 0,1 4 0 0,3-1 0 0,2 4 0 31,1-5-1488-31,-5 2-176 0,-4 3-48 0</inkml:trace>
  <inkml:trace contextRef="#ctx0" brushRef="#br4" timeOffset="-127836.92">5673 6071 15775 0,'0'0'704'0,"0"0"128"0,0 0-656 0,0 0-176 16,0 0 0-16,0 0 0 0,0 0 912 0,0 0 160 16,-4 7 16-16,-2-1 16 0,0-2-272 0,-2 1-48 15,-2 1-16-15,-2-1 0 0,0 2-240 0,-2 2-48 16,-2-1-16-16,1 4 0 0,0 3-80 0,-2 0-32 15,-1 2 0-15,1 3 0 0,-1 2 64 0,1 1 16 16,2 5 0-16,1 0 0 0,0 3-224 0,4 1-32 16,1 1-16-16,1-2 0 0,3-2-160 0,3-1 160 15,-3-3-160-15,5-2 160 0,2-1 144 0,2-4 16 16,0-6 16-16,1 1 0 0,3 0 176 0,-2-6 48 16,3 0 0-16,1 0 0 0,1-5 32 0,3-2 16 0,3-2 0 0,1-1 0 15,1-5-112-15,0 0-32 0,3-6 0 0,-1 0 0 16,2-2-144-16,0-1-48 0,-1 0 0 0,-1-2 0 15,-1-1 144-15,1-1 32 16,-1-1 0-16,-2-1 0 0,-3-1 128 0,-5 0 16 16,-2-4 16-16,-4 3 0 0,-4-3 32 0,-3 2 0 0,-2 3 0 0,-2-2 0 15,-4 2-320-15,0 3-64 0,-3 3-16 0,1 1 0 16,-2 2-240-16,-3 5 0 16,-1 0 128-16,0 5-128 0,-1 2-192 0,1 0-64 0,1 1-32 15,-8 4 0 1,7-1-1968-16,7 2-400 0,3 1-80 0,9-5-13168 0</inkml:trace>
  <inkml:trace contextRef="#ctx0" brushRef="#br4" timeOffset="-127522.45">6201 6586 16575 0,'0'0'1472'0,"0"0"-1168"0,0 0-304 0,0 0 0 15,0 0 1408-15,0 0 240 16,0 0 32-16,0 0 16 0,0 0-192 0,0 0-32 16,0 0-16-16,0 0 0 0,0 0-128 0,0 0-32 0,5-6 0 0,-2-3 0 15,1 4-400-15,-1-5-96 16,-1 1-16-16,2-3 0 0,0 1-224 0,1 1-48 15,-2-4-16-15,2 1 0 0,0 3-240 0,1 0-64 0,0 1 0 0,0-1 0 16,-3 2-192-16,1-2 128 16,0 5-128-16,-4 5 0 0,0 0 0 0,0 0 0 0,0-8 0 0,0 8 0 31,0 0-1504-31,0 0-352 0,0 0-64 0</inkml:trace>
  <inkml:trace contextRef="#ctx0" brushRef="#br4" timeOffset="-127035.21">6603 6118 15663 0,'-8'-10'688'0,"8"10"144"16,-5-5-656-16,2-4-176 0,0 0 0 0,3 4 0 0,3-4 2288 0,0 4 416 15,0-4 96-15,2 2 16 0,2-2-1680 0,0 0-336 16,2 3-64-16,3-3-16 0,2 1-128 0,2-2-16 16,3 3-16-16,0-1 0 0,0 3-160 0,2-1-16 15,0 1-16-15,0 3 0 0,-2 1-208 0,-1 2-32 16,-2 3-128-16,-1 3 192 0,-1 1-192 0,-2 5 0 15,-3 3 128-15,0 7-128 0,-6 2 176 0,-1 2-16 0,-5 6 0 0,-3 1 0 16,1 2 48-16,-3 1 16 0,-3 0 0 0,-3-2 0 16,-4 0 0-16,-1-4 0 15,-2-5 0-15,2 1 0 0,0-3 272 0,2-4 48 16,-1-1 16-16,2-2 0 0,1-3 16 0,2-5 0 16,3 1 0-16,3-5 0 0,2 1-128 0,5-6 0 0,0 0-16 0,0 0 0 15,0 0-176-15,7 0-16 0,3-4-16 0,3 2 0 16,2-2-64-16,4 1-16 0,3 0 0 0,1-4 0 15,1 1-16-15,1 1 0 0,1-3 0 0,2 2 0 16,-1-3-128-16,-1 1-192 0,1 2 32 0,10-5 16 16,-4 4-1264-16,-5 0-240 0,-1 3-48 15,-10 1-9520-15,2 1-1904 0</inkml:trace>
  <inkml:trace contextRef="#ctx0" brushRef="#br4" timeOffset="-126649.91">7887 6048 17615 0,'0'0'768'0,"4"-8"192"0,1 0-768 0,0-1-192 16,-1-1 0-16,-1 0 0 0,-1 3 1392 0,-2-3 240 0,0 3 48 0,0-2 16 15,0 1-384-15,-2 4-80 16,2 4-16-16,0 0 0 0,0 0-384 0,0 0-96 16,-7-1-16-16,1 3 0 0,-2 2-320 0,1 5-64 0,0-1-16 0,1 6 0 15,-2 0 16-15,1 5 0 0,-1 2 0 0,2 5 0 16,-1 4-80-16,1 6 0 0,-2-3-16 0,1 1 0 15,-1 1-240-15,-1-5 176 0,0 1-176 16,0-1 160-16,1-6-160 0,-1-1 0 0,0 0 144 0,2-4-144 16,1-2 0-16,0-5 0 0,1 0 0 0,-2 3 0 15,2-5-1440 1,0-1-304-16,5-9-64 0</inkml:trace>
  <inkml:trace contextRef="#ctx0" brushRef="#br4" timeOffset="-126454.86">7557 6261 12895 0,'0'0'576'0,"0"0"112"0,0 0-560 0,0 0-128 16,0 0 0-16,9-2 0 0,-2-1 3456 0,4 0 640 15,0 2 144-15,2 0 32 0,-1-1-2496 0,4 1-496 16,1 0-112-16,3 1-16 0,1 0-272 0,3-2-64 16,2 0-16-16,0-1 0 0,2 1-480 0,2-1-80 15,-2 1-32-15,1-1 0 0,-1 1-208 0,-2-2 0 16,1-1 0-16,6 1 0 15,-4 0-2384-15,-4 2-432 0</inkml:trace>
  <inkml:trace contextRef="#ctx0" brushRef="#br4" timeOffset="-125080.56">9478 6445 10127 0,'0'0'448'0,"0"0"96"0,0 0-544 0,0 0 0 0,0 0 0 0,0 0 0 15,0 0 4448-15,0 0 784 0,0 0 144 0,0 0 48 16,0-4-3280-16,0-2-656 0,-2-1-128 0,1 2-16 16,-2-4-352-16,1 3-64 0,-1-4-16 0,3 2 0 15,-2 2-528-15,1-4-96 0,1 0-32 0,0 1 0 0,0-1-256 16,0 1 128-16,0 1-128 0,1-1 0 0,1-2 160 0,2 2-160 16,0 0 128-16,0 3-128 0,-4 6-128 15,4-6-128-15,-1 0 0 0,4 0-16 16,-1 2-2800-16,0-2-544 0,2-3-112 0,-8 9-32 0</inkml:trace>
  <inkml:trace contextRef="#ctx0" brushRef="#br4" timeOffset="-118713.36">8527 5990 15663 0,'0'0'688'0,"0"0"144"0,-5-9-656 0,5 9-176 0,-2-6 0 0,2 6 0 15,2-12 1472-15,1 5 256 0,3-4 48 0,1 4 16 0,3-5-672 0,2 1-128 16,-1 0-32-16,6-2 0 0,2 0-352 0,2 4-80 15,2-2-16-15,-5 6 0 0,2-3-64 0,2 3 0 16,1 1-16-16,-4 4 0 0,0 3-240 0,-1 2-64 16,-2 4 0-16,-3 0 0 0,-3 3-128 0,-2 4 192 15,-2 1-192-15,-2 4 192 0,-4 2 80 0,-4 5 32 16,-3 1 0-16,-4 3 0 0,-1 2-32 16,-4 1 0-16,-1 0 0 0,-4-2 0 0,-2 1 96 0,-1-1 16 15,0 1 0-15,0-4 0 0,1-2-48 0,3-2 0 16,-1 1 0-16,2-5 0 0,2-2 48 0,3-3 0 15,3-3 0-15,4-3 0 0,2-5-96 0,5-6-16 16,0 0 0-16,0 0 0 0,0 0 48 0,9-1 16 16,2-2 0-16,3 1 0 0,3-2-192 0,3 0-144 15,1 1 192-15,5-1-192 0,-3-1 128 0,3 2-128 16,2 1 0-16,-1-1 0 0,-1 0 128 0,-1 1-128 16,-1-1 0-16,0 3 0 0,-2-2 0 0,-2 2-304 15,-2 2 64-15,5 0 16 16,-5-2-2304-16,-6-2-464 0,0 0-80 0</inkml:trace>
  <inkml:trace contextRef="#ctx0" brushRef="#br4" timeOffset="-118380.02">9503 5863 13823 0,'1'-14'608'0,"2"7"128"0,-1 1-592 0,1 0-144 16,-1-4 0-16,1 5 0 0,-3 5 2688 0,0 0 496 15,0 0 96-15,0 0 32 0,0 0-1712 0,-8 2-320 16,-2 6-80-16,-3 3-16 0,-2 4-528 0,-3 3-96 16,-3 3-32-16,-2 1 0 0,-1 6 16 0,-3 5 0 15,2 3 0-15,-3 3 0 0,2 2 0 0,2 5 0 16,0-2 0-16,2 5 0 0,3-1-304 0,3-2-64 15,2 1-16-15,4-7 0 0,2-3-160 0,4-4 0 16,3-1 0-16,2-6 128 0,2-1-128 0,3-7 0 16,2-6 144-16,3 0-144 0,4-6 0 0,4 1-208 15,3-6 16-15,15-5 16 16,1-1-976-16,1-3-192 0,1-4-32 0,-12 4-8480 0,2-5-1680 0</inkml:trace>
  <inkml:trace contextRef="#ctx0" brushRef="#br4" timeOffset="-117959.48">10070 5924 21183 0,'0'0'1888'0,"-3"-5"-1504"0,-1-3-384 0,2 4 0 0,2 4 592 0,-4-3 48 15,-3 0 16-15,-1 0 0 0,0 3 512 0,-2 6 112 16,-1-1 0-16,-3 2 16 0,-3 2-640 0,-2 4-128 16,-1 0-16-16,-3 4-16 0,-4 1-160 0,0 6-16 15,1 2-16-15,0 5 0 0,1 4 48 0,1 0 16 16,1 1 0-16,1 1 0 0,3 1-176 0,4-1-48 16,2-4 0-16,6 0 0 0,2-4-144 0,2-1 192 15,3-8-192-15,3 0 192 0,3-8 192 0,3-3 32 16,4-1 16-16,2-6 0 0,3-4 32 0,3-5 16 15,2 1 0-15,2-5 0 0,2-5 32 0,1-1 0 16,-1-6 0-16,0 0 0 0,-1 0-272 0,-2-2-48 16,-3-1-16-16,-2-1 0 0,-1 1 48 0,-3-4 16 15,-1 1 0-15,-4-3 0 0,0-2 64 0,-5 0 16 16,-1 3 0-16,-1 3 0 0,-2 0-320 0,-1 4 128 16,-1 1-128-16,-3-5 0 15,0 9-288-15,0 4-160 0,0 4-48 0,4 11-11424 16,-5-4-2288-16</inkml:trace>
  <inkml:trace contextRef="#ctx0" brushRef="#br4" timeOffset="-117704.67">10283 6346 23039 0,'0'0'2048'0,"0"0"-1648"0,0 0-400 0,0 0 0 0,0 0 1968 0,0 0 304 16,-6 5 64-16,6-5 16 0,-5 0-880 0,-3-1-192 15,5-3-16-15,-3 0-16 0,3 0-576 0,-1-1-112 16,1-2-32-16,1 0 0 0,-1 2-336 0,1-4-64 16,0 2 0-16,2-2-128 0,2 2 0 0,0 1 0 15,2 0 0-15,0 0 0 0,0 4-320 0,-4 2-64 16,7-6 0-16,3 2-16 15,1 0-1904-15,0 3-384 0,-1-3-80 0</inkml:trace>
  <inkml:trace contextRef="#ctx0" brushRef="#br4" timeOffset="-117145.15">10752 5746 6447 0,'0'0'576'0,"0"0"-576"0,0 0 0 0,0 0 0 0,0 0 2224 0,0 0 336 15,0 0 64-15,-1-4 0 0,-3-2-832 0,4 6-160 16,0 0-32-16,0 0-16 0,-7 1-496 0,0 4-112 16,0 0-16-16,-2 5 0 0,2-1-144 0,0 5-48 15,-2 1 0-15,0 3 0 0,0 3-64 0,-2 0 0 16,-1 5-16-16,2 0 0 0,1 1-96 0,2 0-16 15,-1-1 0-15,3 1 0 0,2 0-256 0,0-1-64 16,1-5-16-16,4-2 0 0,-1-4-48 0,3 0 0 16,-1-6 0-16,4 0 0 0,2-5 256 0,1-3 64 15,1-2 0-15,2-3 0 0,0-5 128 0,1 0 48 16,1-5 0-16,1-1 0 0,1-4-176 0,0-1-48 16,-2 1 0-16,0-2 0 0,-1 2-256 0,-1-1-48 15,-2-2-16-15,-1 3 0 0,-1-1-144 0,-1-2 0 16,-2 2 144-16,-1-2-144 0,-3-2 128 0,-4 3-128 15,0 0 160-15,-1 3-160 0,-1 2 0 0,1 2 0 0,-4 3 0 16,-2-2 0 0,-1 4-512-16,1 5-80 0,0 3-32 0,0 0 0 15,2-1-2768-15,-2 4-544 0,-6 0-112 0,-1 2-9024 0</inkml:trace>
  <inkml:trace contextRef="#ctx0" brushRef="#br4" timeOffset="-116847.77">11148 5535 14735 0,'0'0'1312'0,"0"0"-1056"15,0 0-256-15,4 11 0 0,-3-3 2736 0,0 3 480 16,-1-2 112-16,1 4 0 0,-1 4-1664 0,0-1-320 16,0 2-80-16,0 1-16 0,0 3-480 0,-1 3-112 15,0-1-16-15,0 0 0 0,-1 2-384 0,2-5-96 16,-1 2-16-16,0 0 0 0,-2 1-144 0,2-3 0 16,0-4 0-16,1 0 128 0,0-3-128 0,0-1-192 15,2-3 32-15,1 2 16 16,-3-12-1456-16,0 0-272 0,0 0-64 0</inkml:trace>
  <inkml:trace contextRef="#ctx0" brushRef="#br4" timeOffset="-116459.64">11341 4920 11967 0,'-6'-13'528'0,"6"13"112"0,0 0-512 0,0 0-128 16,0 0 0-16,0 0 0 0,0 0 2192 0,0 0 416 16,0 0 80-16,7-1 0 0,1-1-1728 0,-1 4-368 15,2 0-64-15,2 3-16 0,1 3 96 0,2-2 16 16,2 4 0-16,0 1 0 0,3 3 16 0,3 3 0 15,1 5 0-15,-1 5 0 0,1 2-64 0,0 5-16 16,-1 3 0-16,-2 5 0 0,-1 3-96 0,2 3-16 16,-4 4 0-16,1 1 0 0,-4 3 128 0,-1-2 32 15,-4-1 0-15,-3-5 0 0,-1-3 16 0,-1-1 0 16,-1-3 0-16,-3-4 0 0,-6-2 16 0,-1-3 0 16,-3-3 0-16,-3 1 0 0,-5-4-240 0,0 1-32 15,-2-4-16-15,-4-1 0 0,-2-1-352 0,-3-2 0 16,-3-1 0-16,-1-1-11776 0,-2-3-2320 0</inkml:trace>
  <inkml:trace contextRef="#ctx0" brushRef="#br4" timeOffset="-114733.7">3693 6486 18303 0,'0'0'816'0,"0"0"160"0,0 0-784 0,0 0-192 0,0 0 0 0,0 9 0 16,0-9 1360-16,0 0 240 0,0 0 32 0,3 6 16 0,4 2-544 0,0-2-96 15,2-4-32-15,1 1 0 0,3-3-480 0,1-1-112 16,3-1 0-16,0 0-16 0,1-1-224 0,3 0-144 16,0-3 192-16,10 1-192 15,-5 2-1248-15,-1-1-352 0,-4 0-80 0</inkml:trace>
  <inkml:trace contextRef="#ctx0" brushRef="#br4" timeOffset="-114581.21">3829 6667 11967 0,'-8'11'528'0,"8"-11"112"0,-1 7-512 0,1-7-128 16,1 9 0-16,-1-9 0 0,5 8 3248 0,1-1 608 0,2-4 128 0,2-1 32 16,2 0-2544-16,2-4-512 15,1 0-112-15,3 1-16 0,1-3-432 0,4-3-80 16,2 1-32-16,13-4 0 15,-3 0-2176-15,-1-3-432 0</inkml:trace>
  <inkml:trace contextRef="#ctx0" brushRef="#br4" timeOffset="-113726.08">1295 6873 14047 0,'0'0'624'0,"0"0"128"0,4-3-608 0,-1-5-144 0,-2 2 0 0,-1 6 0 0,0 0 1184 0,0 0 208 16,0 0 32-16,0 0 16 0,0 0-448 0,0 0-96 15,-8 3 0-15,1 5-16 0,-4 0-368 0,3 4-80 16,-3 1-16-16,1 5 0 0,0 5-32 0,0 1 0 16,0 6 0-16,0 3 0 0,-2 3 32 0,2 2 0 15,0 0 0-15,1 3 0 0,0 0-208 0,3-1-32 16,3-2-16-16,2-5 0 0,1-3-160 0,4-2 0 16,3-3 144-16,2-5-144 0,-1-7 512 0,3-3 16 15,3-6 16-15,3-3 0 0,2-2 336 0,4-1 64 16,1-7 16-16,1 0 0 0,4-5-256 0,-1-4-64 15,2-2 0-15,-1-4 0 0,0-3-352 0,-2 3-80 16,-2-3-16-16,-1 2 0 0,-3-5-192 0,-3 5 176 16,-3-2-176-16,-1 3 160 0,-3-5 0 0,-3 5 0 15,-3-3 0-15,-3 3 0 0,-3 3 80 0,0 1 16 16,0 0 0-16,-3 3 0 0,-1 3-256 0,0 3 0 16,0 5 0-16,-3-1 0 15,-1 5-1408-15,0 7-336 0,0 1-64 0,2 4-13136 0</inkml:trace>
  <inkml:trace contextRef="#ctx0" brushRef="#br4" timeOffset="-113444.65">2153 7431 15663 0,'0'0'1392'0,"0"0"-1120"0,-1 9-272 0,1-9 0 0,0 0 2176 0,0 0 368 16,0 0 80-16,-3 7 0 0,1-1-816 0,2-6-160 15,0 0-48-15,0 0 0 0,-6-3-416 0,0 0-96 16,3-1 0-16,-1-3-16 0,0 1-592 0,2 0-112 16,-2-4-32-16,4 1 0 0,-2-4-208 0,2 0-128 15,2-2 128-15,0 4-128 0,1-1 0 0,-1 4 0 16,1-2 0-16,2-2-128 15,0 3-1392-15,0-1-272 0,-5 10-48 0,5-8-12304 0</inkml:trace>
  <inkml:trace contextRef="#ctx0" brushRef="#br4" timeOffset="-112984.14">2344 6844 20271 0,'0'0'896'0,"-3"-5"192"0,2 0-880 0,1-1-208 0,0-1 0 0,3 3 0 15,0-1 640-15,3 0 96 0,0 1 16 0,0 1 0 0,2-5 80 0,1 3 32 16,0 1 0-16,2-1 0 0,3 0-256 0,1 2-48 15,3 1-16-15,-1 2 0 0,-1 0-272 0,2 2-48 16,-1 5-16-16,0-1 0 0,1 6-208 0,-3-2 0 16,-1 4 128-16,0 3-128 0,-2 3 0 0,-2 2 128 15,-1 4-128-15,-3 1 0 0,-2 2 192 0,-3-1-64 16,2 2-128-16,-6 2 192 0,1 0 48 0,-2-3 0 16,-2 0 0-16,-2-2 0 0,-1-2 352 0,0-4 80 15,0-3 16-15,0-1 0 0,0-1-16 0,4-5 0 16,-2-1 0-16,3 0 0 0,4-10-240 0,0 0-48 15,0 0-16-15,0 0 0 0,0 0-144 0,0 0-32 16,9-6 0-16,0 1 0 0,2 0-64 0,2-4-128 16,1 1 176-16,1-3-176 0,0-2 128 0,2 2-128 15,2-2 0-15,1 2 0 0,2-1 0 0,0-1 0 16,-2 3 0-16,14-4 0 16,-2 0-992-16,-3 2-208 0,-2 4-32 0,-9 0-9168 15,0 1-1824-15</inkml:trace>
  <inkml:trace contextRef="#ctx0" brushRef="#br4" timeOffset="-112558.89">2896 6712 20271 0,'0'0'896'0,"0"0"192"0,0 0-880 0,0 0-208 0,5-4 0 0,1-1 0 0,3 2 928 16,1 1 144-16,2-1 16 0,2 2 16 0,1-1-432 0,3-1-96 15,1-1 0-15,1 3-16 0,2 1-208 0,3 1-32 16,-1 2-16-16,2-1 0 0,-2 2-16 0,1 1 0 16,1 3 0-16,-1-2 0 0,-2 6-32 0,1 0 0 15,-4 5 0-15,-1 2 0 0,-3 3-16 0,-2-1-16 16,-2 1 0-16,-3 3 0 0,-2 2 80 0,-1 0 16 15,-5-1 0-15,-1-2 0 0,-1 3 144 0,-4-3 48 0,0 3 0 16,-2-3 0-16,0-2 64 0,-1-1 32 16,1 1 0-16,-2-2 0 0,-1-1 16 0,1 0 0 0,1-1 0 15,-1-1 0-15,0-2-176 0,3-2-48 16,1-1 0-16,0 1 0 0,2-4-208 0,1 0-64 16,2-9 0-16,0 6 0 0,-2 1-128 0,2-7 160 15,2 8-160-15,-2-8 160 0,0 0-160 0,9 0 128 16,-1 0-128-16,4 0 128 0,-1-2-128 0,6-2 0 15,1-2 0-15,12-2 0 16,2-2-976-16,3 2-176 0,5-2-48 0,3 5-9904 0,7-1-1984 0</inkml:trace>
  <inkml:trace contextRef="#ctx0" brushRef="#br4" timeOffset="-109672.7">10722 14932 10127 0,'-9'1'896'0,"-1"-1"-704"0,-3 0-192 0,2 0 0 15,-1 0 1968-15,2 0 352 0,0-1 80 0,0 0 16 16,-4-3-1040-16,0 1-208 0,1-3-32 0,0-2-16 15,1-3 80-15,0-1 16 0,1 0 0 0,1-4 0 16,2-1-64-16,0-1-16 0,3 0 0 0,3-2 0 16,-1-4-288-16,2 1-48 0,1 1-16 0,2-5 0 15,2 2-336-15,3-3-80 0,0 3-16 0,3-5 0 16,3 1-96-16,4 0-32 0,2-2 0 0,2 6 0 16,2-2 32-16,1 2 16 0,1 2 0 0,0-1 0 0,4 2-32 15,-1 4-16-15,-1 3 0 0,0 6 0 0,-2 2-224 16,-1 4 176-16,-1 6-176 0,-1 3 160 0,-2-1-160 0,-1 8 0 15,-4 3 0-15,1 7 0 0,-4 1 0 0,0 6 0 16,-2-4 0-16,-3 7 128 0,-3 4-128 0,-4 1 0 16,-4 2 0-16,-2-2 128 0,-2-1 0 0,-6-2-128 15,-2-2 192-15,-3-3-64 0,-3 0 256 0,-1-6 32 16,-2 0 16-16,-2-3 0 0,-1-3 208 0,-2-4 32 16,1-6 16-16,1 1 0 0,1-4-224 0,-1-5-32 15,1-2-16-15,2-6 0 0,1-1-160 0,1-5-16 16,4-3-16-16,2-4 0 0,3-7-64 0,4 2-16 15,1-5 0-15,3-2 0 0,5-4-144 0,1-1 0 16,1-1 144-16,5-2-144 0,1-1 0 0,4 1 0 0,4 1 0 0,6-2 0 16,4 2 0-16,3 3 0 0,0 2 0 0,4 4 0 15,3 6 0-15,3 3-160 0,2 5 160 0,1 3 0 16,0 5-160-16,-1 5 160 0,-2 5-128 0,-2 8 128 16,-3 2 0-16,-4 10-128 0,-4 2 128 0,-2 5 0 15,-2 5-192-15,-6 5 64 0,-5 4 0 0,-5-2 0 16,-5 4 128-16,-4 0-160 0,-5-3 160 0,-3 2-160 15,-5-2 160-15,-5-3 0 0,-3-4 0 0,-4-1 0 16,-7-5 0-16,-1 0 0 0,-5-4 0 0,0-3 128 16,-1-5 0-16,1-6 16 0,0-3 0 0,4-5 0 15,3-6 64-15,-1-2 16 0,2-7 0 0,3-2 0 16,5-5-64-16,1-2-16 0,1-5 0 0,5-1 0 16,3-6-144-16,2-3 128 0,3-1-128 0,4-5 128 15,3 0-128-15,4-2 0 0,3 1 0 0,5-2 0 0,6 3 0 16,8 3 0-16,2 2 0 0,4 4 0 15,4 1 0-15,1 1 0 0,3 8 0 0,2 5 0 0,4 5-144 0,0 5 144 16,-3 3-192-16,-1 6 192 0,-1 7-128 0,-4 7 128 16,-2 5 0-16,-2 5 0 0,-5 1-192 0,-4 8 64 15,-4 4 128-15,-5 4-208 0,-3 8 48 0,-5 2 16 16,-4-2 0-16,-4 2 0 0,-4 6 144 0,-7-5-192 16,-3-5 192-16,-4-2-192 0,-4-7 192 0,-3-1 0 15,-4-3 0-15,1-6 0 0,-1-4 0 0,0-7 144 16,-2-6-16-16,2-1-128 0,3-6 336 0,1-4-32 15,-1-2-16-15,2-10 0 0,2 0-48 0,2-6-16 16,1-5 0-16,3-1 0 0,4-8-224 0,1-1 0 0,2-4 128 16,6-2-128-16,2-3 0 0,5-4 0 15,4 3 128-15,3-6-128 0,3 1 0 0,8 1 0 0,4-1 0 16,6 5 0-16,2-1 0 0,4 7 0 0,1 3 0 0,5 7 0 16,1 3-160-16,0 8 160 0,0 7-128 0,1 4 128 15,0 5 0-15,-3 6-128 0,0 8 128 0,-6 6 0 16,-3 5-128-16,-5 6 128 0,-4 6-128 0,-3 8 128 15,-6 0-176-15,-3 5 176 0,-3 5-208 0,-5 1 80 16,-6 7 128-16,-6-4-192 0,-5-1 192 0,-6-4-192 16,-2-5 192-16,-4-2 0 0,-5-6 0 0,-2-6-128 15,-2-5 128-15,0-5 0 0,-1-6 0 0,3-5 128 16,4-5 64-16,1-5 0 0,-3-7 16 0,4-3 0 16,5-8-16-16,3-4 0 0,4-5 0 0,2-6 0 15,5-7-192-15,4-3 128 0,6-3-128 0,2-5 0 16,6-5 0-16,4-1 0 0,5-3 0 0,7 2 0 0,4 2 0 0,2 1 0 15,3 3 0-15,2 0 0 0,8 2 0 0,0 8 0 16,2 5 0-16,1 7-160 0,-2 5 160 0,0 5-128 16,-2 8 128-16,-2 6-128 0,-3 9 128 0,-3 5 0 15,-6 7 0-15,-6 8-128 0,-4 6-96 0,-6 5-16 16,-4 3 0-16,-6 7 0 0,-5 4 80 0,-7 3 16 16,-8 0 0-16,-5-1 0 0,-4 0 144 0,-6-2-192 15,-2-8 192-15,-4 1-192 0,-3-6 192 0,-1-3 0 16,-2-6 0-16,3-8 0 0,2-6 160 0,5-5 16 15,6-5 0-15,2-7 0 0,1-8 80 0,3-3 0 16,4-5 16-16,4-8 0 0,5-3-112 0,3-3-32 16,3-5 0-16,4-5 0 0,5-4-128 0,2 0 0 15,6-3 0-15,3 1 0 0,5 0 0 0,4-1 0 0,3 0 0 0,5 4 0 16,5-2-144-16,1 8 144 0,1 6 0 0,-1 7 0 16,0 6-144-16,1 5 144 0,-4 10 0 0,-3 5-144 15,-3 4 144-15,-2 9-160 0,-3 7 160 0,-2 7-160 16,-5 1-16-16,-4 7 0 0,-4 0 0 0,-6 8 0 15,-6 0 48-15,-5 4 0 0,-3 2 0 0,-7-3 0 16,-2 1 128-16,-6-2 0 0,-3-5-144 0,-5-3 144 16,-4-5 0-16,-3-4 0 0,-1-6 0 0,1-6 0 15,3-9 0-15,4-2 208 0,2-9-16 0,5-5-16 16,5-4 80-16,1-6 32 0,2-6 0 0,4-6 0 16,5-3-160-16,5-2-128 0,3-3 144 0,6-6-144 15,5-4 0-15,0-1 0 0,5-1 0 0,4-1 0 16,3 0 0-16,9 3 0 0,1 1 0 0,5 3 0 0,2 7 0 15,2 5 0-15,-2 6 0 0,0 7 0 16,-1 4 0-16,-3 13 0 0,-2 5 0 0,-3 10-160 0,0 5 160 0,-5 5-128 16,-6 7 128-16,-4 7-128 0,-4 4 128 0,-5 6 0 15,-3 0 0-15,-6 5-128 0,-5 3 128 0,-6-4 0 16,-8-3 0-16,-3-6 0 0,-3 1 0 0,-4-5 0 16,-5-2 0-16,1-3 0 0,-2-7 0 0,2-4 144 15,3-5-16-15,2-6-128 0,0-10 288 0,7-1-48 16,2-6-16-16,4-6 0 0,3-3-224 0,5-4 128 15,2-4-128-15,4-6 0 16,1-3-720-16,5 2-240 0,5-3-64 0,5-3-12592 16,7-1-2512-16</inkml:trace>
  <inkml:trace contextRef="#ctx0" brushRef="#br4" timeOffset="-105120.33">11178 14328 1839 0,'0'0'160'0,"0"0"-160"16,0 0 0-16,0 0 0 0,0 0 1088 0,0 0 192 15,0 0 48-15,0 0 0 0,0 0-560 0,0 0-128 16,0 0 0-16,0 0-16 0,0 0-112 0,0 0-32 16,0 0 0-16,0 0 0 0,0 0 0 0,0 12 0 0,0-12 0 0,-1 8 0 15,1-8-96-15,0 0-32 0,-3 11 0 0,3-11 0 16,-3 7 144-16,3-7 16 0,0 0 16 0,-3 12 0 15,3-12 96-15,0 0 16 0,0 0 0 0,0 0 0 16,-2 7-128-16,2-7 0 0,0 0-16 0,0 0 0 16,-4 9-128-16,4-9-32 0,0 0 0 0,0 0 0 15,0 0-64-15,0 0-16 0,0 0 0 0,0 0 0 16,0 0 16-16,0 0 0 0,0 0 0 0,0 0 0 16,0 0 96-16,0 0 16 0,0 0 0 0,0 0 0 15,0 0 96-15,0 0 32 0,0 0 0 0,0 0 0 16,0 0-240-16,0 0-32 0,7-6-16 0,-7 6 0 15,8-5-64-15,-8 5-16 0,9-7 0 0,-3 0 0 16,-6 7-144-16,9-7 160 0,-2-1-160 0,0 1 160 16,-1 1 0-16,1-3 0 0,-1 1 0 0,2-1 0 0,-1 3 32 0,1-4 0 15,0 1 0-15,-2-2 0 16,4 2-48-16,-2 0 0 0,3 1 0 0,-1-3 0 16,1 2-144-16,-1-3 160 0,1 1-160 0,2 1 160 0,2-3-160 15,-1 0 192-15,0 1-192 0,-1-2 192 0,2-2-32 0,0 2 0 16,1 0 0-16,0 2 0 0,1-4 16 0,-2-1 0 15,0 0 0-15,-1-1 0 0,0-1-16 0,1 2 0 16,1-1 0-16,0 0 0 0,-1-1 32 0,3 1 16 16,0 0 0-16,2 0 0 0,-4-1-80 0,1 2 0 15,4 0-128-15,-2-1 192 0,1-2-192 0,1 2 128 16,-2 2-128-16,0-1 0 0,0-1 128 0,4 1-128 16,-1-1 0-16,0 0 144 0,0 3-144 0,1-2 128 0,-2 1-128 15,2-1 128-15,-1 2 32 0,-2 1 0 0,-1-3 0 0,-1-2 0 16,0 3-160-16,-1 1 0 0,1-2 0 15,1 2 128-15,-1-1-128 0,0 1 0 0,0 1 144 0,-2 0-144 16,-1 0 0-16,2 0 0 0,-2-2 0 0,2 3 128 16,1-2-128-16,-2 0 0 0,1-2 0 0,-1 2 0 15,-1-2 0-15,3 2 128 0,1 2-128 0,2-1 0 16,-4 2 0-16,2 0 0 0,1-1 0 0,0-1 128 16,-2 2-128-16,1-1 0 0,-1-2 0 0,-1 1 128 15,-1 1-128-15,-1 3 0 0,1-4 0 0,1 1 0 16,-2 2 0-16,2-2 0 0,0-1 0 0,0-1 0 15,0-3 0-15,-2 3 144 0,3 1-144 0,-1-1 0 16,1-2 128-16,1 1-128 0,0-2 0 0,2 0 0 16,-1 1 0-16,2 2 0 0,-3 0 0 0,1 0 0 15,2-1 144-15,-2 1-144 0,-1 1 0 0,3 1 144 0,-3-2-144 0,1 4 0 16,-2-3 144-16,0 1-144 0,-1 2 0 0,1-2 128 16,0 3-128-16,-4-2 0 0,0-2 0 0,1 2 0 15,2 0 0-15,-1 1 0 0,1-1 0 0,-2 3 0 16,-1-3 0-16,1 3 128 0,-1-1-128 0,2 2 0 15,-1-3 0-15,1-1 0 0,1 1 0 0,1-2 128 16,-3-2-128-16,1 2 128 0,1 3-128 0,-2-3 0 16,0 0 128-16,1 3-128 0,0-1 0 0,1 3 144 15,-3-2-144-15,0 2 0 0,-2-2 128 0,2 3-128 16,-1-4 0-16,1 4 0 0,-2-3 0 0,0 3 0 16,-2-3 0-16,2 4 0 0,-2-1 0 0,0 0 0 0,-1 3 0 15,0-2 0-15,0-2 128 0,-2 3-128 16,0 0 0-16,-1-3 0 0,1 2 128 0,0-2-128 0,0 3 0 0,-1 1 0 15,0-5 0-15,1 3 0 0,-1 1 128 0,0-1-128 16,-6 6 0-16,9-5 0 0,-2 1 128 0,-7 4-128 16,0 0 0-16,6-4 0 0,-6 4 0 0,0 0 0 15,0 0 144-15,0 0-144 0,0 0 0 0,0 0 144 16,0 0-144-16,0 0 160 0,0 0-160 0,0 0 160 16,0 0-160-16,0 0 0 0,-10 8 0 0,1 3 128 15,-1-2-128-15,-2 4 0 0,0-1 0 0,-1 0 0 16,-1 0 0-16,-3 5 0 0,0 1 0 0,-5 0 0 15,-1-1 0-15,-1 4 0 0,1 0 0 0,-2 3 0 16,-5-1 0-16,0 1 128 0,-2 1-128 0,0-3 0 16,-1 3 0-16,0 3 0 0,0-4 0 0,0 5 0 15,0-1 0-15,1 1 0 0,2 2 0 0,-2-3 0 16,-2 2 0-16,-2 2 0 0,-1-3 0 0,0 2 0 0,0-2 0 0,1 0 0 16,-1 2 128-16,0 0-128 0,0-1 0 0,1 0 0 15,1 1 0-15,1-1 0 0,-1-1 0 16,0 2 0-16,-2-1 0 0,1 0 0 0,1 0 0 0,-1 2 0 15,-1-4 0-15,2 1 0 0,0 3 0 0,1-3 0 16,1 0 0-16,2 2 0 0,2-4 0 0,0 1 0 16,0-3 0-16,1 3 0 0,2-3 0 0,1 3 0 15,-1-4 0-15,0 3 0 0,-2-3 0 0,4 2 0 16,-3-1 0-16,4-2 0 0,-1 0 0 0,1 0 0 16,-1-3 0-16,3 0 0 0,2 0 0 0,2-1 0 15,-4 0 0-15,6 0 0 0,-2 0 0 0,1 1 0 16,-2 2 0-16,3-4 0 0,0-4-128 0,1 1 128 0,1 1 0 15,-1-2 0-15,-1-1 0 0,2-3 0 0,2 2 0 0,0-2 0 16,1 1 0-16,0 2 0 0,1-7 0 0,0 4 0 16,2-1 0-16,0 0 0 0,1-4 0 0,0 2 0 15,-1-1 0-15,7-6 0 0,-6 6 0 0,6-6 0 16,-6 5 0-16,6-5 0 0,-7 7 0 0,7-7 0 16,-6 5 0-16,6-5 0 0,0 0 0 0,0 0 0 15,0 0-128-15,0 0 128 0,-8 2 0 0,8-2 0 16,0 0 0-16,0 0-144 0,0 0 144 0,0 0 0 15,0 0-128-15,4-11 128 0,1 1 0 0,0 0 0 16,0 1-128-16,2-4 128 0,0-1 0 0,1 3 0 16,5-2 0-16,-2 0-128 0,0-1 128 0,6 0 0 15,1-4 0-15,-2 1 0 0,2-1 0 0,2-1 0 16,3-5 0-16,1 0 0 0,1 1 0 0,0-4 0 0,2 3 0 0,2-4 0 16,3 1 0-16,1-2 0 0,2-2 0 0,1 3 0 15,0-3 0-15,-1 0 0 0,-3-1 0 0,4 2 0 16,2-1 0-16,-3 1 0 0,3-1 0 0,-2-2 0 15,1-1 0-15,2 1 0 0,2 0 0 0,0-1 0 16,-2-1 0-16,2 3 0 0,-1-1 0 0,0 0 128 16,-2 0-128-16,1 0 0 0,1-2 128 0,0 2-128 15,1 2 176-15,1-1-176 0,1-3 160 0,2 0-160 16,-1 2 128-16,2 0-128 0,-2-2 144 0,1 0-144 16,-2 4 160-16,-1-2-160 0,0 0 128 0,-1-2-128 15,-2 3 0-15,2 5 144 0,-3-3-144 0,0 5 0 16,0-1 0-16,0 4 0 0,-1-6 0 0,-2 2 0 15,-5 2 0-15,-1-1 0 0,-3 3 0 0,-1 2 128 0,-2-1-128 0,0 2 0 16,-2 1 0-16,0 1 0 0,-5 1 0 0,0 1 0 16,-4 2 0-16,1 3 128 0,-3-1-128 0,-1 4 0 15,-3 0 0-15,-6 7 128 0,6-5-128 0,-6 5 0 16,0 0 0-16,0 0 0 0,5-9 128 0,-5 9-128 16,0 0 0-16,0 0 0 0,0 0 0 0,0 0 0 15,0 0 0-15,0 0 0 0,0 0 0 0,0 0 0 16,0 0 0-16,0 0 0 0,-7 9 0 0,7-9 0 15,-7 11 0-15,-1-2 0 0,-1 3 0 0,0-5 0 16,-1 6 0-16,-3-3 0 0,-3 3 0 0,-3 1 0 16,-2 4 0-16,0-1 128 0,-2 0-128 0,-3 2 0 15,-3 1 0-15,-4 3 0 0,-2 3 128 0,-4-4-128 16,-1 4 0-16,-3 1 0 0,-3-1 0 0,-1 6 0 16,-2 2 0-16,1 4 0 0,-1 1 0 0,-4 3 0 15,-2-2 0-15,-1 2 0 0,0 1 0 0,-1-1 0 0,1 3 0 0,-3-3 0 16,6 2 0-16,-1 1 0 0,1-1 0 0,0 1 0 15,-2 2 0-15,0-4 0 0,2-1-128 0,2 0 128 16,1-3 0-16,5-2 0 0,1 0 0 0,4-1 0 16,0-2 0-16,4-1 0 0,1-4 0 0,2 2 0 15,-1-1 0-15,1-2 0 0,1 1 0 0,3 1 0 16,1-5-144-16,2 0 144 0,3 0 0 0,3-5 0 16,1-1 0-16,3-1 0 0,-1-2 0 0,4 0-160 15,3-5 160-15,0-1-128 0,2-3 128 0,8-7 0 16,0 0 0-16,0 0 0 0,0 0 0 0,0 0 0 15,0 0 0-15,0 0 0 0,0 0 0 0,0 0 0 0,0 0 0 0,0 0 0 16,8-9 0-16,2-4 0 0,0 0 0 0,2 3-128 16,0-5 128-16,5-2 0 0,-2-3 0 0,4 0-128 15,4-2 128-15,3-3 0 0,-1-1 0 16,3-4 0-16,3 0 0 0,2 0 0 0,0-3 0 0,3-1 0 16,4-5 0-16,2-3 0 0,1-1 0 0,3-1 128 15,3-5-128-15,5-3 192 0,3 0-64 0,1 0 0 16,2 0 96-16,0 0 32 0,1-3 0 0,1-1 0 15,3-1-48-15,0 1 0 0,0-1 0 0,0 0 0 16,-1 1-16-16,1 4 0 0,-4 3 0 0,1 1 0 16,0-1-16-16,-3 5-16 0,1 1 0 0,-5 4 0 15,-2-1 0-15,-2 2 0 0,0 0 0 0,-4 2 0 16,-3 2-160-16,-3 2 0 0,-5 2 144 0,-2 6-144 16,-2 0 0-16,-4 2 0 0,-3 4 0 0,-3 4 128 0,-7 0-128 15,-1 2 0-15,-3 4 0 0,-1-2 128 0,-2 3-128 0,-2 0 0 16,1 0 0-16,-7 7 128 0,0 0-128 0,0 0 0 15,0 0 128-15,0 0-128 0,0 0 0 0,0 0 0 16,0 0 0-16,-12 7 0 0,2 0 0 0,0-2 0 16,0 3 0-16,-4 1 0 0,-1 0 0 0,-3 2 0 15,-3 2 0-15,0 4-128 0,-2 0 128 0,-4 4 0 16,-1-1 0-16,-5 5 0 0,-4 3 0 0,-2 4-128 16,0-3 128-16,-6 4 0 0,-2 3-160 0,0 1 160 15,-3 0-192-15,0 1 192 0,-2 0-160 0,-2 1 160 16,-1 0-128-16,0 1 128 0,-3 6-128 0,0 0 128 15,-1 2-128-15,2 0 128 0,1-2 0 0,2 1-128 0,0 3 128 0,3-7 0 16,3-2 0-16,2 1 0 16,1-3 0-16,1-3-128 0,4-3 128 0,3-4 0 0,-1 0 0 15,7 0 0-15,4-5 0 0,3-1 0 0,3-4 0 0,3-2 0 16,3-4 0-16,4-3 0 0,4-4 0 0,7-6 0 16,0 0 0-16,0 0-128 0,0 0 128 0,0 0 0 15,13-9 0-15,4-2-128 0,1-7 128 0,4-7 0 16,6-2 0-16,2-6 0 0,3 0 0 0,4-2 0 15,3 1 0-15,-1-1 0 0,0-2 0 0,1-1 0 16,2-3 0-16,0-1 0 0,3-3 0 0,1 1 0 16,1-4 160-16,3-3-32 0,-1 1-128 0,3 3 192 15,1-1 32-15,3-2 0 0,2-3 0 0,3 0 0 16,0-2-32-16,0 0-16 0,0-1 0 0,-2 3 0 16,-2 2-48-16,-3 8-128 0,-3 1 192 0,-5 5-64 15,-4 2 0-15,-4 1 0 0,-4 4 0 0,-2 1 0 0,-1 2 0 0,-5 2-128 16,-3 3 192-16,-4 3-64 0,-3 1 0 15,-4 2 0-15,-2 3 0 0,-3 4 0 0,-3 0-128 0,-4 9 160 16,0 0-160-16,0 0 160 0,0 0-160 0,0 0 0 16,0 0 0-16,-8 3 0 0,-2 2 0 0,0 0 0 15,-2 5-144-15,0 0 144 16,-2 4-1280-16,1 3-160 0,-1-2-32 0,1-1-10880 16,0 0-2192-16</inkml:trace>
  <inkml:trace contextRef="#ctx0" brushRef="#br4" timeOffset="-103247.64">14289 11909 9215 0,'0'0'816'0,"0"0"-656"0,-4 9-160 0,0 1 0 0,0-2 1984 0,4-8 384 16,-5 11 64-16,-1-2 0 0,1 3-656 0,-4-1-144 16,-1-4-32-16,-2 0 0 0,0 3-256 0,-1-2-48 15,-5 2-16-15,-2-3 0 0,-2 1-64 0,0-4-32 16,0 0 0-16,-1-1 0 0,-1-5-96 0,1 0 0 16,0-2-16-16,1-5 0 0,2 0-48 0,0-2 0 15,-1-1 0-15,3-3 0 0,1-3-384 0,4-1-64 16,1-5-32-16,4-1 0 0,0-3-192 0,3 0-32 15,1-4-16-15,3-4 0 0,1-3-160 0,4-6-16 16,1 0-128-16,4 0 192 0,1 4-192 0,4 1 0 0,0-5 0 16,3 6 0-16,4 3 0 0,0 3 0 15,0 2 0-15,3 1 0 0,4-1 0 0,2 1-128 0,7 4 128 0,-2 5 0 16,-2 0 0-16,-2 5-128 0,0 2 128 0,-2 4 0 16,-1 3 0-16,-2 4-128 0,-5 3 128 0,1 4 0 15,-2 7 0-15,-1 1-160 0,1 8 160 0,-2 2-128 16,-1-1 128-16,-3 6 0 0,1 7 0 0,-6 6-128 15,0 3 128-15,-7 3 0 0,-3 1 0 0,-4 4 0 16,-4 2 0-16,-4 0 0 0,-4 5 0 0,-4-5 0 16,-2-2 0-16,-2-3 0 0,-2-6 0 0,-2-3 176 15,-4-6-176-15,-1-1 0 0,1-5 0 0,-7-3 0 16,0-5 0-16,1-2 208 0,1-5-48 0,3-1-16 16,2-6 48-16,2-2 16 0,2-3 0 0,3-2 0 15,4-4 0-15,4-6 0 0,3 2 0 0,3-5 0 16,4-4-80-16,5-6 0 0,1 0-128 0,5-5 192 15,2-6-192-15,3-2 0 0,3-3 0 0,4-3 0 0,6-2 0 0,3-2 0 16,3-1 0-16,2 4 0 0,1 0 0 16,5 3-128-16,0 4 128 0,2 2 0 0,4 3-192 0,-2 4 64 15,-1 1 128-15,2 5-208 0,-1 2 208 0,0 8-176 16,0 3 176-16,-3 6-160 0,-1 1 160 0,-5 7-160 16,-4 8 160-16,-3 4-160 0,-4 6-32 0,-3 2-16 15,-4 4 0-15,-5 2 0 0,-4 5 16 0,-7 3 16 16,-7 1 0-16,-2 2 0 0,-6 5 176 0,-7-1-128 15,-4 3 128-15,-3-8-128 0,-3 0 128 0,-2-5 0 16,-3-3 0-16,1-5-128 0,0-1 128 0,0-4 128 16,-5-2-128-16,1-4 176 0,2-6 16 0,2-5 0 15,3-1 0-15,6-6 0 0,-2-3 48 0,5-5 16 0,3 0 0 0,6-3 0 16,3-3-64-16,7-3-16 0,0-4 0 0,8-4 0 16,2 2-176-16,4-7 0 0,3-2 0 0,5-3 128 15,4-1-128-15,5-2 0 0,7-3 0 0,4 2 0 16,3 3-144-16,1 0 144 0,3 1-192 0,4 4 192 15,3 3-240-15,0 5 64 0,-3 0 16 0,3 8 0 16,0 6 160-16,0 3-208 0,0 7 80 0,-6 9 128 16,-3 4-272-16,-1 8 64 0,-4 4 16 0,-5 2 0 15,-5 6-80-15,-7 6-16 0,-6 2 0 0,-6 4 0 16,-6 1 80-16,-8 3 16 0,-7 3 0 0,-7 0 0 16,-3 1 48-16,-6-5 16 0,-5-3 0 0,-5-6 0 15,-5-2 128-15,-1-6 0 0,0-4 0 0,-3-3 0 16,1 0 192-16,-1-11 64 0,-1-1 0 0,5-8 16 15,1 0 192-15,5-7 48 0,1-5 0 0,3-2 0 0,5-3-144 16,5-1-32-16,5-5 0 0,3-1 0 0,1-7-336 0,8 0 144 16,4-6-144-16,6-3 0 0,4-3 0 0,3-7 0 15,5-4 0-15,5-1 0 0,1 0 0 0,9-1 0 16,3-2 0-16,4 6 0 0,5-2-144 0,5 5 16 16,3 5 0-16,3 3 0 0,4-1 128 0,3 7-208 15,-5 4 80-15,0 9 128 0,-2 9-256 0,-1 3 80 16,-1 7 16-16,-2 9 0 0,-4 3 0 0,-6 7 0 15,-4 8 0-15,-5 4 0 0,-3 7-32 0,-7 3-16 16,-4 5 0-16,-7 1 0 0,-6 3-16 0,-8 2 0 16,-6 0 0-16,-7 0 0 0,-6-5 0 0,-5-3 0 0,-4-4 0 15,-5-6 0-15,-5-2 224 0,0-7 0 16,0-3 0-16,-1-6 0 0,-2-3 256 0,2-4-48 0,4-6-16 0,-1-8 0 16,3-3 176-16,3-4 16 0,3-4 16 15,3-4 0-15,1-5-144 0,4 1-48 0,6-6 0 0,5-2 0 16,6-5-208-16,3-1 0 0,4-4 128 0,7-1-128 15,3 2 0-15,8-3 0 0,6-1 0 0,6-1 0 16,4 4 0-16,8 3 0 0,6 0 0 0,3 4-160 16,6 4 160-16,3 6-128 0,-3 8 128 0,0 5-128 15,-1 6 128-15,-4 7-208 0,0 4 80 0,-1 9 128 16,-2 4-208-16,-6 6 80 0,-2 8 128 0,-8 2-208 16,-5 3 208-16,-6 2 0 0,-5 3-160 0,-7 4 160 15,-7-4 0-15,-8 3 0 0,-5-6-144 0,-5-2 144 16,-5-4 0-16,-3-5 0 0,-7-1 0 0,-3-6 0 15,-5-4 0-15,0-1 224 0,0-1-64 0,0-4-16 16,-2-5 160-16,1-5 16 0,2-2 16 0,3-3 0 0,1-3-80 0,3-2 0 16,4-5-16-16,6-3 0 0,4-1-240 0,3 1 0 15,6-4 128-15,3 1-128 0,6-3-208 0,6 1-96 16,3 1-16-16,7 0 0 16,9 0-2496-16,8-3-496 0</inkml:trace>
  <inkml:trace contextRef="#ctx0" brushRef="#br4" timeOffset="-99049.05">12259 12289 11967 0,'0'0'1072'0,"0"0"-864"15,0 0-208-15,0 0 0 0,0 0 1632 0,0 0 288 16,0 0 48-16,0 0 16 0,0 0-592 0,0 0-112 16,0 0-32-16,0 0 0 0,0 0-272 0,0 0-48 15,0 0-16-15,0 0 0 0,0 0-48 0,0 0-16 0,0 0 0 0,12 7 0 16,-1 4-80-16,-1-2 0 0,1 1-16 0,1 4 0 16,0 3-304-16,1 1-64 0,0 1-16 0,0 0 0 15,-2 0 0-15,2 2 0 0,-1 1 0 0,1 1 0 16,0-4-32-16,-2 0 0 0,1 1 0 0,-2-1 0 15,-3-1-16-15,2-3-16 0,-2-3 0 0,-2 1 0 16,-4 1 80-16,2-3 32 0,-5-1 0 0,1 2 0 16,1-12 16-16,-4 7 0 0,-1 2 0 0,-1-4 0 15,-3 0-144-15,-1 2-32 0,0-2 0 0,-3-1 0 16,0-1-80-16,-2 0-32 0,-3-3 0 0,0 4 0 16,-2-2-144-16,0 0 0 0,-2-2 144 0,0 0-144 15,0-2 0-15,-1 1 0 0,1-2 0 0,3 0 128 16,1-2-128-16,2 1-192 0,2 0 64 0,2-1 0 15,5 2-512 1,7 3-112-16,-9-4-16 0,9 4 0 0,0 0-1856 0,0 0-384 0,0 0-80 0,0 0-16 0</inkml:trace>
  <inkml:trace contextRef="#ctx0" brushRef="#br4" timeOffset="-98562.65">12442 12611 16991 0,'0'0'752'0,"0"0"144"0,0 0-704 0,0 0-192 0,-7 8 0 0,7-8 0 15,0 0 912-15,0 0 160 0,0 0 16 0,0 0 16 16,0 0-80-16,0 0-32 0,0 0 0 0,0 0 0 15,-3 10-80-15,3-10-16 0,0 0 0 0,0 0 0 16,0 0 80-16,0 0 16 0,-9 4 0 0,9-4 0 16,-12-2-160-16,1 0-48 0,1 0 0 0,-1 0 0 15,1-3-144-15,-1 0-16 0,-1-2-16 0,0 1 0 16,-2 1-144-16,0 1-16 0,0-1-16 0,-1-1 0 16,-2-1-176-16,-1 2-48 0,0-2 0 0,-1-1 0 15,0-5 0-15,0 2 0 0,-1-1 0 0,0-3 0 16,-5-1 0-16,-1-3 0 0,0-2 0 0,0-3 0 0,-4-3 48 0,4-1 0 15,-2-1 0-15,1-5 0 0,0-6-64 0,2 0 0 16,-1-1 0-16,2 2 0 0,0-3-192 0,3 0 144 16,1 1-144-16,0 3 128 0,-1-1-128 0,0-1 0 15,3 3 144-15,-2 2-144 0,5-1 128 0,0 2-128 16,1 5 160-16,0-2-160 0,0 4 144 0,2 1-144 16,2 3 128-16,1-1-128 0,-1 3 0 0,4 2 0 15,0 2 0-15,3 1 0 0,0 2 0 0,2 0 0 16,0-1 0-16,-1 4 0 15,5 3-512-15,1 2 0 0,-4 6 16 0,6-9 0 16,2 2-2368-16,2 1-464 0,1 2-112 0</inkml:trace>
  <inkml:trace contextRef="#ctx0" brushRef="#br4" timeOffset="-97829.48">11082 10552 15999 0,'0'0'704'0,"0"0"160"0,0 0-688 0,-8-5-176 0,8 5 0 0,0 0 0 15,-9 2 1104-15,0 1 192 0,-1-2 48 0,0 2 0 16,0 0-128-16,-3 5 0 0,-2-2-16 0,0 2 0 15,-1 2-272-15,0 4-48 0,-2-1-16 0,0 1 0 16,0 1-304-16,-2 2-64 0,1-1-16 0,-1 3 0 16,2 2-144-16,1-1-16 0,1 0-16 0,-1-1 0 15,6 5-16-15,-1-3 0 0,0-2 0 0,5 0 0 16,2-3-48-16,4 1-16 0,2 0 0 0,4-3 0 16,4-3-48-16,4 0-16 0,2 1 0 0,4-2 0 15,3 3 112-15,6-3 32 0,0-1 0 0,2 0 0 16,1 0-48-16,-1-2-16 0,1 3 0 0,-3-2 0 15,-2 2-240-15,0-1 0 0,-5 4 128 0,0 1-128 0,-5-8 0 0,0 4 0 16,-4-2 128-16,0 3-128 0,-2-2 0 16,-4 3 0-16,-1-1 128 0,-7-1-128 0,-2 2 240 0,-4-2 0 15,-1 3 0-15,-3 1 0 0,-3-2 144 0,-2 0 16 16,-2-1 16-16,-4 2 0 0,-4-4-224 0,-1 2-64 16,-1-3 0-16,-1 1 0 0,-1-4-128 0,2 0 0 15,1-5 0-15,3 0 128 0,4-3-368 0,3 0-80 16,4-8 0-16,5 1-16 15,4-5-2288-15,4-3-448 0,7-3-80 0</inkml:trace>
  <inkml:trace contextRef="#ctx0" brushRef="#br4" timeOffset="-97529.18">11605 10004 22111 0,'-21'-8'1968'0,"8"2"-1584"0,-2 0-384 0,1 2 0 16,0-1 1008-16,1 3 112 0,3 2 32 0,-3 6 0 15,2-1-176-15,-1 2-16 0,1 6-16 0,1 4 0 16,0 2-400-16,1 5-80 0,1 2-16 0,3 9 0 16,0 2 0-16,4-1-16 0,1 1 0 0,2 3 0 15,2 3 80-15,2 0 32 0,2 4 0 0,1 0 0 16,-2 2-208-16,0 3-32 0,-2 2-16 0,1 1 0 15,-1-3-160-15,0-2-128 0,2-7 192 0,-3 1-192 16,-4-2 0-16,2-5 0 0,-2-5 0 0,0-4 0 0,-4 1-128 0,3-6-48 16,1-5 0-16,1-6 0 15,-1 0-1296-15,0-12-272 0,0 0-48 0</inkml:trace>
  <inkml:trace contextRef="#ctx0" brushRef="#br4" timeOffset="-97182.09">11824 10502 17503 0,'0'0'768'0,"-8"7"176"0,-1-2-752 0,2 2-192 0,-1 9 0 16,2 0 0-16,-2 3 1696 0,1 1 304 0,-2 3 64 0,2 5 16 16,-2-2-1008-16,4 2-208 0,2-3-32 0,-4 3-16 15,0-4-48-15,3 2 0 0,-1-5 0 0,2-2 0 16,2-3-128-16,2-5-16 0,3-1-16 0,-4-10 0 15,0 0-80-15,9 5-16 0,-9-5 0 0,15-4 0 16,0-1 304-16,-1-5 48 0,3-2 16 0,1-2 0 16,-1-8-416-16,1 3-80 0,-1 0 0 0,-2-3-16 15,-1-1-176-15,-3 2-16 0,0-1-16 0,-5 2 0 16,-2-3-32-16,-4 1-128 0,-4 1 192 0,-2-2-64 16,-5 5 0-16,4 0 0 0,-6 0 0 0,-2 3 0 15,1 4-128-15,0-2 160 0,-1 9-160 0,1-1 160 16,1-1-560-16,0 3-112 0,4 2-32 15,9 1 0-15,-9-1-1760 0,9 1-336 0,0 0-80 0,0 0-11872 16</inkml:trace>
  <inkml:trace contextRef="#ctx0" brushRef="#br4" timeOffset="-96779.93">12265 10234 19119 0,'-6'13'832'0,"3"-3"192"0,-4 3-816 0,0 4-208 15,1 4 0-15,-2 3 0 0,1 3 1040 0,-4 4 176 16,1-3 16-16,4 4 16 0,-6 1 96 0,4 0 32 16,-3 0 0-16,1-2 0 0,-1-1-176 0,-2 2-48 15,3-3 0-15,-2-1 0 0,1-4-400 0,1-1-96 16,0-4-16-16,2-6 0 0,2 0-128 0,1-1-16 0,5-12-16 16,0 0 0-16,0 0 96 0,0 0 32 0,0 0 0 0,2-12 0 15,1-5-16-15,3-2 0 0,2-2 0 0,1-2 0 16,-1-5-352-16,1 2-80 0,0-2-16 0,0 2 0 15,0-5-144-15,0 1 0 0,0-1 0 0,4 3 128 16,-5-2-128-16,3 2 0 0,0 0 0 0,2 2 0 16,1-3 0-16,-2 9 0 0,2 3 0 0,-1 2 0 15,-4 4 0-15,1 2 0 0,-1 4 0 0,-9 5 0 16,0 0 0-16,12 1 0 0,-12-1 0 0,0 0 0 16,8 11-256-16,-1 3 64 0,-3 3 0 0,-3-1 16 15,-2 1 176-15,-2-2 0 0,-2 3-144 0,-1 1 144 16,-2-1 0-16,-1-2-144 0,-1-1 144 0,-5-1 0 15,-3-1 0-15,1 0 0 0,1-4 0 0,1 1 0 16,-2-1-128-16,3 1 128 0,3 1 0 0,1-4 0 16,2-7-640-1,8 0 0-15,0 0-16 0,0 0 0 0,0 0-2656 0,-4-10-528 0</inkml:trace>
  <inkml:trace contextRef="#ctx0" brushRef="#br4" timeOffset="-96445.9">12648 10228 15663 0,'0'0'688'0,"0"0"144"15,-10 2-656-15,10-2-176 0,-9 3 0 0,9-3 0 0,0 0 3552 0,0 0 672 16,0 0 144-16,0 0 32 0,0 0-2400 0,1-13-464 0,3 0-112 0,1 2-16 16,1-3-560-16,2 2-112 0,-1 2-32 15,2-2 0-15,-1-4-304 0,-2 1-64 0,2 4-16 0,-2-2 0 16,-2 5-320-16,0-2 128 0,-2 1-128 0,0-1 0 15,-4 2 160-15,2 8-32 0,0 0-128 0,0 0 192 16,-11-2 0-16,-2 7-16 0,3 1 0 0,-3 7 0 16,-2 1-176-16,0 1 0 0,2 3 0 0,0 2 128 15,1 1-128-15,0-1 0 0,2-1 0 0,3 0 0 16,1 0 0-16,3 0 0 0,4-1 0 0,1-3 0 16,2-1 0-16,4-3 0 0,2 0 0 0,4-5 0 15,3 1 0-15,3-3 0 0,2-3 0 0,3-2 0 31,-1-3-864-31,5-4-208 0,2 0-32 0,1-3-16240 0</inkml:trace>
  <inkml:trace contextRef="#ctx0" brushRef="#br4" timeOffset="-95928.7">13427 9304 9215 0,'0'0'816'0,"0"0"-656"0,0 0-160 0,-6 9 0 15,-3-1 1424-15,1 0 256 0,-1 2 48 0,0-1 16 16,0 3-240-16,-1 3-48 0,0 0-16 0,0 2 0 16,0 0-224-16,-1 4-64 0,-1 2 0 0,0 7 0 15,1 6-304-15,1 2-64 0,-2 2-16 0,1 4 0 16,-1-5-208-16,2-1-48 0,3-2-16 0,2-1 0 16,1-3-128-16,2-4-32 0,4 0 0 0,0-8 0 15,2 0 112-15,1-5 0 0,1-3 16 0,3-5 0 16,0-2 48-16,4-3 16 0,4-3 0 0,-1-1 0 15,-1-3 240-15,2 1 32 0,1-8 16 0,1 0 0 16,1-6-272-16,0-1-48 0,-1-2-16 0,-1 2 0 16,-1 0-144-16,-2 0-16 0,-2-4-16 0,-2-1 0 0,-1 0 144 15,-2 1 48-15,-6-5 0 0,2 2 0 16,-8-5 32-16,1-2 16 0,-5 0 0 0,-1 4 0 0,-1 1-144 16,-1 6-16-16,-2 3-16 0,-1 1 0 0,0 0-128 0,0 3-32 15,0 1 0-15,1 7 0 0,0-1-208 0,2 5-128 16,1 3 128-16,0 2-208 15,1 0-1264-15,9-2-240 0,-8 8-48 0,3-2-16 16,5-6-1712-16,0 0-352 0,0 0-64 0,-4 18 0 0</inkml:trace>
  <inkml:trace contextRef="#ctx0" brushRef="#br4" timeOffset="-95643.3">13837 9902 17503 0,'0'0'1552'0,"0"0"-1232"0,0 0-320 0,0 0 0 16,-7-2 3040-16,7 2 544 0,0 0 128 0,-5-7 0 16,0 2-1664-16,1-5-352 0,1 1-64 0,-1-2-16 15,2-1-224-15,-1 1-48 0,1-2-16 0,1-2 0 16,1 2-480-16,1 3-80 0,0-1-32 0,0 3 0 15,2-3-400-15,-1 3-80 0,1-1 0 0,-3 9-16 16,0 0-240-16,0 0-128 0,3-6 128 0,-3 6-208 31,0 0-832-31,0 0-176 0,0 0-16 0,0 0-16 0,0 0-1504 0,8-4-288 0,-8 4-64 0,13-10-16 0</inkml:trace>
  <inkml:trace contextRef="#ctx0" brushRef="#br4" timeOffset="-95179.99">14258 9156 18431 0,'0'0'1632'0,"-10"-4"-1312"0,10 4-320 0,-8-3 0 15,3-3 1888-15,5 6 304 0,-3-3 64 0,3 3 16 16,0 0-736-16,0 0-128 0,0 0-48 0,1-8 0 16,-1 8-320-16,7-8-64 0,-2 0-16 0,4 1 0 15,2 3-304-15,1 1-64 0,2-1-16 0,0 0 0 16,0-1-160-16,1 2-32 0,2 2-16 0,0 1 0 16,-1 4-144-16,-1 1-32 0,-2 4 0 0,0-4 0 15,-1 3-192-15,-3 2 176 0,0 6-176 0,-5 2 160 16,-1 1-160-16,-3 6 128 0,-4 3-128 0,-3 3 128 15,-1-1-128-15,-4 3 0 0,-3 1 144 0,-2-1-144 16,2-7 128-16,-1 2-128 0,-2-5 160 0,0-1-160 16,0 1 128-16,2-6-128 0,0-4 0 0,4 0 144 15,0 0 160-15,5-6 16 0,7-7 16 0,0 0 0 16,0 0-48-16,0 0-16 0,0 0 0 0,0 0 0 16,10 5-112-16,2-5-32 0,2-4 0 0,4 1 0 0,0-2 0 15,2-4-128-15,1 0 192 0,3-3-64 0,-1 3-128 0,1-1 0 16,1 3 0-16,1-4 0 0,-1-1 0 0,1 3 0 15,-1-3 0-15,0 5 0 16,1-2-800-16,-2 3-240 0,-2-1-48 0,-1-3-11088 16,1-3-2224-16</inkml:trace>
  <inkml:trace contextRef="#ctx0" brushRef="#br4" timeOffset="-94680.14">14951 8936 14735 0,'0'0'1312'0,"-4"-10"-1056"0,0-5-256 0,3 1 0 16,1 0 2832-16,1 2 512 0,2 0 112 0,1 0 0 15,0 2-1600-15,-1 0-320 0,-3 10-64 0,5-8 0 16,-1-1-768-16,-4 9-160 0,5-7-32 0,-5 7 0 15,8-5-144-15,-8 5-48 0,10-5 0 0,0 2 0 16,-10 3-16-16,13 0-16 0,-2 0 0 0,1 3 0 16,-1 0-64-16,1 3-16 0,-1-1 0 0,2 5 0 15,-4 0-80-15,0 4-128 0,-2 1 176 0,-2 4-176 16,-1 0 176-16,-3 4-176 0,-2 4 160 0,-3 0-160 16,1 3 144-16,-4 2-144 0,1-5 128 0,-2 2-128 15,1-1 128-15,-4-2-128 0,4 1 0 0,-5-3 128 0,2-3-128 0,0-4 128 16,0-3-128-16,0-1 128 0,0 1 192 0,2-1 16 15,2-2 16-15,0-4 0 0,6-7 80 0,0 0 16 16,0 0 0-16,0 0 0 0,0 0-48 0,0 0 0 16,7 6 0-16,2-3 0 0,3-6-80 0,1-1-32 15,2-1 0-15,4-1 0 0,2 1-112 0,2 0-32 16,2-6 0-16,1 4 0 0,3-5-144 0,0 5 160 16,0-3-160-16,3 2 160 0,0-2-160 0,1 3 0 15,1-2 0-15,-2 3 128 0,1 0-128 0,-1-3 0 16,0 3 144-16,-2-1-144 0,1 2 0 0,-1 1 0 15,-1 4-160-15,-2-1 160 16,0-2-2448-16,-2 1-384 0</inkml:trace>
  <inkml:trace contextRef="#ctx0" brushRef="#br4" timeOffset="-90187.37">13902 16042 2751 0,'0'0'256'0,"0"0"-256"16,0 0 0-16,0 0 0 0,0 0 1200 0,0 0 192 15,-5-3 32-15,5 3 16 0,0 0-1200 0,0 0-240 16</inkml:trace>
  <inkml:trace contextRef="#ctx0" brushRef="#br4" timeOffset="-87874.74">14665 11785 8399 0,'0'0'368'0,"0"0"80"0,0 0-448 0,0 0 0 16,0 0 0-16,0 0 0 0,0 0 576 0,0 0 32 0,0 0 0 0,0 0 0 16,0 0-48-16,0 0-16 0,0 0 0 0,0 0 0 15,0 0 32-15,0 0 0 0,0 0 0 0,0 0 0 16,0 0-160-16,0 0-32 0,0 0 0 0,0 0 0 16,0 0-128-16,0 0-16 0,0 0-16 0,0 0 0 15,0 0 32-15,0 0 0 0,11-2 0 0,-11 2 0 16,9-1 32-16,3-1 16 0,-1 0 0 0,-1 1 0 15,1 0-32-15,-1 1 0 0,0 0 0 0,0-1 0 16,0-1 80-16,0 4 16 0,1-2 0 0,0 1 0 16,0 0-48-16,-2 2-16 0,1 0 0 0,1 3 0 15,-1-1-112-15,1 4-32 0,1-2 0 0,-1 7 0 16,-2-1-32-16,1 0 0 0,-1 2 0 0,0 3 0 16,-3 2-128-16,1 3 0 0,-1 0 0 0,0-3 0 15,0 2 208-15,0 2-32 0,-1 0-16 0,1-1 0 16,-2 2 0-16,-1-1 0 0,-1 4 0 0,-2-1 0 0,-1 2-160 0,-2-1 192 15,-2 3-192-15,1 1 192 0,-2-2-192 0,-1-1 0 16,-1-1 144-16,-2-1-144 0,2 3 176 0,-2-2-48 16,-3 0 0-16,2-1 0 0,-3 0 112 0,-1-1 16 15,2 1 0-15,-1-1 0 0,1-4 16 0,0 1 16 16,2-2 0-16,1 0 0 0,1 0-80 0,1 1-16 16,3-1 0-16,1-1 0 0,2-1-64 0,-1 0-128 15,2-1 176-15,2-1-176 0,3-3 144 0,1-4-144 16,0 0 0-16,3-1 144 0,0 0 112 0,2-4 0 15,2 1 16-15,1 1 0 0,1-1 0 0,0 2 0 16,1-5 0-16,-1 2 0 0,3 2-144 0,-3-2-128 16,0 0 144-16,-1-1-144 0,-1-2 128 0,0 2-128 0,-12-4 0 15,11 4 144-15,-11-4-144 0,10 2 128 0,-10-2-128 0,9 4 128 16,-9-4 0-16,0 0-128 0,0 0 192 0,0 0-64 16,0 0-128-16,0 0 192 0,0 0-192 0,0 0 192 15,0 0-192-15,0 0 0 0,3 12 0 0,-3-6 128 16,0-6-128-16,0 0 0 0,-2 12 0 0,2-4 0 15,0 4 0-15,0 1 0 0,0-13 0 0,3 15 0 16,0 3 0-16,0 1 0 0,2 0 0 0,-1 2 0 16,1-2 0-16,2 4 0 0,-2 3 0 0,1-2 0 15,0 4 0-15,1-3 0 0,-2 3 0 0,0-1 0 16,0 2 0-16,-1-1 0 0,-2 1 0 0,1 3 0 16,-2-1 0-16,-1 0 0 0,-2 0 0 0,-3-3 128 15,-3 0 80-15,0 1 16 0,-2-1 0 0,-1 0 0 16,-2-4 192-16,-2 4 32 0,-3-1 16 0,-1 2 0 15,0-6 80-15,-3 1 16 0,-3 1 0 0,-1-2 0 0,0 0-16 0,0 1 0 16,2-3 0-16,0-3 0 0,-1 1-144 0,0 1-16 16,3-1-16-16,-1-2 0 0,1-5-240 0,3-2-128 15,1 2 160-15,4-1-160 0,2-4 0 0,1-2-192 16,4-4 16-16,7-1 0 16,0 0-2736-16,0 0-544 0</inkml:trace>
  <inkml:trace contextRef="#ctx0" brushRef="#br4" timeOffset="-87198.88">15687 12617 10127 0,'4'-9'448'0,"-2"3"96"0,-2 6-544 0,5-4 0 16,2-1 0-16,-7 5 0 0,0 0 2288 0,0 0 336 16,0 0 80-16,0 0 16 0,0 0-1248 0,0 0-256 15,7 14-64-15,-7-14 0 0,3 10-64 0,-3 3 0 16,0-13-16-16,-3 18 0 0,1-2-400 0,-3 0-80 15,-2-6-16-15,0 4 0 0,-3 1-64 0,-1-1-32 16,-1-3 0-16,-1 2 0 0,-1 1-32 0,0 0-16 16,0-2 0-16,1-1 0 0,1 0 0 0,0-2 0 15,-1 0 0-15,3-2 0 0,1-1-240 0,9-6-64 0,-8 8 0 0,8-8 0 16,0 0-128-16,0 0 0 0,0 0 144 0,0 0-144 16,0 0 0-16,0 0 128 0,0 0-128 0,11 5 0 15,-1-2 144-15,3-1-144 0,0-4 192 0,4 0-192 16,4-1 128-16,0 2-128 0,0-1 0 0,0-1 0 15,1-1 128-15,-1 2-128 0,1-1 0 0,0 1 0 16,-2-1 0-16,-1-3 0 0,-2 3 0 0,-2-2 0 16,-2 0 128-16,-1-1-128 0,0 2 0 0,-2 0 0 15,-2-1 0-15,-3-3 0 0,-5 8 0 0,2-9 0 16,-2-1 352-16,-2 3-32 0,-2-5-16 0,-3 3 0 16,-3-3 144-16,-1 1 16 0,1 4 16 0,-4-3 0 15,1 2-352-15,0-1-128 0,1 1 0 0,0 5 0 16,1-4-192-16,2 3-144 0,9 4-32 0,0 0 0 15,0 0-2512-15,0 0-496 16,0 0-96-16</inkml:trace>
  <inkml:trace contextRef="#ctx0" brushRef="#br4" timeOffset="-86440.81">16309 12528 2751 0,'0'0'256'0,"1"-9"-256"0,1-5 0 0,-2 3 0 16,0 3 2848-16,0-1 528 0,0 2 96 0,0 7 32 15,0-5-1936-15,0 5-384 0,0 0-80 0,0 0-16 16,-6-5-32-16,6 5-16 0,0 0 0 0,0 0 0 16,-8 9-400-16,3 2-96 0,0-2-16 0,1 6 0 15,2 0-128-15,1 4-16 0,-3 1-16 0,2 0 0 16,-1 2-160-16,0 3-16 0,1-2-16 0,-1 0 0 16,0 0 48-16,1-2 16 0,2 1 0 0,0-1 0 15,4-2 16-15,0-2 0 0,-1-3 0 0,4-1 0 16,0-4 112-16,4-1 16 0,0-2 16 0,0-6 0 15,1 0 304-15,-1-4 48 0,1-3 16 0,2 1 0 0,1 0-256 16,0-6-32-16,-1 1-16 0,3-2 0 0,2-3-272 0,-1-1-48 16,-4-1-16-16,-2 2 0 0,1-1-128 0,-3 3 0 15,2 0 0-15,-2 2 0 0,-3-5 0 0,1 2 128 16,0-1-128-16,-3 5 0 0,2 2 0 0,-2-1 0 16,-5 10 0-16,0 0 0 0,0 0 0 0,0 0 0 15,0 0 0-15,0 0 0 0,0 0 0 0,-1 10 0 16,0 5 0-16,-2-1 0 0,1-1 0 0,-1 5 0 15,1 2 0-15,-1 4 0 0,-1 2 0 0,1 4 0 16,-2 1 0-16,-1 2 0 0,0 5 0 0,-3 0 0 16,3 0 0-16,-2 0 0 0,-2 3 0 0,-3 1 0 15,-2 0 0-15,0-4 0 0,-2-1 144 0,-1 0-144 16,-1-2 160-16,-1-2-160 0,-2 0 224 0,0 1-48 0,-3-5-16 0,1-1 0 16,1-7 160-16,1 0 16 0,-1-2 16 0,-2-1 0 15,3-2 32-15,1-2 0 0,2-1 0 0,1-3 0 16,2-2-96-16,2-3-16 0,1 0 0 0,2 1 0 15,1-10-80-15,1 0 0 0,0-1-16 0,2 0 0 16,1-4-32-16,1-1 0 0,1-5 0 0,2-2 0 16,0 1 16-16,4-3 0 0,0-3 0 0,3-2 0 15,4 0-160-15,1 4 0 0,2-1 0 0,2 2 0 16,0-1 0-16,4 2 0 0,-1 4 0 0,4 1 0 16,-2 3 0-16,2 3-256 0,-2 1 64 0,2 1 16 15,-1 4-16-15,0 1 0 0,1 0 0 0,0 4 0 16,-3 0-256-16,-1-2-64 0,-3 3-16 0,0 2 0 15,0-2-1552 1,-2 0-304-16,0 0-64 0,-2 0-12064 0</inkml:trace>
  <inkml:trace contextRef="#ctx0" brushRef="#br4" timeOffset="-86039.32">16887 12671 17503 0,'0'0'1552'0,"0"0"-1232"0,0 0-320 0,0 0 0 16,0 0 1984-16,0 0 352 0,0 0 64 0,11-7 16 15,-1-2-1600-15,2 4-320 0,1 2-64 0,-1-3-16 16,2 0-288-16,0 2-128 0,2 2 0 0,-1 2 128 16,-1-2-896-16,0 4-192 15,1-1-48-15</inkml:trace>
  <inkml:trace contextRef="#ctx0" brushRef="#br4" timeOffset="-85889.41">16949 12811 26719 0,'0'0'1184'0,"0"0"240"0,0 0-1136 0,0 0-288 15,9-4 0-15,4-1 0 0,3-2 2400 0,2 2 416 16,2-4 96-16,2 3 16 0,1 1-2160 0,1-3-416 16,3 3-96-16,1 0 0 0,2-4-256 0,1 4 128 15,-1 3-128-15,1 2 0 16,1-3-1152-16,-2 0-336 0,-2 0-64 0</inkml:trace>
  <inkml:trace contextRef="#ctx0" brushRef="#br4" timeOffset="-84872.57">18061 12358 1839 0,'0'0'160'0,"0"0"-160"15,0 0 0-15,7-8 0 0,-2 2 2384 0,-5 6 448 16,6-5 96-16,1-1 16 0,-7 6-1600 0,6-7-304 15,-6 7-64-15,8-4-16 0,-8 4-16 0,7-7-16 16,-7 7 0-16,0 0 0 0,9-7 64 0,-9 7 16 16,0 0 0-16,0 0 0 0,9-3-16 0,-9 3 0 15,0 0 0-15,0 0 0 0,0 0-272 0,0 0-48 16,0 0-16-16,0 0 0 0,0 0-48 0,-4 7-16 16,-2 3 0-16,-2 1 0 0,-2 1-208 0,-3 4-32 15,-2 3-16-15,-1 2 0 0,-2 2-64 0,-1 5-16 0,-2 6 0 16,1 2 0-16,0 1 32 0,1 2 0 0,0 1 0 0,2 2 0 15,2-4-128-15,3-1-32 0,2-6 0 0,5-4 0 16,2 0-128-16,5-6 160 0,2-3-160 0,4-1 160 16,0-5 144-16,4-4 16 0,2-2 16 0,1-1 0 15,0-5 192-15,5-3 48 0,2-4 0 0,5 0 0 16,-2-6-112-16,3-1-16 0,1-3 0 0,-1 0 0 16,1-2-256-16,1-3-64 0,-2-1-128 0,-2-1 192 15,0 2-192-15,-3 1 128 0,-4-1-128 0,-3-3 0 16,-4 1 320-16,-5-3-48 0,0 0 0 0,-7-1 0 15,-4-1 160-15,-4-2 16 0,-2 3 16 0,-4 4 0 16,-2 3-144-16,-2 3-16 0,-4 0-16 0,3 5 0 16,-4 3-288-16,-1 1 0 0,2 6 128 0,0 3-128 15,-1 3-208-15,1 5-112 0,2-2 0 0,2 2-16 16,3 3-1456 0,3 3-272-16,3-3-64 0,6 0-9296 0,1 0-1856 0</inkml:trace>
  <inkml:trace contextRef="#ctx0" brushRef="#br4" timeOffset="-84444.94">18551 12919 3679 0,'0'0'320'0,"0"0"-320"0,0 0 0 0,-4 8 0 16,4-8 3440-16,0 0 608 0,-6 6 128 0,6-6 32 16,-8 3-1872-16,8-3-368 0,0 0-80 0,0 0-16 15,0 0-32-15,0 0-16 0,0 0 0 0,0 0 0 16,0 0-448-16,0 0-96 0,0 0 0 0,0-10-16 15,0-1-416-15,4 1-80 0,2 2 0 0,2-4-16 16,-1 4-256-16,2-3-48 0,3 4-16 0,-2-3 0 16,-4 2-208-16,-6 8-32 0,9-8-16 0,-1 2 0 15,-8 6-176-15,0 0 0 0,0 0 0 0,0 0 0 16,0 0 0-16,0 0 0 0,0 0 128 0,0 0-128 0,-5 10 0 0,-4-1 0 16,-1 3 0-16,-3-2 0 0,-1 1 0 0,0-2-192 15,1 0 64-15,2-3 128 16,-1 4-608-16,5-3 0 0,7-7 0 0,0 0 0 15,0 0-2464-15,0 0-480 0,0 0-96 0,16-7-32 0</inkml:trace>
  <inkml:trace contextRef="#ctx0" brushRef="#br4" timeOffset="-83872.5">19155 12268 10127 0,'0'0'896'0,"0"0"-704"0,0 0-192 0,0 0 0 15,0 0 1808-15,0 0 336 0,0 0 64 0,0 0 16 16,0 0-736-16,0 0-144 0,0 0-16 0,0 0-16 0,-8 1-224 0,8-1-32 16,-6 4-16-16,-2 2 0 15,-2 1-208-15,0-1-32 0,-2 5-16 0,3 1 0 0,-2 3-32 0,-1 5-16 16,0 2 0-16,-1 1 0 0,-1 1-192 0,1 5-32 15,1 3-16-15,0-1 0 0,1 2-208 0,1-2-32 16,1-4-16-16,2 0 0 0,2-3-112 0,4-1-128 16,3-5 176-16,2-3-176 0,0-1 368 0,1-1-48 15,3-6 0-15,2 1 0 0,0-4 144 0,3-1 32 16,1 0 0-16,2-4 0 0,2-4-80 0,0-6-16 16,1 3 0-16,0-4 0 0,0 1-144 0,0-2-48 15,-1-2 0-15,0-1 0 0,-3 1-80 0,-2 2-128 16,-2-2 176-16,-3-1-176 0,-3-3 288 0,-3 0-48 0,-2-1-16 15,-3-2 0-15,-4-3 160 0,-4 1 48 0,-2-5 0 0,-1 6 0 16,-1-1-176-16,-2 1-16 0,-2 2-16 0,-1 3 0 16,2 0-224-16,0 3 0 0,1 3 128 0,3 5-128 15,0 2-192-15,1-2-96 0,3 2-16 0,1 3 0 32,9 2-1808-32,-8-2-384 0,3 1-64 0,5 1-13856 0</inkml:trace>
  <inkml:trace contextRef="#ctx0" brushRef="#br4" timeOffset="-83306.24">19570 12387 13823 0,'0'0'1216'0,"-10"4"-960"16,0-4-256-16,1 0 0 0,0 0 1760 0,9 0 304 15,-9 0 64-15,9 0 16 0,0 0-352 0,0 0-64 16,0 0 0-16,0 0-16 0,0 0-448 0,0 0-96 15,3-10-16-15,3 4 0 0,-6 6-416 0,12-11-96 16,2 2 0-16,0-1-16 0,1 4-304 0,3-2-64 16,2 3-16-16,-1 3 0 0,0-1-80 0,-1 2-16 15,-3 2 0-15,0 0 0 0,-3 2-144 0,-1 2 192 16,2 4-192-16,-5 1 192 0,-1 4-192 0,-2 1 0 16,-1 2 0-16,-4 1 128 0,-1 1-128 0,-4 5 0 15,-3 4 0-15,-2-4 128 0,-3 3 0 0,-2-2-128 16,-3 7 192-16,0-5-64 0,-3 1-128 0,0-4 0 0,2-1 0 0,-1-3 128 15,2-1 0-15,4-3 0 16,0-4 0-16,3-1 0 0,-1-2 304 0,3 0 48 0,3-4 16 0,6-5 0 16,0 0-64-16,0 0-16 0,0 0 0 0,0 0 0 15,0 0-160-15,10-2-16 16,0-1-16-16,2-1 0 0,-1-2-80 0,3 1-16 16,0 1 0-16,2 0 0 0,1-1-128 0,-1 3 0 0,0-2 0 0,-1 3 0 15,1-6 128-15,-2 2-128 0,-2 5 128 0,2-1-128 16,0-2 0-16,0 2-192 0,0 0 0 0,2 0 16 31,-1-1-1536-31,0 1-304 0,2-2-64 0,-3-2-14160 0</inkml:trace>
  <inkml:trace contextRef="#ctx0" brushRef="#br4" timeOffset="-82787.3">20069 12283 21359 0,'0'0'944'0,"0"0"208"0,-4-9-928 0,4 9-224 16,0 0 0-16,0 0 0 0,4-8 1344 0,-4 8 208 15,7-6 48-15,-7 6 16 0,12-5-720 0,-2 3-128 0,-10 2-48 0,14-3 0 16,-2 3-16-16,2 1-16 16,0 2 0-16,0 2 0 0,-1 2-176 0,0-1-16 0,-2 0-16 0,1 3 0 15,-1-3-144-15,-1 6-16 16,-2-2-16-16,1 4 0 0,-2 2-32 0,0 2 0 0,-2 0 0 0,-1 1 0 16,-2 1-16-16,-2 4-16 0,-2 1 0 0,-3-1 0 15,-3 0-48-15,-1-3-16 0,-2 0 0 0,-1 0 0 16,0 1-16-16,-2 0 0 0,-2-10 0 0,1 4 0 15,-3-2 112-15,0 1 32 0,3-2 0 0,-1-3 0 16,-1 1-32-16,2-2 0 0,0 0 0 0,1-4 0 0,1 0-80 16,1 0 0-16,4-2-16 0,8-3 0 15,-8 0-176-15,8 0 160 0,0 0-160 0,0 0 160 0,0 0-160 16,0 0 128-16,6-10-128 0,3 3 128 0,0 0-128 0,3 2 0 16,2 1 0-16,0-1 0 0,-1-2 0 0,3 3 0 15,2 2 0-15,-1-1 0 0,0-3 0 0,1 1 0 16,-2 0 0-16,1 1 0 0,-2 3 0 0,0 1 0 15,-1-4 0-15,0 3 0 16,-1-1-400-16,0 2-16 0,-2 0 0 0,0 2 0 16,1-5-2144-16,-12 3-448 0,9 1-64 0</inkml:trace>
  <inkml:trace contextRef="#ctx0" brushRef="#br4" timeOffset="-80683.71">4560 11645 3679 0,'-9'-1'320'0,"-3"-2"-320"15,3-2 0-15,3 2 0 0,6 3 2688 0,0 0 480 16,0 0 96-16,0 0 0 0,0 0-1712 0,0 0-336 16,0 0-80-16,10-2-16 0,4 1 32 0,6-1 16 15,2 1 0-15,7 1 0 0,6-2 304 0,8-1 48 16,4-7 16-16,4 2 0 0,8-2-176 0,5 4-16 0,7-2-16 0,4 0 0 16,0-2-528-16,0 3-96 15,-4-6-32-15,-1 5 0 0,0-2-288 0,-1 4-48 0,-2-2-16 0,-1 3 0 16,-3 1-128-16,-6-3-48 0,-5 0 0 15,-4 5 0-15,-3 2-144 0,-5 1 0 0,-4 0 0 0,-7 3 0 16,-2 1-1264-16,-8 2-336 16,-4-1-64-16</inkml:trace>
  <inkml:trace contextRef="#ctx0" brushRef="#br4" timeOffset="-79518.01">1453 11421 10127 0,'0'0'448'16,"0"0"96"-16,-1-9-544 0,1 9 0 0,-2-12 0 0,2 12 0 0,0 0 1616 0,-3-9 224 16,3 9 32-16,-6-9 16 0,6 9-784 0,-8-4-144 15,-3 3-48-15,0 1 0 0,-2 1-208 0,-1 2-64 16,0 5 0-16,-2 0 0 0,-1 4-192 0,1-1-64 16,-1 3 0-16,-1 4 0 0,-1 3 128 0,2 5 0 15,0-1 16-15,-1 7 0 0,-2 4-64 0,2 3-16 16,3 8 0-16,1-3 0 0,0 3-256 0,5-3-48 0,3 0-16 0,2-6 0 15,3-5-128-15,6-8 0 0,2-4 0 0,3-3 0 16,2-5 144-16,4-3 0 16,5-5 0-16,2-4 0 0,-1 2 288 0,8-5 48 0,4-1 16 0,3-8 0 15,1 3-80-15,0-8-16 0,0-1 0 0,0-4 0 16,1-2-160-16,-5 0-48 16,-4 1 0-16,-2-3 0 0,-2 0 16 0,-2 2 0 0,-4 0 0 0,-2-2 0 15,-5 1 240-15,-2-3 32 16,-3 3 16-16,-3 2 0 0,-4-1 64 0,-3 2 16 0,-5-1 0 0,-4 2 0 15,-4 2-144-15,-2 0-32 0,-1 3 0 0,0 6 0 16,-2-1-400-16,0 3 0 0,-1 0 128 0,2 4-128 31,2 5-384-31,0 1-96 0,2 4-32 0,3-2 0 0,1 2-2016 0,5 2-416 0,-1-2-64 16</inkml:trace>
  <inkml:trace contextRef="#ctx0" brushRef="#br4" timeOffset="-79165.25">2106 11928 9215 0,'0'0'400'0,"0"0"96"0,0 0-496 0,0 0 0 0,0 8 0 0,0-8 0 16,0 0 3328-16,-2 11 576 15,2-11 128-15,-4 7 0 0,4-7-1984 0,0 0-416 0,-8 4-80 0,8-4-16 16,-10-3 0-16,2-1 0 0,3 0 0 0,-1-2 0 16,6 6-448-16,-5-9-80 15,4 0-32-15,1 0 0 0,0 3-400 0,1-3-96 16,1 2-16-16,-2 7 0 0,6-13-272 0,-3 4-48 0,-3 9-16 0,7-9 0 15,-2 4-128-15,-5 5 0 0,9-8 0 0,-9 8 0 16,0 0 0-16,0 0-144 0,0 0 0 0,0 0 0 16,10 7-2096-16,-10-7-400 0,9 6-96 15</inkml:trace>
  <inkml:trace contextRef="#ctx0" brushRef="#br4" timeOffset="-78585">2634 11476 13295 0,'0'0'576'0,"0"0"144"0,0 0-576 0,-9-3-144 0,4-2 0 0,5 5 0 15,0 0 672-15,-12 5 96 0,-2 0 32 0,4 2 0 16,-1-1 16-16,1 6 0 0,-1-1 0 0,0 0 0 16,-3 2 32-16,1 4 16 0,2 0 0 0,1 3 0 15,0-3-112-15,1 5-32 0,0 1 0 0,4 2 0 16,1-1-272-16,3 2-48 0,1-3-16 0,5-3 0 16,1-1-192-16,3-1-32 0,2-3-16 0,1-3 0 15,-1-6 176-15,3 0 48 0,1 2 0 0,1-6 0 16,-2-2 336-16,2-2 80 0,2-6 16 0,0 2 0 0,-2-5-80 0,1 0-16 15,-1-3 0-15,0 2 0 0,-2-4-160 0,0 2-32 16,-2-1-16-16,0-1 0 0,-3-3-112 0,-3 0 0 16,-1 1-16-16,-1 0 0 0,-2 0 48 0,-4 0 16 15,-2-3 0-15,-1 0 0 0,-1 2-144 0,-2 0-32 16,-2-1 0-16,0 1 0 0,-2 2-256 0,2 2 0 16,-1 1-208-16,0 4 80 15,1 0-512-15,0 3-80 0,10 7-32 0,-8 0 0 16,-2 0-2272-16,10 0-464 0</inkml:trace>
  <inkml:trace contextRef="#ctx0" brushRef="#br4" timeOffset="-77699.05">2954 11358 6447 0,'0'0'576'0,"0"0"-576"0,0 0 0 0,0 0 0 16,0 0 1104-16,0 0 112 0,0 0 32 0,0 0 0 15,0 0-288-15,0 0-64 16,0 0-16-16,0 0 0 0,0 0 256 0,0 0 48 0,-8 2 16 0,8-2 0 15,0 0-80-15,0 0-16 0,0 0 0 0,0 0 0 16,0 0-400-16,0 0-96 0,0 0-16 0,0 0 0 16,0 0-96-16,0 0-32 0,6-5 0 0,0-2 0 15,5 0-64-15,2 2-16 0,1-3 0 0,1 3 0 16,6 2-112-16,0-5-16 0,2 2-16 0,1 0 0 16,0 0-48-16,1 4 0 0,-3-1 0 0,0 2 0 15,-3 1-32-15,0 2-16 0,-1 2 0 0,-3 4 0 16,-2-1-16-16,-3 5 0 0,-2-2 0 0,-3 4 0 15,-4 2 144-15,-5 2 32 0,0 1 0 0,-3 0 0 0,-3 0-96 0,-4-1-16 16,0 0 0-16,-3-1 0 0,1-2-16 0,0 0-16 16,0-2 0-16,-2-2 0 0,0 2 32 0,3 0 16 15,1-6 0-15,4 2 0 0,2-2-208 0,8-7 144 16,0 0-144-16,0 0 128 0,0 0-128 0,0 0 0 16,0 0 0-16,9 6 0 0,3 0 0 0,-1-3 0 15,3-1 0-15,1 2 0 0,1 0 0 0,-1 2 160 16,-1-1-160-16,0 3 160 0,0 1-160 0,0 0 0 15,-3 1 0-15,-1 4 0 0,-2-1 0 0,-2 2 0 16,-3-1 0-16,-2 1 0 0,-1 2 0 0,-2-2 160 0,-6-2-160 16,-1 2 160-16,-1 0 240 0,-4 0 48 0,0 1 16 0,-4-2 0 15,-1-2-64-15,0 1-16 16,-3 1 0-16,3-5 0 0,-4 1-192 0,4-4-32 16,2 2-16-16,1-4 0 0,2-3-144 0,4 0 0 15,1-1 144-15,9 0-144 0,0 0-160 0,0 0-96 0,-2-10-32 0,6 0 0 31,3-1-2320-31,5-3-464 0</inkml:trace>
  <inkml:trace contextRef="#ctx0" brushRef="#br4" timeOffset="-77216.14">3555 11392 19807 0,'-10'-11'880'0,"10"11"176"0,-4-7-848 0,4 7-208 16,0-11 0-16,3 3 0 0,1-3 1024 0,2 3 144 15,3-2 48-15,1 4 0 0,0-5-656 0,4 4-128 16,0-3-32-16,3 3 0 0,1-2 432 0,2 4 64 16,0 3 32-16,2-1 0 0,-1 2-96 0,1 1 0 15,1 2-16-15,-1 2 0 0,-2 4-384 0,-2 2-80 16,0 3-16-16,-1-1 0 0,-1 4-64 0,-5 2-16 0,-2 2 0 0,-4 5 0 16,-4 1-16-16,-5 4-16 15,-4 2 0-15,-4 1 0 0,-2 0-48 0,-4 3-16 0,-6-2 0 0,0-2 0 16,0 0-160-16,0-6 0 15,0-2 144-15,1-3-144 0,0-2 288 0,4-1-16 0,1-1 0 0,3-3 0 16,3-3 176-16,5-1 16 16,7-10 16-16,0 0 0 0,-2 7-224 0,2-7-64 0,9 8 0 0,5-4 0 15,-1 0 112-15,6-3 16 0,3-1 0 0,3-1 0 16,3-2-112-16,3 0-16 0,3-2 0 0,4-1 0 16,4 1-192-16,2 1 144 0,3-2-144 0,2-2 128 15,4-1-288-15,-2 2-64 0,-3 0-16 0,-1 0 0 16,-1 2-2624-16,-3 2-528 0</inkml:trace>
  <inkml:trace contextRef="#ctx0" brushRef="#br4" timeOffset="-72964.79">29270 13549 9727 0,'0'0'432'0,"-6"-3"80"0,6 3-512 0,0 0 0 0,0 0 0 0,0 0 0 16,-5-6 848-16,5 6 64 0,0 0 16 0,0 0 0 0,-2-9-160 0,2 9-48 15,-2-7 0-15,2 7 0 0,0 0 16 0,0 0 0 16,0 0 0-16,0 0 0 0,0 0-32 0,0 0-16 15,0 0 0-15,0 0 0 0,0 0 32 0,0 0 16 16,0 0 0-16,0 0 0 0,0 0-80 0,0 0-16 16,0 0 0-16,0 0 0 0,0 0-128 0,0 0-48 15,0 0 0-15,0 0 0 0,0 0-96 0,0 0-32 16,2 11 0-16,-2-2 0 0,0-9 48 0,3 16 0 16,3 0 0-16,-2 0 0 0,1-2-112 0,-2 1-16 15,2 3 0-15,3 3 0 0,-1-7-32 0,3 1-16 16,0-1 0-16,3 2 0 0,1 1 96 0,3-3 16 15,-1-1 0-15,3 1 0 0,3 2 0 0,-3-1 0 16,3-2 0-16,-2-3 0 0,0 2-32 0,2-5 0 0,1 2 0 0,1-4 0 16,-1 2-16-16,1 0 0 15,0-2 0-15,0 2 0 0,-1-1-128 0,0-2-16 0,1 1-128 0,0 0 192 16,-3-1-192-16,2-2 176 16,-2 2-176-16,-1-4 160 0,0 0-160 0,-1-1 160 15,-2 0-160-15,1-1 160 0,3-1 0 0,-4-3 0 16,1 1 0-16,0 2 0 0,-5-4 16 0,2 0 0 0,0 1 0 0,0 1 0 15,1-1-48-15,0 1 0 0,3 1 0 0,-1-2 0 16,-1 2-128-16,0 0 192 0,4 3-192 0,-1-2 192 16,2 1-192-16,1-2 0 0,1 1 0 0,1 1 128 15,2-1-128-15,-1 1 0 0,1-5 0 0,0 5 128 16,-3 2-128-16,4 1 0 0,-3 0 0 0,5 3 0 0,-4 0 0 0,-3-1 0 16,0 0 0-16,3 4 0 0,-4-2 0 15,3 3 0-15,-4 0 0 0,-2 1 0 0,3 3 0 0,-3-1 0 16,-3-1 0-16,1 3 0 0,-4-3 0 0,-2 2 0 15,-2 0 0-15,-1-3 0 0,-2 0 0 0,-2-1 0 16,-2 3 0-16,0-3 0 0,-2-8 0 0,0 10 0 16,0-10 0-16,-2 10 0 0,2-1 0 0,0-9 0 15,0 0 128-15,-3 9-128 0,3-9 0 0,0 0 0 16,0 0 0-16,0 0 128 0,0 0-128 0,-8 8 128 16,8-8-128-16,0 0 128 0,0 0-128 0,0 0 0 15,0 0 0-15,0 0 0 0,0 0 0 0,0 0 0 16,5-12 0-16,4 5 0 0,4-1 0 0,3 3 0 15,3 0 128-15,2-3-128 0,0 2 0 0,2 1 0 16,-1-2 0-16,-1 2 0 0,5 0 0 0,-3-1 0 16,-1 2 0-16,3 1 0 0,-4 1 0 0,5 2 0 0,0-1 0 0,4 2 0 15,-4 0 0-15,6 2 0 16,-3-1 0-16,6 1 0 0,-2 1 0 0,2-1 0 0,2 0 0 0,1 0 0 16,0-3 0-16,2 0 0 15,-1-2 0-15,-1 0 0 0,2 0 0 0,2-1 192 0,1-4-64 0,1 2 0 16,1 0 128-16,1-4 32 0,1 3 0 15,-3-6 0-15,-3-2-32 0,-3 0-16 0,0-3 0 16,-5 1 0-16,-4 2-112 0,-2 0-128 16,-3-1 176-16,-3 0-176 0,-2-3 192 0,-11 8-192 0,1 0 192 0,0 1-192 15,-1-3 176-15,-2 4-176 0,-1-3 160 0,-1 5-160 16,-1-3 160-16,-1 0-160 0,-2 0 160 0,0 9-160 16,-2-3 0-16,-1-1-128 0,-3 2-16 0,-1 1 0 15,2 1-1520-15,-4 0-288 0,1 1-64 0</inkml:trace>
  <inkml:trace contextRef="#ctx0" brushRef="#br4" timeOffset="-71379.43">30039 14505 5519 0,'0'0'240'0,"0"0"64"16,0 0-304-16,9-5 0 0,-4-4 0 0,2 4 0 0,-7 5 2416 0,7-9 416 16,0 3 96-16,0 0 16 0,-2-2-1536 0,-5 8-320 15,0 0-48-15,9-6-16 0,-5-4-272 0,1 4-64 16,-1 1-16-16,-4 5 0 0,0 0 80 0,2-9 16 15,1 4 0-15,-3 5 0 0,0-9-64 0,0 9 0 16,-3-6 0-16,3 6 0 0,-3-5-160 0,3 5-32 16,0 0-16-16,-9-3 0 0,-1 0-176 0,2 3-48 0,-4 4 0 0,4 0 0 15,-3 2-80-15,1 3 0 16,-2 0-16-16,-4 4 0 0,-2 0-16 0,1 4 0 16,-1 1 0-16,-1 0 0 0,-3 0-160 0,1 2 192 0,0 2-192 0,3-1 192 15,1-2-192-15,1-1 0 0,4-3 0 0,4 1 0 16,3 2 128-16,2-3-128 15,3-15 128-15,0 10-128 0,4 3 256 0,3-2-16 0,0-5-16 0,5 0 0 16,0-1 224-16,4-3 32 0,3-2 16 0,0-1 0 16,-1-4-80-16,2 0-16 0,2 0 0 0,0-6 0 15,0 3-80-15,-2-5-32 0,-1-1 0 0,-1 2 0 16,-1-2 32-16,-1 3 0 0,0 1 0 0,-4-3 0 16,2 0 64-16,-2 3 0 0,-2 0 16 0,-3-3 0 15,0-4 16-15,-3-1 0 0,-2-1 0 0,-2-2 0 16,-2 1 0-16,-1 0 0 0,-6-2 0 0,-1 2 0 15,-4-2-192-15,3 4-32 0,-3 4-16 0,-2 0 0 0,0-2-176 16,-1 2 0-16,1 5 144 0,3 0-144 0,2 4 0 0,2-3 0 16,-3 5-160-16,6 0 160 15,6 3-816-15,0 0-48 0,0 0-16 0,0 0 0 16,0 0-1808-16,0 0-384 0,13 11-64 0</inkml:trace>
  <inkml:trace contextRef="#ctx0" brushRef="#br4" timeOffset="-71029.62">30499 14703 11055 0,'0'0'480'0,"0"0"112"0,0 0-464 0,0 0-128 0,-5 8 0 0,5-8 0 16,-5 10 2848-16,5-10 544 0,0 0 128 0,0 0 0 15,0 0-1344-15,-7 5-288 0,7-5-48 0,0 0-16 16,0 0-224-16,0 0-32 16,0 0-16-16,0 0 0 0,0 0-304 0,0 0-64 0,0 0-16 0,2-9 0 15,2-2-400-15,1 3-64 0,-1-3-32 0,1 3 0 16,-5 8-320-16,8-8-64 0,-2 2-16 0,-6 6 0 15,0 0-272-15,0 0 0 0,0 0 128 0,0 0-128 16,0 0 0-16,0 0 0 0,0 0 0 0,0 0 0 16,0 0-1472-16,11 3-192 0,-11-3-32 0,9 5-10160 15,0 5-2032-15</inkml:trace>
  <inkml:trace contextRef="#ctx0" brushRef="#br4" timeOffset="-70462.79">31043 14335 11055 0,'0'0'480'0,"0"0"112"0,7-8-464 0,-2 2-128 0,0-3 0 0,-5 9 0 16,4-7 2512-16,-4 7 496 0,0 0 80 0,0 0 32 15,0 0-1392-15,0 0-288 0,0 0-48 0,0 0-16 16,0 0-416-16,-12 4-96 0,-2 1-16 0,-1 8 0 16,-3 0-144-16,-1 4-48 0,-2 4 0 0,-1 0 0 15,-1 2-32-15,1 5-16 0,1-1 0 0,2 2 0 0,2-2-336 0,2-1-64 16,2 1-16-16,3 0 0 0,3-6-192 16,3-1 176-16,1-4-176 0,6-1 160 0,2 1 80 0,2-5 16 15,2-2 0-15,3-5 0 0,2 3 288 0,2-3 64 16,5-3 16-16,0-3 0 0,2-4-80 0,-1-2-16 15,-1-1 0-15,2-1 0 0,-1-7-256 0,-2 1-48 16,-1-1-16-16,-2 1 0 0,-3 1-208 0,-3-3 144 16,-1-6-144-16,-2 3 128 0,-3 1-128 0,0 0 192 15,-5-3-192-15,0 2 192 0,0 1-192 0,-4 1 0 16,1 0 0-16,-3 4 128 0,1 2-128 0,-1 4 0 16,0-1 0-16,-2 3 0 15,-1 2-736-15,0 2-32 0,9 3 0 0,-7 3 0 16,-4 0-2128-16,11-3-432 0,0 0-96 0</inkml:trace>
  <inkml:trace contextRef="#ctx0" brushRef="#br4" timeOffset="-69979.14">31451 14351 21359 0,'-12'-1'944'0,"12"1"208"0,0 0-928 0,-9-3-224 16,9 3 0-16,-8-2 0 0,8 2 1248 0,0 0 208 15,0 0 32-15,0 0 16 0,0 0-224 0,0 0-32 16,0 0-16-16,0 0 0 0,14 0-352 0,-1 0-80 15,1-2-16-15,-1 2 0 0,-2 0-288 0,2 2-64 16,-1-1-16-16,2 3 0 0,-1 2 0 0,0 0 0 16,-3 2 0-16,1 2 0 0,-2 3-224 0,-4 1-64 15,-1 1 0-15,-4 2 0 0,-2-1-128 0,-3 3 128 16,-4 2-128-16,-4 2 128 0,-1-1-128 0,-4-1 192 16,-3-2-192-16,-1-1 192 0,-1-2-64 0,3 1-128 15,-2-2 192-15,3-4-64 0,3 1 48 0,3 1 0 0,3-5 0 0,1 1 0 16,1-4 128-16,8-5 16 0,0 0 16 0,0 0 0 15,0 0 16-15,7 7 0 16,-7-7 0-16,14 4 0 0,3-4-48 0,1 0-16 0,0-3 0 0,1 2 0 16,0-2-160-16,0 2-128 15,0-3 144-15,2 2-144 0,-1-2 0 0,0-1 128 0,-1 2-128 0,-1-1 0 16,-1 2 0-16,-1-2-192 0,-1-4 48 0,-1 5 0 31,0 1-1536-31,-1 0-304 0,0-1-64 0,-1-1-14768 0</inkml:trace>
  <inkml:trace contextRef="#ctx0" brushRef="#br4" timeOffset="-69524.58">31890 14389 21183 0,'0'0'1888'0,"3"-9"-1504"16,2-1-384-16,-5 10 0 0,10-6 1088 0,0 2 160 15,1-2 32-15,2 2 0 0,0 1 128 0,0 2 48 16,-1 1 0-16,2 0 0 0,0 0-192 0,3 0-48 16,-1 0 0-16,1 1 0 0,-1 3-416 0,0 2-96 0,-2-1 0 15,-2 6-16-15,0 1-320 0,-3 1-64 16,-3 2-16-16,-1-2 0 0,-2 1-288 0,-5 1 128 15,0 2-128-15,-5 2 0 0,-2 1 176 0,-2 4-176 16,-5-2 160-16,-2-2-160 0,0 2 176 0,-1-2-176 0,0-2 192 0,1 0-192 16,1-5 192-16,3 2-64 15,1-4 0-15,2 2-128 0,1-2 384 0,3-2-48 0,0 3 0 0,7-12 0 16,0 9 48-16,3 1 0 0,-3-10 0 0,7 11 0 16,4-4 32-16,1 0 16 0,2 1 0 0,3-4 0 15,-1-1-64-15,5 3-16 0,3-4 0 0,1 1 0 16,1-2-112-16,-1-1-32 0,3 0 0 0,-11 0 0 15,3 0-208-15,3-1 176 0,2-2-176 16,2 1 160-16,1-2-160 0,0 1 0 0,0 1 0 0,20-1 0 16,-10-1 0-16,-5 2-272 0,-5-1 32 0,-4 3 16 15,-5 0-2016-15,-2 0-384 0,-3 0-96 16</inkml:trace>
  <inkml:trace contextRef="#ctx0" brushRef="#br1" timeOffset="-64842.39">4469 16865 12895 0,'-12'3'1152'0,"4"-1"-928"0,-1 1-224 0,-1-1 0 15,0 1 1680-15,0 1 304 16,-1 0 48-16,0-1 16 0,-1 0-176 0,0-2-16 16,-1-1-16-16,-1 0 0 0,-2 0-400 0,-1-1-80 15,1-3-16-15,0-1 0 0,1 1-224 0,1-5-48 0,0 2-16 0,1-5 0 16,2 2-192-16,-1-4-32 0,2-1-16 0,3-3 0 16,2 0-368-16,3-1-80 0,0-2-16 0,2-4 0 15,1 3-192-15,3-1-32 0,2-5-128 0,3 4 192 16,1-3-192-16,4 1 0 0,-1 4 0 0,3-3 0 15,2 1 0-15,4 5 0 0,3 0 0 0,-1 3 0 16,-1 0 0-16,4 4 0 0,0 4 0 0,2 0 0 0,-1 3 0 0,0 4-128 16,-1 5 128-16,-1 3 0 0,1 1 0 0,-3 6 0 15,-4 3-128-15,0 2 128 0,-3 4 0 0,-3 3 0 16,-6 1 0-16,0 6 0 0,-3 5-128 0,-5 0 128 16,-4-3 0-16,-5-2 0 0,-5 0-144 0,-4-3 144 15,-3-4 0-15,-4-2-144 0,-3-3 144 0,-1-2 0 16,-4 3 0-16,-2-5 128 0,0-6 16 0,3-1 16 15,1-4 0-15,0-2 0 0,1-6 192 0,2-2 32 16,4-4 16-16,2-3 0 0,4-2-16 0,2-1 0 16,2-4 0-16,3-1 0 0,5 0-128 0,4-5-48 15,0 0 0-15,9-4 0 0,0 3-208 0,6-6 0 16,2-1 0-16,4 3 0 0,3-3 0 0,5 3 0 16,3 1 0-16,2 3 0 0,3 2 0 0,2 4 0 15,3 3 0-15,0 6 0 0,1 1 0 0,-1 8-160 16,-2 6 160-16,-3 7-192 0,-4 2 192 0,-5 3 0 15,0 3 0-15,-7 4-128 0,-5 7 128 0,-5 2-128 16,-5 3 128-16,-6 2-128 0,-3 0 128 0,-2-2-208 16,-6-3 80-16,-4-5 128 0,-5-1-128 0,-4-4 128 0,-3-1 0 0,0 0 0 15,-2-5 0-15,2-6 0 0,0 0 128 0,1-6-128 16,1-2 320-16,4-4-32 0,1-4 0 0,5-6 0 16,1 0 96-16,4-5 0 0,4-4 16 0,4-4 0 15,2-2-128-15,3-5-16 0,4-1-16 0,5 1 0 16,2-5-240-16,6 0 0 0,4 1 0 0,3 3 0 15,1 0 0-15,1 6 0 0,2-2 0 0,2 7 0 16,-2 3 0-16,1 6 0 0,0 7 0 0,-5 6 0 0,-2 7-144 16,-4 6 144-16,-1 5 0 0,-2 9-144 0,-4 3 144 0,-6 6 0 15,-7 3 0-15,-4 3-128 0,-4 6 128 0,-6 2-208 16,-6 0 80-16,-2-5 128 0,-5-2-304 0,0-6 64 16,1-3 16-16,0-5 0 0,1-3 96 0,5 0 128 15,3-7-208-15,3-3 80 16,2-7-2352-16,3-3-464 0</inkml:trace>
  <inkml:trace contextRef="#ctx0" brushRef="#br1" timeOffset="-63523.57">5308 16415 1839 0,'-15'2'160'0,"2"-2"-160"16,1-2 0-16,-5 2 0 0,-1-1 2832 0,-1 0 544 0,-2 1 96 0,-2 0 32 15,0-3-1824-15,-1 3-352 0,-1 0-80 0,1 3-16 16,1-2-176-16,1 2-32 15,-3-1-16-15,3-1 0 0,0 2-112 0,2 1 0 0,1 1-16 0,2-1 0 16,2-2-144-16,2 1-32 0,-2-1 0 0,3 1 0 16,5-1 0-16,7-2-16 0,0 0 0 0,0 0 0 15,0 0-240-15,0 0-32 16,0 0-16-16,0 0 0 0,12 3-144 0,5-1-48 0,3 0 0 0,8-2 0 16,8 0 240-16,7 0 64 0,7-3 0 0,7 1 0 15,3-5 48-15,6 3 16 0,5 2 0 0,6-2 0 16,7-1-160-16,5 2-32 0,3 2 0 0,-2 1 0 15,-2 0-16-15,1 0-16 0,0 1 0 0,-3 5 0 16,2-1-48-16,-8-2-16 0,-6 4 0 0,-6 2 0 16,-4-2-48-16,-4 3-16 0,-4-2 0 0,-3 2 0 15,-6-3-64-15,-4 0-16 0,-3-2 0 0,-6 2 0 16,-7 0 0-16,-1-3 0 0,-5 0 0 0,-2 2 0 0,-5-2-16 0,-5-1 0 16,-9-3 0-16,0 0 0 0,0 0 16 0,0 0 0 15,0 0 0-15,0 0 0 0,0 0 16 0,0 0 0 16,0 0 0-16,0 0 0 0,-11 1-16 0,0-1 0 15,-3-1 0-15,-5-1 0 0,-4 0-144 0,-4 1 160 16,-4-1-160-16,-6-2 160 0,-7-1-160 0,-4 3 0 16,-4-2 144-16,-3 1-144 0,-1 0 0 0,-7 0 0 15,-3 1 0-15,-3-1 128 0,-5-2-128 0,-1-1 0 16,-1-1 0-16,-3 3 0 0,2-1 0 0,-5 2-128 16,0 1 128-16,-1 2 0 0,4 0-160 0,7 4 160 15,3 1-192-15,5 2 192 0,2 0 0 0,5 2-128 16,4-5 128-16,6 1 0 0,5 1 0 0,5-3 0 15,8-2 0-15,6 2 0 0,5-1 0 0,7 1-128 16,4-3 128-16,7 0 0 0,0 0-160 0,0 0 32 16,16-2 0-16,6 0 0 0,6 1-48 0,11-1 0 15,6 0 0-15,9-1 0 0,5-3 176 0,13 2 0 0,5 2-144 0,8 0 144 16,6 1 0-16,1 1 0 0,0-1 0 0,-1 1 0 16,-2 0 0-16,-2 1 0 15,-5 4 0-15,-4 1 0 0,-6 0 0 0,-4-3 0 0,-6 4 0 0,-5 0 0 16,-3-2 0-16,-7 3 0 0,-8-2 176 0,-3-2-176 15,-4 1 160-15,-5 2-160 0,-4-4 160 0,-6 1-160 16,-6 0 192-16,-11-4-48 0,0 0-16 0,0 0 0 16,0 0 112-16,-5 9 16 0,-5-5 0 0,-8 1 0 15,-2 0 0-15,-8-1 0 0,-5-2 0 0,-5 0 0 0,-5-2-112 16,-4 0-16-16,-6 0 0 0,-1 0 0 0,-9-3-128 0,-1 1 160 16,-5-6-160-16,-2 2 160 0,-3 2-160 0,-2-3 0 15,0 1 0-15,-2 0 0 0,-2-6 0 0,2 3 0 16,1-2 0-16,6 3 0 0,5-1 0 0,5 6 0 15,5 0 0-15,9 0 0 0,5 1 0 0,10 1 0 16,6-2 0-16,7 2 0 0,4 2 0 0,8-1 0 16,7 0 0-16,0 0 0 0,0 0-160 0,15 1 160 15,6-1-208-15,9 0 80 0,5-1 128 0,10-1-208 16,8-1 80-16,7 3 128 0,7 1-160 0,9 2 160 16,8-1 0-16,3 3-144 0,1 1 144 0,-2-3 0 15,-1 1 0-15,-1 3 0 0,-3-2 0 0,-6 2 0 16,-3 3 0-16,-9-2-128 0,-7 0 128 0,-5-3 0 0,-7 1 0 15,-4 0 0-15,-7-2 0 0,-6 0 0 16,-6-1 0-16,-6-1 0 0,-4 2 0 0,-11-4 0 16,0 0 128-16,0 0-128 0,0 0 0 0,-14-5 0 15,-7-1 0-15,-3 0 0 16,-4-2-2400-16,-2 1-400 0,-3-3-80 0</inkml:trace>
  <inkml:trace contextRef="#ctx0" brushRef="#br1" timeOffset="-62857.59">4347 16972 17503 0,'-20'3'1552'0,"0"-1"-1232"15,-1-1-320-15,1-1 0 0,-3-1 1792 0,0-1 288 16,0-1 64-16,-1-5 16 0,-3-1-432 0,1-2-96 16,3 0-16-16,-1-5 0 0,0-1-352 0,4-4-80 15,3-3-16-15,1 0 0 0,2 0-336 0,3-5-64 16,2-2 0-16,4 2-16 0,4-2-320 0,6-2-64 15,1-2-16-15,7 0 0 0,5 1-160 0,6-2-48 0,5-2 0 0,7 0 0 16,3 1-144-16,3 2 0 16,1 2 144-16,2 2-144 0,2 4 0 0,1 8 0 0,2 3 0 0,-1 4 128 15,-2 7-128-15,-1 7 0 16,-4 4 0-16,0 5 0 0,-7 5 0 0,-5 4 0 16,-2 9 0-16,-8 3 0 0,-5 7 0 0,-5 2 0 0,-6 7 0 0,-5-1 0 15,-5 3 0-15,-6 1 0 0,-3-3 0 0,-8-6 0 16,-6-4 0-16,-4-1 176 0,-4-3-176 0,-4 1 192 15,-5-1 240-15,1-6 48 0,-1-1 16 0,-1-3 0 16,-1-1 32-16,2-8 16 0,0-2 0 0,5-4 0 16,2-7-96-16,3-4 0 0,5-6-16 0,5-2 0 15,7-8-144-15,4-1-32 0,3-5 0 0,5 0 0 16,3-8-256-16,4 0 128 0,4 0-128 0,5-2 0 0,9-2 0 16,4 1 0-16,6-1 0 0,5 1 0 0,3-1 0 0,5 4-144 15,3 2 144-15,3 6-128 0,0 1 128 0,-1 7-128 16,2 6 128-16,-1 9-128 0,-2 6 128 0,-3 5 0 15,-3 4 0-15,-3 5-128 0,-3 3 128 0,-8 6 0 16,-3 1 0-16,-11 4 0 0,-4 1 0 0,-5 2-160 16,-3 0 160-16,-8-2 0 0,-6-2 0 0,-7-2-128 15,-2 2 128-15,-5 0 0 0,-4-4 0 0,-2-2 0 16,0-1 0-16,0-6 0 0,2-3 0 0,3-4 0 16,1-5 0-16,2-2 0 15,4-6-2048-15,5-5-368 0,-1-2-64 0</inkml:trace>
  <inkml:trace contextRef="#ctx0" brushRef="#br1" timeOffset="-61720.15">4725 16103 11167 0,'0'0'496'0,"0"0"96"0,0 0-464 0,-3-8-128 0,3 8 0 0,0-11 0 15,1 2 720-15,-1-2 128 0,0 5 32 0,0 6 0 16,3-11 0-16,1 2 0 0,-3-1 0 0,-1 10 0 16,5-8-128-16,-5 8-32 0,5-10 0 0,-5 10 0 0,7-8-288 0,-7 8-64 15,5-7-16-15,-5 7 0 0,0 0-208 16,6-6-144-16,-6 6 192 0,0 0-192 0,0 0 128 0,0 0-128 15,0 0 0-15,0 0 0 0,0 0 192 0,0 0-64 16,6-6 0-16,-6 6-128 0,6-8 512 0,-6 8-16 16,5-5 0-16,-5 5 0 0,0 0-192 0,5-7-48 15,-5 7 0-15,0 0 0 0,0 0-256 0,0 0 0 16,0 0 0-16,0 0 0 0,0 0 128 0,0 0-128 16,0 0 0-16,0 0 0 0,0 0 0 0,0 0 0 15,0 0 0-15,0 0 0 0,0 0 0 0,0 0 0 16,7-7 0-16</inkml:trace>
  <inkml:trace contextRef="#ctx0" brushRef="#br1" timeOffset="-61106.24">5373 15836 9215 0,'0'0'400'0,"-4"-7"96"0,4 7-496 0,-2-9 0 15,-1 0 0-15,1 3 0 0,2 6 2384 0,0 0 384 16,-2-10 80-16,2 10 16 0,-1-6-1328 0,1 6-256 15,0 0-48-15,0 0-16 0,0 0-272 0,0 0-64 16,0 0-16-16,0 0 0 0,0 0-256 0,1 14-48 16,2 2-16-16,-2 6 0 0,-1-1-240 0,1 1-48 15,3 2-16-15,0 3 0 0,0-2-64 0,-2 4-16 16,1 1 0-16,-1-4 0 0,1 2-32 0,1-4 0 16,-4-4 0-16,2-1 0 0,2-3 0 0,0-2 0 0,1-5 0 0,-5-9 0 15,8 10 192-15,-8-10 16 16,11 3 16-16,-1-5 0 0,0 0 240 0,1-7 48 15,0-1 16-15,1-5 0 0,4-6-128 0,1-3-16 0,-1-1-16 0,1 2 0 16,-1-4-336-16,1 3-160 0,-1-3 160 0,1 3-160 16,-2 5 0-16,0-1 128 0,1 1-128 0,-1 1 0 15,0 3 0-15,-1 1 0 0,0 5 0 0,0-3 0 16,1 3-192-16,-1 3-16 0,-2 3-16 0,-1 1 0 16,2 1-1440-16,-3 1-304 0,0 1-48 15,-10-1-12064-15</inkml:trace>
  <inkml:trace contextRef="#ctx0" brushRef="#br1" timeOffset="-60838.6">5512 16039 22575 0,'0'0'992'0,"0"0"224"0,-8-8-976 0,3 2-240 16,5 6 0-16,-3-13 0 0,3 2 1568 0,3-6 272 15,-1-2 48-15,2-2 16 0,1-2-560 0,-1 0-128 16,4-4 0-16,1 1-16 0,0-5-176 0,1 1-48 16,-1-1 0-16,2-2 0 0,3-1-320 0,0-2-64 15,1-2-16-15,1 0 0 0,0-4-320 0,2 1-64 0,0 2 0 16,1-2-16-16,-1 0-176 0,-2 5 0 0,-1 1 0 0,1 1 0 16,-4 3 0-16,1 0-320 15,-3 1 48-15,-1 5 16 16,-1-2-1856-16,-2 2-384 0,-2 2-64 0,0 0 0 0</inkml:trace>
  <inkml:trace contextRef="#ctx0" brushRef="#br1" timeOffset="-60053.47">5756 13799 15663 0,'-7'-2'1392'0,"7"2"-1120"0,-7-4-272 0,7 4 0 15,0 0 928-15,-8-1 128 0,8 1 32 0,0 0 0 16,-9 4-224-16,2 3-32 0,-1 0-16 0,2 4 0 0,-2-1-272 0,0 4-48 16,-1 3-16-16,3 2 0 0,0-1-48 0,-1 1-16 15,1 1 0-15,1-1 0 0,0 1-16 0,2-1 0 16,1-1 0-16,2 0 0 0,0 2-192 0,4-2-32 16,1-4-16-16,2-1 0 0,1-2-160 0,3-2 0 15,2 3 144-15,1-7-144 0,1-1 224 0,2-2-32 16,-1 2 0-16,2-2 0 0,-3 0 32 0,3-2 0 15,0-2 0-15,-3 4 0 0,-1 0-32 0,0 2 0 16,1 0 0-16,-3 2 0 0,-12-6-16 0,11 8-16 16,-1 2 0-16,-2-4 0 0,-8-6 32 0,5 13 16 15,-5-13 0-15,3 13 0 0,-3-2 144 0,-2 2 32 16,-1 2 0-16,-6-1 0 0,-4-1-16 0,-1 2 0 16,-1 2 0-16,-2-1 0 0,1 1-144 0,-2-2-32 15,0 0 0-15,0-2 0 0,-2 0-192 0,1-1 128 0,1-3-128 16,0 0 0-16,2-5 0 0,2-2 0 15,1-3 0-15,3 0 0 16,4-4-384-16,1-5-160 0,3-3-32 0,2-4-16 16,3-3-2592-16,3-4-512 0</inkml:trace>
  <inkml:trace contextRef="#ctx0" brushRef="#br1" timeOffset="-59753.97">5889 13058 18543 0,'-25'-10'816'0,"9"5"176"0,1 1-800 0,2-3-192 15,1-1 0-15,2 3 0 0,10 5 1680 0,-11-3 304 16,11 3 48-16,0 0 16 0,0 0-752 0,0 0-144 16,0 0-16-16,-5 9-16 0,5 3-624 0,5-2-128 15,2 4-32-15,2 4 0 0,1 2-16 0,3 7-16 16,1 1 0-16,3 3 0 0,1 4-96 0,0 2-16 15,0 3 0-15,-2 5 0 0,2-3-32 0,-3 6-16 16,2 2 0-16,-1-3 0 0,1 0-144 0,-3-3 128 16,-1-1-128-16,-1-4 128 0,-2-4-128 0,-1-1 0 15,-1-7 0-15,-2-4 0 16,-2-9-320-16,2-1-112 0,-6-13-16 0,0 0 0 16,0 0-1920-16,0 0-384 0</inkml:trace>
  <inkml:trace contextRef="#ctx0" brushRef="#br1" timeOffset="-59388.08">6211 13196 14735 0,'0'0'1312'0,"-10"2"-1056"0,-1 1-256 16,2-2 0-16,2 0 1456 0,-1 2 224 0,-1-1 48 0,2 5 16 15,-1-2-384-15,2 1-80 0,-1 3 0 0,2 0-16 16,0 2-368-16,0 5-64 0,3 1 0 0,0 2-16 15,2 1-240-15,3 1-64 0,2 1 0 0,4 2 0 16,1-2-272-16,1-3-64 0,1-3-16 0,-1-1 0 0,2-4-160 0,0-3 128 16,-1-4-128-16,0 0 128 15,-2-3 224-15,0-2 32 0,2-3 16 0,-2-1 0 0,0-6 288 0,0-2 48 16,0-1 16-16,-2-4 0 0,1-5-64 0,-2 0-16 16,0 1 0-16,-2-4 0 0,-3 2-240 0,-2 1-48 15,-1-2-16-15,-3 3 0 0,-1 1-64 0,-4 0-16 16,-2-3 0-16,-2 2 0 0,-1 0-96 0,-1 2 0 15,0 1-16-15,0 2 0 0,-1 1-176 0,2 2 0 16,2 7 0-16,3 0 0 0,2 4 0 0,7 3-256 16,-6 0 64-16,6 0 16 15,-5 8-1680-15,5-8-320 0,0 11-80 0,0-11-13296 0</inkml:trace>
  <inkml:trace contextRef="#ctx0" brushRef="#br1" timeOffset="-58954.91">6465 12722 19343 0,'0'0'1728'0,"0"0"-1392"0,-8-2-336 0,-1 4 0 15,9-2 0-15,-10 6 0 0,1 2 0 0,3 0 0 16,0 5 608-16,1 2 160 0,-1 3 16 0,3 0 16 16,-1 2-224-16,3 3-32 0,4 4-16 0,1 0 0 15,1 4 160-15,2 2 16 0,0 2 16 0,0 3 0 16,-2 4-208-16,0 1-64 0,0-4 0 0,-1 1 0 15,-2-2-192-15,1-6-32 0,-2-3-16 0,-1-7 0 16,-1-5 304-16,-1-4 64 0,2-13 16 0,0 0 0 16,0 0 544-16,0 0 96 0,0 0 32 0,0 0 0 0,-5-10-240 0,3-4-64 15,-1-5 0-15,3-4 0 0,0-1-560 0,3-5-112 16,-3-1-32-16,2 2 0 0,1-5-256 0,-1 0 128 16,1-1-128-16,0-3 0 0,-1-1 128 0,1 0-128 15,-2-5 0-15,0 1 0 0,0 1 128 0,3-1-128 16,1 4 0-16,2 7 0 0,0 3 0 0,2 8 0 15,0 2 0-15,0 6 0 0,-3 3-128 0,-6 9 128 16,11-2 0-16,-11 2-144 0,10 7-112 0,-3 6-32 16,-2-1 0-16,-2 5 0 0,-2 2-16 0,-2 4 0 15,-3 0 0-15,-1 2 0 0,-3 0 64 0,0-3 16 16,-3 0 0-16,0-3 0 0,-2-4 224 0,2-2-192 16,1-3 192-16,1-1-192 0,0-3 192 0,9-6 0 15,-10 5 0-15,2-4 0 16,8-1-896-16,0 0-192 0,-4-10-48 0,4-1-9088 15,3-3-1808-15</inkml:trace>
  <inkml:trace contextRef="#ctx0" brushRef="#br1" timeOffset="-58620.94">6696 12555 20271 0,'-18'4'1792'0,"2"2"-1424"0,1 2-368 0,3-6 0 15,2-2 1648-15,4-1 256 0,6 1 48 0,0 0 16 16,-3-10-864-16,2 1-160 0,2-5-48 0,3 0 0 16,4-1-432-16,2-3-80 0,3-4-32 0,-1 1 0 15,3 0 0-15,-1-1 0 0,3-4 0 0,0 5 0 16,-1-4-192-16,-1 1-32 0,-2 1-128 0,-2 4 192 0,-3 2-192 0,0 1 128 16,-3 5-128-16,-1 3 0 15,-4 8 0-15,0 0 128 0,0 0-128 0,0 0 0 0,-11 13 192 0,1 1 0 16,-1 9 0-16,-2 1 0 0,-3 4-64 0,0-1 0 15,2 2-128-15,2-3 192 0,0 2-192 0,2-3 128 16,1 0-128-16,3-3 0 0,2-2 128 0,3-4-128 16,1-2 0-16,1-3 144 0,3-1-144 0,3-4 0 15,4-1 0-15,1-1 0 0,0-8 0 0,6-1 0 16,3 0 0-16,3-9 0 16,3-4-1696-16,0-5-416 0</inkml:trace>
  <inkml:trace contextRef="#ctx0" brushRef="#br1" timeOffset="-58161.44">6961 11731 16575 0,'0'0'1472'0,"-7"-9"-1168"15,7 9-304-15,-1-11 0 0,1-3 1968 0,4-1 336 16,3 1 64-16,-1-3 0 0,0 1-1216 0,3-2-240 15,1-4-48-15,3 2-16 0,1 1-368 0,2 1-80 16,2 0-16-16,1 2 0 0,-1-1-256 0,1 2-128 16,-1 4 128-16,-2-1-128 15,1 3-1472-15,-3 4-384 0,2 3-80 0</inkml:trace>
  <inkml:trace contextRef="#ctx0" brushRef="#br1" timeOffset="-57994.89">7000 11893 12895 0,'-15'5'576'0,"15"-5"112"0,0 0-560 0,0 0-128 0,-9-3 0 0,9 3 0 16,-1-7 4096-16,4-3 768 0,4-6 176 0,3 0 16 16,3-2-3648-16,3-4-752 0,3-1-144 0,4-3-16 15,1 0-208-15,3 0-32 0,0 3-16 0,2-1 0 16,1-3-240-16,2 5 0 0,1-2 0 0,0-1-9952 16,-3 2-2032-16</inkml:trace>
  <inkml:trace contextRef="#ctx0" brushRef="#br1" timeOffset="-57553.53">7844 10498 11055 0,'-16'4'480'0,"5"-1"112"0,1-2-464 0,1 3-128 15,-1 2 0-15,0 3 0 0,-3 4 2256 0,-1 2 432 16,-1 4 96-16,0 4 16 0,0 5-1392 0,-1 1-288 16,0 4-48-16,1 5-16 0,1 3 0 0,1 1 0 15,3 1 0-15,3 0 0 0,5-4-416 0,3-1-64 0,3-4-32 16,3-1 0-16,5-6-112 0,1-3-32 15,1-6 0-15,2-6 0 0,2-1 32 0,2-5 0 0,2-1 0 0,-1-7 0 16,2-2 144-16,0-3 16 0,1-5 16 0,1-5 0 16,-1-2 128-16,-1-4 32 0,-1 0 0 0,1-3 0 15,-1 1-256-15,-2-4-32 0,-2 1-16 0,-3-2 0 16,-3-2-16-16,-1 1-16 0,-6 3 0 0,0-6 0 16,-2-1 64-16,-6 0 16 0,-2 1 0 0,-4 1 0 0,-1-1-240 15,-1 7-32-15,-4 3-16 0,-1 5 0 16,0 2-224-16,-1 6 0 0,-1 1 128 0,1 6-128 0,-1 4-240 0,0 5-80 15,0 4-32-15,-2 2 0 16,-3 9-2688-16,0 2-544 0</inkml:trace>
  <inkml:trace contextRef="#ctx0" brushRef="#br2" timeOffset="-54890.74">7445 16464 3743 0,'0'0'160'0,"0"0"32"0</inkml:trace>
  <inkml:trace contextRef="#ctx0" brushRef="#br2" timeOffset="-53132.53">7454 16563 8287 0,'-4'16'368'0,"3"-1"80"15,0 3-448-15,-2 0 0 0,0-1 0 0,0 2 0 0,-2-2 2176 0,-2 3 336 16,0-3 80-16,-4-1 16 0,4-2-832 0,-3 0-176 16,-1-2-16-16,0 2-16 0,-3-5-16 0,-1 4 0 15,-2-6 0-15,1 4 0 0,-1-5-528 0,3 2-128 16,1-5 0-16,1-1-16 0,-2-2-192 0,0-2-48 0,1 1 0 15,2-4 0-15,-2-5 144 0,1 0 32 0,1 0 0 16,1-6 0-16,1-1-176 0,0-3-48 16,-1 1 0-16,2-2 0 0,2-2-192 0,2-1-32 15,2-5-16-15,0-1 0 0,2-3-208 0,0-2-144 16,2-2 192-16,4-1-192 0,-1-3 0 0,1 0 0 16,5 1 0-16,1 0 0 0,1-3 0 0,5 5 0 15,2 1 0-15,0 3 0 0,1 1 0 0,2 3 0 16,2 0 0-16,-2 6 0 0,2 0 0 0,1 3 0 0,-2 2 0 0,1 3 0 15,0 2 0-15,-4 5 0 0,1 0-128 0,-2 5 128 16,2 2 0-16,-5 4 0 0,3 2 0 0,-3 5 0 16,1 1 0-16,-1 6 0 0,-5 4 0 0,2 5 0 15,-2 4-144-15,-2 7 144 0,-1 6-128 0,-4 0 128 16,-5 6 0-16,-1 2-128 0,-3 3 128 0,-4-2 0 0,-3 0 0 0,-3-4 0 16,-3-5 0-16,-3-2-128 0,-3-2 128 15,-1-2 0-15,-1-5 0 0,-3-1 0 0,-4 1 176 0,1-6 16 16,-2 2 0-16,1-6 0 0,-2-4 80 0,2-5 32 15,3-4 0-15,1-3 0 0,1-5 48 0,3-4 16 16,3-2 0-16,3-5 0 0,1-5 16 0,3-3 16 16,4-2 0-16,1-3 0 0,2-2-208 0,3-1-32 15,1-4-16-15,1-4 0 0,2-2-144 0,2-3 0 16,2-3 0-16,3-1 0 0,1-3 0 0,4 4 0 16,2-3 0-16,1 8 0 0,0 3 0 0,3 3 0 15,1 4 0-15,3 0 0 0,1 4-144 0,0 2 144 16,-2 2 0-16,0 6 0 0,-4 1-128 0,1 8 128 15,-3-1 0-15,2 4 0 0,-4 4-160 0,2 4 160 16,0-1-128-16,2 8 128 0,-1 0-128 0,-1 3 128 16,-1 4-128-16,-1 7 128 0,-1 2-176 0,-2 3 176 15,-1 5-208-15,-3 5 80 0,-1 2-48 0,-4 2 0 0,-3-4 0 0,-3 1 0 16,-3-3 176-16,-2-2-192 16,-4-3 192-16,-3 1-192 0,-2-5 192 0,-2-4 0 0,0 0 0 15,-3-4 0-15,-4 1 0 0,-1-5 192 0,-1-5-64 16,0-1 0-16,5-4 112 0,1-4 16 0,2-5 16 15,4-5 0-15,2-3 16 0,3-6 0 0,2-2 0 0,2-3 0 16,4-2-16-16,2-3 0 0,1-6 0 0,4-2 0 16,3-4-272-16,4-2 128 0,0-4-128 0,6-4 0 15,3 1 0-15,2-2 0 0,6 1 0 0,2 0 0 16,4 0 0-16,1 4 0 0,0 6 0 0,1 1 0 16,2 1 0-16,-2 9 0 0,-1 0 0 0,-3 9-144 15,5 6 144-15,-2 6 0 0,-3 6-144 0,0 5 144 0,-3 7 0 0,-1 5-176 16,-3 4 176-16,-4 10-128 0,-3 4-48 0,-5 5 0 15,-5 2 0-15,-6 9 0 0,-5 5 0 0,-5 1 0 16,-8 2 0-16,-5-3 0 0,-2-2 32 0,-8-6 0 16,-6-3 0-16,0-6 0 0,-4-2 144 0,0 0 0 15,-3-4 0-15,-1-3 0 0,-2-2 320 0,4-9-16 16,-2-5 0-16,5-7 0 0,0-2-32 0,4-7 0 16,2-7 0-16,6-3 0 0,2-9 16 0,5-5 0 15,5-3 0-15,1-7 0 0,7-3-64 0,4-4-16 16,3-4 0-16,1-6 0 0,2-8-208 0,2-3 0 15,7-3 0-15,5-4 0 0,5 1 0 0,7 0 0 16,3 5 0-16,4 1 0 0,3 3 0 0,4 6 0 16,5 4 0-16,-2 6 0 0,3 6-128 0,-4 7 128 0,0 8 0 0,-4 6 0 15,-7 8-144-15,1 8 144 16,0 6 0-16,-1 10-144 0,-2 4 144 0,-5 11-160 16,-5 0 160-16,-2 13-160 0,-7 4 32 0,-6 8 0 15,-7 2 0-15,-5 10 0 0,-6 3-32 0,-6 3 0 0,-7-3 0 0,-2-3 0 16,-7-5 160-16,1-7-160 0,-6-6 160 0,1-1-160 15,-6-6 160-15,0-4 0 0,-2-4 0 0,3-5 0 16,2-6 304-16,2-6-16 0,2-5 0 0,2-9 0 16,4-4-48-16,3-7-16 0,0-5 0 0,5-6 0 15,3-6 0-15,4-6 0 0,4-3 0 0,4-4 0 16,1-4-224-16,4-6 176 0,2-7-176 0,3-3 160 16,2-4-160-16,4-4 0 0,6 2 0 0,4-2 0 0,5 8 0 15,4 2 0-15,3 3 0 0,4 3 0 0,3 7 0 0,0 7-176 16,4 4 176-16,1 9-128 0,0-3 128 0,0 13 0 15,0 4 0-15,-2 8-128 0,-2 6 128 0,-2 5 0 16,-2 5-144-16,-1 7 144 0,-8 5-192 0,-1 8 48 16,-2 4 0-16,-5 8 0 0,-5 2-48 0,-6 7 0 15,-6 6 0-15,-1 4 0 0,-6 0 64 0,-4-2 0 16,-2-5 0-16,-7-7 0 0,-3-7 128 0,-3 1 0 16,-1-2 0-16,-3-6 0 0,-3-5 0 0,0-5 128 15,-1-2 0-15,2-7 0 0,2-3 64 0,2-8 0 16,-1-4 16-16,6-6 0 0,-3-8-16 0,5-4 0 15,1-6 0-15,6-6 0 0,3-2-16 0,3-5-16 16,1-7 0-16,1-6 0 0,5-3-160 0,3-5 0 16,3-6 0-16,5-2 0 0,2-6 0 0,5-2 0 15,7 0 0-15,3 3 0 0,6 2 0 0,3 1 0 16,3 6 0-16,5 6 0 0,1 7-160 0,3 4 160 16,2 6 0-16,3 5-144 0,3 8 144 0,-4 6 0 15,-1 9-144-15,-6 6 144 0,-5 6-176 0,-1 9 48 16,-3 8 0-16,-3 9 0 0,-7 5-32 0,-5 10 0 15,-5 5 0-15,-6 7 0 0,-7 3 0 0,-5 5 0 0,-6 3 0 16,-10 1 0-16,-2-1 32 0,-6-9 0 0,-5-5 0 0,-4-5 0 16,-5-4 128-16,-1-8 0 0,0-3 0 0,-1-2 0 15,1-2 224-15,-1-9 32 0,-2-5 0 0,2-4 0 16,2-9 0-16,3-5 0 0,4-4 0 0,4-7 0 16,3-6-64-16,6-5 0 0,0-3 0 0,8-8 0 15,5-5-192-15,6-8 176 0,0-5-176 0,6-3 160 0,5-6-160 16,6-4 0-16,5-3 0 0,5-3 0 0,3 1 0 15,5 2-144-15,3 2 144 0,10 3-160 0,2 5 160 0,4 6-192 16,-3 6 192-16,2 9-192 0,-2 6 192 0,-1 6-160 16,1 10 160-16,1 8-160 0,-2 7 0 0,-4 9 0 15,-1 8 0-15,-8 6 0 0,-5 9-96 0,-7 13 0 16,-8 7-16-16,-8 7 0 0,-6 10-64 0,-6 1-16 16,-11 3 0-16,-6 2 0 15,-7 3-48-15,-7-7-16 0,-5-3 0 0,-2-8 0 0,-3-6 240 0,-2-4 176 16,1-7-208-16,4-2 80 0,2-5 320 0,1-8 64 15,2-2 0-15,3-7 16 0,3-5-16 0,5-6 0 16,4-2 0-16,5-9 0 0,-2-5-256 0,10-1 0 16,-1-6 0-16,4-1 0 15,0-3-480-15,4-2-48 0,3-2-16 0,6-1 0 16,4-3-1664-16,4-1-336 0,7-5-64 0,3-2-14240 0</inkml:trace>
  <inkml:trace contextRef="#ctx0" brushRef="#br2" timeOffset="-52317.43">7247 15763 24015 0,'1'-11'1056'0,"-1"1"224"16,2 2-1024-16,-2-2-256 0,3 2 0 0,-3 8 0 15,6-7 1184-15,-6 7 176 0,0 0 48 0,0 0 0 0,0 0-608 0,0 0-112 16,2 11-32-16,-5 4 0 0,-3 4 48 0,-2 5 0 16,-1 6 0-16,-1 5 0 0,-3 6 0 0,3 7 0 15,-3 1 0-15,1 5 0 0,-2 5-96 0,-1 0-16 16,-3 8 0-16,-1 0 0 0,-4 3-256 0,4 1-48 16,-2-1-16-16,1-3 0 0,1-2-144 0,1-8-128 15,-2-1 192-15,1-6-192 0,1-10 272 0,3-3-48 16,1-6-16-16,2-8 0 0,3-4 304 0,1-4 48 15,0-2 16-15,3-6 0 0,5-7-272 0,0 0-48 0,0 0-16 0,0 0 0 16,0-9-64-16,4-5-16 0,2-2 0 0,4-2 0 16,0-2-160-16,4 1 0 15,5-4 0-15,2 0 0 0,-2 1 0 0,5 2 0 0,4-2 0 0,0 5 0 16,4 3 0-16,1 3 0 0,0 5 0 0,4 4 0 16,2-2-160-16,0 3 160 0,2-2 0 15,-2 6-144-15,-5-3 144 0,1 1 0 0,1 1 0 0,-3 1 0 16,-3 2 0-16,1 1 0 0,-1-2 0 0,1 0 0 15,-1 2 0-15,-2 2 0 0,-2-2 0 0,-2 4 0 16,-1-4 0-16,-4 1 0 0,-3 2 0 0,-4-3 0 16,-6 2 0-16,-6-8 0 0,0 0 0 0,1 8 0 15,-1-8 0-15,-1 10 0 0,1-10 128 0,-6 6-128 16,-4-1 128-16,-2 0-128 0,-2-2 128 0,1-3-128 0,-2-1 0 16,0-4 128-16,0-2-128 0,-1 0 0 0,2-6 0 15,0 0 128-15,2-3-128 0,0-2 0 0,2-3 128 0,1 0-128 16,4-3 128-16,4-4-128 0,-2 0 0 0,3-3 128 15,3-4-128-15,2-3 0 0,3-6 0 16,2 2 0-16,2-3 0 0,4 0 0 0,0-3 0 0,3 2 0 16,0 2 0-16,3 4 0 0,-2 1 0 0,2 2 0 15,-2 1 0-15,1 3 0 0,-1 2 0 0,0 5 0 16,1-1 0-16,-2 7 0 0,-3 1 0 0,-2 2-128 16,0 1 128-16,-2 5 0 0,-2 3 0 0,-3 4 0 15,-7 4 0-15,0 0 0 0,0 0 0 0,0 0 0 16,0 0 0-16,0 0 0 0,0 0 0 0,0 0 0 15,0 0 0-15,-7 6 0 0,0 1 0 0,7-7 0 16,-11 6 0-16,3-3 0 0,-2 0 0 0,-1 0 0 16,-3-2 0-16,-3-1 0 0,-2-2 192 0,-4-1-48 15,-2 1 0-15,-4-2 0 0,-4-1 112 0,-4 0 0 16,-6 2 16-16,-1 2 0 0,1-3-128 0,-3 3-16 16,-1 0-128-16,3-2 192 0,-2 2-192 0,4 1 0 15,3 0 0-15,6 0 0 0,2-3 0 0,7 3 0 0,5 0 0 0,4 0 0 31,3 0-1408-31,12 0-160 0,0 0-32 0,0 0-17472 0</inkml:trace>
  <inkml:trace contextRef="#ctx0" brushRef="#br2" timeOffset="-51197.85">8490 14950 16703 0,'0'0'736'0,"0"0"160"0,0 0-720 0,0 0-176 0,0 0 0 0,0 0 0 16,0 0 1440-16,0 0 256 0,0 0 48 0,0 0 16 0,0 0-256 0,0 0-48 15,0 0-16-15,0 0 0 0,0 0-224 0,0 0-32 16,0 0-16-16,0 0 0 0,0 0-640 0,0 0-128 16,0 0-16-16,2 11-16 0,2 2-208 0,4 2-32 15,3 3-128-15,2 0 192 0,-3 0-192 0,3-1 144 16,0 1-144-16,2 0 128 0,1 0-128 0,1-1 0 16,-2-3 0-16,3 3 0 0,-3 2 128 0,2-2-128 15,-2-6 0-15,0 0 128 0,-2-4-128 0,1 0 128 16,-4-3-128-16,2-1 128 0,-1-4 320 0,0-2 64 15,0-3 16-15,-1-5 0 0,-3-4 176 0,1-4 48 16,-2 0 0-16,1-5 0 0,-2-4-208 0,0-1-32 16,0-1-16-16,-1-1 0 0,-3 0-240 0,0 2-32 15,-2-2-16-15,1-2 0 0,0 0-208 0,0 2 128 16,-1 1-128-16,2 0 0 0,-1 6 0 0,1-2 128 16,-1 5-128-16,4 2 0 0,0 3 0 0,2 4-128 15,-1 1 128-15,0 6-208 16,-5 5-1184-16,0 0-224 0,12 2-48 0,-1 0-16 15,-2-1-1664-15,0 5-336 0</inkml:trace>
  <inkml:trace contextRef="#ctx0" brushRef="#br2" timeOffset="-50865.78">8726 15063 3679 0,'-12'10'320'0,"3"-5"-320"16,-2-1 0-16,3 0 0 0,8-4 4528 0,0 0 832 15,0 0 160-15,-8 0 48 0,8 0-2896 0,-6-8-576 16,1-3-112-16,1 0-32 0,1-2-624 0,2-5-128 16,0 0-32-16,2-4 0 0,0 2-288 0,2-5-64 15,1 0-16-15,-2-5 0 0,1-3 48 0,0-3 16 16,3-2 0-16,-3-1 0 0,2-3-96 0,0-5 0 15,1-2-16-15,0 1 0 0,2-3-304 0,0 0-64 16,4-1-16-16,1 5 0 0,-1 5-224 0,1 6-144 16,0 4 192-16,-3 4-192 0,-1 1 0 0,2 5 0 15,-1 3 0-15,2 0 0 0,1 0 0 0,-2 1 0 16,-2 2 0-16,1 1-192 16,0 3-1296-16,0 5-256 0,-1-1-48 0,0 3-16400 0</inkml:trace>
  <inkml:trace contextRef="#ctx0" brushRef="#br2" timeOffset="-49881.69">8677 13343 14223 0,'0'0'624'0,"0"0"144"0,0 0-624 0,1-9-144 15,-2 2 0-15,1 7 0 0,0-11 1152 0,0 11 208 16,0 0 48-16,0 0 0 0,0 0-160 0,0 0-32 16,0 0 0-16,0 0 0 0,0 0-320 0,0 0-64 15,0 0 0-15,-9 11-16 0,4 3-304 0,-4 1-48 0,0 3-16 0,1 1 0 16,1 1-64-16,-2 3-32 16,1 5 0-16,1-3 0 0,-1 3-144 0,-1-2-16 15,3 3-16-15,1-5 0 0,-2 1-48 0,5 1 0 0,-1-7 0 0,2-1 0 16,1-4 144-16,4-5 32 15,1 0 0-15,2-6 0 0,1 1 80 0,5-3 0 0,-1-2 16 16,5-3 0-16,1-1 96 0,2-2 16 16,3 2 0-16,2-4 0 0,1 0-192 0,2 2-16 0,-3-2-16 0,1 6 0 15,-2 0-144-15,0 1-16 0,-2 2-128 0,-3 1 192 16,-2 0-192-16,0 4 128 0,-3 3-128 0,-1 1 0 16,-1-2 144-16,-4 5-144 0,-2 2 128 0,-1 0-128 15,0-2 192-15,-2 5-64 0,-4 1 0 0,-2 0 0 16,-2-1 80-16,-4-1 16 0,0 0 0 0,-1 1 0 15,0-2-96-15,0-2 0 0,0-1-128 0,-2 0 192 0,-2-6-192 0,1 3 128 16,0-4-128-16,0-2 0 0,1-5 0 0,2 0-160 16,0-7 0-16,2-1 0 15,5-5-1632-15,0-5-336 0,3-2-64 0,4-6-12528 16</inkml:trace>
  <inkml:trace contextRef="#ctx0" brushRef="#br2" timeOffset="-49561.1">8928 12596 20207 0,'-15'-21'896'0,"5"9"192"0,4 4-880 0,-1-3-208 0,2 2 0 0,1-1 0 16,3 3 1248-16,1 7 208 0,0 0 32 0,0 0 16 15,3-9-576-15,-3 9-112 0,0 0-32 0,0 0 0 16,12 10-240-16,0 1-48 16,-2 3-16-16,4 3 0 0,-3 4-16 0,2 5 0 0,0 2 0 0,-1 7 0 15,0 3-96-15,-1 5-32 0,2-2 0 0,0 6 0 16,-2 0-80-16,2 2 0 0,1 1-16 0,-3 2 0 16,-2-6-240-16,0-2 144 0,-2-7-144 0,-2-3 128 15,0-2-128-15,-1-5 0 0,-2-3 144 0,1-2-144 16,-1-6 0-16,-1-4 0 0,-1-12 0 0,0 0 0 15,0 0-384-15,0 0-64 16,0 0 0-16,13-5-9408 0,-3-7-1904 0</inkml:trace>
  <inkml:trace contextRef="#ctx0" brushRef="#br2" timeOffset="-49181.4">9410 12653 21599 0,'-13'-4'960'0,"7"3"192"0,6 1-928 0,-8 0-224 16,1 1 0-16,-1 0 0 0,1 3 1072 0,-1 4 160 15,0-2 48-15,2 7 0 0,0 0-464 0,1 1-96 16,-1 3-16-16,4 2 0 0,-3 4-208 0,2 0-48 0,2 1-16 0,2 3 0 16,3-2-224-16,1 2-32 0,0-4-16 0,2-3 0 15,0 2-160-15,1-4 128 16,1-3-128-16,0-2 128 0,0-7 32 0,-1 2 0 0,1-6 0 0,0-2 0 15,0-4 336-15,0-3 64 16,0-1 16-16,1-5 0 0,-1-1 80 0,-1-1 32 16,-2 0 0-16,0-3 0 0,-1-2-208 0,-1 1-32 0,-1-3-16 15,-2 1 0-15,-1-1 16 0,0-1 0 16,-1 0 0-16,0 2 0 0,-2-2-144 0,-1 0-32 0,-2 2 0 0,-2 4 0 16,1 0-144-16,-2 3-128 0,-3-1 144 0,3 2-144 15,-2 7 0-15,1 0 128 0,0 3-128 0,-1 2 0 16,1-1 0-16,0 5 0 0,0 1-192 0,0 1 192 15,0-1-736-15,1-1-32 0,0 4-16 0,1 0 0 16,8-7-2672-16,0 0-544 0</inkml:trace>
  <inkml:trace contextRef="#ctx0" brushRef="#br2" timeOffset="-48680.98">9491 12237 11967 0,'-13'2'528'0,"2"-4"112"0,0 1-512 0,2 1-128 16,9 0 0-16,0 0 0 0,0 0 2176 0,0 0 384 16,0 0 96-16,-3 11 16 0,2 1-1568 0,2 1-304 15,5 2-64-15,-1 1-16 0,4 3-80 0,1 2-32 16,1-1 0-16,-2 3 0 0,1 2-144 0,0 0-16 15,-1 1-16-15,0 0 0 0,0-1-128 0,-3 0-32 0,0-4 0 0,-3 0 0 16,1 1-96-16,-3-2-32 16,-1-6 0-16,0-2 0 0,0-12 560 0,-1 11 128 0,1-11 0 15,0 0 16-15,0 0 176 0,0 0 16 16,0 0 16-16,0 0 0 0,-9-4-288 0,2-4-64 0,2-8-16 0,-3 2 0 16,3 3-176-16,0-3-48 0,0-3 0 0,0 0 0 15,-1-1-112-15,4-1-32 0,-3 0 0 0,0-7 0 16,0 0-160-16,0-2-32 0,0 1-128 0,1-1 192 15,0 2-192-15,3-1 0 0,2 2 0 0,1 2 0 16,1 2 0-16,1 6 0 0,2 3 0 0,-2 2 0 0,-4 10 0 0,0 0 0 16,10-4-128-16,-10 4 128 0,0 0-192 15,12 10 32-15,-5 1 0 0,0 3 0 0,-2 1-64 0,-3 3-16 16,-3 1 0-16,0 0 0 0,-3 4 48 0,-1-2 0 16,-3-2 0-16,0-1 0 0,0 1 16 0,-1-1 16 15,1-4 0-15,-1-3 0 0,-1-2 16 0,1-4 0 16,9-5 0-16,-8 4 0 15,8-4-1136-15,0 0-240 0,-3-6-32 0,1-6-8928 16,5 0-1776-16</inkml:trace>
  <inkml:trace contextRef="#ctx0" brushRef="#br2" timeOffset="-48380.61">9724 12063 18431 0,'-22'0'816'0,"10"3"160"0,-2 2-784 0,0-4-192 16,5-2 0-16,0-1 0 0,9 2 2704 0,-6-5 496 16,6 5 112-16,-4-7 16 0,0-6-2016 0,3 2-400 0,1-3-80 0,4-2 0 15,-3-1-336-15,1-1-64 16,2 0-16-16,0-1 0 0,-1 0-128 0,-1 0-32 0,1 0 0 0,-1 1 0 16,-1 1-80-16,2 2-32 0,-2 1 0 0,1 7 0 15,-2 7-144-15,0 0 0 0,0 0 0 0,0 0 128 16,0 0-128-16,-4 12 0 0,-1 6 0 0,0 5 0 15,-1 1 0-15,3 5 0 0,-1-1 0 0,0 3 0 16,0-1 0-16,4-3 0 0,-1 1 0 0,2-5 0 0,3-3 0 0,1-3 0 16,3-2 0-16,1-6 0 0,1 0 0 0,3-5 0 15,1-2 0-15,2-3 0 16,4-4-1136-16,2-5-96 0,2-3-32 0</inkml:trace>
  <inkml:trace contextRef="#ctx0" brushRef="#br2" timeOffset="-47147.38">9485 13651 4607 0,'0'0'400'0,"0"0"-400"15,-7-3 0-15,-2 2 0 0,9 1 3136 0,-11 0 528 16,11 0 112-16,-11 4 32 0,0 1-2160 0,-2 4-432 16,1 0-96-16,4 3-16 0,-3 4-400 0,1 0-64 0,-1 2-32 0,1 1 0 15,-2 4-48-15,3 3-16 0,2 0 0 0,0 2 0 16,3-4 48-16,3-1 16 0,2-3 0 0,6-2 0 15,-1-3-112-15,4-3-32 0,2-3 0 0,2-2 0 16,0-3-16-16,2-4-16 0,2-2 0 0,1-4 0 16,-2-2 272-16,-1-3 48 0,1-4 16 0,-2-1 0 15,-2-6 112-15,-1-2 16 0,1 0 16 0,-1 1 0 16,-4-4-272-16,-1 3-64 0,-3-3-16 0,-3 4 0 16,-1 4-176-16,-1-1-16 0,-1-4-16 0,-2 3 0 0,-3 2-64 0,1 3-16 15,-5 1 0-15,2 3 0 0,-1-2-144 0,0 4-128 16,2 2 144-16,0 3-144 0,0-5 0 0,0 6 0 15,-1 4 0-15,9 0 0 0,-10 3-240 0,1 2-80 16,9-5-32-16,-3 11 0 16,3-11-1632-16,-3 12-336 0,3-12-64 0,8 8-13488 15</inkml:trace>
  <inkml:trace contextRef="#ctx0" brushRef="#br2" timeOffset="-46904.48">9980 13595 11055 0,'-12'4'976'0,"2"1"-784"16,-1 1-192-16,0-3 0 0,1-3 4016 0,1 0 752 16,2 0 160-16,7 0 16 0,-8-2-2160 0,0 0-432 15,1-3-96-15,-1 0-16 0,3 1-736 0,1-3-160 0,4 7-16 0,-2-12-16 16,0-1-624-16,2-1-128 15,2 5-32-15,0-1 0 0,2 2-352 0,-1-1-176 0,4 3 160 0,-7 6-160 16,0 0 0-16,9-4 0 0,-9 4 0 0,10-4 0 16,-10 4-1472-16,13-1-192 0,-13 1-48 0,11-2-15984 15</inkml:trace>
  <inkml:trace contextRef="#ctx0" brushRef="#br2" timeOffset="-46617.34">10037 12749 21183 0,'0'0'1888'0,"0"0"-1504"15,0 0-384-15,0 0 0 0,0 0 1152 0,0 0 176 16,0 0 16-16,-1 11 16 0,-1 1-192 0,4 5-32 15,1 1-16-15,0 2 0 0,3 9-128 0,3-1-32 16,-3 3 0-16,3 3 0 0,2 2-192 0,1-1-32 16,0 1-16-16,0-1 0 0,2 1-144 0,0 1-48 15,-1 0 0-15,1-2 0 0,0-3-336 0,0-4-192 16,0-1 192-16,0-4-192 0,0 0 0 0,-3-4 0 16,1-5 0-16,-1-2 0 15,1-5-1776-15,-1-1-352 0,-11-6-80 0</inkml:trace>
  <inkml:trace contextRef="#ctx0" brushRef="#br2" timeOffset="-45177.8">9639 11190 12207 0,'0'0'528'0,"5"-9"128"0,-2-4-528 0,-2 4-128 0,3-2 0 0,-4 11 0 16,2-8 1120-16,-2 8 192 0,-1-9 32 0,1 9 16 0,0 0-400 0,0 0-64 15,-9-3-32-15,1 3 0 0,-2 3-176 0,3 5-48 16,-6 0 0-16,0 4 0 0,-1 1-192 0,-1 2-64 16,-3 2 0-16,-1 1 0 0,-1-1 32 0,-4 5 0 15,-3 3 0-15,-2 0 0 0,1 3 32 0,-2 1 16 16,-4 5 0-16,-1 2 0 0,-4 1-176 0,1 5-32 16,0 2-16-16,-1 6 0 0,-3 3-96 0,0 2-16 15,-1 1 0-15,-3 1 0 0,-2 3-128 0,-3-2 0 16,-3-2 0-16,1 4 0 0,0 2 128 0,2-1-128 15,-1 0 0-15,5-4 128 0,1 0-128 0,0-1 0 16,-1-1 0-16,-1-5 128 0,-2-3-128 0,4-4 0 16,3 1 0-16,4-3 0 0,2-5 0 0,6 0 0 15,3-1 0-15,4-5 0 0,0-3 0 0,1 0 0 16,5-6 0-16,3 0 0 0,5-1 128 0,0 0-128 16,0-2 0-16,3-1 128 0,2-2-128 0,1 0 0 15,3 0 144-15,1-2-144 0,0 1 0 0,3 0 0 16,1-5 0-16,1 4 0 0,0-1 0 0,2-3 0 15,3 1 0-15,1-3 0 0,1 2 0 0,2-2 0 16,0 5 0-16,2-3 0 0,-1 1 0 0,3 4 128 0,2 1-128 0,4 4 0 16,0 3 0-16,2 1 0 0,-2 3 0 0,4 1 0 15,4 5 0-15,1 2 0 0,1 0 0 0,-1 2 0 16,-1 1 0-16,-2 2 0 0,0-1 0 0,1 0 128 16,0-2-128-16,-2 3 0 0,-2 1 0 0,1-2 0 15,0-1 0-15,2-2 0 0,1-3 0 0,-1-1 128 0,-1 2-128 16,1-1 0-16,-1-2 0 0,-1-1 0 0,0 4 0 15,-3 2 0-15,-1-2 0 0,-3-2 0 0,-2 1 0 0,-3-1 0 16,0 1 0-16,0-3 0 0,-3-5 0 0,2-1 0 16,-1-3 0-16,0 0 0 0,-1-3 0 0,-1-3 0 15,0-3 0-15,-1-4 0 0,1 3 0 0,-1-5 0 16,1 0 0-16,-2 0 0 0,-10-5 0 0,13 1 0 16,-13-1 0-16,11 0 0 0,-11 0 0 0,13-1 0 15,-2-3 0-15,-11 4 0 0,9-3 0 0,-9 3 128 16,10-6-128-16,0-1 0 0,-1-1 0 0,0 2 0 15,0-4 0-15,1 1 0 0,0-4 0 0,3 2 0 16,-3-1 0-16,4-1 0 0,0-1 0 0,3-1 0 16,-2-1 0-16,3-1 0 0,2 4 0 0,2-3 0 15,-1-2 0-15,0 0 128 0,-2 1-128 0,1-1 0 16,2-3 0-16,1 2 0 0,2-1 0 0,0 1 0 16,2-1 0-16,2-2 128 0,1-1-128 0,4-2 176 15,-1 1-176-15,4 1 192 0,4-3-32 0,-3 2 0 16,1-5 0-16,-1 1 0 0,-1-4 80 0,0 4 16 15,0 1 0-15,-2 1 0 0,0-1-32 0,-2 3 0 0,1-1 0 16,-1 3 0-16,0 0-224 0,-2 3 176 0,-2 1-176 0,0 2 160 16,-3-1-160-16,-2 1 0 0,-5-3 0 15,-1 4 128-15,-3 3-128 0,-2 5 0 0,-5-5 0 0,3 6 0 16,-4-3 128-16,0 2-128 0,-7 7 0 0,7-5 128 16,-7 5-128-16,0 0 0 0,0 0 144 0,0 0-144 15,4-7 128-15,-4 7-128 0,0 0 128 0,0 0-128 16,0 0 176-16,0 0-48 0,0 0 0 0,0 0 0 15,-1-8 48-15,1 8 0 0,-3-10 0 0,1 2 0 16,-1-2 80-16,2 1 0 0,-2-3 16 0,1-2 0 0,-2-3 112 0,0-3 32 16,0-4 0-16,1-4 0 0,-3 0-32 0,0-5-16 15,-2-4 0-15,0-3 0 0,-5-7-224 0,0-2-144 16,-3-7 192-16,-3-4-192 0,-3-9 160 0,-3-3-160 16,2-3 128-16,-4-5-128 0,-2 0 256 0,1-5-48 15,1-1 0-15,0 5 0 0,-3 1 16 0,6 15 0 16,2 11 0-16,2 7 0 0,2 7-96 0,1 8-128 15,2 6 176-15,-1 5-176 0,-2 6 0 0,0 6 0 16,-1-1-192-16,1 7-11840 16,2 5-2368-16</inkml:trace>
  <inkml:trace contextRef="#ctx0" brushRef="#br4" timeOffset="-41792.69">10684 14643 24879 0,'-37'8'1088'0,"14"-2"256"0,0 3-1088 0,3-4-256 0,2 3 0 0,0-5 0 15,2-5 1520-15,2 1 240 0,0-3 48 0,1-5 16 16,0-5-400-16,2-4-80 0,-1-2 0 0,4-1-16 16,1-5-432-16,3 1-96 0,2-2-16 0,2 0 0 0,6-3-256 0,3 1-48 15,1-4-16-15,4-2 0 0,3 1-240 0,1 1-48 16,1 1-16-16,2 2 0 0,2-3-160 0,3 1 0 15,0 4 0-15,1 5 128 0,-2 1-128 0,2 6 0 16,2 2 144-16,-1 7-144 0,0 4 0 0,-1 4 0 16,-3 3 0-16,3 7 0 0,-3 1 0 0,1 7 0 15,-1 6 0-15,-1 0 0 0,-2 6 0 0,-6 3 0 16,-4 6 0-16,-2 2 0 0,-2 5 0 0,-7 1 0 16,-4-5 0-16,-4 4 128 0,-2-2-128 0,-5-1 0 15,-7-7 128-15,-3-3-128 0,-4-3 320 0,-3-1 0 16,0 0 0-16,-4-7 0 0,2-6 256 0,4 0 32 15,2-8 16-15,0-3 0 0,-2-7-64 0,5-7-16 16,3-2 0-16,2-5 0 0,5-2-160 0,2-4-16 16,5-7-16-16,6-3 0 0,2 1-224 0,5-6-128 15,4-2 128-15,6-5-128 0,4 0 0 0,4-3 0 16,2 4 0-16,5-1 0 0,4-1 0 0,3 8 0 16,0 1 0-16,2 11 0 0,-2 2 0 0,0 12 0 15,-2 1-144-15,-3 9 144 0,1 8 0 0,-3 3-176 0,-5 5 176 0,-2 8-128 16,-4 3 128-16,-4 4 0 0,-3 5-144 0,-5 3 144 15,-3 3 0-15,-4 3-176 0,-4 2 176 0,-5 0-128 16,-5 2 128-16,-5 2 0 0,-2-6-144 16,-6-3 144-16,-5-8 0 0,-1-4 0 0,-1 1 0 0,2-7 0 15,3-5 128-15,2-5-128 0,2-5 192 0,2-6-64 16,2-6 176-16,5-7 16 0,2-5 16 0,4-4 0 16,2-4-64-16,3-8-16 0,3-2 0 0,4-4 0 0,4-3-256 15,5 0 0-15,1-4 0 0,5-1 0 0,1-4 0 16,3 5 0-16,2 2 0 0,3 6 0 0,-1 3 0 0,2 7-272 15,-2 7 48-15,-1 4 16 16,3 7-1232-16,-5 7-240 0,-3 2-48 0,-3 4-11888 16,-1 2-2368-16</inkml:trace>
  <inkml:trace contextRef="#ctx0" brushRef="#br4" timeOffset="-40524.53">11258 14256 9215 0,'-5'6'816'0,"0"4"-656"16,-1-2-160-16,1 2 0 0,0-4 1664 0,1 2 320 16,-1-3 48-16,1 0 16 0,4-5-512 0,0 0-112 15,-5 8-16-15,5-8 0 0,0 0-192 0,0 0-64 16,0 0 0-16,0 0 0 0,0 0-176 0,0 0-32 16,0 0-16-16,0 0 0 0,14-12 32 0,0 1 16 15,2-3 0-15,3-3 0 0,0-2-160 0,4-4-48 16,5-1 0-16,5-2 0 0,3-1-176 0,2-9-32 15,3-3-16-15,2-6 0 0,1 2 16 0,5-4 0 16,2 0 0-16,5-2 0 0,5-4-128 0,1 0-32 16,7 2 0-16,-2-2 0 0,0-3-96 0,-2-1-32 15,5-3 0-15,1 0 0 0,4-1-80 0,-1-1-32 16,-2 2 0-16,0 2 0 0,-5 1-160 0,2 1 192 16,-3-3-192-16,0 3 192 0,-1-2-192 0,-3 2 0 0,-1 5 144 15,-4 0-144-15,-5 0 0 0,-1 2 128 16,-1 4-128-16,-1 0 0 0,2 0 0 0,-4-1 144 0,-2 2-144 0,-2-1 0 15,-3 3 128-15,1 2-128 0,1 3 0 16,-3 2 0-16,-3 2 0 0,0 3 0 0,-2 2 0 0,-2 4 0 16,-6 3 0-16,-3 1 0 0,-1 2 0 0,-2 4 0 15,-2 3 0-15,-4 5 0 0,-4-1 0 0,-2 2 0 16,-8 5 0-16,0 0 0 0,0 0 0 0,0 0 0 16,0 0 0-16,-4 13 0 0,-1 2 0 0,-5-1 0 0,-4-1 0 15,-1 2 0-15,-2 4 0 0,-5 5 0 16,-4 0 0-16,-2 8 0 0,-7 4 0 0,-4 3 0 0,-5 3 0 15,-5 4 0-15,-7 2 0 0,-2 6 0 0,-7 3 0 0,-4 5 0 16,-3 5 0-16,-4 7 0 0,-8 4 0 0,-5 2 0 16,-5 0 0-16,2 0 0 0,1 4 0 0,-3-3 0 15,-3 3 0-15,0-4-144 0,7 0 144 0,2-5 0 16,3-4 0-16,4-1 0 0,1-9 0 0,6-1 0 16,5-5 0-16,8-6 0 0,8-3 0 0,9-5 0 15,3-7 0-15,10-3 0 0,7-10 0 0,8-4 0 16,6-6 0-16,10-11 0 0,0 0 0 0,0 0 0 15,8-13 0-15,9-6-128 0,6-9 128 0,5-3 0 16,4-9 0-16,7-3 0 0,8-4 0 0,6-3 0 16,5-2 0-16,4-5 0 0,3-3 0 0,3-5 0 15,4-1 0-15,5-5 0 0,8-1 0 0,2-3 0 16,0-3 0-16,4 2 0 0,-5 0 0 0,7-3 0 16,0 1 0-16,-3 3 128 0,-1-1-128 0,-3 2 0 15,-2 3 0-15,0 1 0 0,-3 4 0 0,-3 0 0 0,-6 6 0 16,-4 7 0-16,-5 5 0 0,-9 7 0 0,-10 4 0 15,-4 7 0-15,-7 9 0 0,-7 5 0 0,-7 3 0 0,-6 7 0 16,-13 6 0-16,0 0 128 0,0 0-128 0,-10 6 128 16,-7 8-128-16,-4 6 0 0,-6 6 128 0,-7 3-128 15,-12 9 0-15,-3 9 0 0,-10 7 0 0,-6 3 0 16,-6 6 0-16,-5 3 0 0,-9 6 0 0,-4 6 0 16,-3 2 0-16,-3 6 0 0,-4 1 0 0,2 0 128 15,3-3-128-15,1-3 0 0,-1-2 0 0,6-4 0 16,6-10 0-16,9-4 0 0,10-8 0 0,11-10 0 0,8-7 0 0,13-11 144 15,9-4-144-15,8-11 0 0,14-10 384 0,0 0-48 16,0 0 0-16,14-19 0 0,10-11-336 0,9-8 144 16,8-6-144-16,10-8 0 0,11-8 128 0,5-5-128 15,6-1 0-15,2-3 0 0,1-2 0 0,4-6 0 16,5-3 0-16,-1-4 0 0,3 2 0 0,-3 2 0 16,-3-4 0-16,2 4 0 0,0 0 128 0,-4 8-128 15,-8 4 0-15,-2 9 0 0,-5 7 0 0,-7 10 0 16,-5 5 0-16,-9 5 0 0,-7 8 0 0,-10 6 0 15,-5 5 128-15,-6 8-128 0,-6 0 0 0,-9 5 0 16,0 0 0-16,-6 15 0 0,-5 2 0 0,-6 5 0 16,-9 4-160-16,-2 5 160 15,-2 2-1936-15,-2 1-272 0,-6 2-48 0,-2 1-15520 0</inkml:trace>
  <inkml:trace contextRef="#ctx0" brushRef="#br5" timeOffset="-35997.8">14003 11716 2751 0,'0'0'256'0,"0"0"-256"16</inkml:trace>
  <inkml:trace contextRef="#ctx0" brushRef="#br5" timeOffset="-33787.7">14024 11243 9727 0,'-7'-24'432'0,"2"9"80"0,1 1-512 0,-4-1 0 0,1-3 0 0,0-2 0 16,5 4 1680-16,-1-2 240 15,1 2 32-15,0-1 16 0,2 2-80 0,0 0-16 0,-1 2 0 0,1 3 0 16,1-4-480-16,1 1-112 0,0 2 0 0,1-1-16 0,-3 12-208 16,3-11-32-16,0 0-16 0,0 2 0 15,-3 9-128-15,0 0-32 0,0 0 0 0,0 0 0 16,0 0-320-16,0 0-64 0,0 0-16 0,0 0 0 16,0 0-256-16,0 0-64 0,-2 12-128 0,2 1 192 0,0 4 64 0,-1 2 0 15,-3 2 0-15,0 5 0 0,-1 4-48 0,0 8 0 16,-1 8 0-16,-2 4 0 0,-1 8 16 0,-1 2 0 15,-3 6 0-15,2-2 0 0,-3 0-224 0,1 2 0 16,2-3 128-16,2-4-128 0,1-3 0 0,2-6 0 16,2-4 0-16,3-7 0 0,0-2 128 0,-2-5-128 15,3-3 0-15,0-5 0 0,4-3 144 0,-3-2-144 16,-1 0 128-16,1-4-128 0,1-2 176 0,-2-6-48 16,0-7-128-16,0 0 192 0,0 0-64 0,0 0-128 15,0 0 176-15,0 0-176 0,0 0 304 0,0 0-48 16,0 0-16-16,0 0 0 0,4-10 16 0,2-3 0 15,2 3 0-15,-1 0 0 0,2-3-256 0,2 4 0 16,1-2 0-16,2 0 0 0,1 3 0 0,3-2 0 16,0 1 0-16,2-1 0 0,3 3 0 0,1-2-128 0,2 4 128 0,0 2 0 15,1-5 0-15,3 4 0 16,0 2 0-16,-1 0 0 0,1 1 0 0,0 1-128 16,1 0 128-16,1 4 0 0,-3 3 0 0,2-1 0 15,1-3 0-15,1 2 0 0,0 6 0 0,0 0 0 16,1-1 0-16,-3 2 0 0,-2-5 0 0,-1 3 0 15,0-1 0-15,-3 0 0 0,-3-5 0 0,-2 2 0 16,-2 2 0-16,-5-3 0 0,-1 1 0 0,0 1 0 16,-2-5 0-16,-10-2 0 0,8 4 0 0,-8-4 128 15,0 0-128-15,0 0 0 0,0 0 176 0,0 0-176 16,0 0 192-16,0 0-192 0,0 0 320 0,0 0-64 0,0 0 0 0,3-6 0 16,-3 6-64-16,0-10 0 0,-1 1-16 0,-1-1 0 15,-2 2-48-15,1-2 0 0,1 0 0 0,-1-3 0 16,-1-4 48-16,2 1 0 0,1-3 0 0,-3 1 0 15,3-6 0-15,1-3 0 0,0-2 0 0,2-2 0 16,2-2-176-16,1-5 0 0,-1-6 0 0,3-2 128 0,-2-1-128 0,3 1 0 16,1-2 0-16,2-2 0 0,2-1 0 0,-1 4 0 15,0-1 0-15,1 1 0 0,0 0 0 0,1 1 0 16,0 7 0-16,1 1 0 0,-1 0 0 0,0 2 0 16,-1 2 0-16,-2 2 0 0,1 4 0 0,-2 3 0 15,-1 3 0-15,-2 2 0 0,0-1-128 0,-2 6 128 16,-2 1 0-16,1 0 0 0,-1 3 0 0,-1 2 0 15,0 0-144-15,-2 9 144 0,0-6 0 0,0 6-128 16,0 0 128-16,0 0 0 0,0 0-128 0,0 0 128 16,0 0 0-16,0 0 0 0,0 0-160 0,0 0 160 15,-12 2-128-15,2 2 128 0,-3 3 0 0,1-4-128 16,-4 1 128-16,0 3 0 0,-3 0 0 0,-2-2 0 16,0 1 0-16,-2 1 0 0,-2-1 0 0,-5 2 0 15,0-3 0-15,-5 1 0 0,-3 3 0 0,-2-4 0 0,-2 0 0 0,-5 1 0 16,-4-3 0-16,-3 2 0 0,0 3 0 0,-5-2 0 15,0 4 0-15,-2-2 0 16,-2 2 0-16,2-2 0 0,-1-1 0 0,2 1 0 0,3-2 0 16,4 3 0-16,1-1 0 0,6 1 0 0,5-2 0 0,8-2-128 15,5-1 128-15,6-1 0 0,5-1 0 0,5 0 0 16,3-2 0-16,9 0 0 16,0 0 0-16,0 0-128 0,0 0 128 0,13-7-160 0,1 0 160 0,3 1-160 0,3-1 160 0,4 1 0 15,5-1-144-15,0-3 144 0,2 1 0 0,2-2 0 16,4 3 0-16,5-3 0 0,5 0-128 0,1 1 128 15,1-2 0-15,0-1 0 0,4 3 0 0,-2-2 0 16,-1-2 0-16,-1 5 0 0,0-2 0 0,-1 3 0 16,0-1 0-16,-3 3 0 0,-4-3 0 0,-2 2 0 15,-2-1 0-15,-2-1 0 0,-2 5 0 0,-2-1 0 16,-4-1 0-16,-4 1 0 0,-3 1 0 0,-2-3 0 16,-3 2 176-16,-4 2-176 0,-11 3 0 0,11-3 0 15,-11 3 0-15,0 0 0 0,0 0 0 0,0 0 144 16,0 0-144-16,0 0 128 0,0 0-128 0,0 0 0 15,0 0 0-15,0 0 0 0,0 0 128 0,0 0-128 16,0 0 0-16,0 0 128 0,0 0-128 0,0 0 0 0,0 0 0 0,0 0 0 16,-8 10 0-16,0 0 0 15,2 3 0-15,-4-3 0 0,1 4 0 0,1 3 0 16,1-1 0-16,-2 3 0 0,0 5-128 0,-1 6 128 0,1 0 0 0,0 7 0 16,0 4 0-16,0 8 0 0,0 5 0 0,0 3 0 15,-2 3 0-15,4 2 0 0,-1-4 0 0,1 0 0 16,0-4 0-16,0-3 0 0,2-1 0 15,0-7 0-15,1 0 0 0,-1-3 0 0,0-5 0 16,1-1 0-16,2-2 0 0,-1-4 0 0,1-1 0 0,0-4 0 16,2-5 0-16,2-1 0 0,-2 1 0 0,2-3 0 15,1-6 0-15,-1 1 0 0,-2-10 0 0,2 8 0 16,-2-8 0-16,0 0 0 0,0 0 0 0,0 0 0 16,0 0 0-16,0 0 0 0,0 9 0 0,0-9 0 15,0 0 0-15,0 0 128 0,0 0-128 0,0 0 0 0,-9 1 0 16,0-1 128-16,-1-1-128 0,-3 0 0 0,-1 1 0 0,-3-4 0 15,2 0 128-15,-4 0-128 0,-1 3 0 0,-3-3 0 16,-3-2 0-16,-2 1 128 0,0 1-128 0,-5-1 0 16,-2-3 0-16,-2 3 0 0,0-2 0 0,-2-1 0 15,-3 2 128-15,2-5-128 0,1 4 0 0,2-5 0 16,4 1 0-16,2 1 0 0,5-4 0 0,3 1 0 16,3 3 0-16,2-3 0 0,3 2 0 0,4-1 0 15,2-3 0-15,4-3 0 0,3 0 0 0,2 2 0 16,4-2 0-16,1 0 0 0,4 2-144 0,5-2 144 15,-2-2 0-15,6 1 0 0,1 1-144 0,3 1 144 16,1 2 0-16,0-2-144 0,-2 1 144 0,2-1 0 0,0 3 0 0,0-2 0 16,2-2 0-16,-4 2 0 15,-1-1 0-15,-1 2 0 0,0-2 0 0,-1 3 0 16,0 3 0-16,-1-2-128 0,-3-1 128 0,2 5 0 16,-4-2 0-16,1 3 0 0,-1-1 0 0,-4 5 0 15,-8 4 0-15,0 0 0 0,0 0-128 0,0 0 128 16,0 0-128-16,0 0 128 0,0 0-224 0,0 0 32 0,0 0 16 0,3 13 0 15,-4-1 0-15,-2 0 0 0,-1-3 0 0,-3 1 0 16,-1 2 176-16,-2-5-208 0,1 1 80 0,-1 0 128 16,0-4-144-16,0 1 144 0,-1 0 0 0,0 0 0 15,-2-3 0-15,2 2 0 0,-1-3 0 0,1-1 0 16,-2 0 0-16,2 0 0 0,2-1 0 0,-3-3 0 16,3-1 0-16,3-5 0 0,1 1 0 0,2-5 0 0,2-1 0 0,1-3 0 15,0-2 0-15,4 1 0 0,2-3 0 0,2-2 0 16,0-1 0-16,2-2 0 0,0 0 0 0,1-1 0 15,1 0 0-15,3-2 0 0,2-1 0 0,3 3 0 16,3 0 0-16,0 4 0 0,-4 3 0 0,2 0 0 16,2 5-128-16,3 2 128 0,-2 1 0 0,0 7 0 15,-5-1 0-15,1 7 0 0,-2 7-128 0,-3-1 128 16,-1 5 0-16,-1 5 0 0,-1 4-192 0,-3 3 192 16,-6 5-192-16,0 1 192 0,-6 3-192 0,0 3 64 15,-8 4 128-15,-4 5-208 0,-4 2 208 0,-3 3-192 16,-7 1 192-16,0-3-192 0,0 0 192 0,-3-8-176 15,-1-5 176-15,1-4-160 0,0-6 160 0,4-1 0 16,0-1 0-16,2-10 0 0,0-1 0 0,5-8 176 16,3 1-48-16,3-4 0 0,2-4 160 0,5-1 32 15,3-6 0-15,4-1 0 0,1-4-64 0,2-2-16 16,4-1 0-16,2-6 0 0,3-3-240 0,3-3 128 16,1-1-128-16,3-2 0 0,1-4 0 0,1-2 0 15,2-3 0-15,2 1 0 0,3 3 0 0,-2 0 0 16,-2-1 0-16,0 10 0 0,1 3 0 0,-1 8 0 15,-3 4 0-15,-1 6 0 0,-2 4 0 0,-3 6 0 16,0 4 0-16,-7 4-160 0,0 2 160 0,-4 8-192 0,-1 9 192 16,-4 2-192-16,-3 1 192 0,-2 7-208 0,-5 7 80 0,-4 2 128 15,-3 4-144-15,-3 1 144 0,-3 1 0 0,-1-2 0 16,-2-4 0-16,2-6-128 0,0-4 128 0,2-9 0 16,2-3 0-16,3-6 0 0,3-5 0 0,3-4 0 15,3-2 256-15,10-8 16 0,0 0 0 0,0 0 0 16,0 0 0-16,9-10 0 0,2-3 0 0,3-1 0 0,1-2-272 15,3-2 0-15,4-1 0 0,1-2 0 16,1-3-1696-16,6 1-240 0,2-5-48 0,1 2-15840 16</inkml:trace>
  <inkml:trace contextRef="#ctx0" brushRef="#br5" timeOffset="-31952.24">15206 10821 7359 0,'0'0'656'0,"-6"4"-528"15,-2 1-128-15,1 2 0 0,-2-4 1024 0,9-3 160 16,-9 3 32-16,1 1 16 0,8-4-352 0,-8 6-80 15,8-6-16-15,0 0 0 0,-8 5 48 0,8-5 0 16,0 0 0-16,0 0 0 0,0 0 160 0,0 0 32 16,0 0 16-16,0 0 0 0,0 0-16 0,0 0-16 0,0 0 0 0,0-10 0 15,2 1-240-15,4-4-32 0,0-2-16 0,4-3 0 16,1-5 112-16,5 1 32 0,0-6 0 0,3-3 0 16,2-1-128-16,0-5-32 0,3-6 0 0,4 3 0 15,3-5-256-15,2 1-64 0,-1-5-16 0,3 0 0 16,6-2-112-16,2-5 0 0,2 1-16 0,-1-1 0 15,1-3-240-15,-2 0 128 0,-1-4-128 0,-1 4 0 16,-1-2 128-16,0 1-128 0,-4 4 0 0,1 2 0 0,1 0 0 16,-2 5 128-16,-3 6-128 0,-1-2 0 0,-3 3 0 0,-1 2 0 15,-4 0 0-15,-2 3 0 16,-3-2 128-16,-4 2-128 0,-1 1 0 0,1 3 144 0,-2 4-144 0,-1 1 0 16,-2 5 0-16,-3 2 0 0,0 0 0 0,-2 6 128 15,0 1-128-15,-1 1 0 0,-2 2 0 16,-2 11 0-16,0 0 0 0,0 0 0 0,0 0 0 0,0 0 0 15,0 0 0-15,0 0 0 0,0 0 0 0,-9 11 0 16,2 5 0-16,-3-1 0 0,1 0 0 0,-3 3 0 16,1 0 0-16,-2 2 0 0,-2 0 0 0,0 6 0 15,-1 3 0-15,-1 3 0 0,-4 2-144 0,0 3 144 16,-2 1 0-16,-1 2 0 0,-2 3 0 0,-2 4-128 16,-2 4 128-16,-1 2 0 0,-1 5 0 0,2 0 0 15,-3-1 0-15,0 0 0 0,-2 0-128 0,0 3 128 16,-1 0 0-16,-1-2 0 0,-1-4 0 0,0-1 0 15,1 0 0-15,-2-2 0 0,2-5 0 0,3-2 0 16,2-4 0-16,0 1 0 0,-2 0 0 0,3-1 0 16,2-5 0-16,2 0 0 0,3-6 0 0,0-1 0 15,1-6 0-15,4-2 0 0,3-1 0 0,2-2 0 16,2-2 0-16,5-2 0 0,3-7 0 0,4-6 144 0,0 0-144 0,0 0 128 16,0 0 0-16,12-8-128 15,1-6 192-15,5-4-64 0,2-2 80 0,3-5 16 0,1-5 0 0,2-4 0 16,2-4-96-16,2-3 0 0,3 2-128 15,3-4 192-15,3-7-192 0,3-3 0 16,1-4 128-16,3-2-128 0,1-3 0 0,1 0 0 0,1-5 0 0,-1 0 0 16,0-5 0-16,3-2 128 0,-4 0-128 0,2-1 0 15,0 1 0-15,-1 3 0 0,2 1 0 0,-2 3 0 16,1 3 0-16,-7 5 0 0,-3 3 0 0,-3 2 0 16,-3 5 0-16,-4 7 0 0,-2 4 0 0,-3 3 0 15,-4 4 0-15,-2 1 0 0,-3 8 144 0,-3 1-144 0,-2 3 0 16,-3 2 128-16,-2 1-128 0,-2 6 0 0,-3 0 0 0,0 9 0 15,-3-4 0-15,3 4-176 0,0 0 176 0,-10 5 0 16,-1 3 0-16,1 3 0 0,-6 6 0 0,2 3 0 16,-2 7 0-16,-3 1-128 0,-3 2 128 0,-2 7 0 15,-3 4-144-15,-1 6 144 0,-5 5 0 0,2 3 0 16,-4 4 0-16,-3 5 0 0,-1 3 0 0,-2 3 0 16,-1 1 0-16,0 3 0 0,5 0 0 0,-2-1 0 15,-1 0 0-15,5-3 0 0,1-4 0 0,-1-4 0 16,0 2 0-16,0-6 0 0,4-2 0 0,0-5 0 15,2-7 0-15,2-2 0 0,3-6 0 0,4-7 0 16,2-2 0-16,3-7 0 0,2 1 0 0,4-5 0 16,0-1 0-16,4-8 0 0,5-7 0 0,0 0 0 15,0 0 128-15,0 0-128 0,6-13 256 0,3-7-16 16,1-3-16-16,6-1 0 0,1-7-80 0,6-4-16 16,3-7 0-16,2-7 0 0,1-3-128 0,5-2 0 0,-1-5 0 0,0-6 128 15,-1-3-128-15,2-5 192 0,2-4-192 16,1-7 192-16,2-4-192 0,2 3 0 0,2-2 0 0,2 0-176 15,2-2 176-15,1 4 0 0,-3 6 0 0,-2 1 0 16,-4 7 0-16,-2 8 0 0,-3 3 0 0,-3 10 0 16,-4 3 0-16,-3 7 0 0,-3 0 0 0,0 6-128 15,-5 3 128-15,1 8 0 0,-6 2 0 0,1 2 0 16,-5 5 0-16,-2 1 0 0,-1 0 0 0,-1 8 0 16,-3 5 0-16,0 0 0 0,-7 5 0 0,-2 7 0 15,-2 2-160-15,-4 6 0 0,-3 7 0 0,-2 8 0 16,-5 7 160-16,-3 4-192 0,-2 6 192 0,-3 8-192 0,-1 7 192 15,-3 6 0-15,-5 2-144 0,0 5 144 0,-4 4 0 0,-1-4 0 16,1 1 0-16,3-3 0 0,2-1 0 0,-1 1 0 16,-1-6 0-16,4-6 0 0,3-2 0 0,2-7 0 15,1-5 0-15,2-4 0 0,3-9 0 0,5-3 0 0,3-5 0 16,5-7 0-16,1-2 0 0,5-7 0 16,3-4 0-16,6-11 0 0,0 0 0 0,0 0 0 15,10-7 0-15,3-6 0 0,3-10 0 0,4-2 128 0,5-10-128 0,0-1 0 16,2-9 0-16,2-1 128 15,-1-5-128-15,2-3 0 0,1-6 0 0,-1-5 128 0,1-2-128 0,-1-3 0 16,2-4 0-16,2-2 128 16,2-2-128-16,1-2 0 0,0 2 0 0,0 0 0 0,0 4 0 0,-3 6 0 15,-5 5 0-15,-2 6 0 0,-3 4 0 0,-2 3 0 16,-5 3 0-16,0 7 0 0,-3 4 0 0,-1 5 0 16,-2 6-144-16,-2 6 144 0,-3 2 0 0,-2 2 0 15,-1 4-416-15,-2 3 32 0,-1 8 0 0,0 0 0 31,0 0-1696-31,-5 12-336 0,-4 0-64 0,-1 7-11472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58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7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9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lopefield.nathangrigg.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hyperlink" Target="https://math.uiowa.edu/undergraduate-program/majors-minor/minor-requirement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E4144-8C65-4DBA-93B9-D8B9CACCF17E}"/>
              </a:ext>
            </a:extLst>
          </p:cNvPr>
          <p:cNvSpPr/>
          <p:nvPr/>
        </p:nvSpPr>
        <p:spPr>
          <a:xfrm>
            <a:off x="152400" y="5334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CMBX10"/>
              </a:rPr>
              <a:t>Section 2.7 Euler’s method: </a:t>
            </a:r>
            <a:r>
              <a:rPr lang="en-US" sz="7200" dirty="0">
                <a:latin typeface="CMR10"/>
              </a:rPr>
              <a:t>Using tangent lines to</a:t>
            </a:r>
          </a:p>
          <a:p>
            <a:r>
              <a:rPr lang="en-US" sz="7200" dirty="0">
                <a:latin typeface="CMR10"/>
              </a:rPr>
              <a:t>approximate a </a:t>
            </a:r>
          </a:p>
          <a:p>
            <a:r>
              <a:rPr lang="en-US" sz="7200" dirty="0">
                <a:latin typeface="CMR10"/>
              </a:rPr>
              <a:t>function.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C4027-2FDF-4C22-83AD-AE0C6D44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56"/>
          <a:stretch/>
        </p:blipFill>
        <p:spPr>
          <a:xfrm>
            <a:off x="7467600" y="2895600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FCEF6-39D1-48CC-A295-514C2BFF575F}"/>
              </a:ext>
            </a:extLst>
          </p:cNvPr>
          <p:cNvSpPr/>
          <p:nvPr/>
        </p:nvSpPr>
        <p:spPr>
          <a:xfrm>
            <a:off x="1219200" y="7010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http://slopefield.nathangrigg.net</a:t>
            </a:r>
            <a:r>
              <a:rPr lang="en-US" sz="28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67911C-B613-4588-8F72-469AA3CA55F6}"/>
                  </a:ext>
                </a:extLst>
              </p14:cNvPr>
              <p14:cNvContentPartPr/>
              <p14:nvPr/>
            </p14:nvContentPartPr>
            <p14:xfrm>
              <a:off x="752400" y="1597680"/>
              <a:ext cx="9587160" cy="5618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67911C-B613-4588-8F72-469AA3CA55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040" y="1588320"/>
                <a:ext cx="9605880" cy="56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32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34F96-F95C-4E14-8A1E-5D129164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7" y="0"/>
            <a:ext cx="1168826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C2A7CA-605F-4023-BC5C-E9F474304298}"/>
                  </a:ext>
                </a:extLst>
              </p14:cNvPr>
              <p14:cNvContentPartPr/>
              <p14:nvPr/>
            </p14:nvContentPartPr>
            <p14:xfrm>
              <a:off x="83160" y="-73800"/>
              <a:ext cx="11623680" cy="769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C2A7CA-605F-4023-BC5C-E9F474304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00" y="-83160"/>
                <a:ext cx="11642400" cy="77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98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DEE621-DD90-4AB0-A1DF-14B131A630A2}"/>
              </a:ext>
            </a:extLst>
          </p:cNvPr>
          <p:cNvSpPr/>
          <p:nvPr/>
        </p:nvSpPr>
        <p:spPr>
          <a:xfrm>
            <a:off x="2209800" y="2286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http://slopefield.nathangrigg.net</a:t>
            </a:r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1698F-FADE-4718-8F66-7666A84E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1866"/>
            <a:ext cx="11887200" cy="588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AFAB6-52CA-44ED-8B82-2DEA96E6AB64}"/>
              </a:ext>
            </a:extLst>
          </p:cNvPr>
          <p:cNvSpPr txBox="1"/>
          <p:nvPr/>
        </p:nvSpPr>
        <p:spPr>
          <a:xfrm>
            <a:off x="7848600" y="2133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HW 2.3 #11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F65F76-8673-472A-A6D9-0F0855F1C769}"/>
                  </a:ext>
                </a:extLst>
              </p14:cNvPr>
              <p14:cNvContentPartPr/>
              <p14:nvPr/>
            </p14:nvContentPartPr>
            <p14:xfrm>
              <a:off x="23040" y="2009160"/>
              <a:ext cx="11514600" cy="3947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F65F76-8673-472A-A6D9-0F0855F1C7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0" y="1999800"/>
                <a:ext cx="11533320" cy="39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6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CE00E-4C2F-4DC6-9AE2-C687C5A1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28"/>
          <a:stretch/>
        </p:blipFill>
        <p:spPr>
          <a:xfrm>
            <a:off x="1" y="32657"/>
            <a:ext cx="92202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58719-7C96-437C-AB7F-40F1583ED1CD}"/>
              </a:ext>
            </a:extLst>
          </p:cNvPr>
          <p:cNvSpPr txBox="1"/>
          <p:nvPr/>
        </p:nvSpPr>
        <p:spPr>
          <a:xfrm>
            <a:off x="761999" y="6477000"/>
            <a:ext cx="381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Step size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AB4439-36F1-485B-8E8B-41B2A2369DFF}"/>
                  </a:ext>
                </a:extLst>
              </p14:cNvPr>
              <p14:cNvContentPartPr/>
              <p14:nvPr/>
            </p14:nvContentPartPr>
            <p14:xfrm>
              <a:off x="259920" y="2943720"/>
              <a:ext cx="4342680" cy="442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AB4439-36F1-485B-8E8B-41B2A2369D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560" y="2934360"/>
                <a:ext cx="4361400" cy="44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27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CE00E-4C2F-4DC6-9AE2-C687C5A1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28"/>
          <a:stretch/>
        </p:blipFill>
        <p:spPr>
          <a:xfrm>
            <a:off x="1" y="32657"/>
            <a:ext cx="92202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ADADFB-EA47-473D-AC0A-B494AD551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56"/>
          <a:stretch/>
        </p:blipFill>
        <p:spPr>
          <a:xfrm>
            <a:off x="7443352" y="32657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937461-26C7-42FA-89B7-B3AC0D1302AF}"/>
              </a:ext>
            </a:extLst>
          </p:cNvPr>
          <p:cNvSpPr txBox="1"/>
          <p:nvPr/>
        </p:nvSpPr>
        <p:spPr>
          <a:xfrm>
            <a:off x="761999" y="6477000"/>
            <a:ext cx="381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Step size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374BC-232C-40D6-BBFF-9F8DFDE5E7FC}"/>
              </a:ext>
            </a:extLst>
          </p:cNvPr>
          <p:cNvSpPr txBox="1"/>
          <p:nvPr/>
        </p:nvSpPr>
        <p:spPr>
          <a:xfrm>
            <a:off x="7443352" y="32657"/>
            <a:ext cx="41390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Step size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3117AA-5D97-4F0D-ADB0-322D1917564A}"/>
                  </a:ext>
                </a:extLst>
              </p14:cNvPr>
              <p14:cNvContentPartPr/>
              <p14:nvPr/>
            </p14:nvContentPartPr>
            <p14:xfrm>
              <a:off x="370800" y="-41760"/>
              <a:ext cx="11334600" cy="757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3117AA-5D97-4F0D-ADB0-322D191756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40" y="-51120"/>
                <a:ext cx="11353320" cy="75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74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EB936D-07B0-476C-B918-CFE074AB9A51}"/>
              </a:ext>
            </a:extLst>
          </p:cNvPr>
          <p:cNvSpPr/>
          <p:nvPr/>
        </p:nvSpPr>
        <p:spPr>
          <a:xfrm>
            <a:off x="7620000" y="908713"/>
            <a:ext cx="396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MATH:3800:0101 Elementary Numerical Analysis</a:t>
            </a:r>
          </a:p>
          <a:p>
            <a:r>
              <a:rPr lang="en-US" sz="2400" dirty="0"/>
              <a:t>This course examines numerical methods for finding solutions</a:t>
            </a:r>
          </a:p>
          <a:p>
            <a:endParaRPr lang="en-US" sz="2400" b="1" dirty="0"/>
          </a:p>
          <a:p>
            <a:r>
              <a:rPr lang="en-US" sz="2400" dirty="0"/>
              <a:t>Students who have taken the Engineering calculus sequence of MATH:1560, 2550, 2560, and 3550 may satisfy the minor requirements by taking one additional 3 or 4 </a:t>
            </a:r>
            <a:r>
              <a:rPr lang="en-US" sz="2400" dirty="0" err="1"/>
              <a:t>s.h.</a:t>
            </a:r>
            <a:r>
              <a:rPr lang="en-US" sz="2400" dirty="0"/>
              <a:t> course with the  restrictions:</a:t>
            </a:r>
          </a:p>
          <a:p>
            <a:r>
              <a:rPr lang="en-US" sz="2400" b="1" dirty="0">
                <a:hlinkClick r:id="rId5"/>
              </a:rPr>
              <a:t>https://math.uiowa.edu/undergraduate-program/majors-minor/minor-requirements</a:t>
            </a:r>
            <a:r>
              <a:rPr lang="en-US" sz="2400" b="1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62D0A-0B8D-4CA0-92CE-B6C73D01CD68}"/>
                  </a:ext>
                </a:extLst>
              </p14:cNvPr>
              <p14:cNvContentPartPr/>
              <p14:nvPr/>
            </p14:nvContentPartPr>
            <p14:xfrm>
              <a:off x="2080440" y="492120"/>
              <a:ext cx="7972920" cy="683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62D0A-0B8D-4CA0-92CE-B6C73D01CD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1080" y="482760"/>
                <a:ext cx="7991640" cy="68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09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D70C1-6B0C-4A46-9D80-EA7BCD9A7056}"/>
                  </a:ext>
                </a:extLst>
              </p14:cNvPr>
              <p14:cNvContentPartPr/>
              <p14:nvPr/>
            </p14:nvContentPartPr>
            <p14:xfrm>
              <a:off x="2137320" y="871920"/>
              <a:ext cx="8110080" cy="667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D70C1-6B0C-4A46-9D80-EA7BCD9A70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7960" y="862560"/>
                <a:ext cx="8128800" cy="66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C8AB02-F5A4-41BC-AFA7-86C84FC5FB98}"/>
              </a:ext>
            </a:extLst>
          </p:cNvPr>
          <p:cNvGrpSpPr/>
          <p:nvPr/>
        </p:nvGrpSpPr>
        <p:grpSpPr>
          <a:xfrm>
            <a:off x="304800" y="381000"/>
            <a:ext cx="6572250" cy="676275"/>
            <a:chOff x="0" y="238125"/>
            <a:chExt cx="6572250" cy="676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12253-FE35-4021-A956-47DC0D0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8125"/>
              <a:ext cx="4391025" cy="676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62C93-6C1D-458A-9E67-9F00E0FC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47650"/>
              <a:ext cx="2000250" cy="666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42A1C4-B493-4289-8121-623FC87E8A7A}"/>
              </a:ext>
            </a:extLst>
          </p:cNvPr>
          <p:cNvSpPr/>
          <p:nvPr/>
        </p:nvSpPr>
        <p:spPr>
          <a:xfrm>
            <a:off x="457200" y="1143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Estimate y(0.3) using h = Step size  = </a:t>
            </a:r>
            <a:r>
              <a:rPr lang="en-US" sz="3600" dirty="0">
                <a:latin typeface="Symbol" panose="05050102010706020507" pitchFamily="18" charset="2"/>
              </a:rPr>
              <a:t>D</a:t>
            </a:r>
            <a:r>
              <a:rPr lang="en-US" sz="3600" dirty="0"/>
              <a:t>t = 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61D4F7-FC51-49D3-9C3E-1A949D1CDBD9}"/>
                  </a:ext>
                </a:extLst>
              </p14:cNvPr>
              <p14:cNvContentPartPr/>
              <p14:nvPr/>
            </p14:nvContentPartPr>
            <p14:xfrm>
              <a:off x="72000" y="780120"/>
              <a:ext cx="11819160" cy="6515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61D4F7-FC51-49D3-9C3E-1A949D1CDB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40" y="770760"/>
                <a:ext cx="11837880" cy="65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69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96B0A-E8D1-4CFB-985C-FC070F39C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24"/>
          <a:stretch/>
        </p:blipFill>
        <p:spPr>
          <a:xfrm>
            <a:off x="1676400" y="2133600"/>
            <a:ext cx="118872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C8AB02-F5A4-41BC-AFA7-86C84FC5FB98}"/>
              </a:ext>
            </a:extLst>
          </p:cNvPr>
          <p:cNvGrpSpPr/>
          <p:nvPr/>
        </p:nvGrpSpPr>
        <p:grpSpPr>
          <a:xfrm>
            <a:off x="304800" y="381000"/>
            <a:ext cx="6572250" cy="676275"/>
            <a:chOff x="0" y="238125"/>
            <a:chExt cx="6572250" cy="676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12253-FE35-4021-A956-47DC0D0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125"/>
              <a:ext cx="4391025" cy="676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62C93-6C1D-458A-9E67-9F00E0FC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47650"/>
              <a:ext cx="2000250" cy="666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42A1C4-B493-4289-8121-623FC87E8A7A}"/>
              </a:ext>
            </a:extLst>
          </p:cNvPr>
          <p:cNvSpPr/>
          <p:nvPr/>
        </p:nvSpPr>
        <p:spPr>
          <a:xfrm>
            <a:off x="457200" y="1143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Estimate y(0.3) using h = Step size  = </a:t>
            </a:r>
            <a:r>
              <a:rPr lang="en-US" sz="3600" dirty="0">
                <a:latin typeface="Symbol" panose="05050102010706020507" pitchFamily="18" charset="2"/>
              </a:rPr>
              <a:t>D</a:t>
            </a:r>
            <a:r>
              <a:rPr lang="en-US" sz="3600" dirty="0"/>
              <a:t>t = 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DD26B9-5968-4DB7-AACA-42BD5EB9F85A}"/>
                  </a:ext>
                </a:extLst>
              </p14:cNvPr>
              <p14:cNvContentPartPr/>
              <p14:nvPr/>
            </p14:nvContentPartPr>
            <p14:xfrm>
              <a:off x="0" y="992160"/>
              <a:ext cx="11891160" cy="622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DD26B9-5968-4DB7-AACA-42BD5EB9F8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982800"/>
                <a:ext cx="11909880" cy="62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30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9EFB03-38CB-4811-A2B3-5A0EFAD85424}"/>
                  </a:ext>
                </a:extLst>
              </p14:cNvPr>
              <p14:cNvContentPartPr/>
              <p14:nvPr/>
            </p14:nvContentPartPr>
            <p14:xfrm>
              <a:off x="401040" y="146520"/>
              <a:ext cx="11490120" cy="707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9EFB03-38CB-4811-A2B3-5A0EFAD854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680" y="137160"/>
                <a:ext cx="11508840" cy="70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71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7685</TotalTime>
  <Words>153</Words>
  <Application>Microsoft Office PowerPoint</Application>
  <PresentationFormat>Custom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CMBX10</vt:lpstr>
      <vt:lpstr>CMR10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409</cp:revision>
  <cp:lastPrinted>2010-08-30T14:05:57Z</cp:lastPrinted>
  <dcterms:created xsi:type="dcterms:W3CDTF">2010-08-30T13:57:37Z</dcterms:created>
  <dcterms:modified xsi:type="dcterms:W3CDTF">2021-02-15T07:40:07Z</dcterms:modified>
</cp:coreProperties>
</file>