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83" r:id="rId3"/>
    <p:sldId id="278" r:id="rId4"/>
    <p:sldId id="312" r:id="rId5"/>
    <p:sldId id="271" r:id="rId6"/>
    <p:sldId id="313" r:id="rId7"/>
    <p:sldId id="314" r:id="rId8"/>
    <p:sldId id="279" r:id="rId9"/>
    <p:sldId id="280" r:id="rId10"/>
    <p:sldId id="281" r:id="rId11"/>
    <p:sldId id="309" r:id="rId12"/>
    <p:sldId id="270" r:id="rId13"/>
    <p:sldId id="298" r:id="rId14"/>
    <p:sldId id="287" r:id="rId15"/>
    <p:sldId id="288" r:id="rId16"/>
    <p:sldId id="289" r:id="rId17"/>
    <p:sldId id="290" r:id="rId18"/>
    <p:sldId id="308" r:id="rId19"/>
    <p:sldId id="291" r:id="rId20"/>
    <p:sldId id="295" r:id="rId21"/>
    <p:sldId id="292" r:id="rId22"/>
    <p:sldId id="311" r:id="rId23"/>
    <p:sldId id="293" r:id="rId2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39" d="100"/>
          <a:sy n="39" d="100"/>
        </p:scale>
        <p:origin x="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6:33:24.2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4343 377 9151 0,'0'0'400'0,"0"0"96"0,3-10-496 0,-3 10 0 0,0 0 0 0,3-7 0 0,-3 7 640 0,0 0 16 0,0 0 16 0,0 0 0 16,0-10-176-16,0 10-48 16,0 0 0-16,0 0 0 0,0 0-48 0,0 0-16 0,0 0 0 0,0 0 0 15,0 0-176-15,0 0-32 0,0 0-16 0,0 0 0 16,0 0 16-16,-11 5 0 0,11-5 0 0,-12 7 0 15,1-4-48-15,0 3-128 0,1 0 192 0,-2 0-64 16,-2-1 48-16,2 4 0 0,-1-1 0 0,3-1 0 16,-3 0-48-16,-2-1-128 0,-2 4 192 0,0-1-64 15,-6 1 64-15,0-2 0 0,-1 2 0 0,-20 4 0 16,8-5 48-16,3 0 16 0,3-4 0 0,1-1 0 16,0-2 0-16,-2 0 0 0,5-2 0 0,-1 0 0 15,0 0-128-15,1-2-128 0,1 0 176 0,1-2-176 16,0 0 240-16,1-1-64 0,-1 1-16 0,2 2 0 15,2-2-32-15,1 3-128 0,-1-3 192 0,-1 0-64 0,2 2-128 16,3-1 0-16,2 2 144 0,2-1-144 0,2 2 160 0,1-1-32 16,0 2-128-16,9-1 192 0,-10 2-192 0,10-2 176 15,-9 2-176-15,9-2 160 0,-7 3 0 0,7-3 0 16,0 0 0-16,0 0 0 0,-8 6-32 0,8-6-128 16,-5 7 192-16,5-7-64 15,-4 10-128-15,2-3 0 0,-2 4 0 0,3-4 0 0,-1 5 0 0,2-2 0 16,0 2 0-16,0 6 0 0,0 0 0 0,0 1 0 15,-1 3 0-15,0 7 0 0,-1-1 0 0,1 2 0 16,-1 2 0-16,-1 4 0 0,2-1 0 0,-3 2 0 16,0 1 0-16,2 3 0 0,-2 4 192 0,0-1-64 15,0 2 0-15,-1 2 0 0,-1 0-128 0,1 6 192 0,1-2-192 16,-1 3 192-16,-2 0-192 0,0 4 128 0,-2-2-128 16,1 0 128-16,1 1-128 0,-1 1 0 0,2 1 0 0,-1 1 0 15,1 1 0-15,0-2 0 0,-3 4 0 0,1-7 0 16,2-3 0-16,-1 4 0 0,-2 5 0 0,2-4 0 15,-1-1 0-15,-1 3 128 0,-1 0-128 0,-1 1 0 16,-2-2 128-16,0-3-128 0,1 6 0 0,-1-5 128 16,-1-2-128-16,1-1 0 0,0-1 0 0,2 0 128 15,0-1-128-15,-1-1 128 0,-1-1-128 0,3 0 128 16,0 1 64-16,0-2 0 0,-3-2 0 0,0 0 0 16,6-8 16-16,-1-1 16 0,2-1 0 0,0-2 0 15,-2-3-224-15,2-3 128 0,0-6-128 0,0 3 0 16,1-5 144-16,1 1-144 0,0-2 128 0,-1 2-128 15,-1-1 128-15,-2-2-128 0,1-1 0 0,-1 1 128 16,0 2 0-16,1 1 0 0,-1-1 0 0,2-5 0 0,-1 1 80 0,2 0 16 16,-1-3 0-16,1 0 0 0,1-3 16 0,2-1 0 15,-2 1 0-15,1-5 0 0,3-7-64 0,-2 13-16 16,2-13 0-16,-2 9 0 0,2-9-16 0,0 0 0 16,-1 10 0-16,1-10 0 0,0 0-144 0,0 0 192 15,0 0-192-15,0 0 192 0,0 0-192 0,8 9 0 16,-8-9 0-16,0 0 0 0,10 9 128 0,1-4-128 15,-11-5 0-15,13 4 128 0,0-2 0 0,0-2 0 16,2 3 0-16,-1-3 0 0,2 0 0 0,3 1-128 16,2-1 192-16,5 2-64 0,1-2-128 0,4 0 160 15,2 0-160-15,1 0 160 0,0 0-160 0,2 1 160 16,-2-1-160-16,4 1 160 0,2-1-160 0,2 0 192 16,1-1-192-16,5 2 192 0,1-2-192 0,1 1 0 0,2 0 0 0,-2 0 0 15,0 2 0-15,-2-2 0 0,1 3 0 0,2-1 0 16,1 0 0-16,2 0 0 15,2 2 0-15,1 0 0 0,1-2 0 0,0 2 0 0,-9 0 0 0,0 1 0 16,-4-1 0-16,0 0 0 0,-3 0 0 0,1 1 0 16,-4-3 0-16,1-1 0 0,0-1 0 0,0 0 0 15,-3 0 0-15,-2 0 0 0,-2-1 128 0,-2 0-128 16,-4 0 0-16,-3-2 192 0,0 2-192 0,-4-2 192 16,-1 1 0-16,-1-1 0 0,-5 1 0 0,-1-1 0 15,-1-1 0-15,-11 4 16 0,10-2 0 0,-10 2 0 16,0 0-32-16,0 0-16 0,9-3 0 0,-9 3 0 15,0 0-160-15,0 0 192 0,9-1-192 0,-9 1 192 16,0 0-624 0,10 6-112-16,-3 2-32 0,0 2-9504 0,-2 3-1904 0</inkml:trace>
  <inkml:trace contextRef="#ctx0" brushRef="#br1" timeOffset="5621.32">4898 4896 8287 0,'0'0'736'0,"9"-7"-592"0,-2 0-144 0,1-1 0 16,-1 3 0-16,1-3-192 0,-3 1 32 0,3 2 16 15,-8 5 384-15,0 0 80 0,9-7 0 0,-9 7 16 16,0 0 0-16,0 0 0 0,0 0 0 0,0 0 0 16,0 0-32-16,0 0-16 0,0 0 0 0,0 0 0 15,0 0 32-15,0 0 16 0,0 0 0 0,0 0 0 16,0 0-80-16,0 0 0 0,0 0-16 0,-12 9 0 16,1-5-80-16,-3 2-16 0,-1 2 0 0,-3-3 0 15,2 0 48-15,-1 3 16 0,-2-1 0 0,-4 2 0 16,-1-4 112-16,-1 0 32 0,-5 2 0 0,-2-3 0 15,-1 1-32-15,-2-2 0 0,-1 2 0 0,3-2 0 0,1-3 48 16,2 0 0-16,-2 3 0 0,0-2 0 0,-2-2-32 16,3 2 0-16,1 1 0 0,-2 1 0 0,-2-1-32 15,-2 2-16-15,-1-1 0 0,-2-2 0 0,-2 0-96 0,2-1-32 16,1 0 0-16,3 0 0 0,0-1-160 0,0 1 160 16,0 0-160-16,2 0 160 0,1 0-160 0,1 0 128 15,1-1-128-15,1 0 128 0,-2-1-128 0,1 1 0 16,-1-3 0-16,1 2 0 0,-1-1 0 0,4 1 0 15,3 0 0-15,4-2 0 0,1-1 144 0,2 2-144 16,2 1 160-16,1 0-160 0,0-2 304 0,1 1-48 16,1 3 0-16,0 0 0 0,2 0-256 0,0 2 0 15,1 0 0-15,0 0 0 0,1-1 256 0,8-1-64 16,-8 2-16-16,8-2 0 0,-9 5-16 0,1 2 0 0,2-3 0 16,1 3 0-16,5-7-160 0,-5 13 0 0,-2 1 0 0,2 0 0 15,1 0 0-15,2 6 0 0,-1 2 0 0,1-2 0 16,-1 0 0-16,-1 5 0 0,3 1 0 15,0 0 0-15,-2 2 0 0,2 5 0 0,0 2 0 0,-1 2 0 16,1 1 0-16,0 0 0 0,0 3 0 0,-1 4 0 16,1-2 0-16,-1 4 0 0,0-1 0 0,1 2 0 15,0 3 0-15,-2 3 0 0,1 4 0 0,0 3 0 16,1-3 0-16,-1 4 0 0,-4 3 0 0,3 3 0 16,-2-1-144-16,-1 2 144 0,1 2 0 0,2 0 0 15,-1-1 0-15,-1 0 0 0,0 2 0 0,-1 2 0 16,3 5 0-16,0-4 0 0,2 0 0 0,-2 4 0 15,1-2 0-15,-1 1 0 0,2 2 0 0,1 0 0 0,-1 1 0 16,1-3 192-16,1-1-48 0,-1 3-16 0,-1-1-128 0,-1 4 0 16,2 2 144-16,-1-3-144 0,0 1 0 15,0 4 144-15,-2-2-144 0,2 0 0 0,1 3 176 16,-3-2-176-16,2-2 160 0,1-2-160 0,4 1 128 0,-3 2-128 16,2-1 0-16,0 0 144 0,0 1-144 0,1-1 0 15,-2-5 0-15,2 5 0 0,0-3 0 0,1 3 0 16,0-5 0-16,0 1 128 0,-1-3-128 0,1 5 0 15,-1-3 0-15,1 1 0 0,-2-1 128 0,-1-1-128 16,-1 2 0-16,1-2 128 0,-1-1 80 0,-1 1 16 16,0-3 0-16,-1 1 0 0,-2 2-48 0,1-3-16 15,-1-3 0-15,-2 3 0 0,2 0-160 0,0 3 128 0,-4-6-128 16,2 1 128-16,0-1-128 0,0 1 192 16,-3-1-192-16,3-2 192 0,-1-1-192 0,1-5 192 0,-3-1-192 0,1-4 192 15,-1 4-192-15,0-5 0 16,1-3 144-16,-4 2-144 0,-1 0 0 0,-1 2 128 15,0-6-128-15,-1 0 0 0,-2-2 0 0,-2 3 144 0,-1-1-144 0,0 4 0 16,0 0 256-16,1-1-48 0,2-2-16 0,-1-1 0 16,0-3-16-16,2-2-16 0,0 0 0 15,2 1 0-15,1-5-160 0,1-1 0 0,1-3 0 16,3-5 128-16,-1 1-128 0,2-4 0 0,-2-2 0 0,2-1 0 16,-1 1 0-16,2-5 0 0,0-1 0 0,1 0 0 15,0-3 0-15,1-2 128 0,-1-1-128 0,0 1 0 16,0-3 0-16,2 1 0 0,0-1 0 0,1-1 0 15,-1-2 128-15,0 0-128 0,1 0 128 0,1-3-128 16,-1 0 208-16,1-10-32 0,0 13-16 0,0-13 0 0,1 10-16 16,-1-10 0-16,3 11 0 0,-3-11 0 0,0 0-144 0,5 10 192 15,-5-10-192-15,6 11 192 0,-6-11-192 0,8 10 0 16,-8-10 0-16,7 6 128 0,-7-6-128 0,10 5 0 16,-10-5 144-16,12 4-144 0,-2 0 0 0,2-3 144 15,-1 0-144-15,-1-1 0 0,2 0 0 0,2-1 0 16,1 4 0-16,0-2 0 0,3-1 128 0,1 1-128 15,4 0 0-15,3 1 0 0,5-2 0 0,5 0 0 16,2 1 0-16,1 0 0 0,-1 1 128 0,3-1-128 16,1-2 0-16,4 1 0 0,1-2 0 0,5 2 128 15,4 0-128-15,3 0 0 0,5 2 0 0,-2 1 0 16,-5 0 0-16,1 1 0 0,-2 0 0 0,-2 4 0 0,0-4 0 16,3 3 0-16,1 3 160 0,0-4-160 15,-4 0 128-15,-4 2-128 0,-8-4 0 0,-3 6 0 0,-2-5 0 0,-3 2 0 16,-1-1 0-16,-2 0 0 0,-3-1 0 0,-3 3 0 15,-1-3-224-15,-2 1-80 0,0 2-16 16,-2-3-9152-16,0 5-1824 0</inkml:trace>
  <inkml:trace contextRef="#ctx0" brushRef="#br0" timeOffset="12168.33">10586 3133 12319 0,'0'0'544'0,"0"0"112"0,0 0-528 0,0 0-128 0,0 0 0 0,0 0 0 0,0 0 1120 0,0 0 192 16,0 0 32-16,0 0 16 0,-6 3-320 0,2 0-64 15,-3 2-16-15,2 3 0 0,2-3-192 0,-3 5-32 16,1 0-16-16,0 7 0 0,3 4-80 0,-3 3-32 15,-2-1 0-15,1 6 0 0,0 2-96 0,-1 3-32 0,0 3 0 0,-4 4 0 16,-1 1-224-16,-1 0-32 16,-1 1-16-16,0-2 0 0,0 1-208 0,0-2 128 15,0-3-128-15,0-3 0 16,0-4-384-16,4-1-192 0,0-5-16 0,2-1-7376 16,1-3-1472-16</inkml:trace>
  <inkml:trace contextRef="#ctx0" brushRef="#br0" timeOffset="12933.17">10131 3262 13823 0,'0'0'1216'0,"0"0"-960"0,6-2-256 0,2-7 0 16,2 1 800-16,4-5 112 0,3-1 32 0,4 0 0 0,5-2-240 0,4-3-32 16,4-5-16-16,22-11 0 0,-1 5 80 0,-4-1 16 15,-5 1 0-15,-2 4 0 0,1 0-352 0,-17 12-64 16,-2 0-16-16,2 1 0 0,-1 4-320 0,0-1 128 16,-5 5-128-16,3 0 0 0,-4 5 0 15,0 6 0-15,-2 2 0 0,-2 7 0 0,0 5 144 0,-4 8-144 16,-4 5 192-16,-3 6-192 0,-1 1 240 0,-4 9-64 15,-5-1-16-15,-3 4 0 0,-3 0-32 0,-2 0 0 16,-4 0 0-16,-2-1 0 0,-1-6 48 0,1-3 0 16,-1-7 0-16,2-4 0 0,2-5 0 0,1-3 0 15,3-5 0-15,2-4 0 0,2-1 16 0,4-8 0 16,3-5 0-16,0 0 0 0,0 0 128 0,3-8 48 16,3-3 0-16,1-3 0 0,2-3-224 0,3 1-144 0,0-2 192 15,2 0-192-15,3 0 0 0,-1 2 0 16,2 2 0-16,0 1 0 0,0 2 0 0,-1 4 0 0,1 2 0 0,0 5 0 15,-1 3 0-15,-2 3 0 16,-1 6 192-16,-3 2-192 0,2 2 192 0,-3 6-192 0,-1-1 192 0,-1 1-192 16,1 1 144-16,-4 2-144 0,1-2 0 15,-1 1 144-15,1-2-144 0,2-3 0 16,-3-3 144-16,0-4-144 0,5-2 0 0,-2-4 144 0,1 1-144 16,2-6 0-16,2-2 400 0,1-4-16 0,1 0-16 15,3-2 0-15,0-5-80 0,0-1-16 0,0 1 0 0,1 0 0 16,0-4-272-16,0 5 160 0,0 2-160 15,0-1 128-15,-3 2-128 0,2-1 0 0,-1 3 0 0,-2 4 128 16,0-1-128-16,0 2 128 0,-1 2-128 0,0 0 128 16,0 2-128-16,0 1 128 0,-3 4-128 0,-1-1 128 0,1 0-128 15,-3 2 0-15,-1 3 0 0,0-2 0 16,0 1 0-16,-2-2-224 0,2 1 48 0,-2-2 16 0,-1 0 160 0,-2-4 0 16,-2-4 0-16,0 0-128 0,9 0 128 0,-1-2 0 15,-2 1 0-15,1-5 0 0,-1-1 192 0,0 2-48 16,1-4 0-16,-2 3 0 0,5 1-144 0,-3-3 0 15,1 3 0-15,0 4 0 0,-2 1 0 16,2 1 128-16,-2 0-128 0,4 6 0 0,-2 3 256 0,1-1-16 16,2 4-16-16,-2 1 0 0,1-3-224 0,2 0 176 15,-5 3-176-15,1 0 160 0,1-3-160 0,0 0 0 16,0 0 144-16,1-3-144 16,0-2-1200-16,4 0-304 0,-1-4-64 0,1-2-12000 0</inkml:trace>
  <inkml:trace contextRef="#ctx0" brushRef="#br0" timeOffset="13502.35">12817 3153 14847 0,'0'0'656'0,"4"-5"144"0,3-2-640 0,1 2-160 16,2-5 0-16,0 1 0 0,4-3 912 0,1-1 160 16,4 0 16-16,2-1 16 0,0-1 320 0,1 2 64 0,1 2 16 0,-1 1 0 15,-2 2-592-15,0 0-112 0,1 6-32 0,4 2 0 16,-6 5-576-16,-2 5-192 15,-5 4 0-15,-3 4 0 0,-3 3 0 0,-3 5 0 16,-4 1 0-16,-6 6 0 0,-4 4 0 0,-6-1 0 0,-5 5 160 0,1-10-160 16,-4 0 144-16,-4 1-144 0,-3 1 160 0,-1 1-160 15,-3 1 144-15,4-3-144 0,1-2 128 0,1-5-128 16,2-2 160-16,6-4-160 0,4-3 192 0,2-4-192 16,5-5 192-16,2 0-64 0,4-3 0 0,5-4-128 15,0 0 160-15,0 0-160 0,8-5 128 0,2 0-128 0,3 1 0 16,3 2 0-16,3 0 0 0,3 2 0 15,2 3 0-15,0-1 0 0,1 2 0 0,1 1 0 16,3-1-256-16,-1-1 80 0,-1-1 16 0,-1 2-12352 16</inkml:trace>
  <inkml:trace contextRef="#ctx0" brushRef="#br0" timeOffset="13697.26">13398 3780 24879 0,'0'0'2208'16,"0"0"-1760"-16,0 0-448 0,7 2 0 0,1 2 896 0,0-2 112 15,-2-2 16-15,3-1 0 0,-4-1-256 0,1-3-32 16,1-6-16-16,-4 2 0 0,2-3-464 0,1-1-80 0,-4 2-32 0,3-2 0 31,-2 4-1872-31,-2-1-368 0,-2 2-80 0,1-1 0 0</inkml:trace>
  <inkml:trace contextRef="#ctx0" brushRef="#br0" timeOffset="14034.14">14240 3112 2751 0,'0'0'256'0,"0"0"-256"0,-2-9 0 0,2 9 0 0,0-3 3744 0,0 3 704 15,0 0 144-15,0 0 16 0,0 0-2688 0,0 0-528 16,-1 6-112-16,-1 4-32 0,0 0-80 0,-1 2-16 16,1 2 0-16,-2 1 0 0,-1 3-720 0,1 1-160 15,0 1-16-15,0-1-16 0,2 1-240 0,-2 1 0 16,4-2 0-16,1-1 0 0,2-1 144 0,-1-1-144 15,3-1 128-15,2-4-128 0,0-2 128 0,2 0-128 16,1-2 0-16,3-5 128 0,-1 1 80 0,3-2 16 16,1-2 0-16,2-3 0 0,0-1-224 0,1-4 0 15,1 1-192-15,1-3-8704 16,-1-2-1760-16</inkml:trace>
  <inkml:trace contextRef="#ctx0" brushRef="#br0" timeOffset="14227.26">14596 3028 27007 0,'-2'17'1200'0,"-1"-6"240"0,2 6-1152 0,-2-3-288 16,0 4 0-16,-2 3 0 0,-1 6 1168 0,0 1 176 0,-2 5 48 16,0 1 0-16,-3-1-512 0,1 2-112 0,-1-1 0 0,-2-1-16 15,-1 1-528-15,0-2-96 0,-1 0-128 0,-2-2 176 16,1 1-544-1,1-6-96-15,-1-1-32 0,6-2 0 0,0-4-2576 0,4-4-512 0</inkml:trace>
  <inkml:trace contextRef="#ctx0" brushRef="#br0" timeOffset="14432.63">14812 3888 25919 0,'0'0'1152'0,"0"0"224"0,0 0-1104 16,0 0-272-16,0 0 0 0,0 0 0 0,0 0 1200 0,0 0 176 15,7-7 32-15,-2-3 16 0,-1 0-784 0,1 0-144 16,-1-4-48-16,-1 0 0 0,1 1-448 0,-1 0-256 16,-3-2 16-16,4 6-9296 15,-3-2-1872-15</inkml:trace>
  <inkml:trace contextRef="#ctx0" brushRef="#br0" timeOffset="14777.79">15767 3018 15663 0,'0'0'1392'0,"0"0"-1120"0,0 0-272 0,0 0 0 0,0 0 1472 0,-1 9 224 16,-2 0 48-16,-2 5 16 0,0 4 128 0,-4 2 32 15,-1 4 0-15,-1 2 0 0,-2 8-656 0,-2 2-128 16,-3 3-32-16,0 5 0 0,-1 1-592 0,0 3-128 15,0-1-32-15,1 2 0 0,0 0-128 0,3-3-32 16,1 1 0-16,1 0 0 16,2-8-480-16,2 0-96 0,0-5-32 0,3-1 0 15,1-6-2128-15,3-1-416 0,-2 12-96 0,8-15-16 16</inkml:trace>
  <inkml:trace contextRef="#ctx0" brushRef="#br0" timeOffset="15253.1">17470 3291 4607 0,'-1'-12'400'0,"2"4"-400"0,1 0 0 0,-2 0 0 0,0-5 2768 0,0-2 480 16,0-1 80-16,-2-1 32 0,-1 0-1424 0,-1 1-272 16,-3-2-64-16,2 0-16 0,-1 1-512 0,-2 3-112 15,-1 0 0-15,0 0-16 0,-2 3-368 0,-2 2-64 16,-2 0 0-16,-1 5-16 0,-4 2-240 0,0 3-64 16,-1 3 0-16,-2 4 0 0,-4 2-192 0,2 5 0 15,-2 3 128-15,1 5-128 0,1 3 0 0,1 7 0 16,0 4 0-16,1 4 0 0,1 7-128 0,1 3 128 15,-2 4 0-15,1 1 0 0,2-2-256 0,1 0 48 16,1 0 16-16,3-1 0 16,1-8-1120-16,1 0-224 0,3-3-32 0</inkml:trace>
  <inkml:trace contextRef="#ctx0" brushRef="#br0" timeOffset="15758.01">16761 3804 12959 0,'15'-10'576'0,"-6"4"112"0,1 0-560 0,6 0-128 0,-1-4 0 0,3 1 0 16,1-4 1136-16,2 2 192 0,2-1 32 0,1-1 16 16,1-1-336-16,0 4-64 0,0-1-16 0,1-2 0 15,-2 2-512-15,-2-1-96 0,-2 1-32 0,-4 3 0 16,1-1-64-16,-3 4-32 0,-3 3 0 0,0 2 0 0,-4 2-48 16,0 3-16-16,-4 4 0 0,-1 0 0 0,-4 2 80 0,0 5 16 15,-2-2 0-15,-1 2 0 0,-3-1 64 0,2 3 32 16,0 3 0-16,3-6 0 0,0 0-352 15,3-2 144-15,3-2-144 0,0-2 0 0,4 0 288 0,3-5-48 16,4-3-16-16,3-2 0 0,2 0-32 0,1-6 0 16,3 0 0-16,0-4 0 0,-1 0-48 0,-2-4-16 15,-1 1 0-15,-2 0 0 0,-3 1 0 0,-3 0-128 16,-2 1 192-16,-4 3-64 0,0-3 96 0,-5 5 16 16,-5-3 0-16,0 3 0 0,-4 0 208 0,-4 1 32 15,-5 5 16-15,-2 0 0 0,-3 2-304 0,-3 0-64 16,-1 5-128-16,1-1 192 0,1 0-192 0,2-1 0 15,4 1 0-15,3 0 0 0,5-1 0 0,4-3 0 16,7-1 0-16,0 0 0 0,5-4-320 0,5-2 32 16,4-1 16-16,5 0 0 0,6-5 128 0,2 1 144 0,4-1-208 15,0-2 80-15,0-1 128 0,-1 1 0 0,1-1 0 0,1 2 0 16,1-1 240-16,-1 4 80 16,-1 2 0-16,0 3 16 0,-6 0 80 0,1 5 16 0,-3 5 0 0,-3 3 0 15,-4 5-240-15,-3 2-64 0,-1 4 0 16,-6 1 0-16,0 1 32 0,-3 0 0 0,-3 5 0 0,-3-2 0 15,0-1-160-15,-3 2 0 0,1-2 0 0,-1-3 128 16,0-1-304-16,1-3-64 0,1-1-16 0,1-1 0 16,-1-4-2192-16,4 0-448 15</inkml:trace>
  <inkml:trace contextRef="#ctx0" brushRef="#br0" timeOffset="16302.78">18824 3126 12895 0,'0'0'1152'0,"0"0"-928"0,0 0-224 0,6-4 0 16,1 2 1280-16,-7 2 192 0,6-1 64 0,-6 1 0 15,0 0-16-15,0 0 0 0,0 0 0 0,0 0 0 0,0 0-288 0,3 11-48 16,-3 3-16-16,-4 5 0 0,-5 7-336 0,0 0-64 16,-4 3 0-16,-2 6-16 0,-3-2-560 0,-2 2-192 15,-5 2 144-15,2 1-144 0,-4 1 208 0,3-3-32 16,1-1-16-16,3-2 0 0,-1-7-160 0,3 1 0 15,3-4 0-15,4-3 128 0,3-3-128 16,3-3 0-16,3-1 0 0,4-5 0 0,3-1 0 0,4-3 0 16,4-3 0-16,3 0 0 0,6-1 0 0,1-1 0 15,5 0 0-15,2-1 128 0,3 1-128 0,2-3-224 16,0 0 48-16,1 1 16 16,-2-1-2224-16,-2-4-448 0</inkml:trace>
  <inkml:trace contextRef="#ctx0" brushRef="#br0" timeOffset="16540.65">19255 3448 15663 0,'0'0'1392'0,"0"0"-1120"16,0 0-272-16,0 0 0 0,0 0 1984 0,0 0 352 0,5 10 64 15,-4 1 16-15,-1 0-640 0,-2 3-128 0,-3 2-32 0,-3 1 0 16,-1 0-592-16,0 1-112 0,-3 1-16 0,-1 0-16 16,0-1-624-16,0 0-128 0,3-2-128 0,0 0 176 15,0-4-1168 1,2 1-224-16,3 1-64 0,0-6-7936 0,1-1-1584 0</inkml:trace>
  <inkml:trace contextRef="#ctx0" brushRef="#br0" timeOffset="16869.07">19622 3452 16575 0,'0'0'1472'0,"-3"6"-1168"16,-3 5-304-16,1 1 0 0,-1 4 1376 0,1 3 224 16,-3 3 32-16,-1 2 16 0,1-1-288 0,-3 1-48 15,0 0-16-15,1-2 0 0,0-4-240 0,1 0-48 16,2-2-16-16,-2-3 0 0,3-7-576 0,1 1-112 15,0-2-32-15,5-5 0 0,0 0-128 0,0 0-16 0,2-12-128 16,4 1 192-16,1-1-192 0,3-3 0 0,2-1 0 0,2-2 0 16,0-1 0-16,2 1 0 15,2 0-128-15,0-1 128 0,0 1 0 0,-1 3 0 16,0 1 0-16,-3 4 0 0,0 1 0 0,-3 4 0 16,0 2 0-16,-5 3 0 0,-6 0 400 0,7 5-16 0,-1 7 0 15,-3 1 0-15,-1 4-176 0,-2 2-32 0,-2 2-16 0,1-1 0 16,-4-1-160-16,0 0 0 0,-1-1 0 15,-1 1-176 1,0-1-1536-16,2 0-304 0,-1-3-64 0,3-4-10848 0</inkml:trace>
  <inkml:trace contextRef="#ctx0" brushRef="#br0" timeOffset="17223.78">20197 3458 2751 0,'0'0'256'0,"0"0"-256"0,0 0 0 0,0 0 0 0,0 0 3568 0,-6 0 656 16,6 0 144-16,0 0 32 0,0 0-2544 0,0 0-512 15,0 0-112-15,0 0-16 0,0 0-128 0,1-5-48 16,-1-4 0-16,5 4 0 0,0 0-720 0,0-2-128 15,0 2-48-15,0 2 0 0,0-4-144 0,0 2 0 16,0 3 0-16,-5 2 128 0,0 0-128 0,0 0 0 16,0 0 0-16,0 0 0 0,0 0 304 0,-8 0-32 15,-4 3 0-15,-2 6 0 0,-4 0-96 0,-1 5-32 16,-4 1 0-16,3 3 0 0,-3 1-144 0,2 0 128 16,0 3-128-16,1 1 128 0,0 1-128 0,4-4 0 0,1-1 0 15,4-2 0-15,2-2 0 0,4-3 0 16,2 0 0-16,6-2 0 15,3-3-576-15,5-2 0 0,3-3 0 0,3-2-11728 0</inkml:trace>
  <inkml:trace contextRef="#ctx0" brushRef="#br0" timeOffset="17558.79">20623 3474 11967 0,'0'0'1072'0,"0"0"-864"0,-9 2-208 0,-3 0 0 0,1 2 2368 16,3 1 416-16,-2 0 96 0,-9 4 0 0,-4 1-1232 0,8-2-256 16,-5 1-48-16,2-1-16 0,0 0-368 0,0 1-64 15,0 1 0-15,3-1-16 0,2 2-624 0,3-4-128 16,3 2-128-16,2-5 176 0,5-4-384 0,0 0-80 16,0 0-16-16,7 0 0 0,3-3-64 0,4-2-16 15,2-2 0-15,1-1 0 0,4 0 384 0,-2 1 0 16,1-3 0-16,6-2 0 0,-5-2 0 0,-7 9 0 15,-1-3 0-15,-2 3 128 0,-1 3 208 0,-1-1 48 16,0 3 0-16,-9 0 0 0,0 0 96 0,0 0 32 16,7 8 0-16,-2 5 0 0,-3-2-240 0,0 2-32 15,-4 3-16-15,2 1 0 0,-1-1-224 0,1 0 0 16,0-4 0-16,3 1 0 16,-1-2-704-16,3-3-16 0,2 1-16 0,-1-5 0 15,5 0-720-15,-2-2-144 0,3-3-16 0</inkml:trace>
  <inkml:trace contextRef="#ctx0" brushRef="#br0" timeOffset="17838.78">21038 3513 12895 0,'-19'16'576'0,"12"-8"112"0,0 6-560 0,-2 1-128 16,-2 2 0-16,0 2 0 0,-2-2 3248 0,1 0 608 0,1-1 128 0,0-2 32 0,0-2-2384 15,4-2-480-15,2-4-80 0,0 2-32 0,5-8-560 0,0 0-112 16,0 0-32-16,0 0 0 16,3-8-64-16,4-1-16 0,0-3 0 0,4-1 0 0,1-3-96 0,3-2-32 15,1-1 0-15,0-2 0 0,2 0 320 0,0 0 64 16,0 2 16-16,-1 3 0 0,1-1-80 0,-1 2-32 16,-2 2 0-16,2 4 0 0,-5-1-288 15,2 5-128-15,1 0 0 0,-2 1 128 16,-1 0-960-16,-1 2-208 0,1-1-48 0,-4 2-14384 15</inkml:trace>
  <inkml:trace contextRef="#ctx0" brushRef="#br0" timeOffset="18744.54">22395 3230 5519 0,'0'0'496'0,"0"-3"-496"16,1-1 0-16,-1 4 0 0,0 0 3264 0,0 0 544 16,4-7 112-16,-4 7 32 0,0 0-2144 0,0 0-416 15,0 0-96-15,0 0-16 0,-4 7-240 0,-2-1-48 16,-1 7-16-16,-3 1 0 0,1 0-112 0,-2 5-32 16,-1 5 0-16,-2 0 0 0,2 7-400 0,0-1-96 15,-2 1-16-15,0 3 0 0,-1 0-320 0,1 1 128 16,1-1-128-16,2-1 0 0,1-4 0 0,1 1 0 0,0-3-192 15,4-2 64 1,0-5-864-16,1-3-160 0,0-2-48 0,4-9-11712 0</inkml:trace>
  <inkml:trace contextRef="#ctx0" brushRef="#br0" timeOffset="19059.39">22259 3180 17503 0,'0'0'1552'0,"0"0"-1232"0,0 0-320 0,9-4 0 0,2 1 1280 0,2-1 208 16,2-2 48-16,1 2 0 0,2 0-144 0,3 2-32 16,2-2 0-16,1 3 0 0,1 1-512 0,1 2-96 15,-2 3-32-15,-1 7 0 0,-2 1-560 0,-1 4-160 16,-2 6 0-16,-2 0 0 0,-6 3 0 0,-3 2 0 15,-2 3 0-15,-2 4 0 0,-7-5 0 0,-3 6 144 16,-5 1-144-16,-1 2 0 0,-4-3 176 0,-5-3-176 16,-3-3 160-16,0 1-160 0,-4-3 192 0,2 0-64 0,-1-3-128 15,2-1 192-15,0-5-192 0,2-2 176 0,1-6-176 16,3-1 160 0,3-3-672-16,2-6-128 0,1-5-16 0,2-2-12784 15</inkml:trace>
  <inkml:trace contextRef="#ctx0" brushRef="#br0" timeOffset="19383.31">23090 3205 25743 0,'0'0'1136'0,"-3"6"240"0,3 5-1104 0,-1-1-272 0,-1 4 0 0,-3 2 0 16,-2 2 960-16,-3 2 144 0,0 3 32 0,-3 1 0 0,-2-1-400 0,-2 3-80 16,0 0-16-16,-1 4 0 15,0-2-384-15,0 3-96 0,0 0-16 0,3-2 0 0,1-1-144 0,4-3 0 16,2 2 0-16,5-6 0 0,4-2 0 0,3-5 0 16,2-3 0-16,4-1 0 0,4-3 0 0,4-2 0 15,4-4 0-15,3 0 0 0,4-3 0 0,2-3 0 16,2-2 144-16,0 2-144 0,-1-4 0 15,-2 3 0-15,-1-3 0 0,-1 3-128 16,3-3-288-16,-5 2-48 0,-1 4-16 0,-4-1 0 16,-2-1-1520-16,-3 2-304 0,-4 1-64 15</inkml:trace>
  <inkml:trace contextRef="#ctx0" brushRef="#br0" timeOffset="19552.96">23115 3658 8287 0,'0'0'368'0,"0"0"80"0,8-3-448 0,1 0 0 16,2 0 0-16,0-4 0 0,1 2 3488 0,4 0 608 15,0-4 128-15,2 2 32 0,0-6-2528 0,2 3-496 16,0 0-96-16,1-1-32 0,-2 2-720 0,-3-3-160 0,1 4-32 0,-3-2-8480 16,-3 4-1696-16</inkml:trace>
  <inkml:trace contextRef="#ctx0" brushRef="#br0" timeOffset="19719.87">23010 3378 26431 0,'30'-9'1168'0,"-14"6"240"0,3-4-1120 0,4 0-288 0,2 2 0 0,3-1 0 0,3-2 1024 0,0 0 160 15,5 0 32-15,2 2 0 0,1-5-576 0,2 4-96 16,0-2-32-16,-2 2-9936 15,-2-1-2000-15</inkml:trace>
  <inkml:trace contextRef="#ctx0" brushRef="#br0" timeOffset="23107">3315 2175 13823 0,'0'0'608'0,"0"0"128"0,0 0-592 16,0 0-144-16,8-7 0 0,-2-2 0 0,0 3 832 0,1 0 144 16,-1-2 32-16,0 3 0 0,0-3-288 0,-1 2-48 0,1-1-16 0,-6 7 0 15,5-7-240-15,-5 7-48 0,6-7-16 0,-6 7 0 16,0 0-160-16,0 0-16 0,0 0-16 0,0 0 0 15,7-5-32-15,-7 5-128 0,0 0 192 0,0 0-64 16,0 0-128-16,0 0 0 0,0 0 0 0,0 0 0 16,0 0 0-16,0 0 0 0,0 0 0 0,-12 3 0 15,0-1 0-15,0-1 0 0,-2 2 0 0,0-2 0 16,-2-1 336-16,-1 2-16 0,2-2 0 0,0 0 0 16,-3 0 128-16,3 0 0 0,-3-2 16 0,1 1 0 15,0-2-128-15,-4 2-16 0,-3 0-16 0,0-2 0 16,-3-2-112-16,1 0-32 0,-2 1 0 0,1-2 0 15,0-3-160-15,2 4 0 0,-1-4 144 0,3 4-144 16,-1 1 0-16,1-2 0 0,1 2 0 0,-3 0 0 0,1 0 0 16,1 1 0-16,2-1 0 0,-1 1 0 0,1-1 0 0,-1 3 0 15,3-1 0-15,-3-1 0 0,-2-2 0 16,2 3 0-16,3-1 0 0,-1 0 0 0,-2 2 0 0,2 0 0 16,1 0 0-16,3 1 0 0,3 0 0 0,0 2 0 15,0-1 0-15,3 2 0 0,1 1 0 0,2 2 0 16,-1-1 128-16,2 2-128 0,1 1 128 0,0 1-128 15,-1 3 128-15,3-1-128 0,-2-1 0 0,1 4 0 16,-1-2 0-16,1-1 0 0,0 2 0 0,0 4 0 16,0 2 0-16,1-2 0 0,-1 2 0 0,0 3-128 15,0 5 128-15,0-1-128 0,1 4 128 0,0-1 0 16,-2 4 0-16,2 3 0 0,1 2 0 0,-1 4 0 0,-1-2 0 16,1 4 0-16,-1-3 0 0,0 1 0 0,-1 5 0 15,0 2 0-15,0 3 0 0,-2 1 0 0,0-3 0 16,-1 2 176-16,2 1-176 0,-1 1 0 0,4-2-160 15,0 0 160-15,-1 3 0 0,3-1-144 0,1 3 144 0,-3 1 0 16,1-4 0-16,1 5 0 0,-1-2 0 0,2 3 0 16,-1 1 0-16,0 0 0 0,0 4 0 0,-1-1 0 15,0 2 0-15,-1 3 0 0,1 0 0 0,-1 1 0 16,-1 1 0-16,1 3 0 0,-3-2 0 0,3 2 0 16,-1 1 0-16,0 0 0 0,0-2 0 0,2 5 0 15,-1 2 0-15,1 1 0 0,-2-3 0 0,0 2 0 16,1-2 0-16,1 0 0 0,-1 4 0 0,1-4 0 15,-2 3 0-15,-1-4 0 0,-2 3 0 0,4 0 0 16,-2 5 0-16,-2-3 0 0,0-1 0 0,-2-2 0 16,0 2 0-16,1-1 0 0,1 3 0 0,-1 1 0 0,2-3 0 15,-3 3 0-15,1 1 0 0,0-2 0 0,5 2 0 0,-4 0 0 16,0-3 0-16,0-1 0 0,3-1 0 0,1 0 0 16,-4 0 0-16,3 3 0 0,1 1 0 0,1-3 0 15,-7 0 0-15,4-2 0 0,2 4 0 0,0-2 0 16,2 4 0-16,-2 0 0 0,-3 1 128 15,2-4-128-15,0 1 160 0,2 3-160 0,-2 3 128 0,1 0-128 16,0-1 0-16,-3 2 144 0,3 2-144 0,-4-1 0 16,2 3 0-16,0-1 128 0,-1 1-128 0,-1-1 0 15,1-2 0-15,0 3 0 0,-2 3 0 0,0-3 0 16,1-4 0-16,-1 3 0 0,-1 0 0 0,-1 4 0 16,1-2 0-16,0-2 0 0,-2-3 0 0,2 0 128 0,-2 4-128 15,0-2 0-15,2 1 0 0,1-3 0 0,-1 0 0 0,0-1 0 16,0 3 0-16,1-1 0 0,1-5 128 0,0 2-128 15,-2 1 0-15,3-2 0 0,1-1 0 0,0-5 128 16,-1 1-128-16,2-3 0 0,0 3 144 0,0-4-144 16,0 0 160-16,0 1-32 0,-2-4-128 0,2 2 192 15,0-1-192-15,1-1 176 0,-2-1-176 0,1-1 160 16,-1 0-160-16,0-1 128 0,-3-1-128 0,3 1 128 16,1-1-128-16,-1 1 0 0,-1-1 0 0,-1 0 128 15,1-2-128-15,-2-3 0 0,4-3 0 0,-1 1 0 16,-1-1 128-16,2 1-128 0,2 0 0 0,-1-2 128 15,-1-7-128-15,2-2 192 0,1-2-192 0,-1-3 192 16,0 2-192-16,2 0 0 0,2 0 0 0,0 0 128 16,-1-3-128-16,1-1 0 0,2-6 0 0,1 0 0 15,-1-3-240-15,1-2 80 0,0 1 16 0,0-4 0 0,2-3 16 16,-1-1 0-16,-1 0 0 0,0 0 0 0,0 1 128 0,-1 0 0 16,0-2 0-16,2 2 0 0,-2 2 0 0,0-5 0 15,0 4 0-15,-1-4 0 0,1 4 0 0,0-5 0 16,0 0 0-16,-2-2 128 0,4-2-128 0,-3 2 144 15,0-2-144-15,1-3 160 0,1-5-160 0,-3 2 128 16,3 1-128-16,1 1 128 0,-1-2-128 0,0-1 192 16,-2-2-192-16,3 2 192 0,0 1-192 0,-1-2 160 15,1-2-160-15,2 2 160 0,0-1-160 0,-2 0 0 16,-1 2 144-16,0 0-144 0,-5-14 0 0,8 13 144 16,1-3-144-16,1 2 0 0,-1-1 160 0,1-3-160 15,-10-8 128-15,14 12-128 0,2-3 0 0,-2 1 0 0,2-5 128 16,0 0-128-16,-1 2 0 0,5-4 0 0,-1 0 144 15,2-3-144-15,1 0 0 0,1 1 144 0,1-1-144 0,0 1 0 16,0-1 176-16,0 0-176 0,-1-1 160 0,-3 2-160 16,2-1 224-16,-2 0-48 0,1 0-16 0,0 2 0 15,1-2 48-15,1 0 16 0,1 0 0 0,0 1 0 16,-1-1-32-16,2 1 0 0,1 2 0 0,2-2 0 16,2 2-64-16,1-3 0 0,3-3-128 0,-1 3 192 15,0 0-192-15,-1 0 128 0,-3-4-128 0,3 0 0 16,-4 2 128-16,1-3-128 0,2-4 0 0,-1 4 144 15,1-3-144-15,-1 3 128 0,1 1-128 0,-2-1 128 16,2-1-128-16,0 1 0 0,1 1 0 0,0 0 128 16,-3 0-128-16,0 3 0 0,1 0 0 0,-6-1 128 15,-3 1-128-15,0 0 0 0,-3 1 0 0,1 0 0 0,-2 0 0 16,1 0 0-16,-3 0 0 0,1 2 0 0,-2 2 0 16,-3 4 0-16,3-4 0 0,-2 0 0 0,0 4 0 0,-3-4-176 15,-9-4 48-15,12 7 0 16,-2-1-336-16,-10-6-64 0,0 0-16 0,11 5 0 15,-11-5-656-15,0 0-128 0,12 4-16 0,-12-4-11488 16</inkml:trace>
  <inkml:trace contextRef="#ctx0" brushRef="#br0" timeOffset="23541.42">3295 14790 18431 0,'-21'2'816'0,"7"-1"160"0,-2 2-784 0,3-1-192 0,0 1 0 0,2 0 0 16,11-3 2304-16,-11 3 432 0,2 0 80 0,9-3 0 15,0 0-2144-15,0 0-432 0,-9 1-96 0,9-1-16 16,0 0 0-16,0 0-128 0,0 0 192 0,0 0-64 15,0 0-128-15,5 13 0 0,4-5 0 0,0 2 0 16,3-3 0-16,4 6 0 0,1-4 0 0,5 1 0 16,2-1 0-16,3 2 0 0,3 3 128 0,2-2-128 15,0 2 0-15,2 1 128 0,1-1-128 0,1 3 0 16,1-2 160-16,-1-1-160 0,-3 0 192 0,-3 1-192 16,-3 2 384-16,-1-1-48 0,-4-1 0 0,-1-1 0 0,-3-2-16 15,-2 3 0-15,1 0 0 0,-3-1 0 0,-3-1-128 0,-1 2-16 16,-2 2-16-16,-2 1 0 0,-2-1 64 15,-4 5 16-15,-4 3 0 0,-5 2 0 0,-6 4-48 0,-1 3 0 16,-6 1 0-16,-3 1 0 0,-2 2-16 0,-6 0-16 16,-5 0 0-16,-2-1 0 0,1-2-160 0,1-6 128 15,2-6-128-15,7-5 128 16,2-6-1408-16,6-3-304 0,3-4-48 0,8-6-16 0</inkml:trace>
  <inkml:trace contextRef="#ctx0" brushRef="#br0" timeOffset="25653.02">1524 14852 1839 0,'0'0'160'0,"0"0"-160"0,0 0 0 0,0 0 0 16,0 0 3264-16,0 0 640 0,0 0 112 0,-9 6 16 16,9-6-2768-16,0 0-560 0,0 0-128 0,-4 7 0 15,4-7-400-15,0 0-176 0,0 0 160 0,-3 12-160 16,-1-3 0-16,2 3 0 0,2-2 0 0,2 1 0 16,0 2 0-16,1-4 0 0,-1 2 0 0,0 2 0 0,-2-13 0 0,0 14 0 15,1 0 0-15,1 0 0 0,1 0 0 0,0-1 0 16,-1 1 0-16,1 1 0 0,0 0 0 0,1 3 0 15,0 2 0-15,0 2 0 0,0 1 256 16,3 1-64-16,0 0 0 0,-4 3 0 0,4-3 240 0,-1 4 32 16,-1 1 16-16,3 4 0 0,-3 0-64 0,0 1-16 15,0 2 0-15,0 0 0 0,-1 2-96 0,0 1-32 16,0 1 0-16,-1 0 0 0,3-2-32 0,-4-1-16 16,-1 1 0-16,1-1 0 0,0 0-16 0,-1 0 0 15,1-3 0-15,-2 2 0 0,1 1 16 0,0 0 0 16,-1-1 0-16,2 3 0 0,-1-1-96 0,1-1-128 0,1-2 176 0,-1-1-176 15,1 0 128-15,2 1-128 0,-1 6 0 16,-2-4 0-16,1-3 0 0,1 3 0 16,-2 1 0-16,1 1 0 0,-2 3 0 0,2 3 0 0,-2-6 0 0,0 3 0 15,1 1 128-15,-4-2-128 0,1 0 0 16,0 2 0-16,-2-2 256 0,1 6 0 0,-2-3 0 0,0 4 0 16,0 1 144-16,-1-2 32 0,0 1 0 0,2-1 0 15,0-5-64-15,-1 3-16 0,-1-1 0 16,0-3 0-16,3 2-128 0,0-1-32 0,-1 2 0 0,1 3 0 15,-2 0 0-15,1-1-16 0,0 1 0 0,-1-1 0 16,1-2-176-16,-1 0 128 0,2 0-128 0,-2 2 128 16,-2 1-128-16,-1 2 0 0,1 1 0 0,0 1 128 15,-2 2-128-15,-1-1 0 0,2-1 0 0,-1-1 0 16,-1-1 0-16,0-4 0 0,0-2 0 0,5-2 0 16,-1-1 0-16,1 0 0 0,-2-3 0 0,1 1 0 15,2-5-288-15,2 1 64 0,-1-1 16 0,-1-1 0 0,1 0 16 16,-2-2 16-16,0 1 0 0,0 1 0 0,0-3 176 15,-1 0 0-15,-1 3 0 0,1 6 0 0,0 1 0 0,2 5 0 16,-1-5 0-16,1 0 0 0,-1 0 0 16,1-3 0-16,1-1 128 0,0-2-128 0,-3-1 0 0,3-1 0 15,0-3 0-15,4 2 128 0,0-6-128 0,1 5 0 16,-1-1 0-16,-2 2 0 0,0 0 0 0,2-4 0 16,-2 4 0-16,1-3 0 0,1 3 0 0,0-1 0 15,-2-4 0-15,0 3 0 0,0-2 0 0,1-1 0 16,-1-3 0-16,1-1 0 0,2 4 0 0,-2-3 0 15,-2 0 0-15,2-2 0 0,0-2 0 0,3-1 0 16,-3-1 128-16,2-1-128 0,0-1 128 0,-1 0-128 16,2-1 160-16,1-1-160 0,-2-5 0 0,0 1 128 0,1 1-128 15,-4-9 0-15,5 7 0 0,-5-7 0 0,7 8 0 0,-1-3 0 16,-6-5 0-16,8 6 144 0,-8-6-144 16,5 9 128-16,-5-9-128 0,7 5 160 0,-7-5-160 0,8 6 160 15,0 0-160-15,-8-6 0 0,10 2 0 0,0 1 128 16,-10-3-128-16,11 2 0 0,-1 2 0 0,-10-4 0 15,11 3 0-15,-1-1 0 0,0 0 0 0,-10-2 0 16,11 1 0-16,-11-1 0 0,12 0 0 0,1 0 0 16,-13 0 0-16,14 0 0 0,-2 2 0 0,2 0 0 15,-1-2 0-15,1 0 0 0,-1 0 0 0,1 1 0 16,-2-1 0-16,2 0 0 0,0 0 144 0,2 0-144 16,-1 1 192-16,1 1-48 0,2-1 0 0,0 3 0 15,-4-3-16-15,4 0 0 0,0 2 0 0,1-2 0 16,2 0 0-16,2 2-128 0,1-1 192 0,2 1-64 0,0 1-128 15,0-2 192-15,-1 1-192 0,-1-2 192 0,-1 0-192 16,1 3 128-16,1-1-128 0,-1 0 128 0,0-1-128 0,0-1 0 16,1-1 0-16,1 3 128 0,2-2-128 0,-2 3 128 15,-1-3-128-15,3 1 128 0,2 2-128 0,1 0 128 16,0-1-128-16,1 2 128 0,-1 4-128 0,0-4 160 16,-3 0-160-16,-1 1 160 0,1-2-160 0,-3 1 128 15,5 1-128-15,-6 1 128 0,3-3-128 0,-2 3 0 16,-1 0 0-16,2-2 0 0,-1 1 0 0,-1-1 0 15,0-1 0-15,2 1 0 0,-2 1 0 0,1-2 0 16,1-1 0-16,0 1 0 0,0-2 0 0,-1 2 0 0,-1-3 128 16,-1 0-128-16,-1 1 0 0,-3-1 0 0,0-1 0 15,0 2 0-15,0 1 0 0,-2 0 0 0,-3 0 0 16,0 1 0-16,0-1 0 0,0-1 0 0,-2 1 0 16,0-1 128-16,-12-2-128 0,15 5 0 0,-1-1 0 0,-3-1 0 15,-11-3 0-15,14 5 0 0,0 1 0 0,-3-1 0 16,-11-5 0-16,12 5 0 0,1 0 0 0,-4 2 0 15,-9-7 0-15,11 5 0 0,-2 0 0 0,-9-5 0 16,9 8 0-16,-9-8-144 0,0 0 144 0,8 5-208 31,-8-5-352-31,0 0-64 0,0 0-16 0,0 0 0 16,0 0-1664-16,0 0-320 0,0 0-80 0,0 0-16 0</inkml:trace>
  <inkml:trace contextRef="#ctx0" brushRef="#br0" timeOffset="26159.32">3217 19875 27007 0,'0'0'1200'0,"-9"0"240"0,9 0-1152 0,-5-1-288 0,5 1 0 0,0 0 0 15,0 0 224-15,0 0-16 0,0 0 0 0,0 0 0 16,0 0-208-16,0 0 0 0,0 0 0 0,0 0 0 16,13 4 0-16,0 2 0 0,-2-2 0 0,3 2 0 15,1 3 0-15,2 0 0 0,-1 1 0 0,2 3 0 16,1-2 0-16,2 2 0 0,-2 2 0 0,1 1 0 15,-1 0 0-15,-1-2 128 0,0 0-128 0,-1 1 0 16,4 3 256-16,-1 1-64 0,-2 1 0 0,2 2 0 16,-1 2 0-16,-1-3 0 0,-1 0 0 15,-2-1 0-15,0 1 64 0,-3 0 16 0,-5 0 0 0,1-2 0 16,-2 0 80-16,-1 0 16 0,-2-1 0 0,1 0 0 16,-4-1-112-16,-2 2-32 0,0-1 0 0,-5 3 0 15,1-2-224-15,-2 1 144 0,-2 3-144 0,-4-2 128 16,-5 0-128-16,0-1 0 0,-4 3 0 0,0 2 0 0,-3-2 128 15,-1 4-128-15,0-3 128 0,1 3-128 0,-4 0 256 16,2-1-16-16,0 1-16 0,2-3 0 0,-2 0-224 0,2-2 144 16,1-3-144-16,1-1 128 15,1-6-592-15,-1 0-128 0,-3-1-32 16</inkml:trace>
  <inkml:trace contextRef="#ctx0" brushRef="#br0" timeOffset="29503.76">12402 15993 1839 0,'0'0'160'0,"0"0"-160"0,0 0 0 0,0 0 0 0,-5-5 3296 0,5 5 624 16,0 0 128-16,0 0 32 0,-5-10-2864 0,5 10-576 16,0 0-128-16,0 0 0 0,0 0-192 0,0 0-48 15,0 0 0-15,0 0 0 0,0-8-112 0,0 8-32 16,0 0 0-16,0 0 0 0,4-10-128 0,-4 10 192 15,0 0-192-15,0 0 192 0,5-7 256 0,-5 7 48 16,0 0 16-16,0 0 0 0,0 0-64 0,5-9 0 16,-5 9 0-16,0 0 0 0,0 0-192 0,7-7-64 15,-7 7 0-15,0 0 0 0,7-3-192 0,-7 3 0 16,8-8 0-16,-8 8 0 0,9-4 0 0,-9 4 0 16,0 0 0-16,11-1 0 0,-2-2 0 0,-9 3 0 15,11 0 0-15,1-1 0 0,-2 0 0 0,0 1 0 0,-10 0 0 0,13 1 0 16,0-2 0-16,-2 1 0 15,-2 1 0-15,2 0 0 0,2 1 0 0,0 0 0 0,0 1 0 16,-2-1 0-16,3 2 0 0,0 0 0 0,-1-3 0 0,1 2 0 16,1-1 0-16,0 1 0 0,-1 1 0 0,1-1 0 15,1 0 0-15,1-2 176 0,4 2-176 0,-3-1 160 16,1 1 0-16,-2 1 0 0,4-2 0 0,-2 1 0 16,0-2 80-16,-1 3 16 0,1-2 0 0,1 3 0 15,0-2 48-15,2-1 16 0,1 2 0 0,1 0 0 16,-1 1-128-16,0-2-32 0,0-1 0 0,-2 1 0 15,0 1-160-15,-4 1 0 0,-1-3 0 0,-2 1 0 16,1-2-384 0,-4 3-96-16,-11-4-32 0,9 5-7408 0,-9-5-1488 0</inkml:trace>
  <inkml:trace contextRef="#ctx0" brushRef="#br0" timeOffset="30569.72">10252 15930 3615 0,'0'0'160'0,"0"0"32"0,-8-4-192 0,8 4 0 0,-10-1 0 0,10 1 0 16,-9-4-128-16,0 1-80 0,9 3-16 0,0 0 0 15,-8 0 224-15,8 0-144 0,-10-2 144 0,3-1-128 16,7 3 304-16,0 0 64 0,-12-4 16 0,2 2 0 15,10 2 0-15,-10-3 0 0,10 3 0 0,-10-2 0 16,1 0 256-16,9 2 48 0,-9-1 16 0,9 1 0 16,-10-2 352-16,10 2 80 0,-10-2 16 0,1 1 0 15,9 1-240-15,-9-2-32 0,9 2-16 0,-9-2 0 16,9 2-400-16,-9 0-80 0,9 0 0 0,-12 2-16 0,12-2 16 0,-8 0 0 16,8 0 0-16,-9 0 0 15,9 0 208-15,0 0 48 0,-9-2 16 0,9 2 0 0,0 0 0 0,0 0 0 16,-9-1 0-16,9 1 0 15,0 0-80-15,0 0 0 0,0 0-16 0,0 0 0 0,0 0-112 16,0 0 0-16,0 0-16 0,0 0 0 0,0 0-176 0,0 0-128 16,1-8 192-16,-1 8-192 0,7-8 224 0,-7 8-64 15,10-7-16-15,1 3 0 0,-2 1-144 0,2-3 0 16,1 4 144-16,1-1-144 0,-1 1 0 0,2-1 144 16,0 1-144-16,0-1 0 0,0 2 160 0,2 0-160 15,0-1 128-15,1 1-128 0,-2 0 0 0,3 0 0 16,2-1 128-16,-2 0-128 0,0 0 128 0,-1 2-128 15,5 2 192-15,-2-1-64 0,-1 0 48 0,2 1 0 16,0-1 0-16,0 0 0 0,2 2 96 0,-2-1 32 16,-1 2 0-16,1-3 0 0,-2-1 16 0,0 2 16 15,-1-1 0-15,1 0 0 0,-1-1-192 0,-1 4-144 16,0-3 192-16,-2-1-192 0,-1 0 224 0,-1 0-64 0,-2 0-16 16,1 0 0-16,-12 0-144 0,11 3 160 0,-11-3-160 0,0 0 160 15,0 0-160-15,0 0-256 0,0 0 64 0</inkml:trace>
  <inkml:trace contextRef="#ctx0" brushRef="#br0" timeOffset="34115.62">17522 19805 7359 0,'0'0'320'0,"0"0"80"0,-8-7-400 0,0 1 0 0,2-1 0 0,6 7 0 16,0 0 3200-16,0 0 576 0,-6-6 96 0,6 6 32 15,0 0-3360-15,0 0-544 0,-3-9-352 0,3 9 48 0,-4-9-16 0,1 0 0 16,1 1 0-16,2 8 0 0,-1-10 320 0,-2 2 0 16,-1-2 0-16,2 3 0 0,2 7 416 0,-3-9 144 15,3 9 16-15,-4-9 16 0,2 4-112 0,2 5-32 16,-4-9 0-16,4 9 0 0,-4-8 0 0,0 1-16 15,2-1 0-15,2 8 0 0,-5-5-64 0,0-1-16 16,-2 0 0-16,1 3 0 0,-1-1-96 0,1-1-32 16,-1 2 0-16,7 3 0 0,-11-1-224 0,1 0 0 15,1-1 128-15,0 2-128 0,9 0 0 0,-9 2 0 16,1-2 0-16,0 2 0 0,8-2 0 0,-9 4 0 16,-4 0 0-16,4 0 0 0,-1-2 0 0,1 2 0 15,-1 0 0-15,0 1 0 0,0-1 0 0,0-2 0 0,-2 2 0 0,0 0 0 16,-2 2 0-16,1-2 0 0,0 1 0 0,3 3 0 15,-3-3 240-15,1 1-48 0,-1 2-16 0,0-2 0 16,2 3 80-16,-1-1 0 0,0 2 16 16,-1-1 0-16,1 2-96 0,1-1-32 0,0 2 0 0,0-1 0 15,1-2-16-15,-1 3 0 0,-1-5 0 0,1 5 0 16,1-2-128-16,0 4 0 0,-1-2 0 0,1 1 128 16,1 0-128-16,0 2 0 0,0 0 0 0,2 2 128 15,-1 1-128-15,1 0 0 0,0-1 0 0,1 0 0 16,0-3 0-16,0 0 0 0,1 4 0 0,2-3 0 15,-1 0 0-15,0 0 128 0,1 2-128 0,1-1 0 16,-3 0 0-16,5-2 0 0,0 1 128 0,0 0-128 16,-2 0 0-16,1 1 0 0,1-2 144 0,1-2-144 15,1 1 0-15,0 1 144 0,0-3-144 0,0 1 0 16,2-1 128-16,1-3-128 0,-5-8 0 0,5 13 0 0,0-6 128 16,0 2-128-16,-5-9 0 0,8 8 0 0,-2 2 0 15,2-4 0-15,-2 3 0 0,1-2 0 0,-1 0 0 0,0 2 0 16,2-1 0-16,0 1 0 0,-1-4 0 0,2 5 0 15,0-5 0-15,0 3 0 0,1-1 0 0,0-2 0 16,0 2 0-16,1-1 0 0,-1-2 0 0,1 1 0 16,1 1 0-16,-1-2 0 0,2-1 128 0,-1-1-128 15,1-1 0-15,2-1 0 0,-2-1 0 0,1 0 0 16,0-2 0-16,1 2 0 0,3-3 0 0,2-2 0 16,-4 0 0-16,4 1 0 0,-1-3 0 0,0 2 0 0,-1-1 0 15,0-2 0-15,1 3 0 0,-1-4 0 0,-6 3 0 16,5-3 0-16,-3 1 0 0,0-2 0 0,0 2 0 0,-3-2 0 15,2-3 0-15,0 0 0 0,-2 1 128 0,2-4-128 16,-2 0 256-16,1-3 0 0,-2-1 0 16,0-2 0-16,0-2 48 0,0-5 0 0,1 0 0 0,-1 2 0 15,0-1-128-15,0 1-32 0,0-3 0 0,-3-2 0 16,2 4-144-16,-3 2 128 0,-1 3-128 0,-3-1 128 16,0 2 0-16,-4 0-128 0,-3-1 192 0,-1 2-64 15,-3 4 224-15,-5 2 32 0,-1-2 16 0,-3 4 0 16,-1 3-240-16,-1-1-160 0,-3 5 192 0,1-1-192 15,-1 4-256 1,2 2-144-16,-2 2-48 0,0 1-9808 0,-1 1-1968 0</inkml:trace>
  <inkml:trace contextRef="#ctx0" brushRef="#br0" timeOffset="35473.57">14891 19751 14335 0,'-6'-11'640'16,"2"4"128"-16,0-1-624 0,0-2-144 0,1 2 0 0,-2-2 0 0,2 3 448 0,0-4 48 15,0 4 16-15,-1-3 0 0,-1 1 176 0,1-3 32 16,-1 3 16-16,-2-1 0 0,0 3-144 0,-2-4-16 16,0 5-16-16,0-3 0 0,-1 3-176 0,0-1-48 15,-3-1 0-15,-1 2 0 0,-1-2-16 0,-2 1-16 16,0 1 0-16,-4-1 0 0,1 2 96 0,0 3 32 0,-2 1 0 0,0-1 0 15,-1 1-16-15,3-2 0 0,0 2 0 0,-1 1 0 16,0 0-176-16,-2 1-48 0,0 2 0 0,-1-3 0 16,0 0-192-16,-2 1 0 0,1 2 128 0,-1 1-128 15,-1 2 0-15,1 3 0 0,-1-1 0 0,1 3 0 16,-1-2 0-16,-1 2 0 0,0 2 0 0,4 1 0 16,4 0 0-16,-2 3 0 0,2-1 0 0,2 2 0 15,1-2 0-15,2 3 0 0,-1 0 0 0,-1 2 0 16,1 2 0-16,0-2 0 0,1-2-128 0,1 3 128 15,-3 1 0-15,4 2 0 0,0-2 0 0,0 5 0 16,0-4 0-16,1 2 0 0,-1 0 0 0,0 0 0 16,1 2 0-16,-1 2 0 0,0 1 0 0,3-3 0 15,-1-2 0-15,-1 1 0 0,-1 0 0 0,2 0 0 16,-1-3 0-16,1 1 128 0,0-2-128 0,0 1 192 16,3-1-64-16,-1-1-128 0,0-2 176 0,2 0-176 15,2 2 192-15,-1-1-192 0,-2 2 192 0,1-2-192 0,-1-3 160 0,-2 1-160 16,4 0 128-16,-2 1-128 0,3 0 0 0,0 1 128 15,0 2-128-15,-2-3 0 0,3-1 0 0,1 0 0 16,-1 0 128-16,1 1-128 0,-1 2 0 0,2 1 192 16,-1-3-192-16,1-1 192 0,-1-1-192 0,1 1 0 15,1-1 144-15,-1 0-144 0,0 0 0 0,0-3 0 16,1-1 0-16,1-2 0 0,1 5 0 0,1-2 0 16,0 1 0-16,1-8 0 0,-2 1 0 0,2 1 0 15,0 1 0-15,2 1 0 0,1-3 0 0,0 4-160 0,-1-4 160 16,8 9 0-16,2-4-144 0,-1-2 144 0,-1 1 0 0,-1-4-144 15,1 1 144-15,0-4 0 0,-13-6 0 0,14 13 0 16,0-4 0-16,0 0 0 0,-2-4 0 0,1 1 0 16,1 1 0-16,1-3 0 0,1-1 0 0,0 0 0 15,2-3 0-15,0 0 0 0,1-1 0 0,0-2 0 16,1-1 0-16,2 1 0 0,-1-6 0 0,1 4 0 16,0-2 0-16,-1 0 0 0,2-1 0 0,0-1 0 15,0 3 0-15,1-3 0 0,2 1 0 0,-2 2 0 16,0-3 0-16,0 3 0 0,-2-3 0 0,-1 1 128 15,0-2-128-15,1 1 0 0,-3-5 0 0,-6 9 0 16,2-5 0-16,1-2 0 0,0 2 0 0,2-6 0 16,1 0 0-16,0 1 0 0,0-1 0 0,13-14 128 15,-7 1-128-15,-3 6 128 0,-3-1-128 0,-1 2 128 16,-2 0 0-16,0-1 16 0,-4-4 0 0,1 3 0 16,-1-4 0-16,-2 1 0 0,-3-3 0 0,2 0 0 0,-1 0-144 15,-1-2 0-15,0-1 144 0,0 0-144 0,1 0 0 16,0-3 0-16,1 0 0 0,2-5 0 0,0 1 0 0,2-3 0 15,0 4 0-15,1-2-128 0,-3 2 128 0,1 3-160 16,-1 6 160-16,-1 0-160 0,-2 2 160 0,0 1 0 16,-2 2 0-16,2 3 0 0,-5 0 0 0,1 0 0 15,1-1 0-15,0 3 0 0,-1 0 0 0,1-1 0 16,-1 0 160-16,1 0-160 0,-5 1 0 0,0 2 0 16,0 2 0-16,0 2 0 0,-5 2 144 0,1 0-144 15,-1 1 128-15,-1 4-128 0,0 2 0 0,-1-2 0 16,1 2-192-16,-2 3 192 15,2 2-1536-15,-3 2-176 0</inkml:trace>
  <inkml:trace contextRef="#ctx0" brushRef="#br1" timeOffset="47900.36">3121 9253 911 0,'0'0'0'0,"-9"-7"0"0,0-3 0 0,-3 3 0 15,2-2 0-15,0 0 0 0,-1-5 2784 0,-2 2 480 16,4 2 80-16,-1-1 32 0,1 2-2256 0,0-3-448 16,0 2-96-16,1 1 0 0,2 1-384 0,0-1-64 15,1 0 0-15,-2 1-128 0,1 3 0 0,0-1 0 16,1-1 0-16,-1 2 0 0,0-4 128 0,2 4-128 0,-1-4 0 0,1 3 0 15,4 6 0-15,-2-8-352 0,-1-2 48 0,3 10 16 32,0 0-512-32,0-7-96 0,0 7-32 0,0-13 0 15,4 1 112-15,0 3 32 0,0-2 0 0,1 3 0 0,-5 8 624 0,7-10 160 0,0 3 0 0,-2-4 0 16,-1 4 336-16,-4 7 112 0,5-12 0 0,0 7 16 16,-5 5 208-16,10-7 32 0,-10 7 16 0,10-5 0 15,-10 5-256-15,0 0-48 0,10-3-16 0,-10 3 0 16,0 0-400-16,12-1 0 0,-12 1 0 0,0 0 0 15,0 0-208-15,0 0-128 0,13 6-32 0,-6 2 0 16,-7-8-80 0,0 0-32-16,4 9 0 0,-1 1 0 0,-3-10 224 0,1 9 64 0,-1-9 0 0,1 11 0 15,-1-2 192-15,0 0 256 0,0-9-48 0,-2 8-16 0,2-8 256 16,-4 11 32-16,0-3 16 0,0 1 0 0,2-3-240 16,-2 5-32-16,-3-3-16 0,2 2 0 0,1-3-208 0,1 1 144 15,3-8-144-15,-7 8 128 0,3 1 64 0,1-3 16 16,3-6 0-16,0 0 0 0,0 0 48 0,0 0 0 15,-2 12 0-15,2-5 0 0,0-7-80 0,0 0-16 16,3 13 0-16,-3-13 0 0,0 0-160 0,0 0 0 16,6 9 0-16,-6-9 128 0,0 0-128 0,10 9 0 15,-10-9 0-15,0 0 128 0,0 0-128 0,12 2 0 16,-12-2 0-16,0 0 128 0,10 0-128 0,-10 0 0 16,12-1 144-16,-12 1-144 0,11-2 272 0,-11 2-16 15,10-5 0-15,-10 5 0 0,12-2-64 0,-1 0 0 16,-11 2-16-16,8-4 0 0,2 0-176 0,-10 4 160 15,7-6-160-15,-7 6 160 0,11-7-160 0,-4 4 0 0,1-3 0 16,-8 6 0-16,0 0 0 0,0 0 0 0,7-7 0 0,-7 7 128 16,0 0-128-16,8-5 0 0,-8 5 0 0,10-4 0 15,-10 4 0-15,0 0 0 0,9-5 0 0,-9 5 0 16,0 0 0-16,7-7 0 0,-7 7 0 0,0 0 0 16,0 0 0-16,0 0 0 0,2-11 0 0,-2 11 0 15,0 0 0-15,0 0 0 0,0-9 0 0,0 9 0 16,0 0 128-16,-2-11-128 0,2 11 128 0,0 0-128 15,-3-9 256-15,3 9-48 0,0 0 0 0,0 0 0 16,-3-12 80-16,3 12 16 0,-1-7 0 0,1 7 0 16,0 0-160-16,0 0-16 0,-1-12-128 0,1 12 192 15,0 0-16-15,0 0-16 0,0 0 0 0,0 0 0 16,-4-10 80-16,4 10 16 0,0 0 0 0,0 0 0 16,0 0 0-16,0 0 16 0,-8-7 0 0,2 3 0 0,6 4-80 15,-8-4 0-15,8 4-16 0,-8-4 0 0,8 4-48 0,-9-2 0 16,9 2 0-16,-8-2 0 0,0 4 48 0,8-2 0 15,0 0 0-15,-7 2 0 0,-2-1-32 0,9-1 0 16,-8 3 0-16,8-3 0 0,-10 6-144 0,2 2 0 16,1 1 0-16,-1 0 128 0,-1 1-128 0,0 3 0 15,-2-3 0-15,-2 2 0 0,4 1 0 0,0-1 0 16,1 0 0-16,-3 2 0 0,0-1 0 0,0 1 0 16,-1-1 0-16,2 3 128 0,0-2-128 0,0 4 128 15,-2 1-128-15,2 1 128 0,-3-1-128 0,2 2 0 16,-1-1 144-16,1 2-144 0,0 1 0 0,0-1 0 15,2 4 0-15,-1 2 0 0,0 1 0 0,1 0 144 16,-2 2-144-16,2 3 0 0,-1-1 128 0,2 0-128 0,0-1 0 16,1 2 0-16,-1 3 0 0,1 0 0 0,0 0 0 15,2 1 0-15,0-1 0 0,-1 4 0 0,-1-2 0 0,1 2 0 16,0 1 128-16,-1-3-128 0,-3-3 0 0,4-1 0 16,-2-2 0-16,0 0 0 0,1-1 0 0,-1 1 0 15,-1 0 0-15,3 0 0 0,-2 2 128 0,3-2-128 16,0 0 0-16,1 0 0 0,2 5 0 0,-2-1 0 15,0-4 128-15,2 5-128 0,0-3 144 0,2 1-144 16,-2 0 0-16,2 2 128 0,0 1-128 16,2 1 0-16,-2-2 0 0,3 4 0 0,-2-2 128 0,0 0-128 15,-1 2 0-15,0-2 0 0,-1-3 0 0,2 0 0 16,2-1 0-16,-2-1 0 0,1 2 0 0,0-1 0 16,1-2 0-16,-1 2 0 0,2-1 0 0,0 2 0 15,1 1 0-15,1 0 0 0,1-1 0 0,-1 0 0 0,0 0 0 16,2 1 0-16,-2-2 0 0,2 0 0 15,-3 4 0-15,0-1 0 0,3-1 0 0,-3 3 0 0,0 1 0 16,-1 0 0-16,-2-3 0 0,2 6 0 0,-3-4 0 0,1-2 0 16,-2 0 0-16,0 2 0 0,0-2 128 0,0 0-128 15,-2 0 0-15,2 2 0 0,0 1 0 0,0-2 0 16,-1 6 0-16,0-4 0 0,-2 1 0 0,2 0 0 16,-2-2 0-16,1 1 0 0,-2 1 0 0,2-3 0 15,-1-1 0-15,-1 4 0 0,-2-2 0 0,1 1 0 16,1 0 0-16,0 0 0 0,-1 0 0 0,0 0 128 15,0-3-128-15,0-2 0 0,-2 1 0 0,1 0 0 0,-2 0 0 16,3 0 0-16,0 1 0 0,0 1 0 0,0 1 0 16,0 3 0-16,1-2 0 0,0 5 0 0,2-5 0 0,1-4 0 15,-1 1 0-15,2-1 0 0,0-3 0 16,3 3 0-16,-1 3 0 0,1-1 0 16,-3 0 0-16,2 5 0 0,0-5 0 0,-1 2 0 0,-1 2 0 15,-1-5 0-15,-1-1 0 0,1 1 0 0,-1 0 0 0,-2 0 0 16,-1-2 0-16,-2 0 0 0,4-2 0 0,-4 3 0 15,2-1 0-15,0 3 0 0,-1 0 0 0,-1 4 0 16,1-2 0-16,-2-2 0 0,1 0 0 0,0-2 0 16,2-1 0-16,0-1 0 0,-1 3 0 0,1 0 0 15,-3 0 0-15,3 1 0 0,1-3 0 0,0 1 0 16,-1-1 0-16,0 1 0 0,3-1 0 0,-3-2 0 16,0 0 0-16,-2-1 0 0,0 1 0 0,-2 1 0 15,4 3 0-15,-3 2 0 0,2 1 0 0,-1-1 0 0,0 2 0 16,-1 1 0-16,0-3 0 0,1 2 0 0,-1-2 0 15,2 1 0-15,-3-3 0 0,1 2 0 0,-1-3 0 0,2 0 0 16,-2 4 0-16,1 1 0 0,1-4 0 0,-1 0 0 16,-2-1 0-16,1 0 0 0,1 2 0 0,1-1 0 15,0-3 0-15,1 1 0 0,-2-3 0 0,1 3 0 16,3-2 0-16,0 2 0 0,-1 0 0 0,0 0 0 16,4 0 128-16,-2 0-128 0,-1-2 0 15,2 1 0-15,-1 1 0 0,1-4 0 0,-1-2 0 0,2 1 0 16,1-1 0-16,0-2 0 0,0-2 128 0,0 1-128 15,0-3 0-15,1 3 0 0,2-1 0 0,-1-1 0 16,1 0 0-16,-1-1 0 0,2-3 0 0,0 2 0 16,-2 1 0-16,2-3 0 0,-1-2 0 0,1 1 0 0,-1-3 0 15,1-1-160-15,1 2 160 0,0-1 0 0,0 0 0 0,2 0 0 16,-1-2 0-16,2 3 0 0,-2-1 0 0,1 0 0 16,-1-2 0-16,0 0 0 0,1-2 0 0,0-3 0 15,1 2 0-15,-1 0-128 0,4-3 128 0,-4 0 0 16,1 0 0-16,1-4 0 0,-9-6 0 0,10 13 0 15,-1-5 0-15,1 2 0 0,-2-4-160 0,1 2 160 16,-9-8 0-16,11 9 0 0,-11-9 0 0,13 11 0 16,-2-4 0-16,1-1 0 0,-1 0 0 0,-11-6 0 15,13 5 0-15,-1-2 128 0,2 1-128 0,-1 1 0 16,-1-4 128-16,0 0-128 0,1 1 0 0,-2-1 144 16,0 0-144-16,0-2 160 0,0 0-160 0,2-1 160 15,-4 1-160-15,3 0 0 0,-1-3 144 0,0 3-144 16,-2-2 0-16,-1 1 144 0,-8 2-144 0,10-3 0 0,3-1 160 15,-3 1-160-15,-1-1 128 0,1 0-128 0,0 1 128 0,2 0-128 16,-12 3 0-16,11-6 128 0,-1 3-128 16,-10 3 0-16,13-3 0 0,-2 2 128 0,1 0-128 0,-1-2 0 15,-1 0 0-15,2-2 0 0,-1 2 0 0,1-1 0 16,1-1 0-16,-2-2 0 0,2 2 0 0,-1 1 0 16,0-2 0-16,2 1 0 0,-5 1 0 0,2 0 0 15,1-1 0-15,-1 3 0 0,-11 2 0 0,14-3 0 16,-1 1 0-16,-1 0 0 0,1 2 0 0,0-1 0 15,0 0 0-15,-1 1 0 0,0 0 0 0,-1 1 0 16,1 0 0-16,-1 1 0 0,0-1 0 0,1 3 0 16,-2-2 0-16,2 2 0 0,0-3 128 0,2 2-128 0,-2-1 0 0,-1 1 128 15,-1-2-128-15,0 2 0 0,2-1 0 0,-2 2 0 16,0-3 0-16,0 2 0 0,-1-2 0 0,-9-1 0 16,12 3 0-16,-2 1 0 0,-10-4 0 0,10 5 0 15,-10-5-272-15,10 5 64 0,-10-5 16 0,10 4 0 16,-10-4 16-16,0 0 16 0,0 0 0 0,0 0 0 15,0 0-128-15,7 8-32 0,-7-8 0 0,0 0 0 32,0 0-192-32,4 11-32 0,-4-11-16 0,2 11 0 15,-2-11-128-15,-1 9-16 0,-3 0-16 0,4-9 0 16,-5 6-352-16,-3 2-64 0</inkml:trace>
  <inkml:trace contextRef="#ctx0" brushRef="#br1" timeOffset="48547.11">2849 16945 24063 0,'0'0'1072'0,"-11"2"208"0,11-2-1024 0,0 0-256 0,0 0 0 0,0 0 0 16,0 0 0-16,0 0-224 0,0 0 32 0,0 0 16 15,0 0 176-15,0 0 224 0,0 0-48 0,0 0-16 16,3 10-160-16,-3-10 0 0,6 12 144 0,2-3-144 15,2 2 208-15,0-5-16 0,3 3-16 0,-3-3 0 16,5 2 80-16,2 2 0 0,1 1 16 0,1-2 0 16,0 4-48-16,2 0-16 0,4-2 0 0,-1 2 0 15,0 0-64-15,0-2-16 0,3 3 0 0,-4 1 0 16,-3 2 16-16,0-3 0 0,1-4 0 0,0 4 0 16,1-1-144-16,-2-3 192 0,-1 1-192 0,3-2 192 15,0 1-192-15,-1-1 0 0,-1 1 0 0,1 3 0 16,0-3 144-16,0 2-144 0,0-1 160 0,2-2-160 0,-1 4 144 15,1-3-144-15,1 4 128 0,-3 0-128 0,1-3 128 16,-2 1-128-16,-2 0 0 0,-3 1 128 0,-2-3-128 16,-1 2 0-16,-1-6 0 0,-5 3 128 0,-2-1-128 0,0 3 0 15,0-2 0-15,-2 2 0 0,-4 0 160 0,1 1-160 16,-4 2 192-16,-2 4-192 0,-3 0 256 0,-3 2-64 16,-2 2-16-16,-5 2 0 0,-2-1 0 0,-1 1 0 15,-3 0 0-15,0-2 0 0,4-3 96 0,1 0 32 16,1-1 0-16,-2-1 0 0,0-3 16 0,1-1 0 15,-1 1 0-15,0 0 0 0,3 1-64 0,-2-1-16 16,-2 0 0-16,0 2 0 0,1-1-96 0,0 0-16 16,0 2 0-16,0-2 0 0,-1 1-128 0,3 1 0 0,0-2 0 15,1 3 0-15,-2-2 0 0,4 1-256 16,1 0 64-16,5-4 16 16,2 1-1680-16,4-3-320 0</inkml:trace>
  <inkml:trace contextRef="#ctx0" brushRef="#br1" timeOffset="51418.24">21361 7891 12783 0,'-7'-12'560'0,"5"7"128"0,2 5-560 0,0 0-128 0,-1-13 0 0,0 4 0 15,0-4 1056-15,-1 3 176 0,2 3 48 0,0 0 0 16,0-2-272-16,0 4-48 0,2-4-16 0,-2 9 0 16,0 0-432-16,1-7-96 0,0 2-16 0,-1 5 0 15,0 0-208-15,3-9-64 0,-3 9 0 0,0 0 0 16,0 0-128-16,0 0 0 0,0 0 0 0,11-2 128 0,2 2-128 0,1 3 0 16,1 0 0-16,5 0 0 0,1 1 0 0,5-1 128 15,2-1-128-15,3 2 128 0,2 1 160 0,0-2 32 16,1-1 0-16,3-1 0 0,0 2 48 0,1 0 16 15,3-1 0-15,2 2 0 0,0 0-80 0,7-2-16 16,1 0 0-16,1-2 0 0,0 0-32 0,-3 0 0 16,-2 1 0-16,1 0 0 0,-1 0-256 0,-4 1 160 15,0-1-160-15,3 0 128 0,1 2-128 0,0-2 0 16,1 0 0-16,-3 1 0 0,-3-2 0 0,-2 1 0 16,1 0 0-16,-3 0 0 0,3 2 0 0,-3-1 0 15,-1 0 0-15,0 2 128 0,-1-1-128 0,0 0 0 16,-2-2 0-16,3 2 0 0,0-1 0 0,0 1 0 0,-4 1 0 15,-2-2 0-15,-4-1 0 0,0 1 0 0,-1-1 0 16,-4 1 0-16,0 1 0 0,-3 2 0 0,-2-2 0 0,-3-1 0 16,-3-1 0-16,-1 3 0 15,-10-4 0-15,9 4 0 0,-9-4 0 0,0 0 0 0,0 0 0 0,0 0 0 16,0 0 0-16,0 0 0 0,0 0 0 0,0 0 0 16,0 0 0-16,-10 6 192 0,-5-2-192 0,-2-2 192 15,-2-2-192-15,-1 1 0 0,-4 3 144 0,1-2-144 16,-1 1 0-16,-4-3 0 0,-5-3 0 0,-3 2 0 15,-2 1 0-15,-2 0 0 0,0 0 0 0,-1-1 0 16,-1-2 128-16,-1 2-128 0,0 1 128 0,0 2-128 16,-2 2 128-16,-1 1-128 0,-3-2 160 0,-3-1-160 15,-8 2 0-15,-1-1 128 0,0-3-128 0,-1 3 0 0,-2 0 0 16,-2 1 0-16,-4 2 128 0,-6 2-128 0,-6-6 0 16,1 0 0-16,1-2 0 0,5 3 0 0,4 5 0 0,3-3 0 15,4-2 0-15,5-1 0 0,8-2 0 16,5 3 0-16,5-1 0 0,2 2 0 0,4-1 0 0,3-1 0 15,1 0 0-15,4 1 0 0,1 1 0 0,3 1 0 16,3-2 0-16,2-2 0 0,3 3 0 0,2 0 0 16,0-2 0-16,5 1 0 0,8-3 0 0,0 0 0 15,0 0 0-15,0 0 0 0,0 0 0 0,0 0-160 16,0 0 160-16,12-3-128 0,2-1 128 0,7 1 0 16,1-1-144-16,9-3 144 0,1 0 0 0,6 0 0 15,5 0 0-15,7 0 0 0,4 4 0 0,9-6 0 16,3-1 0-16,2-3 0 0,1 1 0 0,2 4 0 0,3-1 0 15,5 2 128-15,5-3-128 0,-4 1 0 0,-5-4 0 16,2 6 128-16,-1-1-128 0,3 3 0 0,3 3 0 0,-5-3 0 16,-4-3 0-16,-3 3 0 0,-3 0 0 0,-2 1 0 15,-2 1 0-15,2 3 0 0,1 0 0 0,-2 2 0 16,-3 0 0-16,-8 2 0 0,-6-3 0 0,-1 2 0 16,-3-2 0-16,-3 0 0 0,-1 2 0 0,-7 1 0 15,-2 1 0-15,-4-1 0 0,-2-2 0 0,-5 1 0 16,-4-2 0-16,-5 1 0 0,-10-2 0 0,0 0 0 15,0 0 0-15,0 0-176 0,-10 4 176 0,-4-1-128 16,-4 1 128-16,-2-3 0 0,-3 1 0 0,-5 2 0 16,-1 1 0-16,-2-1 0 0,-2 0 128 0,-2 1-128 15,-1 1 0-15,-2 0 144 0,-4-1-144 0,-4 0 0 16,-4-3 208-16,-3 0-64 0,-3-2-16 0,1 0 0 0,-3 1-128 0,-3 0 0 16,0 3 0-16,-9-2 0 0,-6-2 0 0,-4 0 0 15,0 0 0-15,0 2 0 0,0-4 0 16,-8 1 0-16,-8-1 0 0,-1-1 0 0,3-2 0 0,1 0 0 15,0 2 0-15,3 0 0 0,1-3 0 0,14 0 0 16,13 1 0-16,12 1 0 0,11-1 0 0,7 0 0 16,8 2 0-16,5 2 0 0,4 1 0 0,3 0 0 15,6-1 0-15,6 1 0 0,0 0 0 0,0 0 0 16,0 0 0-16,0 0 0 0,12 8 0 0,9-1 0 16,4-3 0-16,8 0 0 0,5 2 0 0,12-3 0 15,10-2 0-15,5-1 0 0,3-3 0 0,5 1 0 16,2-2 0-16,6 3 0 0,5 1 0 0,2 0 0 0,-1-1 0 0,-1 1 0 15,-1 0-192-15,3 3 192 0,3 4-160 0,-2-5 160 16,-5-3 0-16,-2 1 0 0,-4 3-128 0,0 2 128 16,1 2 0-16,0-2 0 0,-1 0 0 0,-3 2-144 15,-9-3 144-15,1 1 0 0,-5 4 0 0,-4-3 0 16,-2 2 0-16,-2 0 0 0,-4 0 0 0,-4-2 0 16,-8-3 0-16,-5 0 0 0,-6 0 0 0,-5 0 0 15,-6-2 0-15,-4 0 0 0,-12-1 0 0,0 0 0 16,0 0 0-16,0 0 0 0,-9 8 0 0,-10-2 0 15,-9 1 0-15,-10-3 0 0,-12-3 0 0,-7 3 0 16,-5-2-192-16,-5 1 32 0,-4 3 16 0,-10 0 0 16,-9 1-64-16,-2 0-16 0,-2-3 0 0,5 5 0 15,5 0 64-15,-1 5 16 0,-1-1 0 0,6 1-7904 16,2 1-1568-16</inkml:trace>
  <inkml:trace contextRef="#ctx0" brushRef="#br1" timeOffset="58215.88">14451 12556 16127 0,'0'0'704'0,"0"0"160"0,0 0-688 0,0 0-176 0,0 0 0 0,0 0 0 16,0 0 640-16,-6 8 80 0,2 3 32 0,0 3 0 15,-2-1-336-15,1 2-64 0,0 2-16 0,-1 3 0 16,-1 4-192-16,1-1-144 0,-2 0 192 0,-1 2-192 0,-1 2 240 0,-1 5-64 15,1 2-16-15,-3-2 0 0,0 0 32 0,2 0 16 16,1-1 0-16,1-1 0 0,0-7-80 0,1-4 0 16,3-4-128-16,2-6 192 0,3-9-192 0,0 0 176 15,0 0-176-15,0 0 160 0,0 0 32 0,3-21 16 16,0-4 0-16,3-7 0 0,0-1 32 0,4-2 0 16,3-5 0-16,1 1 0 0,4-3-240 0,-2 2 0 15,1 4 0-15,1 1 0 0,0 2 0 0,-1 5 0 16,0 0 0-16,2 5 0 0,1 6 128 0,1-1-128 15,-2 3 176-15,0 6-176 0,-4 2 336 0,0 6-32 16,-1 5-16-16,-1 5 0 0,-3 0-32 0,0 7-16 0,-2 8 0 16,-2 2 0-16,-2 4-240 0,-3 2 0 15,-2 0 0-15,1 3 0 0,0 3 0 0,-1 1 0 0,-3-1 128 16,-1-1-128-16,1-2 0 0,0-2 0 0,0-4 0 0,3 1 0 16,0-5-224-16,0 1-96 0,1-5 0 0,0-1-16 31,0 1-768-31,1-2-160 0,1-3-16 0,1 0-5408 0,0-1-1072 0</inkml:trace>
  <inkml:trace contextRef="#ctx0" brushRef="#br1" timeOffset="58616.61">15163 12664 3679 0,'0'0'160'0,"-6"-5"32"0,6 5-192 0,0 0 0 0,-6-5 0 0,6 5 0 0,-12-2 3328 0,2 4 608 16,0 5 128-16,-2-1 32 0,-2 4-2944 0,2 1-592 16,-4 3-112-16,2 3-32 0,0 0-128 0,2 3-32 15,-1 3 0-15,2 2 0 0,-1-1-64 0,3 3 0 16,3-4-16-16,2-3 0 0,1 1-176 0,2-2 0 15,1-3 0-15,3-2 128 0,-3-14-128 0,0 0 0 16,0 0 0-16,11 1 128 0,1-2 272 0,-3-3 48 16,1-5 16-16,0-1 0 0,-1-4 128 0,1-2 32 0,0-3 0 0,0-2 0 15,-2-4-176-15,2 1-48 16,0-3 0-16,0 2 0 0,-3 2-160 0,-1-3-48 16,-1 3 0-16,-1 3 0 0,0 2 112 0,-2 1 16 0,1-3 0 0,1 3 0 15,0 0-96-15,1 1-16 0,0 0 0 0,-3 6 0 16,-2 0-208-16,0 10 0 0,0 0 0 0,0 0 0 15,-11 3-384-15,-3 5 48 0,-1 4 0 0,-2 3-8208 16,1 3-1632-16</inkml:trace>
  <inkml:trace contextRef="#ctx0" brushRef="#br1" timeOffset="59067.28">15740 12620 23039 0,'0'0'1024'0,"0"0"192"0,0 0-960 0,0 0-256 16,-5 9 0-16,-1 3 0 0,-2 0 256 0,-1 3 16 15,0 3 0-15,1 1 0 0,-3-1-144 0,1 3-128 16,-1 4 192-16,1-1-192 0,-2 0 128 0,3 3-128 15,-1-5 0-15,1 3 0 0,2-5 160 0,0-1-160 16,-3-4 128-16,2-3-128 0,5-1 0 0,3-11 0 16,0 0 0-16,0 0 0 0,0 0 0 0,0-14 0 0,3-2 192 0,1-5-64 15,1-3-128-15,2-6 128 16,2-3-128-16,2 1 128 0,-1 3 64 0,4-3 16 0,1 1 0 0,2 3 0 16,-1-3 112-16,2 0 32 0,1 6 0 0,0-3 0 15,2 2-80-15,-1 2-16 16,-1 5 0-16,-1 6 0 0,-2 2-64 0,0 7 0 0,-2 2-16 0,-2 5 0 15,0 4-176-15,-1 5 0 0,-2 5 0 0,-1 2 0 16,-2 5 0-16,-2 5 0 0,-1 2 0 0,-3 3 0 16,-3-2-224-16,-1 6 80 0,-2 5 16 0,-2 3 0 15,1 4-208-15,-2-2-48 0,0-4 0 0,0 0 0 16,0-7 32-16,1-3 0 0,1-6 0 0,2-2 0 31,0-4-368-31,2 0-80 0,-1-5-16 0,2-3-9680 0</inkml:trace>
  <inkml:trace contextRef="#ctx0" brushRef="#br1" timeOffset="59506.76">16253 13171 15663 0,'0'0'688'0,"0"0"144"0,0 0-656 0,0 0-176 0,-5 9 0 0,5-9 0 0,0 0 1728 0,0 0 320 16,6 9 64-16,-6-9 16 0,11 7-1328 0,3-6-272 15,2-4-48-15,-2-4-16 0,0 3-208 0,1-9-32 0,1-2-16 16,2-5 0-16,0-5-208 0,1-6 176 0,4-4-176 0,0 0 160 16,0-3-160-16,-1-2 0 0,-1-3 0 0,3 0 128 15,-1 0-128-15,0-4 0 0,0-2 0 0,-3 4 0 16,0-5 0-16,-1 0 0 0,-1 5 0 0,-1-2 0 15,-7 2 0-15,1 1 0 0,-2 2 0 0,-1 0 0 16,-2 5 0-16,-1 4 0 0,-1 5 0 0,-6 1 0 16,-1 4 208-16,-2 5-32 0,-3 6-16 0,-2 4 0 15,-1 6-32-15,-2 2-128 0,-4 2 192 0,0 4-64 16,-4 6-128-16,-3 6 0 0,0 3 0 0,-1 10 0 16,-3 4 0-16,-2 5 0 0,1 2 0 0,0 5 0 15,3 4-144-15,0 2 144 0,0 3 0 0,3 2 0 16,-1 3-128-16,4-2 128 0,1-1 0 0,5-2 0 15,4-4 0-15,2-2-128 0,4-2 128 0,3-7 0 16,2-2-512 0,4-6-64-16,2-5 0 0,4-3 0 0,2-6-1536 0,1-4-320 0</inkml:trace>
  <inkml:trace contextRef="#ctx0" brushRef="#br1" timeOffset="59767.55">17027 12915 19343 0,'-9'0'1728'0,"0"1"-1392"0,-1 2-336 15,1 2 0-15,1 4 2016 0,2-1 336 0,-4 5 64 0,2 2 16 16,0 4-1792-16,1 3-368 0,-2 3-64 0,3 0-16 15,-2-1-48-15,2 1-16 0,0-1 0 0,0-1 0 16,4 0-128-16,-1-1 0 0,2-4 0 0,1-1 0 31,1-3-1536-31,2-4-224 0,-1 1-48 0</inkml:trace>
  <inkml:trace contextRef="#ctx0" brushRef="#br1" timeOffset="60233.53">17556 12673 15663 0,'-8'5'1392'0,"-2"0"-1120"16,0 8-272-16,1 0 0 0,0 3 2192 0,1 7 384 16,0 1 80-16,2 2 16 0,1-1-1904 0,1-2-368 15,-1 4-80-15,4-3 0 0,0-4-144 0,-1 1-32 16,2-1 0-16,2-4 0 0,-1-3-144 0,0-1 0 0,-1-12 0 0,0 0 0 16,0 0-192-16,0 0-64 0,13-5 0 0,-3-4-16 31,0-8-208-31,0-2-32 0,1-4-16 0,-1-4 0 0,0-2 320 0,0 3 64 0,0-4 16 0,0 5 0 15,2-2 448-15,-1 3 80 0,2 1 32 0,1-1 0 16,1 2 192-16,2 3 32 16,1 2 16-16,3 0 0 0,5 2-144 0,3 6-16 0,-1 1-16 0,1 4 0 15,2 2-336-15,-4 4-160 0,-1 7 160 0,-2 3-160 16,-4 4 0-16,2 7 0 0,-4 1-208 0,-2 2 64 16,-2 2-96-16,-1 5-16 0,-3 2 0 0,-3 3 0 31,-4 2-160-31,0 6-32 0,-4 1-16 0,-2 2 0 0,-3 2-80 0,2-1-16 0,-1-6 0 15,1-4 0-15,0-5-432 16,3-6-96-16,2-3 0 0,2-7-8720 0</inkml:trace>
  <inkml:trace contextRef="#ctx0" brushRef="#br1" timeOffset="60624.64">18309 12897 25167 0,'0'0'1104'0,"0"0"240"0,0 0-1072 0,0 0-272 16,0 0 0-16,12 1 0 0,2 2 0 0,1-1 0 0,5 1 0 0,-2 1 0 15,0-4 0-15,0 0 0 16,1-2 0-16,1-3 0 0,0 0-208 0,1-1-160 0,0-6-16 0,0-2-16 15,-2 3 32-15,1-4 16 0,-2-2 0 0,-3-1 0 16,-1-1 192-16,-2 0 160 0,-2 0-208 0,-3-1 80 16,-2 2 128-16,1 3 144 0,-4-2-16 0,-4 2-128 15,-1 0 624-15,-2 3 16 0,-3 5 0 0,-3 2 0 16,-2 1-32-16,-2 6 0 0,-3 5 0 0,-1 0 0 16,0 4 16-16,-1 4 0 0,-1 4 0 0,1 2 0 15,0 4-304-15,1 3-48 0,1 2-16 0,0 1 0 16,1 0-256-16,3 1 0 0,3-6 0 0,3 0 0 15,3-2-208-15,0 2-48 0,4-3-16 0,2-3 0 16,4-1-1456 0,0-2-272-16,4-1-64 0,1-4-8816 0</inkml:trace>
  <inkml:trace contextRef="#ctx0" brushRef="#br1" timeOffset="61037.62">19305 12844 11967 0,'1'-16'528'0,"0"7"112"0,-1-2-512 16,0 0-128-16,-2 2 0 0,-2-3 0 0,-1 3 1872 0,-2-1 352 16,0 4 64-16,-2-1 16 0,0 4-1280 0,-1 0-256 15,-2 3-64-15,1 1 0 0,-2 2-352 0,0 4-80 16,1 2-16-16,-4 5 0 0,1 4-256 0,0 1 0 0,0 3 0 0,1 3 0 15,0-1 0-15,1 4 0 0,0-2 0 0,1-1 0 16,3 2 0-16,0-5 0 0,1 0 0 0,3-3 0 16,4-3 0-16,0-2 0 0,1-4 0 0,0-10 0 15,0 0 0-15,0 0 0 0,11-4 0 0,0-2 0 16,0-3 0-16,4-6 208 0,1-3-32 0,2-3-16 16,0-3 96-16,1 0 0 0,0 0 16 0,3-1 0 15,-4 0-16-15,2 0-16 0,-1 1 0 0,1 2 0 16,-1 4 80-16,-1 3 0 0,-1 2 16 0,-2 8 0 15,-2 3 224-15,1 1 32 0,-2 3 16 0,1 3 0 16,-2 5-240-16,1 6-48 0,-1 3-16 0,-1 2 0 16,3 1-304-16,0 2 0 0,-4 0 0 0,0-1 0 15,0 1-256-15,0 2-16 0,-1-2 0 0,1-1 0 16,0-2-1568-16,0-3-304 0,0-4-64 0</inkml:trace>
  <inkml:trace contextRef="#ctx0" brushRef="#br1" timeOffset="61394.61">20144 12664 23039 0,'-11'-2'2048'0,"11"2"-1648"0,-10 2-400 15,1 5 0-15,2 4 2224 0,2 7 352 0,-1 6 80 0,3 7 16 16,-1 3-2288-16,1 3-384 0,1 0-192 0,-1-1 0 16,2 1 32-16,1 1 0 0,1-1 0 0,2-2 0 31,-1-5-656-31,1-3-128 0,1-4-16 0,-1-7-16 16,3-6-16-16,-6-10 0 0,0 0 0 0,14-7 0 0,0-11 992 0,3-14 0 0,5-8 192 0,1-9-32 15,5-2 336-15,0 1 64 0,1-3 16 0,1 5 0 16,2 0 256-16,4 2 64 0,2 2 16 0,3 2 0 15,-1-3 48-15,0 6 0 0,-1 7 0 0,3 8 0 16,1 0-368-16,1 10-64 0,0 1-16 0,3 9 0 31,0 7-1568-31,1 7-320 0,2 5-64 0</inkml:trace>
  <inkml:trace contextRef="#ctx0" brushRef="#br1" timeOffset="62658.85">9390 14040 12959 0,'0'0'576'0,"-4"10"112"0,-1-1-560 0,2 2-128 0,1-2 0 0,2-9 0 16,-1 10 1008-16,1-10 160 0,0 0 48 0,0 0 0 15,0 0-320-15,0 0-64 0,11-4-16 0,0-2 0 16,0-3-272-16,1-5-48 0,6-2-16 0,0-6 0 15,0-5-96-15,2-1-32 0,2-3 0 0,1-4 0 16,-1-2-352-16,3 2 0 0,-3 0 0 0,4 2 0 16,-2 2 0-16,-2 3 0 0,0-2 0 0,-1 8 0 15,-3 0 0-15,-2 2 144 0,-2 2-144 0,0 4 0 16,0 1 128-16,-2 3-128 0,-1 4 0 0,-1 3 0 0,0 4 320 16,-10-1-32-16,9 5-16 0,-1 8 0 0,2 4-272 15,-2 2 128-15,-2 2-128 0,0 6 0 0,-1-2 0 16,2 5 0-16,-5-2 0 0,2 1 0 0,1 1 0 0,-1-2 0 15,-3 2 0-15,2-5 0 0,-2 2 128 0,2-4-128 16,-2-2 0-16,1 1 0 0,1 1 0 0,0-4 0 16,-1-1 0-16,-1 1 0 15,-2 1-704-15,2-1-80 0,3-4-32 16</inkml:trace>
  <inkml:trace contextRef="#ctx0" brushRef="#br1" timeOffset="62867.4">9608 13871 22111 0,'-5'-6'1968'0,"5"6"-1584"0,0 0-384 0,0 0 0 16,0 0 768-16,5-3 64 0,7-1 0 0,-1 0 16 15,-1 2-672-15,4 0-176 0,3 1 0 0,2 0 0 16,1-1 0-16,5 1 0 0,-1 0 0 0,2 0 0 15,4-1-368-15,1 2 48 0,2 0 16 0,2 0 0 32,-2 0-1424-32,-3 0-272 0</inkml:trace>
  <inkml:trace contextRef="#ctx0" brushRef="#br1" timeOffset="63099.85">10482 13520 23039 0,'-9'4'2048'0,"1"2"-1648"0,2 3-400 0,1 2 0 0,0 7 1200 0,2 4 144 16,-1-1 48-16,-2 3 0 0,-3 4-1072 0,-1 0-192 15,0 4-128-15,0 0 128 0,-3 1-128 0,3 0 144 16,2-1-144-16,0-2 160 15,-1-2-1472-15,1-5-288 0,1-1-64 0,2-4-16 0</inkml:trace>
  <inkml:trace contextRef="#ctx0" brushRef="#br1" timeOffset="63507.43">10758 13742 21999 0,'0'0'960'0,"0"0"224"0,0-6-944 0,0 6-240 0,-3-10 0 0,3 10 0 16,0 0 384-16,0 0 48 0,0 0 0 0,0 0 0 0,-13 6-272 0,2 0-160 16,-1 8 192-16,-2-2-192 15,-1 2 0-15,0 4 0 0,0 2-192 0,2 0 48 16,-2 2 0-16,3-2 0 0,1-1 0 0,2-1 0 0,3-4 144 0,-1-1-208 15,5-2 80-15,0 1 128 0,2-12-192 0,2 10 192 16,-2-10-160-16,6 11 160 0,-6-11 0 0,13 4 0 16,-1-1 0-16,2-3 0 0,3-3 176 0,-3 2 128 15,2 0 16-15,1-2 16 0,2 0 48 0,-2 2 0 16,-2 1 0-16,-1 1 0 0,-3-1-128 0,3 3 0 16,-2 1-16-16,-2 1 0 0,-10-5-240 0,0 0 0 15,9 9 0-15,-9-9 0 0,1 10 0 0,-4 0 0 16,-4 2 0-16,-1-1 0 0,-5 2-224 0,-2-4 16 15,-3-1 0-15,1-1 0 0,-1-1 16 0,0-1 16 16,2-1 0-16,2-3 0 0,2-2-112 0,2-1-32 0,0-1 0 16,2 0-6656-16,8 3-1328 15</inkml:trace>
  <inkml:trace contextRef="#ctx0" brushRef="#br1" timeOffset="63865.03">11481 13695 22111 0,'-22'1'1968'0,"1"3"-1584"0,0 1-384 0,3 6 0 16,2-1 960-16,1 4 128 0,-1 1 0 0,4 4 16 0,0 1-800 0,2 3-176 15,-1 3-128-15,4-5 192 0,2 1-192 16,4-2 0-16,1-2 0 0,4-4 0 0,-4-14-192 0,9 11-64 16,5-6 0-16,1-2-16 15,0-6-208-15,4-2-32 0,2-6-16 0,4-4 0 0,-2-4 144 0,2-3 16 16,1 0 16-16,-3-3 0 0,-4 0 352 0,-2 2 160 16,-3 0-16-16,-3 1 0 0,-5 1 656 0,-1 2 128 15,-2-2 32-15,-2 3 0 0,-5 3 16 0,-2 1 16 16,-4 8 0-16,-3-2 0 0,-4 3-624 0,-1 4-128 15,4 3-32-15,1 6 0 16,-1 0-1504-16,1 4-304 0,3 1-64 0</inkml:trace>
  <inkml:trace contextRef="#ctx0" brushRef="#br1" timeOffset="64361.42">12146 13839 25791 0,'-7'-3'2304'0,"7"3"-1856"0,0 0-448 0,0 0 0 15,-6 9 1392-15,2 3 176 0,4-1 32 0,0 4 16 16,0 2-1360-16,0-1-256 0,0 1 0 0,3-2-192 15,-3 0-240-15,2-2-48 0,2 1-16 16,0-1 0-16,1-4-464 0,-5-9-80 0,0 0-32 16,11 2 0-16,-1-3 144 0,2-4 32 0,-2-7 0 15,3-2 0-15,1-7 896 0,2-2 144 0,2-2 48 0,1-5 16 0,-1 0 400 0,1 3 80 16,-1 0 16-16,-2 3 0 0,0 1 112 16,-2 3 16-16,-2 4 16 0,-2 2 0 0,-3 5-16 0,0 2 0 15,-7 7 0-15,0 0 0 0,0 0-448 0,8 10-80 16,-2 3-32-16,-3 5 0 0,-2 5-272 0,-1 2-144 15,-1 7 16-15,-2 0 0 16,2-3-256-16,0 2-32 0,-3-7-16 0,4 4 0 16,-1-3-80-16,2-2-32 0,2-5 0 0,0-7 0 15,-3-11 80-15,0 0 16 0,14-1 0 0,0-7 0 0,4-8 128 0,1-8 16 16,2-3 16-16,-1-6 0 0,0-3 288 0,1-1 256 16,-1 1-64-16,-1 0 0 0,-1 3 480 0,-2 0 96 0,0 2 0 15,-4 2 16-15,0 1-240 0,-1 5-48 16,-2 3-16-16,0 6 0 0,-3 5-480 0,-6 9-240 0,5-9 32 0,-5 9 0 31,0 0-1584-31,0 0-320 0,4 13-64 0</inkml:trace>
  <inkml:trace contextRef="#ctx0" brushRef="#br1" timeOffset="64770.78">13201 13679 14735 0,'0'0'640'0,"0"0"160"0,-11-2-640 0,11 2-160 0,-6-3 0 0,6 3 0 0,0 0 1824 0,-9 10 336 15,2-3 64-15,-4 5 16 0,4 2-1664 0,-2 1-320 16,-3-1-64-16,1 8 0 0,-2 0-192 0,1 4 192 16,1 1-192-16,3-2 192 0,-1 3-192 0,5-6 128 0,-3-3-128 0,7-2 128 15,3-1-128-15,3-4 0 0,-6-12 0 0,16 3 0 16,-1-4-192-16,1-7 16 0,1-2 16 0,1-5 0 16,-2-3 160-16,1-2-192 0,1-6 192 0,-3 1-192 15,-1-2 384-15,-2 0 80 16,-1 3 16-16,-1-1 0 0,-3 2 544 0,0 3 128 0,-3-3 0 0,-2 4 16 15,-2 1-208-15,-1 5-32 0,-3 2-16 0,4 11 0 16,-6-5-464-16,-3 2-112 0,-1 6-16 0,-1 2 0 31,-1 6-496-31,-1 2-96 0,-2 5-32 0,0-1-8272 0,1 2-1648 0</inkml:trace>
  <inkml:trace contextRef="#ctx0" brushRef="#br1" timeOffset="65069.88">13544 13691 12895 0,'0'0'576'0,"0"0"112"0,-3 13-560 0,3 2-128 0,0 3 0 0,0 2 0 0,4 3 3248 0,-1 4 608 16,-2-2 128-16,-2 5 32 0,-3-4-2736 0,0 4-560 16,0-2-96-16,-1-3-32 0,1-1-288 0,0 0-64 15,-1-2-16-15,0-6 0 0,2-3-224 0,-3-5 0 16,6-8 0-16,0 0 0 0,-5-7-256 0,3-5 64 15,1-7 16-15,3-4 0 0,3-4-176 0,2-2-32 16,1-2-16-16,4 0 0 0,-1 1 400 0,6 5 0 16,-2-2 0-16,3 4 0 0,1 3 0 0,4 2 0 15,-3 3 0-15,2 2 0 0,-1 4 0 0,1-1 256 0,1 5-48 0,2 3 0 16,3-1-48-16,1 4-16 0,-1 3 0 16,-1 6 0-1,0 0-496-15,-2 3-96 0,-1 1-32 0,-3-1-12064 0</inkml:trace>
  <inkml:trace contextRef="#ctx0" brushRef="#br1" timeOffset="65344.71">14473 13524 26783 0,'0'0'1184'0,"-9"-3"240"0,9 3-1136 0,0 0-288 0,-9 8 0 0,3 3 0 0,0 4 272 0,-2 4 0 16,0 4 0-16,-2 9 0 0,-1 4-112 0,-2 3-32 16,-2 2 0-16,-1 4 0 0,0 1-128 0,2 1 128 15,-1 2-128-15,-1-4 128 0,1 1-128 0,0 2 0 16,2-2 0-16,-2-1 0 15,-2-6-1776-15,2-5-336 0,1-4-64 0</inkml:trace>
  <inkml:trace contextRef="#ctx0" brushRef="#br1" timeOffset="65680.57">14826 13548 16575 0,'0'0'736'0,"0"0"160"0,-9 0-720 0,9 0-176 0,-8 10 0 0,-4 0 0 16,-1 3 3376-16,-3 2 640 0,-3 4 128 0,-5 0 16 15,-4 0-3344-15,-1 0-688 0,-3 0-128 0,1-1 0 32,1-1-432-32,2-2-64 0,2-1-16 0,2-3 0 15,1-2-384-15,2 3-64 0,0-2-32 0,2 0 0 0,1-5 240 0,3 1 48 0,3 2 16 16,1-3 0-16,2 0 448 0,9-5 96 0,-5 9 16 0,5-9 0 15,-1 14 288-15,4-2 64 0,2 3 16 0,2 0 0 0,5 0 336 0,1 3 64 16,4-1 0-16,1-1 16 16,0 1 112-16,2 0 32 0,-1 0 0 0,3 1 0 0,0-2-96 15,0 2 0-15,1-3-16 0,3 1 0 0,-1-2-480 16,3 1-80-16,-2-5-128 0,3 0 176 16,-1-3-1584-16,0-6-304 0</inkml:trace>
  <inkml:trace contextRef="#ctx0" brushRef="#br1" timeOffset="66287.82">15653 13785 25103 0,'-22'-10'1104'0,"9"5"240"0,-1-2-1072 0,0 0-272 0,0 3 0 0,-1-3 0 0,0 2 720 0,-5-2 96 15,2-2 16-15,-3 2 0 0,-1-3-256 0,-1 3-32 16,-2-2-16-16,1 3 0 0,0 2-256 0,1 0-48 15,0-1-16-15,1 3 0 0,-1 0-208 0,-2 2-160 16,3 3 32-16,1 1 0 0,3 1-208 0,4-1-48 16,4-3 0-16,10-1 0 0,0 0 48 0,0 13 0 15,5-3 0-15,6 4 0 0,3 1 80 0,3 3 32 16,5-2 0-16,-2 2 0 0,2 1 224 0,-2-1 0 16,-1-1 0-16,2 0-144 0,-4 1 144 0,0-1 0 0,-2-1 160 15,-2-3-160-15,-3 0 288 0,-4-1-32 0,-2-3-16 16,-6 4 0-16,-1 4 144 0,-6-2 48 0,-3-1 0 0,-6 1 0 15,-5 5-48-15,-3-1 0 0,-5-1 0 0,-5-4 0 16,-5-4-112-16,2-1-16 0,1-2-16 0,5-5 0 16,5-1-240-16,5-1-208 0,4 0 32 0,6-1 16 31,1 0-1632-31,12 1-320 0,0 0-64 0,0 0-9472 0</inkml:trace>
  <inkml:trace contextRef="#ctx0" brushRef="#br1" timeOffset="66613.84">16976 13630 29087 0,'-5'-10'1280'0,"5"10"272"0,-5-6-1232 0,0 1-320 0,-2-5 0 0,0-1 0 0,-4 0 384 16,-1 1 32-16,-4 1 0 0,-3-3 0 0,-3 5-272 0,-4-5-144 15,-3 6 160-15,-2 1-160 0,0 0 0 0,-2 0 0 16,-3 4 0-16,3-1-160 0,1 4 160 0,2 1 0 16,-2 5 0-16,3 1 0 0,1 4 0 0,1 3-160 15,3 3 160-15,0 3 0 0,-3 3-144 0,2 4 144 16,-1 6 0-16,1 0-144 0,1 1 144 0,2 3 0 16,3 3 0-16,4 1 0 0,2-3 0 0,4 2 128 15,4 0-128-15,2-3 176 0,2 3-176 0,4-4-144 0,0-3 144 16,4-5-208-1,-1-6-176-15,2-3-16 0,-2-7-16 0,6 0 0 16,-2-4-1248-16,0-6-240 0,0-2-48 0</inkml:trace>
  <inkml:trace contextRef="#ctx0" brushRef="#br1" timeOffset="67188.42">15969 14079 30239 0,'-10'-6'1344'0,"6"-2"256"0,2 0-1280 0,4-2-320 0,5 1 0 0,4-5 0 16,4 3 528-16,6-1 48 0,3-1 0 0,2-5 0 0,5 1-384 0,4-1-192 15,6-2 192-15,2-3-192 16,2-1 0-16,-2 1-144 0,-2 2-16 0,-2 0 0 16,-1 2-304-16,-2 3-64 0,-3 2-16 0,-4 1 0 15,-2 4-32-15,-2 0-16 0,-2 5 0 0,-2 4 0 16,-4 4 288-16,-1 4 64 0,-4-2 16 0,0 7 0 0,-5 1 224 0,-2 6 0 15,-2 4 0-15,-4 0 0 0,-4 4 0 0,-2-2 0 16,0 2 0-16,0-5 0 0,-3 1 160 16,2-1-160-16,2-3 128 0,1-2-128 0,2-4 192 0,2-3-64 15,2 1 0-15,-1-12 0 0,6 7-128 0,-6-7 0 16,10 7 0-16,2-5 0 0,2-3 0 0,3-3 128 16,-1-6-128-16,2 2 0 0,1-3 128 0,0-1-128 15,-1-3 128-15,0 1-128 0,-1-1 336 0,-2-2-16 16,-2 2 0-16,-2 2 0 0,-3 2 64 0,-2 0 16 0,-2 3 0 0,-2-1 0 15,-2 4-144-15,0 5-16 0,-4-8-16 0,-2 5 0 16,-4 1-224-16,-1 2 0 0,-1 2-192 0,2-1 192 31,0 1-496-31,10-2 16 0,0 0 0 0,0 0 0 16,0 0-224-16,0 0-64 0,4-9 0 0,3-1 0 16,5 3-48-16,3-3-16 0,4 2 0 0,-1-2 0 0,1 1 576 0,1-1 128 0,0 2 128 0,2-1-208 15,1 5 512-15,0 0 96 0,-2 2 32 0,2-1 0 16,-1 3 192-16,0 2 32 0,-3 1 16 0,-2 1 0 15,-1 5-272-15,-2 1-48 0,-2 6-16 0,-1 1 0 16,-4 4-192-16,-2 4-144 0,-3-1 192 0,-5 8-192 16,-2 1 208-16,-1 0-64 0,-5 2-16 0,4-2 0 15,-1-3 80-15,2 2 16 0,2-5 0 0,0 1 0 16,2-3 16-16,0-2 0 0,2-2 0 0,4-2 0 16,1-1-672-16,4-1-128 0,4-4-16 15,1-3-12736-15</inkml:trace>
  <inkml:trace contextRef="#ctx0" brushRef="#br1" timeOffset="67915.75">17859 14293 22111 0,'0'0'1968'0,"0"0"-1584"15,0 0-384-15,10 3 0 0,3-1 960 0,1-2 96 16,3-3 32-16,0-1 0 0,3-5-752 0,1-1-144 16,3-6-16-16,3-5-16 0,2-5-32 0,4-2-128 15,-1-4 192-15,1-5-64 0,3 1-320 0,2-2-64 16,3-1 0-16,0-3-16 15,0 1-160-15,-1 2-16 0,-6-4-16 0,-2-1 0 0,-3-1 192 0,-1 0 32 16,-3-2 16-16,-2 4 0 0,-4-3 224 0,-1 6-144 0,-3 5 144 16,-2 5-128-16,-4 7 320 0,-2 6 80 0,-1 5 16 0,-3 5 0 15,-3 7 352-15,0 0 80 0,0 0 16 0,0 0 0 16,-9 16-464-16,-3 1-80 0,-1 2-32 0,-3 12 0 16,-4 7-160-16,-1 5 0 0,-2 6 0 0,0 1 0 15,-1 4 0-15,0-1 0 0,-2 3 0 16,1-4 0-16,2 0 0 0,0 0 208 0,3-2-48 0,3 0-16 15,3-5 240-15,3-5 32 0,2-2 16 0,3-5 0 16,1-1-128-16,1-6-32 0,1 1 0 0,2-5 0 16,2-6-272-16,4-2-192 0,2-4 16 0,2-1 16 15,5-5-1888 1,5-4-368-16,14-9-80 0,5-7 0 0</inkml:trace>
  <inkml:trace contextRef="#ctx0" brushRef="#br1" timeOffset="68108.38">19002 13972 27647 0,'-13'-2'1216'0,"3"2"256"0,-3-3-1168 0,2 3-304 0,1 3 0 0,0-1 0 0,1 5 2080 0,0 3 352 15,0 5 80-15,-2 2 16 0,-2 2-2032 0,0 2-496 16,-1 8 0-16,1 1 0 15,1-1-448-15,-5 0-128 0,2-3-48 0,1-2 0 16,1-3-1744-16,2-2-336 0,1-5-80 0</inkml:trace>
  <inkml:trace contextRef="#ctx0" brushRef="#br1" timeOffset="68472.52">19128 13902 31039 0,'-17'5'1376'0,"7"3"288"0,0 1-1344 0,0 4-320 0,0 2 0 0,1 3 0 16,0 0 432-16,0 1 16 0,0-2 0 0,0 2 0 0,0-1-224 0,3-3-32 16,1 1-16-16,1-6 0 15,0 1-672-15,4-11-128 0,0 0-16 0,0 0-16 16,0 0-112-16,0 0-32 0,8-12 0 0,2-6 0 15,1-4 288-15,3-1 48 0,2-5 16 0,1 4 0 0,1 1 448 0,0 0 0 16,0 2 0-16,0 4 160 0,-2 5 288 0,-1 3 48 16,1-1 16-16,-5 4 0 0,1 3 128 15,-2 3 16-15,-10 0 16 0,10 5 0 0,-2 6-224 0,-3 3-32 16,-3 5-16-16,-3 3 0 0,-2 1-272 0,-2 5-128 16,-2 1 128-16,-2 3-128 0,-1 1 0 0,-1 0 0 15,0-4 0-15,1 0 0 16,1-2-528-16,0-3 16 0,1-4 0 0,3-2 0 15,3-2-1888-15,-1-9-368 0</inkml:trace>
  <inkml:trace contextRef="#ctx0" brushRef="#br1" timeOffset="68825.11">19545 13986 21183 0,'0'0'1888'0,"5"-11"-1504"0,3 4-384 0,3-1 0 15,4 0 1904-15,3-2 304 0,4 1 64 0,-1-4 16 16,2-1-1888-16,0 3-400 0,2-3 0 0,1 0 0 16,-1-3-448-16,1 2 0 0,-1 1-16 0,-1 0 0 15,-3 0-208-15,-2 1-32 0,-3 4-16 16,-2-3 0-16,-4 2 272 0,-3-1 48 0,-7 11 16 0,2-7 0 0,-2 7 512 0,-7-8 96 15,-2 6 32-15,-4 4 0 0,-4 6 176 0,-2-2 32 16,-3 3 16-16,-1 2 0 0,0 5 96 0,0 1 32 16,-1 4 0-16,2 3 0 0,-2 1-48 0,2 1-16 15,2 2 0-15,2-2 0 0,2 2-304 0,2 0-64 16,1 2-16-16,3 0 0 0,1-2-416 0,4 1-96 16,1-2-16-16,2-2 0 15,2-4-1360-15,3-1-288 0,2-1-48 16</inkml:trace>
  <inkml:trace contextRef="#ctx0" brushRef="#br1" timeOffset="69232.17">20367 13790 19343 0,'-21'-3'1728'0,"7"0"-1392"0,-4-2-336 0,0 4 0 15,0 1 3344-15,2 2 608 0,-1 7 112 0,-1-1 32 16,3 2-3232-16,-1 1-640 0,-1 6-224 0,1 1 144 16,0 0-144-16,1 4-176 0,0 0 48 0,3 1 0 31,2 0-304-31,1 1-48 0,2-2-16 0,3-2 0 0,1-1 96 0,2-4 16 0,2 0 0 0,2-4 0 16,-3-11 384-16,0 0-128 0,11 5 128 0,2-8 0 15,0-3 0-15,2-2 176 0,2-8-16 0,0-1 0 16,0-2 32-16,1 0 0 0,-1-4 0 0,0-4 0 0,-2 2-192 15,-1-4 128-15,0 0-128 0,-1 2 128 0,-3 1 160 0,0 2 32 16,-1 3 0-16,0 2 0 0,-1 2-192 16,-2 4-128-16,-1 6 192 0,-5 7-192 0,0 0 0 15,0 0 0-15,0 0 0 0,3 9 0 0,-3 5 0 0,-2 7 0 16,-1 7 0-16,-1 4-144 0,0 1 144 0,-1 6 0 16,-2 1-144-16,0 1 144 0,-1 4-160 0,1-3 160 15,0 0-208-15,2-2 80 0,1-7-80 0,1-3-16 16,1-2 0-16,2-9 0 15,3-5-240-15,2-2-48 0,1-5-16 0,4-4-8624 16,3-5-1712-16</inkml:trace>
  <inkml:trace contextRef="#ctx0" brushRef="#br1" timeOffset="69542.41">20840 13735 19343 0,'0'0'848'0,"-8"5"192"0,0 4-832 0,0 2-208 0,2 4 0 0,0 7 0 16,1 6 3184-16,2 1 592 0,-2 2 112 0,1 0 16 15,-1-1-2880-15,1-2-576 0,0 3-112 0,1 0-16 16,2-6-176-16,0-3-16 0,1-4-128 0,1-6 192 31,-1-12-528-31,0 0-112 0,0 0-32 0,9-6 0 0,0-8-32 16,2-11 0-16,2-6 0 0,2-5 0 0,3-4 336 0,4 2 176 0,2 2-192 0,0 1 192 0,5 0 192 15,-1 0 160-15,2-1 32 0,-1 4 0 0,0 2 64 0,-1 3 32 16,-3 4 0-16,0 5 0 0,-1 4-336 0,0 7-144 16,-3 3 128-16,1 3-128 0,3 4 0 0,0 8 0 15,-1 6 0-15,-1 8 0 16,-3-3-1216-16,-2 6-160 0,-4 0-32 16</inkml:trace>
  <inkml:trace contextRef="#ctx0" brushRef="#br1" timeOffset="69734.66">19401 13421 42383 0,'-1'-11'3776'0,"1"0"-3024"0,4 3-608 0,7 2-144 16,9 1 256-16,6 4 0 0,-1-2 16 0,5 1 0 31,0-2-3024-31,1 0-592 0</inkml:trace>
  <inkml:trace contextRef="#ctx0" brushRef="#br1" timeOffset="70181.17">21825 14031 36047 0,'-13'-5'1600'0,"13"5"320"0,-11 5-1536 0,3 5-384 0,-2 6 0 0,4 2 0 16,-3 1 256-16,0 2-48 0,0 4 0 0,-2 2 0 16,-2-1-16-16,0 2 0 15,-3 3 0-15,-1-1 0 0,-2 6-192 0,-2-3-160 0,0-2 32 16,-3-5 0 0,-3-2-688-16,5-3-128 0,-3-3-16 0,6-7-9424 0,3-5-1888 0</inkml:trace>
  <inkml:trace contextRef="#ctx0" brushRef="#br1" timeOffset="70634.96">22407 13445 32303 0,'0'0'1424'0,"0"0"304"0,-7-4-1376 0,7 4-352 16,0 0 0-16,-9 13 0 0,4 3 128 0,-3 7-128 15,-1 4 160-15,-1 2-160 0,-1 7 0 0,-3 3 128 16,1 3-128-16,-4 1 0 0,1 3 0 0,-1 2 0 16,1-2 0-16,-1 2 0 0,1-5 0 0,1 2 0 15,-1-7 0-15,5-2 0 0,1-6 0 0,2-7-336 0,2-6 48 16,2-6 16-1,4-11-176-15,0 0-16 0,0 0-16 0,6-9 0 0,4-6 304 0,3-4 176 16,0-2-192-16,7-5 192 0,-2-1-144 0,1-1 144 16,1 3 0-16,5 1-144 0,0-2 272 0,2 6 64 15,-2 3 16-15,4 5 0 0,2 1-16 0,-3 4 0 16,-2 6 0-16,1 2 0 0,-3 4-16 0,-2 4-16 0,-4 5 0 16,-3 4 0-16,-4-1-160 0,-2 4 0 0,-4 0 0 15,-5 3 0-15,-3-1 0 0,-5 3 0 0,-6 0 0 0,-4 0 0 16,-3 3 0-16,-5-5 0 0,-2-5 0 15,0-1 0-15,0-5 0 0,2 0 0 0,-1-6 0 16,4-2 0-16,0 0 0 0,3-6-144 0,1-5 144 16,1-1-208-1,1 2-1744-15,3-6-352 0,3-2-64 0</inkml:trace>
  <inkml:trace contextRef="#ctx0" brushRef="#br1" timeOffset="70974.21">23042 13883 30687 0,'-14'4'1360'0,"5"4"288"16,-1-1-1328-16,-1 7-320 0,3 4 0 0,-1 4 0 0,1 1 384 0,0 2 16 15,2-1 0-15,2 3 0 0,0-4-272 0,2-3-128 16,-2-3 0-16,4-2 128 16,0 3-448-16,3-6-112 0,-3-12-16 0,0 0 0 15,0 0-80-15,10 3-32 0,0-6 0 0,3-8 0 0,3-8 560 0,3-7 0 16,2 0 0-16,1-3 144 0,1 1-144 0,3-4 0 16,-6 3 0-16,0 3 128 0,-2-2 240 0,-1 4 32 15,-1-1 16-15,-2-2 0 0,-2 5-144 0,-1 3-16 0,1 1-16 0,-2 2 0 16,-1 1-480-16,0 3-80 0,-2 3-32 0,2 3-8752 15,-1 0-1760-15</inkml:trace>
  <inkml:trace contextRef="#ctx0" brushRef="#br1" timeOffset="71266.27">23798 13132 14735 0,'0'0'1312'0,"0"0"-1056"16,-10 5-256-16,0 9 0 0,-1 8 4096 0,0 6 752 16,0 5 144-16,-5 5 48 0,-1 3-4080 0,-3 6-832 15,0-2-128-15,-1 7 0 0,-2 7 0 0,0 1 0 16,0-1 0-16,1 4 0 0,-1-4 0 0,3 5-144 15,1-6 144-15,1-2 0 0,2 0-288 0,2-5 48 16,2-8 16-16,5-6 0 16,2-5-608-16,3-5-128 0,2-8-32 0,5-8-7792 15,0-2-1568-15</inkml:trace>
  <inkml:trace contextRef="#ctx0" brushRef="#br1" timeOffset="71438.56">23387 13818 35935 0,'3'-15'1600'0,"3"2"320"0,7 1-1536 0,7 2-384 0,8-3 0 16,8 1 0-16,5 6 912 0,3-3 112 0,4 0 32 0,-1-3 0 31,0 0-1936-31,0-2-384 0,1-1-80 0</inkml:trace>
  <inkml:trace contextRef="#ctx0" brushRef="#br1" timeOffset="74534.32">24783 13344 26719 0,'-10'-17'2368'0,"1"-1"-1888"16,3 3-480-16,4 1 0 0,4 2 1792 0,4-2 272 0,5 3 48 0,6 0 16 16,3-4-1760-16,7-3-368 15,6-2 0-15,7 0 0 0,7-4-304 0,5 1 64 16,5-6 16-16,1 4 0 16,0 2-528-16,-9 1-96 0,-4 1-32 0,-7 5 0 15,-5 3-160-15,-4 2-48 0,-5 4 0 0,-2 3 0 0,-4 8 736 0,-3 1 144 0,-2 7 16 0,-2 4 16 16,-1 10 480-16,-2 4 80 0,-3 3 32 0,-1 9 0 15,-2 3-112-15,-2 6-32 0,-2 2 0 16,-2 4 0-16,-3 5 16 0,0-1 0 0,-3 4 0 0,0-4 0 16,-1-4 64-16,4-10 16 0,2-8 0 0,1-8 0 15,3-8 240-15,3-4 48 0,2-5 16 0,5-1 0 16,0-8-432-16,2-1-96 0,2-7-16 0,3-2 0 0,5-7 48 0,3-5 0 16,5-3 0-16,4-2 0 0,3-7-176 0,1 2 128 15,-1-2-128-15,0 2 128 0,-7-2-128 0,2 6 0 16,-6 0 0-16,1 8-176 0,-2 2 176 0,-1 8 0 15,-3 0 128-15,-2 6-128 0,1 7 320 0,-1 3 0 16,-1 7 0-16,-1 8 0 0,-2 0-320 0,-2 5 0 16,0 2 0-16,-2 3-192 0,-2-3 32 0,-2 2 0 15,-1 2 0-15,0-1 0 0,0-5-32 0,0-4-16 16,0-5 0-16,-1-6 0 0,3-3 208 0,2-7-144 16,2-1 144-16,3-7-128 0,1-5 128 0,4-4 0 15,2-3 0-15,1-4 0 0,0-6 0 0,1 0 192 16,0-4-64-16,-3 3 0 0,-1 2-128 0,-1-1 0 0,-1 2 128 15,-3 2-128-15,0 2 144 0,-2 4-144 16,-3 4 192-16,1 2-192 0,-10 8 304 0,9-4-48 16,-9 4-16-16,9 5 0 0,-1 4-240 0,-2 1 144 0,-1 3-144 0,0 4 128 15,-1 3-128-15,0-1 0 0,-2 0 0 0,1 1-176 16,0 2 176-16,-1 0 0 0,-1-1 0 0,1 1 0 16,0-2 0-16,2-5 0 0,0-3 0 0,2-5 0 15,-6-7 128-15,13 8 48 0,0-4 16 0,2-3 0 16,3-2 48-16,2 0 16 0,0-4 0 0,3-1 0 15,1 1-256-15,3 3 0 0,1-2 0 16,-1 3 0-16,-3 1-128 0,0 2 128 0,0 2-192 0,0 5 192 16,-1 1-256-16,0 4 64 0,-1 3 16 0,-2 4 0 15,-1 3-1984-15,-1 4-400 16,9 9-64-16,-1-15-32 0</inkml:trace>
  <inkml:trace contextRef="#ctx0" brushRef="#br1" timeOffset="75012.21">27580 13269 16575 0,'-9'-5'1472'0,"1"0"-1168"15,2 0-304-15,1 0 0 0,5 5 2608 0,-4-10 464 16,4 10 80-16,2-12 32 0,3 2-1792 0,6-4-368 16,4 2-64-16,4-1 0 0,4-4-560 0,6 2-96 15,4-3-32-15,4 2 0 0,2-2-272 0,2 3 0 0,0 1 0 0,-3 4 0 16,-4-1 0-16,0 5 0 0,-4 2 0 0,-2 5 0 15,-3 5 0-15,-2 6 0 0,-3 5 0 0,-2 4 0 16,-3 4-192-16,-4 6 192 0,-5 6-208 0,-5 3 80 0,-6 4-192 0,-6 1-16 16,-8 0-16-16,-7 2 0 0,-6 4-16 0,-3 1 0 15,-5 4 0-15,-5-4 0 0,-7-2 176 0,1-3 48 16,0-9 0-16,8-5 0 0,6-9 400 0,5-2 96 16,8-8 16-16,6-4 0 0,5-4 144 0,6-4 48 15,7-2 0-15,0 0 0 0,7-12-368 0,7 2-64 16,5-5 0-16,3-2-128 0,6 2 0 0,1 2-144 15,2 4-16-15,2-2 0 0,2 3 160 0,0-1 0 16,-2 4-144-16,-2 4 144 0,-1 1 0 0,-2 1-176 16,-2 2 176-16,4 5-9440 15,-4-3-1808-15</inkml:trace>
  <inkml:trace contextRef="#ctx0" brushRef="#br1" timeOffset="75207.14">28575 13824 27647 0,'-8'-12'2448'0,"8"12"-1952"0,-6-4-496 15,6 4 0-15,0 0 3504 0,0 0 592 0,0 0 128 0,0 0 32 16,0 0-3392-16,0 0-672 0,0 0-192 0,10-1 0 16,0-2-432-1,0 1-144-15,-10 2-16 0,11-5-16 16,-3 1-2576-16,-8 4-512 0</inkml:trace>
  <inkml:trace contextRef="#ctx0" brushRef="#br1" timeOffset="75526.89">29165 12826 32479 0,'-12'-13'1440'0,"12"13"288"0,-9-2-1376 0,9 2-352 16,-10 10 0-16,1 2 0 0,-1 7 128 0,0 6-128 16,-1-1 128-16,-1 6-128 0,1 2 128 0,-1 4-128 15,1 4 128-15,2-2-128 0,-1 2 0 0,1-1 144 16,1-1-144-16,2-5 0 0,3 0 0 0,2-5 0 0,2-9 0 0,2-1 0 15,-1-5-160-15,3-4 160 0,3-3-160 0,3-1 160 16,2-5-384-16,5-2 0 16,4-5 16-16,2 0 0 15,1-8-1568-15,2 1-320 0,0-3-64 0,-2-1-5552 0,-1 0-1088 0</inkml:trace>
  <inkml:trace contextRef="#ctx0" brushRef="#br1" timeOffset="75707.07">29559 12755 31727 0,'0'0'1408'0,"0"0"288"0,-4-6-1360 0,4 6-336 0,0 0 0 0,0 0 0 0,0 0 976 16,0 0 128-16,-6 13 32 0,0 6 0 0,0 4-464 0,0 3-96 15,-2 4 0-15,-1 4-16 0,-1 3-304 0,-1 3-48 16,-2 3-16-16,0 1 0 0,0 3-64 0,0-5 0 16,-1 0-128-16,0 1 192 15,0-3-592-15,1 1-128 0,-1-1-32 0,2 1 0 16,2-3-2048-16,1-4-400 0,2-4-96 0</inkml:trace>
  <inkml:trace contextRef="#ctx0" brushRef="#br1" timeOffset="75905.32">29611 13920 42159 0,'-7'-10'1856'0,"7"10"400"0,-1-11-1808 0,2 0-448 0,-1 11 0 0,7-7 0 16,0-2 272-16,2 0-32 16,0-2-16-16,1 0 0 15,-1-3-560-15,0 3-112 0,-1 2-32 0,-1-4 0 16,1 3-2208-16,-2-1-432 0,1 1-80 0</inkml:trace>
  <inkml:trace contextRef="#ctx0" brushRef="#br1" timeOffset="76216.62">30657 12345 26719 0,'0'0'2368'0,"0"0"-1888"0,0 0-480 0,0 0 0 0,-5 16 1264 0,-3 1 144 15,1 5 48-15,-1 10 0 0,-1 5-880 0,0 11-160 16,-1 7-32-16,-1 2-16 0,-2 5-16 0,-1 8 0 16,-4 6 0-16,-2 6 0 0,-3 9-224 0,-1-1-128 15,-4 2 160-15,-4 2-160 16,2 1-1648-16,-2 2-416 0,1-1-96 15</inkml:trace>
  <inkml:trace contextRef="#ctx0" brushRef="#br1" timeOffset="76711.45">23323 15059 30399 0,'-13'-16'2704'0,"1"3"-2160"16,2 3-544-16,3-2 0 0,2 5 1344 0,5 7 144 16,0 0 48-16,0 0 0 0,0 0-1008 0,0 0-192 15,0 0-32-15,0 0-16 0,0 0-288 0,6 14 0 16,-1 3 0-16,-1 9 0 0,0 2-320 0,-2 6 16 0,-1 7 16 0,-1-1 0 31,-1 1-144-31,0 4-16 0,-2-5-16 0,2-2 0 16,-1-3-432-16,0-2-64 0,2-7-32 0,2-4 0 0,-1-7-1680 0,1-5-336 0</inkml:trace>
  <inkml:trace contextRef="#ctx0" brushRef="#br1" timeOffset="76896.48">23356 14908 34095 0,'-23'-9'1504'0,"9"6"320"0,0 0-1456 0,2-1-368 16,3 1 0-16,9 3 0 0,0 0 960 0,0 0 112 16,0 0 16-16,0 0 16 15,0 0-2544-15,0 0-512 0,13 1-96 0</inkml:trace>
  <inkml:trace contextRef="#ctx0" brushRef="#br1" timeOffset="77249.36">24428 14868 25791 0,'-15'-3'2304'0,"-5"0"-1856"0,0 2-448 0,-1 3 0 16,1 5 2768-16,0 0 464 15,0-3 96-15,0 4 0 0,-3 2-2752 0,-2 1-576 0,-1-2 0 0,-5 5-192 31,-4-2-1056-31,1 0-208 0,-2 1-32 0,5 2-16 16,-1 1 112-16,4-2 32 0,1 1 0 0,4-1 0 0,4-2-256 0,5-3-48 0,3 2-16 16,3-3 0-16,3 4 624 0,3-1 128 15,2-11 32-15,3 12 0 0,4 2 1040 0,4 0 224 0,1-4 32 0,3 3 16 16,3 1 752-16,-1 0 160 0,4 0 16 0,-3 0 16 0,1 0-16 0,-4-1-16 16,-2-1 0-16,-2-2 0 15,-1-2-304-15,-2 1-48 0,-8-9-16 0,4 9 0 0,-4-9-320 16,-4 12-80-16,-3 1-16 0,-4-4 0 0,-5 2-400 15,-4-3-144-15,-2 1 0 0,-6-4 144 16,-3 0-1472-16,1 0-288 0,-5-2-64 16,2-3-11984-16</inkml:trace>
  <inkml:trace contextRef="#ctx0" brushRef="#br1" timeOffset="77721.61">26340 14857 15663 0,'0'0'1392'0,"-5"-10"-1120"0,0 3-272 0,-1 1 0 16,-1 0 2368-16,0-3 432 0,-3 0 80 0,-2 4 0 16,3-2-1552-16,-5 2-320 0,-5-1-64 0,-1 0-16 15,0 1-208-15,-3 2-32 0,-9 0-16 0,-1 2 0 16,-3 1-496-16,-2 4-176 0,-4 1 0 0,1 7 144 16,0-2-480-16,1 4-112 0,3 1 0 0,2 3-16 15,4 0 240-15,4-1 48 0,5 0 16 0,4 2 0 16,5-1-208-16,7 2-32 0,6-1-16 0,6-1 0 0,5 1 32 15,6 0 0-15,3-1 0 0,5-2 0 0,0 0 384 0,2-1 0 16,-2-4 144-16,2 1-144 0,1 2 448 0,2 0-32 16,-3-5 0-16,-2 2 0 0,2 3-80 0,-3-4-16 15,-3 2 0-15,-4 0 0 0,-1 0-16 0,-8 1-16 16,-2 0 0-16,-4-1 0 0,-2 1-112 0,-5 1-32 16,-6-2 0-16,-5 0 0 0,-3 0-144 0,-4 2 0 15,-1-2 0-15,-2-1 0 0,-4 0-176 0,1-5-64 16,1-2-16-16,0-2-8896 15,0-3-1792-15</inkml:trace>
  <inkml:trace contextRef="#ctx0" brushRef="#br1" timeOffset="77979.16">27127 14572 30399 0,'-19'-6'2704'0,"6"6"-2160"0,1 2-544 0,-1 7 0 0,0 9 1280 0,0 4 160 16,2 7 32-16,-2 4 0 0,-1 6-1472 0,0 2 0 15,2 5-288-15,1 0 32 0,-1 2 64 0,2 0 16 16,-2-1 0-16,2 7 0 15,-1 0-1600-15,-2 0-320 0,0-5-64 16</inkml:trace>
  <inkml:trace contextRef="#ctx0" brushRef="#br1" timeOffset="78395">26746 15050 23039 0,'0'0'2048'0,"-2"-11"-1648"0,2-6-400 0,7 2 0 16,4 0 2448-16,7-1 416 15,5 2 80-15,2-3 0 0,2-2-2368 0,2-3-576 0,3-1 0 0,4 0 0 16,-1-5 0-16,3 5-320 0,-1-2 48 0,0 3 16 31,0 1-288-31,-1 5-48 0,-3 4-16 0,0 3 0 16,-5-1-32-16,-2 5 0 0,-2 3 0 0,-4 5 0 0,-6 3 384 0,-3 6 64 0,-2 4 0 0,-3 6 16 15,-3 6 176-15,-1 1 0 0,-4 4 160 0,-2 4-160 16,-5 4 176-16,-2-3-176 0,-3 0 192 0,0-1-192 16,-4-3 480-16,0-3-16 0,-2-7 0 0,2-1 0 15,3-7 240-15,-2-2 64 0,4-5 0 0,5-1 0 16,8-8-448-16,0 0-64 0,0 0-32 0,-4-11 0 0,5-1-224 16,4-6 0-16,1-6-192 0,6 0 192 0,3-4-128 15,3 1 128-15,2-1 0 0,4 4 0 0,3-3 0 0,0 4 0 16,-1 2 0-16,0 3 0 0,-1 0 0 15,1 4 0-15,0 4-160 0,1 1 160 0,0 4-144 0,0 2 144 16,0 3-160-16,-1 5 160 0,-1 1-384 0,-1 4 32 16,1 0 0-16,-1 1-9104 15,-3 2-1808-15</inkml:trace>
  <inkml:trace contextRef="#ctx0" brushRef="#br1" timeOffset="78740.69">28569 14816 38815 0,'-20'-16'1728'0,"9"8"336"0,-2 3-1648 0,-1 4-416 16,0 1 0-16,-2 2 0 0,-5 1 0 0,-3 2 0 0,-4 4-144 15,-2 1 144 1,-2 4-560-16,-4 4 0 0,-2 1 0 0,3 2 0 15,-1 6-464-15,4-1-112 0,-1 3-16 0,3-1 0 16,2 1-160-16,5-4-32 0,5 2-16 0,5-8 0 16,6-4 208-16,4-6 32 0,3-9 16 0,10 5 0 0,3-3 1104 0,5-5 128 0,2-6 80 0,4 2 16 15,2-6 752-15,2 0 160 0,2 2 16 0,2-5 16 16,0-3-208-16,1 0-32 0,1-1-16 0,-2 1 0 16,-1-1 16-16,-5 1 0 0,-3 1 0 0,-5 0 0 15,-4 0-336-15,-3 2-64 0,0-1-16 0,-6 4 0 16,-3 1-512-16,-3 0 0 0,-3 3 0 0,-5-1 0 15,-4 4-688-15,-6 1-80 0,-7 0-32 16,-6 2-9616-16,-5 3-1920 0</inkml:trace>
  <inkml:trace contextRef="#ctx0" brushRef="#br1" timeOffset="79212.97">28989 14648 27007 0,'4'-15'1200'0,"0"9"240"0,0-4-1152 0,-4 10-288 0,4-8 0 0,-4 8 0 16,1-13 0-16,-1 6 0 0,-1-3 0 0,-3 4 0 16,-3 1 0-16,-2 3 0 15,-2-1-240-15,-3 2 80 0,-2 1-80 0,-4 4-16 16,0 2 0-16,-2 2 0 0,-3 5 256 0,1-2 0 0,0 3 0 0,0 4 0 15,-1-2 0-15,3 2 0 0,-1-1 0 0,0 2 0 16,2 0 160-16,2 0-32 0,2-1 0 16,0-1 0-16,2-1 80 0,2-1 16 0,2-1 0 0,3-5 0 15,3-2 288-15,5-7 48 0,0 0 16 0,0 0 0 16,0 0-128-16,0 0-32 0,13 4 0 0,-2-3 0 16,2-4-224-16,2-4-32 0,2 1-16 0,0 1 0 15,2-5-144-15,2 3-144 0,-1-3 144 0,2 3-208 16,-1-4 208-16,4 4-192 0,-4-2 192 0,-1 3-192 0,-2-5 192 15,0 5 0-15,-1 1 0 0,-3 0 0 0,-4 1 0 16,-10 4 0-16,11-4 0 0,-11 4 0 0,0 0-128 0,0 0 128 16,9 5 0-16,-9-5-144 0,6 12-48 0,-6-12 0 15,3 11 0-15,-2-1 0 16,-1-10-288-16,-1 14-64 0,-2-2-16 0,1-3 0 16,-1 2-192-16,0-3-32 0,3-8-16 0,-7 9 0 15,1-3 192-15,-1 0 32 0,0 1 16 16,0-2 0-16,7-5-16 0,-8 2-16 0,0 2 0 0</inkml:trace>
  <inkml:trace contextRef="#ctx0" brushRef="#br1" timeOffset="79703.28">28776 14631 14735 0,'5'-17'640'0,"-3"4"160"0,-2-3-640 0,3-1-160 16,1 2 0-16,0 1 0 0,-2-1 2656 0,1 5 496 0,-1 2 112 0,-2 8 0 16,0 0-2000-16,0 0-416 0,0 0-80 0,0 0 0 15,0 0-320-15,-5 12-64 0,-3-1-16 0,1 8 0 16,2 6-240-16,-2 2-128 0,0 4 128 0,0 0-128 16,2 4 160-16,0-2-32 0,0-1-128 0,0 1 192 15,1 1 128-15,0 0 0 0,1 2 16 0,-1-3 0 0,-1 0-64 16,1-3-16-16,-1 1 0 0,2-2 0 15,-3-5 32-15,3-3 0 0,1-6 0 0,1-1 0 0,-1-3-80 0,2-2-16 16,0-9 0-16,0 0 0 0,0 0-64 0,0 0-128 16,0 0 176-16,12-4-176 0,-1-6 0 0,-1-2-144 15,-1-4-16-15,1-5 0 0,2-1 160 0,-1-1-208 16,-2-3 80-16,4 0 128 0,0-4 0 0,-1 2 0 16,2-3 0-16,2 1 0 0,1 0-240 0,2 0 80 15,0 2 16-15,3 4 0 16,-3 1-224-16,0 3-32 0,0 2-16 0,-1 4 0 0,0 1 112 15,-2 2 32-15,-2 2 0 0,2 7 0 0,-4 4 144 0,1 4 128 16,-1 3-192-16,-2 2 192 0,-1 6-160 0,-2 2 160 0,0 1-128 16,-4 3 128-16,0 0 0 0,-2 5 0 0,-2 1 0 15,-3 3 0-15,-4 1 0 0,0 1 0 0,-3-2 0 0,0 0 0 16,-3 2 256-16,0-1-32 0,1-2 0 0,2-2 0 16,1-5-224-16,2-5 0 0,2-2 0 0,3-7-9440 31,3-10-1856-31</inkml:trace>
  <inkml:trace contextRef="#ctx0" brushRef="#br1" timeOffset="80116.86">29846 14566 32255 0,'-13'-12'2864'0,"2"0"-2288"0,1 3-576 0,1 0 0 0,0 4 736 0,-1 0 32 16,-2 2 16-16,0 4 0 16,-2 5-1056-16,-4 0-224 0,-3 7-32 0,-3 6-16 15,-1 4-448-15,-3 7-96 0,-1 6 0 0,-1-1-16 16,0 2-112-16,1-1 0 0,-2-6-16 0,4 1 0 16,3-5 336-16,7-5 80 0,3-10 16 0,6 1 0 15,3-3 288-15,5-9 48 0,0 0 16 0,0 0 0 0,13 0 672 0,1-6 144 16,1 0 16-16,0-4 16 0,0 0 496 0,1-4 80 15,-2-1 32-15,1-1 0 0,-1 1 80 0,0 1 32 16,0 1 0-16,0-2 0 0,-2 2-336 0,1 3-64 16,-1-1-16-16,2 6 0 0,-3 1-544 0,-1 4-160 15,-10 0 0-15,14 6 0 0,-4 6 0 0,-2 0 0 16,-4 6 0-16,1 5 0 0,-5 1 0 0,-1 7 0 16,-3 2 0-16,-1 4 0 0,-3-1 0 0,-2 5 0 15,-4 1 128-15,-3 4-128 0,0 0 176 0,-1 1-48 16,-4 1 0-16,-2-2 0 0,-4-3 0 0,-1-6 0 15,-2-4 0-15,3-4 0 16,3-2-560-16,2-7-112 0,3-7-32 0,3-7-8832 0,6-3-1792 0</inkml:trace>
  <inkml:trace contextRef="#ctx0" brushRef="#br1" timeOffset="80504.86">30277 14629 28559 0,'0'0'2544'0,"0"0"-2032"16,0 0-512-16,0 0 0 0,0 0 1536 0,10 3 192 16,2-1 64-16,-1-2 0 0,2-2-1504 0,2-2-288 15,4-6 0-15,0 2-128 16,0-2-288-16,1 0-48 0,0-4-16 0,-1-1 0 15,1-2-32-15,-2 2 0 0,-3-2 0 0,-2 2 0 0,-4 0 512 0,-2 1 240 16,-2-1-32-16,-1 1 0 0,-3 0 272 0,-2 2 48 16,-5 1 16-16,-2 5 0 0,-2-1-288 0,-4 3-48 0,-1-1-16 0,-6 5 0 15,0 0-192-15,-6 3 0 16,-3 2 0-16,-1 6 0 0,-1 6 0 0,2 2 0 16,-1 3 0-16,3 4 0 0,2 2 0 0,1 3 0 15,3-2 0-15,4-1 0 0,4 1 0 0,2-5-128 0,2-3 128 0,8-2-208 31,0-3-224-31,5-1-32 0,2 1-16 0,3-4 0 0,3-4 144 0,2-2 16 16,3 2 16-16,3-5 0 16,4-1-448-16,4-1-80 0,1-1-32 0,4-1-12192 0</inkml:trace>
  <inkml:trace contextRef="#ctx0" brushRef="#br1" timeOffset="80838.38">31102 14275 23039 0,'0'0'2048'0,"0"0"-1648"0,0 0-400 0,0 0 0 0,0 0 2496 0,0 0 400 15,-3 15 96-15,-3 2 16 0,0 3-2496 0,-2 1-512 16,-2 4 0-16,-2 1-176 0,-3 6 176 0,-1-1 0 16,-5 0 0-16,1 2-128 0,-2 0 128 0,2-1 256 15,0-6-64-15,3-3-16 0,3-6 256 0,3-4 48 16,2-1 16-16,4-6 0 0,5-6 256 0,0 0 48 15,0 0 16-15,0 0 0 0,0 0 16 0,2-15 16 16,5-7 0-16,3 0 0 0,4-3-176 0,6-2-32 16,0-7-16-16,5 0 0 0,0-2-288 0,2 0-48 15,-1 1-16-15,2 2 0 0,0 5-144 0,2 0-128 16,-1 6 192-16,1 5-192 0,-2 1 0 0,3 7 0 0,1 2-160 16,-1 4 160-16,1 3-304 0,2 5 64 15,2 7 16-15,3 2 0 16,3 2-2480-16,-1 3-496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6:53:10.53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4355 631 18431 0,'-18'-16'816'0,"8"5"160"0,-2 5-784 0,1-3-192 0,-2 2 0 0,1 0 0 0,0-3 0 0,-3 2 128 15,-4-3-128-15,-3 1 0 0,-2 1 464 0,-4 3 0 16,-4-5 0-16,1 5 0 0,-1-5-320 0,1 3-144 16,0-2 128-16,13 6-128 0,-3-5 128 0,-2 0-128 15,-1-2 0-15,0 1 128 0,-3-3-128 0,2 0 0 16,0 3 0-16,-25-12 0 0,8 7-192 0,4 1 192 16,2 0-160-16,5 3 160 0,3 1-208 0,2-1 48 15,2 5 16-15,1-2 0 0,3 1 144 0,0-1 0 16,3-1 0-16,-1 3 0 0,0-2 0 0,1 2 0 15,0-3 0-15,2 3 0 0,1 2 0 0,0 0 128 16,0-1-128-16,0 2 128 0,0 2-128 0,0 0 0 16,0-2 0-16,-1 2 128 0,2 1-128 0,-1 3 0 0,1-1 0 15,-1 2 0-15,3 1 0 0,1 0 0 0,1 3 0 16,0 2 128-16,0 3-128 0,1 3 0 0,3 3-176 16,0 3 176-16,3-1 0 0,2-3 0 0,0 5 0 15,0 5 0-15,1 6 0 0,0 3 128 0,2 5 0 0,-1 5-128 16,1 3 192-16,-1 45-64 0,-3-7 0 0,0 0-128 15,0-2 192-15,-1 5-192 0,-2 4 192 0,-1 5-192 16,-6-2 160-16,1 6-160 0,1 3 128 0,-1 3-128 16,-3 4 0-16,-1 6 0 0,0 4 128 0,0 3-128 15,-2 2 0-15,-1 6 160 0,-1 6-160 0,0 3 160 16,1-1-32-16,-1 1-128 0,1 0 192 0,2-2-64 16,1 2 0-16,3-3 0 0,0-4 0 0,4-4 0 15,2 2-128-15,1-3 128 0,3-2-128 0,2-3 128 16,0-4-128-16,2-2 0 0,-1 0 0 0,2-5 0 0,-1 2 0 15,-1-8 128-15,-1 0-128 0,-1-6 0 0,-1 0 0 16,-4-6 0-16,0-3 128 0,-1-3-128 0,-1-3 0 0,-3-4 0 16,-1-2 0-16,-2-3 0 0,0-8 0 0,3-6 0 15,1-1 0-15,-1-8 128 0,2-1 48 0,2-1 0 16,1-6 0-16,1-2 0 0,2-7 80 0,-1-1 32 16,3-3 0-16,0-1 0 0,3 4-288 0,-2-3 128 15,0 1-128-15,0-2 0 0,2-5 0 0,0 2 0 16,-1 0 0-16,1-7 0 0,-2-1 0 0,3 2 0 15,-2-5-128-15,2-2 128 0,0 2 0 0,0-2 0 16,1-1 0-16,1-1 0 0,0-1 0 0,2-1 0 16,1 1 0-16,1 0 0 0,-1 1 0 0,1 0 0 15,0-2 144-15,2 0-144 0,1-1 128 0,1 2-128 16,1-5 0-16,0-2 0 0,0 1 0 0,2-5 128 0,1 2-128 16,2 0 0-16,5 1 0 0,3 2 0 15,3-2 128-15,4 2-128 0,5-4 192 0,2 4-16 0,-3-3 0 16,6 0 0-16,4 1 144 0,5-3 48 0,2 3 0 15,6-1 0-15,7 5-112 0,0-2 0 0,-2 3-16 0,-3-6 0 16,1-2-112-16,0 0 0 0,0-1-128 0,-2 4 192 16,0-3-352-16,-5-4-80 0,-4-3-16 0,-6-5-8032 15,-6 0-1616-15</inkml:trace>
  <inkml:trace contextRef="#ctx0" brushRef="#br0" timeOffset="1813.67">998 2060 15663 0,'-9'-14'688'0,"1"2"144"0,-2 3-656 0,0-2-176 0,1 3 0 0,0-2 0 16,2 0 448-16,-2-1 48 0,0-2 16 0,-3 3 0 0,3 0 160 15,1 1 32-15,-1-1 16 0,1 3 0 0,0 0-256 0,2 1-48 16,-2 3-16-16,-1 0 0 0,-2 3-96 0,2 4-32 16,-2 1 0-16,-2 9 0 0,-1 4-272 0,-3 6 128 15,-3 8-128-15,9-11 0 0,-3 7 0 0,-2 7 0 16,0 4 0-16,-1 0 0 0,1 3 0 0,1 3 0 15,1 2 0-15,-7 35 0 0,9-13 0 0,7-12 0 16,5-7 0-16,3-9 0 0,5-8 0 0,3-5 0 16,5-9 0-16,-5-13 0 0,4 2 0 0,1-5 128 15,4-3-128-15,0-2 160 0,2-7-160 0,2 1 160 16,1-4-160-16,24-14 160 0,-6-3-16 0,-5 0 0 16,-4-4 0-16,-2 1 0 0,-1-1 64 0,-3-1 16 0,-5 2 0 15,-3-3 0-15,-1-1 80 0,-4 1 16 0,-1 0 0 0,-4-1 0 16,-2 1 0-16,0-1 0 0,-2-1 0 15,-1-1 0-15,-1-3-64 0,1-1 0 0,-4 3 0 0,2 0 0 16,-3-1-256-16,0 2 160 0,-1 1-160 0,-2 2 128 16,3-1-128-16,-3 2 0 0,1 1 0 0,-1-2 128 15,2 2-128-15,0-2 0 0,0 0 0 0,-1 4 0 16,2 1 0-16,-1 4 0 0,0 4 0 0,2 4 0 16,-1 4 0-16,-1 5-176 0,-2-1 176 0,3 10-128 15,0 0-48-15,0 0 0 0,0 0 0 0,0 0 0 16,-7-2-80-16,7 2 0 0,-8 6-16 0,2 5 0 15,-2 6 112-15,3 3 32 0,0 9 0 0,1 5 0 16,0 4 128-16,2 4 0 0,0 5-144 0,1 3 144 0,2 5 0 16,-1 4 0-16,2 3 0 0,-1 1 0 0,0 4 0 15,2-9 0-15,-1-5 128 0,5-4-128 0,-1-10 240 16,5-2-48-16,-4-3 0 0,2-4 0 0,0-4 64 16,2-2 16-16,-2-1 0 0,1-5 0 0,-1-4-96 0,0-3-32 15,-3 0 0-15,-6-11 0 0,0 0-16 0,12-4 0 16,-2-1 0-16,-1-3 0 0,-2-5 32 0,0-4 0 15,2-6 0-15,-2-4 0 0,0 0-160 0,-1-3 0 16,0-6 0-16,4 4 0 0,-2 3 0 0,4-3 0 16,-2-1 0-16,1 4 0 0,-1 4 0 0,0 4 0 15,3 6 0-15,-3 4 0 0,-1 6-128 0,-9 5 128 16,14 9 0-16,1 6 0 0,1 5 0 0,-1 7-144 16,-1 0 144-16,2 4 0 0,1 2 0 0,0 3 0 15,-1 3 128-15,1-1-128 0,-2 3 0 0,-1-9 0 0,0-3 0 0,-1-2 0 16,-1-8-256-16,0-6 16 15,3-4 0-15,-1-8 0 0,1-2 48 0,3-11 16 0,0-4 0 0,0-9 0 16,-1-4 176-16,1-5 0 0,0-3 0 16,0 1 0-16,-2 1 0 0,0-1 0 0,-3-1 0 0,0 2 128 15,-3-2-128-15,-1 1 0 0,0 3 128 0,-1 4-128 16,-3-1 256-16,0 4-32 0,1-1 0 0,1 7 0 16,-2 2 16-16,0 3 0 0,-5 1 0 0,0 4 0 15,0 0-112-15,0 10 0 0,0 0-128 0,0 0 192 16,-7-5-192-16,7 5 0 0,-11 2 0 0,0 5 0 15,-2 1-240-15,0 5 64 0,-2 0 16 0,0 5 0 16,-1 1-16-16,4 2 0 0,-4 0 0 0,4 0 0 16,-1 3 176-16,3 2-192 0,0-2 192 0,2 0-192 15,3-1 192-15,0-3 0 0,1-1-144 0,3-3 144 16,3-5 0-16,2-1 0 0,-4-10 0 0,7 10 0 0,0-3 0 0,3-1 0 16,3-5 0-16,1-2 0 0,-1-3 0 0,2 1 0 15,3-6 0-15,0 1 0 0,1-5 0 0,1 2 0 16,2-4 144-16,0-1-144 0,3 0 128 0,1-2-128 15,4 0 128-15,-1 0-128 0,-4 1 0 0,2 0 144 16,-3 1-144-16,-2 0 0 0,-2 2 0 0,0 4 0 16,1-4 0-16,-1 3 0 0,-2 1 0 0,0 3 0 15,-1 1 0-15,1 1 0 0,-4 2 0 0,-1-3 0 16,-2 1 0-16,-1 2 0 0,1 3-224 0,-11 0 0 16,0 0 0-16,0 0 0 15,0 0-208-15,0 0-32 0,2 12-16 0,-3-3 0 0,-4 2 160 0,-2 0 16 16,1 2 16-16,-3 1 0 0,-1 3 288 0,1 0 0 15,0 3 0-15,2-1 0 0,-1-2 0 0,0 2 0 0,2-2 0 16,1 0 0-16,2-3 0 0,2-3 0 0,1 0 0 0,5-2 0 16,-5-9 176-16,0 0-16 0,0 0 0 0,12 5 0 15,-1-5 48-15,1-7 16 0,2-5 0 0,2-7 0 16,3-9 16-16,1-3 0 0,2-5 0 0,1-5 0 16,0-3-240-16,1-5 0 0,0-5 0 0,0-6 0 15,0-2 0-15,1-4 0 0,-3-4 0 0,0 0 0 16,-3-1 0-16,-2-3 0 0,-1-4 128 0,-3-2-128 15,1-1 0-15,-5 3 0 0,-2 1 0 0,-3 2 0 16,-3 1-128-16,-1 4 128 0,-2 5-192 0,1 38 192 16,-3-5 0-16,0 8 0 0,0-1 128 0,0 9-128 0,-1 3 512 15,2 4 16-15,-1 5 0 0,0 10 0 0,0 6-528 16,-2 9 0-16,-2 8 0 0,-2 6 0 16,-3 7 0-16,-12 47 0 0,3-3 0 0,-2-4 0 0,1 7 0 0,3 0 0 15,3 1 0-15,1-4 0 0,-1-5 0 0,5-6 0 16,3-5 0-16,2-10 0 0,5-11 0 0,2-6 0 15,0-8 0-15,5-7 0 0,2-9 0 0,1-2 160 16,-3-3-32-16,3-7 0 0,-8-7 240 0,10 4 32 16,1-4 16-16,2-4 0 0,1-4 0 0,1-5 0 15,3 1 0-15,2 2 0 0,3-1-288 0,3 5-128 16,-5 0 0-16,4 3 128 0,-1 6-128 0,5 4 0 16,3 3-160-16,-1 7 160 0,0 3 0 0,1 7-144 15,1 4 144-15,-3 4 0 0,-2 6-400 0,0 8 0 0,-1 9 0 16,-3 3-13440-16</inkml:trace>
  <inkml:trace contextRef="#ctx0" brushRef="#br0" timeOffset="2530.23">906 3622 22111 0,'-23'-3'976'0,"11"2"208"0,-1 1-944 0,3 1-240 0,1 3 0 0,0 4 0 16,3 1 0-16,-1 6 0 0,2 3 128 0,1 6-128 16,2 9 384-16,1 8 16 0,-1 6 16 0,2 5 0 15,0 5-48-15,2 5-16 0,-1 1 0 0,1 4 0 16,2 0-112-16,0-1-32 0,0 0 0 0,0 1 0 15,-2-8-16-15,2-3-16 0,0-7 0 0,2-9 0 16,-1-7 32-16,0-5 16 0,0-7 0 0,-2-9 0 16,-2 0 96-16,-1-12 32 0,0 0 0 0,0 0 0 15,0 0 32-15,7-14 0 0,-1-8 0 0,0-5 0 16,-1-6-144-16,2-3-32 0,0-3 0 0,4-4 0 0,0 1-208 0,2-1 0 16,-1 4 128-16,1 7-128 0,-5 6 0 0,1 9 0 15,2 5 0-15,1 5 0 0,-1 3 0 0,2 2 192 16,1 6-16-16,0 6-16 0,0 8-160 15,0 6 0-15,1 2 144 0,1 4-144 0,1 2 0 0,1 2 144 16,0 2-144-16,1 0 0 0,-2 0 912 0,2 0 80 16,3-2 16-16,0-3 0 15,-1-2-1872-15,2-3-368 0,-1-2-80 0,-1-5-16 16,1-7 448-16,-2-1 96 0,-1-8 16 0,3-3 0 16,0-3-1344-16,2-8-272 0</inkml:trace>
  <inkml:trace contextRef="#ctx0" brushRef="#br0" timeOffset="2779.77">1586 3813 24879 0,'-9'1'2208'0,"9"-1"-1760"0,-5 7-448 0,3 5 0 16,1-2 384-16,1 8 0 0,0 7 0 0,3 1 0 15,2 3 144-15,2 4 32 0,-2 4 0 0,1 2 0 16,3 6-112-16,0 1-32 0,1 2 0 0,0 3 0 16,1 5-240-16,0 0-48 0,-1 2-128 0,2 0 192 15,-3-2-192-15,-1-2 0 0,1-3 0 0,0-4 0 16,0-4-576 0,-1-2-128-16,-2-6 0 0,0-6-7792 0,1-6-1552 0</inkml:trace>
  <inkml:trace contextRef="#ctx0" brushRef="#br0" timeOffset="3051.97">2085 3766 21183 0,'0'0'1888'0,"0"0"-1504"15,-8 8-384-15,2-1 0 0,1 0 848 0,-1 6 112 16,0 4 0-16,0 7 16 0,-6 5-176 0,2 8-32 15,-1 5-16-15,1 9 0 0,-1 7-224 0,1 4-32 16,3 8-16-16,0 5 0 0,1 5-192 0,1 3-32 16,-4 3-16-16,1 5 0 0,1 0-240 0,-1 5 128 0,-1-1-128 0,-1-2 0 15,-3 1 0-15,1-5 0 0,-4-5-128 0,4-8 128 32,-4-7-704-32,2-14-16 0,0-9-16 0,3-10 0 15,2-8-240-15,4-7-48 0,-1-9-16 0,6-12 0 16,0 0-368-16,0-12-80 0</inkml:trace>
  <inkml:trace contextRef="#ctx0" brushRef="#br0" timeOffset="3564.65">2425 3358 13823 0,'-16'14'1216'0,"4"2"-960"0,-2 9-256 0,-1 11 0 0,2 9 2288 0,-1 7 400 16,0 4 96-16,0 8 16 0,0 5-2080 0,2 5-400 16,0 2-96-16,1 0-16 0,-2 2 256 0,2 3 48 15,2 4 16-15,0-1 0 0,1 3-272 0,1-6-64 16,-1-7-16-16,0-6 0 0,2-12-176 0,2-6 192 15,0-11-192-15,3-8 192 0,-1-10 0 0,-1-3 16 16,2-9 0-16,1-9 0 0,0 0 64 0,0 0 16 0,0 0 0 16,0 0 0-16,-8-19 112 0,2-6 32 0,-1-8 0 15,1-8 0-15,-2-7-256 0,1-5-48 0,1-2-128 16,2-9 192-16,0-1-64 0,3-3-128 0,3-1 176 0,1-2-176 16,3-2 128-16,2 1-128 0,1 1 0 0,3 1 0 15,2 0 0-15,2 5 0 0,0 3 0 0,3 5 0 16,3 4 0-16,1 5 0 0,-6 7 0 0,2 6 0 15,3 2 176-15,1 7-176 0,0 1 160 0,0 8-160 16,-2 7 0-16,2 4 0 0,0 6 0 0,4 8 0 16,-3 0 0-16,0 8-160 0,0 3 160 0,-3 6-128 15,-5 2 128-15,-2 5 0 0,-1 2 0 0,-6-1-128 16,-2-3 128-16,-3 1 0 0,-5 0 0 0,-4 2 0 0,-7 2 0 16,-7 2 192-16,-8-1-32 0,-8 2-16 0,-6 0-144 15,-4 3 0-15,-4 0 0 0,3 0-9408 16,-3 0-1984-16</inkml:trace>
  <inkml:trace contextRef="#ctx0" brushRef="#br1" timeOffset="17216.79">1932 11609 12895 0,'-16'-12'576'0,"5"7"112"0,0-4-560 0,1 2-128 0,1 2 0 0,1-2 0 16,4 0 2016-16,1 3 368 0,-2-3 80 0,-1 2 16 15,4 1-1424-15,2 4-288 0,-4-9-48 0,4 9-16 16,0 0-240-16,0 0-48 0,0 0-16 0,0 0 0 15,0 0-400-15,-2 11 0 0,-1 6 0 0,2 3 0 16,-2 8 0-16,1 3 0 0,-2 6 0 0,0 6 0 0,-2 0 0 0,1 3 0 16,0-4 0-16,-1 0 0 0,1-3 0 0,-1-5 0 15,2-4 0-15,0-5 0 0,1-8 160 16,3-7-160-16,0-10 192 0,0 0-192 0,0 0 512 0,0 0-16 16,0 0 0-16,0 0 0 0,5-13 400 0,4-6 64 15,1-6 32-15,2-5 0 0,1 1-592 0,4-5-112 16,0-6-32-16,4-2 0 0,2 2-256 0,1 0 0 15,4 5-128-15,-3 3 128 0,3 3-144 0,-4 7 144 16,0 3-128-16,-2 5 128 0,0 8 0 0,-3 3-160 16,-1 3 160-16,-2 4 0 0,-2 4-192 0,4 4 64 15,-4 5 128-15,0 4-208 0,-1 4 80 0,-2 1 128 16,-1 7-208-16,-1 3 80 0,-1 2-64 0,-2-1-16 16,0-3 0-16,-3-1 0 0,-1-6-48 0,2 0 0 0,-1-6 0 0,1 0 0 15,1-1 256-15,-1-3 0 0,1-2 0 16,1-1-144-1,0-2-272-15,3-3-48 0,1 2-16 0,2-5 0 16,2 3-1440-16,1-3-272 0,2-3-64 0</inkml:trace>
  <inkml:trace contextRef="#ctx0" brushRef="#br1" timeOffset="17543.31">3218 11641 26367 0,'-12'-4'1168'0,"4"8"240"0,-1 0-1120 0,0 2-288 0,0 7 0 0,-1 2 0 15,-2 4 0-15,-2 3 0 0,0 6 0 0,-4 2 0 0,-5 6 0 0,3 3 0 16,1 0 0-16,3 1 0 0,5 1 0 0,2-4 0 16,3-7 0-16,3-4 0 0,3-3 0 0,4-8 0 15,2-6 0-15,4-6 0 0,3-5 288 0,2-3-48 16,4-8-16-16,3-5 0 0,1-5 320 0,1-6 64 15,0-3 16-15,-3-1 0 0,1-1-304 0,1-1-48 16,-1-2-16-16,-2-3 0 0,1 1 128 0,-2 2 32 16,-3 3 0-16,-1-1 0 0,-2 1 32 0,-3 6 16 15,-2 1 0-15,-3 6 0 0,-8 2-240 0,-2 2-48 16,-5 3-16-16,-4 5 0 16,-5 0-1056-16,-4 6-224 0,-2 5-32 0,-3 7-8272 15,-3 2-1648-15</inkml:trace>
  <inkml:trace contextRef="#ctx0" brushRef="#br1" timeOffset="17931.59">4585 11484 22111 0,'-17'-6'1968'0,"7"3"-1584"0,0 0-384 0,10 3 0 0,0 0 512 0,0 0 0 16,0 0 16-16,0 0 0 0,0 0-528 0,0 0 0 15,8 8 0-15,4-3 0 0,2 0 208 0,5 1 48 16,6-2 0-16,3 0 0 0,2 0 112 0,6-1 16 16,1 0 16-16,2-2 0 0,2 1 0 0,3 0 0 15,3-1 0-15,3 2 0 0,6-1-144 0,0 1-48 16,1 1 0-16,-1-2 0 0,-7-2-208 0,-2 4 128 16,-3-3-128-16,-5 2 0 0,-1-2 0 0,-4 3 0 15,-2 4 0-15,-4-5 0 16,-5 1-1520-16,-3-1-288 0,-1-3-64 0</inkml:trace>
  <inkml:trace contextRef="#ctx0" brushRef="#br1" timeOffset="18134.53">5219 10914 35007 0,'-19'-23'3120'0,"9"9"-2496"0,1 1-496 0,3 2-128 16,3-2 320-16,3 2 64 0,3 3 0 0,2-3 0 16,-3 4-384-16,1-3-128 0,1 4 0 0,-4 6 0 15,0 0-1248-15,10-3-240 0,-10 3-48 0,10 3-12640 16</inkml:trace>
  <inkml:trace contextRef="#ctx0" brushRef="#br1" timeOffset="18333.34">5060 12006 36863 0,'-9'-4'3264'0,"2"-1"-2608"16,0-3-528-16,7 8-128 0,-6-6 720 0,6 6 112 15,-2-10 32-15,0 4 0 0,2 6-544 0,3-12-96 0,1 3-32 16,-1-2 0-1,4 2-1248-15,2-4-256 0,1 0-48 0,1 3-15344 0</inkml:trace>
  <inkml:trace contextRef="#ctx0" brushRef="#br1" timeOffset="18974.29">7066 11125 27183 0,'-16'-15'1200'0,"5"6"256"0,0 0-1168 0,1 0-288 0,-3 5 0 0,2 3 0 16,-3 4 0-16,0 5-144 0,-3 3 16 0,-1 5 0 16,-1 7 128-16,-4 5 0 0,-3 5 0 0,-1 9 0 15,0 5 0-15,1 6 0 0,-1 7-128 0,3 5 128 16,-2 5-368-16,7-3 16 0,5-1 0 0,6-1 0 15,1-8 48-15,7-6 16 0,5-10 0 0,5-7 0 16,6-6 288-16,4-7 0 0,3-6 0 0,4-8 0 16,2-3 1024-16,3-5 176 0,2-5 16 0,3-10 16 15,-2-4 448-15,9-8 96 0,0-4 16 0,2-7 0 16,0-4-1072-16,6 1-208 0,1-4-32 0,-2-1-16 16,-3-1-336-16,-5-3-128 0,-7-3 0 0,-7 5 144 0,-5 3-144 15,-4-1 128-15,-7 6-128 0,-4 3 128 16,-6 4-128-16,-7 3 128 0,-5 5-128 0,-6 4 128 0,-5 6 16 0,-7 4 0 15,-7 2 0-15,-7 7 0 16,-5 6-576-16,0 2-112 16,1 5-32-16,3 3-15760 0</inkml:trace>
  <inkml:trace contextRef="#ctx0" brushRef="#br1" timeOffset="19595">9467 11820 14735 0,'8'-12'640'16,"-8"12"160"-16,0 0-640 0,6-11-160 0,2 3 0 0,0 2 0 0,0 3 2656 0,-8 3 496 0,12-2 112 0,-2 4 0 16,-10-2-2384-16,13 7-496 0,-2 1-80 0,-1 5-32 15,1 3 16-15,-1 2 0 0,-1 4 0 0,2 4 0 16,-1 1-32-16,-2 7-16 0,-3 6 0 0,-4 4 0 16,-2 2 16-16,-4 0 16 0,-7-6 0 0,2 2 0 15,-5-1-16-15,-4-3 0 0,-3-1 0 0,-4-1 0 16,-5-2-80-16,-3-2-32 0,-2-4 0 0,4-3 0 31,3-5-592-31,5-7-128 0,5-3-32 0,5-10-8464 0,5-7-1680 0</inkml:trace>
  <inkml:trace contextRef="#ctx0" brushRef="#br1" timeOffset="20309.81">12362 11419 23039 0,'-17'-18'1024'0,"6"6"192"0,-5-3-960 0,2 1-256 16,2 3 0-16,-2 4 0 0,2 5 1584 0,2 2 272 0,1 1 48 0,0 3 16 15,0 6-1472-15,2 4-272 0,-1 8-176 0,-1 4 192 16,-2 11-192-16,-1 8 0 0,6 1-192 0,-2 4 192 15,2 2-192-15,2 3 192 0,0 4-192 0,3-1 192 16,4-5-304-16,1-6 64 0,1-3 16 0,2-13 0 16,2-4 224-16,3-10-192 0,0-12 192 0,4-5-192 15,3-4 192-15,2-10 256 0,3-5-48 0,3-4-16 16,2-7 160-16,1-6 32 0,-1-3 0 0,4-2 0 16,2-4-224-16,1 5-32 0,-2-1-128 0,1-2 192 15,-1 1-16-15,-2-3-16 0,-3 2 0 0,-1 5 0 16,-3 1-160-16,1 7 0 0,-3 8 144 0,0 6-144 0,-6 4 0 15,-1 7 0-15,-2 5 0 0,0 6-128 0,0 6 128 16,0 6-128-16,0 8 128 0,-3 12-128 0,-2 3-112 0,-3 7-16 16,-2 5 0-16,-1 11 0 0,-3 11 256 0,-5 10 0 15,-6 10 0-15,-3 8 0 0,-3 5 0 0,-6 3-192 16,-3 6 192-16,-2-6-192 0,-2-6 192 0,-2-12 128 16,0-8 0-16,-3-13-128 0,-3-10 704 0,-1-10 48 15,0-6 0-15,0-9 0 0,2-6-48 0,0-9 0 16,1-8 0-16,2-10 0 0,0-7-448 0,1-8-112 15,0-8-16-15,3-8 0 0,4-11-128 0,1-3 0 16,6-3-160-16,4-6 160 16,4-3-464-16,6-4 0 0,5-3 0 0,5 0 0 15,5 2-80-15,5 2-16 0,5 4 0 0,7 5 0 0,2 6 144 0,7 5 32 0,3 3 0 16,7 8 0-16,5 3 592 0,7 8 128 0,11 3 32 16,-2 4 0-16,-3 4-240 0,-3 6-128 0,-1 3 128 0,1 4-128 15,-3 6 0-15,1 6-208 0,-3-1 16 0,-6 5-9264 16,-5 6-1856-16</inkml:trace>
  <inkml:trace contextRef="#ctx0" brushRef="#br1" timeOffset="20731.68">13776 11661 17503 0,'0'0'768'0,"-6"-6"176"0,6 6-752 0,0 0-192 0,-5-8 0 0,5 8 0 0,3-7 3264 0,3-1 608 0,5 3 128 0,5-2 32 15,4-1-3008-15,7 4-576 0,3-2-128 16,6 3-32-16,4 2-32 0,7 0 0 0,9 1 0 0,4-2 0 16,2 0-256-16,-1 1 0 0,-1 1 128 0,0-2-128 15,0 1 0-15,-1 0 0 0,2 1 0 0,-2-2 0 31,-3 1-688-31,-8 1-32 0,-5 0-16 0,-6 1 0 16,-5 1-2528-16,-7 0-512 0</inkml:trace>
  <inkml:trace contextRef="#ctx0" brushRef="#br1" timeOffset="20946.15">13827 11935 2751 0,'-11'16'256'0,"4"-8"-256"0,0-2 0 0,7-6 0 0,-3 8 5696 0,6 2 1104 16,3-2 224-16,7 2 32 0,3-4-5248 0,5 3-1040 16,4-3-224-16,2-2-32 0,5-1 240 0,5 1 48 15,5-3 16-15,6 0 0 0,6 0-368 0,5-2-80 16,-1-4-16-16,0 1 0 0,0-1-208 0,2 0-144 16,0-3 192-16,2 2-192 0,0-3 0 0,-3 2-304 15,-6-2 48-15,-5 0 0 16,-4-4-2112-16,-6 4-432 15,-7-2-80-15</inkml:trace>
  <inkml:trace contextRef="#ctx0" brushRef="#br1" timeOffset="21309.97">14881 10664 16575 0,'0'0'736'0,"-5"-5"160"0,-3-3-720 0,8 8-176 0,-10 1 0 0,1 7 0 15,0 3 3216-15,0 10 624 0,-1 3 112 0,-1 9 16 16,-3 5-3184-16,-4 4-640 0,-4 6-144 0,-2 11 0 15,-5 9 0-15,0 6 0 0,-5 2 160 0,-1 7-160 16,1 6 128-16,0 4-128 0,-2 2 0 0,2-5 128 16,1-3 736-16,1-6 144 0,1-5 16 0,5-7 16 15,1-6-1552-15,4-5-320 16,1-7-64-16,2-8-16 0,0-8 912 0,3-2 0 0,2-6 0 0,3 0 128 0,1-4-288 16,1-6-48-16,3-4-16 0,3-4 0 15,2-9-2080-15,0 0-400 0,0 0-96 0,12-2-16 0</inkml:trace>
  <inkml:trace contextRef="#ctx0" brushRef="#br1" timeOffset="21774.43">16221 10866 27007 0,'-31'0'1200'0,"12"5"240"0,-6 1-1152 0,-3 8-288 0,-8 7 0 0,2 6 0 16,-3 13 144-16,-1 1-16 0,-1 8-128 0,-2 5 192 15,-2 3-64-15,-1 6-128 0,1 7 176 0,1 12-176 0,2 5 0 16,4 0 0-16,5-6 0 0,7-1 0 0,5-6 0 16,8-6 0-16,6-8 0 0,6-6 0 0,7-10 0 15,7-3 0-15,8-7 144 0,7-7-144 0,8-3 688 0,4-9 32 16,4-5 16-16,6-10 0 0,0-5 32 0,4-10 0 16,5-13 0-16,7-6 0 0,4-8-272 0,3-5-48 15,0-4-16-15,-4-4 0 0,-3-5 112 0,-3 1 32 16,-7-7 0-16,0-3 0 0,-3-5 128 0,-3-2 48 15,-3-4 0-15,-9 1 0 0,-5 3-304 0,-11 1-64 16,-8 6-16-16,-9 6 0 0,-7 7-96 0,-13 7-16 16,-11 8 0-16,-13 2 0 0,-13 5-256 0,-9 5 0 15,-10 6-128-15,-16 12 128 16,-14 8-2640-16,-15 12-432 0,-55 14-96 0,14 3-16 16</inkml:trace>
  <inkml:trace contextRef="#ctx0" brushRef="#br1" timeOffset="26584.04">1790 14413 6447 0,'0'0'576'0,"0"0"-576"0,0 0 0 0,0 0 0 16,-5 7 1792-16,5-7 256 0,-5 6 64 0,5-6 0 16,-7 9-1232-16,7-9-240 0,-2 9-64 0,2-9 0 15,0 0 128-15,0 13 0 0,1-1 16 0,-1-12 0 16,0 0-80-16,8 9 0 0,-8-9-16 0,8 8 0 15,3-6-64-15,0-2-16 0,2-3 0 0,2-5 0 16,2-1-112-16,2-6-32 0,1-6 0 0,5-5 0 16,5-4-48-16,1-4-16 0,4-3 0 0,0-5 0 15,-3-5-208-15,1-2-128 0,-4-1 128 0,-2-1-128 16,1-2 0-16,0 0 0 0,-4-2 0 0,0 3 0 16,-1 1 0-16,-2 0 0 0,-2 2 0 0,-3-2 0 15,-2 2 0-15,0 5 0 0,-4 3 0 0,-2 8 128 16,-4 4-128-16,2 7 0 0,-3 5 128 0,0 3-128 0,0 5 192 15,-3 9-48-15,-1-8 0 0,1 8 0 0,0 0-16 0,0 0 0 16,-10 13 0-16,-2 2 0 0,-2 4-128 0,-1 5 0 16,0 9-192-16,-3 7 192 0,1 7-176 0,-2 1 176 15,1 2-128-15,1 3 128 0,0 2 0 0,3-1 0 16,1 0 0-16,4-2 0 0,4-1 0 0,3-6 0 16,1-7 144-16,3-2-144 0,1-5 400 0,3-7-16 15,0-6-16-15,3-3 0 0,1-6-64 0,2-2-16 16,1-3 0-16,-1-4 0 0,2-1-32 0,3-7-16 15,-1-2 0-15,3-4 0 0,3 0 32 0,1-4 16 16,4-3 0-16,-1-1 0 0,4 2-160 0,-1-4-128 16,0 3 192-16,2 3-192 0,0 2 128 0,-3 6-128 0,-4 1 0 15,1 6 0-15,-3 3 0 0,0 5 0 0,-2 6 0 16,1 4 0-16,-2 4 0 0,0 4 0 0,-3 5 0 16,0 5 0-16,-2 2 0 0,-2-2 0 0,0-1 0 0,-5-1 0 15,-2-6 0-15,1-1 0 0,-3-5 0 16,1-5 0-16,0-4 0 0,-4-10 160 0,0 0-160 0,0 0 192 15,0 0 192-15,0 0 64 0,9-3 0 0,1-7 0 16,0-2 0-16,0-2 0 0,2-2 0 0,1 2 0 16,-1-2-256-16,2 4-64 0,4-1 0 0,0 3 0 15,-3 2-128-15,3 7 0 0,-3 2 0 0,4 4 0 16,3 7 0-16,-3 7 0 0,1 2 0 0,-2 9 0 16,-1 1 0-16,-1 6 0 0,-2 3 0 0,-1 0 0 15,-3 2 0-15,-1 3 0 0,-2-2 0 0,0-2 0 16,-1-8 0-16,1-4-272 0,0-2 64 0,0-6 16 15,1-6-1616-15,1-4-320 0,4-3-64 16</inkml:trace>
  <inkml:trace contextRef="#ctx0" brushRef="#br1" timeOffset="26973.43">4211 13257 23727 0,'0'0'1040'0,"-5"-7"240"0,5 7-1024 0,0 0-256 0,-5-7 0 0,5 7 0 15,0 0 432-15,0 0 32 0,0 0 16 0,0 0 0 16,-1 15 48-16,-2 7 16 0,-1 5 0 0,-2 10 0 16,-3 8-144-16,-1 7-16 0,-3 10-16 0,1 6 0 15,-5 3 48-15,-2 4 16 0,-4 2 0 0,3 7 0 16,-1 1-80-16,2-3-16 0,2-1 0 16,-1-10 0-16,1-8-336 0,2-8 128 0,1-5-128 0,3-8 0 15,2-6-128-15,1-7-112 0,2-5-16 0,2-5 0 16,1-4-512-16,3-3-128 15,0-12 0-15,0 0-16 0,0 0-1968 16,12-10-400-16,6-15-80 0,1-3-16 0</inkml:trace>
  <inkml:trace contextRef="#ctx0" brushRef="#br1" timeOffset="27300.86">4856 13700 20271 0,'-5'-15'1792'16,"5"15"-1424"-16,-7-6-368 0,7 6 0 0,-5-8 2240 0,5 8 368 16,-6-4 80-16,6 4 0 0,-9 4-2064 0,1 6-432 15,-3 2-64-15,-2 9-128 0,-5 3 128 0,-2 9-128 0,-2 6 0 0,-3 8 144 16,-2 1-144-16,1 8 0 16,1 6 0-16,4-1 0 0,0 3 0 0,5-5 0 0,1 1 0 0,6-10 0 15,4-5-288-15,3-9 64 0,4-9 16 16,2-6 0-16,1-9 208 0,2-3 0 0,5-5-160 0,2-8 160 15,1-8 352-15,4-6 144 0,1-3 16 0,7-12 16 16,0-5 256-16,4-8 48 0,-3-1 16 0,0-3 0 16,-2-6-448-16,-1 4-80 0,-1-1-32 0,-5 5 0 15,-1 1-48-15,-2 0-16 0,-4 0 0 0,-3 6 0 16,-2 3-224-16,-5 5 176 0,-3 3-176 16,-4 8 160-16,-4 2-160 0,-3 6-256 0,-3 4 64 0,-3 3 16 15,-1 4-1312-15,-1 6-272 0,-3 3-48 16</inkml:trace>
  <inkml:trace contextRef="#ctx0" brushRef="#br1" timeOffset="27650.09">5992 13023 21183 0,'0'0'1888'16,"0"0"-1504"-16,-9 7-384 0,2 6 0 0,0 4 1536 0,1 4 224 0,-4 7 48 0,2 4 16 15,-5 5-1248-15,1 5-240 0,-2 9-48 0,0 6-16 16,-4 6 224-16,0 5 32 0,0 8 16 0,-5 2 0 15,-2 2-80-15,-2 5-16 16,-1 5 0-16,2 5 0 0,-1 2-272 0,4-3-176 16,0-5 192-16,4-5-192 0,0-10 0 0,3-4 0 0,2-8 0 0,1-6 0 31,3-14-640-31,2-8-48 0,0-6 0 0,3-5-8512 0,1-7-1696 0</inkml:trace>
  <inkml:trace contextRef="#ctx0" brushRef="#br1" timeOffset="28068.13">7145 13419 22111 0,'0'0'976'0,"0"0"208"0,-9 0-944 0,9 0-240 15,-8 9 0-15,1 3 0 0,0 7 1552 0,1 7 272 0,-1 5 48 0,-2 7 16 16,-3 3-1296-16,1 7-256 0,-2 4-48 0,-1 3-16 15,-1 3 16-15,-2 10 0 0,-1 3 0 0,1 5 0 16,-1 4-144-16,-1 2-16 0,-3-5-128 16,2-1 192-16,0-7-192 0,-1-4 0 15,2-8 0-15,1-9 0 0,1-7-224 0,1-8-96 0,5-5 0 16,-2-10-16 0,2-8-528-16,-1-6-96 0,12-4-32 0,-6-9-7328 0,0-9-1472 0</inkml:trace>
  <inkml:trace contextRef="#ctx0" brushRef="#br1" timeOffset="28364.48">6958 13361 11055 0,'-4'-8'976'0,"1"3"-784"0,3 5-192 0,0 0 0 0,-2-6 3600 0,2 6 688 16,4-8 128-16,-4 8 16 0,11-2-3472 0,2 3-704 15,4 4-256-15,1 0 176 0,1 1-48 0,3 7-128 16,1 4 192-16,4 2-64 0,1-1-128 0,3 6 0 16,2 5 0-16,2 4 0 0,1 1 0 0,-2 6 0 15,3 4 0-15,-7 2 0 0,-3-2 0 0,-5 3 0 16,-4 3 0-16,-7-3 0 0,-3 0 0 0,-5 3 0 16,-1-2 144-16,-5 0-144 0,-4 1 512 0,-4 0 48 15,-3-2 0-15,-6 0 0 0,-7 0 96 0,-4-5 32 0,-5-1 0 16,-1 1 0-16,-1-4-304 0,2-4-64 0,1-6-16 0,2 1 0 15,1-1-160-15,5-2-16 0,2-7-128 0,2-5 192 32,4-9-720-32,1-1-160 0,3-7-16 0,2-6-13664 0</inkml:trace>
  <inkml:trace contextRef="#ctx0" brushRef="#br1" timeOffset="28874.46">7683 14735 8287 0,'-8'15'736'0,"2"-7"-592"0,-4 2-144 0,3-2 0 0,1-1 5296 0,6-7 1024 15,0 0 208-15,0 0 32 0,0 0-5232 0,0 0-1056 16,0 0-272-16,5-5 0 0,3-8 288 0,2-7-32 15,1-5 0-15,4-11 0 0,3-5-256 0,4-6 0 16,1-3 0-16,-2-4 0 0,5 1-192 0,-2-1 0 16,1 0 0-16,1-2 0 0,-3-1 64 0,-2-3 128 15,0 0-208-15,-4 9 80 0,0 8 128 0,-3 5 0 16,0 2 0-16,-1 10 0 0,-3 7 0 0,-3 5 0 16,-2 5 144-16,-5 9-144 0,0 0 128 0,0 0-128 15,0 0 0-15,3 15 0 0,-2 8-256 0,-1 7-96 16,0 5-32-16,-1 5 0 15,0 10-224-15,-2 3-48 0,1 4-16 0,0 1 0 16,0 0-432-16,4-4-96 0,2-7-16 0,2-9 0 0,2-8 768 0,0-9 160 0,2-4 32 0,1-3 0 16,2-4 1168-16,2-3 240 0,1-11 64 0,1-1 0 15,2-1-64-15,2-8 0 0,2-5 0 0,1-3 0 16,6-7-448-16,1-3-80 0,-1-4-32 0,1-2 0 16,-3-2-224-16,-4-1-48 0,0-4-16 0,-4 1 0 15,0-4-32-15,-1-1 0 0,-2 2 0 0,0-2 0 16,-1 2-144-16,1 2-128 0,-2 1 192 0,2 3-192 15,-5 4 0-15,0 5 0 0,-3 8 0 0,-2 4-144 16,-2-2-48-16,1 7 0 0,-3-2 0 0,1 2 0 16,-1-1-512-1,-2 3-96-15,-1 0-32 0,0 6-13920 0</inkml:trace>
  <inkml:trace contextRef="#ctx0" brushRef="#br1" timeOffset="29482">9134 13671 19343 0,'0'0'1728'0,"-6"-6"-1392"0,-2-5-336 0,2 6 0 15,6 5 2608-15,0 0 448 0,-10 7 80 0,1 4 32 0,0 6-2512 0,-1 4-496 16,-3 9-160-16,-3 4 0 0,-3 5 0 0,-4 10 0 15,-3 1 128-15,-2 9-128 0,-2 1 0 0,-1-1 0 16,2-1 0-16,2-8 128 0,2-1-128 0,2-5 0 16,5-6 0-16,4-3 0 0,3-7 0 15,3-2 128-15,2-5-128 0,3-5 128 0,3-4 64 0,0-12 0 16,5 12 0-16,2 0 0 0,2-5 0 0,3 0 0 16,4-5 0-16,1 1 0 0,5 1-16 0,3-2 0 15,3 1 0-15,4 2 0 0,2-1-48 0,1-2-128 0,-1 2 192 16,-1-1-64-16,1 0-128 0,0 1 0 0,-1 0 0 15,0 1-176 1,-2 1-560-16,1-1-112 0,-1-3-32 0,-3-1-8512 16,-3 0-1696-16</inkml:trace>
  <inkml:trace contextRef="#ctx0" brushRef="#br1" timeOffset="29692.31">9047 14305 31439 0,'0'0'1392'0,"0"0"288"0,0 0-1344 0,0 0-336 0,12-2 0 0,6-1 0 0,4 2 768 16,4 0 96-16,2 1 16 0,4-3 0 15,2 1-1712-15,5 0-352 0,3-2-64 0,5-2-16 16,5-1-1104-16,-4-4-208 0,-4 1-48 0</inkml:trace>
  <inkml:trace contextRef="#ctx0" brushRef="#br1" timeOffset="29879.63">9071 13628 24879 0,'-3'-19'1088'0,"3"7"256"0,0 1-1088 0,3 1-256 15,3 0 0-15,6 3 0 0,3 3 1664 0,5-1 256 0,4 1 64 16,6 3 16-16,3 1-1472 0,10 3-288 16,10 3-64-16,6-2-16 0,3 1-336 0,3-1-64 0,-2-3-16 0,0 2-9264 15,0-2-1856-15</inkml:trace>
  <inkml:trace contextRef="#ctx0" brushRef="#br1" timeOffset="30167.04">10943 14621 33167 0,'0'0'2944'0,"8"16"-2352"0,-2 6-464 0,7 6-128 0,2 6 1248 0,3 4 224 16,0 8 64-16,-6 1 0 0,-3 1-1248 0,-5 4-288 15,-8 0 0-15,-7 4 0 0,-7 5-192 0,-10-2-48 16,-10-8-16-16,-8-1 0 16,-7-3-432-16,-7-2-80 0,-2-2-32 0,-8-7 0 15,-8-8-1024-15,-1-5-208 0,1-9-32 0</inkml:trace>
  <inkml:trace contextRef="#ctx0" brushRef="#br1" timeOffset="30955.24">13325 13782 2751 0,'-1'-9'256'0,"0"-8"-256"15,-2-1 0-15,2-1 0 0,0 0 4608 0,1 0 864 0,0 0 176 0,1 1 48 16,0 1-4176-16,0-1-832 0,2 1-176 0,-1 1-16 16,1 3-48-16,-3 4-16 0,3-1 0 0,-2 4 0 15,-1 6-208-15,0 0-32 0,0 0-16 0,0 0 0 0,0 0-176 0,-4 19 0 16,-2 2 0-16,-3 12 0 0,-4 4 0 0,-3 6 0 15,-4 8 0-15,0 9 0 0,-3 2 256 0,-1 9 32 16,-1 7 0-16,-1-1 0 0,0-3-32 0,4-4-16 16,5-5 0-16,7-5 0 0,3-8 208 15,5-4 32-15,5-1 16 0,3-4 0 0,4-3 144 0,4-5 16 16,2-3 16-16,1-4 0 0,4-3-304 0,-1 0-64 16,4-6-16-16,2-2 0 0,-1-5-288 0,3-2 0 15,4-4 128-15,2 0-128 16,2-6-480-16,1 0-160 0,-1-6-16 0,3 1-16 15,-3-1-1472-15,3-4-288 0,-4 3-64 0,-7-5-9232 0</inkml:trace>
  <inkml:trace contextRef="#ctx0" brushRef="#br1" timeOffset="31184.63">12782 14157 31327 0,'0'0'1392'0,"7"-8"272"0,-3-1-1328 0,7 1-336 0,8 5 0 0,8-4 0 16,7 2 1920-16,12 0 304 0,7-3 64 0,8 2 16 16,4 1-1968-16,4-5-336 0,1-2-160 0,2 0 16 15,4 0-1184-15,7 2-224 16,6-4-48-16,-4 0-9024 0,-5 0-1792 0</inkml:trace>
  <inkml:trace contextRef="#ctx0" brushRef="#br1" timeOffset="31600.8">14792 14179 35071 0,'0'0'1552'0,"0"0"320"0,0 0-1488 0,12-7-384 0,5 2 0 0,9 1 0 16,7 3 128-16,5 1-128 0,5-2 128 0,7-1-128 15,7-1 128-15,5 0-128 0,4 0 128 0,2-3-128 16,-1-1-304-1,-2-2-128-15,1 2-16 0,0-1-16 0,1 3-768 16,0 1-160-16,-6-4-16 0,-6 5-12224 0</inkml:trace>
  <inkml:trace contextRef="#ctx0" brushRef="#br1" timeOffset="31827.82">14857 14476 27647 0,'0'0'2448'0,"0"0"-1952"16,0 0-496-16,0 0 0 0,11 6 1584 0,6 0 208 15,4-1 64-15,6 3 0 0,4-3-1520 0,4-2-336 0,6-2 0 0,9-1 0 16,8 0 240-16,4 0 48 0,2-1 16 0,3-2 0 16,2-2-304-16,3-4 0 0,5 2 0 0,-1-4 0 31,-1 4-464-31,-4-3-112 0,-5 1 0 0,-4-2-16 15,-6 3-2336-15,-6-5-464 0</inkml:trace>
  <inkml:trace contextRef="#ctx0" brushRef="#br1" timeOffset="32175.87">15705 13328 31327 0,'-8'-10'2784'0,"-2"1"-2224"0,-1 2-560 0,0 4 0 0,2 6 1184 0,1 6 128 16,-3 7 32-16,0 8 0 0,-3 10-1216 0,-3 12-128 15,-3 6-256-15,-2 6 64 0,-3 11 192 0,-3 3 0 16,-2 5 0-16,-3 7 0 0,-3 5 0 0,2 2 0 16,-8 6 0-16,-3-2-144 0,-4-3 144 0,-1-2 0 15,2-1-144-15,3-10 144 0,5-10-192 0,4-5 48 0,4-12 0 16,6-9 0-16,3-3-96 0,5-8-16 0,4-4 0 16,4-4 0-1,3-7-1600-15,5-3-320 0,2-14-64 0,0 0 0 0</inkml:trace>
  <inkml:trace contextRef="#ctx0" brushRef="#br1" timeOffset="32650.53">17258 13464 20271 0,'-14'-7'1792'0,"-4"1"-1424"0,-3 0-368 0,-2 1 0 0,-1 5 1984 0,-3 5 336 16,-1 1 64-16,-3 7 16 0,-2 3-1920 0,-3 7-480 15,-6 5 0-15,-3 13 0 0,-4 1 192 0,0 7-64 16,-2 5-128-16,6 2 192 0,4 3-192 0,4 6 0 16,3 1 128-16,5 6-128 0,2 3 0 0,5-2 0 15,4-2 0-15,7-3 0 0,3-8 0 0,7-3 0 16,6-5 0-16,7-6 0 0,-1-10 0 0,8-8 128 0,5-3-128 16,4-10 0-16,4-6 832 0,7-7 64 0,6-3 0 15,5-9 16-15,3-10 144 0,2-6 32 0,3-4 0 16,2-7 0-16,0-3-400 0,1-5-80 0,0 0-16 0,-4-3 0 15,-4 1-128-15,-6-3-16 0,-7-3-16 16,-9-2 0-16,-8-1 16 0,-6-2 0 0,-6-2 0 0,-7 2 0 16,-8-5-256-16,-6 3-32 0,-8 2-16 0,-10 1 0 31,-9 2-496-31,-6 8-96 0,-5 1-32 0,-8 12 0 16,-4 10-1312-16,-5 6-272 0,-1 12-48 0</inkml:trace>
  <inkml:trace contextRef="#ctx0" brushRef="#br1" timeOffset="38456.78">24834 716 16703 0,'0'0'736'0,"0"0"160"0,0 0-720 0,0 0-176 0,0-9 0 0,0 9 0 0,3-7 1024 0,-3 7 160 16,0 0 32-16,0 0 16 0,0 0-272 0,0 0-48 16,0 0-16-16,8-4 0 0,-8 4-512 0,0 0-96 15,11 9-32-15,-5 5 0 0,-1 1-128 0,-1 7-128 16,-2 3 192-16,1 9-192 0,-1 7 176 0,1 9-176 15,-3 6 160-15,-1 8-160 0,-1 9 176 0,0 13-176 16,-4 11 192-16,-3 10-192 0,-3 10 192 0,1 8-192 16,-3 10 192-16,0 5-192 0,-1 1 144 0,-1 9-144 15,0 5 0-15,-2 4 144 0,-1-4 16 0,1-4 0 0,-1-2 0 16,1-1 0-16,3-2 192 0,1-4 32 16,-3-1 16-16,2-4 0 0,1-1 64 0,0-2 16 0,0-6 0 15,3-6 0-15,1-1-112 0,2-5-32 0,-1-4 0 0,3-6 0 16,2-1 208-16,0-5 32 0,3 2 16 0,1 1 0 15,1 0-272-15,3-7-64 0,-3-6-16 0,2-6 0 16,-1-7-240-16,2-2 176 0,0-2-176 0,0-3 160 16,-2-4-160-16,0 0 160 0,-2-5-160 0,-2-2 160 15,1-4-160-15,0-2 0 0,-3 2 0 0,0-1 128 16,-1-4 80-16,0-2 16 0,-4 2 0 0,1-7 0 16,3 1-48-16,0-6-16 0,-1-4 0 0,3-6 0 15,3-2-160-15,0-5 0 0,0-10 0 0,0-11 0 31,0 0-1408-31,0 0-320 0,4-15-64 0,0-12-12768 0</inkml:trace>
  <inkml:trace contextRef="#ctx0" brushRef="#br1" timeOffset="39129.94">26961 1052 17503 0,'0'0'768'0,"0"0"176"16,3-8-752-16,2-3-192 0,2-1 0 0,-2 0 0 0,-3 0 896 0,0 2 128 15,-2-3 48-15,-3 1 0 0,-1-4-48 0,-1 4-16 16,-4-2 0-16,0 1 0 0,-1 4-528 0,-1 0-96 16,-4 4-32-16,-2 0 0 0,-1 0-352 0,-2 5 128 15,-4 4-128-15,-2 1 0 0,-2 0 0 0,-2 8 0 16,-4 2 0-16,1 4 0 0,-1 1 0 0,4 6 0 0,-1 4 0 0,2 4 0 16,0 3 0-16,2 5 0 15,1 4-144-15,1 6 144 0,4 4 0 0,-1 3 0 0,1 2 0 16,2-2 0-16,3 2 0 0,4 2 0 0,0-4 0 15,5 2 0-15,-2-3 0 0,2-4 0 0,3 1 0 0,2-2 0 16,2 1 0-16,2-6 0 0,2-7 0 0,1-5 128 16,0 1-128-16,2-2-144 0,0-5 144 0,2-6-208 31,-1-2-1440-31,1-6-272 0</inkml:trace>
  <inkml:trace contextRef="#ctx0" brushRef="#br1" timeOffset="39334.28">25951 1831 28735 0,'0'0'1280'0,"0"0"256"0,0 0-1232 0,0 0-304 0,0 0 0 0,13 0 0 0,4 0 256 0,4-3 0 16,10-3 0-16,5 0 0 0,10 2 512 0,5-8 80 15,2-1 32-15,2 1 0 0,0-1-592 0,1 2-112 16,-2 1-32-16,1-2 0 15,-2 6-2800-15,1-4-560 16</inkml:trace>
  <inkml:trace contextRef="#ctx0" brushRef="#br1" timeOffset="39646.78">27949 902 26719 0,'0'0'1184'0,"0"0"240"0,0 0-1136 0,-7 4-288 0,7-4 0 0,-10 12 0 15,-2 2-144-15,0 5-96 0,-4 2-16 0,-2 3 0 16,-1 6 576-16,-3 6 96 0,-4 2 32 0,-2 9 0 15,-4 1-304-15,2 10-144 0,-4-1 160 0,1 6-160 16,-3 10 128-16,0 3-128 0,2-2 0 0,2 1 0 16,3-1 0-16,5-3-160 0,3-5 0 0,8-9 0 0,2-10-144 15,6-8-16-15,5-5-16 0,4-8 0 16,5-4-432-16,1-6-96 0,5-4-16 16,3-5-9808-16</inkml:trace>
  <inkml:trace contextRef="#ctx0" brushRef="#br1" timeOffset="39923.56">28450 1161 21423 0,'-14'12'944'0,"2"0"208"0,-5 4-928 0,-1 3-224 15,-2 2 0-15,-3 5 0 0,-4 2 528 0,-2 3 64 0,4-1 16 0,-3 5 0 16,2 6 32-16,2 1 0 0,1 2 0 0,3 2 0 16,2 4-352-16,3-6-64 0,2 2-16 0,3-8 0 15,4-2-80-15,3-5-128 0,3-5 176 0,4-5-176 16,2-4 0-16,4-3 0 0,4-3-192 0,0-4 48 16,6-1-208-16,-1-2-32 0,2-4-16 15,1-4-7232-15,-1-1-1456 0</inkml:trace>
  <inkml:trace contextRef="#ctx0" brushRef="#br1" timeOffset="40084.74">27997 1678 20271 0,'0'0'1792'0,"0"0"-1424"0,0 0-368 0,0 0 0 0,0 0 672 0,0 0 64 15,11 2 16-15,3-5 0 0,2-2 208 0,6 0 32 16,5-4 16-16,5 2 0 0,2-4-512 0,5 4-112 15,6-3 0-15,-1 2-8496 16,1-2-1680-16</inkml:trace>
  <inkml:trace contextRef="#ctx0" brushRef="#br1" timeOffset="40269.17">28652 1943 28559 0,'-19'34'1264'0,"7"-10"272"0,-2 3-1232 0,1 5-304 0,-1-3 0 0,-1 3 0 16,-3 0 144-16,1-1-16 0,1-3-128 0,1-1 192 15,3-5-64-15,1-5-128 0,2 1 176 0,2-1-8816 16,2-2-1744-16</inkml:trace>
  <inkml:trace contextRef="#ctx0" brushRef="#br1" timeOffset="40729.62">29171 1450 25391 0,'0'0'1120'0,"0"0"240"0,0 0-1088 0,0 0-272 15,-1 12 0-15,-1 2 0 0,-3 2 208 0,0 1-16 16,0 2 0-16,-1 1 0 0,0 0 240 0,0 1 32 16,1 4 16-16,4-1 0 0,0-1-336 0,2 1-144 15,3-4 128-15,1-1-128 0,4-2 0 0,1-7 0 16,1-1 0-16,2-7 0 0,2 0 0 0,5-6 0 16,0-1 128-16,4-8-128 0,1-2 192 0,5-3 0 15,-1-2 0-15,1 1 0 0,-2-4 64 0,-2-1 0 16,-3 1 16-16,-2 1 0 0,-2-3-16 0,-1 2 0 0,-1 1 0 15,-5 3 0-15,1 3 96 0,-4 3 16 0,1 6 0 16,-10 7 0-16,0 0-160 0,0 0-16 0,8 12-16 0,-2 6 0 16,-5 5-176-16,-1 1 0 0,-1 5 0 0,-1 1 0 15,-3 6 0-15,-1 3 0 0,-1 3 0 0,-3 0 0 16,-3 5 0-16,0 0 0 0,-1 2 0 0,0 0 0 16,-5 1 0-16,-1-4 0 0,-3-1 0 0,-1 0 0 15,-3-1 0-15,0-2 128 0,-1-2-128 0,-1-5 128 16,-1-2 48-16,0-3 0 0,3-5 0 0,1 2 0 15,-1-7-48-15,2-2-128 0,2-4 192 0,2-7-64 16,0-1-432 0,3-4-80-16,2-7-32 0,3-3-9376 0,0-3-1888 0</inkml:trace>
  <inkml:trace contextRef="#ctx0" brushRef="#br1" timeOffset="41098.87">30100 550 26431 0,'0'0'1168'0,"0"0"240"0,0 0-1120 0,0 0-288 0,0 0 0 0,0 11 0 15,0-11 640-15,3 14 80 0,1-1 16 0,1 5 0 16,2-1 160-16,5 8 48 0,2 0 0 0,2 8 0 16,2 5-576-16,1 4-112 0,1 3-32 0,1 8 0 15,-1 3-224-15,-1 8 176 0,-2 3-176 0,-2 8 160 16,-4 2-160-16,-2 14 0 0,-5 5 0 16,-5 5 0-16,-11 4 144 0,0-2-144 0,-2-1 160 0,-7-11-160 15,0-8 144-15,-3-9-144 0,-2-6 128 0,2-4-128 16,-5-8 128-16,2-2-128 0,2-1 128 0,-5-6-128 15,1-2 160-15,-1-1-160 0,-3-6 192 0,-3-3-192 32,-5-4-1664-32,2-4-432 0</inkml:trace>
  <inkml:trace contextRef="#ctx0" brushRef="#br1" timeOffset="41724.87">25814 4368 17503 0,'0'0'1552'0,"0"0"-1232"15,0 0-320-15,0 0 0 0,0 0 1856 0,0 0 304 16,0 0 64-16,0 0 16 0,0 0-976 0,5-10-192 16,5 1-48-16,4-1 0 0,5 3-192 0,5-3-64 15,4 1 0-15,7-2 0 0,3 1-464 0,4-2-112 16,1 2 0-16,3 3-16 0,1 1-176 0,-1 0-144 15,-4 0 144-15,-2 3-208 16,-4 1-1344-16,-3 0-272 0,-1 2-48 0,-4 3-10576 0</inkml:trace>
  <inkml:trace contextRef="#ctx0" brushRef="#br1" timeOffset="41901.07">26129 4641 28047 0,'-18'13'1232'0,"11"-7"272"0,2 3-1200 0,5-9-304 0,-4 8 0 0,4-8 0 15,0 0 816-15,0 0 96 0,0 0 32 0,16 2 0 16,6-3-16-16,3-1 0 0,6-2 0 0,2-5 0 16,4 1-512-16,0-3-96 0,0 1-32 0,1-3 0 15,0-1-288-15,1-1 0 0,1-2 128 0,-2 2-128 16,-1-2-1088-16,0 2-288 16,-1 0-48-16,0 0-13104 0</inkml:trace>
  <inkml:trace contextRef="#ctx0" brushRef="#br1" timeOffset="44025.27">27140 4991 6447 0,'0'0'576'0,"0"0"-576"0,0 0 0 0,0 0 0 0,0 0 4848 0,0 0 848 16,0 0 192-16,14-1 16 0,2-6-4624 0,6 0-912 15,3-6-192-15,5-4-48 0,0-5 32 0,2-3 0 16,0-4 0-16,-2-3 0 0,1-1-160 0,-1-1 0 15,4-3 0-15,0-2 128 0,-3-1-128 0,2-4 0 16,0-1 0-16,-1-4 0 0,2-3 128 0,0 1-128 16,-1-3 0-16,-3 1 128 0,-1 0-128 0,-2-1 0 0,-4 3 0 15,-4 2 128-15,-4-1-128 0,-3 8 0 0,-2 2 144 0,-3 9-144 16,0 4 192-16,-2 8-16 0,-4 3-16 0,2 6 0 16,-6 0 224-16,3 10 64 0,0 0 0 0,0 0 0 15,-9 12-208-15,-3 7-48 0,-4 7 0 0,1 7 0 16,-7 1-192-16,1 8 0 0,-2 6 0 0,-2 3-160 15,-3 3-16-15,1 0 0 0,4 5 0 0,0 0 0 16,-1-3-80-16,4-4-32 0,2-4 0 0,0-5 0 16,2-6 288-16,2-6 0 0,3-5 0 0,4-3 0 15,2-8 432-15,2-1 32 0,3-14 16 0,0 0 0 16,8 6-32-16,2-3 0 0,1-6 0 0,6-2 0 16,2-5-192-16,3-1-32 0,2-6-16 0,2 1 0 15,5-1-208-15,-1 3 128 0,1 3-128 0,-3-1 0 16,-1 6 0-16,-3 1 0 0,-4 5 0 0,-1 6 0 15,-4 2 0-15,2 7-192 0,-4 3 48 0,-2 0 0 0,-1 2 0 16,-3 3 0-16,-4 2 0 0,0-2 0 0,-3 1 144 16,-1 2 0-16,-1-4 0 0,2 0 0 0,-2-3 0 0,1-4 0 15,-1-1 128-15,0-3-128 0,2-11 256 0,0 0 0 16,0 0-16-16,9-8 0 0,-2 0 80 16,3-6 32-16,2-1 0 0,2 0 0 0,1-2-96 0,2 2 0 15,-1 4-16-15,2-2 0 0,-2 5-240 0,1 1 0 16,0 7 0-16,-1 2 0 0,-1 5 0 0,-1 1-160 15,0 6 160-15,-1 5-128 0,0 3 128 0,-3 2 0 16,-1-1-144-16,-3 0 144 0,-1 4 0 0,-2-4 0 16,-3-2 0-16,2 1 0 0,-2-1 0 0,0-2 0 15,-2-5-144-15,0 0 144 16,2-1-1200-16,-1-4-176 0,1-9-32 0,0 0-13312 0</inkml:trace>
  <inkml:trace contextRef="#ctx0" brushRef="#br1" timeOffset="44392.39">29116 3483 20271 0,'0'0'1792'0,"0"0"-1424"0,0 0-368 0,0 0 0 0,0 12 640 0,-1 4 64 16,-1 2 16-16,-4 4 0 0,-1 2 240 0,-1 4 64 16,-1 4 0-16,0 5 0 0,1 4-400 0,-3 9-80 15,2 7-16-15,-3 11 0 0,-3 3-144 0,-2 4-48 16,-2 5 0-16,-5 5 0 0,-5 9-128 0,-3-1-16 15,-4-2-16-15,1 0 0 0,-1-4-176 0,7 2 0 16,2-4 144-16,2-6-144 0,2-8 0 16,4-3 128-16,1-12-128 0,4-3 0 0,2-5 0 0,5-7 0 15,-1-7 0-15,4-4-128 16,2-7-368-16,2-11-64 0,2-3-16 0,-2-9-12336 0</inkml:trace>
  <inkml:trace contextRef="#ctx0" brushRef="#br1" timeOffset="44777.97">29821 3375 23039 0,'0'0'2048'0,"0"0"-1648"0,0 0-400 0,0 0 0 0,0 0 688 0,0 0 48 15,0 0 16-15,0 0 0 0,1 12 192 0,-2 1 32 16,-5-1 16-16,0 2 0 0,-3 1-176 0,-1 5-48 16,-1 2 0-16,-5 8 0 0,1 5-464 0,-3 3-112 15,-2 2 0-15,0 7-16 0,-1 5-16 0,1 3 0 16,1 4 0-16,1-2 0 0,2-1-160 0,4-2 128 15,3-6-128-15,3-1 128 0,2-7 32 0,4-2 0 16,4-4 0-16,2-2 0 0,3-7-16 0,3-1 0 16,2-5 0-16,3-5 0 0,4-3-144 0,3-4 0 15,1-3 0-15,3-3 0 16,3-2-304-16,2-2-80 0,1-5-32 0,-1-3-9584 16,-4-5-1920-16</inkml:trace>
  <inkml:trace contextRef="#ctx0" brushRef="#br1" timeOffset="44951.65">29496 4073 34719 0,'0'0'1536'0,"12"-7"320"0,2-5-1472 0,4 3-384 0,2-2 0 0,9 2 0 16,4-3 128-16,5 0-128 0,7-5 160 0,6 1-160 15,8-3 608-15,8-2 32 0,-1-2 0 0,1 4 0 16,2 0-480-16,-3 3-160 0,2 3 0 0,-1 0-10992 15,-4 2-2304-15</inkml:trace>
  <inkml:trace contextRef="#ctx0" brushRef="#br1" timeOffset="45279.16">29176 4849 19695 0,'0'0'864'0,"0"0"192"0,0 0-848 0,0 0-208 0,0 0 0 0,10 5 0 16,3-3 1248-16,4-2 208 0,3 0 32 0,8-4 16 15,6-2-400-15,7-4-80 0,5-2 0 0,-1 2-16 16,0-3-496-16,3 1-80 0,4 0-32 0,4-2 0 16,5 2-16-16,5 0-16 0,3 1 0 0,-4 1 0 15,-5 2-208-15,-6 3-32 0,-3-3-128 0,-6 4 192 32,-5 2-1920-32,-4 2-400 0</inkml:trace>
  <inkml:trace contextRef="#ctx0" brushRef="#br1" timeOffset="45729.2">29514 5162 30927 0,'-6'13'1360'0,"2"0"304"0,-2 2-1344 0,-1 4-320 0,1 4 0 0,-2 3 0 0,-2 3 0 0,0 4 0 15,0 1 0-15,1 3-128 0,1-1 128 0,3-2 176 16,3 0-48-16,3-2 0 0,4 0-128 0,4-6 0 16,2-8-160-16,2-5 160 0,2-2-288 0,1-4 32 15,0-3 16-15,3-8 0 0,3-1 240 0,2-4 128 16,3-5 0-16,3-3-128 0,3-4 448 0,0-5-32 0,2 2 0 0,-1-4 0 15,0 1-128-15,-2-2-32 0,-1 3 0 16,-6 0 0-16,-3 4 0 0,-3 5 0 0,-3 4 0 0,-2 7 0 16,0 3-48-16,-14 3-16 0,9 14 0 0,-4 9 0 15,-4 7-192-15,-3 9 176 0,-3 4-176 0,-5 6 160 16,-8 5-32-16,-3 0 0 0,-5 5 0 0,-6 3 0 16,-6 0 208-16,-4 5 48 0,-6-5 0 0,-2 0 0 15,-3 0 224-15,-3-2 48 0,-2-3 16 0,-3-3 0 16,-1-2 80-16,1-9 16 0,7-6 0 0,6-7 0 15,9-7-592-15,7-5-176 0,7-5 0 0,6-7 0 16,4-5-1232 0,6-6-368-16,2-10-64 0,5-9-9728 0,6-13-1936 0</inkml:trace>
  <inkml:trace contextRef="#ctx0" brushRef="#br1" timeOffset="46295.07">30987 3154 16527 0,'0'0'720'0,"16"0"176"0,-1-1-720 0,0 1-176 0,-2 0 0 0,-2 1 0 15,0 2 784-15,-3 2 128 0,0 2 32 0,-2 4 0 16,1 3 96-16,-2 5 32 0,-1 7 0 0,-3 1 0 0,-1 5-320 0,-1 7-64 16,-2 6-16-16,-1 4 0 0,-3 7 0 0,-3 5 0 15,-3 8 0-15,-2 7 0 0,-4 12 0 16,-3 2 0-16,-1 3 0 0,-1 3 0 0,-3-1-112 15,0-1-32-15,1 3 0 0,-1-1 0 0,-1-5 128 0,0 3 32 16,0 3 0-16,-1-3 0 0,-2 3-192 0,2-1-48 16,1-6 0-16,0-1 0 0,0 2-96 0,2-5-32 15,-4-7 0-15,2-3 0 0,-1-7 16 0,6-3 0 16,2-4 0-16,4-1 0 0,6-2-336 0,4-5-192 16,5-4 32-16,4-3 0 15,3-8-1952-15,3-3-384 0,1-7-64 0</inkml:trace>
  <inkml:trace contextRef="#ctx0" brushRef="#br1" timeOffset="49097.4">11013 4682 4607 0,'0'0'400'0,"-5"-8"-400"0,0-1 0 15,4 1 0-15,-3 0 3904 0,-1-3 704 0,-3 0 144 0,0 1 32 16,-3-4-2928-16,-4-2-576 0,-3-3-112 0,0 0-16 16,-5-3-384-16,-1-1-64 0,0 3 0 0,-3-2-16 15,-2-1-432-15,-3-1-64 0,-3 1-32 0,-2 2 0 16,-3 2-160-16,-3-1 160 0,-4-1-160 0,-2-2 160 15,-5 3-160-15,1 1 0 0,1 0 0 0,-2 1 0 16,-2 1 0-16,0 1 128 0,-2 2-128 16,-6 1 0-16,-6-2 0 0,2 1 0 0,0 1 0 0,1 2 0 15,0-1 0-15,-3 5 0 0,-1-4 0 0,-3 4 0 16,-6-3 0-16,2 2 0 0,3-1 0 0,0 4 0 16,0 2 0-16,-3 0 0 0,-6-1 0 0,1-1-176 15,3 2 176-15,1-1 0 0,2 2-144 0,-2-2 144 16,-4 3 0-16,2-2 0 0,-1-1 0 0,4 2 0 15,1-1 0-15,2 3 0 0,0 0 0 0,-3 0 0 0,-5-4-144 16,2 7 144-16,7 0 0 0,-1 0 0 0,-1 0 0 0,-4 1 0 16,-6 1 0-16,5 1 0 0,3-1 0 15,5 4 0-15,2-1 0 0,-1 2 0 0,0-2 0 16,-3 3 0-16,1-2 0 0,6 2 0 0,4 2 0 0,3-3 0 16,1 3 0-16,2 0 0 0,-1-3 0 0,-2 3 0 15,0-1 0-15,5 1 0 0,3 1 0 0,3 1 0 16,3-1 0-16,4-1 0 0,1 0 0 0,4 3 0 15,2-1 128-15,2 3-128 0,1 0 128 0,-5 0-128 16,2 0 0-16,3 2 144 0,0-1-144 0,1 0 0 16,2 0 0-16,1 1 0 0,1 3 0 0,1 1 0 0,-1 7 0 15,3-2 128-15,-1-1-128 0,2 4 0 0,0-3 0 16,4 0 0-16,-3 3 0 0,2-3 0 0,2 3 0 0,2 0 0 16,-1 1 0-16,1-4 0 15,1 0 0-15,0 2 0 0,2-4 0 0,3 2 0 0,1-5 0 16,3 5 0-16,4-2 0 0,0 1 0 0,3 1 0 0,5-2 0 15,5 2 0-15,3-2 0 0,1 3 0 0,4-2 0 16,1 1 0-16,4 5 0 0,2-8 128 0,1 2-128 16,4 3 160-16,2-3-160 0,4 1 192 0,4-1-192 15,2 0 144-15,5 1-144 0,5-1 0 0,2 1 144 16,0-3-144-16,2 0 128 0,-1-4-128 0,2 1 128 16,3 2 64-16,5-2 0 0,3 1 0 0,4 3 0 15,1-4 64-15,2-2 0 0,0 0 16 0,3 2 0 16,2-2 32-16,6 1 0 0,5-6 0 0,-4 0 0 15,-2-4-32-15,3 0 0 0,1-1 0 0,4 1 0 16,4-3-144-16,-3 2-128 0,0-6 144 0,2 2-144 0,3 0 144 16,1-3-144-16,-3-2 128 0,1 1-128 0,-1 1 160 15,2-2-160-15,8-2 192 0,-4-2-192 0,-4-1 128 16,0-1-128-16,2 1 0 0,-1-5 0 0,0-1 144 0,-2 3-144 16,-1-6 0-16,1 1 144 0,1-3-144 0,-1-4 0 15,-2-5 144-15,-5 2-144 0,-2 0 0 0,2 0 128 16,3-3-128-16,-2 1 0 0,-5-4 128 0,-3 0-128 15,-2 4 128-15,0-5-128 0,3 2 192 0,-2-6-48 16,-4-2 0-16,-4-1 0 0,-4 1-144 0,-2-2 160 16,-3 0-160-16,-1-4 160 0,-1 0 16 0,-3-6 0 15,-2 0 0-15,-7-2 0 0,-6 1 192 0,-3 0 32 0,-4-3 16 16,-3 2 0-16,-3 6 96 0,-5-1 32 0,-4 1 0 0,-4 1 0 16,-3-5-176-16,-6 6-48 0,-4-1 0 0,-5 0 0 15,-5 4-192-15,-6-1-128 16,-7 0 128-16,-4 0-128 0,-5 2-192 0,-8 2-96 15,-7 6-32-15,-6 3 0 16,-6 4-1056-16,-13 4-224 0,-12-1-32 0,-6 5-9504 0,-3 5-1888 0</inkml:trace>
  <inkml:trace contextRef="#ctx0" brushRef="#br0" timeOffset="80688.13">27413 8748 15999 0,'0'0'704'0,"1"-7"160"0,-1 7-688 0,5-8-176 16,-1 2 0-16,1-2 0 0,-5 8 640 0,9-6 80 0,-1-3 32 0,-1 2 0 15,-7 7-256-15,9-5-48 0,-9 5-16 0,9-7 0 16,-2 0 64-16,-7 7 16 0,0 0 0 0,0 0 0 16,0 0 48-16,0 0 16 0,0 0 0 0,0 0 0 15,0 0 96-15,-7 16 32 0,-2 1 0 0,-3 4 0 16,-5 4-224-16,-4 9-32 0,-6 10-16 0,-7 1 0 15,-10 6 0-15,-3 4 0 0,-4 3 0 0,-3 7 0 16,-3 5 80-16,1 4 0 0,2-1 16 0,-2 4 0 16,0-1-176-16,-2-2-32 0,-2-4-16 0,2-4 0 15,2-3-160-15,5-3-16 0,4-5-128 0,5-2 192 16,4-3-192-16,6-3 0 0,3-8 128 0,5-3-128 16,2-3 0-16,6-7 0 0,3 0 0 0,3-7 0 15,2-5-464 1,5-3-144-16,3-11-32 0,0 0 0 0,0 0-2368 0,13 0-496 0</inkml:trace>
  <inkml:trace contextRef="#ctx0" brushRef="#br0" timeOffset="81038.3">29144 8552 22111 0,'0'0'976'0,"0"0"208"0,-9 0-944 0,-1 7-240 0,-4 3 0 0,-2 4 0 16,-2 5 1600-16,-5 4 256 0,-5 6 64 0,-9 7 16 16,-12 6-800-16,-9 6-176 0,-9 5-16 0,-7 7-16 15,-4 9-384-15,-6 7-80 0,-5 10-16 0,-13 8 0 16,-14 11-288-16,2 13-160 0,-2 9 160 15,-11 6-160-15,-5 5 0 0,2 4 128 0,2 3-128 0,-3 2 0 16,-4 0 0-16,9-4 0 0,11-5 0 0,0-6 0 16,1-4 0-16,8-12 0 0,9-7 0 0,10-7 0 15,15-6 0-15,4-7 0 0,5-10 0 0,8-9 0 16,8-8 0-16,10-6 0 0,9-6 0 0,10-8 0 31,4-7-448-31,11-7-96 0,3-6-16 0,9-7-9280 0,5-6-1856 0</inkml:trace>
  <inkml:trace contextRef="#ctx0" brushRef="#br0" timeOffset="81427.82">29779 9099 29887 0,'-33'8'1328'0,"7"2"272"0,-3 5-1280 0,-5 9-320 0,-3 4 0 0,-8 10 0 16,-4 8 800-16,-12 9 96 0,-11 6 32 0,-5 7 0 16,-6 6-288-16,-2 10-48 0,-4 9-16 0,-10 11 0 15,-10 7-384-15,-4 11-192 0,2 8 160 0,-11 10-160 16,-9 6 0-16,0 7 0 0,4 2 0 0,-5 0 0 15,-7 0-208-15,6-4-48 0,4-4 0 0,1-11 0 16,-7-4 256-16,11-10-192 0,9-5 192 0,5-8-192 16,2-6 192-16,5-8 128 0,5-2 0 0,10-3-128 15,13-2 288-15,6-4-48 0,7-5-16 0,8-4 0 16,5-7-224-16,9-3 128 0,4-2-128 0,12-7 0 16,7-4-208-16,8-10-144 0,7-7-32 0,6-3 0 15,3-7-2176 1,11-7-448-16,8-6-96 0</inkml:trace>
  <inkml:trace contextRef="#ctx0" brushRef="#br0" timeOffset="81790.78">30315 9967 13823 0,'-2'-10'608'0,"2"10"128"0,0 0-592 0,-8-5-144 0,8 5 0 15,-10 4 0-15,-7 7 4272 0,-1 6 816 0,-3 0 160 0,-6 8 48 16,-6 10-3600-16,-5 10-720 0,-4 4-144 0,-8 6-16 16,-6 3-336-16,-8 8-64 0,-9 7-16 0,-4 7 0 15,-3 10-272-15,-6 8-128 0,-1 3 0 0,-10 9 128 16,-7 7-128-16,-2 8 0 0,2-1 0 0,-8 2 0 15,-7 2 0-15,1-1-192 0,3-2 64 0,-2-4 128 16,-2-2-208-16,2-7 80 0,6-3 128 0,9-2-208 16,7-3 208-16,1-8 0 0,1-7 0 0,8-4 0 15,8-6 240-15,8 0-64 0,10-6-16 0,11-8 0 16,6-3-160-16,7-11 0 0,5-10 0 0,9-8 0 31,7-8-1536-31,7-8-176 0,7-6-32 0,12-9-8192 0,10-5-1648 0</inkml:trace>
  <inkml:trace contextRef="#ctx0" brushRef="#br0" timeOffset="82135.89">31464 9968 27647 0,'-7'2'2448'0,"-6"3"-1952"15,-4 2-496-15,-1 7 0 0,-2 7 1552 0,-7 7 224 0,-6 5 32 16,-5 12 16-16,-9 9-544 0,-5 9-96 0,-4 7-32 0,-11 10 0 16,-12 4-480-16,-9 15-96 0,-7 11-32 0,-5 13 0 15,-5 8-336-15,-8 7-64 0,-8 6-16 0,1 4 0 16,1 5-128-16,0-5 0 0,-3-3 0 0,10-8-176 15,10-7-80-15,8-8 0 0,4-12-16 0,6-9 0 32,5-14-176-32,13-8-48 0,10-9 0 0,11-9 0 15,6-9-400-15,12-9-96 0,6-7-16 0,10-12 0 16,7-7-2144-16,4-17-432 0</inkml:trace>
  <inkml:trace contextRef="#ctx0" brushRef="#br0" timeOffset="82402.42">31760 10787 39615 0,'-17'6'3520'0,"5"6"-2816"15,-3 4-560-15,-2 7-144 0,0 10 240 0,-4 9 16 16,-2 10 0-16,-6 9 0 0,-5 3 640 0,-6 10 128 16,-3 7 16-16,-8 5 16 0,-5 5-672 0,-7 5-144 15,-3 7-32-15,-2 8 0 0,-7 2-448 0,-7 0-80 0,-9-5-32 16,2-1 0 0,2-6-2416-16,0-3-496 0</inkml:trace>
  <inkml:trace contextRef="#ctx0" brushRef="#br0" timeOffset="85489.27">1914 16233 2751 0,'0'0'128'0,"0"0"16"0,0 0-144 0,0 0 0 0,3-10 0 0,-1 3 0 15,0-3 2496-15,-2 10 448 0,5-8 112 0,-1-2 16 16,-2 3-2032-16,-1-2-400 0,2 2-64 0,-1-2-32 15,1 1 128-15,0-3 32 0,-1 2 0 0,1-4 0 16,-1 1 16-16,1 0 16 0,-2-2 0 0,0-1 0 16,2 1-272-16,-3-1-48 0,1 2-16 0,-1-2 0 15,-1-2-208-15,1-1-32 0,-4-1-16 0,1-2 0 16,0-1-144-16,-2 0 0 0,-3 1 0 0,0-2 0 16,-1-1 0-16,1 1 128 0,-1 1 0 0,1-2 0 0,-2 4 80 15,0 2 16-15,-2 2 0 0,-1 3 0 0,2-1 368 0,-2 2 80 16,-1 6 16-16,0 1 0 0,-2-1-240 15,1 3-64-15,1 2 0 0,-2 2 0 0,1 2-80 16,2 3-32-16,-2-1 0 0,2 1 0 0,-1 5-272 0,0 3 160 16,4 3-160-16,-1 6 128 0,-3 4-128 0,1 7 0 15,-1 7 0-15,0 2 0 0,0 8 0 0,3 4 128 16,2 1-128-16,1 8 192 0,2 3-64 0,0 1-128 16,0-2 192-16,3 3-64 0,1-6-128 0,2 4 192 15,0 1-192-15,0-3 192 0,0-1-64 0,0-1-128 16,0-6 192-16,0-2-64 0,0-4-128 0,0-3 192 0,2-1-192 15,0-1 192-15,2-4-192 0,0-4 0 16,0-4 0-16,-1-2 0 16,1-8-448-16,0-2-80 0,1-4-16 0,-2-4-8288 0,1-3-1648 0</inkml:trace>
  <inkml:trace contextRef="#ctx0" brushRef="#br0" timeOffset="85719.05">1208 16793 14735 0,'0'0'640'0,"-9"-3"160"0,0 1-640 0,9 2-160 0,0 0 0 0,0 0 0 16,0 0 3808-16,0 0 736 0,0 0 128 0,10-3 48 16,3-1-3536-16,3 3-704 0,3 1-144 0,3-1-16 0,3 0 80 0,6-1 32 15,2 1 0-15,6-2 0 16,4-2-208-16,2 2-32 0,-3-3-16 0,2 3 0 0,-4-5-368 0,0 4-80 15,-1 0-16-15,-3 1 0 16,0-3-1776-16,-2 5-368 0,1 2-64 0</inkml:trace>
  <inkml:trace contextRef="#ctx0" brushRef="#br0" timeOffset="86207.56">3854 16584 32255 0,'-13'-5'1424'0,"6"3"304"0,2-1-1392 0,5 3-336 0,0 0 0 0,0 0 0 0,0 0 256 0,0 0-32 15,-7 10 0-15,3 6 0 0,2 3-224 0,2 4 0 16,0 4 0-16,0 3 0 0,2 0 0 0,-2 5-192 16,0 0 192-16,0 2-160 0,0 0-144 0,0-2-16 15,0 1-16-15,-2 1 0 16,2 2-560-16,-1-2-128 0,-2-5 0 0,1-5-16 15,-4-7-624-15,0-5-128 0,1-8-32 0,5-7-8672 0</inkml:trace>
  <inkml:trace contextRef="#ctx0" brushRef="#br0" timeOffset="86382.86">3627 16242 23951 0,'-16'-2'1056'0,"4"-2"224"0,-5-2-1024 0,1 3-256 0,4 2 0 0,2 1 0 16,1-1 2384-16,1 3 432 0,1 1 64 0,7-3 32 16,0 0-2272-16,0 0-448 0,0 0-192 0,0 0 176 31,0 0-1840-31,0 0-384 0,0 0-64 0</inkml:trace>
  <inkml:trace contextRef="#ctx0" brushRef="#br0" timeOffset="86714.42">4540 16396 24879 0,'0'0'2208'0,"0"0"-1760"0,0 0-448 0,0 0 0 0,0 0 1664 0,0 0 256 16,0 0 64-16,0 0 0 0,0 0-1568 0,-7 4-416 15,-5 0 128-15,2 5-128 0,-1 0 0 0,-3 2-176 16,-3-3 32-16,1 4 0 0,-2 1-96 0,0-1-16 15,0 2 0-15,2 1 0 0,1-1 80 0,-1-2 16 16,5 2 0-16,1 2 0 0,1-1 160 0,1-1 0 16,2-3-144-16,-1 5 144 0,1-1 0 0,1 3 0 0,0-1 0 0,2 1 0 15,0 1 512-15,0 2 0 16,1 0 16-16,-1 5 0 0,-1-2 16 0,-1 1 0 0,-3-2 0 0,1 0 0 16,-3 4 0-16,-2-3 0 0,0-5 0 0,-4 3 0 15,-2-2-208-15,-2 1-32 16,-3-1-16-16,2-1 0 0,-2-2-288 0,0-1-176 0,0-7 32 0,0-1 0 31,-1-4-2208-31,1-6-432 0</inkml:trace>
  <inkml:trace contextRef="#ctx0" brushRef="#br0" timeOffset="89867.94">12575 4190 10127 0,'0'0'448'0,"-5"-9"96"0,0 2-544 0,1 1 0 0,4 6 0 0,-1-10 0 0,-3 3 2128 0,3-3 320 16,0 1 64-16,-1-2 16 0,0 4-1296 0,-1-3-256 16,3 10-48-16,-4-9-16 0,-2-1-592 0,0 5-112 15,-1-3-16-15,-4 3-16 0,-2 4-176 0,-1-1 0 0,-1 1 144 0,-2 1-144 16,1 1 240-16,-2 2-32 0,-1 1 0 0,1 2 0 15,-1-1 352-15,3 0 64 0,-1 3 16 0,4-2 0 16,2-2-64-16,2 0-16 0,9-4 0 0,0 0 0 16,0 0-16-16,0 0 0 0,0 0 0 0,0 0 0 15,14 7-96-15,5-3 0 0,7-1-16 0,7-1 0 16,6-2 48-16,9 0 16 0,7-1 0 0,2 0 0 16,0-3-176-16,3 1-16 0,2-2-16 0,3 1 0 15,1 2-288-15,3-1 0 0,2 3 128 0,-3-1-128 16,-5-1 0-16,-1 0 0 0,1 1 0 0,-2 0 0 15,-2-2 0-15,1 2 0 0,0-2 0 0,-2 1 0 16,-3-1 0-16,-4 1 0 0,-4-2 0 0,-3-1 0 16,0 1 0-16,-6 2 0 0,-4-4 128 0,-3 1-128 0,-5 4 0 15,-5 1 0-15,-6 1 0 0,-4-2 0 16,-11 1 144-16,0 0-144 0,0 0 0 0,0 0 144 0,-11 1-144 0,-9 3 128 16,-10 0-128-16,-7-1 128 0,-8 0-128 0,-10 2 0 15,-7 2 0-15,-8-2 0 0,-9 1 0 0,-2 3 0 16,-2-1-144-16,-2 2 144 0,-5-1 0 0,-2 1 0 15,-3-1 0-15,2 1 0 0,3 0 0 0,1-1 0 16,1 4 0-16,3-2 0 0,0 2 0 0,7 0 0 16,7-4 0-16,6 1 0 0,8 1 0 0,7-2 0 15,7 4 0-15,9-6 0 0,2 2 0 0,9-4 0 16,7 2 0-16,7-1 0 0,9-6 0 0,0 0 0 16,20 3 0-16,11-3-160 0,7 0-64 0,10-2-16 0,9 1 0 15,11 0 0 1,7 0-144-16,5-4-16 0,2-2-16 0,2 1 0 15,-1-4-32-15,3 3 0 0,2 1 0 0,1 0 0 16,0-5 320-16,-3 2 128 0,-2-1-128 0,-1 3 128 0,0-2 0 0,-3 1 0 16,-4 3 0-16,-5-3 0 0,-7 3 192 0,-6 0 112 0,-5 0 16 0,-4 3 16 15,-7 0 144-15,-7 4 32 0,-7-1 0 16,-6 0 0-16,-6-1-176 0,-7 0-16 0,-9 0-16 0,0 0 0 16,0 0-48-16,-16 8 0 0,-15-4 0 0,-7-1 0 15,-10 1-32-15,-7 3-16 0,-7-4 0 0,-7 3 0 16,-10 1-208-16,1 0 0 0,-2 1 0 0,-1-1 0 15,1-3 0-15,-2 1 0 0,-8 1 0 0,4-1 0 16,5 4-272-16,6-1-112 0,5 3 0 0,5-2-16 16,6 4-1424-16,5-3-288 15,6-1-48-15,11-4-11328 0</inkml:trace>
  <inkml:trace contextRef="#ctx0" brushRef="#br0" timeOffset="90913.61">19695 4160 13823 0,'-22'-8'1216'0,"-1"-1"-960"16,-1 5-256-16,3 2 0 0,0 0 1472 0,3 1 240 16,2 0 48-16,2-3 16 0,1 4-1088 0,0 0-224 15,2 0-32-15,1 3-16 0,10-3-416 0,0 0 0 0,0 0 0 0,0 0 0 31,0 0-304-31,0 0-144 0,0 0-16 0,0 0-16 0,0 0 192 0,0 0 32 0,8 9 16 0,2-1 0 16,1-2 480-16,3-4 80 0,4 1 32 0,1 0 0 16,4 1 160-16,2 0 48 0,5-1 0 0,0-3 0 15,2 1-192-15,1-2-48 0,1 1 0 16,8 0 0-16,3 0-32 0,2 0-16 0,0 0 0 16,1 0 0-16,2 0 48 0,2 0 16 0,1 0 0 0,2 0 0 15,1 0 144-15,3 0 32 0,6 0 0 0,-1 0 0 16,-5 2-160-16,0 1-32 0,-2-1 0 0,-1 2 0 15,-3-1-64-15,1-1 0 0,-1-1-16 0,1 2 0 16,-1-1-240-16,-2 2 128 0,-4 0-128 0,-3-3 0 16,-2-1 0-16,-2 0 0 0,-3 2 0 0,-3 0 0 15,-1-1 0-15,-3 3 0 0,0-1 0 0,-1 1 0 16,-4-3 0-16,1 0-160 0,-3-1 160 0,-2 1-192 0,-2 2-48 16,-2 0-16-16,-3-1 0 0,-3-2 0 0,-11 0-64 15,12-2-32-15,-3-1 0 0,2 3 0 0,-11 0 80 0,12 1 16 16,-1-1 0-16,0 0 0 0,1 0 256 0,1-1 128 15,1 1-128-15,1-1 192 0,0 1-64 0,3 1 0 16,1 0-128-16,0-1 192 0,0-1-16 0,1 0-16 16,2-1 0-16,1 2 0 0,1 0-32 0,1 2 0 15,1-1 0-15,1 0 0 0,3 1 32 0,2-1 0 16,0 0 0-16,2 2 0 0,-2 0 96 0,0 0 32 16,-2-1 0-16,-1 0 0 0,3-2 0 0,-1 0 0 15,-1 2 0-15,1 0 0 0,-1-2-128 0,-1 0-32 16,-1-2 0-16,0 4 0 0,0 0-128 0,0-1 0 0,-1-1 0 15,-2-1 128-15,-2 0-128 0,-3 2 0 0,-2-2 144 16,-2 1-144-16,-2 0 0 0,-3 1 0 0,-1 2 0 0,-10-3 128 16,0 0-128-16,10-3 176 0,-10 3-176 0,0 0 192 15,0 0-192-15,0 0 0 0,0 0 144 0,0 0-144 16,0 0 0-16,-9 9-192 0,-2-4 32 0,-4 4 0 31,-6 0-1200-31,-5 2-240 0,-6 0-64 0</inkml:trace>
  <inkml:trace contextRef="#ctx0" brushRef="#br0" timeOffset="92342.83">12339 4526 20271 0,'-26'-12'896'0,"9"8"192"0,-4-2-880 0,2 2-208 0,1 0 0 0,2 3 0 15,2 1 1184-15,1-1 192 0,0 0 32 0,6-1 16 16,-3 0-512-16,10 2-96 0,0 0-32 0,0 0 0 16,0 0-384-16,0 0-80 0,0 0 0 0,17 0-16 15,4 2-304-15,8 1 0 0,7-2 0 0,9-1 0 0,9-1 144 16,11-2 32-16,7-3 0 0,4 0 0 0,-1-1-48 0,2-2 0 15,1 4 0-15,4-4 0 0,4 2 64 0,-1-5 0 16,-3 1 0-16,-2 1 0 0,-3 5 144 0,3 1 48 16,2 0 0-16,-5 0 0 0,0-1 0 0,-8 1 16 15,-2-3 0-15,-5 3 0 0,-5 1-64 0,-5 3-16 16,-4 3 0-16,-4 1 0 0,-6-2-96 0,-5 3-32 16,-5-2 0-16,-7-1 0 0,-5 2-192 0,-16-4 0 15,0 0 0-15,0 0 0 0,-8 12 0 0,-7-5 0 16,-9 2 0-16,-7-2 0 0,-7-1 0 0,-5 2-128 15,-5-3 128-15,-7 5-208 0,-5-3 208 0,-7 4-144 0,-11-5 144 16,-2 3-128-16,-3-5 128 0,0-2 0 16,-1 3 0-16,-5 4-128 0,-5-3 128 0,3 1 0 0,6 2 0 15,6-3 0-15,8 2 0 0,8-2 0 0,7 3 0 16,6-3 0-16,6-1 128 0,7 2-128 0,6-2 128 0,7-1-128 16,6-1 0-16,7 3 128 0,5-4-128 0,6-2 0 15,0 0 0-15,14 5 0 0,10-1-192 0,10-1 64 16,9-6 0-16,9 0 0 0,7 1 0 0,7-2 0 15,6-4 128-15,11 1 0 0,6-7 0 0,1 2 0 16,-3 2 0-16,5-1 0 0,4 2 0 0,-1-3-128 16,2 4 128-16,-3-3 0 0,-3 4 0 0,2-2 0 15,1 5 0-15,-1-1 0 0,-1-4 0 0,-7 3 0 16,-5-3 0-16,-4 4 0 0,-4 2 0 0,-2 1 0 16,-4 3 0-16,-6-2 0 0,-10-3 0 0,-7 1 0 15,-10 0 0-15,-6 0 0 0,-8 2 0 0,-6-1 0 0,-13 2 0 16,0 0 0-16,0 0 0 0,-12-7 0 0,-7 2 0 15,-10 1-128-15,-9-1 128 0,-13-3-128 0,-10 3 128 0,-4-3-128 16,-6-2 128-16,-7 4-128 0,-4 6 128 0,-10-4 0 16,-8-1 0-16,-3 0 0 15,1-5-768-15,-2 1-128 0,-3-3-32 0,3 1 0 0,1 1 1568 0,9-2 320 16,2 5 64-16,3-2 16 0,2 3-784 0,8-1-256 16,6-2 128-16,8 5-128 0,10 2 0 0,6 1 0 15,9 1 0-15,8-2 0 0,6-3 0 0,9 0 0 16,4 1 0-16,13 4 0 0,0-7 0 0,10-1 0 15,7-1-160-15,12 0 160 0,8-2-208 0,11-1 16 16,8-3 16-16,13-1 0 0,7-5 176 0,1 1 0 16,3-3-144-16,3 3 144 0,2 1 0 0,4 1 0 15,3 0 0-15,-5 2 0 0,-4 0 0 0,-3 4 0 0,-5-1 0 16,-2 2 128-16,-4 3-128 0,-7-5 0 0,-5-1 144 0,-13 5-144 16,-11 2 128-16,-7 3-128 0,-10 1 128 0,-6 1-128 15,-10 2 224-15,0 0-32 0,0 0 0 0,-19 0 0 16,-10 2-192-16,-14 3 144 0,-17 6-144 0,-5-8 128 15,-8 1-128-15,-10 5 0 0,-6 0-160 0,-10 2 160 16,-11 0 0-16,4-1-144 0,1 4 144 0,0 0 0 16,-3-3 0-16,6 3 0 0,8 0 0 0,8 1 0 15,6 1 0-15,6 0 0 0,5-1 0 0,11 1 0 16,7-2 0-16,9-2 0 0,8-4 0 0,10 3 0 16,10-4 0-16,8 2 0 0,6-9-192 0,18 6 64 15,10-1-272-15,14-2-48 0,9-3-16 16,11-3 0-16,7-3 272 0,11-1 48 0,9-5 16 0,9-1 0 15,7-1-64-15,1 1-16 0,3-1 0 0,6 0 0 0,4 0 80 0,-3 2 128 16,-7-4-208-16,-1 4 80 0,0 3 128 0,-5-1 0 16,-2 3 0-16,-11-2 0 0,-8 2 0 0,-5-1 224 15,-7 4-48-15,-11 2-16 0,-8 3 96 0,-10 0 32 16,-11 2 0-16,-9-1 0 0,-11 3-32 0,-10-5 0 16,-12 6 0-16,-14 1 0 0,-16 3-80 0,-12 2-32 15,-10 3 0-15,-14 2 0 0,-12 0-144 0,-14 1 160 16,-17 4-160-16,-1-1 160 0,0 0-160 0,0 3 0 15,-2 3 0-15,10 1-176 16,10 3-1248-16,2 4-256 0</inkml:trace>
  <inkml:trace contextRef="#ctx0" brushRef="#br0" timeOffset="96453.73">6038 16798 16575 0,'-7'-8'736'0,"4"1"160"0,-2-1-720 0,0-2-176 0,-1 3 0 16,1 1 0-16,-1-3 2176 0,1 4 384 0,0-3 96 0,0 2 16 16,-2-1-1504-16,0-5-288 0,-2 7-64 0,-1-4-16 15,-3 3-288-15,0-4-48 0,-1-1-16 0,0 1 0 16,0 5-176-16,0 1-32 0,-1-1-16 0,0 4 0 15,-2 2-224-15,-2 7 0 0,-1 1 0 0,-2 6 0 16,1 3 0-16,-1 5-192 0,2 2 192 0,2 1-208 16,1 1 208-16,6 0 0 0,3 2 0 0,3 3 0 15,5-3 128-15,2 3 0 0,3 1 16 0,6 0 0 16,4 0-144-16,2-1 0 0,1 0 0 0,2-2 128 16,5 1-128-16,1-7 0 0,-2 0 0 0,1-5 0 15,0-5 0-15,0 0 0 0,2-1 0 0,-1-4 0 0,1 0-192 0,0-4-64 16,-2-3 0-16,1 2-16 15,-2-4-2064-15,0-2-416 16</inkml:trace>
  <inkml:trace contextRef="#ctx0" brushRef="#br0" timeOffset="96797.32">6877 16802 30351 0,'-9'-9'1344'0,"4"1"272"0,-3-1-1296 0,2 3-320 0,-3 0 0 16,0 2 0-16,-2 0 576 0,-2-2 64 0,0 4 0 0,-2 4 0 16,-2 3-432-16,0-2-80 0,-2 4 0 0,-2 4-128 15,1 4 0-15,0 6-176 0,-1 0 0 0,3 7 0 16,2 2-160-16,2 0-48 0,1 1 0 0,4-5 0 31,3 2-32-31,3-5-16 0,1-2 0 0,4-2 0 0,2-4 272 0,4-2 160 0,-8-13-192 0,13 7 192 16,-2 0 208-16,2-6 160 0,-2-2 16 0,1-6 16 15,-2 0 288-15,4-5 48 0,3 1 16 0,-1-3 0 16,-2-2-48-16,0-1-16 0,0-4 0 0,0 2 0 16,-2 1-272-16,-1 2-48 0,-5-2-16 0,-2 3 0 15,-4 0-176-15,-3 2-48 0,-3 1 0 0,-4 1 0 16,-3 1-128-16,-2 0-192 0,-4 5 32 0,-2 0 16 16,1 2-624-16,1 3-112 15,0 1-16-15,2 4-9520 0,3 0-1888 0</inkml:trace>
  <inkml:trace contextRef="#ctx0" brushRef="#br0" timeOffset="97145.24">7371 16921 24879 0,'-28'32'1088'0,"10"-12"256"0,-1 3-1088 0,2 4-256 15,1-3 0-15,0 3 0 0,1-3 2208 0,2-5 384 0,1-3 80 0,2-3 16 16,1-5-1968-16,9-8-384 0,-7 2-80 0,2-3 0 16,5 1-256-16,-4-8-128 0,1-4 128 0,1-4-208 15,2-1-80-15,0-2-16 0,5-2 0 0,1 0 0 16,3-6 112-16,3 5 32 0,2 3 0 0,1 1 0 16,1 1 160-16,2 3 0 0,0 4 0 0,1-1-128 15,-1 8 128-15,0 0 192 0,-1 4-32 0,1 3-16 16,-1 8-144-16,-1 0 128 0,-2 6-128 0,-1 5 128 15,-2 4-128-15,0 7 0 0,-1 5-192 0,-1 8 192 32,-3 3-512-32,-1-2 0 0,0 2 16 0,-1-1 0 0,-4-7-64 15,-3-4-16-15,1-6 0 0,1-1 0 0,-1-6 384 0,1-3 192 0,0-2-192 0,1-6 192 16,0-2-2016-16,0-12-288 16</inkml:trace>
  <inkml:trace contextRef="#ctx0" brushRef="#br0" timeOffset="97425.66">8144 16114 15663 0,'0'0'1392'0,"0"0"-1120"16,-9 3-272-16,2 4 0 0,0 5 4992 0,0 7 928 15,-1 9 192-15,-1 5 32 0,-1 5-5040 0,-2 5-1104 16,0 8 0-16,-1 2-160 0,0 4-144 0,2 10-16 0,-1 4-16 0,2 1 0 31,0 1-336-31,1-2-64 0,-1 0-16 0,-1-2 0 16,2-7-16-16,0-2 0 0,0-11 0 0,3-3 0 16,0-10 256-16,3-6 32 0,0-4 16 0,2-6 0 15,0-5-1472-15,3-7-304 0,-2-8-48 0,0 0-8256 0</inkml:trace>
  <inkml:trace contextRef="#ctx0" brushRef="#br0" timeOffset="97591.15">7819 16812 39903 0,'0'0'1776'0,"10"0"352"0,8 1-1696 0,7 0-432 0,7 1 0 0,6-1 0 0,6-1 352 0,5-1-16 16,2-2 0-16,2-1 0 0,2-3-336 0,3-1-192 15,6-6 32-15,-3 1-11936 16,-7 1-2368-16</inkml:trace>
  <inkml:trace contextRef="#ctx0" brushRef="#br0" timeOffset="98313.04">9953 16661 11055 0,'-12'8'976'0,"1"-2"-784"0,-2 0-192 0,-2-1 0 16,0-1 4928-16,1 6 960 0,0 1 176 0,0 3 32 15,1 3-4816-15,2 2-960 0,-1 3-192 0,3 2-128 16,0-1-192-16,2 6-144 0,0-4-32 0,4 1 0 15,0-3-64-15,3-3-16 0,0 0 0 0,3-4 0 16,2-5 304-16,1-1 144 0,2-4-160 0,2 1 160 0,1-7 0 0,1-1 0 16,-1-5 0-16,1 1 0 0,-2 0 320 0,1-4 16 15,-2 2 0-15,-2-2 0 0,-7 9 32 0,5-9 0 16,-2-4 0-16,0 3 0 0,-2-3-240 0,-2-1-128 16,-3 2 160-16,0 0-160 0,-1-2 0 0,0 2 0 15,0 1 0-15,3-1 0 0,2 0 0 0,3 3 0 16,4-1 0-16,3 3 0 0,0-5-144 0,8 3 144 15,5-2 0-15,3 3-144 0,4-2 144 0,0 4 144 16,1-2-16-16,-1 3-128 0,1 1 256 0,-1 0-64 0,-1-1-16 16,4 3 0-16,-1 0-176 0,-1 4 192 15,-3-1-192-15,-2 7 192 0,0 0-192 0,-3 5 128 0,-3-3-128 0,-2 3 128 16,-2 1-128-16,-3 3 0 0,-3-3 0 16,-5-2 0-16,-3 2 240 0,-2 0 16 0,0-1 0 0,-2-3 0 15,-1 0 64-15,3-10 0 0,0 0 16 0,0 0 0 16,0 0 112-16,0 0 0 0,0 0 16 0,8 3 0 15,1-6-96-15,4-3-32 0,5-2 0 0,0-1 0 16,-2-1-176-16,3-1-32 0,0 2-128 0,0 0 192 16,0 3-192-16,2 4 0 0,-1 2 0 0,0 3 0 15,1 3 0-15,-2 6 0 0,4 3 0 0,-3 4 0 16,0 5 0-16,-2 5 0 0,-1 2 0 0,-3 1 0 16,-2 3 128-16,-1 1-128 0,-4-1 0 0,1-2 0 15,-3 1 0-15,0-4-288 0,-1-6 32 0,1-3 16 16,0-6-1232-16,3-3-240 0,-8-12-48 15</inkml:trace>
  <inkml:trace contextRef="#ctx0" brushRef="#br0" timeOffset="98831.61">12317 16293 15663 0,'0'0'688'0,"0"0"144"0,-11-1-656 0,2-2-176 0,0 1 0 0,1-3 0 15,8 5 4608-15,-9-3 896 0,9 3 192 0,-10-1 16 16,1 0-4560-16,0 2-928 0,1 2-224 0,-1 3 0 0,0 0 0 16,-1 8 0-16,-3-1 0 0,-1 9-160 0,-3 2 160 0,-3 9-160 15,-4 4 160-15,-4 5-160 0,-3 7 160 0,1 7 0 16,-1 8 0-16,2-3 0 0,2 3 0 0,3 0 128 16,1 1-128-16,6-2 128 0,3 1 176 0,4-4 32 15,3-6 16-15,7-3 0 0,7-4-32 0,5-7 0 16,6-5 0-16,9-3 0 15,7-7-688-15,11-7-144 0,9-8-16 0</inkml:trace>
  <inkml:trace contextRef="#ctx0" brushRef="#br0" timeOffset="99813.86">13573 16439 22975 0,'-11'-5'1024'0,"4"-2"192"0,2-3-960 0,0-3-256 16,0 4 0-16,0-3 0 0,0 1 384 0,-2 2 48 15,-1-2 0-15,-1 4 0 0,2-4-64 0,-2 3-16 16,1-3 0-16,-4 3 0 0,3-2 96 0,-2 4 32 15,-3-3 0-15,-1 4 0 0,-2 3 96 0,-1 1 0 16,0 1 16-16,-2 4 0 0,-3 5-272 0,0 2-64 16,-1 7-16-16,0 8 0 0,-1 1-240 0,-3 8 0 15,-2 3 0-15,2 5 0 0,-1 2 0 0,2 3 0 0,6-4 0 16,4 2 0-16,6-5 0 0,3-4 0 16,6-5 0-16,0-5 0 0,4-2 0 0,3-6 128 0,2-2-128 15,5 0 0-15,-1-2 128 0,5-5-128 0,-2 1 0 0,3-8 144 16,5 1 64-16,-3-3 16 0,1-4 0 0,2-2 0 15,0-7 96-15,0 1 0 0,5-3 16 16,0-4 0-16,1-4-16 0,-3-2 0 16,-1 0 0-16,-1 1 0 0,-2-4-176 0,-4 5-144 0,-4-5 192 0,-1 3-192 15,-4 0 320-15,-1-3-64 0,-6 0 0 0,2 2 0 16,-6 3-80-16,2 3-32 0,-2 1 0 0,-1 2 0 16,-1 1-336-16,-1 4-64 0,-3 1 0 0,3 4-16 15,-4-3-2016 1,3 4-400-16,-3-8-64 0,10 13-32 0</inkml:trace>
  <inkml:trace contextRef="#ctx0" brushRef="#br0" timeOffset="100080.85">13937 16802 32943 0,'0'0'1456'0,"0"0"304"0,0 0-1408 0,-5 11-352 16,1 3 0-16,0 0 0 15,0 0-480-15,0 4-160 0,-1 1-48 0,0 0 0 0,0-1 1328 0,-1 2 272 16,-2-1 48-16,-1 0 16 0,-2 2-976 0,-3-2 0 16,-2 1 0-16,0 0-208 0,-3-2 208 0,0 1 0 0,0-2-160 15,-3-3 160-15,-3-2-128 0,2-3 128 0,-1 0-160 0,2-6 160 31,2-5-1664-31,3-4-224 0,3-3-48 0,5-4-10800 0</inkml:trace>
  <inkml:trace contextRef="#ctx0" brushRef="#br0" timeOffset="100649.8">15137 16718 24815 0,'-4'9'1088'0,"2"0"256"0,-1 1-1088 0,-1 2-256 0,-1 2 0 0,-2 2 0 0,-1-2 0 0,-3 1 128 15,-1 0-128-15,-4 3 0 0,0-2 0 0,-4 2 0 16,-5 0 0-16,-1 1 0 0,-4-2 176 0,0 0-32 15,-2 1 0-15,0 0 0 0,2 0 496 0,1-5 112 16,-1-6 16-16,2 0 0 0,2-2-16 0,3-3 0 16,3-2 0-16,2-1 0 0,0-3-480 0,5-4-80 15,2 0-32-15,-1-5 0 0,5-2-160 0,2 2 128 16,0 0-128-16,5-2 128 0,2-2-128 0,2 1-176 16,1 1 48-16,1 2 0 0,1 3-112 0,0-2-16 0,2 6 0 15,3 1 0-15,0 0 0 0,2 4 0 16,0 1 0-16,0 3 0 0,4 4 0 0,0-2 0 0,0 2 0 15,-1 4 0-15,0 0 256 0,0-2-144 0,0 4 144 0,1-5-128 16,-1 3 128-16,0-4 0 0,3 1 0 0,0-4 128 16,1-2 112-16,2 1 16 0,1-2 16 0,3-2 0 15,0-2 48-15,2 1 0 0,3 0 0 16,2-1 0-16,3-5-192 0,1 2-128 0,0-6 192 0,-1 2-192 16,-4-4 144-16,-1 1-144 0,-1-1 0 15,-3 3 144-15,-4-4-144 0,-3 2 0 0,-3 0 0 16,-3-1 0-16,-3-1 272 0,-3 2-16 0,-3 2-16 0,-2-2 0 15,-4 0 272-15,-3 3 48 0,-3-1 16 0,-6 5 0 16,-3-2-144-16,-4 4-32 0,-4 2 0 0,-1 0 0 16,-3 5-176-16,-2-1-32 0,-1 2-16 0,-2 3 0 15,0-1-176-15,2-1 0 0,2 1-192 0,4-1 192 16,2-2-960-16,4 1-80 16,3-2-16-16,3 3-8928 0,5-2-1776 0</inkml:trace>
  <inkml:trace contextRef="#ctx0" brushRef="#br0" timeOffset="100979.02">15932 17197 28959 0,'0'0'1280'0,"0"0"272"0,0 0-1232 0,0 0-320 0,3 13 0 0,-2 1 0 16,2 2 768-16,-3-1 80 0,-3 1 32 0,-1-1 0 15,-1 3-128-15,-1 2-32 0,-6 0 0 0,1 1 0 16,-2-1-240-16,-5 2-48 0,-2 3-16 0,-3-6 0 15,-2-5-224-15,-2 0-64 0,0-1 0 0,1-4 0 16,0 0-1616-16,3-8-336 16,3-2-64-16</inkml:trace>
  <inkml:trace contextRef="#ctx0" brushRef="#br0" timeOffset="101953">15532 16097 25791 0,'0'0'2304'0,"0"0"-1856"0,-6-5-448 0,6 5 0 15,0 0 1488-15,0 0 208 0,0 0 32 0,0 0 16 16,0 0-1424-16,0 0-320 0,7 13 0 0,1 1 0 16,1-1 0-16,1 0 0 0,-1-1 0 0,3 2 0 15,0 1 0-15,4 3 0 0,2-1 0 0,0 2 0 16,-1 0 0-16,-1 3 144 0,-1 3-144 0,-1-1 128 0,0 3 80 0,0 3 16 16,-1 2 0-16,0 4 0 0,-2-2-32 0,1 3 0 15,-2 0 0-15,-1 2 0 0,-4 4 0 0,-1-1 0 16,2 0 0-16,-4 3 0 0,0-7 96 0,-2 1 16 15,-2 1 0-15,1 0 0 0,-1 0 160 0,-1-2 48 16,-1 0 0-16,-1-1 0 0,0-4-32 0,-3 1 0 16,0 1 0-16,-1-4 0 0,0-3-208 0,-3 0-32 15,-2-2-16-15,-3-1 0 0,-1-1-32 0,-4-1-16 16,-2-1 0-16,1-1 0 0,-2 0 48 0,-1-5 16 16,0-6 0-16,-1 3 0 0,0-4-112 0,2 0 0 15,-1-5-128-15,3-2 192 0,2-1-192 0,3-2 0 16,4 0-144-16,3-2 144 15,2 1-1664-15,9 2-256 0,0 0-32 0,9-13-9168 0,8 4-1824 16</inkml:trace>
  <inkml:trace contextRef="#ctx0" brushRef="#br0" timeOffset="102366.96">16565 16438 27183 0,'0'0'1200'0,"-9"-1"256"16,9 1-1168-16,0 0-288 0,-8 0 0 0,8 0 0 0,0 0 784 0,0 0 112 16,0 0 0-16,-3 13 16 0,3-2-464 0,3 4-112 15,2 3-16-15,1 1 0 0,3 3-16 0,1 4-16 16,3 5 0-16,2-1 0 0,0 2 256 0,3 1 48 16,2 3 16-16,2-1 0 0,1 1-192 0,0 1-32 15,0-2-16-15,-1 0 0 0,-1-5-240 0,-1-2-128 16,2 2 128-16,-3-5-128 0,-3 2 0 0,-2-6 0 0,-1-3 0 15,-2-3 0 1,0-5-512-16,-1-1 0 0,-10-9-16 0,11 3 0 16,-11-3-2512-16,12-4-496 0,-1-12-112 0,-3-6 0 0</inkml:trace>
  <inkml:trace contextRef="#ctx0" brushRef="#br0" timeOffset="102649.68">16967 16249 35007 0,'-14'-7'1552'0,"6"5"320"0,-1 1-1488 0,1-1-384 0,-3 4 0 0,1 0 0 0,0 6 512 0,-3 4 16 16,2 5 16-16,-4 3 0 15,-3 6-544-15,-1 2 0 0,-3 6 0 0,-1 2-144 0,-2 0 144 0,-3 5-192 16,-3 4 192-16,1 3-192 0,-1 2 192 0,1-1-208 15,-2 1 80-15,0-2 128 0,2-4 0 0,1-2 0 16,3-2 0-16,1-3 0 0,2-4-144 0,1-4 144 16,1 0 0-16,0-5 0 15,4 0-528-15,0-3 0 0,3-3 0 0,5-6 0 16,3 0-1776-16,6-12-368 0,0 0-64 0,0 0-9584 0</inkml:trace>
  <inkml:trace contextRef="#ctx0" brushRef="#br0" timeOffset="103050.5">17971 15922 27935 0,'0'0'1232'0,"0"0"256"0,-7-2-1184 0,7 2-304 0,-9 2 0 0,0 2 0 15,-1 1 432-15,-2 0 16 0,-1 8 16 0,-3 3 0 16,-3 5-240-16,-4 3-48 0,-4 9-16 0,-1 5 0 0,-1 5 16 0,0 4 0 15,1 3 0-15,0 4 0 0,0 7 176 0,2 3 32 16,0 0 16-16,0 2 0 0,2 2 112 0,4 0 0 16,2-9 16-16,4-4 0 0,4-5 112 0,4-5 0 15,2-3 16-15,4-4 0 0,2-2-400 0,3-3-96 16,3-5-16-16,2 0 0 0,4-3-144 0,3-2-256 16,1-5 64-16,2-4 16 15,3-1-1696-15,3-2-352 0,2-6-64 0</inkml:trace>
  <inkml:trace contextRef="#ctx0" brushRef="#br0" timeOffset="103557.97">18640 16325 2751 0,'0'0'256'0,"-7"-8"-256"0,1 2 0 0,6 6 0 16,-6-4 5344-16,6 4 1024 0,-10-5 208 0,-1 5 32 0,0 4-5152 15,-1 0-1040-15,0 1-208 0,-2 4-32 0,-1 0 48 0,-2 5 16 16,-2 3 0-16,-1 2 0 0,-3 4 16 0,0 4 0 16,0 1 0-16,0 3 0 0,0 3 96 0,2 1 32 15,0 1 0-15,5 0 0 0,2 0-64 0,4-4 0 16,2-6 0-16,5-1 0 0,3-3 224 0,4-5 32 16,1-1 16-16,3-4 0 0,2 0-208 0,4-2-32 15,4-4-16-15,1-3 0 0,1 0-160 0,-1-3-48 16,3-3 0-16,2 0 0 0,2 0-128 0,-1-8 0 15,0-1 144-15,3-2-144 0,0-5 0 0,2-4 0 16,-1-1 0-16,-1 0-128 0,-3-4 128 0,-1 0-160 16,-3 0 160-16,-4-3-160 0,-3 2 160 0,-2 1 0 0,-3 2 0 15,-5 2 0-15,-4 7 0 0,-2-3 176 0,-5 0-176 16,-3 1 192-16,-7 1-192 0,0 2 128 0,-7 0-128 16,0 4 128-16,-1 2-336 0,-2-1-80 0,0 4-16 0,2 2 0 31,0-2-2256-31,2 1-448 0</inkml:trace>
  <inkml:trace contextRef="#ctx0" brushRef="#br0" timeOffset="103943.26">19301 16720 15663 0,'0'0'688'0,"0"0"144"0,0 0-656 16,0 0-176-16,0 0 0 0,0 0 0 0,0 0 1968 0,0 0 352 15,0 0 80-15,0 0 16 0,0 0-1184 0,0 0-224 16,0 0-48-16,0 0-16 0,0 0 16 0,0 0 16 16,-3 12 0-16,2 2 0 0,-2 0-80 0,-2 4 0 15,-1 2-16-15,-2 3 0 0,1 2-368 0,-2 1-64 0,-1 4 0 16,-2 1-16-16,-2-5-224 0,-1 4-32 0,0-5-16 0,-3 4 0 16,0-3-160-16,2 0 192 0,-2-5-192 15,1-4 192-15,2-1-192 0,2-6-272 0,1-1 64 0,12-9 16 31,0 0-2112-31,0 0-400 0,0 0-96 0</inkml:trace>
  <inkml:trace contextRef="#ctx0" brushRef="#br0" timeOffset="104518.07">20424 16472 17503 0,'0'0'1552'16,"0"0"-1232"-16,0 0-320 0,-7 12 0 0,-3-3 2672 0,-2 6 464 16,-1-1 112-16,-3 4 16 0,-3 2-2736 0,-5-1-528 15,-4 0 0-15,-1 2-240 0,-7 0 240 0,-2 3 0 16,2-1 0-16,-2-5-144 0,0 0 448 0,0 0 80 15,-3-1 32-15,2 0 0 0,-1-7 496 0,5 0 112 16,3 0 0-16,3-3 16 0,1-5-416 0,4 1-96 16,3 1-16-16,3-4 0 0,2-2-304 0,2 0-64 0,3-2-16 15,2 2 0-15,2-6-128 0,2 0 0 0,0 1 0 0,3-5 0 16,0 2-176-16,4 1-64 16,0-4-16-16,2 5 0 0,1-4 32 0,3 5 0 15,1-2 0-15,1 5 0 0,1 0-80 0,3 4-16 0,-2 0 0 0,0 4 0 16,1 0 176-16,1 2 144 15,0 3-208-15,2-2 80 0,4 4 128 0,0 0 0 0,0-2 0 0,3 2 0 16,0-2 0-16,2 3 0 0,1-5 0 0,1 4 0 16,-1-8 0-16,1 2 0 0,0 1 0 0,1-4 0 15,1-2 0-15,1-1 0 0,1-2 0 0,1-3 0 16,-1 1 0-16,2-4 0 0,2 0 0 0,0-1 0 16,1 0 0-16,-3-4 0 0,-1 0 0 0,-4 0 0 15,-2 2 0-15,-3-3-128 0,-4-3 128 0,-5 3 0 16,-3 1 0-16,-4 1 256 0,-4 1-48 0,-3-4 0 15,-3 0 112-15,-6-1 32 0,-2 1 0 0,-4-1 0 0,-6 3-160 16,-3-1-16-16,-1 1-16 0,-3 0 0 0,-2 5-160 16,1-1 0-16,1 4 0 0,3-1 0 15,2 2-368 1,0 3-144-16,4-2-48 0,2 3 0 0,2 2-2368 0,2-2-464 16</inkml:trace>
  <inkml:trace contextRef="#ctx0" brushRef="#br0" timeOffset="104864.82">20619 15989 26719 0,'-6'-2'2368'0,"6"2"-1888"0,-7-4-480 0,7 4 0 16,0 0 1088-16,0 0 112 0,0 0 16 0,0 0 16 16,-1 13-1232-16,3 2-208 0,2 0-64 0,3 4-16 15,2 2 288-15,1 4 0 0,1 1-128 0,2 5 128 16,-2 4 0-16,3 3 128 0,0 2-128 0,2 7 192 16,0-1 624-16,1 4 112 0,-2 2 32 0,0 3 0 15,-1 3 32-15,-1 2 16 0,-3-2 0 0,-1-2 0 16,-4-4-368-16,-3 0-80 0,-3-2-16 0,-3-4 0 15,-3 0-240-15,-6-2-48 0,-2-1-16 0,-3-3 0 16,-2-2-112-16,-6-4-128 0,-2-1 176 0,-4-5-176 16,-3 0-928-16,-6-1-288 0,-5-4-64 15</inkml:trace>
  <inkml:trace contextRef="#ctx0" brushRef="#br1" timeOffset="124426.85">25517 8421 19231 0,'-7'-31'848'0,"5"12"176"0,0 0-816 0,2 1-208 0,2-1 0 0,0 3 0 16,2 2 864-16,-1 3 128 0,-1 3 32 0,-2 8 0 16,3-8 112-16,-3 8 16 0,0 0 16 0,0 0 0 15,0 0-624-15,0 0-128 0,0 0-32 0,0 0 0 16,0 0-384-16,-3 12 0 0,3 2 0 0,-1 3 0 15,0 2-128-15,-1 2 128 0,0 7 0 0,0 2 0 16,1 3 0-16,0 4 0 0,0 4 0 0,-1 3 0 16,0 5 0-16,-1 2 0 0,2 4 0 0,-2 2 0 15,1 1 0-15,-1 7 0 0,-2 1 0 0,0 6 0 16,-1 3 0-16,0 2 208 0,-2 1-48 0,0 4-16 0,2 5 176 16,0 2 48-16,-1 0 0 0,1 2 0 0,-1 2-208 15,5 2-32-15,-1 6-128 0,1 0 192 0,-1 0-192 16,2 2 144-16,0 2-144 0,0 3 128 0,-1 2-128 15,1 0 160-15,0 5-160 0,-1-4 160 0,0 0-160 0,-1 1 0 16,2 2 0-16,-1-3 0 0,-2-3 128 0,1 0-128 16,-1-3 0-16,2 0 128 0,1-1 128 0,2-4 32 15,-1 2 0-15,0 0 0 0,1-7-32 0,0-2 0 16,-1 2 0-16,2-2 0 0,-2-4-112 0,0 1-16 16,0-1-128-16,0 1 192 0,0 2-192 0,-2-2 0 15,1 0 128-15,1 4-128 0,-1 3 128 0,0-2 0 16,-2 2-128-16,0 3 192 0,0-3 128 0,0 3 32 15,1 1 0-15,0-3 0 0,2-3 96 0,0 2 0 0,3-6 16 16,1-1 0-16,-1 2-208 0,3-4-32 0,-1-1-16 16,0 1 0-16,1-2-80 0,0 1-128 0,1 2 176 0,-1-3-176 15,0-2 144-15,1 1-144 0,-3-2 0 0,-1 1 144 16,3 1-16-16,-4 0 0 0,1-4 0 0,-2 6 0 16,3-2 256-16,-2-1 64 0,1 2 0 15,-1-2 0-15,1 1-64 0,-1-2 0 0,2-2 0 0,0-2 0 16,1 0-160-16,0-4-32 0,0-3-16 0,0 0 0 15,0-5-176-15,2-5 160 0,-1 4-160 0,1-5 160 16,-2 0-160-16,2-2 0 0,0-6 0 0,-2 1 128 16,-1-1-128-16,1-3 192 0,-2-2-192 0,1 0 192 15,-2 2-192-15,-2 1 192 0,0-4-192 0,0 0 192 16,0-4-192-16,0 0 0 0,-2-4 0 0,2-2 128 16,0-2-128-16,2-5-272 0,1-6 64 0,0-3 16 15,-2-5-1904 1,2-2-368-16,-3-14-80 0,0 0-13984 0</inkml:trace>
  <inkml:trace contextRef="#ctx0" brushRef="#br1" timeOffset="125449.69">22345 14369 10127 0,'20'0'896'0,"10"0"-704"15,7-1-192-15,7 1 0 0,8 0 2800 0,2 0 528 0,0 0 96 0,5-2 32 16,2 0-2128-16,6-1-432 0,7-2-64 0,5-1-32 16,3 1-464-16,0-2-80 0,-4-2-32 0,5 4 0 15,3-1-96-15,3 0 0 0,3 1-128 0,-1-2 192 16,-4 1-192-16,3 2 0 0,4-1 0 0,2-1 0 15,-1 1 256-15,-2-2 48 0,-1 0 16 0,5 1 0 16,6-1 112-16,-1 0 16 0,-3 1 16 0,3-2 0 16,3 3-32-16,4-1-16 0,3-5 0 0,-1 0 0 15,-3 4-96-15,6-1 0 0,8-2-16 0,-5 0 0 16,-7 0-112-16,5-2 0 0,7 5-16 0,-1-2 0 16,-5 1-176-16,3-1 128 0,6 0-128 0,-3 4 128 15,-4-1-128-15,1 1 0 0,1 0 0 0,1-3 0 16,1 3 192-16,-3 1-32 0,1-2-16 0,-1 1 0 0,2 0-144 15,0-3 160-15,-6 3-160 0,4 1 160 0,3 0-160 0,-3-2 192 16,-7 1-192-16,2 0 192 0,5 1-192 0,-5-1 0 16,-1 1 0-16,-1 2 0 0,0-2 0 0,1 1 0 15,0-2 128-15,-2 1-128 0,-5 2 0 0,4-2 0 16,3-2 144-16,-5 2-144 0,-5 0 0 0,0 1 0 16,0-3 0-16,0 2 0 0,-2 0 0 0,-1 1 0 15,-6-4 0-15,1 3 0 0,0 1 0 0,-3 1 0 16,-6 0 0-16,-3-1 0 0,-4 2 0 0,0-2 0 15,-3 2 0-15,1 0 0 0,2 0 0 0,-3-1 0 16,-2 1 0-16,0 0 0 0,0 0 0 0,-1 1 0 16,4-2 0-16,-4 1 0 0,-1 0 0 0,-34-1 0 15,7 1 0-15,4-1 0 0,3-1 128 0,2 1-128 0,2-1 128 16,0 2-128-16,0-2 256 0,43-3-32 0,-19 2 0 16,-40 3 0-16,2 1-96 0,-1 0-128 0,-3 0 176 0,-3 0-176 15,-2 0 0-15,-2 0 0 0,-5 0 0 0,16 0 0 16,-14-2 160-16,-6 2-160 0,-3 0 128 0,-14 0-128 15,-5 0 192-15,0 0-192 0</inkml:trace>
  <inkml:trace contextRef="#ctx0" brushRef="#br0" timeOffset="132056.71">25780 13381 11055 0,'0'0'976'0,"0"0"-784"16,0 0-192-16,0 0 0 0,0 0 1632 0,0 0 288 15,0 0 48-15,0 0 16 0,0 0-1168 0,0 0-240 16,0 0-32-16,0 0-16 0,0 0-80 0,0 0 0 0,0 0-16 0,0 0 0 16,0 0-48-16,-2 12-16 0,2-12 0 0,0 0 0 15,-6 9 32-15,2-1 16 0,4-8 0 0,-6 11 0 16,-4 0 0-16,5-2 0 0,-2 4 0 0,1 2 0 15,-4 3-96-15,1 0 0 0,1 2-16 0,-1 1 0 16,-2 4-32-16,2-4 0 0,1 0 0 16,2 1 0-16,0 4-48 0,1-3-16 0,1 0 0 0,1-3 0 15,3-1-208-15,1 3 128 0,3-5-128 0,4 1 0 16,2-4 0-16,2 0 0 0,0-2 0 16,2-3 0-16,0 1 0 0,1-3 0 15,1 1-176-15,-1-4 176 16,-2 0-672-16,1-4-16 0,0-3 0 0,0 0-7360 0,0-2-1472 0</inkml:trace>
  <inkml:trace contextRef="#ctx0" brushRef="#br0" timeOffset="133148.07">25845 13634 13823 0,'0'0'608'0,"0"0"128"0,0 0-592 0,0 0-144 0,0 0 0 0,0 0 0 15,0 0 784-15,0 0 128 0,0 0 32 0,0 0 0 16,0 0-240-16,13 3-32 0,0-2-16 0,0-1 0 16,0-1 144-16,1-2 32 0,0-1 0 0,2 2 0 15,1-1-64-15,3-1-16 0,0 2 0 0,2 1 0 16,2 1-384-16,1 0-80 0,1 0-16 0,2 1 0 15,2 0-144-15,1 3-128 0,-1-1 192 0,2 0-192 16,0 4 192-16,0 0-64 0,-2-3 0 0,1 1-128 16,-1 2 128-16,3-1-128 0,3-2 0 0,2 1 0 0,1-1 160 0,5-1-32 15,3-1 0-15,-2 0 0 0,0-3 128 0,-1 0 32 16,-5-2 0-16,1-1 0 0,0-1 32 0,-1 1 16 16,2 2 0-16,1-1 0 0,0 1-176 0,0-2-32 15,1 1-128-15,1 1 192 0,1-2 16 0,-3 2 0 16,-3-1 0-16,1-2 0 0,-4 0 112 0,0 1 0 15,0-1 16-15,2-1 0 0,1 1 32 0,3 2 0 16,-1-3 0-16,2 3 0 0,1 1-96 0,1-1-16 16,-1 0 0-16,-2 1 0 0,-4-3-112 0,1 2-16 15,-1 2-128-15,1 0 192 0,1-2-192 0,0 1 128 16,3 3-128-16,2-1 0 0,1-1 0 0,-1-2 0 0,0-2 0 16,-2 3 0-16,-3-1 0 0,0 0 0 0,-5 1 0 15,5-2 0-15,0-2 0 0,3 1 0 0,1 1 0 0,5-4 0 16,-1 1 0-16,2 0 128 0,-1-2-128 0,1 3 0 15,-7-3 0-15,3 3 0 0,-4-1 0 0,1 2 0 16,-1 1 0-16,1 2 0 0,1 1 0 0,0-1 0 16,1 2 0-16,1 0 0 0,-1 0 0 0,-3 0 0 15,-3 0 0-15,-1 2 0 0,-3-2 0 0,0 0 0 16,1 0 0-16,1-2 0 0,1 1 0 0,-1-1 0 16,2-1 0-16,0 0 0 0,2 0 0 0,0 0 0 15,-2-1 128-15,-1-1-128 0,-1 1 0 0,-3-1 0 16,0 3 144-16,-1-5-144 0,-2 1 128 0,2 1-128 15,2-1 0-15,0-1 128 0,2 2-128 0,1-2 0 16,0-1 144-16,3 3-144 0,-3-4 160 0,2 4-160 0,-2 0 144 16,-1 0-144-16,-2 1 128 0,2 1-128 0,1 0 176 15,3-4-48-15,-3 1-128 0,3 2 192 0,-2 0-192 0,4 0 0 16,-2 1 128-16,1 0-128 0,-3 0 0 0,-2 2 128 16,1-1-128-16,-5-3 0 0,2 1 0 15,-3 1 128-15,-2 1-128 0,3 0 0 0,0-1 0 0,-1-2 0 16,0 1 128-16,2 0-128 0,0 3 0 0,2-2 0 15,1 2 0-15,-3-2 0 0,0 1 0 0,-2 0 0 16,-1 0 128-16,-2 1-128 0,-2-1 0 0,-1 1 176 16,4 1-176-16,-5 0 160 0,-1 0-160 0,0 0 0 15,0-2 0-15,-2 0 0 0,-2 1 0 0,-1 0 128 16,2-4-128-16,-3 2 0 0,-3-1 0 0,3 3 0 16,-3-4 128-16,0 0-128 0,2 0 0 0,-2 1 0 15,0-2 144-15,2 1-144 0,-1 1 0 0,2 0 0 16,-1-1 0-16,-2 0 128 0,-1 1-128 0,0 0 0 0,0-1 0 0,-2 2 0 15,2 1 0-15,-1-1 0 0,0 2 0 0,-2-1 0 16,1 0 0-16,-3 0 0 0,2-2 0 0,-2 3 0 16,0 1 0-16,-9 0 0 0,10 0 0 0,-1 1-128 15,-9-1-160-15,9 4-32 0,-9-4 0 0,0 0 0 32,6 6-1136-32,-6-6-224 0,0 0-48 0</inkml:trace>
  <inkml:trace contextRef="#ctx0" brushRef="#br0" timeOffset="133542.26">31919 12718 23039 0,'-5'-17'2048'0,"4"7"-1648"0,0 1-400 0,2-4 0 0,3 7 1088 0,-4 6 144 0,9-10 32 0,-1 5 0 0,3 2-528 0,1 2-96 16,4 2-32-16,1 1 0 0,4-1-272 0,2 3-48 15,1 2-16-15,1 0 0 0,2 2-128 0,1 2-16 16,1 3-128-16,-11-7 192 0,5 3-192 0,3 3 0 0,4 2 128 16,3 1-128-16,-1 3 0 0,1 2 0 0,1 2 0 0,26 19 0 15,-13-5 0-15,-8-2 0 0,-6-2 0 16,-4 0 0-16,-3 0 128 0,-3-4 0 0,-2 0-128 15,-3-6 192-15,-4 0 192 0,0 1 48 0,-4-4 0 0,-3 3 0 16,-4-1 208-16,-4 3 64 16,-4 3 0-16,-5 4 0 0,-2-1 32 0,-4 2 16 0,-6 1 0 0,-1 0 0 15,-1-4-304-15,-6-1-64 0,-8-2-16 0,-4-1 0 16,-4-5-368-16,-1 2 128 0,-3-5-128 0,24-9 0 31,-5-1-1104-31,-1-2-304 0,1 2-48 0</inkml:trace>
  <inkml:trace contextRef="#ctx0" brushRef="#br0" timeOffset="134572.66">25438 13047 2751 0,'0'0'128'0,"0"0"16"0,-9-1-144 0,0-2 0 0,1 1 0 0,8 2 0 16,0 0 3616-16,0 0 688 0,-9-6 144 0,9 6 32 15,0 0-2720-15,0 0-544 0,0 0-96 0,0 0-32 16,0 0-448-16,0 0-112 0,0 0-16 0,0 0 0 16,0 0-64-16,0 0 0 0,0 0-16 0,7 9 0 15,-2 3 0-15,1-1 0 0,1 3 0 0,-1 1 0 0,2 2-160 0,-2 1-16 16,4 0-16-16,-2 1 0 16,4 1-16-16,-1 0 0 0,-3-1 0 0,3 2 0 0,-1-5 32 15,1 1 16-15,1-1 0 0,-1-3 0 0,2-3 240 0,0-3 64 16,-2-4 0-16,2 0 0 0,1-2 64 0,0-3 0 15,2-2 16-15,-3-1 0 0,0-7-112 0,-1 1-32 16,1-4 0-16,0-3 0 0,-2-4-160 0,-1-2-32 16,2-1-16-16,-3-5 0 0,-2 1-112 0,0 2-32 15,-1-3 0-15,2 3 0 0,-3-1-160 0,1 4 0 16,0-1 0-16,1 3 128 0,-1 2-128 0,2 1 0 16,1 1 0-16,-3 3 0 0,2 1-192 0,-1 2 16 15,1 1 16-15,0 1 0 16,0-2-1376-16,0 2-256 0,-3 4-64 0,0-3-13072 0</inkml:trace>
  <inkml:trace contextRef="#ctx0" brushRef="#br0" timeOffset="135430.13">25770 13314 4607 0,'0'0'192'0,"0"0"64"0,0 0-256 0,0 0 0 0,0 0 0 0,0 13 0 0,0-13 2464 0,0 0 448 15,0 0 96-15,0 0 0 0,0 0-1792 0,0 0-384 16,0 0-64-16,0 0 0 0,0 0 80 0,0 0 32 16,0 0 0-16,10-7 0 0,-3 0-16 0,-7 7 0 15,5-9 0-15,-1-4 0 0,0 2-80 0,-1-2-16 16,-2-4 0-16,-2-2 0 0,1-2-112 0,0-2-16 16,0-1-16-16,-2-7 0 0,1-2-176 0,0-3-48 15,-1-3 0-15,0 0 0 0,1-5-16 0,1 4 0 16,0 0 0-16,0 3 0 0,0-1-160 0,0 1-32 15,0 1-16-15,1-1 0 0,-1 1 160 0,2-2 48 16,0-3 0-16,2 2 0 0,-2-6 0 0,2 2 0 16,-2 1 0-16,1-5 0 0,2-2-208 0,1-2-48 0,-2 0 0 15,3-4 0-15,0-2-128 0,-3-1 192 16,-1-2-192-16,2-1 192 0,-2 4-192 0,0 1 0 0,1 1 144 0,-3-1-144 16,0 3 144-16,-1-1-144 0,-1 1 192 0,1 0-192 15,0-2 208-15,-1 2-64 0,2-1-16 0,0 1 0 16,-1-2-128-16,3 2 192 0,-1-1-192 0,2 2 192 15,-1-1-192-15,-3 3 128 0,4 1-128 0,-1 2 128 16,1-3 0-16,-1 4-128 0,1 2 192 0,-3-3-64 16,1 1-128-16,1-1 160 0,0 6-160 0,0-2 160 15,0 0-160-15,1 4 0 0,0-3 0 0,-1 2 0 0,1 0 0 16,1 2 128-16,0-1-128 0,2-1 0 16,-2-2 0-16,2 2 0 0,0 2 0 0,0 1 0 0,1 3 0 0,-2 0 0 15,-1 1 0-15,-1 1 0 0,0 0 0 16,0 3 0-16,0-2 0 0,-2 1 0 0,1 2 0 0,-2-3 0 15,2 5 0-15,-2-2 0 0,-1 4 0 16,1-3 0-16,0 3 0 0,2-3 0 0,-1 2 0 0,1-3 0 16,-2 2 0-16,2 0 0 0,-1 0 0 0,1 2 0 15,-2 0 0-15,0 0 0 0,1 0 0 0,-2-2 0 16,0 3 0-16,2-3 0 0,0 1 0 0,0 4 0 16,-2-2 128-16,1 1-128 0,1 2 0 0,-2 1 0 15,0 0 0-15,0 1 0 0,-2 3 0 0,1 0 0 16,-1 2 0-16,0-1 128 0,0 0-128 0,-1 1 0 15,-1 2 0-15,2-2 0 0,2 13 0 0,0 0 0 16,0 0 0-16,-5-8 0 0,1-2 0 0,0 5 0 0,4 5 0 16,0 0 0-16,0 0-256 0,0 0-64 0,-1-8-32 0,1 8 0 15,0-7 160-15,0 7 48 0,0-6 0 0,0 6 0 16,0 0 144-16,0 0-128 0,0 0 128 0,0 0-128 31,0 0-400-31,0 0-80 0,1-8-16 0,-1 8 0 16,0 0-2000-16,0 0-416 0,0 0-80 0</inkml:trace>
  <inkml:trace contextRef="#ctx0" brushRef="#br0" timeOffset="135943.46">25597 9241 16575 0,'0'0'1472'0,"0"0"-1168"0,0 0-304 0,0 0 0 0,0 0 624 0,0 0 64 16,0 0 16-16,0 0 0 0,0 0 0 0,14-3 16 15,0-3 0-15,0-2 0 0,-2-1-288 0,2-3-64 16,-1 1-16-16,0-4 0 0,-2-3-224 0,1-1-128 15,-1-2 160-15,0 1-160 0,1 1 432 0,-2-3-16 16,-1 1 0-16,-1-5 0 0,-2-6 320 0,-1-2 64 0,0-1 16 0,-1-4 0 16,-2 3 112-16,1-3 32 15,0-4 0-15,-1 4 0 0,1-2-288 0,0 4-48 0,1 3-16 0,0 1 0 16,0 0-112-16,1 4-32 0,3 5 0 0,-1 3 0 16,1 2-208-16,2 3-32 0,-1 2-16 0,0 2 0 15,-4 3-208-15,4-1 128 0,1 2-128 0,-10 8 0 16,0 0 0-16,0 0 0 0,14 3 0 0,-1 3 0 15,-2 3 0-15,1 3 0 0,0 0-160 0,2 5 160 16,0 1 0-16,1 2-128 0,2 7 128 0,1-2 0 16,2 4 0-16,2 4 0 0,1 3 0 0,2 3 0 15,3 5 0-15,1 1 0 0,-1 2 0 0,-4-5 0 16,1 0 0-16,0-2 0 0,-2-2 160 0,-2-3-160 16,1 1 240-16,1-5-48 0,-1-2-16 0,-2-1 0 15,-1-3-48-15,0-4 0 0,-1-2 0 0,0-2 0 16,-3-1-304-16,-2-5-64 0,-3-5-16 0,-10-6-15888 15</inkml:trace>
  <inkml:trace contextRef="#ctx0" brushRef="#br2" timeOffset="144750.88">24763 13225 6447 0,'0'0'272'0,"0"-8"80"0,-1-4-352 0,-1-1 0 16,2 0 0-16,2-1 0 0,0-2 2624 0,-1 0 448 0,2 1 80 0,-1 4 32 15,2-2-1936-15,0 0-384 0,0 2-80 0,0-1-16 16,-2 1 64-16,2 3 0 0,1-1 0 0,-5 9 0 16,9-6-288-16,-9 6-48 0,6-4-16 0,-6 4 0 15,0 0-128-15,0 0-32 0,0 0 0 0,0 0 0 16,0 0 16-16,0 0 0 0,5 12 0 0,-5 4 0 16,-5 6 64-16,-6 3 16 0,-4 7 0 0,-4 1 0 15,-3 3 160-15,-9 2 48 0,-7 0 0 0,-5 3 0 16,-3 3-208-16,-1-2-32 0,-2 1-16 0,3 2 0 15,2-2-112-15,3 1 0 0,3-4-16 0,2-3 0 16,4-3-240-16,-1-1 176 0,2-2-176 0,1-5 160 16,2-2-160-16,5-5-272 0,3-5 64 0,6-2 16 15,3-3-1760-15,4-2-352 16,7-7-64-16</inkml:trace>
  <inkml:trace contextRef="#ctx0" brushRef="#br2" timeOffset="145134.26">24739 11855 29487 0,'-31'-7'1296'16,"12"5"288"-16,-4 0-1264 0,0 6-320 0,-1 6 0 0,0 2 0 0,-1 3 368 0,-3 11 16 0,-2 3 0 0,-1 10 0 15,-4 4 704-15,0 8 128 0,2 3 48 0,-2 2 0 32,0 5-1840-32,-2 3-384 0,-3 6-64 0,0 4 0 0,-6 2 816 0,-1 6 208 0,-3-4 0 15,0 8 0-15,0 3 0 0,-1 0 0 0,2 1 0 0,0-4 0 16,0-6 0-16,-3-1 0 0,-8-5 0 0,-1-4 0 15,0-3 0-15,2-3 0 0,5-7 0 0,2-6 0 16,3-3 0-16,9-11 0 0,4-4 0 0,4-9 0 16,6-2 0-16,3-6-144 0,5-4-16 0,8-7 0 15,10-5-288 1,0 0-48-16,0 0-16 0,9-13-8448 0,5 0-1680 0</inkml:trace>
  <inkml:trace contextRef="#ctx0" brushRef="#br2" timeOffset="145547.95">24520 10558 27647 0,'-18'-20'2448'0,"7"5"-1952"0,-2-1-496 0,2 6 0 16,-1 3-192-16,2 3-128 0,-1 1-16 0,-2 4-16 15,-4 3 704-15,0 8 144 0,-3 4 16 0,-4 8 16 16,-4 9-224-16,-3 6-48 0,-6 6-16 0,-7 7 0 16,-6 7-240-16,-5 6 176 0,-5 6-176 0,-2 8 160 15,-2 3-160-15,1 10 0 0,-2 3 0 0,-7 9 0 16,-10 4 0-16,-3 2 0 0,0 0 0 0,2 2 0 15,4 3 0-15,-3-7 0 0,-8-8 0 0,1-2 0 16,2-5 128-16,6-4-128 0,6-4 0 0,-3-8 128 16,-2-4 96-16,0-3 16 0,1-3 0 0,6-7 0 15,4 0 832-15,8-4 160 0,5-3 48 0,4-1 0 16,-3-5-1840 0,3-1-352-16,4-8-80 0,6-4-16 0,6-1 432 15,6-7 64-15,6-6 32 0,5-5 0 0,6-3-2320 0,3-8-464 0</inkml:trace>
  <inkml:trace contextRef="#ctx0" brushRef="#br2" timeOffset="146017.4">24329 8899 21247 0,'-33'12'944'0,"9"1"192"0,-5 6-912 0,-7 4-224 0,-4 7 0 0,-6 4 0 15,-5 6 448-15,-2 7 32 0,-2 11 16 0,-1 5 0 16,0 4 208-16,-4 8 64 0,-3 9 0 0,-6 2 0 16,-6 3-352-16,1 1-64 0,2 1-16 0,2 0 0 15,1-1-176-15,-2 4-32 0,-9 3-128 0,0-2 192 16,-3-1 64-16,3 6 16 0,3-1 0 0,-4 1 0 16,-6-4-48-16,1 1-16 0,-5-3 0 0,0 2 0 0,7-2-208 15,-2-1 176-15,-3-4-176 0,1-3 160 0,0-5-160 0,4 2 0 16,3-3 0-16,3 0 0 0,2-4 0 15,1 2 0-15,0-2-144 0,4-5 144 0,5-5-192 0,6-1 192 16,4-1-192-16,4-2 192 0,5-7-384 0,2-4 48 16,2-8 0-16,5-6 0 15,4-9-432-15,6-9-64 0,8-7-32 0,4-8-6800 16,6-11-1360-16</inkml:trace>
  <inkml:trace contextRef="#ctx0" brushRef="#br2" timeOffset="146430.81">23610 8136 6447 0,'-46'1'272'0,"17"3"80"0,-7 1-352 0,1 6 0 0,-3 1 0 0,-3 8 0 16,-1 4 3328-16,-1 7 608 0,-3-2 112 0,-5 10 32 0,-7 8-2624 15,-5 5-528-15,-3 3-96 0,-1 5-32 16,-2 6-144-16,2 8-16 0,2 7-16 0,-9 9 0 0,-8 5-304 15,-3 8-48-15,-1 3-16 0,4 3 0 0,-2 6-32 0,-5 2-16 16,-8-3 0-16,4 0 0 0,2-3-48 16,1-3-16-16,1 0 0 0,-2-5 0 0,0-5-144 0,5-5 160 15,5-4-160-15,6-7 160 0,6-5-160 0,-3-4 0 16,4-5 144-16,3-5-144 0,3-4 0 0,4-6-208 16,8-3 16-16,0-3 16 15,5-2-1264-15,5-3-256 0,3 0-48 0,3-5-9072 0</inkml:trace>
  <inkml:trace contextRef="#ctx0" brushRef="#br2" timeOffset="146881.21">21974 8189 14735 0,'-45'8'640'0,"16"2"160"0,0-1-640 0,-2 6-160 0,0 3 0 0,-4 3 0 0,-1 8 3104 0,-3 6 592 16,0 5 112-16,-11 7 32 0,-4 7-2432 0,-3 3-496 15,-3 0-80-15,-2 9-32 0,-2 6-384 0,-2 4-80 16,-2 9-16-16,-5 0 0 0,-7 0-320 0,0 0 0 16,0 4 0-16,2-1 0 0,3 0-208 0,-1-2-112 0,-2-3-32 15,1 1-9104-15,-1-7-1808 16</inkml:trace>
  <inkml:trace contextRef="#ctx0" brushRef="#br2" timeOffset="154372.32">1288 18482 18431 0,'0'0'1632'0,"-4"-8"-1312"0,0-2-320 0,4 10 0 16,-3-7 2016-16,3 7 336 0,0 0 64 0,0 0 16 0,0 0-1760 0,0 0-352 15,4-9-64-15,-4 9 0 0,0 0-80 0,10-4-16 16,-10 4 0-16,11-1 0 16,-11 1 16-16,11 0 0 0,-11 0 0 0,12 2 0 0,-12-2-176 0,0 0 0 15,11 9 144-15,-3-1-144 0,-8-8 128 0,3 14-128 16,-1 1 128-16,-2 3-128 0,-2 1 272 0,0 7-16 16,-3 5 0-16,-2 3 0 0,-1 3-32 0,-1 8-16 15,0 0 0-15,1 5 0 0,0-2-16 0,2-2 0 16,1 0 0-16,0-4 0 0,1 2 48 0,2-2 0 15,2-1 0-15,1-3 0 0,3-4-240 0,-1 1 144 16,1-2-144-16,1 1 128 0,0-5-128 0,2-5 0 16,-1-2 0-16,2-2 0 0,-1-2 0 0,1-3 0 15,2-1 0-15,-1-5 0 0,-1 1 0 0,-1-3 0 0,2-1 0 16,1-3 0-16,1-1 0 0,0-2 0 0,-1 0 128 16,2 0-128-16,0 0 288 0,1-2-32 0,0-2 0 15,1-3 0-15,-3 1 128 0,3-5 32 0,0 1 0 0,1-6 0 16,1-2-160-16,1-2-48 0,-1-7 0 0,-1 1 0 15,0-9-32-15,0-1-16 0,-2-3 0 0,1-3 0 16,1 1-160-16,-2 1 0 0,0-3 0 0,-2 7 0 16,-1 1 0-16,1 2 128 0,-2 1-128 0,-2 0 0 15,0-2 128-15,0 1-128 0,2-3 0 0,-1 4 128 16,1 4-128-16,1 0 0 0,1 4 0 0,1 1 0 16,-1 1 0-16,-1 1 0 0,0 2 0 0,2 3 0 15,-1 0-240-15,1 5 80 0,-2 0 16 0,1 4 0 16,1 1-80-16,-3 2-16 0,-9 4 0 0,11-4 0 15,-11 4-32-15,12 0-16 0,-1-2 0 0,-2 2 0 16,-9 0-208 0,0 0-32-16,14 0-16 0,-3-3 0 0,1-1-576 0,-1 3-112 15,1 1-32-15</inkml:trace>
  <inkml:trace contextRef="#ctx0" brushRef="#br2" timeOffset="156318.35">3820 18172 13823 0,'0'0'608'0,"0"0"128"0,0 0-592 0,0 0-144 0,0 0 0 0,0 0 0 16,-9 0 2784-16,9 0 528 0,-8 2 96 0,8-2 32 15,-7 6-2800-15,-1 0-640 0,-1-4 0 0,0 5 0 16,-1 2 0-16,-1 0-160 0,-3 1 160 0,-3 2-208 15,-2 2 208-15,-1 4 128 0,-2 0 0 0,-3 2-128 16,-2 4 240-16,-1 1-64 0,-1 3-16 0,2 1 0 16,-2 4 16-16,0 4 0 0,-1 5 0 0,4 1 0 15,-4 5 464-15,4 1 112 0,0 3 16 0,2 1 0 0,1-1-16 16,2-1 0-16,2 0 0 0,3 0 0 0,2-2-432 0,7 1-96 16,-1-3-16-16,7 0 0 0,1-5-208 15,2-3 0-15,5-3-192 0,3-4 192 16,4-1-608-16,4-4-16 0,1-5 0 0,4-1-8816 15,3 0-1760-15</inkml:trace>
  <inkml:trace contextRef="#ctx0" brushRef="#br2" timeOffset="158923.2">3980 18848 18879 0,'-13'-6'832'0,"4"1"192"0,-1-3-832 0,0 0-192 16,1 3 0-16,9 5 0 0,0 0 160 0,-8-5-16 16,2-2 0-16,6 7 0 0,0 0-144 0,0 0 160 15,-5-8-160-15,5 8 160 0,-3-6-160 0,3 6 160 0,0 0-160 0,0 0 160 16,-3-9 160-16,3 9 16 0,0 0 16 0,0 0 0 16,0 0 304-16,0 0 64 0,0 0 16 0,0 0 0 15,0 0-288-15,0 0-48 0,11 0-16 0,2 1 0 16,2 2-64-16,3-1 0 0,1 2-16 0,4 0 0 15,3-2-112-15,4 3 0 0,1 2-16 0,4-2 0 16,-1-1-176-16,0-1 192 0,-4 2-192 0,1 1 192 16,3-1-192-16,0 0 128 0,-1 1-128 0,0-1 128 15,0 2-128-15,0 1 0 0,-1-2 144 0,0 2-144 16,-2-3 0-16,1 3 0 0,-2 0 0 0,-1-3 0 16,-2 2-272-16,-1-1-128 15,-4-1-32-15,1-2-7536 0,-4 1-1504 0</inkml:trace>
  <inkml:trace contextRef="#ctx0" brushRef="#br2" timeOffset="159642.48">6086 18884 21823 0,'0'0'960'0,"0"0"208"0,0 0-928 16,0 0-240-16,0 0 0 0,0 0 0 0,0 0 240 0,0 0 0 0,0 0 0 0,0 0 0 15,0 0-240-15,0 0 0 0,6 9 0 0,-4 2 0 16,-5 3 0-16,-2-1 0 0,-4 1 0 0,-2 2 0 16,-6 2 0-16,-1 1 0 0,-3 3 0 0,-1 2 0 15,-3-3 0-15,-3 1 0 0,0 0 0 0,-1 1 0 16,-3-4 448-16,-4 0 32 0,-3-2 16 0,-3-1 0 16,1-7 96-16,1 1 32 0,3-4 0 0,1 3 0 15,3-5-16-15,1-3 0 0,3-1 0 0,2-1 0 16,3-3-400-16,3-2-80 0,-2 2 0 0,4-2-128 15,2-6 0-15,1-3 0 0,2-3-160 0,-3 0 160 0,3-1-256 16,0 0 64-16,3-1 0 0,1-1 16 0,2 0 176 0,3 0-208 16,2 6 80-16,1 1 128 0,-1-1-160 0,3 4 160 15,3 0 0-15,2 1-144 0,0 5 144 0,5 0 0 16,2 0-144-16,-1 4 144 0,-1 1-176 0,3 2 48 16,1 2 0-16,1 0 0 0,2 1-48 0,2 4 0 15,0-2 0-15,1 4 0 0,2-5 176 0,2 3 0 16,1 0-144-16,1 0 144 0,0 2 0 0,2 2 0 15,3-4 0-15,-2 1 0 0,3-4 0 0,-2 2 0 16,2-3 0-16,0-4 0 0,-2 2 0 0,-3-3 0 16,2-1 0-16,-2-2 0 0,-2-2 256 0,1-1-16 0,1-1-16 15,2-3 0-15,-2 2-96 0,1-3-128 16,-2 2 176-16,-2-1-176 0,3 2 128 0,0-1-128 0,-2 0 0 16,-2-2 0-16,-3 3 144 0,-1-2-144 0,-1 3 0 0,-3-2 144 15,-2 0 112-15,-3-1 32 0,-3 2 0 0,-7 8 0 16,4-11 160-16,-6 3 48 0,-3-2 0 0,-2 5 0 15,-4-3-80-15,-3 2-16 0,-3 1 0 0,-5-4 0 16,-2 2-192-16,-2 2-32 0,2 1-16 16,-4 4 0-16,0 7-160 0,0-2 0 0,0 6 0 0,2 2 128 15,-1 5-128-15,3 1-192 0,1 1 32 0,3 1 16 16,-1 0-1200 0,4 1-256-16,1-1-32 0</inkml:trace>
  <inkml:trace contextRef="#ctx0" brushRef="#br2" timeOffset="160674.93">24477 13385 19343 0,'2'-10'1728'0,"0"-2"-1392"0,-2 5-336 0,0 7 0 0,0 0 1904 0,0 0 304 16,1-7 64-16,-1 7 16 0,0 0-1680 0,0 0-336 15,0 0-64-15,10 8-16 0,0 0-192 0,-1 4 0 16,0-1 128-16,-1 0-128 0,2 2 0 0,-1-2 0 15,0 1 0-15,-2 2 0 0,0 0 0 0,0-2 0 16,0 1 0-16,-1 2 0 0,2-1-128 0,-3 0 128 16,-2 3 0-16,-1 1 0 0,-2-1 0 0,-2 1-128 15,-4 1 128-15,-4-1 0 0,1 0-288 0,-4 0 0 16,1 1 0-16,-6-2 0 16,-3 1-128-16,-1-1-32 0,-4-3 0 0,-1 0 0 15,-2 1-512-15,0-1-128 0,1-3 0 0</inkml:trace>
  <inkml:trace contextRef="#ctx0" brushRef="#br2" timeOffset="161323.57">24582 13585 2751 0,'5'-5'256'0,"2"1"-256"15,-1-4 0-15,0 3 0 0,-6 5 2528 0,8-5 464 16,-2-4 80-16,-1 3 32 0,2 2-1872 0,-7 4-368 16,0 0-80-16,0 0-16 0,0 0 176 0,0 0 16 15,0 0 16-15,0 0 0 0,0 0-512 0,0 0-96 16,0 0-32-16,-13 1 0 0,-3 0-208 0,-2 1-128 16,0 0 128-16,0 3-128 0,-3 3 0 0,-4-3 144 15,-1 5-144-15,-1-3 0 0,-2-1 240 0,0 3-64 0,-2 3-16 16,-2-1 0-16,-4 1 0 0,-2 1 0 0,-3 1 0 15,-4 1 0-15,-1-1-160 0,-1 2 192 0,-1 0-192 0,-1 1 192 16,-3-1-192-16,-1 1 0 0,-2-1 0 16,-4 2 128-16,-5-2-128 0,-1 0 0 0,-2-4 0 0,1 1 0 15,3-5 0-15,-1 2 0 0,1-4 0 0,-3-1 128 16,-6-1 48-16,1-1 0 0,1-1 0 0,0-2 0 16,-1-1 0-16,-3 0 0 0,-3-2 0 0,-5-2 0 15,-3-1 32-15,-1 1 16 0,2-3 0 0,-4 2 0 16,-3-2-224-16,2 0 0 0,1 2 0 0,4-2 0 15,4 2 0-15,2 4 0 0,1-4 0 0,2 4 0 16,0 1 256-16,6 1 0 0,0 0 0 0,5 3 0 16,4 3-64-16,4-3 0 0,1 2 0 0,1 2 0 15,-1-2-48-15,4-3-16 0,5 2 0 0,-1 0 0 0,4 0-128 16,2 0 0-16,2-3 0 0,3 0 0 0,2-1 0 16,4 0-144-16,5 0 144 0,0-1 0 15,3 0-608-15,5-3-16 0,3 3 0 0,4-4 0 16,1-1-592-16,3 1-128 0,5-4-32 0,2 2-8432 15</inkml:trace>
  <inkml:trace contextRef="#ctx0" brushRef="#br2" timeOffset="161810.68">20965 13318 17503 0,'0'0'768'0,"-7"-9"176"0,0-1-752 0,0 2-192 0,0 3 0 0,7 5 0 16,0 0 1456-16,-9-5 256 0,-1 2 48 0,1 3 16 15,-4 2-1424-15,0 3-352 0,-1 0 0 0,-2 1 0 16,-3 5 0-16,-2 3 0 0,-1-1 0 0,-3 5 0 16,-1 4 0-16,-4-2 0 0,1 2 0 0,-4 0 0 15,-1 6 0-15,-6-1 0 0,-3 1 0 0,-1-1 0 16,-2 1 176-16,1-3-48 0,4-2 0 0,-1-1 0 16,0-3 32-16,-2 0 0 0,4 0 0 0,-1 1 0 0,2-2 16 15,1 0 0-15,2 0 0 0,0-1 0 0,3 1 208 0,4 0 32 16,4 0 16-16,3-1 0 0,4 3-240 0,7-3-64 15,3 0 0-15,6-1 0 0,4 1-128 16,10 1 0-16,5 0 0 0,9-2 0 0,6-3 0 16,4-2 0-16,5 2-192 0,4-4 192 0,3 0 0 0,0-3 0 15,3 4 0-15,2-2 0 0,2 3 0 0,4-2 0 16,2-1 0-16,-3-3 0 0,-2 1-192 0,0 3 192 16,-5 5-192-16,-2-1 192 15,-2 2-1536-15,-1 2-192 0,16 8-48 0,-11 0-8400 0</inkml:trace>
  <inkml:trace contextRef="#ctx0" brushRef="#br2" timeOffset="162658.76">6497 19391 22111 0,'-8'-3'1968'0,"0"1"-1584"16,-3-2-384-16,5 0 0 0,-2 0 1632 0,8 4 240 15,0 0 48-15,0 0 16 0,0 0-1168 0,0 0-256 16,0 0-32-16,0 0-16 0,-4 9-208 0,2 1-64 15,2 4 0-15,0 3 0 0,0 2-192 0,0 1 0 0,-2 1 0 0,0 5 0 16,-3 2-128-16,-2 2 128 0,1 0 0 0,-4-3 0 16,0 1 0-16,0-4 0 0,-2-3 0 0,1 1 0 15,-2-7 0-15,-1 1-128 0,0-4 128 0,-1 0 0 32,-3-6-416-32,3-2-32 0,-1-4 0 0,0-3-8496 0,-3 0-1696 0</inkml:trace>
  <inkml:trace contextRef="#ctx0" brushRef="#br2" timeOffset="163049.34">7387 18774 26719 0,'0'0'1184'0,"0"0"240"0,-6-6-1136 0,6 6-288 0,0 0 0 0,0 0 0 0,0 0 976 0,0 0 144 15,-7 11 32-15,2 6 0 0,-4 5-1152 0,-1 4-192 16,-1-2-48-16,-3 8-16 16,1 3-160-16,-3 1-32 0,-2 4-16 0,-1 0 0 15,3 9-32-15,1 2 0 0,2-1 0 0,4-6 0 0,3-7 224 0,3-6 32 16,1-8 16-16,5-4 0 0,2-4 224 0,2-3 256 16,2-7-48-16,5-1-16 0,1-2 416 0,5-3 80 15,-1-4 16-15,6-5 0 0,2-4 48 0,0-4 16 16,1-5 0-16,1-1 0 0,1-8-256 0,-2-2-64 0,2-3 0 15,-2 0 0-15,0 0-192 0,-1 2-32 16,-3-1-16-16,-4 4 0 0,-3 4-48 0,-5-1-16 16,-5 4 0-16,-3-1 0 0,-1 6 80 0,-4 1 16 15,-4 1 0-15,-5 2 0 0,-5 0-240 0,-3 5 0 0,-4-3 0 0,-2 5 0 32,-3 4-384-32,1 4-128 0,-2 3-32 0,0 5 0 15,2 0-2080-15,2 2-432 0</inkml:trace>
  <inkml:trace contextRef="#ctx0" brushRef="#br2" timeOffset="163441.65">7688 17878 24703 0,'0'0'1088'0,"-10"2"240"0,10-2-1072 15,0 0-256-15,0 0 0 0,-3 7 0 0,2 5 0 0,3 0 0 16,2 5 0-16,4 1 0 0,2-2 0 0,1 6 0 16,3 3 0-16,4-1 0 0,2 4 0 0,3 2 0 15,2 1 0-15,0 5 0 0,0 1 0 0,1 3 0 16,-2 1 0-16,1 0 0 0,-2 3 0 0,1-1 0 15,1 5 0-15,-1-4 0 0,-1 3 192 0,-2-2 16 0,0 3 16 16,-2-4 0-16,-2 2 288 16,-1 0 48-16,-4-4 16 0,-3-4 0 0,-4-1 0 0,-2 0 16 0,-4-1 0 15,-3 3 0-15,-5 1-192 0,-3 1-32 0,-4 2-16 0,-4 0 0 16,-3-3-352-16,-4-1 128 0,-2-1-128 0,5-2 0 16,-3-6 0-16,0 0-128 0,-2-6 0 0,1 1 0 31,-1-3-576-31,0-7-128 0,-1-2 0 0,6-3-11920 0</inkml:trace>
  <inkml:trace contextRef="#ctx0" brushRef="#br2" timeOffset="164126.96">8931 18404 29663 0,'-13'-2'1312'0,"8"1"272"0,-3-2-1264 0,8 3-320 0,0 0 0 0,0 0 0 0,0 0 256 0,0 0-16 16,9 9 0-16,3 4 0 0,-1-1-240 0,3 2 0 16,2 3 0-16,1 1-160 0,1 5 160 0,1-2 0 15,3 0 0-15,2-2-128 0,-1 2 128 0,4 2 0 16,-3 0-144-16,1-1 144 0,-1-2 0 0,0 2 0 15,-1 2 0-15,0-3 0 0,0 0 0 0,-1-1 0 16,-5-1 0-16,4 0 0 0,-2 0-304 0,-1-1-32 16,-4 0-16-16,1-3 0 15,-4-1-480-15,-2-1-80 0,3-3-32 0</inkml:trace>
  <inkml:trace contextRef="#ctx0" brushRef="#br2" timeOffset="164363.92">9450 18377 25791 0,'-21'-2'2304'0,"10"2"-1856"0,-7 0-448 0,1 4 0 16,1 1 2256-16,-1 3 368 0,-2 3 64 0,0 7 0 15,0 2-2160-15,-1 8-528 0,-3 2 0 0,-2 5 0 0,-3 3 0 0,0 4 0 16,-3 1 0-16,1 4 0 0,-1-2 0 0,-1 1 0 15,-2-4 0-15,-2 1 0 0,-2-1-192 0,0-5 64 16,-1-3 0-16,3-2 0 16,2-4-1136-16,6 1-208 0,4-4-64 0,3-6-12416 15</inkml:trace>
  <inkml:trace contextRef="#ctx0" brushRef="#br2" timeOffset="165497.28">24985 13022 12895 0,'0'0'1152'0,"0"0"-928"0,0 0-224 0,0 0 0 16,0 0 1456-16,0 0 240 0,0 0 48 0,0 0 16 15,0 0-1504-15,0 0-256 0,0 0 0 0,0 0-208 16,0 0 208-16,5 5 0 0,-5-5 0 0,0 0-144 16,7 8 144-16,-7-8 224 0,6 7-48 0,-6-7-16 15,3 10 96-15,-1-4 0 0,-2 3 16 0,0 0 0 16,0-1-272-16,0 2 0 0,0-1 128 0,0 0-128 15,0 0 0-15,0 0 0 0,0-9 0 0,0 0 0 0,0 7 0 0,0-7 0 16,0 0 0-16,0 0 0 0,0 0 272 0,0 0 112 16,0 0 0-16,0 0 16 0,-5-16 400 0,1-2 80 15,0 0 16-15,1-1 0 0,-1-3-192 0,1 0-16 16,-2-1-16-16,1-3 0 0,1 2-256 0,-3-4-48 16,1 0-16-16,0-2 0 0,-1-1 16 0,0 2 0 15,-1-2 0-15,2 0 0 0,0-5 32 0,0-1 16 16,0-1 0-16,1-1 0 0,-1-5-176 0,1 0-48 15,-1-7 0-15,-1 1 0 0,3 0-192 0,-1 0 0 16,2-1 0-16,-1 0 0 0,2-2 144 0,0 0-144 16,-1-1 128-16,2 1-128 0,2 1 224 0,-1-2-32 15,2 1-16-15,-1-2 0 0,1-1 96 0,0-1 32 16,1-6 0-16,1 2 0 0,0-7-304 0,1 2 160 0,-1-4-160 16,-2-1 128-16,0 0-128 0,-1 0 0 0,0 0 0 0,-1 1-176 15,-1 2 176-15,-1 1-192 0,-2 2 192 0,-1 3-192 16,-2 2 192-16,0 2 0 0,-3 2 0 0,0 4 0 31,0-1-784-31,1 4-128 0,-1-2-32 0,2 0 0 0,0-1 1584 0,2 2 320 16,0 1 64-16,2-1 16 0,-1-3-816 0,1 1-224 0,1 1 0 15,-1-2 0-15,2 0 0 0,1 3 128 0,-3-1-128 16,2 3 0-16,-2-2 0 0,1 0 0 0,-1 3 0 16,1 3 0-16,-2 3 0 0,-2 0 0 0,1 5 128 0,-2 0-128 15,0 2 0-15,-1 3 0 0,0 1 144 0,2 4-144 16,0 0 0-16,-2 4 0 0,2 2 0 0,-1 2 0 15,1 0 0-15,1 0 0 0,1 0 0 0,-2 3 0 16,1 4-464 0,1 1-16-16,1-1 0 0,-1 3 0 0,2-4-624 0,-1 2-128 15,2 1-32-15,0-1-7648 0,1 10-1536 0</inkml:trace>
  <inkml:trace contextRef="#ctx0" brushRef="#br2" timeOffset="165917.14">24112 9746 20271 0,'0'0'1792'0,"0"-10"-1424"0,1 1-368 0,3-1 0 15,1 2 1152-15,3-3 144 0,2-2 48 0,1 2 0 16,1-6-768-16,1-1-128 0,-1-2-48 0,3-6 0 16,3-2-128-16,0-2-16 0,-1-3-16 0,0-3 0 15,0-1-240-15,1 1 0 0,-2 0 0 0,2-2 0 16,-3-4 224-16,3 1 0 0,-1 1 0 0,0-4 0 16,1 1 144-16,1 2 16 0,2-2 16 0,-1 4 0 15,2 1-144-15,-1 2-16 0,2 1-16 0,-1 4 0 16,-1 4-80-16,0-1-16 0,-2 5 0 0,-2 4 0 15,-1 4-128-15,-2 2 192 0,-2 5-192 0,0 0 192 16,-2 2-192-16,0 4 0 0,0 5 0 0,1 4 0 0,-1 2-224 16,0 7-80-16,0 4-16 0,0 8 0 15,-1 1-112-15,0 9-16 16,-4 8-16-16,0 2 0 0,-1 2 96 0,0 2 32 0,-3 3 0 0,0-2 0 16,-1-1-176-16,0 0-16 15,-1-2-16-15,0 2-11024 0</inkml:trace>
  <inkml:trace contextRef="#ctx0" brushRef="#br2" timeOffset="166756.5">10413 18211 21183 0,'-22'-1'944'0,"6"0"192"0,-6-2-912 0,-1 6-224 0,1 3 0 0,-1 6 0 0,0 3 1344 0,-1 3 208 15,-1-1 48-15,0 2 16 0,0 2-1360 0,-1-1-256 16,1 0 0-16,-2 5-128 0,-1-3 128 0,-1 4 0 16,-2 1 0-16,0 4 0 0,-2 2 128 0,2 4 48 15,2 0 16-15,3 4 0 0,4-2 96 0,1 7 32 16,2 0 0-16,5 1 0 0,-1-5-128 0,5 1-32 15,1-2 0-15,4 1 0 0,1 2-160 0,4-5 160 16,2 0-160-16,5-5 160 0,3-1-384 0,4-6-80 16,2-1-16-16,5-7 0 15,3-2-528-15,6-7-112 0,6-1-32 0,2-9-6800 16,2-4-1360-16</inkml:trace>
  <inkml:trace contextRef="#ctx0" brushRef="#br2" timeOffset="167132.5">10887 18532 12895 0,'-14'-5'1152'0,"3"-1"-928"0,-3-2-224 0,-1 2 0 16,1 0 3776-16,0 5 704 0,0 2 128 0,-2 5 48 15,1 2-3936-15,0 7-720 0,0 3-256 0,-3 6 0 16,1 4 48-16,-1 7 16 0,2 4 0 0,-2 7 0 16,2-2-384-16,0 2-80 0,0-5-16 0,2-1 0 15,4 0 80-15,1 0 16 0,0-3 0 16,4-5 0-16,2-5 304 0,3-6 64 0,3-5 16 0,-1-4 0 16,-2-12 608-16,0 0 128 0,9 2 32 0,1-4 0 0,1-7 464 0,3-3 112 15,-2-10 0-15,6-5 16 0,2-3-112 0,3-4-32 16,1-3 0-16,2-3 0 0,-1 1-576 0,1-3-112 15,-2-3-16-15,-3 5-16 0,-1-2-304 0,-5 4 0 16,-5 0 0-16,-4 5 0 0,-1 3-176 0,-3 6-80 16,-6 6-32-16,-1 7 0 15,-4-1-384-15,-4 7-80 0,-3 0-16 0,-3 9-8512 16,-4 1-1696-16</inkml:trace>
  <inkml:trace contextRef="#ctx0" brushRef="#br2" timeOffset="167408.82">11494 18988 27647 0,'-7'10'2448'0,"0"3"-1952"0,-1 2-496 0,-1 5 0 15,0 5 1440-15,0 5 192 0,-1 6 32 0,-3 0 16 16,-2 1-1472-16,0-2-208 0,-3-4-208 0,0-3 32 16,-1 2 176-16,0-5-128 0,-3-1 128 0,0-2-128 15,-3-2-192-15,3 0-16 0,-4-2-16 0,-2-1 0 16,-1-2-304-16,0-4-64 0,-2-4-16 0,3-1-8192 16,2 1-1632-16</inkml:trace>
  <inkml:trace contextRef="#ctx0" brushRef="#br2" timeOffset="168018.76">12693 18832 24127 0,'0'0'1072'0,"-1"-8"208"0,1 8-1024 0,0-8-256 0,0 8 0 0,3-6 0 15,-1-2-256-15,-2 8-128 0,0 0 0 0,0 0-16 32,0 0-80-32,0 0-16 0,0 0 0 0,0 0 0 0,-6 10 112 0,-4 2 32 0,-6 4 0 0,-1 4 0 15,-6 0 352-15,-4 1 0 0,-3 1 160 0,-1 2-160 16,1 2 576-16,-3-2 16 0,1 4 0 0,1-4 0 15,-1 4 192-15,5-5 48 0,-3-4 0 0,4-1 0 16,0-2 224-16,2-3 48 0,0-6 16 0,1-1 0 16,1-4-448-16,1 1-96 0,-1-3 0 0,2-4-16 15,-1-3-320-15,4 0-64 0,1-5-16 0,2 0 0 16,2 0-160-16,2-3-272 0,-2-3 64 0,6 2 16 16,-1-2-192-16,4-1-48 0,-1 4 0 15,3 1 0-15,1 1 240 0,2 3 32 0,2 0 16 0,1 3 0 0,-5 7 144 0,11-5-192 16,1 1 192-16,1 8-192 0,1 1-112 0,3 3-16 15,2 2-16-15,3 5 0 0,0 3 16 0,2 1 0 16,0 0 0-16,1 0 0 16,2 0-272-16,1-2-48 0,0-2-16 0,0-5 0 15,1 0 16-15,0-5 0 0,-1 2 0 0,3-5 0 0,-1-2 512 0,1-1 128 16,1-3 0-16,-1 2 0 0,2-2 272 0,-2 1 96 16,-4 0 16-16,-1-4 0 0,0 2-80 0,-2 0-16 15,-1-4 0-15,-2 2 0 0,0-1 48 0,-2 0 16 16,-1 1 0-16,-3-3 0 0,-2 2 96 0,-3-1 32 15,-4 0 0-15,-2-4 0 0,-3 3 80 0,-1 10 16 16,-5-10 0-16,-1-3 0 0,-4 1-96 0,-3 1-16 0,-4-3 0 16,-2 2 0-16,-2-1-272 0,0 2-64 0,-2 0-128 15,1 4 192 1,-3 3-640-16,0 3-128 0,-3 3-16 0,1 1-8272 0,-3 2-1648 0</inkml:trace>
  <inkml:trace contextRef="#ctx0" brushRef="#br2" timeOffset="168429.37">12958 18282 15663 0,'0'0'1392'0,"0"0"-1120"16,0 0-272-16,0 0 0 0,0 0 1520 0,0 0 240 16,0 0 48-16,11 13 16 0,1-3-1216 0,3 4-240 15,3 3-48-15,1 2-16 0,0 1 272 0,3 4 48 16,0 2 16-16,1 3 0 0,-1 3 64 0,-1 1 32 15,1 4 0-15,1 3 0 0,-3 0 96 0,-1 3 0 0,-1 4 16 0,-1 4 0 16,-2 0-144-16,-2 2-48 0,-1-1 0 0,-3 4 0 16,-4 1-96-16,-3 4-32 0,-5 0 0 15,-5-3 0-15,-4-5-176 0,-6 0-32 0,-5-2-16 16,-6 0 0-16,-8 0-112 0,-8 1-32 0,-7 1 0 0,-1-2 0 16,0-1-368-16,0-7-80 0,5-6-16 15,2-7-10560-15,2-3-2112 0</inkml:trace>
  <inkml:trace contextRef="#ctx0" brushRef="#br2" timeOffset="169397.72">14468 18640 11967 0,'0'0'528'0,"0"0"112"0,-10-8-512 0,1-1-128 0,3 4 0 0,6 5 0 16,-6-10 3424-16,6 10 656 0,-3-8 128 0,3 8 16 15,-3-11-3008-15,3 11-592 0,-1-8-128 0,1 8-32 16,0 0-80-16,1-11-32 0,-1 11 0 0,0 0 0 16,1-9-32-16,-1 9 0 0,0 0 0 0,0 0 0 15,0 0-64-15,0 0-32 0,0 0 0 0,3 10 0 16,-1 4-80-16,-2 6-16 0,2 6 0 0,-1 0 0 15,-1 6-128-15,1 4 0 0,-1 2 0 0,2 3 0 16,-1-3 0-16,1 2 0 0,2 0 0 0,1-2 0 16,2-1 0-16,0-3 0 0,2-2 192 0,1-5-64 15,3-1 272-15,0-4 48 0,-1-3 16 0,2-4 0 16,2-1-96-16,0-4-32 0,2 1 0 0,1-6 0 16,0 0 0-16,3-3 0 0,2-2 0 0,1-6 0 15,-1-3 80-15,3-5 16 0,0-5 0 0,1-6 0 0,1-1 128 16,0-3 16-16,2-2 16 0,-1-3 0 0,0 1-304 0,-3-1-64 15,-1 1-16-15,-2 2 0 0,-1 2-208 0,-3 0 176 16,1 2-176-16,-4-1 160 0,0 3-160 16,-2-1 0-16,0 3 0 0,-1 4 0 0,-2 1 0 15,-2 3-144-15,-4 6 0 0,-3 0 0 16,-3 4-960-16,0 5-192 0,-5-6-48 16,-5 8-15632-16</inkml:trace>
  <inkml:trace contextRef="#ctx0" brushRef="#br3" timeOffset="176980.79">24857 14632 5519 0,'0'0'240'0,"0"0"64"0,0 0-304 0,0 0 0 0,0 0 0 0,0 0 0 15,0 0 1760-15,0 0 288 0,0 0 64 0,-9 0 16 16,9 0-1792-16,0 0-336 0,-10-1 0 0,10 1-192 31,-9 0-976-31,9 0-192 0,-8-3-48 0,2 1 0 16,6 2 432-16,0 0 80 0,0 0 0 0,0 0 16 0,-8 1 1904 0,8-1 384 0,0 0 80 0,0 0 16 16,0 0-144-16,0 0-16 0,0 0-16 0,0 0 0 15,-7-1-480-15,7 1-80 0,0 0-32 0,0 0 0 16,0 0-288-16,0 0-48 0,0 0-16 0,0 0 0 15,-9 2-576-15,9-2-128 0,0 0-32 0,0 0 0 16,0 0-304-16,0 0-64 16,-7-2-16-16,7 2-4000 0,0 0-816 0</inkml:trace>
  <inkml:trace contextRef="#ctx0" brushRef="#br3" timeOffset="178954.4">21661 14979 14047 0,'0'0'624'0,"0"0"128"0,0 0-608 0,0 0-144 0,0 0 0 0,0 0 0 16,0 0 0-16,0 0 0 0,0 0 144 0,0 0-144 16,12 9 448-16,-1-5 0 0,3-1 16 0,3 4 0 15,2-3 176-15,4-3 48 0,1-1 0 0,5 2 0 16,4 0-48-16,5-1 0 0,4-1 0 0,6 0 0 15,6-1-304-15,2-2-64 0,0 2-16 0,5-3 0 16,6-4 448-16,8 2 64 0,9 1 32 0,2-3 0 16,1 2 96-16,2-3 0 0,2 0 16 0,7-1 0 15,5 1-192-15,-2-2-32 0,-9 3-16 0,0-2 0 16,-1 2-368-16,2 1-80 0,0 2-16 0,-5 2 0 0,-8-3-208 16,-4-1 0-16,-1 4 128 0,-3 1-128 0,0 2-224 15,-6 0-96-15,-8 0 0 0,-8 2-16 16,-10 1-1648-16,-5 4-320 0,-5-3-64 0,-4-2 0 15</inkml:trace>
  <inkml:trace contextRef="#ctx0" brushRef="#br3" timeOffset="179920.86">20928 15354 4607 0,'-13'6'400'0,"2"-2"-400"16,-2-1 0-16,0-1 0 0,3-2 3264 0,2 1 560 0,8-1 112 0,0 0 32 15,-5-1-2208-15,5 1-432 16,0 0-96-16,2-7-16 0,3-5-496 0,2 2-96 0,6-7-32 0,4 0 0 16,2-8-384-16,4 1-80 0,6-5 0 0,0-4-128 15,0-5 416-15,-1 0-32 0,-1 0 0 0,1 0 0 16,0-2-112-16,0-2-16 0,1 0-16 0,-1 3 0 16,1-2-48-16,0 3 0 0,-1 2 0 0,-2 11 0 15,-1 10-192-15,-3 6 0 0,-3 1 0 16,0 12 0-16,-1 7 0 0,0 10 0 0,-2 7 0 0,-1 10 0 15,-1 9 0-15,-1 6 0 0,-2 6 0 0,2 2 0 16,-1 5 0-16,0 0 0 0,-3 0 0 0,0 3 0 16,-1 1-128-16,-1-6 128 0,1-6-192 0,3-9 192 15,0-9 0-15,1-14-128 0,1-7 128 0,2-7 0 16,2-8 0-16,2-8 272 0,3-8-48 0,3-5-16 16,0-9 656-16,2-4 128 0,4-5 32 0,2-3 0 0,2-2-256 15,2-2-64-15,1-4 0 0,0 4 0 16,-1-5-480-16,-2 2-96 0,-2-3-128 0,-3 7 176 0,-2 2-176 0,3 7 0 15,-3 4 0-15,-2 8-176 0,0 2 176 0,-2 7-208 16,-3 3 80-16,-2 6 128 0,-1 2-256 0,-1 3 80 16,-2 6 16-16,2 8 0 0,0 6-160 15,0 2-48-15,-1 7 0 0,2 1 0 16,0 1-176-16,0 2-32 16,0-3-16-16,1 2 0 0,1 1-112 0,-1-3-32 0,0-2 0 15,-1-2 0-15,0-6 368 0,0-6 80 0,-1-3 16 0,6-10 0 0,4-4 704 0,3-5 144 16,6-8 16-16,0-4 16 0,2-5 224 0,4-3 64 15,3-1 0-15,4-7 0 0,2-4-256 0,-3 0-32 16,-2-2-16-16,-1-3 0 0,4 4-256 0,0 5-48 0,2 8-16 16,1 4 0-16,0 7-128 0,2 8-16 0,-2 2-128 0,-1 8 192 15,-3 3-192-15,-5 9 0 0,-1 2 0 0,0 4 0 16,1 5 0-16,2 1 0 0,-3 3-128 0,5 3 128 31,-1-2-416-31,2-4-32 0,-1 2 0 0,-1-6-9920 0,-4 2-2000 0</inkml:trace>
  <inkml:trace contextRef="#ctx0" brushRef="#br3" timeOffset="180566.07">21786 16588 31263 0,'-7'-28'1392'0,"4"7"272"0,0-7-1328 0,2-4-336 16,0-4 0-16,2-2 0 0,0-1 0 0,3-6 0 15,0-1-160-15,1-3 160 0,0-3-240 0,4-2 64 0,1 4 16 0,3 4 0 16,-1 3-176-16,2 7-48 16,0 8 0-16,0 3 0 15,-1 6-32-15,1 7-16 0,-1 2 0 0,-2 7 0 16,-11 3 176-16,13 8 16 0,-3 5 16 0,0 6 0 16,-1 6-176-16,-3 3-48 0,0 5 0 0,-1 3 0 0,0 3 448 0,0 4-160 0,1-1 160 15,1-2 0-15,0-5 0 0,-2-5 0 0,2-10 192 0,-1-4-48 16,0-3 768-16,2-6 160 0,2-4 16 0,4-3 16 15,0-2-16-15,6-7-16 0,1-9 0 0,3-6 0 16,3-4-560-16,2-4-128 0,1-2 0 0,3-2-16 16,2-1-368-16,-1 3 0 0,-1 1 0 0,1 6 0 15,-1 3 0-15,-2 5-192 0,-2 4 32 0,-5 7 0 16,-2 4 160-16,-2 6-208 0,-3 0 80 0,-2 10 128 16,-1 3-144-16,-3 8 144 0,1-2 0 0,-2 9 0 15,-2-1-128-15,-2 4 128 0,3 1 0 0,-1-2 0 0,-1-5-128 16,2 1 128-16,1-4 0 0,0-4 0 0,2-5 0 15,2-6 0-15,4-6 0 0,3-7 0 0,6-6 0 16,9-7 320-16,-1-4-32 0,8-8-16 0,6-6 48 0,0-2 16 16,5-3 0-16,-5 2 0 0,-3-2-336 15,-2 3 0-15,0 4 0 0,-4 3 0 0,-2 6 0 0,-2 7 0 16,-3 3-176-16,-1 9 176 0,-2 5-272 0,1 5 32 16,-2 4 16-16,-1 5 0 15,-4 5-288-15,0 6-48 0,-3 2-16 0,-3 5 0 16,-3 2-1520-16,-2 2-304 0,-3-3-64 15</inkml:trace>
  <inkml:trace contextRef="#ctx0" brushRef="#br3" timeOffset="181224.1">21406 17642 3679 0,'0'0'320'0,"-7"-7"-320"0,4-4 0 0,1-3 0 16,6-6 6048-16,8-3 1136 0,2-4 240 0,5-3 32 0,3-2-6208 15,6-1-1248-15,2-3-240 0,-2-3-48 0,2-1 288 0,-2-2-160 16,0-2 160-16,1 1-128 0,1-3-64 0,0 7 0 16,1 0 0-16,0 6 0 0,2 3 16 0,0 8 0 15,2 8 0-15,-2 8 0 0,0 2 32 0,-1 5 0 16,-2 3 0-16,-1 10 0 0,-3 7 144 0,-1 5 0 16,-1 7-144-16,-1 4 144 0,-1 3 0 0,-2 2 0 15,-1-4 0-15,-1 1 0 0,0 4 0 0,0-1-176 16,-2 0 176-16,2-4-128 0,-1-5 128 0,-2-2 128 15,-1-6-128-15,0-3 176 0,1-7 400 0,2-3 64 16,2-4 32-16,1-5 0 0,0-6-208 0,7-7-32 16,0-4-16-16,2-3 0 0,1-6 128 0,0-4 32 15,-2-5 0-15,-2-1 0 0,0-1-224 0,-2-2-32 0,0-2-16 0,0 1 0 16,0 2-304-16,-1 3 0 0,0 5 0 16,0 8 0-16,-4 6 0 0,1 4 0 15,-1 7 0-15,0 6 0 0,3 5-160 0,0 3 160 0,-1 9-160 0,1 4 160 16,2 9-240-16,-1 3 48 0,0 4 16 0,-2 1 0 15,1-3-80-15,-2 1-32 0,-3 3 0 0,1 0 0 32,-4-1-128-32,1-2-32 0,-2-2 0 0,-1-9 0 0,1-2 208 0,1-10 48 0,0-9 0 15,4-5 0-15,1-9 560 0,4-5 112 0,3-8 32 0,5-5 0 16,-1-12 112-16,5 1 16 0,2-5 16 0,1 0 0 16,2 0-272-16,-1 2-64 0,-4 0-16 0,-2 1 0 15,-4 1-304-15,-2 2 0 0,-4 2 0 0,-1 7 0 16,-3 5-160-16,0 6-96 0,0 3 0 0,-1 6-16 0,-3 3-64 15,0 2-16-15,0 2 0 0,1 5 0 16,-4 2-592-16,0-1-112 0,-1 3-32 16,-2 3-12512-16</inkml:trace>
  <inkml:trace contextRef="#ctx0" brushRef="#br3" timeOffset="181946.19">22151 18582 34095 0,'2'-11'1504'0,"1"1"320"0,2-7-1456 0,4-3-368 16,3-7 0-16,7-5 0 0,4-4 0 0,5-3-320 15,5 0 64-15,3-3 16 0,1-5 80 0,7 0 16 0,5 1 0 0,0 1 0 32,-3 3-464-32,-2 7-96 0,-3 6 0 0,-4 7-16 15,-1 6-464-15,-3 7-96 0,-2 5 0 0,-4 8-16 16,0 5 272-16,-2 10 48 0,-2 9 16 0,0 5 0 15,-3 6 304-15,1 2 64 0,-2 2 16 0,-2-3 0 0,3-2 720 0,-1-3 160 0,0 0 16 0,0-7 16 16,-1-2 752-16,-1-7 160 0,2-2 32 0,0-3 0 16,-1-6 256-16,1-3 48 0,2-3 16 0,0-4 0 15,3-2-400-15,2-1-80 0,4-4-16 0,3-1 0 16,4-6-480-16,3 4-112 0,2 3 0 0,2-1-16 16,4 5-176-16,-1 1-16 0,3 4-16 0,-4 2 0 15,-2 2-288-15,1 8 0 0,1 0 0 0,-1 4 0 16,1 0-400-16,-1 1-144 15,-2-1-32-15,-3-2-15872 0</inkml:trace>
  <inkml:trace contextRef="#ctx0" brushRef="#br3" timeOffset="182938.83">24673 14685 12831 0,'0'0'576'0,"0"0"112"0,0 0-560 0,0 0-128 0,0 0 0 0,0 0 0 16,0 0 256-16,0 0 0 0,0 0 16 0,0 0 0 16,0 0-48-16,0 0-16 0,5-2 0 0,-5 2 0 15,0 0 224-15,0 0 32 0,0 0 16 0,0 0 0 16,0 0 240-16,-8 5 48 0,-1 0 16 0,-2 1 0 16,-2-2-176-16,-1-1-32 0,-3-1-16 0,-2 5 0 15,-1-1-208-15,-4 2-32 0,-2-1-16 0,-2 0 0 16,-2 4 16-16,-3-1 16 0,-1 0 0 0,-2 3 0 15,-1-4 16-15,-2 2 0 0,-3-2 0 0,-5 1 0 16,-4-3 48-16,0 2 16 0,0-4 0 0,-1 0 0 0,-1 1-144 0,-1-1-16 16,1-1-16-16,-7 1 0 0,-7 2-112 0,-3-2-128 15,-4 0 176-15,0 1-176 0,1-3 256 0,-1-2-48 16,-1-1-16-16,-4 0 0 0,-7 1-32 0,-1 0-16 16,5-1 0-16,2 3 0 0,3 1 32 0,-4 1 0 15,-4-4 0-15,2-2 0 0,6-2-176 0,4-1 0 16,3 1 0-16,3-1 0 0,-3-1 0 0,1-4 128 15,1 1-128-15,0 1 0 0,4-2 0 0,0 1 0 16,2 4 0-16,-2 2 0 0,-2 0 0 0,-3 1 0 16,5-3 0-16,3 4 0 0,2 0 0 0,4 5 0 15,3-2 0-15,4 3 0 0,2 2 0 0,4-2 0 16,2 5 192-16,3-6-64 0,4 0-128 0,2 0 160 16,5-1-160-16,1-3 160 0,3 1-288 0,4 1-64 15,4-3-16-15,4-1 0 16,10 1-1632-16,0 0-320 0</inkml:trace>
  <inkml:trace contextRef="#ctx0" brushRef="#br3" timeOffset="183373.83">21219 14389 21999 0,'0'0'960'0,"-5"-6"224"0,5 6-944 0,-7-4-240 0,7 4 0 0,-8-6 0 0,-1 3 432 15,0 3 32-15,-3 0 16 0,2 5 0 0,-4 0-304 16,-2 2-176-16,-3 3 192 0,-3-1-192 0,-2 2 0 0,-4 3 0 16,-4-2 0-16,-1 2-144 0,-3 1 144 0,1 1-192 15,-2 0 192-15,0 1-192 0,-2 2 192 0,-3 0 0 16,-1 3 160-16,-3 0-160 0,-1 2 368 0,-3-3-32 15,-3 0 0-15,1 0 0 0,0-2 288 0,5 1 48 16,-1-4 16-16,8-1 0 0,0-1-144 16,9-1-32-16,1-2 0 0,6 2 0 0,3 0-256 0,4-2-48 15,1 1-16-15,2 0 0 0,2-1-192 0,2-1 0 16,2-5 0-16,3 4 0 0,5-9-144 0,-2 12 144 16,-2 0-208-16,5 1 80 0,3-2 128 0,2 1-192 15,2 0 192-15,3 0-192 0,3 0 192 0,5 4 0 16,6-1 0-16,3 1 0 0,5 2 208 0,6-1 32 0,6-2 0 15,8 3 0-15,5 3 128 0,7-2 16 0,5-3 16 16,1-2 0-16,1 0-160 0,4 3-48 16,4 1 0-16,4-4 0 0,3-5-192 0,1 0 0 0,1-1 0 0,-1-1-9456 15,6-3-1968-15</inkml:trace>
  <inkml:trace contextRef="#ctx0" brushRef="#br3" timeOffset="184357.83">24917 14962 12895 0,'0'0'1152'0,"2"-7"-928"16,-2 7-224-16,0 0 0 0,4-10 1424 0,0 1 240 16,-4 9 64-16,0 0 0 0,2-9-784 0,-2 9-160 15,0 0-16-15,0 0-16 0,0 0-112 0,0 0 0 16,8-5-16-16,-8 5 0 0,0 0-256 0,10-2-48 16,-10 2-16-16,10 6 0 0,-2 2-80 0,1 1-16 15,-2 4 0-15,2 2 0 0,-1 4 48 0,1 3 16 16,-3 3 0-16,2 5 0 0,-1 5 16 0,0 6 0 15,-2 1 0-15,1 6 0 0,1-2-160 0,0 3-128 0,1 5 192 16,1 2-192-16,-2 4 128 0,1 3-128 0,-4 3 0 16,1 0 0-16,-1-2 0 0,-2 3 0 0,1 1 0 0,-2 5 0 15,2 0 128-15,-1-2-128 0,1 0 0 0,-2-2 0 16,0-1 0-16,1 0 128 0,-2-3-128 0,2-1 0 16,-1 2 320-16,3 2-32 0,-3-7-16 0,1 2 0 15,-1-5-80-15,-1 1 0 0,0-1-16 0,0 3 0 16,-1 2-176-16,-1-1 0 0,1-1 0 0,-3 2 128 15,4-7 64-15,-3 0 0 0,-3-4 0 0,1 2 0 16,0 1 144-16,-1 0 48 0,-2-1 0 0,1 1 0 16,-1-3-16-16,2-2 0 0,1 0 0 0,1-2 0 15,1-1-176-15,2 2-16 0,0-6-16 0,3 1 0 16,2-5-160-16,1-5 0 0,0-2 0 0,2-5 0 16,1-1 0-16,1-5 0 0,-1-2 0 0,0-4 0 0,-1-3 0 15,1 0 0-15,-1 1 0 0,0-4 0 0,-7-9-352 16,6 10 48-16,-6-10 16 0,8 6 0 15,-8-6-352-15,0 0-64 0,0 0 0 16,0 0-16-16,0 0 80 0,0 0 0 0,0 0 16 0,11 3 0 16,-11-3-1184-16,9-3-240 0,-9 3-64 0,7-3-8336 0</inkml:trace>
  <inkml:trace contextRef="#ctx0" brushRef="#br3" timeOffset="184708.27">24903 18141 23039 0,'0'0'2048'0,"0"0"-1648"0,-9 11-400 0,5-3 0 15,0 3 1664-15,3 4 240 0,1 0 48 0,1 5 16 16,2 3-1968-16,2 5-256 0,0 0-112 0,1 7-16 15,1 4 0-15,0 3 16 0,3-3 0 0,0-1 0 16,2-3 112-16,1-2 0 0,-2-6 16 0,2-1 0 16,-1-5 624-16,1-2 128 0,0-3 32 0,0-1 0 15,1-2 240-15,0-1 48 0,1-6 16 0,0 2 0 16,2-5-48-16,3-3-16 0,3-5 0 0,4-7 0 16,0-4-32-16,5-7-16 0,1-13 0 0,2-10 0 0,1-5-96 0,3-6 0 15,1-4-16-15,2-3 0 0,0 2-480 0,-1 1-144 16,-2 5 0-16,-1 8 0 15,-2 2-544-15,-8 9-224 16,-4 9-32-16,-6 4-15872 0</inkml:trace>
  <inkml:trace contextRef="#ctx0" brushRef="#br3" timeOffset="185904">16119 18674 1839 0,'0'0'160'0,"-1"-9"-160"16</inkml:trace>
  <inkml:trace contextRef="#ctx0" brushRef="#br3" timeOffset="186225.31">16254 18430 12959 0,'0'0'576'0,"0"0"112"0,9-6-560 0,-9 6-128 0,7-7 0 16,-7 7 0-16,0 0 928 0,0 0 160 0,0 0 16 0,0 0 16 16,0 0-416-16,0 0-96 0,0 0-16 0,0 0 0 15,0 0-160-15,0 0-48 0,0 0 0 0,0 0 0 16,0 0 64-16,-9 8 0 0,-1 1 0 0,-1 0 0 15,-2 2 64-15,-2 0 0 0,-3 5 16 0,0 2 0 16,-2 2-160-16,0 7-48 0,-1-1 0 0,1 5 0 16,0 3-160-16,-1 5-32 0,2 6-128 0,1-2 192 15,3 3-192-15,1 0 128 0,1 1-128 0,2-3 0 16,1 2 176-16,0 2-176 0,1 1 192 0,1 0-192 16,2 2 192-16,-1-1-192 0,4-5 192 0,1 2-192 15,2-6 176-15,2-2-176 0,1 2 160 0,4-7-160 16,-1-1 128-16,6-2-128 0,-2-2 0 0,3-3 144 0,-2 2-144 0,4-6 0 15,2 0 0-15,-1-3 0 0,2-2-368 16,0-3 0-16,0 1 0 0,1-5-7344 16,1-1-1472-16</inkml:trace>
  <inkml:trace contextRef="#ctx0" brushRef="#br3" timeOffset="186619.83">16480 19279 14735 0,'-9'1'1312'0,"0"1"-1056"0,0-2-256 0,9 0 0 15,0 0 2320-15,0 0 416 0,0 0 80 0,0 0 0 16,0 0-2176-16,0 0-432 0,0 0-80 0,13-3-128 16,1 0 208-16,4-4-48 0,0-2-16 0,3-1 0 15,3 2 192-15,2-3 48 0,1 2 0 0,2 1 0 16,3 6-192-16,1-1-16 0,2-1-16 0,1 2 0 0,-2-2-160 15,2 4 160-15,-6 2-160 0,-2 1 160 0,0 0-160 0,-1 0-272 16,-2 4 64-16,-1 0 16 16,-3 0-1920-16,-2 0-384 0,4-2-80 15,-7-1-16-15</inkml:trace>
  <inkml:trace contextRef="#ctx0" brushRef="#br3" timeOffset="187208.59">18214 19115 5519 0,'-10'17'240'0,"0"-7"64"0,-4 2-304 0,-3 5 0 0,-1 1 0 0,-1 2 0 16,-1 8 2384-16,-2-4 432 0,-2 5 64 0,-1-4 32 15,-3-1-2464-15,-1-3-448 0,-3-3-192 0,-1 0 0 16,-2-3 320-16,1-2 64 0,-2-3 16 0,2-4 0 16,2-1 720-16,2-1 144 0,-1-1 16 0,2-3 16 15,1 0-208-15,3-4-32 0,1-1-16 0,1-1 0 16,2-3-240-16,2 1-48 0,1-3-16 0,1 2 0 0,1-3-192 15,4 1-32-15,0-1-16 0,2 1 0 16,2 1-160-16,3-2-16 0,3-3-128 0,1 4 192 0,1 2-192 16,2-1 0-16,3 2 0 0,4-2 0 0,1 0 0 0,3-1-256 15,1 6 48-15,3 0 16 0,0 0-64 0,2 0 0 16,2 3 0-16,0 0 0 0,1 4 112 0,1-2 16 16,0-3 0-16,0 3 0 0,1 3 128 0,1 0-192 15,1 2 192-15,2 2-192 0,-1-2 192 0,1 1 0 16,0 3 0-16,-1-4 0 0,0 3 0 0,-2-3 0 15,-2-2 0-15,0-1 128 0,0-1 0 0,0-1 0 16,-2-2 0-16,2-1 0 0,-2 2-128 0,-2-2 144 16,-2-3-144-16,3 1 160 0,-3 0-160 0,-1-4 160 15,-2 1-160-15,-2-1 160 0,0 1 16 0,-3-3 0 16,-3 3 0-16,-2-4 0 0,-2 4-16 0,0-2 0 0,-4 3 0 16,-3-1 0-16,-4 4 48 0,-2 2 16 0,-4 0 0 15,-4 5 0-15,-3 1-480 0,-1 6-112 0,0-2-16 16,-1 3 0-1,0-3-1184-15,2 1-240 0,3-6-48 0,1 2-16 0</inkml:trace>
  <inkml:trace contextRef="#ctx0" brushRef="#br3" timeOffset="187434.88">18613 19726 13823 0,'-6'8'1216'0,"-4"3"-960"0,-4 6-256 0,1 2 0 0,-4 3 2560 0,0 4 480 16,-3 1 96-16,-2 4 0 0,0-5-2688 0,-3 2-448 16,-3-2-256-16,-2-2 16 0,0-3-80 0,1-3 0 15,2-3-16-15,2 1 0 16,0-2-624-16,5-3-128 0</inkml:trace>
  <inkml:trace contextRef="#ctx0" brushRef="#br3" timeOffset="187863.01">19181 19062 20271 0,'0'0'1792'0,"-10"0"-1424"0,-1-2-368 0,-1 4 0 15,1 0 512-15,-2 5 16 0,-2 3 16 0,-2 1 0 16,-2 7-544-16,-1 6 0 0,-3 1 0 0,0 7 0 15,-4 3 0-15,1 3 160 0,-2 2-160 0,1 4 128 16,2-6-128-16,1-1 0 0,3 1 0 0,6-3 128 0,3-4 176 0,5-7 16 16,4-4 16-16,3-4 0 0,4-2 240 0,4-8 64 15,3-1 0-15,4-5 0 0,3-4-96 0,5-2-16 16,3-4 0-16,2-3 0 0,1-5 0 16,1-1 0-16,1-3 0 0,1 2 0 0,-2-1-384 15,1 0-144-15,-3-2 0 0,-3-1 144 0,-1 1-144 0,-4 3 0 16,-2 2 0-16,-4-1 128 0,-4-1 32 0,-3 2 0 15,-5 0 0-15,-3 3 0 0,-5 1-160 0,-5 2 0 16,-5 4-160-16,-3 1 160 16,-5-2-576-16,-3 7-32 0,-2 1 0 0,1-1-8032 15,-1 0-1616-15</inkml:trace>
  <inkml:trace contextRef="#ctx0" brushRef="#br3" timeOffset="188230.47">19409 18483 26719 0,'0'0'2368'0,"0"0"-1888"0,0 0-480 0,0 0 0 15,10-4-320-15,0 4-176 0,2 4-16 16,0 5-16-16,2-4 528 0,0 8 0 0,2 6 0 0,-4 4 0 0,2 4 0 0,1 2 0 16,1 5 128-16,-1 3-128 0,-1 2 448 0,-1 2-16 15,-1-4 0-15,0 4 0 0,-3 2-48 0,0 0 0 16,0 5 0-16,-3 3 0 0,-4 5-32 0,3 1-16 16,-2 1 0-16,-4-3 0 0,-3 0 112 15,-2 0 32-15,-3-2 0 0,-1-1 0 0,-3-2-64 0,-1 1-16 16,-4-2 0-16,-1-3 0 0,-3 1-48 0,-1-5-16 15,-3 2 0-15,-1-5 0 0,-1-3-336 0,1-5 0 16,6-4-160-16,3-3 160 16,1-6-1760-16,5-3-240 0,2-2-48 0</inkml:trace>
  <inkml:trace contextRef="#ctx0" brushRef="#br3" timeOffset="188936.58">20136 19146 25791 0,'0'0'2304'0,"0"0"-1856"0,0 0-448 0,0 0 0 16,-6-6 1616-16,6 6 240 0,0 0 32 0,0 0 16 31,0 0-1904-31,6 12-288 0,2-2-96 0,3 4-32 0,2 3 288 0,2 2 128 0,1 3-128 0,4 3 128 16,0-2 0-16,0 1 0 0,1 1 0 0,0-1 0 15,2 3 0-15,-1-3 0 0,-2-1 0 0,2 1 128 0,0-1-128 0,0-3 176 16,-2-2-176-16,-1 2 192 0,-2 0-192 0,0-3 0 16,-4 0 0-16,-1-2 0 15,-3 0-448-15,-3-3-32 0,-6-12 0 16,0 0-8544-16,0 0-1696 0</inkml:trace>
  <inkml:trace contextRef="#ctx0" brushRef="#br3" timeOffset="189190.24">20593 18984 6447 0,'0'0'576'0,"-6"-5"-576"0,-3 1 0 0,2-1 0 16,-1-1 6800-16,-1 3 1264 0,0 2 240 0,-1 3 48 15,-1 5-6688-15,-5 0-1328 0,-3 6-336 0,-2 2 0 16,-5 6 0-16,-2 2 0 0,-1 7 0 0,-1 6 0 16,-4 4 0-16,3 5 0 0,-1-1-160 0,1 3 160 15,2-3 0-15,2 0 0 0,3-1 0 0,3-5 0 16,3-1-256-16,4-4-32 0,2-6-16 0,5-2 0 31,2-5-464-31,4-5-112 0,3-4-16 0,-2-11 0 16,9 9-416-16,4-8-96 0,3-2 0 0,5-5-11408 0</inkml:trace>
  <inkml:trace contextRef="#ctx0" brushRef="#br3" timeOffset="189498.55">21322 18713 24879 0,'0'0'2208'0,"-12"0"-1760"16,1-1-448-16,-2 4 0 0,1 6 1664 0,-1 3 256 15,-2 2 64-15,-2 9 0 0,-3 0-1840 0,-3 5-352 16,-1 2-80-16,-4 5-16 0,-4 2 304 0,-2 6 0 16,-3 0 0-16,0 9 0 0,-1 2 0 0,2 0 0 15,3 5 0-15,5-3 0 0,3-3 0 0,3-1 0 16,4-5 0-16,6-2 0 0,7-2 0 0,3-5 0 0,6-2 0 15,5-5 0-15,2-4 0 0,6-2 0 16,5-2 0-16,2-5 0 0,7-5 0 0,6-6-320 16,4 0 64-16,2-6 0 15,0-2-2240-15,2-4-432 0</inkml:trace>
  <inkml:trace contextRef="#ctx0" brushRef="#br3" timeOffset="189741.87">21366 19566 12895 0,'0'0'576'0,"0"0"112"0,0 0-560 0,0-6-128 0,0 6 0 0,5-10 0 0,2 5 4800 0,4 1 944 16,3-1 176-16,4 3 32 15,2 1-5136-15,4 0-1040 0,3 0-208 0,4-1-32 16,-1 0-656-16,1-5-128 0,-3 1-32 0,-2 1 0 16,-1-3-256-16,-3 2-48 0,-1 1-16 0</inkml:trace>
  <inkml:trace contextRef="#ctx0" brushRef="#br3" timeOffset="190278.56">22794 19368 31679 0,'0'0'1408'0,"0"0"272"0,0 0-1344 0,0 0-336 0,-5 10 0 0,-2 4 0 31,1 1-432-31,-4 2-144 0,-3 1-48 0,-3 1 0 16,-3 0 112-16,-7 0 32 0,-4-3 0 0,-6 1 0 0,-5 1 144 0,1-2 16 0,-1 1 16 0,-1-5 0 16,5-3 800-16,2 2 144 0,0-6 48 0,6-2 0 15,-1 0 16-15,3-3 0 0,3-3 0 0,0 0 0 16,1-1-448-16,1-4-64 0,3 1-32 0,1-2 0 0,2-2-160 0,0-2 0 16,2 0 0-16,4 0 0 0,3-3-272 15,3-1 16-15,1-1 0 0,6 0 0 0,1 1-96 0,3 0-16 16,3 1 0-16,2 2 0 15,2 5-80-15,0-3-32 0,0 5 0 0,1 0 0 0,2 9 160 16,2 4 16-16,0 0 16 0,2 7 0 0,1 2-48 0,3 4-16 16,0 4 0-16,1 0 0 0,1 2 32 0,0 0 16 15,-1 0 0-15,2 2 0 0,4-6 304 0,0 1 0 16,1-3 0-16,-1-1 0 0,-2 0 208 0,-1-3 112 16,-2-2 0-16,0-5 16 0,-1-2 144 0,1-6 32 15,0-6 0-15,-2 0 0 0,-1-3-128 0,1-3 0 16,-1-5-16-16,-3-1 0 0,0-1-368 0,-2 0-240 15,-1 0 48-15,-4 1 0 0,-4 2 416 0,-5-1 96 16,-7-1 0-16,-1 1 16 0,-6-1-16 0,-4 3 0 0,-5-1 0 16,0 6 0-16,-2-1-320 0,-3 4 0 0,-1 1 0 0,-3 3 0 31,-2 2-416-31,-3 2-96 0,-1 3-32 0,-1 3 0 16,-2-4-576-16,3 2-112 0,2 2-32 0,3-3-10256 0</inkml:trace>
  <inkml:trace contextRef="#ctx0" brushRef="#br3" timeOffset="190511.56">23424 19803 6447 0,'-6'16'272'0,"1"-4"80"0,-5-6-352 0,-3 7 0 15,-4 1 0-15,-2 7 0 0,-2 2 6144 0,-3 8 1168 16,-4-2 240-16,-4 3 32 16,-6-2-6576-16,-4 2-1328 0,-5 4-256 0,1-3-48 15,2-3-1808-15,0-1-352 0,4-7-80 0,5-4-16 16,6-6 1152-16,4-5 208 0</inkml:trace>
  <inkml:trace contextRef="#ctx0" brushRef="#br3" timeOffset="190881.58">23872 19608 32127 0,'-19'-2'1424'0,"5"0"304"0,0 2-1392 0,-3 5-336 0,1 6 0 0,-5 4 0 32,-3 4-992-32,-1 1-272 0,-6 3-48 0,-2 5-16 15,-1 3 688-15,1-3 144 0,1 1 32 0,5-5 0 0,4 1 80 0,6-3 0 0,5-7 16 0,6-3 0 16,3-2 544-16,3-10 96 0,0 0 32 0,16 5 0 16,5-4 480-16,5-3 112 0,2-2 0 0,7-6 16 0,5-3-208 0,-1-2-64 15,-2-4 0-15,0-3 0 0,1-1-80 0,-3 2-32 16,-3-1 0-16,-1-1 0 0,-2 1 0 0,-4 0 0 15,1 3 0-15,-8-2 0 0,-7 3-336 0,-2 1-64 16,-4 0 0-16,-6 1-128 0,-6 0 0 0,-3 2-352 16,-3-2 48-16,-3 7 16 15,-4 1-496-15,-2 3-112 0,-2 1 0 0,-2 4-8704 16,0-1-1728-16</inkml:trace>
  <inkml:trace contextRef="#ctx0" brushRef="#br3" timeOffset="191333.57">24013 19194 26719 0,'0'0'2368'0,"0"0"-1888"0,0 0-480 0,10-3 0 0,3 6 1216 0,2 1 128 15,3 3 48-15,1 2 0 16,0 4-1536-16,5 3-304 0,0 3-64 0,2 2-16 0,-5 2 144 0,0 2 16 16,-4-1 16-16,1 4 0 0,-1-1 352 0,-6 3 0 15,-1 1-144-15,-2-1 144 0,1 3 352 0,-4 4 128 16,-3 0 32-16,-2-2 0 0,-2-5-16 0,-2 2 0 16,-4-6 0-16,0 2 0 0,-4-2 16 0,-4 1 0 15,-7-6 0-15,-3 0 0 0,-4-2-224 0,-5-3-32 16,-1 1-16-16,1-2 0 15,3-5-1184-15,1 1-224 0,-1 0-48 0</inkml:trace>
  <inkml:trace contextRef="#ctx0" brushRef="#br3" timeOffset="195031.04">25318 19691 11055 0,'0'0'976'0,"0"0"-784"15,0 0-192-15,-5-5 0 0,-1-3 3712 0,6 8 688 16,-5-6 144-16,5 6 16 0,0 0-3568 0,0 0-720 0,0 0-144 0,0 0-128 15,0 0 0-15,-3 9-176 0,2 2 0 0,1 6 0 16,-1 0 0-16,1 5 0 0,0 5 0 0,0-2 0 16,0 4 32-16,0-1 0 0,-2 0 0 0,4-1 0 15,0 2 144-15,1-2 0 0,2 0-144 0,-1-8 144 16,2-3-128-16,3-1 128 0,-3-1-160 0,4-3 160 16,-1-1 0-16,3-6 0 0,-1-4 0 0,2-2 160 15,2-3 512-15,3-4 96 0,0 2 32 0,1-6 0 16,1-5 96-16,2-1 32 0,-2-2 0 0,6-1 0 15,-1 2-192-15,2-2-32 0,1 0-16 0,1-1 0 16,3-2-240-16,-2 0-32 0,3-8-16 0,-2 3 0 16,-3 2-176-16,-3-3-32 0,-2-2-16 0,0 0 0 15,-4-2-176-15,0 3 128 0,-1 1-128 0,-4-1 128 0,0 3-368 16,-3 1-80-16,-2-4 0 0,0 0-10432 16,-1-2-2064-16</inkml:trace>
  <inkml:trace contextRef="#ctx0" brushRef="#br4" timeOffset="201775.43">26959 14959 24191 0,'-31'-7'1072'0,"8"3"208"0,-4-1-1024 0,-1 2-256 0,0-1 0 0,1 2 0 15,2-1 128-15,1-2-128 0,1 1 192 0,1 0-192 16,4 1 320-16,1 0-64 0,3-1 0 0,4 4 0 16,10 0-32-16,0 0-16 0,0 0 0 0,0 0 0 15,0 0-80-15,12 9 0 0,5-4-128 0,6 2 192 16,5-2-16-16,5 2-16 0,1-3 0 0,2 2 0 15,2-2 64-15,1 1 16 0,3 1 0 0,1-2 0 16,2 1-112-16,-2 0 0 0,3 2-128 0,-3-1 192 16,-2 7-32-16,-6-1-16 0,-4 1 0 0,-7 4 0 15,-8-1-144-15,-7 6-224 0,-6 6 48 0,-8 3 16 16,-8 0 16-16,-9 3 0 0,-9 4 0 0,-6 4 0 0,-3 2 144 16,-3 1 0-16,-1-4 0 0,0 0 128 0,2-1 128 0,4-3 16 15,3-2 16-15,2-5 0 0,1-1 96 16,4-2 0-16,5-2 16 0,5-4 0 0,6-3-272 0,4-2-128 15,5 1 0-15,7-6 128 0,4 0-128 0,6 2 0 16,6-1 144-16,4 0-144 0,6 2 0 0,6 2 0 16,4 0 0-16,8 4 128 0,7-1-128 0,3 4 0 15,3 4 128-15,-4 1-128 0,-3 5 0 0,-6 3 0 16,-8 1 0-16,-7 6 128 0,-7 0-128 0,-8 8-192 16,-6 0 64-16,-7 3 0 0,-9 3 128 0,-6 4-208 15,-8 6 80-15,-8 2 128 0,-7 4-224 0,-9-3 80 16,-7-8 16-16,-1 2 0 0,3-6 128 0,2 2 176 15,3-2-48-15,5-2 0 0,2 0 128 0,6-4 32 16,5-2 0-16,5-6 0 0,5 1-160 0,4-6-128 0,3 1 144 0,5-3-144 16,2-3 0-16,5-1 0 0,4 1-208 15,5-3 64-15,1-5-112 0,4 1-32 0,1-5 0 0,3-3 0 32,2 1-1184-32,0-2-224 0</inkml:trace>
  <inkml:trace contextRef="#ctx0" brushRef="#br4" timeOffset="202378.18">27942 14811 23951 0,'-10'-4'1056'0,"2"1"224"15,-1-4-1024-15,9 7-256 0,-6-5 0 0,6 5 0 0,0 0 1056 0,0 0 160 16,10-4 16-16,4-2 16 0,6 0-896 0,4 0-176 15,3 0-48-15,7 1 0 0,6 0 16 0,2 1 0 16,4 0 0-16,4 4 0 0,0 4-144 0,1 0 192 16,-4 0-192-16,-8 6 192 0,-6 1-192 0,-5 6 0 0,-6 1-160 0,-7 3 160 15,-5 5-336-15,-6-1 16 0,-8 6 16 0,-6 3 0 16,-5 3 176-16,-9 1 128 0,-8 4-192 0,-9 4 192 16,-8 2 0-16,-5-5 0 0,0-3 0 0,2-1 0 15,1 0 288-15,6 1 112 0,5-5 32 0,5-2 0 16,5-3-32-16,8-1 0 0,6 0 0 0,5-5 0 15,8 0-400-15,4 2 0 0,4-2 128 0,5 0-128 16,4-1-144-16,5-1-64 0,5-3-16 0,6 4 0 16,5 1 224-16,5 1-192 0,4 3 192 0,7 1-192 15,4 4 192-15,2 6 0 0,-5-1 0 0,-4 6 0 16,-6 6 0-16,-5 1 0 0,-7 6 0 0,-5 1 0 16,-6 2 0-16,-8 4-144 0,-4-5 144 0,-7 5-128 15,-8-2 128-15,-6 3-192 0,-6 0 192 0,-6-2-192 0,-6 1 320 0,-3-3 64 16,-8 0 16-16,-3 2 0 0,-3 0 336 0,2-1 64 15,9-5 16-15,5-3 0 0,5-5-176 0,7-6-16 16,7 1-16-16,6-5 0 0,6-2-416 16,7-2-176-16,6-4 16 0,8-6 0 15,7 2-576-15,10-9-112 0,10-8-32 16,8-7-13072-16</inkml:trace>
  <inkml:trace contextRef="#ctx0" brushRef="#br4" timeOffset="202955.42">29427 14854 32415 0,'-31'-30'1440'0,"12"10"288"0,-3-3-1376 0,3 0-352 0,0 1 0 0,8 2 0 15,4 1 0-15,6-2-128 0,1 4 0 0,5 3 0 16,5 0 128-16,8-2 0 0,6 2 160 0,7 4-160 16,6 1 0-16,5 4 0 0,1 3 0 0,4-2 0 15,4 1 0-15,3 7 0 0,2 1 0 0,2 7 0 0,-1-1 0 0,-6 4 0 16,-2 3 0-16,-7 6 0 0,-9 4-272 0,-6 4 0 15,-8 1 0-15,-5 5 0 16,-6 3 0-16,-7 7 0 0,-6 4 0 0,-8 3 0 0,-6 2 64 16,-8-1 16-16,-8 0 0 0,-6-5 0 0,-1-9 192 0,-2-1 208 15,-1-2-32-15,2-3-16 0,2-2 256 0,4-1 48 16,3-4 16-16,9 2 0 0,2-1-288 0,6-3-64 16,6-3-128-16,6 3 192 0,3-3-192 0,6 4-240 15,3-4 48-15,3 5 16 0,4-1-96 0,3 4-32 16,5 2 0-16,2 3 0 0,3 4 304 0,2 3-192 15,2 3 192-15,0 2-160 0,0 3 160 0,-1 1 0 16,0 2 0-16,-4-2 0 0,-4-1 0 0,-8 3 0 16,-3-3 0-16,-7 5 0 0,-5 4 0 0,-8 2 128 0,-5 4-128 15,-6 0 128-15,-4-4 32 0,-7 1 16 0,-5-5 0 0,0 4 0 16,-2-3 320-16,-3 0 64 0,3-2 16 16,2-4 0-16,3-5-192 0,5-3-48 0,6-5 0 0,2-6 0 15,5-2-336-15,5-3 0 0,3-9 0 0,6-3 0 31,4 1-640-31,3-4-112 0,4-3-16 0,4-5-8896 0,4-5-1792 0</inkml:trace>
  <inkml:trace contextRef="#ctx0" brushRef="#br4" timeOffset="203456.7">30970 14314 33167 0,'-8'-10'2944'0,"0"-3"-2352"16,3 3-464-16,0 3-128 0,1 0 624 0,4 7 96 15,3-7 32-15,-3 7 0 0,10-3-496 0,7 2-112 16,3 3-16-16,8 3 0 0,2 3-304 0,5 0-64 16,2 3-16-16,5-1 0 0,2 3-64 0,1 5-32 0,-2 1 0 0,1 7 0 31,-4 1-160-31,-6 5-48 0,-5 4 0 0,-6 5 0 16,-6 6-160-16,-6 4-48 0,-8 3 0 0,-6 3 0 15,-5 0 256-15,-4 5 32 0,-3-3 16 0,-3 1 0 0,-5-1 272 16,4-3 48-16,2-4 16 0,2-7 0 0,1-3 480 0,3-4 96 0,0-6 32 15,9-2 0-15,3 1 96 0,0-3 32 0,6 1 0 0,2 4 0 16,1 1-464-16,3 4-144 0,2 3 0 0,3 4 0 16,3-2 0-16,3 1 0 0,2-2 0 0,3 1 0 15,3 1 0-15,1 1 0 0,-1 5 0 0,2 5 0 16,-1 3 128-16,-3 4 0 0,0 2 16 0,-6 3 0 16,-4 1-16-16,-3 4 0 0,-5-1 0 0,-3 4 0 15,-5 4-128-15,-5-3 192 0,-4-1-192 0,-3-1 192 16,-5-1-192-16,-3-2 0 0,-3-1 0 0,-4-3 128 0,-1-6-336 15,-3-5-80-15,-3-4-16 0,-7-6-13888 16</inkml:trace>
  <inkml:trace contextRef="#ctx0" brushRef="#br4" timeOffset="204288.16">26019 14863 11967 0,'0'0'528'15,"0"0"112"-15,0 0-512 0,0 0-128 0,0 0 0 0,0 0 0 0,0 0 1920 0,0 0 368 0,0 0 64 0,0 0 16 16,0 0-1392-16,0 0-272 0,0 0-48 0,0 0-16 15,0 0-288-15,6 9-64 0,-6-9-16 0,8 14 0 16,-3 3-272-16,2 2 0 0,-2 1 128 0,-1 7-128 16,1 2 192-16,2 9-32 0,-1 4 0 0,0 10 0 15,-1 7-16-15,2 9 0 0,-2 3 0 0,0 13 0 16,1 9-16-16,1 5-128 0,-2 6 192 0,1 4-64 16,-1 4-128-16,0 1 0 0,-1-2 0 0,0-2 0 15,-2-5 0-15,4-2 0 0,-4-3 0 0,1-6 0 16,-1-8 256-16,2-7-48 0,1-7 0 0,-1 0 0 15,0-1 240-15,-2 0 64 0,1 0 0 0,1-2 0 0,1-1-192 16,1-5-16-16,0-2-16 0,-2 3 0 16,3 2-288-16,0-3 160 0,-3 3-160 0,2-9 128 0,1-5-128 0,0-7 0 15,0 1 0-15,2-10 0 0,1-7 0 0,1 2 0 16,3-8 0-16,-1-1-176 16,0-2-496-16,1-6-96 15,0-3-32-15,1-8-11328 0</inkml:trace>
  <inkml:trace contextRef="#ctx0" brushRef="#br4" timeOffset="204688.75">26096 17822 30751 0,'0'0'1360'0,"-10"8"288"0,0-4-1328 0,10-4-320 0,-5 10 0 0,1-2 0 15,4-8-224-15,0 15-112 0,1-1-32 0,3-1 0 16,1 2-16-16,3 3-16 0,2 2 0 0,3 3 0 16,1-3 224-16,1 6 176 0,1 5-208 0,1 5 80 15,1 2-80-15,-2 0-16 0,3 3 0 0,-1-4 0 16,-1-7 224-16,-1-2 0 0,-2-2 0 0,3-6 0 15,-2-2 352-15,-2-4 16 0,-1-2 0 0,0-3 0 16,0-1 208-16,0-6 32 0,-1-2 16 0,2-1 0 16,0-1-32-16,2-9 0 0,3 0 0 0,0-11 0 0,2-4 240 15,2-10 32-15,-1-3 16 0,2-11 0 0,1-7-80 16,2-4-16-16,0 1 0 0,2 1 0 0,0-4-784 0,1 5 0 16,-1-1-144-16,0 7 16 15,-5 3-512-15,-2 7-80 0,-4 1-32 0,-1 5 0 16,-5 6-1680-16,1 2-352 0</inkml:trace>
  <inkml:trace contextRef="#ctx0" brushRef="#br4" timeOffset="205922.88">26242 14703 13823 0,'-10'-9'608'0,"5"4"128"0,5 5-592 0,-5-5-144 0,1 1 0 0,4 4 0 16,0 0 1808-16,0 0 336 0,4-9 64 0,2 4 16 15,1-4-1584-15,5 4-320 0,2 0-64 0,3-1-16 16,1-1-32-16,2 1 0 0,3-5 0 0,2 3 0 16,3-2 32-16,3 1 0 0,1-1 0 0,6 2 0 15,4-1 0-15,5 2 0 0,4-2 0 0,5 2 0 16,5-3 240-16,0 3 48 0,-3-4 16 0,4 5 0 16,4 1 32-16,7 0 0 0,6-1 0 0,-1 3 0 15,1-2-160-15,0 0-32 0,0 2 0 0,5 1 0 16,4 1-128-16,-1-2-48 0,1 0 0 0,-2 0 0 15,-2 0-80-15,3 2-128 0,2-2 176 0,2 2-176 16,-2 1 128-16,-1 0-128 0,-2 0 0 0,2 1 0 16,4 1 0-16,-2 1 0 0,-1 4 0 0,0-2 0 15,-2 2 128-15,4 2-128 0,3 3 144 0,-3-3-144 0,-3 2 0 16,-2-2 128-16,-2 2-128 0,2-4 0 0,0-1 0 16,0-2 0-16,-3-3 0 0,-3 0 0 0,-4-1 0 15,1 0 0-15,-1-1 0 0,3 0 0 0,0-2 0 0,-3 0 0 16,-6 0 0-16,-2 1 0 0,-2-2 0 0,3 2 0 15,0 0 0-15,2-1 0 0,0-2 0 0,-4 3 0 16,-4-1 0-16,-4 2 0 0,0 1 0 0,-2-1 0 16,0-1 0-16,-2 2 0 0,-2 2 0 0,-2-2 128 15,-4-2-128-15,-5 2 0 0,-5 3-128 0,-5-1-80 16,-5 1-16-16,-3 3 0 16,-3-1-640-16,-3 1-128 0,-4-1-32 0,-1 2 0 15,-2-2-448-15,-2 3-112 0,-9-8-16 0</inkml:trace>
  <inkml:trace contextRef="#ctx0" brushRef="#br4" timeOffset="206281.91">31333 14317 11967 0,'0'0'528'0,"-4"-10"112"0,3-4-512 0,0 2-128 15,1 3 0-15,0 9 0 0,6-10 2720 0,2 4 512 0,1 2 96 0,3-1 32 0,4 1-2656 16,3 1-512-16,2 2-192 0,6 1 0 0,5 1 176 0,0 3-176 16,2 1 160-16,-1 2-160 0,0-2 192 0,1 5-48 15,1-1-16-15,-1 4 0 0,-1 3 192 0,-1 1 16 16,2 0 16-16,-2 1 0 0,-3 0 96 0,0 1 0 15,1 1 16-15,-4 3 0 0,-2 1-112 0,-2-1-32 16,-3 1 0-16,-2 6 0 0,-5 0-48 16,-3 1-16-16,-6-1 0 0,-3 3 0 0,-7-1 128 0,-3-3 32 15,-7 1 0-15,-10 0 0 0,-5-2-32 0,-5 2 0 16,-5 0 0-16,-4 0 0 16,-4 3-1088-16,-6 2-240 0,-4-1-32 0,-11 2-16 15</inkml:trace>
  <inkml:trace contextRef="#ctx0" brushRef="#br4" timeOffset="207289.78">27093 19058 19919 0,'0'0'880'0,"-3"-12"192"0,-1 2-864 0,2 3-208 0,2 7 0 0,0 0 0 16,-3-11 368-16,3 11 16 0,-2-8 16 16,2-3 0-16,0 11 144 0,0 0 32 0,-4-9 0 0,3 2 0 15,1 7 80-15,-7-5 32 0,7 5 0 0,0 0 0 16,-10 0-144-16,3 4-32 0,-2 6 0 0,-4 2 0 16,0 2-320-16,0 9-192 0,1 3 192 0,-3 7-192 15,-1 7 0-15,1 6 0 0,1 0 0 0,0 2 0 16,-1 2 128-16,1-2-128 0,2 3 0 0,2-4 0 15,3-5 416-15,2 2-32 0,-1-2 0 0,4-1 0 16,2-2 80-16,5-3 16 0,0-3 0 0,4-4 0 16,2-2-256-16,2-3-48 0,1-5-16 0,4-1 0 15,1-1-160-15,4-3 0 0,2-6 0 0,3 0 0 16,3-4-240-16,2-4-16 0,1-4-16 0,-1-4 0 16,5 1-1952-16,-1-5-384 15</inkml:trace>
  <inkml:trace contextRef="#ctx0" brushRef="#br4" timeOffset="207875.65">27520 19112 18431 0,'-10'2'1632'0,"-2"-1"-1312"0,2-1-320 0,-3 1 0 16,3 1 1344-16,1 0 208 0,2 3 48 0,0 4 0 0,1-3-1312 0,1 7-288 15,-1 0 0-15,0 5 0 0,1 2 0 0,0 3 0 16,0 7-128-16,0 3 128 0,0 4 0 0,2 3 0 16,0-2-144-16,0 0 144 0,2-1 0 0,2 1-128 15,2-1 128-15,2-4 0 0,1-3 0 0,2-5 0 16,-1-8 0-16,6-1 144 0,-3-5 304 0,2-7 64 16,0-2 16-16,4-5 0 0,0-8 160 0,3-1 16 15,0-11 16-15,3-3 0 0,0-5-48 0,0-2-16 16,0-2 0-16,-2 0 0 0,2-2-320 0,-4 0-64 15,-3-3-16-15,-1 1 0 0,-4-4-256 0,-1 2 0 16,-4 2 0-16,-1 2 0 0,0 5-144 0,-4 9-96 0,-2 4-16 16,0 5 0-1,-1 7-448-15,-3 0-112 0,-5 3-16 0,-2 7-7776 0,-2 5-1568 16</inkml:trace>
  <inkml:trace contextRef="#ctx0" brushRef="#br4" timeOffset="208114.48">28153 19637 28559 0,'-14'17'2544'0,"-1"2"-2032"0,-3 6-512 0,1 5 0 16,0 3 1104-16,-1 0 128 0,0 2 32 0,0-4 0 0,0-1-1264 0,2-2-208 15,1-5-64-15,1 0-16 16,-2-3-96-16,4-2-32 0,0-3 0 0,-2-2 0 16,0-8-1568-16,1-1-304 0,2-4-64 0,-2-1-8864 15</inkml:trace>
  <inkml:trace contextRef="#ctx0" brushRef="#br4" timeOffset="208612.11">28764 19252 23951 0,'-11'5'2128'0,"2"-1"-1696"0,-3 0-432 0,0 6 0 15,-2 2 1280-15,-3 2 160 0,-3 2 32 0,-2 3 16 31,-2 3-1728-31,-3 3-336 0,-2-4-80 0,1 0-16 16,-2-1 160-16,-1 2 16 0,-2-2 16 0,1-6 0 0,3-3 480 0,-1-3 0 0,0 1 208 0,5-1-64 16,5-2 240-16,3-3 32 0,3-3 16 0,3-3 0 15,2-2-256-15,9 5-48 0,0 0-128 0,0 0 192 16,4-9-192-16,3-1 0 0,2 3 0 0,4 1-160 16,1-1 160-16,1 3-192 0,5 2 192 0,0 0-192 0,0 2 192 15,0 2-128-15,-1-1 128 0,0 3-128 16,-1 3 128-16,-1 0-208 0,-2 1 80 0,0 0 128 0,-1-5-160 15,4 0 160-15,-2 4 0 0,2-3-144 0,1-2 144 0,2-1 0 16,-1-1 128-16,2-1-128 0,-1 0 192 16,2-3-16-16,0-1-16 0,1-3 0 0,0-4 64 15,3-4 16-15,1 0 0 0,2-3 0 0,-2-3 80 0,-1 1 32 16,-1-1 0-16,-5-1 0 0,-3 0-48 0,-3 0-16 16,-3-1 0-16,-5 3 0 0,-3 4-160 0,-4 3-128 15,-2-1 192-15,-4 1-192 0,-1 2 240 0,-6 4-64 16,-6-3-16-16,-5 8 0 0,-5 1-160 0,-6 5 192 15,-2 1-192-15,2 5 192 0,1-2-352 0,4 3-64 16,4-5-16-16,3 3 0 16,5-3-288-16,4-2-64 0,4-2-16 0,10-1-8096 0,0 0-1600 15</inkml:trace>
  <inkml:trace contextRef="#ctx0" brushRef="#br4" timeOffset="208963.99">28992 18812 21183 0,'0'0'1888'0,"-8"-6"-1504"0,1-1-384 0,7 7 0 15,0 0 1792-15,0 0 272 0,0 0 64 0,0 0 16 0,0 0-1904 16,7 13-384-16,1-1-80 0,2 2-16 0,1 4 240 0,3 2 0 16,0 3 0-16,3 4-144 0,-2 4 144 0,2 5 256 15,-1 6-64-15,1 5-16 0,-2 1 240 0,-1 2 48 16,-3 3 16-16,0 2 0 0,-1 1-32 0,-5-5-16 16,-3-2 0-16,-2 3 0 0,-2 0-16 0,-3-1 0 15,-2-4 0-15,0-3 0 0,-2-8-144 0,0-1-16 16,-1-5-16-16,-2-4 0 0,2-2-432 0,-1-3-96 15,-1-2-16-15,0-7-9648 16,-1-2-1936-16</inkml:trace>
  <inkml:trace contextRef="#ctx0" brushRef="#br4" timeOffset="209692.81">29677 19034 26719 0,'0'0'2368'0,"0"0"-1888"0,-6-5-480 0,6 5 0 16,-5-7 1600-16,5 7 240 0,0 0 32 0,0 0 16 0,0 0-1616 0,10-5-272 15,-1 4-144-15,5 1 16 0,-2 2 128 0,4 5-128 16,0 0 128-16,2 6-128 0,-2 2 128 0,3 3 0 16,2 1-144-16,0 2 144 0,1 1 0 0,0 4 0 15,3-2 0-15,-1 3 0 0,0 2 0 0,-2-1 0 16,-4-5 0-16,0 1 0 0,-2 0-160 0,-1-4 160 16,1-2-208-16,-4-1 80 15,1-3-272-15,0 2-48 0,-4-3-16 16,1 1 0-16,0-4-1248 0,0 0-240 0,-1-3-48 0,0-1-9584 0</inkml:trace>
  <inkml:trace contextRef="#ctx0" brushRef="#br4" timeOffset="209970.78">30192 18997 36399 0,'0'0'1600'0,"-10"-3"352"0,2 2-1568 0,-1 2-384 0,0 2 0 0,2 2 0 15,-2 3 0-15,0 4-192 0,-1 6 0 0,-2 4 16 16,-2 3-16-16,0 7-16 0,-1 3 0 0,1 4 0 16,-1 6 208-16,-1-1 0 0,-4-3-160 0,-2 1 160 15,1-2 0-15,-2-1 0 0,-2-4 0 0,0-1 0 16,3 0-640-1,1-1 0-15,3-4 0 0,3-3 0 16,2-7-1792-16,6-4-384 0,4-6-64 0,3-9 0 0</inkml:trace>
  <inkml:trace contextRef="#ctx0" brushRef="#br4" timeOffset="210334.02">30807 18613 27647 0,'-14'-8'1216'0,"6"3"256"0,-3 1-1168 0,-1-2-304 0,2 2 0 0,0 3 0 15,1 1 960-15,0 3 128 0,-1 0 16 0,0 5 16 16,-3 0-1120-16,-1 4-368 0,-2 6 0 0,-3 8 0 16,-3 3 176-16,1 5 48 0,-7 4 0 0,0 7 0 15,0 0 144-15,-3 5 176 0,-1 2-48 0,3 3 0 16,2 3 336-16,3 5 64 0,3-5 16 0,3-2 0 16,4-1-64-16,4-6-16 0,2-4 0 0,4-3 0 15,2-8-144-15,4-2-16 0,5 1-16 0,3-4 0 16,2-6-464-16,5 1-80 0,2-6-32 0,4-4 0 15,2 0-1792-15,6-8-352 16,2-6-80-16</inkml:trace>
  <inkml:trace contextRef="#ctx0" brushRef="#br4" timeOffset="212377.53">30581 19223 27231 0,'0'0'1216'0,"-5"-8"240"0,5 8-1168 0,-4-7-288 0,1 2 0 0,3 5 0 0,0 0 0 0,0 0 128 16,0 0-128-16,9-7 0 0,-9 7 144 0,14-2-144 15,0 1 0-15,1 1 144 0,1 0 32 0,0 1 0 16,2 0 0-16,0 2 0 0,1 0-16 0,1 0 0 15,2-2 0-15,2 1 0 0,1-1-16 0,3-1 0 16,3-1 0-16,1 2 0 0,-1 0-144 0,1-1 0 16,0-1-192-16,-3 1 192 15,-3 0-1792-15,-2 0-224 0,-3 1-48 0,0-1-8736 0</inkml:trace>
  <inkml:trace contextRef="#ctx0" brushRef="#br4" timeOffset="212886.69">31638 19193 17503 0,'0'0'768'0,"0"0"176"0,-9 6-752 0,-1 4-192 0,-4 4 0 0,-1 5 0 16,-3 3 1696-16,-2-1 304 0,-6 0 64 0,4-1 16 15,-4 0-1680-15,1-6-400 0,-2-4 0 0,2 2 0 16,-2-4 0-16,0-2 0 0,4-1 0 0,-1-2 0 16,0 2 224-16,2-4-48 0,1-2-16 0,0-2 0 15,2 1 144-15,2-4 16 0,0-2 16 0,4 0 0 16,2-5-16-16,1 1-16 0,2-1 0 0,1-4 0 0,0-1-160 0,3-1-16 16,4-2-128-16,0 4 192 0,2 5-192 15,3-2 0-15,2-2 0 0,3 5 0 0,2 5 0 16,1 2 0-16,1 0 0 0,1 3 0 0,1 1-192 0,2 3 64 15,0 3 128-15,2 4-208 16,1-1-176-16,0 2-16 0,2-3-16 16,0 3 0-16,0-2 96 0,2 0 32 0,1-7 0 0,2 1 0 0,-3-3 288 0,3 0 0 15,-5 0 0-15,1-1 0 0,-1-3 144 0,-3-5 96 16,-1 1 16-16,-1-2 0 0,0 1 128 0,-1-2 16 16,0-1 16-16,-4 0 0 0,0-2-192 0,-2 0-32 15,-2 1-16-15,-1 0 0 0,-2-1-176 0,0 2 0 16,0 0 144-16,-5 1-144 0,1 3 192 0,0-2-16 15,-2 10-16-15,-2-9 0 0,2 9-32 16,-3-10 0-16,-5 6 0 0,-1 2 0 0,-2 0-128 0,-3 2-192 0,-3 2 32 0,-1-1 16 31,-2 1-224-31,-2 2-32 0,-2 0-16 0,0 2 0 16,-1-2-1488-16,0-1-288 0,-4 2-64 0,6 0-16 0</inkml:trace>
  <inkml:trace contextRef="#ctx0" brushRef="#br4" timeOffset="213161.26">32076 19388 24879 0,'-13'4'2208'0,"-2"2"-1760"0,-2 0-448 0,1 2 0 0,-2 5 1440 0,1 4 208 16,3 3 32-16,-1-1 16 0,0 0-1696 0,2 0-256 16,0 3-80-16,2-2-32 0,1 0 208 0,0 0 160 15,-1-3-208-15,2 1 80 16,-2 0-320-16,2-4-48 0,-1-4-16 0,0 0 0 16,0-5-1408-16,1-1-272 0,9-4-64 0</inkml:trace>
  <inkml:trace contextRef="#ctx0" brushRef="#br4" timeOffset="213562.84">32315 19034 29599 0,'0'0'1312'0,"0"0"272"0,-8-5-1264 0,8 5-320 15,0 0 0-15,-5 0 0 0,1 1 0 0,-1 4-144 0,0 4 16 0,0 0 0 16,1 5-16-16,-2 1 0 0,-1 1 0 0,-3 20 0 16,2-4 144-16,3-3 0 0,2 2-144 0,0-5 144 15,2 1 0-15,2-5 0 0,3-5 128 0,2 0-128 16,2-2 368-16,-2-8-16 0,0 0 0 0,3-3 0 0,2 0 144 15,0-2 16-15,2 1 16 0,1-2 0 0,1-1 96 0,12-4 16 16,-1-2 0-16,0-4 0 16,-1 1-336-16,-1-8-64 0,-1 0-16 0,0-4 0 0,-3 1-224 0,-2 1 128 15,-3-3-128-15,-3 3 0 0,-3-1 0 0,-4 2 0 16,-1 1 0-16,-4 4 0 0,-4 1-144 0,-2-2-32 16,-3 1 0-16,-3 3 0 15,-2-2-256-15,-1 4-48 0,-3 0-16 0,0 6 0 16,1 0-1424-16,-1 1-272 0,0 1-64 0</inkml:trace>
  <inkml:trace contextRef="#ctx0" brushRef="#br4" timeOffset="214079.09">32494 18410 17503 0,'0'0'768'0,"0"0"176"15,0 0-752-15,0 0-192 0,0 0 0 0,0 0 0 0,0 0 1344 0,1 11 256 16,4 3 32-16,1-1 16 0,3 2-1360 0,3 4-288 15,1 4 0-15,3 0 0 0,3 2 0 0,-1 4 224 16,-3 4-32-16,0 2-16 0,2 3 272 0,-1 3 48 0,-2 3 16 0,0-1 0 16,-2 3 176-16,-2 4 32 0,-1 7 16 15,-4 5 0-15,-2 9-400 0,-3 0-80 16,-3 2 0-16,-2-2-16 0,-4 0-64 0,-1 4-16 0,-2 5 0 0,-2-3 0 16,2-2 208-16,-2-5 32 0,0-4 16 0,-1-5 0 15,-3 1 240-15,-3-2 48 0,0-1 16 0,-2 0 0 16,0-7-576-16,-2 0-144 0,-5 1 0 0</inkml:trace>
  <inkml:trace contextRef="#ctx0" brushRef="#br5" timeOffset="-203141.69">11749 17675 24191 0,'-11'-8'1072'0,"3"1"208"0,-2-1-1024 0,3 2-256 0,1-3 0 0,1 4 0 0,-3-2 592 0,8 7 64 16,-5-7 16-16,1 2 0 0,4 5-240 0,-3-8-48 16,3 8-16-16,-3-6 0 0,2 1-144 0,1 5-32 15,0 0 0-15,0 0 0 0,0 0-48 0,9-6-16 16,-9 6 0-16,15-1 0 0,-2 1 16 0,1 1 0 15,1 1 0-15,3 2 0 0,1-1 32 0,2 0 0 16,2 1 0-16,3-2 0 0,2 2 32 0,6-1 16 16,5-2 0-16,1 1 0 0,2 1 96 0,0-2 32 15,2 1 0-15,4 0 0 0,5 2 112 0,1-2 32 16,5-3 0-16,3 1 0 0,5 3-144 0,1-1-32 0,-2-2 0 16,0 0 0-16,0 0-16 0,3-1-16 0,1 0 0 15,7-1 0-15,3 0-144 0,-1-2-16 0,-3 2-128 0,2 0 192 16,1 0-192-16,3 0 0 15,5 0 0-15,-3-1 0 0,-4 0 0 16,0 0 128-16,0 0-128 0,4 1 0 0,3 1 0 0,1-3 0 0,-1-1 0 0,-1 1 0 16,0-1 0-16,3-2 144 0,3 0-144 15,-2 3 192-15,-2 1-48 0,0 2 0 0,-2 2 0 0,4 2 0 16,8 0-16-16,-2 2-128 0,-5 0 192 0,-1-1-64 16,-1-2-128-16,5 2 0 0,4 2 0 0,-2-6 0 15,-5-4 0-15,2 1 128 0,2-1-128 0,3-1 0 16,2-2 0-16,-2 2 128 0,-4 3-128 0,2-1 0 15,-1-2 128-15,2 3-128 0,-2-1 0 0,-1 2 128 16,-1 0 32-16,1 1 0 0,1 0 0 0,-2 0 0 16,-1 0-160-16,-3 1 0 0,-2-1 144 0,2 0-144 0,4 0 0 15,-3 1 0-15,-2 2 0 0,-3-2 128 0,-1-1-128 0,1-1 0 16,3-1 0-16,-2 1 128 0,-2 0-128 0,0 0 0 16,-1-1 128-16,-1 2-128 0,0-1 0 0,-2 1 128 15,0 0-128-15,-5 1 0 0,-3-1 0 0,-3 3 0 16,-3-1 0-16,3 2 128 0,1 2-128 0,-3-2 176 15,-3 3-176-15,-2 2 192 0,-4-3-64 0,-3 2 0 16,-2-3 0-16,1-2 0 0,-5 3 16 0,1-1 0 16,-2-3 0-16,-1 1 0 0,-4 2 48 0,1-3 0 15,-1 2 0-15,-4-1 0 0,1 2-64 0,-1 0 0 0,2 1 0 16,-3-1 0-16,0 5 0 0,0-2 0 16,0 0 0-16,-1 1 0 0,1-1-128 0,-3 1 0 0,-4-5 0 0,0 5 128 15,-4-4-128-15,-1 0 0 16,-2-1 0-16,-2 1 0 0,-3-1 0 0,-1 0-176 0,-4-2 48 15,-1 1 0-15,-3 1-144 0,-10-4-32 0,0 0 0 0,0 0 0 32,0 0-1264-32,0 0-256 0,-8 6-48 0,-6 2-14576 0</inkml:trace>
  <inkml:trace contextRef="#ctx0" brushRef="#br5" timeOffset="-201564.2">3103 19959 21183 0,'-22'-3'1888'0,"11"1"-1504"0,-3-3-384 0,2 1 0 0,2-1 1312 0,3 1 192 16,-1-2 32-16,3 1 16 0,1 2-800 0,4 3-176 15,-5-10-16-15,4 2-16 0,1 8-32 0,3-10-16 16,1 1 0-16,3-1 0 0,0 2-304 0,6-2-64 16,2 3-128-16,-1-1 192 0,1-1-192 0,6 0 0 15,2 0 0-15,1-1 0 0,-3 1 0 0,5-2 0 16,1 1 0-16,2-2 0 0,1 5 0 0,2-2 0 16,1 2 0-16,4 1 0 0,2 1 0 0,3 1 0 0,2-4 0 15,3 5 0-15,5-1 0 0,-4 3 0 0,-3 1 0 0,0-2 144 16,1 1 64-16,2-1 16 0,1 0 0 0,1 4 0 15,6 0 0-15,2 1 0 0,3-3 0 0,-3 0 0 16,-1 1-32-16,1 0-16 0,0 0 0 0,4-1 0 16,3 0-48-16,4 0-128 15,4 4 192-15,1 3-64 0,2-4-128 0,-2 2 0 0,5 2 0 0,6-2 0 16,7-1 0-16,-1 1 0 0,-1 1 0 0,3 1 0 16,5 3 0-16,5-3 0 0,0 5 0 15,-1-5 0-15,-3 5 0 0,-3-1-144 0,5 5 144 0,-2-4-160 16,0 1 32-16,-3-5 0 0,-4 2 0 0,7-4 0 15,6 3 128-15,-4-3 0 0,-4-2 0 0,0 0 0 16,0 1 0-16,5-1 176 0,6-3-176 0,-2 2 192 16,-5-1 0-16,6 1 0 0,2-1 0 0,-2 2 0 15,-3-1-32-15,2-2 0 0,-3 1 0 0,2 0 0 16,2-1-160-16,-1 0 0 0,-7 1 144 0,3 0-144 0,1 2 0 16,-2-3 0-16,-3-1 0 0,-3 0 0 0,0 3 0 0,0-2 0 15,3 2 0-15,-5-1 0 0,-5 1 0 0,-6 3 128 16,-2-2-128-16,3 2 0 0,-2 1 0 0,-1-4 128 15,-4-1-128-15,-1 0 0 0,-2-2 128 0,-3 0-128 16,-2 0 160-16,3-1-160 0,2 0 224 0,-2 1-48 16,-5-4-16-16,0-1 0 0,-1 1-32 0,1 0-128 15,3 2 192-15,1-2-64 0,1-4-128 0,-5 2 0 16,-6-2 144-16,-2 0-144 0,-1 3 0 0,-1-2 0 16,-2 0 0-16,2 5 0 0,0-2 0 0,-2-2 0 15,-2 1 0-15,-3 1 128 0,-5-3-128 0,-1 4 0 0,-2 0 0 16,-2 1 0-16,0 2 128 0,-3-2-128 0,5 1 160 15,0 1-160-15,1 3 128 0,-2-1-128 0,-1 2 0 16,-5-2 0-16,-2 1 128 0,-3 0-128 0,-6-1 0 0,-4-1 0 16,1 2 144-16,-1-1-144 0,-1 2 128 15,0 3-128-15,-2-4 0 0,2 4 0 0,-4-1 0 0,3-1 0 16,-3 3 0-16,1 1-224 0,-1-2 32 0,1 5 0 31,0-3-512-31,-1 0-112 0,-1-2-16 0,-3 2 0 16,2-3-1856-16,-1 2-368 0,1-3-80 0,-1-2 0 0</inkml:trace>
  <inkml:trace contextRef="#ctx0" brushRef="#br5" timeOffset="-200411.54">16289 20029 8287 0,'-14'-3'736'0,"-2"-2"-592"0,-2-1-144 0,2 2 0 15,2-4 3904-15,1 5 768 0,4-2 128 0,0 3 48 16,9 2-3760-16,0 0-768 0,0 0-128 0,0 0-48 16,0 0 32-16,0 0 0 0,0 0 0 0,14-5 0 15,3 1-176-15,3 2 0 0,4-1 144 0,3 3-144 16,1-1 288-16,4 0-16 0,1 1 0 0,5-1 0 16,4 1 256-16,3 1 48 0,0 1 16 0,12 1 0 15,7 1-16-15,3 2 0 0,3-3 0 0,0 0 0 16,0 2-96-16,2 1-32 0,5-3 0 0,1 0 0 15,8 1-112-15,-3-3-16 0,-1-1-16 0,3 0 0 16,-1 1-64-16,6-1-16 0,8 0 0 0,-3 3 0 16,-3-2-80-16,2 4-16 0,4-2 0 0,2 3 0 15,3 2-128-15,-1-4 128 0,-2 1-128 0,3 2 128 16,1 1-128-16,-1 3 128 0,-5-1-128 0,-2-1 128 16,0-1-128-16,2 1 0 0,1-3 0 0,-3 4 0 15,-6-5 0-15,-1 2 0 0,0-1 0 0,-2 2 128 0,2 1-128 16,-3-2 0-16,-5 5 144 0,2-3-144 0,2 0 160 15,0-3-32-15,3 3-128 0,-4-3 192 0,-6 1 64 0,-1 0 16 16,-5-2 0-16,3 3 0 0,1-2-16 16,1-1 0-16,-4 0 0 0,0 4 0 0,-3-2-112 0,0 3-16 15,-2-4-128-15,6 3 192 0,-2-4-192 0,3 2 0 16,-2-1 128-16,-1-1-128 0,-2-1 0 0,0 3 0 16,0-2 128-16,0-2-128 0,1-3 0 0,-5-1 0 15,-5-1 0-15,-2 0 0 0,-5-3 0 0,0 1 0 0,-3 2 0 16,1-1 0-16,0 2 0 0,0-2-128 15,-2 1 128-15,-3-1 0 0,-4 1 0 0,-1 0 0 0,0 2 0 16,0 2 0-16,-2-1 0 0,2 3 0 0,-1-2 0 16,0 2 0-16,-2-3 0 0,0 1 0 15,0-2 0-15,-3 1 0 0,-3-1 0 0,-2 0 128 0,-4-1-128 0,-1 1 0 16,-3-3 0-16,-2 3 128 0,-2 0-128 0,-3-1 0 16,-3-1 0-16,0 2 0 0,-6 0 0 0,-7 0 0 15,0 0 0-15,0 0-160 0,8 2 160 0,-8-2-192 16,0 0-128-16,0 0-16 0,0 0-16 0,0 0 0 31,0 0-1248-31,0 0-256 0,0 0-64 0,0 0-13200 0</inkml:trace>
  <inkml:trace contextRef="#ctx0" brushRef="#br5" timeOffset="-199341.16">27055 20447 17503 0,'0'0'1552'0,"0"0"-1232"0,7-6-320 0,2 1 0 15,1-2 2032-15,2 2 336 0,3 0 80 0,3-1 16 16,2 2-1936-16,3 0-384 0,2 2-144 0,6-2 0 15,2 0 0-15,3 1 0 0,0 1 0 0,1-1 0 16,0 2 224-16,1 0-64 0,0 0-16 0,6 1 0 16,-1 2 176-16,5 1 48 0,6 2 0 0,3 1 0 15,5-1 192-15,-1-2 32 0,-2-1 16 0,2 0 0 16,3-1-64-16,4 3-16 0,2-3 0 0,3-1 0 16,4-1-64-16,-2-2-16 0,-3 2 0 0,3-2 0 15,1 1-16-15,8 0-16 0,4 1 0 0,0 0 0 0,-3 0-112 16,3 1-32-16,3 0 0 0,3 1 0 0,4 0-48 0,-4-1-16 15,-4 1 0-15,2 2 0 0,2 0-208 0,1-1 128 16,2 2-128-16,-3-3 0 0,-3 0 0 0,2 2 0 16,1 2 0-16,3 3 0 0,-2-3 0 15,1 2 128-15,-4 4-128 0,2-3 0 0,2 4 0 0,-3 2 144 16,-6-5-144-16,-3 2 128 0,-3 2-128 0,-4-3 0 16,-4 3 0-16,-1-7 0 0,-2 0 0 0,-7 0 0 15,-4-3 128-15,-6 5-128 0,-3-3 0 0,-2-1 0 16,-2 1 144-16,-2 3-144 0,-2-3 176 0,-1 5-48 15,-6-4 0-15,2 4 0 0,-2-2 16 0,-2 3 0 16,-3 0 0-16,-3 1 0 0,-3 1-144 0,-1-3 192 0,-2 3-192 0,1 0 192 16,-2-2-192-16,-6-3 0 0,-2-2 0 15,0 4 0-15,1-3-240 0,-1 0 32 16,-1 2 0-16,1-3 0 16,-5 3-528-16,7 4-96 0,-5 0-32 0</inkml:trace>
  <inkml:trace contextRef="#ctx0" brushRef="#br5" timeOffset="-195080.09">16357 10626 20271 0,'0'0'1792'0,"-7"-9"-1424"16,1 1-368-16,6 8 0 0,0 0 752 0,0 0 80 0,0 0 0 0,0 0 16 15,0 0-400-15,8-6-96 0,1-1-16 0,2 2 0 16,3 1-80-16,0-1 0 0,3 3-16 0,3 1 0 16,3 1-240-16,2 0 0 0,1 0 0 0,-1 2 0 15,2 2 0-15,5 0 0 0,-2-2 0 0,1 1 0 16,-1-2 0-16,2 0 0 0,0 1 0 0,-1-4 0 16,0 1 336-16,-3-3-16 0,-3 0-16 0,-1-2 0 15,-3 1 16-15,-2 1 0 0,-1 0 0 0,-4-1 0 16,-2 1-144-16,-3 1-32 0,-9 3 0 0,0 0 0 15,0 0 48-15,0 0 16 0,-2-9 0 0,-6 2 0 16,-6 0 48-16,-4 0 16 0,-5 6 0 0,-5-3 0 16,-5 0-272-16,-5 1 0 0,-5-2 0 0,-1 1 0 15,-1 0 0-15,2-4 0 0,-2 3 0 0,6-2 0 16,1-7-176-16,5 6 176 0,2-1-192 0,3 5 192 0,5-5-144 16,4 3 144-16,2 2 0 0,3 2-144 0,2 2 144 15,3-2 0-15,3-5 0 0,6 7 0 0,0 0 0 0,0 0 176 16,0 0-176-16,9 9 192 0,1-4-192 0,5 1 0 15,2 2 144-15,3-3-144 0,3 1 160 0,2 1-32 16,3-4-128-16,3 2 192 0,-1 2-64 16,3-2-128-16,0-3 176 0,6 0-176 0,1-5 368 0,3 2-48 15,-2-2 0-15,-1-2 0 0,-6-2 80 0,-4 3 16 16,-3-3 0-16,-4 4 0 0,-3-1-96 0,-2 3 0 16,-6-2-16-16,-2 0 0 0,-10 3-176 0,0 0-128 15,0 0 144-15,0 0-144 0,0 0 128 0,-12 6-128 16,-4-1 0-16,-8 4 0 0,-7-3 0 0,-8 5 0 0,-10 0 0 15,-4-3 0-15,-4-5 0 0,-2 1 0 0,0 1 144 16,1 1-144-16,4-3 0 0,3 2 0 0,4 2-192 16,9-3 192-16,6-2 0 0,8-1 0 0,3-1 0 0,9 0 0 15,4-4-272-15,8 4 64 0,0 0 16 0,13-5 0 32,6-3-512-32,8 2-112 0,6-3-16 0,7 3 0 15,6-4-1280-15,5 3-256 0,2 2-48 0,8-1-16 0</inkml:trace>
  <inkml:trace contextRef="#ctx0" brushRef="#br5" timeOffset="-194286.24">19293 10305 2751 0,'-11'0'128'0,"1"-1"16"0,-2-3-144 0,1 0 0 0,-2 2 0 0,0-1 0 15,1 1 2368-15,-1 0 448 0,0-1 96 0,3-2 16 16,-4 1-2032-16,2 1-384 0,0 1-96 0,-1-1-16 16,0-1 0-16,3 0 0 0,0 2 0 0,2-1 0 15,8 3 512-15,0 0 112 0,-7-1 0 0,7 1 16 16,0 0 160-16,0 0 16 0,0 0 16 0,0 0 0 16,0 0-400-16,11 0-64 0,3 0-32 0,4 0 0 15,2-2-208-15,2 2-32 0,2 0-16 0,2 0 0 16,0-3-256-16,2 2-48 0,3-1-16 0,-1 0 0 0,-1 1 96 15,1 1 0-15,-2 0 16 0,-2 0 0 0,-2 0 0 16,-2 0 0-16,-3 0 0 0,-4 3 0 0,-2 0-128 16,-4 0-16-16,-9-3-128 0,0 0 192 0,0 0-192 0,0 0 0 15,0 0 0-15,-6 8 0 0,-8 1 0 0,-5-2 0 16,-7 0 0-16,-6-2 0 0,-7 1 0 0,0 0-208 16,-3-2 64-16,1-1 16 0,0 3 128 0,3-1 0 15,1-2 0-15,6 0-128 0,3 0 128 0,3 0 0 16,8 0 0-16,5 1 0 0,2-4 0 0,10 0 0 15,0 0 0-15,0 0 0 0,0 0 0 0,0 0 0 16,0 0 0-16,13-4-128 0,4 1 128 0,5 0 0 16,1 3 128-16,4-2-128 0,-1 1 176 0,4 0-48 0,0-2 0 0,3 1 0 15,3-2 192-15,-1 3 16 0,1-1 16 0,0 2 0 16,-1-1 32-16,-4 0 16 0,-3-1 0 0,-4 1 0 16,-4 1-112-16,-3-1-32 0,-3 1 0 15,-4 0 0-15,-10 0-256 0,0 0 0 0,0 0 0 0,0 0 0 31,-12 4-320-31,-5 1-192 0,-9 1-16 0,-13-1-14624 0</inkml:trace>
  <inkml:trace contextRef="#ctx0" brushRef="#br5" timeOffset="-192633.74">27995 13798 3679 0,'0'0'320'0,"0"0"-320"16,0 0 0-16,0-8 0 0,0 8 3520 0,0-10 640 0,0 3 128 15,0 7 32-15,0 0-2784 0,-1-10-576 0,1 10-96 0,0-8-32 16,0 8 128-16,0-10 32 0,0 10 0 0,0 0 0 15,0-8-32-15,0 8 0 0,0 0 0 0,0 0 0 16,0 0-48-16,0 0-16 0,0 0 0 0,0 0 0 16,3-9-96-16,-3 9-32 0,0 0 0 0,0 0 0 15,0 0-320-15,3 10-80 0,1 7-16 0,-4 1 0 16,0 1-16-16,-1 6 0 0,0 4 0 0,-2 6 0 16,1 3-80-16,0 8-32 0,0 2 0 0,0 2 0 15,0-2 0-15,-1-4 0 0,3 2 0 0,0-8 0 0,0-1 64 16,3-4 16-16,-1-2 0 0,4-6 0 15,-1 0-304-15,1 1 0 0,2-6 0 0,2 1 0 16,0-2-336-16,0-4-176 0,0-1-48 16,0-4 0-16,2 0-1488 0,-3-2-288 0,0-3-64 0,0-4-12288 15</inkml:trace>
  <inkml:trace contextRef="#ctx0" brushRef="#br5" timeOffset="-191733.47">25074 9745 20271 0,'0'0'1792'0,"0"0"-1424"0,0 0-368 0,0 0 0 0,0 0 1216 0,0 0 192 15,0 0 16-15,0 0 16 0,0 0-416 0,0 0-96 16,0 0-16-16,18 1 0 0,0-1-32 0,-2-1-16 16,6-3 0-16,2 1 0 0,2 1-320 0,3-1-64 15,0-1-16-15,4-2 0 0,0 0 48 0,5 1 16 16,3-4 0-16,3 4 0 0,3 1 0 0,4 1 0 15,4-1 0-15,1 2 0 0,-4-2-160 0,-2 2-48 16,-2 0 0-16,0 2 0 0,-1-1-320 0,-1 0 0 16,-3-3 0-16,-3 3 128 0,-5 1-272 0,-3 1-48 15,-3 2-16-15,-6-2 0 16,-8-1-1776-16,-2 1-336 0,-13-1-80 0</inkml:trace>
  <inkml:trace contextRef="#ctx0" brushRef="#br5" timeOffset="-190368.26">28136 9573 18591 0,'0'0'832'0,"0"0"160"0,0 0-800 0,0 0-192 0,-5 6 0 0,-2 2 0 0,0-3 848 0,7-5 128 16,-9 9 32-16,2-3 0 0,-1 1-192 0,2 0-48 15,-1-2 0-15,7-5 0 0,-8 4-32 0,8-4-16 16,-11 4 0-16,2 0 0 0,1 0-16 0,8-4 0 15,-11-2 0-15,4-1 0 0,0-5 160 0,2 0 32 16,2-3 0-16,1 2 0 0,2-2-128 0,3-1 0 16,1-1-16-16,2-3 0 0,2-2-320 0,2-3-64 15,0 1-16-15,1 3 0 0,3-1-128 0,3 1-32 16,1 3 0-16,1-1 0 0,1-1-192 0,0 4 0 16,5 2 0-16,0-1 0 0,0 5 192 0,-2 4-48 0,-1 2-16 15,-1 1 0-15,-1 3-128 0,-3 2 160 0,-3 6-160 16,-1 3 160-16,-3 2-160 0,-3 3 0 0,-2 2 0 0,-4 2 0 15,-2 2 0-15,-2 5 0 0,-6-2 0 0,-2 3 0 16,-6 2 0-16,-2-2 0 0,-4-3 0 0,-5 0 0 16,-1-4 0-16,0 0 0 0,-2-5 0 0,0-2 0 15,3-3 0-15,-2-2 0 0,2-1 128 0,3-6-128 16,-2 0 128-16,3-6-128 0,3-2 128 0,3-5-128 16,4 1 240-16,4-4-48 0,1 2 0 0,4-7 0 15,2-4-16-15,4-1-16 0,4-6 0 0,4-1 0 16,1-4-160-16,6-4 128 0,3 0-128 0,4 2 128 15,2 3-128-15,4 3 0 0,2 4 0 0,1 0 0 16,-1-3 0-16,4 7 0 0,0 3-176 0,1 4 176 16,1 2 0-16,-2 6 0 0,-2 4 0 0,-3 2 0 15,-5 1 0-15,-3 6 0 0,-5 0 0 0,-1 8 0 0,-5 4-224 16,-3 7 32-16,-4 4 16 0,-4 0 0 0,-4 5-48 16,-4 3-16-16,-6 1 0 0,-2 0 0 0,-5-2 80 0,-3-3 16 15,-5-4 0-15,-3-3 0 0,-3-6 144 0,-1-4 192 16,2-4-32-16,2-1-16 0,1-1 208 0,1-7 32 15,1-3 16-15,2-5 0 0,0-2-96 0,3-7-32 16,0-4 0-16,4-3 0 0,1-2-96 0,3-5-32 16,5-6 0-16,3-2 0 0,6-4-144 0,3-1 160 15,3-4-160-15,6-7 160 0,1 0-160 0,6 3 0 16,5-1-192-16,2 6 192 0,2 7-288 0,2 5 64 16,3 5 16-16,1 5 0 0,-1 2 48 0,1 4 16 15,-1 7 0-15,-1 3 0 0,2 9 144 0,-5 1 0 16,-2 5 0-16,-2 5-128 0,-3 4 128 0,-3 7 0 15,-2 1 0-15,-6 5-128 0,-3 4 128 0,-4 4 0 16,-2 0 0-16,-6-1-128 0,-1-4 128 0,-5-3 0 0,-3-3 0 0,-4-5 0 16,-2 0 0-16,-4-6 0 0,0-2 0 0,-3-4 128 15,-1-6 64-15,1-1 0 0,0-4 16 0,1-5 0 16,0-4-16-16,3-3-16 0,1-7 0 0,4-1 0 16,3-2-48-16,3-5 0 0,0-3 0 0,4-2 0 15,4-2-128-15,4 0 128 0,4-2-128 0,4 5 128 16,0 0-128-16,4 9 0 0,-1 0 0 0,4 2 0 15,0 4 0-15,1 6-176 0,1-1 176 0,-1 7-128 16,-1 3 128-16,2 6-192 0,0 1 192 0,-2 2-192 16,-3 3-192-16,-1 2-64 0,-2 0 0 15,-4 4 0-15,0 2-1888 0,-3 1-384 16,-1-1-80-16</inkml:trace>
  <inkml:trace contextRef="#ctx0" brushRef="#br5" timeOffset="-189929.35">29410 8667 1839 0,'0'0'160'0,"0"0"-160"0,0 0 0 0,0 0 0 16,9-7 3696-16,-9 7 704 0,0 0 144 0,0 0 16 16,0 0-2160-16,0 0-432 0,0 0-96 0,0 0-16 15,0 0-512-15,0 0-128 0,0 0 0 0,0 0-16 16,0 0-368-16,2 12-80 0,-4-2-16 0,-3 4 0 15,-4 4-256-15,-3 0-48 0,-3 3-16 0,-1 6 0 16,-2-2-32-16,-2 8-16 0,-3 3 0 0,0 3 0 16,0 3-128-16,0 7-32 0,-1 1 0 0,2 4 0 15,-2 4-16-15,4 0-16 0,1-1 0 0,3-3 0 16,4 1-176-16,4-2 160 0,1-6-160 0,3-2 160 0,2-9-160 16,5-3 128-16,6-7-128 0,0 4 128 0,1-8-128 15,3-1 0-15,2-3 0 0,4-4 0 16,3-2-1360-16,3-5-160 0,2-4-16 0,4-3-8352 15,4-3-1664-15</inkml:trace>
  <inkml:trace contextRef="#ctx0" brushRef="#br5" timeOffset="-189347.47">29719 8898 23551 0,'0'0'1040'0,"0"0"224"0,0 0-1008 0,0 0-256 0,0 0 0 0,0 0 0 15,0 0 816-15,0 0 112 0,0 0 32 0,0 0 0 16,0 0-64-16,8-9 0 0,3-2 0 0,4 3 0 16,2-2-432-16,4 2-80 0,5-1-32 0,2 3 0 15,2-4-160-15,2 4-16 0,2-3-16 0,1 4 0 16,-2 2 128-16,-3 2 32 0,-2 1 0 0,-4 2 0 16,-2 2-320-16,-4 3 0 0,-4-1 128 0,-5 5-128 0,-3 1 0 15,-3 3 0-15,-6 3 128 0,-3 1-128 0,-6 1 0 16,-2-1 160-16,-4 0-160 0,-1 4 128 0,0-1-128 0,0-3 0 15,-2-1 144-15,-2-1-144 0,0-3 128 0,2-3-128 16,4-1 128-16,3-1-128 0,1 0 128 0,4-3-128 16,9-6 160-16,-2 11-160 0,2-11 0 0,0 0 0 15,5 9 0-15,2 3 0 0,3 0 0 0,4 1 0 16,3 4 0-16,-1 0 0 0,1 3 0 0,0 2 0 16,0 1 0-16,1 1 0 0,0-1 0 0,0 0 0 15,0-2 0-15,-3 3 0 0,-1 2 384 0,-3 1 0 16,-3 1-16-16,-2-4 0 0,-3 2 144 0,-6-5 48 15,-3-2 0-15,-1 3 0 0,-4-3-48 0,-2 1 0 16,-2-2 0-16,-1-3 0 0,-4-3-128 0,1 1-16 0,0-6-16 16,-1-1 0-16,-2 1-192 0,2-5-32 0,1-2-128 0,1-1 192 15,0-5-448-15,2-1-80 0,1 0-32 0,4-2 0 32,4 3-2288-32,3-2-464 0,-1 2-80 0</inkml:trace>
  <inkml:trace contextRef="#ctx0" brushRef="#br5" timeOffset="-189085.89">30470 9621 28559 0,'0'0'1264'0,"0"0"272"0,0 0-1232 0,6 12-304 0,0 2 0 0,-3 2 0 0,-3 1 736 15,-1 1 96-15,-1 1 0 0,-4 1 16 0,-1 2-208 0,-2 2-64 16,0-3 0-16,-1 2 0 0,-3 1-160 0,-2-2-32 16,-3-2-16-16,2-2 0 0,-2 3-368 0,1-4 144 15,3 0-144-15,2-4 0 0,3-8 0 0,9-5-256 16,0 0 32-16,0 0 0 16,0 0-1440-16,0 0-272 0,0 0-64 0,0-9-11264 0</inkml:trace>
  <inkml:trace contextRef="#ctx0" brushRef="#br5" timeOffset="-188654.61">31329 8596 29135 0,'0'0'1280'0,"0"0"288"0,0 0-1248 0,0 0-320 0,0 0 0 0,0 0 0 16,0 0 304-16,0 0 0 0,-11 6 0 0,0-1 0 15,-2 3 176-15,-1 4 32 0,-3 6 16 0,0 6 0 16,-4 3-208-16,0 6-32 0,-1 0-16 0,0 4 0 16,1 2-272-16,-1 5 128 0,1 4-128 0,-1 0 0 15,-1-1 256-15,3-1-64 0,3 0-16 0,4-3 0 16,5-5-32-16,4-4 0 0,4-3 0 0,5-6 0 0,5-2-144 0,3-4 0 15,3-2 0-15,5-4 128 0,1-2-128 0,4-3 0 16,2-5 0-16,4-4 0 0,3-5 128 0,3-3 0 16,2 1 0-16,-1 1 0 0,1-5 32 0,-4 3 0 15,-3 2 0-15,-2-1 0 0,-3-2 0 0,-4 2 0 16,-6-2 0-16,-5 2 0 0,-7-2 128 0,-6 10 32 16,0-10 0-16,-5 1 0 0,-7 0 128 0,-5 4 48 15,-6 1 0-15,-4 3 0 0,-6 0-496 0,-1 2 0 16,-1 2 0-16,2 3 0 15,2 0-288-15,1 0-160 0,5 0-16 0,2 3-16 16,4-3-2128-16,2 2-416 0,3-3-96 0</inkml:trace>
  <inkml:trace contextRef="#ctx0" brushRef="#br5" timeOffset="-188206.75">31745 7816 27647 0,'-2'-10'2448'0,"2"4"-1952"0,0 6-496 0,3-10 0 0,1 3 128 0,4 2-128 16,2 0 0-16,3 0 0 0,1 4 672 0,6 0 32 15,2 2 16-15,4 3 0 0,6 5-352 0,2 2-80 16,2 6-16-16,1 8 0 0,0 5-272 0,-2 7 0 16,0 7 0-16,-5 0 0 0,-1 6 0 0,-3 7 0 15,-3 6 0-15,-4 6 0 0,-3 5 0 0,-6 7 0 16,-5 8 0-16,-5 6 0 0,-6 3 176 0,-7 8-32 15,-3 2 0-15,-4 0 0 0,-2-5-16 0,-3-8 0 0,-1-7 0 16,-2-4 0-16,-2-7 896 0,-3-3 192 16,-2-7 16-16,-2-3 16 0,-3-6-208 0,-2-3-32 0,-4-2-16 15,4-4 0-15,-2-4-416 0,0 1-64 0,2-3-32 0,2 1 0 16,-5-7-352-16,-2-3-128 0,1-5 0 0,-1 2 144 31,0-1-2208-31,2-3-448 0,0-3-96 0</inkml:trace>
  <inkml:trace contextRef="#ctx0" brushRef="#br5" timeOffset="-180109.87">27332 8516 22111 0,'0'0'1968'0,"6"-9"-1584"16,-6 9-384-16,10-8 0 0,-2-3 640 0,1 3 64 16,-2 3 0-16,-7 5 0 0,11-6 416 0,-4 0 96 0,0 1 0 0,-7 5 16 15,0 0-352-15,0 0-80 0,0 0-16 0,11 3 0 16,-11-3-448-16,9 5-80 0,-3 4-32 0,-2 1 0 15,-1 4-224-15,-2 4 144 0,-1 2-144 0,-1 4 128 16,-2 3-128-16,-1 6 0 0,-2 4 0 0,-3 2 0 31,0 7-416-31,0 1-64 0,0 5-16 0,-3 4 0 16,-2 4-2224-16,-2-2-448 0</inkml:trace>
  <inkml:trace contextRef="#ctx0" brushRef="#br5" timeOffset="-179913.12">27263 9820 24879 0,'-8'6'2208'0,"-2"5"-1760"0,4 1-448 0,0 1 0 0,-1 1 464 0,2 1 16 16,1-1 0-16,2-1 0 0,-2 1-96 0,1 1 0 16,2-3-16-16,0 0 0 0,1 2-368 0,0 1 128 15,0-2-128-15,0-2 0 0,0 2-256 0,1 4-112 16,-2 0-16-16,0-1-16 15,1-6-448-15,0 2-96 0,0 2-16 0,1 0-9904 0</inkml:trace>
  <inkml:trace contextRef="#ctx0" brushRef="#br5" timeOffset="-179752.88">27217 10304 4607 0,'-6'15'400'0,"1"-6"-400"0,-3 3 0 0,-1 0 0 0,-1 0 3312 0,0 2 576 16,0 1 112-16,-3 0 32 0,3 3-2496 0,0-3-512 15,-2-3-80-15,2 2-32 0,-1 1-464 0,3-1-112 0,0-3-16 0,3 1 0 16,0 0-64-16,3-3-32 0,1 3 0 0,-1-5 0 15,1 4-32-15,1-2-16 0,0-9 0 0,3 12 0 32,-2-3-512-32,1 1-112 0,1 2 0 0,-3-12-16 15,2 7-1696-15,-2-7-336 0</inkml:trace>
  <inkml:trace contextRef="#ctx0" brushRef="#br5" timeOffset="-179421.32">27037 10716 4607 0,'0'0'192'0,"-7"6"64"0,1 2-256 0,6-8 0 0,-6 6 0 0,6-6 0 16,0 0 4192-16,0 0 800 0,0 0 144 0,0 0 48 15,2 10-3840-15,-2-10-768 0,0 0-160 0,12 4-32 16,-1-4-256-16,1-1-128 0,-1 0 0 0,2-1 128 16,-1-2-128-16,2 3-256 0,2-1 64 0,-1 0 16 15,1 1-480 1,2 0-112-16,3 2 0 0,0-1-16 0,0 1 128 0,1 2 16 16,0 2 16-16,0 0 0 0,-1-2 416 0,2 0 80 0,-1 0 128 0,-1 2-208 0,1-5 208 0,2-2 0 15,2-2 0-15,2-1-144 0,3-2 144 0,4-2 0 16,0 3 0-16,5-3 0 0,3 2 0 0,0-4 0 15,0 5 0-15,-2-3 0 0,0 4 0 0,-6 1 128 16,-3 2-128-16,0 0 0 0,0 2 192 0,-1 3-16 16,-1-2-16-16,-2 2 0 0,2-1 48 0,1 2 16 15,0 2 0-15,1-2 0 0,0 0-224 0,0 0 176 16,-2 0-176-16,2-2 160 0,0 1 80 0,-4-2 16 16,-3-1 0-16,-1 0 0 0,-2 0 96 0,-1 0 32 15,1 1 0-15,0-1 0 0,-1-1-384 0,1 0 0 0,2 0 0 16,1-2 128-1,1 0-1632-15,-1 0-320 0</inkml:trace>
  <inkml:trace contextRef="#ctx0" brushRef="#br5" timeOffset="-179190.63">29204 10720 4607 0,'14'-2'400'0,"0"1"-400"0,-3 0 0 0,5 1 0 15,2-1 2976-15,-3-1 512 0,1 2 96 0,1-1 32 16,1 0-2000-16,-2-1-400 0,1 0-64 0,-2 1-32 16,0 1-352-16,0 0-80 0,1 0-16 0,-1 1 0 15,-1-1-448-15,-1-1-96 0,1-2 0 0,-2 1-128 16,1 0 0-16,0 1-352 0,-1-3 48 0,2 2 16 16,0-1-544-16,-1 2-96 0,-13 1-32 0,12-4 0 15,0 0-112-15,-12 4-16 0,10 0-16 0,-10 0-6688 16</inkml:trace>
  <inkml:trace contextRef="#ctx0" brushRef="#br5" timeOffset="-178694.3">27561 8550 21935 0,'0'0'960'0,"0"0"224"0,8-6-944 0,4 2-240 0,2 0 0 0,2 3 0 0,1-1 640 0,2 4 96 16,3-2 16-16,3 2 0 0,5 1-432 0,2 2-64 16,1 2-32-16,3 0 0 0,-3-1-224 0,0-1-192 15,0-1 48-15,0 1-7312 16,0 1-1456-16</inkml:trace>
  <inkml:trace contextRef="#ctx0" brushRef="#br5" timeOffset="-178527.31">28848 8655 13823 0,'0'0'608'0,"0"0"128"0,12 4-592 0,-1-3-144 0,2 2 0 0,-1-2 0 16,1 4 1088-16,0-1 192 0,1-1 48 0,-4-2 0 15,1-1-1200-15,1-1-128 0,-1-2-224 0,0-2-7904 16</inkml:trace>
  <inkml:trace contextRef="#ctx0" brushRef="#br5" timeOffset="-178184.87">29598 8597 9215 0,'0'0'816'0,"0"0"-656"0,0 0-160 0,0 0 0 16,0 0 768-16,0 0 128 0,0 0 32 0,-4 10 0 15,4-10-544-15,0 0-96 0,0 0-32 0,0 0 0 16,0 0-64-16,2 12 0 0,0-5-16 0,-2-7 0 16,0 0-176-16,4 13 0 0,-4-13 0 0,4 15 128 15,-2 4-128-15,0 2-256 0,-2-1 64 0,0 3-5952 16</inkml:trace>
  <inkml:trace contextRef="#ctx0" brushRef="#br5" timeOffset="-177934.94">29462 9883 10815 0,'-8'51'480'0,"5"-13"96"0,0 5-448 0,2-2-128 0,-2 0 0 0,1 1 0 0,-1-3 0 0,1-1 192 15,2 2-64-15,0-3 0 0,0-3 272 16,2-2 64-16,1-3 16 0,1-2 0 0,1-1 560 0,0-2 112 15,0-2 32-15,0 0 0 0,1-7 272 16,-2-1 48-16,0-5 16 0,-2 3 0 0,1 1-224 0,-2-5-32 16,-1-8-16-16,4 10 0 0,-4-1-288 0,1 0-64 15,-1-9-16-15,-1 6 0 0,1-6-240 0,0 0-32 16,0 9-16-16,0-9 0 0,0 0-256 0,0 0-48 16,0 0-16-16,0 0 0 0,0 0-16 0,0 0-16 15,0 0 0-15,0 0 0 0,0 0-240 0,0 0 0 16,0 0 0-16,0 0-10208 15,0 0-1968-15</inkml:trace>
  <inkml:trace contextRef="#ctx0" brushRef="#br5" timeOffset="-174135.61">26014 7731 9215 0,'-6'-9'816'0,"0"-1"-656"0,2 1-160 0,-1 2 0 0,1 2 1808 0,4 5 336 15,-5-8 64-15,5 8 16 0,-1-6-1520 0,1 6-288 16,0 0-64-16,0-5-16 0,0 5-16 0,0 0 0 15,0 0 0-15,0 0 0 0,0 0-160 0,0 0-32 16,0 0-128-16,0 0 192 0,10 2-192 0,-10-2 128 16,0 0-128-16,9 9 0 0,-4 2 0 0,0 0 0 15,-1 1 0-15,0 4 0 0,-4 1-128 0,2 5 128 16,1 5 0-16,0-1 0 0,-2 7 0 0,1 6 0 16,1 6 0-16,1 6 0 0,-2 0 0 0,2 9 0 0,0 7 0 15,0 6 0-15,-2 3 0 0,0 4 0 16,1 4 0-16,1 2 0 0,-1 4 0 0,0-2 144 0,1 0-144 15,3-4 128-15,-2-4-128 0,1-3 0 16,-1 1 0-16,2-2 0 0,-2 2 336 0,0 2-16 16,-1-1 0-16,-1 2 0 0,1-5 0 0,1-1-16 0,-3 5 0 0,-2 0 0 15,0 7-160-15,-2-3-16 0,2-4-128 0,-2-3 192 16,-1 0-64-16,2-1 0 0,1-1-128 0,0 1 192 16,-1-3 48-16,1 2 0 0,1-4 0 0,1 0 0 15,2-4-16-15,-4 6 0 0,0 0 0 0,3-4 0 16,1-3 80-16,-2-1 16 0,-2-4 0 0,0 3 0 15,-1-6-128-15,0 3 0 0,1 3-16 0,-3-5 0 16,1 1 32-16,-2 0 16 0,0-3 0 0,0 1 0 16,0 2-80-16,0-4-16 0,1 0 0 0,0-1 0 15,-1-1 32-15,0 0 0 0,1-5 0 0,0 0 0 0,2-6 64 16,1 3 16-16,1-4 0 0,2-1 0 0,-2-1 0 0,1 1 0 16,2-2 0-16,0-3 0 0,-1-1-240 15,0-2 144-15,-3 2-144 0,2-2 128 0,-1-3-128 0,-1 1 0 16,-1-1 0-16,-1-1 0 0,0 4 0 0,-2-1 0 15,0 0 0-15,0-3 0 0,1 2 0 0,-2 0 0 16,-1-4 0-16,1 2 128 0,0-4-128 0,1 1 0 16,1-5 0-16,-1-2 0 0,0 0 0 0,0-2 0 15,0-1 0-15,2-1 0 0,-1-4 0 16,1 3 0-16,-1-1 0 0,1-4 0 0,2 0 0 16,0-9 128-16,0 8-128 0,0-8 0 0,0 0 0 0,0 0 0 15,0 0 0-15,0 0 0 0,0 0 0 0,0 0 0 0,0 0 0 16,10 2-176-16,-10-2 176 0,13-2 0 0,-2-4 128 15,2 3-128-15,-2-5 0 0,4 2 0 0,1 2 0 16,1-4-128-16,4 2 128 0,-2 1 0 0,3-2 0 0,2 1 0 16,1-2 0-16,3-2 0 0,1 1 0 0,1-2 0 15,1 1 0-15,2 1 0 0,2-4 0 0,3 0 0 16,2 1 0-16,4-2-128 0,5-2 128 0,6 4-128 16,2 0-64-16,0 1-16 0,-1-1 0 0,1 4 0 15,1 1 16-15,1 0 0 0,4 2 0 0,4 2 0 16,4 0 48-16,0 1 16 0,-1 1 0 0,0 1 0 15,1 1 128-15,4 4-208 0,3 0 80 0,6 3 128 16,0 1 0-16,-2-3 0 0,-2 3 0 0,4-2 0 16,4 5 0-16,2-3 0 0,6 1 0 0,-2-2 0 0,0 2 0 15,7-3 0-15,6 4 0 0,1-6 0 16,0-3 256-16,8 3-16 0,7 0-16 0,1-2 0 0,3-3-16 0,4 0 0 16,3 0 0-16,2-1 0 0,-1-1-64 0,6 0-16 15,5-2 0-15,-2-1 0 0,-3 0 128 16,3 1 0-16,6-2 16 0,-4 1 0 0,-6 1 192 15,3 0 48-15,5-2 0 0,-2 4 0 0,-1 4-96 0,-4 1-16 16,1-1 0-16,-65 0 0 16,12 1-112-16,9 2-32 0,7 4 0 0,13-3 0 0,12 4-128 0,293 17-128 0</inkml:trace>
  <inkml:trace contextRef="#ctx0" brushRef="#br5" timeOffset="-173306.04">27699 7838 18431 0,'-32'15'816'0,"8"3"160"0,-8 6-784 0,-1 12-192 16,-6 10 0-16,-3 8 0 0,-3 6 0 0,-4 9-240 16,-7 3 48-16,-2 7 16 0,-5 5 416 0,1 6 80 15,3 4 0-15,2 10 16 0,5 6-176 0,-1 5-32 16,-1 4-128-16,1 3 192 0,-3 0-384 0,5-2-96 16,5-5-16-16</inkml:trace>
  <inkml:trace contextRef="#ctx0" brushRef="#br5" timeOffset="-172738.58">29172 8092 14735 0,'-86'84'640'0,"17"-16"160"0,-16 15-640 0,-10 22-160 0,-7 15 0 0,-3 22 0 16,-2 9 1696-16,-6 13 304 0,-9 9 64 0,7 8 16 15,7 10-1632-15,-1 1-320 0,-4-3-128 0,6-2 0 16,10-4-144-16,6-5-144 0,4-4-32 0,5-7 0 16,2-11-864-16,7-10-176 15,7-12-48-15,10-13 0 0,9-12-160 16,8-13-32-16</inkml:trace>
  <inkml:trace contextRef="#ctx0" brushRef="#br5" timeOffset="-172339.68">30591 10877 14735 0,'-17'0'1312'0,"-4"4"-1056"0,-5 4-256 0,-7 4 0 15,-4 13 3168-15,-5 2 576 0,-5 8 112 0,-3 5 32 16,-4 7-2784-16,1 6-544 0,-1 4-112 0,0 8-32 15,-2-3-192-15,-3 7-32 0,-3 2-16 0,0 1 0 16,1-1-176-16,1 4 0 0,2-1 0 0,4 1 0 16,7-2 0-16,-1-2-256 0,0-5 48 0,2-3 0 15,3-9-544-15,4-6-96 16,6-5-32-16,8-1 0 0,2-2-2112 0,7-10-416 16,-1 3-96-16,12-13-16 0</inkml:trace>
  <inkml:trace contextRef="#ctx0" brushRef="#br5" timeOffset="-172077.78">31777 10990 35935 0,'-29'13'1600'0,"6"5"320"0,-4 11-1536 0,-2 10-384 0,-4 11 0 16,-9 10 0-1,-5 10-480-15,-3 7-160 0,-3 8-48 0,-1 4 0 0,-4 2 528 0,1 6 160 16,0 4 0-16,-3 3 0 16,-2 4-1568-16,-3-5-208 0,-1-8-32 0,3-2-6976 15,7-5-1392-15</inkml:trace>
  <inkml:trace contextRef="#ctx0" brushRef="#br5" timeOffset="-171620.49">29967 10580 33167 0,'-5'-7'2944'0,"-2"2"-2352"0,1-1-464 0,6 6-128 16,-10 5-256-16,-4 4-80 0,-5 7-16 0,-5 10 0 15,-7 8 352-15,-6 15 0 0,-6 14 0 0,-4 11 0 16,-5 7 0-16,-3 13 0 0,-6 7 0 0,-10 9 0 15,-12 12 0-15,-3 4 0 0,-6 4 0 0,-2 6 0 32,-4 5-608-32,-3-1-96 0,-6-6-32 0,5 0 0 15,8-6-1920-15,1-7-384 0,-34 24-80 0,26-37-16 0</inkml:trace>
  <inkml:trace contextRef="#ctx0" brushRef="#br5" timeOffset="-171347.42">28772 10300 20271 0,'-65'10'896'0,"18"2"192"0,-6 0-880 0,-5 11-208 16,-1 12 0-16,-9 12 0 0,-8 15 3776 0,-7 10 720 0,2 12 144 16,1 8 32-16,2 6-3696 0,-7 6-720 0,-9 7-256 15,1 7 144 1,1 5-1232-16,5 5-256 0,5 5-64 0</inkml:trace>
  <inkml:trace contextRef="#ctx0" brushRef="#br5" timeOffset="-162355.77">13118 5883 24703 0,'-3'-13'1088'0,"3"13"240"0,0-12-1072 0,0 12-256 0,0 0 0 0,0 0 0 0,3-7 448 0,-3 7 16 16,4-10 16-16,1 5 0 0,-5 5 208 0,8-5 32 15,-8 5 16-15,10-6 0 0,1 2-272 0,1 4-48 16,-1 2-16-16,3 1 0 0,0 1-400 0,3 0 0 15,0 1 128-15,5 1-128 0,3 0 0 0,3-2 0 16,4 1 0-16,5 3 128 0,2 1-128 0,7 1 0 16,6-4 144-16,3 2-144 0,5-3 0 15,2-4 0-15,1-1 0 0,2 0 128 0,4 0-128 0,7-1 0 16,6-1 0-16,1-4 128 0,5 0 32 0,-3 1 16 16,3 1 0-16,6-1 0 0,9 3 32 0,-1-1 16 15,-3-1 0-15,1 3 0 0,3 2 32 0,3-1 16 16,1-1 0-16,-2 1 0 0,-3 0-16 0,5 0 0 15,4 0 0-15,-3-1 0 0,-3-1-16 0,0 2-16 0,4 0 0 16,1 2 0-16,0-2-96 0,1 1-128 0,-2 1 176 0,3 0-176 16,4-2 128-16,-2 1-128 0,-2 3 0 15,4-2 0-15,2 2 0 0,-4-4 0 16,-4-4 128-16,-2 3-128 0,-3 2 0 0,2-2 0 0,0-4 0 0,-4 2 0 16,-4 2 0-16,3 0 0 0,3 1 0 0,-1 0 0 15,-2 0 0-15,0 2 0 0,-1 5 0 0,4-3 0 16,1-4 128-16,-4 2-128 0,-5 5 144 0,-1-1-144 15,-3 3 128-15,-1-4-128 0,-5-1 0 0,-3 2 144 16,-6-1-144-16,-6 0 0 0,-3 4 0 16,-3-5 0-16,0-2-368 0,-9 1 0 0,-6-3 0 0,-9-1 0 31,-8-2-1488-31,-6-1-288 0,-10-5-64 0</inkml:trace>
  <inkml:trace contextRef="#ctx0" brushRef="#br5" timeOffset="-161340.56">11224 3669 21183 0,'-5'-3'1888'0,"-1"3"-1504"0,1 0-384 0,5 0 0 0,0 0 432 0,0 0 16 16,0 0 0-16,0 0 0 0,0 0 128 0,0 0 16 15,0 0 16-15,0 0 0 0,6 13-240 0,5-1-48 16,3 2-16-16,3-4 0 0,2 1-304 0,5-2 128 16,1 1-128-16,7 0 0 0,5-5 128 0,6-2-128 15,8 1 0-15,-1-2 0 0,2-2 192 0,4 2-64 16,2 1 0-16,8 3-128 0,7 0 272 0,6 3-48 16,8-4-16-16,2 0 0 0,-1-1-48 0,2 2-16 15,3 3 0-15,1 0 0 0,1-3-144 0,-2 1 192 16,-6-2-192-16,4 2 192 0,-1 2-192 0,1-5 0 15,-2-3 0-15,-4-1 0 0,-5 0 0 0,-1 0 128 16,-3 0-128-16,-1-1 0 0,-1-1 0 0,-7-2 0 0,-8-4 128 0,-6 3-128 16,-3 2 0-16,-6 0 0 0,-5-1 0 0,-4 3 128 15,-6 1 16-15,-5 1 0 0,-4-1 0 16,-6 4 0-16,-3-3 48 0,-11-1 0 0,0 0 0 0,0 0 0 16,-11 2-192-16,-8 0 128 0,-6-2-128 0,-9 1 128 15,-10 3-128-15,-4 1 192 0,-7 1-192 0,-9-2 192 16,-10-1-192-16,-2-1 0 0,-2 1 0 0,-1 3 0 15,-3-1 0-15,-10 1 0 0,-7 1 0 0,1-3 0 16,2 2 0-16,1 3 0 0,3-3 0 0,-4 2 0 16,1-3 0-16,3 1 0 0,9 3 0 0,2-2 0 15,5 1 0-15,1-2 0 0,0-3 0 0,9 5 0 16,9-2-160-16,9-2 160 0,6 1 0 0,9 3-144 16,6-4 144-16,8 2 0 0,6 2 0 0,13-8 0 15,0 0-192-15,7 9 64 0,8-1 0 0,13-4 0 0,12-1 128 16,18-2 0-16,15-1-144 0,11-1 144 0,6-2 0 15,10-1 160-15,9-1-16 0,7-2 0 0,6-2 48 0,6-1 16 16,3 2 0-16,0-2 0 0,-1 1 144 0,0-1 32 16,3 2 0-16,-5-3 0 0,-3-1 32 0,-6 3 16 15,-6 1 0-15,-1 0 0 0,-3-5-176 0,-7 4-48 16,-12 0 0-16,-7 3 0 0,-7 0 0 0,-8 3 0 16,-6 1 0-16,-9-1 0 0,-7 1-208 0,-10 0 144 15,-11 2-144-15,-7 0 128 0,-8 2-128 0,-10-2 0 16,0 0 0-16,-18 1 0 0,-14 1-224 0,-15 0 80 15,-15-4 16-15,-15 2 0 16,-14 0-784-16,-17 0-160 0,-19 2-16 0,-11-2-16 0,-9 0 1696 16,-13-2 352-16,-11-1 64 0,-14-1 16 0,-9-1-832 0,-1 5-192 15,0 1 0-15,10 4 0 0,11-2 0 0,9 3 0 0,9 3 0 0,17 0 0 16,16 3 0-16,12 6 0 0,6 4 0 0,8 4-10240 16,4 1-2000-16</inkml:trace>
  <inkml:trace contextRef="#ctx0" brushRef="#br5" timeOffset="-156397.29">14882 2149 19343 0,'0'0'848'0,"0"0"192"0,0 0-832 0,0 0-208 0,0 0 0 0,0 0 0 16,0 0 1216-16,0 0 208 0,0 0 48 0,0 0 0 0,0 0-896 0,0 0-192 16,0 0-16-16,0 0-16 0,0 0-160 0,3 10-48 15,-3-10 0-15,4 14 0 0,1 0-144 0,-1 0 0 16,1 0 0-16,0 4 128 0,0-1-128 0,-1 3 0 15,-3 0 0-15,4-2 0 0,-2-3 0 0,-1 3 0 16,1 2 0-16,-1-1 0 0,1 0 0 0,-1-1 0 16,2 0 0-16,-1-4 0 0,-1 1 0 0,2-1 0 15,-1-3 0-15,3-4 0 0,-6-7 0 0,9 5 128 16,-9-5-128-16,12 1 128 0,0-2 384 0,-1-4 80 16,2-2 16-16,0-5 0 0,-1-2-32 0,4-4 0 15,0 0 0-15,3-2 0 0,0-2-304 0,4-2-64 16,-1-1-16-16,1 0 0 0,0-2-64 0,0 0-128 15,-1-1 176-15,1 2-176 0,-1-4 192 0,1 3-192 16,0-1 192-16,1 4-192 0,-1-1 128 0,1 1-128 0,1-7 0 16,-1 4 0-16,-1 1 0 0,0 4 0 0,-2 0 128 0,-1 5-128 15,-5 0 0-15,-1 3 0 16,0 3 0-16,-2 2 0 0,-5 4 0 0,-7 5 0 0,9-8 0 0,-9 8 0 16,0 0 0-16,0 0-192 0,0 0 192 0,0 0-192 15,0 0 64-15,0 0 128 0,0 0-208 0,3 13 80 16,-2 0-32-16,-2-2 0 0,-2 3 0 0,-3 1 0 15,-1 3 160-15,-2 4-128 0,-1 2 128 0,0 2-128 16,-1 0 128-16,-3 2 0 0,-3 2 0 0,1 1 0 16,-1 1 0-16,-1 1 0 0,-2 1 0 0,0 3 0 15,-1-2 0-15,1 1 0 0,1 1 0 0,-3-2 0 16,1 0 0-16,2-2 0 0,-2-3 0 0,0-2 0 0,-1-4 0 16,2 1 0-16,-1-5 0 0,1-1 128 0,-2-1-128 0,2 0 128 15,0-1-128-15,3-3 128 0,-1-2-128 16,4-1 0-16,2-3 0 0,-1-1 128 0,2-1-128 15,2-4 0-15,0 1 0 0,9-3 0 0,0 0 0 0,-8-2 0 16,2 0 0-16,1-3 0 0,1 0 0 0,1-5 0 16,1 1 0-16,-1-4 0 0,3-4 0 0,2 0 0 15,-2-4 0-15,1 0 0 0,1-4 0 0,1 0 0 16,-1-4 0-16,-2 2 0 0,2-2 0 0,-2 1 128 16,-2 0-128-16,2 0 0 0,-2 3 0 0,1 0 0 15,-2-3 0-15,1 3 0 0,-2-2 0 0,1 3 0 16,1-1 0-16,-2 2 0 0,-1 1 0 0,2 3 0 0,-1 3 0 0,-1 0 0 15,3 4 0-15,-1 3 0 0,-1-1 0 0,4 10 0 16,0 0 0-16,0 0 0 0,-5-5 0 0,5 5 0 16,0 0 0-16,0 0 0 0,0 0-144 0,-6 9 144 15,0 2 0-15,1 4-176 0,-1 3 176 0,1 2-128 16,0 6 128-16,-1 2 0 0,1 3 0 0,0 1 0 16,0 0 0-16,2 2-128 0,-1 1 128 0,2-1 0 15,0 0 0-15,1-1 0 0,1-2 0 0,3-6 0 16,-2-3 0-16,2-2 0 0,-1-2 0 0,2-1 0 15,0-3 0-15,0 0 0 0,-1-6 0 0,2 3 0 16,-5-11 0-16,6 8 0 0,-6-8 0 0,6 9 0 16,-6-9 0-16,0 0 0 0,10 4 0 0,-10-4 0 15,12-2 0-15,-1-2 0 0,0-5 0 0,1 0 0 16,1-5 128-16,-1-1-128 0,2-3 128 0,4 0-128 16,0-1 0-16,0-2 128 0,5-5-128 0,-3 3 0 0,-1 0 160 15,1 2-32-15,2-5-128 0,1 2 192 0,-2-3-48 0,0 2-16 16,-4-3 0-16,1 1 0 0,-1 1 64 0,-1 0 16 15,1 3 0-15,1-2 0 0,-1 0-16 0,3 2 0 16,-3-3 0-16,1 3 0 0,1 2-192 0,2-3 144 16,-2 1-144-16,0 1 128 0,-2-1-128 0,2 0 0 15,2 4 0-15,0 0 0 0,-3 0 0 0,1 1 0 16,0 1 0-16,-2 1 0 0,-4 4 0 0,-1-1 0 16,0 0-176-16,-3 6 176 0,-4-1 0 0,-5 8 0 15,0 0 0-15,0 0 0 0,0 0 0 0,0 0 0 0,0 0 0 16,0 0 0-16,0 0 0 0,0 0 0 15,4 11 0-15,-4 5-128 16,-2-2-320-16,0 1-64 0,0 3-16 0,-1 1-9136 16,-1 2-1808-16</inkml:trace>
  <inkml:trace contextRef="#ctx0" brushRef="#br5" timeOffset="-154372.27">11349 3912 16287 0,'-2'-12'720'0,"2"2"160"0,2 1-704 0,0-2-176 0,1 1 0 0,0 1 0 0,-3 9 0 15,7-12-192-15,-2 3 32 0,0-2 16 0,1 2 144 0,-1-2 256 16,2-1-64-16,0 2-16 0,4-1-176 0,-1 2 0 16,-3-4 0-16,2 4-176 0,0 4-32 0,0 1-16 15,0 0 0-15,0-1 0 0,-1 1 224 0,-8 4 0 16,11-2 0-16,0 1-144 0,2 1 320 0,2 0 64 15,2 0 16-15,2 2 0 0,1 2 272 0,2 0 64 16,2-2 16-16,3 1 0 0,2-2-64 0,5 0-16 0,4 3 0 16,6 3 0-16,3-1 80 0,6-1 16 0,8 1 0 15,1-1 0-15,1 1-304 0,-1-3-48 0,0 1-16 16,2 0 0-16,3 0-32 0,2 0-16 0,6-3 0 0,-4-1 0 16,-1-3-48-16,0 1-16 0,-2 1 0 0,5-1 0 15,-1 0 48-15,2-1 16 0,6-2 0 0,-5 4 0 16,-5 0-16-16,-3 1-16 0,-2 0 0 0,-1 2 0 15,-2 3-176-15,2-1 0 0,-5-3 0 0,-4 1 128 16,-5-2-128-16,-6 2 0 0,-2-1 0 0,-4 2 0 16,-5-2 0-16,-2 0 0 0,-3 3 0 0,-4 0 0 15,-4-1 160-15,-2 0-160 0,-4 4 192 0,-5-5-192 16,-9-2 128-16,0 0-128 0,0 0 0 0,0 0 0 16,0 0 0-16,0 0 0 0,-17 2 0 0,-6-1 0 15,-7-1 0-15,-8 1 0 0,-8 0 0 0,-7 4 0 16,-8 4 128-16,-8-4-128 0,-7-2 0 0,-2 1 0 0,1 0 0 15,-3 1 160-15,-2 4-160 0,-3 0 128 0,0-4 16 16,0 2 0-16,2 0 0 0,1 1 0 0,-1 4-144 16,-4 1 192-16,-5-4-192 0,3 1 192 0,5-3-192 0,2 4 0 15,2-3 0-15,-2 3 0 0,-5-3 0 0,10 3 0 16,6-1 0-16,4 1 0 0,10 2 0 0,9-2 0 16,7-4 0-16,8-1 0 0,5 2 0 0,5-3 0 15,3 0 0-15,6 0 0 0,5-2-368 0,9-3 48 16,0 0 16-16,0 0 0 0,15 2 96 0,7-1 16 15,5-1 0-15,10 0 0 0,8 0 192 0,13-1 0 16,10-1 0-16,11-4 0 0,9 0 336 0,3 2-32 16,2-1-16-16,6-2 0 0,5 0-96 0,-1-3 0 0,-3 4-16 15,-5-3 0-15,-1 1-32 0,1 3 0 0,2-3 0 0,-6 3 0 16,-9 0 32-16,-5-2 0 0,-2 2 0 16,-1 2 0-16,0 0-48 0,-2 0-128 0,-6 0 192 15,-7 1-64-15,-7-1-128 0,-6 2 160 0,-6 0-160 0,-5-1 160 16,-5 1-160-16,-4 0 0 0,-7-1 0 0,-5 2 0 15,-4 0 0-15,-10 0 0 0,0 0 0 0,0 0 0 16,0 0 0-16,-18 3 0 0,-7 0 0 0,-10-1-176 16,-7 2-176-16,-14 2-32 0,-11 1-16 0,-4-2-8064 15,-4 1-1616-15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6:58:11.96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17315 1795 24879 0,'-11'-10'1088'0,"6"5"256"0,0 3-1088 0,5 2-256 0,0 0 0 0,0 0 0 0,0 0 288 0,0 0 0 16,0 0 0-16,0 0 0 0,0 0 288 0,0 0 48 16,0 0 16-16,0 0 0 0,0 0-208 0,0 0-48 15,3 7 0-15,0 6 0 0,1 2-128 0,0 3-48 16,-1 1 0-16,3 4 0 0,-3 6 16 0,2 7 0 0,3 31 0 0,-7-2 0 15,-1 0-16-15,-1 3 0 16,-7 1 0-16,0 6 0 0,-5 3-48 0,-4 3-16 0,-2 0 0 16,-2 1 0-16,-4-4-144 0,3-1 128 0,-1-4-128 0,1-4 128 15,0-3 32-15,3-2 0 0,2-7 0 0,0-2 0 16,2-2 144-16,0-2 16 16,2-5 16-16,0-1 0 0,0-4-16 0,-1-2-16 0,3 2 0 0,1-4 0 15,2-3-128-15,3-3-32 0,1-2 0 0,3-2 0 16,-1-3-16-16,4-3-128 0,2 0 192 0,2-3-64 15,2-3-128-15,2 0 192 0,1-2-192 0,3-2 192 16,0 1-192-16,4-3 160 0,1 1-160 0,0 0 160 16,6-1-160-16,0 2 128 0,2-2-128 0,3 4 128 15,3-3-128-15,2 1 0 0,0 2 144 0,3-3-144 16,0 2 0-16,3 2 128 0,1-3-128 0,4 2 0 16,2 1 192-16,4-1-48 0,2-1 0 0,3 1 0 15,6 0-144-15,1-3 0 0,-3 1 144 0,4 2-144 0,1-3 0 0,1 3 144 16,2 1-144-16,3-5 0 0,3 1 160 0,0-2-160 15,-2 2 128-15,-1-3-128 0,4 2 0 0,3-1 128 16,3 2-128-16,-2-2 0 0,2 4 144 0,0-4-144 16,0-2 160-16,5 1-160 0,0-1 0 0,2 0 0 15,-1-4 0-15,1-1 0 0,1-1 128 0,4-1-128 16,6-4 0-16,-3 1 0 0,-1-1 0 0,-1 1 0 16,2-2 0-16,3 1 0 0,-2 2 0 0,-1-1 128 15,-6-1-128-15,2 3 0 0,0-1 0 0,0 0 0 16,1 0 0-16,-4 0 0 0,-1-2 0 0,-1 2 0 15,0 1 0-15,3-1 0 0,-4 2 0 0,1 0 0 0,-3 0 0 0,2 1 0 16,-1 0 0-16,1 0 0 0,-3 1 0 0,-3 1 0 16,-2 0 0-16,1 3 0 0,-3-3 0 0,3 3 0 15,2-1 0-15,-10 3 0 0,-10 0 0 0,1 0 0 16,-6 1 0-16,0 0 0 0,0 5 0 16,-5-4 0-16,4 2 0 0,-5-2 0 0,-2 1 0 0,-6-1 0 15,-5 0 0-15,-4 0 0 0,-1 0 0 0,-1-2 0 16,-3 1 0-16,-2-2 0 0,-2 2 0 0,0-2 0 15,-3-2 0-15,-1 0 0 0,-2-2 0 0,-1 1 0 16,-2-6 0-16,-4 2 0 0,-1-3 0 0,-1 1 0 16,2 0 0-16,-2-5 0 0,0 0 0 0,-1-5 144 15,-1-2-144-15,0-3 160 0,0-4-160 0,0-3 160 16,2-8-160-16,-3-3 160 0,2-5-160 0,3-4 160 16,-5-4-160-16,5-3 0 0,-3-2 0 0,1-6 0 0,0-5-160 15,0-1 160-15,0-5 0 0,1-3-144 0,-1-5 144 16,-1-1 0-16,1-5 0 0,3-1 0 0,-1-2 0 0,2 0 0 15,0 0 0-15,1 3 0 0,1 0 0 0,2 1 0 16,2 8 0-16,-2 0 0 0,2-7 0 0,-1 8 0 16,1 1 0-16,2 4 0 0,0 2 0 0,-1 3 0 15,0 0 0-15,-1 3 0 0,2 3 0 0,-1 5 0 16,-2 2 0-16,-1 2 0 0,-3 3 0 0,-1 0-128 16,-2 5 128-16,-3-2 0 0,-3 4-240 0,-1 1 48 15,-1-2 0-15,-2 6 0 0,-2 1 0 0,-1 5 0 16,-3 5 0-16,-1 1 0 0,-1 4 192 0,-2 4-176 15,-1 3 176-15,-2 0-160 0,1 2 16 0,-6 1 0 0,-3-1 0 16,-2 4 0-16,-2 3-48 0,-1 3 0 0,-4-2 0 16,-3 4 0-16,-1 0 192 0,-1 3-192 0,-3 3 192 0,-3-2-192 15,-1 4 192-15,-6-2-128 0,-6 1 128 16,-4-3-128-16,-5 1 128 0,-1 2-128 0,-3-3 128 0,-1 5-128 16,-3 1 128-16,-6 0 0 0,-8 2-144 0,0 3 144 15,-4-1 0-15,3 4 0 0,0-1 0 0,-6 0 0 16,-8 1 0-16,0 0 0 0,2-1 0 0,2 3 0 15,0-3 0-15,-3 0 0 0,-1 0 0 0,-2 0 0 16,2 2 0-16,1 0 0 0,-3 1 0 0,1-3 0 16,-2-3 0-16,2 4 0 0,0 4 0 0,-1-5 0 15,-10-3-192-15,7 0 192 0,2-4-160 0,0 2 160 16,-2 1-144-16,0 1 144 0,0-2-128 0,4 1 128 0,3 5 0 16,-4 1 0-16,-3-2 0 0,3 1 0 15,2 0 0-15,3 2 0 0,1 2 0 0,-2-2 0 0,-3-2 0 16,4 3 0-16,2 1 0 0,4-1 0 0,1 1 128 15,-1-2-128-15,0-2 160 0,3-1-160 0,5-1 272 16,3 0-32-16,4-2-16 0,1-2 0 0,-4-1-224 0,6 0 176 16,4-4-176-16,3 1 160 0,3-5-32 0,5 2-128 15,4 0 192-15,4-3-64 0,1-1-128 0,5 4 128 16,3-5-128-16,6 1 128 0,3-1-128 0,6 0-144 16,5-2 144-16,6-2-208 15,4 1-1888-15,9 1-368 0,0 0-80 0,14-5-16 0</inkml:trace>
  <inkml:trace contextRef="#ctx0" brushRef="#br0" timeOffset="1268.54">24928 2284 21183 0,'0'0'1888'0,"-9"1"-1504"0,9-1-384 0,-9 0 0 0,9 0 528 16,0 0 48-16,-7-4 0 0,2-1 0 0,1-5 240 0,4-2 48 15,4-6 16-15,1-6 0 0,1-4-192 0,5-6-48 16,5-4 0-16,1-7 0 0,4 0-240 0,0-5-48 16,2-2-16-16,3-3 0 0,-1-2-160 0,1-1-48 15,-1 2 0-15,-1 4 0 0,2 2-128 0,-5 3 192 16,-1 1-192-16,0 8 192 0,-4 6-192 0,-2 8 0 15,-1 5 0-15,-2 6 128 0,-1 3-128 0,-2 4 160 16,-8 6-160-16,10 5 160 0,-1 3-160 0,-1 6 192 16,-1 2-192-16,2 7 192 0,1 9-32 0,1 2 0 0,0 4 0 15,-3 2 0-15,-2 2-160 0,2 3 0 0,1 6 144 0,1 1-144 16,0 3 0-16,0 0 0 0,1 2 0 16,0-4 0-16,-1-2-352 0,0-8-32 0,-1-1-16 15,0-5 0 1,0-4-384-16,-2-2-80 0,-3-2-16 0,1-5-7696 0,-2-1-1536 0</inkml:trace>
  <inkml:trace contextRef="#ctx0" brushRef="#br0" timeOffset="1460.96">25162 2006 20271 0,'-8'-11'896'0,"3"7"192"0,0-3-880 0,5 7-208 0,-5-7 0 0,5 7 0 16,4-7 1360-16,2-4 240 0,4 4 32 0,6-2 16 15,1 2-608-15,4-1-112 0,2 0-32 0,2 3 0 0,3-4-512 0,3 5-96 16,-1-1-32-16,4-1 0 0,4 2-256 0,2 1 0 16,-1 0 0-16,6-3-144 15,2 4-1632-15,-4-2-320 0,-2 2-64 0</inkml:trace>
  <inkml:trace contextRef="#ctx0" brushRef="#br0" timeOffset="1668.92">26400 974 30399 0,'0'0'1344'0,"0"0"288"0,-9 10-1312 0,1 2-320 16,1 7 0-16,-1 4 0 0,-1 2 0 0,0 8-192 16,-1 4 32-16,-1 5 0 0,-4 6 608 0,-1 2 128 0,0 2 32 0,-2 7 0 15,0 4-224-15,0 3-32 0,-1 2-16 0,3-5 0 16,-2 3-336-16,3-5 0 0,2-6 0 15,2-9 0 1,4-6-960-16,3-7-128 0,2-6 0 0,4-8-12512 0</inkml:trace>
  <inkml:trace contextRef="#ctx0" brushRef="#br0" timeOffset="2005.59">27126 1527 30399 0,'-31'7'1344'0,"8"3"288"0,-3-1-1312 0,-4 3-320 0,1 4 0 0,-3 1 0 0,1 1 272 0,-2 0-16 15,0 1 0-15,0-1 0 0,5 0 240 0,3-1 32 16,1-3 16-16,8-2 0 0,4 2-544 0,7 0 0 16,5-3 0-16,4 1 0 15,5 0-416-15,5 4-144 0,2-2-16 0,6-4-16 0,3 3 144 0,2-5 48 16,1 4 0-16,3 2 0 0,2-3 400 0,0 5-160 15,-1-1 160-15,-2 1 0 0,-1 1 0 0,-3 1 0 16,-5-2 0-16,-2-1 0 0,-5-3 320 0,-3-1 80 16,-5 2 16-16,-5-4 0 0,-1 2 352 0,-7-2 80 15,-6 1 16-15,-6-1 0 0,-7-1-256 0,-4-3-48 0,-5-1-16 16,0 0 0-16,-2-3-544 0,1-1 0 0,1 0 0 16,1 1 0-1,0 0-1840-15,5-1-272 0,4 0-48 0,2-1-11632 0</inkml:trace>
  <inkml:trace contextRef="#ctx0" brushRef="#br0" timeOffset="2304.4">27606 1639 15663 0,'0'0'1392'0,"0"0"-1120"0,0 0-272 0,0 0 0 15,0 0 3280-15,0 0 608 0,0 0 112 0,-9 9 32 16,-1-4-2528-16,0 4-496 0,0 2-112 0,0 6 0 15,0 3-672-15,-1 2-224 0,4 3 144 0,-2 2-144 16,0 6-448-16,4 0-192 0,1 1-16 0,4-1-16 16,4-6-288-16,3-1-64 15,4-9-16-15,3-3 0 0,2-5 592 0,5-5 128 0,3-5 32 0,4-3 0 0,3-7 720 0,2-3 144 16,3-2 16-16,0-4 16 0,-3-2 480 0,-2-2 112 16,-5-3 16-16,-3 1 0 0,-7-3-128 0,-4 1 0 15,-6-4-16-15,-5 3 0 0,-4 2-144 0,-5-1-32 16,-6 3 0-16,-1-1 0 0,-4 4-528 0,-3 5-112 15,-2 0-32-15,-3 8 0 16,-3 0-1312-16,-1 6-256 0,2 1-48 0,0 5-9856 16,1-1-1968-16</inkml:trace>
  <inkml:trace contextRef="#ctx0" brushRef="#br0" timeOffset="2786.51">29030 1428 28559 0,'0'0'1264'0,"-3"-8"272"0,0-3-1232 0,1 5-304 0,2 6 0 0,0 0 0 0,-3-9 736 16,3 9 96-16,0 0 0 0,0 0 16 15,0 0-96-15,0 0-32 0,0 0 0 0,-7 11 0 0,1 4-576 16,3 5-144-16,-1 4 0 0,1 2 0 0,-1 1 0 0,1 1 0 16,-3-1 0-16,2-1 0 0,0 1 0 0,2-3 0 15,0-5-144-15,0-2 144 0,1-7 0 0,1 0 0 16,0-10 0-16,0 0 0 0,11-1 0 0,1-5 0 15,0-3 0-15,4-7 144 0,0-1 16 0,2-2 0 16,2-2 0-16,2 0 0 0,3-5-160 0,-1 5 160 16,0 0-160-16,-1 5 160 0,-1 4-160 0,-2 6 0 15,1 5 0-15,-4 1 128 0,-4 5 0 0,0 5-128 16,-4 4 192-16,-2 4-64 0,-2 3 64 0,-2 3 0 0,-4 6 0 16,-2-1 0-16,-2 3-64 0,0-1-128 0,0-1 192 15,1-5-64-15,2 1-128 0,0-4 0 0,-1-4 0 0,0-1 0 31,2-7-1280-31,-1-1-304 0,2-9-48 0,0 0-8240 0,0 0-1648 0</inkml:trace>
  <inkml:trace contextRef="#ctx0" brushRef="#br0" timeOffset="3103.16">29631 1581 26719 0,'0'0'2368'0,"0"0"-1888"0,-5 11-480 0,5-11 0 16,-2 9 1200-16,2-9 144 0,0 0 16 0,0 0 16 0,0 0-352 16,12-3-80-16,4-7-16 0,1-1 0 0,2-6-368 0,2-2-80 15,-1-5-16-15,0 1 0 16,2 0-704-16,-3-2-144 0,-1 2-16 0,-2 3-16 16,-2 1-16-16,0 0 0 0,-2-2 0 0,-2 5 0 0,-5 3 432 0,-4 4-128 15,-3 0 128-15,2 9 0 0,0 0 272 0,-12 3 144 16,-2 6 32-16,-3 1 0 0,-3 5-256 0,1 4-32 15,0 3-16-15,0 6 0 0,2 3-144 0,-1 4 0 16,2-3 0-16,2-1 0 0,3 0 0 16,3-6 0-16,3 1 0 0,3-6 0 0,2-3-368 0,2-4 0 15,2-4 0-15,2 0 0 16,-6-9-2048-16,13 0-400 0,6-5-96 0,2-5-16 0</inkml:trace>
  <inkml:trace contextRef="#ctx0" brushRef="#br0" timeOffset="3419.48">30156 1451 29487 0,'0'0'2624'0,"0"0"-2112"0,0 0-512 0,0 0 0 15,0 0 448-15,0 0 0 0,0 0-16 0,5-11 0 16,4-1 384-16,4-4 80 0,5-4 0 0,2-1 16 15,2-1-656-15,0 2-128 0,1-3-128 0,2-1 192 16,-5 1-768-16,0-4-128 0,-1 2-48 16,-3 3 0-16,-6 5 336 0,-3 1 64 0,1 2 16 0,-4 7 0 0,-3-1 544 0,-1 8 112 15,0 0 32-15,0 0 0 0,-11 5-16 0,-3 1 0 16,-5 7 0-16,1 0 0 0,0 3-336 0,0 3 0 16,-2 3 0-16,1 1 128 0,1 0-128 15,3 2 128-15,1-2-128 0,4-3 128 0,2 0-128 0,4-4-256 16,4-1 64-16,4-5 0 15,1 1-576-15,5-6-112 0,0-3-16 0,3 0-16 16,1-4-1872-16,4 0-368 0</inkml:trace>
  <inkml:trace contextRef="#ctx0" brushRef="#br0" timeOffset="3811.55">30867 1265 18431 0,'-12'5'1632'0,"0"1"-1312"0,-2-1-320 0,-2 4 0 16,-4-2 608-16,-2 5 48 0,-2-2 16 0,-1 2 0 15,1 4 416-15,-2 0 64 0,2 2 32 0,2 2 0 16,1 1-656-16,1 3-128 0,0 3-16 0,3-5-16 16,1 0-368-16,5-3 0 0,3-5 0 0,5-1 0 15,3-13 240-15,0 0-32 0,6 6 0 0,5-3 0 16,2-6 352-16,6-6 64 0,3-7 16 0,3-7 0 15,8-6-256-15,4-7-32 0,2-2-16 0,3-2 0 16,2-3-192-16,0 0-144 0,2-7 192 0,-2 1-192 16,-2-2 320-16,-2-5-64 0,-2-5 0 0,-1-6 0 15,-3-4 416-15,0-6 80 0,-1-5 16 0,-14 35 0 0,4-14-64 0,0 3-16 16,0 3 0-16,-1 4 0 0,-3 10-192 0,-3 4-48 16,-2 7 0-16,5-11 0 0,-7 17-256 0,-7 16-48 15,-5 8-16-15,-9 13 0 0,-5 7-128 0,3 2 0 16,-6 8-160-16,-2 11 160 0,-3 10-176 0,-2 5 176 15,-4 7-192-15,-1 7 192 16,-3 7-544-16,-31 69 0 16,4-19 0-16,6-13 0 0,-1-10-2608 0,5-9-528 0</inkml:trace>
  <inkml:trace contextRef="#ctx0" brushRef="#br0" timeOffset="4287.1">24999 2747 28559 0,'-2'-12'2544'0,"2"3"-2032"0,0-3-512 0,1 3 0 0,0 1 416 0,-1 8-16 16,0 0 0-16,0 0 0 0,0 0 560 0,0 0 96 15,0 0 32-15,-2 11 0 0,-2 6-464 0,0 7-96 16,0 6-16-16,-1 6 0 0,0 4-512 0,-1 9 0 16,-1 4 0-16,1 3 0 0,1 1 0 0,0 4 0 15,1 2-128-15,0 3 128 0,0 1-272 0,2-5-16 16,-1 2 0-16,3-8 0 15,0-8-1184-15,4-6-256 0,0-8-32 0,0-8-7376 0,0-6-1472 16</inkml:trace>
  <inkml:trace contextRef="#ctx0" brushRef="#br0" timeOffset="4638.7">24797 3246 16575 0,'0'0'1472'0,"0"0"-1168"0,0 0-304 0,-5 9 0 16,5-9 1520-16,3 10 240 0,-3-10 48 0,8 10 16 15,4-6-736-15,4-3-160 0,3-2-32 0,7-4 0 16,7-7-128-16,4 2-48 0,2 0 0 0,3-3 0 16,3-1-464-16,-2 3-112 0,-4-3-16 0,-2 2 0 15,-4 3-128-15,-4 2 0 0,-6 3 0 0,-2 4 0 16,-5 4 0-16,-2 6 0 0,-2 7 0 0,-4 3 0 0,-2 8 240 0,-4 2 16 16,-2 6 0-16,-1 2 0 0,-2 3 32 15,1-2 16-15,0-2 0 0,4-3 0 0,-1-6-112 0,2-2 0 16,0-7-16-16,5-3 0 0,3-6 224 0,2-2 48 15,2-7 16-15,4-6 0 0,4-7 96 0,4-6 16 16,2-4 0-16,2-5 0 0,1-2-192 0,-1-4-48 16,0-4 0-16,-4 0 0 0,-6-3-160 0,-4 3-48 15,-7 3 0-15,-5 3 0 0,-6 1 16 0,-3 2 0 16,-5 3 0-16,-4 6 0 0,-7-1 48 0,0 5 0 16,-2 5 0-16,2 5 0 0,1 3-352 0,0 6-64 15,-1 5-16-15,3 2 0 16,1 3-2304-16,5 2-464 0</inkml:trace>
  <inkml:trace contextRef="#ctx0" brushRef="#br0" timeOffset="4937.74">26929 3002 29423 0,'-15'-4'1296'0,"4"3"288"0,0 1-1264 0,-3 3-320 0,0 5 0 0,-5 1 0 16,-5 2 176-16,0 6-32 0,-1 1 0 0,0 2 0 0,-2 4 144 15,4 3 32-15,3 1 0 0,4 5 0 0,3 2-320 0,4 2 0 16,1 1-208-16,7-1 80 15,4-2-288-15,4-5-48 0,5-1-16 0,5-8 0 0,4-6 96 16,4-6 32-16,4-8 0 0,5-5 0 16,0-3-144-16,3-6-16 0,-2-6-16 0</inkml:trace>
  <inkml:trace contextRef="#ctx0" brushRef="#br0" timeOffset="5295.68">27604 2469 29487 0,'-12'9'1296'0,"5"2"288"0,-1 2-1264 0,-3 4-320 0,0 7 0 0,-1 2 0 16,-2 5 624-16,-2 3 64 0,1 3 16 0,0 3 0 16,0 5 32-16,2 1 16 0,0 4 0 0,1 2 0 15,-1 1-496-15,3 1-112 0,0-5-16 0,1-4 0 16,0-1-128-16,5-10 0 0,0-7 0 0,3-7 0 15,2-6 0-15,3-3 0 0,-4-11 0 0,11-4 0 16,2-3 0-16,2-7 0 0,2-5 0 0,2-3 0 16,4-6 0-16,1 0 128 0,3-4-128 0,-2 1 128 15,3 2-128-15,-3 2 0 0,1 7 0 0,-2 6 0 16,0 8 0-16,-1 2 0 0,0 3 0 0,-3 4 0 16,-1 6 192-16,-1 8-64 0,0 3 0 0,-2 7 0 15,-2 1-128-15,-1 2 0 0,-3 2 0 0,1 1 128 0,-4 0-128 0,-1 0 0 16,-2 2 0-16,-1-2 0 15,-1-2-416-15,1-4-64 0,-1-4-16 16,0-4 0-16,-1-5-2080 0,0-5-432 0</inkml:trace>
  <inkml:trace contextRef="#ctx0" brushRef="#br0" timeOffset="5636.82">28171 3098 25791 0,'0'0'2304'0,"-5"7"-1856"0,5-7-448 0,0 0 0 16,0 0 1520-16,0 0 208 0,0 0 32 0,12 0 16 16,2-4-1200-16,4-6-224 0,4-4-48 0,1-4-16 15,5-4-32-15,1-1-16 0,-1 2 0 0,0-2 0 16,-5 0-464-16,-3 3-96 0,-4-2 0 0,-3 3-16 15,-4 1 48-15,-4 3 16 0,-1 2 0 0,-4 4 0 16,0 9 272-16,0 0 272 0,-10-2-48 0,-3 4-16 16,-3 5 112-16,-4 5 32 0,-1 4 0 0,-2 3 0 15,-1 1-128-15,1 4-32 0,-1 3 0 0,2-2 0 16,3 3-192-16,4-1 0 0,1 2 0 0,5-3 0 16,4-1-304-16,4-3-48 0,2-2-16 0,5-2 0 15,3-3-2496-15,3 0-496 0,4 1-96 16,6-13-32-16</inkml:trace>
  <inkml:trace contextRef="#ctx0" brushRef="#br0" timeOffset="5923.1">29040 2882 11055 0,'0'0'480'0,"-9"4"112"0,-1-3-464 0,-1 1-128 16,-1-1 0-16,-1 4 0 0,-1 3 3776 0,-6 0 720 15,-3 3 160-15,0 1 16 0,0-2-2848 0,-2 6-576 16,1 0-112-16,0 6-32 0,0 3-704 0,2 1-144 0,2 5-16 0,2-3-16 16,3 0-224-16,3-3 0 0,5 3 0 15,4-6 0-15,3-1 0 0,5-2-128 0,3-4 128 0,3-2 0 16,3-4-224-16,5-2 64 0,3-3 16 0,5-4 0 16,2-4-64-16,3-6-16 0,2 0 0 0,-1-4 0 15,-1-4 224-15,-1 0 0 0,0-3 0 0,-1-3 0 16,1 1-384-16,-1 0 32 0,1-1 0 0,-3 2 0 31,1 2-1744-31,-2 2-336 0,8-9-80 0,-4 4-8192 0</inkml:trace>
  <inkml:trace contextRef="#ctx0" brushRef="#br0" timeOffset="6239.9">29611 2362 31327 0,'-10'13'2784'0,"3"0"-2224"0,-2 5-560 0,1 6 0 0,-1 2 368 0,0 10-48 15,-1 1 0-15,-1 5 0 0,1-2 128 0,1 1 0 16,0 0 16-16,1 5 0 0,-1 1-128 0,1 0-16 16,2-4-16-16,-1 0 0 0,-2-5-304 0,4-4 0 15,3-9 0-15,2-5 0 0,1-7 0 0,-1-13 0 16,0 0-144-16,15-2 144 0,-1-3 0 0,4-9 128 15,4-7 0-15,-3-7 0 0,2-3 192 0,2-2 32 16,1-5 16-16,2 0 0 0,-1-1-48 0,3 2-16 0,0 4 0 16,1 5 0-16,-1-2-304 0,2 9 160 0,-2 2-160 15,-4 4 128-15,-1 2-128 0,-1 5 0 0,-2 2 0 0,-3 5 0 32,1 1-1296-32,-3 5-144 0,-3 0-32 0,-12-5-13888 0</inkml:trace>
  <inkml:trace contextRef="#ctx0" brushRef="#br0" timeOffset="6402.33">29738 2990 36863 0,'0'12'3264'0,"5"3"-2608"0,4 3-528 0,4 1-128 16,2 4 0-16,5-3 0 0,3-5 144 0,5-3-144 15,5-1 608-15,5-5 48 0,3 1 16 0,1-2 0 0,1-4-672 0,0 2 0 16,2-3 0-16,-2-2-11600 15,-2 1-2384-15</inkml:trace>
  <inkml:trace contextRef="#ctx0" brushRef="#br0" timeOffset="6929.72">25125 4359 22799 0,'0'0'1008'0,"0"0"208"0,0 0-960 0,0 0-256 0,0 0 0 0,9-4 0 0,-9 4 1184 0,6-6 192 16,-2-3 32-16,-4 9 16 0,0 0-208 0,0 0-32 16,-1-9-16-16,1 9 0 0,0 0-400 0,-8-2-64 15,-1 4-32-15,-2 2 0 0,-2 7-448 0,-2 1-96 16,-2 7 0-16,1 6-128 0,-2 3 0 0,3 5 0 16,-2 4 0-16,3 6 0 0,3 1 0 0,3 3 0 15,4-4 0-15,6 4 0 0,4-3 0 0,5-4 0 16,6-5 0-16,6-3 0 0,5-3-288 0,6-7 32 15,7-4 16-15,0-7 0 16,-1-7-640-16,3-5-128 0,-1-8-16 0,3-4-12992 0</inkml:trace>
  <inkml:trace contextRef="#ctx0" brushRef="#br0" timeOffset="7462.52">25918 4424 28383 0,'-19'22'1264'0,"5"-7"256"0,-1 4-1216 0,-2 4-304 0,0 5 0 0,-4 1 0 16,0 0 256-16,-1 2 0 0,0-6 0 0,2 3 0 16,0 0 256-16,7-1 32 0,4-7 16 0,4 0 0 15,1-3-304-15,6-3-48 0,3-1-16 0,5-8 0 16,4-4-192-16,4-5 0 0,3-9 128 0,3-4-128 16,3-7 336-16,5-7 32 0,2-3 0 0,3-4 0 15,2-2 48-15,2-2 16 0,0 2 0 0,-3 1 0 16,-1 4 80-16,-5 3 0 0,-7 4 16 0,-3 3 0 0,-5 6 112 15,-4 3 32-15,-3 5 0 0,-6 3 0 16,-4 8-304-16,0 0-64 0,0 0-16 0,0 0 0 0,-9 12-288 16,0-3 0-16,-1 3 128 0,-1 2-128 0,-1 3-176 0,3-3-80 15,3-1-32-15,3-1 0 16,3-12-672-16,5 8-128 0,-5-8-16 16,18 4-16-16,6-8-240 0,2-4-48 0,1-6-16 0,3-2 0 15,-1-3 608-15,1-2 128 16,-1 0 32-16,0 0 0 0,1 0 0 0,1 3 0 0,-2 3 0 15,0 2 0-15,-2 3 496 0,-1 1 160 0,-4 6 0 0,0 3 0 0,-2 3 320 0,-2 5 160 16,-4 3 32-16,-1 7 16 0,-3 5 96 0,-4 3 16 16,0 0 0-16,-3 3 0 0,1-1-240 0,-3 3-32 15,-2 2-16-15,-1 1 0 0,-3 0-192 0,-3-1-32 16,-2-4-128-16,-2 1 192 0,0-4-192 0,-1 1 176 0,-2-7-176 16,2 1 160-16,0-3 16 0,0-4 0 0,2-2 0 0,1-5 0 15,2-2-176-15,8-5 128 0,0 0-128 0,0 0 128 16,-9-7-128-16,4-3 0 0,1 0-192 0,2-1 192 15,2 2-272-15,0 9 64 0,2-12 16 0,4 6 0 16,-6 6 32-16,7-8 16 0,0 3 0 0,-7 5 0 16,7-4 144-16,-7 4-192 0,12-5 192 0,-12 5-192 31,10-5-1152-31,-1 1-224 0,-9 4-48 0</inkml:trace>
  <inkml:trace contextRef="#ctx0" brushRef="#br0" timeOffset="7991.29">26799 4538 11231 0,'-16'12'496'0,"5"-5"96"0,0 2-464 0,1-2-128 0,0 0 0 0,2-3 0 16,8-4 944-16,-8 1 160 0,8-1 48 0,0 0 0 16,0 0-32-16,0 0 0 0,0 0 0 0,3-10 0 15,3-1 160-15,4-4 48 0,2-2 0 0,2 0 0 16,1 0-496-16,2-2-112 0,0 0-16 0,1-2 0 16,0 1 16-16,0 1 0 0,-2 2 0 0,2 3 0 15,-1 0-96-15,0 7-32 0,1-2 0 0,0 5 0 16,-3 3-64-16,1 1-16 0,-1 0 0 0,-2 7 0 15,-2 6-160-15,-1 4-32 0,0 2-16 0,-2 5 0 16,0 4-176-16,-5 5-128 0,0 0 192 0,-3 4-192 0,-1-2 0 0,-2 1 0 16,-2-2 0-16,0-1 0 0,-3 2 128 0,2-4-128 15,0-1 0-15,1-6 0 0,1-3 0 0,4-3 0 16,-2-4-176-16,2-14 176 16,0 0-1904-16,0 0-272 0,0 0-48 15,12-4-16-15</inkml:trace>
  <inkml:trace contextRef="#ctx0" brushRef="#br0" timeOffset="8224.49">27632 3814 26719 0,'0'0'2368'0,"0"0"-1888"0,0 0-480 0,0 0 0 16,0 0 1152-16,-5 10 128 0,1 4 16 0,-1 1 16 15,-2 3-192-15,4 5-32 0,-3 5-16 0,1 5 0 16,0 5-560-16,0 4-96 0,-1 6-32 0,-2 3 0 16,1 0-384-16,0 2 0 0,-3 1 128 0,0 2-128 15,0 1 0-15,1-1-224 0,0-3 48 0,1-3 16 32,1-7-2208-32,3-5-448 0,1-5-96 0</inkml:trace>
  <inkml:trace contextRef="#ctx0" brushRef="#br0" timeOffset="8507.73">27450 4475 31439 0,'0'0'1392'0,"0"0"288"0,0 0-1344 16,0 0-336-16,0 0 0 0,0 0 0 0,15-8 176 0,3 1-48 15,2-7 0-15,4-2 0 0,3 0 64 0,2-1 16 16,3 2 0-16,0-3 0 15,4 0-2032-15,-1 3-416 0,-1 0-64 0,0 4-32 16,-3 0 864-16,-3 2 192 0,-2 6 16 0,-5 1 16 16,-3 1 288-16,-3 2 48 0,-2 1 16 0,-2 5 0 0,-3 5 1072 0,-2 3 208 15,0 0 64-15,-4 4 0 0,1 0 96 0,-3 5 32 16,-3 2 0-16,1-3 0 0,-2 1-304 0,-1 1-48 16,-4-2-16-16,2 0 0 0,-1 0-208 0,0-4 128 15,-1-6-128-15,1-2-6192 0,1 1-1296 0</inkml:trace>
  <inkml:trace contextRef="#ctx0" brushRef="#br0" timeOffset="8906.53">28307 4261 18431 0,'0'0'1632'0,"3"9"-1312"0,-1 5-320 0,-2 1 0 16,0 4 1216-16,-2 3 192 0,-4 4 16 0,-1-2 16 0,-2 1-288 15,-2 3-48-15,0 0-16 0,0 0 0 0,-2 4-432 0,1 0-80 16,1-7-32-16,1 2 0 0,0-3-368 0,2-5-176 16,3-5 160-16,1-7-160 0,4-7 0 0,0 0 0 15,0 0 0-15,0 0 0 0,5-14-160 0,4-1 32 16,1-6 0-16,3-4 0 0,5 0-96 0,0-5-16 15,-1 0 0-15,5 2 0 0,0-3 112 0,0 0 128 16,1-1-208-16,0 3 80 0,-2-1 128 0,-1 5 0 16,0 5 0-16,-1 5 0 0,-1 1 0 0,0 9 144 15,0 3-16-15,-2 5-128 0,1 2 208 0,-3 9-64 16,0 5-16-16,-5 4 0 0,-1 6-128 0,-1 0 0 16,-3 3-192-16,-1 3 192 0,-3-1-256 0,-2 0 64 0,-3 1 0 15,0-2 16-15,0-2-16 0,-2-5-16 16,0-3 0-16,0-4 0 0,2-4-112 0,1-2-32 0,4-13 0 15,0 0-11296-15</inkml:trace>
  <inkml:trace contextRef="#ctx0" brushRef="#br0" timeOffset="9233.94">28969 4210 23951 0,'0'0'2128'0,"-5"8"-1696"0,0 1-432 0,0 0 0 0,-2 4 1728 15,1 2 256-15,-3 3 48 0,1 2 16 0,3 3-912 16,2 2-176-16,-1-3-48 0,2 2 0 0,2 3-528 0,3-2-96 16,2 1-32-16,-2-4 0 0,3 1-256 0,3 0 0 15,-1-5 0-15,2-8 0 0,1-2 0 0,2-2 0 16,0-5 0-16,2-2-144 0,3-8 144 0,-1 0 0 15,6-3 0-15,1-4 128 0,-1-3-128 0,0 0 0 16,0-2 0-16,-1 0 128 0,-2-2-128 0,-3-2 0 16,-5 2 0-16,0-4 0 0,-1-1 0 0,-2 1 0 15,-1 1 0-15,-1 4 0 16,-4 3-400-16,2 2-48 0,0 3-16 0,-1 1 0 16,-2 5-1680-16,0 1-336 15,-4 0-64-15</inkml:trace>
  <inkml:trace contextRef="#ctx0" brushRef="#br0" timeOffset="9703.32">29654 4010 7359 0,'0'0'656'0,"0"0"-528"0,0 0-128 0,10-11 0 0,-2 3 2832 0,-1-4 544 16,-1 4 96-16,0-2 32 0,-1 4-1600 0,-5 6-320 16,5-11-64-16,-5 11-16 0,4-7-560 0,-4 7-112 15,0 0-32-15,0 0 0 0,0 0-32 0,0 0 0 16,0 12 0-16,-3 5 0 0,-2 6-192 0,-1 1-64 16,-3 7 0-16,0 2 0 0,-1 1-112 0,0 7-16 15,0 0-16-15,-2 1 0 0,1 0 0 0,-1-2 0 0,2 1 0 16,0-3 0-16,0-2-176 0,2-3-48 0,1-3 0 15,0 1 0-15,1-7-144 0,1-3 0 0,3-2 0 0,0-3-176 32,1-2-336-32,1-5-64 0,0-9 0 0,0 0-16 15,0 0-1904-15,0 0-384 0,0 0-80 0</inkml:trace>
  <inkml:trace contextRef="#ctx0" brushRef="#br0" timeOffset="10032.93">30216 3492 19343 0,'5'-15'1728'0,"3"0"-1392"0,-2 1-336 0,0 4 0 0,-1-2 1536 0,-5 12 224 16,0 0 48-16,0 0 16 0,0 0-320 0,0 0-64 15,0 0-16-15,-2 17 0 0,-3 4-736 0,-3 9-160 16,-2 3-16-16,-1 6-16 0,-2 8-288 0,0 3-48 16,0 4-16-16,2 7 0 0,-2-1-144 0,1 5 0 15,0 0 144-15,1-1-144 0,-1 3 0 0,2-5-288 16,0 4 48-16,1-5 16 15,0 0-2928-15,1-8-592 0</inkml:trace>
  <inkml:trace contextRef="#ctx0" brushRef="#br0" timeOffset="10201.84">29964 4124 31727 0,'0'0'1408'0,"10"3"288"0,3 2-1360 0,5-2-336 0,4 1 0 0,2 0 0 16,2 0 192-16,5-4-48 0,2-3 0 0,4-2 0 16,2-2 32-16,4-4 0 0,4 1 0 0,-2 0-9840 15,-3 1-1984-15</inkml:trace>
  <inkml:trace contextRef="#ctx0" brushRef="#br0" timeOffset="10397.04">30652 4085 26719 0,'-4'16'2368'16,"3"7"-1888"-16,0 5-480 0,1 0 0 0,0 2 288 0,2 0-32 15,2-6-16-15,0 0 0 0,1-2 16 0,2-5 16 16,2-5 0-16,3-1 0 0,-1-3-272 0,2 0 0 16,1-6 0-16,-1-2 0 15,3-4-768-15,-1-3-48 0,1-4-16 0,0-3 0 16,1-3-1280-16,-2-2-272 0,4-13-48 0,-4 6-16 0</inkml:trace>
  <inkml:trace contextRef="#ctx0" brushRef="#br0" timeOffset="10558.55">31026 4082 11055 0,'0'0'976'0,"0"0"-784"0,-9 9-192 0,-3 7 0 16,0 5 4416-16,-4 6 848 0,-3 3 176 0,-1 2 16 15,-3 7-3152-15,0 3-640 0,0 1-128 0,3 4-32 16,-2 2-912-16,1-2-176 0,0 2-32 0,-2 1-16 15,-1-6-368-15,1 1 0 0,-1-6 0 0,1-2 0 16,7-4-2528 0,-2-9-576-16</inkml:trace>
  <inkml:trace contextRef="#ctx0" brushRef="#br0" timeOffset="10753.88">30066 3711 35935 0,'0'0'3200'0,"-9"-3"-2560"15,9 3-512-15,0 0-128 0,-6-2 1712 0,6 2 320 16,0 0 64-16,0 0 16 0,-3-8-1760 0,3 1-352 16,1-4 0-16,3 1 0 15,0-5-2080-15,1 0-288 0,-4-2-64 0</inkml:trace>
  <inkml:trace contextRef="#ctx0" brushRef="#br0" timeOffset="11664.21">25176 5612 26431 0,'0'0'1168'0,"0"-8"240"0,-1-5-1120 0,1 5-288 0,0 8 0 0,-3-10 0 16,-1 4 1152-16,4 6 160 0,-6-5 32 0,6 5 16 15,-8-4-32-15,-2 4-16 0,2 4 0 0,-2 1 0 16,3 1-816-16,-2 7-176 0,0 5-16 0,1 1-16 16,2 2-288-16,1 5 0 0,2-1 0 0,5 6 0 15,3-2 0-15,5 0-144 0,4 0 144 0,1-3-128 16,4 0-16-16,1-3 0 0,2-5 0 0,1-4 0 16,0-5-48-16,0-4-16 0,0-5 0 0,-3-5 0 15,0-3 208-15,2-3 0 0,-1-4 0 0,-1-2 0 0,-4-2 0 0,-2-1 0 16,-3-2 0-16,-4 3 160 15,-3-1-160-15,-4 1 0 0,-4 1 0 0,-1-4 0 0,-2 3 128 0,-3 3-128 16,-5 0 0-16,1 2 128 0,1 2-128 0,2 3 0 16,-1-1 0-16,4 6 0 0,8 4 0 0,0 0 0 15,0 0 0-15,0 0-176 0,0 0-64 0,0 0-16 16,0 0 0-16,0 0 0 0,10 0-32 0,4-7-16 16,3-1 0-16,8-8 0 0,3-2 176 0,3-2 128 15,5-7-192-15,3-1 192 0,2-7 0 0,0-1 144 16,-1-1 16-16,-4 3 0 0,-6 1-16 0,-3 3 0 15,-4 2 0-15,-4 2 0 0,-2 3 80 0,-5 4 16 16,0 4 0-16,-5 5 0 0,-1 0 192 0,-6 10 32 0,0 0 16 16,0 0 0-16,0 0-48 0,-4 19-16 0,-3 4 0 15,0 8 0-15,-2 9-144 0,0 9-16 0,0 7-16 16,1 8 0-16,-2 1-240 0,-2 6 0 0,0 6 0 0,1 5 0 16,-2 7 0-16,-1 1-192 0,-4 3 192 0,0 0-208 31,1-1-208-31,-3-5-32 0,1-8-16 0,3-10 0 15,1-11-944-15,1-9-192 0,0-7-48 0,2-9 0 16,-2-12-752-16,0-9-160 0,-1-5-16 0</inkml:trace>
  <inkml:trace contextRef="#ctx0" brushRef="#br0" timeOffset="11819.62">25389 6333 14735 0,'-6'-52'1312'0,"5"19"-1056"0,1 0-256 0,2 1 0 16,2 3 2336-16,1 2 416 0,2 4 64 0,2 4 32 16,1 4-1360-16,1 2-272 0,6 4-48 0,0-1-16 15,1 4-64-15,1 2-32 0,4-1 0 0,5 1 0 16,4 0-288-16,4 2-48 0,3-2-16 0,0-1 0 0,3 0-288 0,-2 0-64 15,-1-4-16-15,0 1 0 0,2-4-336 0,2 1 0 16,2 0-192-16,1-2 64 16,1-1-2688-16,0 0-544 0</inkml:trace>
  <inkml:trace contextRef="#ctx0" brushRef="#br0" timeOffset="12058.86">27247 5174 31327 0,'0'0'2784'16,"-6"9"-2224"-16,3 2-560 0,-4 8 0 0,1 9 544 0,-2 4 0 0,-2 9 0 0,0-2 0 15,1 4-144-15,0 3-16 0,-2 4-16 0,-1 3 0 16,2 2-144-16,-3 2-32 0,-1-1 0 0,0 4 0 15,-1 3-192-15,0-6-192 0,0 1 48 16,-1-6 0 0,1-4-2032-16,4-5-416 0,2-9-80 0</inkml:trace>
  <inkml:trace contextRef="#ctx0" brushRef="#br0" timeOffset="12493.25">26949 5779 29199 0,'0'0'1280'0,"0"0"288"0,0 0-1248 0,0 0-320 0,0 0 0 0,0 0 0 0,14-5 544 0,1-5 48 15,4-8 16-15,4-5 0 0,8-6 288 0,2-3 48 16,2-2 16-16,4-1 0 0,0 1-624 0,2 1-112 16,-3-3-32-16,-3-3 0 0,-4 0-192 0,-2 0 0 15,-3 3-144-15,0 1 144 0,-2 4 0 0,-1 6 0 16,-4 6-128-16,0 3 128 0,-3 6 0 0,-2 5 0 15,-3 5 0-15,-1 7-144 0,-1 3 144 0,0 8 0 16,-4 6 128-16,0 7-128 0,-1 6 0 0,0 6 0 16,-4 3 0-16,0 6 0 0,-5 6 0 0,-2 1 0 15,-1-2 0-15,-3-2 0 0,1-2 0 0,0-4 0 0,0-7-176 16,1-7 176-16,0-6 0 0,3-7 0 0,3-3 0 0,2-9 0 16,1-10 240-16,0 0-64 0,0 0-16 0,11-9 0 15,2-6 96-15,4-4 32 0,0-3 0 0,2-5 0 16,0 1-144-16,2-4-16 0,0 4-128 0,0 2 192 15,0 4-192-15,-2 5 0 0,-1 5 0 0,0 1 0 16,0 5-128-16,-3 7 128 0,-1 4 0 0,0 5 0 16,-1 6-144-16,-1 5 144 0,-3-1 0 0,2 4-144 15,-3 2 144-15,0-1 0 0,-4 1 0 0,0 2 0 16,-2-6-192-16,3 0 64 0,-1-1 0 0,0-4 0 16,0-6-416-1,0-2-80-15,2-3-16 0,-6-8-9712 0,10 5-1936 0</inkml:trace>
  <inkml:trace contextRef="#ctx0" brushRef="#br0" timeOffset="12735.04">28356 5563 31327 0,'-10'11'1392'0,"2"1"272"0,3-1-1328 0,2 2-336 0,1 2 0 0,-2 5 0 0,1 7 704 0,1-1 80 16,1 2 16-16,4-3 0 0,0 4-448 0,1-1-96 0,1 3 0 0,2-1-16 15,-1-3-240-15,2 1-256 0,2-5 48 0,-2-3 16 32,-1-2-2016-32,2-4-400 0,-1-1-80 0</inkml:trace>
  <inkml:trace contextRef="#ctx0" brushRef="#br0" timeOffset="12902.54">28316 5362 28559 0,'-13'5'2544'0,"0"-2"-2032"0,2-2-512 0,2 1 0 15,9-2 1872-15,-9 7 288 0,1 0 48 0,8-7 16 16,0 0-1872-16,0 0-352 0,0 0 0 0,0 0-10864 15,13 0-2064-15</inkml:trace>
  <inkml:trace contextRef="#ctx0" brushRef="#br0" timeOffset="13230.67">29127 5647 8287 0,'-14'9'368'0,"5"-6"80"0,-4 1-448 0,-1 1 0 15,0 0 0-15,0 1 0 0,0 5 4816 0,0-2 880 0,-1 2 192 0,2 1 16 16,2-2-4672-16,2 4-928 0,2 0-304 16,4-1 160-16,0 2-368 0,2 0-80 0,2 3-16 0,3 0 0 31,0 1-96-31,2-1-32 0,2-2 0 0,-1-1 0 0,2-1 624 0,1-4 112 0,1 2 16 0,-1 1 16 15,-1-3 288-15,-2 1 48 0,1-3 16 0,-2 3 0 16,-2-3-16-16,0 2 0 0,-2-2 0 0,0 2 0 16,-5-2-96-16,-1 2-32 0,-1 0 0 0,-1-1 0 15,-3-2-320-15,-1 1-64 0,-2-3-16 0,-2-1 0 32,-3-2-1680-32,-1-3-320 0,-1-4-80 0</inkml:trace>
  <inkml:trace contextRef="#ctx0" brushRef="#br0" timeOffset="13664.21">28002 6819 24879 0,'7'-12'2208'0,"-2"5"-1760"0,-1-7-448 0,2 1 0 15,-2 0 1760-15,1 0 272 0,-1 0 48 0,1-1 16 16,-5-3-896-16,0 3-176 0,0-2-48 0,0-2 0 15,-4-3-80-15,1 0 0 0,-2-1-16 0,-1 3 0 16,-1 1-560-16,1 4-128 0,-2 5 0 0,2 1-16 16,-5 2-176-16,4 6 0 0,-5 4 0 0,1 5 0 15,-3 3 0-15,-1 8 0 0,-2 4 0 0,-1 9 0 16,-2 1 0-16,2 7 0 0,3 9-192 0,1 2 192 16,0 1-288-16,2 2 64 0,2-1 16 0,3 0 0 15,-1-2-80-15,3-5-16 0,1-2 0 0,2-5 0 16,-1-2-144-1,2-3-16-15,1-6-16 0,0-5 0 0,0-4-1888 0,0-4-368 16,0-4-80-16,0-12 0 0</inkml:trace>
  <inkml:trace contextRef="#ctx0" brushRef="#br0" timeOffset="13853.55">27473 7204 16575 0,'-9'14'1472'16,"3"-5"-1168"-16,-2-5-304 0,8-4 0 0,-8 6 3664 0,8-6 688 15,0 0 128-15,0 0 16 0,0 0-3488 0,0 0-704 16,0 0-144-16,16-5-32 0,4-2-128 0,5-1 192 16,5 0-192-16,3-2 192 0,2 0-192 0,1-2 0 15,2 1-160-15,1 2 160 16,1-4-752-16,-2 4-48 0,-1-2-16 0,-3 3 0 16,-3-2-1696-16,-3 4-352 0</inkml:trace>
  <inkml:trace contextRef="#ctx0" brushRef="#br0" timeOffset="14127.16">28276 6980 27183 0,'0'0'1200'0,"-4"15"256"0,-1-3-1168 0,1 2-288 0,1 2 0 0,-2 3 0 16,2 2 592-16,-1 3 64 0,3-1 16 0,-2 1 0 15,2 0 176-15,0-1 48 0,0 4 0 0,1-1 0 16,1 0-528-16,1 0-112 0,1-4 0 0,1-3-16 15,2-4-48-15,2-2-16 0,-1-7 0 0,7-2 0 16,5-4-176-16,0-2 0 0,1-3 0 0,0-6 128 16,1-4-128-16,0-3 0 0,-2-5 0 0,0 1 0 0,1-5 0 0,-2 3 0 15,-1 0-128-15,-2-3 128 0,-1 2-224 16,-1-5 32-16,-1 2 0 0,-2 0 0 16,-1 5-224-16,-1 3-32 0,-2 4-16 0,1 3 0 15,-1 1-656-15,-2 6-128 0,-4 6-32 16</inkml:trace>
  <inkml:trace contextRef="#ctx0" brushRef="#br0" timeOffset="14510.27">28949 6889 32255 0,'-5'19'2864'0,"-2"-7"-2288"0,-3 0-576 0,1 4 0 16,-2 3 624-16,2 3 16 0,1 5 0 0,0-3 0 16,-4 3-480-16,2-3-160 0,1 1 0 0,1-5 144 15,2-3-144-15,1-3 128 0,0-1-128 0,2-1 128 32,3-12-448-32,0 0-112 0,0 0-16 0,0 0 0 0,0 0 448 0,0 0 0 0,8-6 0 0,1-4-128 15,2-8 432-15,2 0 80 0,2-3 32 0,3 0 0 16,2 0-288-16,-2 2-128 0,1-2 128 0,0 5-128 15,0 1 0-15,0 6 0 0,0 1 128 0,0 4-128 16,-1 2 0-16,-1 5 0 0,-2 5 144 0,-2 1-144 16,1 4 0-16,-3 3 0 0,-1 2 0 0,-1 1 0 0,-3 3 0 15,-3-1-240-15,-4 3 48 0,-2-3 0 16,-2-2-64-16,-1-1-16 0,-3-1 0 0,1-1 0 0,1-5 16 16,0 1 0-16,0-5 0 0,7-7 0 15,-7 7-1120-15,7-7-224 0,0 0-32 0,0 0-11232 16</inkml:trace>
  <inkml:trace contextRef="#ctx0" brushRef="#br0" timeOffset="14847.16">29636 6828 18431 0,'0'0'816'0,"0"0"160"0,0 0-784 0,0 0-192 0,12-3 0 0,-12 3 0 16,10-1 704-16,-10 1 112 0,0 0 16 0,0 0 0 15,0 0 384-15,0 0 96 0,0 0 16 0,0 0 0 16,0 0-192-16,0 0-48 0,-5 9 0 0,-4-2 0 16,-1 5-160-16,-3-2-32 0,-1 1-16 0,-1 5 0 15,0-1-192-15,1 3-48 0,1 2 0 0,0-1 0 16,2-1-304-16,1 1-64 0,2-1-16 0,-1 1 0 15,4-1-256-15,2-2 0 0,2 1 0 0,4-1 0 16,0-4 0-16,4-1 0 0,0-1 0 0,5-3 0 16,-1-1 0-16,3-4-192 0,2-3 192 0,3-3-192 0,2-1-128 15,3-4 0-15,2 0-16 0,-1-2 0 16,2-2-1696-16,0-3-336 16,-1-3-64-16</inkml:trace>
  <inkml:trace contextRef="#ctx0" brushRef="#br0" timeOffset="15083.26">30309 6146 35183 0,'-7'12'1552'0,"2"-3"336"0,-1 3-1504 0,0 6-384 15,-2 4 0-15,-2 6 0 0,2 5 256 0,-2 4-32 0,0-1 0 16,1 6 0-16,0 2 304 0,1-2 64 15,2 5 16-15,2-2 0 0,-2 5-448 0,-1 2-160 0,1 0 0 0,0-1 144 16,1-4-144-16,0-1 0 0,0-6-160 16,-1-1 160-1,3-3-1168-15,-1-4-144 0,4-3-32 16,0-7-9120-16,0-4-1824 0</inkml:trace>
  <inkml:trace contextRef="#ctx0" brushRef="#br0" timeOffset="15286.01">30002 6728 19343 0,'0'0'1728'0,"0"0"-1392"0,0 11-336 0,0-11 0 15,0 10 3344-15,0-10 608 0,4 14 112 0,-4-14 32 16,10 6-3232-16,2-1-640 0,0 0-224 0,4-5 144 0,2-5 128 0,3 0 32 16,2 1 0-16,2 0 0 0,0-2-432 0,1 0-96 15,0-1-16-15,-1-1 0 16,-2 0-224-16,0-4-48 0,0 4-16 0,-2-3 0 15,1 4-1152-15,0-3-240 0,-1-1-32 0</inkml:trace>
  <inkml:trace contextRef="#ctx0" brushRef="#br0" timeOffset="15464.87">30640 6550 25791 0,'-5'12'2304'0,"-1"1"-1856"0,-3 6-448 0,0 4 0 15,-1-1 992-15,0 5 96 0,0 2 32 16,0 6 0-16,-1-4-288 0,1 3-48 0,0-4-16 0,1 3 0 16,0 0-496-16,-1 0-96 0,0-5-32 0,1-1 0 31,3-8-1376-31,1-1-288 0,-1-6-48 0</inkml:trace>
  <inkml:trace contextRef="#ctx0" brushRef="#br0" timeOffset="16081.43">31079 6539 21183 0,'-11'19'944'0,"0"-5"192"0,-3 3-912 0,2 2-224 16,-1 1 0-16,-1 0 0 0,0 2 2720 0,0 1 496 0,0 0 112 0,3 3 0 0,2-3-2464 15,2-2-496-15,6-4-112 0,2 0 0 0,2-2-256 0,3-6-288 16,4-1 64-16,6-6 16 16,-1-4-304-16,3-5-48 0,0-2-16 0,-1-6 0 0,1-3 576 0,0-2 0 15,2 0 0-15,-1-6 0 0,-1 1 256 0,0 1-32 16,0-3-16-16,-3 4 0 0,-2-2-208 0,-2 2 144 16,-5 1-144-16,0 3 128 0,-5-1 128 0,-1 3 0 15,-3 3 16-15,1 4 0 0,-2 1 112 0,0 4 32 16,-2-1 0-16,-1 3 0 0,7 3-416 0,-9 3 0 0,2 2 128 15,7-5-128-15,0 0 0 0,0 0-256 0,-6 6 64 0,6-6 16 16,0 0-144-16,0 0-16 0,0 0-16 0,0 0 0 16,10-1 96-16,1-7 0 0,3 1 16 0,0-3 0 15,3-2 240-15,2-3 0 0,1 0 0 0,3 2 0 16,1 3 128-16,0 0-128 0,5 1 144 0,1 1-144 16,-1 4 272-16,0 4-32 0,0 4-16 0,-1 1 0 15,-2 0 112-15,-3 3 32 16,-3 7 0-16,-2 3 0 0,-2 0-240 0,0 3-128 0,-2 3 160 0,-3-1-160 15,-2 0 0-15,-3 1 0 0,-2-1 0 0,-1-1 0 16,-5-1 0-16,1-1 0 0,-1-5-144 0,-1-2 144 16,-1-7 0-16,4-6 0 0,0 0 128 0,0 0-128 15,0 0 512-15,0 0 0 0,0 0 0 0,-2-12 0 16,2-4-64-16,2-3 0 0,2-5-16 0,2-2 0 16,2-3-208-16,2 4-32 0,2-1-16 0,0 3 0 15,1 2-176-15,2 3 0 0,0 5 0 0,1 6 0 0,-1-1-192 16,2 7 192-16,-1 3-160 0,1 7 160 0,0 5 0 0,1 5-144 15,0 4 144-15,2 4 0 0,1-3 0 0,-1 3 0 16,-2 1 0-16,-2-2-128 0,-2 2 128 0,-1-5 0 16,-4-4-144-16,-1-1 144 15,-2-2-1184-15,-1-2-160 0,-1-1-48 0</inkml:trace>
  <inkml:trace contextRef="#ctx0" brushRef="#br0" timeOffset="16257.69">31082 6055 35007 0,'-39'11'3120'0,"14"-6"-2496"0,-4-1-496 0,3 1-128 0,5-1 3104 0,4 0 608 0,7 1 112 0,4 1 16 16,6-6-3008-16,0 0-592 0,0 0-240 0,0 0 176 16,12 3-176-16,2-3 0 0,2-4-192 0,-1-2 192 31,-1-2-3008-31,-1-3-496 0</inkml:trace>
  <inkml:trace contextRef="#ctx0" brushRef="#br0" timeOffset="22252.54">3396 10859 12895 0,'-5'-20'576'0,"3"5"112"0,-3-3-560 0,1-1-128 0,0 1 0 0,0 2 0 16,0-1 3200-16,-1 1 624 0,-1-1 112 0,-2 2 32 16,1-2-2832-16,-5 3-560 0,-3-1-128 0,-3 1 0 15,1 3-448-15,-1 3 0 0,-1-1 128 0,-3 7-128 16,-1 0 0-16,-1 5 0 0,-3 2 0 0,2 1 0 0,-1 4 0 0,1 3 0 15,-2 6 0-15,2 7 128 0,2-1-128 0,1 7 0 16,2 5 0-16,1 3 0 0,1 4 0 0,2 1 0 16,0 7 160-16,2 6-160 0,0 4 160 0,2 8-160 15,2 4 128-15,1 1-128 0,2 2 0 0,5 2 0 16,-3-3-224-16,3-5 80 16,2-3-240-16,2-10-32 0,-2-7-16 0,1-8 0 15,3-5-80-15,-3-8-32 0,2-5 0 0,-1-5-7232 16,-1-4-1440-16</inkml:trace>
  <inkml:trace contextRef="#ctx0" brushRef="#br0" timeOffset="22449.09">2352 11705 18431 0,'0'0'816'0,"-6"-5"160"0,6 5-784 0,0 0-192 0,7-11 0 0,7 3 0 15,5-5 1904-15,14 0 336 0,9-1 64 0,7-5 0 16,7-4-1424-16,2-2-304 0,3-2-48 0,3 0-16 15,4 4 32-15,7-1 0 0,7 3 0 0,-1 2 0 16,-6 1-304-16,-4 5-64 0,-1 6-16 16,-3-2 0-16,-2 2-304 0,1 3-64 0,-3 2-16 0,-4 1-8864 15,-6 1-1792-15</inkml:trace>
  <inkml:trace contextRef="#ctx0" brushRef="#br0" timeOffset="22908.15">1022 12535 16575 0,'-9'-2'1472'0,"9"2"-1168"0,0 0-304 0,0 0 0 15,0 0 2064-15,0 0 368 0,0 0 64 0,0 0 0 16,14-2-1632-16,4 1-336 0,2-2-64 0,4 1-16 15,2-1 32-15,4 0 0 0,6-4 0 0,6 3 0 16,5 3 0-16,6-1 0 0,6 1 0 0,4 1 0 16,3 4 32-16,2 1 16 0,-3 1 0 0,1 2 0 15,1 3-224-15,4 2-48 0,2 1-16 0,0 1 0 16,-4-3-240-16,-2-2 176 0,-3 3-176 0,0 2 160 16,-1 2-160-16,2-2 0 0,5 0 0 0,-4-2 128 15,-4-2-128-15,-3-3 0 0,-5-2 0 0,0-3 0 16,-1-3-272-16,-2-3 16 0,0-4 0 0,-2 1 0 15,1-1-2048-15,0-5-416 0</inkml:trace>
  <inkml:trace contextRef="#ctx0" brushRef="#br0" timeOffset="23982.79">2654 13607 11967 0,'0'0'1072'0,"0"0"-864"0,-10-10-208 0,2 6 0 16,8 4 4800-16,0 0 896 0,0 0 192 0,0 0 48 16,-2 13-4720-16,3 5-960 0,3 2-256 0,1 3 0 15,0 5 176-15,0 1-176 0,4 6 160 0,0 2-160 16,1-1 0-16,0 3 0 0,2-3 0 0,0 4 0 15,1-1 0-15,1-2-192 0,4-4 16 0,0-9 0 16,-3-6-48-16,-1-5-16 0,0-7 0 0,0-5 0 0,0-6 240 0,0-6-144 16,0-7 144-16,0-6-128 0,0-5 480 0,-1-2 96 15,-2-4 32-15,3-1 0 0,0-3 64 0,0 3 16 16,-1 0 0-16,-2 3 0 0,0-1-48 0,1 4 0 16,-2 7 0-16,2 2 0 0,-2 4-208 0,2 5-48 15,1 6-16-15,-1 2 0 0,-2 8-240 0,0 3 0 16,3 9 0-16,-2 7 0 0,2 8-208 0,-1 7 64 15,-1 7 16-15,-2 3 0 0,-3 9 128 0,-2 7-192 16,1 7 192-16,-5 4-192 0,-4 5 0 0,0 3 0 16,-5 3 0-16,-5 5 0 0,-6 1 192 0,-3-4 0 15,-2-4 0-15,-3-7 0 0,-2-7 128 0,1-6 48 0,1-8 16 16,0-10 0-16,0-3 384 0,4-13 64 16,-1-8 32-16,1-8 0 0,2-6-64 0,-1-7-16 0,0-5 0 15,3-9 0-15,1-3-352 0,2-8-80 0,3-11-16 16,3-2 0-16,-1-6-144 0,5-3 0 0,2-1-192 0,6 2 192 15,7-4-320-15,2 7 48 0,1 0 16 0,4 6 0 16,3 1 0-16,4 9 16 0,5 0 0 0,3 6 0 16,6 2 240-16,2 2-176 0,6 5 176 0,6 2-160 15,5 3-112-15,0 5-32 0,0 2 0 0,-1 2 0 32,0 2-432-32,-2 4-96 0,-2-2 0 0,-2 2-15680 0</inkml:trace>
  <inkml:trace contextRef="#ctx0" brushRef="#br0" timeOffset="24550.12">4274 12610 23039 0,'0'0'2048'0,"0"0"-1648"0,0 0-400 0,0 0 0 0,0 0 2224 0,17 5 352 16,6 0 80-16,4 0 16 0,2-1-1904 0,7-2-368 15,3 0-80-15,6-1 0 0,3-1 0 0,7 0 16 16,3-3 0-16,1 1 0 0,-1 0-336 0,-1 0 0 15,0-1 0-15,-1 1 128 16,-2 2-576-16,-1 0-96 0,-2 0-32 0,-1 0-9456 16,-5-1-1888-16</inkml:trace>
  <inkml:trace contextRef="#ctx0" brushRef="#br0" timeOffset="24729.64">4614 12977 23951 0,'-25'9'2128'0,"11"-5"-1696"15,0 1-432-15,4 2 0 0,10-7 2528 0,-4 11 416 0,4-11 96 0,5 15 16 16,3-1-2368-16,3 0-480 0,3-5-80 0,6 0-128 16,6-3 384-16,5-1-32 0,6-1 0 0,5-4 0 15,-2-1-352-15,4-3 128 0,6 1-128 0,7-3 0 32,4-6-1136-32,10-3-288 0,9-4-64 0</inkml:trace>
  <inkml:trace contextRef="#ctx0" brushRef="#br0" timeOffset="26860.15">7933 12195 10127 0,'0'0'896'0,"-6"5"-704"0,-1 2-192 0,7-7 0 16,-5 10 1536-16,0-1 288 0,-1 1 48 0,6-10 16 15,0 0-736-15,-1 13-160 0,1-13-32 0,-3 11 0 16,3-11-208-16,0 0-48 0,0 0-16 0,0 0 0 16,0 0-144-16,0 0-32 0,0 0 0 0,0 0 0 15,10-2 192-15,4-6 48 0,0-7 0 0,3-4 0 16,0-8-304-16,3-1-48 0,1-5-16 0,3-4 0 16,2-4-192-16,2-2-64 0,-2 4 0 0,2-2 0 0,3-7 16 15,3 2 0-15,2 0 0 0,1-2 0 0,0 0-16 16,-1-2-128-16,-1-5 192 0,-4-3-64 0,-3 1-128 0,-1 0 0 15,-4-3 0-15,-1 1 128 0,-3 3-128 0,-2 3 0 16,-1 2 0-16,-2 5 128 0,-3 2-128 0,-1 5 0 16,-2 3 0-16,-2 8 0 0,-2 1 0 0,-1 8 0 15,-3 4 0-15,0 6 0 0,-3 0 0 0,3 9 0 16,0 0 0-16,0 0 0 0,-10 3 0 0,-1 4-192 16,-2 4 64-16,-2 8 128 0,-3 9-256 0,-3 7 64 15,2 2 0-15,-1 8 16 0,-2 3 176 0,2 5 0 16,0 4-144-16,-1 6 144 0,1 0 0 0,4 5 0 15,3 2 0-15,1-3 0 0,1-9 0 0,3-2 0 16,4-5 0-16,2-3 0 0,1-7 0 0,3-5 0 0,3-5 128 0,2-6-128 16,0-4 128-16,1-4-128 0,0-6 128 0,3-3-128 15,2-3 160-15,2-6-160 0,0-4 192 0,2-2-192 16,1-7 176-16,1-2-176 0,0-5 160 0,2 0-160 16,0 0 0-16,3-3 128 0,-1 1-128 0,0 3 0 15,-2 2 0-15,-2 4 0 16,0 4 0-16,0 1 0 0,-3 5 0 0,0 3 0 0,-4 4 0 0,0 4 0 15,-2 3 0-15,3 7 144 0,-3 1-144 0,-1 2 128 16,0 7-128-16,-1-3 0 0,-3 0 0 0,-1 4 0 16,-4 0 0-16,-2 3 0 0,0 0 0 0,1-4 128 15,-2 1-128-15,2-10 0 0,-1-4 0 0,1-7 0 16,1-7 128-16,0 0 0 0,0 0 0 0,0 0 0 0,0 0 384 16,8-6 80-16,-1-9 16 0,4-2 0 0,4-2-240 15,1-2-48-15,2-4-16 0,1 3 0 0,-2 1-304 16,1 2 0-16,-1 4 128 0,1 3-128 0,-3 4 0 15,1 5 0-15,-2 0 0 0,-2 6 0 0,1 2 0 0,0 7 0 16,-2-1 0-16,1 5 0 0,-1 6 0 0,-1 4 0 16,-2 0 0-16,-3 3 0 0,-1 4 0 15,-2-2 0-15,0-2-128 0,-2 3 128 0,0-1-128 0,0-6 128 16,-3 2-208-16,2-3 80 16,-2-3-1344-16,2-2-272 0,0-3-48 0</inkml:trace>
  <inkml:trace contextRef="#ctx0" brushRef="#br0" timeOffset="27236.25">10111 10820 18431 0,'0'0'816'0,"0"0"160"0,0 0-784 15,-9 13-192-15,1 7 0 0,0 5 0 0,-1 10 1808 0,1 7 320 0,0 7 64 0,-1 3 16 0,-1 2-1120 16,0 2-240-16,0 7-32 0,-4 5-16 0,-2 4-224 0,-1 6-32 15,-1 0-16-15,-1 5 0 16,0 0-208-16,-3-1-64 0,-2 0 0 0,1-6 0 0,3-6-256 16,1-8 160-16,1-10-160 0,2-3 128 0,3-8-128 0,0-5 0 15,1-4 0-15,3-7 0 16,1-2-352-16,1-5-96 0,2-7-32 0,1 0 0 16,4-11-2192-16,0 0-432 0,0 0-96 0,0 0 0 0</inkml:trace>
  <inkml:trace contextRef="#ctx0" brushRef="#br0" timeOffset="27626.88">10876 10715 17503 0,'0'0'1552'0,"0"0"-1232"0,-8-4-320 0,8 4 0 16,0 0 1888-16,0 0 320 0,-10 6 64 0,2 7 16 16,2-2-1776-16,-4 8-336 0,0 7-176 0,-4-1 160 15,-3 6 96-15,1 4 32 0,-2 7 0 0,-1 5 0 16,-2 3-96-16,0 2 0 0,-2-4-16 0,3 3 0 0,1 1 16 0,2-1 16 15,2-7 0-15,5 1 0 16,-2-8 128-16,6-2 32 0,-1 0 0 0,6-4 0 0,2-4-128 16,2-1-32-16,1-6 0 0,0 0 0 0,2-1-80 0,3 0-128 15,-2-5 176-15,4-3-176 0,1 0 144 0,4-3-144 16,-1-1 0-16,3-2 144 0,-1-2-144 0,4-1-176 16,0 2 48-16,1-1 0 15,0-4-1488-15,-2 1-304 0,-2 0-48 0</inkml:trace>
  <inkml:trace contextRef="#ctx0" brushRef="#br0" timeOffset="27824.35">10333 11323 25791 0,'0'0'2304'0,"0"0"-1856"0,0 0-448 0,0 0 0 16,0 0 1712-16,13 0 240 0,4 0 48 0,6 3 16 15,4-1-1568-15,7 0-304 0,3-2-144 0,6-2 128 16,2 0-128-16,3-1 192 0,2-2-192 0,2-2 192 31,1 0-1504-31,3-3-288 0,3 1-64 0</inkml:trace>
  <inkml:trace contextRef="#ctx0" brushRef="#br0" timeOffset="28138.03">11680 10863 18431 0,'0'0'816'0,"0"0"160"15,-11 1-784-15,-1 7-192 0,1 1 0 0,-2 9 0 0,-1 7 2176 0,-3 4 384 16,-6 2 64-16,-3 5 32 0,-3 3-1872 0,-4 3-368 15,-3 2-80-15,2 6-16 0,0 5 96 0,-2 1 16 16,-1 3 0-16,-2 9 0 0,-2 5 608 0,-3 2 128 16,-3 3 32-16,-4-2 0 15,-4-1-1584-15,-2 0-320 0,0-2-64 0,2-3-16 0,3-7 784 0,2-6 144 16,3-1 48-16,5-6 0 0,2-6-32 0,2-1 0 0,2-6 0 16,6-1 0-16,4-4-160 0,3-9-176 15,5-6 48-15,7-4 0 16,0-4-1824-16,3 0-352 0,2-4-80 0,6-5-16 0</inkml:trace>
  <inkml:trace contextRef="#ctx0" brushRef="#br0" timeOffset="28663.57">11166 12054 24703 0,'0'0'1088'0,"-11"7"240"0,4 7-1072 0,-5 3-256 0,0 6 0 0,-2 5 0 0,-2-1 288 0,0 3 0 15,-2 3 0-15,2-1 0 0,2-1-288 0,3-1 128 16,2-1-128-16,2-2 0 0,0 1 160 0,5-6-160 16,2-2 128-16,1-3-128 0,2-5 0 0,-3-12 0 15,10 5 0-15,1-5 0 0,2-3 192 0,5-9-64 16,2-6 0-16,2-3 0 0,2-3 64 0,1-6 16 15,2 0 0-15,1 1 0 0,-1-3 48 0,2 0 0 16,-2 2 0-16,-1 3 0 0,0-1 16 0,-2 4 16 16,1 2 0-16,-3 3 0 0,-3 3-16 0,0 2 0 15,-2 2 0-15,-3 6 0 0,-3 4-48 0,-11 2-16 16,12 6 0-16,-4 5 0 0,-1 0-64 0,-3 10-16 0,-2 3 0 16,-2 3 0-16,-2 3-128 0,-4 3 0 0,0 3 0 15,-3 2 0-15,-2 4 0 0,-4 2 128 16,1 6-128-16,-7-2 128 0,1 4 0 0,-4 3 0 0,-4 2 0 15,-1-2 0-15,-2-4 224 0,1-2 32 0,-2-2 16 0,1-6 0 16,2-3 192-16,1-4 48 0,-1-3 0 0,0-1 0 16,-2-5-224-16,2-3-32 0,0-4-16 0,3-4 0 15,5-4-240-15,3-3-128 0,1-7 128 0,5-3-128 16,1-7 0-16,1 0-192 0,4-5 32 0,5-4 0 16,2-4-288-16,5-4-48 15,6-4-16-15,4 2 0 0,2-1-320 16,2 6-80-16,4 1-16 0,2 2 0 0,4 1 288 15,-2 4 48-15,-2 3 16 0,-1 1 0 0,1 0-1472 16,2 4-304-16</inkml:trace>
  <inkml:trace contextRef="#ctx0" brushRef="#br0" timeOffset="29091.55">12433 10750 1839 0,'-5'-8'160'0,"1"5"-160"0,4 3 0 0,0 0 0 15,-9 11 6400-15,4 4 1232 0,0 7 256 0,0 6 48 16,0 6-6288-16,0 8-1264 0,0 3-256 0,-2 9-128 16,1 10 464-16,0 7 32 0,-1 9 0 0,0 8 0 15,-2 6 64-15,-2 6 16 0,0 5 0 0,0 3 0 0,-7 2-48 0,1 2 0 16,2-1 0-16,-2-3 0 15,0-5-112-15,0-3-32 0,2-2 0 0,1-4 0 0,-1-5-80 16,3-9-32-16,1-1 0 0,1-4 0 16,-1-1-144-16,1-3-128 0,4-4 144 0,0-6-144 15,-1-5-1072-15,1-1-304 16,-1-4-64-16,-1-1-14496 0</inkml:trace>
  <inkml:trace contextRef="#ctx0" brushRef="#br0" timeOffset="29943.17">6012 13349 15663 0,'0'0'1392'0,"12"-1"-1120"0,-1 0-272 0,3-2 0 15,2 2 976-15,1-3 144 0,2 0 32 0,2 1 0 16,4-2-448-16,3 1-64 0,1-3-32 0,3 2 0 15,0 1-96-15,-2-1-32 0,0-1 0 0,-1 2 0 16,-1 0-240-16,2 1-48 0,2-2-16 0,2 1 0 16,2 1-48-16,-2 2 0 0,6-2 0 0,4 1 0 15,5-3 32-15,3 2 0 0,2-1 0 0,1 3 0 16,-2-3-16-16,2 2 0 0,2-2 0 0,4 3 0 16,0-1 48-16,8 2 16 0,6 0 0 0,0 0 0 15,-4-1-208-15,2 0 144 0,0 0-144 0,9 1 128 16,7-2 160-16,-2 1 32 0,-3-3 0 0,1-1 0 15,1 3-112-15,8-1-16 0,9 1 0 0,-4-1 0 16,-4-3 16-16,4 3 0 0,4 2 0 0,3 0 0 0,-1-3 48 16,1 2 16-16,-2 0 0 0,6 1 0 0,7-1-32 0,2-1-16 15,-7-3 0-15,6 4 0 0,8-3 80 16,-3-3 16-16,-4 2 0 0,5-4 0 0,7 3-80 0,-3-4-16 16,-3-1 0-16,4 0 0 0,3 2-32 0,-5 1 0 15,-6-5 0-15,4 5 0 0,-1 1 96 0,-3 4 16 16,-5 2 0-16,-4-1 0 0,-4 2-32 0,-2 2 0 15,0 2 0-15,-9-1 0 0,-11 1-272 0,-7 2 160 16,-5 1-160-16,-7 1 128 0,-4 2-272 0,-5-2-64 16,-9 1-16-16,-9 1-10384 15,-10 0-2064-15</inkml:trace>
  <inkml:trace contextRef="#ctx0" brushRef="#br0" timeOffset="31305.19">9378 14165 25791 0,'0'0'1152'0,"0"0"224"0,-7 3-1104 0,-1 2-272 0,2 4 0 0,1 6 0 15,1 7 1808-15,0 2 304 0,-1 7 64 0,1 2 16 16,2 0-1936-16,0 2-256 0,1 5-304 0,1 0 64 16,3 6 48-16,-1 1 0 0,2 4 0 0,2-3 0 15,3-6-128-15,3-4-32 0,2-6 0 0,0-3 0 16,1-6 192-16,1-6 160 0,3-5-208 0,4-7 80 0,3-5 128 16,2-6 0-16,-2-5 0 0,5-7 128 0,-1-4 160 15,6-3 32-15,0 1 16 0,-1-7 0 0,1-3-176 0,2 0-32 16,3 1-128-16,2-2 192 0,1-2 176 0,-2 4 16 15,-1 2 16-15,-4 0 0 0,-3 6-80 0,-1-1-32 16,-1 7 0-16,-2 5 0 0,-3 3-288 16,-4 6-304-16,-1 3 64 0,-3 6 16 0,-3 1-16 0,-2 9 0 15,-2 5 0-15,-3 7 0 0,-4 7-80 0,-2 6-32 16,1 6 0-16,-4 8 0 0,-2 7 176 0,-6 6 48 16,-3 2 0-16,-3 4 0 0,-7 3-32 0,-4 2 0 15,-6 6 0-15,-4-2 0 0,-6 3 480 0,-3-3 112 16,-5-6 16-16,-7-3 0 0,3-5 448 0,0-7 80 15,1-6 32-15,2-3 0 0,4-8-304 0,0-4-64 0,2-8-16 0,2-1 0 16,3-10-432-16,-2-5-64 0,-1-6-128 0,1-4 176 16,1-5-176-16,7-9 0 0,1-3 0 0,5-5 0 15,5-2-176-15,6-7 48 0,2-4 0 0,6-7 0 16,5-5 0-16,6-9 0 0,9-3 0 0,9 0 0 31,9 3-352-31,9 6-64 0,7 0-16 0,5 7 0 0,-1 2 288 0,4 5 48 0,2 3 16 0,2 5 0 16,5 8 336-16,5 6 64 0,6 7 0 0,1 4 16 15,-3 3-208-15,1 6 0 0,-2 4 0 0,1 6 0 16,2 3 0-16,1 5-256 0,3 2 48 0,-6 2-15424 16</inkml:trace>
  <inkml:trace contextRef="#ctx0" brushRef="#br0" timeOffset="106291.87">2266 18159 31327 0,'0'0'2784'0,"0"0"-2224"0,-7 0-560 0,7 0 0 0,0 0 544 0,0 0 0 16,0 0 0-16,9 8 0 0,-9-8-224 0,16 5-64 15,3 0 0-15,3 0 0 0,2-2-64 0,3-2 0 16,-1-4-16-16,7 0 0 0,4-1-176 0,1 0-272 15,1 0 64-15,-4-4 16 16,-2 2-2496-16,-2-2-512 0</inkml:trace>
  <inkml:trace contextRef="#ctx0" brushRef="#br0" timeOffset="107299.71">2817 17400 14735 0,'0'0'1312'0,"0"0"-1056"15,-9-7-256-15,9 7 0 0,-8-7 2640 0,8 7 480 16,0 0 80-16,0 0 32 0,0 0-2320 0,-7-3-464 16,7 3-80-16,0 0-32 0,-11 0-48 0,1 1-16 15,-1 3 0-15,2 1 0 0,-1 2 16 0,-2 2 0 0,2 4 0 0,-3 1 0 16,-2 0-48-16,-1 1-16 16,-2 5 0-16,-1 2 0 0,0 1 96 0,-4 5 0 0,-1 0 16 0,1 6 0 15,-1 4-176-15,1 2-32 0,-1 0-128 16,2 1 192-16,4 5 0 0,0 1 0 0,3 2 0 0,1 4 0 15,3 4 64-15,1 1 0 0,1 1 0 0,2-5 0 16,4-2-32-16,3-3 0 0,0-2 0 0,2-4 0 16,4 0-48-16,1-5-16 0,0 1 0 0,4-3 0 15,0 1-160-15,3-4 0 0,3-2 144 0,0-7-144 16,2-1 0-16,1-2 128 0,2-1-128 0,4-4 0 16,2-6 128-16,-2 3-128 0,-1-5 160 0,0-1-160 15,-1-3 128-15,-1-1-128 0,-1-3 0 0,-1-2 0 16,5 1 0-16,0-2-288 0,0 0 32 0,-1-4 16 15,-1 2-624 1,1-1-128-16,-5-6-32 0,2 2-13440 0</inkml:trace>
  <inkml:trace contextRef="#ctx0" brushRef="#br0" timeOffset="107560.76">2033 18277 27647 0,'-23'4'2448'0,"11"-3"-1952"16,1-2-496-16,11 1 0 0,0 0 864 0,0 0 80 0,12-4 16 16,6 2 0-16,3-3-688 0,3 1-128 0,2-1-16 0,6 1-128 15,1-2 320-15,8-2-32 0,2-3-16 0,4-1 0 16,5-1 48-16,3-1 16 0,3-2 0 0,2-1 0 15,1 0-208-15,-2-1-128 0,-3 0 128 0,-3-1-128 32,-1 0-256-32,-1 1-128 0,-1-1-32 0,2 3-9376 0,2 0-1888 0</inkml:trace>
  <inkml:trace contextRef="#ctx0" brushRef="#br0" timeOffset="107855.36">4288 18224 33167 0,'-11'9'1472'0,"5"-1"304"0,0-3-1424 0,-1 6-352 16,3 0 0-16,-1 9 0 0,3 4 576 0,-1 0 32 16,2 4 16-16,0 0 0 0,-2 4-800 0,1 1-144 15,-1-3-48-15,2-1 0 16,-2 3-496-16,-1 1-96 0,-1-2-32 0,0-5 0 16,0 2-1872-16,-1-5-368 0</inkml:trace>
  <inkml:trace contextRef="#ctx0" brushRef="#br0" timeOffset="108042.33">3824 18082 37487 0,'-17'-2'1664'0,"8"0"336"0,9 2-1600 0,0 0-400 0,0 0 0 0,0 0 0 16,0-10 0-16,6 5 0 0,3-4 128 0,4 1-128 15,4-1-2560-15,2 0-528 0,10-3-112 16,-4-2-32-16</inkml:trace>
  <inkml:trace contextRef="#ctx0" brushRef="#br0" timeOffset="108414">5312 18008 28559 0,'-14'-1'2544'0,"-2"-1"-2032"15,-2-1-512-15,0 1 0 0,0 6 2816 0,0 0 448 16,-1-3 112-16,-2 4 16 16,-1 4-3136-16,-1-2-608 0,-1 0-128 0,0 2-32 15,0-5-640-15,0 5-128 0,-2-3-16 0,3 4-16 16,2-1-1136-16,2 5-240 0,2 0-32 0,3-1-16 15,1 2 1328-15,4-1 272 0,2 1 48 0,3-1 16 0,3-4 1072 0,2 3 192 0,3 1 64 0,3-1 0 16,4 0 512-16,0 1 96 0,1-2 32 0,0 0 0 16,2-1 320-16,-1-2 80 0,1 1 16 0,-1-2 0 15,-2 1-80-15,-2-2-16 0,0 4 0 0,-3-3 0 16,-2 3-400-16,-1 0-96 0,-2-1-16 0,-4 3 0 16,-3 2-352-16,-3 0-80 0,-4 1-16 0,-3-1 0 15,-5-2-256-15,-1 2 0 0,-4 0 128 0,-1 2-128 16,-2-3-400-1,-3-2-144-15,-1 1-32 0,-3-4 0 16,-3 0-1408-16,3-3-304 0,3-1-48 0</inkml:trace>
  <inkml:trace contextRef="#ctx0" brushRef="#br0" timeOffset="108878.42">7053 18294 11055 0,'-17'2'976'0,"-4"2"-784"0,-2 0-192 0,1 1 0 15,0-1 5648-15,0 0 1088 0,3 1 224 0,-2 4 32 16,-3-3-5472-16,-2 6-1104 0,-2-2-224 0,-2 5-32 15,-3 3-160-15,2 6 0 0,1 0-160 0,2 4 160 16,2-4-160-16,3 7 160 0,2 0-160 0,2 5 160 16,2 0-240-16,3-1 48 0,3 0 16 0,4-2 0 15,4-2-144-15,1-1-16 0,6-8-16 0,1-2 0 0,5-3-32 0,4-3-16 16,3-6 0-16,3-3 0 16,4-1-240-16,6-7-64 0,4-4 0 0,3-5 0 15,2-2-1648-15,2-9-336 0</inkml:trace>
  <inkml:trace contextRef="#ctx0" brushRef="#br0" timeOffset="109220.18">7549 18107 26719 0,'-16'9'2368'0,"4"-4"-1888"16,-2 4-480-16,0 0 0 0,0 2 2064 0,2 3 320 15,-2 5 64-15,0 4 16 0,0 4-2032 0,-2 5-432 0,2 1 0 0,-1 1 0 32,0 0-512-32,1 2 16 0,4-2 0 0,1-5 0 15,0-2-144-15,1 0-16 0,3-4-16 0,0-4 0 16,-1-4 128-16,5-3 32 0,1-12 0 0,0 0 0 0,6 10 640 0,-6-10 128 0,11 2 16 0,2-2 16 16,-2-4 400-16,3-3 80 0,0-2 0 0,2-4 16 15,-1 0-192-15,0 2-32 0,-2-4-16 0,-2 2 0 16,-3 3-144-16,0-3-16 0,-5 2-16 0,0 1 0 15,-3-3-112-15,-3 1 0 0,0 2-16 16,-5-2 0-16,-1 0-240 0,-4 2 0 0,-2-2 0 0,-3 4 0 16,-5-3-416-1,2 4-176-15,-2-3-48 0,1 3 0 0,2 1-1872 16,2 3-384-16,3 1-80 0,2 1-16 0</inkml:trace>
  <inkml:trace contextRef="#ctx0" brushRef="#br0" timeOffset="109547.91">7737 18152 20271 0,'0'0'1792'16,"8"12"-1424"-16,0 0-368 0,0 4 0 0,4 5 1920 0,-1 3 320 15,0-1 64-15,-1 1 16 0,0-3-1504 0,0 2-304 16,0-1-64-16,-1-3-16 0,-3 0-224 0,0-1-32 16,-3-3-16-16,0 3 0 0,-3-4-160 0,0-4 0 15,1 1 0-15,-1-11 128 0,0 0-128 0,0 0 0 0,-5 5 0 0,5-5 0 16,0 0 0-16,0 0 0 0,-5-8 144 0,4-5-144 15,1 0 0-15,2 2 128 0,3-3-128 0,3-2 0 16,1 2 224-16,1 1-32 0,0-1 0 0,2 1 0 16,-2-1 48-16,0 6 0 0,1 1 0 0,1 3 0 15,-1 3-64-15,2 4-16 0,0 5 0 16,1 3 0-16,-2 5-160 0,0 5 0 0,1 6 0 0,-2 0 0 16,-1 2 0-16,-1 5 0 0,-1 1-192 0,-2 1 192 15,-1 1-192-15,-1-1 192 0,0-1-192 0,0-4 192 16,-2-6-320-16,2-1 64 0,1-2 16 0,0-8 0 31,1-4-2304-31,-6-10-464 0,14 7-80 0,0-10-32 0</inkml:trace>
  <inkml:trace contextRef="#ctx0" brushRef="#br0" timeOffset="109896.92">8987 18166 28559 0,'0'0'1264'0,"-8"-6"272"0,1 3-1232 0,-2-1-304 0,0 1 0 0,-1 1 0 0,-1 0 2096 0,0 5 352 15,-4 1 80-15,-2 2 16 0,-2 6-2288 0,1 4-464 16,-1 3-96-16,0 4-16 16,-2 2-368-16,0 0-80 0,2 0 0 0,3 2-16 15,-1-4-96-15,4 3-16 0,3-3 0 0,-1-4 0 0,2-1 480 0,4 0 96 16,4-3 0-16,2-5 16 0,3-1 304 0,3-1 0 15,3 2 0-15,4 1 144 0,3-3 192 0,2 3 48 0,1-2 0 0,2 4 0 16,1-1 112-16,1 2 16 0,-1-1 16 16,-1 4 0-16,-5 1-48 0,1-2-16 0,-6 0 0 0,-1-1 0 15,-2 4-272-15,-4 0-48 0,-4 0-16 16,-3 1 0-16,-8-2-128 0,-3 3 0 16,-4 0-192-16,-6 3 192 0,-7-2-400 0,-2-3 32 0,0-1 16 0,1-2 0 31,1 0-128-31,1-6-32 0,1 0 0 0,3-4 0 15,3-1-2256-15,1-1-464 0</inkml:trace>
  <inkml:trace contextRef="#ctx0" brushRef="#br0" timeOffset="110181.83">9577 17530 34959 0,'0'0'1536'0,"0"0"336"0,0 0-1488 0,-4 13-384 0,4-2 0 0,-3 9 0 0,1 3 208 0,-1 9-16 16,-1 5-16-16,2 4 0 0,-1 10-176 0,-2 3 0 15,1 3 0-15,-1 8 0 0,-2 0 0 0,-1 5-144 16,2 7 144-16,-3 1 0 0,1-2-432 0,1 4 32 15,-2-2 0-15,1 2 0 16,0 1-448-16,3-8-96 0,-1-8-16 0,0-11 0 16,1-8-1456-16,-1-5-288 0,4-11-64 0</inkml:trace>
  <inkml:trace contextRef="#ctx0" brushRef="#br0" timeOffset="110711.25">9305 18427 35247 0,'0'0'1552'0,"0"0"336"0,11-1-1504 0,7 1-384 0,6 1 0 0,4 2 0 16,2 2 144-16,1-2-144 0,-3-2 192 0,0-1-192 15,1 0 0-15,0 0 0 0,-1-1 0 0,0-1 0 16,-1 2-432-16,-3-1-32 0,-2 0-16 0,-2-3 0 0,-1 1 176 0,-1 1 48 15,-1-2 0-15,-5 1 0 0,1-3 256 0,-4 2 0 16,-9 4 0-16,10-5 0 0,-1-1 0 0,0-2 176 16,-2 4-32-16,-7 4 0 0,0 0 176 0,0 0 48 15,0 0 0-15,0 0 0 0,0 0-96 0,0 0-16 16,0 0 0-16,0 0 0 0,0 0-256 0,-3 16 0 16,-6 1 0-16,0 4 0 0,-1 0 0 0,-1 5 0 15,0-2-160-15,0 3 160 0,0 3-176 0,1 1 176 16,1-5-128-16,3 2 128 0,1-2 0 0,1-1-128 15,0-6 128-15,2-3 0 0,2-5 0 0,0-11 192 16,0 0 0-16,4 10-16 0,-4-10 16 0,10 1 0 0,-1-4 0 16,1-3 0-16,-1-1 160 0,0-1 32 0,1-3 16 15,0-3 0-15,0-1-48 0,2-2-16 0,-1-2 0 0,0 0 0 16,1 0-208-16,-1 0-128 0,-1 0 128 0,1 2-128 16,-2 2 0-16,-2 3-192 0,-2 0 32 0,0 5 0 31,-5 7-224-31,0 0-32 0,0 0-16 0,0 0 0 15,0 0 16-15,0 0 0 0,2 12 0 0,0 3 0 0,1 2 64 0,-1 0 16 0,2 1 0 0,-1-1 0 32,0-1-240-32,1-2-64 0,0-4 0 0,-4-10 0 15,8 13-112-15,1-7-16 0,-9-6-16 0,15 4 0 16,-1-5-1248-16,0-2-240 0,0 0-48 0,-2-5-16 0</inkml:trace>
  <inkml:trace contextRef="#ctx0" brushRef="#br0" timeOffset="111095.02">10436 18345 24879 0,'0'0'2208'0,"0"0"-1760"0,0 0-448 0,0 0 0 0,-5 6 2272 0,5-6 368 15,-4 14 80-15,0-2 16 0,2 1-2224 0,-1 5-512 16,2 1 0-16,0 2 0 0,-2 2 0 0,1-1 0 15,-2 6 0-15,-1 2-176 0,-3 1 32 0,3 0 0 0,-1-4 0 0,2-1 0 16,-5-3 144-16,4-2 0 16,2-5-144-16,2-4 144 0,1-12 0 0,0 0 128 0,0 0 0 0,0 0 0 15,0 0 288-15,0 0 48 0,6-9 16 0,2-4 0 16,0-5-240-16,0-2-48 0,3-2-16 0,0 2 0 16,3 1-48-16,0 1 0 0,0 0 0 0,-3 3 0 15,3 2-128-15,0 6 160 0,0 3-160 0,0 2 160 16,0 6-160-16,0 3 0 0,0 5 0 0,2 7 0 15,-2 7-160-15,0 6-64 0,-2 3-16 0,-2 3 0 16,1 0-112-16,-4 1-32 0,-2-6 0 0,0-2 0 16,2-1 384-16,-5-5 0 0,1 2 0 0,1-6 0 15,-2-2 0-15,1-2-272 0,-2-8 32 0,3 0-10064 16,-4-9-2000-16</inkml:trace>
  <inkml:trace contextRef="#ctx0" brushRef="#br0" timeOffset="111432.45">11673 17332 39327 0,'0'0'1744'0,"0"0"368"0,0 0-1696 0,2 12-416 16,1 1 0-16,-1 7 0 0,2 3 0 0,-3 4 0 16,1 5 128-16,-2 7-128 0,0 10 0 0,-2 4 0 0,1 7 144 15,-4 4-144-15,-3 6 0 0,1 3 0 0,-2 3 0 0,0 9 0 16,-1 4 0-16,0-1-128 0,0-2 0 0,1-6 0 16,0-1 128-16,1-6 176 0,3-6-48 0,1-2 0 15,2-2-128-15,2-8 0 16,1-8 0-16,1-1 0 0,4-5 0 0,-1-8 128 0,-2-8-128 0,3-2 128 31,-1-4-448-31,1-4-112 0,2-5-16 0,-8-10 0 16,10 2-2688-16,0-5-528 0,1-2-112 0,0-9-32 0</inkml:trace>
  <inkml:trace contextRef="#ctx0" brushRef="#br0" timeOffset="111615.36">11360 18571 16575 0,'0'0'736'0,"8"8"160"0,-8-8-720 0,12-2-176 0,6-1 0 0,6-3 0 0,8 0 6368 0,8-3 1248 15,3 2 240-15,1-4 48 0,1 4-6352 0,4-3-1264 16,3 2-288-16,2-2 0 16,-2-3-1088-16,1-2-208 0,1-4-48 0,-2 0-17296 15</inkml:trace>
  <inkml:trace contextRef="#ctx0" brushRef="#br0" timeOffset="117771.09">13545 13049 10127 0,'-10'-17'896'0,"4"7"-704"0,-1-6-192 0,3 1 0 31,3-3-704-31,1 0-160 0,0 3-32 0,3 1-16 0,-1-2 448 0,-1 0 80 0,5 0 32 0,-4 1 0 16,-2 1 560-16,1 0 112 0,1 2 32 0,-2-2 0 16,-2 3 256-16,0 2 48 0,-2-1 16 0,0 2 0 15,0-1 144-15,4 9 16 0,-5-7 16 0,2 1 0 16,3 6-320-16,0 0-64 0,0 0-16 0,0 0 0 16,-4-8 320-16,4 8 64 0,0 0 16 0,0 0 0 15,0 0 240-15,0 0 32 0,4-8 16 0,-4 8 0 16,0 0-80-16,7-9-16 0,-1 3 0 0,6 3 0 15,-1-2-272-15,2 3-48 0,5 0-16 0,3 1 0 16,2 1-160-16,2 0-32 0,0 0-16 0,0 0 0 16,1-1-144-16,0 1-32 0,0-2 0 0,4 2 0 0,0 0-112 15,-1 0-16-15,3 0-16 0,-1 2 0 0,1-1-176 16,1 0 192-16,0-1-192 0,3 0 192 0,0 0-192 0,2 3 0 16,-2-2 0-16,-1 2 0 15,-3-3-640-15,-3 1 0 0,-2 1 0 16,-2 1 0-16,-1 1-1792 0,-4 1-352 0</inkml:trace>
  <inkml:trace contextRef="#ctx0" brushRef="#br0" timeOffset="118057.18">13884 13220 26031 0,'-10'-5'1152'0,"10"5"240"0,-6-5-1120 0,6 5-272 0,-3-5 0 0,3 5 0 15,0 0 352-15,7-6 16 0,0 1 0 0,4-1 0 16,0 1-64-16,2-1-16 0,1-2 0 0,2 4 0 16,2-1 352-16,4-1 80 0,2 3 16 0,2 2 0 15,5 0-464-15,2 2-80 0,0 0-32 0,5 0 0 16,-2 2-160-16,-3 1 0 0,0 0 0 0,1-2 0 15,1 2 0-15,-1 1 0 0,1 1-192 0,1-1 192 16,0 4-1888 0,-1-2-256-16,20 2-48 0,-9 0-16 0</inkml:trace>
  <inkml:trace contextRef="#ctx0" brushRef="#br0" timeOffset="121602.56">16143 11588 911 0,'0'0'0'0,"8"-8"0"0,-4 2 0 0,-2-3 0 16,-2 9 0-16,7-8 0 0,-4 1 2144 0,1-2 352 15,-4 0 64-15,4 1 0 0,-4 8-1024 0,0 0-224 0,3-9-32 16,-2-1-16-16,-1 10-176 0,0-8-16 0,0 8-16 0,-1-10 0 16,-1 3-240-16,2 7-48 0,-2-8-16 0,2 8 0 15,-3-5-208-15,3 5-32 0,-4-9-16 0,4 9 0 16,0 0-176-16,0 0-16 0,0 0-16 0,0 0 0 16,0 0-288-16,0 0 128 0,-3 9-128 0,-1 5 0 15,0 2 0-15,1 4 0 0,1 1 0 0,1 2 0 16,-1 6 0-16,1-1 0 0,-1 3 0 0,0 2 0 15,1 4 0-15,0 1 0 0,1 1 0 0,1 1 0 16,0-1 0-16,3 2 0 0,2 4 0 0,0-4 0 16,0-4 0-16,3-1 0 0,0-2 0 0,2-4 0 15,2-3 0-15,-2 1 0 0,2-4 0 0,1 0 0 16,-1-1 0-16,1-4 0 0,1-2 0 0,-1-2 0 16,-3 0 128-16,3-2-128 0,-1 0 0 0,0-7 0 0,-1 0 144 15,1 0-144-15,0-4 0 0,1-2 144 0,-1-1-144 0,2-6 0 16,0 0 0-16,0-5 128 0,1 3-128 15,0-7 0-15,2-1 0 0,-3-2 0 0,3-2 128 0,4-5-128 16,-5 0 128-16,1-2-128 0,-1 0 192 0,-2-4-32 16,1-1-16-16,0-1 0 0,-2-2 32 0,0 2 0 15,0-1 0-15,-2 6 0 0,0 1-48 0,-1 3 0 16,-2-1 0-16,1 3 0 0,-2 4 0 0,-2 0 0 16,-1 1 0-16,0 2 0 0,1-2-128 0,-3 2 0 15,2 0 0-15,-1 2 0 0,0 2 0 0,0-1 128 16,0 3-128-16,0 2 0 0,-4 8 0 0,0 0 0 15,0 0 0-15,0 0 0 0,0 0 0 0,11 1 0 16,-5 6-224-16,1 3 80 0,-2 4 16 0,0 5 0 0,0 3 0 16,-1 8 0-16,-2 3 128 0,0 4 0 0,1 2 0 15,0 5 0-15,-3 5 0 0,0 3-128 16,0 2 128-16,-1 0 0 0,-1 2 0 0,-1 2 0 0,-1 3 0 16,-1 0 0-16,0 6 0 0,-4 0 0 0,-4 1 0 15,0-5 176-15,-3-4 80 0,-3-2 32 0,-2 0 0 0,0-7 0 16,-2-3 32-16,0-3 16 0,0-2 0 0,-1-4 0 15,0 0 0-15,-2-3 0 0,1-2 0 0,-3-7 0 16,3 0-160-16,0-7-48 0,1-1 0 0,1-6 0 16,3-5-128-16,1-3 160 0,1-3-160 0,2-4 160 15,0-3-160-15,4-8 0 0,-1-5 144 0,2-3-144 16,-1-8 0-16,4-5-208 0,5-4 16 0,0-2 16 16,1 1-80-16,2 3 0 0,5 1-16 0,1 7 0 15,4 1 272-15,2 8 0 0,-1 2 0 0,3 5 0 0,3 4 240 16,3 0 0-16,4 4 0 0,3 5 0 15,2 0-96-15,3 3-16 0,-2 3 0 0,1 4 0 0,2 2-128 0,0-2 0 16,1 3 0-16,0-1 0 0,0 2 0 16,-4 2 0-16,2-1 0 0,-3 1-176 15,-2 2-256-15,-3 1-48 0,-1 0-16 16,0 0 0-16,-2 1-608 0,1-4-128 0,-1-1-32 0,0-1-6432 16,-1-4-1296-16</inkml:trace>
  <inkml:trace contextRef="#ctx0" brushRef="#br0" timeOffset="122069.54">15654 13733 18431 0,'-5'-1'1632'0,"5"1"-1312"0,0 0-320 0,0 0 0 0,0 0 512 16,0 0 16-16,0 0 16 0,13 0 0 0,1 0-240 0,2 0-48 16,2-1-16-16,2-2 0 0,4 2 416 0,2 0 96 15,-1-2 16-15,6 1 0 0,2-1 80 0,4-1 32 16,3-1 0-16,5 1 0 0,2 1-160 0,4 0-16 16,3-1-16-16,2-3 0 0,0 3-176 0,-2-5-48 15,-5 1 0-15,-1 1 0 0,1-2-80 0,-2 6 0 16,-4 2-16-16,7 0 0 0,-1-2-208 0,3 2-32 15,0-2-128-15,-5 3 192 0,-1 0-192 0,-3 4 0 16,2 0 0-16,-3-2 0 0,-2 2-192 0,-3 4-128 16,0-1-16-16,0 5-9264 0,0-2-1856 15</inkml:trace>
  <inkml:trace contextRef="#ctx0" brushRef="#br0" timeOffset="122592.87">16390 14368 25167 0,'-3'-11'1104'0,"2"2"240"0,1 2-1072 0,0-2-272 0,0 9 0 0,1-6 0 0,-1 6 320 0,0 0 16 16,0 0 0-16,0 0 0 0,7-8-336 0,-7 8 0 15,0 0 0-15,0 0 128 0,0 0-128 0,0 0 0 16,0 0 0-16,10 10 0 0,-6 3 0 0,-2-2 0 15,-3 5-128-15,-2 3 128 0,-2 6 0 0,0-1 0 16,-1 4 0-16,-2 1 0 0,-1 7 0 0,0 3 0 16,1 3 192-16,-1-2-64 0,1 4 112 0,-1-1 16 15,4-4 16-15,1 0 0 0,0-1 80 0,3-1 16 16,1 0 0-16,1-2 0 0,2 1-112 0,2-4 0 16,-1 0-16-16,2-1 0 0,2-3-112 0,1 0 0 0,0-4-128 0,2-2 192 15,1 0-192-15,0-5 0 0,2 0 0 0,3-3 0 16,-1 0 128-16,2 0-128 0,1 1 0 15,0-1 0-15,0-1 0 0,2 2 0 0,1 2 0 0,0-3 0 16,1-7 128-16,-1 2-128 0,2-3 0 0,0 0 0 16,1-4 0-16,2-2 0 0,1-4-128 0,0 2 128 31,0-2-752-31,-1-1-32 0,-2-7-16 0,-1 0-7648 0,0-6-1520 0</inkml:trace>
  <inkml:trace contextRef="#ctx0" brushRef="#br0" timeOffset="122944.65">16076 14776 9215 0,'0'0'816'0,"0"0"-656"15,0 0-160-15,0 0 0 0,0 0 3584 0,11-7 672 16,2 0 144-16,5 2 16 0,2 2-3200 0,6 0-656 0,2-2-128 16,5 3-32-16,-2-2 240 0,2 3 64 0,1 1 0 0,0 0 0 15,0-2-64-15,6 2 0 0,0 0 0 0,2 2 0 16,4 2-192-16,5-2-32 0,5 1-16 0,1-1 0 15,0-1-400-15,-2-1 0 0,-2 0 128 0,2 0-128 32,-1 2-1472-32,1 2-336 0,1-1-64 0</inkml:trace>
  <inkml:trace contextRef="#ctx0" brushRef="#br0" timeOffset="126246.09">16119 10886 11967 0,'0'0'1072'0,"0"0"-864"16,-4-9-208-16,4 9 0 0,-6-9 1008 0,2 3 144 0,4 6 48 0,0 0 0 15,-5-5-688-15,5 5-144 0,-8-8-32 0,2 3 0 16,6 5 16-16,-9-2 0 0,-1-1 0 0,0 2 0 16,0 2-352-16,0 2 0 0,-1-2 0 0,1 1 128 15,0 1-128-15,0 2 0 0,0 1 0 0,-1 2 0 16,0 1 0-16,0 1 0 0,-2 4 0 0,0 4 0 16,0 1 0-16,-1 5 0 0,2 0 128 0,-3 9-128 15,-2-1 320-15,-2 1-16 0,-4 3 0 0,-1 6 0 16,-4 0 80-16,-1 6 32 0,-2 1 0 0,-1 5 0 15,-1 3-416-15,2-1 128 0,-1 1-128 0,1 4 0 16,1 0 0-16,-2 7 0 0,0 1 0 0,2 6 0 16,2 4 0-16,0 4 128 0,1-2-128 0,2 6 0 15,2 2 128-15,0 9-128 0,0 4 128 0,3 9-128 16,2-2 288-16,0 8-32 0,3 9 0 0,0 1 0 16,-1 3-16-16,2 2-16 0,0 8 0 0,3 0 0 0,2-6-224 15,4 4 0-15,0 3 128 0,4-8-128 0,-2-1 0 0,3-3 0 16,3-1 0-16,2-6 0 0,2-14 0 0,5-1 0 15,0 1 0-15,4-10 0 0,4-4 0 0,0-2 0 16,1-6 0-16,2 3 0 0,0 1 0 0,4-1 0 16,3-5 0-16,0-1 0 0,2 1 0 0,2-3 0 15,4 4 0-15,6 0 0 0,1-2 0 0,8-2 128 16,5-2-128-16,3 0 0 0,1-4 0 0,-1-5-192 16,2-7 16-16,-1-4 0 15,4-6-928-15,4-7-192 0</inkml:trace>
  <inkml:trace contextRef="#ctx0" brushRef="#br0" timeOffset="127102.47">17990 11414 17615 0,'15'14'768'0,"-1"-2"192"0,3 6-768 0,3 6-192 0,2 4 0 0,2 4 0 16,3 2 144-16,2 1 0 0,-1 0 0 0,2 1 0 15,4-1 288-15,0 5 48 0,0 0 16 0,0 5 0 16,0-2-320-16,-4 4-176 0,-1 1 192 0,-2 0-192 16,-3-1 320-16,0 2-32 0,0 1-16 0,-1 3 0 15,-1 6 64-15,-2-2 16 0,-1 1 0 0,2 5 0 0,-4-1-16 16,0 3 0-16,-2-6 0 0,0 6 0 0,-1 1 48 15,0 2 0-15,-2 0 0 0,-3 5 0 0,1-1 112 0,-4 2 16 16,-2 0 16-16,-1 4 0 0,-5 3-112 0,-1 5-32 16,-2 2 0-16,-2-1 0 0,0-3-112 0,-2-2-16 15,-2 0-16-15,0-2 0 0,0 0 16 0,-2-3 0 16,-1-4 0-16,-3 1 0 0,-2-3-96 0,1 3-16 16,-3 1 0-16,1-4 0 0,-3-2-16 0,0-2-128 15,-1 1 192-15,-1-2-64 0,-1-5 128 0,-1 0 32 16,-3 0 0-16,-1-4 0 0,-1-1 96 0,2-3 32 15,-1-5 0-15,5-2 0 0,0-1-112 0,7-5-32 16,-2-3 0-16,1-1 0 0,3-3-112 0,0-1-32 0,3-7 0 16,1 2 0-16,1-7-128 0,2-1 0 0,-1-2 0 15,4-3 0-15,-1-3-224 0,3-2-32 0,5-9 0 16,0 0 0 0,0 0-1952-16,-5-10-400 0</inkml:trace>
  <inkml:trace contextRef="#ctx0" brushRef="#br0" timeOffset="127818.96">19654 13830 16575 0,'-9'-3'1472'0,"0"1"-1168"0,0-5-304 0,2 2 0 16,2 0 2240-16,5 5 384 0,-3-5 64 0,2-2 32 15,0 0-2304-15,2-4-416 0,1 3-176 0,2-3 16 0,-1 2 160 0,3-1 144 16,-1 2-16-16,2-2-128 15,-1 2 144-15,2-1-144 0,-2 4 0 0,-6 5 144 16,0 0-144-16,10-2 0 0,-10 2 0 0,0 0 0 0,10 4 192 0,-10-4-64 16,8 7 0-16,-3 3 0 0,-2 3 64 0,-3-4 0 15,-3 5 0-15,2-3 0 0,-3 0 288 0,-1 0 64 16,-3-2 16-16,3 0 0 0,-3-4 192 0,8-5 32 16,0 0 16-16,0 0 0 0,0 0-112 0,0 0-32 15,0 0 0-15,0 0 0 0,6-7-368 0,4-4-80 16,5 0-16-16,3-1 0 0,2-3-192 0,0-3 0 15,2 0 0-15,0 3 0 0,1 4 0 0,-2 2 0 16,0 0 0-16,-1 5 0 0,0 4-128 0,-2 6 128 16,-4 2-192-16,-3 9-10256 15,-2 2-2064-15</inkml:trace>
  <inkml:trace contextRef="#ctx0" brushRef="#br0" timeOffset="130283.74">21096 11640 20271 0,'0'0'1792'0,"-3"-10"-1424"0,-1-2-368 0,0 3 0 16,4 9-432-16,0 0-144 0,0-9-48 0,0 9 0 0,0 0 944 15,0 0 176-15,0 0 32 0,0 0 16 0,0-7 64 0,0 7 16 16,0 0 0-16,0 0 0 0,0 0-432 0,0 0-64 15,0 0-128-15,-1 14 176 0,-3-1 16 0,1 2 16 16,-4 3 0-16,-2 2 0 0,-2 3-64 0,-4 1-16 16,-6 5 0-16,-2 2 0 0,-2 4-128 0,-3 7 0 15,-1 1 0-15,1 7 128 0,2 2-128 0,-2 3 192 16,0-1-192-16,6 6 192 0,-3 4 48 0,4-1 16 16,-2 3 0-16,1 6 0 0,2 4 32 0,0 4 16 0,-1-1 0 15,1 5 0-15,2-1-144 0,-2 5-32 0,-1 5 0 16,0-4 0-16,-2-6-128 0,4 2 0 15,4 1 144-15,1 1-144 0,0 0 176 0,4-3-48 16,3-2 0-16,5-6 0 0,-1 0 96 0,4 4 16 0,4 4 0 0,4-5 0 16,0-2-240-16,5 0 0 0,-1-4 0 0,2 1 0 15,2 0 128-15,-2-3-128 0,-1-1 0 0,0-8 0 16,0-7 0-16,0-7 128 0,1-3-128 0,-1-7 0 16,0-4 256-16,1-3 16 0,2-5 0 0,1-3 0 15,1 0-48-15,1-3-16 0,2-4 0 0,2-2 0 16,0-2-208-16,1-4-208 0,3-2 32 0,3-6-8672 15,2-6-1744-15</inkml:trace>
  <inkml:trace contextRef="#ctx0" brushRef="#br0" timeOffset="131108.49">21903 12377 25791 0,'-10'-9'2304'0,"-2"4"-1856"0,1 3-448 0,2-1 0 16,1 2 496-16,8 1 0 0,-10 2 0 0,1 2 0 16,0 5-496-16,0 0 0 0,0 5 0 0,-1 2 0 15,0 6 0-15,0 5 0 0,0 2 0 0,-6 7 0 16,1 5 128-16,0 6-128 0,-2 4 0 0,2 3 144 16,-4 2-144-16,1 3 192 0,2 5-192 0,-1-2 192 15,1 4-192-15,-1-1 192 0,6-8-192 0,1-2 192 16,1-3-192-16,4-2 192 0,1-7-192 0,1 3 192 15,3-4 16-15,2-2 16 0,0-2 0 0,1 3 0 16,3-7 64-16,0-3 16 0,3-2 0 0,0-3 0 16,0-4-112-16,1-1-32 0,2-6 0 0,0-4 0 15,0 2-160-15,2-5-176 0,2-2 48 0,2-3 0 16,1-3-656-16,0-2-128 0,0-3-32 0,0-4-11808 16</inkml:trace>
  <inkml:trace contextRef="#ctx0" brushRef="#br0" timeOffset="131326.74">21042 13306 20271 0,'0'0'1792'0,"0"0"-1424"15,-5-9-368-15,5 9 0 0,0 0 2464 0,12-7 416 16,4 3 96-16,4-1 16 0,5 1-2496 0,3 3-496 0,6-1 0 15,4 2-208-15,5-2 208 0,4 1 0 0,3-2 192 0,6-3-192 16,3 2 0-16,1 0 0 0,-3-2 0 0,-1-2-192 31,-1 3-704-31,-3 1-128 0,-1 3-16 0,-3-2-11504 0</inkml:trace>
  <inkml:trace contextRef="#ctx0" brushRef="#br0" timeOffset="132003.38">22556 13216 27647 0,'-11'-10'2448'0,"2"3"-1952"0,-3 0-496 0,6 3 0 0,6 4 768 0,0 0 64 15,-9-4 16-15,9 4 0 0,-8 8-848 0,3 5-160 16,-2 1-32-16,0 5-16 0,-3 5 16 0,0 5 0 16,0 5 0-16,0 4 0 0,1 6-32 0,1 4 0 15,1 5 0-15,1 5 0 16,3 0-192-16,1 2-32 0,2-1-16 0,2 4 0 16,0-6-48-16,3 1 0 0,3-2 0 0,2-4 0 15,0-5 192-15,4-10 16 0,0-11 16 0,1-10 0 0,1-4 656 0,2-10 128 16,-1-2 16-16,1-5 16 0,-1-10 240 0,-1-2 64 15,2 0 0-15,-3-4 0 0,-1-5-528 0,0-1-112 16,-2-1 0-16,-1 1-16 0,-2-2-176 0,0 4 0 16,-2-3 0-16,1 2 0 0,-2-3 0 0,1 6 128 0,-1 0-128 0,-1 5 0 15,3 4 0-15,-3 3-192 0,-5 11 0 0,0 0 16 16,0 0-96-16,10 1-32 0,-2 7 0 0,-1 2 0 16,-3 5 96-16,0 9 16 0,0 7 0 0,-2 6 0 15,2 6-16-15,-4 3 0 0,0 8 0 0,-2 4 0 16,-2 4-16-16,-1 5 0 0,-4 7 0 0,-1 4 0 31,-2 4-176-31,1-2-48 0,-2 2 0 0,-1-10 0 0,-2-6 448 0,-3-9 256 0,-3-10-48 0,-1-2 0 16,-2-8 560-16,-5-2 128 0,-1 1 0 0,-1-7 16 15,1-5-224-15,2-6-48 0,0-3-16 0,1-7 0 16,2-2-96-16,2-4-16 0,1-7 0 0,1-3 0 16,0-4-256-16,2-4-48 0,-1-7-16 0,2-2 0 0,1-6-192 15,3 2 0-15,1 1 128 0,5-4-128 0,5 0 0 16,3 3 0-16,1-1-192 0,4 0 192 0,1 5-128 0,4-2 128 15,2 4 0-15,3 3 0 0,2 2 0 0,4 2 0 16,0 0 0-16,4 6 0 0,3-1 128 0,4 5-128 16,2 2 0-16,4 1 0 0,3 1 0 0,1 3 0 15,2 3 0-15,0 2 0 0,-3-2 0 0,-2 1 0 16,-4 6 0-16,-1 1 0 0,-1 1-384 0,-3 1 16 16,-2 1 16-16,-2 0 0 15,0 2-2064-15,-4-6-400 0,2 4-96 0,-8-6-16 0</inkml:trace>
  <inkml:trace contextRef="#ctx0" brushRef="#br0" timeOffset="132474.23">23009 12704 34095 0,'-14'-9'1504'0,"7"0"320"0,0-1-1456 0,4-2-368 16,3 7 0-16,0 5 0 0,12-6-192 0,-1 5-128 15,0-1 0-15,5 4-16 0,3-2 336 0,2 2 0 0,5 3 0 16,-1-2 128-16,1-1-128 0,0 2-144 0,1 0 144 0,0 1-208 31,1-2-240-31,-2-1-64 0,1-1 0 0,-2 1 0 16,0 1-320-16,-1 4-80 0,-3-2-16 0,1-1-7664 0,-2-3-1536 0</inkml:trace>
  <inkml:trace contextRef="#ctx0" brushRef="#br0" timeOffset="132760.29">23948 12034 35007 0,'-13'-22'1552'0,"6"13"320"0,-2-1-1488 0,2 5-384 0,7 5 0 0,0 0 0 16,-6 9-352-16,1 4-144 0,0 7-16 0,0 8-16 0,-3 8 528 16,2 6-128-16,-4 6 128 0,-1 7 0 0,3 4 0 0,-1 5 0 15,-1 3 0-15,-1-2 0 0,0-1 0 0,1-3-128 16,-2-2-16-16,3-10 0 16,0-4-576-16,1-8-112 0,-1-2-32 15,2-9 0-15,4-3-1568 0,-1-6-320 0,0-5-64 0,4-12-16 0</inkml:trace>
  <inkml:trace contextRef="#ctx0" brushRef="#br0" timeOffset="133356.2">24118 11175 21183 0,'-7'-7'1888'0,"0"2"-1504"16,1 3-384-16,6 2 0 0,0 0 976 0,0 0 128 15,0 0 32-15,0 0 0 0,8 14-1136 0,2 0 0 16,-1 2-160-16,3 4 0 0,1 3 160 0,4 3 0 15,2 4 0-15,1 3 0 0,-1 3 128 0,0 5-128 16,1 2 160-16,1 6-160 0,-2 3 208 0,4 6-48 0,0 5-16 16,-2 2 0-16,1 5 16 0,-1 6 0 15,2 3 0-15,-1 5 0 0,-2 2-160 0,1 2 0 16,-4 5 0-16,4 1 0 0,-3 8 160 0,-2-3-160 0,-1 4 192 16,-1 3-192-16,-1 3 544 0,-2 1 0 0,-3-2 0 0,-3 1 0 15,-2 0 16-15,-2 0 0 0,-1 6 0 0,-3-4 0 16,0-3-48-16,-4 3 0 0,-3 2 0 0,-3-9 0 15,-4-6-288-15,-4-7-64 0,-2-2-16 0,-2-1 0 16,-6-4-16-16,-3-5-128 0,-4-4 192 0,-1-4-64 16,-2-5 64-16,-4-2 16 0,-4-3 0 0,-3-5 0 15,-4-2-208-15,4-7 144 0,3-7-144 0,6-9 128 32,4-9-1600-32,4-9-336 0,8-7-64 0</inkml:trace>
  <inkml:trace contextRef="#ctx0" brushRef="#br0" timeOffset="134680.6">25679 10538 21183 0,'-5'-14'1888'0,"3"7"-1504"0,-3-1-384 0,5 8 0 0,-3-5 1152 0,3 5 176 15,0 0 16-15,0 0 16 0,0 0-752 0,0 0-160 16,-11-3-16-16,2 4-16 0,9-1 32 0,-9 8 16 16,0 1 0-16,1 3 0 0,1-1-112 0,-2 6-32 15,0 6 0-15,0 5 0 0,0 2-64 0,-4 5 0 16,-1 6-16-16,-1 7 0 0,-1 5-64 0,-2 6-16 15,-3 2 0-15,0 4 0 0,-2-3-160 0,0 2 0 16,0-8 144-16,2-3-144 0,-1-5 128 0,2-7-128 16,-1-6 128-16,2-1-128 0,0-8 288 0,1 0-16 15,3-9 0-15,4-3 0 0,2-6 48 0,9-8 0 0,0 0 0 0,0 0 0 16,0 0 80-16,-5-6 32 0,2-7 0 0,4-5 0 16,3-5-208-16,4-6-32 0,3-3-16 0,5-3 0 15,0-6-176-15,3-1 0 0,1-4 0 16,2-3 0-16,0-6 0 0,3-2 0 0,1 0-160 0,4 0 160 15,1-1-176-15,0 4 176 0,1 0-192 0,1 7 192 16,-1 1-144-16,-2 8 144 0,2 5 0 0,-5 5-144 16,-2-1 144-16,-4 9 0 0,-4 2 0 0,-3 5 0 15,-1 6 0-15,-3 4-128 0,-10 3 128 16,0 0 0-16,3 13-256 0,-4 7 48 0,-2 4 0 0,-5 3 0 16,-6 5-144-16,-2 6-32 0,-4 6 0 0,-3 2 0 15,-4 2 128-15,-2 3 0 0,-2-1 16 0,2-2 0 16,0 0 240-16,1-1 0 0,2-6 0 0,2 0 0 15,0-3 0-15,2-1 240 0,3-5-48 0,4-3-16 0,2-8 80 16,3-1 0-16,0-4 16 0,4-2 0 16,2-6-96-16,4-8-32 0,0 0 0 0,0 0 0 0,0 0-16 0,0 0 0 15,6-11 0-15,1-6 0 0,0-7-128 16,3-2 0-16,3-4 0 0,4-6 128 0,0-5-128 0,4-4 0 16,0-1 0-16,4-5 0 0,1-1 0 0,4-3 0 15,3-3 0-15,2 3 0 0,2 6-144 0,-1 1 144 16,-3 8-192-16,-5 5 192 0,-5 6 0 0,-3 8 0 15,-6 4 0-15,-3 8 0 0,-3 0 0 0,-8 9-128 16,0 0 128-16,2 14 0 0,-5 3 0 0,-6 8-128 16,-5 7 128-16,-7 7 0 0,-5 7-160 0,-10 5 160 15,-5 5-128-15,-2 4 128 0,0 8 0 0,0 4-160 16,1-4 160-16,1-4 0 0,0-3-160 0,6-8 160 0,4-8-128 16,3-5 128-16,3-7 0 0,3-5 0 0,3-5 0 0,4-6 128 15,4-5 112-15,3-7 16 0,8-5 16 0,0 0 0 16,0 0 0-16,3-10 0 0,3-7 0 15,4-10 0-15,5-5-272 0,3-5 160 0,2-6-160 0,5-4 128 16,1-8-128-16,5-2-144 0,-1-3 144 0,6-6-208 16,3 0 80-16,3 0 128 0,4-4-208 0,-1 0 80 15,0 2 128-15,0 3-160 0,-5 4 160 16,-4 9-160-16,-7 11 160 0,-5 5 0 0,-5 7 0 0,-3 9 0 16,-6 7 0-16,-1 8 0 0,-9 5 0 0,0 0 0 15,1 13 0-15,-5 8-160 0,-3 10 160 0,-7 11 0 16,-5 14-128-16,-6 10 128 0,-5 4 0 0,-6 7 0 15,-7 8-144-15,2-1 144 0,-1 3 0 0,6-8-144 16,0-10 144-16,4-9 0 0,4-6 0 0,7-7 0 0,3-9 0 0,3-10 0 16,3-4 0-16,3-6 0 0,3-7 224 15,2-1 32-15,4-10 0 0,0 0 0 0,0 0-64 0,5-10-16 16,3-4 0-16,3-9 0 0,3-5-176 0,4-6 160 16,4-8-160-16,1-1 160 0,1-4-160 0,1-4 0 15,2-4 0-15,-2 4 0 0,-1 2 0 0,-1 6-144 16,-2 7 144-16,-9 8 0 0,1 6-144 0,-5 10 144 15,-3 0 0-15,-5 12-144 16,0 0-224-16,-9 16-32 0,-8 8-16 0,-3 10-15264 0</inkml:trace>
  <inkml:trace contextRef="#ctx0" brushRef="#br0" timeOffset="141836.57">16401 17277 1839 0,'0'0'0'0,"0"0"160"0,-5 8-160 0,0 1 0 16,0-3 0-16,5-6 0 0,-6 10 3296 0,-1-4 624 15,7-6 128-15,-7 8 32 0,7-8-2560 0,-7 5-512 16,7-5-112-16,0 0 0 0,-7 1 80 0,7-1 32 16,0 0 0-16,0 0 0 0,-7-3-160 0,4-5-16 0,1 0-16 15,1-3 0-15,-2 1-288 0,5-3-48 0,0-5-16 0,2 2 0 16,-1-3-144-16,2 1-48 0,1-2 0 0,0 0 0 15,0 0-96-15,0-1-32 0,-1-1 0 16,1-1 0-16,1 1-144 0,-1-2 0 0,2 0 144 16,-1 4-144-16,2-1 0 0,0 1 0 0,-1-2 0 0,1 2 128 15,-2 1-128-15,2 0 0 0,0 0 0 0,0 2 128 16,1 2-128-16,0 2 0 0,-1-1 0 0,1 2 0 16,2 3 0-16,-2 0 0 0,1 5 0 0,1 2-128 15,-1 0-96-15,1 5-16 0,-12-3 0 0,14 9 0 16,-3 2-80-16,1 3 0 0,-2 1-16 0,0 5 0 15,-1-1 80-15,-2 2 32 0,-1 6 0 0,-1 1 0 16,-3-3 32-16,-1 8 16 0,-1 7 0 0,0 0 0 16,0 0-304-16,0-3-64 15,-1-2-16-15,0-3 0 0,0-8 208 0,-2-3 32 0,1-4 16 0,-1-3-6640 16,2-1-1328-16</inkml:trace>
  <inkml:trace contextRef="#ctx0" brushRef="#br0" timeOffset="142436.65">16625 16929 11967 0,'0'0'1072'0,"-9"5"-864"0,9-5-208 16,-9 4 0-16,9-4 3440 0,-5 7 640 0,5-7 128 0,-5 10 16 16,1-1-3440-16,2 2-784 0,-2 1 0 0,1-2 0 15,0 2 0-15,1 2-128 0,0-1 128 0,-1 2-128 16,-1 1 128-16,1 2 0 0,-1 1 128 0,1 2-128 16,-1 1 0-16,2 0 0 0,-2 1-160 0,-1 4 160 15,4-3 0-15,-2 4 0 0,-1-4 160 0,2 3-32 16,-2-1 16-16,0 3 16 0,2 1 0 0,-2 0 0 15,0 2 128-15,0-3 32 0,2 2 0 0,-3 0 0 16,1-1 256-16,-1-1 48 0,-2-1 16 0,0-1 0 16,0 2-256-16,0-4-32 0,-1 1-16 0,-1-2 0 15,0-1-16-15,0 2-16 0,0-2 0 0,-1 1 0 16,1 0-176-16,-1-1-128 0,0 1 144 0,-1-1-144 0,-1-2 128 16,-1-2-128-16,-1 0 0 0,-1 0 0 0,-1 0 128 15,-1-1-128-15,-1-1 0 0,1 1 144 0,-1 0-144 0,-3-3 0 16,1-1 144-16,0-1-144 0,-1-2 0 0,4 1 0 15,-4-2 0-15,2 1 128 0,0-4-128 0,1 0 128 16,-3-1-128-16,0-1 128 0,1 1-128 0,0 2 0 16,-2-3 128-16,3 4-128 0,-1-4 0 0,2 2 144 15,-1 2-144-15,0-1 0 0,-2 2 128 0,1-1-128 16,-1 1 0-16,-2-1 0 0,1 0 0 0,2 2 0 16,1-2 0-16,0 1 0 0,1-3 0 0,1 0 0 0,1 2 0 15,2-4 0-15,1-1 0 0,-1 2 0 0,1-2 0 16,2 1 0-16,1 2 0 0,1-2 0 15,9-5 0-15,-9 4 0 0,9-4 0 0,-8 5 0 0,8-5-192 16,0 0 192 0,0 0-544-16,0 0-16 0,0 0 0 0,0 0-9296 0,10-7-1872 0</inkml:trace>
  <inkml:trace contextRef="#ctx0" brushRef="#br0" timeOffset="143535.26">14029 18435 911 0,'0'0'0'0,"0"0"0"0,-7-10 0 0,0 3 0 0,1 1 0 0,6 6 0 15,-6-6 5424-15,6 6 992 0,-7-5 208 0,7 5 32 0,0 0-5040 0,-6-4-1008 16,6 4-208-16,0 0-32 0,-9 1-112 15,9-1-32-15,-9 5 0 0,0 2 0 0,2 4-64 0,-1 4-16 16,0 3 0-16,1 2 0 0,-1 3 16 0,2 5 0 16,-3 1 0-16,3 8 0 0,-1 5-160 0,1 0 192 15,-1 3-192-15,2-3 192 0,0 1 32 0,0-1 16 16,1-3 0-16,2-3 0 0,-2-4-48 0,2-2 0 16,-1 2 0-16,0-2 0 0,1 0-64 0,1-6-128 15,-2-1 176-15,3-2-176 0,-1-2 0 0,2-5 0 16,-1-1 0-16,0-13 0 15,0 11-256-15,0-11-176 0,0 0-16 0,0 0-8272 16,0 0-1648-16</inkml:trace>
  <inkml:trace contextRef="#ctx0" brushRef="#br0" timeOffset="143945.51">13156 19309 17503 0,'-15'6'1552'0,"6"-5"-1232"0,-1-1-320 0,2 0 0 0,8 0 1968 0,0 0 336 15,0 0 64-15,0 0 0 0,0 0-2080 0,0 0-416 16,0 0-96-16,0 0-16 0,14 1 112 0,0-1 128 15,1-2-208-15,2 2 80 0,-1 0 128 0,4 0 0 16,-1 0-144-16,2 1 144 0,2 1 0 0,4 0 0 16,2-1 0-16,2 1 0 0,2 5 0 0,5-5 128 15,1 2 0-15,9-1 0 0,5-3 144 0,-1 0 32 16,-2-2 0-16,3 0 0 0,-1-1 48 0,1 1 16 16,0 1 0-16,6 1 0 0,2-2 16 0,5-2 0 15,1 2 0-15,1-1 0 0,-7 1-192 0,0-1-16 16,0-1-16-16,0-1 0 0,0 3-160 0,4 1 0 15,2-1 0-15,-6 1 0 0,-5-1-192 0,-3-1-80 16,-3 0-16-16,-3 1 0 16,-2 2-1536-16,-2 0-304 0</inkml:trace>
  <inkml:trace contextRef="#ctx0" brushRef="#br0" timeOffset="144585.63">13386 19634 12895 0,'0'0'576'0,"0"0"112"0,-9-2-560 0,2 1-128 0,2-3 0 0,-2 3 0 16,7 1 3104-16,0 0 592 0,-6-4 112 0,6 4 32 15,0 0-2752-15,0 0-528 0,0 0-112 0,-5-4-32 16,5 4-144-16,0 0-16 0,0 0-16 0,0 0 0 15,-8-1-112-15,8 1-128 0,0 0 176 0,0 0-176 16,-7 6 144-16,0 6-144 0,1-1 0 0,-1 6 144 16,0 2-144-16,-2 4 0 0,-1 1 0 0,0 8 0 15,-3 1 0-15,0 2 0 0,0 2 0 0,0 1 0 16,-1 3 0-16,0-2 192 0,1-2-192 0,1 3 192 16,1-2 112-16,1-1 16 0,1-2 16 0,1-2 0 15,4-3-144-15,3-1-16 0,5 0-16 0,-1-5 0 0,2-1-160 16,1-3 0-16,3-2 0 0,4-3 0 0,-3-2-128 15,1 0-16-15,2-4 0 0,0 0 0 0,-1-4-112 16,2-3 0-16,0 1-16 0,2-3 0 16,-1 0-176-1,1-3-16-15,1-1-16 0,-1-1 0 0,1-1-208 0,-2 0-32 16,0-6-16-16,-1 3-7264 0,0-2-1440 0</inkml:trace>
  <inkml:trace contextRef="#ctx0" brushRef="#br0" timeOffset="144842.97">12946 20017 20271 0,'-12'9'1792'0,"2"-5"-1424"0,-2-1-368 0,12-3 0 15,-9 2 2432-15,9-2 432 0,0 0 80 0,0 0 0 16,0 0-2384-16,0 0-560 0,0 0 0 0,18-1 0 15,1-2 0-15,3 2 0 0,2-3 0 0,3-1 0 16,3 0 0-16,2 1 0 0,2 2 0 0,0-5 144 16,1 2-144-16,0 2 0 0,0-2 0 0,-1-3-176 31,0 2-400-31,1-3-64 0,-1 1-32 0,0-1-8032 0,1 0-1600 0</inkml:trace>
  <inkml:trace contextRef="#ctx0" brushRef="#br0" timeOffset="145121.43">14001 19635 13823 0,'-6'5'1216'0,"-3"-1"-960"0,0-2-256 0,9-2 0 0,-10 7 4512 0,1-2 864 15,3 5 160-15,0-1 32 0,-2 4-4544 0,0 1-896 16,1-1-128-16,-2 9-160 0,-3 1-16 0,1 4 0 15,-2 1 0-15,-2 3 0 16,-3 4-240-16,0 3-48 0,-2 0-16 0,1 3 0 16,0-2 48-16,-3 6 16 0,-2-3 0 0,-1 2 0 0,-1-3 288 0,0-1 128 0,-1 1-128 0,0-4 128 15,2-3 0-15,2-3 0 16,0-2 0-16,4-4 0 0,1 1-224 16,3-5 32-16,3-2 16 0,1-2 0 15,1-4-1968-15,2-6-400 0</inkml:trace>
  <inkml:trace contextRef="#ctx0" brushRef="#br0" timeOffset="145735.87">14209 19981 29823 0,'-14'2'1328'0,"6"1"272"0,-1 1-1280 0,0-1-320 0,0 1 0 0,0 2 0 0,2 2 160 0,2 1-32 16,-3 2 0-16,3 2 0 0,0-3-384 0,-3 6-96 16,3 3-16-16,-1 2 0 15,-2 5-240-15,2-1-48 0,0 4-16 0,0 4 0 16,1 0 128-16,2-1 32 0,0 1 0 0,2-2 0 0,2-2 304 0,3-4 64 15,1 0 16-15,1-6 0 0,2-4 128 0,0-2 0 16,-1-6 0-16,3 0 0 0,0-6 384 0,3-2 144 16,0-2 48-16,2-6 0 0,0-2 64 0,1-1 0 15,-2-3 16-15,1-3 0 0,-1-1-208 0,0-1-64 16,0-4 0-16,0 1 0 0,1 0-240 0,-1-3-144 0,0 5 160 16,0 1-160-16,0 0 0 0,-1 3 0 0,-2 0-208 0,1 4 64 15,-2 5-192-15,0 2-48 0,0 1 0 0,-2 5 0 31,-8 0-64-31,9 9-32 0,-2-1 0 0,1 6 0 0,-2 2 96 0,-2 5 0 0,0 0 16 16,0 7 0-16,-1 4 32 0,1 4 0 0,0 2 0 0,0 2 0 31,-2 6-240-31,-2 4-32 0,-1 7-16 0,-3 1 0 0,-1 1-240 16,-2-6-48-16,-4-3-16 0,-1-9 0 0,-3-6 1840 0,-2-3 368 0,-1-9 80 0,0-3 16 16,-1-1-48-16,3-4-16 0,-1-3 0 0,2-3 0 15,-1-3-432-15,2-3-96 0,0-5-16 0,0-1 0 16,0-8-560-16,1-1-208 0,-1-5 144 0,1-3-144 15,0-3 0-15,6-2 0 0,4-6-192 0,5 2 192 16,0 1-240-16,7 0 80 0,0 5 16 0,4-2 0 16,1 2 144-16,3 4 0 0,1-2 128 0,1 5-128 0,3 3 176 15,3 4-48-15,3 0 0 0,4 3 0 0,0 2-128 0,2 2 0 16,2-1 0-16,4 6 0 0,1-1-288 0,5 2 16 16,1 1 0-16</inkml:trace>
  <inkml:trace contextRef="#ctx0" brushRef="#br0" timeOffset="159461.41">25721 13576 35295 0,'0'0'1568'0,"0"0"320"0,0 0-1504 0,9 4-384 0,8 2 0 0,2 1 0 15,-2-1 688-15,8-1 64 0,0 0 16 0,7-3 0 16,2-2-272-16,6 0-48 0,2 0-16 0,2-1 0 16,2-3-288-16,2-2-144 0,0-2 160 0,1-2-160 15,-1 1-1200-15,-2-4-336 0,-4 1-64 16,-3 3-14528-16</inkml:trace>
  <inkml:trace contextRef="#ctx0" brushRef="#br0" timeOffset="160485.54">25697 12832 12895 0,'0'0'576'0,"-10"0"112"0,-2-2-560 0,4 0-128 0,-1 1 0 0,0 0 0 0,9 1 2176 0,-9 0 416 15,1 0 80-15,8 0 16 0,0 0-1136 0,0 0-208 16,0 0-64-16,0 0 0 0,0 0-160 0,0 0-32 16,0 0-16-16,14 5 0 0,-1 1-304 0,3 1-64 15,4-2-16-15,0 2 0 0,1-2-176 0,2 3-48 16,3 0 0-16,-2-3 0 0,1 0-80 0,2 1-32 15,-2-3 0-15,3-2 0 0,2 0 0 0,0 0 0 16,2-1 0-16,0 0 0 0,2-2 32 0,-2 1 0 16,-2-2 0-16,-2-2 0 0,-2 1-112 0,-5 0-16 0,-2 2 0 15,-1-1 0-15,0-2-128 0,-3 1-128 0,-2 1 144 16,-3 1-144 0,-10 2-640-16,0 0-208 0,0 0-48 0,0 0-10496 0,0 0-2112 0</inkml:trace>
  <inkml:trace contextRef="#ctx0" brushRef="#br0" timeOffset="161281.9">27575 11602 15999 0,'11'-12'704'0,"-2"3"160"0,1 0-688 0,0 1-176 0,3 1 0 0,-2 5 0 16,0-6 880-16,-11 8 144 0,10-4 16 0,-10 4 16 0,10 2-80 0,-10-2-16 15,0 0 0-15,0 0 0 0,10 7-96 0,-10-7-32 16,0 0 0-16,3 12 0 0,-3-1-224 0,-2 2-48 16,-2 3-16-16,-1 0 0 0,-2 4-272 0,-1 1-48 15,-2 2-16-15,-1 8 0 0,-5 1-64 0,-2 4-16 16,1 5 0-16,-2 5 0 0,1 6 16 0,-3 5 0 16,0 3 0-16,-1 7 0 0,1 5 48 0,0 3 16 15,4 2 0-15,-1 7 0 0,0 2-64 0,1 1-16 16,0-3 0-16,0 5 0 0,2 0 64 0,1 2 0 15,0 1 0-15,1 0 0 0,4-4 0 0,-2-1 16 16,1 3 0-16,1-4 0 0,1-1 0 0,3-3 0 16,0-6 0-16,2-2 0 0,2 2-80 0,1 3-128 15,0-5 176-15,3-3-176 0,0-3 176 0,1-7-176 16,3-2 160-16,-2 1-160 0,2-7 224 0,1-3-48 0,1-2-16 0,1-4 0 16,4-2-32-16,-3-5-128 0,5-3 192 0,-1-7-64 15,0 0-128-15,1-8 0 0,-1 0 0 0,1-5 128 16,0-6-352-16,0-1-80 0,2-4-16 0,1-6-9872 15,1-7-1984-15</inkml:trace>
  <inkml:trace contextRef="#ctx0" brushRef="#br0" timeOffset="161946.04">28166 11443 14735 0,'0'0'1312'0,"0"0"-1056"15,0 0-256-15,0 0 0 0,0 0 1504 0,0 0 240 0,0 0 48 0,0 0 16 16,0 0-896-16,0 0-176 0,0 0-32 0,-4 6-16 16,-3 1-208-16,2 4-32 0,-1 4-16 0,1 3 0 15,0 2-48-15,0 6-16 0,0 3 0 0,1 4 0 16,0 1-128-16,1 3-32 0,3 1 0 0,0 2 0 15,0-2-32-15,4-4-16 0,1-3 0 0,2-6 0 16,0-1-160-16,2-3 160 0,0-4-160 0,3-3 160 16,-2-6 256-16,2-3 48 0,1-5 16 0,4-2 0 15,0-3 32-15,3-8 16 0,2-5 0 0,4-5 0 16,-1-2-288-16,-2-3-64 0,0-3-16 0,-1-1 0 16,-3-1-160-16,-1-1 0 0,1 0 144 0,-2-1-144 15,0-3 128-15,-2 4-128 0,0 2 128 0,-1 8-128 16,-1 5 256-16,-3 4 0 0,-2 2-16 0,0 8 0 15,-8 5-96-15,10 4-16 0,-3 5 0 0,1 6 0 0,-2 5-128 0,-1 12 160 16,-2 11-160-16,-3 4 160 0,-1 8-160 16,-3 6 0-16,-1 1 0 0,-3 8 0 0,-1 6 0 0,-2 3 0 15,-4-3 0-15,1-1 128 0,-2-3-128 0,1-6 0 16,-1-12 0-16,0-4 0 0,2-11 480 0,-1-3 64 16,1-6 16-16,-1-5 0 0,1-8 208 0,0 0 64 15,-3-4 0-15,1-8 0 0,-1-3-384 0,-1-3-80 16,-1-3-16-16,0-5 0 0,0-1-352 0,1-3 0 15,2 2-160-15,2 1 160 16,3-4-896-16,2 6-80 0,1 1-16 0,3 3 0 16,1-3-2160-16,4 7-432 0,0-11-96 0,0 11-16 0</inkml:trace>
  <inkml:trace contextRef="#ctx0" brushRef="#br0" timeOffset="162348.06">27805 13183 11967 0,'0'0'528'0,"0"0"112"16,0 0-512-16,0 0-128 0,0 0 0 0,14-3 0 0,2 1 3568 0,-1-3 672 15,1 0 144-15,1 2 32 0,1-1-2656 0,3-1-528 16,0 0-96-16,5 1-32 0,2-1-320 0,3-1-64 15,4 1-16-15,1 2 0 0,3 1-160 0,0-1-32 16,-1-2-16-16,2 3 0 0,0-1-192 0,-3 2-48 16,-4-3 0-16,-2-2 0 0,-2 0-256 0,-2 4 0 15,-2-2 0-15,-1-2 0 16,-2-1-544-16,-2 2-112 0,-1-2-32 0,-1 0-9872 16,-4-3-1968-16</inkml:trace>
  <inkml:trace contextRef="#ctx0" brushRef="#br0" timeOffset="162914.4">28040 13709 11967 0,'0'0'1072'0,"0"0"-864"0,2-7-208 0,-2 7 0 0,0 0 2192 0,0 0 400 16,0 0 80-16,0 0 16 0,0 0-1280 0,0 0-256 0,0 0-64 0,0 0 0 16,0 0-256-16,-4 8-64 0,1 4-16 0,-1 3 0 15,-1 3-64-15,-4 1-16 0,1 5 0 0,-1 4 0 16,0 0-96-16,1 5-32 0,-1 4 0 0,0 6 0 15,-1 0-144-15,1 3-16 0,0-3-16 0,0 6 0 16,1-1-16-16,2-4 0 0,1 2 0 0,1-5 0 16,3-6 0-16,-1 1 0 0,2-2 0 0,2-2 0 15,0-5 0-15,2 0 0 0,1-7 0 0,2-2 0 16,0-7-208-16,3-1-144 0,0-3 192 0,3-2-192 16,1-3 0-16,1-2 0 0,2-2 0 0,1-3 0 15,0 2-160-15,1-1-96 0,-2 0 0 0,1-3-16 16,-3 0-496-1,-2 2-112-15,0-5-16 0,-2 1 0 0,-1-3-1312 0,-1-4-272 16,-1 0-48-16,-2 2-9984 0</inkml:trace>
  <inkml:trace contextRef="#ctx0" brushRef="#br0" timeOffset="163311.37">27812 14070 10127 0,'0'0'448'0,"0"0"96"0,0 0-544 0,0 0 0 0,0 0 0 0,0 0 0 15,9-11 3456-15,1 4 576 0,2 0 112 0,2 3 16 16,1 0-2288-16,1-2-464 0,2 1-80 0,3 1-32 16,1-1-80-16,4-2-32 0,3 2 0 0,5 3 0 15,1-2-512-15,0-1-96 0,1 2-32 0,-3 2 0 16,0 0-352-16,-1 0-192 0,-3 1 192 0,-2 0-192 31,-4 0-304-31,-3-2-160 0,-1 1-48 0,-2-3 0 0,-2-2-1952 0,-1-2-400 0,-3-5-80 16</inkml:trace>
  <inkml:trace contextRef="#ctx0" brushRef="#br0" timeOffset="164040.59">28823 10931 19343 0,'0'0'1728'0,"0"0"-1392"0,0 0-336 0,10-3 0 16,1 2 848-16,0 0 112 0,0 1 0 0,2 1 16 0,-1 0-16 16,1 2-16-16,-1-1 0 0,-1 7 0 0,-1 1-656 0,2 4-128 15,-1 0-32-15,0 3 0 0,0 3-128 0,0 0 192 16,1 3-192-16,0 8 192 0,2 3-192 0,1 4 0 15,2 5 144-15,-3 4-144 0,3 4 0 0,-1 4 128 16,2 1-128-16,1 7 0 0,0 4 0 0,1 1 0 16,-2 2 0-16,1 4 128 0,1 1 0 0,0 5 16 15,-1-3 0-15,-3 5 0 0,-1-3-144 0,-2 1 0 16,-1-2 0-16,-5 6 128 0,0-1 192 0,-5 1 16 16,-2 1 16-16,-1-5 0 0,-3 1 64 0,-2 1 16 15,-3 2 0-15,-3 0 0 0,-2-6-112 0,0 5-32 16,0-4 0-16,-1 3 0 0,-1 0-64 0,-2 0-16 15,-3 1 0-15,1-4 0 0,-2 5-208 0,1-2 128 0,-1 5-128 0,2-2 0 16,-3-8 128-16,0 1-128 0,2-3 0 0,0-1 0 16,0 3 256-16,-4-2-64 0,-1 1 0 0,-3-4 0 15,-5-2-16-15,1 1-16 0,-1-3 0 0,0 4 0 16,-2-1 0-16,2-3 0 0,1-2 0 0,2-5 0 16,3-1 16-16,2-8 0 0,-1-7 0 0,2-1 0 15,3-6 144-15,2-5 16 0,2-6 16 0,3-4 0 16,-1-4-352-16,4-4 0 0,-1-3 0 0,3-7 0 15,1-3-1536 1,9-2-240-16,0 0-32 0,0 0-12592 0</inkml:trace>
  <inkml:trace contextRef="#ctx0" brushRef="#br0" timeOffset="168904.22">30028 12156 14111 0,'0'0'624'0,"0"0"128"0,0 0-608 0,0 0-144 0,0 0 0 0,0 0 0 15,0 0 1168-15,0 0 208 0,0 0 32 0,0 0 16 16,0 0-160-16,0 0-48 0,0 0 0 0,0 0 0 15,0 0-128-15,0 0-48 0,0 0 0 0,0 0 0 0,0 0-336 0,0 11-64 16,-1 1 0-16,-2-3-16 0,-1 2-160 16,0-2-16-16,1 1-16 0,-1 5 0 0,-1 2-32 0,0 2 0 15,-3 0 0-15,2 1 0 0,-1 5-16 0,2 0-16 16,-4-2 0-16,3 4 0 0,-3 3-112 0,1 3 0 16,1 1-16-16,0 3 0 0,-3-2-96 0,3 0-16 15,-4 1 0-15,2-1 0 0,-1 0-128 0,0-1 160 16,3 0-160-16,0 1 160 0,2-4-32 0,0 1 0 15,2-1 0-15,1-6 0 0,-1 3-128 0,2 0 160 16,1 1-160-16,0-1 160 0,0-5-160 0,0-1 128 16,1-2-128-16,1 0 128 0,-4 1-128 0,5-2 0 15,2-1 0-15,0-1 0 0,0-3 0 0,2 2 0 16,1-5 0-16,3-1 0 0,-1 0 0 0,1 1 0 16,1-5 0-16,-1 3 0 0,-2-2 0 0,2-3 128 15,1 0-128-15,-2-1 0 0,0-1 0 0,-10-2-256 16,13-2 48-16,-3 0 0 15,-10 2-1952-15,8-6-384 0,-3 0-80 0</inkml:trace>
  <inkml:trace contextRef="#ctx0" brushRef="#br0" timeOffset="169245">29655 12827 3679 0,'-12'4'160'0,"12"-4"32"0,0 0-192 0,-12 0 0 0,12 0 0 0,-9 0 0 0,9 0 4336 16,0 0 816-16,0 0 160 0,0 0 48 0,0 0-3888 0,0 0-768 15,0 0-144-15,0 0-48 0,0 0 0 0,7-5-16 16,3-2 0-16,4 1 0 0,2-2 208 0,3-2 32 15,3 1 16-15,3-1 0 0,2 3 0 0,5-4 0 16,3 4 0-16,-1-3 0 0,-1 3-112 0,-2 0-32 16,0 2 0-16,-4 2 0 0,-2 2-208 0,-2-2-32 15,-2 2-16-15,1 1 0 0,-4 1-224 0,0 2-128 16,-3-2 128-16,-2 3-128 0,-4-3 0 0,-9-1-160 16,11 4 16-16,-3 1 0 15,-8-5-1584-15,0 0-320 0,0 0-64 0</inkml:trace>
  <inkml:trace contextRef="#ctx0" brushRef="#br0" timeOffset="169985.95">30896 11733 5519 0,'0'0'240'0,"0"0"64"0,0 0-304 0,0 0 0 0,0 0 0 0,0 0 0 15,0 0 3008-15,-8 2 560 0,-1 3 96 0,2 2 32 16,7-7-2352-16,-9 7-480 0,-1 3-96 0,1-1 0 16,1 1-16-16,-1-2 0 0,0 6 0 0,1 0 0 15,0 3-304-15,-1 2-48 0,0-4-16 0,0 5 0 16,0-1 16-16,0 4 0 0,1 1 0 0,-1 6 0 15,2-6-16-15,-2 5-16 0,0 4 0 0,2 3 0 16,-1 0-128-16,1 3-32 0,-4 3 0 0,1 3 0 16,-1-1-64-16,2 3-16 0,-1-4 0 0,2 3 0 15,-3 2-128-15,2-1 0 0,1 2 144 0,1 0-144 16,0-6 144-16,2 3-144 0,0-1 192 0,1 1-192 16,2-4 272-16,-1 3-48 0,1-5-16 0,0 1 0 0,0 2 64 0,0-2 16 15,4-4 0-15,-1-3 0 0,0-3 32 0,2-6 16 16,-1 0 0-16,5 1 0 0,-3-2-144 0,2-2-16 15,-1-3-16-15,1-2 0 0,2 1-32 0,0-1-128 16,-1-1 192-16,2-2-64 0,1 0-128 0,3 0 160 16,-2-2-160-16,2 2 160 0,-3 0-160 0,2-4 0 15,-2 1 0-15,1 1 128 0,2-6-128 0,0 0-192 16,-2 1 32-16,1-5 16 16,-1 1-1520-16,-2-3-320 0,-9 0-48 0</inkml:trace>
  <inkml:trace contextRef="#ctx0" brushRef="#br0" timeOffset="172385.37">30811 12883 11055 0,'0'0'976'0,"0"0"-784"0,0 0-192 0,0 0 0 0,-8 8 1664 0,8-8 304 16,0 0 48-16,0 0 16 0,0 0-928 0,0 0-176 16,0 0-32-16,0 0-16 0,0 0-176 0,0 0-48 15,0 0 0-15,0 0 0 0,0 0-112 0,13 5-32 16,-3-4 0-16,1-1 0 0,1-1-224 0,-1-1-48 15,1 1-16-15,1-1 0 0,-3-2 192 0,2 1 32 16,1 2 16-16,0 0 0 0,-2-1 240 0,-1 1 32 16,4 1 16-16,-1 1 0 0,0-1-240 0,0 2-32 15,-1-1-16-15,1 0 0 0,-2 0-320 0,0 2-144 0,-11-3 128 16,11 4-128-16,-2-2 0 0,-9-2 0 0,0 0 0 16,10 3 0-16,-10-3 0 0,0 0-256 0,10 0 48 0,-10 0 0 31,0 0-624-31,0 0-112 0,9-5-16 0,-9 5-12336 0</inkml:trace>
  <inkml:trace contextRef="#ctx0" brushRef="#br0" timeOffset="173239.29">31429 12527 16991 0,'0'0'752'0,"0"0"144"0,0 0-704 0,0 0-192 0,0 0 0 16,0 0 0-16,0 0 960 0,0 0 144 0,0 0 48 0,0 0 0 16,0 0-320-16,0 0-48 0,0 0-16 0,0 0 0 15,0 0-128-15,0 0-16 0,0 0-16 0,0 0 0 16,0 0-304-16,-6 13-64 0,4-4-16 0,-4 0 0 15,0-2-64-15,1 3-16 0,0 3 0 0,0-1 0 16,-1 0-144-16,3 3 192 0,-2 3-192 0,3-1 192 16,-1-2-192-16,2-1 192 0,1 3-192 0,2-1 192 15,1 1-192-15,1 0 0 0,0 1 144 0,1-4-144 16,1-1 0-16,0-4 128 0,1 1-128 0,-1-4 0 16,-6-6 128-16,10 7-128 0,-10-7 128 0,12 5-128 15,-12-5 224-15,12-3-32 0,0-3 0 0,-1 1 0 16,-1-7 0-16,1 2-16 0,-2-4 0 0,-2 1 0 15,1 2-48-15,-1-2 0 0,1-1 0 0,-2 3 0 0,-2-3 64 16,3 0 0-16,-2-1 0 0,-2 2 0 0,3 2-16 0,-3-2 0 16,1 3 0-16,-4 10 0 0,0 0-176 0,0 0 0 15,4-11 0-15,-4 11 128 0,0 0-128 0,0 0 0 16,8 6 0-16,-5 5 0 0,0-2 0 0,0 5 0 16,-2 4-144-16,0 1 144 0,0 1 0 0,-1 7 0 15,-1 1-128-15,0 5 128 0,-2 2 0 0,1 3-128 16,-1 3 128-16,-1 1 0 0,-1 6 0 0,-2-3 0 15,-1 2 0-15,0-3 0 0,-3 0 0 0,0-4 0 16,-1 1 0-16,1 2 0 0,-1-1 0 0,-2-2 0 16,-1-1 0-16,1 2 0 0,0-1 208 0,0-3 0 15,-3-1 0-15,2-3 0 0,0-1-16 0,0-3 0 16,-2-1 0-16,6-4 0 0,-3-1-64 0,0-2 0 0,0-3-128 16,1-3 192-16,0-1-48 0,2-2-16 0,0-6 0 0,0 1 0 15,11-7-128-15,-9 1 0 0,-1-1 0 0,0-4 0 16,0-5 0-16,2-4 0 0,-1-2 0 0,4 0 0 15,2-3 0-15,3 0 0 0,0 2 0 0,2 2 128 16,3-1-128-16,3 2 0 0,2 3 0 0,1-2 0 16,2 3 0-16,2 0 0 0,3 6 0 0,4-1 0 15,2 3 0-15,1 1 0 0,3 2 0 0,3 2 0 16,1 0-304-16,-2 1-32 0,-1-1-16 0,-3-1 0 31,-2 0-2400-31,-4-3-496 0</inkml:trace>
  <inkml:trace contextRef="#ctx0" brushRef="#br0" timeOffset="173712.78">31758 12078 16575 0,'0'0'1472'0,"0"0"-1168"0,0 0-304 0,0 0 0 16,0 0 1792-16,0 0 288 0,0 0 64 0,0 0 16 16,0 0-912-16,0 0-176 0,0 0-48 0,14 0 0 15,-3 2-96-15,1-1-32 0,2-1 0 0,-2-1 0 16,0-1-352-16,0 1-80 0,1 0-16 0,1 0 0 15,0-2-224-15,1-1-48 0,-1-1-16 0,2 3 0 16,-2-1-160-16,0 0 0 0,-3-4 0 0,-1 2 0 16,-10 5-672-16,10-4-160 15,-10 4-48-15,0 0 0 0,0 0-2000 0,5-9-384 0</inkml:trace>
  <inkml:trace contextRef="#ctx0" brushRef="#br0" timeOffset="174211.34">32059 11588 17103 0,'0'0'752'0,"0"0"160"0,0 0-720 0,-3-10-192 0,0 2 0 0,0-1 0 16,-1 3 1152-16,4 6 192 0,0 0 32 0,0 0 16 16,-3-10-336-16,3 10-64 0,0 0-16 0,0 0 0 15,0 0-208-15,0 0-32 0,0-8-16 0,0 8 0 16,0 0-224-16,0 0-48 0,10-8-16 0,-1 6 0 16,-9 2-96-16,12 0-16 0,0 0 0 0,-1 2 0 15,1 2-128-15,-2 0-48 0,0 0 0 0,0 2 0 16,-1 3-144-16,0 0 0 0,-1 1 0 0,-1 3 0 15,1-3 0-15,-2 4 0 0,1 1 0 0,-2 2 0 16,-2-2 208-16,0 3-32 0,-3 0-16 0,-1 1 0 0,-2-2 16 16,-1 1 0-16,-2 0 0 0,0 0 0 0,-3-2 0 15,1-2 0-15,0 0 0 0,1-1 0 0,-1 1-16 16,2-5 0-16,1 0 0 0,5-9 0 0,-7 5-160 0,7-5 0 16,0 0 144-16,0 0-144 15,0 0 0-15,0 0 0 0,0 0 0 0,0 0 0 0,0 0 128 0,13 2-128 16,-1-3 128-16,0 0-128 0,1 0 192 0,1-1-48 15,0 0 0-15,1-2 0 0,0 1-16 0,-6 2-128 16,0-1 192-16,1-1-64 0,2 2-128 0,1-3 0 16,-1-1 0-16,1 0 0 15,-2 1-1536-15,8-7-272 0,-5 3-64 16</inkml:trace>
  <inkml:trace contextRef="#ctx0" brushRef="#br0" timeOffset="175022">32200 10779 5519 0,'0'0'496'16,"0"0"-496"-16,0 0 0 0,0 0 0 0,0 0 2640 0,0 0 432 16,0 0 96-16,0 0 16 0,0 0-1952 0,0 0-384 0,0 0-80 15,0 0 0-15,0 0-240 0,0 12-32 0,1 0-16 0,2-4 0 16,1 4 128-16,0-2 32 0,1 1 0 0,1 4 0 15,2-1 112-15,2 4 16 0,1 1 16 0,-2-9 0 16,-1 4-144-16,3 4-16 0,2 1-16 0,1 3 0 16,1 2-240-16,2-1-48 0,0 5-16 0,17 20 0 15,-7-2-96-15,-4-3-16 0,-5 4 0 0,0 3 0 16,-4 2-16-16,-1 1-16 0,-3 2 0 0,-1-2 0 16,-2-1 128-16,-2-3 32 0,-2-1 0 0,1 2 0 15,-2-2-80-15,2 5-16 0,-4 2 0 0,0 1 0 16,0-2-96-16,-2 0 0 0,-2-2-128 0,1-2 192 15,1-2-192-15,-3 4 144 0,-3 1-144 0,-1 5 128 16,0-1-128-16,-1 1 160 0,0-1-160 0,1-3 160 16,-5-7-160-16,1 2 0 0,-1 1 0 0,-1 3 128 0,0 1-128 15,-2 2 0-15,1 0 0 0,-1 0 0 0,1-1 128 16,7-25-128-16,-1 1 128 0,-2 3-128 0,1 2 192 16,-3 3-64-16,0 4 0 0,0 2 0 0,0 0 64 0,-10 39 16 15,3-15 0-15,4-10 0 0,0-7-80 0,2-3 0 16,-2-9-128-16,-1 1 192 0,1-2 96 15,-4 2 16-15,0-2 0 0,-3 2 0 0,-2 0 112 16,-1-2 32-16,-1-1 0 0,-1 2 0 0,0-2-128 0,-2-2 0 16,1-5-16-16,-2 2 0 0,0-1-48 0,2 1-16 15,2 0 0-15,10-11 0 0,2-1-240 0,-2 1 144 16,0 3-144-16,-4 1 128 0,2-3-128 0,0 2 0 16,-1-1 144-16,-12 14-144 0,7-7 0 0,5-9 0 15,4-3 0-15,5-4-128 16,3 0-416-16,4-7-80 0,5-8-16 0,0 0-11072 15,0 0-2208-15</inkml:trace>
  <inkml:trace contextRef="#ctx0" brushRef="#br0" timeOffset="176907.54">19991 18280 3679 0,'-6'-5'320'0,"-5"-3"-320"0,-4 2 0 0,5 1 0 16,-1-3 3232-16,-1 2 576 0,-1-1 112 0,2 0 32 15,0 2-3120-15,0 0-608 0,1-3-224 0,4 3 144 16,-3-4-144-16,1 4 0 0,-1 1 0 0,3-1 0 16,1-1 0-16,0 1 0 0,-3 1 0 0,3 1 0 15,5 3 304-15,0 0-32 0,0 0 0 0,-7-5 0 16,7 5 160-16,0 0 16 0,0 0 16 0,0 0 0 16,0 0 96-16,0 0 16 0,0 0 0 0,0 0 0 15,0 0-128-15,0 0 0 0,0 0-16 0,0 0 0 0,8-4 144 0,4 3 48 16,2 0 0-16,1 0 0 0,4 1 80 0,7-2 0 15,-1 2 16-15,3 0 0 0,3 2 48 0,-1-1 0 16,3 1 0-16,3 3 0 0,2 2-336 0,1-3-64 16,7 1-16-16,-3 2 0 0,3-2-224 0,2 2-128 15,3-1 160-15,-4-1-160 0,-2 0 0 0,-2-1 128 16,-2 1-128-16,-1-1 0 0,-2-3 0 0,-1 3 0 16,-1-3 0-16,-2 1 0 0,0-1-320 0,2-2 64 15,-2-3 0-15,2 0 0 16,-4 1-336-16,-1 0-64 0,0-2-16 0,-4 1 0 15,-3 0-1616-15,-4 0-320 0,-1 0-64 0</inkml:trace>
  <inkml:trace contextRef="#ctx0" brushRef="#br0" timeOffset="177245">20033 18654 26719 0,'0'0'1184'0,"0"0"240"0,10-3-1136 0,4 1-288 0,4-2 0 0,5 2 0 0,5 4 1840 0,6 0 304 15,3 1 64-15,4-1 16 0,2 0-1760 0,6 0-336 16,6-1-128-16,1-1 0 0,-1 0 128 0,-2-2-128 16,0-1 128-16,1 0-128 0,-2-5 224 0,-1 3-32 15,-2-2 0-15,1-1 0 0,1 1-192 16,-3-2 144-16,-1 4-144 0,-6 1 128 0,-7-2-256 0,-5 2-64 16,-3 3-16-16,-5 1-10336 15,-4-1-2064-15</inkml:trace>
  <inkml:trace contextRef="#ctx0" brushRef="#br0" timeOffset="189315.03">1042 10680 20207 0,'-10'-15'896'0,"4"7"192"0,-1-3-880 0,2 1-208 0,0 1 0 0,5-4 0 16,0 2 0-16,3-1 128 0,1 1-128 0,-1 1 0 15,0-4 192-15,1 2-48 0,1 2-16 0,0-1 0 16,0 2 64-16,-1-1 0 0,3-1 0 0,0 1 0 16,-3-1-192-16,5 1 0 0,-2-3 0 0,2 5 0 15,1-1 0-15,0 4 0 0,2-2 0 0,-1 0 0 16,-1 2 0-16,3-1 0 0,1 1 0 0,1 2 0 16,1 1-128-16,-1 0 128 0,3 2-160 0,1 0 160 15,0 3 0-15,1-1 0 0,1 5 0 0,1 3 0 0,1 4-128 16,3 2 128-16,-1 4 0 0,1 0-144 15,-4 0 144-15,3 6 0 0,-3 3 0 0,0 1 0 0,-3-2 176 0,-2 4-48 16,-2 2 0-16,-2 2 0 0,-2 2 192 16,1 0 48-16,-2-1 0 0,0 4 0 0,-1 1 0 15,1 1 0-15,-4 3 0 0,-1 2 0 0,0-1-112 0,-1 1-32 16,-1 3 0-16,-3-4 0 0,0 0-224 0,0 2 176 16,-4-5-176-16,0 2 160 0,-1-3-160 0,-3 2 0 15,2-5 0-15,-2 0 128 0,-2-2-128 0,1-3 0 16,-1 1 144-16,-1-3-144 0,-3-1 144 0,0-3-144 15,1-2 192-15,-2-1-192 0,-3-3 224 0,0-4-64 16,0-1-16-16,1 0 0 0,-1-4-16 0,-1-1 0 16,0-1 0-16,0 0 0 0,1-6 48 0,0 3 0 0,-1-3 0 15,0-2 0-15,-3-3 80 0,2-1 32 0,0 0 0 16,3-1 0-16,-1-1 80 0,1-1 16 16,-4-2 0-16,2-1 0 0,0 1-112 0,0-1-16 0,1-2 0 0,-1-1 0 15,-1-4-96-15,-1-2-32 0,-1-1 0 0,0 1 0 16,0-4-128-16,2 0 0 0,1-3-160 0,0 2 160 15,0 2-240-15,2-2 48 0,2 0 16 0,2-2 0 16,1 3 176-16,0 0 0 0,2 0 0 0,1 0-128 16,0 0 128-16,4 1 0 0,0 0 0 0,1-1 0 15,-1 0 0-15,0 0 128 0,1-3-128 0,2 2 128 16,0-2-128-16,2 2 0 0,-1-2 128 0,4 3-128 16,-1 0 0-16,1 3 128 0,-1-2-128 0,2 1 0 15,-3 2 0-15,6 0 0 0,-3-2 0 0,2 5 0 16,2-2 0-16,-1-1 0 0,1-1 0 0,1 2 0 0,1 3 0 15,0-3 0-15,0 2 0 0,3 5 0 0,-2-5 0 16,5 5 0-16,-2-3 0 0,0 2 0 16,-2-1 0-16,1 5 0 0,1 0 0 0,0 2 0 0,1-2 0 0,2 2-128 15,-3-1 128-15,1 3 0 0,2 1 0 16,-2 3 0-16,0-1 0 0,2-1-128 0,-5 1 128 16,5 2 0-16,2 1 0 0,-3-1 0 0,-2 2 0 0,2 1 0 15,0-1 0-15,1 2 0 0,-3-2 0 0,2 5 0 16,-1-3 0-16,-1 2 0 0,-1-2 0 0,0 1 0 15,-3-1 0-15,0 0 0 0,2-4 0 0,-1 3 0 16,-1-2 0-16,2 4 128 0,-1-2-128 0,1 1 0 16,-1 1 0-16,0 1 0 0,1-3 0 0,-1 1 128 15,1-4-128-15,-1 3 0 0,1 0 0 0,-2-2 0 0,0 0 0 16,-1 0 128-16,-1-2-128 0,-8-4 0 0,8 8 0 0,-1-1 128 16,-7-7-128-16,6 7 0 0,0 2 0 0,-6-9 0 15,0 0 0-15,0 0 0 0,4 8 0 0,-4-8 0 16,2 12 0-16,-2-12-160 0,0 0 160 0,2 9 0 15,-2-9-288-15,0 0 48 0,0 0 16 0,0 0 0 32,0 0-464-32,0 0-80 0,0 0-32 0,0 0 0 15,6 7-400-15,-6-7-80 0,0 0 0 0</inkml:trace>
  <inkml:trace contextRef="#ctx0" brushRef="#br0" timeOffset="192964.05">950 13333 10127 0,'0'0'896'0,"-2"-6"-704"0,2-3-192 0,2 1 0 16,-1 2 1168-16,-1 6 208 0,6-12 32 0,-1 5 16 15,3-2-592-15,-1 2-112 0,1-2-16 0,1 3-16 0,1 0-176 0,-1-2-48 16,0 2 0-16,2-2 0 0,1 2-80 0,-3 5-32 16,0-2 0-16,3-1 0 0,2 2-160 0,2-1-16 15,0 1-16-15,2 0 0 0,-2 1-160 0,19 0 160 16,-6 1-160-16,2 0 160 0,-4 1-160 0,1 3 0 15,-2 0 0-15,6 3 128 0,-1-2-128 0,2 5 160 16,-1-3-160-16,0 3 160 0,-1 0 112 0,-3 3 32 16,-4 2 0-16,0 0 0 0,-1 1-32 0,1 1 0 15,-1 5 0-15,0 1 0 0,-6-1 0 0,2 4 0 16,1 1 0-16,-1 5 0 0,0-2-48 0,-2 1-16 16,0 3 0-16,-2 0 0 0,-2 4-48 0,-2-1-16 15,-2-1 0-15,1 0 0 0,-2-1-16 0,0 1 0 16,-3-1 0-16,-3 1 0 0,-2-1-128 0,0 4 160 0,0 1-160 15,-1-2 160-15,-1-2-160 0,-2-2 0 0,-4-1 144 0,3-2-144 16,-1-1 0-16,-2 1 0 0,-1-3 0 0,0 1 128 16,0 0 48-16,0-2 16 0,-1 2 0 15,0-3 0-15,0 0 0 0,-2-1 0 0,1-1 0 16,0 0 0-16,-1-4-192 0,2-1 192 0,-3-1-192 0,1-3 192 16,-2-3-192-16,1-1 0 0,-2-1 144 0,-2-2-144 15,1 3 0-15,-1-4 144 0,2-1-144 0,-3 2 0 16,-2-4 144-16,-1 1-144 0,1 1 0 0,-2-2 144 15,-3-2-144-15,2 1 0 0,1-3 0 0,3 0 0 16,-1 0 0-16,1-3 0 0,1 2 144 0,0-1-144 16,-1-4 0-16,-1 1 128 0,1 0-128 0,1-4 0 15,0 0 128-15,2-2-128 0,-1 2 128 0,1-4-128 16,-1 1 0-16,2 0 128 0,-3 0-128 0,0-1 0 0,3 1 0 16,1-2 144-16,1-1-144 0,-1 2 0 15,4 2 0-15,-1-2 0 0,-3 1 0 0,2 1 0 0,1-1 192 0,1 0-64 16,0 1 0-16,-1-3-128 0,5 0 192 15,0 2-64-15,-1 2 0 0,1-2-128 0,0 1 144 0,3-1-144 16,-1-1 0-16,3 5 144 0,1-3-144 0,0 3 0 16,3-3 144-16,-1 3-144 0,1-2 0 0,-3 10 0 15,4-9 0-15,1-2 0 0,0-2 0 16,1 3 0-16,2-3 0 0,-1-1 0 0,-2 0 0 0,2 3 0 16,-2-3 0-16,1 1 0 0,2-1 0 0,1 3 0 15,0-5 0-15,-2 2 0 0,-2 0 0 0,2 2-128 16,-1-2 128-16,0 0 0 0,-1 0 0 0,1 2 0 15,0-2 0-15,0 2-128 0,1 1 128 0,-1-1 0 0,2 2 0 0,-1 2 0 16,1-2 0-16,-2 2 0 0,3 2 0 0,1-2 0 16,3 4 0-16,-2 1 0 0,-2-3-144 0,3 4 144 15,0-1 0-15,0 1 0 0,3 1 0 0,-2 1 0 16,0 0 0-16,1 1 0 0,-2 1 0 0,4 1 0 16,-2-2 0-16,-1 0 0 0,-2 2 0 0,3-2 0 15,0 1 0-15,1-1 0 0,1 0 0 0,0-1 0 16,-4 0 0-16,1 1 0 15,1-1 0-15,0 2 0 0,0-1 0 0,1 3 0 0,3-3 0 0,-3 4 0 16,-1-1 0-16,-1-2 0 0,-2 2 0 0,1 3 0 16,-2-1 0-16,2-1 0 0,-2 3 0 0,0-3 0 15,-1 1 0-15,0 3 0 0,0-3 0 0,-2 2 0 16,2-2 0-16,0-1 0 0,-9-5 0 0,11 9 0 16,1-4 0-16,-12-5 0 0,7 8 128 0,-7-8-128 0,8 10 0 15,0 0 0-15,-8-10 0 0,7 9 128 0,-7-9-128 16,9 13 0-16,-2-5 0 0,-1 2 0 0,-6-10 0 0,6 7 128 15,-6-7-128-15,7 11 0 0,-1-5 0 0,-6-6 0 16,0 0 128-16,8 11-128 0,-3-4 0 0,-5-7 0 16,7 10 0-16,-7-10 128 0,0 0-128 0,0 0 0 15,3 9 0-15,-3-9 0 16,0 0-1024-16,0 0-224 0,0 0-48 0</inkml:trace>
  <inkml:trace contextRef="#ctx0" brushRef="#br0" timeOffset="197125.62">6428 11021 9215 0,'0'0'816'0,"0"0"-656"0,-5-7-160 0,5 7 0 0,-3-10 1744 0,3 10 320 15,0-7 64-15,2-3 16 0,0 2-1248 0,2-2-256 16,0 1-64-16,1-1 0 0,0 5-144 0,1-3-48 16,1 2 0-16,2-1 0 0,-4-3 48 0,2 4 0 15,1-2 0-15,2 3 0 0,2 0-48 0,0-1-16 16,1 0 0-16,-2 4 0 0,3-2-176 0,-1 0-48 16,1 2 0-16,0 0 0 0,3 2-144 0,0 0 0 0,1 2 0 0,1 3 128 15,2 0-128-15,0 1 0 16,1 6 0-16,-3-3 0 0,3 1 128 0,0 3 0 0,-1-2 0 0,-2 2 0 15,-3 1 64-15,1 0 16 0,-1-2 0 0,2 5 0 16,-1-1-16-16,1 2-16 0,1 1 0 0,-3 0 0 16,-2 0 32-16,1 0 16 0,2 3 0 0,-4-2 0 15,-1 2 48-15,1 0 16 0,-2 3 0 16,2-1 0-16,0 2-96 0,-2 2 0 0,-1-3-16 0,-1 3 0 16,0 2-176-16,-1-2 192 0,-2 3-192 0,-1-1 192 15,0 1-192-15,1 1 192 0,0-2-192 0,-2-3 192 16,-4 2-64-16,0-2-128 0,-2 0 192 0,1-2-64 15,-1 3-128-15,-1-3 160 0,-2 3-160 0,2-4 160 16,0 2-160-16,-2-3 0 0,-3 0 144 0,0 2-144 16,-1-1 0-16,3-1 0 0,-3-1 0 0,0 1 128 0,-2-3-128 15,4-1 0-15,-3-1 128 0,0 1-128 0,0-3 0 16,0 0 144-16,0-1-144 0,-1-2 0 0,3 1 192 16,-3 0-192-16,-1 0 192 0,-1-3-192 0,1 0 192 0,-1 1-64 15,0-2 0-15,-1 1-128 0,-3-2 144 0,1 3-144 16,-2 2 0-16,3-5 144 0,-6 1-144 0,2-4 0 15,-2 3 0-15,0-3 0 0,2 1 0 0,2 0 128 16,-1-4-128-16,-1 1 0 0,2-2 128 0,1-2-128 16,0-1 0-16,2-2 128 0,2 1-128 0,0 1 0 15,1-3 0-15,-1 0 0 0,0 2 0 0,0-1 128 16,-1 0-128-16,2 1 0 0,0-6 0 0,2 2 0 16,-1 0 128-16,-1-2-128 0,2 2 0 0,2-1 0 15,0-4 0-15,-1 1 0 0,-1 1 144 0,-2-4-144 0,4 3 160 16,-2-2-160-16,3 1 256 0,-1 2-64 0,2-4 0 0,0 2 0 15,-1 1-32-15,1-3-16 16,0 2 0-16,1-2 0 0,-1-2-144 0,1 2 160 0,0 3-160 0,0-3 160 16,-1 2-160-16,3 0 160 0,-1-1-160 0,1-1 160 15,-1 2-160-15,0-3 0 0,1-2 0 0,-1 4 0 16,3 0 128-16,-1-2-128 0,0 1 128 0,1 3-128 16,-1-1 0-16,2 1 128 0,0 0-128 0,0-1 0 15,3 2 0-15,-1-2 128 0,-1 1-128 0,2-2 0 16,1 2 0-16,0 1 0 0,0-2 0 0,2 2 0 15,-1-4 0-15,0 4 0 0,1-1 0 0,-1 3 0 16,0-5 0-16,2 1 0 0,0 3 0 0,2-1 0 16,-4 2 0-16,2-2 0 0,-3 1 0 0,0 2 0 15,3-3 0-15,-1 4 0 0,-7 5 0 0,10-8 0 16,1 3 0-16,0 1 0 0,-11 4 0 0,10-5 0 0,0-1 0 0,1 3 0 16,-11 3 0-16,11-2 0 15,-11 2 0-15,10-3 0 0,3 2 0 0,-13 1 0 0,13 0 0 0,-3 1 0 16,1-1 0-16,-11 0 0 0,12 0 0 0,-1 3 0 15,1-1 0-15,-2 1 128 0,-10-3-128 16,12 2 128-16,0 2-128 0,-1 0 128 0,2-2-128 0,0 2 0 16,-2-2 0-16,1 0 128 0,-2 2-128 0,0-2 0 15,0 0 0-15,0-1 0 0,0 2 0 0,2-2 0 16,-1-1 128-16,-1 1-128 0,-1 0 0 0,-1 2 0 16,-8-3 0-16,13 4 128 0,-3-2-128 0,0 1 0 15,-1-3 0-15,0 4 0 0,-9-4 0 0,13 5 128 16,-3 0-128-16,0-1 128 0,0-2-128 0,2 3 128 0,-1 0-128 0,-11-5 128 15,11 5-128-15,0-2 0 0,-11-3 0 16,11 6 128-16,-11-6-128 0,14 7 192 0,-3-5-192 16,-11-2 192-16,13 4-192 0,-13-4 0 0,13 4-160 0,-13-4 160 15,13 5 0-15,-13-5 0 0,0 0 0 0,15 5 0 16,-2-4 0-16,-2 2 0 0,-11-3 0 0,11 4 0 16,-11-4 0-16,13 3 0 0,-13-3 0 0,12 2 0 15,-12-2 0-15,11 2 0 0,-11-2 0 0,10 1 0 16,-10-1 0-16,0 0 0 0,10 2 0 0,-10-2 0 15,0 0 0-15,0 0 0 0,10 1 0 0,-10-1 0 16,0 0 0-16,11 3 0 0,-11-3 0 0,0 0 0 16,0 0 128-16,0 0-128 0,0 0 0 0,0 0 0 15,0 0 160-15,0 0-160 0,0 0 128 0,0 0-128 16,1-8 0-16,-2-2 0 0,-1 2 128 0,0-2-128 16,-3 1-336-16,3-1-112 0,0 1 0 15,-1-1-16-15,1 4-2192 0,2 6-432 16</inkml:trace>
  <inkml:trace contextRef="#ctx0" brushRef="#br0" timeOffset="201841.42">7118 14151 12431 0,'0'0'544'0,"-7"0"128"0,-2-2-544 0,9 2-128 0,-9 0 0 0,9 0 0 0,0 0 432 0,0 0 48 16,-9-3 16-16,3 2 0 0,6 1-96 0,0 0-16 16,0 0 0-16,0 0 0 0,-7-1 0 0,7 1 0 15,0 0 0-15,0 0 0 0,0 0-160 0,0 0-32 16,0 0-16-16,0 0 0 0,0 0-176 0,0 0 0 15,0 0 144-15,0 0-144 0,0 0 144 0,8 5-144 16,-8-5 192-16,11 0-192 0,-11 0 320 0,13-3-32 16,-3 1-16-16,0-4 0 0,1-2 176 0,0-2 16 15,0 2 16-15,3-3 0 0,2-1-16 0,0-1 0 16,1 0 0-16,1 0 0 0,2 0 0 0,1-1 0 0,-1-1 0 0,-1 2 0 16,-2 2-48-16,1-2-16 0,-3 5 0 15,2-2 0-15,1 3-80 0,-2-1 0 0,0 3-16 16,0 1 0-16,2-1-144 0,-2 2-32 0,1 1 0 0,-3 2 0 15,2 0-128-15,2 2 128 0,0 2-128 0,0 3 128 16,-2-2-128-16,1 4 0 0,-2-3 144 0,2 5-144 16,0-2 0-16,0 4 0 0,1 1 0 0,-3 0 0 15,-1 2 0-15,3 1 0 0,-4 1 0 0,3 0 0 16,0-2 0-16,0 2 0 0,-2 0 0 0,1-1 0 16,-3-1 0-16,1 0 0 0,0-2 0 15,-3 0 0-15,0 3 0 0,2-2 0 0,-2-1 0 0,-1 3 0 16,-2-2 0-16,4 1 0 0,-4 2 0 0,2 1 0 15,-1-2 0-15,-1 0 0 0,-2 0 0 0,2 1 0 16,-2 0 0-16,0-1 128 0,0-1-128 0,0 1 0 0,-2 4 0 16,-1-2 144-16,1 0-144 0,-2 0 0 15,2-1 176-15,-2 0-176 0,-2-2 160 0,-2 1-160 0,3 0 144 16,-1-1-144-16,-2-1 128 0,2 1-128 0,-2 2 128 0,1 1-128 16,1 2 0-16,-2-1 128 0,-1-1-128 0,0 1 128 15,-1 1-128-15,0 0 128 0,-1-2-128 0,1 3 160 16,-2 1-160-16,1-2 160 0,-2 1-160 0,1 0 192 15,0 1-192-15,1-2 192 0,-2 0-192 0,1-1 192 16,-2 3-192-16,0 0 192 0,-2-4-64 0,0 1-128 16,-1-1 192-16,-1 3-64 0,0-2-128 0,-1-1 128 15,-2-2-128-15,1-1 128 0,1 1 0 0,-2-1 0 16,0-1 0-16,-2-1 0 0,0-1 0 0,3 1-128 16,-2 0 192-16,2 1-64 0,-1-4-128 0,-1 0 128 0,2 0-128 0,-2-2 128 15,1 3 0-15,-1-5 0 0,1 5 0 16,2-5 0-16,0 2-128 0,-1-4 0 0,-1-1 0 0,2 0 0 15,0 1 0-15,0-2 0 0,0-3 0 16,0 0 128-16,0 0-128 0,-1 0 0 0,-1 0 144 16,-1 0-144-16,1-4 144 0,0 0-144 0,0 1 192 0,1 1-192 15,-1-2 128-15,2 2-128 0,-1-1 0 0,1-2 0 16,0 0 0-16,1 0 0 0,1-3 0 0,-1 2 0 16,3-1 0-16,1 0 0 0,0 0 0 0,1 1 0 15,-2-2 0-15,3 2 0 0,-4-4 0 0,6 1 0 16,-2-5 0-16,0 3 0 0,0 0 0 0,0-1 0 15,1-2 0-15,1 2 0 0,0 0 0 0,2-2 0 16,-2 1 0-16,1 1 0 0,2-3 0 0,-1 3 0 16,2 3 0-16,0-3 0 0,-1-1 0 0,2 3 0 0,0-1 0 15,3 2 0-15,0-4 0 0,-1 1 0 0,1 1 0 0,-1-1 0 16,-1-1 0-16,3 2 0 0,0-5 128 0,1 1-128 16,-1-3 0-16,0 2 0 0,1-2 128 0,-1 1-128 15,0 2 0-15,-1 0 0 0,2-2 0 0,2 3 0 16,0 0 0-16,1 0 0 0,0 2 0 0,-1 0 0 15,0-2 0-15,-1 2 0 0,5 3 0 0,0-4 0 16,0 2 0-16,0 0 0 0,-2-1 0 0,4 3 0 16,-1-1 0-16,1 3 0 0,-1-4 0 0,1 3 0 15,-2-3 0-15,1 2 0 0,-1 0 0 0,2 3 0 16,2-5 0-16,-4 5 0 0,0-3 0 0,-1 4 0 16,-1-3 0-16,1 2 0 0,-1-2 0 0,0 0 0 15,-1 2 0-15,3-1 0 0,-1 2 0 0,0 0 0 0,-1-7 0 0,0 7 0 16,2 4 0-16,1-3 0 15,-2-1 0-15,0 1 0 0,0 2 0 0,2 0 0 0,-2 1 0 16,1-1 0-16,1-6 0 0,-1 4 0 0,1 0 0 0,-1 3 0 16,2 0 0-16,-3-1 0 0,-10 2 0 0,14-2 0 15,0-1 0-15,0 3 0 0,-3 0 0 0,1-1 0 16,-1-1 0-16,-11 2 0 0,14 1 0 0,-1 0 0 16,-3-1 0-16,0 1 0 0,0 2 0 0,0-1 0 15,-10-2 0-15,11 4 160 0,-11-4-160 0,10 4 128 16,0 1 16-16,-2 3 0 0,-2-4 0 0,-6-4 0 15,0 0-144-15,8 6 160 0,-3 3-160 0,-5-9 160 16,6 6-160-16,0 2 128 0,-6-8-128 0,0 0 128 16,7 6-128-16,-7-6 0 0,0 0 144 0,6 8-144 15,0-1 0-15,0 0 0 0,-6-7 0 0,0 0 128 0,0 0-128 0,5 7 0 16,-5-7 0-16,0 0 0 0,0 0 0 0,0 0 144 16,0 0-144-16,0 0 0 0,0 0 144 0,0 0-144 15,0 0 0-15,0 0 144 0,0 0 0 0,0 0 0 16,0 0 0-16,0 0 0 0,0 0 32 0,0 0 0 15,0 0 0-15,0 0 0 0,0 0-176 0,0 0 0 16,0-8 0-16,0 8 128 0,0 0-128 0,2-9-176 16,-1-3 48-16,2 5 0 15,-3 7-1200-15,0 0-224 0,5-11-48 0,1 5-7984 16,1 0-1584-16</inkml:trace>
  <inkml:trace contextRef="#ctx0" brushRef="#br0" timeOffset="-193479.75">28729 13588 21423 0,'-13'-12'944'0,"4"7"208"0,-2-3-928 0,0 4-224 0,-1 3 0 0,0 2 0 0,1 3 432 0,-7 6 32 16,0 0 16-16,-5 7 0 0,-5 4-176 0,-2 10-48 15,-3 3 0-15,-7 6 0 0,-5 3-112 0,-6 4-16 16,-8 5-128-16,-2 9 192 0,0 3-64 0,3 6-128 16,1-1 176-16,-2 5-176 0,-1 2 0 0,-2 3 0 15,-4-1 0-15,1 2-192 0,3-4 192 0,4 0 0 16,3-3 0-16,7-5 0 0,3-1 0 0,1-8-176 16,3-4 176-16,4-4-7296 15,4-4-1344-15</inkml:trace>
  <inkml:trace contextRef="#ctx0" brushRef="#br0" timeOffset="-192742.27">30600 11806 21423 0,'-17'2'944'0,"7"0"208"0,-3 6-928 0,-1-1-224 0,-1 5 0 0,0 1 0 0,1 3 544 0,-1 6 64 15,-2 3 16-15,-1 8 0 0,-2 5-48 0,0 2 0 16,-1 4 0-16,0 2 0 0,-1 5-192 0,-1 6-64 16,-1 5 0-16,0 4 0 0,-2 6-320 0,0 6 144 15,-5 6-144-15,-2 8-7936 16,-2 4-1664-16</inkml:trace>
  <inkml:trace contextRef="#ctx0" brushRef="#br0" timeOffset="-191480.15">22237 17920 8287 0,'0'0'736'0,"0"0"-592"15,0 0-144-15,0 0 0 0,0 0 1696 0,0 0 304 16,13 0 64-16,-4 0 16 0,2 0-944 0,1 3-192 15,0 1-48-15,4-2 0 0,1 3 80 0,2-2 16 16,2-2 0-16,3-1 0 0,5 0-112 0,3 0-32 16,1 0 0-16,4-1 0 0,2-2-352 0,-1 1-80 0,-2-3-16 0,2 3 0 15,-1 0-96-15,0-1-32 0,2 2 0 0,-3-2 0 16,1 2-272-16,-2 0 0 0,-2-2-128 16,2 3 128-16,-2 3-192 0,-4-3 192 0,-1 0-208 0,-3 2 80 31,-3 0-1792-31,-4-1-368 0,2-1-64 0,-7 1-16 0</inkml:trace>
  <inkml:trace contextRef="#ctx0" brushRef="#br0" timeOffset="-190701.8">24353 16841 20271 0,'-15'-10'896'0,"8"6"192"0,-2 0-880 0,9 4-208 16,-9-5 0-16,9 5 0 0,0 0 880 0,0 0 128 0,0 0 16 0,0 0 16 15,0 0-624-15,-9 9-128 0,5-1-32 0,0 4 0 16,0 4-256-16,3 4 0 0,2 4 0 0,1 7 0 16,-1 4 0-16,3 3 0 0,0 8 0 15,2 2 0-15,0 6 0 0,3 2 0 0,3 3 0 0,-2-3 0 16,-1-2 160-16,1-3-160 0,0-8 128 0,0-2-128 15,2-7 0-15,0-5 0 0,0-7 0 0,-1-4 0 16,1-6 0-16,-1-5 0 0,1-7 0 0,-1-4 128 16,-1-3 144-16,4-7 32 0,-1-3 0 0,2-8 0 15,0-4-64-15,3-6-16 0,0-2 0 0,0-3 0 16,-2-2-224-16,1 0 0 0,-1 1 0 0,2-4 0 16,0 1 0-16,-2-1 0 0,1 6 0 0,1 2 0 15,-4 1 0-15,2 6 0 0,1 4 0 0,-1 2 0 16,0 6 0-16,0 6 0 0,-1-1 0 0,1 7 0 0,-2-1 128 15,1 7-128-15,0 7 0 0,0-1 144 0,2 8-144 16,1 2 0-16,-2 4 0 0,2 2 0 0,-1 8-128 16,0 3 128-16,1 5 0 0,0 6 0 0,-2 8-128 0,1 6 128 15,-8 4-160-15,0-2 160 0,-5-1-176 0,-4 1 176 16,-4-4-192-16,-5-3 192 0,-4-2 0 0,-3-5 0 16,-5-1 0-16,-4-7 0 0,-3-5 160 0,-1-2 96 15,-2-1 0-15,-2 0 16 0,-1-6 208 0,0 2 32 16,3-5 16-16,-5-3 0 0,1-4-96 0,-5-5-32 15,1-1 0-15,1-6 0 0,0-1-192 0,2-3-32 16,3-6-16-16,4 1 0 0,1-5-160 0,5 2 0 16,1-3 144-16,6 1-144 0,3 2 0 0,4-2-160 0,4 1 16 15,5 2 0-15,4-3-64 0,6 5-16 0,3-4 0 0,10 4 0 16,6-5 16-16,10 4 0 0,7-4 0 0,8 4 0 16,3-2 208-16,1 3 128 0,-2-2 0 0,5 4-128 15,3-3 0-15,2 4 0 0,2 3 0 0,0 2 0 16,-2 1 0-16,-8 1 0 0,-5 4 0 0,-8-1 0 31,-4 4-1392-31,-4-1-224 0,-4 3-48 0,-5-2-9920 0</inkml:trace>
  <inkml:trace contextRef="#ctx0" brushRef="#br0" timeOffset="-190250.01">23729 18407 11055 0,'0'0'976'0,"0"0"-784"0,-2-8-192 0,2 8 0 16,0 0 2048-16,0 0 384 0,4-9 64 0,-4 9 0 16,9-7-1440-16,1-1-288 0,4 2-64 0,3 1-16 15,4-3-96-15,6 2-16 0,3-3 0 0,6 1 0 16,7 4 16-16,9-2 0 0,6 0 0 0,7 3 0 15,0-2-144-15,2 1-48 0,1 3 0 0,4 5 0 16,3 1-272-16,4 1-128 0,1 4 0 0,-4 1 128 16,-1 1-128-16,-1 4 0 0,2 1 0 0,1 0 0 15,0 1-192-15,-7-4 48 0,-9-4 0 0,-6 1 0 16,-7-6-144-16,-2 0-32 0,-7 1 0 0,-2-3 0 31,-4-3-128-31,-4-1-48 0,-3-1 0 0,-5-1-7088 0,-1-1-1424 0</inkml:trace>
  <inkml:trace contextRef="#ctx0" brushRef="#br0" timeOffset="-189458.73">24139 19156 4607 0,'-5'-19'400'0,"2"6"-400"0,-1-4 0 0,2 1 0 16,2 2 3552-16,0-3 624 0,2 0 128 0,1 3 32 15,2 2-2992-15,-1 3-576 0,2-2-128 0,-3 4-32 16,-3 7-224-16,0 0-32 0,0 0-16 0,0 0 0 16,0 0-208-16,0 0-128 0,5 11 160 0,-3 6-160 15,-2 8 160-15,-4 5-160 0,-1 12 160 0,0 4-160 16,-1 7 256-16,1 1-32 0,0-2-16 0,1 2 0 16,0 2-80-16,2 4-128 0,-1-2 176 0,4 2-176 15,2 0 192-15,3-5-192 0,-1-11 192 0,2-5-192 16,0-5 240-16,2-8-64 0,-3-7-16 0,2-3 0 15,1-6 48-15,0-1 16 0,-1-7 0 0,0 1 0 16,1-5-32-16,1 1 0 0,-1-4 0 0,2-5 0 0,0-2-16 16,0 0-16-16,1-6 0 0,1 0 0 0,-1-1 32 15,1-3 0-15,0 1 0 0,-1-1 0 0,1 1-192 16,0-1 160-16,2-2-160 0,2 1 160 0,-1 4-160 16,2 1 0-16,0 2 144 0,0 3-144 0,-1 3 0 0,1-2 0 15,0 7 0-15,1 1 0 0,0 2 0 0,0 6 0 16,4 1-128-16,-3 1 128 0,1 4 0 0,-2 3-160 15,-1 1 160-15,-2 9 0 0,1 0 0 0,-2 5-128 16,-1 6 128-16,-4 5 0 0,0 3-160 0,-2 0 32 16,-3 2 0-16,-1-4 0 0,-4 2 128 0,-2 1 0 15,0-1 0-15,-4 0 0 0,-3 1 240 0,-3-2 80 16,-2 4 0-16,-2-6 16 0,-3-3 128 0,-2-3 32 16,-2-3 0-16,0-1 0 0,-1-1-176 0,0-3-16 0,0 1-16 15,0-2 0-15,0-3-64 0,0-2-16 0,-2-1 0 16,2-1 0-16,0 0-64 0,2-4-16 0,2-6 0 15,1 3 0-15,0-5 0 0,2-2-128 0,2-2 192 0,1-1-64 16,3-2 64-16,-2-3 0 0,4-3 0 0,0 0 0 16,4-2-192-16,-1 0 128 0,3-3-128 0,2 3 128 15,1 10-128-15,1-13-144 0,3 0 144 0,1-4-208 16,1 0 208-16,3 1-144 0,4-2 144 0,1-1-128 16,2-1 128-16,4 1 0 0,0-3 0 0,3-1 0 15,2 2-192-15,2-1 64 0,3 0 0 0,1-1 0 16,-1 4-352-1,3 2-64-15,2-1-16 0,-2 1 0 0,-1 2-592 0,-3 1-112 0,-1 0-16 16,-3 0-11584-16</inkml:trace>
  <inkml:trace contextRef="#ctx0" brushRef="#br0" timeOffset="-189017.13">25056 18834 13823 0,'-5'-5'1216'0,"3"-3"-960"0,2 8-256 0,1-7 0 16,2-3 2560-16,0 2 448 0,4-1 112 0,4 3 16 15,1 1-2368-15,2-3-480 0,0 0-96 0,-2 3 0 16,2 4-192-16,2 1 0 0,-2 1 0 0,-4 3 0 16,1 0 0-16,-2 6 0 0,0 2 0 0,-4 3 0 15,-4 1 0-15,-1 5 0 0,-1-1 0 0,-4 5 0 16,-6 1-144-16,-3 4 144 0,-6 1 0 0,-2-1 0 16,-4 5 0-16,2-1 224 0,-1 0-16 0,2-2 0 15,4-8 560-15,2-1 96 0,4-1 32 0,4-8 0 16,4-3-128-16,3 1-32 0,2-12 0 0,6 8 0 15,6 0-512-15,3-5-96 0,3-6-128 0,5-5 176 16,3 0-176-16,6-5 0 0,4-1 0 0,2 0 0 16,-3 0 0-16,0-1 0 0,-1-2 0 0,-2 2 0 0,1 2 0 15,0 4 0-15,1-1 0 0,1 4 0 16,-2-3-624-16,0 4-48 0,-3 2-16 0,1 1-8464 16,-1-2-1712-16</inkml:trace>
  <inkml:trace contextRef="#ctx0" brushRef="#br0" timeOffset="-188624.55">26247 18293 24879 0,'0'0'2208'0,"0"0"-1760"0,0 0-448 0,0 0 0 16,0 0 1136-16,12-5 144 0,6-1 16 0,1 1 16 15,0 2-928-15,4-4-192 0,2 2-48 0,4-1 0 0,3-4-16 0,2 3 0 16,3-2 0-16,1 0 0 0,2-2-128 0,3 5-176 16,2 2 48-16,-2 0-8864 15,-1 1-1760-15</inkml:trace>
  <inkml:trace contextRef="#ctx0" brushRef="#br0" timeOffset="-188419.09">26518 18663 14735 0,'0'0'640'0,"0"0"160"0,0 0-640 0,0 0-160 16,12-3 0-16,3 0 0 0,4 1 3632 0,3 1 688 0,2-2 144 0,2-1 16 15,5 2-3200-15,3-1-640 0,-1 1-128 0,3-2-16 16,-1 1-496-16,0 1 0 0,-3 0 0 0,-2 2 0 31,2 0-1888-31,-3 3-480 0,13 1-80 0,-11 0-9584 0</inkml:trace>
  <inkml:trace contextRef="#ctx0" brushRef="#br0" timeOffset="-186738.14">28341 18327 15887 0,'-11'-1'704'0,"4"1"144"0,-2 0-672 0,0-3-176 0,-1-1 0 0,3 2 0 16,-1 1 1264-16,0-1 208 0,2 1 64 0,6 1 0 16,-6-4-304-16,6 4-48 0,-5-6-16 0,5 6 0 15,0 0-160-15,0-7-48 0,0 7 0 0,5-6 0 16,2-2-112-16,3 3-16 0,2 2-16 0,7-4 0 15,3 1-416-15,2 1-80 0,1-4 0 0,3 3-16 16,1-5-48-16,4 2-16 0,3-3 0 0,3 3 0 16,3-3-96-16,4 4-16 0,0-1 0 0,2 2 0 15,2 0-128-15,-3 2 160 0,-3-3-160 0,-4 3 160 16,-5 1-160-16,-4 1 0 0,-5 0 0 0,-1-1 0 16,-8 0-496-16,1 0 32 0,-1 2 0 0,-3-2 0 15,-4 1-688-15,-10 3-144 0,0 0-32 0,0 0-11968 16</inkml:trace>
  <inkml:trace contextRef="#ctx0" brushRef="#br0" timeOffset="-186083.45">29849 17487 7359 0,'0'0'656'0,"-9"0"-528"0,-2-2-128 0,3 4 0 16,0 0 5024-16,8-2 976 0,-6 5 192 0,1 6 32 16,-1-1-4624-16,1 4-912 0,0 2-192 0,1 5-48 15,-1 5-448-15,0 5 0 0,0 4 0 0,-1 5 0 16,-1 3 0-16,2 5 0 0,0-1 0 0,2 8 0 15,-1 5-272-15,4-1 0 0,4 4 0 0,-2-2 0 32,3-7-288-32,3-7-48 0,1-7-16 0,2-11 0 0,1-5 176 0,2-11 48 0,2-3 0 0,1-4 0 15,-2-6 400-15,3-3 192 0,-1-5 0 0,2-6-16 16,1-8 528-16,1-7 128 0,1-4 0 0,-1-4 16 16,0-3-320-16,0 1-64 0,0-2-16 0,0 1 0 0,1 3-272 15,-2 3-176-15,-2 3 192 0,2 2-192 16,-1 6 0-16,2 4 0 0,-2 5 0 0,0 5 0 0,-1 7 0 0,-3 3 0 15,-1 5 0-15,-1 5 0 0,1 6 0 16,-2 6-144-16,0 4 144 0,-2 7-128 0,0 3-16 0,-6 6 0 16,0 6 0-16,-3 8 0 0,-1 9 16 0,-1 5 0 15,-2 3 0-15,-2 10 0 0,-6 6 0 0,-1 3 0 16,0 2 0-16,-5 2 0 0,-1-6 128 0,-1 0 176 16,-4-4-48-16,-1-9 0 0,0-7 528 0,-1-5 112 15,0-10 0-15,0-5 16 0,-2-8 96 0,3-5 16 16,-3-2 0-16,1-4 0 0,-4-8-448 0,0-7-96 15,1-4-16-15,-2-3 0 0,1-7-208 0,0-7-128 16,1-7 160-16,1-7-160 0,2-4 0 0,3-6 128 16,-1 0-128-16,3-3 0 0,5-6 0 0,6 2-256 0,3 1 48 15,7 2 16-15,4 0-128 0,6 3 0 0,4-3-16 0,6 4 0 16,5 2 16-16,6-1 16 0,8 0 0 0,5 1 0 16,8 4 112-16,-2 6 0 0,-2 4 16 0,2 2 0 15,-1 5 176-15,2 2 0 0,1 1 0 0,0 4-128 31,0 2-1216-31,0 0-256 0,-2 1-32 0</inkml:trace>
  <inkml:trace contextRef="#ctx0" brushRef="#br0" timeOffset="-185682.67">30611 16797 2751 0,'0'0'256'0,"0"0"-256"0,-6-4 0 0,6 4 0 16,0 0 6096-16,0 0 1184 0,0 0 224 0,0 0 48 16,14-4-5504-16,2-1-1088 0,2 1-240 0,3 0-32 15,3 0-352-15,2-2-64 0,4 1-16 0,1 1 0 16,2-3-112-16,0 3-16 0,3-1-128 0,-3 2 192 15,-1 1-192-15,-3-2 0 0,-2 1-144 0,-4 2 144 32,-4 1-864-32,-3 2-80 0,0 2-16 0,-4-1-8384 0,-2-2-1664 0</inkml:trace>
  <inkml:trace contextRef="#ctx0" brushRef="#br0" timeOffset="-185371.7">31669 15956 29487 0,'0'0'2624'0,"0"0"-2112"16,0 0-512-16,0 0 0 0,5 16 720 0,0 1 48 15,1 3 0-15,-1 9 0 0,0 4 0 0,1 7 0 16,-4 2 0-16,2 8 0 0,-4 3-240 0,-3 6-32 16,2 4-16-16,-1 1 0 0,-2 2-208 0,-1 0-32 0,0-4-16 15,-2-4 0-15,1-5-224 0,1-6 128 0,0-6-128 16,1-4 0-16,1-6-192 0,1-3-144 0,1-4-32 0,1-6 0 31,0-1-1968-31,0-10-400 0,0-7-80 0</inkml:trace>
  <inkml:trace contextRef="#ctx0" brushRef="#br0" timeOffset="-184108.27">32482 15692 3679 0,'0'0'160'0,"-11"-5"32"0,-1-1-192 0,2-3 0 0,1 4 0 0,0-3 0 16,1-1 4208-16,-1 0 784 0,-3 0 176 0,2 0 16 16,-1 0-3648-16,-3-3-720 0,1 2-160 0,4 1-16 15,-2 1-240-15,-2-3-32 0,-1-1-16 0,-3 2 0 16,0-4-96-16,-2 0-32 0,-3 1 0 0,-19-12 0 16,4 3-224-16,-1 3 128 0,-1 3-128 0,-2-1 0 15,0 1 0-15,-2-1 0 0,-5 2 0 0,0 2 0 16,-2 0 0-16,-1 5 0 0,0-1 0 0,2 2 0 0,-3 1 0 15,-2 1 128-15,0 1-128 0,-5-1 144 0,-3 2 64 0,0 3 16 16,-2 2 0-16,27 3 0 0,-3 0-224 16,-13 1 144-16,-5 3-144 0,-4-1 128 0,-6 4-128 0,1 1 0 15,-4-1 0-15,-68 17 0 0,13-2 0 0,12-1 0 16,8 1 144-16,9 1-144 0,4 4 0 0,-1-2 128 16,-3 6-128-16,6-1 0 0,4 1 0 0,3 3 0 15,4 2 0-15,-2 4 128 0,-5 0-128 0,4 2 0 16,6 2 128-16,1 3-128 0,3 4 0 0,1 2 0 15,-3-1 0-15,0 1 0 0,-3-1 0 0,4 6 0 16,2 2 0-16,2 6 0 0,1 4 0 0,-3 2 0 16,-5-4 0-16,0 4 0 0,1 1 0 0,10 0 0 15,4-1 0-15,3 6 0 0,3-3 0 0,0 0 0 16,0-7 0-16,2 0 0 0,4 0 0 0,6-1 128 0,3-1-128 16,4-1 0-16,3 2 0 0,3-1 0 0,2 0 0 0,5 1 128 15,4 1-128-15,2 1 0 0,1 1 0 0,4 1 0 16,3-1 0-16,4-2 0 0,2 1 128 0,4 2-128 15,0 6 208-15,8-5-16 0,1 1-16 0,5 1 0 16,2-1-32-16,6 3 0 0,3-6 0 0,6 0 0 16,3-3-144-16,4-1 0 0,7-5 144 0,3 3-144 15,4 1 0-15,1-2 0 0,-4-3 0 0,0-2 128 16,0-6-128-16,1-4 0 0,4-1 0 0,2-5 0 16,2-1 0-16,3-3 0 0,3 2 0 0,-4-6 0 15,-4 1 0-15,1-5 0 0,2-2 0 0,2-1 0 16,4-5 0-16,4-2 128 0,5-2-128 0,-3-3 0 15,-5-3 0-15,1 1 0 0,5-2 0 0,4-1 0 0,4 2 0 16,-3-4 0-16,1-2 0 0,-4 1 128 0,-2-6-128 16,3 3 0-16,1-7 0 0,4 0 128 0,2-2-128 0,-2-3 0 15,-8-7 0-15,1 1 0 0,-1-4 0 0,2 2 0 16,4-1 0-16,-2-4 0 0,-1-2 0 16,-5-4 0-16,-4-2 0 0,1 0 0 0,2-4 0 0,1-2-128 15,0-5 0-15,-4 0 0 0,-4-5-16 0,-5 1 0 16,-1-2 0-16,-2 2 0 0,0-6 144 0,1 3 0 15,-2 2 128-15,2-7-128 0,0-3 240 0,-3 1-32 16,-4-3 0-16,-4 1 0 0,-3 0 32 0,0 0 0 16,-3-2 0-16,0 0 0 0,0 0-240 0,-1-4 0 15,-3-5 0-15,3-4 0 0,3-3 0 0,-3 2 0 16,-3 0 0-16,-2 3 0 0,-4-2 0 16,-3 1 0-16,-2-5 0 0,-3 1 0 0,-1 0 0 0,-2 2 0 0,-2-2 0 0,0 2 0 15,-2-2 192-15,0 0-48 0,-3-3-16 16,-5 32 0-16,-1-9 192 0,-2-4 48 0,1-2 0 15,-2-2 0-15,0-8 0 0,-1-1 0 0,-1 0 0 0,-1-1 0 16,0-2 80-16,-1 2 0 0,-1 1 16 0,-4-60 0 16,0 22-64-16,1 15-16 0,-1 9 0 0,2 6 0 15,-2 4-96-15,2 1-32 0,0 2 0 0,-1-2 0 16,2-1-128-16,1 2-128 0,2 3 144 0,0 4-144 16,2 2 0-16,3 0 0 0,1 0 0 0,0 2-160 31,-1 1-256-31,1 1-48 0,0 2-16 0</inkml:trace>
  <inkml:trace contextRef="#ctx0" brushRef="#br0" timeOffset="-176966.03">31891 15309 911 0,'0'0'0'0,"0"0"0"0,-7-3 0 0,7 3 0 16,0 0 3232-16,0 0 560 0,0 0 112 0,0 0 32 15,0 0-2464-15,0 0-512 0,0 0-80 0,0 0-32 16,0 0-304-16,0 0-64 0,0 0-16 0,0 0 0 0,0 0-48 16,7-2-16-16,-7 2 0 0,5-2 0 15,-5 2-16-15,5 0-16 0,-5 0 0 0,8 4 0 16,0-1-48-16,4 4 0 0,-1 4 0 0,0 2 0 0,0 0-80 0,2 4-32 16,-4 6 0-16,4 1 0 15,1 2 160-15,0 3 16 0,2 3 16 0,-1 2 0 0,1 4-32 0,-2-1-16 16,-2-2 0-16,2-2 0 0,-1-3-112 15,0-1-32-15,0-2 0 0,-1 0 0 0,0-2-64 0,0 1-16 16,0-6 0-16,-3-6 0 0,-3 1 0 0,3 0-128 16,0 6 192-16,0-2-64 0,0 1-128 0,0 0 0 15,-2 0 144-15,3 16-144 0,-2-4 256 0,-3-6-32 16,-2-1 0-16,-1-3 0 0,-2-5 32 0,-1 1 0 16,0-3 0-16,-2 1 0 0,1-2-128 0,-1 1-128 0,0-1 176 15,1 1-176-15,-2-1 0 0,0-1 0 0,2 1 0 16,-1 0 0-1,1-5-1680-15,2-9-352 0,-3 11-64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05:02.5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6365 4696 18431 0,'6'-8'1632'0,"5"-2"-1312"0,6 3-320 0,4-2 0 0,6 2 864 0,5 4 96 16,2-5 32-16,4 3 0 0,7 0-608 0,4-3-128 15,5 2-32-15,2 1 0 0,1-3-224 0,0 3 144 16,0-1-144-16,1-2 128 0,-1 3-128 16,4-3 0-16,4 4 0 0,2 1 128 0,3 1-128 0,-1 0 0 15,-3-1 0-15,0-1 0 0,1 2 0 0,6 1 0 16,5-1 0-16,0 0 0 0,-3-1 0 0,0-1 0 15,0-1 0-15,4 0 0 0,3 1 0 0,2-3 160 16,0-1-160-16,0 1 160 0,-3-2 176 0,3 2 48 16,3-2 0-16,0 3 0 0,1-3 32 0,-1 2 16 15,-4 1 0-15,6-2 0 0,3 1-128 0,-2-2-32 0,0 3 0 16,1 0 0-16,-6-5-80 0,6 8-32 0,3-1 0 0,0 0 0 16,-2-4-160-16,1 3 160 0,0-1-160 15,2 3 160-15,5 3-160 0,-2-3 0 0,-1-4 0 0,-2 1 0 16,0 2 0-16,5 0 0 0,5-3 0 0,-3 3 0 15,-4-1 0-15,0 3 128 0,1 1-128 0,-1-1 0 16,-2-5 0-16,0 5 0 0,-2 0 0 0,3 2 0 16,4-2 0-16,-3 1 0 0,-3-3 0 0,-2 0 0 15,1 2 0-15,3-1 0 0,4 2 0 0,-2 1 0 16,-5-3 128-16,4 3-128 0,0 3 128 0,1-2-128 16,2-1 160-16,-1 1-160 0,-2 1 192 0,1-1-192 15,0 3 128-15,-1-4-128 0,-2-3 0 0,-1 3 0 16,-1 3 128-16,4-2-128 0,6 0 0 0,-3 0 0 0,-4-1 0 15,-1 2 128-15,0 0-128 0,2 1 0 0,0-3 128 0,-1 0-128 16,-5-2 0-16,4 4 0 0,0 0 128 16,0 1-128-16,2-1 0 0,-2 0 0 0,-2-1 0 15,3 1 0-15,6 1 0 0,-3 1 0 0,-2-4 0 0,1 4 0 16,0 2 128-16,3-3-128 0,1-1 144 0,-2 1-16 16,-4-1-128-16,4 3 192 0,-1 0-32 0,2 0-16 15,-2-2 0-15,1 2 0 0,-2 0-144 0,5-1 192 16,5 1-192-16,-4 0 192 0,-6-1-192 0,1 1 128 15,1 4-128-15,2-5 128 0,0-2-128 0,-2 3 128 16,-2 3-128-16,4-2 128 0,3 1 0 0,-2-1-128 16,-2-3 192-16,1 0-64 0,-2 1-128 0,2 1 128 15,0-2-128-15,0-2 128 0,-3 0-128 0,1 1 0 0,5 0 0 16,-2 1 0-16,-1-1 0 0,-1 3 0 0,-1-1 176 16,2-1-176-16,0-1 192 0,0 2-64 0,-6 1-128 0,2-1 192 15,1 2-192-15,1 2 144 0,-2-4-144 0,-1 1 128 16,-3 2-128-16,3-1 0 0,4 0 0 15,-3 2 0-15,-1-5 0 0,-3 1 0 0,-2 0 128 0,2 0-128 16,6-2 0-16,-4 2 0 0,-4-3 0 0,3 3 128 16,0-1-128-16,0 1 0 0,-4-3 0 0,-1 1 0 15,-4 1 0-15,1-2 0 0,1 2 0 0,0-1 0 16,-3 1 176-16,-3 1-48 0,-4-3-128 0,2 0 192 16,-2 2-16-16,4-2-16 0,2 0 0 0,-3 1 0 15,-5-1 16-15,-2 0 0 0,2 2 0 0,3 0 0 16,4 0-32-16,0 0 0 0,-4-2 0 0,-2 1 0 15,2 1-144-15,-1-1 160 0,1 2-160 0,-2-2 160 16,0-1-160-16,-6-1 0 0,-3 0 144 0,-2 0-144 0,1-1 0 16,0-1 0-16,4 1 0 0,-4-3 0 0,-2 2 0 15,-5-1 0-15,-3 2 0 0,-1 0 128 0,-1 1-128 0,0 0 0 16,0 0 0-16,-2 0 0 0,-3 0 144 0,-1 0-144 16,-7-2 192-16,-4 4-192 0,-3-2 160 0,-2-2-160 15,-1 1 128-15,-3 0-128 0,-4-2 128 0,-2 3-128 16,-1-2 0-16,-4 0 128 0,-1 1-128 0,-4 0 0 15,-1 0 0-15,-13 1 128 0,0 0-128 0,0 0 0 16,0 0 0-16,0 0 0 16,0 0-336-16,0 0-112 0,-17-4 0 0,-8 1-10144 15,-11 2-2016-15</inkml:trace>
  <inkml:trace contextRef="#ctx0" brushRef="#br0" timeOffset="3106.63">3667 14038 18831 0,'-2'-15'832'0,"-1"6"176"0,-1 3-816 0,3 1-192 0,1 5 0 0,0 0 0 15,0-10 128-15,0 10 0 0,0 0-128 0,0 0 192 16,0 0 64-16,0 0 0 0,0 0 0 0,0 0 0 16,0 0-96-16,0 0-16 0,4 12 0 0,0 5 0 15,-2 2 48-15,1 4 16 0,-1 3 0 0,2 1 0 16,0 5-16-16,1 4 0 0,3-1 0 0,-7 5 0 15,1 5-48-15,0 2-16 0,0 3 0 0,1 3 0 16,-3 10 0-16,-1-2 0 0,-3 3 0 0,-1 0 0 16,0 3 64-16,-3 2 16 0,-4 1 0 0,2 4 0 15,0-1 112-15,-1 5 0 0,-3 2 16 0,0-1 0 16,-2 3 48-16,0 0 16 0,-3 3 0 0,1 0 0 0,0-4-96 0,2 3-32 16,-1 1 0-16,3-1 0 15,0 0-64-15,0 1-16 0,0 1 0 0,2 2 0 0,-2-1-32 16,1-1-16-16,-1 2 0 0,1 2 0 0,-1 4 0 0,3-1 0 15,-2-1 0-15,-1 3 0 0,3 2 32 16,-1-2 0-16,0 4 0 0,4-2 0 0,-2 4-176 0,1-3 128 16,-1-4-128-16,1 0 128 0,1-3-128 0,4-8 0 15,-3-1 0-15,0-3 128 0,5-7-128 0,-3-5 0 16,0-3 0-16,1-7 0 0,1-3 0 0,2-5 128 16,0-6-128-16,1-1 0 0,0-2 0 0,0-3-224 15,0-4 32-15,-2-4 0 16,0-1-320-16,-1-5-48 0,2 0-16 0,-1-3 0 0,-1 0 144 0,-2-1 32 0,1-5 0 15,0 3 0-15,3-1 112 0,-2 2 32 0,0-1 0 0,0-2-7328 16,-1-2-1456 0</inkml:trace>
  <inkml:trace contextRef="#ctx0" brushRef="#br0" timeOffset="3987.23">1352 17132 20271 0,'0'0'1792'0,"0"0"-1424"0,0 0-368 0,0 0 0 15,0 0 384-15,12-5 16 0,-1-1 0 0,5 2 0 16,1 3-400-16,2-3 0 0,3-1 0 0,1 1 0 16,1 0 176-16,3 3-48 0,1 0-128 0,1-2 192 15,-2-2-192-15,1 2 0 0,5 3 128 0,1 2-128 16,2 1 0-16,3 0 0 0,4 0 0 0,4-1 0 15,4 3 0-15,3 0 0 0,0-2 0 0,0 1 0 16,-1-4 0-16,2 2 0 0,-1 1 0 0,6-1 0 16,4 0 0-16,4 0 128 0,2-1-128 0,-1 2 0 15,-2-2 240-15,0 0-48 0,5-1-16 0,3 0 0 16,3 0-176-16,4-1 128 0,2 1-128 0,-3 0 128 16,0 0-128-16,6 0 0 0,4 1 0 0,0-1 0 15,-2 2 144-15,-3 0-144 0,0 2 160 0,5 1-160 0,2-1 128 16,-2-2-128-16,-1 1 0 0,2 2 0 15,-6 1 0-15,5 0 0 0,5 0 0 0,-1 0 0 0,-3-2 176 16,2 1-176-16,-2 2 192 0,7-4-192 0,4-1 352 0,-5-1-32 16,-4 1-16-16,1 1 0 0,2-1-112 15,2 2 0-15,4-4-16 0,-4 0 0 0,-1-4-176 0,1 3 160 16,3 0-160-16,-2-2 160 0,-1 1-160 0,-1 2 160 16,-3 0-160-16,6 0 160 0,5-1 16 0,-5-1 0 15,-7 1 0-15,0 1 0 0,0 1 48 0,3 1 16 16,3-1 0-16,-3-1 0 0,-7 0-64 0,1 1-16 15,4 0 0-15,-1 1 0 0,-3-2 16 0,-2 1 0 16,-4-1 0-16,3 4 0 0,0 0 96 0,-1-2 32 0,1 1 0 16,-5-3 0-16,-3 0 80 0,-1 2 32 15,1 2 0-15,0-1 0 0,2-1-128 0,-3-2-32 0,-8-4 0 16,1 4 0-16,-5-1-80 0,2 1-32 0,1-1 0 0,-2-2 0 16,0 1-144-16,-4-5 192 0,-6-2-192 0,-5 4 192 15,-2-2-32-15,-4-1 0 0,-4-1 0 16,-1 2 0-16,-3 4-160 0,0-1 160 0,-6-2-160 0,-4 2 160 15,-4 1-160-15,-7 2 0 0,-3-1 0 0,-5-1 0 32,-10 3-1840-32,0 0-240 0</inkml:trace>
  <inkml:trace contextRef="#ctx0" brushRef="#br0" timeOffset="4844.82">5574 13854 25215 0,'0'0'1120'0,"-13"-4"224"0,0 2-1072 0,1 2-272 0,-1 4 0 16,-1 3 0-16,-1 3 0 0,-3 4 0 0,-4 3-208 0,-2 4 80 15,-1 1 128-15,-6 6 0 0,-3 6-144 0,-7 6 144 16,-7 4 0-16,-4-2 0 0,-3 3 0 0,-1 4 0 16,2 6 0-16,-2 5 0 0,2-1 0 0,0 9 0 15,-2 3 0-15,0-2 0 0,-1-5 0 0,2 4 0 16,4-3 0-16,2-3 0 0,3-1 0 0,3-1 0 16,1-4 128-16,2-1-128 0,3 0 0 0,-1-3 128 15,-1-1-128-15,-2-5 0 0,-2 1 0 0,1-1 128 0,0-6-128 16,1 0 0-16,3-3 0 0,4-2 0 15,2-2-704-15,2-1-160 0,3-5-32 16,4-3-6000-16,3-4-1184 0</inkml:trace>
  <inkml:trace contextRef="#ctx0" brushRef="#br0" timeOffset="5258.23">6564 14031 25791 0,'-1'-8'2304'0,"1"8"-1856"0,-3-10-448 0,3 10 0 16,-1-8 864-16,1 8 80 0,0 0 16 0,0 0 0 15,-10 0-960-15,-5 8-272 0,-4 5-16 0,-6 4 0 16,-4 6 288-16,-4 7-192 0,-3 4 192 0,-12 3-160 16,-9 0 160-16,-3 8 0 0,-1 2 0 0,-4 8 0 15,-1 2 0-15,-1 6-128 0,1 1 128 0,-5 2 0 16,-7 3 0-16,3 2 0 0,3 3 0 0,-2-2 0 16,8 1 0-16,-2 1 0 0,0 4 0 0,-3-5 0 15,-6-2 0-15,5-2 0 0,3-1 0 0,3 0-128 0,3 0 128 16,-2 0 0-16,-4-2 0 0,-1-4 0 15,0 2-128-15,6-5-64 0,0 1 0 0,5-3 0 16,5-1-416-16,6-4-96 16,3-5 0-16,6-2-16 0,3-8 80 0,6-6 32 0,7-4 0 0,2-4 0 15,6-4-1232-15,6-2-240 0</inkml:trace>
  <inkml:trace contextRef="#ctx0" brushRef="#br0" timeOffset="5625.53">7516 14263 23039 0,'0'0'2048'0,"0"0"-1648"0,0 0-400 0,0 0 0 16,0 0 912-16,0 0 112 0,0 0 0 0,-9 8 16 16,-5 1-912-16,-6 5-128 0,-8 5-160 0,-8 6 160 15,-7 2 0-15,-8 5 0 0,-7 2 0 0,-4 6 0 16,1 7 0-16,-6 2 0 0,0 10 0 0,-12-1 128 16,-10 2-128-16,2 6 0 0,-1 3 0 0,3 4 0 15,0 4 0-15,-4 3 0 0,-4-4 0 0,5 4 0 16,7 1 0-16,6-1 288 0,6 0-48 0,0 1-16 0,2 0 96 15,0-5 32-15,1-1 0 0,6-2 0 0,3-4-352 16,5 0 128-16,3-2-128 0,5-4 0 16,2-6-448-16,2-5-176 0,4-1-16 15,0-7-11488-15</inkml:trace>
  <inkml:trace contextRef="#ctx0" brushRef="#br0" timeOffset="5998.26">7969 14529 26719 0,'0'0'2368'0,"0"0"-1888"0,0 0-480 0,0 0 0 16,0 0 288-16,1 13-32 0,-4 1-16 0,-3 2 0 15,-5 6-464-15,-7 3-96 0,-9 7 0 0,-8 4-16 16,-9 2 336-16,-4 6 0 0,-3 3 0 0,-2 5 0 16,-3 6 0-16,-3 5 0 0,1 7 0 0,-7 0 0 15,-4 0 0-15,2 2 0 0,1 3 0 0,1 2 0 16,2-1 0-16,3 4 0 0,1 0 0 0,-2 0 0 15,2-2 0-15,0-3 0 0,2-2 0 0,7-4 0 16,6-3-336-16,4-2 0 0,5-7 0 0,3-4 0 16,4-2-1232-16,5-9-240 0,2-4-48 15</inkml:trace>
  <inkml:trace contextRef="#ctx0" brushRef="#br0" timeOffset="6254.07">8439 15256 31903 0,'0'0'1408'0,"-11"10"304"0,-2 4-1376 0,-4 8-336 0,0 6 0 0,-5 7 0 15,-6 5 0-15,-5 7 0 0,-4 0 0 0,-5 10-128 16,-5 5 128-16,-3 7 0 0,-4 2-144 0,-8 3 144 31,-10 3-496-31,-3 5-16 0,-5 5-16 0,-1 1-12960 0</inkml:trace>
  <inkml:trace contextRef="#ctx0" brushRef="#br0" timeOffset="7106.45">9833 14322 21711 0,'-14'-7'960'0,"6"5"192"0,-3-1-912 0,1 2-240 16,0 0 0-16,1 0 0 0,9 1 320 0,-9 2 32 15,0 1 0-15,-1 2 0 0,-1 2 32 0,-1 2 0 0,0 4 0 16,-2 3 0-16,-3 2-144 0,1 3-32 0,-2 1 0 0,-1 6 0 15,-3 3-48-15,0 1-16 0,3 5 0 0,0 3 0 16,2 2-144-16,0 0 0 0,2-1-192 0,2-2 192 16,2-3-144-16,3-2 144 0,3-2 0 0,4-5 0 15,1-1-208-15,3-3 64 0,3-4 16 0,1-3 0 16,1-6 0-16,3-1 0 0,2-7 0 0,5-2 0 16,0-1 128-16,2-4 0 0,4-5 128 0,0 2-128 15,0-5 0-15,3 1 0 0,0-2 0 0,-1 2 128 16,1-2-128-16,1 4 0 0,0 2 0 0,3 2 128 15,-1-2-128-15,-1 3 0 0,-1 1 0 0,0-1-128 16,-2 3-464 0,-4 2-96-16,-1 0-16 0</inkml:trace>
  <inkml:trace contextRef="#ctx0" brushRef="#br0" timeOffset="7438.93">9941 14770 24191 0,'-16'-11'1072'0,"6"9"208"0,-2-2-1024 0,2 1-256 16,1-2 0-16,9 5 0 0,-5-6 0 0,5 6 128 15,0 0-128-15,0 0 0 0,0 0 208 0,7-7-64 0,4 0-16 0,2 3 0 16,-1-1-128-16,4-3 0 0,3 1 0 0,1-4 0 15,0 4 0-15,5-5 0 0,-1 0 128 0,2 0-128 16,4-2 352-16,1 0-16 0,2-1 0 0,2 2 0 16,0-2-48-16,5 1-16 0,2 5 0 0,2-2 0 15,3-2 176-15,0 4 16 0,-4-2 16 0,2 3 0 16,-3-1-112-16,1 5-32 0,-2-1 0 0,1 0 0 16,-2 0-208-16,4 3-128 0,-2-1 160 0,1 2-160 31,-1-1-656-31,-2 4-240 0,0-1-32 0</inkml:trace>
  <inkml:trace contextRef="#ctx0" brushRef="#br0" timeOffset="8505.49">12428 13752 18431 0,'0'0'1632'0,"-3"-10"-1312"0,1 3-320 0,2-4 0 16,0 11 928-16,2-10 112 0,1-2 32 0,1-1 0 15,-4 1-816-15,0 1-256 0,0 1 160 0,0 1-160 16,-2-4 368-16,0 3-16 0,-1-1 0 0,-1-1 0 0,-2 4-96 0,0-3 0 16,-2 1-16-16,0 0 0 0,1 2-240 0,-2-2 176 15,-1 4-176-15,0-3 160 0,-2 2-160 0,1 1 0 16,-2 0 0-16,2 1 0 0,-2 2 0 0,0 0 0 15,-2 2 0-15,2 4 0 0,-2 1 192 0,2 2-64 16,-1 0 0-16,0 3 0 0,4 5 128 0,-1 4 0 16,-3 1 16-16,3 5 0 0,0 2-80 0,1-1-32 15,-3 5 0-15,0 4 0 0,-1 1-160 0,0 4 192 16,2 3-192-16,0 5 192 0,2-1-64 0,0 3-128 16,1 0 192-16,1 2-64 0,2 2 48 0,1-4 0 15,1-4 0-15,2 1 0 0,-1-3-176 0,2 1 128 16,1-1-128-16,0-3 128 0,0 2-128 0,0 2 0 15,0-2 0-15,0 0 128 0,-1-8-128 0,-1-1 0 16,0-3 0-16,-1 0 0 0,2-5 0 0,-3-2-176 0,0-4 16 16,1-1 0-1,-3-3-1856-15,0-4-368 0</inkml:trace>
  <inkml:trace contextRef="#ctx0" brushRef="#br0" timeOffset="8739.48">11600 14655 27183 0,'-14'-3'1200'0,"14"3"256"0,-9-2-1168 0,9 2-288 0,0 0 0 0,0 0 0 16,0 0 480-16,0 0 32 0,13-2 16 0,2 2 0 16,2-2-336-16,3-4-192 0,4-2 192 0,2 2-192 15,4-1 240-15,3 1-64 0,3-3-16 0,2 0 0 0,1-4-160 0,6 4 0 16,1-1 144-16,1 1-144 0,-5-3 0 0,-2 0 0 15,-1 3-160-15,-1 0 160 16,0 3-1728-16,-1 0-256 0,-3-2-32 0,-2 3-16 0</inkml:trace>
  <inkml:trace contextRef="#ctx0" brushRef="#br0" timeOffset="9543.2">13901 13949 29823 0,'0'0'1328'0,"0"0"272"0,-9 2-1280 0,3 0-320 0,1 5 0 0,1 3 0 0,1 2 304 0,1 1 0 15,-2 6 0-15,-1 3 0 0,1 1-304 0,-1 1 0 16,0 3 0-16,1-1 0 0,0 3 0 0,2-2 0 15,-1 1 0-15,2-2-144 0,1-4-128 0,0-1-32 16,1-3 0-16,2-2 0 0,1-4-48 0,1-1-16 0,0-1 0 0,0-4 0 16,-5-6 128-16,7 7 32 0,-7-7 0 0,0 0 0 15,0 0 208-15,12 2 0 0,-12-2 0 0,10 0-144 16,-10 0 144-16,0 0 192 0,9-5-32 0,-9 5-16 16,0 0 144-16,0 0 32 0,0 0 0 0,0 0 0 15,0 0 64-15,0 0 32 0,-8-4 0 0,-3 4 0 16,-3 2-224-16,-4 3-64 0,0 2 0 0,0 1 0 15,-3 5-128-15,-1-2-256 0,-1 3 64 0,2 0 16 16,-5 0-144-16,3-2-16 0,3 0-16 0,2 2 0 31,2-5-64-31,1 0-16 0,1-3 0 0,5 1 0 0,9-7-64 16,0 0-16-16,0 0 0 0,0 0 0 0,0 0 320 0,6 7 48 0,4-1 16 0,3-1 0 16,1-3 288-16,2-1 64 0,4-1 16 0,-1 0 0 15,-2 0-64-15,2 2-16 0,-1 0 0 0,-1 2 0 0,-2 2 64 16,-1-1 16-16,-3 2 0 0,-2 4 0 15,-2 6 144-15,-4 1 16 0,1 1 16 0,-4-2 0 0,-4-1-128 16,1 4-32-16,-5 3 0 0,0 2 0 0,-2-2-48 0,0 0-16 16,0 4 0-16,1-4 0 0,0 0-192 0,3 2 0 15,1-2 0-15,0-2 0 0,1-1 0 0,1-1 0 16,6-3-208-16,1-1 64 16,2 1-1600-16,3-4-320 0,1-1-64 15</inkml:trace>
  <inkml:trace contextRef="#ctx0" brushRef="#br0" timeOffset="10125.36">14552 13876 18831 0,'0'0'832'0,"0"0"176"0,-7-11-816 0,7 11-192 0,0 0 0 0,0 0 0 15,0 0 128-15,3-7 0 0,-3 7-128 0,0 0 192 16,9-6 48-16,1 2 0 0,2 1 0 0,-1 2 0 15,2 1 160-15,1 2 48 0,1 1 0 0,0 2 0 0,0 3-64 0,4-1-16 16,3 5 0-16,1 2 0 0,-3 1 16 0,2 0 16 16,-2 3 0-16,1 5 0 0,0 2-160 0,-2 2-48 15,0-3 0-15,-2 5 0 0,-3-1-16 0,-1 3-16 16,-5-1 0-16,-2 1 0 0,-4-1 48 0,-3 3 16 16,-3 2 0-16,-5-1 0 0,-5-1 48 15,0-1 16-15,-7 1 0 0,0 0 0 0,-2 0 80 0,-3-2 16 16,-4-6 0-16,-1 0 0 0,-2 0 48 0,0-5 16 15,3-2 0-15,0-9 0 0,1-4-64 0,2-4 0 16,3-1 0-16,5-3 0 0,-3-6-240 0,4-1-144 16,2-4 160-16,3-2-160 0,2-3 800 0,3-3 64 15,3-2 16-15,4 2 0 16,1 3-1664-16,2-1-336 0,6 1-64 16,1 1-16-16,1 0 1008 0,2 3 192 0,5 4 0 0,1 2 0 0,0-1 0 15,3 4 0-15,3 3 0 0,3 1 0 0,1 4 0 16,3 1 0-16,-3 0 0 0,2 3 0 0,-2 3-192 0,-3-1 32 0,1 2 16 15,-5 3 0-15,1-3-64 0,-2 1-16 0,-1-3 0 0,-1 3 0 16,-3-4-112-16,-1 2-32 0,-2-5 0 0,1 2 0 31,-3 0-1264-31,-10-6-256 0,0 0-48 0,0 0-16 0</inkml:trace>
  <inkml:trace contextRef="#ctx0" brushRef="#br0" timeOffset="10495.18">15870 13690 28095 0,'3'-20'1248'16,"-1"7"256"-16,-1-2-1200 0,2 0-304 0,1-1 0 0,0 0 0 0,-1-1 320 0,0 3 16 15,-1 0 0-15,-3 4 0 0,-1 0-336 0,-3 2 0 16,-3 2 0-16,-2 0 0 0,-4 2 0 0,-3 3 0 16,-2 2 0-16,-4 4 0 0,-1 4 0 0,-1 1 0 15,-2 3 0-15,2 4 0 0,0 3 0 0,0 2 0 16,1 4 0-16,2 0 0 0,2 8 0 0,1 1 0 0,1 3 0 0,2 4 176 16,0 1-176-16,2 3 192 0,3-4-192 15,1 3 192-15,0 4-48 0,2-1 0 16,0-3 0-16,2-1 0 0,0-3-144 0,3-1 0 0,0 0 0 0,1-3 0 15,1-4 0-15,1-4-304 0,0 1 48 0,0-6 16 32,0-1-768-32,1 0-144 0,0-3-48 0,-1-2-10704 0</inkml:trace>
  <inkml:trace contextRef="#ctx0" brushRef="#br0" timeOffset="10707.16">15318 14254 21183 0,'0'0'1888'0,"0"0"-1504"0,0 0-384 0,0 0 0 0,0 0 2816 0,0 0 480 16,14-2 96-16,3-1 32 0,-2-2-2752 15,5 1-544-15,2 2-128 0,3-3 0 0,3-3 0 0,3 4 0 16,3 2 144-16,3-2-144 0,1-2 0 0,3 2 0 16,2 1 128-16,-1 1-128 0,-1-2 0 0,-3 0 0 15,-1 3 0-15,-2 0-176 16,0-1-1264-16,-1 4-256 0,-1 1-48 0,-2 4-11392 0</inkml:trace>
  <inkml:trace contextRef="#ctx0" brushRef="#br0" timeOffset="11044.35">14187 15062 34783 0,'0'0'1536'0,"9"-12"320"0,4-1-1472 0,6-1-384 0,5 0 0 0,4 3 0 16,2 1 0-16,6-3-128 0,5 3 0 0,2-3 0 15,4-1 128-15,5 2 0 0,5-1-144 0,0 0 144 16,-1 3-256-16,0 1 0 0,-1-1 16 0,0 2 0 16,-2 2-208-16,3 1-64 15,-3 2 0-15,1 3 0 0,0 3 16 0,-3-1 0 0,0-2 0 0,-7 4 0 16,-3 0-576-16,-4-3-112 0,-3 1-32 0,-2-1 0 16,-3-1-48-16,-3 2-16 0,-5 0 0 0,-4-2-8672 0</inkml:trace>
  <inkml:trace contextRef="#ctx0" brushRef="#br0" timeOffset="11628.06">14361 15513 33279 0,'-15'-5'1472'0,"6"2"320"0,0-4-1440 0,9 7-352 0,-4-7 0 0,3 2 0 15,1 5 0-15,3-10 0 0,-1 4 0 0,6-3 128 16,-1 2-128-16,5 2 0 0,2-1 0 0,1 1 0 15,0 1 0-15,6 0 0 0,-1 0-144 0,3 2 144 16,2-1 0-16,2 2-176 0,2 0 176 0,2 1-128 16,-1 1 128-16,-1 2 0 0,-1 0 0 0,0 4 0 15,-1-2 0-15,-3 5 0 0,-2 0 0 0,-3 3 0 0,-1 2 0 0,-4 2 0 16,-2 0 0-16,-1 5 0 0,-3 1 0 16,-2 5 144-16,-4 0-16 0,-2 4-128 0,-2 2 192 0,-5 0-64 15,-2 2 0-15,-2 1-128 0,-1 0 160 0,-3 1-160 16,-1-4 128-16,-2-1-128 0,-4 1 128 0,-1-1-128 15,-1-2 0-15,-2-1 128 0,-1 0-128 0,-1-6 0 16,0 3 0-16,1-7 0 0,3-5 0 0,1-6 0 16,3-4-144-16,-2-1 144 0,3-7 0 0,3 0 0 15,-3-8 128-15,2-1-128 0,1-5 144 0,4-1-144 16,1-2 128-16,2-3-128 0,2-1 0 0,4 1 0 16,1 1 128-16,2 3-128 0,2 0 144 0,1 2 0 0,0 4 0 15,5-1 0-15,-1 0 0 0,3 4 0 0,3-2 0 0,1 5 0 16,1-2-144-16,3 4-144 0,0 3 144 15,1 2-208 1,1 2-288-16,1-1-48 0,-4 4-16 0,2 1 0 16,1-1-464-16,-1 3-112 0,0 0-16 0,0 1 0 15,-1 3-1696-15,-2 4-352 0,-2-1-64 0</inkml:trace>
  <inkml:trace contextRef="#ctx0" brushRef="#br0" timeOffset="12116.85">15384 15417 35183 0,'0'0'1552'0,"0"0"336"0,-8 2-1504 0,8-2-384 16,-6 15 0-16,5 3 0 16,1 1-384-16,0 4-160 0,0 3-32 0,-1 2 0 0,0 4 192 0,-3 2 16 15,1 2 16-15,-1 0 0 16,-1-1-592-16,0 0-112 0,1-7-32 0,1-1 0 16,0-7 192-16,2-4 16 0,0-3 16 0,1-13 0 0,0 0 864 0,0 0 0 15,11-8 0-15,0-1 0 0,1-5 736 0,2-4 64 0,0-6 16 0,2-4 0 16,1-1-192-16,1 1-48 0,-2-5 0 0,2 5 0 15,-1 3 144-15,0 2 32 0,1-3 0 0,0 6 0 16,-2 4-80-16,1 5-16 16,-2 4 0-16,0 6 0 0,-1 2-192 0,0 10-32 0,-1 6-16 0,-1 6 0 15,-1 10-416-15,-2 5 0 16,-4 10-224-16,-4 3 80 0,-5 2 144 0,-3 6 0 0,-5 3-144 0,-4 13 144 16,-6 6 0-16,-2 3 0 0,-3-2 0 0,-2 0 0 15,-4-4 128-15,-2-4-128 0,-1-8 192 0,-1-7-64 16,-1-3 608-16,-1-9 112 0,-5-7 32 0,2-8 0 15,0-6-368-15,1-8-64 0,-1-9 0 0,2-5-16 16,5-7-2160 0,2-6-448-16,2-6-64 0,6-9-13840 0</inkml:trace>
  <inkml:trace contextRef="#ctx0" brushRef="#br0" timeOffset="12695.49">18009 14774 22111 0,'-10'-10'1968'0,"2"3"-1584"0,-2-9-384 0,1 2 0 16,1-1 1856-16,-1 0 304 0,0-3 48 0,0-2 16 16,0 2-1728-16,-1 3-352 0,-2-3-144 0,0 1 128 15,-2 5 112-15,0 1 16 0,0 2 0 0,-4-1 0 16,-2 3-256-16,-2 4 128 0,-3 3-128 0,0 3 0 15,2 1 0-15,-1 4 0 0,-1 5 0 0,-2 9-160 16,1 2 160-16,-2 6 0 0,0 1 0 0,1 4-128 16,0 4 128-16,4 0 0 0,2 2 0 0,2-3 0 15,1 1 0-15,4-3 192 0,4-3-64 0,3-4 0 0,4-6 0 0,1-5 16 16,4-4 0-16,-2-14 0 0,8 6-16 16,4-2-128-16,1-7 192 0,1-3-64 0,1-7-128 0,3-2 0 15,1-5 0-15,2-2 0 0,2-5 0 0,1 1 0 16,0-5 0-16,-1 2 0 0,0-2 0 0,-1 4 0 15,-2 1 0-15,1 2 0 0,-1 2 0 0,-2 3 0 16,-3 3 0-16,-1 4 0 0,-3 1 0 0,-11 11 0 16,0 0 0-16,0 0 192 0,0 0-48 0,7 15 0 15,-4 7 0-15,0 4 0 0,0 1-16 0,-2 6-128 16,-1 4 192-16,-1 2-64 0,1 6-128 0,1-3 0 16,1 4 0-16,2-7 0 15,1-3-496-15,-1-8-80 0,2-6 0 0,5-5-16 16,1-8-2112-16,6-8-432 0,13-15-64 0,-1-10-32 0</inkml:trace>
  <inkml:trace contextRef="#ctx0" brushRef="#br0" timeOffset="13019.31">18579 14340 28911 0,'-15'22'1280'0,"3"-4"256"0,-2 8-1216 0,0 5-320 0,1 8 0 0,1 4 0 16,-2 0 224-16,1 5-16 0,2-2 0 0,-3 0 0 15,-2-5-16-15,1-3-16 0,1-3 0 0,0-3 0 16,-1-8-16-16,2-3 0 0,0-9 0 0,2 0 0 0,0-9-160 16,0-3 0-16,1-3 144 0,1-6-144 0,-1-4 128 15,3-6-128-15,1-6 160 0,4-3-160 0,2-4 304 16,4-4-48-16,1-4 0 0,4-2 0 0,3 1 112 0,5 0 16 15,2-1 0-15,5 5 0 0,4 7-48 0,0 1 0 16,1 5 0-16,2 1 0 0,-1 1-64 0,2 4-16 16,2 4 0-16,2 5 0 0,-2 2-256 0,1 4 0 15,-1 3-176-15,-1 3-10384 16,3 1-2064-16</inkml:trace>
  <inkml:trace contextRef="#ctx0" brushRef="#br0" timeOffset="13430.52">19633 14398 22111 0,'0'0'1968'0,"10"-9"-1584"0,-3-2-384 0,2-5 0 16,1 1 2816-16,4 1 464 0,4 3 112 0,1-2 0 16,-1 0-3392-16,-1 3-544 0,-2-2-176 0,-1 0-48 15,-2 2 448-15,1-3 64 0,-1-2 32 0,-3 5 0 16,-3 0-32-16,-4-1 0 0,1 1 0 0,-3-1 0 16,-4 1 256-16,-1-1 160 0,-3 5-32 0,-2-3 0 0,-4 2 192 0,-2 3 16 15,-3 0 16-15,-7 9 0 0,0 1-144 0,-4 8-16 16,0 4-16-16,-3 4 0 0,2 8 80 0,-2 1 0 15,-2 2 16-15,-1 4 0 0,-2 5 192 0,2 0 48 16,2 5 0-16,4-2 0 0,3 4-176 0,4-5-16 16,3 1-16-16,4-6 0 0,6 0-304 0,5-3 0 15,1-3 0-15,8-2 0 0,1-6-256 0,8 0-16 16,2-5 0-16,11-6 0 16,8-6-448-16,9-4-96 0,8-5-16 0,5-4-9056 15,5-7-1824-15</inkml:trace>
  <inkml:trace contextRef="#ctx0" brushRef="#br0" timeOffset="13979.79">21363 13900 18431 0,'-18'-4'1632'0,"4"0"-1312"16,-7-5-320-16,1 7 0 0,0-1 3712 0,-3 6 688 16,3 2 128-16,-3 8 16 0,-2 1-3840 0,1 3-704 15,-1 2-256-15,1 4 0 0,-4 5 256 0,0 3-192 16,2 8 192-16,-2 1-160 0,2-1-96 0,0 2 0 15,-2 2-16-15,4-2 0 0,3-2 64 0,3 2 16 0,3-2 0 0,3-3 0 16,3-7 192-16,5-4 0 0,4-7 0 0,4 0 0 16,4-2 0-16,5-3 0 0,2-2 0 0,5-3 0 15,4-4 0-15,6-4 0 0,4-4 0 0,5-2 0 16,2-4 0-16,0-2 256 0,2-3-48 0,1-2-16 31,1 1-496-31,1 1-96 0,-2-3-32 0,2 0 0 16,-2 0-432-16,0 2-96 0,-1 0 0 0,-3 4-16 15,-4-5-368-15,-7 1-80 0,-2 0-16 0,-4 4 0 16,-4 0 32-16,-3-2 0 0,-3 3 0 0,-1 1 0 16,-7-2 288-16,0 1 64 0</inkml:trace>
  <inkml:trace contextRef="#ctx0" brushRef="#br0" timeOffset="14420.41">22261 13906 12895 0,'0'0'576'0,"-9"0"112"0,-1 0-560 0,1 0-128 16,9 0 0-16,-10 4 0 0,1 0 3072 0,0 0 592 0,2 2 112 0,-2 4 32 15,-1-1-3008-15,-2 5-608 16,-1 1-192-16,-2 7 128 0,-3 5-128 0,-3 2 176 0,-3 6-176 16,1 5 192-16,-5 2-192 0,2-3 0 0,-3 4 0 0,5-1-176 15,2 0 176-15,3 0 0 0,3-4 0 0,4-3 0 16,3-188 0-16,6 362 0 0,3-189 128 0,3-5-128 16,5-5 0-16,3-2 0 0,3-6-160 0,4-5 160 15,4-7 144-15,3-3 144 0,2-1 32 0,2-4 0 16,2-5 304-16,-1-1 64 0,-1-4 16 0,-1 0 0 15,0-1-304-15,-2 1-48 0,-2-1-16 0,-2 2 0 16,-3-1 96-16,-3 4 16 0,-3-3 0 0,-4 6 0 16,-3 3-16-16,-6 4 0 0,-5 4 0 0,-3-2 0 15,-4 3-208-15,-5 4-32 0,-3 1-16 0,-2 3 0 16,-3 1-304-16,1 1-64 0,-6 3-16 0,1 0 0 16,0 2-1552-16,1-4-304 15,0-2-64-15</inkml:trace>
  <inkml:trace contextRef="#ctx0" brushRef="#br0" timeOffset="14761.16">22576 14129 26719 0,'-15'5'2368'0,"-1"6"-1888"16,-1 1-480-16,2 4 0 0,2 2 2000 0,0-2 304 15,2-2 64-15,2 0 16 0,2-5-1904 0,1 0-480 16,6-9 0-16,0 0 0 0,0 0 0 0,0 0-240 0,0 0 32 0,0 0 0 16,11-15-112-16,0 2 0 0,3-1-16 15,4-4 0-15,2-3 80 0,6-1 0 0,-1 2 16 0,3 2 0 16,-1 0 96-16,-2 6 16 0,0 3 0 0,-2 1 0 16,0 7 128-16,-1 3 176 0,-2 6-48 0,-1 2 0 15,-2 4 0-15,-3 6-128 0,-2 6 192 16,0 1-64-16,-4 4 0 0,-3 4-128 0,-3-1 192 0,-2 2-64 15,-2 0 16-15,-2 0 0 0,-3-2 0 0,2-3 0 16,2-3-144-16,-1-4-176 0,1-1 48 0,3-5 0 31,1-6-480-31,5-2-96 0,-6-10 0 0,7 4-8752 0,3-2-1744 0</inkml:trace>
  <inkml:trace contextRef="#ctx0" brushRef="#br0" timeOffset="15061.15">23853 12880 21183 0,'0'0'1888'0,"0"0"-1504"15,-11 4-384-15,4 5 0 0,2 1 3072 0,1 9 560 16,-1 9 96-16,1 8 32 0,-2 5-3232 0,-2 7-528 0,-1 5-320 0,-4 3 32 16,-1 4 288-16,2 6 0 0,-3 4-128 0,-3 5 128 15,-1 6-176-15,0-2 32 0,-2 1 0 0,2-2 0 32,-4-7-240-32,3 3-64 0,0 1 0 0,1-8 0 15,1-7-2128-15,4-11-432 0,1-4-96 0,7-13-7776 0</inkml:trace>
  <inkml:trace contextRef="#ctx0" brushRef="#br0" timeOffset="15284.22">23545 13668 43487 0,'0'0'1920'0,"15"-3"400"0,11-6-1856 0,9 1-464 0,12-1 0 0,7 2 0 15,4 0-256-15,7 0-160 0,4-1-32 0,7-1 0 16,8 3-768-16,-2 1-176 0,-3-2-16 0,-2 2-15792 16</inkml:trace>
  <inkml:trace contextRef="#ctx0" brushRef="#br0" timeOffset="22519.18">25675 12880 11967 0,'0'0'528'0,"0"0"112"0,0 0-512 0,8-3-128 0,-8 3 0 16,0 0 0-16,0 0 1872 0,0 0 352 0,0 0 64 0,3-9 16 16,-3 9-1088-16,0 0-192 0,0 0-64 0,-2-9 0 15,2 9-352-15,-3-10-80 0,3 10-16 0,0 0 0 16,-7-7-64-16,7 7-32 0,-9-7 0 0,0 3 0 15,0 1-64-15,9 3-16 0,-12 0 0 0,-1 3 0 16,2 1-80-16,-2 2-32 0,0-1 0 0,0 4 0 16,0-1-48-16,0 3-16 0,0-1 0 0,-1 4 0 15,-4-1 32-15,3 2 0 0,-1 0 0 0,0 6 0 16,1 0 304-16,2 2 64 0,2 1 16 0,1 3 0 16,-6 0-272-16,2 3-48 0,2 3-16 0,0 2 0 15,1-2-240-15,1 4 128 0,0 1-128 0,2 0 0 16,0 0 0-16,3 1 128 0,4 3-128 0,0-1 0 15,1 2 0-15,0 3 128 0,1-4-128 0,1 2 0 16,2-2 0-16,0 5 0 0,0-1 0 0,2 1 0 0,1 0 0 16,-1-1 128-16,0 2-128 0,2-3 0 0,1-3 0 0,-2-3 0 15,-1-2 0-15,0-4 0 0,2-4 0 0,-1-2 0 16,0-2 0-16,-2 1 0 0,-2-6 0 0,0-1 128 16,0-2-128-16,-1-3 0 0,2-3 256 0,0-1-64 15,-2-1 0-15,-2-9 0 0,0 0 0 16,0 0-16-16,0 0 0 0,0 0 0 0,0 0-16 0,0 0 0 15,0 0 0-15,0 0 0 0,0 0 64 0,-2-9 16 16,-2-2 0-16,1 1 0 0,2-4-112 0,-3 1 0 16,-2-1-128-16,0 0 192 0,-1-1-32 0,0-2-16 15,-2 1 0-15,0-2 0 0,1 0-16 0,-1-2 0 16,-1-4 0-16,0 1 0 0,0 0-128 0,1-4 0 0,0 0 0 0,0-2 128 16,-2 0-128-16,0-3 0 0,1-2 0 0,0 0 0 15,0-1 0-15,1 1 0 0,1-2 0 16,3 2 0-16,0 0 0 0,4 2-144 0,1-1 144 0,4 0 0 15,-2-1-176-15,6-2 176 0,0-1-160 0,0 3 160 16,3-2-144-16,0 1 144 0,0-2-128 0,2 1 128 16,1 2 0-16,0 1 0 15,0-2 0-15,1 1-128 0,1 0 128 0,-1 1 0 0,1-2 0 0,2 5 0 16,-1 1 0-16,2 3 0 0,1-3 0 0,-1 5 0 16,0 4 0-16,4-1 0 0,0 0 0 0,-1 5-128 15,-1 1 128-15,0 1 0 0,-4 0 0 0,1 4-128 16,-4-1 128-16,0 2 0 0,-1 2 0 0,-3 5 0 15,-10 2-192-15,9-2 32 0,-9 2 16 0,0 0 0 16,9 3-16-16,-9-3 0 0,4 10 0 0,-4-10 0 16,2 10-32-16,-1 2-16 0,-1-12 0 0,0 9 0 15,0-9-240-15,0 0-64 16,0 0 0-16,0 0 0 0,0 0-1584 0,0 0-320 0</inkml:trace>
  <inkml:trace contextRef="#ctx0" brushRef="#br0" timeOffset="33301.08">26002 13207 16575 0,'-9'0'1472'0,"-1"0"-1168"0,0-1-304 0,1 2 0 16,1 2 1264-16,1 0 192 0,7-3 32 0,-9 6 16 15,1 2-608-15,3 3-112 0,0 1-16 0,-1 1-16 16,-2 4-480-16,-1 2-80 0,0 3-32 0,-1 3 0 16,1 3-32-16,2 0 0 0,0 3 0 0,1 5 0 15,-2 0-128-15,2 0 0 0,0 4 144 0,0-1-144 16,6 4 0-16,-2-3 0 0,4-1 0 0,1-3 0 16,1-6 0-16,2-4 0 0,3-6 0 0,5-5 0 15,0-3 288-15,4-8 96 0,1-4 0 0,5-4 16 16,4-6 496-16,1-3 112 0,2-5 16 0,1-5 0 15,-1-1-208-15,1 0-48 0,0-4 0 0,-3 3 0 0,-2-6-384 16,-3 2-64-16,-5 1-32 0,-4-3 0 0,-5 2-64 16,-3 0-16-16,-3 1 0 0,-2 2 0 0,-2-2 240 15,-2 3 32-15,-6-3 16 0,0 5 0 0,1 4-288 16,-1 1-48-16,0 1-16 0,3 3 0 0,2 1-144 0,-1 4-192 16,-1 4 32-16,5 5 16 15,0 0-1952-15,0 0-384 0,0 0-80 0</inkml:trace>
  <inkml:trace contextRef="#ctx0" brushRef="#br0" timeOffset="33576.3">26672 13633 23951 0,'-17'18'1056'0,"6"-3"224"0,-2 5-1024 0,3 4-256 0,3 4 0 0,-1 5 0 15,-1 2 1536-15,0 2 240 0,-1 1 48 0,0 1 16 16,-2 4-1264-16,1-1-256 0,-1-1-64 0,0 2 0 16,0-2-256-16,0-3 160 0,-1-2-160 0,0-5 128 15,0-6-320-15,3-5-64 0,0-4 0 0,1-3-16 16,0-9-640-1,9-4-128-15,-10-5-32 0</inkml:trace>
  <inkml:trace contextRef="#ctx0" brushRef="#br0" timeOffset="34078.81">27170 13278 23039 0,'-4'12'2048'0,"1"0"-1648"15,-1 2-400-15,0 5 0 0,-1 4 624 0,0-1 32 16,-1 1 16-16,-2 2 0 0,-2-2-288 0,0 3-64 16,-2 0-16-16,-1-2 0 0,-2-1-304 0,-3 3 128 0,-1-6-128 0,0 0 0 15,0-2 256-15,0 0-48 0,-1-4-16 0,1-5 0 16,0 0 384-16,2-5 64 0,2-2 0 0,-2-2 16 15,1-2 32-15,-1-2 0 0,-1-3 0 0,2-3 0 16,2 3-80-16,3-5-16 0,-2 1 0 0,4 2 0 16,4-3-208-16,4 3-32 0,2-3-16 0,3 2 0 15,2 1-208-15,5 0-128 0,0 0 128 0,4 5-128 16,3-2 0-16,2 4 0 0,3 2 0 0,4 4-128 16,1 4 128-16,2-2 0 0,1 4 0 0,2-1-128 15,1 3 128-15,-1-3-128 0,3 0 128 16,-1-1-128-16,1 0 128 0,-2-5-160 0,-1-3 160 0,-1-2-160 15,-3-1 160-15,-1-5 0 0,-5 2 0 0,2-5 0 16,-3 1 192-16,-2-4 32 0,-1-1 0 0,-3 0 0 16,-4 2 128-16,-3-1 32 0,-2-2 0 0,-4 0 0 0,-3 4-16 15,-2 1 0-15,-4 0 0 0,-5 3 0 0,-1-1 144 0,-5 4 16 16,-3 0 16-16,-2 1 0 0,-1 3-304 16,0 1-64-16,-1 1-16 0,3 5 0 0,-1-3-160 0,-1 4 0 15,2 0 0-15,3 1 0 16,1 3-1488-16,3-3-176 0,3 1-48 15,2-4-9376-15,1-1-1888 0</inkml:trace>
  <inkml:trace contextRef="#ctx0" brushRef="#br0" timeOffset="34410.05">27437 12791 26079 0,'0'0'1152'0,"0"0"256"0,0 0-1136 0,0 0-272 0,-5 11 0 0,3-5 0 16,2-6 720-16,0 14 96 0,1-4 16 0,3 3 0 16,-1 2-240-16,5 0-32 0,2 3-16 0,2 5 0 15,0 6-208-15,4 3-32 0,0 5-16 0,2 5 0 16,2 2-144-16,1 8-16 0,-2 3-128 0,-1 5 192 15,-3 0-192-15,-4 4 144 0,-3 1-144 0,-3 1 128 16,-1-2 64-16,-5-3 16 0,-5-6 0 0,0-5 0 0,-3-4 48 16,0 0 16-16,-2-8 0 0,-3-1 0 15,1-3-16-15,-2-1-16 0,-3-6 0 0,0-2 0 16,0-4-1728-16,1-4-352 16,-4-6-64-16</inkml:trace>
  <inkml:trace contextRef="#ctx0" brushRef="#br0" timeOffset="35247.08">27990 13260 12895 0,'-5'-11'576'0,"3"1"112"0,-1 1-560 0,2-2-128 0,1-1 0 0,0 3 0 16,1-1 2640-16,-1 10 496 0,3-8 112 0,-3 8 16 15,3-9-1856-15,-3 9-384 0,0 0-64 0,13-2 0 0,-3 4-224 0,-1 6-32 16,-3 0-16-16,5 6 0 0,0 4-96 0,3 3-16 16,4 8 0-16,-3 1 0 0,3 0-320 0,0 3-64 15,0-1 0-15,-2 1-16 0,2 3-176 0,-2-1 0 16,0-1 0-16,-1 2 128 0,-2 0-128 0,-1-5-176 15,-2-1 48-15,-1-6 0 16,-1-4-704-16,0-2-128 0,-6-4-16 0,2-1-16 16,-3-6-1376-16,-1-7-288 0,0 0-48 0</inkml:trace>
  <inkml:trace contextRef="#ctx0" brushRef="#br0" timeOffset="35459.04">28288 13089 25791 0,'-7'5'2304'0,"-2"3"-1856"0,4 0-448 0,-1 5 0 15,-2 2 1184-15,-1 7 144 0,-1 1 16 0,-1 7 16 16,-3 5-432-16,0 4-96 0,-1 2 0 0,-1 6-16 16,1 0-368-16,-5 2-64 0,-1 2 0 0,1 4-16 15,-2-2-368-15,1 1 0 0,0-1 0 0,1-2 128 31,2-9-1584-31,1-4-304 0,1-6-64 0,2-4-7456 0,2-5-1472 0</inkml:trace>
  <inkml:trace contextRef="#ctx0" brushRef="#br0" timeOffset="35792.53">28998 12702 21183 0,'-11'6'944'0,"11"-6"192"0,-10 10-912 0,-1 4-224 15,0 3 0-15,-2 6 0 0,-3 8 2256 0,-2 3 416 16,-4 4 80-16,-2 4 0 0,-3 8-1584 0,-1 1-320 0,-1 2-64 15,1 6-16-15,2 2-144 0,1 5-48 0,4 4 0 16,1 3 0-16,0 1-288 0,5 1-64 0,1 1-16 0,5-8 0 16,3-6-208-16,5-9 0 0,2-8 0 0,4-6 0 31,5-10-480-31,4-4-144 0,4-10-16 0,5-5-16 16,4-5-1824-16,4-7-352 0,5-6-80 0,3-7-9440 0</inkml:trace>
  <inkml:trace contextRef="#ctx0" brushRef="#br0" timeOffset="36196.11">29275 13262 13823 0,'-7'-17'1216'16,"4"8"-960"-16,1-5-256 0,-1 4 0 0,0-5 2304 0,1 1 432 16,-1 4 80-16,3 10 0 0,0 0-1280 0,0 0-256 15,0 0-48-15,0 0-16 0,-7 10-528 0,2 6-112 16,-4 5-32-16,1 9 0 0,-2 5-288 0,1 3-48 16,0 1-16-16,2 2 0 0,1 3-48 0,3-2-16 15,-1 0 0-15,3 0 0 0,3-2 0 0,2-7 0 16,2-7 0-16,-1 0 0 0,4-7-128 0,1-4 0 0,3-5 0 0,0-3 0 15,1-7 448-15,1-6 0 0,0 0 0 16,3-4 0-16,1 0 128 0,0-7 16 0,-1-2 16 16,0-1 0-16,-2-3-208 0,-2 1-32 0,-1 1-16 15,-1-1 0-15,-2-3-224 0,-3 2-128 0,0 1 160 16,-2 1-160-16,-1 2 128 0,-1-2-128 0,0 3 0 0,-1 1 144 16,0 1-144-16,0 0 0 0,-2 1-160 0,0-1 160 31,-2 2-1632-31,2 4-224 0,0-1-64 0,-2 2-12720 0</inkml:trace>
  <inkml:trace contextRef="#ctx0" brushRef="#br0" timeOffset="36718.76">29695 13789 12895 0,'0'0'1152'0,"-3"8"-928"0,1 2-224 0,0 0 0 16,4 4 3536-16,-1 3 672 0,-1 2 128 0,0 1 16 0,0 0-2592 16,0 3-528-16,0-1-96 0,-1 0-32 0,-1 0-592 0,1 4-112 15,-1-5-16-15,-2 1-16 0,-1-3-192 0,-2 0-48 16,0 0 0-16,-1-3 0 0,-1-5-384 0,2 0-96 15,0-3-16-15,1-2-9600 16,6-6-1920-16</inkml:trace>
  <inkml:trace contextRef="#ctx0" brushRef="#br0" timeOffset="37244.37">30321 13287 27583 0,'0'0'1216'0,"0"0"256"0,0 0-1168 0,0 0-304 0,0 0 0 0,0 0 0 16,12 8 512-16,-6 4 64 0,-5 1 0 0,-2 2 0 16,-1 7-432-16,-3 0-144 0,-3-1 0 0,-2 6 144 15,-2 0-144-15,-2 6 0 0,-2 1 0 0,-2-1 0 16,-4-4 0-16,0 1-176 0,-3-1 176 0,4-5-192 15,-1-1 192-15,1-2 0 0,-1 0 0 0,3-6 0 16,-1-1 128-16,0-3 48 0,4-3 16 0,-2-2 0 16,3-3 240-16,-2-2 48 0,3-5 16 0,3-3 0 15,0-1-16-15,0-5 0 0,1 1 0 0,5-1 0 16,1 0-208-16,4-3-32 0,3-1-16 0,2 5 0 16,3 1-224-16,3 1 0 0,3 4 0 0,2-2 0 15,2 2 0-15,3 3 0 0,2 1-160 0,2 1 160 16,5 2-128-16,2 1 128 0,4 1-128 0,-1 2 128 0,9 1 0 15,0-2-160-15,6-1 160 0,-3-2 0 0,-2-2-176 16,-1-1 176-16,-6-1-160 0,-4-6 160 0,-2 0 0 0,-3-4 0 16,-2 0 0-16,-2 2 0 0,-2-4 224 0,-4-3 96 15,-1 0 0-15,-4-1 16 0,-4 1 0 0,-5 0 0 16,-2 1 0-16,-4-1 0 0,-5-1 160 0,-1 2 16 16,-3 1 16-16,-3 0 0 0,-1 5-32 0,-6 2-16 15,-3-2 0-15,-3 6 0 0,2 3-288 0,-1 2-48 16,-1 2-16-16,1 4 0 0,-2 4-128 0,2 4 0 15,-1 1 0-15,2 1 0 16,1-2-416-16,3 2-16 0,2 1 0 16,2 0 0-16,2 1-1984 0,5-2-400 0,4-1-64 0,2-5-11264 0</inkml:trace>
  <inkml:trace contextRef="#ctx0" brushRef="#br0" timeOffset="37644.56">30747 12414 15663 0,'-12'-12'688'0,"5"6"144"0,0 1-656 0,1-3-176 0,0 3 0 0,6 5 0 15,-2-9 2464-15,2 9 464 0,-3-8 80 0,3 8 32 0,0-9-1904 0,0 9-384 16,0 0-80-16,0 0-16 0,10-3-288 0,0 8-64 16,2 2-16-16,2 4 0 0,1 0-112 0,3 7-32 15,2 4 0-15,6 7 0 0,4 5 32 0,3 5 0 16,3 2 0-16,1 5 0 0,1 5 48 0,0 5 16 16,-1 11 0-16,2-1 0 0,-3 4-16 0,-3 3 0 15,-1 3 0-15,-3-2 0 0,-6-2 576 0,-4-2 112 16,-4-5 32-16,-5-1 0 0,-5-2 112 0,-5-1 32 15,-2-1 0-15,-7-3 0 0,-5 0-400 0,-4 0-80 16,-6-1-16-16,-2-1 0 0,-2-2-288 0,1-2-64 16,-4-1-16-16,-1-2 0 0,-1-1-224 0,-6 1 128 0,-7-5-128 15,-4 1 0 1,-5-2-2192-16,-3-4-544 0</inkml:trace>
  <inkml:trace contextRef="#ctx0" brushRef="#br0" timeOffset="39603.87">11355 16958 19807 0,'0'0'880'0,"-5"-6"176"0,0-3-848 0,5 9-208 0,-4-10 0 0,1-2 0 0,1 5 640 0,2 7 96 15,0 0 16-15,-3-12 0 0,3 12-32 0,0 0 0 16,-3-9 0-16,3 9 0 0,0 0-144 0,0 0-48 15,0 0 0-15,-12 0 0 0,1 4-336 0,-1 2-64 16,1 8 0-16,-3 2-128 0,-3 3 0 0,1 5 0 16,-5 6 0-16,1 7-192 0,-2 5 192 0,1 6-192 15,1 6 192-15,-1 0-192 0,1 4 192 0,5 0 0 16,-3 4 0-16,1-2 0 0,2 4 0 0,2-2 0 0,2 3 144 0,7-3-144 16,3-1 192-16,3-5-64 0,3-1-128 0,6-2 192 15,3-1-192-15,3-4 128 0,1-4-128 0,1 1 0 16,2-4 0-16,0-4 0 0,2-4 0 15,1-4 0-15,-1-2 0 0,1-5-208 0,2-3 16 0,-1-3-7872 16,2-3-1584-16</inkml:trace>
  <inkml:trace contextRef="#ctx0" brushRef="#br0" timeOffset="40647.44">11832 17206 8287 0,'0'0'368'0,"-11"0"80"0,1 0-448 0,1 0 0 0,9 0 0 15,0 0 0-15,0 0 3472 0,0 0 624 0,0 0 112 0,0 0 16 16,0 0-3136-16,12 0-624 0,-1-1-128 0,7-3-16 15,0-4 0-15,2 2 0 0,4-6 0 0,3 6 0 16,2 1-128-16,2 0-32 0,2 2 0 0,-5 2 0 16,-3 2-160-16,-1 3 0 0,-2 5 0 0,-2-3 0 15,-4 6 0-15,-2-2 0 0,-3 4 0 0,-3 2 0 16,-2 2 0-16,-5 1 208 0,-1 3-16 0,-5 3-16 16,-2 1 80-16,-6 3 0 0,-4 0 16 0,-2-1 0 15,-4 3-96-15,-1-6-32 0,-2 2 0 0,-1-4 0 16,-1-2 48-16,5-2 0 0,0-1 0 0,5-1 0 15,6-5-192-15,-1-4 192 0,5 0-192 0,8-8 192 16,0 0-192-16,0 0 0 0,0 0 0 0,5 15 0 16,8-2-160-16,4-1 160 0,4 1 0 0,1-2-144 15,2 2 144-15,4 1 224 0,1 5-48 0,0 0-16 0,-2 0-160 16,-2 2 0-16,1 0 144 0,-6 1-144 0,2-3 0 16,-4 0 128-16,-2 1-128 0,-6-2 0 0,-2 1 448 0,-3-1 32 15,-2-3 0-15,-3 2 0 0,-3 1 96 0,-2 1 32 16,-4-2 0-16,-4 1 0 0,-1 0-320 15,-3-1-64-15,-1-5-16 0,-3 2 0 0,2-1-80 0,-1-2 0 16,1-3-128-16,0-2 192 0,-1 0-192 0,1-3-160 16,1-1 32-16,1 0 0 15,1-2-1280-15,2 3-240 0,1 1-48 0,3 1-7520 16,2-2-1488-16</inkml:trace>
  <inkml:trace contextRef="#ctx0" brushRef="#br0" timeOffset="40862.5">12810 17860 23951 0,'-11'9'2128'0,"2"4"-1696"0,-1 2-432 0,-3 6 0 15,0 2 1616-15,-1 7 240 0,-1 3 64 0,0 5 0 16,0 2-1440-16,-2 0-288 0,-1 4-48 0,1-4-16 15,-2 1-128-15,1-3 0 0,0-2 144 0,1-3-144 16,3-2-384 0,2-1-128-16,-1-6-48 0,2-6-8432 0,-1-4-1696 0</inkml:trace>
  <inkml:trace contextRef="#ctx0" brushRef="#br0" timeOffset="41294.3">13377 17044 31727 0,'-21'4'1408'0,"8"1"288"0,-1 3-1360 0,0 1-336 16,0 5 0-16,1 2 0 0,1 3 192 0,0 6-48 15,1 1 0-15,-5 6 0 0,4 5-144 0,-3 0-256 0,1 0 64 0,0 5 16 32,0 2-336-32,-2 3-80 0,1 4-16 0,2 4 0 15,3 4 0-15,3-1 0 0,-1-5 0 0,5-2 0 0,0-8 336 0,6-4 64 0,2-2 16 16,2-6 0-16,0-5 192 0,5-4 0 0,1-2 192 0,1-4-192 16,0-5 480-16,1-1-16 0,0-3 0 0,2-5 0 15,-2 1-176-15,0-8-32 0,2-2-16 0,-1-3 0 16,1-3 64-16,-3-2 16 0,0-1 0 0,-2-3 0 15,1-3 16-15,0-4 16 0,-2 4 0 0,-1-3 0 16,-3 1-64-16,-2 4-16 0,-3 1 0 0,-2 2 0 16,-1 5-96-16,-3 2-32 0,-3-2 0 0,-5 7 0 15,-3 1-144-15,-4 4-144 0,-5 4 144 0,-2 2-208 16,-2 6-192-16,-1 3-48 16,-1 4 0-16,-3 1 0 0,-7 1-1328 0,5-1-272 0,0-1-48 0,6-2-9712 15</inkml:trace>
  <inkml:trace contextRef="#ctx0" brushRef="#br0" timeOffset="41657.17">13418 16620 27071 0,'0'0'1200'0,"-6"8"240"0,3 0-1152 0,4 5-288 0,7 1 0 0,1 4 0 15,2 2 256-15,7 2-16 0,1 1 0 0,5 2 0 16,4 1-240-16,4 3 0 0,2 0 128 0,3 3-128 16,-2 2 0-16,-1 6 0 0,0 4 0 0,1 3 0 15,-2 4 0-15,0 2 0 0,-4 3 0 0,0 4 0 16,-2 0 128-16,-4-2-128 0,-6-1 0 0,-1 3 0 15,-4 0 384-15,-3 1-32 0,-4-1 0 0,-2-3 0 16,-3 0 640-16,-4 1 128 0,-3-2 32 0,-5 0 0 16,-3 0-400-16,-4 0-80 0,-4-2-16 0,-3-2 0 15,1 0-416-15,-3-8-96 0,-1-2-16 0,0-5 0 16,-2-1-1344 0,-3-10-256-16,-2-3-64 0</inkml:trace>
  <inkml:trace contextRef="#ctx0" brushRef="#br0" timeOffset="42265.44">16128 17187 20271 0,'0'0'1792'0,"0"0"-1424"0,0 0-368 0,-9-4 0 0,3-2 2352 0,6 6 400 16,-10-7 64-16,1 5 32 0,9 2-1936 0,-12-4-384 15,1-1-80-15,-1 4 0 0,-3 1-320 0,0 0-128 16,-3 0 0-16,-2 1 128 15,-1-1-128-15,-3 5 0 0,-1 0 0 0,-1 4 0 0,1 4 0 0,-2 4 0 16,-4 6 144-16,0 5-144 0,-2 1 176 0,-1 2-48 16,-1 3 0-16,4 2 0 0,0 1-128 0,4 0 192 15,3 1-192-15,4-3 192 0,0 0-192 0,7-4 192 16,3-1-192-16,3-6 192 0,3-4-64 0,4-2 0 16,3-4 0-16,3 1 0 0,3-5-128 0,3 1 128 15,2-1-128-15,2-4 128 0,2 0-128 0,4 1 0 16,3-3 0-16,3-3 0 0,3-1 0 0,2 0 0 15,-2 0 0-15,2 0 0 0,-2 1-320 0,-2-1 64 0,-2-1 16 16,0 1 0 0,-2-1-336-16,2-2-64 0,-7-2 0 0,0 2-16 15,-1 1-1520-15,-1 1-320 0,-3-2-48 0</inkml:trace>
  <inkml:trace contextRef="#ctx0" brushRef="#br0" timeOffset="42527.53">15472 17524 27519 0,'0'0'1216'0,"0"0"256"0,0 0-1168 0,0 0-304 0,0 0 0 0,17-3 0 0,0 1 640 0,3 2 80 16,5 0 16-16,3 0 0 0,4-2-368 0,3 1-80 16,2-3-16-16,3 2 0 0,1-2-272 0,-1-4 128 15,-3 2-128-15,0 1 0 16,-1 0-272-16,1 0-176 0,-1 0-16 0,-2-3-8528 16,1 0-1696-16</inkml:trace>
  <inkml:trace contextRef="#ctx0" brushRef="#br0" timeOffset="43004.33">17463 16478 10127 0,'0'0'896'16,"0"0"-704"-16,-7-6-192 0,7 6 0 0,-9-2 3232 0,9 2 608 16,-8-1 128-16,8 1 32 0,-12 5-2608 0,1 6-528 15,1 1-96-15,-2 5-32 0,-3 4-480 0,0 5-80 16,-2 9-32-16,-1 4 0 0,-3 9-144 0,-1 3 192 16,-1 4-192-16,2 3 192 0,1 3 0 0,3 6 16 15,0 2 0-15,6 1 0 0,1-2 272 0,2-5 48 16,4 1 16-16,4-7 0 0,4-5-224 0,1-2-32 15,1-6-16-15,3 1 0 0,5-7-272 0,1-3 160 16,-2-2-160-16,5-5 128 16,2-3-496-16,3-5-96 0,1-7-32 0,3-3 0 15,-2-6-1920-15,2-7-384 0</inkml:trace>
  <inkml:trace contextRef="#ctx0" brushRef="#br0" timeOffset="43414.39">18021 16870 20271 0,'-17'5'1792'0,"3"0"-1424"0,-5-2-368 0,0 2 0 0,1 4 2976 0,2 1 528 15,-3 3 96-15,0 3 32 0,-3 1-2928 0,2 3-704 16,-2 6 0-16,2 4 0 0,1 3 0 0,0 3-272 16,-2 2 48-16,6 3 16 0,0 2-32 0,6-4 0 15,3-1 0-15,2-1 0 0,1-4-112 0,3-1-32 16,3-7 0-16,2-4 0 0,2-8 128 0,5-1 32 16,-1-2 0-16,5 1 0 0,0-8 224 0,2 0 0 15,1-3 0-15,1-4 0 0,3-2 608 0,0-3 112 16,-1 0 32-16,2-5 0 0,0-6-48 0,0-4 0 15,-2-2 0-15,-1-2 0 0,0 0-48 0,-2-1-16 16,-3 2 0-16,-1-1 0 0,-6 3-64 0,0-2 0 16,-6 3-16-16,-3 1 0 0,-3 2-240 0,-2 5-32 0,-4 1-16 0,-3 2 0 15,-5 3-416-15,-1 3-96 0,-1 3-16 16,-1 1 0 0,0-1-1120-16,0 4-224 0,1 3-64 0</inkml:trace>
  <inkml:trace contextRef="#ctx0" brushRef="#br0" timeOffset="43665.32">18758 17241 32255 0,'-15'4'1424'0,"3"1"304"0,0 2-1392 0,-1-2-336 0,0 5 0 16,0 1 0-16,-1 6 1584 0,-1 3 240 0,0 3 48 0,0 1 16 0,-3 7-1888 0,0-3-208 15,0 1-128-15,-2 1-32 16,1-2-608-16,-3 4-128 0,-1-1-32 0,-2-3 0 16,-3-2-2064-16,0-3-432 0,0-4-80 0</inkml:trace>
  <inkml:trace contextRef="#ctx0" brushRef="#br0" timeOffset="44227.23">19696 16870 13823 0,'0'0'1216'16,"0"0"-960"-16,-8 2-256 0,8-2 0 0,-10 7 5120 0,1-2 992 0,2 8 192 0,-2 0 32 15,-3 6-5056-15,-2 1-1024 0,-2 0-256 0,-3 2 0 16,-4 2-272-16,-4 5-112 0,-3 3 0 0,-6-3-16 16,-5 1-304-1,0 0-64-15,-3-3-16 0,2 0 0 0,6-5 256 0,1-1 48 0,3-2 16 0,6-3 0 16,0-3 464-16,3-4 208 0,3 0-16 0,2-5 0 15,3-2 0-15,2-2-16 0,3-1 0 0,1-2 0 0,2 0-176 0,2-8 128 16,1-1-128-16,2 0 128 0,2-3-128 0,3 1 0 16,2-1 0-16,1 2 128 0,3-2-128 0,3 0 128 15,-1 1-128-15,2 2 128 0,2 2-128 0,3-1 0 16,2 3 144-16,2-1-144 0,2 1 0 0,3 2 0 16,-1-5-192-16,5 6 64 0,3-1-128 0,2 3 0 15,3-1-16-15,1 3 0 0,-1-2 80 0,1 0 32 16,-5-3 0-16,2 2 0 0,0 0 160 0,-2-2 0 15,0-1 128-15,-3 3-128 0,-2-5 384 0,1 2 0 16,-2-1 0-16,-1-1 0 0,-2-3 48 0,1 1 16 16,-1-3 0-16,-4-1 0 0,-3 2-64 0,-2 1-16 15,-3-2 0-15,-1-1 0 0,-6 0-80 0,-2 1-16 0,-2 1 0 16,-4-1 0-16,-4 3 160 0,-6 2 16 0,-4-3 16 16,-3 6 0-16,-3-3-144 0,-5 4-48 0,-3 4 0 15,-1 1 0-15,-1 1-272 0,-1 3 0 0,1 4 0 0,-1 0 0 16,0 5-176-16,4 2-80 15,-1 3-32-15,2 1 0 16,3 0-1856-16,4-1-368 0,3-4-80 0,3-4-11696 0</inkml:trace>
  <inkml:trace contextRef="#ctx0" brushRef="#br0" timeOffset="44881.67">20482 15861 24703 0,'0'0'1088'0,"0"0"240"0,0 0-1072 0,0 0-256 0,0 0 0 0,0 0 0 0,0 0 304 0,9 6 0 16,2 6 0-16,3-2 0 16,4 1-304-16,1 7 160 0,1 0-160 0,4 4 128 0,3 3-128 0,2 3 0 15,2 4 0-15,1 7 0 0,1 6 0 0,0-1 0 16,-3 6 0-16,1-2 0 0,-1 3 0 0,-3 0 0 16,-6-3 0-16,-1 3 0 0,-4 1 256 0,-3-1-16 15,-4-3-16-15,-4 0 0 0,-4 0 752 0,-4-7 160 16,0-1 16-16,-6-2 16 0,-3-2-80 0,-2-2 0 15,-3-4-16-15,-6-2 0 0,0 2-624 0,-3 0-128 16,-3-2-32-16,0-1 0 16,-2-7-576-16,2-2-112 0,-1-3-32 0,2-6 0 15,2-1-2160-15,3-6-432 0</inkml:trace>
  <inkml:trace contextRef="#ctx0" brushRef="#br0" timeOffset="45234.96">21378 16147 30575 0,'0'0'1344'0,"0"0"304"0,0 0-1328 0,0 0-320 0,0 0 0 0,9 9 0 0,0 2 224 16,1 3-32-16,1 4 0 0,3 3 0 0,3-1-192 0,-1 5 0 15,1 1 0-15,2-1 0 0,0 3 0 0,1-1 0 16,1 3 0-16,-1 2 0 0,-1 4 0 0,1 1 0 16,1 1 0-16,2-2 0 0,-4 3 0 0,1-1 0 15,2-1 0-15,-2-2 0 0,-1-3 0 0,1-2 0 16,-2-2 0-16,2-2 0 15,-1-6-320-15,-1-1-96 0,0-2-32 0,-4-3 0 16,0-7-1888-16,0-3-384 0</inkml:trace>
  <inkml:trace contextRef="#ctx0" brushRef="#br0" timeOffset="45484.39">21829 16217 3679 0,'-10'8'320'0,"2"-5"-320"0,-3 0 0 0,-2 2 0 16,0-1 7376-16,2 7 1408 0,-1 2 288 0,1 7 48 16,-2 4-7216-16,1 2-1456 0,-4 6-272 0,1 3-176 15,0 2 0-15,0 5 0 0,-2 4 0 0,-1 3 0 16,-2-2 0-16,-2 3 0 0,-2 0-192 0,0-5 192 31,-1 0-480-31,2-4 0 0,-1-6 0 0,3-2 0 0,5 0-1632 16,0-9-320-16,5-3-64 0,2-5-10448 0</inkml:trace>
  <inkml:trace contextRef="#ctx0" brushRef="#br0" timeOffset="45839.4">22805 15889 22111 0,'0'0'1968'0,"0"0"-1584"0,-7-4-384 0,7 4 0 15,-7-1 2064-15,7 1 336 0,0 0 64 0,-9 8 16 16,0 2-1984-16,-1 2-496 0,-1-1 0 0,-1 3 0 16,1 5 0-16,-3 4 0 0,-4 3 0 0,-2 9 0 15,-4 1 0-15,-6 8 0 0,0 6 0 0,-1 5 0 16,1 0 0-16,1 6 0 0,1-3 0 0,4 5 0 16,2 0 944-16,2-1 80 0,6 1 32 0,1-6 0 31,4-2-1648-31,3-6-336 0,3-2-64 0,3-7-16 0,3-9 560 0,1-4 128 0,2 0 0 0,3-6 16 15,0 0-1808 1,5-7-352-16,1-5-80 0</inkml:trace>
  <inkml:trace contextRef="#ctx0" brushRef="#br0" timeOffset="46265.44">23400 15991 33919 0,'-13'-4'1504'0,"6"1"304"0,-2 0-1440 0,1 5-368 15,1 2 0-15,-2 1 0 0,-1 6 304 0,-2 5-16 0,-1 4 0 16,-1 4 0-16,-1 5-288 0,-1 7-192 0,-2 5 16 15,-1 3 16-15,0 4-32 0,-2 2 0 0,0 1 0 0,0 0 0 16,2 0 0-16,4-2-16 0,4-2 0 0,3-7 0 16,4-6 208-16,7-1 0 0,2-9-160 0,4-4 160 15,2-6 0-15,4-3 160 0,5-6-16 0,1-4 0 16,-1-4 176-16,6-4 16 0,-2-3 16 0,1-7 0 16,2-3-48-16,2-6-16 0,3 0 0 0,-3-6 0 15,2-2 16-15,2-1 0 0,0 0 0 0,0 0 0 16,0-2-48-16,-2 2-16 0,-2-1 0 0,-5 1 0 15,-2-3-16-15,-7 2 0 0,-5-1 0 0,-4 5 0 16,-3 6-96-16,-3 0-128 0,-3 3 176 0,-4 4-176 16,-5 3 0-16,-4 3-272 0,-5 2 16 0,-4 2 16 15,-5 4-1056 1,-1 2-224-16,-1 2-32 0,0-1-13696 0</inkml:trace>
  <inkml:trace contextRef="#ctx0" brushRef="#br0" timeOffset="46535.95">24338 16203 16575 0,'-1'14'1472'0,"-2"-5"-1168"0,-3 2-304 0,0 5 0 15,1 6 4992-15,-3 3 928 0,-1 4 192 0,-1 4 32 16,-4 1-4928-16,-1 3-1008 0,-3 0-208 0,-4 1 0 31,-1 1-352-31,-5 1-64 0,-3-2-16 0,-1 0 0 16,-1-2-480-16,0-3-112 0,0 1 0 0,1-2-16 16,1 0-1632-16,3-7-320 0,3-1-64 0,3-6-8688 0</inkml:trace>
  <inkml:trace contextRef="#ctx0" brushRef="#br0" timeOffset="47384.38">25350 15860 22111 0,'0'0'976'16,"0"0"208"-16,0 0-944 0,0 0-240 0,0 0 0 0,0 0 0 0,-5 10 2352 0,-1 3 416 15,-3 1 96-15,-3-2 16 16,-4 4-2880-16,-3 1-448 0,-4 2-160 0,-4 1-32 16,-3 0-96-16,-2-2-32 0,0-2 0 0,3 2 0 0,-2-3 384 0,5-1 80 15,-1 0 16-15,1-4 0 0,2-1 288 0,3 3 0 16,2-5 176-16,1 4-176 0,3-4 528 0,2 5 0 15,1-4 0-15,2 4 0 0,0-2-16 0,2 2-16 16,2 0 0-16,1-2 0 0,1 2-320 0,2-3-176 0,0 1 192 16,1 1-192-16,1-3 144 0,0-8-144 15,3 11 0-15,-3-11 144 0,5 9-144 0,0 3 128 0,1-6-128 0,2 3 128 16,-1-4-128-16,4 1 0 0,-1-3 0 0,1 1 0 16,1-4 0-16,0-1 0 0,2-5 0 0,-1 3-176 15,2-1 176-15,1-4 0 16,-2 1 0-16,1 0 0 0,0-3 0 0,-1 2 0 0,-1-3 0 15,-1 3 0-15,1 1 320 0,0 2-16 0,-2 1 0 0,1-3 0 16,-2 2 112-16,1 3 32 16,1-2 0-16,-1 1 0 0,-1 0-288 0,1 0-160 0,-1-1 192 15,-10 4-192-15,11-1 0 0,-1-1-176 0,-10 2 0 0,12-3 0 16,-3-2-144-16,-9 5-48 0,9-5 0 0,-9 5 0 16,9-7 48-16,-3 0 16 0,0 0 0 0,1-1 0 15,0 1 304-15,-2 0 0 0,2-5 128 0,-1 1-128 16,0 2 208-16,1-3-48 0,-1 3-16 0,-1-2 0 0,0 0-144 15,-1 0 0-15,0 1 0 0,1 3 0 0,-1-1 0 0,0 2-176 16,-4 6 176-16,5-5-128 0,-5 5 128 0,0 0 0 16,6-8-144-16,-6 8 144 0,0 0 0 15,8-5 0-15,-8 5 0 0,6-4 0 0,0-2 0 0,-6 6 0 16,0 0 0-16,8-8 0 0,-2 3 0 0,-6 5 0 16,7-10 0-16,-1 3 0 0,-1-1 0 0,-5 8 0 15,5-9 0-15,0 2 0 0,-5 7 160 0,4-10-160 16,-4 10 192-16,0 0-192 0,0 0 144 0,4-7-144 15,-4 7 0-15,0 0 144 0,0 0-144 0,0 0 0 16,0 0 0-16,0 0 0 0,6-11-144 0,-6 11 144 16,0 0 0-16,0 0 0 0,0 0 0 0,0 0-128 15,0 0 128-15,0 0 0 0,0 0 0 0,0 0-160 16,0 0 160-16,0 0-128 0,0 0 128 0,0 0 0 16,0 0-144-16,0 0 144 0,0 0 0 0,0 0 0 0,0 0-144 0,0 0 144 15,0 0 0-15,10-1 0 0,-10 1 0 16,0 0 0-16,0 0-160 0,0 0 160 15,0 0-128-15,8 6 128 0,-8-6-256 0,0 0 48 0,4 11 0 0,-4-11 0 32,0 0-224-32,0 0-32 0,0 0-16 0,0 0 0 15,2 8-672-15,-2-8-144 0,0 0-32 0,0 0-9968 0</inkml:trace>
  <inkml:trace contextRef="#ctx0" brushRef="#br0" timeOffset="48153.2">25303 16061 18303 0,'9'-17'816'0,"-4"7"160"0,0 1-784 0,1-2-192 16,1 3 0-16,0-2 0 0,1 1 320 0,0-1 32 0,-1 5 0 0,-7 5 0 15,10-5-352-15,-10 5 128 16,11-4-128-16,-11 4 0 0,0 0 352 0,0 0 0 0,0 0 0 0,0 0 0 16,0 0 272-16,2 11 48 0,-3 2 16 0,-2-3 0 15,-2 3 48-15,-1 2 16 0,-2 2 0 0,-2 2 0 16,-3 4-256-16,-1 4-48 0,-2 1-16 0,-4 2 0 15,-6 0-112-15,-3-1 0 0,-4 2-16 16,-1-2 0-16,-1-5 272 0,0 2 48 0,-2-3 16 0,1-3 0 16,1-1-16-16,0-2 0 0,3-6 0 15,6-2 0-15,2-7-368 0,3 1-80 0,4-2-16 16,1-3 0-16,4-2-16 0,1-6 0 0,1 0 0 0,4-6 0 16,2 0-144-16,3-3 0 0,1-2 0 0,4-5 0 15,3-4-160-15,1-3 160 0,3-5-208 0,3 0 80 16,3 0 128-16,2 2-208 0,4 5 80 0,1-1 128 15,1 3-320-15,2 6 48 0,0 4 16 0,1 2 0 0,0 3 256 16,0 7-192-16,3-1 192 0,1 5-160 0,0 5-48 0,0 4-16 16,-2-1 0-16,-1 8 0 15,-1 3-192-15,-2 5-32 0,-2 0-16 0,-1 6 0 16,-2 2-112-16,1 5 0 0,-3 1-16 0,-1-2 0 0,-2-4 272 0,0-1 48 16,2 1 16-16,2-5 0 0,-1 2 640 0,0-2 128 15,1-5 16-15,2 0 16 0,1-5 80 0,0-4 16 16,-2 0 0-16,2-4 0 0,1-4-256 15,0-2-64-15,-1-2 0 0,-1-1 0 0,-2-6-448 0,1 1-112 16,-4-3-16-16,-3 2 0 0,0-4 256 0,0 1 0 16,0-1 0-16,2-4 160 0,-5-2 160 0,2 0 48 15,-1 0 0-15,0-4 0 0,-1-1 48 0,0 0 16 16,-1-5 0-16,-3 5 0 0,3-3-256 0,-3 3-48 16,-2-2-128-16,-1 2 192 0,-2 0-192 0,-2 0 176 0,-2 4-176 0,-3 1 160 15,-3 0-160-15,-2 3 0 16,-2 4 144-16,0 0-144 0,-5-2 144 0,-1 7-144 0,-1-4 192 0,-2 10-192 15,-3 1 240-15,-6 4-64 0,-3 5-16 0,-5 2 0 16,-6 6-160-16,-1 3 0 0,2 3 0 0,1 2 0 16,1 6 0-16,4-2-224 0,3 3 48 15,4-2 16 1,0 3-240-16,5-3-48 0,1-2-16 0,5-3-9808 0,5-1-1952 0</inkml:trace>
  <inkml:trace contextRef="#ctx0" brushRef="#br0" timeOffset="48617.55">26260 15423 29951 0,'0'0'1328'0,"10"12"272"0,8 0-1280 0,8 5-320 16,2 4 0-16,6 0 0 0,3 5 448 0,3 2 48 0,2-1 0 0,4 6 0 15,4 6 144-15,3 5 48 0,4 6 0 0,-2-3 0 16,-4 1-304-16,-7 3-64 0,-6-1-16 16,-5-3 0-16,-3 0 80 0,-7-1 0 0,-4-2 16 0,-4-1 0 15,-5-1 192-15,-4-2 48 0,-2-5 0 0,-4 5 0 16,-2-4-64-16,-6 1 0 0,-6-4 0 0,-6 3 0 15,-6 0-576-15,-7 0 0 0,-7 0 0 0,-11 0 0 16,-10-1-1632-16,-4-2-240 0,-2-3-48 0,-3-6-14336 16</inkml:trace>
  <inkml:trace contextRef="#ctx0" brushRef="#br1" timeOffset="59761.05">5073 4681 1839 0,'-9'-16'0'0,"3"6"160"0,-3-5-160 0,1 1 0 16,1 1 0-16,0 1 0 0,0-2 4176 0,-2 1 816 0,0-1 144 0,0 0 48 16,-1-1-3792-16,-2-1-752 0,1 4-160 15,-2 2-32-15,-2-3-192 0,0 4-64 0,-3-1 0 0,-1 2 0 16,-1-2-64-16,-2 0-128 0,-2 1 176 0,0 0-176 16,-1 0 208-16,-4-1-64 0,-5 0-16 0,-2-3 0 15,-1 3 32-15,1-1 0 0,0-5 0 0,0 2 0 16,1-1-160-16,0 2 160 0,1 1-160 0,0 0 160 15,-2 2 128-15,3 0 32 0,1 3 0 0,-3 0 0 16,-8 1 48-16,-1 3 16 0,-1-1 0 0,0 2 0 16,2-2-128-16,0 4 0 0,-3 4-16 0,0 1 0 15,2 0-80-15,-3 6-16 0,-3 1 0 0,-3 2 0 16,-6 1-144-16,1 0 0 0,1 2 0 0,2 0 0 16,3 1 0-16,1 3 0 0,0 1 0 0,5 3 0 0,-1-4 0 0,0 1 0 15,0-2 0-15,1 3 0 0,2 1 0 0,5-1 0 16,2 4 0-16,2-2 0 0,2 3-144 0,3 0 144 15,1 3 0-15,1 0 0 0,0 2 0 0,1 1 0 16,3-1 0-16,1 0 0 0,1 1 0 0,2-1 0 16,-3 0 0-16,3-1 144 0,2 1 16 0,4 0 0 15,1 0 0-15,4 1 0 0,3-2-160 0,2 0 160 16,0 1-160-16,4 1 160 0,3 4-160 0,3 0 0 16,3-2 144-16,5 0-144 0,0-2 0 0,1-1 0 15,2-1 0-15,2 1 0 0,1-1 0 0,3-3 0 16,0 1 0-16,3-4 0 0,0-1 0 0,6-4 0 15,4-4 0-15,-1 2 128 0,5 0-128 0,3 1 0 16,4-3 0-16,2 1 128 0,2-3-128 0,-1 1 0 0,-2-5 0 16,3 0 0-16,0 0 0 0,2-2 144 0,1 2-144 0,3 0 160 15,4 0-160-15,0-1 0 0,-3-3 0 16,-2 0 0-16,-1-2 0 0,1 0 0 0,1 0 0 0,2 1 128 16,2-1-128-16,2-2 0 0,1-2 0 0,-2-1 128 15,-2-2-128-15,-1 2 0 0,1-4 0 0,1-2 0 16,1-1 128-16,2 1-128 0,2-3 128 0,-4-1-128 15,-3-5 240-15,-4-3-48 0,-2-3 0 0,-2 1 0 16,2-3 32-16,-1 0 0 0,0-5 0 0,0 3 0 16,-1-4-96-16,-2-4-128 0,-6-4 176 0,-2-4-176 15,-3-1 192-15,0-5-64 0,-1-4 0 0,-3-2-128 16,-4-2 368-16,0-1-48 0,-5-1 0 0,-2-1 0 16,-3-6 80-16,-4 3 16 0,-5-2 0 0,-3 0 0 15,-6-4 64-15,-3 3 16 0,-3 5 0 0,-3 0 0 16,-5 1-112-16,-6 4 0 0,-3 7-16 0,-3 1 0 0,-6 6 16 15,-4 3 0-15,-7 3 0 0,-6 6 0 0,-11 5-384 16,-8 4 0-16,-11 3 0 0,-1 10 0 16,-2 4-576-16,5 5-144 0,6 11-32 0,-4 4 0 15,-4 4-1872-15,3 3-368 0</inkml:trace>
  <inkml:trace contextRef="#ctx0" brushRef="#br1" timeOffset="60676.37">2653 6435 4607 0,'0'0'400'0,"0"0"-400"0,4-10 0 0,1-2 0 16,-1 3 1744-16,2-2 272 0,0-1 48 0,1 1 16 15,-2-4-1664-15,0 2-416 0,0 2 0 0,0-2 0 16,-3 3 272-16,4 1-16 0,-3-4-16 0,0 4 0 0,-1-1 48 0,1 2 16 15,-2 0 0-15,4 1 0 0,0 0-64 0,2 0-16 16,-1 2 0-16,2-3 0 0,2 2-224 0,0-3 176 16,-1 0-176-16,2-3 160 0,2 0 128 0,1-4 32 15,1-1 0-15,2-1 0 0,2-1 304 0,1-2 64 16,2 2 16-16,0 0 0 0,-2-2-256 0,4 2-32 16,-1 0-16-16,0 1 0 0,-2 2-16 0,-2 0 0 15,-1 4 0-15,-1 0 0 0,1 0 32 16,-4 4 0-16,0 0 0 0,-3 5 0 0,-2 0-160 0,-9 3-48 15,10 4 0-15,-2 2 0 0,-8-6-16 0,6 13-16 16,-1 3 0-16,-2 6 0 0,-5 5-176 0,0-1 0 16,-3 5 0-16,0 2 128 0,0 4-128 0,-2-3 0 15,0 0 0-15,0-3 0 0,0-2 0 0,0 0 0 16,2-3 0-16,1 2 0 0,-2-5 0 0,1 0 0 16,1-2 0-16,-1-2 0 0,-1-2-240 0,-1-5-128 0,2-3-16 15,5-9-10208-15</inkml:trace>
  <inkml:trace contextRef="#ctx0" brushRef="#br1" timeOffset="61148.24">3042 6121 16703 0,'0'0'736'0,"0"0"160"0,1-10-720 0,-1 10-176 0,4-9 0 0,0 0 0 0,-4 9 448 16,0 0 48-16,5-8 16 0,-5 8 0 0,0 0-128 0,0 0-32 15,0 0 0-15,0 0 0 0,0 0-176 0,0 0-48 16,-9 5 0-16,0 6 0 0,-1-3-128 0,-2 5 0 16,0 5 0-16,-1 0 128 0,0 1-128 0,1 4 160 15,-2 2-160-15,1 2 160 0,-1 5-160 0,-1 2 0 16,-2 1 0-16,-1 6 0 0,-1 6 0 0,-2 0 0 15,-1 5 0-15,-1 0 0 0,-1 2 0 0,0 3 0 16,-2 5 0-16,0-2 0 0,0 2 0 0,-2 1 0 16,0 1 192-16,0-1-64 0,0-1 16 0,2-4 0 15,-1 0 0-15,3 0 0 0,4-2 32 0,0 1 0 0,3-1 0 16,0 1 0-16,2-1 16 0,2-2 0 0,3-3 0 16,4 1 0-16,3 0 112 0,2-3 16 0,0-7 16 15,2 1 0-15,1-3-208 0,3-2-128 0,2-2 128 0,4-3-128 16,3-3 128-16,2 1-128 0,0-2 160 15,3-4-160-15,3 1 128 0,1-3-128 0,-1-4 0 16,4 1 144-16,4-1-144 0,-2-2 0 0,-1-2 0 0,-2-1 0 16,1-1 0-16,-1-1 0 0,-1 1 0 0,2-5 128 15,1-1-128-15,2-3 0 0,3 1 0 0,-3-1-11040 16</inkml:trace>
  <inkml:trace contextRef="#ctx0" brushRef="#br1" timeOffset="61996.93">3410 8123 11055 0,'0'0'976'0,"0"0"-784"0,-8 6-192 0,2 6 0 16,3 0 1344-16,0 2 240 0,2 2 32 0,-2 3 16 16,2 3-880-16,0 3-176 0,-1 1-48 0,1 7 0 15,0 4 304-15,0 6 48 0,1 1 16 0,-2 4 0 16,1-4-272-16,0 5-48 0,0 3-16 0,-1 0 0 15,1-1-352-15,1-3-64 0,1 0-16 0,2 1 0 16,-1-6-128-16,2-1-176 0,1-9 48 0,0-4-7072 16,2-5-1408-16</inkml:trace>
  <inkml:trace contextRef="#ctx0" brushRef="#br1" timeOffset="62532.13">3253 8664 22111 0,'0'0'976'0,"0"0"208"0,0 0-944 15,0 0-240-15,0 0 0 0,0 0 0 0,11 5 464 0,2-1 48 0,0-8 16 16,1 1 0-16,-3-3-384 0,4-2-144 0,1-1 0 0,-1-4 144 15,-1-1-144-15,2 0 192 0,1-3-192 0,-1-3 192 16,2-7-192-16,0 3 0 0,2-4 0 0,1 0 0 16,0-5-192-16,1-1 0 0,0-2-16 0,0 2 0 15,1 0-32-15,0-1 0 0,0 0 0 0,-1 2 0 16,-3-3 64-16,-3 3 16 0,-1 3 0 0,-1 0 0 16,-2 5 160-16,-2 3 0 0,-1 8 0 0,-3 4 0 15,-6 10 352-15,0 0 96 0,0 0 32 0,8 12 0 16,-3 5-128-16,-2 6-32 0,-3 10 0 0,-2 6 0 15,0 10-64-15,-2 5 0 0,-1 1-16 0,-1 9 0 16,-1 5-240-16,-2 4 128 0,0 4-128 0,-1-4 0 16,0-3 0-16,1-7 0 0,1-9 0 0,3-7 0 15,-1-9 0-15,2-6 128 0,4-12-128 0,0-7 0 0,0-13 0 16,0 0 128-16,0 0-128 0,10-10 0 0,1-5 0 16,0-8 0-16,0-5 0 0,2-3 0 0,2-4-304 0,2-8 0 15,-1-2 0-15,2 2 0 0,-1 3 176 0,1 4 128 16,1 1-192-16,0 10 192 0,0 6 0 0,1 5 256 15,-1 4-32-15,0 7 0 0,-1 6 224 0,2 7 32 16,1 8 16-16,2 2 0 0,-4 5-304 0,0 7-48 16,-1 5-16-16,-1 6 0 0,-1 2-128 0,-1 4 0 15,0 3 0-15,-3 1 0 16,-4-6-576-16,0-3 0 0,-2-6 0 0,3-7-7296 16,0-10-1440-16</inkml:trace>
  <inkml:trace contextRef="#ctx0" brushRef="#br1" timeOffset="62946.84">4439 8517 22575 0,'0'0'992'0,"0"0"224"0,0 0-976 0,0 0-240 0,0 0 0 0,1 13 0 16,3-5 0-16,2 4 128 0,3-4-128 0,0 2 0 16,2-4 144-16,-3 0-144 0,4-1 128 0,0-2-128 15,3 1 128-15,1-2-128 0,0-2 0 0,2-1 128 16,0-1 0-16,0-1 0 0,-1-5 0 0,1 1 0 0,-1-1-128 0,1-3 0 16,-1-3 0-16,-1-2 0 0,-1 0-208 0,-4-4-32 15,-1-5 0-15,-2 3 0 0,-2-5 32 0,-3 3 0 16,-2-2 0-16,-2 3 0 0,-2 3 208 0,-3 2 0 15,1 2 0-15,-6 4 0 0,-6 3 544 0,-3 6 0 16,-1 3 0-16,-3 5 0 0,0 7-96 0,-1 6 0 16,-3 5-16-16,1 9 0 0,3 5-96 0,1 2-16 15,1 2 0-15,3 2 0 0,3-1-112 0,3 0-16 16,3 0-16-16,4-5 0 0,2-4-176 0,2-7 0 16,2 0-192-16,3-6 192 0,0-5-448 0,3-3 48 15,-6-12 0-15,10 13 0 16,1-8-1504-16,2-3-288 0,6-6-64 0,0-7-16 0</inkml:trace>
  <inkml:trace contextRef="#ctx0" brushRef="#br1" timeOffset="63251.6">5058 8415 12895 0,'0'0'1152'0,"-9"13"-928"0,0 0-224 0,4 4 0 16,4 4 2320-16,-2 0 432 0,3 7 64 0,-1-4 32 16,0 2-2080-16,-3 1-400 0,2-3-96 0,0-1-16 15,-3-1 0-15,1-4 0 0,0-6 0 0,-1-1 0 0,0-1-128 0,5-10-128 16,0 0 144-16,0 0-144 0,0 0 176 0,-8-11-176 16,5-6 192-16,1-4-192 0,4-6 208 0,1-3-64 15,5-9-16-15,0 0 0 0,2-3-128 0,1 1 0 16,2 2 0-16,0 3 128 0,1 5 80 15,2 1 16-15,1 9 0 0,-1 0 0 0,5 2 16 16,-2 4 0-16,-2 1 0 0,3 4 0 0,-3 4-240 0,4 3 0 16,-2 1 0-16,-3 3-8208 15,-2 1-1696-15</inkml:trace>
  <inkml:trace contextRef="#ctx0" brushRef="#br1" timeOffset="63663.54">5503 8340 27647 0,'0'0'1216'0,"0"0"256"0,0 0-1168 0,0 0-304 0,4 14 0 0,2-4 0 16,3 0 688-16,1 2 80 0,1-3 0 0,2 1 16 15,1-4-592-15,-1-1-192 0,2-5 0 0,2-1 0 16,0-3 160-16,1-2-160 0,0-5 128 0,-2-3-128 16,-2-3 0-16,-1-1 0 0,4-2 0 0,-3-2 0 15,-3 1 0-15,-1-5-224 0,0 1 32 0,-1 1 0 16,2-2-112-16,-6 5-16 0,-3-1 0 0,-2 4 0 16,0 3 320-16,-4 0-128 0,-2 2 128 0,-3 5 0 0,-2 1 0 15,-3 3 256-15,-2 4-32 0,-3 1 0 0,-1 6 96 16,-2-1 32-16,2 7 0 0,-2 3 0 0,5 5-16 15,0 1 0-15,2 8 0 0,0-2 0 0,3 2-336 16,3 2 0-16,2-7 0 0,5 2 128 16,4-4-128-16,3-3 0 0,2-2 0 0,6-3 0 0,0-2 0 0,7-7-160 15,4-1 160-15,8-5-208 0,2-5-112 0,7-1 0 16,-3-8-16-16,0-3 0 16,0-2-1600-16,2-1-320 0</inkml:trace>
  <inkml:trace contextRef="#ctx0" brushRef="#br1" timeOffset="64478.48">6868 8265 14735 0,'0'0'1312'0,"0"0"-1056"0,0 0-256 0,0 0 0 16,0 0 2048-16,0 0 368 0,0 0 64 0,0 0 16 16,5 9-1888-16,4 1-368 0,0-3-80 0,1 1-16 15,1-2-144-15,0-3 160 0,-1 0-160 0,0-3 160 16,0-3-160-16,1 0 0 0,-3-1 144 0,2-4-144 16,-1-1 192-16,0-2-16 0,-1-4-16 0,-2-1 0 15,0 0-160-15,0-2 0 0,-1-1 0 0,0-1 128 16,-5 0-128-16,0 3 0 0,-3 0 0 0,-1 2 0 15,-1 0 0-15,-1 1 0 0,-3 0 0 0,0 4 0 0,-5-3 256 16,3 5-48-16,-5 4 0 0,1 2 0 0,0 1 64 16,0 3 16-16,-2 6 0 0,1 1 0 0,-1 6 176 0,2 3 48 15,0-1 0-15,1 5 0 0,3 5-384 0,1-2-128 16,1 4 0-16,4-2 144 0,0 2-144 0,4-1 0 16,1 4-160-16,1 0 160 0,0-5-320 0,3-1 16 15,-1-3 16-15,4 1 0 16,4-1-176-16,1-4-48 0,4-1 0 15,-4-3 0-15,1 1 192 0,0-6 48 0,1 0 0 0,1-4 0 16,0 1-288-16,3-4-48 0,1-3-16 0,3-3-6432 16,-1-1-1296-16</inkml:trace>
  <inkml:trace contextRef="#ctx0" brushRef="#br1" timeOffset="64723.48">7521 8109 18431 0,'0'0'1632'0,"0"0"-1312"0,0 0-320 0,4 14 0 0,5 4 2640 0,4 1 464 15,2 1 96-15,1 4 0 0,1 0-2736 0,1-3-464 16,0 2-256-16,1 2 16 15,0-1 96-15,-3 3 16 0,1-1 0 0,-1-1 0 16,0 1-1744-16,-2-4-352 0,-2-2-64 0</inkml:trace>
  <inkml:trace contextRef="#ctx0" brushRef="#br1" timeOffset="65014.12">7866 7762 13823 0,'-14'-7'1216'0,"2"5"-960"16,0 1-256-16,4 3 0 0,8-2 3712 0,-6 13 704 0,-1 0 144 0,0 6 32 15,-4 2-3696-15,-1 6-720 0,-4 5-176 0,-1 3 0 16,0 5 0-16,-1 3 0 0,-1-1 160 0,-1 7-160 15,0-1 0-15,-2-5 0 0,2 2 0 0,2-1 0 16,3-1-192-16,1 0 48 0,0-5 0 0,3-2 0 31,4-1-608-31,2 0-112 0,2-9-32 0,3 0-7408 0,2-6-1488 0</inkml:trace>
  <inkml:trace contextRef="#ctx0" brushRef="#br1" timeOffset="65250.43">8272 8068 32655 0,'0'0'1440'0,"0"0"304"0,-7-4-1392 0,7 4-352 0,0 0 0 0,0 10 0 0,2 4 0 0,-2 3-288 15,-1 1 48-15,-3 2 16 0,-1 3 64 0,-2 2 16 16,-1 1 0-16,-2 3 0 16,2-3-512-16,-2 1-112 0,1-1 0 0,-1 1-8048 15,0-5-1600-15</inkml:trace>
  <inkml:trace contextRef="#ctx0" brushRef="#br1" timeOffset="65647.55">8611 7905 30175 0,'0'0'1344'0,"-5"-7"256"0,5 7-1280 0,0 0-320 0,0 0 0 0,-9 0 0 15,0 2 0-15,-3 6 0 0,-2 0-192 0,-2 3 64 16,-3 4 128-16,-2 2 0 0,1 3 0 0,-3 1 0 0,-4-2 0 0,-1 1 0 15,1 2-144-15,0-1 144 16,1-2-512-16,4 0-48 0,1-1 0 0,7-3 0 16,3-3-464-16,4-1-112 0,7-11-16 0,0 0 0 15,0 0-208-15,14 9-48 0,4-1-16 16,6-6 0-16,4 1 912 0,3-3 192 0,1 1 48 0,-2 0 0 0,-1-1 960 0,1 3 192 16,-1 3 32-16,-1-1 16 0,-3 3 32 15,2 1 16-15,-3-3 0 0,-4 6 0 0,1-3-256 0,-9-1-48 16,1 3-16-16,-3-1 0 0,-1-3-192 0,-2 2-32 15,-7-9-16-15,2 16 0 0,-4-2-96 0,-2 0-32 16,-3-1 0-16,-3 3 0 0,-2 0-288 0,-4 2 0 16,-2 2 0-16,-1 1 0 0,0-1-320 0,-2-3-32 15,0-2 0-15,4-1 0 16,0 2-384-16,4-5-80 0,2-4-16 0,1-4-10640 0</inkml:trace>
  <inkml:trace contextRef="#ctx0" brushRef="#br1" timeOffset="65920.41">9139 7378 31839 0,'0'0'1408'0,"-5"15"304"0,3 8-1376 0,0 6-336 0,4 7 0 0,-1 3 0 0,-1 2-144 0,-1 3-112 16,-2 6 0-16,-2-2-16 16,-2 2 272-16,-2 2 0 0,-2 4 0 0,0 4 0 15,-4-1-688-15,-2-1-16 0,2-1-16 0,-2-4 0 16,1-3-1744-16,1-6-352 16,-1-7-64-16,-1-8 0 0</inkml:trace>
  <inkml:trace contextRef="#ctx0" brushRef="#br1" timeOffset="66128.16">8783 7842 23039 0,'0'0'2048'0,"6"-8"-1648"0,1-1-400 0,10 4 0 16,8 0 1456-16,3 0 208 0,3 1 32 0,-1 3 16 15,-2 0-1392-15,-1 1-320 0,-1 0 0 0,1 2 0 16,0 0-176-16,0 1-16 0,-3 4 0 0,1-3 0 31,-3 2-1584-31,-1 2-320 0,0-3-64 0,-4 1-16 0</inkml:trace>
  <inkml:trace contextRef="#ctx0" brushRef="#br1" timeOffset="66549.6">10004 7716 26431 0,'-13'-9'1168'0,"8"3"240"0,5 6-1120 0,0 0-288 16,-5-4 0-16,0 1 0 0,0 1 128 0,-4 1-128 15,-5 1 192-15,1 2-192 0,-6-1 240 0,-3 7-64 16,1 2-16-16,-5 3 0 0,0 0-160 0,-1 2 0 0,2 1 0 0,2 2 0 16,2 0 0-16,4 0 0 0,1-2 0 15,6 1 0-15,3-1 0 0,3-2 0 0,2-3 0 0,6 1 0 16,3 1-288-16,3 0 64 0,4-1 16 0,2 2 0 15,2-5 208-15,2 3 0 0,3 3-160 0,3-1 160 16,-2-3 0-16,4 2 0 0,1 0 128 0,-1-2-128 16,-4 2 256-16,-1-2-16 0,-4-2-16 0,-4 4 0 15,-2-3 16-15,-4 3 0 0,-3 1 0 16,-3 0 0-16,-6-1 32 0,-3 2 16 0,-4-4 0 0,-5 5 0 16,-4-3-288-16,-8 0 0 0,-5 0 0 0,-2 0-8688 15,-3-6-1680-15</inkml:trace>
  <inkml:trace contextRef="#ctx0" brushRef="#br1" timeOffset="66758.44">8736 7536 38703 0,'-15'-26'1712'0,"8"12"352"0,0 1-1648 0,7 5-416 16,5-4 0-16,7 8 0 15,2 2-1520-15,1 2-384 0,0 2-80 0</inkml:trace>
  <inkml:trace contextRef="#ctx0" brushRef="#br1" timeOffset="67816.17">4380 9892 22111 0,'-7'-10'1968'0,"0"4"-1584"0,2-1-384 0,5 7 0 16,0 0 1088-16,0 0 128 0,0 0 16 0,5 9 16 15,-1 6-1088-15,2 8-160 0,0 7-144 0,-1 3 144 16,-2 3-144-16,3 6 144 0,-3 7 0 0,2 3 0 16,-1 5 0-16,1-1-128 0,0 1 128 0,1-4 0 15,2-3-256-15,1-3 0 0,1-8 0 0,3-4 0 16,2-10-112-16,1-4-16 0,0-7 0 0,2-4 0 15,0-6 384-15,3-6-144 0,0-7 144 0,2 0 0 16,-2-6 0-16,2-3 256 0,0-8-32 0,0-4 0 16,-2-5 352-16,-1-1 80 0,-4 2 16 0,1-2 0 0,-1 0 48 15,-1-3 16-15,-2 1 0 0,0 3 0 16,0 2-96-16,1 1-32 0,-1 4 0 0,0 4 0 0,-1 3-384 0,-1 4-80 16,1 4-16-16,-2 7 0 15,-1 2-1248-15,-9 4-256 16,0 0-48-16,10 6-16 0</inkml:trace>
  <inkml:trace contextRef="#ctx0" brushRef="#br1" timeOffset="68247.84">5547 9991 19343 0,'-11'7'848'0,"6"0"192"0,0 7-832 0,2 4-208 0,4 4 0 0,2 1 0 16,-1-1 1472-16,1 0 240 0,-1-3 48 0,2-1 16 15,0 0-1424-15,0-3-352 0,-4-15 0 0,6 10 0 16,-6-10 0-16,0 0 0 0,0 0 0 0,12 0 128 15,-3-4-128-15,-2-3 144 0,1-6-144 0,-1-4 160 16,4-3-16-16,-2-2 0 0,2-4 0 0,2-2 0 16,2-4-16-16,1-4 0 0,1 1 0 0,-2 1 0 15,3-1 16-15,-1 7 0 0,-1 2 0 0,1 4 0 0,-2 0 192 16,-1 6 48-16,-3 2 0 0,1 7 0 0,-3 4 0 16,-9 3 16-16,12 10 0 0,1 6 0 0,-5 5-272 0,2 8-128 15,-3 5 0-15,0 8 128 0,-3 10-128 0,-2 2 0 16,-2 0 0-16,0 0 0 0,-2-2-176 0,-1-5-16 15,1-1 0-15,0-4 0 0,1-4 0 16,0-4-16-16,-1-2 0 0,2-2 0 16,0-4-384-16,0 2-80 0,0-7-16 15,-1-3-11552-15</inkml:trace>
  <inkml:trace contextRef="#ctx0" brushRef="#br1" timeOffset="68473.97">6447 9710 34383 0,'0'0'1520'0,"0"0"320"0,0 0-1472 0,1 18-368 0,2 4 0 0,-1 1 0 31,0 5-320-31,-2 0-144 0,-4 5-32 0,-1 5 0 0,-1 6 496 0,-2 1 0 0,0 3 0 0,-1 0 0 31,0-1-512-31,-1 3 0 0,0-3 0 0,-1-6-8832 0,-1-5-1792 0</inkml:trace>
  <inkml:trace contextRef="#ctx0" brushRef="#br1" timeOffset="68951.52">7066 9587 28559 0,'-9'-4'2544'0,"-1"0"-2032"0,0 4-512 0,1 4 0 0,-1 0 256 0,-3 2-32 15,-2 6-16-15,-3-2 0 0,-1 3-208 0,-5 5-256 16,-4 1 48-16,-3 5 16 0,-2 2-160 0,-2 5-32 0,0-2 0 15,2 3 0-15,0 2 208 0,5 2 48 0,4-1 0 0,4 4 0 16,2-3-128-16,4 3 0 0,4-5-16 16,5-4 0-1,4-7-304-15,4-4-64 0,4-5-16 0,3-2 0 16,1-7 16-16,2-1 0 0,1-6 0 0,4 0 0 0,3-3 816 0,2-5 160 0,2-3 48 0,0-1 0 16,2-3 336-16,-1-2 80 0,0-4 16 0,-2-1 0 15,0 0-176-15,-1-3-48 0,0 5 0 0,0-4 0 16,-3 2-208-16,0 2-64 0,-1 5 0 0,1 0 0 15,-3 4-128-15,1 4-16 0,-3 2-16 0,-1 4 0 16,-1 2-160-16,0 5 192 0,-2 3-192 0,1 7 192 16,-3 6-192-16,-1 5 0 0,0 8 0 0,-4 4 0 15,-4 6-160-15,-1 4 160 0,-3 3 0 0,-1-1-144 16,-4 1 0-16,-4-1 0 0,0 1 0 0,-1-2 0 16,0-1 144-16,-1 2 0 0,0-9 0 0,1 3 0 0,0-1 0 0,1-2 0 15,2-5 0-15,-1 0 0 16,2-3-336-16,3-8-144 0,-1-4-32 0,2-2-11824 15</inkml:trace>
  <inkml:trace contextRef="#ctx0" brushRef="#br1" timeOffset="69349.52">7853 9441 31039 0,'-13'-8'1376'0,"13"8"288"0,-9 5-1344 0,6 6-320 0,3 5 0 0,-2 2 0 31,2 5-448-31,-1 5-144 0,-1 3-48 0,-4 3 0 0,3 5 640 0,-1 2 0 0,1 1 0 0,1 2 0 15,-3-2 0-15,2-3-256 0,1-3 64 0,2-7 16 16,2-3-144-16,2-9-16 0,1-5-16 0,3-6 0 16,-8-6 192-16,14-5 160 0,1-6-208 0,3-6 80 15,1-3 128-15,0-6 0 0,-1-4 0 0,-1-4 128 16,0-3 144-16,1-4 48 0,-2-1 0 0,2-5 0 16,0-1 272-16,-2 1 64 0,2-2 16 0,-3 4 0 0,1 1-32 15,-2 6-16-15,-2 4 0 0,0 5 0 0,-2 5-256 16,-2 5-48-16,-2 3-16 0,-1 5 0 0,-1 3-304 15,-4 8-144-15,0 0 16 0,0 0 0 16,0 0-2112-16,0 0-400 0</inkml:trace>
  <inkml:trace contextRef="#ctx0" brushRef="#br1" timeOffset="69750.56">8543 9382 29487 0,'0'0'1296'0,"1"-8"288"0,3-4-1264 0,6 3-320 0,6-2 0 0,3-1 0 16,1 1 768-16,0-4 80 0,1-3 32 0,-1 0 0 16,0-2-480-16,2-2-80 0,0-2-32 0,-1 1 0 15,-3 3-288-15,-4-2 0 0,1 1 0 0,-2 0-144 16,0 1 144-16,-3-1-192 0,-4 2 192 0,-1 0-192 15,-1 0 64-15,-4 1 0 0,-1 1 0 0,-2 0 0 16,0 2-80-16,-4 3-16 0,-2 5 0 0,-5 2 0 16,-5 1-96-16,-2 4-32 0,-3 6 0 0,-3 3 0 15,-4 6 128-15,1 6 32 0,-2 4 0 0,2 3 0 16,0 8 640-16,4 6 144 0,3 1 32 0,2 5 0 16,2-2-240-16,4 1-64 0,2 0 0 0,3-5 0 0,3-1-96 0,3-3-32 15,2-4 0-15,5-1 0 0,2-4-192 16,3-6 0-16,2-4 128 0,0-3-128 0,0-1-144 0,2-5-80 15,0-1-16-15,2-5 0 16,2-2-400-16,-1-3-64 0,0-3-32 16,0-1 0-16,-1-3-1824 0,0-2-352 0,2-13-80 0,-9 2-16 0</inkml:trace>
  <inkml:trace contextRef="#ctx0" brushRef="#br1" timeOffset="69925.27">6503 9648 37087 0,'-28'-11'1648'0,"17"3"336"0,3 4-1600 0,8 4-384 0,0 0 0 0,13-4 0 31,1 4-1072-31,7 4-288 0</inkml:trace>
  <inkml:trace contextRef="#ctx0" brushRef="#br1" timeOffset="72590.97">8421 10448 20271 0,'-9'0'1792'0,"-1"-4"-1424"0,-1-1-368 0,-1 2 0 15,3 3 224-15,-1 0-32 0,-3 1 0 0,-2 1 0 16,-4-2 112-16,-1 3 16 0,-6 3 0 0,4-3 0 16,-4 5 128-16,1-2 48 0,-1 2 0 0,2 2 0 15,-1 4-192-15,2 0-48 0,2 0 0 0,4 1 0 0,0 2-256 0,4-1 0 16,2-2 0-16,5-1 0 0,1 1 0 0,1-1-144 16,1 0 16-16,2-5 0 15,1-8-240-15,1 13-32 0,-1-13-16 0,3 10 0 0,-3-10 416 0,5 12-160 16,1-1 160-16,2-2 0 0,2 4 0 0,3-2 304 15,1 1-48-15,1 0 0 0,0 1 64 0,2 0 16 16,-1 1 0-16,-1 0 0 0,2 0 0 0,-3-2 0 16,-1 4 0-16,-3-1 0 0,-4 0-16 0,-1 3 0 15,-1-3 0-15,-4 2 0 0,-4 1 144 0,-2 1 32 16,-4 1 0-16,-4-1 0 0,-4-1-112 0,-4 1-32 0,-3 0 0 16,-4-1 0-16,-4-2-208 0,-2 1-144 0,1-3 192 15,-3-3-192-15,-4 1 0 0,2-2 0 0,4-5-192 0,-1-3 48 31,2-2-1536-31,7-1-304 0,5 0-64 0,4-4-16 0</inkml:trace>
  <inkml:trace contextRef="#ctx0" brushRef="#br1" timeOffset="73336.53">8486 10656 26895 0,'0'0'1184'0,"0"0"256"0,0 0-1152 0,0 0-288 0,0 0 0 0,-4 13 0 16,3 1 0-16,-2 4 0 0,0 1 0 0,0 2 0 15,1 2 0-15,-1 0 0 0,0-1 0 0,3 0 0 0,-1 0 0 0,1-2-144 16,-1-1 144-16,1-1-128 16,0-1-256-16,1-6-32 0,-1-11-16 0,0 0 0 0,0 0 112 0,8 8 0 15,-8-8 16-15,10-3 0 0,-1-4 176 0,0-1 128 16,1-6-192-16,-1 1 192 0,2 1 0 0,1-2 0 15,-1-2 0-15,1 1 0 0,-1-3 0 0,-1 2 0 16,-2-1 0-16,-2 3 0 0,1 2 0 0,-2-2 0 16,-2 1 0-16,1 3 0 0,0-2 0 0,1 5 0 15,-5 7 192-15,5-10-48 0,2 3 128 0,-1 0 32 16,2 0 0-16,2 3 0 0,1-2-144 0,2 0-32 16,1-1 0-16,1-3 0 0,3-3-128 0,1 1 0 0,1-5 0 15,2-2 0-15,1-4 0 0,-2 0 0 0,2 0 0 0,-2-7 0 16,-1-3 0-16,-1 2 0 0,-4 1 0 15,-1-2 0-15,-1 0 0 0,-2-1 0 0,-2 2 0 16,-2-1 0-16,-4 0 0 0,1 4 128 0,0-1-128 0,-4 1 0 16,0 2 192-16,-2 7-64 0,0 2 0 0,1 3 0 15,0 6 64-15,1 8 0 0,0 0 0 0,0 0 0 16,-7 16-192-16,0 6 0 0,-1 3-160 0,1 11 160 16,-7 9 0-16,1 2 0 0,1 3-128 0,2 8 128 15,0 4 0-15,0 0 0 0,0 3 0 0,1 1 0 16,-1-2 0-16,2-1 0 0,3-6 0 0,2-3 0 15,2-11 0-15,2-4 0 0,2-11 0 0,2-5-144 16,1-6 144-16,2-7 0 0,-8-10 0 0,14 0 128 16,1-6 16-16,2-7 16 0,1-4 0 0,-2-2 0 15,-1-6-160-15,2-2 128 0,-1 1-128 0,2-1 128 0,-3 3-128 16,3-2 0-16,3 5 0 0,-2 3 128 16,-2 3-128-16,2 7 192 0,-1 0-192 0,1 7 192 15,-1 4 0-15,0 7 16 0,-2 5 0 0,0 3 0 16,-1 1-208-16,-1 1 0 0,-3 3 128 0,0 4-128 0,-4-2 0 0,0 4 0 15,-2-3 0-15,-2 2 0 0,0-4 0 16,0-4 0-16,-2-4-144 0,0-5 144 0,-1-11 0 0,0 0 0 16,0 0 0-16,0 0 160 0,6-6 32 0,5-5 0 15,-1-5 0-15,1-2 0 0,2-1 48 0,0-1 16 16,1-1 0-16,2 1 0 0,2 7 208 0,1 2 48 16,1 7 16-16,-1 2 0 0,4 4 64 0,1 3 16 15,2 7 0-15,3 4 0 0,3 3-320 0,1 5-64 16,3 8-16-16,-1 4 0 0,1 4-208 0,1 7 0 0,-1 1 0 15,3 4-15680-15</inkml:trace>
  <inkml:trace contextRef="#ctx0" brushRef="#br1" timeOffset="75037.36">11738 19203 21359 0,'0'0'944'0,"0"0"208"0,7-5-928 0,6 1-224 0,2 0 0 0,5-1 0 15,5 0 304-15,4 0 16 0,3-2 0 0,3-2 0 16,7 2 448-16,0-2 112 0,1 3 16 0,2-3 0 15,-2 1-240-15,-15 6-32 0,4-4-16 0,5 0 0 16,2 2-48-16,7 0-16 0,5 2 0 0,2-2 0 16,0 2-288-16,49-1-64 0,-19 1-16 0,-10 0 0 15,-3 1-176-15,-2 1 0 0,-7-1 0 0,-3 1 0 16,-3 1-272-16,-6-1-96 0,-4 0-16 0,-7 3 0 16,-6-1-2336-16,-4 1-480 0</inkml:trace>
  <inkml:trace contextRef="#ctx0" brushRef="#br1" timeOffset="75336.82">12123 19565 23039 0,'-17'0'1024'0,"4"-3"192"0,1 0-960 0,-1-5-256 16,5 4 0-16,8 4 0 0,0 0 2480 0,7-9 448 15,2 3 80-15,8 1 32 0,1-7-2592 0,5 3-448 0,3-2-256 16,4 1 48-16,4 1 208 0,6-2-176 0,6 3 176 16,2 0-160-16,5-1 160 0,7 4 0 0,6-1 0 0,-1 2-128 15,-3 2-32-15,0-2 0 0,2 1 0 16,1-1 0-16,0 2-32 0,2-1-16 0,2 1 0 16,-6 1 0-1,-8-7-368-15,-5 3-80 0,-5 0-16 0,-5 2 0 16,-2-4-96-16,-8-1 0 0,-4-1-16 0,-6 1 0 15,-5 5-512-15,-5-4-112 0,-10 7 0 0,3-7-8848 0</inkml:trace>
  <inkml:trace contextRef="#ctx0" brushRef="#br1" timeOffset="75654.35">12719 18805 25279 0,'0'0'1120'0,"0"0"224"0,-1-9-1072 0,1 9-272 0,0 0 0 0,7-9 0 0,3 3 416 0,3 3 32 16,2 4 0-16,4 2 0 0,3 0-304 0,5-1-144 15,2 1 160-15,5 0-160 0,4 1 384 0,6 3-32 16,5 0 0-16,5-2 0 0,-1 0 144 0,2 4 16 16,3-1 16-16,4 3 0 0,-2 0-112 0,0 1-32 15,-2 2 0-15,-3 4 0 0,-4 0-64 0,-7 1 0 16,-6 4-16-16,-4 2 0 0,-8-2-144 0,-3 2-32 15,-3 3 0-15,-6 3 0 0,-3-1 192 0,-5 3 48 16,-5 3 0-16,-3 1 0 0,-6 1-48 0,-6 1-16 0,-6 2 0 16,-6 2 0-16,-7 4-304 0,-4 0 0 15,-8-3 0-15,-4 5 0 16,-2 2-1248-16,3-1-304 0,-3-1-64 0,2 0-12624 0</inkml:trace>
  <inkml:trace contextRef="#ctx0" brushRef="#br1" timeOffset="83527.67">14861 18984 4607 0,'2'-11'400'0,"0"-6"-400"0,1-1 0 16,0-1 0-16,-1-1 1744 0,0 1 272 0,0-1 48 15,1 2 16-15,-1 4-880 0,-2 0-176 0,0-1-48 0,0 2 0 16,0 3 688-16,-1-1 144 0,1 11 32 0,-2-6 0 15,-2-2-96-15,1 3-16 0,-1 0 0 0,4 5 0 16,0 0-480-16,0 0-96 0,-6-1-32 0,6 1 0 16,-9-1-432-16,9 1-96 0,-9 4-16 0,2 2 0 15,0 3-288-15,0 1-64 0,0 5-16 0,3 6 0 16,-3 7-208-16,0 5 128 0,1 5-128 0,0 6 0 16,-1 5 192-16,1 4-48 0,1 5-16 0,1 2 0 15,0-4 32-15,3-1 0 0,2-4 0 0,-1-3 0 16,2-1-16-16,1-5 0 0,2-2 0 0,2-3 0 15,0-4-144-15,4-3 0 0,-2-2 0 0,1-7 0 16,0-2 0-16,1-3-192 0,1-9 0 0,2 1 16 16,0-4-304-16,2-4-64 0,3-2-16 0,2-1 0 15,2-5-208-15,1 2-64 0,-3-6 0 0,3 2 0 16,-1-3-128-16,0 2-16 0,0 2-16 0,-1-4-7728 16,-3 0-1552-16</inkml:trace>
  <inkml:trace contextRef="#ctx0" brushRef="#br1" timeOffset="83749.95">14361 19227 30575 0,'0'0'1344'0,"-9"5"304"0,9-5-1328 0,0 0-320 15,0 0 0-15,0 0 0 0,0 0 624 0,0 0 48 0,19-4 16 0,5-2 0 16,4-7-496-16,8-3-192 0,3-5 128 0,7 0-128 15,6-2 160-15,4 0-160 0,-2 0 192 0,-1 4-192 16,0-3-192-16,-3 1-160 0,-2-1-32 0,-1 0 0 31,-1 3-1872-31,-3-1-384 0</inkml:trace>
  <inkml:trace contextRef="#ctx0" brushRef="#br1" timeOffset="84126.61">15378 18363 6447 0,'0'0'576'0,"0"0"-576"0,0 0 0 0,0 0 0 0,0 0 4960 0,0 0 880 16,-8 0 176-16,8 0 48 0,0 0-3968 0,-3 8-800 15,-4 5-144-15,3 2-48 0,1 4-608 0,-1 7-128 16,-3 7-32-16,2 5 0 0,0 9-80 0,0 6 0 16,0 6-16-16,0 6 0 0,1 0-32 0,-1 5 0 15,3 2 0-15,-1 5 0 0,1 0-48 0,0-1-16 16,1-1 0-16,1-8 0 0,-1-7-144 0,-1-10 0 15,2-11 0-15,0-7 0 0,-2-5-176 0,1-10-16 16,-1-8 0-16,2-9 0 0,0 0 192 0,0 0 0 16,0 0 0-16,0-16 0 0,3-5 176 0,2-1-48 15,3-10 0-15,1-1 0 0,1-3-128 0,1-1 0 16,2-2-192-16,5 2 192 0,-1 1-192 0,0 2 192 16,5 2-192-16,-1 8 192 0,2 3-192 0,-1 4 192 0,2 6-192 15,1 7 192-15,3 2-224 0,-1 8 80 0,1 6 16 16,1 6 0-16,-1 5-144 0,-1 5-32 0,-2 0 0 15,-2 2 0-15,-3 3-16 0,-1-1 0 0,-1 0 0 16,-2-2 0 0,-4 1-224-16,0-3-48 0,0-1-16 0,-1-6 0 15,-1-2-1872-15,-3-1-368 0</inkml:trace>
  <inkml:trace contextRef="#ctx0" brushRef="#br1" timeOffset="84526.98">16014 19213 29247 0,'0'0'1296'0,"5"13"272"0,1 2-1248 0,4 0-320 0,4-2 0 0,3 2 0 0,1-1 256 0,1 0 0 15,0-5 0-15,2 0 0 0,1-5-256 0,2-2 0 16,-2-4-176-16,1-2 176 0,-2-6-416 0,1-6 32 16,-2-4 0-16,-2-3 0 0,-3-1 32 0,-1-4 16 15,-2 3 0-15,-4-3 0 0,-1 2 192 0,-2 0 144 16,-3 4-192-16,0 2 192 0,-4-1 0 0,0 6 320 16,-2 4-32-16,-2 3-16 0,-2-1 224 0,-2 5 32 15,-2 4 16-15,-1 5 0 0,-3 6-224 0,0 5-64 0,-3 6 0 16,0 12 0-16,-3 4-128 0,2 8-128 0,1-2 192 15,3 5-192-15,2-6 160 0,5 3-160 0,1-3 128 0,4 1-128 16,0-3 0-16,3-4 0 0,1 0 0 0,1-3 0 16,4-2 0-16,1-8 0 0,1-4-224 0,0-2 80 31,4-4-432-31,3-4-64 0,3-5-32 0,4-7-8080 0,0-7-1616 16</inkml:trace>
  <inkml:trace contextRef="#ctx0" brushRef="#br1" timeOffset="84866.22">16675 19199 22111 0,'-9'15'976'0,"4"-3"208"0,-2 2-944 0,2 2-240 16,4 7 0-16,1 1 0 0,2 5 2720 0,2 2 496 15,0-2 112-15,1 4 0 0,-1 1-2656 0,1 1-544 16,-4-3-128-16,2-4 0 0,-1-1 0 0,-2-4-144 16,-1-2 144-16,1-6-208 0,1-2-32 0,-1-13 0 15,0 0 0-15,0 0 0 0,-5-12 240 0,4-3 0 16,-1-5 0-16,2-6 0 0,0-6 400 0,2-2-16 16,2-3-16-16,2 0 0 0,2 1-112 0,2-4 0 15,3-2-16-15,2 3 0 0,0-1 32 0,3 5 16 0,0-1 0 16,3 4 0-16,2 7-128 0,1-3-32 15,1 5 0-15,-1 5 0 0,0 4-128 0,3 5-224 0,2 1 48 0,-1 4 16 32,0 4-1968-32,-2 0-400 0,1 0-80 0</inkml:trace>
  <inkml:trace contextRef="#ctx0" brushRef="#br1" timeOffset="85259.71">17137 19370 20271 0,'0'0'1792'0,"0"0"-1424"0,0 0-368 0,12 6 0 0,0-4 1808 0,4-3 304 15,2-4 48-15,2 0 16 0,0-4-1488 0,3 0-304 16,1-6-48-16,0-2-16 0,1-1 32 0,-3-5 0 15,0-7 0-15,-2-1 0 0,-3 1-112 0,1-4-32 16,-1 1 0-16,0-2 0 0,-2 3-80 0,0 3 0 16,-4 0-128-16,-2 1 192 0,-3 4-192 0,-1 4 128 15,-4 0-128-15,-2 4 0 0,-2-1 128 0,-2 3-128 16,-2 4 0-16,-3 0 144 0,-2 6-16 0,-2 3-128 16,1 6 192-16,-1 7-64 0,-1-1-128 0,0 7 128 15,1 5-128-15,0 3 128 0,-4 7-128 0,2 3 0 16,-1 2 0-16,3 7 0 0,3-1 0 0,3 2 0 0,3-4 0 15,2 1 0-15,1 0 128 0,4-5-128 0,1-5 128 16,3-2-128-16,5 1 128 0,1-4-128 0,3-5 0 16,3 1 128-16,-2 0-336 0,0-4-80 0,2-2-16 0,2-5-9328 15,4-6-1872-15</inkml:trace>
  <inkml:trace contextRef="#ctx0" brushRef="#br1" timeOffset="85996.12">18716 19044 20271 0,'-11'-9'896'0,"3"5"192"0,-2 2-880 0,1-2-208 0,9 4 0 0,-8-5 0 15,8 5 2432-15,0 0 448 0,0 0 96 0,0 0 16 16,0 0-2496-16,0 0-496 0,0 0 0 0,9 9-208 16,4-3 16-16,1 4 0 0,4-4 0 0,2 6 0 15,5-6 48-15,3 2 16 0,5 0 0 0,0-2 0 0,3-1 128 16,-3-3 128-16,-2-3-128 0,-1 0 176 0,-1-3 32 0,-1 2 16 16,0-5 0-16,-1 1 0 0,0-4-96 15,-2 1-128-15,-3-4 176 0,-3 2-176 0,-3 2 160 16,-2-3-160-16,-2 0 128 0,-3-1-128 0,-3-1 0 0,-2-1 0 15,-2 2 0-15,-3 0 0 0,-3 1 0 0,-2-2 0 16,-4 1 0-16,-2 4 0 0,-2-2-192 0,0 5 192 16,-2 1-192-16,-1 4 192 0,-1 2-176 0,1 3 176 15,-4 1-128-15,1 7 128 0,0-1-208 0,1 6 32 16,1 2 16-16,3 2 0 0,1 1 32 0,2 0 0 16,3 2 0-16,4 1 0 0,4-1 128 0,1 2 128 15,0-3-128-15,4-1 176 0,1 0-176 0,4-3 192 16,-2-4-192-16,5 1 192 0,2 0-192 0,1 1 0 0,2-2 0 15,2-2 128-15,1-3-128 0,3 4-256 16,2-5 64-16,3 1 16 0,1 1-64 0,3-3-16 0,3 1 0 0,1-3-8320 16,4-2-1680-1</inkml:trace>
  <inkml:trace contextRef="#ctx0" brushRef="#br1" timeOffset="86243.2">19789 18795 35583 0,'0'0'1584'0,"0"0"320"0,-3 9-1520 0,5 3-384 0,3 6 0 0,4 5 0 0,3 6 288 0,4 2-16 15,0 0 0-15,2 9 0 0,2 1-272 16,1 2 0-16,-2 3-208 0,1-1 80 15,0 4-256-15,1-2-32 0,-4-5-16 0,0-4 0 16,-3-4-752-16,-4-1-160 0,-1-4-16 16,-1-6-12656-16</inkml:trace>
  <inkml:trace contextRef="#ctx0" brushRef="#br1" timeOffset="86480.35">20130 18718 23951 0,'-14'7'2128'0,"3"-1"-1696"16,-3 2-432-16,-1 1 0 0,-3 5 3168 0,-1 6 544 0,-2 7 128 0,-2 2 0 16,-1 4-3008-16,-3 3-624 0,0 2-208 0,-2 9 144 15,0 5-144-15,1 4-192 0,2 2 32 0,4 3 16 16,-4-5-80-16,4-1-16 0,2-2 0 0,4-2 0 31,0-4-336-31,5 1-64 0,1-7 0 0,3-4-16 16,4-5-2336-16,3-8-464 0</inkml:trace>
  <inkml:trace contextRef="#ctx0" brushRef="#br1" timeOffset="86714.82">20737 18748 38351 0,'0'0'1696'0,"-6"12"352"0,-1 2-1632 0,2 8-416 15,2 5 0-15,-3 4 0 0,1 6-240 0,-2 5-128 16,-1 1-16-16,-1 7-16 15,-1 5-544-15,0-3-96 0,0-5-32 0,0 0-9232 16,-3-1-1840-16</inkml:trace>
  <inkml:trace contextRef="#ctx0" brushRef="#br1" timeOffset="87119.16">21599 18599 26719 0,'-14'0'1184'0,"3"0"240"0,-6 0-1136 0,-3 1-288 0,-4 0 0 0,-3 5 0 15,-2 2 2304-15,-1 3 384 0,-3 4 96 0,-1 3 16 16,-3 2-2480-16,-1 5-480 0,-3 1-96 0,1 4-32 15,-2 6-336-15,-2 0-64 0,0-5-16 0,5-1 0 16,3-1-128-16,7-5-16 0,5 3-16 16,5-8 0-16,5-4-144 15,5-2-16-15,4-2-16 0,5 2 0 0,5-4 464 0,4 1 80 0,2-4 32 0,6 3 0 16,3-1 720-16,5 1 128 0,1-4 48 0,0 1 0 0,2 3 352 0,0-1 80 16,-1 2 16-16,-2-1 0 0,-2 2-112 0,-1-2 0 15,-3 1-16-15,-4 2 0 0,-3-3-256 0,-5 3-48 16,-2-2-16-16,-2 3 0 0,-4 2-256 0,-4 2-48 15,-6-2-128-15,-4 2 192 0,-5 0-192 0,-6 0-288 16,-3-2 64-16,-5 1 16 16,-3-1-240-16,-2-3-64 0,-3-4 0 0,2 0-9056 15,5-4-1824-15</inkml:trace>
  <inkml:trace contextRef="#ctx0" brushRef="#br1" timeOffset="87611.31">21943 17798 11967 0,'0'0'1072'0,"0"0"-864"15,0 0-208-15,-3 13 0 0,-1 2 4736 0,1 2 912 0,2 3 176 0,1 4 48 16,0 8-4528-16,0 5-896 0,-1 3-176 0,-2 10-32 16,-1 6-112-16,-1 9 0 0,-1 5-128 0,0 2 192 15,-1 1-192-15,0 4 0 0,-4 8 0 0,1-2 0 16,-1 1 0-16,-1-2 0 0,2-7-176 0,-1-2 176 31,1-6-2384-31,-1-7-368 0,3-7-64 0</inkml:trace>
  <inkml:trace contextRef="#ctx0" brushRef="#br1" timeOffset="87826.97">21594 18474 18431 0,'0'0'1632'16,"-9"0"-1312"-16,9 0-320 0,0 0 0 0,0 0 5056 0,0 0 928 15,0 0 192-15,0 0 32 0,0 0-4928 0,0 0-1008 16,18-3-272-16,5 1 0 0,3 1 0 0,7 1-176 16,6 0 0-16,4 0 0 15,2 1-304-15,4-1-64 0,2 0-16 0,1 0 0 16,1-1-1408-16,-5-2-272 0,-3 1-64 0,-2-2-7664 15,-2 0-1520-15</inkml:trace>
  <inkml:trace contextRef="#ctx0" brushRef="#br1" timeOffset="88249.32">22770 18390 31151 0,'0'0'1376'0,"-11"-5"288"0,0-5-1328 0,2 3-336 0,-2-2 0 0,-2 1 0 16,-1 3 528-16,-3-1 48 0,0 2 0 0,-5 3 0 16,-5 2-576-16,-2 1 0 0,-6 3 0 0,-4 2 0 15,-4 0-192-15,-3 6 16 0,-3 4 0 0,-1 6 0 16,1 6-352-16,7 0-80 15,5-1-16-15,5 3 0 0,4-6 352 0,7 2 64 0,5-3 16 0,7-1 0 16,8-4-208-16,6-1-48 16,5-5 0-16,8 0 0 0,5-1 80 0,8-6 16 0,4 2 0 0,6 1 0 15,2-2 480-15,3 5 112 0,1-1 16 0,5-1 0 0,3 4 64 0,-3 0 0 16,-4-4 16-16,-5 2 0 0,-2 0 208 0,-5-1 32 16,-6 1 16-16,-3-1 0 0,-6 0-208 0,-3 3-64 15,-4 0 0-15,-2 0 0 0,-9 0-48 0,-4 1-16 16,-7 2 0-16,-4 0 0 0,-6 0-128 0,-6 1-128 15,-4 1 192-15,-6 1-192 0,-7 2 320 0,-7-3-64 16,-10-3 0-16,-1 1 0 16,-2-4-1088-16,1-1-240 0,5-3-32 0,6 0-12976 0</inkml:trace>
  <inkml:trace contextRef="#ctx0" brushRef="#br1" timeOffset="88941.38">24231 18458 29999 0,'-8'-13'1328'0,"1"6"272"0,1-5-1280 0,-1 3-320 0,2-4 0 0,2 3 0 16,-1 1 512-16,4 9 48 0,-3-8 0 0,3 8 0 15,0 0-208-15,0 0-32 0,0 0-16 0,0 0 0 16,0 0-304-16,0 0 0 0,-2 12 0 0,-1 10 0 16,1 7 0-16,-1 7 0 0,-1 6-128 0,2 6 128 15,0 7 0-15,2 0-144 0,3 3 144 0,1-2 0 16,1-7 0-16,1-2 0 0,1-6 0 0,1-7 0 15,3-5 0-15,0-6 0 0,1-4 144 0,0-3-144 0,1-2 320 16,2-9-64-16,0-5 0 0,3-3 0 0,1-7-64 16,2 1 0-16,-1-5-16 0,3-4 0 0,0-2-16 15,0-2 0-15,0-2 0 0,1 1 0 0,-4 0-32 0,3-3 0 16,0-1 0-16,1-2 0 0,-1 3-128 0,1 0-272 16,0 4 64-16,2 3 16 15,1 0-448-15,0 4-64 0,-1 2-32 0,-4 5-9184 16,0 3-1824-16</inkml:trace>
  <inkml:trace contextRef="#ctx0" brushRef="#br1" timeOffset="89319.66">25185 18768 29487 0,'-15'17'2624'0,"6"-6"-2112"0,-3-2-512 0,-1 7 0 16,0 5 1760-16,0 5 240 0,0 4 48 0,2-1 16 15,0 3-1680-15,1-1-384 0,1-3 0 0,2 0 0 16,2-6-192-16,1-7 0 0,0-6 0 0,4-9 0 16,0 0-208-1,0 0-48-15,0 0 0 0,3-10 0 0,0-8 64 0,4-5 0 0,2-3 0 0,3-2 0 16,2-4 176-16,4-1 32 0,1-3 16 0,4 2 0 15,1-3 160-15,2 0-128 0,-2 2 128 0,3-1-128 16,-1 4 128-16,-3 8 176 0,0 2-48 0,-1 6 0 16,-1 2 240-16,-2 4 32 0,0 5 16 0,0 5 0 0,-2 2-416 15,-3 8 128-15,1 2-128 0,-2 6 0 0,-2 5-128 0,-2 1-128 16,-4 9 0-16,0-1-16 16,-5-1-32-16,-2 6 0 0,-3 3 0 0,-2-2 0 15,-1-5-128-15,1-4-16 0,1-1-16 16,-1-9 0-16,2-1-848 0,0-7-160 0,5-11-48 15</inkml:trace>
  <inkml:trace contextRef="#ctx0" brushRef="#br1" timeOffset="89551.64">26141 18507 25791 0,'0'0'1152'0,"0"0"224"0,0 0-1104 0,0 0-272 0,-7 11 0 0,2 3 0 16,1 2 2448-16,1 10 432 0,0 4 96 0,-1 6 16 15,-2 3-2480-15,-2 6-512 0,1 0 0 0,-5 4 0 16,2 1-288-16,0 0 64 0,-2 1 16 0,0 0 0 31,-1 5-432-31,0-4-64 0,-1-5-32 0,0-3-9328 0,0-4-1872 0</inkml:trace>
  <inkml:trace contextRef="#ctx0" brushRef="#br1" timeOffset="89985.83">26997 18643 2751 0,'0'0'128'0,"0"0"16"0,0 0-144 0,-8 4 0 0,-3-1 0 0,-1 1 0 0,-5 3 7632 0,-1 6 1504 15,-2 3 288-15,-4 5 64 0,-5 0-7856 0,-2 5-1632 16,-3 1-208-16,-2 2-112 16,1-3-192-16,0 2-64 0,3-1 0 0,3 0 0 15,1-3 128-15,4 0 32 0,3-6 0 0,3-2 0 0,4-4 32 0,6-1 16 0,2-4 0 0,6-7 0 16,0 0 368-16,0 0-144 0,0 0 144 0,6-11 0 15,4-2 768-15,3-4 256 0,1 2 48 0,4-4 16 32,2 0-1696-32,0 0-336 0,2 2-64 0,2 0-16 0,2 2 1024 0,0 5 336 0,1 0 0 15,1 6 0-15,0 2 224 0,-1 2 32 0,-3 3 16 0,-4 5 0 16,3 5-384-16,-4 4-80 0,-2 5-16 0,-2 6 0 16,-5 1-128-16,0 2 0 0,-2-1 0 0,-3 5-176 15,-1 0 176-15,-3 0 0 0,-2-5 128 0,-1 4-128 16,-3-1 192-16,0-1-48 0,-1-8 0 0,0 2 0 15,-1-6 96-15,1-1 16 0,0-1 0 0,0-3 0 16,1 0-1312-16,0-2-256 16,-1 0-48-16,1 1-8560 0,0-4-1696 0</inkml:trace>
  <inkml:trace contextRef="#ctx0" brushRef="#br1" timeOffset="90586.41">27754 18642 22111 0,'0'0'1968'0,"0"0"-1584"0,-10-2-384 0,1 2 0 15,0 0 2528-15,9 0 416 0,-10 2 96 0,1 3 16 16,0 0-2544-16,0 0-512 0,0 6 0 0,0-5-160 31,0 0-496-31,0 3-112 0,0-1 0 0,2 2-16 16,-1-4-112-16,8-6-32 0,-6 11 0 0,1-5 0 0,5-6 576 0,0 0 112 0,0 0 32 0,0 0 0 16,-7 8 208-16,7-8 128 0,0 0 0 0,0 0-128 15,0 0 560-15,0 0 0 0,0 0 0 0,0 0 0 16,0 0-176-16,0 0-48 0,0 0 0 0,0 0 0 15,0 0-112-15,0 0-32 0,0 0 0 0,0 0 0 16,0 0-48-16,0 0-16 0,11-6 0 0,-11 6 0 16,10-2 32-16,-10 2 0 0,0 0 0 0,9-5 0 0,-3 1-160 15,-6 4 0-15,0 0 0 0,0 0 0 0,0 0 0 0,0 0 0 16,0 0 0-16,5 9 0 0,-4 4-128 0,-2 3 128 16,-1 2-160-16,-2 2 160 0,0 9-224 0,-1-3 48 15,0-1 16-15,0 5 0 0,-2-1 160 16,2-4-208-16,0 2 80 0,1-4 128 0,0-4 0 0,3-1 0 15,1-2 0-15,1-4 0 0,-1-12 176 0,0 0 96 16,6 7 32-16,-6-7 0 0,0 0 80 0,11-1 32 16,-1-3 0-16,0-6 0 0,1 0 16 0,-1-4 0 15,1-1 0-15,1-3 0 0,2 0-48 0,0-2-16 16,-1-5 0-16,4 3 0 0,0-1-48 0,0-5 0 16,1-1 0-16,0-3 0 0,0 0-192 0,0 0-128 15,-2 3 160-15,2 0-160 16,-5 5-272-16,-1 3-160 0,-3 5-16 0,1 3-16 15,-2 3-1504-15,-2 5-288 0,-6 5-64 0,0 0-16 0</inkml:trace>
  <inkml:trace contextRef="#ctx0" brushRef="#br1" timeOffset="90957.2">28330 18645 12895 0,'10'10'576'0,"-1"-6"112"0,-9-4-560 0,15 1-128 0,3-1 0 0,-1 0 0 15,6-3 5408-15,0 0 1056 0,0-2 192 0,1-4 64 16,2 2-5392-16,-1-4-1072 0,-1-2-256 0,2 0 0 16,-2-2 0-16,-1-3-240 0,-2 2 64 0,-2 1 16 0,-2 2 160 0,-2-1 0 15,-2-3-144-15,-2 3 144 0,-4-1 0 0,-2 2 0 16,-3 5 0-16,-2 8 0 0,-4-13 0 0,-4 6 0 15,-4 1 0-15,-4 5 128 0,-6 5-128 0,-3 2 0 16,-5 7 0-16,-1 1 0 0,-5 6 0 0,0 4 0 16,1 7-144-16,0 0 144 0,0 6 0 0,2 1 0 15,1-2 128-15,4 2-128 0,6 2 128 0,0-5-128 16,3-4 0-16,5-7 0 0,5-3 0 0,4 0 0 16,1-7-208-16,4 0 64 15,4-7-368-15,3 2-64 0,6-4 0 0,2-2-16 16,4-3-416-16,8-4-80 0,5-2 0 0,3-6-16 15,2 1-1776-15,1 1-368 0</inkml:trace>
  <inkml:trace contextRef="#ctx0" brushRef="#br1" timeOffset="92068.79">30157 18670 11055 0,'0'0'976'0,"0"0"-784"0,0 0-192 0,11 3 0 0,0-3 2272 16,-1-2 416-16,0 1 64 0,2-3 32 16,-2-2-2320-16,0 1-464 0,0-1 0 0,0-3-176 0,-1 1 176 0,2-2-160 15,-1 1 160-15,-3-3-160 0,0 6 608 0,-2-4 112 16,-1 4 16-16,-4 6 16 0,2-12 400 0,-2 12 80 15,-4-7 16-15,-2 0 0 0,-3 2-208 0,-1 4-48 16,-7 1 0-16,-2 4 0 0,-2 1-288 0,-2 4-64 16,-1 2-16-16,0 3 0 0,-3 5-272 0,3 4-64 15,-3-1-128-15,2 4 192 0,-1 6 0 0,-1 0-16 16,1-2 0-16,0-2 0 0,2 0-176 0,6-4 160 16,7-1-160-16,1-2 160 0,0-7-160 0,5 0-272 15,5 0 64-15,3-6 16 16,0 1-288-16,5-4-48 0,4 2-16 0,6-2 0 0,2-1 160 0,2 0 48 15,2-2 0-15,-2 3 0 0,1-1 336 0,-2 1 0 0,0 1 0 16,-1 0 0-16,-2-3 0 0,-3 6 0 0,-1 0 176 16,-3 3-176-16,-2-4 128 0,-2 5-128 0,-4-1 0 0,-3-2 144 15,-5 2-144-15,-2-1 0 0,-6 1 0 0,0 1 0 16,-2-4-224-16,-1 2 80 0,-1 2 16 0,-1-5 0 16,-2-2 128-16,0 0 0 0,-2-3 0 0,0 0 0 15,-1-3-144-15,3-2 0 0,2 1 0 0,3 1 0 31,1-1-640-31,3-1-128 0,-1 1-32 0,12 1 0 16,0 0 112-16,-4-10 32 0,3 2 0 0,5-2 0 0,4 1 528 0,2-2 96 0,1-1 32 0,3 2 0 16,1-2 704-16,3 0 144 0,1 1 16 0,4-2 16 15,0-1 32-15,1 3 0 0,2-2 0 0,0 1 0 16,0-4-64-16,3-2 0 0,1-1 0 0,2 0 0 16,0-1-224-16,2-1-48 0,-1 2-16 0,2-1 0 15,-1 0-224-15,2-3-64 0,-1-1 0 0,0-1 0 16,-4 0 128-16,-1 3 0 0,-6 2 16 0,-4 1 0 0,-2 0 64 0,-5 2 16 15,-5 1 0-15,-1 2 0 0,-3 5-96 16,-2-1 0-16,-2 10-16 0,0 0 0 0,-9-3-240 0,0 6 0 16,-2 3 0-16,1 3-160 15,-7 6-288-15,1 3-48 0,-2 1-16 16,-1 0 0-16,0 2 80 0,2 0 16 0,2 2 0 0,2-3 0 0,2-1 160 0,2 0 16 16,5 1 16-16,3-4 0 0,1-4 0 0,2-1 0 15,3 0 0-15,4-4 0 0,3-1 224 0,1 0 0 16,-2-3 0-16,3 0 0 0,1-2 0 0,2-1 192 0,-1 1-48 15,1-2 0-15,-2-2 96 0,3-1 16 16,0-3 0-16,-1 0 0 0,0 1-64 0,-1-5-16 16,1-1 0-16,-2 1 0 0,-1-4-176 0,-1 1-192 0,-2-3 32 0,0 1 16 15,-4-1-176-15,0-1-16 0,-2-1-16 0,-2-1 0 16,2-1 96-16,-1 1 32 0,0-3 0 16,1-1 0-16,-1 1 224 0,0 2 0 0,2-5-160 0,1 2 160 15,0 1 0-15,3-2 0 0,-2 1 0 0,3 2 0 16,2-2 224-16,1 2-32 0,-1 2-16 0,5 1 0 15,-1 0-48-15,1 1-128 0,-1 1 192 0,1 3-64 16,-1-1-128-16,0 5 160 0,-1 0-160 0,-2 4 160 16,-2-2-160-16,-2 2-272 0,-1 3 64 0,-9 3 16 15,9 3 32-15,-9-3 16 0,6 15 0 0,-1 1 0 16,-2 3 144-16,-5 3-160 0,-1 6 160 0,-1 1-160 16,-1 4 160-16,-3 3 0 0,2 2 0 0,-2 3 0 15,-1-2 0-15,2 2 176 0,-1 2-16 0,3-1 0 0,0-5 96 16,5-4 32-16,0-5 0 0,2-3 0 0,3-5 304 15,3-3 64-15,2-6 16 0,3 0 0 0,1-4-80 16,2 0-16-16,1-5 0 0,1-1 0 0,1-1-240 0,1 3-48 16,1-2-16-16,-1 2 0 0,0-1 176 0,2 5 48 15,-1-1 0-15,1 5 0 0,1 1 96 0,0 4 32 16,0 3 0-16,0 6 0 0,-1-1-368 0,1 6-80 16,-1 5-16-16,0 0 0 15,-2 2-464-15,-1-3-80 0,-3-3-32 0,1-3 0 16,-2-3-1856-16,0-4-368 0</inkml:trace>
  <inkml:trace contextRef="#ctx0" brushRef="#br1" timeOffset="93248.92">18618 20156 23951 0,'0'0'2128'0,"0"0"-1696"0,-11-3-432 0,2 1 0 0,9 2 2720 0,0 0 464 16,0 0 80-16,-5 11 32 0,2 6-2608 0,3 7-528 16,4 3-160-16,0 7 0 15,1 4-288-15,0 5-144 0,0 1-16 0,0 5-16 16,2-2-192-16,-2 3-48 0,-2-1 0 0,2 0 0 16,-1-6 176-16,0-6 16 0,0-4 16 0,0-7 0 0,0-3 496 0,1-5 0 15,-2-5 0-15,3-3 0 0,-6-10 288 0,0 0 0 16,0 0 0-16,0 0 0 0,11 0 64 0,-11 0 16 15,11-8 0-15,-3-3 0 0,-3-4-368 0,-2-1 128 16,-1-1-128-16,-2-1 0 16,-1-1-304-16,-3 1-128 0,-2 1-16 0,-1 2-16 15,-1 4-256-15,-3-2-48 0,-3 2-16 0,0 2 0 16,-1-1 208-16,-1 2 64 0,-3-2 0 0,-1 2 0 0,0-1 512 0,0 2 0 0,2 0 0 16,0 1 0-16,0 3 0 0,2 0 0 0,-2-1 0 0,4-3 144 15,0 1-144-15,3 1 192 0,1 0-192 0,4 1 192 16,6 4-192-16,0 0 0 0,0 0-160 0,0 0 160 15,16-4 0-15,4 3 0 0,3 0 0 0,5-1 0 16,5 0 0-16,5-3 0 0,4 2 0 0,2-2 0 16,4 0 240-16,2-1-16 0,4-1 0 0,-2 1 0 15,0-5-224-15,-6-1 0 0,-4-1 128 0,-4-2-128 16,-3-1 288-16,-2-1 16 0,-3 1 0 0,-4 0 0 16,-3 4-48-16,-2 1-16 0,-5-1 0 0,-3 5 0 15,-2 1-240-15,-11 6 176 0,0 0-176 0,0 0 160 16,-4 10-32-16,-3 7-128 0,-6 2 192 0,-3 9-64 15,-3 2-128-15,-3 7 0 0,-2 5 0 0,1 0 0 0,-3 5 144 16,6-5-144-16,4 0 160 0,3-1-160 0,3-10 0 16,2-3 0-16,4-5 0 0,4-6 0 0,4-5 0 0,6-6-128 15,3-5 128-15,5-4-160 0,5-3 160 0,0-8 0 16,2-5 0-16,4-1 0 0,2-7 0 0,2 0 0 16,1-5 128-16,2 1-128 0,1-2 400 0,-2 3 16 15,-2-1 0-15,-2 1 0 0,-3 2 288 0,-5-1 64 16,-6 4 16-16,-5 1 0 0,-7 3-208 0,-3 3-64 15,-3 4 0-15,-4 3 0 0,-6 0-288 0,-5 5-64 16,-4 4-16-16,-7 1 0 16,-7 2-528-16,-5 3-128 0,-1 2 0 0,-2 4-15504 0</inkml:trace>
  <inkml:trace contextRef="#ctx0" brushRef="#br1" timeOffset="93649.57">21556 19945 34143 0,'0'0'1520'0,"0"0"304"0,0 0-1456 0,2 11-368 15,1 1 0-15,1 6 0 0,2 3 256 0,2 6-32 16,-1 9 0-16,0 4 0 0,-2 5-224 0,-2 7-192 15,0 4 48-15,-3 0 0 0,0 2-144 0,-1 1-32 16,-1-1 0-16,0 1 0 16,-2 3-304-16,0-4-64 0,2 3-16 0,-1-5 0 15,-1-2-576-15,2-10-112 0,-2-8-16 0,2-11-16 16,0-3 192-16,1-11 32 0,1-11 16 0</inkml:trace>
  <inkml:trace contextRef="#ctx0" brushRef="#br1" timeOffset="94652.14">21300 20584 1839 0,'0'0'0'0,"0"0"160"16,0 0-160-16,0 0 0 0,0 0 0 0,0 0 0 0,0 0 4016 0,0 0 768 0,0 0 144 0,0 0 48 16,0 0-3680-16,10-2-720 0,2-2-160 0,2-1-32 15,2 0 0-15,3 1 0 0,4-6 0 0,3 1 0 16,2-4 240-16,5 1 32 0,0-1 16 0,1-4 0 15,-2 1 160-15,1-2 16 0,1-2 16 0,-1-6 0 0,0 3-48 16,-2-6-16-16,1 0 0 0,-2-2 0 16,1-3-368-16,-3 1-80 0,-3-3-16 0,-1 2 0 0,0 1-208 15,-3 5-128-15,-5 1 160 0,-2 2-160 0,-2 1 144 16,-2-2-144-16,-4 5 128 0,-1 3-128 0,-2 5 176 0,-1 6-48 16,0-1-128-16,-2 8 192 0,0 0-464 0,2 18-112 15,-2 7 0-15,-1 7-16 16,-3 6-48-16,-1 10-16 15,-1 13 0-15,-2 4 0 0,0 6-96 0,-2 4-16 0,-1-1 0 16,-1 1 0-16,2 0 128 0,1-4 32 0,2-7 0 0,-1-9 0 16,4-12 928-16,4-8 192 0,0-5 48 0,1-11 0 0,3-5 192 0,1-4 32 15,3-4 16-15,2-6 0 0,4-7-736 0,4-1-128 0,4-6-128 16,3-5 144-16,0-12-432 0,2-2-96 0,2-2 0 16,-1 0-16-16,-1 0 64 0,0 3 16 0,-1 2 0 15,0 7 0-15,-2 4 160 0,0 3 160 0,-1 5-208 16,0 6 80-16,-2 4 128 0,0 1 0 0,-2 2 0 0,1 4 0 15,-1 7 0-15,2 2-160 0,-1 2 160 0,-1 2-208 16,-1 1 208-16,-2-1-176 0,1 2 176 0,-1-2-160 16,-3-3 160-16,0 0 0 0,-2 0 160 0,1-1-160 15,-2-4 384-15,-1-3 0 0,-2-2-16 0,-7-6 0 16,9 0 80-16,-1-3 32 0,-2-1 0 0,1-5 0 16,-1 2-480-16,0-6 0 0,1-1 0 0,-1-3 0 15,0-2 0-15,-1 0-240 0,4 0 32 0,-1 0 0 16,0 1 208-16,-1 2 0 0,1-1-160 0,-1 6 160 15,2-2 0-15,-2 3 0 0,0 0 0 0,1-3 0 0,-2 2-128 16,2 2 128-16,-3-4 0 0,1 4 0 0,1-4 0 16,-3 2 0-16,1 0 0 0,1-2 0 15,-1 3-224-15,0-2 32 0,-1-3 0 0,0 1 0 0,-2 0 16 0,2 1 16 16,0-1 0-16,-1-2 0 0,-1 1 160 0,-1 1 144 16,1 2-16-16,0-1-128 0,-2 3 192 0,0 10-64 15,0 0 0-15,0 0-128 0,1-9 0 0,-1 9 0 16,0 0-192-16,0 0 48 0,0 0 144 0,0 0 0 15,0 0 0-15,0 0 0 0,0 0 0 0,0 0 0 16,3 12 0-16,-3-12 0 0,3 13 0 0,-1-2 144 16,-2-11-144-16,1 14 160 0,1-1-32 0,0-1-128 15,-2 2 192-15,0-1-64 0,0 0-128 0,1 1 0 0,-1 0 144 16,3-3-144-16,-3 1 160 0,2 0-32 16,1 2-128-16,2-4 192 0,0 2-192 0,2 1 0 0,-1-3 128 15,0 1-128-15,2-2 0 0,0 1 176 0,0-5-176 16,3 0 160-16,-1 2-160 0,1-5 0 0,2 2 0 0,1-1 0 15,-1-3 176-15,1-2-48 0,1 0-128 0,1-1 192 16,3-2-64-16,2-5 0 0,-3-3-128 0,2 1 192 16,0-5-192-16,1 1 0 0,-2-1 0 0,0 1 0 15,0 0 0-15,1 2-128 0,-1 3 128 0,0-3-160 16,2 4 32-16,-4 2 0 0,2 4 0 0,1-1 0 16,-1 1-96-16,-2 6-16 0,0 3 0 0,-2 1 0 15,-2-1-208 1,-2 8-64-16,-3 0 0 0,0 1 0 0,-2 1 256 0,-2 4 64 0,-4 1 0 0,0 2 0 15,-3-3 192-15,-1 1 0 0,-5 1 192 0,1 0-192 16,-5 3 576-16,-2-2 0 0,-3-2 0 0,-1-2 0 0,-2 0-144 16,1 0-32-16,0-6 0 0,-1-3 0 0,0 0-560 15,-1-4-112-15,1-5-32 0</inkml:trace>
  <inkml:trace contextRef="#ctx0" brushRef="#br1" timeOffset="94815.72">22937 19850 19343 0,'0'0'1728'0,"3"9"-1392"0,-3-9-336 0,0 0 0 0,0 0 5952 0,0 0 1136 0,5 10 208 0,-5-10 64 16,10 5-7552-16,-2-1-1488 0,-8-4-304 0</inkml:trace>
  <inkml:trace contextRef="#ctx0" brushRef="#br1" timeOffset="95433.81">25233 20064 23951 0,'0'0'2128'0,"0"0"-1696"0,-4-8-432 0,0-1 0 0,1-5 3728 0,0 2 672 0,2 2 128 0,-2 0 16 15,3 4-3472-15,0 6-704 0,0-5-144 0,0 5-32 16,0 0-192-16,0 0 0 0,-2 10 0 0,-2 7 0 15,0 5-160-15,-3 11 32 0,-2 13 0 0,-3 9 0 16,-3 2-16-16,-3 5 0 0,-1-2 0 0,-3 0 0 16,1 1 144-16,-1-2-160 0,1 1 160 0,-1 2-160 15,-1-5-128-15,3 1-32 0,1-4 0 0,1-5 0 16,1-6-576-16,5-4-128 0,0-8-32 0,5-6 0 16,2-10-1728-16,5-15-352 0</inkml:trace>
  <inkml:trace contextRef="#ctx0" brushRef="#br1" timeOffset="95803.92">25921 19930 37487 0,'0'0'1664'0,"0"0"336"0,0 0-1600 0,2 12-400 0,1 6 0 0,1 3 0 31,-1 1-288-31,0 8-144 0,-2 7-16 0,-1 2-16 16,-1 7-240-16,0-2-32 0,-1 2-16 0,1 1 0 0,-4-2 304 0,1-4 48 0,1 1 16 0,0-5 0 15,0-1 384-15,3-8 224 0,-2-1-32 0,4-8 0 16,-2-2 512-16,3-5 112 0,1-6 16 0,-4-6 0 15,7 3 144-15,4-3 48 0,-1-3 0 0,5-6 0 16,0-1-688-16,3-6-128 0,1-6-16 0,3-3-16 16,1-1-16-16,-1-2 0 0,1-1 0 0,3-5 0 0,0-3-160 0,2 1 128 15,2 2-128-15,-1 1 128 0,-1-2-128 0,-1 6 0 16,-3 4 0-16,-3 4 0 16,-3 4-560-16,-1 3 16 0,-2 5 0 0,-2 0 0 15,-3 4-1872-15,-3 1-368 0,-7 4-80 0</inkml:trace>
  <inkml:trace contextRef="#ctx0" brushRef="#br1" timeOffset="96117.17">27379 19981 23951 0,'0'0'1056'0,"0"11"224"0,-3-2-1024 0,1 2-256 0,-2 1 0 0,0 1 0 16,-1 4 3520-16,1 7 656 0,-2 3 128 0,-2 6 32 31,-1 5-3840-31,-1 7-768 0,-1-1-160 0,-2 6-16 15,-1-2-16-15,1-2 0 0,-2 2 0 0,2-6 0 0,2 1 304 0,-1-2 160 0,1-2-160 0,2-2 160 16,-2-4-1664 0,2-1-224-16,2-6-48 0</inkml:trace>
  <inkml:trace contextRef="#ctx0" brushRef="#br1" timeOffset="96454.53">27329 19885 39215 0,'0'0'1728'0,"0"0"384"0,0 0-1696 15,8-7-416-15,1 0 0 0,2 5 0 0,7-7 320 0,0 4 0 16,0 0-16-16,2 0 0 0,3 0-432 0,1 3-96 0,1 2-16 0,1 2 0 15,-2 0-32-15,0 4-16 0,-2 0 0 0,2 6 0 16,-1 0-16-16,-2 2 0 0,-2 2 0 0,0 3 0 16,0 2 304-16,-2 1 0 0,-4 1 0 0,-3-2 0 15,0-2 336-15,-6 2 128 0,0 0 32 0,-6 2 0 16,-1-3-32-16,-6 0 0 0,-5 1 0 0,-4 0 0 16,-1-2-96-16,-4-1-32 15,-4 0 0-15,-3-3 0 0,-6-2-336 0,-3-1 128 0,-7-4-128 16,-9 4 0-16,-9-5-816 15,-6 1-224-15,-9-3-48 0,6-3-16528 0</inkml:trace>
  <inkml:trace contextRef="#ctx0" brushRef="#br1" timeOffset="101589.68">3491 1846 5519 0,'0'0'496'0,"0"0"-496"0,0 0 0 0,0 0 0 16,-7-6 1360-16,7 6 176 0,-7-5 48 0,0 1 0 0,7 4-976 0,-9-1-192 15,0-2-32-15,2 1-16 0,-2-2-176 0,0 1-48 16,0 1 0-16,-1 0 0 0,-3 1-144 0,7 1 128 16,-4 0-128-16,-1 0 128 0,0 0-128 0,-2 3 160 15,-1-1-160-15,-1 5 160 0,2-1-160 0,-9 8 128 16,4-3-128-16,5 1 128 0,3-5-128 0,3 2 160 15,7-9-160-15,-3 8 160 0,3-8 224 0,0 0 32 16,0 0 16-16,5 11 0 0,-5-11 176 0,10 8 32 16,4-3 16-16,1-1 0 0,3-4 176 0,1 0 16 15,3 0 16-15,3-1 0 0,3-2-96 0,5-2-32 16,4 1 0-16,5 0 0 0,2 1-352 0,3-4-80 16,4 1-16-16,-2 1 0 0,0-2 32 0,3 1 16 15,3 1 0-15,3-1 0 0,2 2 0 0,5 0 0 0,2 2 0 16,1-7 0-16,-1-2-48 0,-1 0-16 0,5 3 0 0,2-1 0 15,3 6-272-15,0-2 160 0,2-4-160 0,1 4 128 16,-4 1-128-16,2 4 0 0,1 2 0 0,6 1 128 16,0 2-128-16,-3 1 0 0,-5-2 0 0,2 1 0 15,-1 4 0-15,3-1 0 0,5 3 0 0,-4-2 0 16,-4 3 0-16,1-4 0 0,0 4 0 0,4 1 0 16,3-5 0-16,0 4 0 0,-1-4 0 0,0-1 0 15,-1-3 0-15,0 2 0 0,4 1 0 0,-1-4 0 16,-4-1 0-16,-2-2 0 0,-4-3 0 0,0 2 0 15,-1-4 0-15,4-1 128 0,4 0-128 0,-5-2 128 16,-4 0 256-16,-1-2 32 0,-1 1 16 0,3-1 0 16,1 1 32-16,3-4 16 0,-1 0 0 0,-3 2 0 15,-4-2-192-15,-2 0-32 0,-3 6-16 0,4-2 0 0,2 1-112 16,-3-2 0-16,-7 0-128 0,-4-1 192 0,0 4-192 0,-6 1 0 16,-4 1 128-16,-2 2-128 0,-2-1 0 15,1 2 0-15,-2-3 0 0,0 4 0 16,0 2-464-16,-3 1 16 0,-5 1 0 0,2 1 0 15,0-2-528-15,0 2-112 0,2 5 0 0,-2 1-16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02:44.46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3693 4043 14735 0,'-12'-5'1312'0,"3"-1"-1056"15,9 6-256-15,-6-5 0 0,-2-2 288 0,8 7 0 16,-5-8 0-16,0 3 0 0,0-3 336 0,1 3 64 15,-2 0 16-15,6 5 0 0,0 0-192 0,-3-9-48 16,3 9 0-16,0 0 0 0,0-9 80 0,0 9 16 16,2-11 0-16,-2 11 0 0,9-10-240 0,1 2-32 0,0 1-16 15,4-2 0-15,-1 1-272 0,2-1 128 0,0 4-128 0,2 0 0 16,0 0 0-16,2 1 0 0,2 0 0 0,0 1 0 16,0-1 0-16,3 2 0 0,0 1 160 0,1 1-160 15,2 1 144-15,0 3-144 0,-2 1 160 0,6 0-160 16,1 4 192-16,-1-1-48 0,1 5-16 0,0-2 0 15,0 4-128-15,-4 3 0 0,0 2 144 0,-2 6-144 16,0-2 128-16,-2 7-128 0,-1 2 160 0,-2 1-160 16,-3 1 208-16,0 4-48 0,0 0-16 0,-4 4 0 15,-2 2 32-15,0-2 0 0,-7 3 0 0,-3-3 0 16,-2 1 80-16,-2-2 32 0,-3-1 0 0,-3-2 0 16,-2-3-64-16,-3 0-16 0,-2 2 0 0,-3-4 0 15,0-3-16-15,-2 2 0 0,-1 0 0 0,-4 0 0 16,0 2-32-16,-4-3-16 0,-4-3 0 0,0 1 0 15,-5-1-16-15,-1-5 0 0,1 0 0 0,1-1 0 0,1-8 64 16,1-2 16-16,1-2 0 0,2-6 0 0,3-2 64 16,2-3 16-16,3-4 0 0,1-2 0 0,2-8-96 15,-1-4 0-15,0-4-16 0,3-4 0 0,3-1-48 0,4-2-128 16,5 3 192-16,3-2-64 0,4-1-128 0,5 1 0 16,5-4 0-16,3 2-176 0,1 1 176 0,4-2-128 15,2 2 128-15,5 5-128 0,5 3 128 0,1 2 0 16,2 3-144-16,3 1 144 0,3 4 0 0,5 5 0 15,0 2-144-15,3 7 144 0,0 3 0 0,-2 4 0 16,-3 4 0-16,-4 3 0 0,-1 1 0 0,-4 2 0 16,-3 0 0-16,-3 2 0 0,-3-2 0 0,-4 1 0 15,-3 0 0-15,-3 0 0 0,-4-1 0 0,-2-1 0 16,-5 1 0-16,-1 1 0 0,-4-1 0 0,-1-1 0 0,-2-1 0 0,1-3 0 31,-1-1-752-31,1 0-32 0,0-8-16 0,4-6-12224 0</inkml:trace>
  <inkml:trace contextRef="#ctx0" brushRef="#br0" timeOffset="440.57">6434 3726 23039 0,'-12'-11'2048'0,"5"4"-1648"0,2 1-400 0,-1-3 0 0,1 3 336 0,0-3-16 16,-2 0 0-16,1-2 0 0,-3-1 176 0,-2 1 16 15,-2-6 16-15,-4-1 0 0,-3-1-64 0,-1-1-16 16,-4-3 0-16,-1 0 0 0,-5 4-144 0,1 1-48 15,-1 2 0-15,1 1 0 0,-1 3-16 0,-1 1-16 16,1 3 0-16,-1 3 0 0,0 5-32 0,2 8 0 16,0 0 0-16,0 9 0 0,-1 2-192 0,-4 9 0 15,0 5 0-15,0 5 0 0,-1 4 0 0,3 9 0 0,3 2-144 16,3 5 144-16,2 1-128 0,0 6 128 0,2 5 0 0,3 2-144 16,2 2 144-16,3 1 0 0,1 3 0 0,3-3 0 15,2-3 0-15,2-1 0 0,4-1 0 16,0-6 0-16,2-6 0 0,1-4 0 0,1-5 0 0,0 0 128 15,1-5-128-15,1-5 0 0,2-2 0 0,1-5 128 32,0-6-448-32,0-2-96 0,2-1-16 0,0-8-8176 0,-1-5-1632 15</inkml:trace>
  <inkml:trace contextRef="#ctx0" brushRef="#br0" timeOffset="683.87">5232 4479 28911 0,'-8'-14'1280'0,"8"14"256"0,9-9-1216 0,9-3-320 0,6 3 0 0,8-3 0 0,5-2 0 0,10 2 128 16,5 2-128-16,12 1 0 0,8 0 560 0,4 4 0 15,3-4 0-15,1 6 0 0,-1 3-240 0,6 3-32 16,4 6-16-16,-2-2 0 0,-6-2-272 0,-5 5 160 15,-3 4-160-15,-4-1 128 0,-2 1-384 0,-3 1-64 16,1 1-32-16,-4-2 0 16,-4-2-2272-16,-11-1-448 0</inkml:trace>
  <inkml:trace contextRef="#ctx0" brushRef="#br0" timeOffset="1069.11">2981 5863 29247 0,'6'-18'1296'0,"7"8"272"0,6-4-1248 0,9 1-320 0,11 0 0 0,7-2 0 0,1-5 304 0,10 3 0 16,7 1 0-16,10-2 0 0,8-1 176 16,7 2 32-16,5 2 16 0,0 2 0 0,4 3-272 0,4 3-64 15,5 4-16-15,-1 3 0 0,-1 4-48 0,3 4 0 16,1-1 0-16,-1 7 0 0,-4 1-128 0,-1-2 0 15,-7-4 0-15,-2 0 0 0,-2-4-192 0,-8-2 16 16,-7-1 16-16,-5 1 0 16,-5-5-336-16,-3 0-64 0,-4-1-16 0,-2-2 0 15,1-4-384-15,-8 2-64 0,-4-6-32 0,-6 3-11488 0</inkml:trace>
  <inkml:trace contextRef="#ctx0" brushRef="#br0" timeOffset="1637.96">3470 6620 26079 0,'-13'-14'1152'0,"10"7"256"0,1-5-1136 0,5 5-272 0,2-3 0 0,1 2 0 16,5-4 256-16,3 4 0 0,1-1 0 0,4 0 0 15,0 1 128-15,3 2 0 0,5-1 16 0,3 1 0 0,0 1-128 0,3-1-16 16,2 3-16-16,1 3 0 0,1 3-240 0,3 6 176 16,2 1-176-16,2 6 160 0,2 7-160 0,2 3 0 15,-1 7 0-15,0 3 0 0,-2 5 0 0,-3 9-144 16,-3 2 144-16,-5 2 0 0,-2 4-160 0,-6-1 160 15,-5-1-128-15,-4 1 128 0,-6-4 0 0,-4-3 0 16,-5-2 0-16,-4 1 0 0,-4-8 320 0,-4 3 0 16,-4-4 0-16,0-1 0 0,-5-4 192 0,0 1 48 15,-4-3 0-15,-5-1 0 0,-5-6-160 0,-1-2-16 16,-5-1-16-16,-2-6 0 0,-2-7-144 0,-1 1-32 0,0-6 0 16,2-2 0-16,0-6-64 0,4-2-128 15,-1-11 176-15,2-2-176 0,2-5 0 0,2-5-192 16,3-1 0-16,4-2 0 0,6-4-16 0,6 1 0 0,6-1 0 0,11 2 0 15,8 4 208-15,7 1 0 0,4-3 0 16,5 5 0-16,0-3 192 0,7 4-64 0,5 1 0 0,5 1-128 16,6 2 224-16,3-1-64 0,6 3-16 0,2 4 0 15,4 3-144-15,-4 6 192 0,-3 0-192 0,-1 4 192 16,-1 4-192-16,-2 3 0 0,-6 0 144 0,0 1-144 16,2 4 0-16,-7-2 0 0,-6 2 0 0,-5-2 0 15,-4 3-176-15,-5-3 0 0,-7 0 0 0,-4-3 0 16,-5 2-2640-1,-7-7-512-15</inkml:trace>
  <inkml:trace contextRef="#ctx0" brushRef="#br0" timeOffset="2520.85">5362 6567 15775 0,'0'0'704'0,"-9"-5"128"0,0-3-656 0,2 4-176 0,-3 1 0 0,10 3 0 16,-7-5 896-16,-1 1 160 0,8 4 32 0,0 0 0 16,-9-4-128-16,2 1-32 0,7 3 0 0,-8-3 0 15,8 3-208-15,0 0-32 0,-4-8-16 0,4 8 0 16,0 0-144-16,0 0-16 0,-9 6-16 0,4 2 0 15,1 6-256-15,0 6-48 0,4 6-16 0,-1 7 0 16,0 6-176-16,3 7 0 0,2 5 144 0,0 7-144 16,0 12 0-16,1 1 0 0,3-2 0 0,-1-4 0 0,1-3 0 0,1-7 0 15,0-3 0-15,1-9 0 0,0-5 0 0,1-7 0 16,2-8 0-16,1-6 0 0,0-5-160 16,3-5 160-16,-3 0-192 0,5-11 192 0,-2-9 0 0,3-2 0 15,1-5 0-15,2-7 0 0,1-1 0 0,0-6 0 16,0-2 0-16,1 1 0 0,1-4 0 0,-2 0 0 15,-1-2 0-15,-1 3 0 0,-2 1 0 0,2 0 0 16,-2 2 0-16,-1-1 0 0,-2 2 0 0,-1 5 144 16,1-2-144-16,-1 8 128 0,0 6-128 0,-1 4 0 15,-1 3 144-15,-1 6-144 0,-1 4 0 0,2 5 0 16,0 6 0-16,2 6 0 0,-1 3 0 0,0 9 0 16,0 6-176-16,-1 5 176 0,-1 5-128 0,-2 7 128 15,-2 3 0-15,-1 8-144 0,-4 5 0 0,-3 3 0 16,-2 1 0-16,-3 2 0 0,0 0 144 0,-5-2 0 0,-3-1 0 15,-1-1 0-15,-2 0 144 0,-2-2 112 0,-1-1 32 16,-2-4 0-16,-3-5 368 0,-1-1 80 0,-2-5 16 0,1-2 0 16,-3-1 16-16,-4-8 0 15,-3-4 0-15,-3-2 0 0,-2-2-320 0,2-2-64 0,-3-8-16 0,5-7 0 16,-1-6-224-16,0-3-144 0,-1-9 192 0,1-5-192 16,1-5 0-16,2-7 0 0,0-7 0 15,1-6-192-15,-1-6-64 0,5 0 0 0,5-1 0 0,4-3 0 16,4-3 80-16,9 3 16 0,7-3 0 0,6 5 0 15,4 0 160-15,8 3 0 0,5 0 0 0,2 3-128 16,3-1 128-16,4 3 0 0,4 1 0 0,3 7 0 16,3 0 0-16,6 2 128 0,5 3-128 0,4 5 128 15,4 5-128-15,1 3 0 0,-3 2 128 0,2 3-128 16,-4 1 0-16,0 3 144 0,0 3-144 0,2 0 0 16,-1 4 128-16,-2 1-128 0,-4 0 0 0,-4 3 0 0,-7-1 0 15,-4 1 160-15,-5 0-160 0,-2 1 128 0,-2-1-128 0,-2-1-176 16,-6 1 48-16,-2-4-14928 15</inkml:trace>
  <inkml:trace contextRef="#ctx0" brushRef="#br0" timeOffset="4219.08">10325 5484 22975 0,'0'0'1024'0,"0"0"192"0,0 0-960 0,0 0-256 0,8-5 0 0,5 4 0 0,2-1 496 0,5 1 48 15,6-1 16-15,4-2 0 0,5 1 384 0,1-1 80 16,3 1 0-16,2-2 16 0,4-2-208 0,1 2-64 15,1 3 0-15,2-2 0 0,3-1-352 0,1 2-80 16,0 2-16-16,-1-2 0 0,-2 0-192 0,-2-3-128 0,-1 3 128 16,-4 1-128-16,-1 5-144 0,-1-1-112 0,-2 2 0 0,-1 0-9328 15,0-1-1856-15</inkml:trace>
  <inkml:trace contextRef="#ctx0" brushRef="#br0" timeOffset="4902.87">12358 4718 26031 0,'0'0'1152'0,"-9"5"240"0,5 4-1120 0,-2 8-272 0,2 5 0 0,1 6 0 0,1 4 0 0,-1 3-304 15,1 5 64-15,1 4 16 0,1 3 224 0,1 5 0 16,1 4 0-16,2 4 0 0,0 2-192 0,0-3 48 16,2 4 16-16,-2-11 0 0,1-10-64 0,1-6 0 15,1-6 0-15,0-8 0 0,1-7 192 0,1-6 0 16,0-5 0-16,2-4-128 0,2-4 272 0,2-3 64 15,4-7 16-15,2-2 0 0,0-3-16 0,3-2 0 16,2-6 0-16,-1-2 0 0,2-7-208 0,-2-1 176 0,-2 0-176 16,-1-2 160-16,-2 2-160 0,1-1 0 0,-2-1 144 0,1 1-144 15,0-1 128-15,1 5-128 0,-6 2 160 0,0 8-160 16,-1 1 0-16,-1 8 0 0,-3 2 0 0,-1 9 0 16,-9 4 0-16,9 4 0 0,-3 4 0 0,-2 6 0 15,-2 6-144-15,0 8 144 0,-2 5-208 0,-2 7 80 16,0 2 128-16,-1 7 0 0,0 5 0 0,-1 5 0 15,-3 10 0-15,0 6 0 0,-5 6 0 0,1 4 0 16,-1 1 0-16,0 6 0 0,-4 5 0 0,0 0 128 16,-1-1 368-16,1-4 80 0,-1-2 0 0,1-2 16 15,1-3 240-15,-2-8 32 0,-1-2 16 0,-1-5 0 16,-2-2-208-16,-2-5-32 0,0-1-16 0,0-6 0 16,-2-7-272-16,0-9-48 0,1-4-16 0,1-4 0 15,0-8-96-15,3-6 0 0,-3-4-16 0,3-8 0 16,-3-3 32-16,0-7 16 0,-1-6 0 0,0-6 0 15,1-5-32-15,1-7 0 0,0-4 0 0,4-6 0 0,1-5-192 16,6-4 0-16,2 2 0 0,4-2 0 0,3 0 0 0,6 3-192 16,3-1 192-16,7 4-208 0,1 3 208 15,5 4 0-15,6 2 0 0,3 4 0 0,3-1 0 0,3 6 160 16,3-1-160-16,7 6 128 0,3 2-128 0,4 5 0 16,3 4 0-16,-2 6 0 0,-3 4 0 0,1 5 0 15,-2 6 0-15,2 3-176 0,-3 4-128 0,2 1-16 16,0 6-16-16,-3-3 0 15,1 1-1632-15,-5-1-320 0,-5-1-64 0</inkml:trace>
  <inkml:trace contextRef="#ctx0" brushRef="#br0" timeOffset="5325.24">13442 4382 27647 0,'0'0'2448'0,"0"0"-1952"15,12-3-496-15,0 6 0 0,7 0 656 0,6-1 48 16,1-2 0-16,5 1 0 0,2-1 176 0,2-1 32 15,3 0 16-15,1 0 0 0,-3-1-544 0,1 1-96 16,0-2-32-16,-2 2 0 0,-2 0-256 0,-2 0 0 16,-1-1 0-16,-4 0 0 15,0-1-384-15,-2-2-64 0,0-1-32 0,0 0-9424 16,-1-6-1872-16</inkml:trace>
  <inkml:trace contextRef="#ctx0" brushRef="#br0" timeOffset="5692.62">14732 3359 27647 0,'0'0'2448'0,"0"0"-1952"15,-2 18-496-15,3 7 0 0,2 4 144 0,2 9-144 16,1 3 128-16,2 5-128 0,1 6 624 0,-1 8 32 15,0 2 16-15,0 5 0 0,-3 1-352 0,0-2-64 16,-3 1 0-16,1-3-16 0,-3-10-112 0,0-2-128 16,-1-6 176-16,-2-1-176 15,1-7-1280-15,-9-3-352 0,0-4-80 0</inkml:trace>
  <inkml:trace contextRef="#ctx0" brushRef="#br0" timeOffset="6729.21">6333 4765 5519 0,'0'0'496'0,"0"0"-496"0,0 0 0 15,0 0 0-15,0 0 1344 0,0 0 160 16,-9-11 32-16,0 4 16 0,0 2-544 0,3 0-112 0,6 5-32 0,-9-4 0 15,-3 1 0-15,3 2 0 0,2 1 0 0,-2 3 0 16,0-1-160-16,-1 3-16 0,-3-1-16 0,2-1 0 16,-2 2-288-16,0 4-64 0,-1-1-16 0,3 5 0 15,-2 0-48-15,0 1-16 0,1 4 0 0,-1 2 0 16,0 0 48-16,1 2 16 0,-4 3 0 0,5 3 0 16,-2-1 64-16,0 6 16 0,1 5 0 0,-1 3 0 15,0-2-64-15,2 1-16 0,1-1 0 0,1 7 0 16,-3-3-48-16,4 5 0 0,0 3 0 0,0-1 0 15,-2-1-64-15,2 1-32 0,2 1 0 0,1-2 0 16,1-5-32-16,2 1-128 0,2-3 192 0,1 0-64 16,1-1-128-16,2-4 0 0,1-3 0 0,2-7 0 15,0-4 0-15,2-2 0 0,1-2-160 0,1-7 160 16,-1-2-768-16,1-4-48 16,3-3-16-16,3-3-6640 0,1-4-1328 0</inkml:trace>
  <inkml:trace contextRef="#ctx0" brushRef="#br0" timeOffset="9908.87">6574 4807 20271 0,'-2'-8'1792'0,"2"8"-1424"0,0 0-368 0,0 0 0 16,2-10 688-16,-2 10 64 0,0 0 16 0,9-4 0 15,-9 4-496-15,10-1-80 0,-10 1-32 0,0 0 0 0,10 5-160 0,-10-5 0 16,7 10 144-16,-2 3-144 0,-3-2 0 15,1 6 128-15,0 3-128 0,-3 5 0 0,-2 1 192 0,-2 6-16 16,2 2-16-16,1 5 0 0,-1 10-160 0,1-2 128 16,0 2-128-16,1 3 128 0,0 2-128 0,1 0 0 15,-2-2 0-15,0-3 128 0,1-7-128 0,0-3 0 16,0-2 0-16,0-3 0 0,0-3 0 0,2-3 0 16,1-5 0-16,0-4 128 0,1-3-128 0,0-2 0 15,0-5 0-15,1 3 0 0,0-5 0 0,1 2 0 16,1-3 0-16,2 1 0 0,0-1-192 0,1-3-128 15,0 1-32-15,0-2 0 16,0-2-496-16,0 0-112 0,2-1 0 0</inkml:trace>
  <inkml:trace contextRef="#ctx0" brushRef="#br0" timeOffset="10115.59">6554 5342 20271 0,'0'0'1792'15,"6"-7"-1424"-15,6 1-368 0,6-3 0 0,7 1 1600 0,7-2 256 0,5-1 64 0,3 1 0 16,5-4-1312-16,-3 1-256 0,-5 2-48 0,1-3-16 16,-1 2-288-16,-2 2 0 0,-2-3 0 0,-1 2-8272 15,1 1-1760-15</inkml:trace>
  <inkml:trace contextRef="#ctx0" brushRef="#br0" timeOffset="10351.45">7409 5836 6447 0,'-5'9'576'0,"0"5"-576"16,3 6 0-16,0 6 0 0,1 0 4416 0,-1 4 768 15,-1 1 144-15,-2-1 48 0,-3-1-4256 0,-3 1-848 0,-3-3-272 0,-3 1 160 16,-2-6-288-16,-2 1-64 0,-1-4-16 0,0-3-7392 16,1-3-1472-16</inkml:trace>
  <inkml:trace contextRef="#ctx0" brushRef="#br0" timeOffset="10828.28">7801 5136 19343 0,'0'0'1728'0,"-8"5"-1392"0,4 8-336 0,2 1 0 0,-1 1 368 0,3 9 0 15,3 3 0-15,1 3 0 0,0 6-176 0,-1-1-16 16,1 0-16-16,1-1 0 0,2 0-160 0,2-1 160 16,1-3-160-16,-1-1 160 0,-1-5-160 0,1-4 0 15,0-3 0-15,1-4 0 0,2-7 0 0,-1-1 0 16,1-8 144-16,-1-2-144 0,1-4 0 0,-2-6-128 15,3-5 0-15,-1-4 0 0,-2 0-128 0,3-4 0 16,-3-2-16-16,0 1 0 0,-1 4 272 0,0-2-128 16,-2 2 128-16,-2-2 0 0,-2 3 464 0,1 0 208 0,1 1 32 15,-2 5 16-15,-3 5 208 0,1 2 32 16,-1 11 16-16,0 0 0 0,0 0-448 0,0 0-80 0,0 0-32 16,4 20 0-16,-3 8-416 0,-1 4 0 0,0 9 0 15,0 4 0-15,0 10 0 0,0 8 0 0,-1 9 0 0,-2 0 0 16,-2 3 0-16,-1 6 0 0,0 0-176 0,-3-1 176 15,0-5 0-15,-1-8-160 0,-2-7 160 0,0-7 0 16,-2-5 0-16,0-6 0 0,-2-6 0 0,1-3 0 16,0-5 0-16,-2-1 0 0,1-7 0 0,-1-2 0 31,-3-6-560-31,0-5-48 0,-3-5-16 0</inkml:trace>
  <inkml:trace contextRef="#ctx0" brushRef="#br0" timeOffset="11293.97">8327 4311 16575 0,'-10'-8'1472'0,"10"8"-1168"0,0 0-304 0,0 0 0 15,0 0 448-15,4 13 16 0,2-2 16 0,0 0 0 16,2 1-336-16,1 1-144 0,5 0 128 0,3 3-128 15,0 2 272-15,1 2-16 0,0 3-16 0,1 4 0 16,1 6 16-16,2 3 16 0,0 2 0 0,-1 4 0 16,2 2 16-16,0 4 0 0,0 6 0 0,0 4 0 15,0 6 80-15,-1 8 16 0,1 7 0 0,-4-3 0 16,0 1 0-16,-5-2 0 0,-2-3 0 0,-6-10 0 16,-1-3 144-16,-3-1 48 0,-5-1 0 0,-5-3 0 15,-2-6 0-15,-5 0 16 0,-4 2 0 0,-3 2 0 16,-7-4-160-16,-3-1-48 0,-2 2 0 0,0-1 0 15,-1-5-256-15,1-2-128 0,-2-4 128 0,0-3-128 16,-4-3-384 0,1-2-176-16,-1-5-16 0,2-5-12176 0</inkml:trace>
  <inkml:trace contextRef="#ctx0" brushRef="#br0" timeOffset="11726.95">9247 5415 17503 0,'0'0'768'0,"0"0"176"0,0 0-752 0,0 0-192 0,0 0 0 0,0 0 0 16,0 0 1280-16,0 0 240 0,13 7 32 0,2-5 16 15,3 1-720-15,1-3-144 0,2-1-16 0,0-1-16 16,1-1-224-16,1-3-32 0,1 3-16 0,3-2 0 0,-7-1-272 16,0-1-128-16,1 0 128 0,-4 0-128 0,0 0 0 0,-2 2 0 15,0-4 0-15,1 4 0 16,0 3-512-16,-1 1-192 0,-1-1-48 0,-1 4-6864 16,-3 0-1392-16</inkml:trace>
  <inkml:trace contextRef="#ctx0" brushRef="#br0" timeOffset="11974.2">9305 5831 7359 0,'0'0'656'0,"0"0"-528"0,0 0-128 0,0 0 0 16,0 0 4672-16,0 0 896 0,16 5 176 0,1-1 32 15,2-3-4304-15,0-2-880 0,2-3-160 0,2 0-48 16,1-5 240-16,-1 3 32 0,0-3 16 0,1 2 0 16,1 0-384-16,-1-2-80 0,1 3-16 0,-1-2 0 15,-1 2-192-15,1 2 128 0,0-2-128 0,1 1 0 16,0 0-224-16,2-3-144 0,2 4-16 0,-4 0-13840 16</inkml:trace>
  <inkml:trace contextRef="#ctx0" brushRef="#br0" timeOffset="13667.6">17642 5132 28959 0,'0'0'1280'0,"-9"6"272"0,4 6-1232 0,2 6-320 0,3 4 0 0,2 6 0 16,0 7-144-16,2 3-96 0,-1 5-16 0,2-2 0 0,-2 5 256 0,1-3 0 15,-1-1 0-15,-1 2 160 0,1-3-160 0,-2-3 0 16,0-4 144-16,2-4-144 0,0-5 0 0,-1-2 0 15,1-3 0-15,-1-5-8336 16,3-2-1776-16</inkml:trace>
  <inkml:trace contextRef="#ctx0" brushRef="#br0" timeOffset="13862.81">17583 4706 35007 0,'-17'-28'1552'0,"8"14"320"0,2 4-1488 0,5-1-384 0,-2 4 0 0,4 7 0 15,0 0 176-15,0 0-48 0,0 0 0 0,0 0 0 16,6-5-128-16,-6 5-176 0,0 0 48 0,11 4 0 31,-11-4-1776-31,10 5-336 0,-10-5-80 0</inkml:trace>
  <inkml:trace contextRef="#ctx0" brushRef="#br0" timeOffset="14227.92">18886 4944 24879 0,'-15'-13'2208'0,"-5"6"-1760"16,2 1-448-16,3 3 0 0,-2 1 1824 0,1 2 288 15,-1 5 48-15,-1 1 16 0,-1-1-1760 0,-1 5-416 16,-3-3 0-16,-4 6 0 0,1 1 0 0,-2 0 0 16,-3 1 0-16,2 3 0 0,5 0 0 0,-2-2 0 15,2 1 0-15,3-1 0 16,0 0-384-16,5-1-112 0,3-4-16 0,5 1-16 16,5 1-400-16,3-5-80 0,0-8-16 0,10 16 0 15,4 0 144-15,2 1 32 0,1 1 0 0,1-2 0 0,-1-2 624 0,1 3 224 16,1 0-144-16,0 1 144 0,0-3 368 0,-2 2 144 15,-3 1 48-15,0-2 0 0,-6 1 144 0,-2-1 16 0,-2 0 16 16,-7 0 0-16,-2-2 16 0,-5 1 0 0,-5-1 0 16,-6 2 0-16,-4-1-224 0,-6 0-32 0,0 2-16 0,-8-2 0 15,-4-4-352-15,-1 2-128 0,-2 0 0 0,4-3 144 32,4 0-1760-32,4-4-368 0,2 1-64 0</inkml:trace>
  <inkml:trace contextRef="#ctx0" brushRef="#br0" timeOffset="14600.75">20905 4885 8287 0,'-14'-14'736'0,"0"4"-592"16,1 1-144-16,1 4 0 0,-2-1 3632 0,-2 3 688 16,0 2 144-16,-3 4 16 0,-2 3-3264 0,-2 0-640 15,-2 10-144-15,-3 3-32 0,-2 2-160 0,-1 7-48 16,1 0 0-16,-3 5 0 0,-2 2-192 0,2 1 176 0,1 3-176 0,2 0 160 15,1 0-160-15,4 2 0 0,4-2 0 0,4 1 0 16,6-3 0-16,6-3 0 0,5-2 0 0,5-3 128 16,6-6-128-16,7-1-256 0,6-5 64 15,7-3 16-15,3-4-160 0,4-3-48 0,2-6 0 16,2-3 0 0,0-7-496-16,1 0-96 0,1-5-32 0,2 2-5792 0,1 0-1168 0</inkml:trace>
  <inkml:trace contextRef="#ctx0" brushRef="#br0" timeOffset="14998.86">21940 4901 20271 0,'-17'-16'1792'0,"6"7"-1424"0,-3 2-368 0,1 3 0 0,0 4 2256 0,3 5 384 16,-1 9 80-16,-3 1 16 0,1 3-2272 0,-2 4-464 15,-1-1 0-15,2 5-128 0,2 2 128 0,-2-2 0 16,2 2 0-16,3 3-128 0,2-3-16 0,2 0 0 16,1-5 0-16,3-2 0 15,2-2-320-15,4-2-64 0,3-4-16 0,2-1 0 16,1-7 80-16,6-2 16 0,-2-3 0 0,4-3 0 0,5 0 256 0,0-6 192 15,-1 0-208-15,3-5 80 0,-1-3 128 0,-1 2 0 16,-1-1 160-16,-3-1-160 0,0-1 640 0,-6 0 48 0,-3 1 0 16,-5 1 0-16,1 0 208 0,-5 1 32 0,-3-1 16 15,-4 4 0-15,-4 0-464 0,-6 1-96 0,-3 1 0 0,-1 3-16 16,0 6-368-16,1 0-256 0,0-1 32 0,4 2 16 31,1 2-2240-31,2-1-448 0,0 0-96 0,11-1-16 0</inkml:trace>
  <inkml:trace contextRef="#ctx0" brushRef="#br0" timeOffset="15301.47">22650 5029 27407 0,'0'0'592'0,"-1"11"128"0,-2 5 32 0,2 1 32 0,0 4-624 0,1 2-160 0,1-3 0 0,-1-1 0 16,-1-2 528-16,-2-3 80 0,3-4 16 0,0-10 0 0,0 13-96 0,0-13-16 15,0 0 0-15,0 0 0 0,0 0-352 0,0 0-160 16,10-11 128-16,-2-1-128 0,2-7 0 0,0-3 0 16,1-2 0-16,0 1 0 0,0-4-192 0,5 4 192 15,-2 3-192-15,2 2 192 0,1 3-208 0,-1 5 80 16,1 2 128-16,-2 6-208 0,-1 2 208 0,0 3 0 16,0 9-160-16,-1 4 160 0,-2 3 0 0,-1 3 0 15,-1 3 0-15,-2 6 0 0,-2 3 0 0,-3 1 0 16,-3 0 0-16,-3 2 128 0,-4 2-128 0,2 0 0 15,-3-8 0-15,0 0 0 0,0-9-192 0,2-3 48 0,0-3 0 16,2-4 0 0,2-5-1904-16,3-7-384 0</inkml:trace>
  <inkml:trace contextRef="#ctx0" brushRef="#br0" timeOffset="15571.76">23854 3894 25791 0,'0'0'1152'0,"0"0"224"0,0 0-1104 0,0 0-272 0,1 14 0 0,-1 6 0 15,-2 6 0-15,-2 3 0 0,-1 4 128 0,-2 8-128 16,0 3 0-16,-2 8 128 0,-1 3-128 0,-2 6 0 0,-2 6 144 0,2 6-144 15,-4 2 0-15,0 2 144 16,-1 2-144-16,-2 2 0 0,-4-1 0 0,-1-3 128 0,0-5-304 0,-1-6-64 16,-2-6-16-16,3-7-7408 15,0-7-1488-15</inkml:trace>
  <inkml:trace contextRef="#ctx0" brushRef="#br0" timeOffset="15770.24">23256 4879 32127 0,'0'0'1424'0,"0"0"304"0,16-5-1392 0,4 1-336 0,4 3 0 16,4-3 0-16,4-1 0 0,4 0 0 0,2 1 0 0,4-4 128 16,1 1-128-16,3 2 144 0,-1-4-144 0,-6 4 160 15,-3-4-352-15,-3 2-80 0,-1 2-16 0,-1-3 0 31,-2 1-1616-31,-1-2-320 0,-1 3-64 0</inkml:trace>
  <inkml:trace contextRef="#ctx0" brushRef="#br0" timeOffset="15959.81">24557 4723 29487 0,'-12'14'2624'0,"2"12"-2112"0,1 9-512 0,3 5 0 0,-3 6 1408 0,1 0 160 16,1 1 32-16,-1-1 16 0,-1 2-1616 0,2-1-160 16,-2-5-112-16,1-3-32 0,2-1 304 0,-3-3 176 15,1-1-32-15,1-6 0 16,-1-6-1856-16,2-5-368 0,-2-1-80 0</inkml:trace>
  <inkml:trace contextRef="#ctx0" brushRef="#br0" timeOffset="16346.48">25125 4673 31263 0,'0'0'1392'0,"0"0"272"0,0 0-1328 0,0 0-336 0,-5 13 0 0,0 0 0 15,0 6 0-15,-2 3 0 0,-1 3 0 0,-1 0 0 16,-2 2 224-16,1 3 32 0,-1-1 0 0,-1 2 0 15,0 2-96-15,0-8-16 0,1 1 0 0,1-6 0 16,1-5-144-16,1-4 0 0,3-2 0 0,5-9 128 16,0 0-128-16,0 0 0 0,0 0 0 0,3-14 128 15,4-6-128-15,3 0-176 0,4-7 48 0,4 1 0 16,1-5-224-16,3 1-32 0,3-2-16 0,3-1 0 16,1 1 400-16,1 3 0 0,-2 5 0 0,-3 2-128 15,1 4 352-15,-5 3 80 0,-3 2 16 0,-2 8 0 16,0 4 80-16,-4 4 32 0,-1 3 0 15,-3 7 0-15,0 3-240 0,-2 6-32 0,-2 6-16 0,-1 1 0 16,-1 4-144-16,-2 4 0 0,0 5 0 0,-1 1 0 16,-1 0 0-16,0 0-224 0,1-2 80 0,1-3 16 15,-3-3-384 1,3-6-80-16,4-9-16 0,3-2 0 0,2-1-384 0,3-10-80 16,3-2-16-16,5-5-7568 0,2-5-1520 0</inkml:trace>
  <inkml:trace contextRef="#ctx0" brushRef="#br0" timeOffset="16701.18">26174 4531 13823 0,'0'0'608'0,"-4"-7"128"0,-1-2-592 0,5 9-144 0,0 0 0 16,0 0 0-16,0 0 2864 0,0 0 528 0,0 0 128 0,-10 11 0 15,-1-2-2512-15,3 8-512 0,-3 6-112 0,1 4 0 16,0 5-240-16,-1-1-144 0,-1 4 192 0,2 2-192 16,0 5 0-16,0-4 0 0,1 2 0 0,2 0 0 15,2-1 0-15,4-7 0 0,1-3 0 0,3-3 0 16,2-5 0-16,2-4 0 0,4-7 0 0,1-5 0 16,3-5 0-16,7-5 0 0,5-4 0 0,2-6 0 15,3-4 160-15,0-5 32 0,-1-2 0 0,0-4 0 16,-1-3 240-16,-2 0 48 0,-4-3 16 0,-1 3 0 15,0 1 240-15,-1-2 48 0,-1 1 16 0,0 0 0 16,-2-2-240-16,-3 5-48 0,0-2-16 0,-4 8 0 16,0 1-496-16,-3 4 0 0,-3 8 0 0,-1-1 0 15,-5 12-1264-15,0 0-288 0,-2-9-64 0,2 9-7840 16,-9-4-1552-16</inkml:trace>
  <inkml:trace contextRef="#ctx0" brushRef="#br0" timeOffset="17095.45">27191 4514 24879 0,'0'0'1088'0,"9"-1"256"0,3-2-1088 0,5 3-256 0,3 0 0 0,2 2 0 16,1-1 1056-16,2-1 160 0,2-3 16 0,-1 0 16 15,-1-4-752-15,3 2-160 0,-3-4-16 0,3 0-16 16,0-3-304-16,-4 1 0 0,-1-1 0 0,-1-1 0 16,-2-2-192-16,-1 2 0 0,-4-1 0 0,0 1 0 15,-3 2 192-15,-3-3 0 0,0-1 0 0,-6 1 0 16,-3 5 0-16,-2-3 160 0,-3 5-32 0,-5-2 0 16,-4 3-128-16,-5 0 0 0,-6 5 0 0,0 5 0 15,-8 2 0-15,-1 7 0 0,-3 4 144 0,-4 2-144 16,-2 4 128-16,-3-1-128 0,3 5 160 0,-2 0-160 15,4 3 128-15,1 1-128 0,3-1 0 0,4 1 0 16,4-1 0-16,4-3 0 0,3 1 0 0,4-5 0 16,4-2-208-16,5 0-48 0,0-2 0 0,7 1 0 15,2-2-304-15,5 0-64 16,3-4-16-16,3 0 0 0,4 0-384 0,6-2-96 16,0-3-16-16,7 2-9888 0</inkml:trace>
  <inkml:trace contextRef="#ctx0" brushRef="#br0" timeOffset="17424">28449 4447 17503 0,'0'-17'768'0,"0"10"176"0,-1-5-752 0,-1 5-192 0,1-4 0 0,0 5 0 16,-2-2 1984-16,1 2 352 0,-2 1 80 0,-2-3 16 15,-3 3-1792-15,-1 2-336 0,-1 0-80 0,-1-1-16 16,-5-2-400-16,3 1-96 0,2 1-16 0,-2-1 0 31,-2 1-176-31,2 0-32 0,3 0-16 0,2 1 0 16,1-2 16-16,8 5 16 0,0 0 0 0,0 0 0 0,-7-6 144 0,7 6 32 0,0 0 0 0,0 0 0 16,0 0 0-16,0 0 0 0,0 0 0 0,0 0 0 15,11 6 176-15,-1-1 144 0,1-3-192 0,-1 2 192 16,-3 1 0-16,2 1 0 0,-9-6 160 0,10 4-32 15,-10-4-128-15,11 3 0 0,-11-3 0 0,0 0 128 16,0 0-128-16,0 0-240 0,0 0 64 0,0 0-8592 16</inkml:trace>
  <inkml:trace contextRef="#ctx0" brushRef="#br0" timeOffset="17867.32">27544 4350 19343 0,'-5'-12'1728'0,"0"3"-1392"0,0-2-336 0,0 8 0 16,5 3 1648-16,0 0 256 0,-11 1 48 0,1 1 16 15,-1 4-1456-15,-2 4-272 0,-2 4-64 0,-3 6-16 16,-3 4-160-16,-2 7 0 0,-3-1 0 0,0 3 0 16,-4 5 0-16,1 2 0 0,-3 2 0 0,3 1 0 15,2-4 0-15,4 1 0 0,3 0 0 0,6 0 0 16,7-6 0-16,4-2 0 0,6-2 0 0,4-5 0 16,5-3 0-16,5-5 0 0,6-4 0 0,6-4 0 15,7-6 0-15,3-5 128 0,2-7-128 0,2-4 128 16,-1-1-128-16,0-7 0 0,0-1 0 0,1-2 0 15,-1-3 0-15,2 1 192 0,-2-5-192 0,1 3 192 16,-1-4 400-16,-3 1 96 0,-1-1 16 0,-7 0 0 16,-5-2 240-16,-4 1 48 0,-7 1 16 0,-3 3 0 15,-6 1-352-15,-5 2-64 0,-4 7-16 0,-6 1 0 16,-5 2-576-16,-8 6 0 0,-7-1 0 0,-9 6 0 16,-7 4-416-16,-3 1-96 0,-4 1-32 15,0 6-9712-15,1 3-1952 0</inkml:trace>
  <inkml:trace contextRef="#ctx0" brushRef="#br0" timeOffset="18398.98">28768 4256 14735 0,'0'0'1312'0,"0"0"-1056"0,-1-9-256 0,1 9 0 15,0 0 1072-15,5-5 144 0,-5 5 48 0,0 0 0 16,5-11-816-16,0 6-144 0,-5 5-48 0,0 0 0 15,0 0-128-15,0 0-128 0,0 0 192 0,0 0-192 16,-1-9 352-16,1 9-32 0,-9-7-16 0,-1 4 0 16,-2-1 144-16,-2 0 48 0,-2 3 0 0,-5 1 0 15,-1 0-160-15,-4 5-16 0,-2 1-16 0,-1 2 0 16,-2 3-144-16,3 3-32 0,4 0 0 0,3 1 0 0,0 6 176 0,6-3 16 16,1-3 16-16,4 3 0 0,5-1-176 0,4 1-32 15,3-4-128-15,5-1 192 0,4 0-192 0,4-2 0 16,4 1 0-16,5-4 0 0,3 3 0 0,2 0-256 15,2-1 48-15,1 4 16 0,-1-1 192 16,2 3 0-16,-2 3-160 0,2 3 160 0,0-2 0 16,-1 5 0-16,-3 0 128 0,-3-2-128 0,-4 1 384 0,-3 1 0 15,-3 0 0-15,-6 1 0 0,-4-3 192 0,-3 0 48 16,-6-1 0-16,-3 1 0 0,-7-3 320 0,-5-1 64 16,-5-1 16-16,-7-2 0 0,-6-1-192 0,-2 2-48 15,-4-4 0-15,-3-1 0 0,-5 2-464 0,-3-5-80 0,-6 1-32 16,-6-4 0-16,-7-3-400 0,2-1-96 0,1-4-16 0,8 0-10448 15,7-3-2112-15</inkml:trace>
  <inkml:trace contextRef="#ctx0" brushRef="#br0" timeOffset="19763.77">18494 6971 1839 0,'0'0'160'0,"0"0"-160"0,-8-2 0 0,2-1 0 0,-1 1 1248 0,7 2 224 16,-7-2 32-16,7 2 16 0,-8-1-624 0,8 1-128 16,-8-4-32-16,1 0 0 0,7 4 48 0,-9-2 16 15,0-2 0-15,1 2 0 0,2-1-144 0,1 0-16 16,5 3-16-16,-10-6 0 0,2 1 128 0,2 0 16 16,3-3 16-16,1 3 0 0,2 5 224 0,-3-5 32 15,2-6 16-15,0 3 0 0,1-2-128 0,0 2-32 16,0-2 0-16,1 4 0 0,1-4-432 0,1 2-80 15,-1-5-32-15,0 2 0 0,-1-2-128 0,-1-1-32 16,-1-4 0-16,-1 0 0 0,-1-1 112 0,-2-2 16 16,-2-5 0-16,0 2 0 0,-4-8 80 0,0 7 32 0,-2-2 0 0,-1 3 0 15,-1-1 80-15,-1 1 0 0,-2 1 16 16,0-1 0-16,-1 2-128 0,1 4-16 0,-1 4-16 0,1 4 0 16,0-1-240-16,1 6-128 0,-1 3 128 0,-1 2-128 15,0 7 0-15,0 5 0 0,-2 2 0 0,1 7 128 16,0-2-128-16,-2 5 0 0,0 4-128 0,1 2 128 15,-1 2 0-15,2 5 0 0,1 6 0 16,2 0-128-16,2 2 128 0,2 3 0 0,3 6 0 0,2 4-128 16,5 1 128-16,-1 3 0 0,-1 0 0 0,3 0 0 15,6 1 0-15,0-4 144 0,1 5-144 0,4-6 0 16,-3 0 0-16,3-5 0 0,0-2 0 0,0-3 0 16,1-6-176-16,0-3-80 0,2-2-32 0,-2-5 0 15,-1-3-320-15,0-4-64 16,0-4-16-16,-2-4 0 0,2-6-1712 0,-1-2-352 0,-8-9-64 15,0 0 0-15</inkml:trace>
  <inkml:trace contextRef="#ctx0" brushRef="#br0" timeOffset="20212.93">17562 7373 18431 0,'-12'-5'1632'0,"12"5"-1312"16,-10-5-320-16,10 5 0 0,-4-8 3280 0,4 8 592 15,0 0 112-15,12-2 32 0,-1-5-3232 0,7 2-640 0,2-1-144 0,7-3 0 16,2 1 224-16,10-6 32 0,4 0 16 0,5 2 0 16,4-4-272-16,0-2 0 0,-1-2 128 0,0-1-128 15,0 0-240-15,0 1-96 0,-3-2-32 0,0 2 0 32,2 2-832-32,-1-1-160 0,0 1-48 0,-7 3 0 15,-5 0-416-15,-6 3-96 0,-3 5 0 0,-4 0-16 16,-6 2 1104-16,-4 4 240 0,-4 2 32 0,-10-1 16 0,3 12 1216 0,-4 0 240 0,-4 2 48 0,-3 7 16 15,-2-2 384-15,-2 4 80 0,0 2 16 0,0 3 0 16,-1 0-560-16,2 0-96 0,1 0-32 0,3-3 0 16,-1 1-400-16,4-3-96 0,2-4-16 0,2-3 0 15,2-3-128-15,3 0-128 0,2-3 144 0,1-6-144 16,1-4 128-16,4-4-128 0,-1-4 0 0,4 1 0 16,0-6 0-16,5-2 128 0,0-4-128 0,2-1 0 15,0 0 0-15,0 0 128 0,-3-6-128 0,-1 4 0 16,-1-1 448-16,-4 1-16 0,-4-2 0 0,-2 4 0 0,-4-1 384 15,-3 2 80-15,-2 0 0 0,-2 1 16 0,-1 3-208 0,-2 0-64 16,-4 1 0-16,-2 2 0 0,0 0-640 0,-1 7 0 16,-1 1 0-16,0 6 0 15,0 3-1664-15,1 3-384 0,-1 1-64 16,1 4-12960-16</inkml:trace>
  <inkml:trace contextRef="#ctx0" brushRef="#br0" timeOffset="20504.83">19339 6975 27647 0,'-14'10'1216'0,"5"4"256"0,-1 7-1168 0,1 6-304 0,3 4 0 0,1 5 0 15,1-1 1072-15,-3 1 144 0,2-3 48 0,0-3 0 16,0-4-752-16,1-3-160 0,-1-4-32 0,1-7 0 15,1-3-96-15,3-9-32 0,0 0 0 0,0 0 0 16,-8-1 64-16,3-10 16 0,2-6 0 0,-1-3 0 16,4-4-16-16,2-4 0 0,0 0 0 0,5-3 0 15,2 1-256-15,3 2 0 0,4-2 0 0,3 6 0 16,1-2 0-16,3 3 0 0,6 2 0 0,2 2 0 16,2 1 0-16,1 5 0 0,2 0 0 0,-1 5-144 15,-1-1 16-15,5 5 0 0,0 2 0 0,-1 1-10384 16,0 1-2080-16</inkml:trace>
  <inkml:trace contextRef="#ctx0" brushRef="#br0" timeOffset="21774.12">22261 6816 24879 0,'-11'-14'2208'0,"-2"3"-1760"0,2 2-448 0,-1 0 0 0,1 3 992 0,1 2 112 16,-1-3 32-16,0 4 0 0,-2 0-656 0,-1 0-128 16,-2 2-32-16,-2 1 0 0,-2 1-128 0,-3 6-16 15,-4 3-16-15,-2 3 0 0,-3 5-160 0,0 3 0 16,0 2 0-16,2 5 128 0,-1 0-128 0,6 5 0 15,1 0 0-15,2 0 0 0,6-2 0 0,0 3 0 16,6-2-144-16,4-2 144 0,3-4-192 0,5-5 32 0,2 0 0 16,3-9 0-16,3-2 160 0,3-6-208 0,2-4 80 15,3-2 128-15,5-5 0 0,1-4 192 0,0-2 0 16,4-3 0-16,0-3-16 0,1 0 0 0,1-1 0 0,-2 1 0 16,-2 0-16-16,0 2 0 0,-3-1 0 0,-3 0 0 15,-4 0 144-15,-2 4 16 0,-3 3 16 0,0-1 0 16,-1 3-96-16,-10 9-32 15,0 0 0-15,10 0 0 0,-10 0-208 0,0 0 0 0,8 12 0 0,-4 3 0 16,0 2 0-16,-2 2-192 0,-1-2 192 0,1 4-160 16,-2 0 0-16,2 4 0 0,1-1 0 0,1 1 0 15,1 2-64-15,0-4-16 0,1-2 0 0,3-3 0 16,1-4 64-16,3-1 16 0,1-7 0 0,2 1 0 16,2-5 160-16,3-3 0 0,0-4 160 0,2-3-160 15,4-2 384-15,2-2-32 0,4-5 0 0,1-2 0 16,1-3-224-16,-2 0-128 0,-1 0 128 0,-5 0-128 15,1-2 0-15,-2 0 128 0,-2-1-128 0,0-1 0 0,2-1 192 16,-1-3-48-16,0-1 0 0,2 2 0 0,0-3-16 16,0-2-128-16,-2-1 192 0,2-4-64 0,1-5-128 15,-3-1 128-15,-1-3-128 0,2-3 128 0,-5-4-128 0,0-2 0 16,-4-3 0-16,1-1 0 0,-1 2 0 0,-2 4 0 16,-2 2-128-16,-2 4 128 0,-1 7 0 0,-2 7-144 15,-3 2 144-15,-3 7 0 0,2 2 0 0,-4 6 0 16,-1 6 0-16,-2 1 0 0,2 6-160 0,1 5 160 15,0 0-128-15,-11 4 128 0,-1 2-256 0,0 7 48 16,-2 8 0-16,-2 5 0 0,-1 0-32 0,-1 7 0 16,-1 5 0-16,0 2 0 0,0 8 16 0,-2 4 0 15,0 4 0-15,0 8 0 0,2 1-32 0,1 1 0 0,2-1 0 16,2-4 0-16,1 0 256 0,4-2-144 16,2-6 144-16,4-3-128 0,3-3 128 0,1-5 0 0,3-7 0 15,4-2 0-15,2-4 0 0,1-7 0 0,3-3 192 16,6-5-64-16,0-6 32 0,4-3 16 0,3-4 0 15,2-6 0-15,3-3-176 0,2-2 0 0,2-1 144 0,-1-10-144 16,1-4 0-16,1-2-256 0,1-3 32 0,1-1 16 16,3 1 208-16,3-5-176 0,0-1 176 0,4-1-160 15,0-4 160-15,1 0 0 0,-4-1 0 0,-3-5 128 16,-2 0-128-16,-2 0 192 0,-2-3-64 0,0-1 0 16,-3-4-128-16,-1-1 0 0,-2 1 128 0,-4-2-128 15,0-3 0-15,-4 3 128 0,-4 1-128 0,-2 2 0 16,-5-2 0-16,-1 5 0 0,-4 6 0 0,-3 9 0 15,-4 9 0-15,-3 8 176 0,-3 2-16 0,-3 6 0 16,-2 5 128-16,-5 6 32 0,1 2 0 0,-5 11 0 0,0 5-320 16,-6 3 0-16,-3 11 0 0,0 6-144 0,-3 10 144 0,1 3 0 15,1 8-144-15,1 2 144 0,2 7 0 16,2 4 0-16,0 1 0 0,2 1 0 0,3 0 0 0,2-2 0 16,3-1 0-16,6-3 0 0,5-3 128 15,4-4-128-15,4 2 128 0,4-6-128 0,3-3 0 0,6-9 0 16,2-3-224-16,4-5 80 15,1-5-2080-15,5-4-400 0</inkml:trace>
  <inkml:trace contextRef="#ctx0" brushRef="#br0" timeOffset="22568.24">26448 5808 26719 0,'0'0'2368'0,"0"0"-1888"0,0 0-480 0,0 0 0 15,0 0 816-15,-7 9 64 0,2 1 16 0,-1 3 0 16,1 2-704-16,-1 3-192 0,-2 2 0 0,0 6 0 0,-1 0 192 0,-3 8-48 16,-2 1 0-16,-1 2 0 0,-2 4 16 0,1 4 0 15,-3 0 0-15,0 3 0 0,0 4 16 0,0 0 0 16,0 2 0-16,3-7 0 0,5-1 96 0,2-1 32 16,3-3 0-16,3 0 0 0,2 1 32 0,5-6 16 15,-2-4 0-15,7-3 0 0,3-1 96 0,1-6 0 16,5-3 16-16,3 0 0 0,2 2-144 0,2-8-16 15,5-4-16-15,1-4 0 0,1 0-288 0,2-9-224 16,2-1 32-16,2-1 16 16,1-1-688-16,3-4-144 0,1-2-16 0,1-2-9072 15,-3-5-1808-15</inkml:trace>
  <inkml:trace contextRef="#ctx0" brushRef="#br0" timeOffset="22782.69">25837 6492 36575 0,'-5'-14'1616'0,"5"14"336"0,0 0-1568 0,11-4-384 0,7 0 0 0,6 3 0 16,7-1 0-16,8-1 0 0,7 1 0 0,12-4 0 16,12-1 288-16,7 0 80 0,3-4 16 0,5 2 0 15,4-5-48-15,5 3 0 0,5-1 0 0,-4-2 0 16,-4 2-208-16,-4-1-128 0,1-1 160 0,1-1-160 15,1-2-176-15,-6 3-128 0,-5 1-16 0,-7 4-16832 16</inkml:trace>
  <inkml:trace contextRef="#ctx0" brushRef="#br0" timeOffset="23489.08">18518 8955 12895 0,'0'0'1152'0,"0"0"-928"16,-13 0-224-16,4 0 0 0,9 0 5408 0,-7 8 1040 0,1 2 208 15,1 5 32-15,0 3-5072 0,0 5-1008 0,-1 0-208 0,1 2-32 16,0 3 96-16,1 2 32 0,-1 1 0 0,-2 4 0 16,-2-1-320-16,1 0-176 0,-3-1 192 0,0-5-192 15,0 0 0-15,-1-1 0 0,-1-2-160 0,1-3 160 32,-1-3-736-32,0-2-32 0,1-3 0 0,0-7 0 15,2 0-1856-15,0-6-384 0,3-4-80 0,0-7-16 0</inkml:trace>
  <inkml:trace contextRef="#ctx0" brushRef="#br0" timeOffset="23680.15">18138 8638 36575 0,'-16'-13'1616'0,"10"9"336"0,6 4-1568 0,0 0-384 0,0 0 0 0,0 0 0 0,-4-9 400 0,4 9 0 16,0 0 0-16,0 0 0 0,0 0-176 0,0 0-32 15,0 0-16-15,9-5 0 0,0 0-176 0,1 0-192 16,0 1 32-16,2 2 16 16,1-1-2528-16,1 2-496 0</inkml:trace>
  <inkml:trace contextRef="#ctx0" brushRef="#br0" timeOffset="24048.64">20287 8597 29487 0,'12'-17'1296'0,"-1"7"288"0,6-1-1264 0,2 1-320 0,1-4 0 0,-1 0 0 16,-2 1 304-16,-3-1 0 0,-3-1 0 0,-3-1 0 15,-5-1 272-15,-3-1 64 0,-3-1 16 0,-4 0 0 16,-3-5-288-16,-3 3-64 0,-2 1-16 0,-3 1 0 15,-3 1-288-15,0 3 0 0,-2 1 0 0,2 4 0 16,-2 1 0-16,-1 6 0 0,0 4 0 0,-2 8 0 16,0 2-256-16,-1 5 64 0,-1 3 0 0,0 5 0 15,-1 2 192-15,-1 5 0 0,1 5 0 0,1 5 0 16,0 2 0-16,2 0 0 0,0 4 208 0,3 1-64 0,2 6 16 16,3 1 0-16,1 2 0 0,3-1 0 0,3-2-32 0,2 2-128 15,3-2 192-15,-1-4-64 0,4-4-128 0,1-3 0 16,4-4-192-16,0-4 192 0,2-4-352 0,0-6 48 15,0-2 16-15,1-3 0 16,0-3-2384-16,-1-4-464 0,-4-13-112 0,0 0-16 0</inkml:trace>
  <inkml:trace contextRef="#ctx0" brushRef="#br0" timeOffset="24235.72">19260 9150 3679 0,'6'-8'320'0,"10"-2"-320"0,7 0 0 16,13-3 0-16,13 3 7424 0,4-1 1408 0,-2-6 272 0,5 2 64 15,5-3-7280-15,4 3-1456 0,3 1-304 0,6 1-128 16,0-2 208-16,0-2-32 0,-1 1-16 16,-2 2 0-1,-2 4-1520-15,-3-2-304 0,2 5-64 0</inkml:trace>
  <inkml:trace contextRef="#ctx0" brushRef="#br0" timeOffset="27724.06">22158 8345 2751 0,'4'-24'128'0,"-3"10"16"0,-1-1-144 0,0-2 0 0,2 0 0 0,-1-3 0 16,-1 1 3248-16,1 0 608 0,-1-1 128 0,0 2 32 15,0 0-1856-15,0 3-368 0,0 1-80 0,1 4-16 16,2-1-304-16,-3 11-64 0,2-9-16 0,-2 9 0 16,0 0-240-16,0 0-48 0,0 0-16 0,0 0 0 15,0 0-592-15,0 0-112 0,3 15-32 0,0 9 0 16,-2 12-272-16,-1 4 0 0,0 9 0 0,-4 5 0 16,0 9 0-16,-1 3 0 0,-1 1 0 0,1 4 0 15,1 2 128-15,1-2-128 0,1-6 0 0,4-6 0 16,1-1 0-16,2-8 0 0,1-8 0 0,2-7 0 15,2-9 0-15,0-8 0 0,0-10-144 0,3-3 144 16,1-5 0-16,1-5 0 0,3-5 0 0,3-8 0 16,1-11 256-16,5-6 0 0,0-3-16 0,6-6 0 0,2-3-16 15,5-4 0-15,1-4 0 0,-2 1 0 16,0-1-224-16,-2 3 144 0,-4 0-144 0,-1 7 128 0,-1 8 64 0,-1 7 0 16,-1 2 0-16,-2 7 0 0,-3 9-192 0,0 7 128 15,-1 7-128-15,-3 10 128 0,1 5-128 0,-2 8 0 16,0 6 0-16,-4 6 0 0,-3 6 0 0,-5 7-224 15,-3 5 80-15,-4 7 16 0,-4 4-64 0,-5 7-16 16,-7 5 0-16,-2 0 0 0,-5 2 208 0,-5 0 0 16,-5 0-160-16,-2-1 160 0,-4 1 0 0,0-4-144 15,0-7 144-15,-8-9 0 0,-7-6 0 0,0-2 0 16,-5-3 192-16,3-7-48 0,4-3 32 0,1-7 0 16,2-7 0-16,3-6 0 0,4-5-32 0,1-7 0 15,4-12 0-15,1-7 0 0,-1-11 112 0,6-5 0 16,2-7 16-16,6-7 0 0,5-3-144 0,7-7-128 0,6-1 144 0,9-1-144 15,8 0 0-15,9 2 0 0,7 2 0 0,6 6-160 16,8 3 160-16,4 3-208 16,3 6 80-16,6 3 128 0,6 6 0 0,6 5 0 0,6 4 0 0,2 8 192 15,-2 1-192-15,-3 5 0 0,0 7 144 0,0 2-144 16,-4 5-144-16,-1 3-112 0,-4-3 0 0,-2-2-10432 16,-6 1-2064-16</inkml:trace>
  <inkml:trace contextRef="#ctx0" brushRef="#br0" timeOffset="28106.04">24106 8240 33119 0,'-11'-5'1472'0,"11"5"288"0,0 0-1408 0,0 0-352 0,0 0 0 0,0 0 0 16,17 7 352-16,5-2 0 0,4-1 0 0,6-1 0 15,2-3 64-15,6 0 16 0,3-2 0 0,5 1 0 16,4 0-160-16,6 0-16 0,3-1-16 0,1 0 0 16,4-3-240-16,-2 0 128 0,-5 0-128 0,1-3 0 15,0 2 128-15,-2 2-128 0,-1-1 0 0,1 0 0 32,-4 0-416-32,-3 2-176 0,-6 0-48 0,-8 2 0 15,-7 1-2624-15,-10 0-512 0</inkml:trace>
  <inkml:trace contextRef="#ctx0" brushRef="#br0" timeOffset="28336.44">24174 8748 27647 0,'0'0'2448'0,"0"0"-1952"0,14-2-496 0,7-1 0 0,7-1 2624 0,7 3 448 16,7 0 64-16,8-2 32 0,4-1-2208 0,10-3-448 15,7-2-96-15,1-4-16 0,2-3-64 0,1-2-16 16,0-1 0-16,4-2 0 0,2 1-320 0,-2-3 0 16,-3-3 0-16,-7 1 128 15,-7 0-704-15,-4 2-144 0,-6 1-32 16,-4 3 0-16,-4-1-2160 0,-2 2-432 0,8-8-96 0,-14 6-16 0</inkml:trace>
  <inkml:trace contextRef="#ctx0" brushRef="#br0" timeOffset="28653.5">24945 7599 26719 0,'0'0'2368'0,"0"0"-1888"0,-2-10-480 0,2 10 0 16,0 0 2544-16,0 0 400 0,4 8 96 0,2 9 16 16,-2 10-2304-16,-1 5-464 0,-3 6-96 0,-3 5 0 0,-3 7 0 0,-3 6 16 15,-5 7 0-15,-4 8 0 0,-3 6-64 0,-4 5-16 16,-1 1 0-16,-2 3 0 0,-1 2-128 0,-2 0 0 16,-1-8 0-16,2 1 128 0,-2-3-128 0,1-5-144 15,4-4 144-15,1-5-208 16,4-11-512-16,3-6-112 0,3-5 0 15,3-5-16-15,3-8-1648 0,4-2-320 0,2-11-64 0,3-6-10320 0</inkml:trace>
  <inkml:trace contextRef="#ctx0" brushRef="#br0" timeOffset="29187.35">27117 7754 29487 0,'-13'-4'2624'0,"-2"2"-2112"0,-3 1-512 0,-1 3 0 16,-1 6 336-16,-3 2-32 0,-3 5-16 0,0 2 0 0,-2 2-64 0,-5 2-16 16,-3 12 0-16,-1 3 0 15,-2 2 96-15,-1 5 16 0,2 4 0 0,3 5 0 0,2 4-64 0,2 4-16 16,2 2 0-16,5 5 0 0,3-3-112 0,6 2 0 15,2-5-128-15,6 0 192 0,4-6-192 0,6-5 0 16,4-6 0-16,9-6 0 0,4-6 0 0,9-5 144 16,7-6-144-16,11-7 128 0,10-3 576 0,5-10 128 15,1-9 0-15,4-7 16 0,6-7-48 0,4-7-16 16,4-3 0-16,2-7 0 0,1-4-400 0,-7-4-96 16,-5-5-16-16,-6-3 0 0,-6-1 336 0,-7-3 64 15,-6-4 16-15,-6 3 0 0,-6-3 64 0,-6 5 16 0,-6 4 0 0,-7 5 0 16,-10 8-416-16,-7 4-80 15,-7 4-16-15,-10 2 0 0,-10 4-256 0,-7 2-256 0,-9 1 64 16,-8 6 0 0,-9 5-1072-16,-10 7-208 0,-11 2-32 0,-11 5-11296 0,-9 3-2240 0</inkml:trace>
  <inkml:trace contextRef="#ctx0" brushRef="#br0" timeOffset="31214.11">28366 10769 1839 0,'3'-18'160'0,"3"-1"-160"0,4-1 0 0</inkml:trace>
  <inkml:trace contextRef="#ctx0" brushRef="#br0" timeOffset="31864.6">28717 10157 11967 0,'0'0'1072'0,"0"0"-864"15,-2-9-208-15,2 9 0 0,0-8 1872 0,0 8 336 16,0 0 64-16,0 0 16 0,2-9-1216 0,-2 9-240 16,0 0-64-16,0 0 0 0,0 0 0 0,0 0 0 0,0 0 0 15,0 0 0-15,3 13-432 0,-1 5-80 0,1-1-32 0,-2 4 0 16,-1 4-224-16,1 4 144 0,-1 4-144 0,0 3 128 16,2 6 0-16,-4 5 0 0,1 4 0 0,-1 5 0 15,-2 4-128-15,0 6 160 0,-2 5-160 0,-1 4 160 16,1 2-16-16,-2 3 0 0,-1 4 0 15,-2-1 0-15,0 1 48 0,-1-2 0 0,-2 1 0 0,1 2 0 16,1-1 112-16,-1-1 16 0,2 1 16 0,-1-2 0 16,-1 1 48-16,6-1 0 0,-3-3 0 0,2 0 0 15,0-3-16-15,3 1 0 0,0-1 0 0,1 4 0 16,1-4-16-16,0 0 0 0,-2-4 0 0,0 3 0 16,-3-3-176-16,3-1-48 0,-3 2 0 0,2-3 0 15,-2-2-128-15,0 1 192 0,-3-2-192 0,3-1 192 0,-3-5-48 16,0 5 0-16,-3-2 0 0,1 2 0 0,3 0 144 15,0-2 32-15,-4-1 0 0,1 0 0 16,0-1 0-16,1 1 0 0,-1 5 0 0,3 2 0 0,-2-3-16 0,2 0 0 16,1-4 0-16,0 2 0 0,-1-4-112 0,3 3-32 15,-1-1 0-15,3 1 0 0,0-4-32 0,1 1-128 16,2-2 192-16,-1-2-64 0,-1 0-128 0,2 4 0 16,-1-1 0-16,1 3 128 0,-1-2-128 0,3 6 128 15,0 1-128-15,1 3 128 0,1 1-128 0,-2-1 0 16,-2 1 0-16,1-3 0 0,-2-3 128 0,1-1-128 15,-2-3 0-15,0-1 128 0,-1-4-128 0,1-1 192 16,-1 0-192-16,1-3 192 0,1-2-192 0,0-2 128 0,1-6-128 16,0-1 128-16,1-3-128 0,1 1 0 0,0-5 0 15,1-2 0-15,-1-6-224 0,2 2-32 16,0-3 0-16,-2-1 0 16,0-5-576-16,0-1-128 0,0-2-32 0,-1-6 0 15,0-2-1840-15,1-9-368 0,0 0-80 0</inkml:trace>
  <inkml:trace contextRef="#ctx0" brushRef="#br0" timeOffset="33704.98">25714 13487 21535 0,'-16'2'960'0,"9"0"192"0,-3-2-928 0,10 0-224 0,0 0 0 0,0 0 0 15,-7 1 704-15,7-1 112 0,0 0 16 0,0 0 0 16,0 0-272-16,0 0-48 0,12-1-16 0,0-1 0 0,5 1 0 0,1-2 0 16,1-2 0-16,1-1 0 0,0 1-128 0,5-1-32 15,1-3 0-15,1 5 0 0,5-1-48 0,3 0-16 16,6 2 0-16,1 1 0 0,7 0-80 0,4 1 0 16,0 0-16-16,0 1 0 0,0 2 32 0,0-2 16 15,-2 0 0-15,3 2 0 0,4-1-32 0,4 0 0 16,4 3 0-16,1 0 0 0,-3-2-192 0,-2 1 128 15,-2-2-128-15,3 2 0 0,4-2 256 0,0 0-32 16,7-1-16-16,-3 1 0 0,0 2-80 0,-5 0 0 16,0-2-128-16,0 0 192 0,2-1 0 0,3 4 0 15,1 0 0-15,2 1 0 0,-12-1 0 0,-1-2-16 0,2 1 0 16,-1-1 0-16,1 2-32 0,4 1 0 0,0-2 0 0,-1 1 0 16,-4-4 80-16,-3 0 16 0,-3 0 0 0,1 1 0 15,3-1 48-15,1 1 16 0,2-2 0 0,2 0 0 16,0-2-128-16,-3-1-32 0,-3 0 0 15,-2 1 0-15,1-1-144 0,2 1 128 0,2-3-128 0,2 2 128 16,1 0-128-16,-4 2 0 0,-4-1 144 0,-4-2-144 16,-1 1 0-16,1 2 0 0,0-1 0 0,4 1 128 15,0 0-128-15,1 1 192 0,-1-3-64 0,-4 4 0 16,-3 0-128-16,-2 0 192 0,0-1-64 16,1 1 0-16,0 1 0 0,0-1 0 0,-1 0 0 0,0 0 0 15,0-1-128-15,-1 1 144 0,-1 0-144 0,-3 0 160 16,1 0-160-16,-4 1 0 0,1 3 0 0,-2-3 0 15,1 1 0-15,-2-1 0 0,-1-1 128 0,1 1-128 0,1-1 0 16,-1 1 0-16,-3 1 0 0,-1-1 0 0,-1 0 0 16,-2 2 0-16,-5-2 0 0,0-1 128 0,-2 0-128 15,1 0 0-15,2 3 0 0,-3-2 0 0,-1 0 0 16,-3 0 0-16,2-1 0 0,-2 3 0 0,-1-2 0 16,-1 3 0-16,-1-1 0 0,-1 2 0 0,1 0 0 0,-2-1 0 15,-2 1 0-15,-2 1 0 0,1-2 0 16,-2 1 0-16,0 2 128 0,-1-3-128 0,-9-4 0 0,10 7 0 15,-2 0 0-15,-8-7 0 0,7 5 0 0,-7-5 0 16,8 8 0-16,-8-8 0 0,0 0 0 0,0 0 0 16,6 9 0-16,-6-9-176 15,0 0-256-15,0 0-48 0,0 0-16 0,0 0 0 16,0 0-2000-16,0 0-416 0</inkml:trace>
  <inkml:trace contextRef="#ctx0" brushRef="#br0" timeOffset="39893.71">31181 13225 11263 0,'0'0'0'0,"0"0"0"0,0 0 2656 0,0 0 544 0,0 0 96 0,0 0 32 15,-10-5-2032-15,10 5-400 0,0 0-64 0,0 0-32 16,-8-1-336-16,8 1-64 0,0 0-16 0,0 0 0 15,0 0-256-15,0 0-128 0,-6-6 0 0,6 6 128 0,0 0-128 0,0 0 0 16,0 0 0-16,0 0 0 16,0 0 0-16,0 0 0 0,0 0 0 0,1 9 0 0,-1-9-144 0,7 12 144 15,5-3 0-15,1 0 0 0,1-3 0 0,2 3 256 16,1-4-32-16,3 1 0 0,2 2 128 0,0-2 32 16,3 4 0-16,1-2 0 0,4 0-80 0,1 1-16 15,2 2 0-15,0-1 0 0,-3 2-128 0,-1-2-32 16,-5 1 0-16,-2 2 0 0,-5-2-128 0,0 2 0 15,-3 0 0-15,-4 1 0 0,-2 0 0 0,-3 5 0 16,-3 2 0-16,-3 2 0 0,-4 4 0 0,-3 5 0 16,1 0 0-16,-6 2 0 0,-2-2 0 0,-3 2 0 15,-2 2 0-15,-3-1 0 0,-1-1 0 0,-3 1 128 16,-2-2-128-16,1 0 0 0,1 0 0 0,0 0 0 16,2-5 0-16,1 0 0 0,2-1 0 0,1-1 0 0,-1-7 128 15,4-2-128-15,4-2 0 0,3-6 0 0,2-1 0 16,9-8 0-1,0 0-1440-15,0 0-272 0,-1-17-48 0</inkml:trace>
  <inkml:trace contextRef="#ctx0" brushRef="#br0" timeOffset="40305.37">31933 13212 15663 0,'0'0'1392'0,"0"0"-1120"16,-4-11-272-16,2 1 0 0,2 10 1760 0,0 0 288 15,-1-9 64-15,1 9 16 0,0 0-864 0,0 0-176 16,0 0-48-16,0 0 0 0,0 0-336 0,0 0-80 16,0 0-16-16,-4 7 0 0,-1 5-352 0,0 4-80 15,-1 3-16-15,0 5 0 0,1 6 32 0,0 5 0 16,-1 2 0-16,2 5 0 0,0 3-192 0,-1 2 0 16,-1 2 144-16,2 2-144 0,1-1 0 0,1-6 0 0,-1 2 0 15,3-4 128-15,3-3-128 0,0-2 0 0,1-4 0 16,3-4 128-16,2-7-128 0,1-3 0 0,2-4 0 0,2-1 0 15,3-5 0-15,2 0-240 0,1-4 64 0,2-2 16 32,-4-5-480-32,1-1-80 0,-1-3-32 0</inkml:trace>
  <inkml:trace contextRef="#ctx0" brushRef="#br0" timeOffset="40498.33">31671 13682 29135 0,'-12'-2'1280'0,"12"2"288"0,0 0-1248 0,0 0-320 15,0 0 0-15,0 0 0 0,0 0 992 0,10 0 144 0,3-182 16 0,3 363 16 0,3-181-592 0,7 0-128 16,-1 0-32-16,7-2 0 0,3-4-112 0,6 1-32 16,5 0 0-16,2-4 0 15,0 0-272-15,-1-4 0 0,0-3 0 0</inkml:trace>
  <inkml:trace contextRef="#ctx0" brushRef="#br0" timeOffset="41009.82">28626 8987 1839 0,'0'0'160'16,"0"0"-160"-16,0 0 0 0</inkml:trace>
  <inkml:trace contextRef="#ctx0" brushRef="#br0" timeOffset="41614.8">28590 8912 9151 0,'0'0'400'0,"-2"-6"96"0,2 6-496 0,-3-10 0 15,3 10 0-15,0 0 0 0,-2-8 1184 0,2 8 144 0,0 0 16 0,0 0 16 16,1-11 48-16,0 3 0 0,2-2 0 0,-3 10 0 16,0 0-256-16,0 0-64 0,5-8 0 0,-5 8 0 15,3-8-304-15,-3 8-64 0,0 0-16 0,0 0 0 16,0 0-336-16,0 0-80 0,0 0-16 0,7 11 0 15,-2-1-144-15,-1 5-128 0,-2 4 192 0,1 7-192 16,-1-2 192-16,2 7-64 0,0 4 0 0,1-1-128 16,-1-2 128-16,1-2-128 0,1-3 0 0,2-4 0 15,1-4 0-15,-2-1 0 0,1-4 0 0,2-5 0 16,4 0 128-16,-1-6 64 0,0-3 0 0,2 0 16 0,3-5 416 0,1-5 80 16,0-1 0-16,0-3 16 0,0-4-112 0,1 0-32 15,1-3 0-15,0-2 0 0,-2-1-352 0,-1-3-80 16,-1 1-16-16,-3-2 0 0,0 0-128 0,-2-2 0 15,-1 1 0-15,-1 2 128 0,-3 3-128 0,1 1 0 16,0 5 0-16,-2 6 128 0,0-1-128 0,-1 6 128 16,-5 7-128-16,0 0 128 0,0 0-128 0,0 0-176 15,8 8 48-15,-2 7 0 0,-1 1 0 0,-2 5 0 16,2 3 0-16,-2 6 0 0,-3 3 128 0,-2 3 0 16,1 4 0-16,-4 7 0 0,-3 1-144 0,1 3 144 15,-2 1-160-15,0-1 160 0,-3-1-128 0,1-2 128 16,-2-1 0-16,1-4-144 0,-2-1 144 0,0-5 0 0,-3-4 0 15,2-4 0-15,-5-1 224 0,-1-2-32 16,-2-1 0-16,0-5 0 0,1-1 32 0,-1-3 0 0,0-6 0 0,2 0 0 16,1-6-96-16,0-2 0 0,3-2-128 0,-1-3 192 15,1-3-64-15,0-4-128 0,2 0 176 0,1-4-176 16,2-4 208-16,2 1-64 0,3-1-16 0,3-1 0 16,1-2-128-16,6 4 192 0,2-1-192 0,4 1 192 15,4 2-192-15,3 0 0 0,4 2 0 16,5 3 0-16,1 0 0 0,6 3 0 15,4 2-176-15,2 1 176 0,0 3-128 0,0 4 128 0,-1 3-128 0,1-3 128 16,-1 0 0-16,0 3 0 0,1 1 0 0,0 1-128 16,0 1 128-16,0 0 0 0,-2 2 0 0,-4 2 0 15,-2-3 0-15,-4 1 0 0,-5-2 0 0,-3 0 0 16,-4-4 0-16,0 3 0 0,-3-2 0 0,-3-1 0 16,-8-5 0-16,6 8-128 0,-6-8 0 0,0 0-10128 15,0 0-2032-15</inkml:trace>
  <inkml:trace contextRef="#ctx0" brushRef="#br0" timeOffset="47916.91">25879 13525 17727 0,'-13'10'784'0,"4"-5"176"0,-1-1-768 0,1 1-192 0,-1 4 0 0,10-9 0 0,-9 4 1088 0,9-4 192 15,0 0 48-15,-9 4 0 0,9-4-416 0,0 0-80 16,0 0 0-16,0 0-16 0,0 0-160 0,0 0-16 16,0 0-16-16,0 0 0 0,0 0-416 0,5-9-80 15,3-3 0-15,2 5-128 0,3-2 448 0,3 2-32 16,6 1 0-16,1-4 0 0,0-3 32 0,6 4 16 16,4-2 0-16,4 2 0 0,2-1-80 0,6 3 0 15,4 0-16-15,2 3 0 0,-1 1-176 0,1 2-48 16,-1 1 0-16,4 1 0 0,2 1-144 0,3 1 192 0,4 4-192 15,0-2 192-15,1-1-64 0,-4 2 0 0,-2 2 0 16,1-1 0-16,0 3 0 0,5-2-128 0,-1 2 192 0,5-2-64 16,-1 3-128-16,-1-3 0 0,-1 2 0 0,0-1 128 15,1 2-128-15,4 1 0 0,2-4 0 0,1 0 128 16,-1-3-128-16,-1-1 0 0,-3 0 0 0,-1 1 0 16,3-2 0-16,3 1 0 0,3 2 0 0,0-1 0 15,-1-4 0-15,-4 2 128 0,-1-1-128 0,1 1 0 16,6 1 0-16,0 1 128 0,5-3-128 0,-7 0 0 15,-7-1 128-15,1 0-128 0,5 0 0 0,1 2 128 16,1 1-128-16,-1 0 160 0,-1-2-160 0,-6-1 160 16,-3-1-160-16,0 0 0 0,5 2 0 0,2-1 0 15,2-1 0-15,-4 1 0 0,-4-2 144 0,-3 0-144 16,0-1 0-16,-2 2 128 0,1 0-128 0,2 3 0 16,-1 3 0-16,1 1 0 0,-3-2 0 0,-5-1 0 0,-7 3 0 15,1 0 0-15,-1-1 0 0,0 4 0 16,-2-2 0-16,0 2 128 0,-3-4-128 0,2 4 0 0,-4-5 0 0,-3 1 0 15,-2-1 0-15,-4-2 0 0,-5 0 0 16,-2-2 128-16,-5 1-128 0,0-2 0 0,-1 0 0 0,-6 0 128 16,0 1-128-16,-3 0 0 0,-11-1 0 0,0 0 0 15,0 0 0-15,0 0 0 0,0 0 0 0,0 0 0 16,0 0 0-16,0 0 0 0,-9-5-128 0,-1 2 128 16,-1 1-128-16,-3-1 128 0,-3 0-128 0,-2 0 128 15,-1 0-128-15,-4 1 128 0,-4 1 0 0,-4-2 0 16,-4 1 0-16,-3-4 0 0,-3 1 0 0,0 2 0 0,-5-6 0 15,0 2 0-15,-1 2 0 0,-2-2 0 0,-1 0 0 16,-5-2 0-16,-7 0 0 0,-6-3 0 0,1-1 0 0,-4 3 0 16,1 0 0-16,-4 2 0 0,-4-2 0 0,-3 1-128 15,-7-5 128-15,1 4 0 0,5 2 0 0,0 2 0 16,-1-4 0-16,-5-2 0 0,-7 3 0 0,4 3 0 16,3-4 0-16,0 3 0 0,-4-1 0 0,-1 0 0 15,-4-1 0-15,3 3 0 0,4 1 0 0,-4-4 0 16,-5 4-128-16,-2-3 128 0,-5 2-128 0,7 3 128 15,3 1-128-15,-2 0 128 0,-5 0-128 0,5-1 128 16,3 3 0-16,6 0-128 0,1-1 128 0,-1 0 0 16,-2 1 0-16,4 0 0 0,7 0 0 0,2-2 0 15,3 2 0-15,-3 0 0 0,-2 0 0 0,2 0 0 16,2 3 0-16,5 1 0 0,8-2 0 0,0 1 0 16,0-2 0-16,-2 0 0 0,2 1 0 0,1 0 0 15,3-2 0-15,7 1-160 0,2 1 160 0,7-1 0 16,6-1-160-16,2 0 160 0,2-1-128 0,4-1 128 0,5 1 0 0,3 0 0 15,3-2 0-15,4 1 0 0,2-1 0 16,7 1 0-16,6 2 0 0,0 0 0 0,0 0 0 16,9-10 0-16,4 2 0 0,4-1 0 0,3 3 0 0,1-3 0 15,2 4 0-15,4-4 0 0,3 2 0 0,5 2 0 16,3-1 0-16,5 2-128 0,6 2 128 0,7 0 0 16,5 2 0-16,2 0 0 0,-1 0 0 0,2 2 0 15,3-1 128-15,7 2-128 0,3 2 0 0,5 0 144 16,3 0-144-16,-3 4 0 0,-3-3 176 0,8 2-176 15,4-1 160-15,3-2-160 0,5 3 128 0,-1-3-128 0,3-2 0 16,4 0 144-16,7-1-144 0,-1-2 0 0,-6-3 144 0,4-1-144 16,7-2 0-16,-4-2 128 0,-3 3-128 0,1-4 0 15,-2 2 0-15,1-2 0 0,3 1 0 16,-5 4 0-16,-7-3 0 0,3 2 0 0,2 2 0 16,-3 1 0-16,-3 2 0 0,-5 0 0 0,-2 0 0 0,2 0 0 15,1 1 0-15,-6 0 0 0,-6 0 0 0,-4 2 0 16,-3 0 0-16,-2-1 0 0,-2 1 0 0,1-2 0 15,-2-1 0-15,-5 1 0 0,-8-1 0 0,-3 3 0 16,-3-2 0-16,-4 0 0 0,-3 2 0 0,-4-1 0 16,-6 3 0-16,-2-1 0 0,-2-1 0 0,-3 1 0 15,-8 1 0-15,-2 1 0 0,-4-3 0 0,-4 0 0 16,-10-3 0-16,0 0 0 0,0 0 0 0,0 0 0 16,-8 8 0-16,-4-3-160 0,-6-2 160 0,-4 0-208 0,-2 0 48 15,-5 2 16-15,-4-1 0 0,-5 0 0 0,-3-1 144 16,-1 3-192-16,-1-3 192 0,-8 0-192 0,-8 1 192 0,-5 0 0 15,-8-1 0-15,-1 0 128 0,-2 1-128 0,-3-2 128 16,-2 0-128-16,-9-2 128 0,-5-3-128 0,0 2 0 16,0 1 0-16,-5 0 0 0,-5-3 0 0,-4 1 128 15,-3-5-128-15,2 3 0 0,1 2 0 0,-7 1 0 16,-6-2 0-16,6 1 128 0,4 2-128 0,-6 0 0 16,-9 0 0-16,4 1 0 0,8 0 0 0,-4 3 0 15,-8-3 0-15,5 3 0 0,4 0 0 0,1 0-160 16,0-3 160-16,5 1-160 0,0 0 160 0,5 0 0 15,6-2 0-15,-4 2 0 0,-3-1 0 0,3 1 0 16,6 5 0-16,6-3 0 0,3 1 0 0,1 2 0 16,-1-2 0-16,5 3-128 0,8 1 128 0,11-2 0 0,8 5 0 15,3-6 0-15,3 3 0 0,4-4 0 0,3-1 0 0,7 0 0 16,5 1 0-16,9-3 0 0,6 0 0 0,3-4 0 16,6 2 0-16,8 0 0 0,0 0 0 0,0 0 0 15,18-1-128-15,7-1 0 0,7-3 0 0,1 0 0 16,4-2 128-16,2-3-128 0,2 1 128 0,9-2-128 15,7 3 128-15,6-2 0 0,9 2 0 16,5-2 0-16,3 2 0 0,4-2 0 0,2 1 128 0,9-1-128 16,7 3 160-16,4-4-32 0,-3 1-128 0,9 1 192 15,3 3 0-15,5-3-16 0,2 4 0 0,6-1 0 16,6 1-176-16,-1 2 192 0,1 3-192 0,2 0 192 16,2 1-192-16,-3 3 0 0,-3 1 0 0,2 2 128 15,0-1-128-15,-8 0 0 0,-6-3 0 0,-2-1 0 16,2 6 0-16,-4-2 0 0,-2-2 0 0,-5-3 0 0,-7 2 0 0,1-2 0 15,1 0 0-15,-5-1 0 0,-5-1 0 16,-1-1 0-16,-3 0 128 0,0 1-128 0,-1-1 0 0,-5-1 0 16,-4-1 0-16,-7 4 128 0,-7-1-128 0,-3 0 0 15,0-1 0-15,-4 1 0 0,1 0 0 0,-5 2 0 16,-6 2-144-16,-4-1 144 0,-6 3-224 0,-4-1 16 16,-5-1 0-16,-1 0 0 0,-3 4-112 0,-2-2 0 15,-3-3-16-15,1 4 0 16,-5 1-96-16,0-2-16 0,-3-1 0 0,0 2 0 15,-1-2 0-15,0-1-16 0,-3-1 0 16,-2 0 0-16,-8-2-1008 0,0 0-192 0,12 2-32 0,-12-2-16 0</inkml:trace>
  <inkml:trace contextRef="#ctx0" brushRef="#br0" timeOffset="48386.07">30474 12913 18431 0,'0'0'1632'0,"0"0"-1312"0,-9-5-320 0,9 5 0 0,0 0 2304 0,0 0 384 15,0 0 64-15,10-6 32 0,3 2-1760 0,1 3-368 16,1-2-64-16,2 2-16 0,-1 1-448 0,3 1-128 16,3 1 0-16,3-1 0 0,1 3 0 0,4 1 128 15,2 1-128-15,4 1 0 0,-1 3 0 0,6 0 0 16,1 5 0-16,2 2 0 0,0-1-176 0,-1 2 0 16,-3 4 0-16,-1-1 0 0,-4 1-112 0,-1-2-32 15,0-1 0-15,-1 0 0 0,-2 0 320 0,0 0 0 16,-3-2 0-16,1 1 0 0,-2-2 576 0,-3-1 80 15,-2-2 16-15,-3 2 0 0,-4 1 176 0,-2 0 48 16,-2 1 0-16,-5 1 0 0,-2-2-224 0,-5 2-32 16,-4 1-16-16,-4 1 0 0,-4 3-288 0,-6 5-48 0,-5-2-16 0,-4 4 0 15,-3 3-64-15,-2 1-16 0,-1-2 0 0,-3 4 0 16,-1-3 64-16,0 1 0 0,2-1 0 0,-3-1 0 16,-3-2-80-16,0-3-16 0,0 0 0 0,3-4 0 15,2-2-352-15,1-3-64 0,5-4 0 0,0-1-11424 16,2-7-2272-16</inkml:trace>
  <inkml:trace contextRef="#ctx0" brushRef="#br1" timeOffset="53495.87">26969 9740 18543 0,'0'0'816'0,"7"-9"176"0,-2-5-800 0,-1 2-192 0,-2 3 0 0,0-1 0 15,-2 10 592-15,0 0 80 0,-2-9 16 0,2 9 0 16,-6-7-352-16,6 7-64 0,0 0-16 0,-10 0 0 16,-3 4-256-16,-1 3 128 0,0 10-128 0,-4 6 0 15,-3 7 304-15,-7 6-48 0,-5 3-16 0,-11 9 0 16,-5 6 80-16,-8 3 0 0,-3 9 16 0,0 3 0 15,-1 4 144-15,0 4 32 0,0 3 0 0,-4 2 0 16,-5 5-144-16,-1 0-32 0,1 2 0 0,3-1 0 16,0-3-160-16,4-2-48 0,2-2 0 0,-6-4 0 15,-6-5-128-15,3-2 0 0,3-9 144 0,7-5-144 16,7-3-176-16,10-8-96 0,7-12-32 0,9-8 0 16,5-7-1664-1,8-8-336-15,14-10-64 0</inkml:trace>
  <inkml:trace contextRef="#ctx0" brushRef="#br1" timeOffset="53738.27">27778 9689 6447 0,'-3'-10'576'0,"3"10"-576"0,-6-2 0 0,6 2 0 0,-9 8 5264 0,-2 7 944 16,-6 7 192-16,-6 7 48 0,-5 8-4640 0,-7 11-912 15,-9 9-192-15,-4 12-48 0,-5 6-48 0,-8 8-16 16,-8 4 0-16,-7 7 0 0,-7 0-272 0,-1 9-48 16,-1 4-16-16,-3 4 0 0,-4 2-112 0,-4 3-16 15,-4-6-128-15,7-2 192 0,8-4-192 0,4-7-288 0,1-7 64 16,7-8 16 0,7-12-528-16,10-7-96 0,10-3-32 0,11-11 0 15,7-5-1968-15,9-9-400 0</inkml:trace>
  <inkml:trace contextRef="#ctx0" brushRef="#br1" timeOffset="53970.07">28482 10159 28799 0,'-28'34'1280'0,"5"-3"256"0,-7 12-1232 0,-11 10-304 0,-9 8 0 0,-7 11 0 0,-4 8 928 0,-4 7 128 15,-2 10 32-15,-9 9 0 16,-8 3-368-16,-6 7-64 0,-8 2-16 0,2 4 0 0,5 4-384 16,-3-8-96-16,-8-5-16 0,6-8 0 0,8-7-144 15,9-7 0-15,10-9 0 0,10-13 0 16,8-13-1200-16,10-8-272 0,11-12-48 0,7-12-12736 16</inkml:trace>
  <inkml:trace contextRef="#ctx0" brushRef="#br1" timeOffset="54218.35">30196 9949 31327 0,'-20'22'2784'0,"-6"11"-2224"0,-2 14-560 0,-9 10 0 16,-9 11 224-16,-10 9-64 0,-12 11-16 0,-9 10 0 15,-7 8 544-15,-4 14 96 0,-7 10 32 0,-10 6 0 16,-9-2-480-16,2 4-80 0,2 0-32 0,2-6 0 16,-4-7-224-16,8-9 128 0,8-12-128 0,12-10 0 15,13-8 0-15,8-12-208 0,7-12 16 0,9-11 0 16,7-10-2368 0,9-12-480-16,6-10-96 0</inkml:trace>
  <inkml:trace contextRef="#ctx0" brushRef="#br1" timeOffset="54455.85">31498 10415 30975 0,'-47'48'1376'0,"13"-10"288"0,-5 13-1344 0,-7 11-320 16,-6 13 0-16,-3 13 0 0,-3 8 880 0,-10 5 96 15,-9 4 32-15,-5 6 0 0,-1 5-416 0,0-5-80 16,3 0 0-16,2 1-16 0,-3 0-336 0,3-8-160 16,0-7 160-16,5-6-160 0,6-7 0 0,11-10-128 0,5-7-16 0,10-9 0 31,4-7-1840-31,7-13-352 0,7-6-80 0</inkml:trace>
  <inkml:trace contextRef="#ctx0" brushRef="#br1" timeOffset="54602.06">30822 11773 34319 0,'-32'35'1520'0,"13"-2"320"0,-2 7-1472 16,-1 12-368-16,1 12 0 0,0 5 0 0,0 8-160 0,2 1-96 0,-1 4-32 0,5-2-14688 16</inkml:trace>
  <inkml:trace contextRef="#ctx0" brushRef="#br1" timeOffset="55506.3">25967 15668 17503 0,'10'20'768'0,"1"-3"176"0,3 2-752 0,12 6-192 0,7 7 0 0,11 5 0 15,9 9 1376-15,7 3 240 0,0 5 48 0,6 4 16 0,3 6-720 0,7 4-128 16,7 8-48-16,0 1 0 16,1-1-144-16,-4 5-16 0,-3-3-16 0,3 1 0 0,0 0-176 15,-1-7-48-15,2-2 0 0,-6-1 0 0,-9-2-256 16,0-2-128-16,-3-2 0 0,0-4 128 0,-2-6-128 0,-1-2-272 16,-4-9 64-16,-4-1 16 15,-6-6-896-15,-7-6-192 0,-8-8-16 0,-5-5-10480 0</inkml:trace>
  <inkml:trace contextRef="#ctx0" brushRef="#br1" timeOffset="55801.36">26612 14542 29487 0,'0'0'2624'0,"0"0"-2112"0,13 0-512 0,10 5 0 16,7 10 720-16,11 7 48 0,5 6 0 0,3 7 0 15,5 10-336-15,6 9-64 0,6 10-16 0,7 8 0 16,6 7-32-16,5 9-16 0,-3 6 0 0,5 5 0 16,0 5-304-16,3 4 128 0,2 4-128 0,-4-6 0 15,-7-6 0-15,-4-7 0 0,-1-3-160 0,-1-1 160 31,-3-2-448-31,-1-10 16 0,-3-7 16 0,-2-4 0 0,-11-9-224 16,-6-3-64-16,-4-5 0 0,-4-9 0 0,-6-5-384 16,-2-9-96-16,-7-7-16 0,-3-10 0 0</inkml:trace>
  <inkml:trace contextRef="#ctx0" brushRef="#br1" timeOffset="56072.6">27625 14448 34607 0,'0'0'1536'0,"19"3"320"0,6 3-1488 0,13 8-368 0,13 8 0 16,10 9 0-16,5 7 0 0,7 8 0 15,11 5 0-15,7 10 0 0,9 5 224 0,2 7-32 0,-4 5 0 0,4 10 0 16,8 2-192-16,-2 7 0 0,-3 0 0 0,2 1 0 15,-3 5-256-15,3-1-80 0,1-3-32 0,-9-4 0 32,-10-3-416-32,-4-4-96 0,-4-4-16 0,-3-6 0 15,1-5-160-15,-6-12-32 0,-6-7-16 0,-6-7-7344 0,-6-7-1472 0</inkml:trace>
  <inkml:trace contextRef="#ctx0" brushRef="#br1" timeOffset="56352.24">29247 14099 32479 0,'31'19'1440'0,"1"1"288"0,15 7-1376 0,7 10-352 0,7 5 0 0,10 14 0 0,8 10 0 0,9 14 0 16,9 11 0-16,-2 5 0 0,-2 10 0 0,1 2 0 16,1 7 0-16,4 1-128 15,-1 1-512-15,-5-1-112 0,-8-6-16 0,-1-4 0 16,-5-5-240-16,1-9-48 0,-1-12-16 0,-8-6 0 16,-6-4-32-16,-8-8-16 0,-5-7 0 0,-4-7-5792 15,-3-6-1168-15</inkml:trace>
  <inkml:trace contextRef="#ctx0" brushRef="#br1" timeOffset="56622.46">30447 14390 38991 0,'42'13'1728'0,"-4"1"352"0,9 6-1664 0,19 14-416 0,18 5 0 0,16 13 0 0,11 10 496 0,8 6 16 15,1 8 0-15,5 4 0 16,3 6 0-16,-1 2 0 0,1 0 0 0,-1 0 0 0,4-5-512 0,-63-36 0 16,12 9 0-16,9 11 0 15,7 2-1504-15,3 8-400 0,2 7-80 16</inkml:trace>
  <inkml:trace contextRef="#ctx0" brushRef="#br1" timeOffset="59332">30230 10767 7359 0,'-15'2'320'0,"7"1"80"0,-1-2-400 0,9-1 0 0,-9 3 0 0,9-3 0 0,-9 1 3120 0,9-1 528 16,0 0 128-16,0 0 0 0,-9 0-2384 0,9 0-496 16,0 0-80-16,0 0-32 0,-7-8 32 0,2 1 0 15,0 0 0-15,1 0 0 0,1-6-224 0,2 0-32 16,0 0-16-16,1-1 0 0,0-1 16 0,1 2 0 16,0 2 0-16,2 0 0 0,3 4-112 0,2-2-32 15,-1 4 0-15,1-2 0 0,1 0-192 0,1 5-32 16,2-1-16-16,-1 1 0 0,-1-1-176 0,0 6 0 15,-10-3 0-15,13 7 0 0,-3 5 0 0,-2-1 0 16,-3 4-128-16,-3 4 128 0,-2 3 0 0,-1 4 0 16,-3-2 0-16,-3 4 0 0,-3-3 0 0,-3 3 0 0,-4-5 0 0,0 0 0 15,-3 0 256-15,1-4-48 0,-2-1 0 0,3-5 0 16,-1 3 192-16,1-6 48 0,0-6 0 0,4 0 0 16,0-4-128-16,3-4-32 0,2-3 0 0,1-5 0 15,2-2 0-15,4-3 0 0,0-2 0 0,5-3 0 16,1 0-128-16,2-5-32 0,4 1 0 0,3-3 0 15,2 5-128-15,0-1-144 0,6 2 144 0,-1 4-208 16,0 0 208-16,3 6-176 0,1 5 176 0,2 5-160 16,1-3 160-16,-1 8 0 0,-2 4 0 0,-2 2-128 15,-2 4 128-15,-7 5 0 0,-4-1 0 0,-5 5-128 16,-6-2 128-16,-4 4 0 0,-7 2 0 0,-3-2 0 16,-6-1 0-16,-2-1 0 0,-4 1 0 0,1-4 0 15,2-6 0-15,0 1 144 0,-1-1-144 0,3-7 0 0,2-4 192 16,3-2-64-16,5-4 0 0,3-6-128 0,4 0 256 15,3-1-48-15,3-4-16 0,4-1 0 0,4 0-48 0,3 0-16 16,2 1 0-16,3 0 0 0,1 1-128 16,2 1 0-16,1 0 0 0,2 0 0 15,-1 3-976-15,1 2-80 0,0 0-16 16,-3 1-14960-16</inkml:trace>
  <inkml:trace contextRef="#ctx0" brushRef="#br1" timeOffset="59691.63">30849 9632 20671 0,'-12'11'912'0,"6"-1"192"0,-3 5-880 0,2 6-224 0,-4 2 0 0,0 2 0 16,-3 6 1008-16,-1 3 144 0,-2 3 48 0,1 3 0 16,-1 4-80-16,2 3-16 0,1 5 0 0,0 4 0 0,0 3-400 15,3 0-64-15,2-4-32 0,2-5 0 16,5-4-320-16,2 0-64 0,1-8-16 0,4-4 0 15,-1-1-208-15,4-6 128 0,2 0-128 0,0-7 0 0,0-7-128 16,0-6-128-16,5 0-32 0,2-3 0 16,1-8-2272-16,1-3-464 0,8-10-96 15,-3-1-16-15</inkml:trace>
  <inkml:trace contextRef="#ctx0" brushRef="#br1" timeOffset="60108.2">31041 9887 16575 0,'0'0'736'0,"0"0"160"16,0-11-720-16,5 0-176 0,3 4 0 0,3-3 0 0,2 1 2928 0,2-3 544 0,4 3 112 0,0-2 32 15,0 2-2640-15,2-2-528 0,-1 0-96 0,-1 4-32 16,-1 3-176-16,-3 1-144 0,-2 3 192 0,-3 3-192 15,-10-3 0-15,6 9 0 0,-3 4-160 0,-5-1 160 16,-3 2-320-16,-5 4 48 0,0 2 16 0,-3 2 0 16,-1 0 256-16,-1 1 0 0,-1 1 0 0,-1-5 0 15,2-3 0-15,2-2 128 0,0 0-128 0,3 0 192 16,5-5 112-16,0 1 16 0,5-10 0 0,0 0 0 16,0 0-80-16,6 10-16 0,2-2 0 0,2-2 0 15,2 1-32-15,2-3 0 0,2 2 0 0,1 3 0 16,-1-3-192-16,-1 3 144 0,-1-3-144 0,-1 6 128 0,-3-1-128 0,-3 3 0 15,-5 2 0-15,-2-1 0 0,-4 0 192 0,-2 0 16 16,-3 1 0-16,-1 1 0 0,-1 1 144 16,-5 0 32-16,-2-1 0 0,-1-1 0 0,0-1-128 15,2 1-32-15,0-4 0 0,3-2 0 0,3 1-224 0,2-6 176 16,9-5-176-16,0 0 160 16,-9-2-1264-16,9 2-256 15,-1-11-48-15,1 1-13312 0</inkml:trace>
  <inkml:trace contextRef="#ctx0" brushRef="#br1" timeOffset="60280.67">31543 10145 23951 0,'-13'10'2128'0,"7"-1"-1696"0,-2 5-432 0,1 4 0 16,0 1 1072-16,1 5 128 0,-2 3 16 0,-1-4 16 15,1 0-112-15,-1 1-32 0,0-3 0 0,-1 0 0 16,-2-1-640-16,3 0-144 0,0 1-32 0,0-5 0 31,-2-3-1568-31,1-3-320 0,1-5-64 0</inkml:trace>
  <inkml:trace contextRef="#ctx0" brushRef="#br1" timeOffset="60675.63">31884 9507 25791 0,'0'0'2304'0,"0"0"-1856"15,0 0-448-15,0 0 0 0,0 0 560 0,0 0 16 16,0 0 0-16,-4 13 0 0,-1 3-160 0,-4 6-32 16,1 5 0-16,-2-1 0 0,1 6-112 0,-1 4-16 15,0-1-16-15,0 3 0 0,-2 2-240 0,3 3 128 16,2-1-128-16,2 0 0 0,1-5 128 0,1-4-128 15,3-3 0-15,3-4 0 0,-1-5 176 0,1-3-176 16,3-5 192-16,1-3-192 0,-7-10 784 0,10 1 48 16,0-1 16-16,1 0 0 0,1-5 208 0,-1-5 32 0,1-1 16 15,-2-1 0-15,4-3-464 0,-4 0-112 16,-4-2-16-16,-1 1 0 0,-1-1-288 0,-1 4-64 16,-5-1-16-16,1 2 0 0,1 12-16 0,-4-9-128 0,-1 0 192 15,-1 5-64-15,-3 1 48 0,-1 3 0 0,0 2 0 16,-3 0 0-16,2 5-176 0,-3 0 0 0,-2-3 0 0,2 2-176 31,0 3-240-31,2-2-48 0,0 0-16 0,2-3 0 16,1-1-2464-16,9-3-480 0</inkml:trace>
  <inkml:trace contextRef="#ctx0" brushRef="#br1" timeOffset="61034.3">32149 9058 4095 0,'8'-10'0'0,"2"-1"0"0,2 4 4448 15,-1 1 896-15,2 2 176 0,-1 3 48 0,1 1-3584 0,2 2-704 16,-2 4-128-16,-4 0-48 0,1 2-592 0,2 4-128 15,-1 3-32-15,2 6 0 0,-1 2 16 0,1 7 0 16,0 8 0-16,11 44 0 0,-2-5 96 0,-2-3 32 16,-2-3 0-16,-3 0 0 0,-2-1 288 0,-3 6 64 15,-2 8 16-15,-5-7 0 0,0-7 32 0,-3-11 16 16,-3-8 0-16,-2-3 0 0,-5-6-16 0,-3 4-16 0,-3-1 0 16,-5 2 0-16,-1 2-368 0,-4-3-64 0,-2 0 0 0,13-25-16 15,-4 6-240-15,-1-3-64 0,-3 3 0 0,-1 1 0 16,-3-4-128-16,-2 1-176 0,-3-3 48 0,-29 16 0 31,5-9-3024-31,9-8-608 0</inkml:trace>
  <inkml:trace contextRef="#ctx0" brushRef="#br1" timeOffset="62652.4">2194 11445 27807 0,'-6'7'608'0,"11"19"128"0,-9-12 32 0,3 9 16 0,1 5-624 16,0 5-160-16,-2 0 0 0,-1 7 0 0,-3 9 0 0,3 3 192 0,-4 4-192 0,1 4 192 16,-2 4-192-16,-1-3 0 0,-1 0 0 0,1-8 0 15,0-5 0-15,2-1 0 0,-2-6 0 0,5-2 0 16,2-4-464-1,-1-5-32-15,0-7 0 0,2-1 0 0,0-8-1760 16,1-14-368-16,0 0-64 0</inkml:trace>
  <inkml:trace contextRef="#ctx0" brushRef="#br1" timeOffset="62853.02">2160 11072 22111 0,'-18'-13'1968'0,"5"7"-1584"0,-2-5-384 0,1 6 0 0,4 0 2368 0,1-1 400 0,9 6 80 0,-9-5 16 0,3 1-1904 0,6 4-368 15,0 0-80-15,0 0 0 0,-7-6-336 0,7 6-176 16,0 0 192-16,0 0-192 16,0 0-1248-16,0 0-352 0,0 0-80 0</inkml:trace>
  <inkml:trace contextRef="#ctx0" brushRef="#br1" timeOffset="63283.29">3489 11546 28559 0,'-10'-8'2544'0,"2"-1"-2032"0,3 2-512 0,2 2 0 16,3 5 1376-16,0 0 176 0,-7-7 48 0,0 3 0 16,-2 1-1280-16,-4 3-320 0,-2 0 0 0,-3 2 0 15,-4 3 0-15,-1 4 0 0,-1 0 0 0,1 4 0 16,1 2-144-16,0 3 144 0,2 0-128 0,3-1 128 16,2 1-400-16,3-1 0 0,3-2 0 0,4-2 0 15,3 1-320-15,2 0-64 0,2 0-16 0,5-3 0 16,4 2 224-16,3 1 64 0,0-2 0 0,6 0 0 0,2-1 512 0,2-1 128 15,-1 3 0-15,3 1 16 0,0-2 464 16,0-4 96-16,-2 4 0 0,-3-3 16 0,-3 2 112 0,-3-2 0 16,-1 1 16-16,-5-2 0 0,-1 2-144 0,-8-10-48 15,0 14 0-15,-8 4 0 0,-7 2 16 0,-8 2 0 16,-7 3 0-16,-7 5 0 0,-4 3-288 0,-7 1-64 16,-4 0-16-16,-7 2 0 0,-6-1-304 0,1 1 128 15,-3-2-128-15,6-2 0 0,2-1 0 0,5-5-320 0,6-4 32 16,9-6 16-1,7-5-2096-15,8-4-432 0,2-4-80 0</inkml:trace>
  <inkml:trace contextRef="#ctx0" brushRef="#br1" timeOffset="63827.92">5598 11219 29599 0,'-8'-20'1312'0,"3"6"272"0,0 1-1264 0,0 0-320 16,0-1 0-16,-3 4 0 0,1 0 432 0,-2-3 16 0,-5 2 16 16,1 5 0-16,-3 3-112 0,-3 3-32 0,-2 3 0 15,-3 7 0-15,-5 6-320 0,-2 5 144 0,-3 4-144 0,-3 8 0 16,-7 5 0-16,-5 8 0 0,-1 1 0 0,0 6 0 16,4 7 0-16,2-1 0 0,3-2 0 0,5 1 0 15,5 3 0-15,7-5 0 0,4-2 0 0,8-2-144 16,5-7 144-16,5 0 0 0,4-8 0 0,5-5 0 15,2-7-192-15,5 0 32 0,3-4 16 0,6-9 0 16,7-1-192-16,1-4-48 0,4-2 0 0,3-5 0 16,2-2-320-1,5-6-64-15,2-2 0 0,0-4-16 0,0-4-624 16,-4 0-112-16,3-3-16 0</inkml:trace>
  <inkml:trace contextRef="#ctx0" brushRef="#br1" timeOffset="64180.94">6431 11228 28383 0,'-21'-5'1264'0,"6"4"256"0,0 3-1216 0,1 3-304 0,-3-1 0 0,1 5 0 0,-2 5 192 0,0 4-32 16,-1 3 0-16,-5 7 0 0,-1 5-160 0,0 6 0 15,1 4 144-15,4 4-144 0,-2 2 0 0,6-4 0 16,2-2 0-16,4-5-128 0,2-2-192 0,4-7-48 0,2-2 0 0,4-8 0 31,3-3-240-31,5-8-48 0,4-3-16 0,3-4 0 0,2-2 672 0,5-8 128 16,4-5 16-16,3-2 16 0,-1-5 400 0,1-2 80 0,-5 2 0 0,1-6 16 16,-3 0-32-16,0-2-16 0,-2 1 0 0,-2-1 0 15,-1 1 128-15,-3 3 32 0,-5 0 0 0,-3 0 0 16,-5 3-128-16,-4 3 0 0,-3 4-16 0,-5 4 0 15,-6 2-384-15,-3 4-80 0,-2 1-16 0,-3 4 0 32,-2 6-720-32,-3 2-160 0,-3 6-32 0,1 1-9376 0,-1 0-1888 0</inkml:trace>
  <inkml:trace contextRef="#ctx0" brushRef="#br1" timeOffset="64571.79">6886 11157 27359 0,'0'0'1216'0,"5"11"240"0,-1 5-1168 0,1 1-288 0,1 4 0 0,-1 3 0 0,-1 0 128 0,-3 1-128 16,-3 3 192-16,-3 0-192 0,-2 4 256 0,-2 0-48 16,-3 0-16-16,-5-3 0 0,-5 3-192 0,-2-2 0 15,-2-3 0-15,1-2 0 0,3-4 0 0,3-4 0 16,2-1 0-16,6-9 0 0,-1 0 160 0,2-5-160 15,10-2 160-15,0 0-160 0,-4-11 368 0,4-3-32 16,4-4 0-16,5-5 0 0,2-1-160 0,7-5-48 16,0-2 0-16,2 1 0 0,2-3 48 0,1 1 0 0,2 3 0 15,-2 2 0-15,-3 4 0 0,2 1 0 16,-2 7 0-16,-1 2 0 0,3 2 128 0,0 6 16 0,-3 4 16 16,1 2 0-16,-1 4-336 0,0 6 144 0,-5 5-144 15,0 3 0-15,-2 1 0 0,-4 7 0 0,-1 3-160 0,-3 7 160 31,-2 8-464-31,-1-3 16 0,1 1 16 0,-2-2 0 0,0-10 64 0,1 0 16 0,0-3 0 0,3-7 0 32,1 0-80-32,1-3-16 0,1-3 0 0,2-4 0 15,2-7-1728-15,2-1-336 0,0-3-80 0</inkml:trace>
  <inkml:trace contextRef="#ctx0" brushRef="#br1" timeOffset="64878.97">8514 10261 25919 0,'0'0'1152'0,"0"0"224"0,0 0-1104 0,-6 7-272 0,1 0 0 0,-1 5 0 0,3 5 272 0,-2 2 0 15,-3 5 0-15,-1 7 0 0,-2 6-64 0,-5 8-16 16,-1 4 0-16,-4 5 0 0,0 3-192 0,-1 3 0 16,-1 6 128-16,-2 7-128 0,-2 3 0 0,3 7 0 15,2 1 0-15,4 1 0 0,1 2 0 0,1-1 0 0,4-5 0 16,-2-6 0-16,4-8 0 0,1-8 0 0,1-10-128 0,3-3 128 31,2-9-576-31,3-7-48 0,0-4-16 0,0-6 0 16,0-5-1200-16,2-3-240 0,-2-12-48 0,0 0-16 0</inkml:trace>
  <inkml:trace contextRef="#ctx0" brushRef="#br1" timeOffset="65055.99">7834 11153 26719 0,'-8'-6'2368'0,"8"6"-1888"0,0 0-480 0,0 0 0 16,10 1 2240-16,8 1 336 0,5 2 80 0,4 0 16 15,1-1-2032-15,4-1-416 0,6 1-80 0,1-1-16 0,1 0 112 0,3 0 16 16,1 1 0-16,5-3 0 16,1-4-1216-16,4 0-224 0,-5-1-48 0</inkml:trace>
  <inkml:trace contextRef="#ctx0" brushRef="#br1" timeOffset="79426.19">9583 11270 5231 0,'15'-1'224'0,"-5"1"64"0,4-2-288 0,0 1 0 0,3 0 0 0,1 1 0 16,-2 0 0-16,2 0 0 0,1 0 128 0,0 2-128 16,-1 1 0-16,0-2 0 0,-3 2 0 0,2 1 0 15,-1 1 192-15,1-2-32 0,-2-1 0 0,-1 0 0 16,-1 1 224-16,-2-3 32 0,-11 0 16 0,10-1 0 15,-10 1 832-15,0 0 160 0,0 0 48 0,0 0 0 16,0 0 720-16,-1-8 160 0,-3 0 16 0,-4 2 16 16,-3 2-720-16,-4-1-128 0,-2 1-48 0,1 2 0 15,-1-1-800-15,1 6-176 0,-2 1-16 0,-1 6-16 16,-2-4-208-16,2 7-32 0,0 2-16 0,0 4 0 0,1 4-48 16,3 5-16-16,2 0 0 0,2 2 0 0,-2 5-160 0,3-2 0 15,3-3 0-15,3 3 0 0,4 3 0 0,2-4 0 16,5-3 0-16,2-4 0 0,2-1-272 15,4-1-48-15,3-4 0 0,2-5 0 16,3-6-144-16,1-4-48 16,1-4 0-16,0-5 0 0,2-5 336 0,1-4 176 0,1-3-192 0,0-6 192 0,0-2 256 0,2-3 144 15,-4 0 48-15,-3-5 0 0,-1-2 320 0,-6 2 64 16,1 2 0-16,-3 1 16 0,-3 1 48 0,-2 6 16 16,-4 2 0-16,-2 3 0 0,-3 1-240 0,-2 3-48 15,-3 3-16-15,-2 3 0 0,-4-2-272 0,-3 4-48 16,-1 1-16-16,-7 0 0 0,-5 0-272 0,-2 2 0 15,-4 2-176-15,1 1 176 16,-4-2-528-16,6 2 0 0,2-1 0 0,6 0 0 16,3 1-1888-16,3 0-368 0,2 0-80 0</inkml:trace>
  <inkml:trace contextRef="#ctx0" brushRef="#br1" timeOffset="79823.74">11021 11288 15663 0,'-18'24'688'0,"6"-8"144"0,1 2-656 0,-2 4-176 0,4 5 0 0,2-1 0 0,3 5 3216 0,1 2 624 16,0 0 112-16,-1-4 16 0,0-4-3056 0,-1-5-608 15,4-3-128-15,-1-1-32 0,1-9-144 0,1-7 192 16,0 0-192-16,0 0 192 0,0 0-192 0,0 0 0 16,6-7 0-16,3-9 0 0,3-1 128 0,2-8-128 15,1-4 128-15,4-4-128 0,3-1 0 0,1 1 0 16,-2 2 0-16,3 1 0 0,0-2 0 0,4 8 0 16,3 0 128-16,1 6-128 0,1 4 544 0,-4 4 32 15,4 7 0-15,1 3 0 0,2 5-64 0,1 7 0 0,-2 2 0 16,0 6 0-16,-6 0-208 0,-1 7-48 0,-4 5-16 15,-2 1 0-15,-6 4-112 0,-3 2 0 0,-3 3-128 16,-2-1 192-16,-6-6-192 0,3 2 0 0,-5-2 0 0,-1-4-160 31,-3-3-1536-31,0 3-304 0,-1-2-64 0</inkml:trace>
  <inkml:trace contextRef="#ctx0" brushRef="#br1" timeOffset="80592.46">13933 10150 17503 0,'0'0'1552'0,"-3"-11"-1232"0,-1-2-320 0,1 0 0 0,0 4 1104 0,3 9 176 16,0 0 16-16,0 0 16 0,0 0-592 0,0 0-112 15,-5-7-32-15,5 7 0 0,-10 5-128 0,-2 1-48 16,-2 2 0-16,-2 6 0 0,-4 0-256 0,-2 7-144 16,-2 7 160-16,-3 4-160 0,-5 8 0 0,-2 1 128 15,-8 8-128-15,-2 5 0 0,-3 4 128 0,-1 10-128 16,0 6 176-16,2 6-176 0,3 4 320 0,4 4-32 15,1 2-16-15,5 0 0 0,3-1 384 0,4-1 80 0,3-2 16 16,5-6 0-16,7-2-208 0,3-7-32 0,7-5-16 0,6-4 0 16,6-4-288-16,7-5-48 0,4-3-16 0,7-6 0 15,6 1-144-15,9-5 0 0,4 0 144 16,10-2-144 0,10 2-272-16,6-4-128 0,3-5-32 0</inkml:trace>
  <inkml:trace contextRef="#ctx0" brushRef="#br1" timeOffset="88890.26">29446 10043 14735 0,'0'0'1312'0,"0"0"-1056"0,6-6-256 0,-6 6 0 0,8-9 1728 16,-1 4 272-16,-7 5 64 0,0 0 16 0,9 3-704 0,-9-3-144 15,8 7-16-15,-8-7-16 0,6 7-432 0,-2 5-96 16,0 4-16-16,-3-2 0 0,-2 1-336 0,-1 1-64 16,0 2 0-16,-2 1-16 0,0-1-240 0,0 1-192 15,-2 1 48-15,0 3 0 16,-2-2-672-16,2 3-128 0,-2 2-16 0,-1 1-11072 0</inkml:trace>
  <inkml:trace contextRef="#ctx0" brushRef="#br1" timeOffset="89097.08">29320 10962 12895 0,'-7'19'576'0,"4"-10"112"0,-2 1-560 0,1-3-128 0,4-7 0 0,-2 13 0 16,1 1 2496-16,0-4 480 15,0 1 96-15,1-2 0 0,-2 1-2064 0,2 3-432 0,-2-2-64 0,4 1-32 16,-2 1-320-16,-2-2-160 0,1 2 160 0,-2 1-160 15,-1 0 0-15,0 1-288 0,-1 1 32 0,0 2 16 32,0 1-208-32,-1-1-64 0,-1-3 0 0,1 2 0 0,0-2 112 0,-2 0 16 0,2 1 0 0,-1-4 0 15,0 1-16-15,0 1 0 0,1 0 0 0,1-1 0 32,1-1-560-32,2 2-96 0,0 2-32 0</inkml:trace>
  <inkml:trace contextRef="#ctx0" brushRef="#br1" timeOffset="89223.72">29217 11560 1839 0,'0'0'0'0,"0"0"160"0,0 0-160 0,0 0 0 0,0 0 0 0,0 0 0 16,7 10 3936-16,0-5 752 0,-7-5 160 0,0 0 16 16,9 5-3696-16,-9-5-736 0,11 1-160 0,2 1-16 15,1-5-256-15,4 1 0 0,1-2 0 0,2 0 0 0,1-4-272 0,1 2-48 16,2-3-16-16,-1 1-5456 16,0 2-1088-16</inkml:trace>
  <inkml:trace contextRef="#ctx0" brushRef="#br1" timeOffset="89465.29">30790 11547 7359 0,'14'6'656'0,"2"-3"-528"0,-4-2-128 0,2-1 0 16,0 3 0-16,0-3 0 0,2-2 0 0,-2 0 0 31,-2 1-512-31,0-2-176 0,-1-2-32 0,1 1-16 0,-3-1 864 0,-2 1 192 0,-7 4 16 0,10-7 16 16,-10 7 608-16,12-4 128 0,-2 1 32 0</inkml:trace>
  <inkml:trace contextRef="#ctx0" brushRef="#br1" timeOffset="89906.21">31157 11392 21711 0,'0'0'960'0,"0"0"192"0,0 0-912 0,0 0-240 0,0 0 0 0,0 0 0 0,0 0 304 0,11-5 16 16,-1 0 0-16,-2 1 0 15,-1-2-848-15,1-3-176 0,-2 1-16 16,2-2-16-16,0 2-1952 0,-2-2-400 0,0 3-80 0,-1-1-16 15,3 2 1488-15,-2 0 288 0,-6 6 64 0,8-7 16 0,-8 7 1648 0,6-5 336 16,-6 5 64-16,0 0 16 0,0 0 1376 0,0 0 288 16,0 0 48-16,0 0 16 0,5-5-688 0,-5 5-144 15,7-10-32-15,-3 2 0 0,-2-2-896 0,1 2-176 16,-1-5-32-16,0 1-16 0,-2-2-480 0,0 0 0 16,0-3 0-16,-2-1-160 15,0-2-416-15,-2-3-64 0,-2-1-32 0,-2-3 0 16,0 1 176-16,1 0 48 0,-2-3 0 0,-1 5 0 0,-4-2 448 15,5 4-144-15,1 0 144 0,-3-1 0 0,0 1 176 0,0 2 112 0,1 1 32 16,1-1 0-16,0-4 112 0,1 2 16 0,3 0 16 0,0 2 0 16,-1-2-176-16,2-2-32 0,-2 1-16 0,-1 2 0 15,0-7-240-15,-1 1 128 0,1-6-128 0,-2 4 0 16,-3 3 0-16,2 0 0 0,0 2-176 0,1 3 176 16,0 2-416-16,3 1 32 0,-1 3 16 0,2 5 0 15,-1 1-16-15,3 3 0 0,2-2 0 0,1 2 0 16,3-6-176-1,0 5-32-15,1-2-16 0,1 4 0 0,2-6-176 16,-1 4-48-16,0-2 0 0,1 0-5936 0</inkml:trace>
  <inkml:trace contextRef="#ctx0" brushRef="#br1" timeOffset="90066.6">31104 10149 3679 0,'0'0'320'0,"0"0"-320"0,0 0 0 0,11 0 0 0,-11 0 1152 0,0 0 144 16,10 0 48-16,-10 0 0 0,0 0 128 0,0 0 48 15,0 0 0-15,0 0 0 0,0 0 224 0,0 0 48 16,0 0 16-16,0 0 0 0,0 0-336 0,0 0-80 15,0 0-16-15,6-5 0 0,-6 5-800 0,5-9-176 16,-5 9-16-16,4-9-16 16,-1 0-736-16,-1 1-144 0,1 1-16 0,-3 7-16 15,1-12-1728-15,0 0-352 0</inkml:trace>
  <inkml:trace contextRef="#ctx0" brushRef="#br1" timeOffset="90272.55">30501 9980 15775 0,'-40'-12'704'0,"11"9"128"0,-7 0-656 0,0-5-176 0,-4 2 0 0,2 1 0 16,0-4 608-16,1 1 96 0,1 0 0 0,2 1 16 16,-1 1-720-16,3 1 0 0,0 1 0 0,-4 1 0 15,-3-3 0-15,-3 0 0 0,-1 1-128 0,1 3 128 16,2 4 0-16,2 1 272 0,-2-1-48 0,3 5-5680 15,4 2-1136-15</inkml:trace>
  <inkml:trace contextRef="#ctx0" brushRef="#br1" timeOffset="94232.52">13865 11308 9215 0,'0'-11'400'0,"0"3"96"0,-2 0-496 0,2 8 0 0,0-11 0 0,0 0 0 16,0 2 2496-16,0-2 384 0,0 11 96 0,5-8 16 16,-4-3-1840-16,-1 11-352 0,0 0-80 0,0 0-16 15,3-6-176-15,-3 6-32 0,0 0-16 0,0 0 0 16,0 0-160-16,0 0-16 0,0 0-16 0,11-4 0 15,-1 0-288-15,4 2 0 0,5 1 0 0,4-1 0 16,4 0 528-16,5-2 48 0,2-1 16 0,2 1 0 16,-1 0-160-16,1 2-48 0,-2-1 0 0,-3 1 0 0,-5-3-384 0,0 2 0 15,-1 2 0-15,-1 1 0 0,-1 2 0 0,-1-2 128 16,-2-1-128-16,-1 1 0 16,2 1-1472-16,-4 1-368 15,2-2-80-15,-6 0 0 0</inkml:trace>
  <inkml:trace contextRef="#ctx0" brushRef="#br1" timeOffset="94838.06">15763 10731 25455 0,'0'0'1120'0,"8"-10"240"0,-1 5-1088 0,2 0-272 0,3 1 0 0,-2 4 0 16,0 2 160-16,-1 4-32 0,-1 1 0 0,-3 5 0 15,-4 2-128-15,-2 2 0 0,-3 4 0 0,-4 2 0 16,-3-2 0-16,-6 8-256 0,-4 4 64 0,-7 1 16 16,-5 1-80-16,-2 0-32 0,-1-3 0 0,0 1 0 15,2-1 288-15,2-1-128 0,-2-4 128 0,2-1 0 16,-1-3 0-16,0-1 0 0,1 2 0 0,-1-5 0 15,-3-4 192-15,2-4 0 0,-2-4 0 0,2-1 0 16,0-7 352-16,3 1 64 0,3-4 16 0,4-2 0 16,1-6 128-16,4 1 16 0,1-1 16 0,3-4 0 0,2 0-208 15,3-2-64-15,1-4 0 0,4 1 0 0,1 1-384 16,2 0-128-16,2 2 0 0,1 1 0 0,2 2 0 0,2 1 0 16,1-1 0-16,2 9-144 0,1 0 144 0,2 5-192 15,1-1 192-15,0 5-192 0,2 6 0 16,3 4-16-16,2 1 0 0,1 2 0 0,2 0-16 0,3 0 0 15,1 3 0-15,0 2 0 0,1-2-32 0,-2 0-16 16,1-3 0-16,-1-1 0 0,-1-1 144 0,2 0 128 16,1-3-192-16,-1-1 192 0,0-2 0 0,-1-2 0 15,0-1 0-15,2-4 0 0,0-4 0 0,0-1 0 16,-1-1 0-16,2-4 0 0,0 1 128 0,0-4-128 16,-1-1 176-16,-2-1-176 0,-2-1 224 0,0-4-64 0,-3-1-16 15,-2-2 0-15,-3 3 80 0,1-5 16 16,-6 0 0-16,0 2 0 0,-4-1-64 0,-1 2-16 15,-1 2 0-15,-6 1 0 0,-2 1 48 0,-1 3 16 0,-4 0 0 16,-3 3 0-16,-2 1-96 0,-2 1 0 0,-3 2-128 0,-1 7 192 16,-3 1-192-16,0 0 0 0,0 1 0 0,3 4 0 31,-1 4-544-31,2-1-48 0,3 3-16 0,3-1-8512 0,1 0-1696 16</inkml:trace>
  <inkml:trace contextRef="#ctx0" brushRef="#br1" timeOffset="95088.58">16525 11689 26719 0,'0'0'1184'0,"-7"13"240"0,0 0-1136 0,-2 5-288 0,0 5 0 0,0 7 0 0,-2 4 848 0,-3 3 112 16,-3 1 32-16,-3 0 0 0,-6 6-608 0,-2 1-128 16,-6 2-32-16,-5-5 0 0,-7-2-224 0,1-2 0 15,3-2 0-15,-1-2 0 16,0-1-448-16,2-1-176 0,3-6-32 0,5-3-8176 16,4-6-1616-16</inkml:trace>
  <inkml:trace contextRef="#ctx0" brushRef="#br1" timeOffset="95620.95">17459 11381 29311 0,'0'0'1296'0,"0"0"272"0,0 0-1248 0,11 0-320 0,-11 0 0 0,13 8 0 16,-4 3 0-16,-3 3 128 0,-2 3-128 0,-4 4 0 16,-4 5 0-16,-3 0 0 0,-5 4 0 0,-2 1 0 0,-7 2-240 0,-6 0-96 15,-5 0-32-15,-6-2 0 0,-5-2 0 0,-3 0 0 16,-1 0 0-16,3-3 0 0,2-2 368 16,3-3 0-16,4-7 0 0,4-1 0 0,5-1 208 0,0-7 112 15,6 0 32-15,2-4 0 0,3-2-80 0,2-2-16 16,4-1 0-16,3-5 0 0,1-1 0 0,2-1-16 15,3 1 0-15,3-3 0 0,2 0-240 0,3 3 0 16,2-3 0-16,1 3 0 0,2 3-192 0,3 0 192 16,2 0-192-16,4 3 192 0,2 4-192 0,3 0 192 15,2 1-192-15,1 2 192 0,2 4-256 0,5-3 48 16,4-1 16-16,2-1 0 0,1-1-64 0,0-1 0 16,-2 2 0-16,-3-5 0 0,0-2 256 0,-1-5 0 15,1 0 0-15,-3-4 0 0,0-3 224 0,0 1 96 16,-1 0 0-16,2 0 16 0,0-3-16 0,-1-2-16 15,-6 1 0-15,-1-1 0 0,-5-2-48 0,-3 1-16 0,-7 2 0 16,-3 1 0-16,-4 1 176 0,-5 1 32 0,-4 3 16 16,-3 3 0-16,-4-1-80 0,-7 5-32 0,-5-2 0 0,-3 6 0 15,-3 2-352-15,-2 2 0 0,-3-1 0 0,1 7 0 16,3 3 0-16,2-2-320 0,0 2 64 0,2-1 16 31,1 1-1504-31,2-4-304 0,3 2-64 0</inkml:trace>
  <inkml:trace contextRef="#ctx0" brushRef="#br1" timeOffset="96002.58">17869 10556 23439 0,'-17'-2'1024'0,"7"1"240"16,2-1-1008-16,8 2-256 0,0 0 0 0,0 0 0 0,0 0 384 0,0 0 16 16,5 8 16-16,3 4 0 0,3-4-64 0,4 4-16 15,3 1 0-15,2 0 0 0,3 3 0 0,3 3 0 16,0 3 0-16,4 2 0 0,3 0 16 0,0 5 0 0,1 4 0 0,2 2 0 15,-1 0 48-15,3 5 16 0,3 5 0 0,1 4 0 16,2 0-176-16,-5 3-48 0,-4 2 0 16,-3 3 0-16,-4 7-32 0,-3-3-16 0,-4 0 0 0,-6 1 0 15,-4-1 112-15,-5-1 32 0,-5-4 0 0,-4 1 0 16,-6 1-32-16,-6 2-16 0,-5-3 0 16,-9 3 0-16,-8 5-240 0,-9-2 0 0,-8 1 128 0,-1-1-128 31,-1 2-480-31,-3 3-144 0,-1-1-16 0,-1 2-13536 0</inkml:trace>
  <inkml:trace contextRef="#ctx0" brushRef="#br1" timeOffset="97468.05">18631 11139 1839 0,'0'0'0'0,"0"0"160"0,0 0-160 0,11 0 0 0,1 1 0 0,-2-1 0 0,4-5 0 16,4 0-880-16,3 3 880 15,-8 0 0-15,-2 0 0 0,2 1 0 0,0 1 1536 0,-2 0 384 16,-1 0 64-16,-1 0 32 0,4 0-528 0,-1 0-96 16,-1 1-32-16,2 0 0 0,-1 0-256 0,2 1-48 15,-1-2-16-15,1 2 0 0,1-1-64 0,2 1-16 16,-1 0 0-16,1 2 0 0,1 0-144 0,0 0-48 16,-1 2 0-16,2 3 0 0,2 0-272 0,2 2-64 15,1 3-16-15,2 1 0 0,4 5-64 0,0 1-16 16,2 1 0-16,2 4 0 0,4-1-80 0,2 1-32 15,4 2 0-15,0 4 0 0,-4 1-80 0,0 1-16 16,0-1 0-16,-3 2 0 0,-3-2-128 0,-2-1 0 0,-1 2 0 16,-3-6 0-16,-3-1 0 0,-2-1 128 15,-3 1-128-15,1-2 0 0,-1 1-128 0,-2-6-128 0,-4 0 0 16,-1-2-7632-16,-3-1-1520 0</inkml:trace>
  <inkml:trace contextRef="#ctx0" brushRef="#br1" timeOffset="97804.91">19934 10988 25167 0,'-13'-8'1104'0,"5"1"240"0,0-1-1072 0,1 0-272 0,7 8 0 0,-10-2 0 0,2 2 336 0,1 2 16 15,-2 6 0-15,-3 5 0 0,-2 7 48 0,-2 4 16 16,-4 7 0-16,-5 5 0 0,-3 5-80 0,-3 10-16 16,-6 4 0-16,-1 3 0 0,-3 3-96 0,0 0-32 15,-3 5 0-15,-1-3 0 0,-2-4-16 0,4-4-16 16,4-7 0-16,4 1 0 0,5-1-32 0,3-6-128 15,4 0 192-15,6-3-64 0,-1-1-128 0,4-3 0 16,1-2 0-16,4-7 0 16,3 1-1664-16,2-5-224 0,1-3-32 0</inkml:trace>
  <inkml:trace contextRef="#ctx0" brushRef="#br1" timeOffset="98211.59">20873 10640 19343 0,'-18'0'848'0,"4"2"192"0,-2 1-832 0,-2 4-208 0,0 5 0 0,0 4 0 0,-1 3 1424 0,-1 7 240 16,-3 3 64-16,-1 7 0 0,-3 2-944 0,1 10-176 15,-1 5-32-15,-4 6-16 0,0 6-144 0,0 3-32 16,2 1 0-16,1 6 0 0,1 2-192 0,4 6-64 15,4 0 0-15,3-1 0 0,3-4-128 0,3-3 0 16,4-3 0-16,3-3 0 0,4-2-352 0,2-7 48 16,2-7 16-16,4-6 0 15,2-6-208-15,3-8-32 0,1-2-16 0,5-8 0 16,2-4-288-16,5-4-48 0,1-8-16 0</inkml:trace>
  <inkml:trace contextRef="#ctx0" brushRef="#br1" timeOffset="98627.42">21410 11119 22111 0,'-23'-16'1968'0,"10"9"-1584"0,-4 3-384 0,3 3 0 0,-2-1 640 0,-1 6 64 16,1 6 0-16,-2 6 0 0,-1 5-464 0,-3 3-96 16,0 8-16-16,-1 3 0 0,0 3-128 0,1 1 0 15,2 1 144-15,3 3-144 0,3-3 0 0,4 0 0 16,3-2 0-16,4-4 0 0,3-3 0 0,4-6 0 16,2-4 0-16,3-5 0 0,4-1 0 0,-1-5 0 15,5-7 0-15,3-2 0 0,2-2 320 0,3-3 112 16,2-7 16-16,4-5 0 0,0-3 192 0,4-2 32 15,0-3 16-15,2-7 0 0,1-2 32 0,0-2 16 16,1-1 0-16,-5 0 0 0,-4-2 64 0,-3 1 16 16,-4 2 0-16,-4-1 0 0,-4 3-112 0,-3 3-32 15,-6 3 0-15,-3-1 0 0,-5 3-256 0,-4 2-48 0,-4 2-16 0,-5 7 0 16,-6 0-160-16,-7 5-16 0,-9 6-16 16,-3 1 0-1,-5 5-608-15,2 2-128 0,1 0-32 16,1 3 0-16,1 3-1712 0,3 3-352 0,1-1-64 0</inkml:trace>
  <inkml:trace contextRef="#ctx0" brushRef="#br1" timeOffset="98935.93">22355 11567 30815 0,'-12'0'1360'0,"3"3"288"0,-2 1-1328 0,0 7-320 0,0 1 0 0,-2 7 0 0,-2 6 256 0,-3 3 0 16,-2 4-16-16,-1 3 0 0,-3 6-32 0,-1 4 0 15,-2-2 0-15,-2 4 0 0,-4-1-208 0,-3 1 128 16,-1 0-128-16,0-4 0 0,0-4 0 0,1-3 0 15,0-4 0-15,2-2 0 0,1-3 0 0,2-3-288 16,4-5 32-16,5-2 16 16,0-7-640-16,5-1-128 0,6-7-16 0,3-4-12048 15</inkml:trace>
  <inkml:trace contextRef="#ctx0" brushRef="#br1" timeOffset="99519.34">23409 11300 24927 0,'0'0'1104'0,"-3"9"240"0,0 5-1088 0,0 2-256 0,1 1 0 0,-1 4 0 0,-2 0 0 0,-1 3 128 15,-2 2-128-15,-5-2 0 16,-1 4 368-16,-4-3-48 0,-4 5 0 0,-3-6 0 0,-1 1 48 16,-5-2 0-16,-4-4 0 0,-2-2 0 0,-3-5-112 0,1-3-32 15,0 0 0-15,-1-4 0 0,6-2-96 0,2-3-128 16,3-3 176-16,3-4-176 0,5-2 240 0,2-1-64 16,2-1-16-16,2-4 0 0,2-3 192 0,3 2 32 15,1-1 16-15,3 0 0 0,1-4 16 16,1 2 0-16,1-1 0 0,2 2 0 0,1 3-240 0,0 3-48 15,3 3-128-15,0-1 192 0,-3 10-192 0,0 0 0 16,11-2 0-16,0 2 0 0,2 2 0 0,1 6 0 16,2 1 0-16,2 5 0 0,1 2-144 0,2 2 144 15,0 0 0-15,2 1-144 0,1 1 144 0,0-1 0 16,0-1 0-16,2-1 0 0,1-2 0 0,-1-5 0 0,1 0 0 16,-2-3 0-16,0-1 0 0,-1-3 0 15,-1-2 0-15,-2-1 0 0,1-3 0 0,-1-3 256 0,2-2-64 0,1 2-16 16,1-4 144-16,-1 1 16 0,1-4 16 0,1-2 0 15,0 1-32-15,0-1-16 0,2-1 0 0,-3-1 0 16,2-4-80-16,-2 2-16 0,1 0 0 0,-6-2 0 16,-2 0 32-16,-4 3 0 0,-3-1 0 0,-3 2 0 15,-4 0 48-15,-6-1 16 0,-3 2 0 0,-4 0 0 16,-5 0-16-16,-5-1 0 0,-5 0 0 0,-4 0 0 16,-1 3-288-16,0 1 0 0,-1 3 0 0,3 3 0 31,0 1-560-31,3 0-112 0,2 4-32 0,3 2 0 0,4 0-2432 15,3 0-480-15</inkml:trace>
  <inkml:trace contextRef="#ctx0" brushRef="#br1" timeOffset="100003.07">23470 10556 2751 0,'-6'-16'256'0,"-1"2"-256"0,1 3 0 0,2-2 0 15,0 3 4848-15,3 1 912 0,2-1 192 0,3 2 48 16,1-1-4240-16,3 2-848 0,0 2-160 0,3 0-48 16,3 2-336-16,5 3-80 0,3 3-16 0,2 4 0 15,1 2-64-15,3 4-16 0,-1 2 0 0,0 4 0 16,-1 4-32-16,0 5-16 0,-2 1 0 0,0 4 0 15,0 2 16-15,-1 12 0 0,-1 6 0 0,-2 6 0 16,-2 4-32-16,-4 4 0 0,-4 7 0 0,-4 2 0 0,-3-1 192 16,-3 2 48-16,-3-2 0 0,-3 0 0 15,-3 1 304-15,-1-5 64 0,-4 0 16 0,-1 1 0 0,-3-4-64 0,-3-2-16 16,-3 2 0-16,-2-1 0 0,-9 2-288 0,-7-5-48 16,-10 3-16-16,-8 1 0 0,-7 5-320 0,-5 3-160 15,-5 5 16-15,-12 4-16496 0</inkml:trace>
  <inkml:trace contextRef="#ctx0" brushRef="#br1" timeOffset="104743.57">1903 14599 23951 0,'-15'-8'1056'0,"8"3"224"0,7 5-1024 0,0 0-256 15,0 0 0-15,0 0 0 0,0 0 352 0,0 0 16 16,16-2 0-16,4-2 0 0,1 0-240 0,9 1-128 15,0 3 160-15,5 0-160 0,3-1 208 0,0 2-48 16,-1 1-16-16,1-1 0 0,5-1 0 0,0 1 0 16,6 4 0-16,0-1 0 0,4 1-144 0,0-1 160 0,-3 0-160 15,0 1 160-15,-4-5-160 0,-3 4 0 0,-1-2 0 0,0 2 128 16,-4-1-128-16,-1-1-176 0,-3 0 48 16,-1 1 0-1,-2 1-640-15,-3-1-112 0,0-1-16 0,-4-1-10000 0</inkml:trace>
  <inkml:trace contextRef="#ctx0" brushRef="#br1" timeOffset="105023.74">2162 15004 26719 0,'-11'-2'2368'0,"11"2"-1888"0,-8-5-480 0,8 5 0 0,0 0 1104 0,0 0 128 16,0 0 32-16,15-2 0 0,4 1-1264 15,4 0-160-15,4 0-80 0,1-1-16 0,4 1 256 0,3-1 0 16,2-1 192-16,5-2-192 0,6 0 160 0,1 1-160 16,-1 2 128-16,-1-4-128 0,-1 3 0 0,-3 0-272 15,-2-1 32-15,-1 0 16 16,0-3-400-16,-1 0-80 0,1 2 0 0,0-4-16 15,1 2-1456-15,-2-3-304 0,0 3-48 0,-5-5-16 0</inkml:trace>
  <inkml:trace contextRef="#ctx0" brushRef="#br1" timeOffset="105459.88">2650 13932 14735 0,'-11'-4'1312'0,"-2"-3"-1056"0,2 2-256 0,4 0 0 15,7 5 2224-15,0 0 384 0,0 0 80 0,0 0 0 16,12-7-2192-16,-1 3-496 0,3 3 0 0,1-1 0 15,3 2 0-15,3 2 0 0,0 1 0 0,5 2 0 0,3 2 0 0,4-2 0 16,1 4 0-16,4 0 0 0,1 2 0 0,5 1 144 16,4 2-16-16,2 2 0 0,-1 1-128 0,0 2 0 15,-1 2 0-15,-1 7 0 0,0-1 192 0,0 2 16 16,-1 4 0-16,-2 0 0 0,1 3 176 16,-4-1 48-16,-2 1 0 0,-3 1 0 0,-3 1 0 0,-5-1 0 15,-7 1 0-15,-3 0 0 0,-4-2-32 0,-4-1 0 16,-2 0 0-16,-6 0 0 0,-4 1 112 0,-5 1 0 15,-2-2 16-15,-6 2 0 0,-9 1-64 0,-6 5-16 16,-7 1 0-16,-4 4 0 0,-5-1-208 0,-3 1-48 16,0 6-16-16,-7-1 0 0,-1 0-176 0,-4 2 128 15,-2 0-128-15,-2-2 128 16,0-1-1424-16,5-2-304 0,3-2-48 0,10-6-11968 0</inkml:trace>
  <inkml:trace contextRef="#ctx0" brushRef="#br1" timeOffset="107690.17">5123 14364 16415 0,'0'0'720'0,"0"0"160"0,0 0-704 0,0-10-176 0,0 1 0 0,-3-1 0 0,3 10 832 0,0 0 128 16,-1-11 16-16,1 11 16 0,0-11-256 0,0 11-48 16,0 0-16-16,0 0 0 0,0-8-80 0,0 8-16 15,0 0 0-15,0 0 0 0,0 0-96 0,0 0-32 16,0 0 0-16,0 0 0 0,0 0-176 0,0 0-32 0,0 0-16 0,0 0 0 15,0 0-224-15,0 0 0 0,0 0 0 0,0 0 0 16,0 0 0-16,0 0 0 0,0 0 0 0,1 8 0 16,2 2 128-16,-3-1-128 0,0 2 176 0,0-2-176 15,0 1 256-15,0 1-48 0,0 3-16 0,-3 3 0 16,2 5-48-16,0 5-16 0,-1 5 0 0,1 3 0 16,-2 4-128-16,1 2 0 0,-2 6 144 0,0-4-144 15,2 2 128-15,2-3-128 0,2 4 128 0,2-3-128 16,1 1 0-16,2-2 0 0,0-5 0 0,5 1 0 15,3-2 0-15,0-3 0 0,-1-4 0 0,3-3 0 16,2-6 0-16,-2-1-128 0,0-1 128 0,1-6-192 16,-3-5 192-16,0-1 0 0,-1-6-144 0,0-4 144 15,2-2 0-15,1-2 0 0,1-3 0 0,0-6 0 16,-2-4 0-16,1-7 0 0,1 0 0 0,0-5 0 16,-1-5 128-16,1 0-128 0,-1-3 128 0,-2 1-128 0,1 2 336 15,1 1-16-15,0 2 0 0,-2-1 0 16,1 2-32-16,1 0-16 0,-2-2 0 0,0 3 0 0,2 5-128 15,-4 0-16-15,-1 5-128 0,1 3 192 0,-3 1-192 0,-1 4 0 16,-1 2 0-16,-3 5-160 16,2-1-432-16,-7 9-96 15,0 0-16-15,0 0-8032 0,0 0-1616 0</inkml:trace>
  <inkml:trace contextRef="#ctx0" brushRef="#br1" timeOffset="108641.56">6398 14347 4607 0,'0'0'192'0,"0"0"64"0,0 0-256 0,0 0 0 0,0 0 0 0,0 0 0 15,-4-7 3008-15,4 7 544 0,0 0 112 0,0 0 32 16,-2-9-2384-16,2 9-480 0,0 0-80 0,0 0-32 16,-3-7-112-16,3 7-32 0,0 0 0 0,0 0 0 15,0 0-64-15,0 0 0 0,-4-7-16 0,4 7 0 16,0 0-112-16,0 0-32 0,0 0 0 0,0 0 0 16,0 11-160-16,0 3-16 0,-1 1-16 0,1 7 0 15,-2 3 96-15,1 6 0 0,-1 3 16 0,0 3 0 16,0-1 144-16,-1 2 32 0,-1 1 0 0,1 1 0 0,-4-1-144 0,2-1-32 15,0-2 0-15,-1-3 0 0,-2-4-32 16,0 0-16-16,1-6 0 0,-2-1 0 0,0-1-64 0,0-5-16 16,0-4 0-16,2 0 0 0,-1-6-16 0,8-6-128 15,-6 1 192-15,-2-1-64 0,0-2 32 0,2-2 0 16,1-6 0-16,4-2 0 0,1-3-160 0,2-3 192 16,1-1-192-16,2-5 192 0,1-1-192 0,4-1 0 15,2-3 0-15,2 2 0 0,1 1 0 0,-1 2-144 16,-1 1 144-16,1 2 0 0,-2 4 0 0,4 1-128 15,-2 4 128-15,0 0 0 0,1 7 0 0,1 3 0 16,1 2 0-16,1 3 0 0,-1 1-144 0,1 8 144 0,0-1 0 0,-1 4-144 16,-1 2 144-16,1 2 0 15,-1 2-144-15,1 4 144 0,-3-4-144 0,-2 2 144 0,0 3-192 16,-2-4 192-16,-1-1 0 0,0 0 0 0,-3 1 0 16,2 1 0-16,-1-2 0 0,2-1 0 0,-4-1 0 0,-1 1 0 15,-1 0-144-15,-2-1 144 0,-1-2 0 16,1-3-144-1,3-3-1504-15,-4-11-288 0,0 10-64 0</inkml:trace>
  <inkml:trace contextRef="#ctx0" brushRef="#br1" timeOffset="108920.75">7449 14373 17503 0,'0'0'1552'0,"0"0"-1232"0,0 0-320 0,0 0 0 0,0 0 1856 0,0 0 320 0,0 0 64 0,0 0 16 0,6 14-1856 0,-1 3-400 16,0 4 0-16,-1 4 0 0,-3-2 240 0,1 9 112 15,-4 2 32-15,1 3 0 0,-1 0-112 0,-2 1-16 16,-1 1 0-16,-2 0 0 0,0 0-256 0,-1-6 0 15,-1-1 0-15,3-2 0 0,1 1 0 0,1-6-352 16,0-2 48-16,2-4-7760 16,0-5-1536-16</inkml:trace>
  <inkml:trace contextRef="#ctx0" brushRef="#br1" timeOffset="109364.01">8295 14505 25791 0,'0'0'2304'0,"-6"-10"-1856"0,-2 1-448 0,2 0 0 16,6 9 1536-16,0 0 224 0,-5-6 32 0,5 6 16 16,-5-4-1568-16,-2-1-240 0,-1 1-208 0,8 4 32 15,-9-3 176-15,-1 2 0 0,-2 1 0 0,-2 4-128 16,-1 3-256-16,-2 2-64 15,-2 5 0-15,0 3 0 0,0 1-32 0,-1 1-16 16,-1 2 0-16,2 5 0 0,2-2 112 0,1 0 0 0,1 1 16 0,2-2 0 0,-1 0 368 0,5-1-144 16,3-2 144-16,1-6 0 0,3 1 0 0,2-3 0 15,0-12 0-15,0 0 0 0,7 2 192 0,3-2 0 16,2-2 0-16,-1-3 0 0,4-3 80 0,3-1 16 16,0-3 0-16,0-4 0 0,0-3 48 0,1 1 16 15,2 3 0-15,-3 0 0 0,0 0-176 16,0 3-48-16,-2 1 0 0,-1 6 0 0,-1 2 0 0,0 4 0 15,-1 3 0-15,-3 9 0 0,0 2 0 0,-1 6 0 16,-1 3 0-16,-3 5 0 0,-2 1-128 0,-2 5 128 16,-2 2-128-16,-3 6 128 0,-4 3-128 0,2 2 0 15,-2 1 0-15,1 2 0 0,-2 0 0 0,1-5-176 16,-1-2 48-16,2-4 0 16,0-2-480-16,2-5-96 0,0-6 0 0,4-1-8064 0,-2-4-1616 0</inkml:trace>
  <inkml:trace contextRef="#ctx0" brushRef="#br1" timeOffset="109720.06">9253 14464 29423 0,'0'0'1296'0,"0"0"288"0,0 0-1264 0,0 0-320 0,0 0 0 0,0 0 0 0,0 0-192 0,-4 14-112 16,0 3-16-16,1 3 0 0,2 5 320 15,0 6-160-15,1 5 160 0,-1 2-128 0,-1 1-16 0,1 3 0 16,0 1 0-16,1-3 0 0,0-4-32 0,0-2 0 16,0-3 0-16,2-7 0 0,-2-6 176 0,3-2 0 15,-3-16 0-15,0 0 0 0,0 0 336 0,0 0 0 16,13-7 0-16,-3-3 0 0,0-8 304 0,0-5 48 15,-1-6 16-15,0-1 0 0,1-3 0 0,0 1 16 16,0-1 0-16,-1-3 0 0,0-5-208 0,0 3-64 16,-3 1 0-16,3 3 0 0,0 4-272 0,0 2-176 0,0 5 192 15,-3 4-192 1,-1 5-384-16,0 0-192 0,1 5-48 0,-6 9 0 16,6-8-2368-16,-6 8-464 0</inkml:trace>
  <inkml:trace contextRef="#ctx0" brushRef="#br1" timeOffset="110076.7">10037 14436 24879 0,'0'0'1088'0,"0"0"256"16,0 0-1088-16,11 3-256 0,3-2 0 0,4-1 0 0,1-1 1200 0,3-2 176 0,-1 1 32 0,0-9 16 15,2 1-1104-15,-3-5-320 0,0 0 0 0,-1-3 128 16,-2-1-128-16,-3 0 0 0,-3 1 144 0,-3 0-144 0,-3 2 0 16,-4 1-128-16,-3-2 0 0,-2 6 0 0,-4-1 128 15,-2 2 0-15,-3 2 0 0,-2 5 0 0,-1 1 128 0,-2 5 48 16,-1 2 16-16,0 6 0 0,-2-1 16 0,1 7 16 16,-2 3 0-16,3 7 0 0,3 1-224 0,-1 2 176 15,2 1-176-15,1 1 160 0,3-2-160 0,2 2 0 16,5 0 0-16,4-5 0 0,4 0 0 0,5-1-176 15,-1 1 176-15,5-7-128 0,1-4-96 0,5 1-16 16,3-3 0-16,2-3 0 16,1 2-144-16,2-4-16 0,1 1-16 0,1-2 0 15,-1-1-1344-15,3-5-272 0,-2-4-48 0,-1-3-8672 0</inkml:trace>
  <inkml:trace contextRef="#ctx0" brushRef="#br1" timeOffset="110267.01">7825 14047 36863 0,'-13'-6'3264'0,"2"-4"-2608"0,1 2-528 0,8 2-128 16,10-3-288-16,6 2-96 0,5 2 0 0,5-1-10304 15,3-2-2048-15</inkml:trace>
  <inkml:trace contextRef="#ctx0" brushRef="#br1" timeOffset="110776.66">12373 14162 22111 0,'0'0'1968'0,"9"-7"-1584"0,-1 1-384 0,-1-3 0 16,5 4 1248-16,-3 0 160 0,-9 5 48 0,7-9 0 16,-4 0-1088-16,-2 0-224 0,-1 9-144 0,-9-9 192 15,-2-1 416-15,-7 2 96 0,-6 5 0 0,-7 0 16 16,-4 3-64-16,-6 4-16 0,-3 0 0 0,-9 10 0 16,-5 5-384-16,-1 0-96 0,2 1-16 0,4 3 0 15,2 3-144-15,5-1 0 0,3 3 0 0,5 0-176 16,5 2-16-16,4 1-16 0,3-3 0 0,5 1 0 15,3-4-240 1,5 2-32-16,5-6-16 0,5-4 0 0,3-3 160 0,6-4 16 0,4 1 16 0,3-5 0 16,2 2 64-16,3-3 16 0,2 0 0 0,1 1 0 0,0-2 224 0,3-2 0 15,-2 2 192-15,0 1-192 0,-2 2 256 0,-1-2-64 16,-2 1-16-16,-5 2 0 0,-2 1 48 0,-3 1 16 16,-3-1 0-16,-4 2 0 0,-3 4 16 0,-5-1 0 15,-3-2 0-15,-6 2 0 0,-3 1-256 16,-4 0 0-16,-3 2-192 0,1-1 192 15,-1 1-576-15,0 1-16 0,2 0 0 16,-2-4-12544-16</inkml:trace>
  <inkml:trace contextRef="#ctx0" brushRef="#br1" timeOffset="111479.29">12596 14425 31727 0,'0'0'1408'0,"0"0"288"0,0 14-1360 0,5 4-336 0,4 3 0 0,2 5 0 31,3-2-288-31,-1 4-128 0,-1-3-32 0,1 7 0 0,1 0 144 0,0-3 32 0,3 0 0 0,-1-3 0 31,1-2-352-31,-1-7-64 0,-1-5-16 0,1-3 0 0,-1-7 384 0,0-2 64 0,-1-1 0 0,0-5 16 16,-1-4 240-16,0-3 0 0,-5-4 0 0,1 1 0 15,-1 1 0-15,-2-6 160 0,-3 1-32 0,-1-2 0 16,-2-1 96-16,-2 3 16 0,2 0 0 0,-3-2 0 16,1 2 64-16,-1 2 16 0,1 3 0 0,0 3 0 0,1 1-320 15,1 11 128-15,0 0-128 0,0 0 0 0,0 0 0 16,0 0-272-16,0 0 16 0,9-5 16 0,1-2 0 16,2 1 0-16,4 0 0 0,3-8 0 0,7-4 64 0,2 0 16 15,6-1 0-15,0-6 0 0,3-5 16 0,0-6 0 16,-3-8 0-16,1 1 0 0,-1 1 144 0,-1-5 0 15,-2 0 0-15,-3 1 0 0,-2-1 448 0,-3 5 0 16,-3-1 16-16,-3 2 0 0,-4 2 144 0,-2 1 32 16,-2-1 0-16,-3 0 0 0,-3 4-320 0,-3 2-48 15,0-2-16-15,0 8 0 0,-1 6-256 0,-2 7 0 16,-1 7-176-16,4 7 176 16,-7 0-448-16,-1 5 32 0,-2 10 0 0,0 5 0 0,-3 12 16 0,-1 4 0 15,-3 6 0-15,1 7 0 16,-2 1-112-16,-1 6 0 0,0 2-16 0,1 6 0 15,0-3 80-15,4-4 32 0,2-8 0 0,3-7 0 16,1-7 416-16,4-6 256 0,3-6-48 0,2-5 0 0,3-4 704 16,1-3 144-16,5-5 32 0,4-2 0 0,0-3-176 0,4-2-16 15,1-3-16-15,3 1 0 0,2-5-624 0,3 2-112 0,1-1-16 0,3 0-128 16,3 2 0-16,1 2 0 0,2 0 0 0,1 3 0 16,-1 3 0-16,-1 1 0 0,-3 3 0 0,1 4 0 15,-1 4 0-15,-3 0 0 0,4 2-128 0,-4-1 128 16,-1-2 0-16,-1 3 0 0,-1-1 0 0,0 2-144 15,-2-2 144-15,2 0 0 0,1-2 0 0,1-5 0 16,1-2 304-16,4-2-16 0,-3-1 0 0,1-1 0 0,-1-1 144 16,0 2 16-16,1 0 16 0,2-3 0 0,0 2-464 15,0 2 0-15,1 2-208 0,2 0 64 16,1 2-2160-16,-2-2-416 0,10 5-96 16,-11-3-9504-16</inkml:trace>
  <inkml:trace contextRef="#ctx0" brushRef="#br1" timeOffset="112263.55">4600 16307 25167 0,'-18'0'1104'0,"8"0"240"0,0 1-1072 0,10-1-272 0,-9 2 0 0,9-2 0 0,0 0 192 0,0 0 0 16,0 0-16-16,0 0 0 0,0 0-48 0,0 0-128 0,0 0 192 16,12 5-64-16,-2 0 32 0,0 3 0 15,1-5 0-15,2 4 0 0,1 2-32 0,1-3 0 0,3 4 0 0,4-2 0 16,-2 1 48-16,2-6 0 0,-3 1 0 0,2-1 0 15,2-4 48-15,-2-5 16 0,-2 0 0 0,1-5 0 16,2-2 48-16,-1-2 16 0,-2-4 0 0,-1-2 0 16,-1 1-112-16,-2-2-32 0,-2-3 0 0,-3 1 0 15,1 0-160-15,-4-3 160 0,-4 2-160 0,0-3 160 16,-3 0-160-16,-3 1 0 0,0 4 144 0,-5 3-144 16,-2-2 0-16,1 6 0 0,-3 3 0 15,-3 1 0-15,-3 4-128 0,1 1-112 0,-5 6-16 0,-1 5 0 31,-2 2-128-31,-2 9-16 0,-5 7-16 0,-3 11 0 0,-7 4 224 0,1 9 32 0,-1 6 16 0,3 5 0 16,2 0 144-16,2 2 0 0,2-2 0 0,4 4 0 16,4-1 0-16,3-1 0 0,3 0 0 0,5-6 0 0,1-6 320 15,6 0-16-15,3-4 0 0,4 1 0 0,4-4 80 16,2-2 0-16,4-5 16 0,3 1 0 0,3-3-208 0,4-3-64 16,2-1 0-16,4-7 0 0,3-3-128 15,5-6-176-15,6-2 48 0,4-8 0 16,6-2-544-16,-3-9-96 0,-1-7-32 15,-1-4-7776-15,1-3-1568 0</inkml:trace>
  <inkml:trace contextRef="#ctx0" brushRef="#br1" timeOffset="112515.17">5494 16053 10127 0,'-7'8'896'0,"1"1"-704"0,1 1-192 0,5 6 0 16,5 3 5264-16,4 8 1024 0,4 6 208 0,3 5 32 15,1 3-5520-15,2 0-1008 0,4 6-416 0,2-4 32 16,3 0 384-16,1 4 0 0,2 4 0 0,1 2 0 16,-2 1 0-16,-1 0-320 0,-2-3 64 0,-3-5 16 31,-1-2-288-31,-5-6-64 0,-3-3-16 0,2-1 0 15,-2-5-1872-15,-2-2-368 0,-1-2-80 0,-4-7-16 0</inkml:trace>
  <inkml:trace contextRef="#ctx0" brushRef="#br1" timeOffset="112763.19">5969 16114 37023 0,'-24'10'1648'0,"6"0"336"0,-3 4-1600 0,2 5-384 15,1 4 0-15,0 9 0 0,0 4 0 0,-2 4 0 16,-3 9 0-16,-2 3-176 0,2 0 176 0,-3 4 0 16,1 1 0-16,-1 1 0 0,-2 2-272 0,3-4-80 15,1-3-16-15,1 0 0 16,0-6-1360-16,1-2-256 0,1-5-64 0,4-5-7232 0,5-5-1424 15</inkml:trace>
  <inkml:trace contextRef="#ctx0" brushRef="#br1" timeOffset="112998.75">6914 16269 22111 0,'0'0'1968'0,"-9"6"-1584"0,-3 2-384 0,1 4 0 15,-1 4 3456-15,2 3 592 0,1 10 128 0,-1 4 32 16,-3 6-3696-16,1 2-720 0,-2 9-160 0,0 2-16 0,0 3 128 0,0-1 16 16,1 0 16-16,3-2 0 15,2 0-1440-15,2-6-304 16,-2-2-48-16,2-6-11520 0</inkml:trace>
  <inkml:trace contextRef="#ctx0" brushRef="#br1" timeOffset="113407.04">7833 16308 27647 0,'0'0'1216'0,"-14"-1"256"0,-4-4-1168 0,-1 4-304 0,0 1 0 0,0 1 0 15,-2 5 1216-15,-3-2 192 0,-2 4 48 0,-5 3 0 16,2 5-1456-16,-3 0 0 0,-2 3-288 0,3 2 32 31,-1-2-320-31,2 3-64 0,-1 3 0 0,3-2-16 16,3 2-208-16,3 0-32 0,5-3-16 0,4 0 0 15,3-3 96-15,6-2 32 0,5-1 0 0,4-1 0 0,3 0 560 0,6-2 224 0,5-3-176 0,1 2 176 16,1-4 144-16,1 3 128 0,1-4 32 0,2 2 0 16,-3-3 288-16,3 2 64 0,-3-3 16 0,1 0 0 15,-4 3 96-15,0-2 0 0,-3 3 16 0,-2 0 0 16,-4-1-208-16,-1 1-32 0,-3-2-16 0,-2 3 0 16,-2-1-288-16,-5 1-64 0,-5 3-16 0,-3-1 0 15,-6 0-160-15,-3 4 0 0,-4 1 0 0,-2 0 128 0,-4-4-128 16,-1 2 0-16,-2 0 0 0,-1-1 0 15,-3-1-544-15,0-4 16 0,0 1 0 16,4-6-13184-16</inkml:trace>
  <inkml:trace contextRef="#ctx0" brushRef="#br1" timeOffset="113732.3">8809 15538 33231 0,'-13'3'1472'0,"3"-1"304"0,0 5-1424 0,0 4-352 0,2 3 0 0,3 6 0 16,1 6-192-16,0 6-128 0,-1 3 0 0,1 5-16 15,-3 5 16-15,-1 1 16 0,-2 6 0 0,-1 8 0 16,-2 1-16-16,-1 6 0 0,-1 1 0 0,-1 0 0 16,1 4 112-16,-1-1 16 0,-2 0 0 0,1 0 0 15,2 4-192 1,0-5-48-16,1-4 0 0,0-9 0 0,1-8-656 16,2-9-128-16,-1-5-16 0,3-6-6176 0,0-9-1232 0</inkml:trace>
  <inkml:trace contextRef="#ctx0" brushRef="#br1" timeOffset="113926.52">8045 16352 21183 0,'0'0'1888'0,"0"0"-1504"15,0 0-384-15,16 4 0 0,6-1 3008 0,5 0 544 16,5-1 96-16,3 0 32 0,2-2-3152 0,10-2-528 15,4-1-304-15,1-5 48 0,0 0 64 0,0-3 32 0,-2-2 0 0,2 2 0 32,-1-6-2208-32,-2 1-448 0</inkml:trace>
  <inkml:trace contextRef="#ctx0" brushRef="#br1" timeOffset="114298.08">9607 16202 31327 0,'-25'2'1392'0,"4"1"272"0,-4 1-1328 0,-3 1-336 0,-1 0 0 0,0-1 0 15,-2 6 1056-15,4-3 144 0,2 5 16 0,3-3 16 0,-1 3-1104 16,4 0-128-16,2 1-240 0,1 2 64 15,1 1-624-15,2 0-128 0,3 1-32 0,4 0 0 16,1-1-320-16,2-3-80 0,3 1-16 0,4-1 0 16,2 1 560-16,5-1 112 0,0 2 32 0,5 0 0 0,4-1 416 0,-1 1 64 15,4-1 32-15,-1 0 0 0,3 0 608 0,-1 0 112 16,-3-4 16-16,1 2 16 0,-3-1 400 0,-4-2 80 16,-3 1 16-16,-5-2 0 0,-7-8 0 0,3 13 0 15,-4 1 0-15,-7-3 0 0,-5 2-208 0,-7 2-48 16,-9 3 0-16,-4 1 0 0,-3 0-384 0,-2 3-64 15,-4 0-32-15,-1 1 0 16,-3 0-1120-16,-1 6-208 0,0-3-48 0,-3-1-14848 0</inkml:trace>
  <inkml:trace contextRef="#ctx0" brushRef="#br1" timeOffset="114989.72">11834 15739 22111 0,'-11'-11'1968'0,"2"4"-1584"15,-4 1-384-15,0-6 0 0,-1 0 2160 0,2 2 336 16,-1-1 80-16,2 8 16 0,-3-1-2272 0,0 3-320 0,-3-3-320 0,-1 8 64 16,0 1 256-16,-4 5 0 15,-6 4 0-15,-4 7 0 0,-4 6-256 0,-3 5 32 0,-3 3 16 0,1 6 0 16,4 7 48-16,-1 6 16 0,5 0 0 0,1 4 0 15,3 1 144-15,4 1 0 0,3-3 0 0,2-1 0 16,5-2 0-16,2 0 144 0,3 1-144 0,2 0 160 16,4-3-160-16,4-3 0 0,2-6 0 0,0 1 0 15,2-5 0-15,1-2 0 0,1-4 0 0,1-8 0 16,-1-2-160-16,2-1-64 0,-1-8-16 0,1-3 0 16,0 0-608-16,-1-8-128 15,-7-3-32-15,9-3-6896 0,-3-6-1376 0</inkml:trace>
  <inkml:trace contextRef="#ctx0" brushRef="#br1" timeOffset="115634.12">11085 16691 12895 0,'-11'-5'576'0,"6"1"112"0,-4 0-560 0,0 1-128 16,2-3 0-16,1 3 0 0,6 3 3840 0,0 0 720 15,4-11 160-15,1 4 16 0,4-5-3456 0,6 4-688 16,1-5-144-16,3-4-16 0,5-2-208 0,1-2-32 16,5-5-16-16,4 2 0 0,-1 0-176 0,4-3 0 15,1 3 0-15,4-1-176 0,5 0 176 0,-1 3-128 0,3-3 128 16,-3 5-128-16,-4-1 128 0,-3 4 0 15,-2 4-144-15,-2 6 144 0,-4 5-240 0,-1 4 32 0,-5 5 0 0,-2 6 0 16,-4 5-96-16,-5 7-16 16,-1 2 0-16,-7 5 0 15,-3 1-224-15,-5 0-48 0,-3 2-16 0,-1-2 0 0,0-2 400 0,0-3 80 16,0-5 128-16,5-5-208 0,1-3 560 0,1-6 112 0,-1-9 32 0,8 5 0 16,2-1-16-16,4-6 0 0,2-4 0 0,5 0 0 15,3-7-224-15,3-4-32 0,2-3-16 0,3-2 0 16,-1-4-16-16,0 2-16 0,-3 1 0 0,-1-4 0 15,-3 0-16-15,-1-2 0 0,-3 4 0 16,-1 1 0-16,-3 1 112 0,-3 1 32 0,-3 0 0 0,-2 5 0 16,-4 1-112-16,-3 2-32 0,-3 3 0 0,-5 2 0 15,-2 3-160-15,-3-1 0 0,-4 4 144 0,-1 3-144 0,-3 3 0 0,0 1-320 16,-4 1 64-16,0-1 16 16,0 2-448-16,1 2-80 0,2-4-32 0,4-4 0 15,1 0 272-15,4-1 48 0,4-1 16 16,8 2 0-16,-1-7 464 0,1 7-144 0,5-8 144 0,5-1 0 0,3 0 0 0,3-1 0 15,3 2 0-15,3 2 176 0,2-4 128 0,2 4 16 16,0-2 16-16,3 3 0 0,3-1-80 0,1-1 0 16,2 1-16-16,1 2 0 0,3 3-240 0,3 2 176 15,1 2-176-15,5-1 160 0,0 7-160 0,-1 2 0 16,-3 3 0-16,-4 3 0 0,0 3 0 0,-3 3-144 16,-1 5 144-16,-4 0-208 0,-3 5 16 0,-2-1 0 15,-4 1 0-15,-3-5 0 0,-2-1 192 0,-1-3 0 16,-5 1 0-16,0-2 0 0,-2-1 0 0,-4-2 256 15,-1-2-48-15,-1-3-16 0,-2-1 192 0,-2-1 48 0,1-7 0 0,-1-6 0 16,0 0-112-16,0 0 0 0,0 0-16 0,0 0 0 16,0 0-80-16,-7-13-16 15,1-1 0-15,2 0 0 0,0-5-208 0,3 2 0 0,4-1 128 0,-1 1-128 16,1 1-128-16,2 0-80 0,1 5-16 16,2 3 0-16,-8 8-64 0,11-9-16 0,3 3 0 15,0 4 0 1,2-3-432-16,-1-1-96 0,-1 1 0 0,2 2-12848 0</inkml:trace>
  <inkml:trace contextRef="#ctx0" brushRef="#br1" timeOffset="116256.57">6054 17796 28559 0,'-11'1'2544'0,"-3"-1"-2032"16,0-1-512-16,1 1 0 0,6 2 2624 0,7-2 416 15,-9 5 96-15,9-5 0 0,-7 10-2544 0,4 4-592 16,0-1 0-16,2 9 0 0,1 1 0 0,1 3 0 16,3 6 0-16,-2 7 0 0,-2 7-192 0,3 6 192 15,-3 2-208-15,0 0 80 0,-3 1-32 0,3 0 0 16,-1-1 0-16,0-3 0 0,0-1 160 0,-1-4-160 16,1-1 160-16,0-3-160 15,-2-2-288-15,1-5-48 0,-1-4-16 0,2-3 0 16,1-5-1696-16,0-6-352 0,0-5-64 0</inkml:trace>
  <inkml:trace contextRef="#ctx0" brushRef="#br1" timeOffset="116631.78">6687 17653 23951 0,'0'0'2128'0,"-7"2"-1696"0,-3-1-432 0,10-1 0 16,0 0 2304-16,0 0 368 0,-3 11 80 0,4 5 0 15,3 4-2528-15,4 4-512 0,1 8-96 16,2 2-32-16,3 3 128 0,1 4 32 0,1 4 0 0,-1 4 0 16,0 8-96-16,-2 3-16 0,0 2 0 0,-1 1 0 0,2 0 48 0,-4-4 16 15,-2-4 0-15,-2-12 0 16,-3-8 304-16,-2-6 272 0,-1-6-48 0,4-4-16 0,-3-4 608 15,-1-15 112-15,0 0 32 0,0 0 0 0,0 0 0 0,0 0 0 16,0-10 0-16,3-4 0 0,2-6-256 0,0-10-32 16,0-4-16-16,3-4 0 0,-1-8-336 0,3-1-64 15,2-4 0-15,-1-2-16 0,5-3-240 0,1 4 0 16,4 2 0-16,0 7 0 0,1 1 0 0,1 5 0 16,0 6-128-16,0 4 128 15,-1 0-512-15,1 4 0 0,2 4 0 0,-3 1 0 16,3 6-2688-16,-4 4-544 0</inkml:trace>
  <inkml:trace contextRef="#ctx0" brushRef="#br1" timeOffset="116952.18">8383 17527 38127 0,'-16'7'1680'0,"5"0"368"0,2 1-1648 0,3 6-400 0,-2 5 0 0,6 9 0 15,1 4-496-15,-1 10-176 0,1 0-32 0,0 6-16 0,0-1 448 0,-1 5 80 16,0 4 32-16,1 6 0 0,-2 4-160 0,0 7-48 15,-3 2 0-15,0-1 0 16,-2-2-352-16,-1-2-80 0,3-9-16 16,-3-5 0-16,-4-8-32 0,2-8-16 0,1-9 0 0,-1-8 0 15,0-6 368-15,3-7 80 0,1-5 16 0,7-5-7536 16,-8-8-1520-16</inkml:trace>
  <inkml:trace contextRef="#ctx0" brushRef="#br1" timeOffset="117264.63">8150 17492 28559 0,'0'0'2544'0,"0"0"-2032"15,-6-5-512-15,6 5 0 0,0 0 1520 0,0 0 208 16,6-10 32-16,7 5 16 0,4-3-1648 0,6 3-336 0,6 1-64 0,6 4-16 15,10 0 144-15,2 4 144 0,0 2-208 0,-1 2 80 16,-3-3 128-16,1 6-160 0,0-1 160 0,-2 6-160 16,-3-2 160-16,-2 1 0 0,-3-5 0 0,-3 2-128 15,-5-1 128-15,-5-2 144 0,-5 1-16 0,-3-2-128 16,-5 1 768-16,-8-9 32 0,0 10 16 0,-6 2 0 0,-4 4 16 16,-7 0 0-16,-9 1 0 0,-6 4 0 0,-5 2-544 15,-4 7-96-15,-8-1-32 0,-4 4 0 16,-3 2-1568-16,-6 4-320 0,-8-5-64 15</inkml:trace>
  <inkml:trace contextRef="#ctx0" brushRef="#br1" timeOffset="118667.74">11168 17390 29087 0,'-11'-2'1280'15,"11"2"272"-15,-9-3-1232 0,-1 2-320 0,2-2 0 0,0 2 0 0,8 1 256 0,0 0 0 16,-9 0 0-16,2 3 0 0,-1-2-128 0,-1 3-128 16,-1 3 192-16,-1 2-192 0,-2 6 128 0,-4 2-128 15,0 1 0-15,-4 5 0 0,0 10 0 0,-1 5 0 16,0 11 128-16,2 7-128 0,0 5 0 0,5 5 0 16,2 2 0-16,3-2 0 0,1-1 160 0,2 2-160 15,5 0 128-15,2-4-128 0,2-1 0 0,4-6 0 16,2-5 0-16,4-7 0 0,2-3 0 0,2-2 0 0,2-3 0 0,8-8 0 31,3-3-480-31,4-4 32 0,2-5 0 0,1-10-8352 0,2-6-1664 0</inkml:trace>
  <inkml:trace contextRef="#ctx0" brushRef="#br1" timeOffset="119118.03">11725 17667 33455 0,'-10'-12'1472'0,"5"4"320"0,1-5-1424 0,4 2-368 0,4 1 0 0,6-2 0 0,4 3-192 0,4 0-128 16,3 6 0-16,3 0-16 0,3-2 192 0,1 2 144 15,2 6-192-15,5 3 192 0,0 1 0 0,1 4-128 16,0 1 128-16,-6 3 0 0,-2 1-208 0,-4 3 16 15,-6 2 0-15,-4 2 0 0,-5-1-144 0,-5 3-32 16,-6 0 0-16,-1-2 0 0,-5 2 368 0,-3-1 160 16,-7-3-16-16,-4 2 0 0,-2 1 320 0,-3-3 64 15,-1-4 16-15,2 0 0 0,1-2-160 0,6-3-48 16,4 0 0-16,5-6 0 0,4-1-336 0,6-5 0 16,0 0 0-16,0 0-128 15,11 5-320-15,7-2-48 0,5-2-16 0,6 1 0 0,1 0 256 16,5 3 32-16,0 3 16 0,1-1 0 0,0 5 208 0,-1 2 0 15,2 1 0-15,-1 0-144 0,-2 3 144 0,-4 0 0 0,-2-2 0 0,-3 1 0 16,-6-1 160-16,-4 0 64 0,-2-1 16 0,-5 0 0 16,0 3 320-16,-5-3 64 0,-6-2 16 0,-5 2 0 15,-3 2-80-15,-4 1-16 16,-4-3 0-16,-5-1 0 0,-4-1-352 0,-2 2-192 0,0-1 192 0,-2 0-192 31,2-5-1120-31,-2 1-336 0,1-4-64 0,2-1-12960 0</inkml:trace>
  <inkml:trace contextRef="#ctx0" brushRef="#br1" timeOffset="119337.52">12978 18300 35823 0,'0'0'1584'0,"-5"10"336"0,-3-3-1536 16,2 5-384-16,-2 2 0 0,2 8 0 0,-1 1-240 0,-2 5-112 16,-2 1-32-16,1 3 0 0,-2 4 0 0,-1 0 0 15,-1 4 0-15,0 2 0 16,0-2-2016-16,1-1-416 0</inkml:trace>
  <inkml:trace contextRef="#ctx0" brushRef="#br1" timeOffset="119809.15">14003 17273 21183 0,'0'0'1888'0,"-9"-5"-1504"0,-1 1-384 0,1 2 0 0,0-1 1952 0,9 3 320 16,0 0 64-16,-9 9 16 15,0 4-2352-15,0 3-272 0,-1 3-160 0,0 9-16 0,-5 3 256 0,-1 8 48 16,0 2 16-16,-3 9 0 0,0 5 128 0,-2 5-160 16,0 6 160-16,2-1-160 0,0 1 0 0,1 2 0 15,1-6 0-15,2 0 0 0,2-2 160 16,3 0 0-16,2-4 0 0,3-9-128 0,3-7 128 0,2-8 224 15,2-4-48-15,2-5-16 0,3-5 192 0,0-6 32 16,2-4 16-16,3-4 0 0,3-8 0 0,-1-2 0 16,2-6 0-16,3-2 0 0,2-6-192 0,0-2-32 0,2-2-16 15,1-4 0-15,0-1-16 0,1-3 0 16,0 0 0-16,-1-1 0 0,-2-1-144 0,-1 2 0 16,1 0 144-16,-4 5-144 0,-4 2 0 0,-4 5 0 15,-2 0 0-15,-5 1 0 0,-3 1 128 0,-3 5 48 16,-5 0 16-16,-3 5 0 0,-6-1 32 0,-3 5 16 15,-3 3 0-15,-1 3 0 0,-2 3-240 0,1 7 0 0,-4-1-144 0,-1 4 144 32,1 6-688-32,0-2-32 0,0-1-16 0,1-1-8432 0,0 1-1696 0</inkml:trace>
  <inkml:trace contextRef="#ctx0" brushRef="#br1" timeOffset="120305.2">14579 16353 29663 0,'0'0'1312'0,"0"0"272"0,0 0-1264 0,0 0-320 15,0 0 0-15,11 4 0 0,4 5 320 0,3 3 0 16,2 1 0-16,5 5 0 0,1 4-320 0,3 2 0 0,2 6-128 16,-1 6 128-16,1 3 0 0,-1 6 0 0,1 4 0 0,-2 3 0 15,-1 4 0-15,-1 1 0 16,-2 4 0-16,-1 2 0 0,-2 4 0 0,0 4 256 16,-2 0-48-16,0 3-16 0,-1 2 256 0,0 2 64 15,-3 0 0-15,-2 3 0 0,-3 0 288 0,-2 1 64 16,-4-5 16-16,-1-1 0 0,-5-3 48 0,-6-2 16 0,-4 0 0 0,-7-1 0 15,-6-3-416-15,-4 2-80 0,-5-4 0 0,-6-2-16 16,-7 2-432-16,-6-2-144 0,-7 1 0 0,-12 0 0 16,-13 2-1888-16,-4-5-368 0</inkml:trace>
  <inkml:trace contextRef="#ctx0" brushRef="#br1" timeOffset="131452.29">2176 14655 5519 0,'-13'14'240'0,"6"-7"64"0,-1 1-304 0,2 5 0 0,-2-1 0 0,2 4 0 0,2 0 304 0,-2 2 0 15,1 1 0-15,-3 1 0 0,0 3-304 0,2-2 0 16,-3-2 0-16,1-1 0 0,0-1 0 0,-3-1 0 0,0-4 0 0,-2 2 0 15,-1 0 0-15,2-1 0 0,1 0 0 0,0 2 0 16,-2 4 448-16,2-1 48 0,1 0 0 0,-1 2 0 16,4 4 752-16,-3-1 160 0,3 1 16 0,1 0 16 15,1-2-400-15,1-1-80 0,2 0 0 0,0-3-16 16,2-3-368-16,3-4-80 0,-3-11-16 0,0 0 0 16,0 0 80-16,14-12 16 0,0-7 0 0,2-11 0 15,3-9 0-15,3-9 0 0,0-8 0 0,3-4 0 16,2-6-384-16,2 0-64 0,-2-4 0 0,1-5-128 15,1-1 128-15,1 1-128 0,2 2 0 0,4 6 0 16,1 4 0-16,1 8 0 0,1 5 0 0,0 8 0 16,5 9 128-16,-2 6-128 0,2 7 144 0,-3 10-144 15,-3 9 240-15,-2 9-48 0,-1 8-16 0,1 10 0 16,-1 14-16-16,0 8 0 0,-4 11 0 0,1 12 0 16,-4 11-160-16,0 11 160 0,0 10-160 0,0 10 160 0,-1 12-160 15,-3 3 0-15,-1 3 0 0,-7 4 0 0,-3 6 128 0,-3-1-128 16,-2-2 128-16,-8-2-128 0,-5 0 192 0,-2-10-32 15,-2-10-16-15,2-12 0 0,0-13 240 0,6-13 64 16,1-20 0-16,5-14 0 0,4-14-176 0,4-12-16 16,5-12-16-16,1-12 0 0,2-12-240 0,4-16-192 15,1-17 48-15,3-12 0 0,6-16 144 0,4-12-160 16,3-10 160-16,3-11-160 0,4-5 160 0,3-8-192 16,7-7 192-16,-2 0-192 0,-2 0 192 0,3 1 0 15,2 5-144-15,3 7 144 0,2 2 0 0,4 11 0 16,6 12 0-16,-8 10 0 0,-8 7 0 0,-1 13 160 0,-1 15-16 15,2 7 0-15,-1 10 48 0,1 11 0 16,-1 11 0-16,-1 10 0 0,1 9-16 0,-6 13 0 16,-5 10 0-16,-3 13 0 0,0 11-176 0,-1 15 0 0,0 13-160 15,-1 14 160-15,-3 13 0 0,-2 13 0 0,0 14 0 0,-5 13 0 16,-8 14 0-16,-5 8 0 0,-6 9 0 0,-6 5 0 16,-2-1-128-16,-3 4 128 0,-7-5 0 0,-4-12-144 15,-1-13 144-15,1-17 0 0,2-20 0 0,5-20 0 16,4-19 160-16,6-17 112 0,5-15 32 0,3-16 0 15,3-14-304-15,5-15 128 0,1-14-128 0,-1-16 0 16,2-18 0-16,4-20-352 0,-1-18 48 0,4-21 16 16,0-16 288-16,4-16-128 0,0-12 128 0,5-13 0 15,2-14 0-15,4-10-128 0,6-13 128 0,-3-4 0 16,1-5 0-16,4 6 0 0,1 6 0 0,8 4 0 16,6 7 0-16,4 13 0 0,5 11 0 0,-5 21 0 0,-6 16 144 15,-5 20 96-15,-3 19 16 0,3 11 0 16,-3 14 96-16,1 17 32 0,-1 15 0 0,-6 12 0 0,-7 12-240 0,-2 14-144 15,-3 9 192-15,-2 20-192 0,-5 12 0 0,-2 17 0 16,-2 19 0-16,-4 17 0 0,-4 16 0 0,-4 17 0 16,-2 16 0-16,-7 15 0 0,-7 7 0 0,-4 7-144 15,-7 6 144-15,-6 4-192 0,-6 4 192 0,-4-5-160 16,-3-3 160-16,0-15-160 0,3-14 160 0,1-16 0 16,2-14 0-16,5-22 0 0,3-17 256 0,6-17 48 15,3-21 0-15,7-13 0 0,1-12-304 0,3-13 160 16,1-7-160-16,1-12 128 0,-1-12-384 0,2-11-96 15,5-12-16-15,4-16 0 0,1-11 176 0,4-18 48 0,1-15 0 0,5-7 0 16,4-9 144-16,7-12 0 0,4-12 0 0,4-4 128 16,-2-3-128-16,4-5 0 0,4-6 128 0,8 7-128 15,4 3 0-15,9 13 128 0,3 5-128 0,-2 12 0 16,-1 12 240-16,-4 6-32 0,1 9 0 0,5 9 0 16,4 16-80-16,-3 13 0 0,-4 15-128 15,-2 15 192-15,-3 13-192 0,-4 18 0 0,1 11 0 0,-4 23 0 16,0 17 0-16,-7 18 0 0,-6 15 0 0,-4 20 0 15,-6 14 0-15,-6 20 144 0,-3 13-144 0,-8 6 128 16,-2 6 0-16,-9 4-128 0,-6-1 192 0,-4-2-64 16,-7-3 128-16,-1-12 0 0,0-14 16 0,0-10 0 15,3-14 240-15,1-17 32 0,0-21 16 0,3-20 0 16,3-16-128-16,2-18-32 0,2-12 0 0,2-13 0 16,4-13-400-16,3-15 0 0,8-17 0 0,2-21 0 0,2-21 0 15,6-16 0-15,1-20-160 0,3-16 160 0,3-18-128 16,2-13 128-16,-2-10 0 0,3-14-144 0,2-7 144 0,7-7-208 15,7-1 80-15,14 0 128 0,12 4-256 0,1 12 64 16,-2 11 0-16,2 21 16 0,2 16 176 0,-1 23 0 16,-2 17 0-16,-5 15-128 0,-8 17 128 15,1 14 144-15,-2 11-16 0,-1 19-128 0,0 13 0 0,-6 14 0 16,-3 13 0-16,-3 18 0 0,-4 16 0 0,-5 20 0 16,-4 19 0-16,-4 22 0 0,-2 21 0 0,-4 11 0 15,-3 14 128-15,-6 6-128 0,-6 10 0 0,-5-1 0 16,-8-2 0-16,-5-9 0 0,-3-8 0 0,-4-12 0 15,0-10 128-15,1-17-128 0,-2-11 0 0,3-20 128 16,4-20-128-16,0-16 0 0,1-13 128 0,4-17-128 0,1-8 0 16,3-16 0-16,4-13 0 0,6-16 0 0,5-13 0 15,1-22 0-15,1-14-208 0,4-18 48 0,2-17 16 0,4-12 0 16,3-13 144-16,4-9-128 0,3-3 128 0,6-10-128 16,5-5 128-16,0-7-160 0,0 0 160 0,3 5-160 15,2 3 160-15,10 12-160 0,7 11 160 0,2 20-160 16,1 18 160-16,1 20 0 0,-3 19 0 0,3 20 0 15,1 20 0-15,-2 18 0 0,-3 18 0 0,-3 21 0 16,-6 22 0-16,-4 26 0 0,-4 27 0 0,-5 24 0 16,-1 20 0-16,-5 25 0 0,-2 16 0 0,-11 21 128 15,-8 17-128-15,-7 8 0 0,-6 7 0 0,-6-2 0 16,-2-7 0-16,-6-18 0 0,-4-14 0 0,1-21 0 16,-1-25 160-16,-1-19-32 0,5-21-128 0,-1-19 192 0,0-20-48 15,2-17-16-15,0-14 0 0,-1-16 0 0,1-10-128 16,-1-9-144-16,-7-9 144 0,13-17-208 0,0-13-48 15,2-20-16-15,0-18 0 0,2-18 0 0,-3-17 144 16,1-16 128-16,0-12-192 0,2-13 192 0,1-11 0 16,2-6 0-16,3-7 0 0,6-6 0 0,9-3 0 0,7 8 0 15,4 3 0-15,3 13 0 0,3 10-144 0,1 19 144 16,5 17 0-16,3 20-144 0,0 14 144 0,1 22 0 16,-2 18 0-16,-5 22 0 0,-3 16 0 0,-2 17 0 15,-1 17 0-15,-2 21 0 0,-2 17 0 0,-1 25 0 16,-4 16 0-16,-3 20 0 0,-6 13 0 0,-6 18 0 15,-3 13 0-15,-6 12 0 0,-2 7 0 0,-6-2 0 16,0-4 0-16,-6-11 0 0,-1-12 0 0,-4-16 0 0,0-15 0 16,-2-21 0-16,-3-19 0 0,3-17 144 0,-5-23-16 0,1-12-128 15,-3-14 144-15,-2-12-144 0,-2-10 0 0,-4-12 144 16,-2-11-144-16,-5-15 160 0,-6-15-160 0,-2-27 160 16,-6-25-160-16,-2-23-176 0,0-21 48 15,-2-22 0-15,0-15 0 0,2-11 0 0,1-12 0 0,-2-7 0 16,-2-8 128-16,5-4-128 0,2 3 128 0,7 8-128 15,9 7-128-15,3 17 0 0,6 13-16 0,-2 26 0 16,2 23 272-16,-6 17 0 0,-2 21 176 0,-6 14-176 16,-5 13 512-16,-3 12-16 0,-5 11 0 0,-10 13 0 15,-7 11-112-15,-13 16-32 0,-18 18 0 0,-6 22 0 16,-5 17-352-16,-10 30 0 0,-11 19 0 0,-7 27-128 16,-7 18 128-16,-8 24 0 0,-7 17 0 0,0 19 0 0,2 18-128 15,-4 14 128-15,-7 7-128 0,9 1 128 0,13-9-256 16,0-13 16-16,-1-17 16 0,13-28 0 0,14-26 368 15,8-29 80-15,1-31 16 0,10-29 0 0,6-25 192 0,7-23 32 16,3-22 16-16,1-31 0 0,-2-22-320 0,-5-31-160 16,-6-30 160-16,5-23-160 15,3-21-304-15,7-16-144 0,5-15-48 0,1-16 0 16,1-11 240-16,3-17 64 0,2-10 0 0,8-13 0 0,6-6 192 0,10 1 0 16,7-1-160-16,10 9 160 0,8 11-240 0,8 21 32 15,5 20 0-15,-2 28 0 0,-2 28 208 0,-2 25 0 16,-6 26 192-16,-2 23-192 0,-4 22 496 0,-4 16-16 15,-6 13 0-15,-7 20 0 0,-7 16-224 0,-10 23-32 16,-14 20-16-16,-12 27 0 0,-11 21-208 0,-7 17 0 16,-2 11 0-16,-11 3 0 0,-20 3 0 0,1 3 0 15,-2-1 0-15,-6 2 0 0,-13 0 192 0,2-4 32 0,6 1 16 0,-3-12 0 16,-3-13-240-16,7-12 176 0,8-17-176 16,5-20 160-16,2-17-32 0,9-25 0 0,11-18 0 0,3-23 0 15,3-19-256-15,7-28-64 0,1-23-16 0,11-25 0 31,8-18-880-31,8-16-160 0,8-16-32 0,7-11-16 16,8-8 64-16,8-9 16 0,5-5 0 0,10 2 0 16,8 3 496-16,6 6 96 0,6 2 32 0,4 14 0 0,3 9 592 0,0 16 160 0,-1 11 16 15,1 17 0-15,0 19 384 0,-3 21 80 0,-4 16 0 16,-3 18 16-16,-6 13 160 0,3 17 16 0,-11 15 16 0,-10 21 0 16,-8 19-400-16,-13 26-96 0,-14 23-16 0,-9 21 0 15,-6 15-336-15,-8 16 144 0,-6 12-144 0,-15 6 0 16,-16 10 304-16,-3 4-48 0,-1 7-16 0,-7-3 0 0,-6-7-48 15,4-12 0-15,11-18 0 0,6-24 0 16,5-27-64-16,11-25-128 0,8-24 176 0,12-23-176 16,10-25 176-16,14-23-176 0,10-24 160 0,7-26-160 15,7-25-2768-15,7-19-656 0,7-15-128 16,5-18-4880-16,4-14-976 0</inkml:trace>
  <inkml:trace contextRef="#ctx0" brushRef="#br1" timeOffset="131653.95">5095 13750 15663 0,'34'-61'1392'0,"-1"7"-1120"0,-2 11-272 0,-7 13 0 0,-7 13 1984 0,-5 16 352 15,-6 14 64-15,-7 13 16 0,-7 21-816 0,-12 21-144 16,-16 14-48-16,-12 24 0 0,-10 17-128 0,-11 18-16 16,-8 17-16-16,-11 6 0 0,-11 12-528 0,-11 15-96 0,-4 9-32 15,-6 1 0-15,-2 2-240 0,-1-6-48 0,-1-6-16 16,8-15 0-16,10-14-16 0,11-19 0 0,4-16 0 0,12-24 0 16,15-25-272-16,11-23 160 0,11-21-160 0,6-20 128 31,12-15-592-31,9-29-128 0,7-22-32 0,11-23 0 15,3-18-2368-15,14-18-464 0,3-19-112 0,9-6-8864 0</inkml:trace>
  <inkml:trace contextRef="#ctx0" brushRef="#br0" timeOffset="-166693.29">16122 19621 14735 0,'-21'15'1312'0,"10"-5"-1056"0,-2 3-256 0,3 0 0 15,2-1 1072-15,1-3 144 0,-1 3 48 0,1-3 0 16,0 0-672-16,2-4-128 0,5-5-16 0,-5 6-16 16,5-6 80-16,-6 6 32 0,6-6 0 0,0 0 0 15,-8 4 160-15,8-4 16 0,0 0 16 0,0 0 0 16,0 0-208-16,0 0-32 0,-4-9-16 0,3 0 0 15,1-5-224-15,2-3-32 0,2-6-16 0,1-9 0 16,2-5 16-16,0-4 0 0,2-7 0 0,0-5 0 16,-1-6 96-16,1-11 0 0,-2-12 16 0,2-5 0 15,0-3-16-15,1-5-16 0,0-2 0 0,3-6 0 0,-1-5-112 0,0-4-32 16,2-5 0-16,2-2 0 0,0-3 48 16,-2 0 16-16,3 0 0 0,-2-2 0 0,-1 0 96 15,1 3 32-15,-2 6 0 0,2-6 0 0,-2-4 48 0,2-1 16 16,0 1 0-16,0-4 0 0,-1-7-144 0,2 1-16 15,0 1-16-15,1 0 0 0,-3-4-112 0,0 2-128 16,-3 2 176-16,2-1-176 0,-2 7 128 0,-2 4-128 16,0 3 0-16,0 8 0 0,-1 5 0 0,-5 5 0 15,1 6 0-15,-2 4 0 0,-4 6 0 0,-2 1 0 16,2 4 0-16,-3 3 0 0,-2 3 0 0,1-1 0 16,-2 2 0-16,1 2 0 0,-1-2 128 0,2 2-128 15,-2 2 0-15,3 0 0 0,0 2 0 0,3 4 0 16,-1 2 0-16,0 1 0 0,1 3 0 0,1 2 160 15,-1 1-160-15,1 3 128 0,1 3-128 0,0 7 0 16,-1 1-160-16,0 5 160 0,-1 0 0 0,1 5 0 0,0 4 0 16,-1 0 0-16,1 4 0 0,0 4 0 0,1 1 0 0,1 0 0 15,2 0 0-15,-2 2 0 0,-1 3 0 0,3-1 0 16,0-3 0-16,2 4 0 0,2 3 0 0,-1-2 0 16,2 3 0-16,1 2 0 0,0 2 0 0,2 0 0 15,0 2 0-15,2 0 0 0,1 0 0 0,1 0 0 16,2 3 0-16,3 0 0 0,4-3 0 0,2 3 0 15,2 1 0-15,5 0 0 0,4 0 0 0,-2 1 0 16,-2-1 0-16,7 0 0 0,2 3 0 0,1-1 0 16,4-1 0-16,3 3 0 0,5-3 0 0,5 3 0 15,4 0 0-15,3 2 0 0,-2 3 0 0,2-1 0 0,3 3 0 16,7 3 0-16,4-1 0 0,1 2 0 16,2-1 0-16,0 2 0 0,-2-4 0 0,0 0 0 0,2-1 0 15,1-4 0-15,2-5 0 0,-2 1 0 0,-2-3 0 16,2 0 0-16,4 0 0 0,-2-3 0 0,1 1 0 0,-1-4 0 15,-4 1 128-15,5-2-128 0,4 0 0 0,2-4 0 16,-1 3 0-16,-1-2 0 0,1 3 128 16,4-2-128-16,4 1 192 0,0 2-192 0,-1-5 0 0,2 5 0 15,1-2 0-15,2 2 0 0,3-3 0 0,-1 2 0 16,-4 0 0-16,4 0 0 0,4 2 0 0,-1 1 0 16,-2-1 0-16,-1 1 0 0,0-1 0 0,-1-2 0 15,1 1 0-15,-4-2 0 0,-1-4 0 0,0-1 0 16,-1 2 0-16,-2-3 0 0,-4 2 0 0,-1 1 0 15,-2-2 0-15,4-2 0 0,3 6 0 0,-6-3 0 0,-8 1 0 16,-1 2 0-16,0-2 0 0,5 4 0 16,-2 0 128-16,-2 0-128 0,-6 2 0 0,1-2 0 15,-2 0 0-15,3 2 0 0,2-3 0 0,-4 2 0 16,-3 2 0-16,-5-2 0 0,-6 0 128 0,-2 3-128 0,-1 1 0 0,-3-1 0 16,1-1 0-16,-3 3 0 0,-2 0 0 0,-6-2 0 15,-7 1 128-15,-2-1-128 0,-7 0 0 16,-1 0 0-16,-2 0 0 0,-1 3 0 0,-5 1 0 0,3 3 0 15,-3-3 128-15,0 2-128 0,-3 0 0 0,-2-1 0 16,-1 3 176-16,-3 3-176 0,0-3 160 0,-2 4-160 16,-3 0 0-16,-1 2 0 0,-3 1 0 0,1 3 0 15,-5 1 0-15,-1 6 0 0,-2 5 0 0,-1-1 0 16,-2 5 0-16,-1 4 0 0,-4 5 0 0,0 6 0 16,0 2 0-16,0 5 144 0,2 3-144 0,0 4 128 15,0 2-128-15,-1 7 128 0,2 3-128 0,-5 8 128 16,4 3-128-16,-5 10 0 0,2 1 0 0,-1 6 0 0,-2 7 0 0,-1 6 0 15,0 4 0-15,1 4 0 0,-2 2 0 0,-1 6 0 16,-1 1 0-16,1 9 0 0,-1 5 0 0,3 4 0 16,-1 1 0-16,0 4 0 0,3 4 0 0,1 6 0 15,0 5 0-15,1-1 128 0,1 6 16 0,6-1 0 16,-4 1 0-16,5 3 0 0,-2 4 48 0,4-5 16 16,0-2 0-16,4 0 0 0,-3 1 48 0,2-2 16 15,2-2 0-15,-4-6 0 0,-1-7 32 0,0 4 0 16,-1-1 0-16,-4-8 0 0,-1-3-16 0,-1-14 0 15,-1-8 0-15,-5-10 0 0,-4-10-288 0,-1-8-224 16,-5-1 32-16,-4-11 16 16,-6-8-2320-16,-7-4-480 0</inkml:trace>
  <inkml:trace contextRef="#ctx0" brushRef="#br0" timeOffset="-166116.6">17175 13700 21183 0,'-8'-18'1888'0,"0"-2"-1504"0,4 1-384 0,0 0 0 16,0-1 1312-16,1 2 192 0,1 0 32 0,1 5 16 15,1 1-720-15,0 1-160 0,0 3-32 0,0 8 0 16,0 0-48-16,0 0-16 0,0 0 0 0,0 0 0 15,0 0-256-15,6 14-64 0,0 5-16 0,1 5 0 16,-2 6-240-16,-1 7 0 0,-3 10 0 0,3 9 0 16,1 8 144-16,0 6-144 0,2 1 128 0,-1 2-128 15,2 1 0-15,-3-4 0 0,-1-5 0 0,-3-7-176 16,-2-4-144-16,-1-6-48 0,2-2 0 0,-4-5 0 16,-1-5 112-16,0-4 0 0,-1-8 16 0,0-3 0 15,-1-6-336 1,2-7-80-16,5-8-16 0,-13 0-11920 0</inkml:trace>
  <inkml:trace contextRef="#ctx0" brushRef="#br0" timeOffset="-165869.79">16686 13850 23039 0,'-16'-19'2048'0,"9"9"-1648"0,5-3-400 0,7-1 0 0,6 0 784 0,8 0 80 15,7-3 16-15,4-5 0 0,6-3-368 0,1 0-80 16,-1-3-16-16,3 8 0 0,-4-2-240 0,3 3-48 16,0-1-128-16,1 6 192 0,-3 0-192 0,1 5 0 0,0 2 0 0,1 3 0 15,-1 1 0-15,-1 2 0 16,-3-2 0-16,-4 3 0 0,-4 0 0 0,-2 3-160 0,-2-2 160 16,-2 0-192-1,-1-1-400-15,-1 0-96 0,-1 0-16 0,-2 2 0 16,-3 0-528-16,-2 2-112 0,-9-4-32 0</inkml:trace>
  <inkml:trace contextRef="#ctx0" brushRef="#br0" timeOffset="-165474.83">17899 14163 18431 0,'0'0'1632'0,"0"0"-1312"0,0 0-320 0,0 9 0 0,1 2 1536 0,-1-3 224 16,0-8 48-16,0 13 16 0,0 1-1008 0,-1 0-208 15,-1 0-32-15,0 2-16 0,-2 1-288 0,2 2-48 16,0 1-16-16,0 4 0 0,-1-1-208 0,3 5 0 16,0-3 128-16,3 5-128 0,-1-1 0 0,1 1 0 15,2 1 0-15,1-4 0 0,3-2 0 0,-1-3-160 16,-1-5 160-16,1-5-128 0,1-5 128 0,-9-7-192 15,10 2 192-15,-1-5-192 0,-1-8 320 0,-2-3 64 16,3-4 16-16,0-2 0 0,-3-3 560 0,2-1 96 0,-2-4 32 16,0-2 0-16,0 2-192 0,-4-2-48 15,-1 2 0-15,-2-3 0 0,-1 4 16 0,-2 1 0 16,-1 3 0-16,-2 0 0 0,0 3-96 0,-2 3-32 16,1 6 0-16,-2 2 0 0,-1 4-240 0,-1 0-48 0,-1 0-16 0,-1 6 0 15,-1 8-240-15,-3 0-128 0,-2 4 128 0,0 2-208 31,-1 3-1648-31,1 2-336 0,0-1-64 0,4 0-12528 0</inkml:trace>
  <inkml:trace contextRef="#ctx0" brushRef="#br0" timeOffset="-165042.99">20080 13737 18431 0,'-3'-23'816'0,"2"8"160"0,0-3-784 0,1 0-192 16,0 3 0-16,-1-3 0 0,-2 1 1952 0,1-1 352 0,-1-1 64 15,-2 2 0-15,-4-1-992 0,-2 1-208 0,-1-1-32 0,-2 0-16 16,-4 5-400-16,-3 3-80 16,-3-1 0-16,-4 3-16 0,-2 2-352 0,1 3-64 0,0 3-16 0,1 4 0 15,-1 6-192-15,1 7 0 0,-2 2 0 0,5 6 0 16,2 6 0-16,2 6 0 0,0-1-160 0,3 8 160 15,2-1-128-15,2 8 128 0,4 3-128 0,2 3 128 16,3 2-176-16,3 2 176 0,2 0-208 0,2 3 80 31,3-5-384-31,0 0-64 0,3-1 0 0,-2-4-16 16,3-7-1456-16,-1-3-304 0,-1-7-48 0,0-5-8928 0</inkml:trace>
  <inkml:trace contextRef="#ctx0" brushRef="#br0" timeOffset="-164850.87">19329 14361 23951 0,'-7'1'2128'0,"7"-1"-1696"0,0 0-432 0,0 0 0 0,0 0 1536 0,12 8 240 16,3 0 32-16,2-3 16 0,0-1-1216 0,5-2-240 16,1 2-48-16,1-4-16 0,0-3-112 0,2 1 0 15,0-1-16-15,1 0 0 0,0 0-352 0,1-1-64 16,0-1-16-16,0 0 0 15,0 0-2048-15,-1-4-432 0</inkml:trace>
  <inkml:trace contextRef="#ctx0" brushRef="#br0" timeOffset="-164672.83">20382 14073 31727 0,'-12'10'1408'0,"5"3"288"0,0 6-1360 0,2 4-336 0,2 4 0 0,1 0 0 15,2 4 384-15,-2 2 0 0,0 2 0 0,2 1 0 16,1-2-176-16,-1-1-16 0,0-1-16 0,0 0 0 31,0 0-1008-31,0-1-208 0,-1-4-48 0,1 0-8256 0,-1-7-1648 0</inkml:trace>
  <inkml:trace contextRef="#ctx0" brushRef="#br0" timeOffset="-164350.29">20700 14218 27647 0,'-15'10'2448'0,"5"1"-1952"0,-2 4-496 0,4 3 0 0,1 1 1504 0,2 2 208 16,3 0 32-16,-2 2 16 0,0-3-1136 0,1-3-240 15,1-4-32-15,2-13-16 0,0 0-192 0,0 0-144 16,0 0 192-16,0 0-192 0,4-8 0 0,1-7 0 15,0-6-192-15,1-3 48 0,1-4-80 0,1 3-16 16,1-4 0-16,1 5 0 0,1-4 0 0,0 6 0 16,2 3 0-16,-2 5 0 0,4 4 240 0,2 3-144 15,1 2 144-15,0 8-128 0,1 5 128 0,1 5 0 16,0 5 128-16,2 5-128 0,-2 4 0 0,1 1 0 0,-2 2 0 16,-4 3 0-16,-2 2 0 0,-3-2 0 0,-1 0 0 15,-4-3 0 1,-1 1-320-16,-1-2-96 0,0-5-16 15,1-2 0-15,0-4-576 0,1-7-112 0,-5-11-32 0</inkml:trace>
  <inkml:trace contextRef="#ctx0" brushRef="#br0" timeOffset="-163877.49">21942 13947 27807 0,'-9'-10'1232'0,"9"10"256"0,-5-5-1184 0,-2-2-304 0,-2 2 0 0,0 4 0 15,-1 2 640-15,-2 4 80 0,-1 3 16 0,-2 2 0 0,-3 7-560 0,-1 5-176 16,-2 5 0-16,-1 5 0 0,-1 3-144 0,0 1-144 16,2 6-32-16,0 1 0 0,1 0 0 0,2 4 0 15,0-3 0-15,4 0 0 0,3-4 128 0,5-5 32 16,2-3 0-16,3-8 0 0,1-6-80 0,2-3-16 15,3-3 0-15,-5-12 0 0,10-3 256 0,2-6 0 16,1-9 144-16,1-6-144 0,0-4 656 0,2-6 48 16,3-5 0-16,-1-6 0 0,0 1 752 0,-1-7 144 15,3-4 48-15,-1-2 0 16,-2-7-1776-16,1 3-368 0,0-5-64 0,-1 0-16 0,-5 1 768 0,3-6 128 16,-3-6 48-16,-3-4 0 0,1-6-96 0,-2 3-16 0,-3 1 0 15,2 7 0-15,2 11-256 0,0 9 160 0,-1 8-160 16,-2 12 128-16,0 8 80 0,2 11 16 0,2 8 0 15,-10 9 0-15,0 0-224 0,14 14 128 0,-2 10-128 0,-5 10 0 16,-2 9 0-16,-1 11-128 0,-1 9-16 0,-2 8 0 16,3 11 144-16,-2 11 0 15,0 8-144-15,-2 4 144 0,0 1-384 0,1 0 0 0,3-2 0 16,-3-12 0 0,0-14-176-16,1-8-32 0,-2-11-16 0,1-12 0 15,1-9-112-15,-2-10-32 0,-1-9 0 0,0-6-8464 0,1-13-1712 0</inkml:trace>
  <inkml:trace contextRef="#ctx0" brushRef="#br0" timeOffset="-163702.89">20757 13369 41471 0,'-33'-22'3680'0,"17"10"-2944"0,4 2-592 0,4-1-144 0,2 4 320 0,6 7 48 15,0 0 0-15,0 0 0 16,-1-8-1136-16,1 8-208 0,-1-8-48 0,1 8-11040 16,0 0-2208-16</inkml:trace>
  <inkml:trace contextRef="#ctx0" brushRef="#br0" timeOffset="-162943.39">17269 15874 17503 0,'-17'-9'1552'0,"-1"0"-1232"16,0 0-320-16,0-2 0 0,4 0 3120 0,0 0 560 16,0 0 112-16,-1 0 32 0,1-1-2800 0,-1 2-544 0,-3-3-112 0,-1-4-32 15,-3-2-176-15,0 1-32 0,-1 1-128 0,0 0 192 16,-1 3-192-16,1 5 0 0,2 2 0 0,2 7 0 15,0 7-240-15,0 3 64 0,-1 8 16 0,1 6 0 16,-2 3 32-16,4 7 0 0,-1 7 0 0,3 6 0 16,1 3 128-16,3 2 0 0,4 1-144 0,3 1 144 15,1-1 0-15,5-6 0 0,3-4 0 0,2-7 0 16,4-10 0-16,4-4 0 0,0-7 0 0,3-2 0 16,0-9-144-16,1-4 144 0,-1-7 0 0,3-10 0 15,0-9 0-15,3-3 0 0,1-9 0 0,3-9 144 16,0-7-144-16,0-8 0 0,1-1 0 0,0-5 0 15,1-2 0-15,-1-1 0 0,-1-1 128 0,-3-2-128 16,1 2 0-16,-5 2 0 0,-3 1 144 0,0 4-144 16,-4 0 160-16,0 6-32 0,-3-2-128 0,0 9 192 15,-4 7-64-15,-2 9-128 0,-1 8 176 0,-1 9-176 0,-1 8 304 0,-2 11-48 16,0 0-16-16,0 0 0 0,-2 10-240 0,-1 12 128 16,1 10-128-16,-4 11 0 0,-1 5 0 0,2 11 0 15,0 0-128-15,1 7 128 0,0 2-208 0,1 3 64 16,-4 0 16-16,3-1 0 0,0-4-128 0,2-9-32 15,-6-7 0-15,4-6 0 0,0-3-16 0,3-4 0 16,1-3 0-16,3-3 0 16,-2-3-1552-16,3 1-320 0,1-4-64 0</inkml:trace>
  <inkml:trace contextRef="#ctx0" brushRef="#br0" timeOffset="-162601.08">18039 15457 31615 0,'-23'4'1408'0,"11"1"272"0,1 0-1344 0,2 0-336 0,-3 5 0 0,1 2 0 16,2 3 256-16,-1 5-32 0,1 4 0 0,0 2 0 16,2 5-224-16,-1 3 0 0,2 0 0 0,0 0 0 15,3-3 0-15,1-1 0 0,4-2-176 0,-1-4 176 31,1 2-640-31,2-7 0 0,3-7 0 0,2 0 0 16,-2-6-48-16,1-2-16 0,-1 0 0 0,1-8 0 0,2-4 576 0,-1-3 128 0,0-2 0 0,0-2 0 16,-2-3 432-16,1 0 112 0,-2-1 32 0,0 2 0 15,0-1 192-15,-2 1 32 0,-4 0 16 0,-3 0 0 16,1 3 16-16,-3 1 16 0,-1 1 0 0,-1-1 0 0,-2-1-80 0,-1 4 0 16,0-2-16-16,-2 2 0 0,-1 1-512 0,2-1-112 15,0 4 0-15,3-1-128 16,-2 0-944-16,3 3-288 15,2-1-64-15,5 5-16 0,0 0-2016 0,0 0-384 0</inkml:trace>
  <inkml:trace contextRef="#ctx0" brushRef="#br0" timeOffset="-162119.09">18583 15567 21183 0,'0'0'944'0,"0"0"192"15,0 0-912-15,0 0-224 0,-4 12 0 0,1-1 0 0,2 1 1776 0,1 2 304 0,-1 1 64 0,1 0 16 16,-2 3-1392-16,1 1-256 0,-1 1-64 0,-2 2-16 16,-1 0-256-16,0 1-48 0,-3-3-128 0,2-2 192 15,-1-2-192-15,1-4 128 0,1-1-128 0,5-11 0 16,0 0 304-16,0 0-48 0,0 0 0 0,0 0 0 16,-3-16 160-16,3-2 32 0,4-4 0 0,1-3 0 15,4-2-448-15,0-1 128 0,4 0-128 0,-1 1 0 16,1 3 0-16,1 5 0 0,0-1 0 0,3 3 0 15,-1 2 0-15,1 2 0 0,-1 7 0 0,1 2 0 16,-2 0 0-16,3 8 0 0,-3 1 128 0,2 0-128 16,-2 7 0-16,-3 1 0 0,-3-1 0 0,2 6 0 15,-5 5 0-15,-2-3 0 0,-2 1 0 0,0-5 0 16,-2-4-144-16,0-1 144 0,0-1 0 0,0-10 0 0,0 0 0 0,0 0 0 16,0 0 128-16,7-6-128 0,1-2 416 0,2-6-16 15,1-2 0-15,3-2 0 0,0 0-208 0,2 2-32 16,0 2-16-16,1 3 0 0,-2 1-144 0,0 4 0 15,0 5 0-15,3 1 0 0,1 2 0 0,2 6 0 16,2 2 0-16,-1 4 128 0,0 1-128 0,0 4 0 16,-2 3 0-16,-1-1 0 0,-2 2 0 0,-2 0 0 15,-1-1 0-15,-2-4 0 0,1-3 0 0,-3-4 0 16,-1-1 0-16,-1-4 0 0,-8-6 0 0,10 3 0 16,-10-3 0-16,10 0 0 0,-10 0-224 0,10-6-80 15,-3 0-16-15,-2-3 0 16,-5 9-2224-16,5-8-448 0</inkml:trace>
  <inkml:trace contextRef="#ctx0" brushRef="#br0" timeOffset="-161655.85">20266 15598 9215 0,'0'0'400'0,"0"0"96"0,-6-6-496 0,1-5 0 16,0 5 0-16,0-3 0 0,-2 0 5184 0,-1-1 960 0,-2 2 176 0,-2-3 32 15,-2 2-4864-15,-1-1-976 0,-3 5-192 0,1-1-32 0,-3 2-288 0,3 1 0 16,-2 2 0-16,1 3-144 0,0 5-32 0,0 4 0 15,0 5 0-15,1 4 0 0,-1 3 176 0,1 5-128 16,1-2 128-16,3 2-128 0,2 3 128 0,4-4 0 16,0 1 0-16,2-6-128 0,2-1 128 0,2-1 0 15,2-5 0-15,3-1 128 0,1-7 0 0,-5-7 16 16,10 6 0-16,0-6 0 0,0-4 144 0,2-2 32 16,1-3 0-16,1-3 0 0,-4-3 64 0,0-1 32 15,0-2 0-15,-1 0 0 0,-1-1-224 0,-2 3-64 16,-2 0 0-16,0 2 0 0,-2-2-128 0,1 3 128 15,-1 3-128-15,-2 10 128 0,0 0 48 0,0 0 0 16,0 0 0-16,0 0 0 0,7 14-176 0,-1 1 0 0,-1 3 0 0,0 2 0 16,0 2 0-16,1 1 0 0,0-2 0 0,0-2 0 31,2 0-1392-31,-1 1-144 0,2 0-48 0,1 0-8256 16,0-1-1648-16</inkml:trace>
  <inkml:trace contextRef="#ctx0" brushRef="#br0" timeOffset="-161455.79">20717 15485 23951 0,'0'0'1056'0,"-9"9"224"0,0 3-1024 0,1 5-256 0,2 2 0 0,1 1 0 0,0 2 2944 15,1 5 512-15,0-2 128 0,0 4 0 0,1-3-2688 16,1 2-528-16,0-3-112 0,-1 2-32 0,1-4-224 0,-1 1-288 15,-1-1 64-15,1-2 16 16,-1 0-1888-16,1-6-368 0,1-6-80 0</inkml:trace>
  <inkml:trace contextRef="#ctx0" brushRef="#br0" timeOffset="-161018.33">21229 15651 25791 0,'0'0'2304'16,"-2"14"-1856"-16,0 0-448 0,1 0 0 0,0 4 1488 0,1 4 208 0,-2-1 32 0,1 1 16 16,-1 0-976-16,0 3-208 0,1 0-48 0,0 1 0 15,0-1-320-15,-3 1-192 0,2 4 192 0,1-1-192 16,0-3 0-16,1-2 0 0,0-5-160 0,2-2 160 31,1-3-464-31,1-4 16 0,-4-10 16 0,0 0 0 0,9-2 128 0,1-8 32 0,0-4 0 0,1-5 0 16,2-4 272-16,1-1 128 0,0-4-128 0,1 2 192 15,2-4-64-15,-1 2-128 0,0 0 176 0,0 2-176 16,2 3 240-16,0 2-64 0,0 1-16 0,-1 2 0 16,2 3-160-16,1 2 128 0,-3 6-128 0,1-2 128 15,1 2-128-15,0 2 0 0,-3 2 0 0,0 1 0 16,-2 2 0-16,3 2 0 0,-2 3 0 0,0-2 0 0,-1 4 0 15,1 2 0-15,2 0-160 0,-1 2 160 0,2 3-128 0,0-1 128 16,-3 2 0-16,2 2-144 0,-1 0 144 16,1 2 0-16,-3 6 128 0,0-3-128 0,-2 0 176 0,0 1-48 15,-2 1 0-15,0-4 0 0,0-2-128 0,1-1 0 16,-4-3 144-16,1-3-144 0,-2 2-176 0,-1-4-96 16,-5-9-32-16,3 12-14192 0</inkml:trace>
  <inkml:trace contextRef="#ctx0" brushRef="#br0" timeOffset="-160824.91">20994 15363 4607 0,'-17'-1'192'0,"6"-1"64"0,-3 0-256 0,4-2 0 0,3 1 0 0,7 3 0 15,0 0 7744-15,0 0 1488 0,0 0 304 0,0 0 64 32,0 0-9808-32,14-1-1968 0,-2 0-400 0</inkml:trace>
  <inkml:trace contextRef="#ctx0" brushRef="#br0" timeOffset="-160456.7">22665 15829 33631 0,'0'0'1488'0,"0"0"304"0,7 12-1424 0,2 2-368 0,2 7 0 0,2 1 0 16,1 0 656-16,0 6 64 0,-1-1 16 0,0 8 0 16,1 3 32-16,-1 3 0 0,-5 1 0 0,-2-1 0 15,-2 5-448-15,-3 0-96 0,-1 1-16 0,-7-2 0 16,-5 0-208-16,-6-3 0 0,-2 3 0 0,-2-6 0 31,-3-1-1184-31,-5-2-128 0,-7-4-32 0,-8-10-9584 0,-11-1-1920 0</inkml:trace>
  <inkml:trace contextRef="#ctx0" brushRef="#br0" timeOffset="-159739.37">17065 17230 11055 0,'-14'-6'976'0,"2"-3"-784"0,2 1-192 0,1 2 0 15,3-3 3600-15,0 4 688 0,1-3 128 0,5 8 16 0,-6-6-2928 16,6 6-592-16,0 0-112 0,0 0-32 0,0 0-320 0,0 0-64 15,0 0 0-15,-3 14-16 0,3 5-368 0,0 6 128 16,0 8-128-16,2 9 0 0,-1 4 0 0,3 4 0 16,-1-1 0-16,-2-2 0 0,-1-2 0 0,0-7 0 15,0-3 0-15,1-5 0 0,-2-6 0 0,1-6 144 16,0-2-144-16,1-7 0 0,-1-9 176 0,0 0-176 16,0 0 160-16,0 0-160 0,11-13 304 0,1-8-48 15,-2-6 0-15,3-7 0 0,2-3-256 0,-1-4 128 16,4-2-128-16,-1 1 0 0,0 4 0 0,3-2 0 15,4 1-160-15,-1 9 160 0,1 2-192 0,1 7 192 16,1 3-192-16,-1 7 192 0,-1 5-160 0,2 7 160 16,-4 5 0-16,1 10-144 0,0 5 144 0,0 8-160 15,-1 6 160-15,-2 5-160 0,-5 7 160 0,-1 7-192 0,-1 3 192 16,-3 0-192 0,-2-1-208-16,-3-6-48 0,-4-10-16 0,-1-5 0 0,-1-7 208 0,-2-7 64 0,1-2 0 0,1-5 0 31,1-14-1504-31,0 0-288 0,0 0-64 0,-2-18-16 0</inkml:trace>
  <inkml:trace contextRef="#ctx0" brushRef="#br0" timeOffset="-159408.61">18046 17485 27647 0,'0'0'2448'0,"0"0"-1952"0,3 9-496 0,3 3 0 0,5-3 1168 0,1-2 144 16,3-3 32-16,2-3 0 0,1-3-1024 0,-2-7-320 15,2-2 160-15,0-5-160 0,-1 1 0 0,0-4 128 16,-1-4-128-16,0-2 0 0,-1 2-128 0,-2-1-128 16,-3-2 0-16,-3 5-16 15,-1-1-192-15,-4 3-48 0,-4 2 0 0,-1 3 0 0,-3 0 320 0,-3 6 192 16,-4-1-208-16,-1 6 80 0,-2 6 128 0,-4 6 128 15,3-1-128-15,-2 9 176 0,0 3-16 0,-2 7 0 16,1 2 0-16,2 4 0 0,0 3 0 0,2 1 0 16,4-2 0-16,5 2 0 0,-1 4-160 0,4-3 192 0,2-1-192 15,4-3 192-15,6-1-192 0,3-1-144 0,5-1 144 16,1-1-9344-16,4-3-1760 16</inkml:trace>
  <inkml:trace contextRef="#ctx0" brushRef="#br0" timeOffset="-159058.83">18664 17618 29247 0,'0'0'1296'0,"0"14"272"0,5-4-1248 0,4 3-320 0,5-1 0 0,0-3 0 15,2 0 144-15,5-6-16 0,2-5-128 0,-2-3 192 0,1-4-192 16,-1-2 0-16,0-7 0 0,3-3 0 0,-5-2-336 0,-2-5 32 16,-3 0 16-16,-6-2 0 15,3 4-112-15,-4-2-32 0,-2 1 0 0,-1 0 0 0,-4 6 208 16,-2 2 32-16,-2 2 16 0,-1 3 0 0,-2 2 480 0,-3 3 80 16,-1 5 32-16,-2 3 0 0,-2 1 288 0,-1 5 64 15,0 1 16-15,-1 7 0 0,0 3-272 0,-1 7-64 16,0 5-16-16,3 0 0 0,1 3-432 0,2 3 0 15,1 1 0-15,3 0 0 0,2 0 0 0,2-2 0 16,2-2 0-16,2-2 0 16,2-1-768-16,4-5-48 0,1-4 0 0,2-4-12560 0</inkml:trace>
  <inkml:trace contextRef="#ctx0" brushRef="#br0" timeOffset="-158625.47">19602 17360 29487 0,'-13'-3'2624'0,"1"2"-2112"0,0 0-512 0,2-1 0 16,0 2 912-16,0 3 80 0,1 2 16 0,-1 0 0 15,-1 6-1008-15,3 1 0 0,-4 3 0 0,2 4-208 31,-2 0-176-31,2 4-16 0,0 3-16 0,0 0 0 0,2 5-352 0,-1 1-64 0,4-6 0 0,-1 2-16 16,6-5 112-16,0-3 32 0,3-4 0 16,-1-4 0-16,-2-12 320 0,0 0 64 0,0 0 0 0,15-11 16 0,-2-6 608 0,1-5 112 15,0-9 32-15,-1-5 0 0,-1-5 256 16,2-3 64-16,2-4 16 0,-2-2 0 0,1-2-336 0,-4-1-80 16,2-2-16-16,-3 1 0 0,2-2 224 0,-2 2 32 15,-3 2 16-15,-1 0 0 0,-5 0 64 0,-1 2 16 16,-1 5 0-16,-3-1 0 0,0 5-240 0,0 8-32 15,-1 8-16-15,4 6 0 0,-3 5-96 0,3 5-32 16,1 9 0-16,0 0 0 0,-7 11 0 0,1 11 0 16,0 10 0-16,1 12 0 0,-1 6-288 0,4 9 0 15,-1 2-208-15,3 8 80 0,0 2 128 0,2 4 0 16,0 1 0-16,2 1-128 16,-1-2-304-16,0-5-48 0,2-6-16 0,-1-3 0 15,4-7-2144-15,-2-11-432 0,3 9-96 0,-1-23-16 0</inkml:trace>
  <inkml:trace contextRef="#ctx0" brushRef="#br0" timeOffset="-158367.23">21002 16764 13823 0,'-11'-6'1216'0,"2"3"-960"0,2-2-256 0,7 5 0 16,0 0 5648-16,-7 3 1088 0,0 1 224 0,0 5 32 0,1 6-5424 0,-4 4-1088 16,-1 8-224-16,-3 2-32 0,2 7-32 0,-2 7-16 15,0 4 0-15,-2 7 0 0,3 1-176 0,1 3-144 16,1-1 144-16,2-2-208 16,1-3-400-16,1-3-80 0,1-6-16 0,2-1 0 15,-1-1-1712 1,5-7-336-16,0-3-80 0,0-4-10992 0</inkml:trace>
  <inkml:trace contextRef="#ctx0" brushRef="#br0" timeOffset="-157995.73">20675 17160 16575 0,'0'0'1472'0,"0"0"-1168"0,0 0-304 15,0 0 0-15,0 0 3648 0,0 0 656 0,9 9 144 0,2-3 32 16,3 1-3456-16,3-3-704 0,2 2-128 0,2-1-16 15,2 0-48-15,3-2-128 0,-1-1 192 0,4 1-64 16,3-2-128-16,-1 0 0 0,-5-1 0 0,1 0 0 16,-3 0 0-16,-1 1-192 0,-1 3 0 0,-6 0 16 15,-2-1 176-15,-1-1-128 0,0 3 128 0,-2 4-128 16,0 1 128-16,0 7 0 0,-4 1 0 0,0 3 128 16,0 1-128-16,0-1 128 0,-1 1-128 0,2 0 128 15,2 1-128-15,0-6 144 0,3-5-144 0,1-1 160 16,1-3-160-16,5-3 0 0,2-6 0 0,2-6 0 15,1 1 0-15,3-9 0 0,3-6 0 0,1-1 0 16,-1-8 0-16,1 0 0 0,-1-3 0 0,-5 2 0 0,-3-1 0 16,-4 4 256-16,-6 3-32 0,-2 1-16 0,-4 0 624 15,-3 5 128-15,-4 2 32 0,-4 6 0 0,-1-2-112 16,-5 7-32-16,-6-1 0 0,-4 6 0 0,-5 2-560 0,-2 3-112 16,-2 2-32-16,2 2 0 15,0 5-1248-15,4 2-256 0,3 0-48 0,1-2-15552 16</inkml:trace>
  <inkml:trace contextRef="#ctx0" brushRef="#br0" timeOffset="-157325.75">17508 18633 31839 0,'-14'-1'1408'0,"6"1"304"0,0 4-1376 0,-2-3-336 0,-2 2 0 0,2 0 0 0,-4 4 592 0,-1-3 48 15,-3 2 16-15,-3 5 0 0,-5 2-432 0,-6 4-96 16,-5 0 0-16,1 1-128 0,-3 0 0 0,1 0 0 16,1 0 0-16,3 1 0 0,2 0 0 0,4 1-176 0,4 0 176 0,6-1-160 15,2 2-64-15,5-1-16 0,3 0 0 0,4-3 0 31,4-3-288-31,4 0-64 0,5-5-16 0,5 1 0 0,2-2 272 0,10-2 48 0,4-2 16 0,5 0 0 16,4-2 272-16,5 2 0 0,7-1 0 0,-4 2 0 16,-1 0 0-16,-4 4 0 0,-4-6 0 0,-1 3 0 15,-5-1 0-15,-4-2 128 0,-4 0-128 0,-4 0 0 16,-4-1 288-16,-4 2 16 0,-12-4 0 0,0 0 0 16,7 10 144-16,-9 5 48 0,-3 2 0 0,-6 3 0 15,-7-1-144-15,-5 5-32 0,-6 6 0 0,-4-1 0 16,-2-2-528-16,-4-1-112 0,-4-2-32 0,-2-3 0 15,2-5-672 1,4-2-144-16,3-6-32 0,7-3-12320 0</inkml:trace>
  <inkml:trace contextRef="#ctx0" brushRef="#br0" timeOffset="-157018.89">18055 18772 13823 0,'0'0'1216'0,"0"0"-960"16,0 0-256-16,0 0 0 0,0 0 3280 0,3 13 624 16,-2 2 112-16,-1 5 16 0,0 6-2896 0,-1-1-592 15,-2 4-112-15,2-1-32 0,0 3-160 0,1 3-48 16,0 2 0-16,2 3 0 0,1 0-192 0,0-3 0 16,2-2 0-16,2-4 0 0,0-8 0 0,4-3 0 15,-2-2 0-15,2-3 0 0,0-5 0 0,1-4 0 16,-1-8 0-16,1-4 0 0,-3-2 384 0,1-5-32 0,-1-4 0 0,-2-2 0 15,-2-1 368-15,-1-1 80 0,-1-1 16 0,-3 1 0 16,-3-3 32-16,-1 2 16 0,-3 1 0 0,-1 3 0 16,-3 0-384-16,-5-1-80 0,-1-4-16 0,-1-1 0 15,-5 1-560-15,1-4-112 0,3 0-32 0,3 3 0 32,3 2-1600-32,4 4-320 0,2 2-64 0,5 2-7600 0,2 1-1520 0</inkml:trace>
  <inkml:trace contextRef="#ctx0" brushRef="#br0" timeOffset="-156801.28">18665 18190 28559 0,'-19'5'1264'0,"9"4"272"0,0 1-1232 0,1 5-304 0,1 4 0 0,3 9 0 0,0 6 1536 0,-1 8 256 16,-1 8 64-16,1 3 0 0,0 2-1280 0,-1 6-256 15,1 4-64-15,-3 2 0 0,0 2-256 0,-1-1 160 16,0 2-160-16,-2 3 128 0,1 4-416 0,0-3-96 16,0-1 0-16,0-12-16 15,-2-7-1904-15,0-6-368 0,3-2-80 0,-1-13-10016 0</inkml:trace>
  <inkml:trace contextRef="#ctx0" brushRef="#br0" timeOffset="-156489.62">18819 18745 29775 0,'0'0'1312'0,"4"15"288"0,2 1-1280 0,3 3-320 0,1 4 0 0,0 3 0 16,3 0 512-16,-1 3 64 0,2-1 0 0,2 4 0 15,-2 2-160-15,1 2-32 0,-2 0 0 0,1-1 0 16,-3-5-384-16,0-7 0 0,-4-6 0 0,0-7 0 15,-1-1 0-15,-6-9 0 0,0 0 0 0,9-8 0 16,-3-2 176-16,1-9 48 0,-2-7 16 0,0-2 0 16,0-3 352-16,-3-4 80 0,-2-1 16 0,0-1 0 15,-2 0 144-15,2 1 16 0,0 2 16 0,0 2 0 0,0 3-352 16,4 1-80-16,-1 6-16 0,3 2 0 0,-1 1-416 16,2 2 0-16,2 2 0 0,0 2 0 15,-1 5-1232-15,2-1-128 0,0 2-32 16,0 5-9872-16,3 2-1968 0</inkml:trace>
  <inkml:trace contextRef="#ctx0" brushRef="#br0" timeOffset="-156154.47">19598 18875 32703 0,'0'0'1456'0,"0"0"288"0,0 0-1392 0,10 10-352 0,2-4 0 0,2 1 0 16,-1-5 400-16,0-3 16 0,3-5 0 0,-1 0 0 16,-1-1 0-16,0-5 0 0,-1-5 0 0,-1 0 0 15,-1-2-416-15,-1 0 0 0,-3-1 0 0,0-5 0 16,-3 1 0-16,-4 4-176 0,-4 2 176 0,-1 2-192 16,-2-1 192-16,-2 2 0 0,-1 1 0 0,-3 5 0 15,-2 3 128-15,-1 2 48 0,-3 3 16 0,0 3 0 16,-3 6 304-16,0 4 64 0,1 6 16 0,0 5 0 15,2 3-192-15,3 3-48 0,3 3 0 0,0 1 0 16,3 1-336-16,3 4 0 0,2-1 0 0,1-3 0 16,0-2 0-16,3 4-160 0,1-1 160 0,2 1-160 15,5-3-288 1,-4-1-48-16,5-3-16 0,0-5 0 0,0-4-1472 0,3-1-320 16,1-5-48-16</inkml:trace>
  <inkml:trace contextRef="#ctx0" brushRef="#br0" timeOffset="-155695.66">21106 18197 23951 0,'-10'-9'2128'0,"-1"4"-1696"0,11 5-432 0,0 0 0 16,-7-6 2576-16,7 6 432 0,0 0 96 0,0 0 16 15,-7 13-2160-15,4 3-448 0,0 6-64 0,-1 10-32 16,2 3-288-16,-2 13-128 0,1 7 128 0,0 5-128 0,-3 7 0 0,1 6 0 16,-2 2 0-16,0 1 0 0,-3-2-240 15,-1-4-16-15,-1-6-16 0,0-1 0 16,-2-1-224-16,2-10-32 0,1-10-16 0,1-5 0 15,-1-5-176-15,1-8-48 0,1-6 0 0,2-7 0 16,-1-5-1200-16,8-6-240 0,0 0-48 0,-2-19-16 0</inkml:trace>
  <inkml:trace contextRef="#ctx0" brushRef="#br0" timeOffset="-155321.48">21646 18350 5519 0,'-11'30'496'0,"2"-7"-496"0,-4 6 0 0,1 3 0 15,1 5 6144-15,1 6 1120 0,2 2 224 0,1 2 64 16,-1 4-5632-16,2-2-1136 0,-1-3-208 0,2-2-64 15,-1-4-176-15,1-3-32 0,-2-3-16 0,1-5 0 16,4-3-288-16,-2-7 0 0,0-4 0 0,0-4 0 16,-1-2 0-16,5-9 0 0,0 0 0 0,0 0 0 15,-6-5 0-15,2-4 192 0,1-1-48 0,5-4 0 16,0-5 64-16,3-1 16 0,2-4 0 0,0 1 0 0,2 1-16 0,4-2 0 16,1 0 0-16,2 1 0 15,2-2 16-15,1-1 0 0,0 2 0 0,0-1 0 0,-1 2-224 16,2-4 0-16,1 2 0 0,0-3 0 15,-2 2-272-15,2 0-160 0,0-2-16 0,2 3-16 16,-1 0-1632-16,2 2-320 0,-1-2-64 0,1 2-11344 16</inkml:trace>
  <inkml:trace contextRef="#ctx0" brushRef="#br0" timeOffset="-155020.37">22779 17919 23951 0,'-9'1'2128'0,"1"2"-1696"0,8-3-432 0,-6 11 0 16,2 2 3088-16,0 5 544 0,4 5 96 0,-1 3 32 15,-2 7-2992-15,2 9-608 0,-2 8-160 0,0 3 0 16,-1 3 0-16,-3 6 0 0,-1 1 0 0,-4 3 0 16,-2 2 0-16,-2 2 0 0,-2 2 0 0,-1-1-144 15,-4-1-176-15,-1-7-48 0,0-3 0 0,1-2 0 16,1 0-1744 0,3-8-368-16,2-9-64 0,2-7-6576 0,3-7-1312 0</inkml:trace>
  <inkml:trace contextRef="#ctx0" brushRef="#br0" timeOffset="-154652.75">22579 17902 28559 0,'-11'-3'2544'0,"2"-5"-2032"16,4 2-512-16,-1-5 0 0,6 3 1648 0,6-3 224 0,4 4 48 0,4-5 16 15,2 2-1552-15,3-1-384 0,3 3 0 0,2-1 0 16,3 3 0-16,-1-1 0 0,6 4 0 0,1 1 0 16,2 2 0-16,0 4 0 0,2 5-128 0,2 1 128 15,1 6 0-15,-1 1 0 0,1 5 0 0,-6 5 0 16,-5 4 0-16,-5 0 0 0,-6 2 0 0,-3 1 0 15,-4 1 320-15,-6-2-32 0,-5 1 0 0,-4-1 0 16,-5 0 512-16,-6 0 96 0,-8 1 32 0,-6 1 0 16,-6-3-320-16,-3-2-64 0,-4-3-16 0,-5 1 0 15,-4-4-528-15,-2 1 0 0,-2-4-160 0,-7 0 160 16,-7-2-3072-16,-1-2-512 16,-29-7-80-16,23-8-32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07:41.00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3021 2437 16575 0,'-22'-10'1472'0,"10"6"-1168"0,1 1-304 0,2-1 0 16,9 4 416-16,0 0 32 0,0 0 0 0,0 0 0 16,0 0-16-16,0 0 0 0,0 0 0 0,0 0 0 15,0 0-272-15,0 0-160 0,0 0 192 0,14-4-192 16,-2 3 208-16,5 2-64 0,0 3-16 0,0-3 0 16,2-1 16-16,3 1 0 0,3 2 0 0,3-2 0 15,-3-1 16-15,4 0 0 0,3 0 0 0,3 0 0 16,3 0 16-16,6 0 0 0,4 0 0 0,3 1 0 15,3 2-48-15,4-1-128 0,-1 0 192 0,1-4-64 16,-1 0 16-16,3-2 0 0,0 2 0 0,6 0 0 16,4 0 80-16,1-2 16 0,2 1 0 0,-2 1 0 15,-1-2 80-15,0 1 0 0,5 2 16 0,5-1 0 16,7-3-16-16,0 2 0 0,-3-1 0 0,0 2 0 16,-1 0-48-16,8 1-16 0,4 1 0 0,-3-5 0 0,-6-1-80 15,0 3-32-15,3 2 0 0,4-2 0 0,4-3-144 16,-2-3 128-16,-1-5-128 0,3 4 128 0,2 4-128 0,3-1 192 15,-1-7-192-15,1 0 192 0,-3 2-192 0,5 3 0 16,4-2 0-16,-1 1 128 0,-6-5-128 16,0 1 0-16,4 5 144 0,0-1-144 0,1 1 0 0,-2-1 144 15,0 4-144-15,4-3 0 0,4 2 192 0,-4 0-192 16,-6 0 192-16,-1 4-192 0,2-3 192 0,-1 3-64 16,2 1 0-16,-2 1-128 0,-2 1 192 0,1 1-192 15,-1 2 192-15,-4 2-192 0,-6-2 144 0,-4-2-144 16,-2 1 0-16,-3 0 144 0,-2-2-144 0,-4 1 0 15,-5 0 0-15,-6 0 128 0,-13 1-128 0,-6-2-192 0,-5 0 32 16,-8 2-8736-16,-8-2-1728 16</inkml:trace>
  <inkml:trace contextRef="#ctx0" brushRef="#br0" timeOffset="524.38">4820 2999 24479 0,'0'0'1088'0,"0"0"208"0,-4-5-1040 0,4 5-256 16,0 0 0-16,0 0 0 0,7-10 192 0,2 0 0 15,1-4-16-15,2 1 0 0,2-1 272 0,3-6 64 16,-2-3 16-16,3 1 0 0,1-2-272 0,1-3-48 16,1-3-16-16,0 2 0 0,2-4-192 0,0 3 0 0,1 2 0 0,-2-1 0 15,2 4 0-15,0 2 0 0,-1 3 0 0,-1 3 0 16,-3 1 0-16,1 8 0 0,0 3 0 0,-1 10 0 16,-1 2 0-16,-1 6 0 0,-2 5 0 0,-1 7 0 15,-1 4 0-15,-3 6 0 0,-2 5 0 0,-2 4 0 16,-2 5 0-16,-2-2 0 0,-3 2 0 0,-2 1 0 15,0 0 128-15,-2-6-128 0,-2-5 0 0,1-6 144 16,-1-6-144-16,-1-1 0 0,0-6 0 0,0 0 128 31,1-1-1216-31,-2-1-256 0,-1-6-64 0</inkml:trace>
  <inkml:trace contextRef="#ctx0" brushRef="#br0" timeOffset="856.71">4974 2997 20271 0,'-19'-18'896'0,"6"8"192"15,4-2-880-15,0-1-208 0,4 5 0 0,1-4 0 0,2 3 1088 0,1-2 160 16,1-2 32-16,0 4 16 0,0 9-720 0,1-10-128 16,-1 10-48-16,0 0 0 0,0 0-80 0,0 0-32 15,0 0 0-15,0 0 0 0,0 0-80 0,0 0-16 16,-10 8 0-16,-2 3 0 0,-2 6-192 0,-2 2 0 15,-5 2 0-15,0 6 0 0,-6 6 0 0,-6 0 0 16,-9 0 0-16,-6 1 0 0,-3-1 0 0,-4 2 0 16,-2-1 0-16,-1 3 0 0,-3 1 0 0,-3 4 0 0,-3 0 0 0,-6-3 0 15,-3 2 192-15,-2 2 0 0,3 1 0 16,3 3 0-16,3 1 208 0,-1-2 48 0,-2 3 0 0,1-2 0 16,3-4 0-16,6 1 16 0,5 0 0 15,5-1 0-15,4 2-320 0,4-5-144 0,7 0 128 0,3-5-128 16,1-4-176-16,3-2-112 0,4-5-32 0,3 3-9056 15,4 0-1824-15</inkml:trace>
  <inkml:trace contextRef="#ctx0" brushRef="#br0" timeOffset="1375.21">1856 4540 20847 0,'-8'-14'912'0,"4"3"208"0,1 3-896 0,-1-1-224 0,4 9 0 0,0 0 0 16,-5-5 784-16,5 5 112 0,-5-9 32 0,-2 4 0 15,7 5-96-15,-10-2 0 0,0 1-16 0,-2 2 0 16,1 3-400-16,-2 6-80 0,1 1-16 0,-6 6 0 16,-4 7-144-16,1 3-48 0,-4 9 0 0,3 2 0 15,-1 4-128-15,1 0 0 0,0 0 144 0,2 5-144 16,1 1 0-16,5-3 0 0,4-4 0 0,7 1 0 16,3-3 0-16,7-6 0 0,3-4 0 0,6-2 0 15,3-8-224-15,3-4-16 0,4-6 0 0,3-3 0 16,4-6-112-16,0 0-32 0,0-6 0 0,1 1 0 15,3-3-272 1,1-5-64-16,7-2-16 0,-1-1 0 0,1-5-736 0,-1 1-160 16,-2-2-32-16</inkml:trace>
  <inkml:trace contextRef="#ctx0" brushRef="#br0" timeOffset="1689.54">2700 4569 3679 0,'4'-9'320'0,"-2"-2"-320"16,-2 2 0-16,-1 1 0 0,1 8 3824 0,0 0 688 15,-5-6 144-15,5 6 16 0,-12-4-2752 0,2 6-576 16,-2 3-96-16,-6 4-32 0,-5 5-640 0,0 4-128 16,-6 5-16-16,0 4-16 0,-2 5-192 0,2 2-32 15,1 1-16-15,2 2 0 0,4 0-48 0,2-1 0 16,4-1 0-16,3 0 0 0,6-4-128 0,1 0 0 0,6-4 0 0,6-7 0 16,1-7-224-16,5-4 80 0,2-7 16 0,5-3 0 15,2-4-80-15,5-8-16 0,2-2 0 0,2-8 0 16,2-5 224-16,-2-4 0 0,1-7 144 15,-6 1-144-15,0 1 256 0,-5 2-64 0,2 0 0 0,-5 1 0 16,-3-1 112-16,-1 5 16 0,-3-1 0 0,-2 6 0 16,-4-1 96-16,-3 6 32 0,-2 5 0 0,-2 5 0 15,-1 1 48-15,4 9 16 0,0 0 0 0,0 0 0 16,-10-3-512-16,10 3-128 0,-6 7-16 0,2 4 0 16,4 0-2384-1,0 1-480-15</inkml:trace>
  <inkml:trace contextRef="#ctx0" brushRef="#br0" timeOffset="1966.43">3351 4316 20271 0,'-10'5'1792'16,"1"6"-1424"-16,4 3-368 0,3 6 0 0,6 1 1968 0,0 1 320 15,0 1 64-15,1 1 16 0,-1 0-1856 0,3 0-384 16,-2 1-128-16,3-5 0 0,0-3 144 0,-2-3-144 15,0-5 0-15,-6-9 144 0,0 0 32 0,0 0 0 16,10 3 0-16,1-8 0 0,-1-7 80 0,-1-6 0 16,0-4 16-16,-1-1 0 0,1-4-128 0,2 0-16 15,0-4-128-15,3 0 192 0,2-1-192 0,2-1 0 16,1 0 0-16,2 3 0 0,-1 4 0 0,-1 2 0 0,-1 1 0 16,0 4 0-16,2 1 0 0,-5 2 0 0,-2 2 0 0,-3 4 0 15,-3-2-256-15,-2 7 0 0,-5 5 0 0,0 0-8800 16,0 0-1760-16</inkml:trace>
  <inkml:trace contextRef="#ctx0" brushRef="#br0" timeOffset="2290.4">4055 4305 25791 0,'0'0'2304'0,"0"0"-1856"0,11 10-448 0,1-5 0 15,0-1 896-15,2-3 96 0,2-2 16 0,-1-2 0 16,1 0-624-16,2-2-112 0,0-9-16 0,-1-2-16 16,-3-4-96-16,0-2-16 0,-2-3 0 0,1-2 0 0,-3-5-128 0,-1 0-224 15,-3-2 48-15,-3 2 16 0,-2 2 16 0,-2 2 0 16,-2 4 0-16,1 1 0 0,-1 1 0 0,-2 8 0 16,-1 1 0-16,6 13 0 0,-9 0 144 0,-1 5-128 15,-2 6 128-15,-3 3-128 0,-3 3 128 0,1 8 0 16,0 5-144-16,2 4 144 0,-2 3 0 0,3 0 0 15,3 1 0-15,1 0 0 0,-1-1 0 0,4 0 0 16,3-3 0-16,1 1 128 0,3-3-128 0,4-6 0 16,3 0 0-16,0-6 0 0,1-9 0 0,5 1-224 15,-1-2 48-15,4-4 16 16,1 1-1424-16,5-1-272 0,-2-5-64 0</inkml:trace>
  <inkml:trace contextRef="#ctx0" brushRef="#br0" timeOffset="2567.3">4701 4029 23903 0,'-14'5'1056'0,"7"4"224"0,1 1-1024 0,2 6-256 0,4 5 0 0,1 0 0 16,2 2 256-16,-1-1 0 0,1 1 0 0,1 2 0 16,1-2 176-16,-1-1 32 0,1-2 16 0,-1-1 0 15,-1-1 0-15,0-3 0 0,0-2 0 0,-3-13 0 16,0 0-80-16,0 0-16 0,0 0 0 0,0 0 0 15,3-18 240-15,2-2 32 0,0-7 16 0,2-1 0 16,-5-5-544-16,3-3-128 0,2-2 0 0,0-1 0 16,1-3 0-16,1 5 0 0,1 1-192 0,0 6 192 0,3 3-144 15,-2 3 144-15,2 2 0 0,1 6 0 0,1 3-176 16,-1 0 176-16,2 6-160 0,1 0 160 16,1 6-320-16,1 2 16 0,0 2 16 0,0 3-8816 15,1 1-1776-15</inkml:trace>
  <inkml:trace contextRef="#ctx0" brushRef="#br0" timeOffset="2893.43">5476 4008 14735 0,'0'0'1312'0,"0"0"-1056"0,0 0-256 16,0 0 0-16,13-6 3280 0,2 0 608 0,1 1 112 0,4-3 32 15,-1 0-3104-15,1-3-608 0,0 1-128 0,4-4-32 16,-2-3 64-16,0-2 16 0,-3-2 0 0,-3-1 0 16,-3 3-240-16,-3 0 144 0,-3-2-144 0,-4 1 128 15,-4 0-128-15,-1-2 0 0,-5 3 144 0,1 4-144 16,-2 1 0-16,1 6 0 0,-6-1 0 0,-1 7 0 16,-4 3 0-16,-2 4-160 0,-2 3 160 0,0 4 0 15,2 10-160-15,0 1 160 0,-3 9-128 0,4-3 128 16,-3 1 0-16,4 4-160 0,2-1 160 0,1 1 0 15,-2 0 0-15,6-1-128 0,1-2 128 0,1-1 0 16,2-4 0-16,3 0-128 0,2-5 128 0,1-5 0 16,2-4-752-16,3-1-32 0,1-1-16 15,-5-10-11792-15</inkml:trace>
  <inkml:trace contextRef="#ctx0" brushRef="#br0" timeOffset="3303.33">6342 3741 26431 0,'0'0'1168'0,"0"0"240"0,0 0-1120 0,0 0-288 0,0 0 0 0,-9 3 0 0,9-3 0 0,-10 9 0 16,-1 0 0-16,0 3-144 0,1 0 144 0,-2 4 0 0,-3 2 0 0,-3 4 0 15,-2 5 0-15,-2-3 0 0,1 2-144 0,-1 0 144 16,-1 2 0-16,4 1 0 0,3 1 0 0,4 2 0 15,3-1 0-15,4-7 0 0,1-2 0 16,4-5 0-16,4-4 0 0,-4-13-192 0,9 3 32 0,5-3 16 16,-1-9 144-16,6-4 0 0,4-11 0 0,3-7 0 15,2-9 0-15,4-5 144 0,1-8 0 16,-1-6 0-16,-4-3-144 0,-3 2 160 0,-2-2-160 0,-1 1 160 16,-2 1 320-16,-1-2 64 0,2 2 16 0,-6-3 0 15,-2-1 448-15,1-3 80 0,-2-2 32 0,1 0 0 16,-2 0-464-16,1 8-80 0,-2 6-32 0,0 10 0 15,-2 11-304-15,-3 14-64 0,0 7-16 0,-5 13 0 16,0 0-160-16,5 11 0 0,-1 11 0 0,-2 12 0 16,-3 12 0-16,0 6 0 0,-3 7 0 0,2 7 0 15,-1 2 0-15,-2 4-144 0,1 0 144 0,0 3-208 16,1-1-1120-16,0-3-208 16,-1-2-64-16,4-6-7680 0,-2 1-1536 0</inkml:trace>
  <inkml:trace contextRef="#ctx0" brushRef="#br0" timeOffset="3573.15">8130 3286 26719 0,'0'0'2368'0,"0"0"-1888"0,-2 12-480 0,0 6 0 16,2 3 1216-16,0 7 128 0,0 1 48 0,0 4 0 15,0 1-1120-15,-4 4-272 0,1 5 0 0,-1-2 0 16,-1 0 0-16,-2 3 0 0,-1-4 0 0,-3 2 0 31,0 0-1440-31,-1-4-352 0,0-2-64 0,0-8-10368 0</inkml:trace>
  <inkml:trace contextRef="#ctx0" brushRef="#br0" timeOffset="3941.85">8719 3309 23039 0,'0'0'2048'16,"0"0"-1648"-16,0 0-400 0,6 8 0 0,3 5 1712 0,-3 2 256 15,1 3 48-15,-1 2 16 0,-1 2-1584 0,0 0-304 16,-2 4-144-16,-2-2 128 0,-2 4-128 0,-3-3 128 16,-2 2-128-16,-2-1 128 0,0-7-128 0,-1-3 192 15,0-6-192-15,1-1 192 0,-1-5-32 0,9-4 0 16,-11-3 0-16,5-2 0 0,1-9-16 0,3-2 0 16,2-4 0-16,2-3 0 0,1-7-144 0,3 1-144 15,4 1 144-15,2-4-208 0,2-1 64 0,2 3 16 16,1 2 0-16,3 0 0 0,2 4 128 0,0 5-128 0,0 1 128 0,-2 4-128 15,-2 6 256-15,1 3 48 0,2 5 16 0,-2 7 0 16,-2-1 16-16,0 7 16 0,-2-2 0 0,-1 7 0 16,1 6-224-16,-1 0 176 0,3 4-176 0,-3-1 160 15,0 1-160-15,-1 0 0 0,-1 2 0 0,0 2 0 16,-2-4 560-16,-2 1 80 0,-3 1 0 0,-3-8 16 31,-2-3-3296-31,0-2-672 0,0-8-128 0</inkml:trace>
  <inkml:trace contextRef="#ctx0" brushRef="#br0" timeOffset="4113.56">8595 2713 33167 0,'-21'-25'1472'0,"9"11"304"0,3 6-1424 0,4 2-352 0,5 6 0 0,0 0 0 0,0 0 1584 0,12-4 240 16,-1 1 48-16,1 2 16 15,-1 0-2192-15,1-2-432 0,-2-1-96 0,-10 4-10496 16,6-6-2096-16</inkml:trace>
  <inkml:trace contextRef="#ctx0" brushRef="#br0" timeOffset="4920.04">1204 6158 30399 0,'-8'-4'2704'15,"2"-2"-2160"-15,-1 0-544 0,7 6 0 16,0 0-560-16,0 0-208 0,0 0-64 0,7 14 0 0,-1 4 672 0,3 3 160 0,1 7 0 0,2 3 0 16,0 9 0-16,1 2 0 0,0 1 0 0,-1 4 128 15,4-3-128-15,-1 1 0 0,-1-2 128 0,1-5-128 16,-1-6 0-16,0-5 0 0,-1-7 0 0,1-6 0 16,1-6 0-16,2-3 128 0,-1 0-128 0,2-10 0 15,-3-3 192-15,6-6-16 0,-4-4-16 0,0-3 0 16,3-7 208-16,-1-3 32 0,-2-3 16 0,-2 0 0 15,0-3-80-15,-1 1-16 0,-1 2 0 0,-2 2 0 16,0 7-80-16,-4 1-32 0,0 3 0 0,-1 7 0 16,-1 5-48-16,-5 9-16 0,0 0 0 0,0 0 0 15,11 5-144-15,0 4 0 0,-4 1 0 0,2 7 0 0,1 5 0 16,2 0-272-16,-1 0 32 0,1-2 16 16,-1-1-192-16,1-3-32 15,-1-4-16-15,2-6 0 0,-1-6 96 0,1-6 32 0,1-5 0 0,1-7 0 0,2-5 336 16,2-7 160-16,3-3-16 0,-1-3 0 0,-2-3 48 15,0 1 0-15,-2-2 0 0,-3 0 0 0,-3-1-64 0,-1 3-128 16,-2 2 192-16,1 2-64 0,-1-3 0 0,-1 3-128 16,1 2 192-16,-1 6-64 0,0 5-384 0,-2 4-96 15,3 3-16-15,-2 5-8528 16,-2 2-1696-16</inkml:trace>
  <inkml:trace contextRef="#ctx0" brushRef="#br0" timeOffset="5287">2639 5915 28383 0,'0'0'1264'0,"0"0"256"0,0 0-1216 0,14 9-304 16,1-8 0-16,3 0 0 0,2-2-192 0,4-4-112 0,2-8-16 0,0-2 0 15,4-5 320-15,-2-7 256 0,2-1-64 0,-3-2 0 16,-2 0-192-16,1 0 128 0,-1-2-128 0,-2 2 0 16,-4 0 0-16,-5 0 0 0,0 1 0 0,-4 3 0 15,-3 5-192-15,-4 1 192 0,-3 4-192 0,-2 2 192 16,-3 4-224-16,-4 3 64 0,-4 5 16 0,-1 3 0 16,-1 4 144-16,-2 5-128 0,-2 6 128 0,0 4-128 0,0 4 128 15,0 8 224-15,-2 5-48 0,1 2-16 0,1 3 64 0,3 0 16 16,2 6 0-16,0-3 0 0,0 1-80 0,2-7-16 15,2-2 0-15,3-4 0 0,2-4-144 0,2-1 192 16,6-1-192-16,-2-3 192 16,4-5-512-16,1-2-80 0,3-3-32 0,3-3 0 15,0 2-2256-15,5-8-464 16</inkml:trace>
  <inkml:trace contextRef="#ctx0" brushRef="#br0" timeOffset="5671.98">3690 5598 29487 0,'0'0'2624'0,"0"0"-2112"0,0 0-512 0,0 0 0 15,14 2 448-15,0-2 0 0,-1-2-16 0,2-3 0 16,-1 0-432-16,1 0 0 0,0-5 0 0,2 0 0 15,0-5 128-15,-1-2-128 0,-1-1 128 0,-1 0-128 16,-2-2 0-16,-2 1 0 0,-4 0-144 0,-1-3 144 16,-2 5-256-16,-3 3 64 0,-3 1 16 0,-3 4 0 15,-3 4-80-15,-1 4 0 0,-3 3-16 0,-1 2 0 16,-6 4 80-16,0 2 32 0,-2 5 0 0,2 8 0 16,-2 4 160-16,-5 3 0 0,-2-2 0 0,0 3 128 15,1 2 64-15,-1 1 0 0,2 0 16 0,4-1 0 0,4-2-16 16,4-1 0-16,2 0 0 0,5-4 0 0,3-2-64 15,5 1 0-15,4-6-128 0,4-2 192 0,3-3-192 16,4-2 0-16,6-1 128 0,3-2-128 0,0-1-240 0,4-6-80 16,5 0-32-16,-1-2 0 15,0 1-2144-15,-1-5-416 0,14-12-96 0,-7-10 0 16</inkml:trace>
  <inkml:trace contextRef="#ctx0" brushRef="#br0" timeOffset="6107.42">4479 4991 13823 0,'0'0'1216'0,"0"0"-960"0,-7 2-256 0,2 5 0 16,1 7 1920-16,3 5 320 0,-2 10 80 0,3 3 16 16,0 6-1296-16,3 0-256 0,-3 2-48 0,1 1-16 15,-1 9 144-15,1 0 32 0,0-1 0 0,2-2 0 16,0 1-288-16,-2-4-48 0,0-1-16 0,0-7 0 15,2-6-240-15,-1-5-48 0,1-8-16 0,1-8 0 0,-4-9-240 16,0 0 176-16,0 0-176 0,13-4 160 0,-1-7-160 16,2-8 160-16,1-8-160 0,3-7 160 0,4-6-160 0,-1-4-144 15,1-3 144-15,0-2-208 0,1 2 208 16,-1 3 0-16,0-3-160 0,1 7 160 0,-1 5 0 0,-2 4 0 16,-1 6-144-16,0-1 144 0,-2 2 0 0,0 6 0 15,-1 4 0-15,-4 6 0 0,-2 1-160 0,1 5 32 16,-11 2 0-16,0 0-8912 15,7 9-1776-15</inkml:trace>
  <inkml:trace contextRef="#ctx0" brushRef="#br0" timeOffset="6284.86">4769 5460 30399 0,'-14'4'1344'0,"14"-4"288"0,-10 5-1312 0,10-5-320 0,4 15 0 0,4 0 0 15,2 1 816-15,6-1 80 0,2-1 32 0,4-4 0 16,6 0-336-16,3-4-64 0,5 0-16 0,3-3 0 16,5 0-224-16,4-3-48 0,4-5-16 0,0-3 0 31,-1-3-1392-31,-3-3-288 0,-2-3-48 0</inkml:trace>
  <inkml:trace contextRef="#ctx0" brushRef="#br0" timeOffset="6839.2">6166 4939 22111 0,'-19'-14'1968'0,"3"1"-1584"0,3 2-384 0,5-2 0 16,4-2 1792-16,4 1 288 0,3-2 48 0,2-1 16 16,5-1-1200-16,4 3-240 0,3-1-64 0,2 2 0 15,2-1-192-15,1 4-64 0,1 2 0 0,2 4 0 16,0 0-176-16,-3 5-32 0,-1 3-16 0,-1 2 0 16,-2 2-160-16,0 6 0 0,-3 1 0 0,-2 6 0 15,-2 4-256-15,-6 9 80 0,-2 5 16 0,-6 7 0 16,-4-3-288-1,-5 5-48-15,-2-2-16 0,-2 0 0 0,-3-8 240 0,-1-5 32 0,3-6 16 0,1 0 0 0,2-2 416 0,4-6 64 16,5-4 32-16,4-6 0 0,1-8 64 16,8 7 16-16,3-3 0 0,4-6 0 0,3-1 16 15,2-5 0-15,7-5 0 0,5-2 0 0,7-3 128 16,6-2 48-16,3-3 0 0,7 0 0 0,6-2-272 0,0 1-48 16,2-6-16-16,-2 5 0 0,0-1-224 0,0 4 0 15,0 0-144-15,3 3 144 16,-3-3-2688-16,-3-3-448 0</inkml:trace>
  <inkml:trace contextRef="#ctx0" brushRef="#br0" timeOffset="7603.56">1875 7224 19343 0,'-14'-14'848'0,"8"5"192"0,0 2-832 0,6 7-208 0,0 0 0 0,0 0 0 16,0 0 976-16,0 0 160 0,0 0 16 0,13 15 16 15,1 3-784-15,1 3-176 0,2 9-16 0,2 1-16 16,1 6 32-16,1 4 16 0,-2-3 0 0,0 1 0 15,-1 3-80-15,-3 2-16 0,-2-6 0 0,2-3 0 16,0-8-128-16,-1-4 0 0,-5-4 0 0,-1-9 128 0,-1-1-128 0,-7-9 192 16,10-1-192-16,1-7 192 0,-4-2 96 0,5-9 32 15,-2-10 0-15,0-6 0 0,-1-4-32 0,2-6 0 16,1 0 0-16,-2 0 0 0,0 2-160 0,0 4-128 16,-1 2 192-16,0 4-192 0,-1 0 224 0,1 8-64 15,-2 4-16-15,0 3 0 0,0 4-144 0,0 1 0 16,0 3 0-16,1 4 0 15,-8 6-1984-15,0 0-416 0</inkml:trace>
  <inkml:trace contextRef="#ctx0" brushRef="#br0" timeOffset="7803.2">2926 6933 33231 0,'-11'15'1472'0,"7"-1"304"0,3 5-1424 16,2 7-352-16,1 3 0 0,4 4 0 0,0 0 0 0,1 0 0 0,0-2-192 0,0-1 64 15,2-1-16-15,0-3 0 0,1-2 0 0,1-1 0 32,-3-3-1648-32,4-3-336 0,-1-3-64 0</inkml:trace>
  <inkml:trace contextRef="#ctx0" brushRef="#br0" timeOffset="8287.65">4007 6638 28559 0,'-8'-6'2544'0,"8"6"-2032"16,0 0-512-16,0 0 0 0,-6-5 320 0,6 5-16 15,-8-5-16-15,2 2 0 0,-6 1-160 0,1 2-128 16,-5 1 144-16,-1 3-144 0,-4 5 0 0,-2 2-128 16,-2 4-16-16,0 3 0 0,-3 2-32 0,2 5 0 15,1 2 0-15,-3 4 0 0,-1 3 176 0,-1 4-160 16,4 2 160-16,2 3-160 0,-1 0 160 0,6-3 0 16,4-2 0-16,6-1 0 0,5-4-160 0,4-1 160 15,5-6-192-15,3-4 192 0,2-6-320 0,2-5 32 0,-1-6 16 0,3-7 0 16,1-1 272-16,1-9 144 0,-2-6-16 0,1-5 0 15,1-2 336-15,0-8 64 0,-2-5 16 0,1-5 0 16,-2-1-112-16,1-5-32 0,0-2 0 0,-2 0 0 16,0-2-240-16,-1 3-160 0,2-2 192 0,-2 0-192 15,-2-1 0-15,0-1 0 0,-1-1 0 0,1 2 0 16,-2 0 0-16,1 2 0 0,-2 1 0 0,1 10 0 16,-2 1 0-16,-3 9 0 0,1 10-240 0,-1 6 80 15,-2 9 160-15,0 5 0 0,0 0 0 0,0 20 0 16,0 5-144-16,-1 11 144 0,1 8-160 0,0 9 160 15,0 5 0-15,1 11 0 0,2 3-128 0,-2 1 128 16,-1 0 0-16,3-2 0 0,0-2 0 0,-1-4 0 16,2-7-240-16,1-3 48 0,0-7 16 0,1-4 0 15,2-2-560-15,1-3-112 16,-1-6-32-16,3-5-11424 0</inkml:trace>
  <inkml:trace contextRef="#ctx0" brushRef="#br0" timeOffset="8655.48">4402 6830 21183 0,'-15'-4'1888'0,"15"4"-1504"0,0 0-384 15,0 0 0-15,0 0 1408 0,-4 10 192 0,4-10 64 0,0 0 0 16,0 0-1360-16,13 3-304 0,2-6 0 0,1 0 0 15,3-4 0-15,2-2 0 0,2-7 176 0,-1-3-176 16,1-7 0-16,0 0 0 0,1-7-208 0,-1 1 64 16,-2 3-112-16,-1-1 0 0,-2 4-16 0,-3-2 0 15,-4 4 272-15,0-1-192 0,-2 4 192 0,-1 3-160 16,-1 4 160-16,-2 6 0 0,-5 8 0 0,0 0 128 16,-9-2 64-16,-4 4 32 0,-1 4 0 0,-4 8 0 15,-4 6-16-15,-4 8 0 0,-3 0 0 0,1 6 0 16,0 2 144-16,3 2 32 0,0 1 0 0,4 3 0 15,0-4-224-15,4-2-32 0,1-1-128 16,4-4 192-16,4-8-192 0,4-2 176 16,2-1-176-16,2-5 160 0,2-3-432 15,3-4-96-15,4 0-16 0,3-6-8096 0,2-3-1632 0</inkml:trace>
  <inkml:trace contextRef="#ctx0" brushRef="#br0" timeOffset="9006.25">5353 6448 24879 0,'-14'-8'2208'0,"6"3"-1760"16,-1 2-448-16,2 1 0 0,-1 2 752 0,-1 4 64 16,0 3 16-16,-1 1 0 0,-3 3-592 0,-3 3-112 0,-1 3-128 0,-1 3 176 15,-1 3-176-15,-2 6 192 0,0 0-192 16,1 3 192-16,2 3-192 0,3-2 0 0,4-4 144 0,2 4-144 15,1-1 0-15,4-2 0 0,0-4 0 0,6 0 0 16,3-4-192-16,1-4-48 0,0-3-16 0,5-5 0 16,0-2 48-16,6-8 0 0,-1-9 0 0,6 0 0 15,-2-4 336-15,4-5 64 0,2-4 0 0,-2-8 16 16,-3-1 240-16,0-1 64 0,-2-3 0 0,-1 1 0 16,-3 0 144-16,-2-1 48 0,-2 5 0 0,-3-2 0 15,-3 3 208-15,0-3 48 0,-5 3 16 0,-3 4 0 16,-1 5-224-16,-1 1-48 0,-1 4-16 0,-4 1 0 15,2 4-432-15,-3 2-96 0,-1 5-16 0,0 4 0 16,-4 4-1072-16,1 5-224 16,-1 0-32-16,-2 7-9552 0,-1-1-1904 0</inkml:trace>
  <inkml:trace contextRef="#ctx0" brushRef="#br0" timeOffset="10764.41">7290 5975 8287 0,'-13'-2'736'0,"13"2"-592"0,-9-5-144 0,0 3 0 16,9 2 928-16,0 0 160 0,-9-1 16 0,9 1 16 16,-10-4-736-16,3 1-128 0,7 3-48 0,0 0 0 15,-7-7-80-15,2 0 0 0,5 7-128 0,-5-5 192 16,1-4-16-16,3 2-16 0,0-6 0 0,-2 4 0 16,-2 0 144-16,1 3 16 0,4 6 16 0,-3-13 0 0,1 2 48 15,1 0 16-15,0 0 0 0,-1 1 0 0,1-4-80 0,1-1-32 16,-1-2 0-16,1 2 0 0,-1-2 224 0,-1 1 32 15,1-1 16-15,-1-1 0 0,-2-1 272 0,1-2 48 16,1-1 16-16,-2 2 0 0,-1-4-272 0,-3 5-48 16,-1 1-16-16,0 5 0 0,0 0-16 0,-1 8 0 15,0 0 0-15,-1 4 0 0,-1 2-416 0,1 7-128 16,-2 1 0-16,-1 9 0 0,0 8 0 0,-1 6 0 16,-2 5 0-16,1 4 0 0,1 3 0 0,1 6 0 15,2 0 0-15,2 3-144 0,1 0 144 0,1 2 0 16,2-1 0-16,1 0 0 0,1-2 0 0,2-3-160 15,-1-4 160-15,3-1 0 16,0-3-464-16,0-2 16 0,0 1 0 0,0-7 0 16,0-4-592-16,-1-4-112 0,0 3-32 0,-1-9-8720 0</inkml:trace>
  <inkml:trace contextRef="#ctx0" brushRef="#br0" timeOffset="11190.93">6639 6369 24879 0,'-6'-12'1088'0,"6"12"256"0,2-7-1088 0,3-2-256 0,8 4 0 0,5-3 0 16,7 6 0-16,2 0-304 0,3 0 64 0,4-2 16 16,-1-2 224-16,2-3 0 0,-2 4 0 0,3-4 0 0,1 2 0 0,0-2 0 15,1 2 0-15,-5-1 0 16,1-2-416-16,2 2-32 0,-1-2-16 15,1 4 0-15,-2-3-368 0,-2 3-64 16,-4-3 0-16,-3 4-16 0,-3 1 160 0,-4 1 48 16,-3 3 0-16,-4 4 0 0,-11-4 704 0,9 8 0 0,-4 3 0 0,0 2 0 0,-5 1 592 0,-1 4 176 15,0-1 16-15,-2 4 16 0,1-2 112 0,-1 0 32 16,2-1 0-16,-2-2 0 0,2-1-272 0,0-2-48 16,0 0-16-16,2-7 0 0,-1-6-160 0,0 0-48 15,0 0 0-15,0 0 0 0,0 0 0 0,11 1 0 16,-2-4 0-16,0-4 0 0,0-4-272 0,0-2-128 15,2-3 0-15,0 0 128 0,-1-1-128 0,0-1 0 16,0 0 0-16,-2 1 0 0,-1 2 0 0,0-1 0 0,-6-2 0 16,-1 4 0-16,-1 0 256 0,-3 1 192 0,-1-1 16 15,0 2 16-15,-2-1-80 0,1 4-16 0,-2 4 0 0,1 0 0 16,-1 2-560-16,8 3-112 16,-10 3-32-16,10-3-8704 0,-9 6-1760 0</inkml:trace>
  <inkml:trace contextRef="#ctx0" brushRef="#br0" timeOffset="11401.48">8083 5931 6447 0,'0'0'576'0,"0"0"-576"16,0 0 0-16,0 0-2752 15</inkml:trace>
  <inkml:trace contextRef="#ctx0" brushRef="#br0" timeOffset="11758.21">8186 5928 7359 0,'0'0'656'0,"4"-8"-528"0,-3-3-128 0,-1 3 0 0,-1-1 2672 0,-2 3 496 16,1-4 96-16,-2 2 32 0,0-2-1888 0,-1 1-384 16,0-3-80-16,0 6-16 0,5 6-352 0,-6-5-64 15,6 5 0-15,-8-3-16 0,8 3-304 0,-8 0-48 0,8 0-16 16,-9 7 0-16,2-1-128 0,-2 7 0 0,3 1 0 0,-3 9 0 16,1 2 0-16,0 9 0 0,1 6 0 0,-3 7 0 15,1 5 0-15,0 3 0 0,1-1 0 0,1 1 0 16,-2 0 128-16,1-2 0 15,0-1 0-15,1-10 0 0,-1-8 256 0,2-4 64 0,-1-9 0 16,4-3 0-16,-1-5 208 0,4-13 48 0,0 0 16 0,0 0 0 16,0 0 176-16,-7-9 16 0,2-3 16 0,3-7 0 15,-1-7-400-15,1 1-80 0,-1-4 0 0,3-3-16 16,4-6-432-16,1 1 0 0,1-1 128 0,1 1-128 16,0 1 0-16,6-1 0 0,2 0 0 0,2 4 0 15,2 4 0-15,1 6 0 0,2 4 0 0,0 3 0 16,0 5 0-16,3 3 0 0,-1 6 0 0,0 2 0 15,3 5-208-15,0 6 16 0,3 2 16 0,-2 5 0 16,-2 2-1728-16,1 2-336 16,-1-1-80-16,-5 1-16 0</inkml:trace>
  <inkml:trace contextRef="#ctx0" brushRef="#br0" timeOffset="12393.07">9872 5850 23951 0,'-28'-13'1056'0,"9"10"224"15,-3-1-1024-15,-1 6-256 0,1 6 0 0,1 3 0 0,-2 1 688 0,0 4 80 16,-1 6 0-16,-2 2 16 0,-1 8-496 0,-1 2-96 16,1 3-32-16,0 1 0 0,0 2-160 0,3-4 0 15,1 0 0-15,4-3 0 0,2-7 0 0,3-1 0 16,3-5 0-16,5-6 0 0,2-6 0 0,4-8 0 15,0 0-160-15,0 0 160 0,10-5-160 0,3-8 160 16,0-3-160-16,5-3 160 0,1-3-144 0,0-2 144 16,0-5-128-16,0 1 128 0,-1 1 128 0,0-1 128 15,-1 4 0-15,0 5 16 0,-1 1 240 0,0 3 64 0,-2 6 0 16,-3 2 0-16,-1 7 64 0,-2 7 32 0,-1 3 0 0,-1 8 0 16,-3 5-416-16,-1 8-64 0,-5 7-32 15,-2 7 0-15,-5 1-160 0,-3 6 0 0,-2 5 0 0,-5 5 0 16,-3 1 0-16,0 5 0 0,-5 3 0 0,-5-2 0 15,-5-3-128-15,-2-10 128 0,3-9-160 0,2-6 160 32,-1-7-448-32,3-5 0 0,4-5 0 0,1-8-8832 0,2-10-1744 0</inkml:trace>
  <inkml:trace contextRef="#ctx0" brushRef="#br0" timeOffset="12757.99">9842 6202 25791 0,'0'0'2304'0,"0"0"-1856"0,0 0-448 0,0 0 0 0,0 0 784 0,13 9 64 16,2-4 16-16,4 2 0 15,3-7-1104-15,2 0-208 0,0-3-64 0,0-2 0 0,2-3 512 0,-3-4 0 16,-2-2-128-16,1-2 128 0,0-1-144 0,-2-3 16 15,-1-1 0-15,-1 2 0 0,-4 0 128 0,-2 1 0 16,0 1 0-16,-3 1-128 0,-2-1 128 0,1 3 0 16,-4 3 0-16,-2-3 0 0,0 3 0 0,-2 3 144 15,0 8-144-15,-4-6 0 0,4 6 256 0,-9-7-64 16,-1 5-16-16,-2 3 0 0,0 7 16 0,-4 3 0 16,0 4 0-16,1 3 0 0,-3 0-192 0,1 2 128 0,1 3-128 15,0 2 128-15,1 6-128 0,3-2 0 0,1 3 0 0,1-2 0 16,0-2 0-16,2 2 0 0,3 0-128 0,5-1 128 31,5 1-432-31,3-2-16 0,2-3 0 0,2-7 0 16,0-9-1680-16,1 0-352 0</inkml:trace>
  <inkml:trace contextRef="#ctx0" brushRef="#br0" timeOffset="13103.05">10535 6047 23951 0,'-15'3'1056'0,"5"2"224"0,-2 7-1024 0,2 5-256 0,1 5 0 0,0 6 0 0,0-3 896 0,-3 4 128 15,1-2 32-15,1 1 0 0,1 0-480 0,1 1-112 16,-3 2-16-16,4-7 0 0,2-3-144 0,0-3-48 16,-2-4 0-16,2-2 0 0,5-12-256 0,0 0 0 15,-6 5 128-15,6-5-128 0,0 0 0 0,-2-16 0 16,2-3 0-16,4-4 0 15,5-5-304-15,1 1-112 0,6-4-32 0,1-3 0 0,2-2 96 0,3 2 16 16,1-1 0-16,-1 6 0 0,-3 3 336 0,0 5 0 16,-1 3 0-16,-2 4 0 0,-3 7 192 0,-1 3 144 15,0 4 48-15,-1 5 0 0,1 1-112 0,-1 7-16 16,-1 2 0-16,1 7 0 0,-1 2-256 0,-1 3 0 0,-2 0 0 16,0 4 0-16,-4 0 0 0,0 3 0 0,-1 4 0 15,-2 2-144 1,0-5-1264-16,-1 1-240 0,0-3-48 0,0-8-9760 0</inkml:trace>
  <inkml:trace contextRef="#ctx0" brushRef="#br0" timeOffset="13459.21">11099 6094 23951 0,'0'0'1056'0,"0"0"224"0,0 0-1024 0,0 0-256 0,-2 13 0 0,2 0 0 0,0-13 128 0,0 0-128 16,0 0 144-16,10 6-144 0,-10-6 192 0,12 0-48 16,-5-4-16-16,2-2 0 0,-1-6-128 0,-1-3 128 15,1-3-128-15,0-1 128 0,-5 0-128 0,1 0 0 16,0 1 0-16,0 1 0 0,-5-5 0 0,1 3 0 15,-3 1 0-15,-1 5 0 0,-2 2 0 0,-3 5 0 16,-1 3-144-16,0 2 144 0,-2 1 0 0,-1 4 0 16,-3 4 0-16,-2 6 0 0,-1 4 0 0,-3 6 0 15,3 1 128-15,-1 1-128 0,0 1 160 0,2 3-160 16,3 0 160-16,2 1-160 0,2 2 0 0,0-2 0 16,2-6 0-16,6 5 0 15,3-5-240-15,1 2-144 0,0-6-16 0,3-2-10416 0</inkml:trace>
  <inkml:trace contextRef="#ctx0" brushRef="#br0" timeOffset="13726.71">11369 6207 26719 0,'-9'8'1184'0,"5"3"240"0,-1 1-1136 0,1 3-288 0,2 3 0 0,-1 0 0 15,2-2 0-15,-2-2 0 0,1-2 0 0,2-12 0 16,0 0 0-16,0 0 192 0,0 0-64 0,0 0-128 16,-6-8 368-16,0 0-48 0,3-7 0 0,0-3 0 0,2-2 16 0,1-4 0 15,2-2 0-15,2 2 0 0,0-2-208 0,2 3-128 16,3 0 128-16,0 5-128 0,0 3 0 0,4 2 0 16,-1 5 0-16,2 2-128 0,0 3 0 0,3 5 0 15,1 0 0-15,0 6 0 16,-2-2-432-16,1 6-80 0,-2-2 0 15,0 1-11584-15</inkml:trace>
  <inkml:trace contextRef="#ctx0" brushRef="#br0" timeOffset="14343.76">11961 6196 20671 0,'0'0'912'0,"7"-8"192"0,0-2-880 0,3 2-224 0,1-2 0 0,-1 4 0 15,-4-2 304-15,0 3 16 0,-6 5 0 0,0 0 0 16,0 0 192-16,2-7 64 0,-2 7 0 0,-7-9 0 16,-4 5-192-16,-3 3-16 0,-3 2-16 0,0 3 0 15,-2 1-352-15,-2 5 128 0,2 1-128 0,-1 2 0 16,1 4 0-16,0 0 0 0,0 2 0 0,2 2 0 15,2 3 0-15,2-4 0 0,2 1 0 0,2-1 0 16,4 2 0-16,2-5 0 0,3-1 0 0,3-5 176 16,-3-11 16-16,0 0 0 0,11 1 0 0,1-2 0 0,-1-1 64 15,2-5 0-15,-1-2 16 0,1-3 0 0,1-4 0 16,-1 4 0-16,0-2 0 0,-1 0 0 0,1 0-144 0,-2 3-128 16,0 0 192-16,-1 6-192 0,0 1 128 0,-10 4-128 15,11-4 0-15,-11 4 0 0,12 9 0 0,-2 1 0 16,0 4 0-16,0 3 0 0,1 1 0 0,0 1 0 15,0 1 0-15,3 0-144 0,0 2 144 0,2-5 0 16,-1-7-144-16,1 1 144 0,1-3 0 0,1-2 0 16,0-5 0-16,1-7 0 0,0-5 128 0,0-6 112 15,1-3 16-15,2-4 0 0,-1-2 128 0,2-4 16 16,-1-2 16-16,-1-4 0 0,1-2-224 16,-2-1-64-16,-1-1 0 0,0-2 0 0,-1 3-128 0,0-3 0 15,0 0 0-15,0-5 0 0,-2-6 0 0,1 1 128 0,-2 0-128 16,0 1 128-16,-6 2-128 0,0 4 0 15,-3 6 0-15,-1 6 0 0,-3 9 288 0,-2 6 32 0,-2 6 0 16,2 12 0-16,-8-2-48 0,-3 5 0 0,-1 7 0 0,-6 9 0 16,-4 7-144-16,-2 11-128 0,-3 10 144 0,1 6-144 15,-4 4 0-15,1 11 0 0,0 3 0 0,0 2 0 16,0 1 0-16,2-3 0 0,3-2-128 16,3-5 128-16,4-3-128 0,3-6 128 0,1-2 0 0,4-6 0 31,1-4-512-31,5-6 0 0,4-2 0 0,1-9-13696 0</inkml:trace>
  <inkml:trace contextRef="#ctx0" brushRef="#br0" timeOffset="14864.21">14200 6037 26719 0,'-27'-3'1184'0,"2"3"240"0,-7 3-1136 0,0 7-288 0,3 3 0 0,2 3 0 15,2 6 736-15,2-3 96 0,1-1 0 0,3 0 16 16,3-6-704-16,2 2-144 0,2-1 0 0,2-3 0 31,2 0-384-31,3 1-48 0,5-11 0 0,0 0 0 16,0 0-240-16,0 0-48 0,0 0-16 0,0 0 0 0,10 7 480 0,2 0 80 0,-1-1 32 0,2-2 0 15,0 0 144-15,0 1 256 0,-2 0-64 0,-1 0-16 0,-2 6 112 16,-3-2 32-16,-1 4 0 0,-4-4 0 0,-3 1 272 0,-3 3 64 16,-6-3 16-16,-3 4 0 0,-4 2 128 0,-4 3 32 15,-4-1 0-15,-2 1 0 0,-1 2-400 0,-5-1-80 16,-2-1-16-16,-2 0 0 0,-2-2-496 15,-2-3-96-15,3-2-32 0,4-7-9424 16,4 0-1872-16</inkml:trace>
  <inkml:trace contextRef="#ctx0" brushRef="#br0" timeOffset="15550.2">14145 6240 11967 0,'-18'7'528'0,"7"-3"112"0,-1 4-512 0,1 6-128 0,1 12 0 0,2-1 0 15,4 4 4288-15,3 3 816 0,0-3 160 0,2 3 48 16,2 3-4352-16,0-2-960 0,1-5 0 0,3-2 0 16,-1-5-320-16,2-4 16 0,-2-1 0 0,0-7 0 31,4-3-96-31,-10-6-32 0,12 1 0 0,-2-3 0 0,0-5 432 0,2 0 0 0,-1-6 144 0,-1 3-144 15,0-3 448-15,-1 2 0 0,-1-1-16 0,0-1 0 16,-2 0-128-16,0 2-32 0,-1 0 0 0,-2-3 0 16,-1 0-32-16,1 2-16 0,-2 1 0 0,-1 11 0 15,0 0-64-15,0-8-16 0,0 8 0 0,0 0 0 16,0 0-144-16,0 0-144 0,0 0 144 0,0 0-208 0,0 0-48 16,0 0-16-16,7 8 0 0,-1 1 0 15,-6-9-128 1,11 2-32-16,3-3 0 0,2-4 0 0,1-2 192 0,4-2 48 0,0-2 0 0,5-6 0 0,-1-6 192 0,2-3 0 15,0 2 0-15,1-4 0 0,1 2 144 16,-1-4-144-16,-1 0 0 0,0 1 144 0,-1-4 192 0,-1-3 48 16,-2 2 0-16,-1-1 0 0,-1-2 240 0,-3 2 48 15,-3-2 16-15,-1-1 0 0,-1-5-208 0,-1 3-32 16,-2 2-16-16,-1 4 0 0,-3 2-176 0,0 5-16 16,-1 4-16-16,-1 6 0 0,0 3-224 0,-1 3 0 15,-3 11-192-15,0 0 192 0,0 0-272 0,0 0 48 16,-3 16 16-16,-1 5 0 0,-1 7-112 0,-5 7 0 15,-1 4-16-15,-3 11 0 0,-4 6 208 0,-5 1 128 0,-1 4-160 0,0-2 160 16,-1-1-160-16,3-5 160 0,1-3-160 0,3-7 160 16,2-2 0-16,1-5 0 0,1 0 0 15,4-7 0-15,2-1 0 0,3-4 128 0,1-3-128 0,3-4 160 16,2-4-160-16,2-1 192 16,0-5-192-16,2 2 192 0,2-3-192 0,0 0 0 0,2 0-192 0,0-2 192 15,-9-4-320-15,14 2 64 0,0 0 16 0,1 0 0 16,1-1-16-16,-1 1 0 0,-1-1 0 0,1-1 0 15,0-1 80-15,1 1 16 0,-2 1 0 0,-2-1 0 16,0 1 160-16,-2 3 0 0,-10-4 0 0,11 4 0 16,-11-4-304-16,11 2 32 0,-11-2 0 0,9 5 0 15,-9-5-496 1,6 8-112-16,-6-8-16 0,0 0 0 0,4 13-1936 0,-2-2-400 16,-2-11-80-16</inkml:trace>
  <inkml:trace contextRef="#ctx0" brushRef="#br0" timeOffset="17181.23">13879 6650 24191 0,'0'0'1072'0,"0"0"208"0,0 0-1024 0,0 0-256 0,0 0 0 0,0 0 0 16,0 0 176-16,0 0-32 0,12 7 0 0,1-5 0 0,2-2 512 0,0-3 112 15,5-6 0-15,-1 0 16 0,4-7-224 0,4-1-48 16,4-2-16-16,3-3 0 0,3-7-128 0,3-4-32 15,0-2 0-15,-5-5 0 0,1 1-176 16,-3-3-32-16,0 1-128 0,0-1 192 0,0-4-32 0,-1 2-16 16,-2-6 0-16,0 3 0 0,-2 2 0 0,1-6 0 15,0 0 0-15,-1 0 0 0,0-1 48 0,0 0 0 16,0 2 0-16,-5 1 0 0,-1 2-192 0,-5 5 0 16,0 5 0-16,-7 4 0 0,-1 5 0 0,-3 2 0 15,-2 2 176-15,-1 1-176 0,-3 6 224 0,-2 5-48 16,0 2-16-16,2 10 0 0,0 0-160 0,-10 6 0 15,-2 1 0-15,-3 9 0 0,-3 5-176 0,-3 7 48 0,-5 1 0 16,-2 6 0-16,-2 6-32 0,-1 2 0 0,2 0 0 16,2 5 0-16,2 1 160 0,2 3 0 0,1 4 0 0,3-2 0 15,3-1 0-15,2-1 0 0,1-1 0 16,3-2 0-16,1 0 0 0,1-5 0 16,6-1 0-16,-1-6 128 0,3 0-128 0,1-4 0 0,3-6 128 0,1 0-128 15,2-5 0-15,3-2 144 0,1-6-144 0,2 1 0 16,2-6 0-16,3 0 0 0,1-4 0 0,3-2 0 15,3-1 128-15,3-4-128 0,1 0 0 0,4-2 0 16,3 0 0-16,0-5 128 0,-1 3-128 0,-3-5 0 16,1 0 0-16,0-1 0 0,0 0 0 0,0 5 0 15,0-2 0-15,-1 2 0 0,-1 4 0 0,-3-5 0 16,-2 0 0-16,0 2 0 0,-2-4 0 0,-3 5 0 16,-2 0 0-16,-1 1-176 0,-3-3 176 0,-2 0-160 15,-5 0 160-15,-1 4 0 0,0-2 0 0,-7 5 0 16,0 0 0-16,5-8-160 0,-5 8 160 0,1-8-208 0,-1 8 208 15,-4-7 0-15,4 7 0 0,-9 0 0 0,-1 5 0 16,-1 1 0-16,-2 7-160 0,0 0 160 0,-1 4 0 0,-1 6 0 16,1 0 0-16,-4 3 0 0,3 4-144 15,2 2 144-15,1-5 0 0,2 0 0 0,-1 4 0 16,4-7 0-16,0 0 0 0,5-1 0 0,1-5-176 0,2-7 176 16,1 2-160-16,4-1 160 0,-6-12-176 0,10 7 176 15,0-2-192-15,4-2 192 0,-1-4 0 0,3-3 0 16,2-3 0-16,1-4 0 0,0 1 144 0,-1-3-144 15,-2-2 128-15,-2 0-128 0,-1-3 144 0,0 0-144 16,-2-1 160-16,-2 1-160 0,-1-1 224 0,-3 1-48 16,-3 0-16-16,-2-1 0 0,-1-2-160 0,-2 0 160 15,1 2-160-15,-2 2 160 0,-1-1-160 0,0 1 0 0,-1 3 0 0,-1 3 0 16,1 3-224-16,2 1 80 0,4 7 16 0,0 0 0 16,-1-9-144-16,3 0-32 0,2 1 0 0,4 3 0 15,2-3 304-15,4 2 0 0,2 0 0 0,2-3 0 16,1 4 0-16,0-4 0 0,0 2 0 0,1-1 0 15,-1 3 0-15,1 1 0 0,-2-1 0 0,2-2 0 16,-2 2 0-16,-3 3 0 0,2-2 0 0,-5 4 0 16,0 1 0-16,-2 3 0 0,-2 4 0 0,-2 3 0 15,-1 4 0-15,-1 4 0 0,-2 4 0 0,-2 8 0 16,-2 2 0-16,-3 6 0 0,-3 2 0 0,-2 3 0 16,-1 0 0-16,-2 4 0 0,-4-2 128 0,0-1-128 15,-3-5 0-15,1-6 0 0,0-3 128 0,3-7-128 16,1-4 192-16,1-2-16 0,1-4 0 0,0 0 0 15,2-5 16-15,1 0 0 0,-2-8 0 0,4-2 0 0,-3-7-64 16,1-1 0-16,-2-6 0 0,2-2 0 0,-2-1-128 0,3-1 192 16,0-1-192-16,2-3 192 0,2-2-192 15,3 2 0-15,0 4 0 0,2 0 0 0,2 1 0 0,2 1 0 16,1 3 0-16,2 3 0 0,3 2-144 0,2 3 144 16,-1-2 0-16,6 6 0 0,-2 0-224 0,2 4 64 15,0-1 16-15,2 0 0 0,1-1-128 0,-1 1-32 16,0-1 0-16,0 2 0 0,2-1-16 15,0-1 0-15,-2 1 0 0,1-2 0 0,-1 0 320 0,0-2-160 16,0 1 160-16,2-1-128 0,0 1 128 0,2-2 0 16,-1-1 128-16,2 2-128 0,0-1 176 0,0 2-48 0,-1-1 0 15,0-2 0-15,-3 1-128 0,-1 0 128 16,-1 2-128-16,-3-4 128 0,-2-1-128 0,1 3 0 0,-1-1 0 16,0-2 128-16,-1-1-128 0,0-2 0 0,-1 2 0 15,1-1 128-15,-2 4-128 0,-1 0 0 0,-9 5 0 0,9-7 128 16,-3 0 720-16,-1-2 144 0,0 2 32 0,-5 7 0 15,4-12-848-15,0 5-176 0,-4 7 0 0,3-14 0 16,-1-2 0-16,2 0 0 0,-3-2 0 16,0 0 0-16,-1 3 0 0,0 0 0 0,0-2 128 0,-1 1-128 15,0-1 0-15,-3 1 0 0,1-1 0 0,-1 3 0 16,-1 4 0-16,-1-1 0 0,-3 3 0 0,-1-1 0 16,-2 7-768-16,1 0-192 15,-2 4-64-15,1 4 0 0,-1 5 832 0,0 1 192 0,0 3 0 0,-1 7 0 16,0 0 0-16,2 4-144 0,-1 1 144 0,3-2-128 0,0 4 128 15,6-3 0-15,0 0 0 0,4-7 0 0,4-5 0 16,2-5 0-16,3 1 0 0,1-3 0 0,2-1 0 16,3 1 0-16,2-6 0 0,3-2 0 0,4-2 0 0,1-3-128 15,2 1 0-15,5-2 0 16,0-4-2448-16,-1 1-496 16</inkml:trace>
  <inkml:trace contextRef="#ctx0" brushRef="#br0" timeOffset="17651.93">17728 5939 28559 0,'-3'-16'2544'0,"0"-2"-2032"0,0-1-512 0,1 0 0 0,1 1 464 0,-2 0 0 16,-1-1 0-16,0-1 0 0,-1 2 0 0,-1 5 0 16,-3-1 0-16,-2 4 0 0,-3 1-336 0,-4 5-128 15,-2 2 0-15,-5 2 0 0,-1 1 0 0,-3 4 0 16,-3 1 0-16,-1 7-160 0,-2 4 160 0,0 4 0 16,-5 7 0-16,2 4-128 0,-2 6 128 0,0 4 0 15,3 5 0-15,3 8 0 0,0 5 0 0,3 2 0 16,4 0 0-16,3-2 0 0,3 0 0 0,3-6 0 15,3-7 0-15,4-4 0 0,4-6 0 0,4-2 0 16,3-6 0-16,4-2 0 0,1-7-192 0,2 0 0 16,1-2 0-16,1-3 0 15,3-2-1408-15,-1-7-272 0,1-2-64 0,0-5-9856 0</inkml:trace>
  <inkml:trace contextRef="#ctx0" brushRef="#br0" timeOffset="17881.12">16661 6356 25791 0,'-7'-4'2304'0,"7"4"-1856"0,-7-2-448 0,7 2 0 16,0 0 448-16,0 0-16 0,0 0 0 0,7-8 0 16,6 3 128-16,4 2 16 0,2 2 16 0,5 0 0 15,4-3-112-15,2 2-32 0,3 2 0 0,0 2 0 16,-1 3-96-16,1-1-32 0,1 0 0 0,2 0 0 15,0-1-160-15,-1-1-32 0,0-4-128 0,-1 5 192 16,-1-1-512-16,1 2-96 0,1-1-32 0,-1-4-8960 16,-4-6-1792-16</inkml:trace>
  <inkml:trace contextRef="#ctx0" brushRef="#br0" timeOffset="18084.12">17883 6345 13823 0,'0'0'1216'0,"0"0"-960"16,-7 8-256-16,-2 3 0 0,0 4 3712 0,0 8 704 15,-1 1 144-15,0 1 32 0,-2 3-3504 0,0 4-688 0,-2-1-144 0,3 3-16 16,3 0-64-16,-1 1-16 0,-1-1 0 0,-1-1 0 31,6-6-544-31,-1-1-96 0,0-4-32 0,0 0-8576 0,3-3-1728 0</inkml:trace>
  <inkml:trace contextRef="#ctx0" brushRef="#br0" timeOffset="18479.43">18032 6456 31327 0,'0'0'2784'0,"0"0"-2224"0,0 0-560 0,0 0 0 0,0 0 384 0,0 0-16 16,12 11-16-16,0 0 0 0,1-2 320 0,2-1 64 15,3-6 16-15,2-2 0 16,2 0-1344-16,2-5-272 0,0-4-48 0,3 0-16 0,1-3 640 0,1 0 128 16,0 1 32-16,1-6 0 0,-6-3 0 0,0-3 0 15,-4 1 0-15,-2 2 0 0,-3 3 128 0,-2 3 0 16,-4 2 160-16,0-1-160 0,-4 0 192 0,-1 4-64 15,-4 9-128-15,0 0 192 0,0 0-192 0,0 0-208 16,-12 5 32-16,-2 4 16 0,-2 5-16 0,-4 5 0 16,-5 6 0-16,0 4 0 0,-2 8 176 0,1 0 0 15,-1-1 0-15,4 3 0 0,1-3 0 0,5 0 0 16,1-4 0-16,4-2 0 0,1 1 0 0,4-7 0 16,2-4 0-16,3-3 0 0,2-3 0 0,4 0 0 0,-1-4 0 15,-3-10-128 1,10 10-272-16,1-6-48 0,0-3-16 0,4-2 0 15,0-2-2400-15,4 0-464 0</inkml:trace>
  <inkml:trace contextRef="#ctx0" brushRef="#br0" timeOffset="18704.57">18762 5718 19343 0,'0'0'848'0,"-9"4"192"0,-3-2-832 16,1 7-208-16,-2 8 0 0,2 11 0 0,-1 9 2880 0,0 2 544 0,-4 5 96 0,2 5 32 15,0 0-2736-15,-1 8-560 0,0 7-96 0,1-3-32 0,-1-4-128 16,0 4 160-16,-3 0-160 0,0 2 160 16,-1-4-160-16,-1-3 0 0,-1-2 0 0,1-5-176 15,-1-7-1520-15,1-1-304 16,2-6-64-16,1-2-10368 0</inkml:trace>
  <inkml:trace contextRef="#ctx0" brushRef="#br0" timeOffset="19214.77">19387 6390 20271 0,'-5'-6'1792'0,"-1"-2"-1424"0,-2 3-368 0,8 5 0 15,-9 0 2976-15,0 3 528 0,-1-1 96 0,-1 7 32 16,-3 1-2976-16,-3 4-656 0,1 3 0 0,-6 2 0 16,-1 3-256-16,-3 6 0 0,-5 0 0 0,-2 6 0 31,-1 4-368-31,-1 4-64 0,1-3-16 0,0-2 0 15,-2-3 208-15,7-3 48 0,3-8 0 0,7-5 0 0,5-6 448 0,5-5-144 0,3-2 144 0,6-5 0 16,0 0 144-16,12-1 112 0,2-5 32 0,3-4 0 16,4-4-112-16,0-3-32 0,1-5 0 0,1-4 0 15,1-4 96-15,4-4 16 0,1-4 0 0,2-3 0 0,0-6 0 16,2 1 16-16,1-3 0 0,1-6 0 0,1-4-96 16,2-5-32-16,2-3 0 0,1 1 0 0,-3-1-144 0,-2-4 0 15,-3-4 0-15,-4-4 0 0,-3 3-192 0,-5 3 16 16,1 5 16-16,-6 8 0 0,-4 7 160 0,-3 7 0 15,-3 13 0-15,-3 7 0 0,-3 9 288 0,-3 4 96 16,-1 6 0-16,4 7 16 0,-14 4-256 0,-2 12-144 16,-6 8 160-16,-5 7-160 0,-3 9 0 0,-6 8 0 15,-3 8 0-15,-4 8 0 0,-1 0-160 0,3 9 160 16,0 4-128-16,3 5 128 0,0 5-128 0,3 1 128 16,3-1-128-16,5-3 128 0,0-2-384 0,5-6 16 15,4-7 0-15,6-7 0 16,3-10-1552-16,5-11-320 0,8-8-64 0</inkml:trace>
  <inkml:trace contextRef="#ctx0" brushRef="#br0" timeOffset="19536.14">20404 6225 33167 0,'1'-14'2944'0,"-1"14"-2352"0,-1-10-464 0,1 10-128 16,0 0 832-16,0 0 128 0,0 0 48 0,0 0 0 16,0 0-1008-16,0 0-192 0,0 0-32 0,-9 10-16 15,-1-1 240-15,-1 5 0 0,-2 3-160 0,0 3 160 16,2 4-288-16,-3 1 16 0,1 7 0 0,0-3 0 0,1 2 32 0,1 1 16 16,3-1 0-16,0 0 0 0,2-3 224 0,-1 1 0 15,3-2 0-15,-1 5 0 0,0-1 0 0,1 0 0 16,-1 3 0-16,0-1-144 0,0 0 0 15,1-1 0-15,-1-5 0 0,0 1 0 0,-1-7 144 0,-2-2 0 16,1-2 0-16,-2-3 0 0,-3-3 0 0,-2 0 0 16,-4 0 0-16,-2-6 0 0,-5-1 0 0,-6-4 0 15,-6-4-160-15,-5-5-9712 16,-6-1-1952-16</inkml:trace>
  <inkml:trace contextRef="#ctx0" brushRef="#br0" timeOffset="19700.73">17995 6062 42383 0,'-7'-12'3776'0,"3"3"-3024"0,4 9-608 0,6-7-144 31,-6 7-976-31,15-1-240 0,1-1-32 0,-1-3-10544 0,0-3-2112 0</inkml:trace>
  <inkml:trace contextRef="#ctx0" brushRef="#br0" timeOffset="20651.84">20413 3530 21135 0,'-33'-6'928'0,"14"5"208"0,-1 3-912 0,-1 2-224 0,2 5 0 0,-4 4 0 16,2 1 432-16,-2 5 32 0,-3 4 16 0,1 7 0 16,-3 3-112-16,0 5-32 0,0 4 0 0,1 3 0 15,1-3-160-15,-1 2-48 0,-1-6 0 0,4-1 0 16,2-2 0-16,3-7 0 0,3-1 0 0,4-6 0 0,5-5 0 0,4-2-128 16,3-14 192-16,5 8-64 0,-5-8-128 0,13 6 0 15,5-6 144-15,3-4-144 0,1-2 208 0,2-5-16 16,1-1-16-16,3-3 0 0,2-2-176 15,1 1 128-15,2-1-128 0,3 1 128 0,0-1-128 0,-1 2 0 16,3 2 0-16,0 2 128 0,1-2-128 0,-1 6 0 16,0-6-192-16,-1 0 192 15,-5 2-1520-15,-1-4-176 0,-1-1-32 0</inkml:trace>
  <inkml:trace contextRef="#ctx0" brushRef="#br0" timeOffset="20913.38">20324 3811 29487 0,'8'-6'2624'15,"7"-3"-2112"-15,10-5-512 0,6 0 0 0,8-1 176 0,6-4-176 0,2-4 160 0,7-3-160 16,9-5 512-16,9-7 16 0,8-4 0 0,4-4 0 15,3-5-240-15,3 1-48 0,1 1-16 0,6-1 0 16,3-2-224-16,-1 1 0 0,-2 2-192 0,-3 3 192 16,-1-1-736-1,0 3-32-15,1 3-16 0,-6 3 0 16,-7 1-1232-16,-4 4-240 0,-2 5-48 0</inkml:trace>
  <inkml:trace contextRef="#ctx0" brushRef="#br0" timeOffset="21405.87">24047 2121 10127 0,'-35'-8'448'0,"12"3"96"0,-3 3-544 0,1 4 0 0,-4 4 0 0,-3 5 0 15,-1 5 2512-15,0 8 400 0,-2 0 80 0,0 3 16 16,-5 0-2368-16,1 0-480 0,-6 2-160 0,4 1 0 15,5-6 128-15,7-1-128 0,6-1 0 0,8-3 0 16,6-5 288-16,7 0-48 0,8-1-16 0,5-1 0 16,7-1-96-16,6-1-128 0,5-5 176 0,4 1-176 15,3 0 240-15,-1-2-64 0,0 3-16 0,-1 0 0 16,3 1-160-16,-2 3 0 0,1 2 0 0,-2 1 0 0,-1 3 0 0,-1 2 0 16,-6 2 0-16,-4 3 0 0,-1 3 0 0,-6 5 192 15,-5 1-192-15,-5 1 192 0,-5-2-32 16,-6-3 0-16,-5-1 0 0,-7 4 0 0,-4-4 240 0,-6 2 48 15,-4 3 16-15,-3-1 0 0,-3-3 32 0,2 2 0 16,-1-4 0-16,-2-1 0 0,-2-3-368 0,-1 1-128 16,-2-5 0-16,2-2 144 15,5-7-1616-15,5-1-320 0,7-6-64 0,4-7 0 0</inkml:trace>
  <inkml:trace contextRef="#ctx0" brushRef="#br0" timeOffset="21855.18">24688 2187 28559 0,'-13'0'1264'0,"5"5"272"0,0 9-1232 0,0 9-304 0,0 9 0 0,2 3 0 31,0 1-336-31,-3 6-128 0,0 5-32 0,2 1 0 0,2 3 720 0,-2 5 144 0,-6-3 16 0,-2 6 16 16,-4 3-272-16,0 0-128 0,0-6 128 0,-1-6-128 16,3-6 144-16,0-8-144 0,3-8 160 0,1-9-160 15,2-5 192-15,1-5-64 0,1-4-128 0,9-5 192 16,-8-5 48-16,2-7 0 0,1-5 0 0,1-8 0 16,2-5-240-16,2-3 0 0,1-8 128 0,3-1-128 0,1-4 0 15,4 1 0-15,0-5 0 0,1-1-160 0,5-2 160 16,0-6 0-16,4-9 0 0,3 2 0 0,3 1 0 15,8-1-160-15,5 3 160 0,3 5 0 0,1 10-240 0,-3 3 64 16,-3 10 16-16,-2 8 0 0,-2 4 160 0,0 14 128 16,0 8-128-16,-4 9 176 0,1 9-176 0,-5 9 0 15,-1 2-160-15,-4 6 160 0,-2 4-192 0,-6 7 192 16,-5 2-208-16,-7 5 80 16,-7 4-256-16,-7 5-64 0,-6 1 0 0,-7-1 0 15,-5-9-192-15,0-6-32 0,-1 0-16 0,-1-8 0 16,-3-3 560-16,0-4 128 0,-4-8 0 0,1-4 0 0,3-1-192 0,2-9-16 15,6-6 0-15</inkml:trace>
  <inkml:trace contextRef="#ctx0" brushRef="#br0" timeOffset="22221.67">25628 2437 29487 0,'11'-16'1296'0,"1"4"288"0,7 2-1264 0,6-4-320 16,2-1 0-16,3-3 0 0,-1 0 0 0,0-2 0 0,0-3-176 0,2-4 176 0,-2-1 0 15,0-3 128-15,1-1 0 0,-4 1 16 0,1 2-144 0,-3-3-192 16,-3-1 32-16,-4 0 16 15,-1 2-240-15,-6 3-64 0,-5 0 0 0,-4 6 0 16,-3 4 192-16,-5 7 48 0,-3 3 0 0,-7 6 0 0,-4 5 208 16,-7 9 0-16,-3 4 0 0,-4 9 0 0,-5 9-240 0,-4 3 48 15,-1 6 16-15,1 3 0 0,-3 3 304 0,4-2 48 16,3 4 16-16,9-1 0 0,5-2 160 0,8-4 32 16,7 2 16-16,6-6 0 0,5-5-192 0,7-2-32 15,6-7-16-15,6-6 0 0,8-3-160 0,7-6-144 16,7-7 144-16,3-7-8576 15,3-4-1584-15</inkml:trace>
  <inkml:trace contextRef="#ctx0" brushRef="#br0" timeOffset="22606.63">27211 1817 19919 0,'-22'-5'880'0,"8"2"192"0,-2 1-864 0,-1 2-208 0,2-3 0 0,-1 8 0 0,0-1 208 15,-2 4 0-15,1 2 0 0,-2 5 0 0,-4 2 192 16,0 4 48-16,-1 7 0 0,-2 5 0 0,2 8-256 0,-1 0-32 16,2-2-16-16,-3 6 0 0,1 0-144 0,0 4 0 15,2-4 0-15,5-3 0 0,4-6 0 0,6-8 0 16,6-1 0-16,7-7 0 0,2-5 0 0,6-5 0 16,4 1 0-16,3-8 0 0,3-3 240 0,2-2 16 15,2-3 0-15,0-5 0 0,2-1 0 0,3-3 16 16,3-2 0-16,2-2 0 0,1-3-272 0,3-1-304 15,1 2 64-15,2-5-10512 0</inkml:trace>
  <inkml:trace contextRef="#ctx0" brushRef="#br0" timeOffset="22876.68">28108 1733 26719 0,'-10'9'2368'0,"3"2"-1888"0,-2 3-480 0,0 8 0 15,-1 2-384 1,-1 5-192-16,1 1-16 0,0 3-16 0,-1 4 608 0,1-1 288 0,-1 1-32 0,2-2 0 15,1-4-256-15,0-5 128 0,4-2-128 0,2-6 0 16,0-4-1024-16,4-2-320 0,-2-12-64 0</inkml:trace>
  <inkml:trace contextRef="#ctx0" brushRef="#br0" timeOffset="23593.43">28654 1306 28799 0,'-33'-2'1280'0,"11"8"256"0,-2 7-1232 0,1 4-304 0,1 5 0 0,1 2 0 16,-1 4 0-16,2 0 0 0,1 4 0 0,0 0 0 16,-2 1 176-16,5-3 16 0,2-1 16 0,1-2 0 15,2-1-208-15,3-4 0 0,4 0 128 0,2-4-128 16,2-5 0-16,1-2 0 0,-1-11-192 0,0 0 192 16,0 0-144-16,11 1 144 0,1-1 0 0,-2-5-144 15,1 0 144-15,1 0 128 0,-1-3-128 0,0 1 176 16,-1 0-176-16,-1 0 192 0,-1 2-192 0,-8 5 192 15,9-3 64-15,-9 3 0 0,11-2 16 0,-11 2 0 0,0 0-64 0,10 3-16 16,-10-3 0-16,9 9 0 0,-3 3-64 16,-1 2 0-16,-1 0-128 0,1-2 192 0,0 2-192 15,0 3 144-15,1-1-144 0,2 2 128 0,2-3-128 0,2-1 0 16,-1-2 0-16,2 1 0 0,0-6-384 0,2 0 64 16,4-5 0-16,1-3 0 0,2-6 80 0,1 1 32 15,0-3 0-15,2-5 0 0,3-2 208 0,0-2 0 16,2-1 0-16,0-3 0 0,-2-3 0 0,-2 2 0 15,0-4 0-15,-3 2 0 0,-4-2-128 0,2-1 128 16,1-5 0-16,0-2-144 0,-2-4 16 0,2-3 0 16,-2-5 0-16,1-2 0 0,0-6-64 0,0-2-16 15,2-3 0-15,0-3 0 0,0-2-16 0,2 1 0 0,-2 0 0 16,4 1 0-16,1 0 224 0,-1 2 0 0,-2 0 0 16,-1 9 0-16,-1 5 0 0,-5 7 0 0,-7 7 128 0,-6 19-128 15,1 1 320-15,-3 6-64 0,0-2 0 0,-2 5 0 16,0 0-48-16,-1 4-16 15,-3 8 0-15,-2 5 0 0,-4 4-192 0,-4 8 0 0,-2 4 0 0,-17 32 0 16,1 1 0-16,0-5 0 16,0-1 0-16,2 4 0 0,3 0 0 0,2 2 0 15,3 0 0-15,2 6 0 0,0-1 0 0,3 2 0 0,2-2 0 16,3 3 0-16,1 1 0 0,2-4 0 0,3-6 0 0,2-2 0 16,3-7 0-16,4-4-160 0,4-2 160 0,3-7-192 15,6-5-1792 1,2-9-384-16</inkml:trace>
  <inkml:trace contextRef="#ctx0" brushRef="#br0" timeOffset="23784.74">27933 1298 40543 0,'0'0'1792'0,"0"0"384"0,0 0-1744 0,0 0-432 16,6 12 0-16,2-3 0 15,1 0-624-15,1-4-208 0,1-1-32 0,3-2-10624 16,4-1-2128-16</inkml:trace>
  <inkml:trace contextRef="#ctx0" brushRef="#br0" timeOffset="24199.25">30601 1487 11967 0,'4'-13'1072'0,"0"-1"-864"0,1 4-208 0,1-2 0 15,0 0 2176-15,0 1 384 0,-3-1 64 0,0-2 32 16,-2 0-1568-16,-1 2-320 0,0-2-64 0,-1 5-16 0,-2 0 80 16,2 4 32-16,1 5 0 0,-10-6 0 0,0 3-224 0,-3 5-64 15,-3 4 0-15,-6 3 0 0,-10 6-320 0,-3 4-192 16,-7 2 192-16,-3 7-192 0,-1 0 160 0,2 5-160 15,-1 1 128-15,7 2-128 0,4-2 272 0,5 0-16 16,5 2-16-16,6-3 0 0,6-3 0 0,7-2 0 16,4-2 0-16,5-2 0 0,5-4-96 0,5-5-16 15,5-4 0-15,5-1 0 0,5-4 0 0,5 1 0 16,5-5 0-16,6-6 0 0,9-6-384 0,-2-4-64 16,4-5-32-16,-2-3-13504 0</inkml:trace>
  <inkml:trace contextRef="#ctx0" brushRef="#br0" timeOffset="24598.75">31327 1132 24879 0,'-15'-13'1088'0,"4"11"256"0,-1 2-1088 0,-1 5-256 0,0 4 0 16,-1 2 0-16,-2 3 176 0,-2 5-32 0,-2 3 0 0,-1 4 0 16,1 0-16-16,1 4-128 0,-3 3 192 0,3-2-64 15,0-3-128-15,3 4 160 0,0-2-160 0,6-2 160 16,3-1-160-16,3-6 0 0,1-3 0 0,5-4 128 16,1-5-128-16,5-1 0 0,3-6 0 0,3-3 0 0,0-5 128 0,2-2-128 15,1-6 0-15,2-1 128 0,2-2-128 0,0-1 0 16,2 1-192-16,0-4 192 0,-1 1-160 15,-1 1 160-15,0 0 0 0,-2 0-144 0,-3 1 416 0,0 0 96 16,-2 2 16-16,-2 3 0 0,0 5 208 0,-2 1 48 16,1 3 16-16,-11 4 0 0,11 4-224 0,-4 5-48 15,-1 2-16-15,0 3 0 0,-3 5-240 0,0 7-128 16,-3 0 160-16,0 5-160 16,2 3 144-16,1 0-144 0,-2 1 128 0,2-2-128 0,3-3 0 0,1 1 0 15,0 1 0-15,3-7 0 16,4-1-688-16,-1-2-16 0,1-1 0 15,4-4-12480-15</inkml:trace>
  <inkml:trace contextRef="#ctx0" brushRef="#br0" timeOffset="24967.15">32405 973 35183 0,'-31'-16'1552'0,"12"13"336"0,-5 3-1504 0,13 3-384 0,-3 4 0 0,-2 5 0 16,0 3-832-16,-2 0-224 0,0 3-48 16,0 1-16-16,1 0 944 0,-14 20 176 0,8-3 0 0,4-4 128 0,3-4-128 0,3-2 0 15,4 1 0-15,4 0 0 0,-1-4-192 0,8-4 64 16,3-3 0-16,2 0 0 0,2-1 128 0,1-3-192 15,0-1 192-15,0 3-192 0,-1 0 192 0,0-3 0 16,-9-11 0-16,11 19 0 0,-4 1 0 0,0 0 0 16,-4-1 0-16,-2-2-128 0,-1-17 128 0,-2 22 192 15,-2-4-32-15,-4 0-16 0,-1-4 144 0,-2-4 32 16,-5 1 0-16,-3-2 0 0,-5 0-112 0,-1-5-16 16,-4-2 0-16,-1 1 0 0,1-4-192 0,-3-2 0 15,6 1 0-15,2-4-160 16,1-2-2144-16,1-4-448 0</inkml:trace>
  <inkml:trace contextRef="#ctx0" brushRef="#br0" timeOffset="25286.2">32412 1426 32255 0,'0'0'2864'0,"0"0"-2288"0,0 0-576 0,14-2 0 15,5 2 576-15,4 2 0 0,3-2 0 0,4-2 0 16,5-2-320-16,0 1-64 0,2-8-16 0,2 3 0 16,3-5-176-16,-16 4 160 0,4 0-160 0,2 0 160 15,-3-1-352-15,1-3-80 0,-4-2-16 0,0 1 0 16,-6-1 288-16,12-14-192 0,-9 6 192 0,-8-1-160 0,-6 2 288 0,-3 2 48 16,-2 1 16-16,-4 5 0 0,-5 3 160 0,-1 2 32 15,-5 6 16-15,-1 1 0 0,-4 4-224 0,-1 5-48 16,-5 6-128-16,0 7 192 0,-2 7-192 0,13-9 0 15,-3 3 128-15,-1 5-128 16,1 2 0-16,0-1 0 0,1 3 128 0,1 3-128 0,2 3 0 0,-5 32 0 16,5-12 0-16,2-5 0 15,3-9-1088-15,3-4-176 0,0-5-16 0</inkml:trace>
  <inkml:trace contextRef="#ctx0" brushRef="#br0" timeOffset="26006.65">27479 1195 30399 0,'-1'-6'2704'0,"1"6"-2160"0,0 0-544 0,0 0 0 0,0 0 0 0,10-1-256 15,-10 1 32-15,13-3 0 0,-3 2-16 0,-10 1 0 16,14 1 0-16,-1 2-8384 16,-2 2-1680-16</inkml:trace>
  <inkml:trace contextRef="#ctx0" brushRef="#br1" timeOffset="33405.82">14188 2704 25279 0,'0'0'2240'0,"0"0"-1792"0,0 0-448 0,0 0 0 0,0 0 256 0,0 0-32 16,7-6-16-16,-7 6 0 0,0 0 288 0,0 0 48 0,0 0 16 15,0 0 0-15,0 0-96 0,0 0-16 16,0 0 0-16,0 0 0 0,0 0 0 0,-5 14 0 0,-2 1 0 0,0 3 0 16,-2 1-80-16,-1 5-32 0,-3 3 0 0,-1 7 0 15,-3 3-32-15,-3 7-16 16,-2 6 0-16,-1 2 0 0,-1 3-48 0,0 1-16 16,0 5 0-16,-1 0 0 0,-1 5 16 0,2-3 0 15,-1 2 0-15,-1 1 0 0,-1-3-240 0,1 3 144 16,-1 0-144-16,-1-1 128 0,0 1-128 0,0 0 160 0,-5-4-160 15,1 0 160-15,-1-4-160 0,2-4 192 0,0-3-192 16,3-4 192-16,0 1-48 0,4-2 0 0,-1-5 0 0,2-4 0 16,2-4-144-16,5-3 192 0,2-1-192 0,-3-1 192 15,3-5-192-15,-1-2 0 0,2 0 144 0,2-2-144 16,1-3 0-16,1-4 144 0,0-2-144 0,3-2 0 0,6-8 160 16,0 0-160-16,0 0 128 0,-7 6-128 0,7-6 160 0,0 0-160 15,0 0 192-15,0 0-192 0,0 0 208 0,0 0-64 16,0 0-16-16,0 0 0 0,12-1-128 0,2 1 192 15,0-1-192-15,1 1 192 0,5-1-192 0,2 1 128 16,2 0-128-16,3 0 128 0,2-2-128 0,5 1 0 16,3 1 144-16,2 0-144 0,3 0 0 0,2-1 0 15,0 2 0-15,-1-1 0 0,-1 3 0 0,5 0 0 16,-1 4 0-16,1-2 0 0,-2-3 0 0,2 4 0 16,0 2 0-16,1-1 0 0,3 2 0 0,-3-4 0 15,-3 0 0-15,-1 4 0 0,-1-2 0 0,3 6 0 0,1-3 0 16,3 0 0-16,2-2 0 0,1 2 0 0,6 3 0 0,-3-4 0 15,-4 1 0-15,1-4 0 0,-1 2 0 16,3 0 0-16,1 4 0 0,2 0 0 0,3 3 0 0,0-2 0 16,0-2 0-16,2-1 0 0,-7 2 0 0,1-3 0 15,0 2 0-15,4-1 0 0,0 0 0 0,1 1 0 16,2-4 0-16,-1 3 0 0,-3-3 0 0,0-2 0 16,0 1 0-16,1 1 0 0,0 0 0 0,2 3 128 15,5 3 0-15,-5-4 0 0,-2 2 0 0,-2 0 0 16,-3 0-128-16,-1 0-128 0,-1-2 128 0,-2 3-192 15,0-3 192-15,3 2 0 0,2-3 0 0,-2 2 0 16,-2-4 0-16,-1 2 0 0,-1-3 0 0,5 0 0 16,-3 0 144-16,3-1-144 0,3-1 192 0,0-2-192 15,2 1 160-15,-2 1-160 0,-6-1 128 0,1 2-128 16,0-1 0-16,1-1 128 0,-2 0-128 0,3 1 0 16,1 5 0-16,1-3 0 0,-2-1 128 0,-2 0-128 15,-5 2 0-15,0-1 0 0,1-4 0 0,-2 2 0 0,-2-2 0 0,1 1 0 16,1-2 0-16,2 0 0 0,-1-4 128 0,0-1-128 15,-5-3 0-15,-1 3 128 0,-2 1-128 0,0 2 0 16,-1-5 0-16,0 2 0 0,-3 1 0 0,-2 2 0 16,-1-3 0-16,0 3 0 0,-1 2 0 0,-2 2 0 15,-1 0 0-15,0 1 0 0,1 1 0 0,-3-2 128 16,-3 1-128-16,-1-1 0 0,-1 2 128 0,-1-1-128 16,-1-3 128-16,0 2-128 0,3 1 0 0,-4-1 0 15,-1 1 128-15,-1-2-128 0,-2 0 0 0,1-1 0 16,-2 0 0-16,1 4 128 0,-5-1-128 0,0-1 0 15,-11-2 144-15,13 3-144 0,-4 1 144 0,-9-4-144 0,10 6 192 16,-10-6-192-16,10 4 0 0,-10-4 0 0,0 0 0 0,11 2 0 16,-11-2 0-16,8 4 0 0,-8-4 0 15,0 0 0-15,0 0 176 0,0 0-176 0,0 0 160 0,0 0-160 16,0 0 192-16,4-8-64 0,0-3-128 16,-3 2 192-16,-1-4-48 0,0 2-16 0,-1-2 0 0,-3-3 0 15,2-5-128-15,-2-3 160 0,0 0-160 0,0-6 160 16,2-5-160-16,-2-2 0 0,0-2 0 0,2-3 128 15,-1-1-128-15,2 0 0 0,-1-6 0 0,2 2 0 16,2-1 0-16,0-3 0 0,2-2 0 0,1 2 0 16,0 0 0-16,2-1 0 0,-1-1 0 0,0-2 0 15,2-4 0-15,-3 3 0 0,0-1 0 0,0-1 0 16,0-1 0-16,-2 2 0 0,1-3-144 0,-1-1 144 16,1 2 0-16,-1-5-128 0,-1 4 128 0,0 3 0 15,3-4-144-15,0 4 144 0,1 1 0 0,-1 3-144 0,-1-1 144 16,1 1 0-16,0-1 0 0,3 4 0 15,-3 4 0-15,0-1 0 0,4 1 0 0,0 3 0 0,0 2 0 0,0-1 0 16,-1 5 0-16,1 1 0 0,0-1 0 0,-1 2 0 16,-2 2 0-16,1 5-128 0,-2 3 128 0,-1 5 0 15,-1-1 0-15,1 7-128 0,-1 4 128 0,-1-1 0 16,-1 3 0-16,1-1 0 0,-2 9 0 0,2-6 0 16,-2 6 0-16,0 0 0 0,-2-10 0 0,0 2 0 15,2 8 0-15,0 0-128 0,-5-11 128 0,2 3 0 16,-2-2 0-16,-1 3 0 0,0-1 0 0,0 1 0 0,-3 1 0 15,-3-1 0-15,0 4 0 0,-1-1 0 16,-1 1 0-16,-3-1 0 0,-2 1 0 0,-1 1 0 16,-2 4 0-16,0-1 0 0,-3 1 0 0,1 1 0 0,0 0 0 0,-3-2 0 15,1 0 0-15,-2 2 0 0,-1-1 0 16,-1-1 0-16,0-1 0 0,1 0 0 0,-3 0 0 16,-4 0 128-16,-1-1-128 0,-5 0 0 0,-3 0 0 0,-1 1 0 15,-2 0 0-15,-2-2 0 0,0 1 0 0,1 0 0 16,-2-3 0-16,-1 1 0 0,-3-2 0 0,-3 3 128 15,-3-1-128-15,-2 2 0 0,2 1 0 0,-1 1 0 16,-1 1 0-16,-2-1 0 0,-1 1 0 0,-4 0 128 16,-3-2-128-16,2 1 0 0,0 1 0 0,2 0 128 15,-2-2-128-15,-3-2 0 0,-6 4 0 0,1-1 0 16,-3 2 0-16,2-2 0 0,1 1 0 0,-1 1 0 16,-3-1 0-16,-1 4 0 0,0-3 0 0,-1 1 0 15,1 0 0-15,3 1 0 0,-4 0 0 0,0-2 0 0,-4 2 0 16,2 1 0-16,1-1 0 0,1-2 0 0,0 1 0 15,-2 1 0-15,-2-2 0 0,3 1 0 0,1 1 0 16,3 2 0-16,0-3 0 0,-2-2 0 0,-3 2 0 16,5-2 0-16,3 2 0 0,3-1 0 0,2-1 0 15,-1 0 0-15,-3 1 0 0,3-1 0 0,4-2 0 0,2 0 144 16,3 0-144-16,4 1 0 0,5 1 0 0,-2 2 0 16,-3-1 0-16,0-1 0 0,3-2 208 0,5 2-64 15,3-2-16-15,3 2 0 0,0 2 0 0,7 1 0 16,2-1 0-16,1-2 0 0,1 2 0 0,3-1 0 15,1-3 0-15,4 4 0 0,-3 1-128 0,3-1 0 16,-2-1 0-16,8 2 0 0,2-2 0 0,3-1 0 0,1 0 0 16,3 0 0-1,2 2-528-15,0 4 16 0,2-2 0 0,3 4-12224 0,0-1-2448 16</inkml:trace>
  <inkml:trace contextRef="#ctx0" brushRef="#br1" timeOffset="48971.84">10236 2671 10479 0,'0'0'448'0,"9"-5"128"0,0-1-576 0,1 2 0 0,2 1 0 0,2 1 0 0,-3-1 848 0,3-1 64 16,1 2 16-16,1 1 0 0,-1-1-96 0,3 1-32 15,3-1 0-15,1 0 0 0,0 0-288 0,0-1-48 16,4-2-16-16,-2 3 0 0,0-2-128 0,-1 1-48 16,0-3 0-16,2 1 0 0,1 0 64 0,2-3 16 15,-2 0 0-15,5 2 0 0,-1-3 32 0,5 3 0 16,-1-6 0-16,4 5 0 0,5-2-16 0,2 4 0 16,-1-2 0-16,-2 1 0 0,-2 1 16 0,-1 0 16 15,3 0 0-15,1 2 0 0,1 1 128 0,1 0 32 0,4 2 0 16,3 0 0-16,2 0-112 0,1 0 0 0,-2 0-16 15,0-1 0-15,-3 0-160 0,1 0-16 0,1-1-16 16,0 1 0-16,2-3-96 0,2 3-16 0,1 0 0 0,-2 0 0 16,-2-2-128-16,-2 0 0 0,-2 2 144 0,-2 0-144 15,-2-2 0-15,-1 3 0 0,0-3 0 0,0 3 0 16,3 0 0-16,0 0 0 0,-1 0 0 0,-5-2 128 16,-6 1-128-16,-2 1 0 0,-5 0 0 0,0-1 0 15,-5-1 0-15,-3 2 0 0,-2 0 128 0,-1 2-128 16,-5-1 0-16,-1 2 0 0,-11-3 0 0,0 0 128 15,0 0-128-15,0 0 0 0,0 0 0 0,0 0 0 16,0 0 384-16,0 0 0 0,0 0 0 0,-13 5 0 16,-4-5-64-16,0 0-16 0,-4 0 0 0,0 0 0 15,-3 0-144-15,-4-2-32 0,-5 1 0 0,-3-1 0 0,-5-1 0 16,-2-1-128-16,-3 0 192 0,-1 3-64 0,0-3 32 0,-1 2 0 16,-3 2 0-16,-4 0 0 0,-4 2-160 15,-4-2 0-15,-5-2 0 0,-1 0 128 0,0 1-128 0,2 1 0 16,-2 1 0-16,0-1 128 0,-5 0-128 0,0 0 0 15,0-2 0-15,4-1 0 0,6 1 0 0,0 1 0 16,2 1 0-16,-2 0 0 0,-1 0 0 0,-1 0 0 16,-1 0 0-16,3 0 0 0,5 0 0 0,1 2 0 15,2 2 0-15,3-2 0 0,1 4 0 0,1-3 0 16,-1 0 0-16,5-1 0 0,-1 0 0 0,6-1 0 16,5-1 0-16,3 0 0 0,2 0 0 0,3 0 0 15,2-1 0-15,1-1 0 0,5 0 0 0,3 1 0 16,3-1 0-16,2 2 0 0,3-2 0 0,10 2 0 15,0 0 0-15,0 0 0 0,0 0-160 0,0 0 160 0,0 0 0 16,0 0-144-16,0 0 144 0,0 0-160 0,13 0 160 0,4 0-160 16,5-1 160-16,3 1 0 0,7-2 0 0,5 2-128 15,5 0 128-15,6 0 0 0,7-2 0 0,3-1 0 16,2-1 0-16,1 1 0 0,2-3 0 0,4 1 0 16,0 2 0-16,7-1 0 0,0 1 0 0,-2-1 128 15,-6-1-128-15,3 4 0 0,0 1 0 0,2 0 0 16,1 1 0-16,1 2 0 0,-1 2 0 0,-3-1 0 15,-6-3 0-15,0 3 0 0,-2 0 0 0,-2 1 0 16,1-1 0-16,-3 1 128 0,3 0-128 0,-5 0 128 16,-5-3-128-16,-5 0 144 0,-6-1-144 0,-2 1 160 15,-1 2-32-15,-4 1-128 0,-4-1 192 0,-4-1-64 16,-4-1-128-16,-5 1 0 0,-3-1 0 0,-12-2 128 0,0 0-128 16,0 0 0-16,0 0 0 0,0 0 128 0,-10 5-128 15,-7-1 128-15,-6 1-128 0,-2 2 128 0,-10-2-128 16,-1-1 0-16,-6 1 0 0,-5 1 128 0,-6-2-128 15,-2 2 0-15,-1 2 0 0,0-3 0 0,0-3 0 0,2 0 160 16,2-4-160-16,-1 1 160 0,-4 0-16 0,-3-2 0 16,-5 1 0-16,2-1 0 0,0-2-144 0,2 1 128 15,2 2-128-15,1-2 128 0,2-1-128 0,-1 0 0 16,-3 1 0-16,2 1 0 0,1-3 0 0,3 2 0 16,4 0 0-16,1 3 0 0,2-1 0 0,7-1 0 15,0 2 0-15,5 1 0 0,3 1 0 0,1 0-176 16,5 1 176-16,3-1-192 0,4 0 48 0,5 0 0 15,2 2 0-15,12-3 0 0,0 0-80 0,0 0-16 0,0 0 0 0,0 0 0 16,0 0-16-16,10 13 0 0,2-6 0 16,4 2 0-16,6-5 80 0,3 1 16 0,3 0 0 0,5-1 0 15,4-3 160-15,4 1 0 0,1-1 0 0,6 1 0 16,4 2 0-16,7 1 0 0,4-1 0 0,0-1 0 16,-5-1 0-16,1 1 0 0,0-1 0 0,0 1 0 15,-1-3 0-15,3 0 144 0,3-3-144 0,-2-1 0 16,-5-1 208-16,-3 0-64 0,-3-5-16 0,-4 1 0 15,-4 0 64-15,-3 0 0 0,-1-2 0 0,-5-2 0 16,-4 4-192-16,-4-1 192 0,-5 3-192 0,-3-1 192 16,-5 2 0-16,-5 2 16 0,-8 4 0 0,0 0 0 15,-4-12 192-15,-9 5 48 0,-6-2 0 0,-6 4 0 16,-7-2-208-16,-8 0-48 0,-5 2 0 0,-8-3 0 16,-5 4-192-16,-13 4 0 0,-14 4 0 0,-4 5 0 15,-3 4-464-15,-4 4-144 0,-7 6-32 0,-3 9-10176 16,-3 4-2032-16</inkml:trace>
  <inkml:trace contextRef="#ctx0" brushRef="#br1" timeOffset="51518.84">8879 8826 15663 0,'-14'-9'688'0,"4"1"144"0,-6 2-656 0,6-1-176 0,0 1 0 0,4 4 0 16,6 2 2496-16,0 0 448 0,0 0 112 0,0 0 16 15,0 0-2128-15,0 0-432 0,0 0-64 0,0 0-32 16,9-4-96-16,3 0 0 0,0-2-16 0,3 3 0 16,4 0-176-16,4 2-128 0,2 1 192 0,3-1-192 15,2 1 128-15,3 0-128 0,6 1 0 0,3-1 0 16,4 0 192-16,3-1-192 0,5 0 192 0,5-2-192 16,5 3 208-16,1-1-64 0,-3-4-16 0,2 1 0 15,2 1 96-15,5 1 16 0,5-4 0 0,3-1 0 16,0 2 16-16,0-3 16 0,1 3 0 0,1 0 0 0,4-2 16 15,3 0 0-15,2 1 0 0,-1-4 0 16,-1-3-112-16,2 3-32 0,4-2 0 0,0 4 0 0,-1-4-144 16,1 2 0-16,0 1 144 0,3 3-144 0,4-1 0 0,-3 2 0 15,-4 1 0-15,-1 2 128 0,-3-1-128 0,5 2 144 16,0-3-144-16,-5 3 160 0,-5 0-160 0,-3-1 0 16,-4 1 0-16,3 1 0 0,0 0-144 0,1 0 144 15,-7-1 0-15,-2-2 0 0,-2 2 0 0,-2-1 0 16,-1 5 0-16,1-3 0 0,1-3 0 0,-4 3 0 15,-6-2 0-15,-2 1 0 16,-3 1-816-16,-4 0-144 0,-3 1-48 0,-2 3 0 0,-3 1 1616 0,-1-2 320 16,-1-1 64-16,-4 2 16 0,-3 2-816 0,-5 0-192 0,-5 0 0 15,-5 2 0-15,-2-6 0 0,-7 3 0 16,-10-5 0-16,0 0 0 0,0 0 0 0,0 0 0 0,-4 12 0 0,-6-5 0 16,-6 3 176-16,-9-2-176 0,-8 2 192 0,-7-1-192 15,-7 1 0-15,-4 2 0 0,-4-2 0 0,-5 4 0 16,-2 0 0-16,-8-1 0 0,-5-1 0 0,-2 2 0 15,-2-1 0-15,0-2 0 0,0 2 0 0,-6 2 0 16,-8-1 0-16,-1-1 0 0,-2 0 0 0,-2 2 0 16,2 0 0-16,-7 2 0 0,-5 1 0 15,2-2 0-15,0-4 0 0,4 2 0 0,-4 2 0 16,0-3 0-16,2-8 0 0,3-1 0 0,4 3 0 0,-5-3 0 16,-6-4-128-16,2-1 128 0,5-2-208 0,-5 1 80 15,-3 6-128-15,-2-3-32 0,-2-2 0 0,3 1 0 16,-1 2-208-1,3-1-32-15,1-1-16 0,9 0 0 0,11 0 256 0,9 0 48 16,8 0 16-16,3 2 0 0,-1 1 224 0,6 0 0 0,5-2 192 0,9-1-192 0,4-2 0 0,7 0 0 16,6 2 0-16,3-1 0 15,2-1 0-15,7 0 0 0,4 0 0 0,5 1-144 0,10 1 16 0,0 0 0 16,0 0 0-16,0 0 0 0,13-2-64 0,7 2 0 16,5-2 0-16,8 0 0 0,5 0 192 0,13-1-160 15,10 0 160-15,7-5-160 0,5-1 160 0,6 4 176 16,4-3-48-16,12 3 0 0,11 0 112 0,2-4 16 15,0 0 0-15,7 3 0 0,9 5 80 0,-1-2 32 16,0-1 0-16,6 2 0 0,3-1-80 0,-1 1-16 16,-3 0 0-16,7 4 0 0,4 3-80 0,-2-1-32 15,-5 2 0-15,7 2 0 0,2-5 80 0,-4 1 16 16,-6-1 0-16,5 2 0 0,2 1-64 0,-4-1-16 0,-8-2 0 16,3 2 0-16,1 0-176 0,-4-2 0 0,-8-5 144 0,2 4-144 15,-2-2 0-15,-5-3 0 0,-8-3 0 0,-4-1 128 16,-7 5-128-16,-1 1 0 0,-2-1 0 0,-4-2 0 15,-9-3 128-15,-4 2-128 0,-9 2 160 0,-4 1-160 16,-6-1 0-16,-3 1 0 0,-6 4 0 0,-6 2 0 31,-5 4-1472-31,-9 4-256 0,-4 2-32 0</inkml:trace>
  <inkml:trace contextRef="#ctx0" brushRef="#br1" timeOffset="52668.2">22537 8772 16575 0,'-8'-5'1472'0,"1"-1"-1168"0,-2 0-304 16,9 6 0-16,-6-6 992 0,6 6 144 0,-7-3 16 0,7 3 16 15,0 0-272-15,0 0-48 0,0 0-16 0,0 0 0 16,0 0-144-16,0 0-48 0,8-11 0 0,6 6 0 15,5-2-256-15,5 0-48 0,3 2-16 0,3-1 0 16,3 1 16-16,4 1 0 0,1-1 0 0,8-1 0 16,1 2 112-16,6 1 32 0,5-2 0 0,1 0 0 15,2 1-224-15,-1 2-64 0,-4-1 0 0,-1 1 0 16,-1 2-64-16,0 2 0 0,-3 1-128 0,-1 1 192 16,1-2-192-16,-1 4 144 0,-4-2-144 0,-3 3 128 15,-5-1-128-15,-5-1 0 0,-4-1 0 0,-3 1 0 16,-6 0 0-16,-2-2 0 0,-3-2 0 0,-2 3 0 15,-3-1 0-15,-10-3 0 0,0 0 0 0,0 0 128 16,0 0-128-16,0 0 0 0,-6 8 0 0,-7-3 0 16,-9 2 128-16,-6 1-128 0,-9-2 0 0,-11 2 128 0,-10-3-128 15,-5 1 0-15,1 0 0 0,0-1 0 0,0 0 0 16,2 1 0-16,1-2 0 0,1 0 0 0,-1 1 0 16,5 3 0-16,4-3 0 0,6 0 0 0,8 1 0 0,6-2 0 15,3-3 0-15,7 2 0 0,3-2 0 0,7 0 0 16,10-1 0-16,0 0 0 0,0 0 0 0,0 0 0 15,18 0 0-15,7-1 0 0,7-1 0 0,7-1 0 16,8-3 0-16,5 1 0 0,3 1 0 0,0 1 208 16,-1-3 0-16,1 0 0 0,1 1 32 0,0-4 0 15,-1 1 0-15,-1 3 0 0,-2-3 48 0,-1 3 16 16,-4 0 0-16,-10-1 0 0,-5 1 16 0,-3 1 0 16,-5 0 0-16,-5 0 0 0,-3 2-64 0,-5 0 0 15,-11 2 0-15,0 0 0 0,0 0-64 0,0 0 0 0,0 0-16 0,-13-3 0 16,-5 0-176-16,-8 1 128 0,-11 0-128 0,-9 2 128 15,-9 3-128-15,-4-1 0 0,-2 1 0 16,-3 2 0-16,-2 1 0 0,-3-1 0 0,-2 3 0 0,-5 2 0 16,-5-2-192-16,2 2 48 0,4-1 0 0,4 1 0 31,3 2-1792-31,-2-1-368 0</inkml:trace>
  <inkml:trace contextRef="#ctx0" brushRef="#br1" timeOffset="71315.52">8628 8877 28447 0,'-12'-17'1264'0,"5"9"256"0,1 1-1216 0,1 0-304 0,0 4 0 0,5 3 0 16,-4-9 160-16,4 9-32 0,0 0 0 0,-1-5 0 15,1 5 240-15,0 0 32 0,1-8 16 0,-1 8 0 16,0 0-416-16,6-6 0 0,-6 6 0 0,8-4 0 16,1 1 0-16,-9 3 0 0,13 0 0 0,1 0 0 15,1 2-160-15,4-1 160 0,1 1 0 0,7 3-144 16,6 4 144-16,5-1 0 0,7 2-144 0,7-4 144 15,4 3 0-15,6-4-144 0,7-1 144 0,7 0 0 16,9 1 0-16,5-5-128 0,3-4 128 0,4-1 0 16,-2-1 0-16,8-3 0 0,8 1 0 0,-6 0 0 15,1-1 0-15,-1-3 0 0,3 5 0 0,1-4 0 16,2 4 0-16,0-2 0 0,-2 1 0 0,4 4 144 16,4-4-144-16,-3 2 0 0,-3 3 144 0,5-2-144 0,4 1 0 15,-4 0 128-15,-4 0-128 0,1 0 0 0,4 0 0 0,-3 2 0 16,-6-1 0-16,-3 1 128 0,-1 1-128 0,1-1 0 15,5 4 0-15,-7-1 0 0,-8-1 0 0,0 2 0 16,1 2 0-16,-1 1 0 0,-1-1 0 0,-4-1 0 16,-5-2 0-16,3 1 0 0,-1 0 0 0,0-1 0 15,1-1 0-15,-4 1 0 0,-4 1 0 0,-4 1 0 16,-2 1 0-16,2-3 0 0,3 1 0 0,-6 0 0 16,-5 1 0-16,-3-1 0 0,-5 2 0 0,-4-1 0 15,-4-1 0-15,-3-2 0 0,0 0 0 0,-4 0 0 0,-4 0 0 16,-3 0 0-16,-5 0 0 0,-3 0 0 15,-8 1 0-15,-3-1 128 0,-5-1-128 0,-2 1 192 0,-12 0-64 16,0 0 0-16,0 0-128 0,0 0 192 0,0 0-64 0,0 0 0 16,0 0-128-16,-9-4 176 0,-2-3-176 0,-7 2 192 15,-8 1-192-15,-7-4 0 0,-4 1 0 0,-5 2 0 16,-2-3 0-16,-3 3 0 0,-3 2 0 0,0-1 0 16,-4 1 0-16,-4 0 0 0,-7 2 160 0,-4 1-160 15,-7 1 192-15,1 0-192 0,-3 2 192 0,0 1-192 16,-5 0 128-16,-5-2-128 0,-8 3 0 0,-1 2 0 15,0-2 128-15,-4-2-128 0,-7 1 0 0,-2 1 0 16,0-2 0-16,-5-1 0 0,-2 2 0 0,-5 0 0 16,-2 1 128-16,-4-1-128 0,-3-2 0 0,-2 2 0 15,-1 0 0-15,0 0 0 0,3-2 0 0,3 1 0 16,1-3 0-16,2 0 0 0,3 0 0 0,-2-1 0 0,0-2 0 16,4 1 0-16,1-3 0 0,1-2 0 0,0 3 0 15,5-2 0-15,5 1 0 0,0 2 0 0,0 0 0 0,6-2 0 16,5-1 0-16,8 3 0 0,4 1 0 15,3 0 0-15,0-1 0 0,6-1 0 0,6 2 0 16,12 1 0-16,4-2 0 0,8 3 0 0,7 1 0 16,6 2 0-16,6-1 0 0,7 2 0 0,3-1-320 0,6-1 48 15,3 0 0-15,8-2 0 16,0 0-176-16,0 0-16 0,9 7-16 0,9 3 0 16,7-2 160-16,7 2 48 0,5-5 0 0,10 2 0 0,6-1 272 0,12-2-128 15,9 1 128-15,6 1 0 0,0-3 0 0,10 1 0 16,8 1 0-16,8-1 0 0,6-2 0 0,6 1 0 15,6-2 0-15,6 1 0 0,2 0 0 0,6-2 144 0,4 0-144 16,2 0 192-16,-5 0-64 0,9 0-128 0,4 0 192 0,-3 0-64 16,-5 0-128-16,3 0 192 0,5 0-192 0,-6 0 192 15,-4-2-192-15,0 2 160 0,5-1-160 0,-6 0 160 16,-3 1-160-16,0 0 0 0,-4-1 0 0,-2 1 0 16,-3 2 0-16,-2-1 0 0,-1 1 0 0,-7 0 0 15,-7 1 0-15,-1 1 128 0,-2-1-128 0,-9 1 0 16,-7 0 0-16,-9 2 0 15,-8-2 0-15,-4 1 0 0,-6 0 128 0,-4 2-128 0,-6-2 0 0,-5 0 128 16,-8 0-128-16,-10 0 128 0,-8-1-128 0,-5 0 128 16,-7 0-128-16,-13-4 192 0,0 0-192 0,0 0 192 15,0 0-192-15,-10-3 0 0,-9 6 0 0,-13-3 0 16,-12-3 0-16,-11 2 0 0,-9-2 0 0,-8 1 0 16,-6-1 0-16,-13-1 0 0,-7 2 0 0,-7-2 0 0,-2-1 0 0,-3 2 0 15,-5-1 0-15,-6-2 0 0,-6 0 240 16,-4 1-48-16,-3-3 0 0,-5 2 0 0,-6-3-48 15,-5 2-16-15,-5 2 0 0,0-2 0 0,0 0-128 0,-7 2 128 16,-8-1-128-16,0 0 128 0,1 2-128 0,5 0 0 16,5-1 0-16,-1 1 128 0,-2 0-128 0,8 2 0 15,7-1 0-15,0-1 0 0,-2 3 0 16,6 1 0-16,9 0 0 0,0 5 0 0,0 0-128 0,9 2-128 16,8 3 0-16</inkml:trace>
  <inkml:trace contextRef="#ctx0" brushRef="#br1" timeOffset="72603.67">22840 8809 26719 0,'-9'-19'1184'0,"6"8"240"0,1-3-1136 0,0 0-288 0,2 4 0 0,4 1 0 0,4 4 256 0,3-2-16 15,3 2 0-15,5 3 0 0,3-4-240 16,6 3 0-16,4 1 0 0,4 4 0 0,9-1 0 0,2 4 0 16,1-1 0-16,3 1-160 0,1 3 160 0,3-2-192 15,2 4 192-15,4-2-192 0,5 2 0 0,0-3-16 16,2 1 0-16,-7 1 0 0,-5-1 16 0,-3-1 16 16,-1-3 0-16,-4 1 0 0,-2-1 176 0,-5 1 0 15,-3-4 0-15,-4 1 0 0,-2-2 0 0,-6 0 0 16,-7 0 0-16,-5 0 0 0,-14 0 448 0,0 0 0 15,0 0 16-15,0 0 0 0,-9-4-16 0,-12 3-16 16,-12-2 0-16,-6 3 0 0,-9 0-288 0,-6 5-144 16,-7-2 160-16,-9-1-160 0,-10 2 0 0,-6 2 128 0,-6-1-128 15,3 0 0-15,2 4 0 0,0-2 0 0,-1 0 0 16,8 1 0-16,8-5 0 0,11 2 0 0,11 0 0 16,13 0 0-16,8-4 0 0,9 2 0 0,6-1 0 0,6 2 0 15,8-4-192-15,0 0-64 0,12 8-32 0,8-5 0 16,8 2 112-16,11 1 32 0,11-3 0 0,8-1 0 15,6-4 144-15,3 1 0 0,2-1 160 16,2 0-160-16,2 0 128 0,4 4-128 0,6-2 0 0,-3 0 144 16,-6-2 0-16,-4 2 0 0,-3 0 0 0,-4 4 0 15,-3-2 112-15,-5 2 32 0,-7 1 0 0,-8 3 0 16,-9-3 32-16,-4 2 16 0,-9 2 0 0,-8-5 0 16,-10-4 0-16,0 0 0 0,-8 13 0 0,-8-4 0 15,-8 1-64-15,-9-4-16 0,-9 2 0 0,-7-2 0 16,-8 3-64-16,0-1 0 0,-1 2-16 0,-4-3 0 15,0 1-176-15,2 1 0 0,3-5 0 0,8 0 0 0,8-1 0 16,9 0-176-16,4 0 176 0,7-2-192 16,4-1-176-1,6 1-32-15,2-2-16 0,9 1 0 0,0 0-80 0,0 0-16 0,10-7 0 16,6 0 0-16,7 3 224 0,5-1 32 0,8-1 16 0,6-1 0 0,5-2 240 0,1 2 0 16,-2-1 0-16,-2-1 0 0,1 4 0 0,-2-1 0 15,-1 1 0-15,-4 1 0 0,-2 3 0 0,-6-3 0 16,-4-1 0-16,-5 2 0 0,-9 2 304 0,-12 1-48 15,0 0-16-15,0 0 0 0,-9-4 144 0,-11 0 48 16,-13 2 0-16,-9 2 0 0,-11 2-176 0,-9 2-16 16,-12 0-16-16,-8 0 0 0,-10-4-224 0,3 1 0 15,3 3 128-15,-1 1-128 0,4-1 0 0,4-1 144 0,5 1-144 16,7-1 128-16,11-2-128 0,7 2 128 0,9 0-128 16,9 3 128-16,8 0-128 0,7-4 0 0,4 0 0 15,12-2 0 1,0 0-496-16,0 0-128 0,19 5-16 0,8-3-8784 0,7 2-1760 0</inkml:trace>
  <inkml:trace contextRef="#ctx0" brushRef="#br1" timeOffset="73940.1">9100 8676 23039 0,'-22'-18'2048'0,"-2"1"-1648"0,3 1-400 0,-2 2 0 16,2 4 352-16,1-3-16 0,0-2 0 0,2 3 0 15,0 2 176-15,4-3 48 0,3 1 0 0,4 3 0 16,7 9-304-16,0 0-64 0,0 0-16 0,0 0 0 16,14-7-176-16,5 2 0 0,6 3 0 0,4 2 0 15,5-1-224-15,7 3 80 0,6 2 16 0,15 4 0 16,8-1 128-16,10 2 0 0,10-5 0 0,6 0 0 16,2-2 0-16,10 3 0 0,10 0 0 0,0-5 0 15,2-2 0-15,4-1 0 0,7 1 0 0,-1-1 0 16,-3-3 144-16,5 1-144 0,5-5 192 0,-2 2-192 0,-7-3 320 15,6 3-32-15,3-2-16 0,-5 3 0 16,-7 0 176-16,1 3 16 0,2 1 16 0,-6 1 0 0,-9-7-224 0,-2 4-64 16,-3 4 0-16,-5-2 0 0,-4-1-192 0,-7-1 128 15,-10 1-128-15,-7 3 0 0,-6 2 0 0,-6 1 0 16,-4-2 0-16,-8 2 0 0,-8 5 0 0,-8-2 0 16,-7-2 0-16,-7 1-160 0,-10 1 160 0,-11-5 0 15,4 9-144-15,-8 1 144 0,-7-4 0 0,-10 0-176 16,-9 3 176-16,-12-4-128 0,-10 2 128 0,-10 0 0 15,-11 2 0-15,-12 0-128 0,-10 1 128 0,-11-1-128 16,-10-3 128-16,-7 3-128 0,-12-4 128 0,-7 1 0 16,-8 2 0-16,-5-3-128 0,-9 3 128 0,0-2 0 15,0-1 0-15,3 3 0 0,2-3 0 0,4 2 0 0,6 2 0 16,7 2 0-16,6 0 0 0,3 3 0 16,4-1 0-16,3 1 0 0,4 2 0 0,7 2 0 0,2 0 0 0,3 0 0 15,-5-3 0-15,12 1 0 0,11 0 0 0,6 1 0 16,9 0 0-16,7-1 0 0,8 0 0 0,8-2 0 15,11-2 0-15,10 2 0 0,9-1 0 0,9-4 0 16,7 0 0-16,8-9 0 0,8 11 0 0,12 2 0 16,12 1 0-16,12-4 128 0,13 0-128 0,10-3 176 15,5-1 272-15,13 0 48 0,12 0 16 0,8-4 0 16,8-4-16-16,7 0 0 0,4 1 0 0,9-3 0 16,4-7-112-16,4 3 0 0,3 2-16 0,1-3 0 15,-2-8-112-15,5 3 0 0,4 3-16 0,-7-2 0 16,-6-2-96-16,-1 2-16 0,2 2 0 0,-8-2 0 15,-8 2-128-15,-4 3 160 0,0-1-160 0,-11 3 160 16,-11 1-160-16,-7 2 0 0,-7 1 144 0,-4 2-144 16,-6 0 0-16,-8 0 0 0,-7 2 0 0,-11 2 0 0,-11-2 0 15,-8 2 0-15,-10-1 0 0,-7 2 0 0,-12-5-368 0,0 0 16 16,-17 6 0-16,-17-1 0 16,-21 4-944-16,-15 0-192 0,-15 4-48 0</inkml:trace>
  <inkml:trace contextRef="#ctx0" brushRef="#br1" timeOffset="75290.71">10728 2497 22975 0,'-18'-23'1024'0,"7"12"192"0,2 3-960 0,-1 0-256 0,1 2 0 0,3 1 0 16,-6-5 0-16,3 4-288 0,1-2 64 0,-1 2 16 16,0 2 208-16,0-1 160 0,1-2-32 0,2 3 0 15,6 4-128-15,0 0 0 0,-8-2 0 0,8 2 0 16,0 0 0-16,-7-8 0 0,7 8 0 0,0 0 0 15,-4-9 0-15,4 9 0 0,0 0 0 0,7-9 128 16,4 2 48-16,6 2 0 0,4-3 0 0,12 3 0 16,5 3 80-16,11 0 32 0,14 2 0 0,9 0 0 0,8-4 192 15,4 2 32-15,-1 4 16 0,2-2 0 0,-1 0-256 0,2-2-48 16,1-2-16-16,-6-1 0 0,-6 0-208 0,-2-1 0 16,-4-1 0-16,4 1 0 0,2 1 144 0,0-2 48 15,-3 1 0-15,-2 0 0 0,-2 1 64 0,-4 5 32 16,0 0 0-16,1 1 0 0,-2 3-96 0,-2 0 0 15,-6 2-16-15,-4-2 0 0,-7 1-176 0,-4 2 0 16,-5 0 0-16,-4 3 0 0,-4-4 128 0,-6 4-128 16,-3-2 0-16,-5 0 128 0,-6-1-128 0,-7-7 0 15,0 0 0-15,-2 10 0 0,-6-2 0 0,-6-2 0 16,-6 5 0-16,-7-6 0 0,-6 1 0 0,-11 0 0 16,-11-3 0-16,-10 1 128 0,-9 0-128 0,-8-1 0 15,-3 0 0-15,-7-2 0 0,-8 1 0 0,-5-1 0 16,-6-1 0-16,-3 2 0 0,3 0 128 0,-3-1-128 0,0-1 0 15,6 0 128-15,8 1 32 0,-1 0 0 0,1-1 0 0,6 0 0 16,5 0 64-16,7 2 16 0,7 1 0 0,4 1 0 16,3-1-240-16,5 2 144 0,6 1-144 0,6-2 128 15,5-3-128-15,10 2 0 0,6 2 0 0,5 3 0 16,5-3 0-16,6 2 0 0,5 2 0 0,9-9 0 16,-2 12 0-16,8-3 0 0,5 2 0 0,4-2-176 15,7 2 176-15,10 0-160 0,8-3 160 0,9-1-160 16,3 0 160-16,4-3 0 0,1-4 0 0,5-1 0 15,3-2 0-15,5-2 0 0,5 0 0 0,2 1 0 16,2 2 0-16,-3-1 0 0,-2 0 0 0,0 1 128 16,-2 2-128-16,1 2 0 0,-2 0 0 0,-6 1 128 15,-8-2-128-15,-6 0 0 0,-5 0 0 0,-4-1 0 0,-3 0 144 16,-3 0-144-16,-5 0 192 0,-3 2-192 16,-2 0 288-16,-3 1-48 0,-3-2-16 0,-5 3 0 0,-2-2-80 0,-13-2-16 15,0 0 0-15,0 0 0 0,0 0-128 0,0 0 128 16,-10 4-128-16,-9-1 128 0,-7 1-128 0,-9 2 0 15,-11-1 0-15,-10 0 0 0,-8 1 0 0,-13 1 0 16,-16-2-160-16,-2 3 160 0,-4-5-192 0,-6 0 48 16,-4 3 16-16,-3-1 0 0,0-2 128 0,2-1 0 15,2 5-144-15,5-1 144 0,1-2 0 0,13 0 0 16,12 0 0-16,7 1 0 0,11 0 0 0,8-3 0 16,8 2 0-16,5-1 0 0,4-2 0 0,8-1 0 15,7 0 0-15,8-1 0 0,11 1 240 0,0 0-48 16,0 0 0-16,16-4 0 0,8 0-192 0,9-1 144 0,7-7-144 0,11 2 128 15,8 1 64-15,11-3 16 0,8 0 0 0,5 0 0 16,4-5-16-16,3 0 0 0,2 1 0 0,7 2 0 16,9 1-64-16,-2 2-128 0,-7 1 176 0,1 5-176 15,-1 2 0-15,1 6-304 0,-3 0 48 0,-8 8-15184 16</inkml:trace>
  <inkml:trace contextRef="#ctx0" brushRef="#br1" timeOffset="76193.09">22426 8860 21183 0,'-1'-13'1888'0,"-1"3"-1504"15,0-3-384-15,5 6 0 0,-1-2 656 0,6 3 64 16,1-3 16-16,4 2 0 0,2 2-288 0,5 0-64 15,3 1-16-15,4 2 0 0,3-1-208 0,2 2-32 0,1-4-128 0,3 1 192 16,1 2-192-16,6-1 128 0,4 0-128 0,6 1 0 16,4-1 160-16,11 0-160 0,2 0 160 0,-2 2-160 15,-3-1 0-15,-1 0 0 0,-1 2 0 0,0 0 0 16,-2 1 0-16,-3 2 128 0,-3-1-128 0,-4 2 0 16,-7 0 160-16,-7-2-16 0,-8 4 0 0,-5 0 0 15,-5-1 256-15,-6 0 48 0,-7 3 16 0,-6-8 0 16,0 0-112-16,-6 10-32 0,-8 0 0 0,-10-2 0 15,-9 2-96-15,-13-4-32 0,-16 2 0 0,-4-1 0 16,-3-2-48-16,-6 4-16 0,-2-5 0 0,-7 1 0 16,-8 0-128-16,2 0 128 0,1-2-128 0,4 1 128 15,2 6-128-15,-2-1 0 0,-5 5 0 0,3 1 0 16,3 3 0-16,1 5-272 0,-3 7 64 0,-5 0 16 16</inkml:trace>
  <inkml:trace contextRef="#ctx0" brushRef="#br1" timeOffset="80806.1">18225 4903 2751 0,'-6'-14'256'0,"2"8"-256"0,0-4 0 0,1 3 0 16,-1-2 1664-16,0 3 304 0,0-4 48 0,2 4 16 0,-2-5-1456 16,3 4-304-16,-2-5-48 0,0 2-16 0,1-3 32 0,1 3 0 15,-2 1 0-15,1 0 0 0,0 1 0 0,0-1 0 16,-1 0 0-16,2 4 0 0,1 5 224 0,-3-8 48 16,3 8 16-16,0 0 0 0,0 0 48 0,0 0 0 15,0 0 0-15,0 0 0 0,0 0-256 0,0 0-64 16,0 0 0-16,0 0 0 0,11 3 112 0,0 3 16 15,2-2 0-15,2 3 0 0,3 2 128 0,3-1 16 16,5 1 16-16,3-2 0 0,3 5 48 0,1-4 16 16,1-1 0-16,2-2 0 0,-1 2-176 0,2-1-48 15,0-2 0-15,1 0 0 0,0-1-16 0,-1 2-16 16,-1-1 0-16,1-1 0 0,0 1-192 0,-4-1-32 16,-4 1-128-16,-3-1 192 0,0-1-192 0,-8 1 144 0,-3-2-144 15,-4 0 128-15,-11-1-128 0,0 0 0 0,0 0 0 0,0 0 128 16,0 0 0-16,-8 7-128 0,-6-2 192 0,-8-3-64 15,-9 2 48-15,-3-1 0 0,-4 1 0 16,-4-2 0-16,0-1-176 0,-4 2 0 0,-3-2 0 0,-3 0 0 16,-4 3 0-16,-2-1 0 0,-4-1 0 0,1-4 0 15,1-1 0-15,5 1 0 0,2 0 0 0,8 4 128 16,4-1-128-16,5 0 0 0,10-1 0 0,5 2 0 16,6 1 0-16,5 0 0 0,10-3 0 0,0 0 0 15,0 0 0-15,0 0 0 0,13 1 0 0,2 0 0 16,4-1 0-16,5 0 0 0,4 0 0 0,4 0 0 15,2 0 0-15,7 2 0 0,5-2 144 0,3 0-144 16,5 0 0-16,-1-3 0 0,0-1 0 0,1 1 0 16,-2-1 128-16,-3 2-128 0,0 2 128 0,-2 0-128 0,-3-1 128 15,-2 1-128-15,-5 1 160 0,-4-1-160 0,-4-1 192 0,-3 0-64 16,-10 0-128-16,-4 1 192 0,-12 0 0 16,0 0 0-16,0 0 0 0,0 0 0 0,-13 6 128 0,-7 2 32 15,-11-3 0-15,-6 1 0 0,-5 2-176 0,-6-1-48 16,-5 3 0-16,-5-1 0 0,-1 4-128 0,-7-5 0 15,-7 2 0-15,3-1 0 0,3 1 0 0,5-4 0 16,7 3 0-16,7-2 0 0,6-2 0 0,7 2 0 16,9-3 0-16,5 1 0 0,7 0-144 0,4-1 144 15,10-4-192-15,0 0 192 0,0 0-288 0,14-1 48 16,1 0 16-16,10-2 0 0,4-2 224 0,5 0 0 16,4-2 0-16,5 0-144 0,5 2 144 0,4-2 0 15,2 1 0-15,1 1 0 0,-2-4 0 0,-3 1 0 0,-3 2 0 0,-3 0 0 16,-4 1 0-16,-6 2 144 0,-6-1-144 15,-5 0 0-15,-6 2 208 0,-6 1-64 0,-11 1-16 0,0 0 0 16,0 0 144-16,0 0 32 0,-14 0 0 0,-9 2 0 16,-10 2-304-16,-5 1 160 0,-9 1-160 0,-5 5 128 15,-9-5-128-15,0 3 0 0,-2-3 0 0,5 1 0 16,7 1 0-16,7-4 0 0,4 1 0 0,8 0 0 16,7-3 0-16,7-1 0 0,7 2 0 0,11-3 0 15,0 0 0-15,0 0-192 0,0 0 64 0,18 0 128 16,2 0-272-16,4-3 64 0,3-1 16 0,3 0 0 15,3 1 192-15,5 0 0 0,4 0 0 0,3 0 0 16,-2-4 0-16,-1 4 0 0,-3 0 0 0,-4 0 0 16,-2 1 320-16,-5 2-32 0,-3 0-16 0,-4 2 0 15,-6 0-48-15,-4-1-16 0,-11-1 0 0,0 0 0 0,3 13-208 0,-10-1 0 16,-5 6 128-16,-9 4-9760 16,-4 2-1952-16</inkml:trace>
  <inkml:trace contextRef="#ctx0" brushRef="#br2" timeOffset="103921.43">20587 17130 15663 0,'-13'-5'688'0,"5"1"144"0,-4-1-656 0,-1 0-176 0,1-1 0 0,0 3 0 16,1 0 1200-16,1 2 208 0,-1-2 32 0,1 1 16 0,1 0-912 16,2 0-176-16,7 2-48 0,-9-3 0 0,1 1-48 0,2-1-16 15,0 1 0-15,-1-3 0 0,1 0-256 0,-1 3 0 16,0 1 0-16,7 1 0 0,0 0 224 0,0 0-64 16,-9 0-16-16,9 0 0 0,0 0-144 0,-9 4 0 15,9-4 144-15,-8 6-144 0,8-6 0 0,-5 7 144 16,5-7-144-16,0 0 0 0,0 0 0 0,0 0 0 15,0 0 0-15,0 0 0 0,0 0 176 0,3 11-176 16,-3-11 160-16,9 6-160 0,1-1 240 0,3 2-48 16,1-5-16-16,2 0 0 0,2 0 64 0,2 2 16 15,1 1 0-15,-1-2 0 0,0-2 112 0,2 0 16 16,0 0 16-16,0 1 0 0,3-1 0 0,0-1 0 16,0 0 0-16,3 0 0 0,0-1 16 0,3-1 0 0,-1 2 0 15,5-1 0-15,2-1-112 0,2-1-32 0,3-3 0 16,1 1 0-16,-2-2-128 0,-1-2-16 0,0 3-128 0,-1-2 192 15,1 2-192-15,-1 2 0 0,-1-1 128 0,0 4-128 16,0 1 0-16,2 4 0 0,-2 1 128 0,1 0-128 16,2 2 0-16,-3 1 0 0,-5 5 0 0,-1-2-160 15,0 1 160-15,-2 0 0 0,1-1 0 0,-1 0 0 16,0-1 0-16,0 0 0 0,2 1 0 0,2-5 0 16,-1-1 0-16,2 1 0 0,-1-3 0 0,0 1 0 15,1-4 0-15,-1-2 0 0,-1 0 0 0,-1-1 0 16,-2-1 0-16,1 2 0 0,0-1 0 0,1 1 128 15,-1-2-128-15,1 2 0 0,1-4 0 0,0 5 0 16,0 1 144-16,1 1-144 0,2-1 192 0,-1 3-192 16,-1 1 192-16,1-2-192 0,-2 1 192 0,0-2-192 0,-3-1 144 15,1 3-144-15,1-1 0 0,-1 1 144 16,1 1-144-16,3-2 0 0,-4 1 0 0,4-2 0 0,2-1 128 0,1 1-128 16,1 3 0-16,0-3 128 0,0-1-128 15,-4-1 128-15,-2-3-128 0,0 2 128 0,-1-2-128 0,2-1 0 16,-2 1 0-16,1 0 0 0,0 2 0 0,0-2 128 15,-2 0-128-15,1 1 0 0,-1 1 0 0,2-1 0 16,-1 2 128-16,1 0-128 0,-4-2 160 0,-2 2 0 16,-1 0 0-16,-1-2 0 0,-1 1-160 0,0-1 160 15,-2 1-160-15,2-1 160 0,0 0-160 0,0-2 160 16,2 2-160-16,-1-1 160 0,1 1-160 0,-1-2 0 16,-1-3 144-16,0 5-144 0,2-1 0 0,-3 0 128 15,2-1-128-15,-2 2 0 0,0 0 0 0,-2 1 0 0,-1 0 0 16,-3-1 128-16,0-2-128 0,-1 3 144 0,-3-2-144 15,1 3 160-15,-1-1-16 0,1 0 0 0,-4-3 0 16,1 2 0-16,1 2 64 0,-1 1 16 0,2-3 0 0,0 2 0 16,-1 0-224-16,1-2 128 0,2 2-128 15,-2-3 0-15,2 2 0 0,-1 0 0 0,2-1 0 0,-2 1 0 16,-2 1 128-16,1 0-128 0,0 1 0 0,-1-2 0 16,1 1 0-16,0 0 0 0,-2-3 0 0,2 3 0 15,1 1 0-15,1 0 128 0,-1 0-128 0,1 1 0 16,1 0 0-16,1 2 0 0,0-2 0 0,-2 0 0 15,-2 2 0-15,1-2 0 0,1 1 0 0,-3 0 0 16,-1 1 0-16,-1 2 0 0,-1 0 0 0,-9-5 0 16,12 4 0-16,-2-1 0 0,-1 2 0 0,-9-5 0 0,10 6 0 15,0-3 0-15,-2 4 0 0,1 0 0 0,1-2 0 0,0 3 0 16,0-3 0-16,0-1 0 0,-1 0 0 0,3-2 0 16,-1 2 0-16,-1 0 0 0,0-3 0 0,1-1 0 15,-11 0 0-15,11 1 0 0,-1-1 0 0,0 0 0 16,-10 0 0-16,10 2 0 0,-10-2 0 15,11 1 0-15,-11-1 0 0,0 0 0 0,0 0 0 0,0 0 0 16,0 0 0-16,0 0 0 0,0 0 0 0,0 0 0 16,0 0 0-16,0 0 0 0,0 0 0 0,-8-4 0 15,-2-1 0-15,-2 0 0 0,0 1 0 0,-1 2 0 16,-2 0-160-16,-3 1 160 0,3-1 0 0,-2 0 0 16,-1 1 0-16,1-1-128 0,-3 0 128 0,1 1 0 15,-3 1 0-15,-3 0-128 0,1-1 128 0,-4-1 0 16,0 0 0-16,-1 1 0 0,-3 1 0 0,0-2 128 0,-1 1-128 15,-2 1 0-15,-2 1 0 0,0 1 0 0,-2-2 0 0,-1 0 0 16,0 0 0-16,-2 0 0 0,-7 2 0 0,0-2 0 16,-2-2 0-16,3 2 0 0,1 0 0 0,0 1 0 15,1 0 0-15,1 0 0 0,1 1 0 0,-2-1 0 16,-1 0 0-16,-1 3 0 0,-4-1 0 0,0-1-128 16,1-2 128-16,2 0 0 0,2 1 0 0,4-1 0 15,1 0 0-15,4 0 0 0,1-3 0 0,2 0 0 16,-4-1 0-16,5 2 0 0,-1-3 0 0,-1 0 0 15,0-4 0-15,2 2 0 0,1-2 0 0,0 3 0 16,0 0 0-16,0-1 0 0,0 2 0 0,1 1 0 16,-1-1 0-16,0 3 0 0,-1-1 0 0,-5 1 0 15,-4 2 0-15,-1 2 0 0,-6 1 0 0,3 2-128 0,0-1 128 16,3 0 0-16,0 1 0 0,1 1-128 0,0-1 128 16,2-1 0-16,3 1 0 0,0 1 0 0,-3-3 0 15,1-2 0-15,-2 0 0 0,2 2-128 0,-2-2 128 16,2 0-208-16,0-1 80 0,0 2 128 0,2 0-176 0,-2-2 176 15,1 0-128-15,-2 2 128 0,-1-1 0 0,0 0 0 16,-2 0 0-16,0-1-128 0,0 0 128 0,2 0 0 16,4 0 0-16,1 2 0 0,0-2 0 0,3 0 0 15,1 0 0-15,1 1 0 0,0 0 0 0,2 0 0 16,0-1 0-16,0 2 0 0,-3-1 0 0,0-1 0 16,0-1 0-16,1 1 0 0,2 0 0 0,-1-2 0 15,3 0 0-15,0 1 0 0,-1-2 0 0,0 1 0 16,1-4-144-16,-2 4 144 0,1-1-176 0,0 1 48 0,0 1 0 0,2-2 0 15,0-2 128-15,1 2 0 0,-1 1-144 16,2-1 144-16,-2 1 0 0,4-1 0 0,1 1 0 16,2-2 0-16,2 3 0 0,0-1 0 0,1 1 0 0,1 0 0 15,2 1 0-15,3 0 0 0,-3 0 0 0,0 0 128 16,3-1-128-16,-1 1 0 0,1 0 0 0,-1 0-176 16,1 0 176-16,1 0-192 0,-1-2 192 0,1 2-192 15,-1 0 192-15,3 0-160 0,-2 0 160 16,2-1-160-16,1 1 160 0,7 0 0 0,0 0 0 0,0 0-128 15,-8 0 128-15,8 0 0 0,0 0 0 0,0 0 0 16,0 0 0-16,0 0 0 0,0 0 0 0,0 0 128 16,0 0-128-16,13 4 0 0,1 0 0 0,0 1 0 15,2-3 0-15,2 1 0 0,1-3 0 0,2 1 0 16,1-1 0-16,4 1 0 0,2 1 0 0,2-2 0 16,3 0 0-16,4-2 0 0,1 1 0 0,-1 1 0 0,0 0 0 15,1 0 0-15,3 0 0 0,1 0 0 0,0 0 0 0,1 0 0 16,3 1 0-16,3 2 176 0,5-4-176 0,-2 1 0 15,1-2 0-15,1 2 0 0,-4-1 0 16,0 1 0-16,0 0 0 0,-1 0 0 0,1 1 0 0,2 2 0 16,1-2 0-16,2 2 0 0,-2 0 0 0,1 1 0 15,-2-1 0-15,-1 1 0 0,-2 1 0 0,2 1 0 16,-1-1 0-16,3 2 0 0,3-1 0 0,-1-2 0 16,-3-1 0-16,-1 3 0 0,-4 1 144 0,0-3-144 15,0 0 160-15,1 2-160 0,2-1 176 0,2 2-176 16,4-1 192-16,0-2-192 0,-2-4 128 0,0 1-128 0,-5-1 0 15,2 0 0-15,0 0 128 0,1-1-128 0,0 0 0 16,3-1 0-16,3 1 0 0,1-3 0 0,-2 2 0 0,-2 0 0 16,-5 0 128-16,0 1-128 0,-2 1 0 0,2 0 0 15,-2 1 0-15,2 1 0 0,-1 2 0 0,5 1 0 16,-1-2 0-16,-5-2 0 0,-4 2 0 0,-1 0 0 16,-1 3 160-16,0-4-160 0,0-1 128 0,0 2-128 15,0 2 128-15,3 1-128 0,4-2 128 0,-1-1-128 16,0 2 224-16,-2-3-32 0,-3 0-16 0,0 0 0 15,1-1-48-15,1 2-128 0,0-1 192 0,-1 2-64 16,0 0-128-16,-1 0 128 0,0-2-128 0,-2 0 128 16,-4-2-128-16,-4 0 0 0,-3 0 0 0,-4-2 128 15,-4 1-128-15,-4 0 192 0,0-2-192 0,-5 2 192 16,-2 0 96-16,2 0 32 0,-4-2 0 0,-9 3 0 16,0 0-48-16,11-1 0 0,-11 1 0 0,0 0 0 0,0 0-128 0,0 0-16 15,9-2-128-15,-9 2 192 0,0 0 0 0,0 0-16 16,0 0 0-16,0 0 0 0,0 0-176 0,0 0 160 15,0 0-160-15,0 0 160 0,9 0-160 0,-9 0 0 16,0 0 0-16,0 0 0 0,0 0 0 0,0 0 0 16,0 0-176-16,0 0 176 0,0 0-352 0,0 0 16 15,5 7 0-15,-5-7 0 16,-1 10-1360-16,-4-1-272 0,-4 2-48 0</inkml:trace>
  <inkml:trace contextRef="#ctx0" brushRef="#br2" timeOffset="110211.44">25012 15519 15663 0,'0'-16'688'16,"-1"3"144"-16,-2-4-656 0,1 0-176 0,-1-2 0 0,-1 1 0 0,2 0 1056 0,-1 1 176 15,1 2 48-15,0 1 0 0,-2 1-1024 0,1-1-256 16,-1 2 0-16,0 0 0 0,0 0 240 0,0-4 0 0,-1 2 0 0,0 3 0 15,-1-2 16-15,0 1 16 0,-1 4 0 0,1-2 0 16,-1 2-48-16,-1-2-16 16,-3 4 0-16,-1-2 0 0,0 3 0 0,-2 1 0 0,-1-1 0 0,0 1 0 15,1 3-32-15,-4 1-16 0,1 0 0 0,0 4 0 16,-1 1 112-16,-1 0 32 0,-2 5 0 0,0-1 0 16,-3 2 16-16,-2 3 0 0,0 5 0 0,-1 0 0 15,-1 2 128-15,0 2 48 0,0 6 0 0,1 5 0 16,-1 4-288-16,2 2-48 0,-1-1-16 0,2 7 0 15,0 1 0-15,3 4 0 0,-1 1 0 0,1-1 0 16,2 0-144-16,-2 2 128 0,-1 0-128 0,2 2 128 16,0-2-128-16,1 1 0 0,0 2 0 0,3 0 128 15,3-5-128-15,3-1 0 0,2 1 0 0,2 1 0 16,2-2 0-16,4 1 0 0,-2 0 144 0,3-1-144 16,3-1 0-16,3-4 144 0,2-1-144 0,5-6 0 15,-1-5 128-15,4-4-128 0,1 2 0 0,1-6 0 0,0 0 0 16,2-4 0-16,-2-2 128 0,1-1-128 0,-1-1 128 0,0 0-128 15,0 1 144-15,1-4-144 0,1-3 288 0,0 1-32 16,1-1-16-16,-1-3 0 0,2-1-16 0,-1 1 0 16,0-4 0-16,-1 0 0 0,0-3-32 0,2-1-16 15,1-3 0-15,1-2 0 0,0-4 0 0,0 0 0 16,3-3 0-16,1-4 0 0,1-1-48 0,-2-1-128 16,-2-2 192-16,-1-2-64 0,1-1-128 0,-1-5 192 15,-3 1-192-15,5-2 192 0,-5-1 0 0,0-2 16 16,-5-4 0-16,2-2 0 0,0-1 272 0,-2-2 48 15,-2 0 16-15,-1-6 0 0,1-2 32 0,-1-3 16 0,-2-3 0 16,2-2 0-16,1-4-336 0,-3-1-64 0,-2 1 0 16,-1 0-16-16,-4 5 48 0,-2 1 16 0,-2-1 0 0,-4 4 0 15,-2 2 80-15,-2 3 32 0,-1-1 0 0,-1 5 0 16,-1-2-352-16,-4 8 0 0,-3 3 0 0,-4 6 0 31,-2 0-256-31,0 7-128 0,-3 3-32 0,1 4 0 16,-4 6-1296-16,1 4-256 0,-1 9-48 0,-4 3-13824 0</inkml:trace>
  <inkml:trace contextRef="#ctx0" brushRef="#br2" timeOffset="111811.14">17944 5401 15663 0,'-7'-12'688'0,"3"5"144"0,1 0-656 0,1 2-176 0,-1-3 0 0,2 2 0 0,1 6 320 0,0 0 16 15,1-7 16-15,3 0 0 0,1 0 240 0,0-2 48 16,6 2 16-16,1-1 0 0,1-2-240 0,5 2-48 16,5-1-16-16,2 3 0 0,2-5-80 0,1 3-16 15,2-2 0-15,2 2 0 0,0-3-128 0,3 4-128 16,5-3 192-16,-2 3-192 0,0 0 128 0,-1 4-128 16,-5 0 0-16,-1 2 0 0,-4-1 0 0,-1 2 0 15,-2 0 0-15,-3 0 0 0,-2 2 0 0,-2-2 0 16,-3 1 0-16,-3 0 0 0,0 1 0 0,-11-2 0 15,0 0 0-15,0 0 0 0,0 0 128 0,0 0-128 16,0 0 0-16,0 0 0 0,0 0 0 0,-11 3 0 16,-4 2 0-16,-5-1 0 0,-6-1 0 0,-4 1 0 15,-6-1 0-15,-4 1 0 0,-7-1 0 0,0-1 0 0,-2 2 0 0,6-1 0 16,4-2 0-16,7-1 0 0,4 0 208 16,5-1-64-16,5-1 144 0,7 1 32 0,11 1 0 15,0 0 0-15,0 0-128 0,0 0 0 0,4-9-16 0,6-1 0 16,5 4-176-16,7-4 0 0,6 1 0 0,5-3 0 15,9 1 0-15,5 2 0 0,2-3 0 0,1 5 0 16,-3-3 0-16,0 3 0 0,0 3 128 0,-1-1-128 16,-1-1 128-16,1 3-128 0,0 1 128 0,1-1-128 15,1 0 0-15,-1 1 0 0,-2 2 0 0,-6 2 0 16,-3 1 0-16,-3 4 0 0,-1 2 0 0,-5 3-7168 16,0 4-1536-16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09:53.585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10985 3828 11967 0,'0'0'1072'0,"0"-10"-864"15,0 10-208-15,0 0 0 0,4-8 448 0,-4 8 64 0,9-9 0 0,-2 4 0 16,1-4-256-16,0 4-32 0,3 1-16 0,-1-1 0 16,2-1-16-16,-1 1 0 0,-2 2 0 0,4-1 0 15,-2-2-192-15,1 1 144 0,0 1-144 0,1-2 128 16,1 1 48-16,3 1 0 0,-2-4 0 0,3 3 0 16,2 1 32-16,2-1 16 0,-1-1 0 0,3 1 0 15,0 1-80-15,7-2-16 0,2 1 0 0,4 1 0 16,4 0 224-16,1-2 32 0,3 1 16 0,1 1 0 15,-3 0 192-15,7-1 48 0,1 1 0 0,3 0 0 16,4 2-176-16,5-2-16 0,6-3-16 0,-1 2 0 16,-5 2-144-16,1-4-32 0,1 2 0 0,3 1 0 15,2-1-96-15,2-1-32 0,4 1 0 0,1 2 0 16,-2-1 64-16,0 1 0 0,0 0 0 0,6 1 0 0,4-1-64 16,3 2-128-16,-4-1 192 0,1 1-64 0,-3-1 96 0,5-1 16 15,4 2 0-15,-2 1 0 0,-3-1-240 0,-3-1 144 16,0 1-144-16,4 1 128 0,3 0 80 0,-3 0 16 15,0 0 0-15,-2 1 0 0,-2 1-96 0,8 0-128 16,-1 2 176-16,2-2-176 0,-4 1 256 0,-1 1-48 16,1 0-16-16,6 1 0 0,7-1-32 0,-4-3-16 15,-1 1 0-15,0 1 0 0,-2 1-144 0,4 0 192 16,4-3-192-16,-4-1 192 0,-1 0-192 0,0 0 0 16,4 0 0-16,-1-1 128 0,-4-1-128 0,-2 2 0 15,-4-2 0-15,1 2 0 0,5 0 0 0,-2 0 0 16,-4 0 0-16,-2 2 0 0,-2 0 0 0,4 0 0 15,5 1 0-15,-3-3 0 0,-4 1 0 0,-2 0 0 16,0 0 0-16,4 2 0 0,5-2 128 0,-2-1-128 0,-5 0 0 16,-2-1 128-16,1 0-128 0,3-1 0 0,4 1 0 15,-1-1 128-15,-4-1-128 0,-2 1 0 0,-3 0 0 16,5 2 0-16,4 2 0 0,-1-2 128 0,-9-2-128 0,-1 2 0 16,0 3 0-16,5-2 0 0,3-1 0 0,-2 0 0 15,-4-1 0-15,-2 1 0 0,-2 0 128 0,4 0-128 16,1-1 0-16,-2-1 0 0,-4-2 0 0,0 3 0 15,-3-1 0-15,2 0 128 0,0 2-128 0,2-1 128 16,-1 0-128-16,3 0 0 0,-7 1 0 0,0-2 0 16,-3-2 0-16,6 1 0 0,4 0 0 0,-3 1 0 15,-5-2 0-15,-2 2 0 0,-1-1 0 0,3-1 0 16,-1 1 0-16,0 1 0 0,4-2 0 0,-8 3 0 16,0-2 0-16,-2 1 0 0,1-2 176 0,2-1-176 15,3 2 128-15,0-1-128 0,-3 3 0 0,-2-3 144 0,0-1-144 0,-2 1 0 16,0 2 0-16,4-2 0 0,4-1 0 0,-2 4 0 15,-3-2 0-15,-3 1 0 0,-3-4 0 16,2 0 0-16,0 0 0 0,4 1 0 0,4-2 0 0,-3 4 0 16,-2-1 128-16,-5-1-128 0,1-3 0 0,-1 3 0 15,-2 0 0-15,6-3 0 0,0 2 0 0,2-3 0 16,-7 1 0-16,0-2 0 0,-2 4 0 0,0-1 0 16,-2 1 0-16,4 2 128 0,4 3-128 0,1-3 0 15,-5-2 0-15,-1-2 0 0,0-1 0 0,-1 2 0 16,-1 2 0-16,5 0 0 0,2 2 128 0,1-1-128 15,-1-2 128-15,-1-3-128 0,-1 3 0 0,-3-2 0 16,0 2 0-16,6 3 0 0,1 3 0 0,2 0 240 0,-2-1-64 0,0-2-16 16,-5 1-32-16,3-1 0 0,-1 2 0 0,4 1 0 15,2 0-128-15,0 0 0 0,-5-1 144 0,0-2-144 16,-4 0 0-16,1 1 128 0,-1-2-128 0,0 3 0 16,1 1 0-16,0-1 144 0,1-4-144 0,-1-1 0 15,-6 3 128-15,1 0-128 0,-1-1 0 0,-2 3 0 16,-2 1 0-16,2 0 160 0,2-1-160 0,-3-2 128 15,0 1-128-15,-5-1 0 0,-2-2 0 0,-1 0 128 16,-4 4-128-16,0-2 0 0,-2 1 0 0,-1 2 0 16,-1-2 128-16,-1 1-128 0,-3 0 128 0,1-1-128 15,-4 1 0-15,1-3 0 0,-5 2 0 0,-6 1 0 16,-3-1-384-16,-3 1 64 0,-1 0 0 0,-5 1 0 16,-9 0-400-16,0 0-80 15,0 0-16-15,0 0-8016 0,0 0-1616 0</inkml:trace>
  <inkml:trace contextRef="#ctx0" brushRef="#br0" timeOffset="2173.15">9064 1579 3679 0,'0'0'320'0,"0"0"-320"15,0 0 0-15,0 0 0 0,0 0 992 0,0 0 128 0,0 0 32 0,0 0 0 16,0 0-448-16,0 0-96 0,0 0-16 0,0 0 0 16,0 0-144-16,11-2-16 0,-11 2-16 0,11 2 0 15,0 1-208-15,0 2-32 0,0 3-16 0,-1-3 0 16,0 1-160-16,3 3 0 0,0-1 0 0,1 3 0 15,0-3 192-15,2 2-64 0,2-4 0 0,2 4 0 16,5-2 128-16,3 2 32 0,3-2 0 0,2-1 0 16,0-2 32-16,2 1 0 0,0-3 0 0,1 2 0 15,-4-1-128-15,3-2 0 0,2 1-16 0,3 1 0 16,-1 1-16-16,3-1 0 0,1 2 0 0,5 2 0 16,3-4-32-16,0 0 0 0,-1-2 0 0,-2-1 0 15,-2 1 32-15,1 0 0 0,-1 1 0 0,1 1 0 16,-3-2 288-16,3 3 48 0,3 3 16 0,3-4 0 15,0-1-112-15,0 0-16 0,-4 1 0 0,1-2 0 0,2 1 0 16,0 1-16-16,1 2 0 0,5 2 0 0,3-4-80 0,2-1-16 16,-1 0 0-16,-1 1 0 0,-2-2-272 0,1 1 0 15,-2-1 0-15,4 2 0 0,3 3 0 0,3-2 208 16,-1-3-32-16,-1 2-16 0,-4-2-160 0,1 4 0 16,-1-3-160-16,3 5 160 0,2 1 0 15,2-3 0-15,1 3 0 0,-6-4 160 0,1 2-160 0,-1 1 160 16,-1-1-160-16,4 3 160 0,1-2-160 0,3 1 0 15,1-2 144-15,-3 2-144 0,-1-3 0 0,-1 1 144 16,1-1-144-16,1-1 0 0,5 2 176 0,0 0-176 16,-2-3 160-16,1 1-160 0,-3 1 0 0,0 1 0 15,0-1 0-15,2 2 0 0,7-4 128 0,-4-1-128 16,-4 1 0-16,-2 0 144 0,1-1-144 0,2-1 160 0,3-1-160 16,1-1 160-16,2 3-32 0,1-2 0 0,-6-1 0 0,2 0 0 15,0 0 80-15,3 0 16 0,2 0 0 0,-1 0 0 16,-8 0 32-16,0 1 0 0,2 1 0 0,-1-1 0 15,3 0 0-15,1 2 16 0,3-2 0 0,-1 0 0 16,-6 1-272-16,2-1 0 0,1-1 0 0,4 1 0 16,2-1 0-16,-1 0 128 0,-4-1-128 0,-1 1 0 15,-1 0 0-15,2 1 0 0,2-1 0 0,-1 1 0 16,-2-1 0-16,-2 2 0 0,-3 0 0 0,0 1 0 16,-2 1 0-16,5-2 0 0,2 1 0 0,-2-2 0 15,-1 2 0-15,-1-1 0 0,-1 1 0 0,2 0 0 16,1-5 0-16,0 2 0 0,4 0 0 0,-7-1 0 15,1-2 0-15,-3 2 0 0,-1-2 0 0,2 2 0 0,3-2 128 16,0 1-128-16,1-2 0 0,-4 2 0 0,-1-2 0 16,-2 1 0-16,-3-1 0 0,5 2 0 0,2-2 0 15,-2 1 0-15,0 1 0 0,-2 1 0 0,-3-1 128 16,2 0-128-16,-3-1 144 0,3 2-144 0,3-1 0 0,-2 0 128 16,0 2-128-16,-3-2 0 0,0-1 0 0,-2 2 0 15,-2 1 128-15,6 0-128 0,3-1 0 0,-3 1 0 16,2-3 0-16,-2 1 0 0,-3-4 0 15,-1 4 0-15,-1-1 0 0,-1 2 0 0,3 1 0 0,0 0 0 16,-1-1 0-16,-1 1 0 0,-6-1 0 0,1-1 0 16,0 1 0-16,-3 1 0 0,-2-1 208 0,3 1-48 15,1-2-16-15,1 0 0 0,0 1 32 0,-3-1 0 0,-5 0 0 16,0 1 0-16,0-2-48 0,-1 3 0 16,-2-3 0-16,1 1 0 0,0-2-128 0,0 3 0 15,-1-2 0-15,1 2 128 0,-2 0-128 0,-2 1 0 0,-3 0 0 16,-4 1 128-16,-1 0-128 0,-1 3 0 0,-5 1 0 0,-2 0 0 31,0 3-720-31,-3 2-32 0,-4 4 0 0</inkml:trace>
  <inkml:trace contextRef="#ctx0" brushRef="#br0" timeOffset="6788.15">6504 6080 11055 0,'-10'-11'976'0,"-1"1"-784"0,-3 2-192 16,1 3 0-16,3-3 768 0,0 2 128 0,0 1 0 0,-1-3 16 16,1 3-528-16,0 0-96 0,0-1-32 0,0 1 0 15,0-2 0-15,-1-2-16 0,1 4 0 0,1-2 0 16,2 2 176-16,7 5 32 0,-11-4 16 0,11 4 0 16,0 0-80-16,0 0 0 0,0 0-16 0,-6 9 0 15,6-9-368-15,-5 15 0 0,0 1 0 0,1 5-128 16,2 2 128-16,-1 2 0 0,-1 4 0 0,-1 2 0 15,-2 3 0-15,0 3 0 0,2 2 0 0,-3 3 0 16,-3 4 0-16,0-1 0 0,-1-1 0 0,3 1 0 16,-1-1 0-16,2 2 0 0,-4 3 0 0,0-3 0 15,2 1 0-15,0 0 128 0,-1-1-128 0,-2 2 0 16,-1-1 0-16,0 3 0 0,-1-2 0 0,-1 2 0 16,4-5 160-16,-2 4-32 0,0 2-128 0,0-2 192 15,0 1-192-15,0 3 176 0,0-1-176 0,0-1 160 16,-3 1-160-16,3-1 160 0,-2-5-160 0,0 0 160 0,4-3 80 0,-2-1 16 15,1-4 0-15,-2 1 0 0,1 2-128 0,0 0 0 16,0-3-128-16,1-5 192 0,0-4-16 0,1 0-16 16,-2-3 0-16,4-1 0 0,1-3-160 0,0-2 128 15,1-1-128-15,2-1 128 0,1-3-128 0,1 0 0 16,1-2 144-16,1-3-144 0,1 2 0 0,1-12 144 16,-2 9-144-16,2-9 0 0,0 0 0 0,8 11 0 15,-2-5 0-15,-6-6 0 0,0 0 192 0,12 5-64 16,-1-2 0-16,1-3-128 0,-2 0 256 0,4-1-64 15,-2-3-16-15,2 1 0 0,-1 1 128 0,4-1 16 16,-2 2 16-16,1 1 0 0,0 0-16 0,4 1-16 16,3 2 0-16,1 1 0 0,1 1-96 0,3 0-16 0,3 0 0 15,2 3 0-15,3-3-64 0,4 1 0 0,2 0-128 0,3-1 192 16,0 2-192-16,0-1 0 0,-3-1 0 16,1 0 0-16,0 3 128 0,2-3-128 0,2 0 0 0,1 0 0 15,4 0 0-15,2-2 0 0,5-2 0 0,-1-1 0 16,-2 1 0-16,-2 1 128 0,1-2-128 0,-2 2 0 15,3 2 0-15,1 2 144 0,6-2-144 0,-1 0 128 16,2-1-128-16,-3 0 0 0,-2 1 0 16,0-1 0-16,-2 0 0 0,3 3 0 0,-3 0 0 0,5 0 0 15,4 3 0-15,-3-2 0 0,-6 0 0 0,1 2 0 16,2-5 0-16,1 5 0 0,1-3 0 0,6 0 128 16,4 1-128-16,-2-5 0 0,-4 0 0 0,-1 0 128 15,1-2-128-15,1 0 0 0,3 0 0 0,0 0 0 0,1-1 0 16,-5 0 128-16,-3-2-128 0,-2-1 0 15,0-3 0-15,2 2 0 0,1-4 128 0,1 2-128 0,1 2 0 16,-3-2 0-16,-4-1 144 0,-3-2-144 0,0 1 144 0,-2-1-144 16,1 2 192-16,-2-2-192 0,5 1 192 0,-1-1-192 15,0 2 192-15,-4-2-192 0,-4 2 144 0,-1-2-144 16,-1 1 0-16,-1-1 144 0,0 3-144 0,1-4 0 16,0 4 144-16,-2-2-144 0,0 3 0 0,-1-3 128 15,0 2-128-15,-5 4 0 0,-5-4 0 0,1 3 144 16,-1 2-144-16,-1 1 0 0,-2-1 128 0,-1 2-128 15,1-1 0-15,-1 0 0 0,-1 1 0 0,1 0 0 16,-1 0 128-16,-3 0-128 0,4 0 0 0,-2 0 0 16,-4 0 0-16,-3-2 0 0,0 1 128 0,-3 0-128 0,-2 1 0 15,-1-3 0-15,-2 1 128 0,-2 1-128 0,0-1 0 0,-1 0 0 16,-1 0 0-16,1 0 128 0,-10 2-128 0,9-6 0 16,-9 6 128-16,9-6-128 0,-9 6 0 0,7-5 0 15,-7 5 144-15,7-10-144 0,-2 1 0 0,-1-2 144 16,-2 2-144-16,2-4 0 0,-2-1 0 0,1 0 128 15,0-2-128-15,0-3 0 0,-3 0 144 0,3-2-144 16,-2-3 0-16,0-4 144 0,1 3-144 0,-1-6 0 16,-1-2 192-16,1 3-192 0,-1-3 192 0,2-2-192 15,-1 0 256-15,0-3-64 0,2-6-16 0,-1 2 0 16,1-2-176-16,1-1 192 0,-1-3-192 0,2 1 192 16,-1-1-192-16,1-2 0 0,2 5 0 0,-1-4 0 15,-1 1 0-15,1 3 0 0,1 0 0 0,0 3 0 16,0-3 0-16,-1 3 0 0,-1-2 128 0,2 3-128 0,-1 2 0 15,0 3 0-15,1 1 0 0,-1 0 0 0,-1 0 0 16,0 2 0-16,0 1 0 0,-1 4 0 16,1-1 0-16,0 4 0 0,-1 3 0 0,0-1 0 0,0 1 0 0,-2 3 0 15,1 1 0-15,-2 0 0 0,3 1 0 0,-2 0 0 16,1 2 0-16,-2 3 0 0,0 1 0 0,-1 5 0 16,0 6 0-16,-1-11 0 0,-1 4 0 0,-1-2 0 15,1 1 0-15,2 8 0 0,-6-6 0 0,6 6 0 16,-7-4 0-16,-1 0 0 0,-1 1 0 0,0-4 0 15,-1 3 0-15,0 1 0 0,-1-1 0 0,-2 1 0 16,-1-1 0-16,-3 2 0 0,0-1 0 0,-4 2 0 16,0 2 0-16,-2 2 0 0,0-2 0 0,-2 0 0 15,-5-1 0-15,-3 5 0 0,-2 1 0 0,-1 0 0 0,-3 0 0 16,2-2 0-16,-1-4 0 0,0 4 0 0,1 1 0 16,-1 1 0-16,-3-3 0 0,4 2 0 0,0 0 0 15,-2 1 0-15,-3-2 0 0,-1 1 0 16,-4 2 0-16,-1-5 0 0,3-3 0 0,-1-2 0 0,0 0 0 0,0 1 0 15,-1 1 0-15,2 1 0 0,0 0 0 0,-1 0 0 16,-2-3 0-16,-1 1 0 0,-2 1 0 0,0-2 0 16,1 1 0-16,2-2 0 0,0 0 0 0,-1 1 0 15,1 1 0-15,0 2 0 0,-3-1 0 0,-1-2 0 16,-4 1 0-16,2-2 0 0,2 1 0 0,2 2 0 16,-1 0 0-16,2 1 0 0,1-3 0 0,-3 3 0 15,3 0 0-15,-5 0 0 0,-3-1 0 0,-2 0 0 16,5 1 0-16,1 2 0 0,-1-1 0 0,0 1 0 15,0-1 0-15,-4 0 0 0,0-1 0 0,-2 1 0 0,-1 2 0 16,3 1 0-16,1-2 0 0,2-2 0 0,0-1 0 16,2 0 128-16,3-3-128 0,-2 3 0 0,-4 1 0 15,-1-2 0-15,0 0 0 0,3-2 0 16,2 0 0-16,3-1 0 0,-1 1 0 0,2 1 0 0,2-1 128 0,-1-3-128 16,0 4 192-16,-2-1-64 0,-3 2 32 0,1 0 0 15,-1-1 0-15,4 2 0 0,3 1-32 0,-1 1 0 16,1 1 0-16,2 0 0 0,0-1-128 0,0 3 128 15,1 1-128-15,-3 0 128 0,-3-2-128 0,0-2 0 16,4 1 0-16,2 0 128 0,3-1-128 0,1 2 0 16,0 1 0-16,2 0 0 0,0-1 0 0,3 4 0 15,1 0 0-15,-1-2 0 0,-2-1 0 0,3 0 0 0,-1 1 0 0,2-2 0 16,1 0 0-16,3 1 0 0,3 3 0 0,3-4 0 16,1-3 0-16,4 2 0 0,2-2 0 0,3 2 0 15,2 5-288-15,8-7-96 0,-5 7 0 0,5-7-16 31,0 9-2256-31,5 1-448 0,4 3-96 0,7-4 0 0</inkml:trace>
  <inkml:trace contextRef="#ctx0" brushRef="#br0" timeOffset="15682.25">21865 6566 10127 0,'0'0'896'0,"-4"-10"-704"0,4 10-192 0,0 0 0 16,0 0 1136-16,0 0 192 0,0 0 32 0,0 0 16 15,0 0-672-15,0 0-144 0,0 0-32 0,0 0 0 16,-9-2-160-16,9 2-48 0,-9 3 0 0,1 3 0 16,2-1 64-16,0 4 16 0,1 3 0 0,-2 3 0 15,0 0-48-15,0 5-16 0,1 3 0 0,-2 4 0 16,2-2 48-16,1 8 16 0,0 1 0 0,1 2 0 15,1 5-16-15,1 4-16 0,-1-1 0 0,2 6 0 16,1 0-48-16,1 3-16 0,-2 0 0 0,1 2 0 16,-1 2-80-16,-1-1-16 0,0 2 0 0,-1 3 0 15,1-2 48-15,-2-1 16 0,0 3 0 0,-1-2 0 0,0-2-128 16,0-1-16-16,0 0-128 0,0-2 192 0,1 0-192 0,-1-3 144 16,0 1-144-16,0-3 128 0,0-2-128 0,0-3 0 15,-2-3 0-15,2 1 0 0,0-5 0 16,1-1 128-16,-1-2-128 0,0-2 0 0,0-4 0 0,1-3 0 15,0 2 128-15,3-7-128 0,-3-1 0 0,2-3 0 16,0-2 144-16,2-5-144 0,0-9 0 0,0 0 0 16,2 10 0-16,-2-10 0 0,0 0 0 0,0 0 144 15,6 5-144-15,-6-5 0 0,0 0 176 0,14-3-176 16,0 2 160-16,0 0-160 0,3-2 192 0,-2-1-64 16,3 1-128-16,2-1 192 0,0 1-32 0,3 2-16 15,1-2 0-15,3 0 0 0,1 1 0 0,4 2 0 16,5 0 0-16,2-1 0 0,2-3-16 0,1-1 0 15,-2-4 0-15,2 4 0 0,0 3-128 0,4-2 0 0,0-5 144 16,3 4-144-16,3 1 0 0,6-2 0 0,1-1 0 0,0 2 128 16,-5-5-128-16,0 2 0 0,-2-3 0 0,1 5 128 15,2 1-128-15,1 2 0 0,1 2 0 0,3 1 0 16,2 2 0-16,0-2 0 0,-4 0 0 0,3-2 0 16,0-3 0-16,2 0 0 0,3-3 0 0,4 3 0 15,1 0 0-15,3-4 0 0,-8 1 0 0,2-2 0 16,2 4 0-16,2-3 0 0,6 2 0 15,-2 2 0-15,-2-4 0 0,-2 2 128 0,-1-3-128 0,4 3 0 16,5-2 0-16,4 3 0 0,4-3 0 0,-4 2 0 16,-3-1 0-16,2-4 0 0,1 4 0 0,5 1 128 15,-2 3-128-15,1-3 0 0,-8 0 0 0,0 2 0 16,-1-2 0-16,4 0 0 0,4 4 0 0,-4-5 0 16,-8 2 0-16,0 2 0 0,1 0 0 0,2 0 0 0,3 3 0 15,-1 0 128-15,-2-1-128 0,-3 1 128 0,-4-1-128 0,-1 0 0 16,-4 2 0-16,1 0-128 0,1 0 128 15,-4 0 0-15,-5 0 0 0,-2-1 0 0,-3 0 0 0,-5-1 0 16,-1 1 0-16,-2 0 0 0,-1-3 0 0,-1 3 0 16,1 0 0-16,-2 1 0 0,-4 1 0 0,-1 0 0 15,-3 0 0-15,-6 2 128 0,-2-2-128 0,-4 0 0 16,-4 1 0-16,-2-2 0 0,-3-3 0 0,-1-1 0 16,-3-1 128-16,-2 1-128 0,-8 4 208 0,6-10-16 15,-2 3-16-15,0-4 0 0,-4 3 64 0,1-3 16 16,-1 3 0-16,1-4 0 0,-1 3 0 0,-1-2 0 15,1 11 0-15,-1-16 0 0,-2-1-112 0,1-2-16 0,-1-2 0 0,2 1 0 16,0-7-128-16,-2-1 0 0,1-6 0 16,-1-3 0-16,-1-1 0 0,2-5 0 0,-1-2 0 15,1-4 0-15,-2-3 0 0,1-2 0 0,-2 0 0 0,3-2 0 16,-1-2 0-16,2-1 0 0,0 1 0 0,2 1 0 16,0 0 0-16,2-3 0 0,-1 1 0 0,3 3 0 15,-1-2 0-15,1 3 128 0,0-4-128 0,2 2 0 16,-1-2 0-16,3 2 0 0,-3 4 0 0,2-1 0 15,1-4 0-15,0 7 0 0,-2 0 0 0,0 4 0 16,0 8 0-16,-3 1 0 0,1-2 0 0,-1 6 0 16,1 2 0-16,-4-1 0 0,1 4 0 0,-2 5 0 15,0 3 0-15,-2 4 0 0,1-1 128 0,-1 3-128 16,-2 1 0-16,-1 3 0 0,-2 0 0 0,1 3 0 16,1 0 0-16,-4 1 0 0,-1 1 0 0,-2 2 0 0,1 1 0 15,-4 1 0-15,1 1-128 0,-3 1 128 0,-1 2 0 16,-1 2-144-16,-1-1 144 0,-4 0 0 0,-4 1 0 0,-3-3-128 15,0-1 128-15,-3 2 0 0,-1-2 0 0,-3 2 0 16,2 1 0-16,-1-1 0 0,-3 2 0 16,-1 0 0-16,0 0 0 0,-5 2 0 0,-2 3 0 0,-5-3 0 15,-8 2 0-15,1-3 0 0,-1-1 0 0,1 1 0 16,1 0 0-16,-2-1 0 0,0 4 0 0,-7 0 0 16,-6-1 0-16,1 2 0 0,0-4 0 0,0 2 0 15,5 2 0-15,-3 0 0 0,-5 1 0 0,-4-3 0 16,-4 0 0-16,1-2 0 0,2 2 0 0,2 2 0 15,1-2 0-15,-6 2 0 0,-6-2 0 0,3 3 0 16,0-3 0-16,1 5 0 0,-1-3 0 0,-4 2 0 0,-6-3 0 0,2 3 0 16,3 1 0-16,-3 0 0 0,-4 4 0 0,-3 1 0 15,-2-3 128-15,2 5 16 0,4 3 16 0,-3-2 0 16,-6-6 32-16,3 0 0 16,4 2 0-16,5 0 0 0,2 3-16 0,1-4 0 15,-3-3 0-15,6 1 0 0,7 2-48 0,6-5-128 0,4 0 192 0,1 0-64 16,-4-3-128-16,4 0 128 0,5 1-128 0,4-4 128 15,6 0-128-15,4-1 0 0,2 5 0 16,3-3 128-16,0 3-320 0,2-2-64 0,1 2 0 0,1 2-10304 16,1 4-2048-16</inkml:trace>
  <inkml:trace contextRef="#ctx0" brushRef="#br0" timeOffset="28454.43">22823 4490 6447 0,'3'-11'576'0,"0"0"-576"0,0 1 0 0,1-1 0 16,0-1 1504-16,-3 0 192 0,1 0 32 0,1 5 16 16,-3 7-752-16,0 0-160 0,0 0-16 0,0 0-16 15,4-11-160-15,-4 11-16 0,0 0-16 0,0 0 0 16,0 0-160-16,0 0-16 0,0 0-16 0,-3 14 0 15,-1 2-96-15,1 2 0 0,-3 1-16 0,0 1 0 16,0 4 112-16,-3 3 32 0,1-2 0 0,1 3 0 16,-1-1 96-16,2 0 32 0,-1-2 0 0,2 0 0 15,1-3-16-15,4 0 0 0,0-3 0 0,3-2 0 16,2-1-176-16,3-2-16 0,2-5-16 0,3 1 0 16,3 2-112-16,2-4-32 0,0 1 0 0,3-3 0 15,3-1-48-15,4-1-16 0,3 3 0 0,1-6 0 16,1-1-144-16,1-1 192 0,-2-2-192 0,0-2 192 0,-3 0-192 15,-1 0 0-15,-2-3 0 0,-1 3 128 16,-3 1-448-16,-1-1-80 0,-2-1-32 0,-1 2 0 16,-4 1-1600-16,-4 1-320 0,-10 2-64 0,0 0-16 0</inkml:trace>
  <inkml:trace contextRef="#ctx0" brushRef="#br0" timeOffset="28630.06">22871 4826 19343 0,'0'0'1728'0,"0"0"-1392"16,0 0-336-16,13-8 0 0,1-2 512 0,4 0 48 15,7 0 0-15,3-1 0 0,5-3 528 0,3 0 96 0,2-1 32 16,0 0 0-16,-2 2-528 0,1-2-112 0,-1 1 0 0,1 0-16 16,0 0-560-16,-1-3-144 0,-4 1-16 0,-2 1-7968 15,-1-2-1600-15</inkml:trace>
  <inkml:trace contextRef="#ctx0" brushRef="#br0" timeOffset="28819.81">22742 4524 23551 0,'-16'-2'1040'0,"16"2"224"0,0 0-1008 0,0 0-256 0,0 0 0 0,11-7 0 16,4-1 688-16,8-4 80 0,6-4 32 0,9-1 0 15,8 1-320-15,9-3-64 0,3-4-16 0,2-4 0 0,-1 2-160 16,1 0-48-16,-1 0 0 0,-2 3 0 0,-1 2-192 0,0 1 0 16,0 1-192-16,-5 3-12416 15</inkml:trace>
  <inkml:trace contextRef="#ctx0" brushRef="#br0" timeOffset="29297.05">24277 4339 15663 0,'0'0'1392'0,"0"0"-1120"0,0 0-272 0,-4 13 0 16,1 1 928-16,-3-3 128 0,-1 2 32 0,-2 2 0 15,-1 0-448-15,-3 0-64 0,-3-1-32 0,-3 0 0 16,-2 0-176-16,-2 4-48 0,-1 0 0 0,0 0 0 15,-3 0-176-15,6 1-144 0,-1 1 192 0,4-1-192 16,4-1 0-16,4-3 0 0,2 0 0 0,3-5 0 16,5-10 0-16,0 0 0 0,0 0 0 0,0 0 0 15,11 7 160-15,-1-6-32 0,1-3 0 0,2-6 0 16,1-1 432-16,2-6 80 0,3-3 0 0,-1-1 16 16,0 1-80-16,-1 0-32 0,-3 1 0 0,-3 3 0 15,-2 1-208-15,0 4-32 0,-4 4-16 0,-5 5 0 16,0 0-128-16,0 0-32 0,0 0 0 0,6 11 0 15,-2 5-128-15,-4 5 0 0,-1 3 0 0,-2-1 0 16,-1 3 144-16,-2 2-144 0,-2 3 160 0,0 0-160 0,-3 1 0 0,2 1 128 16,-2-2-128-16,0-3 0 0,-1 2 0 0,3-2 0 15,2-5 128-15,3-4-128 0,1-3 0 0,3-2 0 16,3-1 0-16,2-2 0 0,1-1 0 0,1-3 0 16,-1 0 0-16,2 1 0 0,-8-8 0 0,12 5-160 15,0 1 160-15,-1 1-128 0,-1-5-80 0,2 3-16 16,-1-1 0-16,-1 1 0 15,-10-5-288-15,11 5-48 0,-11-5-16 16,8 5-7552-16,-8-5-1536 0</inkml:trace>
  <inkml:trace contextRef="#ctx0" brushRef="#br0" timeOffset="29763.75">24529 4453 13823 0,'0'0'1216'0,"0"0"-960"0,0 0-256 0,0 0 0 0,0 0 1888 0,0 0 336 15,-8 7 64-15,2-2 16 0,6-5-1472 0,-5 11-304 16,2 2-48-16,1 2-16 0,-1 5-144 0,3 2-16 16,0-2-16-16,0 3 0 0,1 1-160 0,2-3-128 15,0-5 144-15,2-3-144 0,1-2 0 0,-1-2 128 16,1-1-128-16,2-4 0 0,2-4 0 0,0 0 176 15,1-2-176-15,0 0 160 0,2-7 112 0,-1 0 32 16,2-5 0-16,-2-2 0 0,-2-3 256 0,0-1 48 16,-1-1 16-16,1-2 0 0,-2 0 16 0,0 3 16 15,-2-1 0-15,0 2 0 0,2 2-144 0,-2 0-16 16,-2 2-16-16,0 1 0 0,-2 2-288 0,1 0-48 0,-2 1-16 16,-1 11 0-16,1-8-128 0,-1 8 0 15,0 0-160-15,0 0 160 16,0 0-1648-16,0 0-224 0,0 0-48 0,0 0-6720 0,0 0-1328 0</inkml:trace>
  <inkml:trace contextRef="#ctx0" brushRef="#br0" timeOffset="30010.38">25036 4368 911 0,'0'0'0'0,"0"0"0"0,12 0 0 0,-12 0 0 16,10 0 3648-16,-10 0 640 0,7 4 128 0,-7-4 16 15,0 0-2496-15,0 0-496 0,4 10-96 0,-4-1-32 16,-4 2-224-16,-1 0-32 0,-1 1-16 0,-2 4 0 0,1-3-352 0,-4 1-80 16,1 2-16-16,0 0 0 0,0 2-208 0,0 1-32 15,1 0-16-15,1-1 0 0,2-3-336 16,1 0 144-16,0-1-144 0,2-3 0 0,3-11 0 0,0 0 0 16,0 0-240-16,0 0 80 15,0 0-576-15,0 0-112 0,12-2-32 0,2-4-6992 16,1-4-1408-16</inkml:trace>
  <inkml:trace contextRef="#ctx0" brushRef="#br0" timeOffset="30287.81">25731 3788 18143 0,'0'0'800'0,"0"0"160"0,-5-7-768 0,5 7-192 0,0 0 0 0,0 0 0 15,0 0 832-15,0 0 112 0,-5 10 16 0,-1-1 16 16,-1 4-240-16,0 2-48 0,-2 4-16 0,0 3 0 16,0 4-160-16,-1 3-48 0,-5 6 0 0,1 3 0 15,-1 6-208-15,-1 0-64 0,1 0 0 0,1 1 0 16,-1-1-64-16,2 1-128 0,2-2 176 0,0-1-176 15,3-3-1152 1,0-6-352-16,0-6-64 0,6-8-16 0</inkml:trace>
  <inkml:trace contextRef="#ctx0" brushRef="#br0" timeOffset="31322.2">26999 3942 17503 0,'0'0'768'0,"0"0"176"0,0 0-752 0,-8 7-192 0,-2 2 0 0,-2-2 0 15,-2 5 896-15,-2-1 160 0,-3 2 32 0,0 2 0 16,-4 1-592-16,-1 2-112 0,-5 0-32 0,1 0 0 16,3 0-160-16,3-3-16 0,2 0-16 0,6-3 0 15,4-1-160-15,5-1 0 0,5-10 0 0,3 9 0 16,4 3 0-16,5-6 0 0,2 3 0 0,1-3 0 16,5 1 0-16,-1 3 0 0,3-3 0 0,-2 5 0 15,1 0 0-15,-1-1 0 0,-1 1 0 0,0 0-176 16,-1-3 176-16,-1 2 0 0,-2-2 0 0,-4 2 0 15,-4-3 0-15,-7-8 0 0,3 12 0 0,1-5 0 16,-4-7 0-16,-4 13 224 0,-3-3-48 0,-5-2-16 0,0-1 240 16,-6 1 48-16,0-3 16 0,-2 4 0 15,2-5-256-15,-2 1-48 0,-2-3-16 0,2 1 0 0,1 1-144 0,3-2 0 16,4 1 0-16,3-3 128 0,9 0-128 0,0 0 0 16,0 0 0-16,0 0 0 0,0 0 0 0,12-5-176 15,2-3 176-15,5 2-128 0,1-4 128 0,5 1 0 16,-1-4-144-16,3 1 144 0,2 1 0 0,2-2 0 15,-1 1 0-15,3 1 0 0,0-3 0 0,1 3 0 16,0 1 0-16,-1-4 0 0,-2-1 0 0,0 1 0 16,-2 3 0-16,-3-1 128 0,-6 2 80 0,-2-2 16 15,-4 3 0-15,-2 2 0 0,-1 0-16 0,-11 7 0 16,7-7 0-16,-7 7 0 0,0 0-48 0,0 0-16 16,0 0 0-16,0 0 0 0,0 0-144 0,0 0 0 15,-10 1 0-15,1 1 0 0,0 2 0 0,9-4 0 0,-7 5 0 16,7-5 0-16,-7 7-160 0,7-7 160 0,0 0-208 0,0 0 80 15,3 11-32-15,-3-11 0 0,9 7 0 0,-2-1 0 16,2-5 160-16,4-1 0 0,-2 0 0 0,1-1 0 16,3-3 0-16,-1 0 0 0,0-1 0 15,1 1 0-15,0-2 0 0,1 1 0 0,-1 0 0 0,-1-2 0 16,-4 2 0-16,0 2 0 0,-2-4 0 0,0 0 0 16,-3 2 0-16,0-4 0 0,-3 0 0 0,1-4 0 15,-3 0 0-15,0 2 0 0,-4-4 0 0,1-3 128 16,0-4-128-16,-2-3 0 0,-2 1 0 0,2-1 0 15,0-4 0-15,-1 0 0 0,-3 2 0 0,1 1 0 16,3 1 0-16,-1 5-128 0,1 2 128 0,2 6-192 16,1 3 192-16,2 9 0 0,-2-10-144 0,2 10 144 15,0 0 0-15,0 0-144 0,0 0 144 0,0 0 0 16,7-6-144-16,-7 6 144 0,11 0 0 0,-1 2-144 0,-10-2 144 16,9 9 0-16,-1 1 0 0,-2 4 0 0,-1 0 0 0,-1 2 0 15,-1 5-192-15,-1 2 64 0,-2 1 128 0,0 1 0 16,0-1 0-16,1 0 0 0,1 1 0 0,1-5 0 15,1-2 0-15,3-4 0 0,0-4 0 0,3 1 176 16,3-6-48-16,2-1 0 0,3-4 112 0,0-1 16 16,1-5 0-16,4-1 0 0,5-4 16 0,1-2 16 15,-1-2 0-15,1 1 0 0,2-1-160 0,-3-1-128 16,-2 0 192-16,0 1-192 0,-2-1 128 0,-1 5-128 0,-3-1 0 16,-1 7 0-16,2 0 0 0,-1 4 0 15,-2 1 0-15,0 6 0 0,-2 1 176 0,2 4-32 0,-2-1 0 16,0 4 0-16,-1 3-144 0,-1 3 160 0,-1 8-160 15,-1-1 160-15,1 2-160 0,0-2 0 0,-3-1 144 0,5-5-144 16,0-2 0-16,3-3 0 0,0 0 0 16,5-5 128-1,-1 0-448-15,2-3-96 0,0-2-16 0</inkml:trace>
  <inkml:trace contextRef="#ctx0" brushRef="#br0" timeOffset="32377.22">24523 5146 12895 0,'-3'-8'1152'0,"-3"2"-928"16,1-3-224-16,1 4 0 0,1-3 1408 0,-2 2 224 16,1 1 48-16,4 5 16 0,-2-9-544 0,2 9-96 15,-4-6-32-15,4 6 0 0,-3-5-448 0,3 5-80 16,0 0-32-16,0 0 0 0,0 0-288 0,-6 11-176 0,1 6 192 0,0 2-192 15,1 2 0-15,0 3 0 0,2-1 0 0,0 3 0 16,2 2 0-16,3 0 0 0,1-4 128 0,1-4-128 16,1-2 0-16,4-2 0 0,-1-3 0 0,4-5 0 15,1-3 304-15,0-1 48 0,4-4 16 0,1-5 0 16,0-3 208-16,4-4 32 0,2 0 16 0,-2-3 0 16,3-8-208-16,-4-2-32 0,-3 3-16 0,1-3 0 15,-3 3-208-15,1-1-32 0,-1 1-128 0,0-1 192 16,1 3-192-16,-3 2 0 0,-4 2 0 0,-2 3 0 15,1 0 0-15,-1 8 0 0,-9 5 0 0,0 0 0 16,11 3 0-16,-3 3 0 0,-2 7 128 0,-1 2-128 16,-1 5 0-16,-2 2 0 0,0 2 0 0,-2 3 0 15,0 3 0-15,-3 1 0 0,-1 4 0 0,-2 6 0 16,-3 0 0-16,0 1 0 0,0 2 0 0,-3-3 0 16,-2-1 0-16,-3-3 144 0,-1-2-144 0,2-5 128 15,-1-7 192-15,1-3 16 0,-1-3 16 0,2-3 0 0,1-3-16 16,0-7 0-16,-3-4 0 0,4-1 0 0,-1-4-16 0,1-4-16 15,0-3 0-15,3 0 0 0,1-5-160 0,3-2-16 16,1-4-128-16,3 0 192 0,4 0-192 0,3 3 0 16,5 1 0-16,1 1 0 0,3 2 0 0,4 0 0 15,2 1 0-15,2 3-160 0,1 3 160 0,4-2 0 16,1 4-144-16,1 2 144 0,1 1 0 0,2 8-144 16,1 1 144-16,0 1 0 15,0 4-576-15,-4-1-16 0,1 3 0 0,0-3-9056 16,-4-1-1808-16</inkml:trace>
  <inkml:trace contextRef="#ctx0" brushRef="#br0" timeOffset="33245.87">25637 4920 20271 0,'-14'-5'1792'0,"14"5"-1424"0,-7-4-368 0,7 4 0 15,0 0 800-15,0 0 96 0,0 0 0 0,-8 2 16 16,8-2-160-16,-6 8-48 0,6-8 0 0,-7 10 0 16,-2 2-144-16,2 2-48 0,-1-3 0 0,1 2 0 15,-2 2-128-15,-1-1-48 0,1-1 0 0,1 1 0 0,-1-2-16 0,3 0 0 16,-2-3 0-16,2 0 0 0,6-9 0 0,-7 6-16 15,7-6 0-15,0 0 0 0,0 0-112 0,0 0-32 16,0 0 0-16,0 0 0 0,-2-6 160 0,2-6 16 16,4-4 16-16,2-2 0 0,4-3-144 0,2-1-16 15,0-4-16-15,2 3 0 0,0-5-176 0,2 4 192 16,1 3-192-16,1-1 192 0,0-1-192 0,-3 5 192 16,-3 3-192-16,-2 5 192 0,-3 1-192 0,-7 9 0 15,0 0 0-15,0 0 0 0,0 0 128 0,0 0-128 16,2 11 128-16,-5 6-128 0,-4 1 128 0,-5 2-128 15,-3 7 128-15,-3-3-128 0,-4 1 128 0,0 2-128 16,-1-3 128-16,0-1-128 0,0-1 128 0,3-2-128 16,1-1 0-16,2-1 128 0,3-5-128 0,3-5 0 0,2-1 0 0,9-7 128 15,0 0-128-15,0 0 0 0,0 0 0 0,-2-9 128 16,4-5-352-16,3-1-80 0,1-2-16 0,6-1 0 31,-1 1-2528-31,2-2-512 0</inkml:trace>
  <inkml:trace contextRef="#ctx0" brushRef="#br0" timeOffset="33598.39">26019 5104 16575 0,'-13'-1'736'0,"13"1"160"0,-8 0-720 0,8 0-176 15,0 0 0-15,0 0 0 0,0 0 2448 0,0 0 464 16,0 0 96-16,0 0 0 0,4-13-768 0,5 3-144 15,2-3-48-15,5 0 0 16,2-1-2048-16,4 2-304 0,1-2-112 0,1 1-32 0,2 3 448 0,-2-2 0 16,1 2 192-16,1 1-64 0,-2 3-128 0,-4-3-240 0,2 5 64 0,-6-1 16 31,0 0-864-31,-4 4-160 0,-1 1-32 0,-1 4-7840 0,-4 2-1568 16</inkml:trace>
  <inkml:trace contextRef="#ctx0" brushRef="#br0" timeOffset="33781.47">26014 5245 2751 0,'-6'5'256'0,"6"-5"-256"0,-6 12 0 0,6-12 0 15,0 0 3712-15,0 9 688 0,0-9 144 0,0 0 16 16,9 7-2400-16,2-4-496 0,1-3-80 0,4-2-32 16,3 0-512-16,3-4-96 0,5-1-32 0,2-3 0 15,-2 1-272-15,3-2-48 0,1 0-16 0,-2-1 0 16,-2 2-576-16,-2 1 0 0,-1-3 0 0,-2 3-8976 15,-1-3-1696-15</inkml:trace>
  <inkml:trace contextRef="#ctx0" brushRef="#br0" timeOffset="34206.62">27142 4875 17903 0,'0'0'784'0,"-2"-6"176"0,2 6-768 0,-1-12-192 0,1 4 0 15,-2-1 0-15,2 9 1040 0,-2-5 176 0,-2-1 16 0,4 6 16 16,0 0-384-16,-9-1-80 0,-2 2-16 0,-1 5 0 15,-2 5-304-15,-2 2-64 0,-2 4-16 0,0 6 0 16,0 2-80-16,-1 2-32 0,-1 4 0 0,2 2 0 16,1 3-48-16,4 0-16 0,-1 1 0 0,5-1 0 15,2-4-208-15,5-2 128 0,0-6-128 0,4-2 0 16,4-4 240-16,3-4-48 0,1-8-16 0,4-5 0 16,3-3 528-16,3-6 96 0,2-6 32 0,4-4 0 15,5-3 48-15,-1-7 16 0,3 0 0 0,2-4 0 16,-2-1-288-16,-4 0-48 0,-5 1-16 0,-4 3 0 0,-4-1-32 15,-4 0 0-15,-3 0 0 0,-4-1 0 0,-2 5-176 16,-4-1-32-16,-3 4-16 0,0 3 0 0,-6 2-288 16,-2 4 0-16,-2 1 0 0,-3 7 0 15,-5-1-1472-15,-2 5-416 0,1-1-80 16</inkml:trace>
  <inkml:trace contextRef="#ctx0" brushRef="#br0" timeOffset="35858.66">27951 4974 19343 0,'0'0'848'16,"0"0"192"-16,0 0-832 0,0 0-208 0,0 0 0 0,0 0 0 0,0 0 720 0,14-5 112 16,2 0 0-16,5-1 16 0,1-6-176 0,5 2-32 15,2-2-16-15,2 0 0 0,1 1-288 0,2-2-48 16,0 1-16-16,-1 4 0 0,-1-1-528 0,-3 2-96 0,-4 1-32 0</inkml:trace>
  <inkml:trace contextRef="#ctx0" brushRef="#br0" timeOffset="36030.28">27981 5164 21999 0,'0'0'960'0,"0"0"224"0,0 0-944 0,10 0-240 0,3-2 0 0,2 1 0 16,2-3 320-16,2 1 32 0,4-8 0 0,2 3 0 15,3-6-80-15,4-2-16 0,0 2 0 0,1-1 0 16,1 0-128-16,1 1-128 0,-2 0 144 0,-4 1-7344 15,-4 2-1472-15</inkml:trace>
  <inkml:trace contextRef="#ctx0" brushRef="#br0" timeOffset="36315.33">28206 4678 15375 0,'0'0'672'0,"0"0"160"0,8 8-672 0,2-3-160 0,3-3 0 0,5 2 0 0,-1-1 928 0,5 1 160 15,1-4 16-15,1-3 16 0,3 2-96 0,-1-2 0 16,1 2-16-16,0 1 0 0,-1 0-112 0,2 4 0 16,0 2-16-16,0 3 0 0,0 2-416 0,0 2-80 0,-5 1 0 0,-2 5-16 15,-2 3-368-15,-5 1 0 0,-6 1 0 0,-2 3 128 16,-5-1-128-16,-4 2 0 0,-3-4 0 0,-3 3 0 15,-2-4 0-15,-3 1-240 0,-2 2 64 0,-1-5 16 32,-3-3-400-32,1 0-80 0,2-2 0 0,0-3-6976 0,1-4-1376 0</inkml:trace>
  <inkml:trace contextRef="#ctx0" brushRef="#br0" timeOffset="36675.51">29128 4641 21183 0,'-13'9'1888'0,"4"-2"-1504"0,0 5-384 0,-1 1 0 0,0 9 208 0,1 2-16 16,0 1-16-16,5 3 0 0,-2-1 48 0,2 1 16 15,0 2 0-15,4-2 0 0,3 0-96 0,2-5-16 16,1 0 0-16,5-5 0 0,0-4 32 0,4-4 0 16,0-6 0-16,3-4 0 0,1-3-160 0,3-6 160 15,2 0-160-15,2-7 160 0,4-1 48 0,-1-2 16 16,-2-4 0-16,-2-2 0 0,-3 1 160 0,-4-3 48 16,-4-1 0-16,-3-1 0 0,-4 2 272 0,-1-3 48 0,-6 1 16 15,-3-2 0-15,0-1-112 0,-4 0-16 16,0 3 0-16,-2 4 0 0,-1 3-400 0,-2 4-96 0,-1 3-16 0,-1 4 0 31,-1 3-512-31,-3 3-128 0,1 1 0 0,0 4-13152 0</inkml:trace>
  <inkml:trace contextRef="#ctx0" brushRef="#br0" timeOffset="37010.44">29753 4573 14735 0,'0'0'1312'0,"0"0"-1056"15,0 0-256-15,0 0 0 0,0 0 1472 0,13-2 256 16,1 0 32-16,4-3 16 0,2-5-832 0,3-1-176 16,0-1-16-16,3-2-16 0,1 1-336 0,-1 2-64 15,-2-2-16-15,-3 1 0 16,-3 1-608-16,-3 1-128 0,-2 2-32 0</inkml:trace>
  <inkml:trace contextRef="#ctx0" brushRef="#br0" timeOffset="37176.24">29829 4665 17503 0,'0'0'768'0,"0"0"176"0,13-5-752 0,0 0-192 0,2 2 0 0,3-4 0 15,0 2 1680-15,2-1 304 0,0-3 64 0,2 1 16 16,1-3-1312-16,-3 1-272 0,3-2-48 0,0-3-16 15,0 0-256-15,0 1-160 0,-3 2 192 0,0-2-192 32,0 0-1440-32,-3-1-400 0</inkml:trace>
  <inkml:trace contextRef="#ctx0" brushRef="#br0" timeOffset="37693.41">30498 4330 17791 0,'0'0'784'0,"0"0"176"0,0 0-768 0,-1 9-192 0,1-9 0 16,0 0 0-16,0 0 768 0,0 0 128 0,0 0 32 0,13-4 0 16,-2-2-272-16,0-5-48 0,0 3-16 0,-1-5 0 15,-4-4-208-15,3 0-32 0,0-1-16 0,0 0 0 16,-3 0 32-16,1 0 0 0,-1 2 0 0,0 2 0 16,-1 2-16-16,0 0 0 0,-1 3 0 0,-4 9 0 15,3-7-224-15,-3 7-128 0,0 0 160 0,0 0-160 16,0 0 0-16,0 0 128 0,-4 16-128 0,0 0 0 15,0 2 0-15,0 1 0 0,1 0 128 0,-1 7-128 16,0 3 0-16,2 3 0 0,-5-3 0 0,3 1 0 16,1 0 0-16,-1-6 0 0,0-1 0 0,1-4 0 15,2-5 432-15,0-2-16 0,1-12 0 0,0 0 0 16,0 0 416-16,0 0 96 0,0 0 16 0,0 0 0 0,0 0-208 0,10-1-32 16,0-4-16-16,0-5 0 0,0-3-416 15,1 0-80-15,-2-3 0 0,1-3-16 0,1-3-176 16,-1 2 0-16,-1 1 144 0,1 1-144 0,2 3 0 0,-2 2-240 15,3 0 48-15,-3 2 0 16,-1 5-384-16,-2 0-64 16,-7 6 0-16,11-1-16 0,-11 1-1712 0,11 4-320 0,-1 0-80 0,3 1-16 0</inkml:trace>
  <inkml:trace contextRef="#ctx0" brushRef="#br0" timeOffset="38319.97">31184 3926 16863 0,'0'0'752'0,"0"0"144"0,0 0-704 0,0 0-192 0,0 0 0 0,-1 12 0 15,0-3 560-15,-2 3 80 0,0 0 0 0,-1 1 16 16,-1 2 112-16,0 3 32 0,0 1 0 0,-2 2 0 16,2 3-304-16,0-3-64 0,1 1-16 0,0 1 0 15,2 0-288-15,1-3-128 0,1-1 0 0,1 0 128 16,-1 0 0-16,5-3 0 0,-1-9 0 0,3 1 0 16,4-6 336-16,3-2 64 0,3-1 16 0,1-7 0 15,-1-3-16-15,3-4 0 0,3-3 0 0,0 0 0 0,0 0 64 0,1-1 16 16,0-4 0-16,1-1 0 0,-3 0-288 15,-2 0-64-15,1-4-16 0,-2 4 0 0,-2-3-240 0,0 6 176 16,-2-1-176-16,-1 4 160 0,-1 3-160 0,-3 2 0 16,-4 7 0-16,-6 6 0 0,0 0 0 0,0 0 0 15,0 0 0-15,6 9 0 0,-5 3-160 0,-2 5 160 16,-2 1 0-16,-1 5-144 0,-1 5 144 0,-4 5 0 16,3 4 0-16,-3 2 0 0,-1 3 0 0,0 6-128 15,-3 8 128-15,-2 3 0 0,-3 3 0 0,-1 0 0 16,0 4 0-16,-2 0 0 0,0-6 0 0,2-1 0 15,2-5 0-15,2-6 0 0,0-3 0 0,1-8 0 16,0-3 0-16,0-5 0 0,1-2 0 0,2-4 0 0,-1-4 0 16,1-1 128-16,-3-4 112 0,2-8 16 15,1-1 16-15,1-2 0 0,1-8 80 0,1-2 16 16,1-3 0-16,0-6 0 0,2-6 80 0,1-2 32 0,4-7 0 0,2-3 0 16,1-4-272-16,4 0-48 0,2 1-16 0,2 1 0 15,6 6-144-15,2 4 192 0,2 1-192 0,3 5 192 16,2 2-192-16,2 5 0 0,1 2 0 0,3 7 0 15,2 1 0-15,-2 5-176 0,2 3 176 0,1 1-128 32,-1 4-912-32,-1 0-176 0,-3 3-48 0,-2 1-8560 0,-2 1-1712 0</inkml:trace>
  <inkml:trace contextRef="#ctx0" brushRef="#br0" timeOffset="42149.38">25186 1147 9215 0,'-20'1'400'0,"7"2"96"0,-1 0-496 0,-1 2 0 0,1 1 0 0,-1-1 0 15,1-1 2384-15,0 0 384 0,1 3 80 0,-1 0 16 16,2 2-1456-16,2-3-304 0,1 0-48 0,3 1-16 15,0-4-208-15,6-3-64 0,0 0 0 0,0 0 0 16,0 0 32-16,0 0 0 0,0 0 0 0,0 0 0 16,10-194-192-16,4 362-32 0,-1-184-16 0,3-4 0 0,4 0-160 0,3-2-16 15,1 1-16-15,1-1 0 16,-1-5-144-16,0 4-32 0,0-1 0 0,-5 0 0 0,1 1-192 0,-6 4 128 16,0 0-128-16,-1 4 0 0,-4 1 128 15,0 4-128-15,-1 0 0 0,-8 10 144 0,0 0-144 0,0 0 0 16,0 0 0-16,0 0 0 0,6 15 0 0,-2 3 0 15,-2 2 0-15,1 4 0 0,-1 1 0 0,0 2 0 16,-1 6 0-16,-1 2 0 0,0-1 0 0,-1 4 0 16,-2 0 0-16,-1 2 0 0,-1-1 0 0,-2-1 0 15,-1 0 0-15,0-2 0 0,-1-2 0 0,3-1 0 16,-4-4 0-16,2-1 0 0,-2-5 0 0,2-1 0 16,2-6 0-16,1-3 0 0,2-1 176 0,3-12-48 15,0 0-128-15,0 0 192 0,0 0 224 0,0 0 32 0,0 0 16 16,0 0 0-16,0 0-16 0,7-17-16 0,0-3 0 15,-1-6 0-15,1 0-224 0,2-5-32 0,-1 1-16 0,2-5 0 16,1-3-160-16,1 1 0 0,-1 2 144 0,4-1-144 16,1-1 0-16,4 3 0 0,-1 3 0 0,3 3 0 15,2 2 0-15,3 2 0 16,-1 2 0-16,5 3-128 0,1 0 128 0,-1 2 0 0,0 1 0 0,1 1-128 16,-2 2 128-16,-1 3 0 0,-3-1 0 0,-5 4 0 15,-3-2-128-15,-3 4 128 0,-2 0-128 0,-1 0 128 16,-1 3-1408-1,-1 4-208-15,-10-2-48 0</inkml:trace>
  <inkml:trace contextRef="#ctx0" brushRef="#br0" timeOffset="42540.58">26158 1221 24879 0,'0'0'2208'16,"-6"4"-1760"-16,1 2-448 0,5-6 0 0,0 0 432 0,0 0 0 0,0 0 0 0,10 9 0 16,3-5 288-16,2-2 64 0,4-2 16 0,5-2 0 15,3-3-96-15,4-4-32 0,2 0 0 0,3-1 0 16,4 3-288-16,2-2-48 0,4 2-16 0,1 0 0 16,1 0-128-16,2 2-16 0,0-5-16 0,-1 2 0 15,-6-3-32-15,-4 2-128 0,-3-3 192 0,-4 5-64 16,-2-4-128-16,-2 5 0 0,-4-2-160 0,-2 3 160 31,-3 2-1856-31,-3-1-288 0,-2-3-48 0,-14 7-10528 0</inkml:trace>
  <inkml:trace contextRef="#ctx0" brushRef="#br0" timeOffset="42769.4">26339 1574 14735 0,'0'0'1312'0,"0"0"-1056"0,0 0-256 0,0 0 0 0,14 5 2368 0,2-2 432 16,2-2 80-16,4-1 0 0,2-2-1568 0,4-1-320 15,4-5-64-15,2 1-16 0,3-5-192 0,2 3-32 16,6-3-16-16,-4 3 0 0,0-3-272 0,-1 2-48 16,-1 0-16-16,-3-3 0 0,-3 1-192 0,-1 0-144 15,-3-2 192-15,-4 4-192 16,-4 0-320-16,-1 0-160 0,-2 2-32 0,-4-2-13376 0</inkml:trace>
  <inkml:trace contextRef="#ctx0" brushRef="#br0" timeOffset="43132.14">26804 655 18431 0,'-11'-1'1632'0,"1"-2"-1312"0,1 2-320 0,1 2 0 0,8-1 544 0,-8 12 32 16,1-2 16-16,-1 1 0 15,2-2 400-15,-3 4 80 0,0 4 16 0,1 3 0 0,3 3-416 16,-2 5-80-16,-3 5-16 0,-1 2 0 0,1 5-192 0,-1 2-32 15,-2 7-16-15,0 3 0 0,1 2 80 0,-2 1 16 16,0 0 0-16,0 0 0 0,0 0-160 0,0-2-16 16,-2-1-16-16,2-2 0 0,0-7-240 0,2-1 144 15,-1-5-144-15,2-3 128 0,-1-2-128 0,1-3 160 16,-1-2-160-16,2-3 160 0,1-2-160 0,0-3 0 16,2-3 0-16,0-1 0 15,1-1-592-15,3-5-160 0,0-1-16 0</inkml:trace>
  <inkml:trace contextRef="#ctx0" brushRef="#br0" timeOffset="43530.93">27951 834 26719 0,'0'0'1184'0,"-8"6"240"0,1 1-1136 0,-2 3-288 0,-3 6 0 0,-3 1 0 16,-7 8 192-16,-1 0 0 0,-3 5-16 0,-2 2 0 16,-3 4 176-16,2 3 32 0,-1 2 16 0,2 2 0 15,2 0-240-15,3-2-160 0,0 2 192 0,7-5-192 0,1-3 0 0,4-6 0 16,6-2 0-16,5-6 0 0,5-3 208 0,6-4-64 15,4-5-16-15,1-1 0 0,7-8 368 16,3-4 64-16,2-4 16 0,2-2 0 16,3-3 144-16,0-3 48 0,2-3 0 0,-2-4 0 0,-3 0-128 0,1-1 0 15,-2-6-16-15,0 4 0 0,-2-2-176 0,-3 1-48 16,-4-3 0-16,-2 0 0 0,-6 2-160 0,-5-2-48 16,-4-1 0-16,-6 3 0 0,-3-3 0 0,-3 7-16 15,-4-2 0-15,-2 5 0 0,-3 3-368 0,-1 2-80 16,0 4-16-16,0 3 0 15,0-1-2144-15,0 2-448 0,-2 2-64 0</inkml:trace>
  <inkml:trace contextRef="#ctx0" brushRef="#br0" timeOffset="44880.76">28565 528 3679 0,'14'-5'320'0,"-2"0"-320"0,2 1 0 0,3 0 0 15,1 2 3328-15,0-1 576 0,-1-2 128 0,1 3 32 16,-1-2-2704-16,-1 1-528 0,1 2-128 0,-1 0 0 16,-2-2-16-16,0 3 0 0,-4 0 0 0,-10 0 0 0,0 0-384 0,0 0-80 15,0 0-16-15,0 0 0 0,0 0 176 0,0 0 48 16,0 0 0-16,0 0 0 0,0 0-80 0,-9 1-16 15,-1-1 0-15,-2 0 0 0,-4 0-208 0,0 0-128 16,1 0 128-16,-1-1-128 0,-4-1 128 0,1-2-128 16,-1 0 160-16,-3 0-160 0,-2 2 144 0,0-1-144 15,-3-2 128-15,12 3-128 0,-6-2 288 0,-1 1-32 16,-5-1 0-16,-4-1 0 0,-5 1 16 0,-2 1 0 16,-9-2 0-16,-44-4 0 0,11 5-96 0,7-1-32 15,6 1 0-15,-2 1 0 0,-2 0-144 0,-3 0 0 16,-5-3 0-16,2 1 0 0,0 3 0 0,3 1 0 15,-1 0 0-15,-2-2 0 0,-3-2 0 0,0 0 0 16,-1 3 0-16,7-1 0 0,3 2 0 0,-3-2 0 16,-4-1 0-16,-2-1 0 0,-2 1 0 0,3 2 0 0,5 2 0 15,0 0 128-15,1-1-128 0,-1 1 0 0,0-3 0 0,1 2-176 16,1 1 176-16,5 1 0 0,7 2 0 0,-2-3 0 16,-5 1 0-16,1-1 0 0,-4 0 0 0,1 0 0 15,4 4 0-15,6 2 0 0,5-1 0 0,3-1 0 16,0 1 0-16,1 1 0 0,0-3 0 0,1-2 0 15,3 2 0-15,3 1 0 0,4-2 0 0,3 3 0 16,4-2 0-16,4-1 0 0,3 1 0 0,5-1 0 16,1 0 0-16,4-1 0 0,2-1 0 0,1 0 0 15,2-1 0-15,1-1 0 0,-1 1 0 0,11 1 0 16,-8-2 208-16,1-1 80 0,7 3 16 0,0 0 0 16,0 0 224-16,0 0 48 0,-5-5 16 0,5 5 0 15,0 0-320-15,0 0-64 0,-4-6-16 0,4 6 0 0,0 0-192 16,0 0 0-16,0 0 128 0,0 0-128 0,0 0 0 0,0 0 0 15,0 0 0-15,0 0 0 0,-1 11 0 0,1-6-128 16,-1 5 128-16,-2 0 0 0,1 4 0 0,-2 3 0 16,0 2 0-16,0 4 0 0,0 4 0 0,-4 25 0 15,-3 0 0-15,1-4 144 0,-3 2-144 0,0-2 0 16,-4 3 0-16,0-3 128 0,0 3-128 0,-2 1 0 16,-2 0 0-16,0 0 128 0,-2 0-128 0,-1 3 0 15,-2 0 0-15,2-1 0 0,1 1 0 0,-1 0 0 16,0 1 0-16,1-3 0 0,0-5-160 0,1 2 160 15,2 1 0-15,1-5-144 0,-1 1 144 0,2-8 0 0,3-3 0 16,2-2 0-16,3-2 0 0,2-6 0 16,2 2 0-16,2-6 0 0,0-4 0 0,2-2 0 0,2-2 0 0,0-4 128 15,0 2-128-15,2-5 0 0,-2-7 0 16,4 11 0-16,-4-11 0 0,8 7 128 0,-8-7-128 0,14 8 0 16,2-6 0-16,3 2 0 0,2-1 0 15,0-2 0-15,3-1 0 0,4 0 0 0,3-1 0 0,3 2 0 16,7 3 0-16,6-2 0 0,2 0 0 0,6-2-128 15,4-2 128-15,-1 1 0 0,-1-3 0 0,2 0 0 16,4-2 0-16,6-4 0 0,6 2 0 0,2-2 0 16,1 1 0-16,-2-1 0 0,-5 5 0 0,2-4-128 15,1 1 128-15,3 2 0 0,4-1 0 0,-2 1 0 16,-5-2 0-16,-2 0 0 0,2 3 0 0,4-2 0 16,3 4 0-16,-1 1 0 0,-4 0 0 0,-2 2 0 15,-4-1 0-15,1 2 0 0,-3-1 0 0,2 1 0 16,-1 3 0-16,-2 0 0 0,-4 1 0 0,-4-1 0 0,-6-2 0 15,2 2 0-15,-3-1 0 0,1 2 0 0,0-3 0 16,2-1 0-16,1-1 0 0,1 0 0 0,0 0 0 0,1 0 0 16,-4 0 0-16,4-1 0 0,-1 0 0 0,0 1 144 15,0 1-144-15,-2 2 0 0,-2 1 0 0,-3 2 0 16,-4-1 0-16,-6-1 0 0,-4 2 0 0,-3 2 0 16,-3-4 0-16,2 1 0 0,-4 0 0 0,-1-1 0 15,-2-2 0-15,-2 1 0 0,0-1 128 0,-1-1-128 16,3-1 0-16,-2 0 0 0,0 2 0 0,-2-2 0 15,1-2 0-15,-3 2 0 0,0-1 0 0,-2 1 0 16,-1-1 0-16,-1 0 0 0,1-1 0 0,-1 2 0 16,0 0 0-16,-1 2 0 0,-1-1 0 0,-2 0 0 0,1 0 0 15,-2-1 0-15,-10 0 0 0,11 0 0 0,1 0 0 16,-12 0 0-16,10-2 128 0,1-1-128 0,0 1 144 0,-1-1-144 16,-1-4 272-16,-2-2-32 0,-2-7-16 0,4-1 0 15,0-2 96-15,0-3 32 0,-1-5 0 0,1-1 0 16,-2-6 64-16,0-3 16 0,-4-5 0 0,1-1 0 15,-3-5-80-15,-2-6-16 0,-1-7 0 0,-3-5 0 16,-2-2 48-16,1-4 16 0,-1-1 0 0,-3 2 0 16,4-1-48-16,5 11-16 0,-2 5 0 0,3 6 0 15,-1 0-192-15,5 9-144 0,-2 4 192 0,2 6-192 16,-1 1 0-16,-1 8 0 0,-2 2 0 0,0 3 0 16,-2 0 0-16,-1 4-224 0,1 3 32 0,-1-1 16 15,-1 2-2080-15,-1 1-432 16</inkml:trace>
  <inkml:trace contextRef="#ctx0" brushRef="#br0" timeOffset="46317.15">29479 6211 1839 0,'0'0'160'0,"0"0"-160"0,0 0 0 0,0 12 0 16,0-12 1248-16,-2 8 224 0,2-8 32 0,0 0 16 16,0 0-1200-16,-2 11-320 0,2-11 128 0</inkml:trace>
  <inkml:trace contextRef="#ctx0" brushRef="#br0" timeOffset="46565.87">29420 6187 7359 0,'0'0'320'0,"0"0"80"0,-7-5-400 0,0 1 0 0,0 2 0 0,7 2 0 15,-4-6 1408-15,4 6 192 0,-5-6 32 0,5 6 16 16,-3-5-976-16,3 5-192 0,-4-5-32 0,4 5-16 16,0 0-144-16,-3-8-32 0,3 8 0 0,0 0 0 0,0 0-64 0,0 0 0 15,0 0-16-15,0 0 0 0,-6-5-176 0,6 5 160 16,0 0-160-16,0 0 160 0,0 0-160 0,0 0 0 16,0 0 0-16,0 0 0 0,0 0 0 0,0 0 0 15,0 0 0-15,0 0 0 0,0 0 0 0,0 0 0 16,-7 0 0-16,7 0 0 0,0 0-368 0,0 0 0 15,-9 1 0-15,9-1 0 16,0 0-592-16,-9 3-128 0,1 0-32 0,2 0 0 16,-2-1 144-16,1-1 16 0,0 3 16 0,1 0-3104 0</inkml:trace>
  <inkml:trace contextRef="#ctx0" brushRef="#br0" timeOffset="46897.69">28754 6706 17503 0,'0'0'1552'0,"0"0"-1232"0,0 0-320 0,0 0 0 16,0 0 1408-16,0 0 208 0,6-8 48 0,5 0 16 0,1-4-992 0,6-2-208 16,4-3-32-16,4-2-16 0,1-1 160 0,1-2 48 15,1-2 0-15,2-3 0 0,1 2 0 0,1-3 16 16,0 2 0-16,0 2 0 0,2 5-272 0,1 1-64 16,-4-2-16-16,0 4 0 0,-2 3-512 0,-3 4-112 15,-6 4 0-15,-2-1-16 16,-5 2-1696-16,-3 1-336 0,-11 3-64 0,0 0-8304 15</inkml:trace>
  <inkml:trace contextRef="#ctx0" brushRef="#br0" timeOffset="47076.89">29006 6741 9215 0,'-4'10'816'0,"0"4"-656"15,0 0-160-15,3-2 0 0,2-2 2048 0,-1-10 384 0,0 0 80 0,12 6 16 16,1-1-1376-16,2-7-256 0,4-3-64 0,2-3-16 15,0-3-112-15,7-3 0 0,2-3-16 0,3-3 0 16,3-3-144-16,-1 1-32 0,6-3 0 0,-3 2 0 16,-1 0-512-16,-5 0-272 0,-3 2 16 0,-5 0-10880 15</inkml:trace>
  <inkml:trace contextRef="#ctx0" brushRef="#br0" timeOffset="47373.64">29045 6153 8287 0,'0'0'736'0,"0"0"-592"0,14-2-144 0,0-3 0 0,1 1 2912 0,6 1 544 16,3-2 128-16,4-3 0 0,1 2-2192 0,4-2-448 15,3 0-96-15,1 5-16 0,1-3-32 0,-1 6-16 16,-3 4 0-16,0 1 0 0,-3 7-480 0,-2-2-112 15,0 4 0-15,-2 4-16 0,-4 1-176 0,-3 2 0 16,-1 4 0-16,-2 0 0 0,-5 5 128 0,-1 0-128 16,-4 5 0-16,-4 2 128 0,-1 3-128 0,-2-4 0 15,-2-1 144-15,2-5-144 0,-4 1 128 0,-1-2-128 16,-1-2 160-16,0-1-160 0,1-4 0 0,2-3 0 16,-1-1 0-16,1-5 0 15,2-6-1280-15,1-7-368 0,0 0-64 0</inkml:trace>
  <inkml:trace contextRef="#ctx0" brushRef="#br0" timeOffset="47822.68">30020 6069 20271 0,'0'0'896'0,"-9"-2"192"0,2 0-880 0,7 2-208 0,0 0 0 0,0 0 0 15,-7 9 1664-15,2 2 304 0,1 5 48 0,2 0 16 16,-1 2-1520-16,2 2-320 0,-2 3-48 0,2 5-16 16,0-1-128-16,2 6 128 0,3 2-128 0,0 0 128 0,1-1-128 0,-1-5 0 15,2-1 0-15,3-4 128 0,0-5-128 0,1-3 0 16,1-4 0-16,2-4 0 0,1-4 0 0,4-4 0 16,1-5 0-16,0-4 0 0,0-8 320 0,2-2 128 15,1-4 16-15,1-1 16 0,1 1 192 0,-1-6 32 16,1 0 16-16,2-3 0 0,-1 4-336 0,-3 3-64 15,-3-3 0-15,-2 4-16 0,-5 2-304 16,2 3 160-16,-4 1-160 0,-1 4 128 0,-1 5 64 0,-8 9 0 16,0 0 0-16,10 3 0 0,-10-3-64 0,8 12-128 15,-2 8 192-15,-1 5-64 0,0 0-128 0,-1 7 0 16,-3 4 0-16,-2 3 0 0,-3 7 0 0,-2 1 0 16,-3 3 0-16,-1 2 0 0,-4 0 0 0,-4 2 0 15,0 1 0-15,-3-2 0 0,-4 0 0 0,1-3 0 16,1-5 0-16,-1 1 0 0,0-4 0 0,0 0 128 0,1-3-128 15,3-2 128-15,2-5-128 0,0-8 0 0,2-4 144 16,2-1-144-16,2-6 0 0,5-4-128 0,7-9 0 0,0 0 0 31,-9-8-1584-31,2-3-304 0,4-7-64 0</inkml:trace>
  <inkml:trace contextRef="#ctx0" brushRef="#br0" timeOffset="48112.56">30778 6123 25455 0,'0'0'1120'0,"0"0"240"0,0 0-1088 0,0 0-272 0,15-1 0 0,2-3 0 0,0-2 704 0,5 0 96 16,1-6 16-16,2 1 0 0,1-5-16 0,2 0 0 15,2 2 0-15,-3 0 0 0,1-1-416 0,0-1-64 16,-2 1-32-16,1 1 0 16,-5 3-1248-16,-2 2-240 0,-2 0-48 0</inkml:trace>
  <inkml:trace contextRef="#ctx0" brushRef="#br0" timeOffset="48280.76">30893 6373 25791 0,'0'0'2304'0,"0"0"-1856"0,0 0-448 0,0 0 0 0,16 0 720 0,0-3 48 0,1-6 16 0,2 1 0 16,1-2-432-16,2 0-96 0,1-5 0 0,-1-3-16 15,3-1 32-15,1-3 16 0,4-2 0 0,0 1 0 16,1 0-288-16,0-4-256 0,1 1 64 0,-3-1-13184 15</inkml:trace>
  <inkml:trace contextRef="#ctx0" brushRef="#br0" timeOffset="48672.98">31693 5665 17903 0,'0'0'784'0,"0"0"176"0,0 0-768 0,0 0-192 0,5-8 0 0,-5 8 0 0,0 0 1168 0,0 0 192 16,4-9 48-16,-4 9 0 0,0 0-256 0,0 0-64 15,0 0 0-15,-10 5 0 0,-2 3-448 0,1 6-112 16,-1 2-16-16,-2 3 0 0,-1 8-64 0,0 4 0 16,-2 2-16-16,1 5 0 0,1 6-208 0,1-2-32 15,1 1-16-15,1-1 0 0,6-4 144 0,4-2 48 16,4-4 0-16,3-6 0 0,4 1 384 0,1-7 80 0,4-7 0 15,1-1 16-15,5-2-48 0,-1-6-16 0,1-4 0 16,4-3 0-16,2-3 48 0,3-3 0 0,4-8 0 16,2-2 0-16,2-6-256 0,4-2-64 0,0-2 0 0,-2 0 0 15,-1-4-240-15,-2-2-48 16,-3 0-16-16,-4-1 0 0,-6 2-16 0,-4 2-16 0,-3 0 0 0,-4 4 0 16,-4 2-176-16,-3 4 160 0,-4 4-160 15,-2 4 160-15,-4 5-160 0,-4 0 192 16,-4 3-192-16,-5 4 192 0,-5-1-192 0,-6 3-224 0,-4 3 48 0,-6-2 16 31,-7 3-1648-31,-2-1-336 0,-2 1-64 0,-1-3-15312 0</inkml:trace>
  <inkml:trace contextRef="#ctx0" brushRef="#br0" timeOffset="50738.75">15058 9449 15663 0,'1'-14'1392'0,"3"0"-1120"0,-2 0-272 0,5-3 0 16,-1-1 176-16,3 0-32 0,2 2 0 0,-3-1 0 16,-2 3 64-16,1 2 16 0,-2 0 0 0,0 1 0 15,-4 3 224-15,2-1 64 0,1 3 0 0,-2-3 0 16,-2 9 128-16,3-6 16 0,-3 6 16 0,0 0 0 16,0 0-224-16,0 0-32 0,0 0-16 0,0 0 0 15,0 0-240-15,0 0-160 0,9 10 192 0,-3 1-192 16,-1 5 160-16,-2 3-160 0,-2 6 128 0,-1 2-128 15,-1 6 288-15,-1 2-32 0,1 4 0 0,1 1 0 0,3 5 16 16,0-3 0-16,2 2 0 0,3-2 0 0,1 1-112 16,2-3-32-16,2-10 0 0,0-4 0 0,0-7 80 0,2-8 16 15,0-2 0-15,2-3 0 0,-2-3 80 0,3-6 16 16,1-3 0-16,1-3 0 0,3-2-80 0,2-6-16 16,2-8 0-16,1-2 0 0,0-7-224 0,0 1 0 15,0-2 0-15,-3 1 0 0,3-2-208 0,-2 0 64 16,-2-1 16-16,-1 0 0 0,-2 1 128 0,-2 2 0 15,0 0 0-15,-1 2 0 0,0-1 0 0,-1 1 0 16,-3 0 0-16,0 6 0 0,0-2 0 0,-2 7 0 16,0 6 160-16,-2 7-160 0,-1 3 0 0,-9 5 0 15,11 8 0-15,-1 1 0 0,-2 2 0 0,-2 7 0 0,1 4 0 16,-2 4-160-16,0 2 160 0,0 5 0 0,-1 3 0 16,1 7 128-16,-1 9-128 0,-4 9 0 0,0 7 0 15,0 7 128-15,-5 2-128 0,-1 8 0 0,-1 4 0 0,-2 5 0 16,0 11 0-16,-4-4 0 0,2-2 128 0,-3 3-128 15,-1-3 192-15,-6 0-48 0,-2-8 0 16,-1-4 0-16,-2-3 240 0,-4-6 64 0,-1-7 0 0,0-7 0 16,2-7 16-16,0-12 16 0,4-1 0 0,-1-9 0 15,0-9-160-15,2-6-48 0,1-3 0 0,0-7 0 16,1-9 32-16,0-7 0 0,-1-3 0 0,0-9 0 16,3-9-160-16,-3-3-16 0,3-8-128 0,-1-9 192 15,1-9-192-15,2-5-240 0,5-2 48 0,6 1 16 16,2 0 176-16,9 5-208 0,2 3 80 0,5 3 128 15,3 2-192-15,7 6 192 0,-4-1-160 0,5 8 160 16,1 2 0-16,4 8 128 0,2 2 16 0,4 2 0 0,4 6 48 0,3 5 16 16,2 1 0-16,4 6 0 0,2 3-208 15,-1 5 0-15,1 6 0 0,-5 2 0 0,-5 4 0 0,-3 3-240 16,-1 4 80-16,-4 1 16 16,-3 5-2160-16,-3 2-448 0,4 13-64 15,-8-11-32-15</inkml:trace>
  <inkml:trace contextRef="#ctx0" brushRef="#br0" timeOffset="51168.33">16527 9401 21183 0,'-9'-7'1888'0,"4"3"-1504"0,5 4-384 0,0 0 0 0,0 0 1488 0,0 0 240 16,0 0 32-16,0 0 16 0,13 0-1088 0,3 0-224 15,5-1-32-15,3 1-16 0,3 1 64 0,6 0 16 16,5 1 0-16,4-4 0 0,3 0-80 0,0-2-16 16,-3 1 0-16,1 2 0 0,2 2-224 0,2 1-48 15,-3-4-128-15,2 5 192 0,1 3-192 0,0-1-160 16,-1 2 32-16,-1-2 0 15,1-5-1280-15,-8 0-256 0,-3 1-64 0,-5-1-10880 0</inkml:trace>
  <inkml:trace contextRef="#ctx0" brushRef="#br0" timeOffset="51436.32">16539 9837 30351 0,'0'0'1344'0,"-8"-6"272"0,8 6-1296 0,0 0-320 0,0 0 0 0,6-9 0 16,5 0 320-16,2 3 0 0,5 0 0 0,6-3 0 15,4 2 0-15,7-2 0 0,4 2 0 0,4 2 0 16,4-2-16-16,0 4-16 0,-1 0 0 0,2 2 0 15,2-1-288-15,2 1 0 0,0 0 0 0,2 1 0 16,-1 0-192-16,0 1-80 0,1 0-32 0,-5 1-9488 16,-3-1-1920-16</inkml:trace>
  <inkml:trace contextRef="#ctx0" brushRef="#br0" timeOffset="52004.46">18992 8896 20271 0,'-10'-9'896'0,"3"-1"192"0,0-3-880 0,-1 4-208 0,-1 1 0 0,2 3 0 16,-1 1 1152-16,-1 2 176 0,-1-4 32 0,0 2 16 15,0 0-704-15,-3 3-144 0,-5 1-16 0,0 3-16 16,-2 4-240-16,-4 4-32 0,-3 3-16 0,-2 7 0 15,-3 7-208-15,-2 2 0 0,-2 11 128 0,-1 6-128 16,0 9 0-16,4 8 0 0,3 8 0 0,1 8 0 16,1 7-128-16,2 4 128 0,3-4 0 0,4-3 0 0,7-5-160 15,4 0 160-15,5-7-128 0,7-8 128 16,5-6-512-16,6-14-32 0,6-10 0 0,3-10 0 16,3-9 0-16,4-7 0 15,6-6 0-15,4-9 0 0,2-5 544 0,5-7 144 0,4-10 16 0,4-4 0 0,3-5 368 0,2-1 80 16,-6-5 16-16,1 0 0 0,-1-6 240 0,1-2 48 15,0-3 16-15,1-2 0 0,2 0 224 0,1-8 32 16,-3-2 16-16,-6-6 0 0,-9-3-192 0,-3 1-48 16,-7 0 0-16,-5-1 0 0,-5 1-224 0,-5 8-48 15,-6 6-16-15,-5 10 0 0,-6 9-224 0,-6 5-32 16,-8 4-16-16,-3 4 0 0,-6 6-144 0,-9 5-16 16,-9 3-16-16,-12 10 0 15,-17 5-992-15,-6 7-192 0,-7 7-32 0,-6 8-10848 0,-6 7-2176 0</inkml:trace>
  <inkml:trace contextRef="#ctx0" brushRef="#br0" timeOffset="54261.25">8585 13862 23327 0,'-14'2'1024'0,"8"5"224"0,-3 3-992 0,0 5-256 0,0 4 0 0,2 5 0 15,-2 7 176-15,0 4-16 0,0 3 0 0,-1 12 0 16,-2 3 224-16,1 3 32 0,-2 3 16 0,-1 6 0 16,-2-1-128-16,0 11-32 0,-1 3 0 0,-1 3 0 15,-3-2-48-15,1 6-16 0,-2 2 0 0,3 7 0 0,2 4 32 16,0 3 0-16,1 4 0 0,0 1 0 0,4 4-64 0,-1 0-16 15,1 3 0-15,1 4 0 0,-2 7-160 0,3-1 192 16,-1 3-192-16,-1 1 192 0,-1-1-192 0,1 3 0 16,-1 0 0-16,3-1 128 0,-3-2-128 0,0-5 0 15,1-1 144-15,0-4-144 0,1-5 144 0,2-7-144 16,-1-5 192-16,1-7-192 0,0-7 0 0,1-6 0 16,2-3 0-16,-2-4 0 0,0-8-272 0,-1-3-64 15,1-5-16-15,-1-9 0 16,-1-3-2304-16,-3-8-464 0</inkml:trace>
  <inkml:trace contextRef="#ctx0" brushRef="#br0" timeOffset="54906.62">4295 16228 23039 0,'-13'-7'2048'0,"6"2"-1648"0,-1-3-400 0,8 8 0 0,-7-5 576 0,7 5 48 15,0 0 0-15,0 0 0 0,0 0-624 0,7-4-240 16,3-1 16-16,4 4 0 0,2 2 224 0,4 3 0 15,3-2 0-15,3 2-144 0,6 1 144 0,5 3 0 16,5 1 0-16,5 4-128 0,8-3 128 0,5 1 0 0,3 3 0 16,3-1 0-16,2 0 0 0,5 4 0 0,6 1 0 15,5 3 0-15,6 0 0 0,0-1 0 0,-2 1 0 0,5-2 0 16,9 0 0-16,-1-1 0 0,-2 0 0 0,3-2 0 16,0-3 0-16,6-4 0 0,6 0 0 0,-2-4 0 15,0 0 192-15,5-1-16 0,5-1-16 0,-3 0 0 16,-2-1 16-16,5 4 0 0,8-3 0 0,-2 1 0 15,-5-1 0-15,5-1 0 0,7 3 0 0,-1 0 0 16,-4 0-176-16,5-2 128 0,6 1-128 0,-4 1 128 16,-2 1-128-16,3-3 0 0,10 1 0 0,-8-3 128 15,-7 0-128-15,3-1 0 0,9-2 0 0,-10 0 0 16,-4 0 0-16,1-3 0 0,3-3 0 0,-4 2 0 16,-7-2 128-16,1 0-128 0,3 1 0 0,-8-1 128 0,-6 4-128 15,-1 1 0-15,3-2 0 0,-4 3 0 16,-4 6 0-16,-3 1 0 0,-6-2-192 0,2 3-11648 15</inkml:trace>
  <inkml:trace contextRef="#ctx0" brushRef="#br0" timeOffset="55705.85">21167 13860 11055 0,'-7'-16'976'0,"2"6"-784"0,-2-2-192 0,0 0 0 16,-2 0 3568-16,3 4 656 0,1 0 144 0,5 8 32 16,0 0-3472-16,0 0-688 0,-5-5-240 0,5 5 144 15,0 0-144-15,-8 1 0 0,8-1 0 0,-9 10 128 16,0-1-128-16,3 6 0 0,0 3 0 0,-2 5-176 15,-1 7 176-15,0 7 0 0,-1 4 0 0,0 12 0 16,0 11 176-16,0 7-48 0,0 4 0 0,-2 9 0 16,1 6 48-16,-1 8 0 0,1 10 0 0,-1 6 0 15,1 0 16-15,-2 8 0 0,2 6 0 0,-3 2 0 16,0 2 208-16,1 0 48 0,0 3 16 0,-2-4 0 16,2-3-112-16,1-6-32 0,-1-5 0 0,2-13 0 15,-1-5 16-15,1-5 0 0,0-1 0 0,3-3 0 16,-1-1 48-16,0 0 0 0,1 3 0 0,2-1 0 0,-3 3-384 15,1 2 128-15,-1-3-128 0,0 2 0 0,1-4 0 16,-1 2 144-16,2 0-144 0,-3-3 0 0,0-2-192 0,0-3-128 16,-2-4-48-16,2-2 0 15,-1-2-1808-15,-2-6-352 0,0-5-80 16</inkml:trace>
  <inkml:trace contextRef="#ctx0" brushRef="#br0" timeOffset="56224.47">17903 16363 22111 0,'0'0'976'0,"0"0"208"0,6-4-944 0,5 2-240 0,5-1 0 0,8 5 0 16,6 3 1216-16,7 0 192 0,5 2 32 0,9 5 16 0,6 2-1152 0,12-3-304 15,10-1 0-15,4 3 0 0,3-4 192 0,10 2-48 16,7-4-16-16,5 2 0 0,7-3-128 0,4 3 192 16,4-3-192-16,6-2 192 0,3 4-192 0,5-2 0 15,6-3 0-15,0 0 0 0,1 2 0 0,6-2 0 16,6 0 0-16,-3-3 0 0,-6-2 384 0,4 1-16 15,5-2 0-15,-5-3 0 0,-2 0 240 0,1-4 48 16,0-1 16-16,-3 1 0 0,2 1-272 0,-6 0-48 16,-2 6-16-16,2-1 0 0,2-3-112 0,-8 2-32 15,-7 3 0-15,1 1 0 0,1 1-192 0,-8 1-240 0,-8 0 48 16,-2 2-9744-16,-3-1-1968 16</inkml:trace>
  <inkml:trace contextRef="#ctx0" brushRef="#br0" timeOffset="62128.63">4153 16368 16575 0,'0'0'1472'0,"0"0"-1168"16,-5-6-304-16,5 6 0 0,-2-10 896 0,2 10 128 0,2-9 32 0,-2 9 0 16,6-10-144-16,2 5-16 0,-8 5-16 0,14-7 0 15,-3 5-240-15,2-1-64 0,-2 2 0 0,2 1 0 16,1 1-112-16,1 2-16 0,0-2-16 0,5 3 0 15,0 0-80-15,3-3-16 0,1 1 0 0,4 0 0 16,1-1-32-16,3 1-16 0,1 4 0 0,5-3 0 16,1-1-80-16,5 0-16 0,1 1 0 0,0-1 0 15,-2 1-64-15,2-1 0 0,-2-2-128 0,0 2 192 16,0-1-192-16,2 0 0 0,-1 0 0 0,3 1 0 16,4-2-320-1,1 1-96-15,-1 0-32 0,-3 0-8320 0,-3 2-1680 0</inkml:trace>
  <inkml:trace contextRef="#ctx0" brushRef="#br0" timeOffset="62483.71">6337 16615 16575 0,'-7'-5'1472'0,"0"-4"-1168"0,-2 1-304 0,5-1 0 16,4 9 3952-16,0 0 720 0,0 0 160 0,7-5 32 15,2 0-3984-15,2 1-880 0,-1 3 0 0,2-1 0 16,1 0 0-16,5 2 0 0,0 0-128 0,2 2 128 16,3 0-160-16,1 2 16 0,2 0 0 0,0-1 0 15,1 3-112-15,1 1 0 0,1 0-16 0,3 3 0 32,3-1-608-32,2 2-112 0,5-2-32 0,-1 2-7872 0,-3-2-1600 0</inkml:trace>
  <inkml:trace contextRef="#ctx0" brushRef="#br0" timeOffset="62868.51">7853 16832 4607 0,'0'0'400'0,"0"0"-400"0,-4-6 0 15,4 6 0-15,0 0 5856 0,0 0 1088 0,9-9 224 0,1 4 32 16,2 2-5760-16,2-1-1152 0,-3 1-288 0,3 1 0 15,1-1 128-15,1 0-128 0,0-3 144 0,3-1-144 16,0 2 0-16,2 3 0 0,0-1 0 0,3-1 0 16,2 2 0-16,0 1 0 0,1 1 0 0,4 0 0 15,0 1 0-15,6 1 0 0,3 1 0 0,2-1-160 32,0 2-320-32,-2-2-64 0,-2-2-16 0,2 0 0 15,-1 1-560-15,2 3-112 0,-2-2-32 0,-1 2-10176 0</inkml:trace>
  <inkml:trace contextRef="#ctx0" brushRef="#br0" timeOffset="63205.35">10053 16612 20271 0,'0'0'1792'0,"0"0"-1424"0,4-11-368 0,2 3 0 16,6-1 2928-16,-1 4 512 0,5 3 96 0,1-1 32 15,2-1-2912-15,2 3-656 0,-1 1 0 0,3 0 0 16,1 1 0-16,2 3 0 0,-2-1 0 0,1-1 0 15,1-1-304-15,2 2 64 0,1-2 16 0,0 1 0 32,3 0-368-32,0 3-80 0,1-1-16 0,-2 0 0 15,-1 0-384-15,-1 2-80 0,0-2 0 0,0 2-6896 0,1 3-1360 0</inkml:trace>
  <inkml:trace contextRef="#ctx0" brushRef="#br0" timeOffset="63436.49">11233 16955 10127 0,'0'0'896'0,"0"0"-704"16,8-2-192-16,4-2 0 0,6-2 4832 0,6 2 928 15,5 0 192-15,7 0 48 0,7-1-4560 0,6 1-912 16,4 1-176-16,-1-2-32 0,1-2-176 0,3 3-16 15,0 2-128-15,2-2 192 16,-1 0-528-16,2 2-112 0,2-1-32 0,-1 2-9072 16,-1 0-1824-16</inkml:trace>
  <inkml:trace contextRef="#ctx0" brushRef="#br1" timeOffset="67696.46">3676 16542 14847 0,'-22'-12'656'0,"10"7"144"0,-1-3-640 0,2 3-160 0,0 0 0 0,1-3 0 16,0 2 800-16,1 1 128 0,3-3 32 0,0 2 0 16,0 1-208-16,3-3-48 0,-1 2 0 0,4 6 0 15,-1-12-400-15,1 5-96 0,0 7-16 0,0-12 0 16,0 3-192-16,0-1 0 0,1 2 0 0,-1 8 0 0,0 0 0 0,0 0-160 15,2-11 160-15,-2 11-192 0,8-5 192 0,-8 5 0 16,10-6-144-16,-10 6 144 0,10-2 0 0,0 4 0 16,1-2 128-16,0 0-128 0,1 0 576 0,0 0 16 15,1-2 16-15,2 1 0 0,4 0 176 0,0-2 48 16,2 1 0-16,-1-1 0 0,2-1-80 0,2 2-16 16,0-1 0-16,5 1 0 0,2-3 0 0,2 2 0 15,2 1 0-15,5-2 0 0,0 1-256 0,5 2-48 16,2 0-16-16,-1-1 0 0,-4 2-272 0,1 0-144 15,-5 2 160-15,1 0-160 0,1 1 0 0,-1 2 0 16,2 0 0-16,-3 1 0 16,0 2-704-16,4-3-96 0,1 1-16 0,-1 1-13200 0</inkml:trace>
  <inkml:trace contextRef="#ctx0" brushRef="#br1" timeOffset="68081.53">5617 16389 27647 0,'-11'-9'2448'0,"3"1"-1952"0,0 2-496 0,3-1 0 0,4 0 1248 0,1 7 160 16,0 0 16-16,9-5 16 0,4 2-928 0,-2 1-176 15,4-1-32-15,4 3-16 0,3 0-112 0,5 0-32 16,1 0 0-16,1 0 0 0,0 0-144 0,2 0 0 15,0-1 0-15,1-1 0 0,3 1 0 0,0 0 0 16,2 0-144-16,0 1 144 16,0-2-464-16,2 1 16 0,3 0 0 0,1 0 0 15,6-1-480-15,-6 4-96 0,-5-2 0 0,0 1-7984 16,-1-1-1584-16</inkml:trace>
  <inkml:trace contextRef="#ctx0" brushRef="#br1" timeOffset="68520.88">7270 16601 17503 0,'-7'-5'1552'0,"0"-4"-1232"0,-2 2-320 0,9 7 0 0,-3-6 2800 0,3 6 496 15,-2-7 96-15,2 7 32 0,0 0-2528 0,0 0-512 16,5-6-112-16,-5 6-16 0,10-3-128 0,1-2-128 16,1 1 192-16,0 1-192 0,1 1 0 0,1 0 0 15,4 0 0-15,1 2 0 0,1-3 0 0,2 1 0 16,0-1 0-16,2 3 0 0,1-1 0 0,2 0 0 16,1 1 0-16,2-2 0 0,2 1-128 0,1 0-96 15,1 1-16-15,2-1 0 16,1-1-592-16,2 2-128 0,5 0-32 0,-4 0-11424 0</inkml:trace>
  <inkml:trace contextRef="#ctx0" brushRef="#br1" timeOffset="68950.22">9071 16584 22111 0,'0'0'1968'0,"-5"-5"-1584"15,1-4-384-15,1 4 0 0,3 5 2192 0,0 0 368 16,4-5 64-16,1-4 0 0,2 3-2128 0,1 2-496 16,4-2 0-16,1 1 0 0,1 1 0 0,1-1 0 0,3-3 0 0,1 3 0 15,1 1 0-15,0-1 0 0,1 1 0 0,3 1 0 16,3 1 0-16,2 1 0 0,1 1 0 0,1 1 0 15,2-1-128-15,1 3 128 0,-2-1 0 0,0 2 0 16,0 1-272-16,-1-1 16 0,1 1 0 0,0 1 0 31,0 0-1568-31,-2-3-304 0,-1 2-64 0</inkml:trace>
  <inkml:trace contextRef="#ctx0" brushRef="#br1" timeOffset="69338.39">10791 16633 22111 0,'0'0'1968'0,"0"0"-1584"16,-4-8-384-16,4 8 0 0,0 0 1856 0,0 0 304 16,0 0 48-16,0 0 16 0,0 0-1520 0,5-8-288 0,-5 8-64 15,0 0-16-15,10-3-176 0,0-1-32 0,-1-1-128 0,1 2 192 16,3 1-192-16,0-1 0 0,2 2 0 15,3-1 0-15,1 1 0 0,2 0 0 0,4 1 0 0,0 0 0 16,2-3-144-16,1 3-80 0,0 0-16 0,-2 3 0 31,0-2-752-31,-1 2-160 0,1-1-16 0,-1 2-7280 0,-1 1-1440 0</inkml:trace>
  <inkml:trace contextRef="#ctx0" brushRef="#br1" timeOffset="69909.8">12304 16655 27935 0,'0'0'1232'0,"0"0"256"0,0 0-1184 0,0 0-304 0,0 0 0 0,0 0 0 15,0 0 1664-15,0 0 288 0,0 0 48 0,12-3 16 16,1 1-2176-16,3 1-432 0,1 1-96 0,0-1-16 0,6 0 704 0,2-1 272 16,1 0-16-16,5-1 0 0,2 1-256 0,1-1 0 15,3 1 128-15,-1 0-128 0,-2 0 0 0,0-2 0 16,-1 3-208-16,2-1 80 15,-1 1-1488-15,1 1-304 0,2 1-48 0</inkml:trace>
  <inkml:trace contextRef="#ctx0" brushRef="#br1" timeOffset="70766.67">17834 16471 24815 0,'0'0'1088'0,"0"0"256"0,-6-10-1088 0,6 10-256 0,0 0 0 0,0 0 0 0,0 0 320 0,0 0 16 15,12-4 0-15,1 3 0 0,0 1-32 0,2 1-16 16,4 0 0-16,1 1 0 0,2-1 160 0,1-1 16 16,1-1 16-16,1-1 0 0,3 1-224 0,3-1-64 15,-1-1 0-15,2-1 0 0,0 0 80 0,1 3 16 16,3 1 0-16,2 0 0 0,1 0-160 0,0 1-128 16,0 3 192-16,-5 0-192 0,-2-1 0 0,-2-1-224 15,-1 1 16-15,-1 1 0 16,-2 1-1632-16,-1-3-320 0,-2-1-64 0,-1-1-16 0</inkml:trace>
  <inkml:trace contextRef="#ctx0" brushRef="#br1" timeOffset="71156.89">19251 16387 11055 0,'0'0'480'0,"0"0"112"0,0 0-464 0,-2-7-128 0,2 7 0 0,0 0 0 0,0-8 4224 0,0 8 832 16,0 0 176-16,0 0 16 0,0 0-3904 0,10-4-800 16,0 2-160-16,3 2-16 0,-1-2-176 0,4 2-16 15,0 0-16-15,3 2 0 0,2-2-160 0,-1 2 0 16,-1 1 0-16,4-1 0 0,-2 2 0 0,1-1-176 16,-3-2 176-16,0 1-128 15,-1 0-240-15,1 2-32 0,1-2-16 0,2 3 0 16,1-1-304-16,1 0-64 0,-1 1-16 0,1 0 0 15,2-2-1232-15,-1-1-240 0</inkml:trace>
  <inkml:trace contextRef="#ctx0" brushRef="#br1" timeOffset="71576.64">20780 16521 5519 0,'0'0'496'0,"0"0"-496"15,2-10 0-15,3 3 0 0,-1-2 5920 0,3 4 1088 16,1-4 224-16,2 3 32 0,1 1-5664 0,2-3-1120 16,2 2-224-16,1 2-64 0,1-2-192 0,4 2 144 15,0 0-144-15,2 3 128 0,0-3-128 0,1 2 0 16,0-4 0-16,1 4-176 0,-3-2-64 0,1 2-16 15,0-2 0-15,1 1 0 16,2 1-192-16,-1-1-64 0,-1 1 0 0,2 0 0 16,-1 0-480-16,2 0-96 0,-3 2-32 0,3 2 0 15,-3-1-416-15,3 0-96 0,1-1-16 0</inkml:trace>
  <inkml:trace contextRef="#ctx0" brushRef="#br1" timeOffset="71886.6">22543 16371 20271 0,'8'-5'1792'0,"0"-2"-1424"0,1 0-368 0,2 2 0 0,3 2 2256 0,1 1 384 16,0-1 80-16,3 2 16 0,-2 1-2288 0,-1 1-448 15,0 2 0-15,0-1-224 16,1 1-224-16,-1-2-32 0,-1 1-16 0,0 1 0 16,-2 0-448-16,1 0-80 0,0-1-32 0,0 0 0 15,-1-1 32-15,1 1 0 0,1-1 0 0,0 0-8656 0</inkml:trace>
  <inkml:trace contextRef="#ctx0" brushRef="#br1" timeOffset="72147.83">23381 16565 29311 0,'13'-6'1296'0,"-3"0"272"0,1-1-1248 0,5 1-320 0,1-2 0 0,6 2 0 16,4 2 528-16,1-2 48 0,1-1 16 0,3 2 0 16,0-4-384-16,-2 4-80 0,1-1 0 0,-3-2-128 15,-4 2 0-15,1-2-272 0,-2 2 16 0,-1 2 16 16,-1-2-2192-16,0 2-448 0</inkml:trace>
  <inkml:trace contextRef="#ctx0" brushRef="#br1" timeOffset="74672.17">9616 8105 9215 0,'0'0'400'0,"-4"-8"96"0,4 8-496 0,-5-9 0 0,-1 1 0 0,-1 1 0 16,1 3 1008-16,0 1 96 0,-1-4 32 0,-2 2 0 15,1 0-704-15,-1 0-144 0,0 2-32 0,-1 0 0 16,-3-1-256-16,1-1 160 0,2-2-160 0,0 2 128 16,0 1 192-16,2-2 48 0,-1 1 0 0,3 0 0 15,1-5 288-15,5 10 64 0,-3-9 16 0,3 9 0 16,0 0 32-16,0 0 16 0,0 0 0 0,0 0 0 16,9-10-304-16,2 5-64 0,-1 0-16 0,1 1 0 15,1 2-176-15,0 2-32 0,1 0-16 0,4 2 0 16,-3 3-176-16,5-1 160 0,0 5-160 0,5-3 160 15,1-4 64-15,3 1 16 0,1 0 0 0,6 2 0 16,2 2 160-16,3-3 48 0,3-1 0 0,3-2 0 0,1-1-192 16,-1-1-16-16,-3-2-16 0,0 1 0 0,1 0-32 0,-2 0-16 15,1-1 0-15,-2 3 0 0,-3 0-176 0,2 1 0 16,0 1 144-16,-1-4-144 0,-2-3 0 0,-3 3 0 16,-1-1 0-16,-3 1 128 0,-2-1-128 0,-4-1 0 15,-3-2 0-15,-2 3 128 0,-1 3-128 0,-1 0 0 16,-5 2 0-16,0-2 0 0,-12 0 0 15,0 0 0-15,0 0 128 0,0 0-128 0,0 0 160 0,0 0-32 16,0 0-128-16,-6 2 192 0,-8 2-64 0,-3 0-128 16,-3-2 176-16,-4 4-176 0,-3-1 128 0,-4 1-128 15,-4-1 0-15,-3 0 0 0,-3-1 0 0,2-2 0 16,0-2 0-16,4 0 0 0,2 0 0 0,1 2 0 16,3-1 0-16,1 2 0 0,-1-2 0 0,2 0 0 0,1-1 0 15,2 3 0-15,1 2 128 0,1-3-128 0,-3-2 0 16,0 0 0-16,-2-1 0 0,1 0 0 0,-1-3 128 15,1 3-128-15,5-1 128 0,-2 0-128 0,1-2 192 0,3 1-192 16,1-3 192-16,2 0-64 0,1-1 0 0,2 1-128 16,2 1 192-16,2 2-192 0,9 3 192 0,-9-1-192 15,2-6 128-15,7 7-128 0,0 0 0 0,0 0 0 16,0 0 0-16,0 0 0 0,12-8 0 0,2 5 0 16,5 0 0-16,4 1 0 0,5 2 0 0,2 2 0 15,5-4 0-15,3-2 0 0,2 1 0 0,2-1 0 16,0-1 0-16,1-2 0 0,1 2 0 0,0 3 0 15,1-2 160-15,2-2-160 0,0 1 128 0,2 3-128 0,3 2 192 16,1 0-32-16,-4-1-16 0,-2-2 0 16,-2-2-16-16,-1 3-128 0,-2-1 192 0,-1 3-64 0,-3 3-128 0,-1 3 0 15,-4 1 144-15,-1 3-144 0,-1-4 0 16,-4-1 0-16,0 1 0 0,-6 1 0 0,0 4 0 16,-4-2 0-16,-4 3 0 0,-3-3 0 0,-5 1 0 15,-5-10 0-15,0 11 0 0,-1 2 128 0,-4 0-128 0,-4-5 0 16,-2 4 0-16,-5-1 0 0,-5-3 0 0,-2 3 0 15,-4-4 0-15,1-1-128 0,-1 2 128 0,0-4 0 16,1 1-144-16,-1 0 144 0,0-1 0 0,0-2 0 16,1-2 0-16,-1 0 0 0,2 0 0 0,-2-1 0 15,0 0 0-15,-2-2 0 0,-4-2 0 0,-1 1 0 16,-2 0 0-16,-1 2 0 0,-2-5 0 0,2 1 0 0,-4 0 0 16,1-2 0-16,-2 4 0 0,-3 2 0 0,-3-1 0 15,-2 1 0-15,-3 0 0 0,-3 0 0 0,-3 1 0 16,6-1 0-16,4 0 0 0,5-1 0 15,6 2-144-15,5 1 144 0,3 0 0 0,3 2 0 16,4 2-128-16,4 1 128 0,2-2 0 0,5 1 0 16,0-2 0-16,2 2 0 0,0-1-144 0,10-3 144 0,0 0 0 0,0 0-144 15,0 0 144-15,0 0 0 0,0 0-144 0,9 10 144 16,1-3 0-16,5 2 0 0,6-4-144 0,4-1 144 16,3-1 0-16,5-3 0 0,5 0 0 0,5-3 0 15,4 2 128-15,6 0-128 0,4-2 176 0,-3-1-176 16,-1 2 192-16,-1-2-64 0,0-1 0 0,-1 1-128 15,-2 1 144-15,3 0-144 0,2-2 0 0,-1 1 144 16,-1 1-144-16,-5 1 0 0,-5 0 0 0,-2 1 128 0,-1-1-128 16,-2 0 0-16,-3 0 144 0,-2 4-144 0,-4 0 0 15,-3 0 0-15,-2-1 0 0,-2 1 0 0,-5-2 0 16,-2 1 0-16,-1 0 0 0,-13-1 0 0,0 0 0 0,0 0 0 16,0 0 0-16,0 0 0 0,0 0 0 0,-7 7 0 15,-4-1 0-15,-6-2-128 0,-4 0 128 0,-2-1 0 16,-8 2 0-16,1-2 0 0,-7-4-160 0,-4-1 160 15,-3 2-192-15,-7 0 192 0,-7-1-192 0,0 0 192 16,4-3-192-16,3 0 192 0,5 0-144 0,5 2 144 16,5-4 0-16,4 2-144 0,4 0 144 0,6 3 0 15,4-2 0-15,6 1 128 0,-2 0-128 0,4 0 0 16,10 2 128-16,-9-3-128 0,9 3 144 0,0 0-144 16,0 0 192-16,0 0-192 0,0 0 128 0,0 0-128 15,10-5 0-15,4 0 0 0,2-1 0 0,9-1 0 0,4 1 0 16,5 0 0-16,5 3 0 0,3 3 0 0,4 0 0 15,4 0-144 1,3 0-256-16,1 1-48 0,-4 2-16 0,0 3-8528 0,-2 3-1696 0</inkml:trace>
  <inkml:trace contextRef="#ctx0" brushRef="#br1" timeOffset="75788.72">4146 15524 10127 0,'-14'-4'896'0,"6"3"-704"0,-3-3-192 0,2 2 0 0,9 2 1264 0,0 0 208 16,-8-3 64-16,8 3 0 0,-8-6-528 0,2 0-112 15,-1 0 0-15,7 6-16 0,0 0-304 0,0 0-48 16,-4-6-16-16,4 6 0 0,0 0-80 0,0 0-32 16,0 0 0-16,0 0 0 0,0 0-16 0,11-8-16 15,0 5 0-15,3 0 0 0,1 3-112 0,6 1-32 16,4 1 0-16,2 0 0 0,-3 2-80 0,1 1-16 16,2-2 0-16,3-2 0 0,2 1-128 0,3 1 128 15,0 0-128-15,2 2 128 0,0-2-128 0,2 0 0 0,3 0 0 16,3-1 0-1,6-1-512-15,-4 3-16 0,-3-1-16 0,-2-3-9952 16</inkml:trace>
  <inkml:trace contextRef="#ctx0" brushRef="#br1" timeOffset="76201.97">6422 15543 5519 0,'-4'-10'496'0,"0"1"-496"16,0-3 0-16,4 1 0 0,0-1 4448 0,3 0 800 16,2 3 144-16,1-1 48 0,2 3-4224 0,2-2-832 15,1 2-160-15,3 1-32 0,0 0-192 0,2 2 0 16,0 1 144-16,3-1-144 0,0-1 0 0,3 1 0 0,-2 1 0 0,4-1 0 15,2 1-256-15,-1-2 48 0,3 0 0 0,-1 1 0 32,3-2-176-32,2 1-48 0,3 1 0 0,-4 2 0 15,-3-2-240-15,0 0-48 0,0 3-16 0,1-2-8944 0</inkml:trace>
  <inkml:trace contextRef="#ctx0" brushRef="#br1" timeOffset="76696.47">8185 15730 24815 0,'0'0'1088'0,"0"0"256"0,0 0-1088 0,9-7-256 0,-2 3 0 0,5 0 0 15,2 1 0-15,4 6 128 0,3-1-128 0,2 1 0 16,1-3 0-16,4 1 0 0,-1 2-192 0,1-1 48 16,-2-2-560-16,1 0-96 15,0 0-32-15,0-2-9232 0</inkml:trace>
  <inkml:trace contextRef="#ctx0" brushRef="#br1" timeOffset="78215.61">4471 15528 10127 0,'-14'-14'896'0,"6"6"-704"0,-1-3-192 0,3 2 0 0,1-4 0 0,0 1-144 16,3-1 144-16,1-1-208 15,1-3-304-15,0 0-64 0,-1 0-16 0,-1 2 0 0,0 2 592 0,-1 2 0 16,1-2 0-16,-3 2 0 0,0 2 640 0,-2 0 160 15,7 9 32-15,-11-7 0 0,-2 2 112 0,4 2 16 16,-2-3 16-16,-1 5 0 0,1 1-272 0,1 3-48 16,0 2-16-16,-1-3 0 0,3 1-144 0,8-3-48 0,-11 4 0 0,4 0 0 15,-1 1-160-15,8-5-32 0,-9 3-16 0,9-3 0 16,0 0 48-16,0 0 16 0,0 0 0 0,0 0 0 16,0 0 16-16,0 0 0 0,0 0 0 0,0 0 0 15,0 0 0-15,13 2 0 0,3-1 0 0,2-1 0 16,3-1 48-16,3 1 16 0,1 0 0 0,3-2 0 15,0-1-192-15,3-2-16 0,-2 2-16 0,3-1 0 16,2 0-160-16,-1-2 160 0,1 0-160 0,-1-1 160 16,2-3-160-16,-4 4 160 0,-5-3-160 0,-3 1 160 15,-3 3-160-15,-3-2 0 0,-2 1 0 0,-6 1 0 16,-9 5 0-16,9-6 128 0,-9 6-128 0,0 0 0 16,0 0 192-16,0 0-64 0,0 0 0 0,-17 8 0 15,-2 1-128-15,-5 3 192 0,-8 1-192 0,-6 2 192 16,-4 3-192-16,-5 4 0 0,-3 2 0 0,-2 4 0 0,0-2 0 15,1 4 0-15,0-5 0 0,2 3 0 0,1-5-192 16,-1-1 192-16,4-3-192 0,5-3 192 0,5-2-144 16,5-2 144-16,9-5 0 0,5-3 0 0,6-1-128 0,10-3 128 15,0 0 0-15,0 0 0 0,0 0-160 0,0 0 160 16,12-8-128-16,6-4 128 0,6 0-128 0,4-2 128 16,2-1-128-16,3-1 128 0,0 0 0 0,2-2 0 15,-1-1 0-15,1 0 128 0,2-2 0 0,0 4 16 16,0-2 0-16,1 1 0 0,-1 0 16 0,2 1 0 15,1 4 0-15,-3 2 0 0,-2 0-160 0,-4 1 0 16,-3 2 0-16,-4 2 0 0,-4 1 0 0,-6 3 128 16,-4 1-128-16,-10 1 0 0,0 0 128 0,0 0-128 15,0 0 0-15,0 0 128 0,-7 12-128 0,-7-2 128 0,-7 1-128 16,-5 3 128-16,-3 0-128 0,-6 1 0 0,-3 2 0 0,-1 1 128 16,-1 1-128-16,1 2 128 0,-2 1-128 0,1-2 128 15,-1 1-128-15,3 0 0 0,5 2 0 0,0-3-176 16,1 0 176-16,6-3 0 0,2-1 0 0,6-5 0 15,5 0 0-15,4-3 0 0,9-8 160 0,0 0-160 16,5 9 0-16,7-5 0 0,6-7 0 0,4-1 0 16,3-6-368-16,3 0 48 0,3-6 0 0,4-2 0 31,5-4-336-31,3 2-64 0,4-2-16 0,1 2 0 0</inkml:trace>
  <inkml:trace contextRef="#ctx0" brushRef="#br1" timeOffset="78941.99">6396 15656 7359 0,'-14'6'656'0,"14"-6"-528"0,-11 0-128 0,1 1 0 16,10-1 2288-16,0 0 416 0,0 0 96 0,0 0 16 16,0 0-1776-16,0 0-336 0,-7-10-80 0,10 2-16 15,2-2-304-15,4-2-64 0,2 0-16 0,5-5 0 16,1 2-16-16,4-3 0 0,2 0 0 0,1-2 0 15,2 1 16-15,2-1 0 0,0-5 0 0,3 4 0 0,2-2-64 0,4 1-16 16,1-1 0-16,1 2 0 0,3 0-144 16,-7 1 128-16,0 1-128 0,-6 3 128 0,-2 0 80 0,-3 4 16 15,-2 0 0-15,-3 3 0 0,-3 5 16 16,-2 2 0-16,-2 1 0 0,-12 1 0 0,8-5-96 0,-8 5-16 16,0 0 0-16,0 0 0 0,-8 7-128 0,-7 1 0 15,-4 3 144-15,-6 4-144 0,-4 2 0 0,-6 1 0 16,-6 0 0-16,-5 1 0 0,-5 0 0 15,4 1 0-15,4 0 0 0,2 2 0 0,2-2 0 0,6 1 0 16,1-6 0-16,5 1 128 0,5 0 16 0,4-4 16 16,3-3 0-16,3 0 0 0,4-1-160 0,8-8 0 15,0 0 0-15,0 0 0 0,0 0 0 0,11-1 0 0,4-4-160 16,4-2 160-16,5-6 0 0,4-1 0 16,3-3 0-16,3-2 0 0,1-2 0 0,6 1 0 0,2 0 0 0,2-2 0 15,-2 3 0-15,-2 1 128 0,-6 4-128 0,-3 3 0 16,-6 2 160-16,-5 2-160 0,-3 5 128 0,-4 1-128 15,-3 2 160-15,-11-1-160 0,7 8 192 0,-6 2-192 16,-5 2 0-16,-5 2 0 0,-9 7-192 0,-2 3-7568 16,-4 6-1520-16</inkml:trace>
  <inkml:trace contextRef="#ctx0" brushRef="#br1" timeOffset="79641.27">8035 15866 20783 0,'0'0'912'0,"-8"-2"208"0,-2-2-896 0,10 4-224 0,0 0 0 0,0 0 0 15,0 0 240-15,0 0 0 0,0 0 0 0,0 0 0 16,0 0-240-16,11-8 0 0,2 2 0 0,1-3-160 0,4 1 32 16,0-3 0-16,3 2 0 0,5-4 0 15,0 1 128-15,6-1 0 0,4-1-144 0,3-4 144 16,6 2 128-16,0-4 80 0,1-4 32 0,0 0 0 0,0 3 32 0,-2 1 16 16,-1 1 0-16,-1 3 0 0,-2-2-112 0,-3 4-32 15,-2 1 0-15,-2 3 0 0,-2 1-144 16,-3 0 0-16,-5 6 0 0,-4-1 128 0,-5 3-128 15,-14 1 128-15,0 0-128 0,0 0 128 0,0 0 0 0,-5 14 0 16,-9 0 0-16,-9 3 0 0,-8 4-128 0,-3 0 0 16,-4 2 0-16,-3 0 0 0,-1 0 0 0,-2 5 0 15,-2-3 0-15,0 2 0 0,-1-4 0 0,3-2 0 16,0-1 0-16,6-4 0 0,5-2 0 0,8-4 0 0,4-1 0 16,7-4 0-16,14-5 0 0,0 0 0 0,0 0 0 15,0 0 0-15,13 7 0 0,8-6-256 0,5-2 48 16,7-6-6800-16,5 1-1360 15</inkml:trace>
  <inkml:trace contextRef="#ctx0" brushRef="#br1" timeOffset="80217.36">10332 15874 20271 0,'-9'-7'1792'0,"2"1"-1424"0,2-3-368 16,5 9 0-16,-2-7 1184 0,3-4 160 0,3 4 48 0,5-3 0 15,5 1-864-15,6-4-160 0,7-1-48 0,5-3 0 16,4 1-320-16,3-4 0 0,-1-3 0 0,4 0 0 16,-2-5 0-16,2 5 0 0,0 0 0 0,1-1 0 15,1 2 0-15,0 2 128 0,4 1-128 0,1 1 176 16,0 2-176-16,-3-2 0 0,-4 3 0 0,-4 1-176 16,-3 3 176-16,-2 0 0 0,-5 3 0 0,-3-1 0 15,-5 6 0-15,-3 0 0 16,-4 2 0-16,-3 1 0 0,-10 0 0 0,0 0 0 0,0 0 0 0,-5 7 0 15,-6 6-144-15,-5 0-48 0,-6 1-16 0,-6 2 0 32,-3 2-256-32,-5 1-48 0,-6 2-16 0,-2 1 0 0,-5-1-304 15,5-2-64-15,1-1-16 0,6-1 0 0,5 1-368 16,4-1-64-16,4-7 0 0,3 0-6448 0</inkml:trace>
  <inkml:trace contextRef="#ctx0" brushRef="#br1" timeOffset="80651">12177 15798 20207 0,'0'0'896'0,"0"0"192"0,-7-3-880 0,7 3-208 15,0 0 0-15,0 0 0 0,0 0 304 0,0 0 16 16,-5-8 0-16,5 8 0 0,0 0 96 0,2-11 32 0,-1-2 0 15,3 3 0-15,1-4 144 0,3 0 48 16,2 1 0-16,4-2 0 0,0-7-160 0,5 0-32 16,3 0 0-16,2-3 0 0,3-1-160 0,3 5-32 15,-2-4-16-15,4 3 0 0,2 0-48 0,3 3-16 0,0 0 0 0,0 2 0 16,0-1 304-16,-4 4 64 0,-3 4 16 16,-3-1 0-16,-3 1-128 0,-1 3-32 0,-1 5 0 0,-2-1 0 15,-1 2 496-15,-3 2 112 0,-3 1 16 16,-1 0 0-16,-3 3-2896 15,-3 4-576-15,-6-9-112 0</inkml:trace>
  <inkml:trace contextRef="#ctx0" brushRef="#br1" timeOffset="81608.84">3919 17089 11055 0,'-3'-6'976'15,"0"-3"-784"-15,0-3-192 0,2 1 0 0,1 3 1280 0,0-2 224 16,0 10 32-16,2-9 16 0,1 0-960 0,-3 9-192 15,2-7-32-15,-2 7-16 0,0 0-176 0,5-8-48 16,-5 8 0-16,0 0 0 0,0 0-128 0,0 0 0 16,0 0 0-16,12 4 0 0,-12-4 224 0,13 7 16 15,-3 5 0-15,0-2 0 0,-1 4 128 0,0 1 16 16,1 3 16-16,1 1 0 0,5 1 16 0,1 3 0 16,1 1 0-16,1-2 0 0,-1 0-32 0,1-1 0 15,1 3 0-15,1-3 0 0,2-2 0 0,-3-1 0 16,-1-1 0-16,0 0 0 0,-1-3-80 0,2 0-32 15,-2 0 0-15,1 0 0 0,-1 0-272 0,0-4 0 16,-2 0 128-16,-1-1-128 0,1-3 0 0,-2-2 0 16,-2 1 0-16,0 2 0 0,-2-2 0 0,-10-5 0 15,10 4 0-15,-10-4 0 16,0 0-384-16,12 3-48 0,-12-3 0 0,0 0-6992 16,0 0-1392-16</inkml:trace>
  <inkml:trace contextRef="#ctx0" brushRef="#br1" timeOffset="82166.37">6118 17226 18431 0,'0'0'1632'0,"0"0"-1312"0,-10-5-320 0,1-3 0 16,9 8 2240-16,0 0 384 0,0 0 80 0,0 0 16 16,0 0-2208-16,0 0-512 0,0 0 0 0,13 7 0 15,-1-2 0-15,1 3 0 0,-2 3 0 0,5 3 0 16,1 1 0-16,3 2 0 0,-1-1 0 0,1 2 0 16,2 2 0-16,-1 1 0 0,3-1 0 0,2 3 0 15,-2-3 0-15,3 2 0 0,-1-2 0 0,2 2 0 16,0-3-320-16,0 1 48 0,1-1 16 0,-1 0 0 15,-1 0-1984-15,0-1-384 16,11 1-64-16,-3-3-32 0</inkml:trace>
  <inkml:trace contextRef="#ctx0" brushRef="#br1" timeOffset="82793.67">8109 17493 4607 0,'0'0'400'0,"0"0"-400"16,0 0 0-16,0 0 0 0,0 0 4960 0,0 14 912 16,1 0 176-16,4-1 32 0,1 2-4928 0,3 2-976 0,1 0-176 0,2 0 0 15,-1-1 0-15,2 2 0 0,1 0 0 0,1-1 0 16,2-1-128-16,-1 2 128 16,2 1 0-16,-2-1-144 0,0-2 144 0,-1 1 0 0,3-1-144 0,2 0 144 15,-2 0 0-15,0-1-144 16,1 1 144-16,-1 0 0 15,-2 1-448-15,-1-2 32 0,1 1 0 0,-1 0-6960 16,-1-1-1392-16</inkml:trace>
  <inkml:trace contextRef="#ctx0" brushRef="#br1" timeOffset="83637.14">10005 17465 14975 0,'0'0'656'0,"0"0"144"0,-5-10-640 0,1-1-160 15,0 3 0-15,2-2 0 0,-2 2 752 0,1-2 112 16,2 4 32-16,0-3 0 0,-2 1 176 0,1 3 32 16,-1-5 16-16,3 10 0 0,-1-7-224 0,1 7-32 15,0 0-16-15,-1-8 0 0,1 8-16 0,0 0-16 16,0 0 0-16,0 0 0 0,0 0-368 0,0 0-80 0,0 0-16 0,10 0 0 15,1 2-224-15,2 4-128 16,0 1 160-16,-1 4-160 0,1 1 256 0,1 3-32 0,1 1-16 0,2 2 0 16,1 0-48-16,1 1-16 15,0 1 0-15,5 3 0 0,0-2-144 0,2-1 0 0,-1 0 0 0,3 1 128 16,-1-3-128-16,3 1 0 0,3 0 0 0,3 0 0 16,1 0-304-16,1-1-32 0,-4-2-16 0,-1-1 0 31,-1-2-1536-31,-2 2-304 0,1 1-64 0,-4-5-16 0</inkml:trace>
  <inkml:trace contextRef="#ctx0" brushRef="#br1" timeOffset="84241.44">11927 17525 20559 0,'0'0'896'0,"0"0"208"0,0 0-880 0,0-10-224 0,0 10 0 0,0 0 0 0,0 0 224 0,8-5 0 16,-8 5 0-16,7-4 0 0,-7 4-224 0,13 0 0 15,-2 1 0-15,1 2 0 0,-1-2 272 0,2 3-32 16,-2 2-16-16,2 0 0 0,2 0 320 0,-1 4 64 15,3-1 16-15,-1 5 0 0,1 2 112 0,-1 2 32 16,4 1 0-16,-1 1 0 0,1 1-240 0,3 2-32 16,1-2-16-16,1 2 0 0,2 0-208 0,0 1-32 15,-1-2-16-15,2-1 0 0,3-2-224 0,1-1 144 16,2-1-144-16,0-2 128 0,2 0-128 0,0-1-224 16,-2-5 48-16,-2 2-8624 15,-4-2-1728-15</inkml:trace>
  <inkml:trace contextRef="#ctx0" brushRef="#br1" timeOffset="85361.48">4416 14636 10127 0,'2'-14'448'0,"2"4"96"0,1-7-544 0,4 1 0 0,1-2 0 0,6 0 0 16,-1-1 1248-16,5-3 144 0,-1-2 16 0,4-1 16 15,4-3-592-15,3 1-112 0,3-3-16 0,-1 2-16 16,1-4-368-16,0-2-64 0,-2-1 0 0,-2 1-16 15,0-2-112-15,1-1 0 0,-1 1-128 0,0 1 192 16,0 3-192-16,0 4 144 0,-1-1-144 0,-1 5 128 16,1 0-128-16,-1 1 0 0,-1 4 0 0,1 2 0 0,-1 1 0 15,-4 3 0-15,-2 3 0 0,1 0 0 16,-2 4-256-16,-2 2-144 0</inkml:trace>
  <inkml:trace contextRef="#ctx0" brushRef="#br1" timeOffset="86040.16">6536 14495 11967 0,'0'0'1072'0,"0"0"-864"0,0 0-208 0,0 0 0 16,-2-7 1424-16,2 7 240 0,2-9 64 0,1 1 0 15,-1-5-1152-15,5 1-208 0,-1-2-48 0,4-3-16 16,2-1-48-16,2-4 0 0,-1-3 0 0,4 1 0 16,1-3-128-16,1 3-128 0,2 3 144 0,0-4-144 15,2-2 352-15,1-1-32 0,1 3 0 0,1 1 0 16,-3-3-64-16,1 3 0 0,-1-3-16 0,-1 4 0 15,1 4-240-15,2 0 0 0,0 1 0 0,0 1-6720 16,0-1-1248-16</inkml:trace>
  <inkml:trace contextRef="#ctx0" brushRef="#br1" timeOffset="86677.4">8663 14524 11055 0,'0'0'976'0,"-5"-6"-784"16,1-5-192-16,1 5 0 0,1-3 1728 0,2 3 288 15,0-4 64-15,1 1 16 0,2-4-864 0,0-1-160 16,4-4-48-16,-1-1 0 0,2 0-320 0,1-1-80 16,-1-2-16-16,4-2 0 0,2 0-208 0,4 2-32 0,0-3-16 15,2 2 0-15,3 1-96 0,2-1 0 16,2-5-16-16,1 3 0 0,-2-2-240 0,1 4 0 15,1 2 128-15,-1-3-128 0,0 0-176 0,1 3-80 16,-1 2 0-16,3 1-7504 0,-1-1-1504 16</inkml:trace>
  <inkml:trace contextRef="#ctx0" brushRef="#br1" timeOffset="87220.03">10625 14404 12895 0,'0'0'576'0,"0"0"112"0,0 0-560 0,0 0-128 0,-2-6 0 0,-1-4 0 16,3 10 1856-16,-1-10 352 0,0-3 64 0,2 2 16 15,2-1-1120-15,0-3-208 0,2-3-64 0,3 0 0 16,2-2-384-16,3-2-96 0,0-3-16 0,1 1 0 15,0-7-144-15,1 5-48 0,3-4 0 0,-1 2 0 16,4 2-64-16,-2-5-16 0,0 6 0 0,0-1 0 16,4 3-128-16,4 2 0 0,2-5 0 0,1 4 0 15,2-1-208-15,0 1-80 0,0 3-16 0,-2 0-7504 16,-1-1-1520-16</inkml:trace>
  <inkml:trace contextRef="#ctx0" brushRef="#br1" timeOffset="87695.02">12641 14362 22511 0,'0'-15'992'0,"2"6"224"0,-1-6-976 0,3-4-240 0,7-5 0 0,1 0 0 16,3-6 384-16,3-3 48 0,1-5 0 0,4-4 0 0,2-1 160 0,3-3 48 15,1-2 0-15,2 4 0 0,-2-3-336 0,4 5-64 16,1 1-16-16,2 2 0 0,-1 4-224 0,1 3 0 15,0 1 0-15,-2 0 0 0,-2 6 0 16,-3-2 0-16,-2 5 0 0,-2 5 0 16,2 4-1408-16,-3 3-320 0,9-3-64 0,-13 9-8480 15</inkml:trace>
  <inkml:trace contextRef="#ctx0" brushRef="#br1" timeOffset="88494.26">3684 18227 18431 0,'-9'0'1632'0,"0"0"-1312"16,0-2-320-16,9 2 0 0,-8 3 848 0,8-3 112 15,0 0 0-15,-5 10 16 0,4-1-480 0,4 4-112 16,0-5 0-16,2 3-16 0,-1 0-112 0,3-1-32 15,0 4 0-15,2-1 0 0,0 0-32 0,3 2-16 16,-1 3 0-16,0 1 0 0,0 1-176 0,0 3 160 16,2 0-160-16,1 5 160 0,2 0-160 0,1 4 0 15,-1-2 0-15,1 1 128 0,-1 2-128 0,3 2 0 16,2 2 0-16,0-3 0 0,2-2 0 0,0 0-144 16,1-4 0-16,0-1-7232 15,1-6-1456-15</inkml:trace>
  <inkml:trace contextRef="#ctx0" brushRef="#br1" timeOffset="89077.91">6190 19137 9215 0,'-19'-16'816'0,"8"10"-656"0,-6-4-160 0,2 1 0 16,-1-2 2032-16,2 3 368 0,0-4 80 0,2 5 16 15,2-5-1248-15,1 3-240 0,0 1-48 0,3-1-16 16,-1 2-48-16,2 5 0 0,5 2 0 0,0 0 0 16,0 0-384-16,0 0-96 0,0 0-16 0,0 0 0 15,0 0-400-15,0 0 0 0,7 11 0 0,3 1 0 16,-2 0 0-16,2 6 0 0,1 1 0 0,2 5 0 15,-2 6 0-15,3 3 0 0,3 2 0 0,2 2 0 16,2-1 0-16,1-1 0 0,0-2 0 0,1-1 0 0,3 1-288 0,0-4 16 16,0-6 0-16,1 3-7296 15,0-5-1456-15</inkml:trace>
  <inkml:trace contextRef="#ctx0" brushRef="#br1" timeOffset="89596.43">8209 18919 25791 0,'-23'-1'1152'0,"9"1"224"0,-1 1-1104 0,2 2-272 0,4-2 0 0,9-1 0 0,-9 4 192 0,2 2 0 15,7-6-16-15,-5 8 0 0,2 2 32 0,2 0 16 16,2 3 0-16,2 0 0 0,-2-2-96 0,3 6-128 15,-1 3 176-15,4 5-176 0,2-2 0 0,0 4 0 16,0 5 0-16,1-1 0 0,-1 0 0 0,2-2 128 16,-1 2-128-16,5 1 0 0,3-5 0 0,3 0 0 15,0-3 0-15,2 2-144 16,0-2-592-16,2-1-112 0,0 0-32 0,-1-8-10432 0</inkml:trace>
  <inkml:trace contextRef="#ctx0" brushRef="#br1" timeOffset="90163.49">10282 18718 26079 0,'0'0'1152'0,"0"0"256"0,-9 4-1136 0,9-4-272 0,-5 10 0 0,3 1 0 16,2 0 0-16,2-1 0 0,2 3 0 0,2 0 0 15,2-1 0-15,2 2 0 0,2 2 0 0,2-2 0 16,1-2 0-16,1 4 0 0,3-1 0 16,2 1 0-16,-1 2 0 0,3 2 0 0,2 2 128 0,-2 2-128 15,3-3 0-15,-2-1 0 0,0 3 0 0,1 3 0 16,1-3 0-16,1 1-144 0,-1-1 16 0,5-2 0 15,-1-1-512 1,-1-2-112-16,4 0-16 0,-1-2 0 0</inkml:trace>
  <inkml:trace contextRef="#ctx0" brushRef="#br1" timeOffset="90624.43">11899 18690 18431 0,'0'0'816'0,"0"0"160"0,-8-2-784 0,8 2-192 0,0 0 0 0,0 0 0 16,0 0 2064-16,0 0 368 0,0 9 80 0,4 2 16 15,4 5-1696-15,1 0-352 0,1 3-64 0,3 1-16 16,1 5 192-16,1 3 48 0,3-3 0 0,-1 5 0 16,1 5-128-16,1 2 0 0,2 1-16 0,-2 5 0 0,1 2-240 0,-1 4-64 15,0 2 0-15,3-4 0 0,-3-3-192 0,2-3-160 16,4-3 32-16,-4 0 0 16,3 3-1712-16,3-5-336 15,1-5-64-15</inkml:trace>
  <inkml:trace contextRef="#ctx0" brushRef="#br1" timeOffset="93851.07">17899 15524 6447 0,'-4'-15'576'0,"-1"9"-576"0,-4-5 0 0,3 3 0 16,0-5 976-16,3 1 96 0,0 2 16 0,2-1 0 16,0 2-576-16,-1-3-128 0,2 12 0 0,-4-10-16 15,2 3 96-15,1-2 32 0,1 9 0 0,-3-9 0 16,1-3-240-16,2 12-32 0,-3-10-16 0,3 10 0 0,-4-12-80 0,4 12-128 15,-2-11 176-15,2 11-176 0,0-9 320 0,0 9-64 16,-2-11 0-16,2 11 0 0,0 0 336 0,0-9 64 16,0-1 16-16,0 10 0 0,0 0 240 0,0 0 48 15,3-8 16-15,-3 8 0 0,0 0-64 0,0 0-16 16,0 0 0-16,9-6 0 0,-9 6-320 0,11-3-80 16,1 3-16-16,-1 2 0 0,2 2-96 0,1-1 0 15,-1 1-16-15,3 4 0 0,-1 3-32 0,3 4 0 16,0 2 0-16,1 1 0 0,1 0-32 0,6 1-16 15,-3 1 0-15,2 2 0 0,-1-2-144 0,2 2-16 0,-1-1-128 16,2 0 192-16,-1-1-192 0,1 1 0 16,1 5 0-16,1-5 0 0,2 4 0 0,-4-2 0 0,-3-3 0 15,-1 0 0-15,-3-1-192 0,-1-1-128 0,-1 0-16 16,-3-3-8464-16,-1-2-1696 0</inkml:trace>
  <inkml:trace contextRef="#ctx0" brushRef="#br1" timeOffset="94616.11">18340 13505 5519 0,'-1'-13'496'0,"-2"5"-496"0,2-3 0 0,1 1 0 0,0-1 1584 0,0 4 208 16,0-3 64-16,1 5 0 0,-1-3-736 0,0 8-144 16,1-6-16-16,1-3-16 0,-2 9-240 0,0 0-64 15,3-7 0-15,-3 7 0 0,0 0-48 0,0 0-16 16,0 0 0-16,10-2 0 0,-1 2-64 0,-9 0-32 15,13 6 0-15,-1 4 0 0,-2-1-64 0,0 3-16 16,0 4 0-16,0 2 0 0,2 2-16 0,-1 7-16 16,-2 0 0-16,4 6 0 0,-3-3-160 0,0-1-16 0,-1 2-16 15,0 2 0-15,0-6-176 0,-2 3 0 0,1 3 144 16,0-1-144-16,-2-3 0 0,2 2-208 0,-2-5 16 16,0 2-10880-16</inkml:trace>
  <inkml:trace contextRef="#ctx0" brushRef="#br1" timeOffset="95286.9">19466 15350 10127 0,'0'0'896'0,"0"0"-704"0,-10-2-192 0,10 2 0 16,0 0 1200-16,-9-2 208 0,0 2 32 0,9 0 16 15,0 0-688-15,-9 0-144 0,0-1-32 0,9 1 0 0,0 0 64 0,0 0 16 16,0 0 0-16,0 0 0 0,0 0 16 0,0 0 0 16,0 0 0-16,0 0 0 0,0 0-144 0,0 0-32 15,0 0 0-15,0 0 0 0,0 0-272 0,8 8-64 16,2 3-16-16,3-2 0 0,1 1 0 0,2 3 0 16,2-2 0-16,2 2 0 0,2 1-16 0,1-1 0 15,4-2 0-15,1 2 0 0,0-3-144 0,-2 1 0 16,3 2 0-16,-2-3 0 15,-1 2-336-15,-1 0-112 0,0-1 0 0,-2 0-6960 16,-2 3-1376-16</inkml:trace>
  <inkml:trace contextRef="#ctx0" brushRef="#br1" timeOffset="95786.91">19591 13826 23039 0,'0'0'2048'0,"0"0"-1648"16,5 9-400-16,1 4 0 0,4 2 832 0,2 3 96 0,0 2 16 0,4 2 0 16,0 1-480-16,3 1-80 0,2 1-32 0,0 4 0 15,1 2-352-15,2-1 144 0,1 2-144 0,3 0 0 31,2-5-224-31,0 1-160 0,-1 1-16 0,0-4-11568 0</inkml:trace>
  <inkml:trace contextRef="#ctx0" brushRef="#br1" timeOffset="96933.92">17953 17447 10703 0,'0'0'464'0,"0"0"112"0,0 0-448 16,-9 3-128-16,1-7 0 0,8 4 0 0,0 0 192 0,0 0 0 15,0 0 16-15,0 0 0 0,0 0-208 0,0 0 0 16,0 0 0-16,0 0-160 0,-9-1-32 0,9 1-16 15,0 0 0-15,0 0 0 0,0 0 208 0,0 0 0 16,0 0 0-16,0 0-144 0,0 0 304 0,0 0 64 16,0 0 16-16,0 0 0 0,0 0 752 0,0 0 160 15,0 0 16-15,0 0 16 0,7-5 176 0,-7 5 48 16,9-7 0-16,0-3 0 0,1 3-288 0,2-7-48 16,2 0-16-16,2-3 0 0,5-2-400 0,3-3-80 15,-1 0 0-15,3-6-16 0,4-2-272 0,0 1-48 0,4-5-16 16,2 2 0-16,1-1-224 0,0 4 0 0,-2 0 0 0,-2 6 0 15,-3 0 0-15,-6 5-256 0,-5 4 16 0,-4 3 16 32,-2 4-1184-32,-4 3-256 0,-9 4-32 0</inkml:trace>
  <inkml:trace contextRef="#ctx0" brushRef="#br1" timeOffset="97493.89">18278 19012 3679 0,'0'0'320'15,"0"0"-320"-15,0 0 0 0,0 0 0 0,0 0 1776 0,1 13 272 0,-1-13 64 0,0 0 16 16,0 0-1264-16,0 0-256 0,0 0-48 0,0 0-16 15,0 0 656-15,10-12 128 0,3 5 16 0,-3-7 16 16,0-7-256-16,3-3-48 0,-2-1-16 0,4-4 0 16,3-2-464-16,1-7-80 0,-1-4-32 0,2 1 0 0,1-2-176 0,2 1-32 15,2 1-16-15,4-2 0 0,2 1-240 0,2 3 128 16,0-2-128-16,1 2 0 16,2 3-288-16,-1 4-160 15,0 2-16-15,-2-2-10016 0</inkml:trace>
  <inkml:trace contextRef="#ctx0" brushRef="#br1" timeOffset="98368.43">19211 17283 8511 0,'0'0'384'0,"0"0"64"0,0 0-448 0,12-2 0 0,-12 2 0 0,14-3 0 0,-1 2 512 0,1 0 0 16,-3-1 0-16,3 0 0 0,0-3 96 0,4 0 32 15,1 0 0-15,3-3 0 0,2 2 288 0,1-4 64 16,1-2 16-16,0-3 0 0,2 0-48 0,3 1-16 16,1 1 0-16,2-1 0 0,2-3-368 0,2 1-64 15,0-3 0-15,3 1-16 0,1 0-320 0,3 0-176 16,4 3 192-16,-2 0-192 0,-5 1 0 0,-3 3 0 16,-3-2-192-16,-2 4-9408 0</inkml:trace>
  <inkml:trace contextRef="#ctx0" brushRef="#br1" timeOffset="98984.95">19917 19029 14735 0,'0'0'1312'0,"-11"-2"-1056"0,2-3-256 0,-1-1 0 16,1 1 2720-16,4 0 480 0,2-7 112 0,7-2 16 15,0-4-2592-15,5-2-512 0,3-1-96 0,5-7-128 16,3-2 208-16,3-5-48 0,5-7-16 0,0 0 0 16,0 1-144-16,3-2 0 0,0 0 144 0,2 0-144 15,3 3 0-15,-2 5 0 0,-2 1 0 0,0 7-128 16,-2 0-368-16,2 3-64 16,0 3-16-16,-3 4-11072 0</inkml:trace>
  <inkml:trace contextRef="#ctx0" brushRef="#br1" timeOffset="100419.42">21445 17295 11967 0,'0'0'1072'0,"-7"-4"-864"16,0-4-208-16,3 2 0 0,-1-4 1888 0,4 2 336 0,2-2 64 15,4-1 16-15,0-6-1216 0,6-3-224 0,0-2-48 0,7 1-16 16,3-2-368-16,4 0-80 0,1-5-16 0,1 4 0 16,-2-4-208-16,1 5-128 0,3 1 160 0,-1-1-160 15,0 0 0-15,0 4 0 0,1 2 0 0,-1 1 0 16,-1 5 0-16,2-2-208 0,-5 3 64 0,4 4 16 31,-2 3-720-31,-2 2-144 0,4 0-32 0,-7 2-8640 0</inkml:trace>
  <inkml:trace contextRef="#ctx0" brushRef="#br1" timeOffset="100852.23">22829 17384 23951 0,'-3'-5'2128'0,"-1"-3"-1696"0,0 2-432 0,3-3 0 16,2 1 1600-16,3-2 224 0,2 1 48 0,6-4 16 15,0 1-1552-15,6-1-336 0,2-4 0 0,7-2 0 16,4-5 0-16,5-1 0 0,8-4 0 0,1-1 0 16,1-1-400-16,-1 1 16 0,-3 5 0 0,-2-2 0 31,1 3-256-31,-3 4-64 0,2 1 0 0,-4 2 0 16,-3 1-1216-16,-1 5-240 0,-4 4-48 0</inkml:trace>
  <inkml:trace contextRef="#ctx0" brushRef="#br1" timeOffset="101413.1">21649 19004 24879 0,'-7'-10'2208'0,"2"-2"-1760"0,3-5-448 0,2 0 0 0,0 0 1216 0,3-2 176 16,4-2 16-16,2-2 16 0,2-3-1216 0,3-2-208 15,3-4 0-15,0-4-192 0,1-3 32 0,4-3 0 16,1-4 0-16,2 1 0 15,2-1-1760-15,-1 1-336 0,2 3-80 0,-2 4-8240 0</inkml:trace>
  <inkml:trace contextRef="#ctx0" brushRef="#br1" timeOffset="101821.34">22902 19214 18431 0,'0'0'816'0,"-4"-6"160"0,-1-7-784 0,1-2-192 0,2-6 0 0,2-1 0 0,2-1 2176 0,3-5 400 15,2 0 80-15,1-4 16 0,1 0-2160 0,5-1-512 16,3-5 0-16,3-4 0 0,1-10 0 0,3-4 0 15,4-6 0-15,3 5 128 16,4 2-512-16,-3 2-80 0,-4 3-32 0,-2 8 0 16,0 6-1968-16,-5 5-400 0</inkml:trace>
  <inkml:trace contextRef="#ctx0" brushRef="#br1" timeOffset="102676.28">21388 15415 12031 0,'0'0'528'0,"0"0"112"0,0 0-512 0,0 0-128 0,0 0 0 0,0 0 0 0,0 0 160 0,6-8 0 15,-6 8 0-15,0 0 0 0,0 0 64 0,8-7 16 16,-8 7 0-16,8-9 0 0,-8 9 256 0,6-8 48 16,-6 8 16-16,0 0 0 0,6-6 112 0,-6 6 32 15,0 0 0-15,0 0 0 0,0 0-176 0,10-1-16 16,-10 1-16-16,13 3 0 0,-3 1-48 0,2 3 0 16,-1 0 0-16,2 2 0 0,1 2-32 0,2 5-16 15,2-2 0-15,3 0 0 0,-1 2-224 0,3 2-48 16,1 1-128-16,1 0 192 0,2-1-192 0,2 1 0 0,1 1 0 15,-1 1 0 1,0-1-256-16,1-1-160 0,1 3-32 0,2-5-9472 0</inkml:trace>
  <inkml:trace contextRef="#ctx0" brushRef="#br1" timeOffset="103073.02">22551 15308 18431 0,'-9'-4'1632'0,"3"-2"-1312"0,-1 0-320 0,7 6 0 0,0 0 800 0,0 0 96 16,0 0 0-16,0 0 16 0,0 0-704 0,11-5-208 16,-1 2 0-16,1 2 128 0,2-1-128 0,0 2 0 15,1 3 0-15,0 2 0 0,0-1 0 0,-2 4 0 16,5 0 0-16,-2 1 0 0,2 3 0 0,0 3 0 0,2 2 0 15,3-1 0-15,2-3 0 0,3 3 0 0,1 2 0 0,2 0 176 16,2 1-176-16,4 0 0 0,2 4 0 16,3-3 128-16,-1-1-320 0,2-1-64 0,0 1 0 0</inkml:trace>
  <inkml:trace contextRef="#ctx0" brushRef="#br1" timeOffset="103849.31">21683 13480 18431 0,'0'0'1632'0,"0"0"-1312"15,0 0-320-15,0 0 0 0,6 9 928 0,1 4 112 0,0-3 32 16,1 4 0-16,1 3-816 0,2 2-256 0,-2-1 160 0,2 1-160 16,2 2 0-16,0 3 0 0,1 0 0 0,2 1 0 15,1-2-128-15,1-2-128 0,1-1 0 0,1 1-6256 16,2-1-1232-16</inkml:trace>
  <inkml:trace contextRef="#ctx0" brushRef="#br1" timeOffset="104336.26">23091 13212 17503 0,'0'0'768'0,"0"0"176"0,0 0-752 0,0 0-192 0,13 0 0 0,0 4 0 16,-1 0 1680-16,2 6 304 0,0-2 64 0,2 7 16 15,-4 1-1232-15,5 5-256 0,1 4-64 0,1 4 0 16,1 3-192-16,3 4-64 0,1 2 0 0,1 3 0 16,2 4-128-16,1 2-128 0,1 3 144 0,3 1-144 31,2 0-960-31,2-1-272 0,-2 0-64 0,1-3-16 0</inkml:trace>
  <inkml:trace contextRef="#ctx0" brushRef="#br1" timeOffset="105011.76">19479 13418 3679 0,'0'0'320'15,"-8"-4"-320"-15,0-1 0 0,8 5 0 0,0 0 3872 0,0 0 704 16,0 0 144-16,0 0 16 0,0 0-3216 0,0 0-656 16,0 0-128-16,0 0-32 0,9 4-448 0,2 0-112 0,-3 2-16 0,3 6 0 15,-1 4 32-15,0 3 0 0,0 4 0 0,-1 5 0 16,2 1 112-16,1 6 32 0,1-1 0 0,-2 3 0 16,2 0-176-16,-1 3-128 0,2 2 144 0,2 4-144 31,-4 0-272-31,5 3-160 0,-3 0-16 0</inkml:trace>
  <inkml:trace contextRef="#ctx0" brushRef="#br2" timeOffset="112098.48">3788 15806 11167 0,'0'0'496'0,"0"0"96"0,0 0-464 0,0 0-128 0,0 0 0 0,0 0 0 0,0 0 528 16,0 0 96-16,-1-10 16 0,1 10 0 0,0-9-384 0,0 9-80 15,0 0-16-15,3-10 0 0,3 0 80 0,-1 1 16 16,-5 9 0-16,7-5 0 0,1-3 80 0,-8 8 32 16,9-5 0-16,0 3 0 0,2-1-48 0,-1 1-16 15,2-2 0-15,-1 1 0 0,1 2 48 0,0 2 16 16,1 2 0-16,0-2 0 0,2-1-32 0,-2 0 0 16,2 3 0-16,2-1 0 0,0 0 64 0,1-1 16 15,1-1 0-15,2 1 0 0,4 2 32 0,-1-1 0 16,0-1 0-16,-1-1 0 0,-1-1-64 0,1 1-16 15,-1 0 0-15,1-1 0 0,-1-3-96 0,2 3-16 16,2 0 0-16,-1-1 0 0,-1 1-64 0,3 1 0 0,0-1-16 16,2 1 0-16,-1 0 48 0,2 0 16 0,3 0 0 0,0 0 0 15,2 0-32-15,-1-3 0 0,0-1 0 0,-1 1 0 16,2-1 32-16,-6-3 0 0,3 2 0 16,-2 1 0-16,-1-1-80 0,3 0-16 0,0 3 0 0,1-1 0 15,0 1 0-15,3 0 0 0,-1 0 0 0,3-1 0 16,1-2 0-16,-1 3 0 0,0-2 0 0,-1 1 0 15,-4-4-144-15,0 2 192 0,1 1-192 0,2-1 192 16,-1-2-192-16,1 2 160 0,1 0-160 0,2-2 160 16,4 0-32-16,1-2 0 0,-1 3 0 0,0 0 0 15,0-5 0-15,-1 4 0 0,-1-5 0 0,1 1 0 16,0-2 0-16,0 1-128 0,-2 0 192 0,4 3-64 16,4-2-128-16,-1 2 192 0,0-3-192 0,-3 3 192 15,0-2-64-15,-6 1-128 0,1 1 192 0,1-2-64 0,-2 3 32 16,1-2 0-16,1 1 0 0,-1-3 0 15,0 4-32-15,2-4 0 0,1 2 0 0,2 1 0 0,3-4 0 16,-3 4 0-16,-4-3 0 0,0-2 0 0,-1 0-128 16,2 1 160-16,-4-2-160 0,1 0 160 0,0 1-160 0,1 1 192 15,0 3-192-15,0-4 192 0,3 0-192 0,1 1 160 16,-4-1-160-16,0-1 160 0,-4 1-160 0,0 0 128 16,-1 0-128-16,1 0 128 0,1 1-128 0,0 0 0 15,-1 1 0-15,2-4 128 0,1 1-128 0,0 1 0 16,2 0 0-16,-2 2 0 0,-1-4 0 0,-2 2 128 15,-3 0-128-15,0 2 0 0,0-1 176 0,-2-2-48 16,1-1-128-16,0 2 192 0,1 0-64 0,3 0 0 16,-4 0-128-16,2 2 192 0,0-1-192 0,3 0 128 0,1 1-128 15,-2-2 0-15,1-2 0 0,-3 0 0 0,-2 2 0 16,-2-4 0-16,0 0 128 0,2 0-128 0,-2 2 0 16,-1-1 0-16,2-2 144 0,-2 2-144 0,2 0 128 15,-3 2-128-15,0 0 176 0,0 1-48 0,0-2-128 0,1 2 192 16,0 2-64-16,2 0 0 0,1-1-128 0,-5-2 192 15,-2 0-192-15,1 0 128 0,-1-1-128 0,-1 4 0 16,-1-2 192-16,4 0-64 0,-2 0-128 0,1 0 192 16,1-1-192-16,1-1 144 0,-3 1-144 0,1 0 128 15,1-2-128-15,3 1 0 0,0 2 0 0,0-3 128 16,0-2-128-16,1-1 0 0,-1 2 0 0,-1 0 0 16,-3-1 0-16,1 0 0 0,-2 0 0 0,-1 1 0 15,-2 0 0-15,1 1 0 0,1-1 128 0,-3 0-128 0,3 0 0 16,-1-1 0-16,-1-1 0 0,0 1 0 15,-2 0 0-15,2 0 128 0,0-2-128 0,0 1 0 16,1-3 0-16,3 4 0 0,-2 0 0 0,1 1 0 16,-1-1 0-16,4 0 0 0,-2-1 0 0,1-2 0 0,-3-1 0 15,0 2 0-15,-2-1 0 0,2 2 0 0,0-1 0 0,0-2 0 16,0 3 128-16,0 1-128 0,-1 1 0 0,0-1 0 16,2 0 0-16,-1-1 0 0,-1-1 0 15,1 0 0-15,-1-2 0 0,1 1 0 0,0 1 0 0,-1 0 0 16,-2 2 0-16,0 0 0 0,1 0 0 0,0 0 0 15,-2-1 128-15,-1 1-128 0,-1 0 0 0,-1 0 128 16,-2-2-128-16,0 1 128 0,-1 1-128 0,0-1 128 16,-1 0-128-16,2-1 128 0,3-1-128 0,-3 1 0 15,1 2 0-15,2 0 0 0,-1-2 0 0,1 1 0 0,-1-3 0 16,2 1 0-16,0-1 0 0,0 1 0 16,-1-1 0-16,1 2 0 0,0 1 0 0,1 1 0 0,0 0 0 15,2-1 0-15,-4-5 0 0,1 4 0 0,0 0 0 0,-3 1 0 16,-1 1 0-16,-1-1 0 0,2-3 0 0,-2 3 0 15,0 2 0-15,-2 0 0 0,0 0 128 0,0 0-128 16,-1 3 0-16,0 0 0 0,0-2 0 0,0 0 0 16,-1-1 0-16,1 1 0 0,-1-1 0 0,1 2 0 15,2-1 0-15,-1 0 0 0,1 0 0 0,-1 1 0 16,-1-1 0-16,0 2 0 0,1 2 0 0,-2-2 0 16,1 0 0-16,-3-1 0 0,1 4 0 0,0 0 0 15,-2-2 0-15,0 1 0 0,1 2 0 0,0 0 0 16,-2-2-128-16,0 4 128 0,1-2-160 0,-1 2 160 15,-2-3-208-15,4 3 48 0,-3 0 16 0,1 4 0 16,-5 5-16-16,0 0 0 0,6-6 0 0,-6 6 0 0,9-3-176 0,-9 3-48 16,11 0 0-16,1 4 0 15,-2 4-1136-15,0-2-224 16,0 4-48-16,2 1-8032 0,-1 4-1600 0</inkml:trace>
  <inkml:trace contextRef="#ctx0" brushRef="#br2" timeOffset="112745.73">11120 12043 17503 0,'-8'-10'1552'0,"3"1"-1232"0,1 0-320 0,2-1 0 0,2 5 944 0,1-6 128 16,2 4 16-16,2-5 16 0,0 3-320 0,1-2-64 15,3 0-16-15,-3-2 0 0,6-1-64 0,-1-3-32 16,3 0 0-16,3-1 0 0,1-3-256 0,1 0-48 16,1-3-16-16,2 1 0 0,2 1 32 0,0-1 0 15,0 0 0-15,1 3 0 0,2 1 0 0,1 1 0 16,0-1 0-16,-1 0 0 0,-2-3-32 0,1 5 0 0,-2 1 0 16,-3 1 0-16,0 1 32 0,-4 1 0 0,4 3 0 15,-2 0 0-15,-1 4-128 0,-1-1-32 0,3 1 0 0,-3 4 0 16,0 2-160-16,1 2 0 0,-1 6 0 0,0-2 128 15,-2 7-128-15,0-1 0 0,-1 5 0 0,-1 5 0 16,-1 0 0-16,-2 5 0 0,-3 5 0 0,-2 2 0 16,-3 2 0-16,-4 3 192 0,-3 7-32 0,-4-1 0 15,-1 2-32-15,-2 2-128 0,-4 4 192 0,0 2-64 16,-3 0-128-16,0 2 0 0,-2 4 0 0,1 4 0 31,-2 1-1312-31,2 0-352 0,0 4-64 0</inkml:trace>
  <inkml:trace contextRef="#ctx0" brushRef="#br2" timeOffset="114816.34">6006 17360 1839 0,'0'0'160'16,"0"0"-160"-16,0 0 0 0,0 0 0 0,0 0 528 0,0 0 80 16</inkml:trace>
  <inkml:trace contextRef="#ctx0" brushRef="#br2" timeOffset="115730.48">6058 17253 11807 0,'0'0'512'0,"0"0"128"0,0 0-512 0,0 0-128 16,3-12 0-16,-3 12 0 0,2-8 464 0,-2 8 80 15,0 0 16-15,3-9 0 0,-1 4-400 0,-2 5-160 0,0 0 128 0,0 0-128 16,0 0 208-16,0 0-32 0,0 0-16 0,0 0 0 16,0 0 96-16,0 0 32 0,11-4 0 15,-11 4 0-15,0 0 48 0,11 6 16 0,-1-2 0 0,0 2 0 16,4 2-16-16,-4-2 0 0,2 3 0 0,-1-1 0 16,1 2-16-16,0-1 0 0,2 2 0 0,-2-2 0 15,1 1-192-15,1-2-128 0,2 1 160 0,-1 0-160 16,1 1 384-16,-1-1-32 0,-1 1 0 0,2 3 0 15,-2-4 32-15,0 3 0 0,0-1 0 0,0 1 0 16,-1 2-80-16,2 0-16 0,-2-4 0 0,4 3 0 16,-1 0-32-16,1-1 0 0,-2 2 0 0,1 0 0 15,1 2 16-15,-1-2 0 0,1 0 0 0,-2 2 0 0,3 1 16 16,0 1 0-16,0-1 0 0,-1 2 0 0,4 4-96 16,-2-2-32-16,-1-4 0 0,2 1 0 0,2-1-32 15,0-2-128-15,1 1 192 0,-1 1-64 0,-3-6-128 16,0 2 0-16,0-3 144 0,1 3-144 0,-1-2 0 0,1-2 0 15,0 3 0-15,1-3 128 0,-3 2-128 0,3-1 0 16,-1 2 128-16,0 2-128 0,2 0 0 0,0-3 128 16,-1 1-128-16,1 2 0 0,-1-2 0 15,1 4 0-15,0-2 0 0,0 1 128 0,3-3-128 0,1 2 128 16,-2 3-128-16,1-2 128 0,-3-1-128 0,0 1 0 16,-3-1 0-16,0-1 0 0,-1 1 0 0,0 1 0 15,-2-2 0-15,0-1 0 0,-2 0 0 0,0 2 0 16,1-2 0-16,-2 0 0 0,0 2 176 0,-1 0-48 15,1 3 0-15,-1-3 0 0,0 1 48 0,-2 0 0 0,0 2 0 16,2-1 0-16,-1 0 80 0,2 0 0 0,-2 2 16 16,1-1 0-16,-1-5-272 0,0 5 160 0,-2 1-160 0,4-1 128 15,1 0-128-15,-1-2 0 0,0 2 144 16,-1 0-144-16,2 1 0 0,0 0 0 0,-2 0 0 0,-1-2 128 16,1 2-128-16,-1 0 0 0,0-3 128 0,2 3-128 15,0 1 0-15,0-1 128 0,-3-3-128 0,0 2 0 16,0-2 128-16,-1 3-128 0,-1-3 128 0,0 0-128 15,3 0 144-15,-2 2-144 0,-1-2 192 0,0 0-192 16,-2 1 240-16,3 1-64 0,0 1-16 0,0 0 0 16,0-1 0-16,1 0 0 0,-2 2 0 0,2 4 0 15,0-5-16-15,-2 2 0 0,2 1 0 0,-2 2 0 16,2-2-144-16,0 5 0 0,-1-2 144 0,1 1-144 16,-1-2 0-16,0-1 0 0,0-1 0 0,0 4 128 0,2-1-128 15,-1 0 0-15,0-1 0 0,-1 0 128 0,-1-2-128 16,1 2 0-16,1-1 0 0,-1 1 0 0,0-1 0 15,0 4 0-15,1-3 0 0,-3 2 0 0,2 2 0 0,-1-3 0 16,0 1 0-16,-1 0 0 0,2-1 0 0,-1 2 128 16,-1 0-128-16,3-2 0 0,-1-5 0 0,0 1 0 15,-1 1 0-15,1-3 0 0,0 1 0 0,-2 1 0 16,0-2 0-16,0 1 128 0,3 1-128 0,-1-2 144 16,-1-3-144-16,0 3 160 0,-1 0 32 0,2 0 16 15,-2-1 0-15,-1 0 0 0,0-2-64 0,-1 3-16 16,2-3 0-16,-2 0 0 0,-1-1-128 0,1-1 0 15,0 0 0-15,0-3 0 0,-3 0 0 0,1-1 0 16,-3-9 0-16,4 10 0 0,0 0 0 0,-4-10 0 16,3 7-192-16,1 2 192 0,-4-9-432 0,5 9 48 15,-5-9 0-15,0 0 0 16,5 6-272-16,2 2-48 0,-7-8-16 0,0 0 0 16,6 3-416-16,0 4-80 0,3-2 0 0,-9-5-11280 0</inkml:trace>
  <inkml:trace contextRef="#ctx0" brushRef="#br2" timeOffset="116219.59">8050 19841 25791 0,'0'0'2304'0,"0"0"-1856"16,0 0-448-16,-4 10 0 0,2-1 1152 0,3 2 144 0,3 5 32 0,2-1 0 31,0 3-1328-31,2 1-448 0,1 0 0 0,1 0 0 0,2 4 448 0,0-2 208 0,2 0-16 0,-1-2 0 16,1 1-48-16,1 0-16 0,-1 3 0 0,0-2 0 16,1-2 128-16,2 1 0 0,0-3 16 0,0-2 0 15,1-4 0-15,0 2 0 0,1-4 0 0,0 0 0 16,-1-5 0-16,0-3 0 0,-1 0 0 0,0-2 0 15,-2 0 112-15,0-7 32 0,-1-1 0 0,0-2 0 16,0-6 32-16,2-6 0 0,1-5 0 0,4-4 0 16,0-6-448-16,7-6 0 0,2-5 128 0,4 1-128 31,-1-4-512-31,6-4-128 0,6-2-16 0,4-1-9680 0,9 1-1936 0</inkml:trace>
  <inkml:trace contextRef="#ctx0" brushRef="#br2" timeOffset="118765.37">18308 12926 12959 0,'-11'-5'576'0,"11"5"112"0,-11-5-560 0,4 2-128 0,7 3 0 15,-5-3 0-15,5 3 624 0,-9-4 80 0,1 0 32 0,8 4 0 16,0 0-176-16,-9-3-48 0,9 3 0 0,-10-1 0 16,0 0-304-16,2 1-64 0,8 0-16 0,0 0 0 15,-10-3 0-15,10 3-128 0,-10-1 192 0,10 1-64 16,-8 0 0-16,8 0 0 0,0 0 0 0,0 0 0 16,-9 1-128-16,9-1 0 0,0 0 0 0,0 0 0 15,-7 4 0-15,7-4 0 0,-9 5 0 0,9-5 0 16,-6 10 384-16,0-2 0 0,1 2 0 0,2-1 0 15,-1 1 96-15,1 4 16 0,1-2 0 0,2 2 0 16,0 1 128-16,0 2 16 0,1 2 16 0,3-3 0 16,0-2-208-16,1 0-32 0,1 1-16 0,3 3 0 0,-1 0-96 15,2 0-32-15,0-2 0 0,3 1 0 0,-1-3-80 0,2 2 0 16,2 1-16-16,0-1 0 0,2 1-32 0,0-2 0 16,-2 2 0-16,1 2 0 0,-2 1 48 0,1 0 0 15,2-1 0-15,-1 2 0 0,-1-2-64 0,-2 0 0 16,-1-1 0-16,-2-2 0 0,0 1 32 0,-1 2 0 15,1 0 0-15,1 0 0 0,0 1-32 0,1 1 0 16,1-4 0-16,0 2 0 0,-1 2-128 0,2-1 128 16,-1-1-128-16,1 0 128 0,1-1-128 0,0 0 192 15,1-2-192-15,-1 2 192 0,2 0-192 0,-3 1 128 16,0 0-128-16,2 0 128 0,1 3-128 0,0-1 192 16,1 1-192-16,0-2 192 0,-2 1-192 0,1-2 0 0,0 1 0 15,1 2 0-15,-2 3 128 0,0-3-128 0,1-1 0 0,0 1 128 16,0-3-128-16,1 4 0 0,-1-3 144 0,2 1-144 15,2-4 0-15,-1 5 144 0,2-2-144 0,0-1 0 16,-1-1 144-16,0 1-144 0,3 4 0 0,-1-3 144 16,-1-1-144-16,1-1 0 0,1 1 0 0,-1-1 0 15,2 0 0-15,0 0 0 0,1 0 0 0,0-1 128 16,-2 1-128-16,1 0 160 0,-3 0-160 0,-2 1 160 16,0-1-160-16,-1-1 128 0,0 0-128 0,2 1 128 15,-2-1-128-15,-1 3 160 0,0-1-160 0,-1-2 160 16,0 0-160-16,0-1 160 0,-2 1-160 0,1-1 160 15,-1 1-160-15,2 0 0 0,1 0 0 0,0-1 0 16,0-1 0-16,2-1 0 0,0 0 128 0,1 0-128 16,-1-2 0-16,4 1 0 0,-1 0 0 0,0-3 128 0,-2 2-128 0,-1 2 0 15,1-4 144-15,-1 2-144 0,0 1 128 16,0-1-128-16,1 2 160 0,1 0-160 0,-2-1 192 0,2 0-48 16,0 1-16-16,0 1 0 0,-1 1 0 0,2-1-128 15,0-5 192-15,1 3-64 0,1 1-128 0,0 0 128 16,2-2-128-16,0 1 128 0,0 0-128 0,-1-3 0 15,0 0 0-15,-2 4 0 0,-1-4 0 0,2 3 128 16,-1-4-128-16,2 4 0 0,1 1 0 0,-1-2 128 16,-1 0-128-16,1 2 0 0,0 1 128 0,1-1-128 15,0-4 0-15,2 3 128 0,-1 3-128 0,4-2 0 16,0-1 0-16,-1 1 0 0,-3-1 128 0,-1 0-128 0,-1-2 0 16,1 0 128-16,0 0-128 0,0 3 128 15,0 1-128-15,0 0 128 0,1 2-128 0,0-1 160 0,1-1-160 16,0 2 160-16,1-2-160 0,0 2 0 0,4-3 144 0,-1 0-144 15,-1-2 128-15,1-1-128 0,-2 1 160 0,0 1-160 16,0-4 160-16,1 1-160 0,0-4 160 0,1 5-160 16,0-5 128-16,1 2-128 0,-1 0 0 0,3-1 0 15,1 0 160-15,-1-2-160 0,0 2 160 0,-2 0-160 16,1-1 192-16,-4 1-64 0,-4 1-128 0,1-2 192 16,0 2-192-16,2-2 176 0,-1 1-176 0,1 1 160 15,1-1-160-15,-1 2 128 0,1-6-128 0,2 5 128 16,3 1-128-16,1-3 128 0,-2 2-128 0,-3-2 128 15,0 1-128-15,0 0 128 0,-1-4-128 0,-2 2 128 0,0 1-128 16,0-2 0-16,1-1 0 0,0 0 0 0,1 0 128 16,0-2-128-16,0 1 0 0,1-2 128 0,0 0-128 15,2-2 0-15,-1 0 0 0,0 0 0 0,0 1 0 16,-2 0 0-16,-3 0 128 0,-3-2-128 0,-1 1 0 16,0-2 0-16,1 2 0 0,-1 1 128 0,-1-1-128 15,2 0 0-15,-1 1 0 0,1 0 0 0,-1 1 0 16,2-1 0-16,0-1 128 0,-1 2-128 0,0 0 0 0,0-1 0 15,1 1 0-15,1 0 0 0,-3 0 0 0,0 1 0 16,-1 2 0-16,-1-3 0 0,-4 1 0 0,1 0 0 16,0 2 0-16,1-1 0 0,-1 0 0 0,0 2 0 15,-2-2 0-15,0 1 0 0,0-1 0 0,0 1 0 16,-2 1 0-16,-2-1 0 0,0-1-192 0,0 0 16 16,-4-1 16-16,-10-1 0 15,10 0-496-15,-10 0-112 0,0 0 0 0,0 0-16 16,9 0-1856-16,-9 0-368 0,0 0-80 0</inkml:trace>
  <inkml:trace contextRef="#ctx0" brushRef="#br2" timeOffset="119131.89">23658 15513 27759 0,'-10'-15'1216'0,"6"6"272"0,2 0-1184 0,4 2-304 0,-2 7 0 0,5-5 0 16,3 1 0-16,2 1 0 0,3 3 128 0,-2 1-128 0,3 3 0 0,0 1 160 16,1-1-160-16,3 5 128 0,0-4 96 0,2 4 16 15,5 2 0-15,-1 3 0 0,4 1 112 0,1 3 32 16,1 2 0-16,2 1 0 0,1 2-32 0,0 1 0 15,0-1 0-15,-1-1 0 0,-1 5-192 0,-1-5-32 16,-3-3-128-16,-6-1 192 0,-3-2 144 0,0-2 32 16,-5 0 0-16,-1-1 0 0,-1 0 128 0,-3-3 16 15,-1 1 16-15,-2 3 0 0,-1-4-288 0,-2 0-64 16,-2 2-16-16,-2-2 0 0,-2 4-160 0,-4-1 0 0,-3-1 0 16,-6 2 128-1,-3 3-528-15,-9 2-112 0,-9 3-32 16,-8-2-9776-16,-8 2-1968 0</inkml:trace>
  <inkml:trace contextRef="#ctx0" brushRef="#br2" timeOffset="120650.03">19518 19928 5519 0,'0'0'496'16,"0"0"-496"-16,0 0 0 0,0 0 0 0,0 0 1968 0,0 0 288 16,0 0 64-16,0 0 16 0,0 0-1632 0,0 0-336 15,0 0-64-15,0 0-16 0,0 0 160 0,0 0 16 16,0 0 16-16,0 0 0 0,0 0 256 0,0 0 48 16,0 0 16-16,0 0 0 0,0 0 32 0,0 0 0 15,0 0 0-15,0 0 0 0,-6-3-144 0,6 3-32 0,0 0 0 0,0 0 0 16,0 0-128-16,0 0-16 0,0 0-16 0,0 0 0 15,-7-4 64-15,7 4 16 0,-5-8 0 16,2-1 0-16,-1-2-48 0,1 1 0 0,2-4 0 0,0 0 0 16,-2-3-208-16,3-2-32 0,0-4-16 0,0 0 0 15,0-1 16-15,-1 0 0 0,1-5 0 16,1 1 0-16,0-4 0 0,1 4 0 0,0 3 0 0,1-4 0 16,1-1 32-16,-2 0 16 0,3-1 0 0,1 3 0 15,0-3-144-15,0 3-16 0,0 2-16 0,2-4 0 16,-3 2-32-16,4-3-128 0,-1 2 192 0,0-2-64 15,0 1-128-15,2-2 160 0,0 2-160 0,1 2 160 16,-1-4-160-16,0 1 0 0,1 2 0 0,2-3 0 16,0 2 0-16,-2 2 0 0,4-4 0 0,-1 2 0 15,-2 3 144-15,3-4-144 0,0-2 160 0,-1 3-160 16,3 2 208-16,-1 0-48 0,1 1-16 0,1 1 0 16,1 1-16-16,-1 1 0 0,2 0 0 0,-1 1 0 0,1 0-128 15,2-1 128-15,0 0-128 0,-2 2 128 0,2 1-128 16,-2-2 0-16,0 0 0 0,2 0 0 15,1-2 128-15,0 1-128 0,-2 3 0 0,3-2 128 0,2-2-128 0,-1 1 0 16,2-3 144-16,1 2-144 0,0-1 0 0,1 2 0 16,2 1 0-16,-2-1 0 0,0 1 0 0,0 2 128 15,2-1-128-15,-3 0 0 0,-3 0 0 0,2 1 0 16,-4 1 0-16,1 1 128 0,0 1-128 0,3-1 0 16,-3 1 128-16,3 0-128 0,-1-1 0 0,1 3 144 15,-2-2-144-15,2 0 0 0,0 0 128 0,3 1-128 16,2-2 0-16,0 1 0 0,0 0 128 0,-2 0-128 15,1 0 0-15,-2 2 0 0,1 2 128 0,0 0-128 0,1 0 0 16,-1 1 0-16,-2-1 0 0,0 1 0 0,-1 3 0 0,1-1 0 16,0 2 0-16,2-2 0 0,1-1 0 15,1 3 0-15,-1-2 128 0,3 2-128 0,0-1 0 16,-1 2 0-16,-2-3 0 0,1 2 0 0,-3-3 0 0,1 5 0 16,3-4 0-16,-1 4 0 0,1-5 0 0,2 6 0 15,-1 0 0-15,3 1 0 0,1-4 0 0,3 1 0 16,-2 2 0-16,-1-3 0 0,0 2 128 0,-1-3-128 15,-1 3 0-15,-1-3 0 0,2 3 0 0,0 0 0 16,0-1 0-16,0 2 0 0,0-6 0 0,1 5 0 16,0-5 0-16,3 3 0 0,-1 2 0 0,0 0 0 15,-2-3 0-15,-3 4 0 0,0-5 0 0,-2 6 0 16,0-3 128-16,0 0-128 0,1 2 0 0,-3-2 0 16,0 3 0-16,1 1 0 0,0-4 0 0,0 5 0 0,0 0 0 15,1-1 0-15,-2-1 0 0,1 3 0 0,-4-1 0 16,0 1 0-16,0 0 0 0,-2 1 0 0,-1-2 0 0,2 2 0 15,-1 0 0-15,1 1 0 0,1 0 0 0,-1 0 0 16,-1 1 0-16,1 2 0 0,1-2 0 0,0 0 0 16,1-1 0-16,0-1 0 0,-1 0 0 0,-1 1 0 15,1 0 0-15,-4 0 0 0,-2-3 0 0,-2 2 0 16,-1-3 0-16,-1 3 0 0,-4 0 0 0,1-1-192 16,-2 1 16-16,-2 1 16 15,0-1-448-15,-3-1-96 0,-8 2 0 0,9 0-16 16,-9 0-1488-16,0 0-288 0,9 0-64 0,-9 0-10944 0</inkml:trace>
  <inkml:trace contextRef="#ctx0" brushRef="#br2" timeOffset="121033.96">23431 16892 3679 0,'0'0'160'0,"-2"-9"32"0,2-2-192 0,0 3 0 0,0 8 0 0,4-13 0 16,3 4 3904-16,0-1 752 0,3 4 144 0,4-2 16 16,4 2-3856-16,2 2-768 0,2-2-192 0,3 1 0 15,5 1 144-15,1 0-16 0,3 3 0 0,-1-2 0 0,0 2 288 16,0 2 48-16,2 3 16 0,5 0 0 0,-1 0 144 0,3 6 16 15,1-1 16-15,4 3 0 0,3 1 16 0,-1 1 0 16,-2 3 0-16,-3 2 0 0,-6 4-336 0,-3-2-64 16,0-1-16-16,-2 1 0 0,-3 0 240 0,0 0 32 15,-3-1 16-15,-1 0 0 0,-3 1 96 0,-4-2 32 16,-4-1 0-16,-2 2 0 0,-3 0-176 0,-2 1-48 16,-5-4 0-16,-3 2 0 0,-3 4-128 0,-4-1-48 15,-3 0 0-15,-4 2 0 0,-7 2-272 0,-9 4 160 16,-5-1-160-16,-3 5 128 15,-7 2-528-15,-10 1-112 0,-11 1-32 0,-9 4-14992 16</inkml:trace>
  <inkml:trace contextRef="#ctx0" brushRef="#br2" timeOffset="123263.5">3280 16216 15887 0,'0'0'704'0,"-9"-7"144"0,9 7-672 0,-9-3-176 0,-1-3 0 0,2 1 0 0,8 5 416 0,0 0 48 16,0 0 16-16,0 0 0 0,-9-2 32 0,9 2 16 15,0 0 0-15,0 0 0 0,-9 0-352 0,9 0-176 16,0 0 160-16,0 0-160 0,0 0 352 0,0 0-32 16,0 0 0-16,0 0 0 0,0 0 208 0,0 0 48 15,0 0 0-15,0 0 0 0,0 0-48 0,0 0 0 0,0 0 0 0,0 0 0 16,0 0-16-16,10 9-16 0,0-5 0 0,2 1 0 16,1 0-144-16,2-3-32 0,1-2 0 0,2 2 0 15,0 1 112-15,2 1 16 0,2-1 0 16,2 0 0-16,3 0 128 0,2 1 48 0,0 3 0 0,4 1 0 15,2-4-192-15,1 1-48 0,3 0 0 0,-3-1 0 16,0-2-32-16,2 2-16 0,0-1 0 0,6-1 0 16,-3 1-16-16,4-1 0 0,1 1 0 0,5-3 0 15,1-1-48-15,0-1-16 0,2 1 0 0,-1-3 0 16,-4 1-64-16,1-1 0 0,3 1-16 0,1 2 0 16,1 1-176-16,4 1 160 0,1 0-160 0,-2 1 160 15,3 0-160-15,-4 2 0 0,-1 1 0 0,1 0 0 16,1 3 0-16,3 2 128 0,2-2-128 0,0 1 0 15,-2-3 0-15,-3 3 0 0,-2-2 0 0,0 2 0 0,0-2 0 0,0-2 0 16,0 4 0-16,2-3 0 0,3 0 0 0,-1 2 0 16,-3-4 0-16,-1 2 0 0,-1 1 0 15,-1-5 0-15,2 1 128 0,1-1-128 0,4 2 0 0,-1 1 0 16,3-4 0-16,-2 2 0 0,-3-2 0 0,2 2 0 16,1-1 0-16,2 3 0 0,2-2 0 0,4 1 0 15,3-2 0-15,-2 2 0 0,-5 1 0 0,4-1 0 16,-1 0 0-16,2 1 0 0,3 1 0 0,0-1 0 15,2 2 0-15,0 3 0 0,-3-4 0 0,-1 3 0 16,0-4 0-16,-1 5 0 0,7-2 0 0,-3 2 0 16,-3-1 0-16,-2 0 0 0,-3-4 0 0,3-1 0 15,-3 1 0-15,2 0 0 0,6-1 0 0,-5-2 128 0,-6 2-128 0,1-1 0 16,-2 2 0-16,2-4 0 0,-2-1 128 16,5 3-128-16,6-2 0 0,-5 1 0 0,-4 1 0 0,2-1 0 15,-1 4 144-15,1-3-144 0,1 0 160 0,3 1-160 16,1 1 128-16,-1 1-128 0,-1-2 0 0,0 0 144 15,-2 2-144-15,3-1 0 0,1-1 0 0,3 1 0 16,1 0 0-16,-1-2 0 0,-3-2 0 0,1 0 0 16,-1-1 0-16,6 2 0 0,1-2 128 0,0-2-128 15,-4 0 0-15,-1-1 0 0,1 2 0 0,2-2 0 16,3 2 0-16,1-1 0 0,0-1 0 0,-2 0 0 16,-3 2 0-16,-1-1 0 0,-1-3 128 0,5 1-128 15,5 0 0-15,-5 1 0 0,-5-2 0 0,-1-1 128 16,1 0-128-16,-1-2 0 0,1-1 0 0,0 0 0 15,-1 2 0-15,-5 0 0 0,-5-3 0 0,-2 4 0 0,-2-2 0 16,0 2 128-16,-4 1-128 0,2 2 0 0,0 1 192 0,-2 2-64 16,-6 0 0-16,-4 2 0 0,-2 1-128 0,-4-1 0 15,-2 1 144-15,0 2-144 0,-8 5 0 0,-2-4 0 16,-3-1 0-16,-3 3 0 0,-3 1 0 0,-4 1-160 16,-3 2 16-16,-4-2 0 15,-1 1-704-15,-5-1-144 16,-2 2-32-16,-6-1-9888 0,-7-4-1984 0</inkml:trace>
  <inkml:trace contextRef="#ctx0" brushRef="#br2" timeOffset="123648.96">12629 16217 13823 0,'11'-10'1216'0,"4"1"-960"0,4-3-256 0,8 2 0 16,11 4 4176-16,9 5 800 0,9 2 144 0,8 4 48 16,7 3-4304-16,3-2-864 0,1 3-160 0,-2 1-32 15,0 2 192-15,-1-1 0 0,-1 4 0 0,2 0 0 16,1-1 0-16,-7 0 0 0,-6-1-160 0,-6 2 160 15,-4 1-160-15,-4 0 160 0,-6 1 0 0,-4 0-144 16,-4 1 144-16,-6-1 176 0,-3-1-48 0,-5 2 0 0,-2 1 192 16,-7 0 48-16,-6-1 0 0,-7 1 0 0,-7 5 80 15,-8 2 32-15,-7-3 0 0,-11 6 0 0,-8 1 192 16,-12 3 32-16,-9 2 16 0,-14-1 0 0,-14 0-256 0,-10 3-48 16,-1-1-16-16,-14 1 0 15,-12-2-656-15,2 1-128 0,3-2-16 0,3-1-16 16,2 0-1888-16,15-6-368 0,16-3-80 15</inkml:trace>
  <inkml:trace contextRef="#ctx0" brushRef="#br2" timeOffset="124852.39">17497 16561 11967 0,'-13'-8'1072'0,"3"2"-864"0,1-1-208 0,0-2 0 0,2 1 3168 0,7 8 592 0,-5-7 112 0,5 7 32 0,-5-5-2720 0,5 5-544 15,0 0-96-15,0 0-32 0,0 0-80 0,0 0-32 16,0 0 0-16,11 1 0 0,0 0-400 0,2 2 0 16,5 0 0-16,2 0 0 0,1 0 128 0,5-1-128 15,4 3 0-15,3 3 128 0,5-3 16 0,6 1 0 16,6 3 0-16,4-2 0 0,4 1 48 0,1-3 0 15,1-1 0-15,4 1 0 0,-3 3 128 0,7-4 48 16,5 0 0-16,2-2 0 0,1 2-64 0,0 0-16 16,1-4 0-16,1 0 0 0,2 1-32 0,2 2 0 15,2-1 0-15,-3-2 0 0,-1-2 32 0,2 0 0 16,0 2 0-16,3 2 0 0,2-2-32 0,-1 0 0 16,-3-2 0-16,1 2 0 0,0 2-64 0,3-1-32 0,1-2 0 0,0 2 0 15,-4 1-160-15,0 4 128 0,-2-1-128 16,5 0 128-16,0 0-128 0,-2 1 192 0,-4-2-192 0,-3 2 192 15,0 1-192-15,2-4 160 0,3 1-160 0,-1-1 160 16,-3-1-32-16,-1-2-128 0,-1-1 192 0,2 0-64 16,1 1-128-16,0 0 0 0,0-4 0 0,0-1 128 15,-2-3-128-15,1 2 128 0,-1 0-128 0,1-3 128 16,-3 1-128-16,-2-2 0 0,-4 1 0 0,-3 0 0 16,0 5 192-16,0 0-32 0,0-3-16 0,-1 2 0 15,-2 2 48-15,-4 1 0 0,-4-1 0 0,0-1 0 16,-2 3-192-16,1 0 128 0,0 1-128 0,3 0 128 15,2-1-128-15,-2-1 0 0,-2-2 0 0,-2 3 0 16,-2-1 0-16,0-1 0 0,0-2 0 0,3 1 0 16,-1 2 0-16,3 0 0 0,2 0 128 0,1-1-128 0,-4-1 0 15,-3 2 0-15,-1-2 0 0,-2 3 0 0,-1-2 0 0,-1 1 0 16,0 0 0-16,-1 0 0 0,0 1 0 16,-3 1 0-16,3 1 0 0,-5 3 0 0,-4-3 0 0,-1 2 0 15,-1-2 0-15,1 3 0 0,-1-1 0 0,1 3 0 16,0-3 0-16,0 1 0 0,0 0 0 0,0-1 0 15,-2 0 0-15,0-1 0 0,0-2-192 16,-3-2 192-16,-2-1-160 0,-4 0 160 0,-4 0-192 0,-2 1 48 16,-4 1 16-16,-2-2 0 0,-1 1-64 0,-1-2 0 15,-4 2 0-15,-8 2 0 16,0 0-256-16,0 0-64 0,0 0-16 0,0 0 0 16,0 0-1536-16,0 0-304 0,0 0-64 0</inkml:trace>
  <inkml:trace contextRef="#ctx0" brushRef="#br2" timeOffset="125286.04">24760 16184 12895 0,'0'-22'1152'0,"3"7"-928"0,-1-3-224 0,3 2 0 15,-1-1 3968-15,5 3 736 0,4 7 160 0,3-2 16 0,3 4-3952 0,4 3-800 16,3 1-128-16,3 4 0 0,3 3 0 0,3 5 0 16,2 5 0-16,6 0 0 0,6 3 0 0,-1 2 0 15,0-2 144-15,-1 1-144 0,-1 0 256 0,0 2 0 16,0 1-16-16,1-2 0 0,0 4 208 0,1 3 64 15,0-3 0-15,-1 3 0 0,-1-3-48 0,-4 3 0 16,-4-4 0-16,-5 3 0 0,-5-4-80 0,-4-1 0 16,-3 1-16-16,-5-1 0 0,-2-4-80 0,-2 1-16 15,-5 0 0-15,-2 0 0 0,-3 0-16 0,-4-1-16 16,-1 0 0-16,-6 4 0 0,-4 3-48 0,-6 1 0 16,-5-1 0-16,-12 2 0 0,-12-1 16 0,-12 2 0 15,-11 3 0-15,-8-2 0 0,-7 2-208 0,-15 0-160 0,-14 1 32 16,-6 1 0-1,-5 5-1344-15,-10 4-256 0,-9-1-48 0,0 0-16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12:12.71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8669 2614 6623 0,'0'0'288'0,"-5"-8"64"0,1 2-352 0,4 6 0 0,-6-6 0 0,-1-2 0 16,1 0 736-16,1 1 80 0,5 7 16 0,-5-7 0 15,-3-3-576-15,3 3-96 0,0 0-32 0,5 7 0 16,-6-9-128-16,6 9 0 0,-7-2 0 0,7 2 128 0,-8-4-128 16,-1 1 0-16,-3 3 0 0,5 3-176 0,-4 1-32 15,4 0-16-15,-3 3 0 0,2 1 0 0,0-2 224 0,1 3 0 16,-1-4 0-16,0 3 0 0,0-2 448 0,0-1 48 15,0 2 0-15,-1-1 0 0,2-3 160 0,7-3 48 16,-9 3 0-16,9-3 0 0,-13 5-64 0,3-1 0 16,1-1 0-16,9-3 0 0,-9-1 0 0,9 1 0 15,0 0 0-15,0 0 0 0,-10-2 144 0,10 2 32 16,0 0 0-16,0 0 0 0,0 0-112 0,0 0 0 16,0 0-16-16,0 0 0 0,0 0-416 0,9-2-80 15,2 0 0-15,2-1-16 0,1 0-16 0,3-1 0 16,2 2 0-16,1-3 0 0,3-3 0 0,2 2 0 15,5-5 0-15,1 4 0 0,5-3 32 0,1 2 0 0,6 2 0 0,5 1 0 16,6 1 64-16,2 0 0 0,-2 1 16 16,3 0 0-16,1-1-16 0,0 1-16 0,3 2 0 0,5 1 0 15,7 0-112-15,-2 1-128 0,0 2 176 0,-2-3-176 16,-3-1 128-16,4-1-128 0,2 1 0 16,6 1 0-16,3-3 144 0,-1 0-144 0,-2-5 0 0,1 2 144 15,1-3-144-15,6 2 0 0,6 2 0 0,-3-4 0 16,-6 2 0-16,0-2 128 0,0 3-128 0,4 2 0 15,6-1 0-15,-5 1 0 0,-8 0 0 0,-1 3 0 16,-6 0 0-16,4 2 0 0,0 0 0 0,0 2 0 16,-8-2 128-16,0 0-128 0,-4-1 128 0,0 1-128 15,-4 1 192-15,1-1-64 0,5 1 0 0,-2-2 0 16,-4 0-128-16,-5 0 0 0,-6-2 144 0,-2-1-144 16,-2 1 128-16,-4 1-128 0,-4 2 128 0,-2-1-128 15,-3-3 0-15,-3 3 144 0,-1 0-144 0,-5 2 0 16,-1-4 128-16,-5 2-128 0,-3 0 0 0,-4 0 0 0,-11 0 144 15,0 0-144-15,0 0 0 0,0 0 144 0,0 0-16 16,0 0 0-16,0 0 0 0,0 0 0 0,-11-1 64 0,-4 1 0 16,-4 0 0-16,-3 0 0 0,-2 0-192 0,-1-1 0 15,-4 1 144-15,-2-1-144 0,-1-1 0 0,-3 1 128 16,-1 0-128-16,-6-1 0 0,-1 2 0 0,-5 0 0 16,-7 0 0-16,-5-2 0 0,-3-1 0 0,-1 3 0 15,-1 2 0-15,1 1 0 0,-3 0 0 0,-8 0 0 16,-7-2 0-16,-1 3 0 0,4-2 0 0,2 2 0 15,-4 1 0-15,-7-2 0 0,-8-1 0 0,1-1 0 16,0 2 0-16,-2-1 0 0,-2 4 0 0,-4-4 0 0,-4-1 0 16,4 3 0-16,0 1 0 0,-3 2 0 0,-5-5 0 15,7 2-128-15,6-1 128 0,4 3 0 0,2-1 0 16,0 0 0-16,-5 3 0 0,8-2 0 16,6 0 0-16,6 3 0 0,3-2 0 0,0 2 0 0,-2-2 0 0,4 0 0 15,3-1 0-15,5-1 0 0,6 1 0 16,2 1 0-16,3-4 0 0,2 1 0 0,1-1 0 0,2 2 0 15,1 0 0-15,2-2 0 0,2-1 0 16,5 1 0-16,4 0 0 0,2-1 0 0,1-1 0 16,6 0 0-16,2 1 0 0,5-1 0 0,2-1 0 0,3 0 0 15,3 0 0-15,10 0 0 0,-8 0 0 0,8 0 0 16,0 0 0-16,0 0-128 0,0 0 128 0,0 0 0 16,0 0-128-16,14 2 128 0,2 1-128 0,4-1 128 15,5 2 0-15,5-1 0 0,3-2 0 0,10 0 0 16,6 1 0-16,6-2 0 0,4 0 0 0,3 0 0 0,1 0 0 15,6-2 0-15,6 2 0 0,6 0 0 0,7 0 0 0,0-1 0 16,-4-1 0-16,5 0 0 0,5 0 0 16,4 0 0-16,1 0 0 0,1-1 0 0,-3 1 0 0,4 2 0 15,6-3 0-15,-3 2 0 0,2 0 0 0,-1-1 0 16,3 0 0-16,2 1 0 0,-2-1 0 0,1 1 0 16,-2 0 0-16,5 0 0 0,5-2 0 0,-5 2 0 15,-8-1 0-15,1 1 0 0,1 0 0 0,-2 0 0 16,-4-2 0-16,-2 2 128 0,-4-2-128 0,0 1 0 15,2 0 0-15,-6 1 128 0,-6 1-128 0,-5-1 0 16,-5-2 0-16,-3 3 0 0,-4 0 0 0,-2 0 0 16,-2-1 0-16,-3 1 0 0,-6 0 0 0,-10 0 0 0,-5 0 0 15,-3 0 0-15,-3-1 0 0,-5 1 0 16,-4 1 0-16,-3-1 0 0,-5-1 0 0,-3-2 128 0,-4 2-128 0,-9 1 0 16,0 0 128-16,0 0-128 0,0 0 160 0,-4-8-160 15,-5 2 176-15,-4-2-176 16,-5 1 192-16,-4-1-192 0,-5 2 0 0,-5 1 0 0,-6-4 0 0,-6 2 0 15,-7-3 0-15,-4 1 0 0,-2-1 0 0,-2 3-192 16,0-2 192-16,-1 2-144 0,-2 4 144 0,-7-4-128 16,-6 0 128-16,-5 1-208 0,-4-2 80 0,0 4 128 15,-2 1-320-15,-8 1 48 0,-12 0 16 0,-1 0 0 16,-1 2-48-16,-4 2 0 0,-6 2 0 0,-3-1 0 16,-3-3-80-1,-6 4-32-15,-3 2 0 0,-1 2 0 0,-1-2 160 0,-1 2 48 0,-1-2 0 0,5 0 0 16,5 2 208-16,5-4-192 0,5 0 192 0,6-3-192 0,5-4 192 15,13 2 128-15,9 1 0 0,5 3-128 0,4-1 224 16,1 2-64-16,2 0-16 0,6 1 0 0,6 1-144 0,7 3 0 16,3-1 144-16,7 2-144 0,5 1 0 15,6 1 0-15,5 0 0 0,6 1 0 0,4-5 0 0,4 1 0 16,8-3 0-16,5-6 0 0,0 0 0 0,4 11-128 16,6-3 128-16,8 0-192 0,6-2 192 0,11-2 0 15,8 0-144-15,14-1 144 0,10 3 0 0,13-3 0 16,9-1 192-16,9-1-64 0,3 0 64 0,13-1 0 15,12 0 0-15,4-1 0 0,-1 0 64 0,9-1 32 16,8 1 0-16,0 0 0 0,0 0-96 0,2-1 0 16,0 1-16-16,5-2 0 0,2 2-176 0,-1 0 192 0,-6 0-192 15,6-1 192-15,3 2-32 0,-5 2 0 16,-6-1 0-16,0 1 0 0,1 4-160 0,-6 0 128 0,-5 5-128 16,-3-2 128-16,-2 3-128 0,-8 3-144 0,-7 3 144 0,0 3-9248 15,-6 5-1728 1</inkml:trace>
  <inkml:trace contextRef="#ctx0" brushRef="#br0" timeOffset="6480.2">21116 2956 15599 0,'0'0'688'0,"0"0"144"0,8-9-656 0,-2 1-176 16,2 3 0-16,-2-4 0 0,3 3 736 0,0-2 112 0,0 5 32 0,-9 3 0 15,0 0-320-15,0 0-64 0,0 0-16 0,0 0 0 16,0 0-96-16,6 15 0 0,-6 1-16 0,-4 7 0 15,-2 5-112-15,-1 1 0 0,0 4-16 0,-1 4 0 16,-1 1-240-16,0 3 128 0,0-1-128 0,2 2 0 16,2-3 128-16,0-1-128 0,2-5 0 0,3-2 0 15,1-5 0-15,6-5 0 0,-1-5 0 0,6-4 0 16,0-2 176-16,4-5-176 0,1-4 192 0,2-3-192 16,3-5 608-16,2-3 16 0,0-1 0 0,0-5 0 15,2-1-144-15,-1-1-32 0,-1-1 0 0,1 0 0 16,-3-4-272-16,-1 1-176 0,-1 1 192 0,-5 3-192 15,1-1 128-15,-4 2-128 0,0 2 0 0,-3 3 0 16,-3 4 0-16,-6 8 0 0,9-6 128 0,-9 6-128 0,0 0 0 0,8 6 0 16,-2 5 0-16,0 3 0 0,-1 8 0 0,-1 2 0 15,-3 6 0-15,-1 3 0 0,-3 8 0 0,0 2 0 16,-2 7 0-16,-1 3 0 0,-2 1 0 0,-1 4 0 16,-4 0 192-16,-2 1-192 0,-5-3 256 0,-3-3-48 15,-5-2-16-15,1-1 0 0,1 1 288 0,-1-4 48 16,-1-6 16-16,0-1 0 0,1-1 64 0,1-3 16 15,0-4 0-15,2-3 0 0,1-5-176 0,3-1-16 16,5-5-16-16,-1-6 0 0,6-1-224 0,1-4-64 16,9-7 0-16,0 0 0 0,0 0-128 0,0 0 0 15,-9-9 0-15,6-3 0 0,3-2-192 0,3-2 0 0,2-1-16 16,4-1 0 0,3 0-240-16,2-2-64 0,1-1 0 0,2 1-9248 15,0-3-1856-15</inkml:trace>
  <inkml:trace contextRef="#ctx0" brushRef="#br0" timeOffset="6783.93">22250 2600 21183 0,'0'0'1888'0,"0"0"-1504"0,0 0-384 0,0 0 0 0,0 0 1200 0,0 0 160 15,-7 8 48-15,4 2 0 0,-1 1-576 0,1 2-96 16,2 3-32-16,-2 4 0 0,0-1 0 0,-2 3 0 16,-2 1 0-16,1 4 0 0,-1 1-272 0,0-3-64 15,0 3-16-15,0-1 0 0,-2-1-224 0,3-6-128 16,-1-1 160-16,3-1-160 0,1-3 0 0,0 0 0 15,2-3-176-15,1-12 176 16,1 10-1952-16,-1-10-272 0,0 0-48 0</inkml:trace>
  <inkml:trace contextRef="#ctx0" brushRef="#br0" timeOffset="7092.45">22730 3117 24639 0,'0'0'1088'0,"0"0"240"0,17 0-1072 0,2 0-256 0,4-1 0 0,3-1 0 0,5-6 656 0,5 2 80 15,2-5 16-15,1 2 0 0,0-2-560 0,2 2-192 16,-1-2 0-16,-7 3-12112 16</inkml:trace>
  <inkml:trace contextRef="#ctx0" brushRef="#br0" timeOffset="7267.6">22712 3427 24527 0,'-14'0'1088'0,"14"0"224"0,0 0-1056 0,0 0-256 16,0 0 0-16,0 0 0 0,0 0 512 0,0 0 32 16,8-7 16-16,5-5 0 0,3 2-352 0,7-2-64 0,5-5-16 0,4 3 0 15,5 0-128-15,5 3 0 0,2-2 0 0,5-1 0 31,-1-1-1616-31,0 1-368 0,-5-3-64 0</inkml:trace>
  <inkml:trace contextRef="#ctx0" brushRef="#br0" timeOffset="7707.99">24876 2707 10127 0,'0'0'896'0,"5"-5"-704"15,-2-3-192-15,-1 3 0 0,-2 5 2032 0,1-9 368 16,-1 9 80-16,-1-8 16 0,-1 2-1168 0,-4-2-240 16,0 3-32-16,-3 3-16 0,-2-2-528 0,-1 0-96 15,0 3-32-15,-2 1 0 0,-2 0-384 0,0 0 0 16,-2 2 0-16,-2 4 0 0,-4-3 0 0,-1 4 0 16,1 3 0-16,-1 0 0 0,-2 3 144 0,0 2 0 15,2 2 0-15,1 0 0 0,1 2 80 0,-1 3 16 0,1 3 0 0,1 3 0 16,2 7-240-16,0 0 0 0,6 2 0 15,0 1 0-15,-2 4 0 0,2-2 0 0,0-2 0 0,4 1 0 16,1 4 0-16,3-1 0 0,1-2 0 0,0 2 0 16,2 2 0-16,0-2 0 0,-3-1 0 0,3-3 0 31,-1-1-320-31,0-3-144 0,0-3-48 0,2-2-6768 0,-3-4-1360 0</inkml:trace>
  <inkml:trace contextRef="#ctx0" brushRef="#br0" timeOffset="7901.32">24015 3375 28047 0,'0'0'1232'0,"0"0"272"0,0 0-1200 0,12 12-304 0,1-3 0 0,3 0 0 0,6-2 512 0,2-2 64 15,2-3 0-15,4-2 0 0,0-3-16 0,3-3 0 16,0-1 0-16,3-3 0 0,1 3-560 0,0-5-256 15,0 1 32-15,-1-2-13840 0</inkml:trace>
  <inkml:trace contextRef="#ctx0" brushRef="#br0" timeOffset="8201.39">25706 2702 13823 0,'0'0'1216'0,"0"0"-960"0,0 0-256 0,-5 6 0 16,0 5 1920-16,-2 1 352 0,-1 2 64 0,-4 1 16 15,-3 4-1008-15,-3 0-192 0,-4 3-32 0,1 6-16 16,-5 1-336-16,1 5-64 0,-2 2 0 0,1 3-16 15,-1 3-368-15,0 0-64 0,-1 4 0 0,2 0-16 16,0 2-240-16,5 2 0 0,0-8 0 0,5-3 0 16,2-2-208-16,3-5-96 0,3-2-16 0,1-4 0 15,3-2-2112 1,2-5-416-16,4-5-96 0</inkml:trace>
  <inkml:trace contextRef="#ctx0" brushRef="#br0" timeOffset="8686.92">25933 3222 11967 0,'0'0'1072'0,"-7"6"-864"0,-2 3-208 0,0 0 0 15,1 3 2240-15,0 0 384 16,-1 2 96-16,-2 2 16 0,1 2-1456 0,1 1-304 0,2 2-48 15,-2-1-16-15,1 2-528 0,4-3-96 0,-1-2-32 0,3-1 0 16,-1-4-256-16,2 0 0 0,1-3 0 0,0-9 0 16,0 0 0-16,0 0 0 0,0 0 0 0,13 5 0 15,-1-7 384-15,2-3-16 0,0-1-16 0,3-4 0 16,1-2 224-16,0-3 32 0,-2-3 16 0,2-1 0 16,1 0 16-16,0 3 16 0,-1 0 0 0,-2 5 0 15,-2 1-160-15,-1 2-48 0,-3 4 0 0,-10 4 0 16,10 3-176-16,0 6-32 0,-3 1-16 0,-3 8 0 15,-2 6-80-15,-1 5-16 0,-2 7 0 0,0 4 0 16,-3 2-128-16,0 2 128 0,-1-2-128 0,-4-2 128 16,0 3 0-16,-2 2-128 0,-4-4 192 0,-3 3-64 15,0-2 80-15,-2 1 16 0,1-1 0 0,-3-4 0 16,1 0 96-16,-1-1 32 0,3-4 0 0,-2-2 0 0,2-4-96 16,0-2-32-16,0-5 0 0,0-2 0 0,-1-6-96 15,2-2-128-15,0-5 176 0,-1-4-176 0,-1-3 128 0,0-4-128 16,-1-6 0-16,1-2 0 0,2-3-128 0,3-2-96 15,2-5-16-15,3 4 0 16,2-1-352-16,5 2-80 0,1 4-16 0,4-1 0 16,0-2-272-16,4 0-48 0,2 1-16 0,3 3-8848 15,3 0-1776-15</inkml:trace>
  <inkml:trace contextRef="#ctx0" brushRef="#br0" timeOffset="9073.92">26521 2744 23039 0,'0'0'2048'0,"0"0"-1648"0,0 0-400 0,0 0 0 15,14 3 752-15,-3 3 64 0,-1 1 16 0,3-3 0 16,-2 0 240-16,1 2 48 0,2-1 16 0,1 7 0 16,3-1-432-16,2 7-96 0,1 2-16 0,0 4 0 15,-3 1-368-15,2 5-80 0,1 2-16 0,-1 5 0 16,0 3 32-16,-3 2 0 0,-4 5 0 0,-2 3 0 16,-2 2 0-16,-1 4 0 0,-6 1 0 0,-2 0 0 0,0 3 160 15,-6 0 48-15,-2-4 0 0,-3-2 0 0,-6 0 176 0,-2-5 32 16,-1-2 16-16,-4-1 0 0,-4-5 0 0,0-2 0 15,-3-3 0-15,1 1 0 0,-1-2-336 0,2-2-80 16,0-3-16-16,1-6 0 0,0 0-160 0,4-6-224 16,-2-7 48-16,6-1 16 15,2-7-2400-15,2-3-496 0,-5-13-80 0,8-7-32 0</inkml:trace>
  <inkml:trace contextRef="#ctx0" brushRef="#br0" timeOffset="10192.61">27527 3302 8287 0,'0'0'368'0,"-7"1"80"0,-3-1-448 0,1 1 0 0,0 0 0 0,9-1 0 16,-9 0 2672-16,9 0 448 0,0 0 80 0,0 0 32 15,0 0-1568-15,0 0-304 0,0 0-64 0,0 0-16 16,0 0-192-16,0 0-64 0,13-1 0 0,1 0 0 16,1 0-128-16,7 1-48 0,4 0 0 0,6 0 0 15,2-3-208-15,7 2-64 0,6 0 0 0,1-1 0 16,1-2-192-16,-2-1-32 0,-3-2-16 0,2 3 0 0,0-2-112 15,-2-1-32-15,1 2 0 0,-6-2 0 0,-2 1-192 16,-3 3 128-16,-3-4-128 0,-2 2 0 0,-5 1-224 0,-2 1-144 16,-6-3-16-16,-2 5-16 15,-4 0-1856-15,-10 1-368 0,0 0-80 0</inkml:trace>
  <inkml:trace contextRef="#ctx0" brushRef="#br0" timeOffset="10420.73">27827 3532 23039 0,'0'0'2048'0,"0"0"-1648"0,-2 14-400 15,4-3 0-15,2 2 1152 0,4 0 160 0,3-5 32 0,2 1 0 16,1-4 16-16,4 0 16 0,1 1 0 0,5-4 0 16,4-3-240-16,3-2-48 0,2-2-16 0,3 1 0 15,4 1-496-15,3-4-80 0,-1-2-32 0,0 2 0 16,-4-3-336-16,-1 2-128 0,-5-4 0 0,-4 5 0 31,-3-5-512-31,-3 5-192 0,-4-3-32 0,-2 5-16 16,-3-3-2128-16,-2 3-448 0,-2 2-64 0</inkml:trace>
  <inkml:trace contextRef="#ctx0" brushRef="#br0" timeOffset="11206.33">28982 3330 13823 0,'0'0'608'0,"-9"6"128"0,1-1-592 0,8-5-144 0,0 0 0 0,0 0 0 16,0 0 2640-16,0 0 496 0,0 0 112 0,0 0 16 15,10-4-2032-15,0-3-400 0,2-6-64 0,1-4-32 0,1 0-288 16,2-3-48-16,1 0-16 0,-2 1 0 0,0-1-256 0,0-3-128 15,-1 0 0-15,0-1 128 0,0-2-128 0,-1 4 128 16,-2 0-128-16,1 2 128 0,-1 3 16 0,0 3 0 16,-3 4 0-16,1 2 0 0,-9 8-144 0,0 0 0 15,12 0 0-15,-12 0 0 0,9 16 0 0,-6 1 128 16,1 2-128-16,-1 2 0 0,-3 3 0 0,-1 3 0 16,-2 3 0-16,-1 1 0 0,-1 4 128 15,-1 2-128-15,-1 0 0 0,0 2 128 0,-2 1-128 0,-1-3 0 16,0-2 144-16,1 1-144 0,-2-1 176 0,4-3-48 15,-3-4 0-15,1-1 0 0,1-6 240 0,1 0 32 16,0-5 16-16,2 1 0 0,1-3 48 0,0-4 16 16,4-10 0-16,0 0 0 0,-1 10-96 0,1-10 0 0,0 0-16 0,0 0 0 15,0 0 80-15,10-11 0 0,-1-3 16 16,1-5 0-16,2-3 0 0,1-3 0 0,-1-8 0 0,2-1 0 16,0 0-240-16,3 0-48 0,2 0-16 0,2 4 0 15,4 1-160-15,0 6 0 0,-1 3 0 0,0 5 128 16,-2-1-128-16,0 5 0 0,-1 3 0 0,-3-1 0 15,-2 2 0-15,-2 2 0 0,0-2 0 0,-1 5 0 16,0 0 0-16,-2 4 0 0,1-4 0 0,0 1 0 16,-3 0-304-16,2 0-32 0,-11 1-16 0,11-3 0 31,0-2-1696-31,-2 1-352 0,-9 4-64 0,8-4-12288 0</inkml:trace>
  <inkml:trace contextRef="#ctx0" brushRef="#br0" timeOffset="11971.37">30114 2944 26783 0,'0'0'1184'0,"0"0"240"0,3-10-1136 0,-3 10-288 0,0 0 0 0,0 0 0 0,0 0 240 0,0 0-16 16,0 0 0-16,0 0 0 0,0 0 272 0,0 0 48 16,0 0 16-16,0 0 0 0,0 0-240 0,-3 17-32 15,1 3-16-15,-3 2 0 0,-2 2-272 0,2 5 0 16,-1 2 0-16,-1-1 0 0,2 3 0 0,0 2 0 0,1 1 0 0,2 1 0 16,-1 1 0-16,2-1 0 0,1-2 0 0,3-4 0 15,2-3 0-15,1-6 0 16,3-3 0-16,1-5 0 0,3-5 176 0,2-3 16 0,2-5 16 0,0-4 0 15,5-4 288-15,2-2 48 0,0-3 16 0,3-5 0 16,2-1-176-16,1-2-16 0,-1-4-16 0,0 1 0 16,-1-1-224-16,-3-3-128 0,0 2 128 15,-3-6-128-15,-4 2 0 0,0-4 0 0,0 0 0 16,-3-1 128-16,-1-1-128 0,-1 3 128 0,1 3-128 0,-4 3 128 16,0 4-128-16,0 4 128 0,-2 4-128 0,-3 7 128 15,-5 7-128-15,0 0 192 0,0 0-64 0,0 0 0 16,0 0-128-16,0 0 0 0,2 12 0 0,-3 10 128 15,-1 1-128-15,-2 5 0 0,-1 2 0 0,0 2 0 0,-3 4 0 16,-1 2 0-16,0 9-144 0,-1 1 144 16,0 5 0-16,-2 2 0 0,0 2 0 0,-2-1 0 0,-1 0-128 15,-2 1 128-15,-2-2 0 0,-1 1 0 0,-2 0 0 16,0-3 0-16,2-1 0 0,-4-2 0 0,-4 0 192 0,3-5-64 16,-2 1 0-16,1 0 0 0,1-6 48 0,0-1 0 15,-2-1 0-15,3-1 0 0,0-2-176 0,1-3 128 16,1 0-128-16,0-6 128 0,1-3-128 0,1-1 128 15,2-8-128-15,-3-3 128 0,1-4-128 0,1-2 192 16,1-5-192-16,4-7 192 0,1 0 48 0,2-11 16 16,0-5 0-16,7-10 0 0,1-15-16 0,8-3 0 15,7-6 0-15,3 1 0 0,4-1-240 0,5 4 0 16,3 5 0-16,2 8 0 0,-1 1 0 0,3 8 0 0,-1 1 0 0,3 7 0 16,2 4 0-16,1 5 0 0,1 6 0 15,4-3 0-15,3 6 144 0,2 1-16 0,-1 3 0 0,-3 2 0 16,-4 2-128-16,-1 1 0 0,-3 2 0 0,-1 4 128 15,0 4-128-15,0 0 0 0,0 3 0 0,-1 2 0 16,-3 4 0-16,-1-2 0 0,-1-2 0 16,-3 2-176-16,-2-2 176 0,-3-1 0 0,-4-2 0 0,-1 1 0 15,-3-2 0-15,-2-2-160 0,-1-3 160 0,-8-10 0 32,7 13-1184-32,-7-13-128 0,8 6-32 0,-8-6-14848 0</inkml:trace>
  <inkml:trace contextRef="#ctx0" brushRef="#br0" timeOffset="14491.7">11349 7875 1839 0,'3'-14'160'0,"0"6"-160"0,-1-4 0 0,1 3 0 0,5 0 1712 0,-2 2 304 15,0-3 64-15,1 5 16 0,-7 5-1312 0,7-7-256 16,0 0-48-16,-7 7-16 0,11-4-144 0,-2-1-48 16,-9 5 0-16,9-6 0 0,-9 6 128 0,9-5 32 15,-9 5 0-15,9-4 0 0,0-2 256 0,-9 6 48 16,9-4 16-16,-9 4 0 0,0 0-368 0,0 0-64 16,11 2 0-16,-1 5-16 0,-2-2-112 0,-1 9 0 15,1 1-16-15,1 8 0 0,0 2 256 0,0 7 48 16,0 3 16-16,1 1 0 0,-1 3 176 0,0 4 32 15,-1 1 16-15,1 7 0 0,-1 2-144 0,0 6-48 0,-1 4 0 0,2 2 0 16,-1 1-240-16,1 4-48 0,-4 1-16 16,1 3 0-16,0 1-224 0,1 4 176 0,-1-3-176 0,1 2 160 15,0 3-160-15,-3-2 0 0,0 1 0 0,-2-2 0 16,2 2 192-16,-3-2-64 0,-1 1 0 0,0 3 0 16,0-2 64-16,-2 1 0 0,-1 2 0 0,1-5 0 15,-5 5-192-15,1-2 160 0,0 3-160 0,-1-2 160 16,-2-1 32-16,2 2 0 0,-2-2 0 0,1 4 0 15,-2-6 256-15,1 4 64 0,0 0 16 0,0 1 0 16,1 2 112-16,0 0 32 0,-1-7 0 0,1 2 0 16,2-3-48-16,1-2-16 0,-1 0 0 0,2-3 0 15,1-9-288-15,2 1-64 0,-2 0-16 0,1-4 0 16,-2 3-240-16,2-5 0 0,-4 2 128 0,5-1-128 0,-3-6 0 16,1-2 0-16,0-3 128 0,-1 3-128 0,-2-1 0 15,1 1 0-15,0 2 0 0,0 4 0 0,-2 7 0 16,1 0 0-16,0-4 0 0,-1 0 0 0,0 1 0 0,0-3 0 15,1 2 0-15,1-2 0 0,0-1 0 0,0-3-128 16,1-1 128-16,0-6 0 0,1-5 0 0,2-2 0 16,0-4-128-16,1-5 128 0,0-2-352 0,0-2-16 15,-3-6 0-15,1-4 0 16,-1-3-336-16,-1-6-64 0,-1 0 0 0,-1-7-16 16,-2-1-1504-16,-4-2-288 0,-9-1-64 0,-3-9-16 0</inkml:trace>
  <inkml:trace contextRef="#ctx0" brushRef="#br0" timeOffset="15545.88">8510 10767 2751 0,'0'0'256'0,"0"0"-256"0,0 0 0 0,0 0 0 0,0 0 3584 0,0 0 688 16,0 0 128-16,10-11 16 0,1 4-3136 0,0-2-624 15,0 3-128-15,5 0-16 0,-5-2 128 0,4 3 48 16,2-1 0-16,2 1 0 0,1 0-16 0,2 4 0 16,3 1 0-16,1 0 0 0,4 1-240 0,7 3-48 15,6 0-16-15,3 2 0 0,0-2-240 0,0 1-128 16,-1 1 160-16,4 0-160 0,-1 0 0 0,5 3 128 16,3-3-128-16,5 3 0 0,4-3 0 0,0 2 0 15,-4 0 0-15,-1-4 0 0,1 1 0 0,2-3 0 16,2 3 128-16,5-2-128 0,5-2 0 0,-4 3 128 15,-5 0-128-15,3-1 0 0,-2-3 336 0,6 0-16 0,2 0-16 0,2 0 0 16,2-2 80-16,-1 1 32 0,-2-1 0 16,3 1 0-16,1 0-128 0,5 1-32 0,4 0 0 0,-4 0 0 15,-2-1-32-15,3-1-16 0,4 1 0 16,2 1 0-16,2-1-80 0,-2-2 0 0,-3-3-128 0,2 3 192 16,4 0-192-16,-1-1 0 0,0-4 0 0,-2 2 0 15,-4 1 0-15,2-2 128 0,1 2-128 0,-2 1 0 16,3-1 0-16,-8-2 0 0,0 2 128 0,0-1-128 15,1 1 0-15,0 4 0 0,-1-3 0 0,-3 2 0 16,-1 1 160-16,-1-1-160 0,0 0 160 0,1-3-160 16,1 0 0-16,-6 2 0 0,-7-3 0 0,-2-1 0 15,-1 3 256-15,-2 2-32 0,-4-2-16 0,2-1 0 16,0 1 144-16,-4 0 32 0,-1 2 0 0,-7-2 0 16,-4-1-128-16,-2 1 0 0,-3 2-16 0,-2 0 0 15,-4 1-96-15,-2 1-16 0,-4 0 0 0,0 0 0 0,-2-2-128 16,-1 0 0-16,-5 2 144 0,0-2-144 0,-3 0 0 15,-3 1-160-15,-4 0 16 0,-10 1 0 16,0 0-368-16,0 0-80 0,0 0-16 0,0 0-9616 16,0 0-1920-16</inkml:trace>
  <inkml:trace contextRef="#ctx0" brushRef="#br0" timeOffset="17908.77">3353 6886 3679 0,'-18'-5'160'0,"6"2"32"0,0 1-192 0,-2 1 0 16,3-1 0-16,-1 1 0 0,0 1 1728 0,-1 0 288 15,0 3 64-15,1 0 16 0,-5 1-1584 0,-1 4-304 16,-1-4-64-16,-1 2-16 0,-2 2-128 0,1-3 0 15,-4 2 0-15,3 0 0 0,-1-1 0 0,1 0 0 16,0-2 0-16,5-1 0 0,1-1 0 0,2 0 0 16,2-1 0-16,0 0 128 0,1 3 400 0,1-3 80 15,1 0 16-15,1-1 0 0,8 0 64 0,0 0 16 0,-9-1 0 0,9 1 0 16,0 0 128-16,0 0 48 0,0 0 0 0,0 0 0 16,0 0-160-16,0 0-16 0,0 0-16 0,0 0 0 15,0 0-288-15,13 5-48 0,-3 2-16 0,3 0 0 16,3-3 224-16,6 0 32 0,5 1 16 0,7 3 0 15,0-5-208-15,3 3-32 0,3-1-16 0,-1-3 0 16,3-2-96-16,4 0-32 0,2 0 0 0,4 0 0 16,3-1 16-16,7 0 0 0,5-3 0 0,0 1 0 15,-3-3-64-15,1 2-16 0,1-1 0 0,3 1 0 16,2 0 32-16,5-1 0 0,4-4 0 0,-2 2 0 16,-6-3-48-16,3 5 0 0,2-1 0 0,3 1 0 15,4-1-144-15,-4 1 0 0,-3-4 144 0,1 4-144 16,-2 4 128-16,3 1-128 0,2 1 128 0,-2 0-128 15,-4-1 160-15,-4 0-32 0,-3-1-128 0,-4 1 192 0,0 1 96 16,1 0 16-16,1 1 0 0,-2-1 0 16,-5-2 80-16,-3-1 32 0,-6-1 0 0,-2 0 0 0,-5-5 64 15,1 1 16-15,-3-1 0 0,-2 1 0 0,-6 2-64 16,-3-3-16-16,-3 0 0 0,-3 4 0 0,-1-2-144 16,-5 2-16-16,-4 0-16 0,-2 2 0 0,-3-4-80 0,-9 6-16 15,0 0 0-15,0 0 0 0,0 0-144 0,0 0 128 16,3-9-128-16,-3 9 128 15,-5-4-464-15,-2-1-112 0,0 1 0 0,7 4-10736 16,-10-3-2128-16</inkml:trace>
  <inkml:trace contextRef="#ctx0" brushRef="#br0" timeOffset="21661.4">9521 14347 12895 0,'0'0'1152'0,"0"0"-928"0,0 0-224 0,0 0 0 0,0 0 432 15,0 0 32-15,0 0 16 0,0 0 0 0,0 0-352 0,0 0-128 16,0 0 0-16,0 0 0 0,1-11 240 0,3 2-48 15,-2 0-16-15,2 0 0 0,0-1 16 0,0 1 16 16,0-1 0-16,1 1 0 0,0-2-16 0,0 0 0 16,1-3 0-16,1 0 0 0,-2 3 32 0,0 1 0 15,0-4 0-15,-1 1 0 0,2 2 128 0,0-2 32 16,2 0 0-16,0-1 0 0,-1-1 64 0,3-2 0 16,1 1 16-16,0-1 0 0,0 0 48 0,0-2 16 15,1-1 0-15,1 1 0 0,0 0-80 0,-1-1-32 16,2 1 0-16,2 1 0 0,0 2-64 0,2-2-16 15,1-4 0-15,1 1 0 0,-2-1-48 0,1-1-16 16,2-2 0-16,0 1 0 0,0-4-16 0,-1 0 0 16,-2-4 0-16,-1-1 0 0,0 0-112 0,0-3-16 0,0 1-128 15,1 0 192-15,0 0-32 0,-3-1-16 0,3 6 0 16,0-2 0-16,0-1-144 0,1 1 192 0,-2 0-192 0,1 3 192 16,-1-2-192-16,-2 2 192 0,2 0-192 0,-2-2 192 15,0 5-192-15,-1-3 0 0,-1-1 144 0,1 5-144 16,0-3 128-16,1 4-128 0,0 1 160 0,-1 0-160 15,-1 4 224-15,0-1-48 0,1-2-16 0,0 2 0 16,-2-2 32-16,2-1 16 0,-1 2 0 0,0-1 0 16,-3 2 64-16,0-1 16 0,0 1 0 0,0-3 0 15,1-1-96-15,-3 1 0 0,1-1-16 0,0 0 0 16,0-5-48-16,0 3 0 0,-3-1 0 0,5 1 0 16,-4-1 48-16,3 2 0 0,2 2 0 0,-1-3 0 15,-2 2 32-15,0 3 16 0,1-5 0 0,-1 3 0 0,0 4-32 16,0-1 0-16,1 0 0 0,0-2 0 0,0 3-48 15,-1 1-16-15,-2 3 0 0,2-2 0 0,-4-2-128 0,2 1 128 16,0 1-128-16,-1-4 128 0,2 3-128 0,-1 1 128 16,1-1-128-16,1-1 128 0,0 0-128 0,1-2 0 15,0 1 144-15,0 2-144 0,0 0 0 0,2 1 0 16,-3-4 0-16,2 2 128 0,1 0-128 0,0 1 128 16,1 1-128-16,1-1 128 0,-1 0-128 0,-1-1 0 15,0-4 0-15,2 3 0 0,-2 1 0 0,1 1 128 16,-1 1-128-16,-1 0 0 0,-1-1 0 0,2 0 0 15,-2 0 0-15,0 0 128 0,3-1-128 0,-2 3 0 16,1-1 0-16,0 3 128 0,2-1-128 0,0 0 0 0,-1-3 0 16,0 3 128-16,-1-2-128 0,1 2 0 0,0 2 0 15,1-2 0-15,-1-2 0 0,-2 0 144 0,2 0-144 16,-1 1 0-16,2 0 128 0,-1 1-128 0,-1 0 0 0,0 1 0 16,1-1 160-16,1-2-160 0,-1 1 128 15,2-2-128-15,1 0 0 0,1 0 0 0,-3 0 128 0,0 1-128 16,0-2 0-16,0-1 0 0,1 3 0 0,-2 0 0 15,2-1 0-15,-1 1 0 0,0-1 0 0,-1 1 0 16,-3 3 0-16,-1 0 128 0,2 0-128 0,-2-2 0 16,-1 2 128-16,2-1-128 0,0 2 128 0,0 1-128 15,-1-3 0-15,1 1 128 0,1 0-128 0,0 1 0 16,-1-2 128-16,0 0-128 0,-2-2 0 0,1 2 128 16,1 0-128-16,0-2 0 0,0 0 0 0,2-1 128 0,-1-1-128 15,1 1 0-15,-1 1 0 0,1 1 0 16,-1-2 128-16,0 0-128 0,1 3 0 0,-2 0 128 15,3-2-128-15,-2 1 0 0,-1-2 0 0,2 0 128 0,1 0-128 0,-1 3 128 16,2 1-128-16,-1-1 128 0,0 0-128 0,-1 1 0 16,1-2 0-16,1 2 128 0,-1 0-128 0,-1 2 0 15,2-3 0-15,-2-1 0 0,-1 1 0 0,2 0 0 16,-3-1 0-16,0 3 128 0,-1-4-128 0,0-1 0 16,1-1 0-16,-1 0 0 0,0-1 0 0,1-1 0 15,0 1 0-15,1 0 0 0,-1-1 0 0,0 1 0 16,3 0 128-16,-1-4-128 0,0 2 0 0,1 2 0 15,1-1 0-15,0 0 0 0,1-6 0 0,1 4 0 16,1-2 0-16,-1 1 0 0,2-1 0 0,-3-1 0 16,2 2 0-16,1-3 0 0,1 0 0 0,0-1 0 15,1 3 0-15,1-3 0 0,-2 0 0 0,1-1 0 16,-1-1 0-16,1 2 0 0,2-1 0 0,-3 4 0 0,-1-3 0 0,-2 4 0 16,1-3 0-16,-1 0 0 0,1-2 0 0,2 1 0 15,-1-4 0-15,-2 0 128 0,1 5-128 0,-1-4 0 16,2-3 0-16,0-1 0 0,-2 4 0 0,4-2 0 15,-1 0 0-15,0-2 0 0,0 3 0 0,1-1 0 16,2-1 0-16,-1 1 0 0,1 2 0 0,0 1 0 16,-2-1 0-16,0 5 0 0,2-3 0 0,-2-1 0 15,0 2 0-15,-2-3 0 0,-1-1 0 0,-2 4 0 16,2-1 0-16,-2 2 0 0,1-2 0 0,2-2 0 16,0 2 0-16,1-3 0 0,0-2 0 0,3-2 0 15,1 1 0-15,1-1 0 0,0-2 0 0,1 0 0 0,2 2 160 0,1-1-160 16,0-3 192-16,0 2-192 15,0 1 0-15,0 1 0 0,-3 3 0 0,-1 3-192 16,-1-1 192-16,0-1 0 0,0 2 0 0,-3 2 0 0,-1-3 0 0,1 5 0 16,-1-2 0-16,0 2-144 0,-4-2 144 15,0 4 0-15,-1-4 0 0,0 5 0 0,-1-1 0 16,0 0 0-16,-3 1 0 0,1 3 0 0,1-1 144 0,-1 4-144 16,-5-1 192-16,2 1-192 0,0-1 0 0,-1 2 0 15,1-1 0-15,0 1-192 0,0 3 192 0,-3 2 0 16,2-2 0-16,-1-1 0 0,1 0 0 0,-2 5 0 15,1-2 0-15,-3 3-144 0,0-1 144 0,1 3 0 16,-4 6 0-16,8-5 0 0,-6-4 0 0,-2 9 0 16,4-5 0-16,-4 5 0 0,5-10 0 0,-5 10 0 0,5-5 0 15,2 1 0-15,-1-3 0 0,-1 1 0 16,3 1 0-16,-2-1 0 0,2 2 0 0,-8 4 0 0,6-5 0 0,0 1 0 16,1-4 0-16,0 3 0 0,1 1 0 0,-2-2 0 15,1 0 0-15,-1 1 0 0,0-6 0 0,2 5 0 16,-2 2 0-16,3-3 0 0,2-2 0 0,-3-1 0 15,0 4 0-15,1 3 0 0,-3-2 0 16,1-1 0-16,-2 0 0 0,0-2 0 0,-5 8 0 0,7-6 0 16,0 0 0-16,-7 6 0 0,6-8 0 0,-6 8 0 15,0 0 0-15,8-5 0 0,-8 5 0 0,7-2 0 16,-7 2 0-16,0 0 0 0,0 0 0 0,0 0-128 16,0 0 128-16,0 0-128 0,7 2 128 0,-7-2-128 15,0 0 128-15,7 5-128 0,-7-5 128 0,0 0-128 16,4 13-128-16,-1-4 0 0,-3-9-16 0,1 12 0 15,-1 1-1920-15,-1-3-384 16</inkml:trace>
  <inkml:trace contextRef="#ctx0" brushRef="#br0" timeOffset="22611.24">10165 14453 21183 0,'-7'4'1888'0,"7"-4"-1504"0,-8 7-384 0,8-7 0 16,0 0 720-16,0 0 80 0,0 0 16 0,0 0 0 15,0 0-304-15,-9 1-64 0,9-1-16 0,-8-5 0 16,8 5 0-16,-5-11 0 0,0-4 0 0,1-3 0 0,3 0-208 0,-1 0-32 16,0-1-16-16,2-4 0 0,0-1-176 0,2 1 0 15,1-3 144-15,0-1-144 0,-2-5 0 0,2 0 0 16,-1 1 0-16,2-4 0 0,0 0 0 0,-2-2 0 16,1 2 0-16,1 4 0 0,0 0 0 0,2 7 0 15,0 4 0-15,3 2 0 0,0 1 0 0,0 3 0 16,-1 4 0-16,2 4 0 0,0 2 0 0,3 4-128 15,-1 4 128-15,4 5 0 0,0-2 0 0,3 9-160 16,2 1 160-16,2 3 0 0,2 1 0 0,-1 5-128 16,3-1 128-16,-1 5 0 0,1-2 0 0,-3 2 0 15,-2-5-128-15,-2 1 128 0,2-6-144 0,-4 0 144 0,-2-1-208 16,-1-2 80 0,1-2-288-16,-2-5-48 0,1-1-16 0,-4-1 0 15,-2 1-480-15,-9-9-112 0,8 5-16 0</inkml:trace>
  <inkml:trace contextRef="#ctx0" brushRef="#br0" timeOffset="22945.63">10343 14154 22111 0,'-10'4'1968'0,"10"-4"-1584"0,-6 9-384 0,4 2 0 16,4 2 960-16,3 2 128 0,1 2 0 0,3 0 16 15,2 1-848-15,3 0-256 0,2 1 128 0,1 0-128 0,2 0 320 0,2-1-16 16,-1-1 0-16,2 2 0 0,-2 0 96 16,0 1 32-16,1 2 0 0,0 1 0 0,1-1-112 0,0 5 0 15,-1-3-16-15,2 3 0 0,3-4-176 0,-1-2-128 16,-1 2 192-16,2 1-192 0,-2-3 128 0,0-3-128 15,0-4 0-15,4-2 0 0,0 1 0 0,-1-2 0 16,-2-5-128-16,2-4 128 16,-2-2-480-16,2 0 0 0,-6-2 0 0,5-7 0 15,-2-3-1456-15,1-3-304 0</inkml:trace>
  <inkml:trace contextRef="#ctx0" brushRef="#br0" timeOffset="23558.41">11698 14151 23039 0,'-10'-6'1024'0,"10"6"192"0,-4-5-960 0,4 5-256 0,0 0 0 0,0 0 0 0,0 0 0 0,-5 9 144 16,4 4-144-16,1 3 128 0,0 5-128 0,1 3 0 15,2 5 0-15,-1 4 0 0,1 0 0 0,1 5 0 16,1 0 0-16,1 2 0 0,-1-1 0 0,1-1 128 16,1-2-128-16,0-4 0 0,1-3 0 0,1-8 0 15,-1-3 0-15,0-9 0 0,-8-9 224 0,13 0-32 16,-1-2-16-16,0-6 0 0,1-7 80 0,0-4 32 15,-1-9 0-15,1-2 0 0,0-4 0 0,3-1 0 16,0-1 0-16,-2 0 0 0,-2 3-288 0,1-2 160 16,0 2-160-16,-1 3 128 0,1 4-128 0,-3 4 0 15,3 3 144-15,0 6-144 0,-4 4 0 0,0 6 0 16,-9 3 0-16,10 6 128 0,-3 7-128 0,2 7 0 16,1 7 0-16,2 8 128 0,-3 6-128 0,-2 9 0 15,-2 4 0-15,4 6 0 0,-4 5 0 0,-1 5 0 0,1 3 0 16,-1 5 0-16,0 2 0 0,-3-1 0 0,1 5 0 15,-5-11 0-15,-1-4 0 0,-5-7 128 16,-1-10 0-16,-3-7 0 0,1-12 544 0,-4-8 112 16,0 0 32-16,-1-8 0 0,0-5-304 0,-2-3-48 0,-2-7-16 0,0-4 0 15,-2-7-448-15,0-3 0 0,1-2 0 0,2-8-160 16,0-4-48-16,2-4-16 0,2 0 0 0,5-3 0 16,1-2 32-16,5 0 0 0,1 1 0 0,3 4 0 15,5 3 64-15,3-1 128 0,2 5-208 0,2 1 80 16,7 3 128-16,3 3-192 0,1 3 192 0,6 2-192 15,7 3-16-15,4 4-16 0,2 0 0 0,-2 3 0 16,-1 1 16-16,1 0 0 0,-3 4 0 0,4 0 0 16,-3-2-304-16,0 6-48 0,-1 3-16 15</inkml:trace>
  <inkml:trace contextRef="#ctx0" brushRef="#br0" timeOffset="23893.07">12604 14254 20271 0,'-12'0'1792'0,"12"0"-1424"0,0 0-368 0,0 0 0 15,0 0 1408-15,0 0 192 0,9-5 64 0,3-4 0 16,5 2-1280-16,1-5-240 0,2 2-144 0,2 1 160 16,-1-2-32-16,3 2 0 0,1-1 0 0,-1 3 0 15,2-3-128-15,1 4 0 0,0 0 0 0,-3-3 0 16,-2 4-240-16,-2 1-128 0,-2 0-16 0,-6 4-11264 15</inkml:trace>
  <inkml:trace contextRef="#ctx0" brushRef="#br0" timeOffset="24075.17">12697 14478 23951 0,'0'0'1056'0,"0"0"224"0,4-6-1024 0,6 1-256 0,4 0 0 0,1 0 0 0,2-2 1088 0,5-2 144 16,3 2 48-16,4-5 0 0,3 2-976 0,2-3-304 16,1 2 160-16,3-1-160 0,1-2 0 0,1-1-320 15,-1 1 48-15,-2 2-8112 16,-7-1-1632-16</inkml:trace>
  <inkml:trace contextRef="#ctx0" brushRef="#br0" timeOffset="24564.29">13765 14101 23039 0,'-5'-8'2048'0,"1"-5"-1648"0,2-1-400 0,-1 2 0 16,2-2 768-16,-1-4 64 0,2-3 0 0,2 1 16 15,0 0-576-15,1-1-112 0,-2 0-32 0,-1 1 0 16,4 2 128-16,-2-3 0 0,1 1 16 0,0 2 0 0,-3 4-272 0,1 2 128 16,-1 12-128-16,0 0 0 0,0 0 0 0,0 0 0 15,0 0-192-15,4 14 48 0,-1 6-48 0,0 7 0 16,0-1 0-16,0 10 0 0,0 6 192 0,1 4-192 15,-2 3 192-15,0-2-192 0,-1 3 16 0,-1-1 0 16,0-4 0-16,0-1 0 0,-1-7 176 0,-1-3 0 16,0-6 0-16,0-2-128 0,0-7 704 0,1-3 160 15,-1-7 32-15,2-9 0 0,0 0 0 0,0 0 16 16,0 0 0-16,4-9 0 0,-1-8-432 0,3-6-96 16,-1-8 0-16,1-2-16 0,3-5-240 0,0-1 144 15,0-6-144-15,0 3 128 0,4-5-128 0,2 4 0 16,2-1 0-16,2 4-176 0,0 5 176 0,2 4-208 15,2 2 80-15,3 5 128 0,0 8-160 0,2 4 160 16,2-1 0-16,1 8-144 0,5 1-64 0,-3 7-16 0,-5 0 0 0,-3 4 0 31,-2 2-1904-31,-1 0-384 0</inkml:trace>
  <inkml:trace contextRef="#ctx0" brushRef="#br0" timeOffset="25229.98">14526 13545 2751 0,'0'0'128'0,"-8"13"16"0,-1 3-144 0,0 2 0 16,1 3 0-16,4 5 0 0,4 6 5376 0,3 4 1024 16,-2 0 224-16,4 1 32 0,2-2-5376 0,0-1-1072 15,2 2-208-15,2-2 0 0,-2-1 0 0,4-1 0 16,1-7-128-16,0-5 128 0,0-6 0 0,1-2 0 0,2-8 0 0,1-4 0 15,-1-3 0-15,1-11 0 0,1-5 0 0,2-4 0 16,0-7 0-16,-2-5 0 0,2-1 0 0,2-4 0 16,-2-2 0-16,1 0 0 0,-2 0 0 15,0-1 0-15,-1 1 0 0,-1 0 0 0,-2 0 0 0,-2 4 0 16,-2 4 144-16,1 6-16 16,0 0 0-16,-3 8 0 0,0 3-128 0,0 6 192 0,0 3-192 0,-10 8 192 15,13 1-192-15,0 9 0 0,-1 3 0 0,2 10 0 16,0 2 0-16,2 10 0 0,-2 4 0 0,-2 8 0 15,1 0-192-15,0 5 48 0,-2 2 0 0,-3 5 0 32,-2 5-240-32,-5 8-32 0,-2 11-16 0,-4-5 0 0,-1-2 128 0,-6-2 32 0,-3-7 0 0,-5 2 0 15,-2-2 672-15,1-1 144 0,-4-6 32 0,1-3 0 0,-1-5 400 16,2-5 96-16,0-7 16 0,4-6 0 16,1-7-416-16,2-6-80 0,-1-6-16 0,4-6 0 0,1-6-128 15,0-7-16-15,0-9-16 0,0-6 0 0,1-6-160 0,0-8-16 16,3-9-16-16,3-1 0 0,1-3-224 15,5-2-160-15,3-5 32 0,3 4 0 0,5 4 128 16,4 1-208-16,5 2 80 0,3 0 128 0,3 4-128 0,3 7 128 16,2 5 0-16,6 5 0 0,6 4 0 0,4 1 0 15,5 11 0-15,-1 3 0 0,0 2-224 0,0 3 32 16,-3 1 0-16,1 9 0 16,1 2-1152-16,1 6-240 0,3 0-32 0</inkml:trace>
  <inkml:trace contextRef="#ctx0" brushRef="#br0" timeOffset="33135.81">15751 10129 7359 0,'0'0'656'0,"0"0"-528"16,-7-4-128-16,7 4 0 0,-6-9 832 0,1 4 128 16,-2 1 16-16,2-4 16 0,1 1-464 0,1 0-80 0,-2-3-32 0,1 3 0 15,0-2-96-15,-1 4-32 0,-2-4 0 0,2 2 0 16,-2 3 160-16,7 4 48 0,0 0 0 0,0 0 0 16,-7-6-32-16,7 6 0 0,0 0 0 0,0 0 0 15,0 0-464-15,0 0 128 0,12 4-128 0,2 0 0 16,1-2 0-16,4 1 144 0,2-1-144 0,0-2 128 15,1-1 128-15,2 0 0 0,1-2 16 0,3 2 0 16,4-4 48-16,-1 0 16 0,0 1 0 0,2 2 0 16,2 0 112-16,2 0 0 0,-1 0 16 0,3 1 0 15,1 0-80-15,0-2 0 0,-2 2-16 0,-4 1 0 16,-3 0-192-16,-3 4-48 0,-4-2 0 0,-3 2 0 16,0 0-128-16,-4 5 0 0,-3 0 0 0,-2 5 0 31,-2 0-640-31,-6 4 0 0,0-1 0 0,-3 2-8800 0</inkml:trace>
  <inkml:trace contextRef="#ctx0" brushRef="#br0" timeOffset="33452.62">15766 10545 2751 0,'-14'-8'256'0,"1"-4"-256"0,2 3 0 0,2-2 0 0,1 3 5072 0,4-3 976 0,2 4 192 0,2-3 32 16,0 1-4480-16,4 0-912 0,1 3-176 0,2 0-48 16,3-1-336-16,3 2-80 0,4-4-16 0,-2 3 0 15,5 1-224-15,2-4 0 0,2 1 0 0,3 1 0 16,4 2 0-16,4 1 0 0,3 0 0 0,3 0 0 15,1 2 0-15,3 0 0 0,5 2 0 0,-2 2 0 16,1 0-288-16,-6 3 48 0,-4-1 16 0,-3-1 0 31,2 0-256-31,-6 1-48 0,-1 0-16 0,-1-3 0 16,-4-1-288-16,1-1-48 0,-2-4-16 0</inkml:trace>
  <inkml:trace contextRef="#ctx0" brushRef="#br0" timeOffset="33852.97">16169 9804 9215 0,'-14'-6'816'0,"6"2"-656"16,-1 2-160-16,2-1 0 0,7 3 1568 0,0 0 288 15,0 0 48-15,0 0 16 0,0 0-944 0,0 0-176 16,0 0-32-16,0 0-16 0,10-1-416 0,2 0-80 16,2 1 0-16,4 0-16 0,1 0 0 0,2-2 0 15,-2 1 0-15,4 1 0 0,1 0 16 0,0 1 16 0,-1 1 0 16,1 3 0-16,0 1 48 0,3 0 0 0,1 1 0 0,1 4 0 16,-1 2-192-16,1 0-128 0,2 2 144 0,-1 3-144 15,-2 1 0-15,3 5 128 0,-2-1-128 0,-1 0 0 16,-3 2 240-16,-2-1 0 0,-3 2 0 0,-2 2 0 15,-2-3 144-15,-5 3 48 0,-3 1 0 0,-5 0 0 16,-3 3 48-16,-2 3 16 16,-6-2 0-16,-2 2 0 0,-3 2-128 0,-3 1-32 0,-4 4 0 15,-2 0 0-15,-2-4-192 0,1-1-144 0,-1 0 192 16,2-1-192-16,3-5-128 0,3-1-144 0,0-2-32 0,4-9-12192 16</inkml:trace>
  <inkml:trace contextRef="#ctx0" brushRef="#br0" timeOffset="34753.78">18443 7991 15599 0,'0'0'688'0,"0"0"144"0,0 0-656 0,0 0-176 16,0 0 0-16,0 0 0 0,0 0 752 0,1-11 112 0,3 3 32 0,2-3 0 15,1-5-416-15,1-2-80 0,1-2-16 0,2-2 0 16,-1-1 0-16,1 0 0 0,1 0 0 0,-1-4 0 15,2 2 16-15,-1-1 0 0,1 0 0 0,-1 0 0 16,3-2 64-16,-1-3 16 0,4 6 0 0,-2-3 0 16,2-3-336-16,0 3-144 0,-2-2 128 0,2 2-128 15,1-1 0-15,0 1 128 0,-1 0-128 0,0-2 0 16,-2 2 176-16,1 2-48 0,-1 2-128 0,1-3 192 16,1 1 0-16,-3-2 0 0,-2 4 0 0,1 4 0 15,0 1-32-15,-2 4-16 0,-3 1 0 0,1 4 0 16,1-2-144-16,0 1 0 0,-3 4 0 0,1 3 0 15,-9 4 0-15,11-5 0 0,-1 3 0 0,-1 3 0 0,-9-1-192 16,13 4 192-16,-3 2-160 0,0 1 160 0,-1 3-176 16,1 5 176-16,0 7-192 0,-1 1 192 0,-1 2 0 0,-1 0 0 15,2 6 0-15,-1-1 0 16,0 3 0-16,-1 3 0 0,2 1-160 0,-3 5 160 0,2-3-128 16,0 1 128-16,-1 0-128 0,1 1 128 15,1-4-528-15,-1-2-32 0,-2-1 0 0,3-7-6672 16,0 0-1344-16</inkml:trace>
  <inkml:trace contextRef="#ctx0" brushRef="#br0" timeOffset="35587.87">18922 7243 15663 0,'-6'-7'1392'0,"6"7"-1120"0,-5-5-272 0,5 5 0 15,0 0 1024-15,0 0 128 0,0 0 48 0,0 0 0 16,0 0-816-16,0 0-144 0,0 0-48 0,-2 15 0 16,1 0-192-16,1 3 128 0,0 1-128 0,-1 2 0 0,1 9 128 0,-3-2-128 15,1 3 0-15,-1 3 0 16,-1 0 128-16,2 4-128 0,-1 1 0 0,2 7 0 0,-3 1 128 0,3 4-128 16,0 2 0-16,1 6 144 0,1 4-144 0,-1 0 0 15,0 0 0-15,1 3 0 0,0 0 0 0,-1 2 0 16,0 0 0-16,-1 5 0 0,0 1 0 0,1-2 0 15,0-3 0-15,-1 1 0 0,-2-4 160 0,2 2 0 16,1 4 0-16,1-1 0 0,-2 1 0 0,-1-3 0 16,2-2 0-16,0 2 0 0,0-3 176 0,0 1 48 15,-1 6 0-15,0-3 0 0,1-3-144 0,0 2-32 16,0 1 0-16,0-3 0 0,0-2 0 0,0 3 0 16,0 1 0-16,1-5 0 0,0-2-208 0,1-2 0 15,-1 1-144-15,2-3 144 0,-1 3 0 0,2 3 0 0,-4-3 0 16,0 2 0-16,1-2 224 0,-1 0-64 0,0-2-16 15,-1 0 0-15,-3 4 0 0,2-1 0 0,-2 3 0 0,0 1 0 16,0 0 48-16,-5 0 16 0,2 0 0 0,0-2 0 16,1 1-16-16,1-3 0 0,-2 1 0 0,2-2 0 15,3 0 96-15,-1-5 16 16,-2 0 0-16,3 1 0 0,-1-2 64 0,1 4 16 0,-1-2 0 0,0 0 0 16,1 0-192-16,-1-3-48 0,3-5 0 0,-2 1 0 15,-1-5-144-15,1 3 0 0,-1-7 0 0,1 4 0 16,-1-2 0-16,1 3 128 0,-1-2-128 0,-1 0 0 15,-1-5 0-15,1-1 0 0,-1 2 0 0,1 0 0 16,-1 0 128-16,-1-1-128 0,-2-1 0 0,-1 2 128 16,-1 0-128-16,0 2 0 0,0-1 0 0,0 1 0 15,-2-3 0-15,2-1 0 0,1-1 128 0,-3-1-128 16,1-7 0-16,1 2 0 0,1 0 0 0,2 0 128 0,0-3-128 0,1 4 0 16,-2 1 0-16,3-4 0 0,1 0 0 15,1 0 0-15,-1-3 0 0,1-1 0 0,1-2 0 0,-1-3 0 16,3 1 0-16,-1-2 128 0,0 0-128 0,1-3 0 15,0 0-160-15,0 0 160 0,0 2-192 0,1 2 192 16,2 1-208-16,-2-2 80 0,1-2-64 0,1 1-16 16,-2-2 0-16,0-3 0 15,-1 1-176-15,2 0-16 0,-2 0-16 0,1-2 0 16,-1-12-1824-16,0 0-384 0</inkml:trace>
  <inkml:trace contextRef="#ctx0" brushRef="#br0" timeOffset="35982.8">18274 13665 18431 0,'0'0'816'0,"-5"6"160"0,-3 7-784 0,3 1-192 0,2 2 0 0,3 6 0 15,0 1 1856-15,4 6 320 0,3-4 64 0,-1 6 0 16,2-1-1856-16,0 0-384 0,3 1 0 0,3 1-160 16,0-5 160-16,3 2 192 0,2 0-32 0,2-3-16 0,-3-2 48 0,1-1 0 15,1-5 0-15,2-6 0 0,-1-2-48 0,2-4 0 16,1-3 0-16,0 4 0 0,0-5 48 0,2-4 0 15,2-6 0-15,1 2 0 0,3-1 240 0,-3-4 48 16,5-3 16-16,3-3 0 0,1 0 80 0,3-4 32 16,1 0 0-16,-1-1 0 0,1-2-176 0,-2 1-48 15,2-1 0-15,2-2 0 0,-3 2-256 0,3 4-128 16,0 0 0-16,1 1 128 16,-1-2-1664-16,-2 3-352 0,-4 4-64 0</inkml:trace>
  <inkml:trace contextRef="#ctx0" brushRef="#br0" timeOffset="37976.97">18851 10407 4607 0,'0'0'400'0,"-7"6"-400"0,1 4 0 0,0-3 0 16,6-7 1328-16,-10 5 176 0,1 4 32 0,1-5 16 16,8-4-656-16,-9 3-144 0,9-3-32 0,-9 3 0 15,9-3 48-15,-9 1 16 0,9-1 0 0,-9 0 0 0,9 0-224 0,-7-1-48 16,7 1-16-16,0 0 0 16,-10 1-128-16,10-1-32 0,-9 7 0 0,2-2 0 0,1 5 0 0,0-4 0 15,-2 2 0-15,2 2 0 0,-4 3 16 16,2-3 0-16,-4 1 0 0,1-2 0 0,0 3 208 0,-2 2 32 15,-1-3 16-15,0 2 0 0,0-1-16 16,-3-1 0-16,1 0 0 0,2-1 0 0,0-3-160 0,1-4-48 16,2 1 0-16,1 0 0 0,1-3-80 0,0 1-32 15,9-2 0-15,-9-6 0 0,0 0-32 0,1 1-16 16,2-5 0-16,0 0 0 0,-1-7-32 0,3-1 0 16,2 1 0-16,1-2 0 0,1-4-192 0,3-1 0 15,-1-1 0-15,3 0 0 0,1 3 0 0,2 3 0 16,1 0 0-16,1 3 0 0,-1 2 0 0,2 2 0 15,-1 1 0-15,4-2 0 0,-1 5 0 0,0 1 0 16,1 3 0-16,1 3 0 0,0-1 0 0,1 4 0 16,1 0 0-16,2 5 0 0,0-4-128 0,2 3 128 0,2 4 0 15,0-3 0-15,2 5 0 0,2-2-128 0,1 3 128 16,1 2 0-16,1 1 0 0,-2 1 0 0,-2-4 0 0,-5 2 0 16,-2 1 0-16,-2 0 0 0,-3-1 0 0,-1 0 0 15,-3 2 0-15,-1-1 0 0,-3 2 0 0,-2 0 0 16,-2 1 0-16,0 0 192 0,-2 0-16 0,-4-1-16 15,-2 0 80-15,-3-1 16 0,-3 3 0 0,1-1 0 16,-3-3 16-16,-3-1 16 0,-3-2 0 0,0-1 0 16,-2 1-96-16,-1-6-32 0,-2 0 0 0,1-3 0 15,-2-1-160-15,2-3 160 0,0-4-160 0,2-2 160 16,3-2-160-16,1-1 160 0,1-1-160 0,1-7 160 16,4 0-160-16,1-2 0 0,2-4 0 0,4-3 128 15,4 2-128-15,4-10-176 0,2-3 48 0,4-4 0 16,1-1-112-16,3 4-16 0,1 3 0 0,2 3 0 15,1 4 48-15,0 0 0 0,0 5 0 0,2 5 0 0,1 0 208 16,2 4 0-16,1 6 0 0,1-1 0 0,4 4 144 0,0 3-144 16,-1 4 0-16,-1 0 144 0,0 3-144 15,0 5 0-15,0 1 0 0,0 1 0 0,-1 2 0 0,-1 4 0 16,-3 1 0-16,2 1 0 0,-2 3 0 0,-2 3 0 16,-2-3 0-16,-1 6 0 0,-2 1 0 0,-3-2 0 15,-1 0 0-15,-2-4 0 0,-2-2 0 0,-1 0 0 16,-1-1 0-16,-5-2 128 0,-3 0 0 0,-2 0 0 15,-2-1 0-15,-2-3 0 0,-3-2 112 0,-1 0 16 16,-4 0 0-16,-1-6 0 0,-1 2-64 0,-2-5 0 16,0-3 0-16,-3-1 0 0,0-1 32 0,0-4 0 15,2-3 0-15,-1 1 0 0,1-6-32 0,-4 0 0 0,2 2 0 0,-1-4 0 16,2-2-192-16,1-1 144 0,-1 2-144 0,4 0 128 16,2 0-128-16,4-1 0 0,2 0 0 0,5 0 128 15,2 1-128-15,3 2 0 0,5 0 0 0,2-3 0 16,1 1-160-16,5 2 160 0,1 2-208 0,5-1 80 15,1-2 128-15,1 4-160 0,1 3 160 0,3 4-160 16,1 0 160-16,0 1-128 0,0 0 128 0,2 2-128 16,-2 2 128-16,1 3 0 0,2 1-144 0,1-1 144 15,-1 2 0-15,-1 6 0 0,1-1 0 0,-1 0 0 16,-4 2 0-16,-1 1 0 0,-2-2-128 0,-4 0 128 16,-1 4 0-16,-3-2 0 0,-3-2 0 0,-4 4 0 15,-7-4 0-15,-3 1 0 0,-4 1 0 0,-7 0 0 16,-3 0 208-16,-5 2 16 0,-6 2 0 0,-5 0 0 0,-2 0-32 15,0 0-16-15,-1-4 0 0,-2-6 0 0,0 4 16 0,-1-7 16 16,1-1 0-16,-1-3 0 0,2-2-48 0,8-3-16 16,3-2 0-16,4-6 0 0,2-3-144 15,4-2 0-15,2-2 0 0,5-4 0 0,1-7-128 0,6-3-128 16,4-4 0-16,5 1-16 16,3 2-240-16,5 4-64 15,2-3 0-15,4 6 0 0,1 1 208 0,1 7 48 0,3 2 0 0,4 4 0 0,3 4 320 0,1 1 0 16,0 5 0-16,0 4 0 0,-2 3 0 0,-2 3 0 15,-3 2 128-15,-4 5-128 0,-3 3 0 0,-3 0 0 16,-5 3 128-16,-3 4-128 0,-3 1 0 0,-5-2 160 16,-1 0-160-16,-1 0 160 0,-4-5 208 0,-2-1 32 0,-1 1 16 15,-3-4 0-15,-3 0-32 0,-1-2-16 0,-1-6 0 16,0 2 0-16,0-5-368 0,1-1 0 0,0-4 0 16,2-3-10608-16,1-4-2064 0</inkml:trace>
  <inkml:trace contextRef="#ctx0" brushRef="#br0" timeOffset="40423.76">17615 6537 12895 0,'-10'-8'1152'0,"10"8"-928"15,-9-6-224-15,2 2 0 0,-1 0 528 0,8 4 64 16,-9-1 16-16,0 1 0 0,2 0 32 0,-1 1 0 16,-1 1 0-16,9-2 0 0,-9 4-304 0,-1 3-48 15,2-4-16-15,8-3 0 0,-5 7-272 0,5-7 0 0,0 0 0 0,-1 11 0 16,1-2 0-16,1 3 0 0,2 0 0 0,2-2 0 15,0 2 0-15,1 1 0 0,2-3 0 0,0 2 0 16,0 1 0-16,1 0 0 0,1 2 0 0,1-1 0 16,-2 0 0-16,1-2 0 0,-1 0 0 0,-2 2 0 15,0 1 0-15,-2-3 0 0,-3 1 0 0,-2-1 0 16,-1-1 0-16,-4 1 192 0,-3 3-16 0,-3 1 0 16,-6-5 368-16,-3 3 80 0,-5 3 16 0,-3-1 0 15,-3 2-96-15,-3 1-16 0,-6 1 0 0,-4-1 0 16,-4-2-288-16,2-2-64 0,3 0-16 0,6-2 0 15,4-5-160-15,5-2 160 0,5 1-160 0,5-5 160 16,4-3-1168-16,4-4-224 16</inkml:trace>
  <inkml:trace contextRef="#ctx0" brushRef="#br0" timeOffset="40730.79">17918 5944 6447 0,'0'-11'576'0,"2"1"-576"16,-2 10 0-16,4-12 0 0,-4 12 2416 0,5-5 368 0,-5 5 80 0,0 0 16 15,0 0-1920-15,0 0-368 16,5 9-80-16,-2 6 0 0,-3 4 0 0,-1 7 16 0,-2 0 0 0,-1 10 0 15,-1 7-272-15,-1 2-64 0,-3 4-16 0,0 5 0 16,0 2-176-16,0 2 160 0,2 2-160 0,-1-3 160 16,0-2-160-16,1-2 0 0,-1-2 0 0,3-5 128 15,0-2-128-15,1-3 0 0,0-1 0 0,0-3 128 16,2-4-128-16,-1-2-144 0,2-11 144 0,1-1-6448 16,-4-1-1168-16</inkml:trace>
  <inkml:trace contextRef="#ctx0" brushRef="#br0" timeOffset="41477.49">18211 6479 18431 0,'-14'7'1632'0,"6"2"-1312"0,-3-2-320 0,4 6 0 0,2-2 384 0,1 0 0 16,1 1 0-16,3-12 0 0,0 14-96 0,3-5-16 15,-3-9 0-15,0 0 0 0,0 0-48 0,11 5-16 16,-2-2 0-16,3-7 0 0,-1-1-208 0,2-2 0 16,1-4 0-16,1-2 0 0,3 1-208 0,1-4-96 0,0 0-16 0,-1-1 0 15,-2 1 0-15,1-1 0 0,-1 1 0 0,-2 0 0 16,0 1 320-16,-2 1 0 0,-2-2-128 15,0 0 128-15,-1-1 0 0,-1 1 0 0,-1 1 128 0,0 4-128 16,-2-2 384-16,-2 2-32 0,1 4 0 0,-4 7 0 16,3-10-176-16,-3 10-48 0,0 0 0 0,0-8 0 15,0 0-128-15,0 8 0 0,0 0 0 0,2-8 128 16,-2 8-128-16,4-6 0 0,1-3 0 0,2 5 0 16,-7 4-144-16,10-8 144 0,1 2 0 0,1 3 0 15,-1 3 0-15,2 0 0 0,-2 2 0 0,1 0 0 16,-3 2-128-16,2 4 128 0,-2-2-192 0,-1 8 192 15,-1-1 0-15,0 3 0 0,-4 4 0 0,0 2 0 16,-3 4 0-16,-3-1 0 0,0-5 0 0,-1 2 0 16,-3-2 0-16,0 1 0 0,-2-2 0 0,0 1 0 15,-3-6 192-15,2-1 0 0,0-1 0 0,0-4 0 0,1 0-16 16,9-8-16-16,0 0 0 0,-9 0 0 0,9 0-32 16,-7-9-128-16,4 0 192 0,2-5-64 0,1-4-128 0,4 0 0 15,1-1 144-15,4 0-144 0,1-5 0 0,2 1 0 16,2 1 0-16,3 3-128 0,-2 2-80 0,2 0-16 15,-2 1 0-15,0 3 0 0,0 6 224 0,1 5 0 16,-2-1 0-16,0 5 0 0,-2 1 0 0,1 4 0 16,0 0 0-16,0-1 0 0,1-1 0 0,-2 0 0 15,-2 0 0-15,3-1 0 0,-3-6 0 0,0 1 0 16,1 0 0-16,-1-4 0 0,2-4 208 0,2 0-64 16,0-3-16-16,2-3 0 0,-1 0 96 0,0-3 16 15,-1-2 0-15,1-2 0 0,1-1-240 0,-2-3 176 16,-2 0-176-16,1 0 160 0,-1 1-160 0,-2-1 0 15,0-1 144-15,-1 0-144 0,-3 3 320 0,0 1-16 16,-2-1 0-16,-1 5 0 0,-3 4 272 0,-1 5 64 0,-3-1 16 16,-3 6 0-16,-3 3 16 0,-4 3 0 0,-5 7 0 0,-5 6 0 15,-6 4-512-15,-5 4-160 0,-3 5 0 0,-4 5 0 16,-1-3 0-16,2 11 0 0,4 1 0 0,3 0-13168 16</inkml:trace>
  <inkml:trace contextRef="#ctx0" brushRef="#br0" timeOffset="42313.76">17510 10769 8287 0,'0'0'736'0,"0"0"-592"0,10-9-144 0,0 2 0 15,-10 7 864-15,9-8 144 0,0-2 16 0,0 3 16 16,-9 7-656-16,10-8-144 0,-2 1-32 0,-8 7 0 16,8-9 16-16,0 3 0 0,-8 6 0 0,8-11 0 0,-2 2 224 0,-6 9 32 15,6-13 16-15,2 5 0 0,-2-2-192 0,2 3-48 16,-2-5 0-16,1 4 0 0,-1 1-48 0,-6 7-16 15,9-8 0-15,-3-2 0 0,-2 4 160 0,-4 6 32 16,0 0 0-16,0 0 0 0,0 0 240 0,0 0 48 16,0 0 16-16,0 0 0 0,0 0 16 0,0 0 16 15,0 0 0-15,0 0 0 0,0 0-496 0,-4 10-96 16,-2 1-128-16,-2 3 176 0,-1 0-48 0,1 4-128 16,-3 4 192-16,1 1-64 0,0-1 16 0,1 5 0 15,-1-3 0-15,2 4 0 0,2-6-16 0,2-1-128 16,2 1 192-16,2 0-64 0,2-3 0 0,3-5 0 15,2-3 0-15,0 1 0 0,2-6-128 0,3-2 192 0,0-4-192 0,4-3 192 16,0-1 16-16,3-7 16 0,3-6 0 16,2 0 0-16,1-5 160 0,6 0 48 0,-2-4 0 0,0-1 0 15,-1-1-176-15,0 1-16 0,-4 3-16 0,-2-2 0 16,-4 4 144-16,-2-1 16 0,-2 1 16 0,-4 1 0 16,-1-1 352-16,-4 3 64 0,-2 1 16 0,-2 1 0 15,-2-3 0-15,-2 4 16 0,-2 1 0 0,-2 2 0 16,-1 2-400-16,-2 0-96 0,-4 6-16 0,-3 0 0 15,-2-2-336-15,-5 3 0 0,-4 3 0 0,-2 1 0 32,-3 1-256-32,1 5-128 0,0 7-32 0,3 2-10528 0,4 0-2112 0</inkml:trace>
  <inkml:trace contextRef="#ctx0" brushRef="#br0" timeOffset="43980.5">18035 8088 14111 0,'0'0'624'0,"-7"-5"128"0,7 5-608 0,0 0-144 0,-5-6 0 0,1 1 0 16,4 5 752-16,-2-4 112 0,2 4 32 0,0 0 0 16,-3-7-224-16,3 7-32 0,0 0-16 0,0 0 0 15,0-12 48-15,0 2 16 0,0 4 0 0,0 6 0 16,0 0-192-16,0 0-48 0,0 0 0 0,0 0 0 16,0 0-192-16,0 0-64 0,0 0 0 0,0 0 0 15,0 0-192-15,2 8 0 0,-1 6 0 0,0 4 0 16,0 6 0-16,1 6 0 0,0 3 0 0,1 4 0 15,-1 2 144-15,1 5 96 0,-2 1 16 0,0 2 0 16,-1-3 64-16,0 3 0 0,-1-3 16 0,0 0 0 0,-2-4-80 16,1-1-32-16,-1-2 0 0,-1-3 0 0,-1-2-224 0,2-2 144 15,-3-4-144-15,3 1 128 0,-1-5-128 0,-1 4 0 16,2-3 144-16,1-4-144 0,-1-3-192 0,2-4-96 16,0 0-32-16,2-3-7664 15,-1-9-1536-15</inkml:trace>
  <inkml:trace contextRef="#ctx0" brushRef="#br0" timeOffset="44331.63">17479 8691 16575 0,'-6'-8'1472'0,"6"8"-1168"0,0 0-304 0,0 0 0 16,0 0 656-16,0 0 80 0,0 0 16 0,0 0 0 15,10 3-112-15,5 1 0 0,4-2-16 0,6 0 0 16,2-2 208-16,7-3 32 0,4-2 16 0,10 1 0 15,10 0-112-15,5-1 0 0,-1-4-16 0,0 3 0 0,1-2-160 0,-1 2-16 16,-1 1-16-16,2 0 0 0,5 2-240 16,-2 1-32-16,-3-1-16 0,-2 3 0 0,-8 1-272 0,-1 3 0 15,-5 1 128-15,-4 2-128 16,-4 5-1520-16,-2 0-352 0</inkml:trace>
  <inkml:trace contextRef="#ctx0" brushRef="#br0" timeOffset="46025.46">17346 12758 5519 0,'0'0'496'0,"-8"2"-496"0,8-2 0 0,-9 1 0 0,0 0 1328 0,9-1 160 15,0 0 48-15,-5 1 0 0,5-1-848 0,0 0-176 16,-9-2-16-16,9 2-16 0,0 0 192 0,0 0 32 16,0 0 16-16,0 0 0 0,0 0-128 0,0 0-16 15,0 0-16-15,7-5 0 0,-7 5-64 0,7-4-16 16,-7 4 0-16,9-4 0 0,-9 4 48 0,12-4 16 15,-12 4 0-15,11-2 0 0,-1 1-80 0,0 1-16 16,1 1 0-16,-1-1 0 0,-10 0 64 0,14 0 0 16,0 0 0-16,0 0 0 0,-2-1 0 0,2-1 16 15,-1 1 0-15,7 0 0 0,-2 1-240 0,0 0-48 16,0-1-16-16,0 1 0 0,-1 1-80 0,1-1-16 0,1 1 0 16,-1-1 0-16,-3 0-128 0,3 1 0 0,0 1 0 15,2-2 0-15,-1-3 0 0,-1 3-176 0,-1 0 48 0,-3 0 0 31,1 0-336-31,-1 1-64 0,-1 1-16 0,-13-2-7200 16,0 0-1456-16</inkml:trace>
  <inkml:trace contextRef="#ctx0" brushRef="#br0" timeOffset="46986.9">18148 12467 10127 0,'0'0'896'0,"0"0"-704"16,0 0-192-16,0 0 0 0,0 0 1760 0,0 0 320 0,2-9 64 15,-2 9 16-15,0-8-1184 0,0 8-224 0,0 0-48 0,-1-11-16 16,1 11-144-16,-2-9-32 0,-1-2 0 0,-1 5 0 16,4 6-112-16,-6-12-16 0,-2 2-16 0,2-3 0 15,-4 2-48-15,2 1 0 0,-3-2 0 0,0 1 0 16,0 1-192-16,-2-3-128 0,-2 0 160 0,0 2-160 16,0-3 128-16,1 2-128 0,-3 2 0 0,1-2 144 15,-2 0-144-15,-1 2 128 0,-4-4-128 0,1 2 128 16,-2 2-128-16,-3 1 192 0,-2 2-192 0,0-2 192 15,-2 0-48-15,3 3 0 0,-1-3 0 0,0 5 0 16,-2-1-144-16,0 4 0 0,-2 2 144 0,0 4-144 16,-1 1 0-16,3 6 0 0,-1-3 0 0,-2 2 0 15,-2 3 0-15,2 1 0 0,2-1 0 0,1 2 0 0,2-1 0 0,4 0 0 16,2 3 0-16,3 1 0 0,0 1 0 16,3 2 0-16,-1 1 0 0,1-2-128 0,1 2 128 15,2 3 0-15,-3-3 0 0,5 2-128 0,0 4 128 0,2-2 0 16,1 1 0-16,1 1 0 0,5-2 0 0,-2 2 0 15,1-1 0-15,1 1 0 0,3 2 0 0,1-2 0 16,3 1 0-16,0 1 0 0,-1-1 0 0,2 0 0 16,1-1 0-16,2-4 0 0,-1 6 0 0,2-3 0 15,0 1 0-15,1 0 0 0,2-6 0 0,0 0 0 16,1-1 0-16,1 1 0 0,1-7 0 0,2 1 0 16,1-3 0-16,2 0 128 0,3 0 96 0,2-6 32 15,2 1 0-15,2 0 0 0,2 0 64 16,1-1 0-16,-1-2 16 0,1-2 0 0,-1-3-176 15,0 0-32-15,2 1-128 0,1-2 192 0,-1-3-192 0,1 1 0 16,-2-2 0-16,2-3 0 0,3 1 0 0,1-3 176 0,0 0-176 0,2-3 160 16,-1 3-32-16,0-5-128 15,-1 0 192-15,-1 0-64 0,0-4-128 0,0 0 160 0,-1 2-160 0,-1-3 160 16,1-3-160-16,-1 0 0 0,0 1 144 0,2-3-144 16,-2 1 128-16,0 0-128 0,-2-4 128 0,-3 3-128 15,-7-1 320-15,0-5-16 0,-4 1 0 0,-1 0 0 16,-3-3 144-16,-2-2 48 0,-2-1 0 0,-2-1 0 15,-3-4 0-15,-2-4 0 0,-4-2 0 0,-1-1 0 16,-4 5-192-16,0-1-48 0,-3 0 0 0,-2 4 0 16,-3 3-80-16,-2 1-32 0,-3 3 0 0,-5 7 0 15,-5 1-144-15,-3 4 128 0,-5 3-128 0,-1 6 128 16,-2-1-336-16,-2 8-80 0,-1 3-16 0,0 6 0 16,-1 10-1728-16,1 6-336 15,0-1-80-15</inkml:trace>
  <inkml:trace contextRef="#ctx0" brushRef="#br1" timeOffset="61632.23">8541 10707 2751 0,'0'0'256'0,"0"0"-256"0,0 0 0 0,0 0 0 0,-5-9 1728 16,-2 0 320-16,7 9 48 0,-7-10 16 0,0-2-1088 0,1 6-224 15,0-5-32-15,-1 3-16 0,0-3-112 0,-2 3-32 16,0-3 0-16,-1 3 0 0,-2 2-288 0,-1 0-48 16,-2 4-16-16,2 1 0 0,0-1 96 0,-3 2 16 15,1 3 0-15,1-2 0 0,0-1-32 0,1 3 0 16,1 2 0-16,-1 0 0 0,0-3 16 0,3 1 0 16,-1-3 0-16,0 3 0 0,3-1 288 0,8-2 48 15,-9 1 16-15,9-1 0 0,-11 0-64 0,11 0 0 16,-8 5 0-16,8-5 0 0,0 0-64 0,0 0 0 0,-8 0-16 0,8 0 0 15,0 0-256-15,0 0-48 0,0 0-16 16,0 0 0-16,0 0-48 0,0 0 0 0,0 0 0 0,10 7 0 16,3 0 208-16,5 1 48 0,3-4 0 0,3 1 0 15,2 0 0-15,7 0 16 0,0-1 0 0,1 0 0 16,-1 1-144-16,2 0-48 0,1-1 0 0,3 1 0 16,1 1-64-16,3-1-16 15,2 0 0-15,3 2 0 0,4-2 0 0,3 1-16 0,0 0 0 0,-1 0 0 16,-2-1-48-16,2 2 0 0,1-2 0 0,0 4 0 15,4 1-128-15,3 2 192 0,3-4-192 0,-3 4 192 16,-2-4-192-16,0 2 128 0,1-4-128 0,4 1 128 16,-1-2 16-16,5-1 0 0,4-2 0 0,-2-1 0 15,-4 1 48-15,0-2 16 0,1 0 0 0,0 0 0 16,4 1 0-16,1 0 0 0,4 3 0 0,-2-1 0 16,-3-1 0-16,-1 1 0 0,0 0 0 0,2 4 0 0,3-2-80 15,-1-1-128-15,-2 5 176 0,-2-3-176 0,0 2 144 16,-1 2-144-16,0-3 0 0,2 2 144 0,5-5-144 0,-8-1 0 15,-1-3 0-15,-2-2 0 0,-1 1 0 0,1 1 128 16,1-2-128-16,2 0 0 0,0 1 0 0,-1-1 0 16,-7-2 128-16,0-1-128 0,-1 0 0 0,0 1 0 15,-2 2 0-15,3 0 128 0,1 2 0 0,-1 0 0 16,-2 0 0-16,-2 4 0 0,-1-2 80 0,-3 1 16 16,0 2 0-16,-1-1 0 0,-1 1-224 0,-1-1 176 15,-1 1-176-15,0 1 160 0,-3-2-160 0,-4-2 0 16,-3 3 144-16,-1-1-144 0,1 3 0 0,-1-4 0 15,-1 1 0-15,-2 0 0 0,0 2 0 0,3-3 0 16,0 1 0-16,1-3 0 0,-1 0 0 0,0-1 0 0,1 0 0 16,-4-1 128-16,1-1-128 0,-6 0 0 0,1 2 0 0,-5-1 0 15,-1 1 0-15,-6 0 0 0,-4-1 0 0,3 2 0 16,0 0 0-16,4 1 0 0,6-1 0 0,2 3 0 16,-4-1 0-16,2 0 0 0,-1-2 0 0,1 0 0 15,-1-1 0-15,-1 0 0 0,2 0 0 0,-1 2 128 16,-3-1-128-16,0-1 0 0,-1-1 0 0,0 1 0 15,-1 0 0-15,-2 0 0 0,0 0 0 0,-1 0 0 16,0 0 0-16,-2-2 0 0,-2 2 0 0,-1-1 0 16,0-3 0-16,-1 1 0 0,-2 1 0 0,1 0 0 15,-3-1 0-15,1 1 0 0,-2-2 0 0,0 0 0 16,1 3 0-16,0 0 0 0,-9 1 0 0,10-3 0 16,-1 0 0-16,0 2 0 0,-9 1 0 0,10-2-128 15,-1-5-48-15,-9 7 0 0,0 0 0 0,10-2 0 16,-10 2-32-16,0 0-16 0,0 0 0 0,0 0 0 0,0 0-32 0,0 0 0 15,0 0 0-15,0 0 0 0,0 0 48 0,0 0 0 16,0 0 0-16,-8-3 0 0,-4-1 48 0,-1 4 16 16,-3-1 0-16,-2 0 0 0,-1 0 0 0,-3-1 0 15,-3 1 0-15,-4 1 0 0,-2-3 144 0,-2 3 0 16,-2 0 0-16,-5 0 0 0,-4 0 0 0,-3 0-128 16,-7 0 128-16,0-1 0 0,1-3 0 0,-1 2 0 15,-2 1 0-15,-3 1-128 0,-3 2-32 0,-4-1 0 16,-4-2 0-16,-1 0 0 0,-2 1-96 0,1 0 0 15,-3-1-16-15,-4 1 0 0,-5 0 80 0,-1 0 32 16,-1 1 0-16,-1-1 0 0,1-1-144 0,-4 1-16 16,-4-2-16-16,-1 0 0 0,1-3 0 0,4 2 0 0,1 1 0 15,0-1 0-15,-2 2 144 0,0 1 48 16,1-3 0-16,4 2 0 0,2 0 144 0,0-1 0 0,-4-1 0 0,3-1 0 16,-1 0 0-16,2 1 0 0,2-3 0 0,1 4 0 15,-3-1 0-15,0-1 0 0,0 0 0 0,3-2 128 16,2 1-128-16,0 1 0 0,1-5 0 15,-4 4 0-15,-3 0 0 0,2-1 0 0,2 1 0 0,1 1 0 16,2 1 0-16,-3-1 0 0,-7 2 0 0,8 2 0 16,3 0 0-16,4 0 0 0,0-1 0 0,4 4 0 15,-1 0 0-15,0 0 0 0,-2-2 0 0,4-1 0 16,3-3 0-16,3 2 128 0,1 0-128 0,0-1 0 16,-2 2 128-16,-1 0-128 0,-2 2 128 0,-1-1-128 0,6 3 0 15,0-2 0-15,0 2 0 0,1 1 0 0,-1-1 0 16,-1 0 0-16,-5 0 0 0,5 2 0 0,6-1 0 0,4 1 0 15,4 3 0-15,3-1 0 0,1 1 128 0,6 0-128 16,2 2 128-16,2-1-128 0,1 1 0 0,1 0 144 16,1-3-144-16,2 4 0 0,3 0 0 0,3-1 0 15,2-1 0-15,3-3 0 0,6 0 0 0,2 2 0 16,1-4 0-16,2 3 0 0,7-8 0 0,0 0 0 16,0 0 0-16,7 9 0 0,-7-9 0 0,15 10 0 15,3-5 0-15,3 2-144 0,7-1 144 0,5-4 0 16,3-2 0-16,2-1 0 0,2 0 0 0,4-2 0 15,3 3 0-15,5-1 0 0,2 0 128 0,7 0-128 16,6-3 160-16,3-1-160 0,0-6 160 0,1 4-160 16,0-3 160-16,5 3-160 0,4-2 160 0,2 2-160 15,2-7 160-15,0 1-160 0,-2 2 144 0,6-2-144 0,2 5 128 16,0 1-128-16,2-1 128 0,-1-2-128 0,-2 2 128 0,4 1-128 16,3 2 176-16,0 2-48 0,0-2-128 15,-1 4 192-15,0 2-64 0,6 1-128 0,4-2 176 0,-2 2-176 16,-5-1 128-16,1 2-128 0,0-1 0 0,3-1 0 15,0-1 0-15,-3-1 0 0,-3-1 0 0,4-1 0 16,2-1 176-16,0-2-176 0,-3 1 160 0,0 0-160 16,-1-3 208-16,5 3-48 0,3 0-16 0,-3 1 0 15,-5-2-144-15,1 2 160 0,1 3-160 0,-1-1 160 16,-2 2-160-16,-2 0 0 0,1 0 0 0,3 0 0 16,-1 0 128-16,-3 0-128 0,-2 0 0 0,-7 2 128 15,-3-1-128-15,3 3 0 0,3-2 0 0,-1 2 0 16,-4 0 0-16,-3-4 0 0,-2-1 0 0,4 1 0 0,4 1 0 15,-3 0 0-15,-2 0 0 0,-7-1 0 0,-4 0 0 0,-3 0 0 16,-3-1 0-16,0 0 0 0,0 2 0 16,-4-1 0-16,-3 0 0 0,-4 0 0 0,-6-1 0 0,-3 0 0 15,-5-1 0-15,-2 1 0 0,-3-1 0 0,-4 0 128 16,-3 2-128-16,-6 0 0 0,-3 0 0 0,-2 2 0 16,-3 1 128-16,-7-1-128 0,-7-2 0 0,0 0 0 15,0 0 0-15,0 0 0 0,0 0 0 0,-11 3 0 16,-3 0 0-16,-3-1 0 0,-2 0 0 0,-6-1 0 15,-1-1 0-15,-2 0 0 0,-2-1 0 0,-3-1 0 16,-3 1 0-16,-4 1 0 0,-4 0-128 0,-3 0 128 0,-6 1 0 16,0 1 0-16,-1-4 0 0,0 2 0 0,-4 0 0 15,0-1 0-15,-2 0-144 0,-5 0 144 0,-6-1 0 0,-1 0 0 16,-1-2 0-16,-1-1 0 0,-2 1 0 0,-4 2 0 16,-2-1-288-16,-2 1-48 15,0-4-16-15,1 3 0 0,0-1 224 0,1 0 128 0,-5-4-160 16,2 2 160-16,-4 2 0 0,0-5 0 0,2 3 0 0,-6 1 0 15,-4-4 0-15,1 4 0 0,0-3 0 0,3-1 0 16,4 3 0-16,-5-3 0 0,-5 1 0 0,1 0 0 16,2 1 0-16,2 0 0 0,0 0 0 0,-5 2 0 15,-6-2 0-15,5 1 0 0,3 5 0 0,1-1 0 16,-1-2 0-16,0-3 0 0,0 2-128 0,4 4 128 16,1 0 0-16,-1 1 0 0,-3 1-128 0,-1 0 128 15,4 2 0-15,2-1-192 0,1 2 192 0,-4 1-192 16,-4-2 0-16,2 1 0 0,5 2 0 0,3 3 0 0,3-5 192 15,-4 5-176-15,-4-3 176 0,6 0-160 0,6 2 160 16,8-3 0-16,-2 1 0 0,1 0 0 0,-2-3 0 16,1 0 0-16,0-1 0 0,4 2 0 0,2 1 0 15,3-1-160-15,1 1 160 0,-2 3 0 0,-3-3-176 0,0 0 176 16,2 3-160-16,6-2 160 0,4 2-256 0,3 1 64 16,2-3 0-16,2 3 0 0,2-3 0 0,1 3 16 15,1-3 0-15,3 2 0 0,2 1-48 0,4-3-16 16,2 4 0-16,5-2 0 0,0 1-80 0,1-4 0 15,4 1-16-15,3 3 0 0,-1-1 80 0,5 1 0 16,1-4 16-16,4 4 0 0,1-2 48 0,3 5 16 16,1-3 0-16,3-2 0 0,6-7 176 0,0 0 0 15,-3 9 0-15,3 1 0 0,0-10 0 0,7 8 0 0,3-3 0 16,2 2-128-16,4-2 128 0,3-2 0 0,1-1 160 16,6 2-160-16,1 1 192 0,4 0-48 0,0 1-16 15,8 2 0-15,7-7-128 0,3 0 128 0,3-2-128 0,-1 0 128 16,-1-3-128-16,2-1 0 0,3 1 144 0,2 1-144 15,1 2 0-15,8 0 128 0,6-3-128 0,-3-2 0 16,-1-1 128-16,0 5-128 16,2 1 128-16,5-2-128 0,5 0 176 0,2 1-48 0,0-2 0 15,1 2 0-15,-3 2-128 0,7 1 128 0,2 4-128 0,-3 1 128 16,-1-2-128-16,2-1 0 0,-4-3 0 0,5 3 128 16,4 5-128-16,0-5 0 0,1-6 0 0,-1-1 0 15,-1 2 192-15,3 2-32 0,4 0-16 0,-1-3 0 16,-3-2-16-16,-1-3 0 0,-2 3 0 0,6 3 0 15,5 1-128-15,-3-1 0 0,-4-3 0 0,2 3 0 0,0 2 0 16,5 0 128-16,0-3-128 0,0 2 0 16,-2 1 0-16,0 4 0 0,3 3 128 0,-1-4-128 0,-5-2 0 0,-3 3 0 15,-3 4 0-15,5-2 0 0,3 2 0 0,-4-1 0 16,-3-7 0-16,-2 4 128 0,1 1 32 0,1-1 0 16,1-4 0-16,-3 0 0 0,-6-4-160 0,-2 3 160 15,-1 3-160-15,1 1 160 0,2-7-160 0,-5-1 0 16,-7-1 0-16,-3-1 128 0,-3 3 768 0,0 2 128 15,3-1 48-15,-2 1 0 16,-2 1-1584-16,-3-2-304 0,-5-2-64 16,-3 4-16-16,-3-1 896 0,-4 2 0 0,1 0 0 0,-2 0 128 0,-2 2-128 0,2 0 0 15,2 2 144-15,-1-3-144 0,-2-1 0 0,-3-1 0 16,-5-4 0-16,-2 4 0 0,-2 3 0 0,-3-1 0 0,-1-2 0 16,-3 1 128-16,-1 0-128 0,-4 0 0 0,0 1 0 15,-2 2-128-15,-5-3 128 0,-2 0 0 0,-2-4 0 16,-10 4 0-16,9 1 0 0,-9-1-128 0,7-5 128 0,-7 5 0 15,0 0 0-15,0 0 0 0,0 0 0 0,0 0 0 16,0 0 0-16,0 0 0 0,0 0 128 0,0 0-128 16,0 0 0-16,-10 2 0 0,-1-2 0 0,1-2 0 15,-4 1 0-15,0-1 0 0,0-2 0 0,-2-1 0 16,-2 1 0-16,-1 0 0 0,-1 1-144 0,-2-2 144 16,-1-2 0-16,0 2-176 0,-1-4 176 0,0 1-128 15,-5-2 128-15,-3 2-128 0,-2 2 128 0,-3-4-128 16,-1 4-16-16,-1-3 0 0,0 2 0 0,0-2 0 15,-3 2-32-15,-2-2 0 0,-3 1 0 0,-3 3 0 16,-5-1 32-16,-5 2 0 0,-3 1 0 0,-1 0 0 0,2-2 144 0,-3 2-192 16,-2 0 192-16,-5 1-192 15,-3 1-352-15,-3-1-80 16,-4 0-16-16,1 1 0 0,0-1 352 0,-1 2 64 0,1-2 16 0,-2 0 0 0,-1 0 208 0,6 1 0 16,1-2 0-16,2 2 0 0,0 1 0 0,-5 0 0 15,-8 0 0-15,3 1 0 0,3-1 0 0,3 0 0 16,-1 0 0-16,-9 0 0 0,-8 0 0 0,2 0 0 15,1 0-160-15,0 0 160 0,-2 0-192 0,-3 0 48 16,-1 1 0-16,3-1 0 0,4 0 144 0,3-2-160 16,2 1 160-16,1-2-160 0,-2-2 160 0,5 1 0 15,3-1 0-15,2 2 0 0,0-3 0 0,-4 2 0 16,-2-1 0-16,3 3 0 0,3-1 0 0,-1 3 0 0,2 0 0 16,-7 1 0-16,-7-1 0 0,3 3-160 0,2 0 160 15,2 0 0-15,-2 1-272 0,-3 2 48 0,-7-4 16 0,6-1 0 16,8-1 16-16,3 1 16 0,5-1 0 0,0 0 0 15,-1-1 176-15,3 2 0 0,3 1 128 0,6-2-128 16,1 0 0-16,5 1 0 16,1 0 0-16,-1 2-128 0,0-3 128 0,-1 1 0 0,-2 1 0 15,6-2-128-15,4 0 128 0,2-3 0 0,5 1-144 0,-1 2 144 16,3 0-176-16,-1 0 48 0,0 0 0 0,0 0 0 16,-3 0-64-16,0 2 0 0,-1-2 0 0,5 1 0 15,3 1 192-15,3 0-160 0,5 0 160 0,4 0-160 16,4 0 160-16,5 2 0 0,4-2 128 0,1 4-128 15,3-3 144-15,10-3-144 0,-6 4 192 0,6-4-192 16,0 0 0-16,0 0 0 0,0 0 0 0,10 9 0 16,2-3 0-16,2-3 0 0,2-3 0 0,3 0 0 0,4 1 0 15,6-1 0-15,3-1 0 0,6 0 0 0,4 1 0 16,4 0 0-16,3-2 0 0,1 2 0 0,3-1 0 0,1 0 0 16,4-2 0-16,6 0 0 0,6-1 0 0,2 0 0 15,6 3 0-15,-2-2 0 0,3 1 0 0,3-2 0 16,6 1 0-16,2 2 0 0,2 1 144 0,-1 1-144 15,1 2 0-15,5 2 144 0,5-3-144 0,1 0 160 16,0 1-160-16,0 1 160 0,2 1 96 0,5-1 32 16,3-3 0-16,0 2 0 0,-1-2-96 0,7-1-32 15,3-1 0-15,-3 0 0 0,-3-1 32 0,3 2 16 16,6-1 0-16,-6 1 0 0,-3 1 0 0,2 2 0 16,0 1 0-16,1 1 0 0,-5-1 96 0,2-1 16 0,-1 4 0 15,2 3 0-15,3 3-112 0,-5-3-16 0,-4 3 0 16,2-2 0-16,4-3-192 0,-5 2 128 0,-5-3-128 0,-1 1 0 15,3 0 128-15,-3-7-128 0,-3-1 0 16,-4 0 144-16,-5 0-144 0,6 0 0 0,3-3 144 0,-6 0-144 16,-5-2 192-16,-8 2-48 0,-3 3 0 0,4-1 0 15,3-1 240-15,-3 1 64 0,-7 1 0 0,-6 0 0 16,-3 1-128-16,-2 3 0 0,-2 0-16 0,1 1 0 16,0-1-304-16,-2-3 160 0,-8 1-160 0,-4 1 128 15,-4 6-128-15,-2-4 0 0,-4 0 144 0,-4 0-144 16,-2-1 0-16,-3-1 0 0,-3 2 0 0,-2-3 128 15,-2-2 0-15,-5 3 0 0,-2-2 0 0,-2 1 0 16,-3-1 96-16,-3-2 32 0,-3-5 0 0,-8 6 0 16,0 0-256-16,0 0 176 0,0 0-176 0,0 0 160 0,0 0-32 0,0 0 0 15,0 0 0-15,0 0 0 0,0 0 0 0,0 0 0 16,-10 3 0-16,-1-3 0 0,1 0-128 0,0-3 0 16,-1 2 0-16,-1-1 0 0,0-1-192 15,-1 1-64-15,-2 2 0 0,2-3-16 16,-1-3-1392-16,-1 1-256 0,-2 2-64 15</inkml:trace>
  <inkml:trace contextRef="#ctx0" brushRef="#br1" timeOffset="72529.69">15557 10666 3679 0,'0'0'320'0,"0"0"-320"0,0-9 0 0,0-2 0 0,0 3 832 0,0-2 80 16,0 2 32-16,0 8 0 0,0-11-464 0,2 5-96 16,-2 6 0-16,1-9-16 0,-1 9 144 0,0 0 16 15,0 0 16-15,1-8 0 0,-1 8 32 0,0 0 0 16,0 0 0-16,0 0 0 0,0 0-96 0,0 0-16 15,0 0 0-15,0 0 0 0,0 0 48 0,0 0 16 16,0 12 0-16,3-1 0 0,-3-11-128 0,-4 11-16 16,1-2-16-16,1 7 0 0,-2 1 16 0,1 5 0 15,1 5 0-15,-1-1 0 0,-1 5 32 0,1 3 16 16,0 1 0-16,1 3 0 0,-1 0-64 0,1 0-16 0,2 1 0 16,0 2 0-16,3-4-64 0,0-5-16 0,-1-1 0 15,3-3 0-15,2-6-80 0,0-2 0 0,1-2-16 0,1-3 0 16,2 1 96-16,0-7 32 0,0-3 0 0,3-1 0 15,0-2-96-15,0 0-16 16,-1 0 0-16,2-3 0 0,-2-4-48 0,-1-1-16 0,1-5 0 0,-1 0 0 16,2-6-128-16,-4 2 192 0,0-2-192 0,0-2 192 15,-4-2-192-15,1-1 160 0,-2-1-160 0,0 0 160 16,-1 3-160-16,0 0 0 0,-1 0 144 0,1 6-144 16,-1 2 128-16,-1 0-128 0,-2 11 128 0,0 0-128 15,0 0 208-15,0 0-16 0,0 0-16 0,0 0 0 16,13 13-48-16,-2 2 0 0,0 3 0 0,-1 4 0 15,2 7 0-15,0 4-128 0,1 3 192 0,-1 4-64 16,-2 2 0-16,1 7 0 0,-1 4 0 0,0 2 0 16,-4 1 0-16,-2 2-128 0,0 0 192 0,-5-2-64 0,-3-1-128 15,0-5 160-15,-4-6-160 0,-2 2 160 0,-5-4 272 16,1 0 48-16,-2-2 16 0,-2-3 0 0,-1-5-16 16,-3-1 0-16,0-3 0 0,-3-4 0 0,-4-3-224 0,-3-3-64 15,-5-5 0-15,2-2 0 0,-1-6-64 0,0-2-128 16,-1-4 176-16,3-3-176 0,1-5 0 0,3-1 0 15,2-7 0-15,5 1 0 0,4-2-176 0,5 0 16 16,5-1 0-16,5 1 0 0,5 0 160 0,7-1 0 16,5-4 0-16,4 1 0 0,8 0 0 0,6-1 0 15,6 0 0-15,8 3 0 0,6 0 0 0,3 3 0 16,2 1 0-16,-1 4 0 0,-2 1 0 0,2 3 0 16,-1-2 0-16,1 5 0 0,2-2 0 0,2 4 0 0,-1 1 0 15,-2 1 0-15,-2 1 0 0,-10 4 0 0,-6-2 0 16,-6 2 0-16,-4-1-176 0,-3-1 176 0,-6 1-208 15,-5-2-9472-15,-14-1-1904 0</inkml:trace>
  <inkml:trace contextRef="#ctx0" brushRef="#br1" timeOffset="73502.89">11425 6735 11055 0,'0'0'976'0,"0"0"-784"0,0 0-192 0,0 0 0 0,-4-8 912 0,4 8 144 16,-2-11 32-16,-1 3 0 0,3 8-352 0,-4-13-64 16,0 2-16-16,2 1 0 0,-2-2-240 0,1 2-48 0,0-1-16 0,0 1 0 15,-2 1-80-15,0-3-16 0,0 3 0 0,-2 0 0 16,0 2-48-16,-1-2-16 0,1 1 0 0,-1 3 0 15,-1-2-48-15,-1 1-16 0,-2 1 0 0,0-1 0 16,-2 1-128-16,0 2 0 0,-3 1 0 0,2-1 128 16,-2-2-128-16,0 3 0 0,-2 0 0 0,1 2 128 15,0 0-128-15,0 3 128 0,0 0-128 0,2 2 128 16,1 0 208-16,1 2 48 0,-3 2 0 0,2 0 0 16,0 4-80-16,-1 2-16 0,0 0 0 0,1 3 0 15,1 1-128-15,0 2-32 0,1 3 0 0,-1 2 0 16,3-1 112-16,2 6 16 0,0 2 0 0,2 2 0 15,4 0-64-15,0 3-16 0,2 1 0 0,5 1 0 16,-2 3-176-16,4-1 0 0,3 2 0 0,-1 0 0 0,0-3 0 16,1-1 128-16,-1 2-128 0,1-4 0 15,3 1 0-15,-3-1 0 0,-2-4 0 0,2-1 0 0,0-2 0 0,0-5 0 16,-3 0 0-16,3-2 0 0,0-1 0 0,0-2 0 16,-1-3 0-16,-2-1-176 15,2-3-512-15,-3-2-96 16,0-1-32-16,-5-11-9680 0</inkml:trace>
  <inkml:trace contextRef="#ctx0" brushRef="#br1" timeOffset="73765.03">10683 7326 23039 0,'0'0'2048'0,"0"0"-1648"0,0 0-400 0,3-7 0 16,6 1 784-16,6-2 80 0,6 5 16 0,3-6 0 15,1 0-560-15,5-3-96 0,1 5-32 0,4-5 0 16,0 1 48-16,1-3 0 0,1-1 0 0,-3 1 0 16,-2-2-80-16,-2 0-16 0,0-3 0 0,-2 0 0 15,0 0-144-15,-3-2 0 0,0 0 0 0,2-1 0 31,-1 1-1344-31,-1 0-240 0,-1 0-48 0</inkml:trace>
  <inkml:trace contextRef="#ctx0" brushRef="#br1" timeOffset="74050.25">11688 6460 22111 0,'-13'-11'976'16,"13"11"208"-16,-7-5-944 0,7 5-240 0,0 0 0 0,-7-5 0 0,7 5 368 0,-5-7 16 16,5 7 16-16,0 0 0 0,0 0 176 0,-10 5 48 15,4 2 0-15,-1 4 0 0,0-1-112 0,-1 8 0 16,0 5-16-16,1 8 0 0,-1 3-288 0,1 5-48 16,-1 3-16-16,2 0 0 0,-1 1-144 0,3 3 0 0,1 1 0 0,0-1 0 15,1 2 0-15,3-6 0 0,-1-4 0 16,4-2 128-16,1-3-128 0,0-3 0 0,0-5 0 15,1-4 0 1,3-3-672-16,0-3-16 0,1-3 0 0,0-3 0 16,2-3-1888-16,-1-4-384 0</inkml:trace>
  <inkml:trace contextRef="#ctx0" brushRef="#br1" timeOffset="74532.63">11922 6786 13823 0,'0'0'1216'0,"0"0"-960"0,-9 1-256 0,9-1 0 16,-9 2 1168-16,1 5 192 0,2-2 48 0,1 4 0 15,-1 2-704-15,2 4-128 0,-1 3-16 0,1 0-16 16,1-3-32-16,1 2 0 0,2-1 0 0,2 3 0 0,1 2-256 0,1-2-64 16,1-1-16-16,2-3 0 0,4-2-176 15,-1-2 160-15,1-1-160 0,2-5 160 0,1-2 0 0,0-4 0 16,-3-1 0-16,3-3 0 0,-1-1-160 0,0-2 0 15,-2-3 0-15,2-1 0 0,-2-5 0 0,0-5 0 16,-1-1 0-16,0 1 0 0,-1 0 0 0,-2 0 0 16,-2 2 0-16,1 2 0 0,-1 1 128 0,0 5-128 15,0-1 128-15,-5 13-128 0,0 0 304 0,10 0-32 16,-10 0 0-16,11 8 0 0,0 4 112 0,0 6 0 16,2 4 16-16,-2 7 0 0,1 4-80 0,-1 5-32 15,1 1 0-15,-2 7 0 0,0 3-96 0,-3 1 0 16,-3 1-16-16,-1 1 0 0,-2-1-176 0,-2-4 0 15,-2-2 144-15,-2-8-144 0,-5-3 144 0,-1-1-144 0,-5 0 192 16,1-8-192-16,0-3 240 0,-3-4-64 0,-1-3-16 0,-1-4 0 16,-1-5-32-16,-2-4 0 0,-2-2 0 0,0-5 0 15,-2-6-128-15,3-1 0 0,1-3 144 0,4 0-144 16,2-2 0-16,8 1 0 0,4 0-160 0,5 0 160 16,3-2 0-16,6-1 0 0,5 0 0 0,6 1 0 15,7 2 0-15,3-1 128 0,5 0-128 0,0 5 0 16,-2-2 0-16,3-1 0 0,1 1 0 0,0 0-160 31,-1 1-1120-31,4-2-240 0,-5-1-32 0</inkml:trace>
  <inkml:trace contextRef="#ctx0" brushRef="#br1" timeOffset="74938.31">12296 5930 16175 0,'0'0'704'0,"0"0"176"0,0 0-704 0,0 0-176 0,0 0 0 0,0 0 0 16,6 10 512-16,2-2 64 0,2 1 0 0,2-3 16 15,4 3 496-15,4-1 112 0,5 3 16 0,7-2 0 16,4 5-48-16,6 0 0 0,4 0 0 0,1 8 0 16,-2 1-352-16,4 10-80 0,1 2-16 0,3 3 0 15,0-2-208-15,0 7-64 0,2 7 0 0,-7-1 0 16,-3-4-48-16,-6 2-16 0,-7 1 0 0,-4-1 0 15,-6 3 16-15,-10 1 0 0,-3-1 0 0,-5 6 0 16,-8 9-112-16,-7 4-32 0,-10 2 0 0,-12 8 0 31,-12 2-912-31,-11 14-192 0,-9 8-48 0,-6 11 0 0</inkml:trace>
  <inkml:trace contextRef="#ctx0" brushRef="#br1" timeOffset="78701.39">18275 7766 2751 0,'0'0'256'0,"0"0"-256"0,0 0 0 0,0 0 0 15,0 0 1952-15,0 0 352 0,0 0 64 0,0 0 0 16,0 0-1536-16,0 0-304 0,0 0-64 0,0 0-16 16,0 0 64-16,0 0 16 0,0 0 0 0,-3 7 0 15,3-7 112-15,0 0 0 0,0 0 16 0,-2 12 0 16,-2-3-128-16,4-9-16 0,-1 11-16 0,1 0 0 16,0-2-176-16,1 3-48 0,2-3 0 0,-3-9 0 15,0 0 32-15,3 11 0 0,-3-11 0 0,6 13 0 16,-6-13 176-16,6 10 32 0,-1-1 16 0,-5-9 0 15,5 8-48-15,-5-8-16 0,0 0 0 0,8 7 0 0,-8-7 16 0,11 4 0 16,-11-4 0-16,12-3 0 16,-2-4 304-16,1 0 64 0,1-4 16 0,0 2 0 0,1-5-160 15,0-1-48-15,1-4 0 0,0-2 0 0,1 2-272 16,1-3-64-16,1-5-16 0,1 1 0 0,1-4-16 0,0-2 0 16,0 0 0-16,4 2 0 0,-2-2-160 0,1 0-128 15,-2 4 192-15,3-2-192 0,-2-6 224 0,2 2-64 16,-1 0-16-16,3 1 0 0,-1 3 80 15,1 0 16-15,1-2 0 0,-1 7 0 0,0-2-80 0,0 4-16 16,-5 1 0-16,-1 2 0 0,-3 0-144 0,1 5 0 16,-3-1 144-16,-1 2-144 0,-2 5 0 0,-1 3 0 15,-1 2 0-15,-9 4 0 0,0 0 0 0,12 1 144 16,-2 3-144-16,-10-4 0 0,9 14 192 0,-2 3-192 0,1 2 192 16,1 4-192-16,0 6 144 0,0 3-144 15,1-2 0-15,-1 7 144 0,1 4-144 0,3-2 0 0,-1 1 0 0,1-4 128 16,0-2-128-16,-2-1 0 0,1-4 0 0,-2 0 0 15,1 0 0-15,-2-5 128 0,-1-1-128 0,1 1 0 16,0-2 0-16,-1-5 0 0,-1-7-192 0,2-1 192 31,-9-9-1584-31,0 0-192 0,0 0-32 0,0 0-12800 0</inkml:trace>
  <inkml:trace contextRef="#ctx0" brushRef="#br1" timeOffset="79721.46">19105 6989 11967 0,'0'0'1072'0,"0"0"-864"15,0 0-208-15,0 0 0 0,0 0 1520 0,0 0 256 16,0 0 48-16,0 0 16 0,0 0-528 0,0 0-96 16,0 0-32-16,0 0 0 0,0 0-304 0,0 13-64 15,-1-1-16-15,-2 2 0 0,3 3-352 0,-4 1-80 16,1 0-16-16,-1 2 0 0,-3 3-16 0,4 1 0 16,-3 1 0-16,1 1 0 0,0 3-80 0,2 0 0 0,-3 6-16 0,3 0 0 15,-1 2-112-15,0 2 0 16,0 2-128-16,2 1 192 0,-1 2-64 0,2 1-128 0,0 3 176 15,1 3-176-15,0-3 320 0,-3 5-64 0,3 1 0 0,-1 2 0 16,-2-3 144-16,1 3 32 0,-1 3 0 0,-1 1 0 16,-1 1 16-16,3-2 16 0,-2 5 0 0,-2-4 0 15,-2-2-80-15,0 3 0 0,2-2-16 0,-2 2 0 16,1-2-80-16,0 0-16 0,1 1 0 0,0 2 0 16,-1-4-64-16,0 1-16 0,-4 2 0 0,4-4 0 15,-2-4-192-15,0 2 176 0,-1 0-176 0,1 1 160 16,-1 1-160-16,1-3 0 0,0 0 0 15,0-1 0-15,1-1 0 0,2-1 0 0,0 0 128 0,1 1-128 16,1 0 0-16,3-1 0 0,-1-3 0 0,2 2 128 16,0 0-128-16,0-2 0 0,-1-1 0 0,1 1 0 15,0-1 0-15,0-4 0 0,-1 1 0 0,2 0 0 16,2-1 0-16,-2 3 0 0,0-4 128 0,0 1-128 0,1-3 0 0,0-2 0 16,-2 1 0-16,4 4 0 0,-1-3 0 0,-2-2 0 15,-1-1 0-15,0 0 0 0,1 1 0 0,2-1 0 16,-2 0 0-16,0-3 128 0,2-1-128 0,-2 1 0 15,4 1 144-15,-1-2-144 0,0 0 128 0,1 0-128 16,1-2 160-16,0 4-160 0,2-1 128 0,-4 0-128 16,0 1 0-16,0-1 144 0,-1 3-144 0,2 1 0 15,1-1 0-15,-3 0 0 0,0-3 0 0,-2 0 128 16,-1 1-128-16,0 0 0 0,-1 0 0 0,0-2 0 16,-2 1 0-16,-1-2 0 0,0 0 0 0,2 2 128 15,-2 0-128-15,2 2 0 0,-2-1 0 0,0 1 0 0,0-3 0 16,-4 3 0-16,3-2 0 0,0 2 0 15,0-2 0-15,0-1 0 0,0 2 0 0,0 1 0 0,4-2 0 0,-2 2 0 16,1 3 0-16,-1-2 0 0,3 1 0 0,0-1 0 16,0 0 0-16,0 0 0 0,1-1 0 0,-1-2 0 15,2-1 0-15,0 0 0 0,1-1 0 0,-3 0 0 16,1 1 0-16,-1-2 0 0,0-1-144 0,3 1 144 16,-3 1 0-16,1 4 0 0,-1-1 0 0,-1 1 0 15,1 0 0-15,0 0 0 0,-3 2 0 0,0 1 0 16,1-1 0-16,1 2 0 0,-3 1 0 0,1 0 0 15,-2-3 0-15,4 3 0 0,-2-2 0 0,1 0 0 16,-2 1 0-16,1-1 0 0,1 2 0 0,-1-6 0 16,0 0 0-16,-1-2 0 0,-3 1 0 0,2 0 0 0,2 1 0 15,-1-2 0-15,0 0 0 0,-1-1 0 16,1-2 0-16,1 2 0 0,1 1 0 0,1-1 0 0,-2-4 0 0,1 0 0 16,2 0 0-16,0-2 0 0,-3-1 0 15,3 0 128-15,-1-3-128 0,1-1 0 0,0 2 0 16,-2-3 0-16,1-4 0 0,0-1 0 0,0 0 0 0,1 0 128 15,0-2-128-15,0-4 0 0,0-9 0 0,0 0 0 16,0 0 0-16,0 0 0 0,0 0 0 0,0 0-160 16,0 0 160-16,0 0-192 15,0 0-256-15,9-5-48 0,-3-5-16 16,-6 10 0-16,1-12-1056 0,-1-2-224 0,-1-1-32 0,-3 1-16 16,-1-2-1056-16,-1-1-224 0</inkml:trace>
  <inkml:trace contextRef="#ctx0" brushRef="#br1" timeOffset="80077.78">18096 13815 23439 0,'-12'6'1024'0,"12"-6"240"0,0 0-1008 0,0 0-256 0,-7 5 0 0,7-5 0 16,-2 10 496-16,4 0 48 0,1 4 16 0,3-3 0 15,0 0-432-15,4 4-128 0,3 1 0 0,1 3 0 16,2 1 256-16,5 4-64 0,2 1-16 0,2 0 0 16,2 5 80-16,1-2 0 0,0 1 16 0,2 2 0 15,-2-3 32-15,-1 2 0 0,-2 1 0 0,1-3 0 0,-1 1-128 0,2-1-32 16,-2 1 0-16,1-3 0 16,-1-2-144-16,0-5 192 0,-2 0-192 0,1-6 192 0,1-4 96 15,-1-4 32-15,-1-3 0 0,2-6 0 0,2-3 144 16,-1-7 48-16,2-3 0 0,0-6 0 0,2-7 80 15,-2-6 32-15,-3-4 0 0,0-4 0 0,1-3-192 0,1-2-48 16,0-2 0-16,4 1 0 0,1-3-208 0,1 2-48 16,1 2-128-16,-2-1 192 0,1 5-192 0,0 0-208 15,0 3 32-15,-2-1-10448 16,-3-1-2080-16</inkml:trace>
  <inkml:trace contextRef="#ctx0" brushRef="#br1" timeOffset="81204.28">19197 10420 14735 0,'0'0'1312'0,"-8"9"-1056"16,0-1-256-16,3 3 0 0,0 0 1280 0,0-1 192 15,0 3 32-15,1-4 16 0,-2 1-608 0,-1 0-112 16,-1 0-32-16,-4 3 0 0,1-3-64 0,-1 2-32 15,1 2 0-15,-1-2 0 0,0 2-96 0,-2-1-32 16,0 1 0-16,-2-1 0 0,2 1-288 0,-2-2-48 0,-2 2-16 0,0-3 0 16,-1 0-16-16,-2-5-16 0,-4-1 0 0,0-2 0 15,-2-4 416-15,1-1 64 0,-1-4 32 0,2-2 0 16,2-6-96-16,2 0 0 0,2-2-16 0,0-1 0 16,4 0-192-16,2-1-48 0,2 0 0 0,2 0 0 15,0-2-16-15,5 0-16 0,2 1 0 0,2-2 0 16,2-3-128-16,3-3-32 0,2 3 0 0,3-3 0 15,1 5-128-15,3-1 0 0,3-1 0 0,2 6 0 16,1 1 0-16,6 3 0 0,-2 2 0 0,2 0 0 16,6 7 0-16,-1 4 0 0,-2 2 0 0,-1 5 0 15,0 3-128-15,0 3 128 0,1 4-160 0,-1 7 160 16,-1 1-288-16,-2 8 32 0,1 1 16 0,-4 1 0 16,0 2 32-16,-5-2 0 0,-6 2 0 0,-3 2 0 0,-3-1 208 0,-8 0 0 15,-4 0 0-15,-5-2 0 16,-2-2 144-16,-6-1 80 0,-3 0 16 0,-3 0 0 0,1-6 208 15,-2 0 64-15,-1-7 0 0,-1-1 0 0,-3-7-16 0,-1-5 0 16,-2-3 0-16,-3-4 0 0,-1-3-64 0,3-8-16 16,0-4 0-16,3-6 0 0,0-3-256 0,1-6-160 15,3-3 192-15,0-3-192 0,2-2 0 0,5-3 0 16,5 1 0-16,5 4-192 0,5 4 48 0,3 5 16 16,2-1 0-16,5 2 0 0,2-1 128 0,4 5-208 15,2 2 80-15,7 6 128 0,5 1-192 0,2 2 192 16,3 7-160-16,5 3 160 0,-1 2-240 0,8 3 48 15,0 2 16-15,2 8 0 0,2 6-128 0,-1 5-16 0,-5 3-16 16,-3 1 0 0,0 3-176-16,-5 2-16 0,-3-2-16 0,-5-1 0 0,-2-1 288 0,-6-1 64 0,-4-4 16 15,-5-2 0-15,-5-1 304 0,-4 0 48 0,-6-1 16 16,-1 1 0-16,-6-1 224 0,-3 0 48 0,-4 1 16 0,-4-1 0 16,-3-5-80-16,-4-2-16 0,-7-6 0 0,-1 1 0 15,-1-8 112-15,2-5 16 0,0-5 0 0,6-7 0 16,0-6-80-16,7-6-16 0,1-2 0 0,4-3 0 15,1-2-416-15,5 1 0 0,6 2 0 0,6 0 0 16,5 1 0-16,3 0 0 0,7 6-192 0,3-2 192 16,2 2-192-16,5 1 192 0,4 2-192 0,2 4 192 15,4 2-192-15,6 5 192 0,5 1-160 0,2 2 160 16,3 4-144-16,-2 8 144 0,1 7-128 0,-3 2 128 16,-3 3-288-16,-1 5 32 0,-1 6 0 0,-5 0 0 15,-4 3-256 1,-3-4-32-16,-7-2-16 0,-6-2 0 0,-6-3 432 0,-5-4 128 0,-3 1 0 0,-6 3 0 0,-4 1 352 0,-4-1 176 15,-2-3 48-15,-2-1 0 0,-7 1-80 0,1-2-16 16,-2-4 0-16,-3 1 0 0,-3-6-144 0,-4-4-16 16,0-3-16-16,3-2 0 0,3-2-480 0,7-1-80 15,5-2-32-15,6 0-11936 16,5-2-2368-16</inkml:trace>
  <inkml:trace contextRef="#ctx0" brushRef="#br1" timeOffset="82039.52">17226 12859 10127 0,'-14'0'448'0,"4"0"96"0,-4 0-544 0,5-1 0 0,-1-2 0 0,2-1 0 16,2-1 2112-16,0 3 304 0,1-2 64 0,5 4 16 15,-5-8-1152-15,5 8-208 0,0 0-48 0,0 0-16 16,0 0-384-16,0 0-80 0,0 0-16 0,7-6 0 0,3 1-80 15,3-2 0-15,2 4-16 0,2 0 0 0,1-1-128 0,1 2-32 16,1-1 0-16,4 1 0 0,3-1 16 0,-3 2 0 16,-1-1 0-16,1 2 0 0,-1 2-96 0,4 2-32 15,-1 1 0-15,2 0 0 0,0-3 32 16,-1 3 16-16,0 2 0 0,-1-5 0 0,1-2 48 0,-2 1 0 16,2 1 0-16,0-1 0 0,0-2 32 0,-2 1 16 15,0 0 0-15,0 0 0 0,-3 1-128 0,0-1-32 16,-2-1 0-16,-3 1 0 0,-3 0-208 0,-1 0 0 15,-1-2 0-15,-2 2 0 0,-10 0-176 0,9 0-128 16,-9 0-16-16,0 0-9680 0,0 0-1936 16</inkml:trace>
  <inkml:trace contextRef="#ctx0" brushRef="#br1" timeOffset="82847.69">18290 12218 22511 0,'-11'-5'992'0,"11"5"224"0,-9-5-976 0,0 1-240 0,4 0 0 0,-1 1 0 0,-2-5 560 0,2 4 64 15,-2 0 16-15,0-3 0 0,-1-1-256 0,-1 0-32 16,-1-2-16-16,-3 3 0 0,-1-4 64 0,-2 4 16 16,-1-6 0-16,-1 4 0 0,-2 0-64 0,1 0-16 15,-2 2 0-15,-1 2 0 0,0-3-192 0,-1 2-144 16,-2 1 192-16,0-2-192 0,-2 2 144 0,-3 1-144 15,-3-2 0-15,-3 1 144 0,-4 0-144 0,2-3 0 16,-2 3 0-16,4 1 0 0,0-1 128 0,2 4-128 16,1 1 192-16,2 3-64 0,1-1 128 0,2 3 32 0,0 4 0 15,-2 0 0-15,-1 4-160 0,-1-1-128 0,-1 1 192 16,1 2-192-16,-3 1 0 0,5 0 0 0,0 2 0 16,2 1 0-16,0 4 0 0,2 2 0 0,2-2 0 15,0 4 0-15,3 2 0 0,0 3 0 0,0 0 0 0,2 2-144 16,3-1 144-16,1 3 0 0,1 0 0 0,1 4 0 15,0-2 0-15,0 0-128 0,1 2 128 0,0 0 0 16,-1 2 0-16,4-2 0 0,0 0 0 0,1 3 0 16,4-2 0-16,1 1 0 0,2 1 0 15,2-3-128-15,1-1 128 0,4 1 0 0,3-4 0 0,3-1-128 16,1-4 128-16,2 3 0 0,1-5 0 0,3-4 0 16,-1 1 0-16,4 0 0 0,0-2 0 0,3 1-128 15,3-4 128-15,2 0 0 0,2-2 0 0,1 0 0 16,2-2 0-16,3 0 0 0,1-3 0 0,5-4 0 15,0 0 0-15,1-3 0 0,-6-1 0 0,2-3 0 16,0-1 0-16,1-2 0 0,-1-2 0 0,2-4 0 0,0 1 0 16,1-1 0-16,2-5 0 0,1-1 0 0,-1-3 0 0,4 0 0 15,-6-4 128-15,-2-2-128 0,-3-3 0 0,-1 1 144 16,-1 0-144-16,0-6 0 0,-2-1 192 0,1-1-192 16,-1-2 192-16,-1-3-192 0,-2 0 176 0,0-4-176 15,2-3 160-15,-2 1-160 0,-2-4 208 0,-2 3-48 16,-3-4-16-16,0 1 0 0,-6-2 160 0,-4-2 16 15,-3 2 16-15,-3 2 0 0,-4 1 208 0,-4 1 32 16,-2-1 16-16,-4 1 0 0,-4 5-80 0,-3 2 0 16,-3 3-16-16,-3 2 0 0,-3 3-240 0,-1 5-32 15,-1 3-16-15,-3 5 0 0,-2 3-336 0,-1 7-80 0,-2 1-16 16,-1 1 0 0,0 3-1360-16,1 1-272 0,1-2-48 0,2 2-12576 0</inkml:trace>
  <inkml:trace contextRef="#ctx0" brushRef="#br1" timeOffset="83565.34">18192 7933 13823 0,'0'0'1216'0,"-3"-6"-960"0,-1 0-256 0,4 6 0 15,0 0 1536-15,0 0 272 0,-7-5 48 0,7 5 16 16,0 0-720-16,-5-3-160 0,5 3-32 0,0 0 0 15,-10-1-304-15,10 1-64 0,-8 5-16 0,8-5 0 16,-7 5-352-16,7-5-80 0,-5 6-16 0,1 6 0 0,0-1-128 0,2 3 0 16,-1 1 0-16,2 1 0 0,0 1 0 0,-1 5 0 15,2 2 0-15,0 5 0 0,2 3 0 0,0 4 0 16,1 1 160-16,2 5-160 0,-2 6 272 0,3 4-48 16,-3 3-16-16,2-1 0 0,-3 0 64 0,0-2 16 15,-2-1 0-15,0-4 0 0,-2-1 48 0,0-6 16 16,-1-2 0-16,-2 0 0 0,-1-1-32 0,3-2-16 15,-4-2 0-15,2-4 0 0,0-9-176 0,0 1-128 16,0-4 192-16,1-1-192 0,0-1 0 0,1-4 0 16,-3-2-240-16,6-9 80 15,0 0-2112-15,-8 4-416 0</inkml:trace>
  <inkml:trace contextRef="#ctx0" brushRef="#br1" timeOffset="83937.06">17483 8622 25631 0,'0'0'1136'0,"0"0"224"0,0 0-1088 0,0 0-272 0,0 0 0 0,0 0 0 0,0 0 160 0,11 4-32 15,2 0 0-15,2-2 0 0,3-2 208 0,4 0 48 16,1-1 0-16,5 2 0 0,3 5-176 0,6-3-16 16,1-1-16-16,6 0 0 0,1 1-48 0,1-2 0 15,-4-1 0-15,0 1 0 0,1 3 0 0,2-4-128 16,-1 3 192-16,2-3-64 0,0-2-128 0,0 1 0 15,3-1 144-15,-2 0-144 0,-2 0 0 0,-3-1-160 16,-6 1 16-16,-1-2 0 16,-3-1-432-16,-1 0-64 0,-3 1-32 0,-1-1-11376 0</inkml:trace>
  <inkml:trace contextRef="#ctx0" brushRef="#br1" timeOffset="86632.96">24881 7576 16575 0,'-8'-11'1472'0,"8"11"-1168"0,-5-10-304 0,5 10 0 16,0 0 416-16,0 0 32 0,0 0 0 0,0 0 0 15,0 0-448-15,0 0 0 0,10 3 0 0,-10-3 0 16,6 12 0-16,-3 2 0 0,1 4-192 0,-1 3 192 16,-5 1 0-16,2 7 256 0,0 2 0 0,0 4-16 15,-1 5-48-15,0 2-16 0,0 6 0 0,-1 0 0 16,0 4 32-16,-1 4 16 0,-1 5 0 0,1 0 0 15,-1 4-80-15,0 2-16 0,-1 6 0 0,0 2 0 16,0 1 32-16,-2 5 0 0,0 1 0 0,0 3 0 16,0 3-160-16,-1 3 160 0,-1 2-160 0,-1 4 160 15,1-1 32-15,-1 7 0 0,0 4 0 0,0 0 0 16,1-1 48-16,0 6 16 0,-1 9 0 0,0 2 0 16,-1-2-64-16,1 5 0 0,-5 4 0 0,2-2 0 15,2-1 224-15,-1 5 32 0,1 6 16 0,-1-1 0 0,1-4-32 0,1 3-16 16,-2-2 0-16,2 2 0 15,0-4-32-15,2 0-16 0,1-5 0 0,0-3 0 0,0-6 16 16,-1 0 16-16,1-4 0 0,-1 1 0 0,2-7 16 0,-1-1 0 16,2-1 0-16,-2-5 0 0,0-1-128 0,1-3-32 15,0-2 0-15,-1-3 0 0,1-3-112 0,1-3-16 16,1-2-128-16,1-3 192 0,1-4-192 0,-3-5 0 16,1-5 128-16,1-1-128 0,0-5-208 0,0-3-96 15,-2-5-16-15,2-5 0 16,1-4-1776-16,-3-5-352 0,0-7-80 0</inkml:trace>
  <inkml:trace contextRef="#ctx0" brushRef="#br1" timeOffset="87232.03">21637 11158 9215 0,'-19'-8'400'0,"8"3"96"0,-2 0-496 0,3-1 0 15,1 3 0-15,9 3 0 0,0 0 2576 0,0 0 432 16,0 0 64-16,0 0 32 0,0 0-2288 0,0 0-464 15,14 0-96-15,1 0 0 0,0 0-256 0,3 0 0 0,2 0 128 0,5 0-128 16,0-2 192-16,7 1-16 0,3-2 0 0,5 2 0 16,3 0 144-16,7-1 16 0,3 0 16 0,4-2 0 15,-1-1 0-15,1 2 0 0,3-1 0 16,7 2 0-16,6 1-160 0,6-1-16 0,3 1-16 0,1 1 0 16,-4-1 32-16,3 3 0 0,5 5 0 0,4-2 0 15,5-1-32-15,-4 1 0 0,-3 1 0 0,4-2 0 16,5 6 96-16,0-4 0 0,0-1 16 0,0 2 0 15,-3-2 32-15,5 0 0 0,5 4 0 0,-9-4 0 16,-3-2-96-16,-3-1-16 0,1-2 0 0,3 0 0 16,2-1-192-16,-6-3 128 0,-6-1-128 0,-2-3 0 15,0 3 192-15,2-1-48 0,3-1-16 0,-7 2 0 16,-6-1-128-16,-5-2 0 0,-4 6 0 0,1 1 0 16,2 1-896-1,0 2-64-15,2 3-16 0,-5 2-11216 0</inkml:trace>
  <inkml:trace contextRef="#ctx0" brushRef="#br0" timeOffset="92966.46">21191 11023 23951 0,'-17'-2'2128'0,"7"1"-1696"0,0 1-432 0,10 0 0 15,0 0 640-15,0 0 32 0,0 0 16 0,0 0 0 16,0 0 16-16,0 0 0 0,0 0 0 0,8 2 0 16,4-1 0-16,5-1 0 0,2-1 0 0,5 0 0 15,3 0 208-15,7-1 48 0,6 1 16 0,5 2 0 16,6 2-320-16,3-1-64 0,-1-2-16 0,2 3 0 15,-2-1-256-15,0 5-48 0,2-1-16 0,0 3 0 16,-1-4-128-16,0 2-128 0,-3 1 192 0,-2-4-192 16,-6 0 0-16,-3 0 0 0,-5 0 0 0,-2-2 0 15,-1-1-192-15,-4 1-128 0,-2-1-48 0,-4-1 0 32,-1-1-1888-32,-3-1-384 0,-4 1-80 0</inkml:trace>
  <inkml:trace contextRef="#ctx0" brushRef="#br0" timeOffset="93356.2">22822 11485 29999 0,'-13'-10'1328'0,"13"10"272"0,0 0-1280 0,0 0-320 0,0 0 0 0,0 0 0 16,0 0 544-16,3-7 32 0,-3 7 16 0,10-5 0 16,-1-2-272-16,2 3-48 0,1 0-16 0,4-1 0 15,3-2 96-15,1 2 16 0,7 0 0 0,2-2 0 16,4 2 96-16,6-4 32 0,-4 1 0 0,5 2 0 15,-2-2-96-15,1 3-16 0,2 2 0 0,1 1 0 16,0 1-192-16,2-2-32 0,-1 3-16 0,3 0 0 16,1 0-144-16,-1 3 0 0,0-2 0 0,-4 1 128 15,-4 1-128-15,-1 0 0 0,-2-1 0 0,0 1 0 32,-2 0-656-32,0 0-64 0,-2 0-16 0,-1-2 0 0,-4 1-2784 15,0 0-576-15</inkml:trace>
  <inkml:trace contextRef="#ctx0" brushRef="#br0" timeOffset="93680.41">24756 11318 24879 0,'0'0'2208'0,"0"0"-1760"0,0 0-448 0,11-6 0 0,1 3 880 0,4 3 80 0,1 2 32 16,4 0 0-16,0 3-96 0,5 0 0 0,2 0-16 0,2 3 0 16,2-3-336-16,2 2-64 0,3-1-16 0,3-1 0 15,-1-1-272-15,0 1-48 0,0 0-16 0,-5-1 0 16,-2-2-128-16,-3 1 0 0,-2-1 0 0,-1 0 128 15,1-2-256-15,0 0-64 0,-1-2-16 0,1 1 0 32,0 0-1712-32,-1 0-320 0,0-2-80 0,-1-1-10064 0</inkml:trace>
  <inkml:trace contextRef="#ctx0" brushRef="#br0" timeOffset="93928.16">26190 11363 30399 0,'0'0'2704'0,"13"-3"-2160"15,2 3-544-15,6-1 0 0,3 1 336 0,0 0-32 16,-1 0-16-16,1 1 0 0,0 0 32 0,1 1 16 15,2-1 0-15,1-1 0 0,0 0-336 0,0 1 144 16,-1 1-144-16,1-1 0 16,-3 0-1104-16,1-1-336 0,-1-1-64 0,0 0-11568 0</inkml:trace>
  <inkml:trace contextRef="#ctx0" brushRef="#br0" timeOffset="95953.11">13240 929 22111 0,'-6'-13'976'0,"2"5"208"0,4 8-944 0,-4-7-240 0,4 7 0 0,-2-12 0 0,-2 3 0 0,2-2 0 15,-3 2 0-15,2-3 0 0,-3 1 128 0,1 1 128 16,-1-4 16-16,-3 0 16 0,-2-1-288 0,-1-1 0 15,2 0 0-15,-3 3 0 0,-2 0 0 0,-3 1 0 16,-3-4 0-16,-5 0 0 0,-3 1 320 0,1-1 144 16,-1 1 48-16,-2 0 0 0,-2 1-48 0,-1 1 0 15,0-1 0-15,-2 2 0 0,-1-2 0 0,2 1 0 16,-1-2 0-16,-2 4 0 0,-2 4-256 0,-3 2-48 16,-5-5-16-16,0 4 0 0,2-1 128 0,4 2 32 0,0 1 0 0,0 1 0 15,0 2 48-15,-2 2 16 0,-1 2 0 16,-3-1 0-16,-6 2-112 0,0 5-32 0,-3-1 0 0,1 3 0 15,1-1-32-15,3 4 0 0,1 3 0 0,4 1 0 16,-3 2-64-16,1 3 0 0,-2 4-128 0,-1 2 192 16,-2-1-192-16,4 5 0 0,0 2 0 0,3 4 0 15,1-1 0-15,7 5 0 0,-1-1 0 0,4 5 0 16,1-3 0-16,2 5 0 0,-1-4 0 0,1 5 0 16,6 1 0-16,2 1 0 0,1-1 0 0,5-3 0 15,2 4 0-15,6 2 0 0,3-1 0 0,4 0 0 16,3 3 0-16,3 2 0 0,3-3 0 0,7 1 0 15,3 3 0-15,4 2 0 0,3-1 0 0,3-3 0 16,2-1 0-16,0-3 128 0,3 1-128 0,1-2 0 16,2 0 0-16,0-1 0 0,2-4 0 0,3-3 0 15,6 2 0-15,3-7 0 0,1-3 128 0,8-3-128 0,4-4 0 16,-2 0 144-16,-1-7-144 0,3-2 128 0,2-1 0 0,5-3 0 16,1-4 0-16,5-4 0 0,2-7 64 0,0-5 0 15,-5-3 0-15,-1-7 0 0,-1-5 0 0,4-4 16 16,3-5 0-16,0-3 0 0,-2-4-48 0,-3-5-16 15,-2-5 0-15,1-4 0 0,2-1-16 0,3-4 0 16,2-2 0-16,-5 2 0 0,-5-2 0 0,-2-4-128 16,-1-4 192-16,-3-3-64 0,-3 2 64 0,-1 0 0 15,-2-3 0-15,-5 2 0 0,-5 1-64 0,-9-3 0 16,-4-4 0-16,-10-1 0 0,-4 0 128 0,-7-5 0 16,-5-1 16-16,-5-2 0 0,-4-3-16 0,-7 3 0 15,-6 6 0-15,-4 0 0 0,-9-3 128 0,0 6 32 0,-6 8 0 16,17 29 0-16,-4-3-160 0,-3 1-48 0,-7 0 0 0,-6 4 0 15,-4 2-64-15,-4 3-16 0,-2 3 0 0,-53-14 0 16,7 9-128-16,-3 14-224 0,0 9 48 0,1 7 16 31,3 4-560-31,-2 8-112 0,-5 0-32 0,3 9 0 16,8 4-1776-16,46-6-368 0,-5 4-64 0</inkml:trace>
  <inkml:trace contextRef="#ctx0" brushRef="#br0" timeOffset="97220.6">12087 10268 6447 0,'0'0'272'0,"-8"-10"80"0,0 1-352 0,0-3 0 0,2-2 0 0,-2 1 0 16,0-4 0-16</inkml:trace>
  <inkml:trace contextRef="#ctx0" brushRef="#br0" timeOffset="98187.84">11938 10198 3679 0,'-6'13'160'0,"6"-13"32"0,-5 9-192 0,5-9 0 0,-4 10 0 0,4-10 0 0,0 0 2672 0,0 0 480 15,0 0 112-15,0 0 0 0,0 0-2016 0,0 0-416 16,0 0-64-16,0 0-32 0,0 0-112 0,0 0-32 16,0 0 0-16,0 0 0 0,14 3-32 0,1-6-16 15,-2-7 0-15,5 0 0 0,2-5-272 0,3-4-48 16,3-4-16-16,-2-4 0 0,2-9-208 0,1 1 176 15,4-7-176-15,2-4 160 0,0-1-160 0,2 0 0 16,2-4 0-16,6-3 0 0,4-7 0 0,4-2 128 0,1-2-128 16,0-2 0-16,-2-7 0 0,1-2 0 0,2-1 0 0,3-5 0 15,1 2 0-15,4-4 0 0,2-1 0 16,0 2 0-16,1-3 0 0,-2 1 128 0,-1-3-128 0,0 4 0 16,0 0 128-16,1-1-128 0,3 1 128 0,0 4-128 15,0 4 128-15,-7-3-128 0,-7 5 128 16,-1 5-128-16,-2 0 0 0,-2 5 0 0,-2 1 0 0,0 3 0 15,-2 4 0-15,-1 1 0 0,1 1 128 0,-1 2-128 16,-2 2 0-16,-4 7 0 0,-3 0 0 0,-2 3 0 16,-3 1 0-16,-1 1 0 0,0 1 0 0,-1 3 0 15,-3 1 0-15,1-1-224 0,-2 3 80 0,1 4 16 16,-3 0-160-16,1 4-32 0,-2-2 0 0,-5 5 0 16,-2 6-80-1,1 0-32-15,-5 0 0 0,-1 4 0 0,-1 2 112 0,-5 8 32 0,0 0 0 0,0 0 0 0,0 0 288 0,-12 11-192 16,-1 2 192-16,-1 5-160 0,-1 2 160 15,-3 6 0-15,-3-2 0 0,-2 8 0 0,-1 6 160 16,-4 5 16-16,-5 0 0 0,-2 5 0 0,-1 1-176 0,-6 8 0 16,-7 3 144-16,-3 1-144 0,-4 2 0 0,-1 5 144 15,-3 2-144-15,1 3 0 0,0 2 160 0,-3 7-160 16,-4 3 128-16,-3 0-128 0,-3 0 144 0,0 3-144 16,1 1 160-16,4 4-160 0,1 2 192 0,0 3-48 15,-5-3-16-15,-1 2 0 0,2-1 64 0,7-2 0 16,4 2 0-16,3-1 0 0,2-2 80 0,-1 1 32 15,1 4 0-15,-1-4 0 0,0-4-112 0,3-1-32 16,1-8 0-16,4-1 0 0,4-2-160 0,2-3 160 0,3-4-160 16,4-2 160-16,2-4-160 0,4-8 160 15,3-5-160-15,-1-4 160 0,3-7-160 0,2-4 192 0,2-5-192 0,5-7 192 16,1-2-192-16,3-10 160 0,1-2-160 0,3-5 160 16,6-6-160-16,0 0 160 0,0 0-160 0,0 0 160 15,2-14-160-15,6-2 0 0,1-6 0 0,3-3 0 16,4-7 0-16,0-2 0 0,3-4 144 0,3-6-144 15,2-5 176-15,4-7-48 0,2-9 0 0,9-4 0 16,-4-4-128-16,5-4 128 0,4-4-128 0,4-2 128 16,6-3-128-16,0-6 0 0,0-5 0 0,-1-3 128 15,2-6-128-15,1-4 0 0,1-3 0 0,4 3 0 16,4-2 0-16,3 1 0 0,4-3 0 0,-4 3 0 16,-2 3 0-16,-1 0 0 0,1 0 0 0,3 1 0 15,1 3 0-15,0 4 0 0,-2-2 0 0,-1 3 0 0,-6 4 0 16,-7 6 0-16,-3 5 0 0,-1 6 0 0,-3 6 0 15,-2 4 0-15,-1 10 0 0,-2 4 0 0,-4 6 0 16,-5 6 0-16,-3 4 0 0,-6 6 0 0,-7 11 0 0,-4 4 0 16,-3 3 0-16,-5 8 0 0,-5 6 0 0,0 0 0 15,0 0 0-15,-5 13 0 0,-3 8 0 0,-6 5 0 16,-5 7 0-16,-5 4 0 0,-5 7 0 0,-4 8 0 16,-5 5 0-16,-2 7 0 0,-3 6 0 0,-2 7 0 15,-2 8 0-15,-1 8 0 0,-3 8 208 0,-5 2-32 16,-3 2-16-16,-7 4 0 0,-2 2 0 0,1 3 0 15,2 0 0-15,1-1 0 0,2 5 16 0,-3-4 0 16,-2-1 0-16,1-2 0 0,0-4-176 0,5-4 128 0,3-3-128 16,8-5 128-1,4-2-1296-15,3-5-272 0</inkml:trace>
  <inkml:trace contextRef="#ctx0" brushRef="#br0" timeOffset="99278.72">21305 10519 5519 0,'0'0'496'0,"0"0"-496"0,0 0 0 0,0 0 0 0,0 0 2256 16,0 0 368-16,0 0 64 0,3 12 0 0,2 0-1504 0,0-2-304 16,-5-10-64-16,13 8-16 0,-1-1-80 0,2-2-16 15,3-3 0-15,2-4 0 0,5-1-48 0,4-6-16 16,4-1 0-16,1-4 0 0,3-4-192 0,0 0-64 16,4-5 0-16,2-1 0 0,0 1-240 0,3 1-144 15,3-2 160-15,0 4-160 0,3 0 0 0,1-2 0 16,-1 0-176-16,-3-2 176 15,-2 1-592-15,-3 2 0 0,0 2 0 16,-1 1-9600-16</inkml:trace>
  <inkml:trace contextRef="#ctx0" brushRef="#br0" timeOffset="99668.51">23565 10474 23263 0,'3'-12'1024'0,"3"1"224"0,7 6-992 0,2-5-256 0,4 0 0 0,4-4 0 0,-1-1 464 0,2 1 48 15,-1 2 16-15,2 0 0 0,1-2-336 0,0-2-64 16,2 1 0-16,3 2-128 0,1-1 0 0,1-1 0 15,1 2-160-15,2 3 160 16,-2-2-768-16,4 3-16 0,-2-3-16 0,-3 2-9584 0</inkml:trace>
  <inkml:trace contextRef="#ctx0" brushRef="#br0" timeOffset="99999.43">25439 10368 20271 0,'0'0'896'0,"5"-8"192"0,1 2-880 0,7-2-208 0,6 2 0 0,5-3 0 0,3 1 1232 0,5-2 208 15,3 1 32-15,2-4 16 0,3 4-1088 0,-2-2-208 16,-1 1-64-16,-2 1 0 0,-2-1-128 0,2 1 0 16,-1-4-160-16,3 3 160 15,0-3-848-15,1 0-80 0,1 3-16 0,2-2-9584 0</inkml:trace>
  <inkml:trace contextRef="#ctx0" brushRef="#br0" timeOffset="100538.24">22306 9388 13823 0,'-12'-14'1216'0,"3"-2"-960"16,4 2-256-16,5 0 0 0,5-1 2880 0,3-3 512 15,3-6 128-15,6 0 0 0,3-7-2688 0,3 3-560 0,1-2-96 0,4-2-32 16,4 2-144-16,2-2-256 0,2-4 64 0,0-3 16 31,-3-4-480-31,0 5-112 0,-4 2 0 0,-1 4-6592 0,1 6-1328 0</inkml:trace>
  <inkml:trace contextRef="#ctx0" brushRef="#br0" timeOffset="100896.54">23862 9276 27231 0,'3'-26'1216'0,"5"8"240"0,5-8-1168 0,3 0-288 16,6-2 0-16,2 0 0 0,1-3 176 0,5-2-32 16,1-3 0-16,2-2 0 0,1-2-144 0,-1-1 160 0,0-4-160 0,-2 3 160 15,0-4-352-15,-1 3-80 0,1-3-16 0,-1 6 0 31,2 2-1888-31,1 1-368 0,13-14-80 0,-10 13 0 0</inkml:trace>
  <inkml:trace contextRef="#ctx0" brushRef="#br0" timeOffset="101300.19">26310 8962 23903 0,'0'0'1056'0,"7"-14"224"0,4 0-1024 0,1 0-256 16,2 0 0-16,3-3 0 0,2-2 560 0,1-4 64 16,3 2 16-16,1-2 0 0,0-8-96 0,4 3-16 15,2-2 0-15,0-4 0 0,2 0-272 0,5-2-64 0,2-4-16 0,3-6 0 16,-1-3-176-16,-1-3 0 0,-1-2 0 0,0-3 0 31,2-1-384-31,1 2-96 0,-1 2-32 0,4 2-11744 0</inkml:trace>
  <inkml:trace contextRef="#ctx0" brushRef="#br0" timeOffset="102556.23">14626 6624 13823 0,'0'0'1216'0,"-6"15"-960"15,3 2-256-15,-2 1 0 0,-2 1 416 0,2 0 32 0,0 3 16 0,-1 3 0 16,-4-1 144-16,1 7 32 0,-4-1 0 0,0 6 0 16,-2-1 16-16,-2 3 16 0,-4 3 0 0,-1-2 0 15,-2 2-80-15,-1 2-16 0,-2 1 0 0,-4 3 0 16,-3-3-160-16,2 4-32 0,1 3-16 0,-4-5 0 16,-2-1-128-16,4-7-32 0,0-3 0 0,5-4 0 15,5-8-80-15,6-3-128 0,3-1 176 0,2-4-176 16,3-2 128-16,4-7-128 0,5-6 0 0,0 0 0 15,0 0 0-15,5-7 0 0,7-7 0 0,2-5 0 16,2-4 0-16,6-5 0 0,3-9 0 0,5-5 0 16,-1-4 0-16,-1-3 0 0,0-3 0 0,2-3 0 15,1-2 0-15,2 0 0 0,0-4 0 0,0 1 0 0,4 0 0 16,1-4 0-16,3 2 0 0,0-3 0 0,3 4 0 0,-2 0 0 16,-2 4 0-16,-3 4 0 0,-4 3 0 15,-1 6 0-15,-3 0 0 0,-1 9 0 0,-6 6 0 0,-3 3 0 16,-4 7 0-16,-2 5 0 0,-3 5 0 0,-10 9 0 15,0 0 0-15,0 0 0 0,-1 14 0 0,-7 7 0 16,-3 4-144-16,-7 8 144 0,-6 6-128 0,-4 6 128 16,-3-1-128-16,-6 7 128 0,-8 5 0 0,-6 4 0 15,-5-2 0-15,-3 3-128 0,0 7 128 0,-1 0 0 16,0 4 0-16,2-4 0 0,-1-2 0 0,2-2 144 16,0-4-144-16,9-7 160 0,6-5 0 0,7-7 0 15,7-7 0-15,5-6 0 0,6-7-160 0,3-4 192 16,3-6-192-16,5-4 192 0,6-7-320 0,0 0-64 0,3-11-16 0,3-8 0 15,4-7-48-15,7-8-16 0,4-9 0 16,7-3 0 0,5-6-176-16,7-3-48 0,4-7 0 0,2 0 0 0,-3-6 240 0,2 0 64 0,0-4 0 15,2 5 0-15,3 0 192 0,3 1 0 0,-2 5 0 0,5 0 0 16,-1 3 256-16,-6 6-16 0,-4 3 0 0,-3 4 0 16,-3 7 304-16,-3 5 64 0,-6 10 16 0,-3 8 0 15,-5 4-112-15,-2 7-32 0,-5 4 0 0,-1 6 0 16,-4 4-272-16,-4 7-48 0,-6 4-16 0,-4 11 0 15,-6 5 64-15,-7 6 16 0,-3 8 0 0,-7 9 0 16,-5 6 64-16,-5 8 16 0,-3 6 0 0,-9 7 0 16,-7 7-304-16,-7 9 0 0,-5 9-208 0</inkml:trace>
  <inkml:trace contextRef="#ctx0" brushRef="#br0" timeOffset="104970.6">10956 11581 16415 0,'0'0'720'0,"0"0"160"0,-1-7-704 0,1-2-176 0,0 1 0 0,1 2 0 15,0-4 416-15,0 2 48 0,-2-1 16 0,2 3 0 16,1-3 48-16,-2 9 16 0,2-8 0 0,-2 8 0 15,3-9-144-15,-3 9-16 0,2-7-16 0,-2 7 0 16,0 0-176-16,0 0-48 0,0 0 0 0,0 0 0 16,12-3-144-16,-12 3 0 0,0 0 0 0,0 0 0 15,0 0 0-15,6 9 0 0,0 3 0 0,-4-4 0 16,-2-8 0-16,-5 14 192 0,-2 2-32 0,0 0 0 16,-4 2 96-16,-4 2 32 0,-4 5 0 0,-2 1 0 15,-4-3 80-15,0 8 16 0,-3 2 0 0,-1 3 0 16,-4 3-240-16,-2 4-144 0,-1 3 192 0,-1 6-192 15,-1 2 192-15,-2 1-64 0,-1 0 0 0,1-2-128 0,0-1 256 16,1-2-48-16,1-3-16 0,0 0 0 0,3 1 64 0,1 0 0 16,0 5 0-16,-1 0 0 0,0 2-256 0,-1 3 0 15,-1 1 0-15,-3 0 0 0,-4 5 0 0,-3-1 0 16,-6 5 0-16,0 0 0 0,-2 0 128 0,0 3-128 16,-1 1 0-16,3 1 0 0,2-1 0 0,3 1 0 15,2-6 0-15,4-8 0 0,-1-9 0 0,5-8 128 16,10-5-128-16,5-5 0 0,5-7 128 0,4-2-128 15,5-5 176-15,4-6-176 0,5-12 0 0,0 0 0 16,0 0 0-16,0 0 0 0,15-6-176 0,5-6 176 16,1-10-192-16,6-2 192 0,5-9 0 0,1-5 0 15,0-11 0-15,0-5 0 0,0-6-256 0,4-7 64 16,2-4 16-16,3-4 0 0,4-4-64 0,5-4-16 0,5-6 0 0,-1-5 0 16,4-1 256-16,-2-3-192 0,-2-5 192 15,1 3-192-15,0 0 192 0,0 0 0 0,2 7 0 0,3 0 0 16,3 1 0-16,-3 3 192 0,-5 1-48 0,-3 5 0 15,-2 7 160-15,-2 2 16 0,1 3 16 0,-2 4 0 16,-2 4-144-16,0 8-16 0,-3 4-16 0,-5 6 0 16,0 7-160-16,-6 4 160 0,-7 6-160 0,-4 7 160 15,-5 7-160-15,-3 6 192 0,-4 5-192 0,-9 3 192 16,0 0-192-16,2 15 0 0,-4 7 0 0,-8 10 0 16,-11 8 0-16,-7 12 128 0,-10 8-128 0,-7 9 128 15,-9 6 0-15,-3 10 0 0,-7 8 0 0,0 10 0 16,-6 9-128-16,-7 6 192 0,-9 0-192 0,0 4 192 15,0 1 0-15,5 1 16 0,4-1 0 0,-1-7 0 16,0-2 208-16,6-10 32 0,6-8 16 0,6-2 0 0,2-3-112 16,6-1-32-16,3-2 0 0,7-3 0 0,4-6-192 15,4-4-128-15,3-4 128 0,5-7-128 0,0-7-128 16,8-4-112-16,4-3-16 0,6-1-9376 16,1-3-1888-16</inkml:trace>
  <inkml:trace contextRef="#ctx0" brushRef="#br2" timeOffset="110152.18">10669 12083 1839 0,'-12'4'160'0,"-1"-2"-160"16,-1-2 0-16,2 1 0 0,2 0 4688 0,1-1 912 15,9 0 176-15,-11-1 48 0,3 0-3968 0,8 1-800 16,-11-6-160-16,1 0-16 0,1 0-464 0,0-4-96 16,1 2 0-16,-1-5-16 0,-2-1-176 0,3 0-128 0,-1 2 192 0,0-2-192 15,-1-2 0-15,-1 2 0 0,6-1 0 0,0 2 0 16,3-2 0-16,0 2 0 0,-1 1 0 0,3 2 0 16,2-3 0-16,1 4 0 0,1-3 0 0,1 6 0 15,2-1 0-15,2 0 0 0,3 3 0 0,-1-1 0 16,3 1 0-16,1 3 0 0,-1 2 0 0,5 6-144 15,3 0 144-15,3 7 0 0,0 3 128 0,1 3-128 16,3 3 256-16,-3 8-32 0,2 2 0 0,-3-2 0 16,-2 1 160-16,-4 0 48 0,-2 0 0 0,-5-4 0 15,-3 0-144-15,-1-4-32 0,-4 1 0 0,-4-2 0 16,-4-2 0-16,-1-1 0 0,-4-1 0 0,-1 0 0 16,-2 0-16-16,-4-1-16 0,1 0 0 0,-6-4 0 15,2-2-64-15,-2-4-16 0,-2 0 0 0,0-6 0 16,-1-3-16-16,0-8-128 0,-1-1 192 0,0-5-64 15,0-5-128-15,-2-6 128 0,-1-5-128 0,-1-3 128 0,-1-2-128 16,2-2 0-16,6-2 0 0,-1-2 0 0,2-2 0 0,7 0 0 16,4 2 0-16,6-3 0 0,1 4 128 0,6 0-128 15,0-1 128-15,6 5-128 0,2 1 160 0,3 2-160 16,3 1 192-16,1 4-192 0,2-3 176 0,1 3-176 16,2 2 160-16,0 4-160 0,-1 2 0 0,-1 5 0 15,1 5 0-15,5 6 0 0,-2 4 0 0,3 4 0 16,-4 1-128-16,2 9 128 0,3 5-192 0,0 2 0 15,0 4 16-15,-2 3 0 0,0-2 176 0,-3 5-208 16,-1-2 80-16,-4 1 128 0,-3 1 0 0,-2 0 0 16,-5-1 0-16,-4 3 0 0,-5-3 0 0,-3 0 0 15,-5 2 0-15,-2-2 0 0,-4 1 256 0,-1 2-16 0,-3-5-16 16,-4-1 0-16,-1-5 32 0,-1-1 16 0,-1-2 0 16,-1-3 0-16,1-6 0 0,-2-1 0 15,2-6 0-15,-2 1 0 0,2-3-112 0,-1-4-32 0,1-6 0 0,-1 0 0 16,0-6-128-16,-4-1 128 0,-1-6-128 0,1-4 128 15,2 0-128-15,3-2 0 16,2 1 0-16,5 3 0 0,4 1 0 0,4-1 0 0,4 2-128 0,3 3 128 16,3-1 0-16,5-2 0 0,6 2 0 0,0 2 0 15,3 0-176-15,5 4 176 0,1 4-128 0,5-1 128 16,1 6-128-16,2 2 128 0,3 8-128 0,-2 1 128 16,0 6-176-16,2 2 176 0,0 5-208 0,0 6 80 15,-3 1-96-15,-3 6-16 0,1-3 0 0,-3 0 0 0,-6-3 240 16,0-1 0-16,-7-3-160 0,-2-4 160 15,-3-1 0-15,-3-2 0 0,-4 1 0 0,-3 0 0 0,-4-1 192 0,-3 1-32 16,-4-4-16-16,-2 0 0 0,-2-1 48 16,-2-3 16-16,-1-5 0 0,-1-1 0 0,0-2 64 0,1-3 16 15,0-5 0-15,3-2 0 0,-2-7-16 0,-1-5 0 16,-1-1 0-16,1-5 0 0,3-3-272 0,5-2 0 16,5-2 128-16,5 3-128 0,2 4 0 0,4 5-176 15,3 0 32-15,5 2 0 0,2 3 144 0,5 4-160 16,4 3 160-16,0 1-160 0,1 4 160 0,0 4-160 15,3 3 160-15,1 6-160 0,1 5 160 0,0 7 0 16,-2 5 0-16,-3 3-128 0,-1 3 128 0,-7 1 0 16,-4 0-144-16,-6-1 144 0,-4-3 0 0,-4 1 0 0,-6-3 0 15,-1 0 0-15,-2-3 0 0,-3-3 0 0,-2-3 0 16,-1-4 192-16,-2 1-48 0,2-7 0 0,0-3 0 0,-3-2 0 16,-3-1-144-16,-2-3 160 0,0-3-160 15,2-4 160-15,0 1-288 0,3 1-64 0,3-3-16 16,3 4 0-1,6-2-1376-15,3 5-272 0,-1 0-48 0,9 5-12656 0</inkml:trace>
  <inkml:trace contextRef="#ctx0" brushRef="#br2" timeOffset="111765.67">21116 11647 911 0,'0'0'0'0,"0"0"0"0,0 0 0 0,0 0 0 0,0 0 2304 0,0 0 384 16,0 0 80-16,0 0 16 0,0 0-1664 0,0 0-336 16,0 0-64-16,0 0-16 0,0 0-16 0,0 0-16 15,0 0 0-15,0 0 0 0,-4 12-32 0,4-12-16 16,-4 6 0-16,4-6 0 0,0 0 80 0,0 0 32 0,0 0 0 0,0 0 0 16,0 0 144-16,0 0 16 0,0 0 16 0,0 0 0 15,0 0-592-15,7 7-128 0,-7-7-32 0,10 7 0 16,0-3 48-16,1 1 16 0,2 2 0 0,1-2 0 15,1-2 80-15,3 2 16 0,1 1 0 16,2-3 0-16,0 0 64 0,6 1 32 0,2 1 0 0,5-1 0 16,5-1-32-16,3 1-16 0,1 4 0 0,0-3 0 15,-1 1-144-15,1 4-32 0,0-3 0 0,1 4 0 16,-5-2-192-16,3 6 128 0,0 2-128 0,1-1 0 16,2 0 0-16,-1 2 0 0,2-1 0 0,-3 4 0 15,-5 0-176-15,-2-2-128 0,-3-1-16 0,0 0-16 31,-1 1-1904-31,-2-1-384 0,8 7-80 0,-8-4-16 0</inkml:trace>
  <inkml:trace contextRef="#ctx0" brushRef="#br2" timeOffset="112175.37">23126 11790 24879 0,'-12'-5'2208'0,"12"5"-1760"0,0 0-448 0,0 0 0 16,0 0 448-16,0 0 16 0,13 4 0 0,0-1 0 15,-1 2 16-15,1 3 0 0,0-3 0 0,3 4 0 16,-1-1-96-16,3 3 0 0,1-2-16 0,2 4 0 16,0-4-368-16,2 1 144 0,0 3-144 0,2-2 0 15,1 4 128-15,1 2-128 0,-1-1 0 0,4 2 0 16,0 2 0-16,2-1 0 0,1 1 0 0,1-4 0 31,-2-1-672-31,-2 1-32 0,-2-5-16 0,0-1 0 0,-2 3-1648 16,0-6-320-16</inkml:trace>
  <inkml:trace contextRef="#ctx0" brushRef="#br2" timeOffset="112627.66">25084 11951 19343 0,'0'0'1728'0,"0"0"-1392"0,0 0-336 0,9-1 0 15,-9 1 1056-15,14-1 144 0,-1-1 16 0,0 2 16 16,-2 0-352-16,4 2-80 0,1-1-16 0,0 3 0 15,2 1-192-15,0 1-32 0,1-2-16 0,0 1 0 16,1 3-288-16,2-3-48 0,-3 0-16 0,4 3 0 16,1-2-192-16,3 4 128 0,-1-1-128 0,4 4 0 15,0-1 0-15,3 0 0 0,1 2 0 0,2 2 0 0,1 3 0 0,1-1-256 16,-1-1 16-16,-2 1 16 16,-3-2-304-16,-1 1-64 15,-3-2-16-15,0 0 0 0,0 0-640 0,1 1-128 16</inkml:trace>
  <inkml:trace contextRef="#ctx0" brushRef="#br2" timeOffset="113763.8">9338 13784 5519 0,'-23'14'240'0,"8"-4"64"0,-3-1-304 0,1 3 0 0,5 0 0 0,-2-3 0 15,2 0 1664-15,2-1 288 0,-4 3 48 0,4-1 16 16,0 3-1440-16,-1 1-272 0,3-4-64 0,-5 3-16 16,4 1-224-16,0 0 0 0,0 1 0 0,2-2 0 0,0 0 0 0,1-1 0 15,-1-4 0-15,2 1 0 0,5-9-192 0,0 0 0 16,-6 5 16-16,6-5-5648 15</inkml:trace>
  <inkml:trace contextRef="#ctx0" brushRef="#br2" timeOffset="114793.36">9085 13742 4607 0,'0'0'400'0,"0"0"-400"0,0 0 0 0,0 0 0 15,0 0 1792-15,0 0 288 0,0 0 48 0,0 0 16 0,-2-7-1184 16,2 7-224-16,0 0-48 0,-1-9-16 0,1 9 48 0,0 0 16 15,0 0 0-15,-2-7 0 0,2 7 48 0,0 0 16 16,0 0 0-16,0 0 0 0,0 0-160 0,0 0-48 16,0 0 0-16,0 0 0 0,0 12-144 0,0 2-16 15,-2 4-16-15,1 6 0 0,0 2-64 0,-3 6-16 16,1 5 0-16,0 2 0 0,-2 5-112 0,-3 0-32 16,-1 6 0-16,-1-1 0 0,-3 1 64 0,0 1 16 15,-1-2 0-15,2 1 0 0,-3-6 64 0,1 2 16 16,0-4 0-16,1-4 0 0,0-5-112 0,-1-2-32 15,3-5 0-15,2-1 0 0,-3-8-208 0,2-5 128 16,4-3-128-16,6-9 0 0,-7 6 0 0,7-6 0 0,0 0 0 0,0 0 0 16,0 0 0-16,0 0-240 0,0 0 48 0,6-10 16 15,1-4 176-15,2 0-208 0,0 1 80 0,5 2 128 16,0-5-144-16,0 1 144 0,1 1 0 0,3 4 0 16,1-3 0-16,4 6-128 0,4-2 128 15,-1 4 0-15,1-2 0 0,5 2 0 0,2 2-128 16,0 0 128-16,2 0 0 0,1 0 0 0,0 1 0 0,0 1 0 15,-1 1 0-15,-1 0 0 0,-2 1 0 0,-1 3 0 16,-7 0 0-16,0 0 0 0,0 1 0 0,-4 3 0 16,0-3 0-16,-4 2 0 0,0 3 0 0,-3 1 0 15,-1-5 0-15,-3-1 0 0,-10-5 0 0,10 11 0 16,-2-4 0-16,-8-7 0 0,0 0 0 0,3 11 0 16,-3-11 176-16,0 0-176 0,-5 7 192 0,5-7-192 0,-9 3 256 0,0 0-64 15,-1-6-16-15,0 0 0 0,1-3-32 16,0 0 0-16,2-3 0 0,-1 0 0 0,-1-2-144 15,2-4 0-15,-1-1 0 0,2 0 0 0,1-2 0 0,1-2 128 16,0-3-128-16,1 0 0 0,2-2 0 0,0 0 0 16,1-3 0-16,0 3 0 0,1-4 0 0,0 2 0 15,-1-2 0-15,3 2 0 0,-1-3 0 0,1 0 0 16,0 5 0-16,0-3 0 0,2 0 0 0,2 0 0 16,2 4 0-16,-3-1 0 0,-1 0 0 0,0 6 0 15,2 0 0-15,-1 3 0 0,-1 2 0 0,0 5 0 16,0-1 0-16,-5 10 0 0,4-7 0 0,-4 7 0 15,0 0 0-15,0 0 0 0,0 0 128 0,0 0-128 16,0 0 0-16,0 0 128 0,-9-1 192 0,0 4 48 0,-1 0 0 16,-3 3 0-16,-3 1-80 0,-1-1-16 0,1 5 0 15,-3-4 0-15,-2 3-48 0,-4-2-16 0,-6 4 0 0,-3-4 0 16,-3 4-32-16,-2-2-16 0,-2 1 0 0,-2 3 0 16,-3-1 16-16,-2 0 0 0,3 3 0 0,3 0 0 15,2-2-16-15,3 0 0 0,4-3 0 0,1 3 0 16,2 1 0-16,2-2 0 0,2-2 0 0,3 1 0 15,4-2-368-15,4-1-80 0,2-4-16 0,13-5-14960 16</inkml:trace>
  <inkml:trace contextRef="#ctx0" brushRef="#br2" timeOffset="116278.71">21196 13154 4607 0,'0'0'400'0,"0"0"-400"0,0 0 0 0,0 0 0 0,0 0 3248 0,0 0 560 16,0 0 112-16,0 0 32 0,0 0-2752 0,6 12-560 15,5 5-96-15,-1 1-32 0,1 2 48 0,2 4 0 16,5 3 0-16,-1 3 0 0,5-2-48 0,1 4-16 16,1 0 0-16,3 1 0 0,1 0-224 0,-2 3-32 15,0-1-16-15,-1 2 0 0,2-6 64 0,-4 0 16 0,1 1 0 0,-2-1 0 16,-3-2-160-16,0 3-16 0,-1-1-128 16,-1 0 192-16,1-3-192 0,-1-3 176 0,-1 1-176 0,1-5 160 15,-2-3-160-15,1 0 0 0,2 0 0 0,0-4 128 31,-1-3-432-31,0 2-80 0,2 2-32 0,-2 0-11248 0</inkml:trace>
  <inkml:trace contextRef="#ctx0" brushRef="#br2" timeOffset="116789.54">23549 13141 20271 0,'0'0'1792'0,"0"0"-1424"0,-10 4-368 0,10-4 0 16,0 0 848-16,3 15 112 0,4-1 0 0,4 1 16 16,-1 2-608-16,3-1-128 0,1 1-32 0,0 2 0 15,1 0 112-15,3 1 0 0,0 1 16 0,0 3 0 16,-3 0-112-16,5 1-32 0,-3 0 0 0,5-3 0 16,-2 4-192-16,0-3 128 0,-1 3-128 0,2 1 0 15,0 1 128-15,2 1-128 0,0 3 0 0,0 0 144 16,-2-2-144-16,5 2 0 0,-2 0 0 0,1 0 0 15,2-2-656 1,-3 2-16-16,3 0 0 0,-3 0-6816 0,0-3-1344 0</inkml:trace>
  <inkml:trace contextRef="#ctx0" brushRef="#br2" timeOffset="117230.16">25325 13455 18431 0,'0'0'816'0,"0"0"160"0,0 0-784 0,0 0-192 0,0 0 0 0,0 0 0 15,5 13 960-15,2-1 160 0,3 1 32 0,3 5 0 16,-1 2-400-16,2 3-80 0,0-4-16 0,2 1 0 15,2 0-144-15,2 2-16 0,2 4-16 0,1-3 0 16,1-3-272-16,0 2-48 0,1 1-16 0,0-1 0 0,1 1-144 0,0 1 0 16,-1 2 0-16,-2-2 0 0,-1 1 0 0,-2-2 0 15,0-1 0-15,-1 1 0 16,-2 4-256-16,-1-3-128 0,-2 4-16 0,-1-5-16 16,-1-1-1632-16,-1 1-320 0,-1 5-64 0,-2-2 0 15</inkml:trace>
  <inkml:trace contextRef="#ctx0" brushRef="#br2" timeOffset="118129.56">26427 13494 16575 0,'-9'-17'1472'0,"6"6"-1168"0,-2-3-304 0,3 3 0 0,0 3 1312 0,2 8 208 16,4-9 32-16,-4 9 16 0,0 0-912 0,13-1-176 16,0 1-32-16,-1 5-16 0,0 0-192 0,3 3-48 15,4 5 0-15,1 3 0 0,2 5 32 0,2 5 0 16,0 0 0-16,4 7 0 0,3 4-80 0,1-2-16 16,1-1 0-16,-2 3 0 0,0 1-128 0,-2 4 0 15,-3 3 0-15,0 1 0 0,-2-2-128 0,2 6-128 0,-2 2 0 16,0-3-10944-16</inkml:trace>
  <inkml:trace contextRef="#ctx0" brushRef="#br2" timeOffset="121290.31">8400 5466 21423 0,'-13'13'944'0,"8"1"208"0,1 4-928 0,3 5-224 0,-3 6 0 0,0 1 0 0,-1 3 128 0,0 0 0 16,-4 2-128-16,1 3 192 0,-1 3 272 0,-3 2 48 15,-1-4 16-15,-2 3 0 0,-4 1-144 0,-2-2-16 16,0 4-16-16,-2-1 0 0,0 2-144 0,0-2-16 16,-2 2-16-16,1-1 0 0,1 4-176 0,0 1 0 15,0-5 144-15,3 0-144 0,-1-6 144 0,3 2-144 16,3 1 192-16,0 0-192 0,0-4 0 0,-1-1 0 15,1-3-240-15,1-1 80 0,3-2 32 0,-1-3 0 16,1 1 0-16,1-5 0 0,2-5 128 0,4-2 0 0,4-3 0 16,2 1 0-16,-1-4 0 0,3 0-128 0,3-4 128 0,5 1 0 15,2-6 0-15,1 0 0 0,3-2 0 0,1 0 176 16,1 0 64-16,4 0 16 0,3-2 0 0,1 2 0 16,0 2-32-16,4 1 0 0,3 0 0 0,2 2 0 15,6 0-224-15,6 1 128 0,4 1-128 0,0-2 0 16,1-1 128-16,1 6-128 0,2-5 0 0,2 5 144 15,4-1-144-15,4 4 0 0,6-4 0 0,0 2 0 16,0-2 0-16,2 0 0 0,1-7 0 0,3 2 0 16,1-1 0-16,1-3 0 0,1-3 0 0,-1-1 0 15,-4 1-192-15,1-5 48 0,5 2 0 0,-1 1 0 16,1-3 144-16,-3 3 0 0,-2-2-144 0,-2 1 144 16,0 2 0-16,4 0 0 0,3 3 0 0,-6 0 0 15,-4-3 0-15,-1 2 0 0,1 2 0 0,-1 2 0 16,2 1 0-16,1 0 160 0,1 1-32 0,-1 1-128 0,-2 2 192 15,-1-1-192-15,0 3 192 0,7-3-192 16,5 2 144-16,-4-2-144 0,-5-2 0 0,-1-3 144 0,0-3-144 0,-1 1 0 16,0-3 0-16,1-3 0 0,-3 2 128 15,-8-1-128-15,-3-3 0 0,-7 4 128 0,3-4-128 0,-7 5 0 16,-1 3 0-16,-1 0 0 0,0-1 0 0,0 2 0 16,-1 2 0-16,-4 2 0 0,-4 2 0 0,-4 0 0 15,-5 1 0-15,1 2 128 0,-4-3-128 0,1 3 0 16,-4-4 144-16,-1 4-144 0,-3 0 0 0,-2-2 0 15,0 2 0-15,-4-4 128 0,-1 3-128 0,0-3 0 16,-12-5 0-16,11 0 128 0,-11 0-128 0,10-4 0 16,-1-2 128-16,-1-1-128 0,-2-5 128 0,1-2-128 15,-1-1 128-15,2-6-128 0,-2 0 0 0,2-5 144 0,-2-6-144 16,3-2 0-16,0-3 144 0,1-1-144 0,-1 2 0 16,5-2 144-16,0-1-144 0,1-3 192 0,0 1-192 0,3-1 192 15,0-1 64-15,1 1 0 0,1-5 16 0,2 1 0 16,0-3-144-16,0-2-128 0,1 1 144 0,4 0-144 15,1-1 0-15,-1 0 0 16,2 1 0-16,0-1 0 0,0 1 0 0,3 1 0 0,1 0 0 0,2-2 0 16,1-1 0-16,3 2 0 0,-3 4 0 0,-1-1 0 15,-6 3 0-15,-2-1 0 0,-3 6 0 0,-3 2 0 16,1 3 0-16,-2 2 0 0,-1 5 0 0,-1 1 0 16,-3 2 1040-16,-1-1 176 0,-2 6 16 0,1 2 16 15,-1 4-1648 1,-3 0-336-16,-2 0-64 0,-2 6-16 0,-5 7 816 0,0 0 128 0,2-10 32 0,-2 10 16 15,0 0-48-15,0 0-128 0,-6-7 192 0,-2 3-64 0,-2-1-128 16,-3 3 0-16,-3 1 0 0,-3 3 0 0,-3 3 0 16,-3-1 0-16,-1-3 0 0,-5 2 0 0,-5 1 0 0,-5-1 0 15,-5 3-176-15,-1-4 176 0,-1-2 0 0,-3-1-128 16,3 0 128-16,-5 1 0 0,-3 0 0 0,-3 0 0 16,-4-2 0-16,-6-2 0 0,-2 1 0 0,-2-1 0 15,1-1 0-15,-1 0 0 0,-2 2 0 0,-5-1 0 16,-9 1 0-16,-1 0 0 0,-1 0 0 0,-3 0 0 15,-7 0 0-15,-6 3 0 0,-4 0 0 0,-3 1 0 16,0 3 0-16,-4 0 128 0,-8-1-128 0,5 0 0 16,6 0 0-16,-2-2 0 0,-5-2 0 0,6 0 0 15,7-2 0-15,-1 2 0 0,0 0 0 0,0-1 144 0,2 2-144 0,3-1 160 16,2 0-32-16,-3-1 0 0,-2 1 0 16,4 1 0-16,5 1 80 0,2 3 16 0,2-1 0 15,-2 2 0-15,-3-1-224 0,5 3 144 0,4 6-144 16,0 2 128-16,-1 7-128 0,2 2 0 0,1 1 0 0,4 7 0 31,1 1-384-31,1 5-128 0,1 6 0 0,-2 3-9472 0,-1 6-1872 0</inkml:trace>
  <inkml:trace contextRef="#ctx0" brushRef="#br2" timeOffset="129052.77">20942 10675 7359 0,'0'0'656'0,"0"0"-528"16,0 0-128-16,0 0 0 0,0 0 880 0,0 0 144 15,0 0 16-15,0 0 16 0,0 0-480 0,0 0-80 16,9 5-32-16,-9-5 0 0,9 4 48 0,-9-4 16 16,10 0 0-16,-1-1 0 0,2-2-96 0,-2 1-32 0,-9 2 0 15,11-4 0-15,0-1-64 0,-1 2-16 0,-10 3 0 0,12-2 0 16,-12 2-144-16,16 0-48 0,-1 0 0 0,-4-2 0 15,5 2 112-15,-1-1 16 0,1 0 0 0,1-2 0 16,1-1 64-16,1 2 32 0,1-2 0 0,2 2 0 16,-1-2-160-16,1-1-16 0,2 0-16 0,2 1 0 15,-1-5-32-15,3 0-128 0,1-4 192 0,0 2-64 16,-1-4 96-16,2-3 16 0,-1-6 0 0,-1 0 0 16,-1 1-64-16,-2-2-16 0,2 3 0 0,-1 0 0 15,0-2-160-15,0 2 160 0,1 4-160 0,-3 1 160 16,2-1-32-16,-1 1 0 0,-2 5 0 0,2-2 0 15,3 2 96-15,0 2 16 0,-1-1 0 0,2-1 0 16,-1 1 48-16,-1-3 16 0,0-2 0 0,-2 1 0 16,-1-3-96-16,2-2-16 0,0-3 0 0,1 0 0 0,2-1-192 15,2 0 176-15,2-5-176 0,1 2 160 0,2-1-160 16,-2 1 0-16,7-2 0 0,-2 3 0 0,-1-2 0 0,-2 3 0 16,-3 0 0-16,-1 1 128 0,-2 0-128 15,1-3 0-15,0 4 0 0,1-4 0 0,-1 1 0 16,-1-2 192-16,2 2-192 0,1-2 192 0,0 2-192 0,1-5 0 15,2-1 144-15,0 2-144 0,-2-2 0 0,-1-1 144 16,-2 0-144-16,-2 0 0 0,-6-1 128 0,1-1-128 16,-1 0 0-16,0-2 0 0,-2-4 256 0,2 2-48 15,1-3-16-15,0-5 0 0,1-4 128 0,0 0 32 16,0-2 0-16,2-1 0 0,1-2-32 0,4-1 0 16,2-2 0-16,0-2 0 0,-2 2-144 0,-1 6-48 15,-5 3 0-15,0 4 0 0,-2-2 0 0,-2 0 0 0,-1 2 0 16,3-2 0-16,-3-3 0 0,2 1 0 0,-1-2 0 0,3 1 0 15,0-6 0-15,0 1-128 0,0-1 192 0,0-3-64 16,0-2-128-16,1 2 0 0,2-1 144 0,-1 3-144 16,-2-1 0-16,-1 5 144 0,-1 0-144 15,-1 1 0-15,-1 1 0 0,-3 3 0 0,-3 4 0 0,-1-1 0 16,-1 4 128-16,0 4-128 0,-3 1 0 0,0 6 0 16,-5 3 0-16,0 6 0 0,-1 1 0 0,0 3 0 15,-4 4 0-15,0 4 0 0,-3-1 128 0,1 2-128 16,-2 3 0-16,4 6 0 0,-4-7 0 0,4 7 0 31,-5-7-448-31,1 0-32 0,4 7-16 0,0 0 0 0,-6-4-624 16,6 4-128-16,0 0-32 0,-7-5-11008 0</inkml:trace>
  <inkml:trace contextRef="#ctx0" brushRef="#br2" timeOffset="129540.27">23368 7590 12207 0,'0'0'528'0,"0"0"128"0,0 0-528 0,0 0-128 0,12-2 0 0,-1-2 0 15,2-5 576-15,1 1 64 0,0-3 32 0,4-2 0 16,2-1-32-16,3-4 0 0,1-4 0 0,5-1 0 16,1 0-96-16,0-5-32 0,-3-5 0 0,-1 1 0 15,0-1-192-15,4-3-64 0,0-6 0 0,3 0 0 16,-2-1 304-16,4-4 48 0,2-2 16 0,3-2 0 15,5 0 64-15,1-1 16 0,1 0 0 0,-3 2 0 16,-2 8-272-16,-5 5-48 0,-3 6-16 0,-1 1 0 16,-1 7-128-16,-4 4-32 0,-5 5 0 0,-2 7 0 15,0-1 64-15,-2 7 16 0,2 2 0 0,-1 9 0 0,-1 3-288 0,0 9 0 16,-2 2 128-16,1 9-128 0,0 4 128 16,-4 6-128-16,-4 9 192 0,-1 8-192 0,-4 2 192 15,0 7-192-15,-2-2 192 0,-2-1-192 0,-1 2 144 16,0-1-144-16,0 3 0 0,4-9 144 0,-2-1-288 15,2-7-64-15,0-6-16 0,4 0-8096 16,2-6-1632-16</inkml:trace>
  <inkml:trace contextRef="#ctx0" brushRef="#br2" timeOffset="130827.43">20784 11560 10127 0,'0'0'448'0,"0"0"96"0,-6-4-544 0,6 4 0 0,0 0 0 0,0 0 0 0,0 0 1392 0,-4-5 160 16,4 5 48-16,0-10 0 0,4 2-1232 0,2-3-240 16,2-1-128-16,2 2 128 0,1-3 112 0,3 4 16 15,2-2 16-15,1 2 0 0,2 1 80 0,2 3 16 16,2-1 0-16,2 3 0 0,-1 2-112 0,0 4 0 16,-2-1-16-16,1 3 0 0,0-1 48 0,1 3 16 15,1 0 0-15,3-2 0 0,-1 2-48 0,4 2-16 16,-1-3 0-16,6 4 0 0,-1-1 80 0,5 2 32 0,3 6 0 15,3-1 0-15,2 3-32 0,-2 1-16 0,-3-3 0 16,1 5 0-16,3 1 0 0,2 1 0 0,2-1 0 16,2 2 0-16,5 2 0 0,0-2 0 0,-1 0 0 15,-5-3 0-15,-5 6-160 0,1-1-16 0,-2 4-128 0,0-3 192 16,1 1-192-16,1 1 144 0,-1 2-144 0,1 0 128 16,2-2-128-16,-4 1 160 0,-3-1-160 0,-5 1 160 15,-4-1 64-15,2-2 16 0,-3 2 0 0,1-4 0 16,3 3 32-16,0 1 16 0,3-5 0 0,2 1 0 15,2-2-16-15,0-1 0 0,1-2 0 0,-1 3 0 16,-2-5-32-16,0 2-16 0,-2 0 0 0,-1 0 0 16,1-1-80-16,0 3-16 0,1-1 0 0,1-1 0 15,0 2-128-15,1 1 128 0,0-1-128 0,0 1 128 16,-2 3-128-16,-4-4 0 0,-4-2 0 0,0 5 0 16,-4-2 0-16,1 5 128 0,-4-1-128 0,4 3 0 15,-3 0 128-15,1 1-128 0,-1 0 0 0,1 2 128 0,-2 1-128 0,-1-1 160 16,0 0-160-16,2 3 160 0,-3-1-16 15,-2-1 0-15,-1-2 0 0,-1 7 0 0,-1 4-16 0,-3-1 0 16,-1-1 0-16,-2 4 0 0,-1-3-128 0,-1-1 192 16,-2-2-192-16,0-1 192 0,0 1-192 15,-2-1 160-15,3-2-160 0,-2 1 160 0,-2 3-32 0,2-1-128 16,2 2 192-16,-1-4-64 0,-1-1 32 0,1-2 0 16,0-5 0-16,-1 2 0 0,3-2-160 0,-3 0 160 15,3-5-160-15,-4 3 160 0,6-3-160 0,-2-2 0 16,3 1 0-16,0-3 0 0,0-1 0 0,-1-1 0 15,0 1 0-15,1-2 0 0,1-2 0 0,0-2-176 0,1-4 48 0,0 0 0 32,-1-6-320-32,1-2-48 0,-4-3-16 0,2-2 0 15,0 0-384-15,-2-6-64 0,-3 0-32 0,-2-5-7984 0,0 1-1600 0</inkml:trace>
  <inkml:trace contextRef="#ctx0" brushRef="#br2" timeOffset="131222.66">23859 14125 22111 0,'0'0'1968'0,"-8"5"-1584"0,8-5-384 0,0 0 0 15,0 0 480-15,-3 9 16 0,0 2 0 0,6 3 0 0,2-2-496 0,2 4 0 16,3 3 0-16,3 4 0 0,2 0 0 0,3 6 192 16,4-1-16-16,1 3-16 0,3-1 16 0,4-2 0 15,1 4 0-15,1-2 0 0,-1-2 16 0,-1 2 0 16,-1-6 0-16,-1 0 0 0,-2-5 48 0,2-1 16 16,-2 0 0-16,0-3 0 0,-1 0 96 0,-1-2 32 15,1-3 0-15,0-5 0 0,-1-1 176 0,2-5 32 16,-2-3 16-16,2-6 0 0,0-2 32 0,1-6 0 15,-2-4 0-15,0-4 0 0,1-2 208 0,-2-1 48 16,-1-4 16-16,0-1 0 0,-2-2-336 0,-2 0-64 16,-1-1 0-16,0 2-16 0,-1-1-496 0,-2 5 0 0,0 3 0 15,-1-3 0 1,-3-2-1056-16,2-1-304 0,-1-2-64 0,-1-1-13808 0</inkml:trace>
  <inkml:trace contextRef="#ctx0" brushRef="#br2" timeOffset="133732.26">9547 17709 8287 0,'0'0'736'0,"-1"-7"-592"0,0-4-144 0,1 5 0 16,0 6 1472-16,1-6 256 0,-1 6 48 0,0 0 16 16,1-7-2096-16,-1 1-400 0,0-2-96 0,0 8-16 15,0-6 272-15,0 6 48 0,0-6 16 0,0 6 0 0,0 0 208 16,0 0 32-16,0 0 16 0,0 0 0 0,2-8 224 0,-2 8 0 16,0 0 0-16,0 0-2800 15,0 0-512-15</inkml:trace>
  <inkml:trace contextRef="#ctx0" brushRef="#br2" timeOffset="134406.99">9659 17582 3679 0,'0'0'320'0,"0"0"-320"16,10-2 0-16,-1-4 0 0,-9 6 2128 0,9-5 368 15,-9 5 64-15,9-3 0 0,-9 3-1552 0,6-4-320 16,-6 4-64-16,4-8-16 0,-4 8 480 0,2-7 112 16,-2 7 16-16,-3-8 0 0,-1-2-208 0,0 3-48 0,-2-2 0 0,0 4 0 15,-2-2-384-15,0 0-64 0,0 4-32 0,-3 0 0 16,0 2-112-16,-2 1-32 0,2 2 0 0,-3 1 0 15,-3 4-144-15,-1 4-48 0,1-2 0 16,-2 3 0-16,-3 2-144 0,-1 3 0 0,-4-2 0 0,3 3 128 16,0 0-128-16,1-1 0 0,0 0 0 0,3-1 0 15,1 0 0-15,1 0 0 0,3 1 144 0,2-3-144 16,2 1 176-16,1 0-48 0,1-2 0 0,2 0 0 16,2 1-128-16,3-2 160 0,2 0-160 0,0 0 160 15,0 1-160-15,2-1 0 0,3 0 0 0,0 2 0 16,1-1 0-16,1 1 0 0,3 3 0 0,3 3 0 15,4 2 208-15,-1 0-32 0,1 1-16 0,0 4 0 16,2-2-160-16,2 7 192 0,-1 1-192 0,-1 2 192 0,2-1-192 16,-6-2 0-16,-1-1 0 0,-2 1 128 0,0 1-128 15,-2-5 0-15,-1 1 144 0,-3-3-144 0,1 3 128 16,-3 2-128-16,-3-5 128 0,-2 5-128 0,-3-5 304 0,-1 5-16 16,-3 1 0-16,-5 0 0 0,-3 2-160 0,-3-4-128 15,-2 0 144-15,-3-1-144 0,-2-5 0 0,-1-1 128 16,0-3-128-16,-1-1 0 0,0-3 0 0,-1-4 0 15,0 1 0-15,-3-2 0 0,0 1 128 0,2-1-128 16,-1-2 0-16,3 4 0 0,0-2 0 0,4 1 128 16,0-2-128-16,0-1 0 0,0 1 0 0,3 0 0 15,2 2 0-15,1-1 0 0,-1-1 0 0,2 3 0 16,1-5 0-16,5 3 0 0,-1-3 0 0,5 2-128 0,0 0 128 16,4 0 0-16,3-10 0 0,0 15-160 0,2-4 160 15,3-1-128-15,2 4 128 0,4-3 0 16,0 2-144-16,2 3 144 0,1 1 0 0,3 2 0 0,-1 1-144 0,1 6 144 15,-2-3 0-15,-1 2 0 0,0 3 0 16,-1 4 0-16,-2 2 0 0,-2 4 0 0,-3 2 0 0,1 7 0 16,-2 0 0-16,-1 3 0 0,1 3 0 0,-3-3 0 15,1 0 128-15,1-4-128 0,-1 1 0 16,6-5 0-16,-2 4 128 0,2-3-128 0,1 6 0 0,1 0 144 16,2-1-16-16,0 0 0 0,2 0 0 0,0-4 0 15,0 1 64-15,3-3 0 0,1 2 0 0,3-4 0 16,1-3-192-16,0-3 0 0,2-3-160 0,4-2 160 15,4-5-1296 1,4-5-176-16,4-6-16 0</inkml:trace>
  <inkml:trace contextRef="#ctx0" brushRef="#br2" timeOffset="135035.63">10319 17933 20271 0,'0'0'1792'0,"-4"-13"-1424"0,-1-2-368 0,3 6 0 0,2-2 1488 0,0 11 240 16,0-14 32-16,0 14 16 0,2-9-1520 0,-2 9-256 15,4-13-160-15,-4 13 32 0,4-11 128 0,-4 11 0 16,0 0 0-16,0 0 0 0,0 0 0 0,0 0 0 16,0 0 0-16,0 0 0 0,0 0 0 0,7 12 0 15,-2 6 0-15,-1 8 0 0,-2 1 144 0,-2 8 64 16,-4 4 16-16,1 6 0 0,-1-1 32 0,1 4 0 16,-1 0 0-16,1-1 0 0,-1-2-256 0,2-3 176 15,1-4-176-15,1-1 160 0,-3-4-160 0,3 0-176 0,3-6 48 0,-2 0 0 31,0-7-384-31,2-1-64 0,-2-5 0 0,-1-14-16 16,0 0-528-16,0 0-96 0,0 0-32 0,0 0 0 0</inkml:trace>
  <inkml:trace contextRef="#ctx0" brushRef="#br2" timeOffset="135282.47">10114 18174 25743 0,'0'0'1136'0,"-1"-8"240"0,0-5-1104 0,3 3-272 0,2 2 0 0,3-1 0 0,0 3 0 16,3 2 0-16,2 0 0 0,0 0 0 0,1 1 128 16,2 1-128-16,2 2 144 0,1 2-144 0,1 0 0 0,1 4 0 15,2-1 0-15,-3 2 0 0,2-1 0 0,1-1 0 16,1 2 0-16,2 2 0 0,2-4 0 0,-2 2-288 15,0 0 32-15,-1-2-7312 16,-3 2-1472-16</inkml:trace>
  <inkml:trace contextRef="#ctx0" brushRef="#br2" timeOffset="135858.99">11791 17910 10127 0,'0'0'896'0,"0"0"-704"0,0 0-192 0,0 0 0 16,0-6 4096-16,0 6 768 0,0 0 176 0,0 0 16 15,0 0-4336-15,-5 16-864 0,0 2-176 0,-3 2-48 16,-5 4 0-16,-3 6 0 0,-3 3 0 0,-4 1 0 15,-4 4 176-15,-6 0 16 0,-5 2 16 0,-4-5 0 16,-4-2-112-16,2-2-32 0,1-7 0 0,2-2 0 16,2-5 304-16,3-3 128 0,3-1-128 0,4-5 192 15,2-1 208-15,4-3 48 0,0-3 0 0,4-2 0 16,3-1-48-16,0-6 0 0,2 0 0 0,2-3 0 0,0 1-144 16,2-4-48-16,1 0 0 0,4-1 0 15,1-4-16-15,3 2 0 0,4-1 0 0,2 2 0 16,0 0-192-16,1 0 128 0,2-1-128 0,2 3 0 0,0 6 0 0,0 1 0 15,3 3 0-15,-2 1 0 0,3 3 0 0,2 3-128 16,0 4 128-16,2 4 0 0,0-1-160 0,1 3 160 16,0 1-128-16,1 1 128 0,2-2 0 0,-1 0-128 15,5-1 128-15,1-3 0 0,1 0 0 0,2-2 0 16,2-4 0-16,1 1 0 0,1-1 0 0,-1-3 0 16,-1-2 144-16,-3-3-144 0,2 0 256 0,-2 0-48 0,0 1-16 15,0-2 0-15,2-2-192 0,-2-1 128 16,0-1-128-16,-1-2 0 0,0 1 128 0,-5-3-128 15,1-1 0-15,-2-3 144 0,-2 2 112 0,-2-1 32 0,-4 0 0 16,-2-1 0-16,-7-1 304 0,-2 2 64 0,-1 2 16 0,-5 3 0 16,-3 0-96-16,-4-1 0 0,-3 4-16 15,-5-1 0-15,-5 5-288 0,-3 1-48 0,-4 0-16 0,-1 8 0 16,-5 1-400-16,-1 5-96 16,-1 4-16-16,1 3 0 15,0 1-1744-15,-1 7-336 0</inkml:trace>
  <inkml:trace contextRef="#ctx0" brushRef="#br2" timeOffset="136495.71">9947 19667 23951 0,'0'0'2128'0,"-9"1"-1696"0,-3-2-432 0,5-2 0 0,7 3 1072 0,0 0 128 16,0 0 16-16,0 0 16 0,0 0-1232 0,0 0-288 15,7 10-32-15,1-3-16 0,1-1 336 0,1-3 0 16,1-1 0-16,2-1 0 0,0 1 0 0,1-2 0 16,-3 1 160-16,3-1-160 0,0-1 224 0,3 1-64 15,0 0-16-15,3 0 0 0,-1 1-16 0,2 0-128 16,2 0 192-16,3 3-64 0,0-1-128 0,1-1 0 16,1 0 0-16,1 0 0 15,0 2-336-15,2 1-112 0,1-2 0 0,2-1-7712 16,2-2-1536-16</inkml:trace>
  <inkml:trace contextRef="#ctx0" brushRef="#br2" timeOffset="137121.82">11616 19608 28447 0,'0'0'1264'0,"0"0"256"0,0 0-1216 0,0 0-304 0,0 0 0 0,0 0 0 16,-6 10-192-16,3 2-80 0,-2 1-32 0,-4 3 0 16,-2 3-32-16,-4 3-16 0,-3 4 0 0,-4 0 0 15,-8 3-144-15,-1 2-16 0,-4-2-16 0,0 0 0 0,-1 0 224 0,0-1 48 16,1 3 16-16,-2-5 0 0,1-1 432 15,3-4 64-15,0-2 32 0,3 0 0 0,-2-3 224 0,3-8 64 16,2 0 0-16,2-7 0 0,1-1 48 0,1-2 16 16,1-7 0-16,4-1 0 0,3-6-320 0,4 0-48 15,0-2-16-15,2 0 0 0,3-4-256 0,2-3 0 16,2 2 0-16,2 3 0 0,1-3 0 0,4 2 0 16,0 0 0-16,4 4 0 0,3-1-128 0,-1 6 128 15,-1 0 0-15,4 3-144 0,3 2 144 0,0 5-192 16,3-1 192-16,0 6-192 0,0 2-144 0,-1 5-48 15,2-2 0-15,-1 4 0 0,0 1 128 0,1 1 0 16,-1 4 16-16,2-2 0 0,-2-2 96 0,0 0 16 16,1 2 0-16,-1-6 0 0,2 0 128 0,-2-4 0 0,3 2 0 15,-2-2 0-15,2-2 224 0,1-1 128 0,2-2 32 16,2-1 0-16,2-3 32 0,1 0 16 0,-2-1 0 16,-1-5 0-16,0 0-192 0,-3 0-48 0,1 0 0 0,-3-1 0 15,-3 1-192-15,0-4 176 0,-1 1-176 0,-1 1 160 16,-4-1-32-16,-1-1 0 0,-2 2 0 15,0-3 0-15,-4 0 128 0,-1 0 32 0,-2 1 0 0,-1-1 0 16,-3-1 144-16,-4 1 16 0,-1 2 16 0,-8 0 0 16,-1-5 0-16,-2 4 0 0,-5 3 0 0,-1 0 0 15,-3 5-320-15,-1 2-144 0,-5 3 128 0,-1 4-128 16,-2 5-192-16,-2 3-112 0,3 0-16 0,2 5-16 16,-1 1-2000-1,3 1-400-15,-8 5-80 0,10-5 0 0</inkml:trace>
  <inkml:trace contextRef="#ctx0" brushRef="#br2" timeOffset="137896.32">12837 18364 911 0,'0'0'0'0,"0"0"0"0,0 0 0 0,0 0 0 0,3-12 0 0,-1 6 0 16,-2 6 3584-16,4-9 640 0,-4 9 128 16,0 0 32-16,4-6-3296 0,-4 6-672 0,0 0-128 0,0 0-32 15,5-9 416-15,-5 9 80 0,4-6 16 0,-4 6 0 16,0 0-144-16,0 0-32 0,0 0 0 0,0 0 0 15,0 0-272-15,10 11-48 0,-3-1-16 0,-1 4 0 16,-3 3 32-16,0 4 0 0,-2 2 0 0,0 5 0 16,-2 4 32-16,0 1 0 0,-2-3 0 0,1 3 0 15,-2 0 128-15,-1 1 48 0,-1-6 0 0,-3-1 0 16,-1 1-16-16,-2-3 0 0,1-5 0 0,-3 2 0 16,-3-2-80-16,1-1-16 0,-2-1 0 0,1-2 0 15,-1-2-96-15,2 0-32 0,-2-2 0 0,0-5 0 16,2 0-256-16,1-2 0 0,1-5-176 0,1-4-9104 15,0-1-1808-15</inkml:trace>
  <inkml:trace contextRef="#ctx0" brushRef="#br2" timeOffset="142550.07">13761 17572 2751 0,'0'0'256'16,"0"-8"-256"-16,-1 1 0 0,0-3 0 0,-2 2 1888 0,3-2 336 15,-2 0 64-15,0 1 16 0,1-3-1616 0,1 2-320 16,-1-3-64-16,-1 3-16 0,1 3 336 0,1-4 64 15,-1 1 16-15,1 0 0 0,-1 0 48 0,-1-2 16 16,2 12 0-16,-1-8 0 0,0-4-112 0,1 12-16 16,-3-10 0-16,3 10 0 0,0-9-192 0,0 9-64 0,0 0 0 0,0 0 0 15,0 0 64-15,0 0 0 16,0 0 0-16,0 0 0 0,0 0-224 0,0 0-32 16,0 0-16-16,0 0 0 0,0 0-176 0,0 0 0 0,-3 11 0 0,0-2 0 15,3 3 0-15,-1-3 128 0,-2 2-128 16,2-1 128-16,0 0 80 0,-1 4 16 0,2 2 0 0,-2 1 0 15,2 1 0-15,-3 4 0 0,1 2 0 0,0 8 0 16,0 3-48-16,-2 5-16 0,-1 4 0 0,-1 0 0 16,-1 6 48-16,3-1 16 0,-2-4 0 0,1 4 0 15,0-4-64-15,2 1-16 0,3-4 0 0,0-4 0 0,0-3-144 16,3-5 0-16,-1-2 0 0,4-5 128 16,-1-5-128-16,2-3 0 0,0-6 0 0,0-1 0 0,-7-8 160 0,13 3-160 15,0-3 192-15,-2-2-192 0,1-6 208 0,-1 1-64 16,2-6-16-16,1-2 0 0,1-6-128 15,0 0 192-15,0-1-192 0,1-3 192 0,-1 0-192 16,0 1 0-16,-1-4 0 0,0 4 0 0,0-2 0 0,-1 1 128 16,-2-3-128-16,1 3 0 0,-1 1 128 0,-1 0-128 15,-1 3 128-15,0 2-128 0,-1-1 128 0,-1 2-128 16,0 3 0-16,-2 3 128 0,0 4-128 0,-5 8 0 16,0 0 0-16,0 0 0 0,0 0 0 0,0 0 0 15,0 0 0-15,10 8 0 0,-2 6 0 0,-3 4 0 16,-1 3 0-16,-3 5-176 0,1 1 176 0,0 5 0 15,-2 2-144-15,0 3 144 0,-2 4 0 0,0 4 0 16,1 4 0-16,-3 0 0 0,-3 5 0 0,0-4 0 0,-1 0 0 16,-2-2 0-16,-1-2 176 0,-2 0 48 15,0-4 16-15,-1-2 0 0,-2-3 208 0,-1-1 32 0,-1-4 16 0,-1-2 0 16,0-1-128-16,-1-3-32 16,1-3 0-16,0-3 0 0,1-1-128 0,1-4-16 15,1-3-16-15,3-3 0 0,0-4-176 0,3-3 0 0,10-2 0 0,-10-3 128 16,4-8-272-16,2 4-64 0,4 7-16 15,0-14 0 1,4-4-432-16,2 0-96 0,2 0-16 0,2 1 0 16,3-1-640-16,1 1-128 0,1 1-16 0,1 2-10064 0</inkml:trace>
  <inkml:trace contextRef="#ctx0" brushRef="#br2" timeOffset="142914.31">14212 18530 25743 0,'0'0'1136'0,"0"0"240"0,-2-7-1104 0,1-1-272 0,1 8 0 0,0 0 0 0,0 0 240 0,0 0-16 16,0 0 0-16,0 0 0 0,0 0-224 0,0 0 0 16,0 0 0-16,7 12 0 0,0-2 0 0,-5 2 0 15,1 6 0-15,-2 3 0 0,-1 3 0 0,0 0 0 16,0 0 0-16,0 4 0 0,1-6 0 0,2-3 0 15,1-5 0-15,1-2 0 0,0 0 0 0,2-3 144 16,-7-9-16-16,13 2 0 0,-1-3 384 0,0-3 80 16,2-4 16-16,1-2 0 0,2-7 176 0,1-6 48 15,1-2 0-15,1 1 0 0,1-5-240 0,-1 4-32 16,0-5-16-16,-2 4 0 0,-5 3-160 0,-1 0-16 0,-1-1-16 16,-5 2 0-16,-2 3-96 0,-3 3 0 0,-1 3-16 0,-2 0 0 15,-2 2-48-15,-1 4-16 0,-6 2 0 0,1 0 0 16,-2 5-320-16,-1 4-64 15,-2 1-16-15,-1 0 0 16,1 4-1248-16,1-1-240 0,0 2-48 0,1-2-7840 0,1-2-1552 0</inkml:trace>
  <inkml:trace contextRef="#ctx0" brushRef="#br2" timeOffset="143412.26">14843 17726 22975 0,'0'0'1024'0,"-10"1"192"0,2 2-960 0,8-3-256 0,0 0 0 0,0 0 0 16,0 0 320-16,0 0 0 0,0 0 16 0,-2 11 0 16,2-2-80-16,3 1-32 0,2-2 0 0,3 2 0 15,0 3 48-15,3-3 16 0,1 1 0 0,0-2 0 16,2 2 96-16,0 2 0 0,2-4 16 0,0 3 0 15,1-2-144-15,0 0-48 0,2 0 0 0,1-2 0 16,-1-1 96-16,0 2 16 0,-2-4 0 0,3 4 0 16,-1-2-80-16,0 1-16 0,-2-1 0 0,-1-2 0 15,-2 3-48-15,-3-3-16 0,-11-5 0 0,10 3 0 16,-10-3 32-16,4 13 0 0,-5-3 0 0,-3 3 0 0,-6 1 32 0,-2 1 16 16,-3 2 0-16,-1 1 0 0,-2 2-112 15,-1 0-128-15,0 2 176 0,1 3-176 0,0-1 0 0,2-1 0 16,-1-2 0-16,2-2 0 0,2-2 576 0,2-1 0 15,0-1 0-15,4-2 0 16,1-7-3904-16,6-6-768 0</inkml:trace>
  <inkml:trace contextRef="#ctx0" brushRef="#br2" timeOffset="143795.84">15729 17810 14735 0,'-10'-3'1312'0,"-2"1"-1056"16,-2 2-256-16,2 5 0 0,1-2 3136 0,1 5 560 0,3 3 112 0,-1 6 32 16,0 1-3344-16,1 5-672 0,-2 3-128 0,5 1-16 15,-1 5 320-15,1 1 0 0,0 0-144 16,1 1 144-16,1 2 0 0,-2 1-128 15,4-3 128-15,4-3 0 0,0-3 0 0,2-6-128 0,3-3 128 0,3-3 0 16,0-2 0-16,2-5 256 0,2-3-64 0,1-5 0 16,3-6 512-16,1-4 112 0,3-5 16 0,2-6 0 15,0-6 0-15,2-4 16 0,0-6 0 0,0 1 0 16,3-6-224-16,-4-1-48 0,-2 0-16 0,2 2 0 16,-7-2 0-16,-3 1 0 0,-5 2 0 0,-4 0 0 0,-4 4 0 0,-4 2 0 15,-4-2 0-15,-4 9 0 0,-3 3-240 0,-4 5-64 16,-5 3 0-16,-2 7 0 0,-6 4-256 0,-3 7-256 15,-2 5 64-15,-6 9 0 16,-10 10-1728-16,-1 4-320 0,-6 7-80 0,0 0-16 0</inkml:trace>
  <inkml:trace contextRef="#ctx0" brushRef="#br2" timeOffset="144517.57">12868 19725 8287 0,'0'0'368'0,"0"0"80"0,-11 0-448 0,1 0 0 16,1 0 0-16,2 0 0 0,7 0 2368 0,-9 1 400 15,9-1 80-15,0 0 16 0,-9 2-1776 0,9-2-368 16,0 0-64-16,0 0-16 0,-9 3-128 0,9-3-48 0,0 0 0 0,0 0 0 16,0 0-176-16,0 0-32 15,0 0-16-15,-8 8 0 0,8-8-96 0,-3 10-16 0,-1 4 0 0,1 3 0 16,2 1 64-16,1 1 16 0,0 5 0 0,1 4 0 15,1 1-48-15,0 0-16 0,1 3 0 0,-3 1 0 16,0-4 112-16,0 4 32 0,-3-1 0 0,1 1 0 16,-2-2 176-16,-1-2 48 0,-2-1 0 0,-2-3 0 15,0 2 0-15,-1-4 16 0,-2-2 0 0,-1-1 0 0,0-3-208 16,-1-1-32-16,-1-2-16 0,-2-6 0 16,0 1-272-16,-1-4 0 0,0-2 128 0,0-3-128 15,2-3-400-15,-1-2-144 0,3-5-32 0,0 0 0 16,4-4-1888-16,4-1-384 0,3-2-80 15,4-2-16-15</inkml:trace>
  <inkml:trace contextRef="#ctx0" brushRef="#br2" timeOffset="145249.46">13906 19617 12895 0,'0'0'1152'0,"-9"-8"-928"0,2 3-224 0,0 0 0 0,0-2 1216 15,7 7 208-15,-7-5 48 0,7 5 0 0,-6-4-528 16,6 4-112-16,-8-3 0 0,8 3-16 0,0 0-112 0,0 0 0 15,-10 0-16-15,10 0 0 0,-6 3-432 0,-1 3-64 16,1 4-32-16,0 3 0 0,1 1-160 0,-1 6 192 16,1 6-192-16,0 0 192 0,0 6-64 0,0 0-128 15,0 1 192-15,3-4-64 0,-1 2 0 0,3-2 0 16,0-6 0-16,3-2 0 0,-1-1 176 0,2-5 16 16,0-1 16-16,5-3 0 0,-3-4 32 0,3-2 0 15,0-2 0-15,1-3 0 0,0-2-112 0,2-3-32 16,-1-1 0-16,4-5 0 0,-2-4-96 0,2-1 0 15,0-1-128-15,2-2 192 0,-1-3-192 0,1 2 0 16,-2 1 128-16,2-3-128 0,-3-2 0 0,0 3 0 16,0 2 0-16,-4 1 0 0,1 0 128 0,0 1-128 15,-1 2 0-15,-3 4 144 0,1-2-144 0,-2 3 0 16,1 1 0-16,-2-1 128 0,-5 10-128 0,0 0 0 16,0 0 0-16,0 0 0 0,0 0 0 0,0 0 0 15,0 0 0-15,0 0 0 0,2 14-192 0,-2 4 48 0,2 3 0 0,-2 7 0 16,-2 4 144-16,1 2-128 15,0-1 128-15,-2 3-128 0,-1 3-16 0,-1-2 0 0,-1 0 0 0,-2 0 0 16,-1-2 144-16,1 2 0 0,-4 0 0 0,-1-1 0 16,-3 2 128-16,-1-3 48 0,1 1 16 0,-5-2 0 15,1-4 112-15,0-4 16 0,-1 1 16 0,4-4 0 16,-1-4-160-16,1-1-48 0,2-4 0 0,4-3 0 16,0-2-608-16,11-9-128 0,0 0-32 0,0 0-8032 15,0 0-1616-15</inkml:trace>
  <inkml:trace contextRef="#ctx0" brushRef="#br2" timeOffset="145632.03">14506 20155 29599 0,'-13'6'1312'0,"6"3"272"0,-2-1-1264 0,2 6-320 0,4 3 0 0,-2 5 0 32,-1 5-688-32,3-3-192 0,-1 4-32 0,0-5-16 0,2-4 704 0,-1 0 224 15,0-1 0-15,3-2-160 0,-2-3 160 0,1-4 0 16,1-9 0-16,0 0 0 0,0 0 256 0,0 0 0 15,0 0-16-15,0 0 0 0,0 0 336 0,7-5 64 0,0-8 0 0,0-1 16 16,0 0-80-16,0-4-32 0,1-5 0 0,-1 3 0 16,0 0-208-16,-1 1-32 0,-1 1-16 15,2 0 0-15,-6 3-112 0,0 1-32 0,-1 1 0 0,0 0 0 16,-1 1 64-16,0 4 16 0,1 8 0 0,-7-8 0 16,1 3-224-16,6 5 0 0,-9-2 128 0,0 2-128 15,9 0-688-15,-11 5-176 0,-1 2-32 16,3 0-8592-16,0 0-1712 0</inkml:trace>
  <inkml:trace contextRef="#ctx0" brushRef="#br2" timeOffset="146065.51">15104 19650 19119 0,'0'0'832'0,"0"-10"192"0,0 10-816 0,2-9-208 0,-2-1 0 0,0 10 0 15,0 0 368-15,0 0 16 16,0 0 16-16,0 0 0 0,0 0 240 0,0 0 32 16,0 0 16-16,0 0 0 0,0 0-288 0,0 0-48 15,0 0-16-15,-6 6 0 0,-3 3 48 0,1 0 16 16,-2 2 0-16,0 5 0 0,-4-4 48 0,0 2 16 15,-3 4 0-15,0 1 0 0,-1 4-128 0,-3-1-16 0,0-1-16 0,-2 2 0 16,3 3-144-16,-1-3-32 0,1-3 0 0,1-1 0 16,0 0 64-16,4 0 16 0,-2-2 0 0,3-3 0 15,1-2 144-15,2-2 32 0,3-1 0 0,1-4 0 16,7-5-128-16,0 0-32 0,0 0 0 0,0 0 0 16,0 0-224-16,0 0 0 0,0 0 0 0,0 0 0 15,10 4 0-15,1 0 0 0,1-3 0 0,2-1 0 16,1-1 0-16,4 0 0 0,-1 1 0 0,2-3 0 15,2 3 0-15,2 0 0 0,0 0 0 0,1 0 0 0,1 3-192 16,1-1 192-16,-1 0-192 0,1-1 192 16,0-1-640-16,-1 1-32 0,0-1 0 15,2 0-8208-15,-3 0-1632 0</inkml:trace>
  <inkml:trace contextRef="#ctx0" brushRef="#br2" timeOffset="146472.34">15758 19569 23951 0,'-11'-4'1056'0,"1"3"224"0,-2-4-1024 0,1-2-256 0,0 2 0 0,3 4 0 16,0 0 1648-16,8 1 272 15,0 0 48-15,0 0 16 0,-8 3-1792 0,2 5-368 0,-2 1-64 0,1 0-16 32,-1 6-256-32,-3 5-48 0,-5 7-16 0,0 1 0 0,-2 5 240 0,-1 4 32 0,-1 6 16 0,1-2 0 15,0 1 288-15,2 1 144 0,2-2-16 0,5-3 0 16,-1-3 256-16,5-3 64 0,2-3 0 0,2-3 0 16,0-3 1024-16,5-4 224 0,0-3 32 0,0-4 16 15,2-2-1744-15,2-5-288 0,2-2-96 0,1-5 0 0,1-1 848 16,5-10 176-16,1-4 48 0,2-3 0 0,2-9-128 0,2 1-32 15,2-3 0-15,-2-1 0 0,2-1-144 16,-1 2-48-16,-1-2 0 0,-4 0 0 0,-5 0-64 0,-1 3-16 16,-3 4 0-16,-5-1 0 0,-6 4-256 0,-5 4 160 15,-2 1-160-15,-7 5 128 16,-8 5-544-16,-10 2-112 0,-1 4-32 16,-10 10-11168-16,-1 4-2240 0</inkml:trace>
  <inkml:trace contextRef="#ctx0" brushRef="#br2" timeOffset="149036.44">23159 9426 2751 0,'2'12'256'0,"-2"-12"-256"0,-2 11 0 0,2-11 0 0,0 0 2688 0,0 11 480 16,0-11 96-16,-2 9 32 0,2 2-2144 0,0-11-448 15,0 9-64-15,0-9-32 0,0 0-176 0,0 0-48 16,0 0 0-16,0 0 0 0,0 12 32 0,0-12 0 16,0 0 0-16,0 0 0 0,0 0 144 0,0 0 16 15,0 0 16-15,-2 9 0 0,2-9 224 0,-3 10 32 16,3-10 16-16,-5 7 0 0,5-7-80 0,-10 5-16 16,-1-2 0-16,-1-3 0 0,1-1-64 0,-1-3 0 15,-2-4-16-15,0 3 0 0,-2-4-176 0,-1 2-48 16,-1-7 0-16,-1-2 0 0,-1-1-144 0,2-4-48 15,2-2 0-15,0 2 0 0,2-3-128 0,3 1-16 0,0 1-128 16,3 1 192-16,2-2-192 0,2 0 0 0,1 2 0 0,5 1 0 16,0 1 0-16,4 0 0 0,3 1 0 0,1 2 0 15,2 0-144-15,2 2 144 16,0 6 0-16,2-3-144 0,2 2 144 0,0 2 0 16,-1 3 0-16,0 1 0 0,2 2 0 0,-1 2-160 15,-1 3 160-15,-2 4 0 0,3 0-192 0,-6 0 64 0,1 5 128 16,-1 2-208-16,-3 3 208 0,1 1-192 0,0 4 192 0,0 3-192 15,-2-4 192-15,-2 3 0 0,-1 1 0 0,-2 1 0 16,-1 3 0-16,-1 1 0 0,-2-4 0 0,-1-1 0 16,-2-3 0-16,-3-1 0 0,0-2 192 0,-3 3-192 15,2-3 256-15,-1 1-64 0,-2-3-16 0,-1-4 0 16,0-6-48-16,-5 0 0 0,-2-3 0 0,1-4 0 0,-3 1 96 16,2-4 16-16,-3-3 0 0,0-5 0 0,2-4 48 15,1-4 16-15,1-2 0 0,-1-2 0 0,1 0-96 16,3-6-16-16,1-5 0 0,3-2 0 0,2-3-64 0,1 0 0 15,4 1-128-15,4 3 192 0,3 1-192 0,3 3 0 16,2 1 0-16,1 1 0 0,1 3 0 0,1 3 0 16,2 2 0-16,-2 5 0 0,3 2 0 0,0 5-128 15,-1 2 128-15,5 2 0 0,0 2 0 0,-1 2-128 16,-1 3 128-16,-1 6 0 0,-1 3-208 0,0 4 64 16,-1 5 16-16,-2 5 0 0,1 2 128 0,-4 5-192 15,-1 3 192-15,-3 2-192 0,-1 3 192 0,-3-1 0 16,-1 2-144-16,-3-4 144 0,-3-4 0 0,-2-4 0 15,-1-1 128-15,-1-3-128 0,-4-1 384 0,-1 1-16 0,-2-7 0 0,-1-2 0 16,-2 0-96-16,0-7-16 0,1-1 0 0,0-3 0 16,0-2-128-16,1-5-128 0,1-3 192 0,0-2-192 15,2-7 336-15,1-5-32 0,2-3-16 0,0-6 0 16,3 0-288-16,2-6 0 0,3-2 128 0,2-4-128 16,3 0 0-16,5 0 0 0,2 1 0 0,3 6 0 15,3 0 0-15,4 3 0 0,0 5 0 0,3 1 0 16,1 0 0-16,-1 6 0 0,5 6 0 0,0 1 0 15,2 5 0-15,-1 2 0 0,1 2-160 0,0 5 160 16,0 5-192-16,-3 3 16 0,-4 5 16 0,0 3 0 0,-1 7-96 16,-3-1 0-16,-1 6-16 0,-2 3 0 0,-2 1 48 0,-2 1 16 15,-4 1 0-15,-1-5 0 0,-8-2 208 0,0-6 0 16,-2 2 0-16,-2-3 0 0,-2 0 0 16,0-1 128-16,-1-7 16 0,-1-1 0 0,1-1 16 0,-3-2 0 15,-2-4 0-15,0-4 0 0,-1-7 32 0,0-2 0 16,-3-1 0-16,3-7 0 0,0-3 0 0,2-3 16 15,-2-8 0-15,3-1 0 0,3-6-208 0,3-2 0 16,3-5 128-16,5-2-128 0,4 1 0 0,5 4 0 16,2 2 0-16,5 2 0 0,0 1 0 0,5 5 0 15,-2 4-128-15,2 5 128 0,-2 4 0 0,0 6 0 16,-1 1 0-16,0 4 0 0,0 3-160 0,0 5 160 0,-1 4-128 16,0 2 128-16,-2 4-240 0,-1 5 48 15,-4 4 0-15,-2 6 0 0,-4 3-48 0,-1 1 0 16,-6 0 0-16,0 1 0 0,-5-1 240 0,-2-1-144 15,-2-3 144-15,-4-5-128 0,0-2 384 0,-1-3 64 0,0-1 32 0,-1-2 0 16,-3-2-32-16,1-2-16 16,-3-7 0-16,3-5 0 0,-1-3 144 0,2-6 16 0,2-1 16 0,0-5 0 15,2-3-192-15,1-4-32 16,4-4-16-16,2-6 0 0,4-6-240 0,4 2 0 16,4 2 128-16,6 5-128 0,2 1 0 0,0 6 0 0,4 2 0 0,-1 5 0 15,1 2 0-15,1 7 0 0,1 2-160 0,0 1 160 16,-2 3-448-1,-1 5 0-15,1 2 0 0,-6 5 0 0,-1 4-448 16,-3 0-112-16,-2 2-16 0,-2 1-10176 0,0 1-2048 0</inkml:trace>
  <inkml:trace contextRef="#ctx0" brushRef="#br2" timeOffset="150102.03">23133 9361 3679 0,'0'0'160'0,"-10"10"32"0,-3-5-192 0,2 3 0 16,2 1 0-16,-2-4 0 0,-1-2 3584 0,2 3 656 15,-2-4 144-15,5-1 32 0,7-1-3136 0,-9-1-640 16,9 1-112-16,-9-2-16 0,1-4 16 0,8 6 16 15,-8-6 0-15,1 1 0 0,2-3-208 0,5 8-32 16,-5-7-16-16,5 7 0 0,-6-5 32 0,6 5 16 16,-5-10 0-16,-1 3 0 0,-1-2 176 0,3 4 48 15,4 5 0-15,-5-9 0 0,-1 2 32 0,1 0 16 0,-2-2 0 16,2 2 0-16,0-6-80 0,0 3-16 16,-1 1 0-16,0-2 0 0,4 0-208 0,-2-3-48 0,0-1-16 0,2 0 0 15,0 1-64-15,2 1-16 0,2-1 0 0,-1 0 0 16,3 5-160-16,0-1 0 0,-4 10 144 15,6-5-144-15,-6 5 0 0,0 0 0 0,13 3 0 0,-1 4 128 16,2 6-128-16,0 6 0 0,-1 6 0 0,-1 1 0 16,-4 3 0-16,3 2 128 0,-4 4-128 0,1 6 0 15,-3 0 0-15,-1 2 0 0,-3 1 0 0,-2-6 128 0,-4-1-128 16,-3-4 0-16,0-6 0 0,0 0 128 16,-3-7 160-16,-1-1 32 0,1-4 16 0,0-6 0 0,1-1 304 15,1-6 48-15,-1-4 16 0,1-6 0 0,0-2-48 0,-1-8 0 16,1-6 0-16,1-3 0 0,1-3-448 0,2-1-80 15,0-2-128-15,-1-7 176 0,1-5-176 0,3-2 0 16,2 1 0-16,2 3 128 0,1 5-128 0,2 6 0 16,0 6 0-16,1 3 128 0,0 4-128 15,-1 5 0-15,-2 4 0 0,-3 10 0 0,0 0 0 0,0 0 0 16,8 14-144-16,-3 5 144 0,-1 2-192 0,-2 7 0 16,-2-1 16-16,0 5 0 0,0 2 176 0,-3 2 0 15,-2-2-144-15,-2-1 144 0,1-8 0 0,-2 1 0 16,-1-6 0-16,2-1 0 0,0-4 0 0,-2-3 128 15,3-2 0-15,6-10 0 0,0 0 128 0,0 0 0 16,0 0 16-16,-5-6 0 0,2-6-64 0,2-4-16 0,1-3 0 16,3-2 0-16,1-5-192 0,-2-1 0 15,2-4 0-15,2 7 0 16,2 0-1152-16,1 6-128 0,-3 4-32 0,2 2 0 16,2 7-1376-16,-10 5-256 0,11 0-64 0</inkml:trace>
  <inkml:trace contextRef="#ctx0" brushRef="#br2" timeOffset="152621.1">20667 10956 8511 0,'0'0'384'0,"0"0"64"16,0 0-448-16,0 0 0 0,0 0 0 0,0 0 0 0,0 0 528 0,12-3 16 15,-12 3 0-15,9-3 0 0,-9 3-96 0,8-4 0 16,-1-4-16-16,-7 8 0 0,7-7 160 0,1 0 48 16,-8 7 0-16,6-9 0 0,1 4-176 0,-7 5-16 15,7-7-16-15,-7 7 0 0,7-7-176 0,-1 2-16 16,2-4-16-16,-1 4 0 0,2 0-32 0,0-3-16 15,0 1 0-15,2-3 0 0,2 2-176 0,2-3 0 0,2 0 144 0,0 1-144 16,-1 3 128-16,2-3-128 0,1 2 128 16,3-4-128-16,-2 4 0 0,3 0 0 0,-3 2 0 15,-1-2 0-15,0 2 0 0,0 0 0 0,0 1 0 0,2 2 0 16,-1-1 0-16,2 1 0 0,-1-1 0 0,1-1 0 16,-1-1 0-16,1 0 0 0,-2-3 0 0,-1 2 0 15,1-4 0-15,0 2 0 0,1-2 160 0,1-2-160 16,-2 3 144-16,1-3-144 0,-2 2 128 0,2 2-128 15,0-3 176-15,-1 5-48 0,2-2-128 0,-3 1 192 16,-3-2-16-16,0 5-16 0,-1 0 0 0,0 0 0 16,0 1 0-16,3 0 0 0,1 0 0 0,0-1 0 15,-1 1-32-15,1-1-128 0,-1 1 192 0,1-2-64 16,1 0-128-16,-1-1 160 0,-1-2-160 0,1 2 160 0,2-6-160 16,-2 4 0-16,-2-2 144 0,4-1-144 0,-1-3 128 15,-1 2-128-15,0-1 160 0,0-1-160 0,-1 2 192 0,0 2-64 16,0-3-128-16,-2 3 192 0,-1-2-192 15,1 1 176-15,-6 4-176 0,1-1 160 0,1-2-160 0,-2 3 0 16,-1-1 0-16,1 1 128 0,-2 3-128 0,1-3 0 16,-9 8 0-16,8-5 0 0,-8 5 0 0,13-2 0 15,-13 2 0-15,12-3 0 0,-12 3 0 0,11-1 0 16,-11 1 0-16,0 0 0 0,0 0 0 0,11 2 0 16,-11-2 0-16,0 0 0 0,0 0-144 0,7 6-112 15,-7-6-32-15,0 0-9072 0</inkml:trace>
  <inkml:trace contextRef="#ctx0" brushRef="#br2" timeOffset="153471.92">23226 9799 6447 0,'-9'9'576'0,"-2"3"-576"16,-2-5 0-16,2 5 0 0,-1-3 3056 0,1 0 496 15,2-6 96-15,-3-1 32 0,0-5-1904 0,0 1-384 0,-2-2-80 0,-1-4-16 16,-2-1-624-16,3-4-128 0,-3 1-32 0,-4-5 0 16,2-1-352-16,0-1-160 0,1-2 128 0,2-2-128 15,-1-6 0-15,-1-2 128 0,4-1-128 0,2-1 0 16,0-1 0-16,2 1 0 0,3-1 128 0,0 2-128 16,5 1 0-16,0 2 0 0,2 5 0 0,4-1 0 15,0 4 0-15,2 3 0 0,2 1 0 0,3 1 0 16,2 4-160-16,4 0 160 15,0 6 0-15,5 0-144 0,2 0 144 0,2 4 0 0,0-1 0 0,2 3 0 16,2 4 0-16,-1 1-128 0,-5 5 128 0,-1 2 0 16,-3 6-192-16,3 6 32 0,0 1 16 0,-3 7 0 15,-2 4-80-15,-1 0-16 0,-5 0 0 0,-4-3 0 16,-3-1 240-16,-4-4 0 0,-1 1 0 0,-5-4 0 16,-4 2 224-16,-2-1 144 0,-3 2 16 0,-3-4 16 15,-2-3 48-15,0 0 16 0,0 0 0 0,-1-7 0 16,-3-4-80-16,-1-3 0 0,-5-5-16 0,1-3 0 0,1-3 272 15,0-1 64-15,-1-5 16 0,3 0 0 0,3-4-256 0,3-4-48 16,0-2-16-16,4-11 0 0,3-4-192 0,5-5-32 16,2-4-16-16,5-1 0 0,5-2-160 0,6 0 0 15,3-2 0-15,6 2 0 0,7 6 0 0,0 5 0 16,1 6 0-16,0 6 0 0,-2 2 0 0,2 7-144 16,-1 5 144-16,-1 6-160 0,-2 4 160 0,0 5 0 15,-3 5 0-15,2 4 0 0,-2 5-160 0,-2 4 160 16,-3 7-192-16,-6 6 192 0,-4 2-128 0,-5 2 128 15,-5-4 0-15,-4 3 0 0,-4-1 0 0,-4 0 0 16,-4-6 0-16,1-2 144 0,-4-2 128 0,0-2 32 16,-2-5 0-16,-1-2 0 0,1-5-64 0,1-2-16 15,-3-9 0-15,0-3 0 16,1-6-1008-16,2-7-208 0,1-4-32 0,2-10-13504 0</inkml:trace>
  <inkml:trace contextRef="#ctx0" brushRef="#br2" timeOffset="161210.22">23057 9544 911 0,'0'0'0'0,"10"-4"0"15,-2-1 0-15,-2-4 0 0,0 1 1040 0,-6 8 128 16,8-5 32-16,-8 5 0 0,6-9-176 0,-6 9-48 0,0 0 0 0,0 0 0 16,0 0 416-16,0 0 80 0,0 0 0 0,-7 6 16 15,-3 0-368-15,-2 0-80 0,-1 4-16 0,-1-1 0 16,-1 4-256-16,-3-2-64 0,-2 0-16 0,-2 0 0 15,0-2-80-15,0 0-16 0,-1-4 0 0,3-1 0 16,-1-2 96-16,2-2 16 0,0-2 0 0,3-2 0 16,-1-1-64-16,3-7 0 0,2-2 0 0,0-3 0 15,1-6-320-15,2-4-80 0,1-5-16 0,4-5 0 16,2-6-224-16,2 0 128 0,2-1-128 0,5 0 0 16,2 4 0-16,2 1 0 0,6 4 0 0,0 3 0 15,2 2 0-15,2 5 0 0,-1 5 0 0,2 5-160 16,1 3 160-16,-1 9 0 0,4 0-144 0,-1 4 144 15,-1 2 0-15,1 8 0 0,-2 2 0 0,-4 6 0 16,-2 5-144-16,-3 6 144 0,-2 5 0 0,-2 6 0 16,-4 1 0-16,-1 7 0 0,0 5 0 0,-5-1 0 0,-2 0 0 0,-2-4 0 15,-2-5 0-15,-6-4 0 0,0-7 0 0,-2-3 176 16,0-6-176-16,0-1 160 0,-2-4 272 0,1-5 48 16,-1-4 16-16,-2-4 0 0,-1-3 48 0,-2-4 16 15,1-4 0-15,1-6 0 0,0-3-256 0,1-6-48 16,2-4-16-16,0-5 0 0,1 0-240 0,2-4 128 15,2-3-128-15,2 1 0 0,3-1 0 0,3 0 0 16,3 1 0-16,3 3 0 0,1 3 0 0,3 2 0 16,1 7 0-16,3 3 0 0,1 5-144 0,2 4 144 15,2 3 0-15,3 1-144 0,2 4 144 0,1 5-128 16,3 2 128-16,1 5-128 0,-2 0 128 0,-1 4-192 16,-1 3 192-16,-2 4-192 0,-2 1 192 0,-4 0-160 15,-2 1 160-15,-2-4-160 0,-5-2 160 0,-3 0 0 0,0-1 0 0,-2-1 0 16,-2-6 0-16,2-11 144 0,-2 8-16 15,2-8-128-15,0 0 512 0,0 0 0 0,-10 4 0 0,2-4 0 16,-3-3-96-16,2-1-32 0,-2-5 0 16,3 2 0-16,-1 0-224 0,4 0-160 0,-3 2 192 0,8 5-192 15,-9-6 0-15,9 6 0 0,-8-3 0 0,8 3-10512 16,0 0-2096-16</inkml:trace>
  <inkml:trace contextRef="#ctx0" brushRef="#br2" timeOffset="162625.51">20705 10952 13183 0,'-14'1'576'0,"14"-1"128"0,-9 4-560 0,2 0-144 0,7-4 0 0,0 0 0 0,-8 4 720 0,8-4 112 16,0 0 32-16,0 0 0 0,0 0-400 0,0 0-80 15,0 0 0-15,0 0-16 0,0 0-368 0,0 0 144 16,8 5-144-16,3-1 0 0,-1-4 192 0,2-1-192 15,1-2 192-15,-1 0-192 0,1 1 304 0,5-2-48 16,0-2-16-16,2 1 0 0,3 0-64 0,0-2-16 16,0 3 0-16,1 1 0 0,1 0 16 0,1-1 0 15,0-3 0-15,-2 3 0 0,1-1 112 0,-1-4 32 16,-1 1 0-16,3-3 0 0,0 2-64 0,0-3-16 16,2 2 0-16,0 1 0 0,-1-2-64 0,0 2-16 0,-1-2 0 15,4 4 0-15,0-2-160 0,2 3 192 0,-4-4-192 0,1 1 192 16,3-3-16-16,-5 4 0 0,-2-4 0 15,-1 3 0-15,-2-2 80 0,1 1 32 0,0-1 0 0,1-3 0 16,1 2-64-16,1 0-16 16,0-2 0-16,1-2 0 0,-2-1-64 0,1 1-16 0,-1-1 0 0,1 1 0 15,4-2-128-15,-1-1 192 16,-1 0-192-16,0 0 192 0,-1 1-192 0,0-1 192 0,-2-1-192 0,-2-1 192 16,-4 2-192-16,-1 1 0 0,0 1 144 0,-1-1-144 15,1 1 0-15,1 2 144 0,-2-2-144 0,1 2 0 16,-2-1 128-16,2 0-128 0,0 1 0 0,-3 1 0 15,2-2 128-15,-2 0-128 0,-1 0 0 0,1 2 0 16,0 2 0-16,-1 0 128 0,2-2-128 0,-1 1 0 16,0 3 224-16,2-3-64 0,-2 2-16 0,-1 2 0 15,-3-3 48-15,2 3 0 0,3-3 0 0,-2 0 0 0,-1 2-64 16,-1-1 0-16,-1 2 0 0,0-4 0 0,2 2-128 16,-1 1 128-16,-2-4-128 0,-1 1 128 0,-2 0-128 15,2-1 0-15,-1-1 144 0,-1 2-144 0,4 0 176 0,-4-1-48 16,3-1 0-16,-2-1 0 0,2 2-128 0,0-2 192 15,2 2-192-15,-1-1 192 0,-1 0-192 0,-1-2 128 16,-1 0-128-16,0 0 128 0,2 1-128 0,0 0 0 16,-1 0 0-16,1 3 0 0,0-1 128 0,-1-1-128 15,1-2 0-15,0 3 128 0,1 2 16 0,-1-2 0 16,0-2 0-16,1 4 0 0,2 0-16 0,1 0 0 16,0-4 0-16,1 2 0 0,-1-1-128 0,3 2 0 15,1-1 144-15,-3 0-144 0,-1-1 0 0,0 0 128 16,-3 1-128-16,5-1 0 0,-3-1 0 0,3 0 0 0,-2-2 0 15,-2 2 128-15,0 0-128 0,-2 0 0 0,0-2 0 0,0-1 0 16,1-1 0-16,-1 1 0 0,-1-1 0 0,0 1 0 16,-1-3 0-16,3-1 0 0,-3 1 0 0,4 0 0 15,-2 5 128-15,2-2-128 0,-1-1 160 0,2 0-160 16,-1-1 144-16,1 0-144 0,0 0 128 0,-2 0-128 16,2 1 128-16,0 0-128 0,-1-2 0 0,1 2 128 15,1 1-128-15,0 0 0 0,0-2 0 0,0 1 0 16,-3 2 0-16,2-1 0 0,1-1 0 0,0-1 0 15,-1 0 0-15,1 2 0 0,-3 0 0 0,3-2 0 16,-1 0 0-16,1 0 0 0,-1 1 0 0,2-4 0 16,-4 1 0-16,3 1 0 0,2-2 0 0,-6 3 0 15,0-1 0-15,0 2 0 0,-1-2 128 0,1-2-128 0,-1 1 0 16,1-1 0-16,0-2 0 0,1 2 0 0,-3-2 0 16,1 0 0-16,0 2 0 0,1-3 0 15,1 1 0-15,0-6 0 0,-1 1 0 0,2 3 128 0,-1-2-128 0,2-3 0 16,0-2 0-16,1 2 0 0,-1 4 0 0,0-1 0 15,0 2 0-15,1 1 0 0,0-1 0 0,0 3 0 16,-1 2 0-16,-1-1 0 0,1 3 0 16,-3 3 0-16,-1 2 0 0,-1 1 0 0,-2 1 0 0,0 1 0 15,-2-1 0-15,0 5 0 0,-3 0 0 0,-1 9 0 16,0 0 0-16,-4-7 0 0,-1-1 0 0,5 8 0 16,0 0 0-16,0 0 0 15,-7-5-704-15,7 5 0 0,0 0-16 0,0 0 0 16,0 0-1632-16,0 0-320 0,0 0-64 0</inkml:trace>
  <inkml:trace contextRef="#ctx0" brushRef="#br2" timeOffset="163138.85">23605 7786 8287 0,'0'0'736'0,"-9"4"-592"0,-1-3-144 0,10-1 0 0,0 0 1328 0,-10-4 224 15,10 4 48-15,-6-5 16 0,4-4-544 0,2 2-112 16,2-6-32-16,4-1 0 0,1-4-416 0,5-1-96 15,2-1-16-15,-2-3 0 0,4-5-16 0,0 1-16 16,1-5 0-16,0 1 0 0,2-5 128 0,3 0 16 16,0 2 16-16,2 1 0 0,-3-1 160 0,2-2 16 15,4 2 16-15,1 0 0 0,-1-2 32 0,1 2 0 16,1-2 0-16,1 0 0 0,5 0-256 0,-4-1-48 16,4 0-16-16,-6 1 0 0,-1 1-208 0,-5 2-32 15,0 1-16-15,-3 4 0 0,-1-1-32 0,3 1 0 0,-2 5 0 0,-2 4 0 16,-4 4-16-16,-1 2-128 15,-2 4 192-15,-1 3-64 0,0-1 16 0,-10 7 0 16,0 0 0-16,13 3 0 0,-1 1-144 0,-5 2 160 16,1 7-160-16,-1-1 160 0,1 5-32 0,-2 2-128 0,-1 3 192 0,-1 0-64 15,0 1 32-15,-1 3 0 0,-3-3 0 0,-2 1 0 16,0 4 192-16,-1-4 32 0,-1 0 16 16,-1 3 0-16,-2-3-80 0,-2 3-32 0,-1-3 0 0,1 1 0 15,-1-2-288-15,1-3 128 0,0 1-128 0,1-2 0 31,3-1-1504-31,1-2-416 0,2-1-64 0</inkml:trace>
  <inkml:trace contextRef="#ctx0" brushRef="#br2" timeOffset="166287.47">23928 13072 1839 0,'0'0'0'0,"-7"8"160"0,2 2-160 0,-1-5 0 0,-2 0 0 0,1 2 0 0,0-2 320 0,0 1 48 16,-4 0 0-16,1 0 0 0,0-3-368 0,-1 2 128 15,1 2-128-15,-2-3 0 0,-2 1 528 0,3 1 48 16,-3-1 0-16,0 0 0 0,-2 3 336 0,4-3 80 15,-1 1 16-15,0 3 0 0,2-2-320 0,-2 1-64 16,-1-1-16-16,-1 0 0 0,-2 2 32 0,0-2 0 16,0 2 0-16,-2-3 0 0,-4 0 224 0,1 2 48 15,2-4 16-15,0 0 0 0,-2-4 96 0,2-2 0 16,1 1 16-16,1-3 0 0,1-1-16 0,2-5 0 0,0 0 0 16,-3-3 0-16,2-3-368 0,-1-1-80 0,4-2 0 0,2 0-16 15,1-1-160-15,2-3-16 0,3 1-16 0,3-1 0 16,-1 0-224-16,4-3-144 0,2 1 192 0,2-1-192 15,1 0 128-15,2-2-128 0,2 3 0 0,2 2 0 16,0-2 0-16,2 3 0 0,0 3 0 0,-1 1 0 16,1 0 0-16,1 6 0 0,0 4 0 15,2 0 0-15,1 5 0 0,0 3 0 0,-1 2 0 0,0 6 0 16,-2-2 0-16,0 7 0 0,1 1 0 0,-1 1 0 16,0 0 0-16,-1 3 0 0,-4 1 0 0,0 4 0 15,-2-1 160-15,-2 1-160 0,-3 5 128 0,-2-3-128 16,-2 4 272-16,-2-2-16 0,-6 2-16 0,1-2 0 15,-5 1 32-15,-4 1 16 0,-3-2 0 0,-2 1 0 0,-2-4-112 16,-1 0-32-16,-4-4 0 0,2 1 0 16,1-6 16-16,2-2 0 0,0-2 0 0,1-6 0 0,3-4 240 15,2-2 48-15,3-1 16 0,0-7 0 0,2-3-64 16,3-6-16-16,2-3 0 0,3-7 0 0,4-3-192 0,2 0-64 16,5-5 0-16,6-5 0 0,2-1-128 0,5 0 0 15,1-5 0-15,6 5 0 0,-1-1 0 0,4 6 0 16,2 3 0-16,3 5 0 0,0 0 0 0,5 6 0 15,-4 4 0-15,-2 5 0 0,-4 1-176 0,-2 7 176 16,-1 2-128-16,-2 4 128 0,-3 4-192 0,-2 3 64 16,1 6 0-16,-3 5 0 0,-3 5 0 0,-1 5 0 15,-4-2 0-15,-3 6 0 0,-3 2 128 0,-4 2 0 0,-3 1 0 16,-4 1 0-16,-2 0 0 0,-4-1 0 0,-3-4 0 16,0 0 0-16,-1 0 0 0,0-2 176 0,-1-6-176 15,-1 0 192-15,-2 0-192 0,0-6 128 0,1-5-128 16,-2-7 128-16,1-3-128 0,3-4 128 0,1-5-128 0,4-5 128 15,2-7-128-15,0-3 0 0,1-5 0 0,3-9 128 16,3-1-128-16,4-6 0 0,5-7 0 0,3-2 0 16,3-2 0-16,7 5 0 0,1 0 0 0,3 6 0 15,4 2 0-15,1 5-144 0,-2 2 144 0,1 9 0 16,0 5 0-16,-2 4 0 0,2 5 0 0,2 7 0 16,-2 4 0-16,3 7-128 0,0 5 128 0,-2 7 0 15,-5 2 0-15,-2 8 0 0,-2 5-128 0,-3 5 128 16,-3 7 0-16,-4 1 0 0,-7 0 0 0,-3-1 0 15,-7-1 0-15,-3-4 0 0,-3 2 0 0,-5-3 0 16,-4-2 128-16,-2 0-128 0,-1-3 176 0,0-3-176 0,0-5 256 0,2-3-64 16,0-5-16-16,0-8 0 0,-4-5 16 15,2-7 0-15,-1-5 0 0,2-6 0 0,2-7 128 0,1-4 48 16,1-8 0-16,3-5 0 0,2-5-208 0,4-3-32 16,4-5-128-16,3 4 192 0,7-3-192 0,4 4 0 15,3-2 0-15,1 2 0 0,6 2 0 16,4 5 0-16,3 3 0 0,1 7 0 0,0-1 0 0,3 8 0 15,0 7 0-15,0 1 0 0,-2 7-160 0,-1 4 160 16,-2 7-128-16,-1 5 128 0,-1 3-208 0,-2 7 32 16,-2 5 16-16,-4 8 0 0,-1 2 160 0,-4 3-192 15,-3-1 192-15,-4-3-192 0,-5-1 192 0,-2-1 0 16,-3 0 0-16,0-4-128 0,-2 1 128 0,0-1 128 16,-4-6-128-16,0-3 176 0,0-7 32 0,1-4 16 0,0-6 0 15,-1-2 0-15,4-4 96 0,2-6 32 0,-1-5 0 0,3-7 0 16,1-4-96-16,2-9-32 0,1-4 0 0,2-3 0 15,4-8-224-15,5 0 128 0,2-4-128 0,2-1 0 16,2 4 0-16,4 7 0 0,3 5 0 0,4 5 0 16,-4 5 0-16,1 6 0 15,-2 5 0-15,1 4 0 0,-3 9 0 0,1 4 0 16,-2 6 0-16,-2 3 0 0,1 7 0 0,-4 4-192 0,-5 5 192 0,0 3-160 16,-3 6 160-16,-2 2 0 0,-4 0 0 0,-3-1 0 15,-1-2 0-15,-1 1 0 0,0 0 0 0,-2-5 0 16,1-4 0-16,-2-2 0 0,3-4 0 0,1-5 0 15,1-4-1136 1,1-3-288-16,7-9-64 0</inkml:trace>
  <inkml:trace contextRef="#ctx0" brushRef="#br2" timeOffset="168155.15">20985 11414 5519 0,'0'0'240'0,"-6"11"64"0,1-3-304 0,-1-1 0 0,6-7 0 0,-3 9 0 15,3-9 1472-15,0 0 256 0,-7 7 32 0,7-7 16 16,0 0-1008-16,0 0-192 0,0 0-32 0,0 0-16 16,0 0-48-16,0 0-16 0,0 0 0 0,0 0 0 15,0 0-80-15,0 0 0 0,0 0-16 0,0 0 0 16,10-2 16-16,1 0 0 0,-11 2 0 0,14-3 0 15,-3 3 128-15,-1-1 48 0,-10 1 0 0,15-1 0 16,1 1-64-16,-1 0-16 0,2 0 0 0,2 1 0 16,2 0-96-16,3 0 0 0,0 3-16 0,2 3 0 15,1-1-48-15,1-2-16 0,0 3 0 0,3 1 0 16,2 3-64-16,3 0-16 0,1 1 0 0,1 0 0 0,-1-3 16 0,-3 1 0 16,-1-3 0-16,0 2 0 0,3-2-240 15,-1 0 144-15,1 2-144 0,2 0 128 0,-2 1-128 0,1 3 0 16,-2-3 144-16,3 3-144 0,4-3 144 0,-1 2-144 15,-4-1 192-15,-4-1-192 0,-3 3 272 0,1 2-48 16,-2-1-16-16,2 3 0 0,0 0-32 0,1 1-16 16,-1 0 0-16,-1 1 0 0,-1 4-32 0,2 0 0 15,-2 5 0-15,3-2 0 0,1 4 0 0,-2-5-128 16,-4 2 192-16,1-4-64 0,0 1-128 0,0 0 192 16,-3-4-192-16,-1 1 192 0,-3-1-64 0,5 0 0 15,0 1 0-15,0 3 0 0,-2-3-128 0,1 2 192 16,3-2-192-16,-1 0 192 0,0 0-192 0,-1-1 0 15,1 0 144-15,0 4-144 0,0 1 0 0,-1-4 0 0,-2 0 0 0,-2-2 128 16,0-2 48-16,-1 1 16 0,-2-1 0 0,-1-1 0 16,-1-1 64-16,0 2 32 0,-3 1 0 0,2-2 0 15,-4 0-96-15,5-1 0 0,1 1-16 0,-1 1 0 16,0-1-176-16,-1 1 192 0,1 1-192 0,1 0 192 16,0-2-192-16,1 1 128 0,-2 0-128 0,1 0 128 15,0-2-128-15,0 2 0 0,0 0 144 0,1 0-144 16,1-2 0-16,-1 2 0 0,-1-1 0 0,0 1 128 15,2 1-128-15,-2-2 0 0,-2 1 0 0,3-2 128 16,-2 1-128-16,-1 1 0 0,-2-4 0 0,-1 2 128 16,0 1-128-16,0 1 192 0,1-2-64 0,-3 3 0 15,-1 0 0-15,3 0 0 0,3-2 0 0,0 2 0 16,-2-3 0-16,1 3 0 0,1-2 0 0,4 1 0 0,-1-2-128 16,0 2 128-16,0-3-128 0,1 0 128 0,0 1-128 0,2-1 0 15,-2-5 0-15,3 4 128 0,1-3-128 0,-1 2 0 16,-1 4 0-16,-1-4 0 0,1 0 0 0,0 1 0 15,-1 2 0-15,-2-1 0 0,0 0 0 0,-1 0 0 16,-1 0 0-16,-2 1 0 0,0 0 0 0,2-1 0 16,-1 2 0-16,1-1 0 0,-4 1 0 0,1 1 0 15,-1-1 0-15,4 2 128 0,0 0-128 0,-2 0 0 16,0 0 128-16,2 2-128 0,0 0 0 0,1 4 0 16,0-3 0-16,0 0 128 0,0 0-128 0,-2-1 0 15,-1-2 0-15,1 1 0 0,-4 1 0 0,1-1 0 0,0 3 0 16,-1-2 0-16,0 1 0 0,-1-1 128 15,1 3-128-15,-1 0 0 0,1-2 0 0,-1 2 0 0,1 5 0 16,0-1 0-16,-4 3 0 0,2-3 0 0,-4 1 0 16,1-4 128-16,-1 0-128 0,-1-1 0 0,2-3 0 15,-2 3 0-15,0-2 0 0,-1 0 128 0,1-2-128 0,0 0 0 16,-3 0 0-16,3 1 0 0,2-3 0 0,-2 1 0 16,-3-4 0-16,3-1 0 0,3 0 0 0,-5-1 0 15,0-3 0-15,1 1-160 0,0-3 160 0,0 2-160 31,-4-9-384-31,0 0-80 0,0 0-16 0,0 0 0 0,0 0-640 16,0 0-144-16,0 0-32 0,-8-13-11968 0</inkml:trace>
  <inkml:trace contextRef="#ctx0" brushRef="#br2" timeOffset="168568.77">23972 14323 17503 0,'-5'6'1552'0,"-1"6"-1232"15,-1-2-320-15,5 4 0 0,1 1 640 0,3 3 64 16,2 0 0-16,1 1 16 0,1 1-144 0,4 7-48 0,2-3 0 0,2 3 0 15,0-1 208-15,4 0 32 0,-2 1 16 16,1-2 0-16,1 2-96 0,-1-4-32 0,1-2 0 0,0 1 0 16,-2-1-208-16,2-3-32 0,-1-5-16 0,-1-2 0 15,1-3-144-15,2 0-16 0,1-7-16 0,1-1 0 16,-4-4 32-16,2-4 16 0,0 0 0 0,2-6 0 16,0-4 336-16,0-3 64 0,-2-4 16 15,1-2 0-15,1-3 48 0,1-3 16 0,1-4 0 0,-1-4 0 16,-1-3-304-16,-1-2-48 0,-1 3-16 0,0-2 0 15,-2 5-240-15,4 3-144 0,-3 2 160 0,-3 5-160 16,0 5 0-16,-1 2 0 0,0 5 0 0,-1 5 0 16,0 2-1632-1,-1 6-224-15,-2-2-32 0,-10 7-12672 0</inkml:trace>
  <inkml:trace contextRef="#ctx0" brushRef="#br2" timeOffset="171949.01">21439 11888 20207 0,'0'0'896'0,"-7"-5"192"0,7 5-880 0,-5-7-208 16,-2-2 0-16,3 3 0 0,4 6 176 0,-4-6-16 0,4 6 0 0,-5-11 0 16,1 4 96-16,0-2 32 0,1 1 0 0,-1 1 0 15,4 7-288-15,-5-8 0 0,-2-2 128 0,2 4-128 16,0-3 0-16,5 9 0 0,-6-9 0 0,1 2-144 15,5 7 144-15,-7-7 0 0,7 7 0 0,-9-4 0 16,2 0 128-16,7 4 48 0,-7-6 16 0,7 6 0 16,-11-4 192-16,3 1 64 0,8 3 0 0,-10-2 0 15,0-1-80-15,1 1-16 0,0-2 0 0,0 1 0 16,-1 1-96-16,0 1-32 0,-1-2 0 0,-1 1 0 16,-1-1-32-16,1-1 0 0,-1 2 0 0,0-1 0 15,1 1 96-15,-1 0 16 0,0 0 0 0,-1-1 0 16,0-1-80-16,0 3-16 0,-2-1 0 0,-1-1 0 15,1 2-208-15,-2-2 176 0,-2 1-176 0,-1 0 160 16,1-3-32-16,-2 3-128 0,1-1 192 0,-1 2-64 0,-1-2 80 16,0 2 16-16,-1 0 0 0,0 0 0 0,-1 1-32 15,-2 1-16-15,-1-1 0 0,-1 0 0 0,-1-1-176 0,1 2 0 16,0 3 144-16,-3-3-144 0,-1-1 128 0,0 1-128 16,-1 1 128-16,1-2-128 0,0 0 0 0,3 0 128 15,2-2-128-15,0 1 0 0,1 1 0 0,0 1 0 16,0 1 0-16,-1-1 0 0,0 0 0 15,0 2 0-15,2 2 0 0,-2-1 0 0,0-3 0 0,-2 0 0 16,1 0 0-16,-1-1 0 0,2 0 128 0,1 0-128 16,0 0 128-16,3-1-128 0,1 0 176 0,4 1-48 15,1-1 0-15,2-1 0 0,-1 1-128 0,3 0 0 0,2-1 144 16,0-1-144-16,-1 0 128 0,2 2-128 0,0 1 160 0,0-1-160 16,0-2 0-16,3 3 128 0,1-1-128 15,-1-3 0-15,0-4 0 0,2 3 0 0,1 1 128 0,5 4-128 16,-6-6 0-16,6 6 0 0,0 0 128 0,-5-8-128 15,1 2 0-15,4 6 0 0,0 0 128 0,0 0-128 16,-4-9 0-16,4 9 0 0,-3-6 0 0,3 6 0 31,0 0-512-31,0 0 16 0,6-10 0 0,-1 5 0 16,-5 5-1280-16,12-7-256 0,0 2-48 0</inkml:trace>
  <inkml:trace contextRef="#ctx0" brushRef="#br2" timeOffset="173318.77">23619 18882 15663 0,'-8'-16'688'0,"3"3"144"0,0 0-656 0,1 1-176 0,0-6 0 0,3 1 0 15,0 0 1296-15,1 0 240 0,-3-1 32 0,3 3 16 16,3 2-1200-16,-2 2-224 0,0-4-160 0,-2-1 192 16,0 2 80-16,1 2 32 0,-3 2 0 0,2-3 0 0,-4 4 64 15,4-4 16-15,-1 3 0 0,1 1 0 0,-1-2-128 0,-1 3-32 16,0-2 0-16,3 10 0 0,-2-8-224 0,-1-1 0 16,-2 2 0-16,5 7 0 0,-2-7 0 0,2 7 192 15,-5-8-48-15,5 8-16 0,0 0 384 0,0 0 64 16,-7-8 0-16,1 0 16 0,6 8 32 0,-5-6 0 15,0-3 0-15,0 3 0 0,5 6-176 0,-8-5-16 16,0-3-16-16,-2 2 0 0,3 2-160 0,-4-3-48 16,0 2 0-16,0 2 0 0,-3-3-32 0,-2 1-16 15,0 3 0-15,-3 2 0 0,-2-1-160 0,-1 1 192 16,-1 0-192-16,-3 2 192 0,5 1-64 0,-2 3-128 16,0-1 192-16,0 7-64 0,0-5 0 0,-1 6-128 0,-3-3 192 15,2 4-64-15,-1 4-128 0,1 5 0 0,0 2 0 16,-2 3 0-16,3 4 0 0,1 5 0 0,5 1-128 15,0 6 128-15,0 2 0 0,8 1 0 0,-1 1 0 16,2-1 0-16,3 2 0 0,2 2 0 16,1-1 0-16,3-1 0 0,0-1 0 0,3-1 0 0,1-5 0 0,2-3 0 15,3-2 0-15,2-2 0 0,-1-5 0 0,8-1 0 16,0-5 0-16,5-3 0 0,1-3 0 0,5-1 0 16,4 1 0-16,-1-1 0 0,4-3 0 0,-1-4 0 15,-2-1 0-15,0-5 128 0,2-2-128 0,3-2 128 16,0-5-128-16,1-3 192 0,0-3-192 0,1 0 192 15,3 2 144-15,1-7 48 0,-1 1 0 0,1-3 0 16,-4 1 0-16,-3-4 16 0,-2 1 0 0,0-4 0 16,-1 1-144-16,0 0-16 0,-1-4-16 0,0-1 0 0,-1-5-32 15,-1-1 0-15,0-3 0 0,-4 0 0 0,-2-3-192 16,1-1 176-16,-4 3-176 0,-3 0 160 0,-4-2 160 0,-2 3 48 16,-5-1 0-16,-1-2 0 0,-6-2 80 0,-2 2 32 15,-8-2 0-15,0 0 0 0,-5 3-96 0,-2 2 0 16,-5 5-16-16,-2 6 0 0,-2 1-112 0,-3 4-32 15,1 0 0-15,-3 4 0 0,-3 1-224 0,-3 4 128 16,-1 3-128-16,2 2 0 0,-1 2 0 0,0 7-288 16,3 5 32-16,-2 3 16 15,-1 7-2608-15,3 6-528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15:15.960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7132 5302 8287 0,'-5'-15'736'0,"1"4"-592"0,4-1-144 0,0 1 0 15,0 3 1072-15,0-1 176 0,0 2 32 0,4 1 16 16,-3-2-352-16,-1 8-80 0,2-7-16 0,-2 7 0 15,0-9-336-15,0 9-80 0,-3-7-16 0,3 7 0 16,-5-9 64-16,-1 4 16 0,-4 1 0 0,1 0 0 16,-4 2-336-16,-4-1-160 0,-3 3 160 0,-4 3-160 15,-4-1 144-15,-3 1-144 0,-7-2 128 0,-5 0-128 16,-9 3 144-16,-5-1-144 0,-3 0 160 0,-6 0-160 16,0-2 320-16,-3 2-48 0,-2 1 0 0,-8 1 0 15,-8 1 16-15,1-1 0 0,4 1 0 0,3 3 0 0,1-2-80 16,1 3-16-16,-7-4 0 0,3-1 0 15,3 2 0-15,4-4-16 0,3 5 0 0,0-2 0 0,0-3-176 16,-4-1 0-16,-3 1 0 0,1-2 128 0,2-1-128 0,1 2 0 16,0 1 144-16,-6 1-144 0,-9 1 0 15,0-1 0-15,3-1 0 0,1 3 0 0,-3 0 0 16,-1 2 0-16,-3-4 0 0,5-2 0 0,8-2 0 0,6 0 0 16,9 2 128-16,0-1-128 0,1-1 0 0,5 0 0 15,1-1 0-15,4-1 128 0,2 1-128 0,4-3 0 16,2-1 0-16,5 1 0 0,2 2 0 0,2 1 128 15,3-3 0-15,2 2 0 0,3 1-128 0,2-1 144 16,-2 0-144-16,2 0 160 0,2-1-160 0,3 1 0 16,-1-2 144-16,4 1-144 0,4 0 224 0,3 0-32 15,2-2 0-15,1 4 0 0,8 1 64 0,0 0 16 16,-6-3 0-16,6 3 0 0,0 0-64 0,0 0-16 0,0 0 0 16,0 0 0-16,0 0-192 0,0 0 0 0,4 9 0 0,2 5 0 15,0 0 0-15,1 1 0 0,0 2 0 0,2 3 0 16,0 3 0-16,0 5 0 0,-1-3 0 0,-3 8 0 15,1 2 0-15,-2 4 0 0,-3 8 0 0,-2 1 0 16,-2 5 0-16,-3 6 0 0,-4 2 0 0,-4 4 0 16,-4-3 0-16,-5 7 0 0,-2 1 0 0,-2-1 0 15,0-5 0-15,-1 1 0 0,2-5 128 0,-2 1-128 16,2-2 0-16,-2-1 0 0,3-1 0 0,2 0 0 16,2-6 192-16,1 0-48 0,4-1-16 0,2-3 0 15,3-4-128-15,2-2 0 0,0-5 0 0,1-1 0 16,2-7 0-16,-2-5 128 0,3-4-128 0,1-2 0 15,4-3 128-15,0 0-128 0,-1-5 0 0,1-9 128 0,0 0-128 0,5 10 0 16,-5-10 0-16,5 7 0 16,-5-7 192-16,12 6-32 0,-12-6-16 0,14 1 0 0,1 1 64 0,3-4 16 15,2 0 0-15,2-3 0 0,4-2-96 0,2 2 0 16,4-4-128-16,4 3 192 0,2-4-192 0,5 5 128 16,8-4-128-16,2 3 0 0,2 3 128 15,2-2-128-15,-2 0 0 0,3 1 0 0,2 2 0 0,3 0 0 16,4 4 0-16,4 0 0 0,0-1 0 0,0 2 0 15,-1 2 0-15,2-1 0 0,3-2 0 0,6 2 0 16,5 0 0-16,-5 2 0 0,-1-2 0 0,-2 1 0 16,-3-2 0-16,8 1 0 0,2 1 0 0,-3 0 0 15,2-1 0-15,-2 2 0 0,-2-4 0 0,5 2 0 16,4 0 0-16,-3 0 0 0,-3 0 0 0,-2-3 128 0,-1-2-128 16,3-1 0-16,0 1 0 0,-1 0 0 0,-2-3 0 15,-3 2 0-15,-6 0 0 0,-3 0 0 0,-3 0 0 0,0 0 0 16,-3-1 0-16,-2 0 0 0,-3 0 0 0,-6 0 0 15,-8 0 0-15,-1 1 0 0,-2 0 0 0,-4 1 0 16,-2-3 0-16,-4 1 0 0,-3-2 128 0,-2 4-128 16,2 0 0-16,-3-1 176 0,-4-1-176 0,3-1 160 15,-1 2 80-15,-1 1 16 0,0 0 0 0,-1-2 0 16,0 1-256-16,-2-3 128 0,-1-4-128 0,-2 1 0 16,-1-5 144-16,-1 2-144 0,-4-5 128 0,-2-5-128 15,0-3 176-15,-1-8-48 0,-1-2-128 0,-2-4 192 16,-3-3-192-16,0-6 176 0,0-2-176 0,-2-5 160 15,-1-6-160-15,-3-2 160 0,1-5-160 0,2-1 160 16,-1 2 32-16,1 0 16 0,2 0 0 0,0 8 0 16,-1 0 304-16,1 8 48 0,1 1 16 0,0 7 0 0,0 0 48 15,0 7 16-15,0 2 0 0,-1 5 0 0,-2 0-368 0,-1 6-64 16,-1 3-16-16,-1 3 0 0,-3 2-384 16,-2 5-96-16,-2-1-16 0,-6 5 0 15,-7 5-2896-15,-4 0-592 0</inkml:trace>
  <inkml:trace contextRef="#ctx0" brushRef="#br0" timeOffset="2036.26">11834 5152 8287 0,'0'0'736'0,"-5"7"-592"0,0-1-144 0,5-6 0 15,-5 8 1424-15,5-8 256 0,-5 6 48 0,5-6 16 16,-4 9-800-16,4-9-176 0,0 0-16 0,0 0-16 16,0 0-32-16,0 0 0 0,0 0 0 0,0 0 0 15,0 0 96-15,0 0 16 0,0 0 0 0,0 0 0 16,0 0-208-16,4-12-32 0,1 0-16 0,1 0 0 16,1-2-176-16,0-1-48 0,1 0 0 0,0-2 0 15,0-1-192-15,1 1-144 0,1-1 192 0,-2 1-192 16,1 3 176-16,0 0-176 0,1 0 160 0,0 3-160 15,0 1 176-15,-1-2-176 0,-1 5 192 0,0 0-192 16,-8 7 0-16,10-2 0 0,-10 2 0 0,10 1 0 16,-10-1 0-16,10 10 0 0,0-1 0 0,-2 4 0 15,-3 1 0-15,0 5 0 0,-1 0 0 0,-2 5 0 0,-2 4 0 16,-1-1 0-16,0 3 0 0,1 0 0 16,1-5 0-16,0 0 0 0,1-4 0 0,-1-2 0 15,1-3 0-15,0 0 0 0,0-8 0 0,-2-8 0 0,5 11 0 0,-5-11 0 16,0 0 0-16,0 0 0 0,0 0 288 0,9-4-48 15,0-3-16-15,-1 1 0 0,-2-7 256 0,2-1 48 16,1-2 16-16,0-1 0 0,-2 2-224 0,2-3-64 16,0-3 0-16,0 0 0 0,-1 2-96 0,0 2-32 15,0-1 0-15,2 1 0 0,2 2-128 0,0 4 0 16,0-2 0-16,3 5 0 0,5-1 0 0,-2 4 0 16,1-1 0-16,3 2 0 0,1 2 0 0,2 0 0 15,-2 2 0-15,2 2 0 0,2-1-192 0,0 1 192 16,0 1-192-16,-2 2 192 15,-3-1-784-15,-3 2-48 0,-5 2 0 0,-3-3-11904 0</inkml:trace>
  <inkml:trace contextRef="#ctx0" brushRef="#br0" timeOffset="2734.37">13028 4673 20959 0,'-12'-8'928'0,"12"8"192"0,0 0-896 0,0 0-224 0,0 0 0 0,0 0 0 0,0 0 144 0,-6 7-16 16,0-1 0-16,-1 6 0 0,2-1 144 0,-1 6 32 15,-2 2 0-15,2 4 0 0,-1-1 32 0,2 1 16 16,0 0 0-16,0 0 0 0,-1 0-224 0,2 0-128 16,2-2 160-16,0-3-160 0,0-5 128 0,4-2-128 15,1 1 0-15,-3-12 144 0,0 0-144 0,10 5 160 16,0-4-160-16,3-1 160 0,0-1-160 0,3-2 0 15,3-7 0-15,4 1 128 0,-3-3-128 0,4-2 160 0,3-3-160 16,-3-1 160-16,0 0-160 0,-2-1 0 0,-2-1 0 16,0 0 0-16,-3-3 320 0,0 1 0 0,-2 3-16 0,0 3 0 15,-1 3 0-15,-1 0 0 0,-2 3 0 0,0 5 0 16,-1 2-112-16,-10 3-32 0,11 6 0 0,-1 5 0 16,-2 3-160-16,0 6 0 0,-2 4 144 0,-1 7-144 15,0 3 0-15,-4 3 0 0,-1 6 0 0,-1 6 0 16,-6 4 0-16,-2 2 0 0,-4 4 0 0,-4 0 0 15,0-3 0-15,-4-4-208 0,1-5 48 0,0-4 16 16,-1-7 144-16,0-8-160 0,-1-3 160 0,-2-5-160 16,-4-3 160-16,0-6 0 0,-4 0 160 0,0-5-160 15,1-2 256-15,-1-4-32 0,6-4-16 0,2-1 0 16,1 0 144-16,4-5 32 0,2 1 0 0,3-5 0 16,1-3 80-16,5-1 32 0,2-1 0 0,3 0 0 15,5 0-224-15,3-1-32 0,2 1-16 0,5 1 0 0,3 0-224 0,4 2 128 16,3-1-128-16,6 4 0 0,5 7 0 0,5 0 128 15,4 3-128-15,1 2 0 0,0 1 0 0,0 3 0 16,2 2 0-16,-3 1 0 0,1 2 0 0,-2 4 0 16,-3 4 0-16,-1 3 0 0,-3 1-176 0,-2-1 176 15,-4-1-160-15,-4 0 160 16,-4 1-896-16,-3 0-64 0,-6-1-32 0,-3-1-12176 0</inkml:trace>
  <inkml:trace contextRef="#ctx0" brushRef="#br0" timeOffset="4073.45">7394 8072 15887 0,'-9'-15'704'0,"4"5"144"0,-1-3-672 0,3 0-176 0,1 4 0 0,-1-2 0 16,-1 3 512-16,1 1 64 0,3 7 0 0,0 0 16 16,0 0 16-16,0 0 0 0,-8-6 0 0,8 6 0 15,-9 3-352-15,0 1-80 0,1 2-16 0,8-6 0 16,-6 8-160-16,1 4 0 0,0 1 144 0,0 2-144 0,0 5 0 0,1 2 0 15,-1 5 0-15,1 7 0 0,0 7 0 0,2 5 144 16,-1 0-144-16,-1 10 0 0,-3 5 192 0,-1 6-64 16,0 0 0-16,-3 6-128 0,2 3 208 0,0 4-64 15,0 6-16-15,2 1 0 0,-3 1 16 0,3 1 0 16,0 1 0-16,-1 4 0 0,2 6 64 0,-2-3 16 16,3 2 0-16,0-1 0 0,-3 2 48 0,3-2 16 15,-3 3 0-15,2 0 0 0,-2 0-288 0,0 2 0 16,0 3 0-16,-2 3 0 0,-2 1 0 0,0 4 0 15,1 1 128-15,-5 4-128 0,-1-2 0 0,1 3 160 16,-1 3-160-16,1-1 128 0,-1-1 144 0,1 3 32 16,1 0 0-16,-1-2 0 0,4-3-112 0,-2-4 0 0,0-4-16 0,1-5 0 15,0-6 32-15,3-7 16 0,2-8 0 0,5-5 0 16,1-3 192-16,4-4 32 0,0-1 16 0,3-4 0 16,3-3-240-16,-1 0-48 0,1-7-16 0,0 5 0 15,-2-1-160-15,0 1 0 0,2 0 144 0,-2-4-144 16,-1 2 0-16,1-6 128 0,-3-1-128 0,-1-1 0 15,-4 2 0-15,0 3 0 0,-3 3 0 0,0-2-192 16,0 2-48-16,-3 1-16 0,2-6 0 0,-3 2 0 31,-3-2-304-31,0 1-64 0,-2-1-16 0,2-1-11408 0</inkml:trace>
  <inkml:trace contextRef="#ctx0" brushRef="#br0" timeOffset="5060.97">2646 11092 20271 0,'-12'-9'896'0,"3"7"192"0,-1 0-880 0,3 0-208 16,7 2 0-16,0 0 0 0,0 0 880 0,0 0 128 16,0 0 16-16,0 0 16 0,0 0-784 0,14 1-256 15,-4-1 128-15,2 3-128 0,-2 2 0 0,3-3 128 16,-2-2-128-16,1 3 0 0,4 1 144 0,1-1-144 15,2 2 0-15,0-1 144 0,6 1-144 0,3 2 0 16,3 0 0-16,2-2 128 0,2 3-128 0,7-2 0 16,7 1 0-16,0 2 0 0,1-4 144 0,-1 1-144 15,1 0 160-15,3-2-160 0,1 1 224 0,4 3-48 0,3-2-16 16,4 3 0-16,5-4 48 0,-3-2 16 0,-3 1 0 16,3-1 0-16,2 3-32 0,5-3 0 0,3-1 0 0,3-1 0 15,0-1 0-15,2 0 0 0,-2-1 0 0,4 1 0 16,2 0-32-16,2 0-16 0,2 0 0 0,-1 0 0 15,-3 1-144-15,5 1 0 0,2 1 144 0,-1 1-144 16,-1-4 0-16,0-3 0 0,-2 1 0 0,5 0 0 16,4-3 0-16,0 2 0 0,-3-5 0 0,1 2 0 15,-1-1 0-15,4-3 128 0,7 2-128 0,-5-2 0 16,-3 4 0-16,2-2 0 0,1 3 0 0,2-1 128 16,1-3-128-16,0 4 0 0,-2 1 128 0,6-2-128 15,6 1 0-15,-4-4 144 0,-6 0-144 0,2 2 0 16,0 0 144-16,0 0-144 0,-1-4 0 0,-3 3 144 15,2-2-144-15,2 4 160 0,4-2-160 0,-3 1 160 0,-6-4 64 16,0 4 16-16,5 2 0 0,-3-2 0 0,0 1 16 16,0 1 16-16,-4-4 0 0,4 5 0 0,5 3 48 0,-7-2 0 15,-4-7 0-15,-4 5 0 0,-2 3-112 0,2-1-16 16,2-1 0-16,-4 2 0 0,-7-1 32 0,-3 1 0 16,-1 0 0-16,1 2 0 0,3-2-80 0,-6-1-16 15,-7-2 0-15,-4 3 0 0,-3-2-128 0,-3 3 0 16,-4-3 144-16,-2 3-144 0,2-3 0 0,-4 2 0 15,-3-1 0-15,-6 0 128 0,-4 2-128 0,-6 0-192 16,-2 2 64-16,-3-2 0 16,-2-1-1280-16,-4 1-256 0,-3 0-64 0</inkml:trace>
  <inkml:trace contextRef="#ctx0" brushRef="#br0" timeOffset="7524.93">5078 7925 9215 0,'0'0'816'0,"-6"-4"-656"16,-1-1-160-16,7 5 0 0,0 0 960 0,0 0 176 16,0 0 16-16,0 0 16 0,0 0-384 0,0 0-80 15,0 0 0-15,0 0-16 0,0 0-304 0,0 0-64 0,0 0-16 0,0 0 0 16,0 0 48-16,0 0 16 0,6 11 0 0,-1 0 0 15,0 2 80-15,1 1 0 0,0 1 16 0,6 2 0 16,-3-1-112-16,1 2-32 0,0-1 0 0,0 1 0 16,0-2-128-16,3 2-16 0,-1 1-16 0,0-1 0 15,1 0 32-15,0 1 0 0,-2-2 0 0,4 1 0 16,-1 0 96-16,0 0 32 0,-1 0 0 0,1 2 0 16,0-1 0-16,-1 4 0 0,-1 0 0 0,1 2 0 15,0-1-64-15,0 3-16 0,2-3 0 0,-1 4 0 16,-3-1-80-16,2 2-16 0,0-1 0 0,1 1 0 15,0 1-144-15,0-3 0 0,-2 4 0 0,2-4 128 16,0 1-128-16,0-2 0 0,0 1 0 0,4-3 0 16,0 3 144-16,0-2-144 0,3 3 160 0,-2-2-160 15,0 2 144-15,0-5-144 0,1-1 128 0,-1 3-128 16,-2-3 224-16,1-1-32 0,0 0-16 0,-1 1 0 0,-4 3-176 0,4-2 160 16,-2 4-160-16,1-2 160 0,-1 5-160 15,1-6 192-15,2 2-192 0,-1 0 192 0,-2 3 0 0,1-2 0 16,1 2 0-16,-1-2 0 0,1 2 0 15,-3-1 0-15,1 0 0 0,-1 1 0 0,0-3-64 16,0 2-128-16,0-4 192 0,1 0-64 0,-2 1 96 0,1-3 16 16,3-1 0-16,-2 2 0 0,0 1-16 0,0-2 0 15,2 0 0-15,-1 2 0 0,2-4-32 0,-3 2-16 16,-2-3 0-16,0 2 0 0,0 1-48 0,1 2 0 16,-4-3 0-16,2 0 0 0,-1 0-128 0,-2 0 160 15,1 5-160-15,-1-5 160 0,0 1-160 0,-1-2 128 0,3 2-128 16,-4-3 128-16,1-1 16 0,1 1 0 15,0-2 0-15,1 0 0 0,1-3 48 0,1 1 0 0,-6 2 0 16,3-2 0-16,1 0-48 0,0 0 0 0,0-1 0 0,-1-1 0 16,1 1-144-16,2 1 128 15,-2 2-128-15,0-2 128 0,-1-5-128 0,1 4 192 0,1 0-192 0,-1 0 192 16,0-1-192-16,-1 2 192 0,0 1-192 0,1-1 192 16,0-3-192-16,0 0 128 0,0 2-128 15,2 2 128-15,-1 1-128 0,1-2 0 0,-1-2 0 0,-2 1 0 16,0 0 0-16,-1 2 128 0,2 1-128 0,-1 1 0 15,-1 1 0-15,1 0 0 0,2-4 0 0,-3 0 0 16,-1 2 0-16,2-2 0 0,-2 0 0 0,1 1 0 16,1-2 0-16,0 2 0 0,-2-2 128 0,1-1-128 15,-2 0 0-15,2 2 0 0,0 3 0 0,-1-2 0 16,2-1 0-16,0 1 128 0,-1-2-128 0,-1 0 128 0,-2 0-128 16,4 0 192-16,-1-2-192 0,0 2 192 0,-1-1-192 15,2 0 160-15,0 1-160 0,-1 1 160 0,-2-1-160 0,0 1 160 16,2-1-160-16,0 0 160 0,0 1-160 0,1 1 192 15,0 0-192-15,0 1 192 0,1-1-192 0,2 2 0 16,-1 0 0-16,2 0 128 0,-2-1-128 0,2 0 0 16,-2-3 0-16,1-1 0 0,-2 1 0 0,2 1 0 15,-1 0 0-15,2-1 0 0,-1-1 0 0,1 1 0 16,0 1 0-16,0 0 0 0,-2 0 0 0,2 3 0 16,-1 1 0-16,1 0 0 0,-3-1 0 0,0 3 128 15,1-2-128-15,0 0 0 0,0 0 0 0,1 1 0 16,-2 4 128-16,0-2-128 0,0-1 0 0,-1 1 128 15,-1-2-128-15,1 2 128 0,0 0-128 0,2-2 0 0,-2 2 144 16,0-1-144-16,1 2 0 0,0 0 0 0,0-3 0 0,1 1 128 16,0-2-128-16,-1 0 0 0,-1 1 0 0,1 2 128 15,0-2-128-15,2 0 0 0,-1-2 0 0,2 2 128 16,-3 1-128-16,2 0 0 0,-1 1 128 0,2 0-128 16,0-2 0-16,-2 2 128 0,3-2-128 0,0 3 0 15,-1-2 0-15,-1 0 0 0,4-1 0 0,0 2 128 16,-1 3-128-16,2-3 0 0,2 1 0 0,-1-2 0 15,0-2 0-15,-1 3 0 0,1 1 0 0,0-4 0 16,-1 0 0-16,0 0 0 0,-3-1 0 0,-1 1 0 16,2 0 0-16,1 4 0 0,-3-3 0 0,1 2 128 15,-1-2-128-15,2 3 0 0,-1 2 0 0,0 0 0 16,-1-3 0-16,-1 5 0 0,0-3 0 0,1 5 0 16,-2-1 0-16,2 2 0 0,-1-2 0 0,0 0 0 0,1 2 0 15,1-2 0-15,-1 0 0 0,-2 1 0 0,2-1 0 0,2 3 0 16,2 2 0-16,-1-3 0 0,-1 3 0 15,3 2 0-15,0-2 0 0,0 0 0 0,-2 1 0 0,0-2 0 16,-1-4 0-16,0 2 0 0,0 2 0 0,-1-6 128 16,-1 0-128-16,0-2 0 0,-2-3 128 0,-1 2-128 15,2-1 128-15,-1 0-128 0,1-2 192 0,-1 2-48 16,-1-2 0-16,2 2 0 0,-1 1-144 0,1-4 160 16,-1 0-160-16,-1 0 160 0,2 1-160 0,-2 1 128 15,0-2-128-15,0 2 128 0,-1 0-128 0,0-4 128 16,-1-1-128-16,-2-1 128 0,-1 3-128 0,1-2 160 0,1 1-160 0,-1-4 160 15,-1-2-32-15,2-1-128 0,-5 3 192 16,-2-13-64-16,0 0 0 0,8 9 0 0,-8-9 0 0,7 10 0 16,-7-10-128-16,0 0 160 0,0 0-160 0,7 8 160 15,-7-8-160-15,0 0 160 0,0 0-160 0,0 0 160 16,0 0-160-16,0 0 0 0,0 0 144 0,0 0-144 16,0 0 0-16,0 0 0 0,0 0 0 0,0 0 0 15,0 0-176-15,0 0-96 0,5-8-32 0,-5 8 0 31,0 0-1568-31,6-10-320 0,0 2-64 0</inkml:trace>
  <inkml:trace contextRef="#ctx0" brushRef="#br0" timeOffset="9314.12">8991 14440 8287 0,'-3'-8'736'0,"-1"-3"-592"16,0 1-144-16,2-3 0 0,-1 0 3104 0,2 6 592 15,1 7 112-15,0-10 32 0,0 2-2816 0,0 8-576 16,0-12-96-16,0 12-32 0,0-7 32 0,0 7 0 15,0 0 0-15,0 0 0 0,0-10-96 0,0 10 0 16,0 0-16-16,0 0 0 0,0 0-240 0,0 0 128 0,0 0-128 0,3 12 0 16,-2 2 0-16,-1 8 0 0,-1 5 0 0,1 6 0 15,-2 6 0-15,0 6 0 0,-2 4 0 16,2-2 0-16,2 0 0 0,0-4 0 0,-3-2 0 0,6-5 0 16,-2-7 0-16,3-2 0 0,1-10 144 0,2-1-144 15,0-6 0-15,4-1 128 0,-11-9-128 0,12 2 0 16,-1-3 352-16,0-1-16 0,3-5 0 0,0 1 0 15,2-11-32-15,0 1-16 0,-1-3 0 0,2-3 0 16,-2-5-160-16,6 2-128 0,-6-6 192 0,3 5-192 16,-1-2 128-16,0 5-128 0,-4-4 0 0,-1 9 0 15,0 8 0-15,-1-1 0 0,-1 7 0 0,-10 4 0 16,14 4 0-16,-2 9 0 0,-5 3 0 0,0 6 0 16,-2 3-128-16,-3 8 128 0,-2 5 0 0,-2 7-144 15,-2 2 144-15,-4 9 0 0,1 2 0 0,-3 2 0 16,-1 5 0-16,0-6 0 0,-2-3 0 0,-1-5 0 0,-1-4 0 15,1-7 176-15,-2-5-16 0,0-2 0 16,2-6 544-16,-1-3 96 0,1-6 32 0,3-7 0 0,-1-2-112 0,2-5-16 16,-1-3 0-16,2-3 0 0,0-5-240 0,0-4-48 15,0-2-16-15,6-3 0 0,-2-3-400 0,3-3 0 16,1-1 0-16,2-5 0 0,1 3-128 0,3-3-128 16,2 2 0-16,2 2-16 0,1 7 64 0,1 4 16 15,2 0 0-15,2 7 0 0,3-1 0 0,2 5 0 16,3 2 0-16,1 2 0 15,1 7-368-15,3 0-64 0,2 3-16 0,2 3 0 16,2 3 64-16,-2-2 16 0,0 1 0 0,-2 2 0 16,-4 2-464-16,-3-2-80 0,-2 1-32 0,-2-5-10576 0</inkml:trace>
  <inkml:trace contextRef="#ctx0" brushRef="#br0" timeOffset="9604.42">9978 14593 27583 0,'0'0'1216'0,"-5"-4"256"0,3-3-1168 0,2 7-304 0,0 0 0 0,9-3 0 0,1-1 0 0,1 0 0 16,1-1 0-16,2 4 0 16,1 1 0-16,3-4 0 0,-1-1 0 0,4-4 0 0,-1 2 0 0,2 0 0 15,1 0 0-15,1 1 0 16,0-7-528-16,-1 6-64 0,0-2-16 0,-2 5-7168 16,-2-1-1440-16</inkml:trace>
  <inkml:trace contextRef="#ctx0" brushRef="#br0" timeOffset="9796.79">10086 14872 11055 0,'0'0'976'0,"0"0"-784"0,0 0-192 0,0 0 0 16,0 0 3904-16,0 0 720 0,9 8 160 0,1-3 16 15,2-1-3904-15,2 0-768 0,2-3-128 0,2 0 0 16,1-1 0-16,2 0 0 0,0 0 0 0,2-1 0 31,1-4-592-31,2 0-16 0,0 0 0 0</inkml:trace>
  <inkml:trace contextRef="#ctx0" brushRef="#br0" timeOffset="10227.51">10722 14751 12895 0,'0'0'1152'15,"-3"-5"-928"-15,0-1-224 0,0 0 0 0,3-6 4864 0,3 1 912 16,0-3 192-16,5 1 48 16,2-1-5840-16,0-2-1168 0,-1-6-224 0,3 0-64 15,0-4 960-15,1 0 176 0,-1-2 144 0,-1 2-192 0,-1-6-64 0,0 6 0 16,-1-2-16-16,1 4 0 15,1 0-304-15,-3 8-64 0,-1 4-16 0,-2 5 0 16,-5 7 176-16,0 0 32 0,0 0 16 0,5 21 0 0,-1 3 432 0,-5 9-160 16,-6 7 160-16,2 7 0 0,-3 0 0 0,0 6 0 15,-3 3 0-15,1 4 0 0,0-2 0 0,-1 0 0 16,-2-5 0-16,0-4 0 0,2 0 176 0,1-11 32 0,-1-10 16 16,4-4 0-16,0-10 864 0,2-1 192 0,3-3 16 0,2-10 16 15,0 0-464-15,0 0-80 0,-1-14-32 0,2-6 0 16,1-7-432-16,2-1-96 15,1-4-16-15,2-3 0 0,3-1-192 0,0-1 0 16,0 0 0-16,3 0-160 0,1 0 160 0,2 6-208 0,1 4 80 0,2 2 128 16,0 0-224-16,1 4 80 0,2 8 16 0,1 2 0 15,0 3-112-15,1 2-16 0,0 3 0 16,-2 6 0 0,-2 4-1472-16,-1 2-320 0,-1 3-48 0</inkml:trace>
  <inkml:trace contextRef="#ctx0" brushRef="#br0" timeOffset="10892.74">11598 14518 15663 0,'0'0'1392'0,"-7"-8"-1120"0,0 3-272 0,7 5 0 0,-9-3 1920 0,9 3 320 0,0 0 64 0,-3 12 0 16,0 7-1840-16,1 6-464 0,1 6 0 0,-2 2 0 15,-3 4 0-15,2 2 0 0,-1-1 0 0,0 2 0 16,0-2 0-16,1 1 0 0,2 2 0 0,0-4 0 16,2-3 0-16,2-7 0 0,-1-4 0 0,3-8 0 15,1-5 0-15,-5-10-128 0,0 0 128 0,15-9-160 16,0-6 160-16,1-8 0 0,-2-5 0 0,2-4 0 16,1-3 160-16,0-4 112 0,2-2 32 0,2 1 0 15,-1 1-128-15,0-2-32 0,0 0 0 0,-1 6 0 16,-2 4 240-16,1 5 32 0,-1 4 16 0,-1 5 0 15,-2 6-112-15,-1 5-32 0,-3 3 0 0,-10 3 0 0,13 12-288 0,-2 3 0 16,-2 6 0-16,0 7 0 0,0 9 0 16,-1 5 0-16,-2 0 0 0,0 6-144 0,-1 2 144 0,-5 3 0 15,-2 6 0-15,-3 4-128 0,-2 15-160 0,-1-4-32 16,-4-3 0-16,-1-4 0 0,-2-3 320 0,-1-8 0 16,-2-7 0-16,1-6 0 0,-2-2 736 15,0-9 256-15,0-4 48 0,0-6 16 0,0-3-80 0,1-5-16 16,0-3 0-16,1-5 0 0,-3 1-448 0,3-7-112 15,-2-5-16-15,-2-3 0 0,0-6-176 0,0-4-32 16,4-7-16-16,1-2 0 0,2-5-160 0,7 1 0 16,4-3-192-16,7-1 192 0,6-3-320 0,7 2 48 15,4 3 16-15,5-1 0 0,0 1 112 0,6 1 144 16,5 7-208-16,5-1 80 0,1 5-96 0,5 4-16 0,5 6 0 16,1 3 0-1,2 4-272-15,-1 2-64 0,-4 0-16 0,-3 4 0 16,-4 0-1136-16,1 2-208 0,11 9-48 0,-14-3-16 0</inkml:trace>
  <inkml:trace contextRef="#ctx0" brushRef="#br0" timeOffset="12229.71">11966 10664 18431 0,'0'0'816'0,"0"0"160"0,-5-7-784 0,1-2-192 0,4 9 0 0,0 0 0 15,0 0 1232-15,0 0 208 0,0 0 32 0,-3-5 16 16,3 5-784-16,0 0-144 0,0 0-48 0,0 0 0 16,0 0-128-16,0 0-16 0,0 0-16 0,-8 7 0 15,-1 3-352-15,2 5 144 0,-4 7-144 0,2 4 0 0,-1 10 0 16,0 5 0-16,1-1 0 0,2 6 0 0,-1 6 0 0,3 0 0 16,1-2 0-16,4-8 0 15,0-5 0-15,4-7 0 0,1-7 0 0,1-5 0 0,1-8 0 0,4-5 0 16,1-5 0-16,3-4 0 0,3-3 384 0,-1-7-48 15,2-4 0-15,4-5 0 0,1-5 160 0,2-1 16 16,-2-7 16-16,-1 1 0 0,-3-3-304 0,2 2-64 16,-3 0-16-16,0 2 0 0,-1 2-144 0,-2 2 0 15,1-2 0-15,-1 9 0 0,2 4 0 0,-4 5 0 16,-1 6 0-16,-2 6 0 0,-1 6-128 0,1 5 128 16,-1 8-160-16,-1 11 160 0,-3 4-176 0,-1 10 176 15,-1 8-192-15,-3 7 192 0,-2 8 0 0,-2 6 0 16,-2 5 0-16,-4 5 0 0,-3 8 0 0,-2 4 0 0,-4 4 0 15,-1-4 0-15,-3-4 0 0,2-11 0 0,0-8 0 16,1-9 0-16,-1-15 192 0,1-7 128 0,-1-5 48 16,0-7 0-16,-2-7 400 0,2-6 96 0,-2-6 16 0,1-1 0 15,-2-11-496-15,0-4-80 16,0-3-32-16,3-4 0 0,-1-4-272 0,3-6 0 0,4-4 0 0,2-1-144 16,2-5-112-16,3-3-32 0,5-4 0 0,4 2 0 15,6 1-48-15,5 5-16 0,3 4 0 0,6 7 0 16,6 1 112-16,6 2 32 0,7 0 0 0,3 6 0 15,4 0 208-15,2 7 0 0,1 2 0 0,2 5 0 16,1 6 0-16,0 2 0 0,2 7 0 0,1 1 0 16,1 0 0-16,-6 4 0 0,-5 1 0 0,-5 4 0 0,-4 3-144 15,-4 4-48-15,-3 2 0 0,-5 3 0 16,-5 0-2096 0,-5-1-416-16,1 6-96 0,-12-12-16 0</inkml:trace>
  <inkml:trace contextRef="#ctx0" brushRef="#br0" timeOffset="13032.97">7962 7025 13823 0,'-9'-13'1216'0,"2"1"-960"0,0 1-256 0,0 2 0 15,0-2 1952-15,1 2 352 0,1-4 64 0,-1 2 0 16,-1 0-1520-16,0-3-304 0,-2 0-64 0,0 3-16 16,-5-3-32-16,1 1-16 0,-2 2 0 0,0-2 0 15,1 2-80-15,-4 3-16 0,0-1 0 0,-2 5 0 16,2 2-96-16,-1 1-32 0,1 1 0 0,2 2 0 15,-2 5-192-15,0 4 0 0,-1 4 0 0,0 3 0 16,0 1 0-16,-2 3 0 0,0-1 0 0,1 6-160 16,-1 2 160-16,3 2 0 0,1-1 0 0,1 2 0 0,2 0 0 15,3 3 0-15,2 1 0 0,1 0 0 16,3-2 0-16,1 3 0 0,2 3 0 0,1-1 128 0,1-3-128 16,2 1 128-16,1-1-128 0,1 1 128 15,-1-2-128-15,1 0 0 0,1-2 0 0,0-3 0 0,2-1-192 0,-1-1-16 16,0-5 0-16,2-1 0 15,1-7-1456-15,1 0-272 0,-1-4-64 16</inkml:trace>
  <inkml:trace contextRef="#ctx0" brushRef="#br0" timeOffset="13245.73">7212 7569 26719 0,'0'0'2368'0,"12"-12"-1888"0,7 3-480 0,9 0 0 16,7 4 400-16,1-4-16 0,-2 0 0 0,-1-3 0 15,3 0-384-15,-2 0 0 0,-1 0 0 0,0 3 0 16,0-1 0-16,-2 4-176 0,-2-3 48 0,-1 3 0 31,-1-1-1664-31,-3 1-320 0</inkml:trace>
  <inkml:trace contextRef="#ctx0" brushRef="#br0" timeOffset="13695.89">8285 6866 25567 0,'-13'-14'1136'0,"7"4"224"0,1 2-1088 0,5 8-272 0,-4-8 0 0,4 8 0 15,0 0 240-15,0 0-16 0,0 0 0 0,0 0 0 16,-5 9 16-16,-2 5 0 0,-4 7 0 0,0 4 0 16,-4 5-112-16,-3 9-128 0,-2 4 176 0,-1 5-176 15,1 3 176-15,0 2-176 0,-1 2 160 0,3 2-160 16,3 0 0-16,0 1 0 0,3-4 0 0,4-7 0 15,2-5 0-15,4-4 0 0,2-1 0 0,4-4 0 16,1-2-240-16,4-5-32 0,1-3-16 0,3-4-7776 16,-2-5-1536-16</inkml:trace>
  <inkml:trace contextRef="#ctx0" brushRef="#br0" timeOffset="14149.88">8528 7406 25791 0,'-14'1'2304'0,"5"3"-1856"15,0 7-448-15,2 3 0 0,0 8 480 0,2 1 0 16,1 4 0-16,1 1 0 0,-3 1-480 0,4-3 0 16,1 4 0-16,1-6 0 0,2 1 0 0,2-4 0 15,1-7 0-15,0-2 0 0,-5-12-336 0,0 0-16 16,12-1 0-16,-1-4 0 0,2-9 144 0,1-4 16 15,0-5 16-15,2-7 0 0,3-3 176 0,0 0 0 0,0-3 160 0,-1 1-160 16,-1 0 160-16,-1 3-160 0,1 1 160 16,-1 0-160-16,-2 6 224 0,0 4-48 0,-2 5-16 15,-2 3 0-15,0 3-160 0,-10 10 160 0,0 0-160 16,13 8 160-16,-3 2-16 0,-5 11 0 0,-5 5 0 0,-3 7 0 16,-2 6-144-16,-2 7 0 0,-3 1 144 0,-4 8-144 15,-3 4 176-15,-2 5-48 0,-4 5 0 0,-1 3 0 16,-1 2-128-16,-3-2 0 0,-2-2 0 0,2-6 0 15,4-12 0-15,3-13 0 0,3-7 144 0,0-10-144 16,-1-7 576-16,1-6 64 0,3-2 0 0,1-4 0 16,3-4 0-16,-1-7 0 0,2-2 0 0,0-7 0 15,0-4-336-15,1-5-64 0,1 1-16 0,5-6 0 16,3 2-224-16,6 1-288 0,1-2 64 0,3 4 16 16,1 1-240-1,3 5-32-15,2 3-16 0,3 2 0 0,1 3 112 0,2 1 0 16,0 5 16-16,2 2 0 0,1 4-1408 0,2 1-272 15,0-2-64-15</inkml:trace>
  <inkml:trace contextRef="#ctx0" brushRef="#br0" timeOffset="14449.19">9169 6736 27759 0,'9'-9'1216'0,"1"3"272"0,5 1-1184 0,4 3-304 0,4 2 0 0,4 6 0 16,1 2 0-16,2 5 0 0,3 5 128 0,-2 6-128 16,2 7 320-16,0 3 16 0,-4 5 0 0,-1 6 0 15,-3 9 96-15,-2 10 16 0,-1 6 0 0,-4 5 0 16,-4 5-224-16,-7 5-32 0,-4-1-16 0,-6 0 0 15,-4-7-176-15,-6 0 192 0,-4-6-192 16,-4 3 192-16,-7 3 144 0,-8-1 48 0,-10-2 0 0,-7 2 0 16,-5 5-176-16,-5-1-16 0,-2 5-16 0,-4 4-10080 15,-3 0-2000-15</inkml:trace>
  <inkml:trace contextRef="#ctx0" brushRef="#br1" timeOffset="20722.16">2471 11130 4607 0,'-18'-13'192'0,"7"6"64"0,-3-2-256 0,0 0 0 0,1 3 0 0,4-1 0 15,-1 2 3376-15,2 3 624 0,2-1 128 0,6 3 32 16,-8-5-2864-16,8 5-560 0,-6-6-112 0,1 1-32 0,5 5-208 0,-6-11-64 16,1 1 0-16,1-1 0 0,-1 1 128 0,1 1 0 15,1-5 16-15,1 4 0 0,-1-2-80 0,2 6-32 16,1 6 0-16,0 0 0 0,0 0 32 0,0 0 16 15,0 0 0-15,0 0 0 0,0 0-256 0,0 0-144 16,0 0 160-16,0 0-160 0,11 6 0 0,2-1 128 16,0 2-128-16,1-2 0 0,1-3 224 0,2 2 0 15,0 0 0-15,6 2 0 0,4-3 208 0,5 1 32 16,5-2 16-16,1 1 0 0,0 2-32 0,3-3-16 16,1-3 0-16,5 4 0 0,2 2-144 0,6 4-32 15,3-3 0-15,5 2 0 0,0-1-128 0,3 0-128 16,-4 4 192-16,2-5-192 0,1 2 128 0,2-2-128 15,4 2 0-15,2 0 0 0,3-5 144 0,-1 1-144 16,-4-1 0-16,2-1 144 0,2 0 16 0,5-1 0 0,6-1 0 0,-1-1 0 16,-2-3 0-16,1 0 0 0,0 1 0 0,5 1 0 15,5 1 0-15,-3-3 0 16,1-5 0-16,-2 2 0 0,2 0-160 0,3 0 128 0,2 1-128 0,-5-3 128 16,-5 4-128-16,-2 1 0 0,-1 1 0 0,2 1 0 15,5 2 0-15,-5-2 0 0,-6-3 0 0,1 3 0 16,-2 2 240-16,3 2-48 0,2 3 0 0,-1-3 0 15,-2-2 0-15,0-1-16 0,-1 0 0 0,3 2 0 16,6 2-48-16,-3 0-128 0,-2-3 192 0,-1-1-64 16,-2-1-128-16,3 2 0 0,-2 0 0 0,7-2 0 15,-2-2 0-15,-2-1 0 0,-2-5 128 0,-1 5-128 16,1 3 0-16,2-4 0 0,3-2 0 0,-7 1 0 16,-3-2 0-16,2 3 0 0,-2 0 0 0,3-3 0 15,1 2 0-15,-3 0 0 0,-5 0 0 0,-3 5 0 0,0 1 0 16,2 1 0-16,2 1 0 0,1 1 0 15,-2 0 0-15,-3 0 0 0,-3 2 144 0,0 1-144 0,-2 0 144 0,2 0-144 16,2 5 192-16,-1-7-192 0,-3-3 0 0,-2-1 0 16,-5-1 0-16,-1 1 0 0,-2-4 0 0,-2 1 0 15,2-1 0-15,-2 4 0 0,1-2 0 0,-1 1 0 16,-5-3 0-16,2 3 0 0,-4 4 0 0,0 0 0 16,-3 1 0-16,0-1 0 0,-1 2 0 0,0 0 128 15,2 4-128-15,-1-2 0 0,0-1 144 0,-2-2-144 16,-4-3 0-16,-1 0 144 0,-1 0-144 0,-1 0 0 15,-2 0 0-15,0 1 128 0,-1-1-128 0,-2 0 0 16,-2 0 0-16,-1 2 0 0,5-2 0 0,-1 3 0 16,0-1 128-16,-1 0-128 0,1 0 0 0,-1 1 0 0,0-4 0 0,-1-1 0 15,-2 5 0-15,-2-4 0 0,-2-3 0 16,0 1 0-16,-3-1 0 0,0 1 0 0,0 0 0 0,-3-1 0 16,-1 0 0-16,-4 1 128 0,2-2-128 0,-2 2 0 15,-12 3 128-15,0 0-128 0,0 0 0 0,0 0 128 16,0 0 32-16,-4-6 0 0,-4-2 0 0,-6 4 0 15,-2 2-160-15,-8 0 128 0,-2 1-128 0,-3 0 128 16,-3 0-128-16,-7 1 0 0,-7 2 0 0,-4-1 0 16,-4-2 0-16,-2 1 0 0,1 0 0 0,-3 1 0 15,-2 1 0-15,-6 0 0 0,-7 1 0 0,-3-2 0 16,-4-1 0-16,-3 1 0 0,-2 3 0 0,-4-1 0 16,-5-1 0-16,-4 1 0 0,-1-1 0 0,-2 1 0 15,-2 2 0-15,-8-3 0 0,-10 0 0 0,4-1 0 0,0 2-128 16,-3-1 128-16,-6-3 0 0,-1 2 0 0,7 2 0 15,-3 0 0-15,-3-1-144 0,3-1 144 0,2 0 0 0,-1 2 0 16,-1-2-128-16,1-1 128 16,1-1 0-16,0 1-192 0,0 0 192 0,1 1-160 0,0 0 160 0,1 2 0 15,-1 1 0-15,-2 1 0 0,1-1 0 0,4-1 0 16,3 5 0-16,-2-4 0 0,-3-2 0 0,3 1 0 16,6 3 0-16,0 1 0 0,0-5 0 0,2 1 0 15,3-2 0-15,5 2 0 0,3 0 0 0,-3 1 0 16,-4-5 0-16,2 1 0 0,2 1 0 0,0 2 0 15,0-2 0-15,-2 0 0 0,-1-2 0 0,4 3 0 16,4 4 0-16,-3 0 0 0,-5-4 0 0,3 1 0 0,2-2 0 0,1 6 0 16,3 3 0-16,-3-3 0 0,-2 1 0 15,3-4 0-15,2 0 0 0,1 2 0 0,3 0 0 0,-1-1 0 16,1 2 0-16,2-1 0 0,5 2 0 0,5 1 0 16,6-5 0-16,-3 2 0 0,-4-1 0 0,5-1 0 15,4-2 0-15,7 0 0 0,3-1 0 0,5 0 0 16,4 0 0-16,2-1 0 0,2-2 0 0,1 1 0 15,4-2 0-15,1 2 0 0,4 0 0 0,4 1 0 16,4-3 0-16,4 2 0 0,2 1 0 0,2 0 0 16,6 0 0-16,1-2 0 0,4 0 0 0,2 1 0 15,8 1 0-15,0 0 0 0,0 0 0 0,0 0-128 16,0 0 128-16,0 0 0 0,6 10 0 0,2 1-128 16,4-4 128-16,3-2 0 0,3 2-144 0,2-2 144 15,6 3 0-15,4 0 0 0,5-3 0 0,3 1 0 0,2 2 0 16,4-3 0-16,0 2 0 0,3 0 0 0,5-1 0 15,4 2 0-15,4-2 0 0,6 0 0 16,6 0 0-16,3-3 0 0,-1 1 128 0,5-1-128 0,2-2 0 16,7 0 0-16,2-1 0 0,4-1 128 0,2-2-128 0,2 0 0 15,-1-1 0-15,6-4 0 0,5 1 128 0,0-2-128 16,0-2 0-16,6 1 128 0,5-1-128 0,-1-1 0 16,-2 2 0-16,3 1 0 0,5 3 0 0,-1 0 0 15,2 1 128-15,-2 2-128 0,5 3 0 0,-1-1 0 16,-2-1 0-16,3 1 0 0,5-1 0 0,-1-1 0 15,-1 1 0-15,3-1 128 0,0-1-128 0,1-3 0 16,-2-1 0-16,2 3 0 0,2-5 0 0,-1 2 0 16,-2-2 128-16,2 2-128 0,2-1 0 0,-1 2 0 15,-2-7 0-15,2 4 0 0,3 2 0 0,-5 2 0 16,-4-1 0-16,2 3 0 0,5 2 0 0,-5-1 0 0,-4-3 0 0,0 4 0 16,2-1 128-16,-4-1-128 0,-5-1 128 0,2 1-128 15,3 3 128-15,-5-3-128 0,-4-2 128 0,-2-1-128 16,-3 6 128-16,-1-3-128 0,-2-1 0 0,-3 0 128 15,-3 1-128-15,0 3 160 0,2-3-160 0,-7 0 160 16,-7-1-160-16,-3 2 160 0,-4 1-160 0,1 2 160 16,2 3-160-16,-7 1 0 0,-2-3 0 0,-4 0 128 15,-4 0-128-15,-1 1 0 0,-1 0 0 0,-2 1 0 16,-5-2 0-16,-3 0 0 0,-8 1 128 0,-5-2-128 16,-6 0 0-16,-3 0 0 0,-3 3 0 0,-2 0 128 15,-4 0-128-15,-2-2 0 0,-2-1 0 0,-3 2 0 16,0 3 0-16,0 2 0 0,0-5 128 0,-4 2-128 0,-1 0 0 15,0 2 0-15,-3-2 0 0,0-1 0 0,-3-1 0 16,-10-2 0-16,9 3 0 0,-9-3 0 16,0 0 0-16,0 0 0 0,0 0 0 0,0 0 0 15,0 0-512-15,0 0-16 0,-13 1-16 0,-6-2 0 16,-7-3-2256-16,-3-2-448 0</inkml:trace>
  <inkml:trace contextRef="#ctx0" brushRef="#br1" timeOffset="21130.84">11033 10460 23039 0,'-1'-12'2048'0,"2"-2"-1648"0,3 3-400 0,3 0 0 16,-1 2 1584-16,4 3 224 0,1 1 48 0,2 1 16 16,1-3-1536-16,0 6-336 0,0 1 0 0,1 1 0 15,3 2 0-15,1 2 0 0,4 1 0 0,0 6 0 16,2-3 0-16,2 5 0 0,2 4 0 0,3 1 0 16,4 1 0-16,2 2 0 0,3 3 0 0,-2-2-144 15,2 2 144-15,-3 1 0 0,-3-5 0 0,-2 2 128 16,-2-1 144-16,-3 2 48 0,0 0 0 0,-3 0 0 0,-2-2 160 15,-3-2 32-15,-3 2 16 0,-4-1 0 0,-3-1 48 0,-4 0 16 16,-2-2 0-16,-4 1 0 0,-4 4-48 0,-5-1-16 16,-6 4 0-16,-4-3 0 0,-9 1-48 15,-5 5-16-15,-6 2 0 0,-8-2 0 0,-11 1-208 0,-5 2-64 16,-6-4 0-16,-3 1 0 0,-2 3-192 0,-2-3 0 16,-2 1-192-16,-2-1 192 15,-5-5-1584-15,2-2-208 0,5-2-32 0,0-2-13568 16</inkml:trace>
  <inkml:trace contextRef="#ctx0" brushRef="#br1" timeOffset="21787.85">2339 10407 11967 0,'6'-17'528'0,"-2"5"112"0,1-1-512 0,3 2-128 0,1-5 0 0,1 0 0 0,3-1 2656 0,1-1 496 16,-1 2 112-16,4 1 0 0,-2 1-2192 0,-2 2-448 16,-4 0-96-16,1 1-16 0,-2 1-192 0,-2 1-64 15,-6 9 0-15,0 0 0 0,5-9 32 0,-5 9 0 16,0 0 0-16,0 0 0 0,0 0-288 0,-11 4 128 0,-3 4-128 0,-4 3 0 16,-4 6 0-16,-3 4 0 0,-4 7 0 0,-3-1 0 15,-4 1 0-15,1 4 0 0,-1 1 0 0,0 4 0 16,-3 2 416-16,3-1-32 0,0-1 0 0,-3 3 0 15,0-1 256-15,2 5 64 0,2 1 0 16,0 2 0-16,2 2-192 0,4-7-48 0,2 7 0 0,4-7 0 16,6-3-224-16,1-1-48 0,2-6-16 0,4 0 0 15,3 0-176-15,4-7 0 0,3 0 0 0,5-4 128 16,3-3-128-16,6 1 0 0,5-2 0 0,6 1 0 16,3-3 192-16,8-1 0 0,6-1 0 0,6 0 0 15,4 0 64-15,2-5 32 0,-2 3 0 0,4-5 0 16,0 0-128-16,2 1-32 0,3-5 0 0,3 1 0 15,3-2-368-15,-1 0-80 0,-2 2 0 0,-2-3-15488 16</inkml:trace>
  <inkml:trace contextRef="#ctx0" brushRef="#br1" timeOffset="24166.45">17719 7529 8287 0,'0'0'368'0,"0"0"80"0,0 0-448 0,0 0 0 15,0 0 0-15,2 9 0 0,-2-9 1360 0,0 0 192 16,0 0 48-16,0 0 0 0,0 0-480 0,0 0-96 15,14-1 0-15,-2-2-16 0,-1-6-16 0,0 0 0 0,0-3 0 0,1 2 0 16,-1-4-208-16,2-3-32 0,-1-1-16 0,3-1 0 16,3-4-352-16,-1-6-64 0,0-3 0 0,-1 4-16 15,0-1-80-15,1-1-16 0,0-5 0 0,1 1 0 16,0-2-48-16,1 2-16 0,1-1 0 0,0 0 0 16,2 2-144-16,0 0 160 0,-1-1-160 0,1 3 160 15,-1 3-160-15,2-1 0 0,1 4 0 0,2-2 128 16,-2 4-128-16,3 1 0 0,-3 0 0 0,0 3 0 15,-2 1 0-15,-1 1 0 0,0 2 0 0,-2 2 0 16,-4 2 0-16,-1 4 0 0,-1 4 128 0,-2 3-128 16,-11 0 0-16,11 6 0 0,0 5 0 0,-3 3 0 15,-1 4 0-15,-1 5-144 0,-2 0 144 0,0 10-160 16,-2 4 160-16,0 10 0 0,-4-1 0 0,0 5 0 16,-2 2 0-16,0 4 0 0,0 4 0 0,-1-1 0 0,-1-5 0 15,0 0 0-15,3-2 0 0,1-4 0 0,0-7-304 16,1 0 32-16,0-3 0 0,-1-2 0 15,0-2-608-15,-1-4-112 0,0 2-32 0,-1-3-9232 16</inkml:trace>
  <inkml:trace contextRef="#ctx0" brushRef="#br1" timeOffset="24835.97">18219 7148 28559 0,'-6'-18'1264'0,"1"10"272"0,5 8-1232 0,0 0-304 0,0 0 0 0,0 0 0 31,0 0-896-31,3 12-256 0,1-3-32 0,0 6-16 0,-1 3 944 0,-2 1 256 0,-1 3 0 0,0 7 0 16,-1 6 0-16,-1 5 0 0,-2 6 0 0,-1 1 0 15,-2 2 0-15,-1 6 0 0,1 5 0 0,-2 3 0 16,0 4 0-16,1 6 0 0,0 4 160 0,1 5-160 16,0-2 128-16,1 4-128 0,1-5 0 0,3 4 0 0,0 6 176 15,1-2-176-15,0-5 192 0,1 1-192 0,1 0 416 0,2-2-32 16,-2 4 0-16,0 2 0 0,2-1 64 15,-1-1 16-15,1 2 0 0,-3-1 0 0,0 2-96 0,0 3-32 16,-4 3 0-16,0 2 0 0,-1-4-144 0,0 3-48 16,-3 5 0-16,1-2 0 0,-4 5-144 0,1-5 0 15,1 0 144-15,-2-1-144 0,0 3 128 0,-1-1-128 16,-1 0 128-16,4-1-128 0,1 1 224 0,0-4-32 16,0-3 0-16,2-1 0 0,2-2 0 0,-1 1-16 15,0 1 0-15,0-1 0 0,0-2-32 0,0-2 0 16,1 6 0-16,-2 0 0 0,-2 0-16 0,2-1 0 15,-3 3 0-15,-3 3 0 0,-3 1-128 0,-2 4 128 0,0-4-128 16,-4 2 128-16,1-2 0 0,0 0-128 0,-1-4 192 16,2-5-64-16,0-5 48 0,3-6 0 0,-1-3 0 15,3 0 0-15,0-1 0 0,0-4 0 0,3-3 0 0,1-3 0 16,1 1-48-16,1-6 0 0,-1 0 0 0,0-1 0 16,-1 3-128-16,0-3 0 0,0 1 0 0,0 4 128 15,1-5-128-15,-1 3 0 0,-1-6 0 0,2-6 128 16,-1-2-128-16,0-1 0 0,0-3 0 15,0-3 128-15,0-3-128 0,1-6 0 0,1-5 0 0,0-1 128 16,1-3-128-16,0-3-176 0,2-4 48 0,2-3 0 31,3-12-592-31,-4 5-112 0,4-5-32 0,0 0 0 0,0 0-640 16,0 0-128-16,-10-3-32 0,2-7-10768 0</inkml:trace>
  <inkml:trace contextRef="#ctx0" brushRef="#br1" timeOffset="25208.71">16757 14462 31839 0,'-19'10'1408'0,"9"3"304"0,-1 4-1376 0,3 6-336 16,4 8 0-16,4 3 0 0,4 4 0 0,5 0-160 0,2 2 16 16,3 2 0-16,2 1 144 0,4-2 0 0,3 2-144 0,2-1 144 15,2-2-160-15,1 0 160 0,2-1-208 0,2-3 80 16,2-3-112-16,5-3-16 0,-1-3 0 0,2-4 0 16,2-3 16-16,5-5 0 0,3-6 0 0,-1-9 0 15,1-6 240-15,-3-7 0 0,-4-3 0 16,-1-5 0-16,-1 0 304 0,-2-1 96 0,-1-1 32 0,-2-6 0 15,-2-3 512-15,2-1 96 0,3 0 32 0,-2 1 0 16,-1 1-112-16,-1-5 0 0,1 0-16 0,-2 1 0 16,-2-1-560-16,0 1-128 0,0 2 0 0,-1 1-16 31,2 3-1632-31,3-3-320 0,0-2-64 0</inkml:trace>
  <inkml:trace contextRef="#ctx0" brushRef="#br1" timeOffset="27319.88">17006 10974 1839 0,'0'0'0'0,"-9"-1"160"0,-1-5-160 0,4 4 0 0,6 2 0 0,0 0 0 15,0 0 4992-15,0 0 976 0,0 0 192 0,13-5 48 0,-1-2-4672 0,7 2-912 16,4 2-192-16,4-6-48 0,2 0 16 0,6-1 0 16,3 3 0-16,5-2 0 0,4 2-192 0,3-1-32 15,-1 3-16-15,4 2 0 0,5 3 288 16,1 3 48-16,4 0 16 0,5 3 0 0,7-1 32 16,3 1 16-16,-4 2 0 0,-2-2 0 0,-2-1-240 15,0 3-32-15,-1-3-16 0,-1 0 0 0,0 0-64 0,-5-3-16 16,-6-2 0-16,-2 2 0 0,-3 1-48 0,-4 0-16 15,-3 0 0-15,-2 2 0 0,-6 3-288 0,-1 2-64 16,-3-2-16-16,-4 3 0 16,-2-1-2352-16,-6 2-480 0</inkml:trace>
  <inkml:trace contextRef="#ctx0" brushRef="#br1" timeOffset="28153.58">15997 10889 13823 0,'-10'-12'1216'0,"-4"3"-960"0,-4 3-256 0,5 3 0 16,1 3 2016-16,0 5 352 0,0 3 80 0,-1 2 16 15,0 4-1968-15,0 4-496 0,-3 1 0 0,1 5 0 0,1 6 0 0,0 1 0 16,0 1 0-16,1-1 0 0,3-1 160 0,2 1-160 16,3-5 160-16,3 2-160 0,0-1 0 0,6 0 0 15,6-6 0-15,2 0 0 0,0-4 0 0,4-3 0 16,0-3-208-16,2-4 64 0,1-4 288 0,5-3 64 15,0-3 16-15,6-6 0 0,-2 0 336 0,3-6 64 16,2-3 16-16,0-2 0 0,1-4 64 0,1-4 32 16,3 0 0-16,-2 0 0 0,-6-1 96 0,-2-4 0 15,-4-3 16-15,-4-1 0 0,-8-1 96 0,-3 2 16 16,-5 5 0-16,-5 1 0 0,-4-1-64 0,-6 1 0 0,-5 5 0 16,-3-2 0-16,-4 3-432 0,-6 4-80 0,-3 2-32 15,-1 7 0-15,-1 3-352 0,-2 8 0 0,-3 1 0 16,-2 11-192-1,-1 5-1280-15,0 6-272 0,1 4-48 0,1 1-13744 0</inkml:trace>
  <inkml:trace contextRef="#ctx0" brushRef="#br1" timeOffset="36315.4">4286 10073 17503 0,'-7'-12'1552'0,"7"12"-1232"16,0 0-320-16,-2-7 0 0,1-2 608 0,1 9 64 0,1-8 16 15,-1 8 0-15,0 0-368 0,0 0-80 16,2-5-16-16,-2 5 0 0,0 0-16 0,0 0 0 0,0 0 0 0,-2 10 0 16,0 5-64-16,-2 4-16 0,-1 2 0 0,-1 2 0 15,-1 1 48-15,-3 2 0 0,0 5 0 0,0 2 0 16,-2 3-32-16,1-3 0 0,-1 0 0 0,1-1 0 16,1 1 32-16,1 1 0 0,1 1 0 0,1 0 0 15,-1-1-48-15,3 0-128 0,0-3 192 0,0-6-64 16,2-2-128-16,2 0 0 0,2-3 144 0,0-2-144 15,1-3 0-15,-2-4 0 0,0-11 0 0,0 0 0 32,4 12-480-32,-4-12-64 0,0 0-16 0,0 0-6288 0,0 0-1248 0</inkml:trace>
  <inkml:trace contextRef="#ctx0" brushRef="#br1" timeOffset="36560.19">3874 10444 21359 0,'0'0'944'0,"-5"-9"208"0,1 3-928 0,4 6-224 0,0 0 0 0,4-12 0 0,3 2 192 0,2-2-16 16,2 7 0-16,0-1 0 0,2 1 144 0,1 2 48 16,0 3 0-16,3-1 0 0,0 2-96 0,4 1-16 15,0 0 0-15,2 1 0 0,0-3-128 0,1 2-128 16,2 2 144-16,3 0-144 0,-1-2 144 0,-1 2-144 15,-2-2 128-15,-1 3-128 0,-1-2-240 0,-1 0-128 16,-1-2-16-16,2 1-16 16,-3 0-1600-16,1-3-320 0</inkml:trace>
  <inkml:trace contextRef="#ctx0" brushRef="#br1" timeOffset="37098.22">4660 9873 20271 0,'-19'-16'1792'0,"7"4"-1424"0,0 2-368 0,0-3 0 16,3-1 448-16,-2 2 0 0,2 1 16 0,-2-1 0 15,-2 1-464-15,-1 0 0 0,-1 2 0 0,-3 0 0 0,-2 3 0 0,-3-2 0 16,-3 3 0-16,-4 1 0 15,-6 3 0-15,1 2-192 0,-2 2 192 0,-7-1-208 0,-6 2 208 0,-3 1-192 16,0 4 192-16,4-1-192 0,5 2 192 0,4 3 0 16,3-2 0-16,2 3 0 0,2 1 0 0,3 3 128 15,1 0-128-15,1 4 160 0,1 0-16 0,-2 5 0 16,1 5 0-16,-3 4 0 0,1-1 160 0,1 2 16 16,1 0 16-16,3 4 0 0,5 6-96 0,2-3-32 15,4 6 0-15,5 0 0 0,1 4-208 0,5 1 128 16,2 0-128-16,3 3 0 0,5 0 0 0,4-2 0 15,4-5 0-15,7-4 0 0,6-1 0 0,5-6 0 16,4-3-128-16,3-2 128 0,2-11 0 0,2 1 0 16,0-6 0-16,4-4 0 0,5-6 0 0,1-2 0 15,5-5 0-15,2-8 0 0,6-6 192 0,-3-4-16 16,-6-6 0-16,2-2 0 0,0-3 0 0,2-4 0 0,0-6 0 16,0-5 0-16,3-3 128 0,-6 1 16 0,-1-2 16 0,-4-5 0 15,-4-1 368-15,0 0 80 0,-3 0 16 0,-4 0 0 16,-3 0 160-16,-5 1 16 0,1-3 16 0,-7 1 0 15,-2-2-96-15,-9 6-32 0,-7-1 0 0,-6 8 0 16,-7 2-384-16,-7 4-80 0,-7 7-16 0,-6 2 0 16,-5 4-192-16,-5 4-64 0,-4 1 0 15,-8 7 0 1,-4 5-432-16,-4 3-80 0,-4 6-32 0,-10 3 0 16,-12 5-2624-16,0 3-528 0</inkml:trace>
  <inkml:trace contextRef="#ctx0" brushRef="#br1" timeOffset="40210.66">16900 12738 19343 0,'-2'-6'1728'0,"1"-3"-1392"0,1 9-336 16,0 0 0-16,-1-9 768 0,1 9 96 0,0-10 16 0,1 5 0 15,-1 5-496-15,0 0-112 0,0 0-16 0,0 0 0 16,0 0 64-16,0 0 16 0,0 0 0 0,0 0 0 16,0 0-80-16,0 0-32 0,0 0 0 0,0 0 0 15,0 0-48-15,0 0-16 0,0 0 0 0,8 9 0 16,-3 2 64-16,-1 7 16 0,-2 7 0 0,-2 7 0 16,-1 4 32-16,-2 4 16 0,-1 5 0 0,-2 6 0 15,-1 2 32-15,-4 2 16 0,4-2 0 0,-3-2 0 16,-2-4-48-16,1 0-16 0,-2-3 0 0,0 0 0 15,-1-6-144-15,2-3-128 0,0-2 144 0,1-3-144 16,-1 0 128-16,2 1-128 0,1-8 0 0,3-3 0 16,2-4 0-16,1-2-320 0,-2-2 64 0,5-12 0 15,0 0-1984-15,0 0-384 16,0 0-64-16,0-22-32 0</inkml:trace>
  <inkml:trace contextRef="#ctx0" brushRef="#br1" timeOffset="40488.48">16339 13216 27519 0,'-13'-6'1216'0,"13"6"256"0,-6-4-1168 15,6 4-304-15,0 0 0 0,0 0 0 0,0 0 128 0,0 0-128 0,0 0 192 0,10 6-192 16,4-1 384-16,0-1-16 0,3-1-16 0,2 0 0 15,1 2 112-15,5-2 32 0,0-2 0 0,4 2 0 16,-2-1-288-16,3 0-48 0,1 0-16 0,0 2 0 16,1 0-144-16,0-2 0 0,1 2 144 0,-1 0-144 15,-2 1 0-15,-2-2 0 0,-2-2 0 0,-5-1 0 32,-2 2-608-32,-3 0-32 0,-2-1-16 0,-2-1-8272 0,0-1-1648 15</inkml:trace>
  <inkml:trace contextRef="#ctx0" brushRef="#br1" timeOffset="41068.78">17299 12572 10127 0,'-5'-25'448'0,"0"9"96"0,-4-3-544 0,1 0 0 0,3 1 0 0,0 0 0 0,-3 0 3456 0,1 2 576 16,-1 3 112-16,0-1 16 0,1 1-2880 0,-2-1-576 15,-4 2-112-15,-1-2-16 0,1 1-240 0,-3 4-32 16,-2-2-16-16,-1 3 0 0,-5-1-160 0,-3 4-128 16,-2 0 192-16,-2 1-192 0,-4 4 128 0,-5 5-128 15,-3 0 0-15,-5 2 0 0,-5 2 0 0,-1-3 0 16,0 3 0-16,1 0 0 0,3 5 176 0,-1 1-176 0,1 0 160 15,-1 3-160-15,0 2 320 0,-1 3-48 0,-4 7 0 16,3-3 0-16,1 4-32 0,2 3-16 0,2 4 0 0,4 4 0 16,0 2-64-16,5 1-16 0,3 6 0 0,3 4 0 15,1-1-144-15,3 8 0 0,3-1 144 0,3 3-144 16,2-1 0-16,6 0 0 0,5-3 0 0,5 3 0 16,4-2 0-16,7 3 0 0,5-4 0 15,7 0 0-15,5-2 0 0,6-5 0 0,2-3 0 0,4-2 0 16,6-2 0-16,4-7 0 0,4-4 0 0,7-6 0 15,5-2 0-15,5-6-128 0,3-4 128 0,-2-5 0 16,-1-8 688-16,0-4 208 0,-1-2 64 0,3-8 0 31,5-4-1600-31,1-2-304 0,-2-4-64 0,-2 0-16 0,-4-4 864 0,-3 1 160 0,-4-5 0 0,-1 1 0 16,-1-2 224-16,-2-2-32 0,-3 1-16 0,-7-6 0 16,-5-6 480-16,-6 2 112 0,-3-5 0 0,-5-1 16 15,0-2 144-15,-5-3 32 0,-2-3 0 0,-3-4 0 0,-5 0-336 16,-2-1-64-16,-4-4-16 0,-2 4 0 0,-3 0-336 0,-7 3-64 15,-2 4-16-15,-6 5 0 0,-5 0-128 16,-6 8 0-16,-4 5-192 0,-11 5 192 16,-11 3-1232-16,-10 5-128 0,-11 0-32 0,-3 9-9648 15,-5 10-1936-15</inkml:trace>
  <inkml:trace contextRef="#ctx0" brushRef="#br1" timeOffset="45509.91">7767 11064 5519 0,'-8'-5'496'0,"-2"-3"-496"0,1-4 0 0,-1 4 0 16,0 0 816-16,2 3 64 0,-1-5 16 0,0 4 0 15,-1-3-448-15,0 4-96 0,0 1-16 0,-1 3 0 16,0-3-192-16,3 0-144 0,-1 3 192 0,1 1-192 16,-1 0 304-16,0 4-48 0,1-2-16 0,8-2 0 0,-10 4 176 0,10-4 32 15,-9 4 16-15,9-4 0 0,0 0-32 0,-6 9-16 16,6-9 0-16,-4 6 0 16,4-6 16-16,0 0 0 0,0 0 0 0,0 0 0 0,0 0 80 0,10 6 0 15,2 1 16-15,0-3 0 0,1 1 16 0,3 1 0 16,1 0 0-16,3-2 0 0,3 1 0 0,5 2 0 15,5-2 0-15,8-1 0 0,1-2-48 0,2-2-16 16,1-1 0-16,1 0 0 0,4-3-240 0,4 2-48 16,0 1-16-16,10 1 0 0,7 0-16 0,3-2 0 15,-3-6 0-15,0 3 0 0,0 2-32 0,4 1 0 16,4 3 0-16,1-3 0 0,4-9-128 0,0 2 160 16,-4-2-160-16,2 3 160 0,3-2-160 0,4-2 0 15,4-6 0-15,-4 1 0 0,-7 3 0 0,-2 0 128 0,3 0-128 16,3 2 0-16,2 0 128 0,-5-1-128 0,-3 5 0 15,-4 0 128-15,-1 2 192 0,2-2 16 0,5 4 16 16,-5 2 0-16,-4-1-128 0,-3 2-32 0,-5 1 0 0,-3 1 0 16,-4 2-192-16,1-1 144 0,1 2-144 0,-2 2 128 15,-6-1-128-15,-5-1 0 0,-6 1 0 0,-4 4 0 16,-4-5 0-16,-7 1 0 0,1 1 0 0,-8-1 128 16,-1 2-128-16,-4-1 0 0,-4-3 0 0,-10-3 0 15,8 5 0-15,-8-5 0 0,0 0 0 0,0 0 0 16,-7 9 0-16,-4-2 128 0,-4 4-128 0,-7-4 0 15,-5-2 128-15,-6 2-128 0,-7-2 128 0,-10 0-128 16,-12 1 0-16,0-2 0 0,-5-3 0 0,-1 0 0 16,-3 3 0-16,-7 3 0 0,-7-1 0 0,-3-3 0 15,-2-5 0-15,-2 5 0 0,0 1 0 0,-7-1 0 0,-11-3-304 16,3-2 64-16,8 1 16 0,-2 4 0 0,-4 1-16 16,-1-3 0-16,-4-6 0 0,7 3 0 0,5 6-16 0,-5-3 0 15,-5-2 0-15,4-1 0 0,9 2 64 0,3 3 16 16,3 1 0-16,3-4 0 0,-1-3 176 0,12-1 0 15,9-1 0-15,13 2 0 0,6-1 0 0,9-1 0 16,6-3 0-16,8 4 128 0,2 2 64 0,6-1 0 16,3 2 16-16,13 1 0 0,0 0-208 0,0 0 0 15,0 0 0-15,0 0 0 0,0 0 0 0,13 5 0 16,7-1-144-16,7 2 144 0,6 2 0 0,9-3 0 16,6 2 0-16,14 0 0 0,12-5 240 0,5 1 32 15,0-4 16-15,7 2 0 0,7 3 32 0,6-2 0 16,8-4 0-16,2 2 0 0,2-3-32 0,7 1 0 0,7-1 0 15,-1 0 0-15,-4-2-48 0,4-2-16 0,7-2 0 0,-6 0 0 16,-8 4-96-16,1-3-128 0,1 2 176 16,-6 1-176-16,-6-4 128 0,-4 3-128 0,-4 2 0 0,1-1 0 15,-3 1 128-15,-5 1-128 0,-7 1 192 0,-5 1-192 16,-7 1 128-16,-1 1-128 0,1-1 0 0,-5 5 0 16,-11 3 0-16,-6-2-304 0,-8 4 64 0,-7-2-8688 15,-5 3-1744-15</inkml:trace>
  <inkml:trace contextRef="#ctx0" brushRef="#br1" timeOffset="45873.28">10840 10365 26543 0,'7'-11'1168'0,"1"5"256"0,5 6-1136 16,9 6-288-16,10 0 0 0,6 7 0 15,5-1-400-15,1 4-144 0,1 1-32 0,2 1 0 0,0 1 576 0,-1 3 0 16,-1-1 192-16,1 1-48 0,0 1-144 0,2 1 0 0,1-2 0 0,-2-2 0 15,-5-2 0-15,-4 2 192 16,-3 0-192-16,-2 2 192 0,-3 4-192 0,-4-2 192 0,-2 4-192 0,-3-4 192 16,-3 0 64-16,-5 1 32 0,-1-3 0 0,-3 5 0 15,-4-4-32-15,-3-2 0 0,-3 1 0 0,-4 3 0 16,-5-2-96-16,-7 2-32 0,-5 2 0 0,-9 1 0 31,-7 1-1456-31,-13 2-288 0</inkml:trace>
  <inkml:trace contextRef="#ctx0" brushRef="#br1" timeOffset="46684.46">9124 11961 17503 0,'-9'-11'768'0,"9"11"176"0,-5-9-752 0,5 9-192 0,0 0 0 0,0 0 0 0,-2-9 1152 16,2 9 208-16,0 0 48 0,0 0 0 0,6-6-960 15,-6 6-192-15,8-7-48 0,-8 7 0 0,11-3-208 0,-1 0 0 16,3 2 128-16,1 0-128 0,4-1 0 0,2 1 0 15,4-1 0-15,4 0 0 0,5 0 0 0,5-1 256 16,4 1-64-16,3 0 0 0,1-1 160 0,-2-1 32 16,1 2 0-16,-1 1 0 0,2 0 64 0,1 0 32 15,-1-1 0-15,3 1 0 0,3 1-160 0,0 0-48 16,0 0 0-16,-5 1 0 0,-5-1-144 0,-3-1-128 16,-3-1 192-16,-3 2-192 0,-3-2 144 0,-5 0-144 15,-3-2 0-15,-4 1 144 0,-6 0-144 0,-2 0 0 16,-10 3 0-16,0 0 128 0,0 0-128 0,0 0 128 15,0 0-128-15,0 0 128 0,-12-5-128 0,-6 2 0 0,-6 3 0 0,-7 2 128 16,-4 0-128-16,-7 1 0 0,-8 2 0 16,-3 2 0-16,-7-1-144 0,3 1 144 0,3 2 0 15,6-1 0-15,2 1 0 0,7-3-128 0,3 4 128 0,6-4 0 16,4 1 0-16,5 2 0 0,6-5-128 0,2 1 128 16,3-2 0-16,10-3-160 0,0 0 160 0,0 0-128 15,0 0-48-15,0 0 0 0,11 7 0 0,3-3 0 16,1 1 176-16,4 0 0 0,4-3 0 0,3 0 0 15,-1-1 0-15,3 1-160 0,3 1 160 0,2-3 0 32,1-5-1920-32,4-2-256 0</inkml:trace>
  <inkml:trace contextRef="#ctx0" brushRef="#br1" timeOffset="47400.14">10768 11580 9215 0,'0'0'816'0,"-3"-10"-656"0,-1-4-160 0,1 0 0 0,0 4 3600 0,0 0 688 15,3 10 144-15,0 0 32 0,-2-13-3632 0,-3 3-832 0,-2 0 0 0,-3 3 0 16,-1 0-176-16,-4 2 0 0,-4 1 0 0,-2 1 0 16,-3 2 16-16,-3 0 0 0,-2-2 0 0,-4 2 0 15,-5 0 160-15,-3-1-192 0,-1 0 192 0,-1-1-192 16,-1 1 192-16,-2-2 0 0,0-3 0 0,-1 4 0 16,0 0 0-16,-3-2 0 0,-2-3 160 15,-4 3-160-15,-5 0 256 0,4 1-32 0,4-2-16 0,2 4 0 16,3-2 48-16,1-1 16 0,5 2 0 0,0 2 0 15,2 2 176-15,-3 2 48 0,-1 2 0 0,-2 1 0 16,-1 6-288-16,5-2-48 0,0 2-16 0,3 2 0 16,0 2-144-16,1 1 0 0,0 2 0 0,3 3 0 15,0-3 0-15,0 4 0 0,-4 1 0 0,1-1 0 16,0-3 0-16,1 2 0 0,0-3 0 0,6 3 0 16,1-1-128-16,5 1 128 0,2 1 0 0,4 3 0 15,3-1 0-15,2 3 0 0,1-4-144 0,3 2 144 16,2 1 0-16,4 4 0 0,2-2 0 0,2 1 0 0,4 3 0 15,2-3 0-15,3 1 0 0,4 1 0 0,0 1 0 0,7 0 0 16,1 2 0-16,6 0 0 0,5 2 192 16,3-1-64-16,3-5-128 0,2 2 192 0,2 1-192 15,0-1 0-15,1 2 0 0,3-8 0 0,2-2 0 0,5-1 0 16,2 6 176-16,7-11-176 0,7-4 304 0,1-6-48 16,-4-7-16-16,3-3 0 0,0 0 32 0,4-5 16 15,2-6 0-15,0-4 0 0,5-3-32 0,-2-6 0 16,-5-5 0-16,2-3 0 0,-2-3 128 0,3-1 0 15,3-2 16-15,-4-3 0 0,-5-4 112 0,-2 4 32 16,-5-1 0-16,-4 2 0 0,-1 1-80 0,-4-1-16 0,0-6 0 16,-5 1 0-16,-4 3 16 0,-10 1 0 0,-7-2 0 15,-6 2 0-15,-6-2 0 0,-4 3 0 0,-6 2 0 16,-6 4 0-16,-7-2-224 0,-9 1-48 0,-7 1-16 0,-10 2 0 16,-9 2-176-16,-7 5-144 0,-7 0 144 0,-8 7-208 31,-6 5-1024-31,-12 3-208 0,-11 6-32 0,-9 3-9376 0,-7 4-1872 0</inkml:trace>
  <inkml:trace contextRef="#ctx0" brushRef="#br1" timeOffset="49257.14">15803 9149 23951 0,'0'-16'2128'0,"0"16"-1696"0,5-9-432 0,2-1 0 0,2 3 352 0,5-2-16 16,0 0 0-16,4 2 0 0,2-1 224 0,3 2 32 15,3-2 16-15,3 1 0 0,0 3-32 0,3-2 0 16,1 2 0-16,6 0 0 0,3-2-160 0,4-3-32 15,1 2-16-15,0-2 0 0,-1 2-160 0,0-3-16 16,1 1-16-16,-3 0 0 0,2 6-176 0,-3 0 0 16,0 0 0-16,3 2 128 0,0 2-128 0,-4 2 0 15,0-2 0-15,-3 2 0 0,-3-3 0 0,-2 0 0 0,-2 2 0 16,0 1 0-16,-1 1-208 0,-3-1-32 0,-2 1 0 0,-2 3 0 31,-4 0-2032-31,-1-2-416 0,3 6-64 0,-9-8-8064 16</inkml:trace>
  <inkml:trace contextRef="#ctx0" brushRef="#br1" timeOffset="49926.34">17385 8545 26367 0,'-7'-23'1168'0,"3"9"240"0,-3-1-1120 0,6-6-288 0,0 2 0 0,1 0 0 0,-1 1 192 0,-1-1 0 16,1 0-16-16,-3 0 0 0,-3 4 96 0,-1 0 32 16,0 2 0-16,-4-2 0 0,-6-2-176 0,-1 5-128 15,-2-1 144-15,-3 3-144 0,-5-3 0 0,0 1 0 16,-2 1 0-16,0 1 0 0,-5 5 0 0,-1 1 0 15,-4-4 0-15,-2 5 0 0,-5-1 0 0,-7 1-128 16,-5 1 128-16,-1-1 0 0,-1-2-176 0,0 2 176 16,0 2-160-16,2 2 160 0,-2 2 0 0,-3 0 0 15,-4 3 0-15,4 0 0 0,4 6 0 0,4-2 0 16,5 3 0-16,4 2 0 0,1 3 128 0,2 1 0 16,3 1 16-16,-2 2 0 0,-2 3-144 0,0 0 128 0,0 5-128 15,4-2 128-15,3 1-128 0,1 4 0 0,1 1 0 16,3 3 128-16,-2 0-128 0,6 4 0 0,0 2 0 15,5 1 0-15,2 5 0 0,3-2 128 0,2 2-128 0,3 1 0 16,2-2 0-16,4-5 0 0,3-1 0 0,3 0 0 16,4-4 0-16,5-1 0 0,2-2 0 0,5-2 0 15,1-3 0-15,4-3 0 0,4-3 0 0,3 0 0 16,4-4 0-16,3 0 0 0,4-5 128 0,2 1-128 16,4 3 0-16,3-2 192 0,5-3-192 0,3-3 192 15,2-4-48-15,0-2 0 0,1-3 0 0,2-2 0 16,3-2 48-16,6-6 16 0,6 1 0 0,1-9 0 15,-3-2 48-15,1-3 0 0,-1-5 0 0,1 1 0 16,-2-4-80-16,6-4-16 0,4-4 0 0,-4-4 0 16,-5-1 96-16,-1-4 0 0,-4 2 16 0,-1-4 0 15,-3-4 112-15,-2 2 32 0,-1-1 0 0,-7 3 0 0,-8-3 96 16,-7 1 32-16,-4 2 0 0,-5 2 0 0,-5-3-64 0,-6 2-16 16,-5 2 0-16,-7 2 0 0,-6-3-64 0,-4 7-16 15,-6 1 0-15,-6-2 0 0,-3 4-208 16,-8 0-48-16,-9 3-128 0,-8 0 192 0,-8 4-336 0,-5 6-80 15,-5 1-16-15,-5 9 0 16,-7 8-1744-16,-14 9-368 0,-14 4-64 0</inkml:trace>
  <inkml:trace contextRef="#ctx0" brushRef="#br1" timeOffset="57556.61">17676 7377 5519 0,'-14'12'496'0,"-4"-4"-496"0,-2 0 0 0,1-3 0 0,0-3 1152 0,1 2 144 15,0 0 32-15,2 0 0 0,1 0-592 0,1 1-112 16,0-3-32-16,2 3 0 0,2-1 160 0,0-1 16 16,2 0 16-16,-1 4 0 0,2-2-240 0,7-5-48 15,-8 4-16-15,8-4 0 0,0 0-64 0,0 0-16 16,0 0 0-16,0 0 0 0,-6 9 160 0,6-9 16 0,0 0 16 15,0 0 0-15,0-11 176 0,5 0 16 0,1 0 16 0,1-6 0 16,3-3-160-16,2-7-48 0,5-1 0 16,1-3 0-16,0 0-208 0,2-5-32 0,3-3-16 15,3-1 0-15,0-3-128 0,1 2-16 0,2 2-16 0,-1 0 0 16,1-1-176-16,0 2 0 0,2-1 144 0,-2-1-144 16,-1 2 208-16,0-1-16 0,-3-3-16 15,3 1 0-15,5 2 16 0,-3 1 16 0,-4 6 0 0,-3 4 0 16,-4 5 112-16,-1 4 0 0,0 1 16 0,0 3 0 15,-3 3-112-15,3 5-32 0,-3 2 0 0,3-2 0 16,-2 2-192-16,2 3 0 0,0 4 0 0,1 3 0 16,0 4 0-16,-1 4 0 0,0 0 0 0,2 3 0 15,-5 2-128-15,3 7 128 0,0 5 0 0,0 5 0 16,-1 3 0-16,0 7 0 0,1-1 0 0,-2 5 0 16,1 0 0-16,-1 2 0 0,-1 2 0 0,2-4 0 15,-2-2 0-15,-3-1 0 0,-3-6 0 0,0-4 0 0,-2-7 0 16,1-2 0-16,-2-6 0 0,0 0 0 0,0-2-288 15,0-4 48-15,-4-2 16 0,2-1 0 16,-4-12-736-16,0 0-160 16,0 0-32-16,0 0-10928 0</inkml:trace>
  <inkml:trace contextRef="#ctx0" brushRef="#br1" timeOffset="58078.01">18145 6550 14735 0,'-7'-3'1312'0,"7"3"-1056"0,-9-7-256 0,9 7 0 16,0 0 1040-16,0 0 160 0,0 0 16 0,0 0 16 15,0 0-544-15,0 0-112 0,0 0-32 0,0 0 0 16,0 0-352-16,-9 8-64 0,3-2 0 0,-1 6-128 16,2-1 272-16,-1 8-48 0,-1 7-16 0,2 4 0 15,-1 3 32-15,0 12 0 0,-2 7 0 0,2 2 0 0,1 2-32 0,1 9 0 16,0 3 0-16,1 3 0 0,2 4-208 15,0 2 176-15,-2 6-176 0,1 2 160 0,-2 2-160 0,-1-1 0 16,-2-1 0-16,1 2 0 0,-2-2 0 0,2 1 0 16,-2 2 0-16,0-2 0 0,-3-3 192 0,3 0-64 15,-1 3 0-15,0 2 0 0,0-2 64 0,2-2 0 16,-1 2 0-16,3 1 0 0,1-1-192 0,1 1 0 16,-1-6 144-16,2 3-144 0,1-3 0 0,2 1 0 15,-1 3 0-15,2 3 128 0,1 0-128 0,-2 3 0 16,0 0 0-16,-1 3 0 0,0 8 0 0,-3-3 0 15,-5 3 0-15,2 2 0 0,-5 7 0 0,-1-2-192 16,-4 0 64-16,4 9 0 0,0 7-160 0,2 0-32 16,0-2 0-16,2 4 0 15,3 6-1248-15,0 0-256 0</inkml:trace>
  <inkml:trace contextRef="#ctx0" brushRef="#br1" timeOffset="59307.76">15870 8934 10127 0,'0'0'896'0,"-8"0"-704"0,-1 0-192 0,2-2 0 0,-1 0 624 0,2 1 80 15,6 1 32-15,-8-3 0 0,2-3 16 0,0 1 0 16,0 0 0-16,1 1 0 0,2-3-288 0,3 7-48 16,-4-6-16-16,4 6 0 0,-4-5-128 0,4 5-16 15,-1-8-16-15,1 8 0 0,-2-7-64 0,2 7-16 16,0 0 0-16,0 0 0 0,0 0-160 0,0 0 0 15,0 0 0-15,0 0-176 0,0 0 176 0,13 1 0 16,-1 0 0-16,3 3 0 0,-1-1 0 0,4 3 176 16,1-1-48-16,3-1 0 0,5 0 192 0,1 1 48 15,6-3 0-15,3 1 0 0,1-1 32 0,4 2 16 0,5 1 0 16,0-5 0-16,1-5-160 0,-5 0-16 0,-4 1-16 16,1-3 0-16,-1-1 0 0,0 3 0 15,-2-3 0-15,-4 3 0 0,0 4-96 0,-1-3 0 0,-3 0-128 0,-5 2 192 16,-1-1-192-16,-4 3 0 0,-2 4 128 0,-4 0-128 15,-13-4 0-15,0 0 0 0,0 0 0 0,0 10 0 16,-4 3-256-16,-6 0 0 0,-6 0 0 0,-3 5 0 16</inkml:trace>
  <inkml:trace contextRef="#ctx0" brushRef="#br1" timeOffset="60753.1">18082 6891 3679 0,'0'0'320'0,"0"0"-320"0,6 9 0 0,-6-9 0 15,6 9 704-15,-6-9 64 0,0 0 0 0,8 13 16 16,-4-2-400-16,1 1-96 0,-5-12-16 0,5 12 0 16,-1 0-64-16,-2-1-16 0,1 2 0 0,-2-3 0 15,-1-10-16-15,0 14-16 0,-1 0 0 0,1-5 0 16,0-9 32-16,0 0 16 0,-3 11 0 0,3-11 0 15,-2 12 16-15,2-12 0 0,0 0 0 0,0 0 0 16,0 0 352-16,0 0 64 0,0 0 0 0,0 0 16 16,0 0 112-16,0 0 0 0,1-10 16 0,4-4 0 15,3-5-208-15,3-3-32 0,2-2-16 0,2-5 0 0,2-3-96 16,1-4-32-16,-1-5 0 0,5 5 0 0,-3 1-400 0,1 0 0 16,2-5 0-16,-2 3 0 0,1 1 224 0,-2 3 64 15,-1 2 16-15,-3 6 0 0,-2-2 176 0,-3 5 32 16,-4 3 16-16,0 4 0 0,-1 5-128 0,-5 10-16 15,3-9-16-15,-3 9 0 0,0 0-368 0,0 0 128 16,0 0-128-16,0 0 0 0,-5 18 0 0,-3 2 0 16,-3 4 0-16,-3 7-192 0,-4 6 192 0,-2 7 0 15,-1 3-144-15,1 13 144 0,-2 5-160 0,0 6 160 16,-3 4-208-16,4 5 80 16,0 8-304-16,4 2-48 0,-1 5-16 0,1 6 0 15,1-2-288-15,2 2-64 0,2 4-16 0,4-2-7392 16</inkml:trace>
  <inkml:trace contextRef="#ctx0" brushRef="#br1" timeOffset="61765.38">17810 8894 2751 0,'-2'-15'256'0,"1"6"-256"0,0-5 0 0,1 1 0 0,0 1 336 0,1 2 32 15,-1-6 0-15,3 4 0 0,1 1-368 0,-2-1 0 16,1-1 0-16</inkml:trace>
  <inkml:trace contextRef="#ctx0" brushRef="#br1" timeOffset="62143.55">17869 8784 4607 0,'0'0'400'0,"-10"9"-400"0,3 0 0 0,0-2 0 15,-2 2 1216-15,1-3 176 0,-1 5 16 0,0-3 16 16,0 5-1088-16,0-4-208 0,-3 0-128 0,5-1 128 16,-1 3 32-16,2-2 16 0,-2 1 0 0,2-2 0 15,6-8 208-15,0 0 64 0,0 0 0 0,0 0 0 16,0 0-32-16,0 0 0 0,0 0 0 0,0 0 0 15,0 0 96-15,0 0 0 0,0 0 16 0,0 0 0 16,-5-7-80-16,5 7-32 0,-1-8 0 0,1 8 0 16,0 0-64-16,0 0-16 0,11-8 0 0,2 4 0 15,-3-1-64-15,5 1-16 0,3 2 0 0,2-1 0 0,3 1 0 16,0 0-16-16,0 0 0 0,2 0 0 0,2 2-32 16,1 0 0-16,1-1 0 0,3 1 0 0,0 1-208 0,2 1 144 15,-1-2-144-15,5 1 128 0,-1 0-128 0,3-1-224 16,0 0 48-16</inkml:trace>
  <inkml:trace contextRef="#ctx0" brushRef="#br1" timeOffset="63618.64">9059 10598 12895 0,'-10'-4'1152'0,"-3"0"-928"0,2-4-224 0,1 2 0 16,1 2 832-16,1 2 112 0,8 2 16 0,0 0 16 16,0 0-976-16,0 0 0 0,-5 6-144 0,1 5-4640 15,4-11-912-15</inkml:trace>
  <inkml:trace contextRef="#ctx0" brushRef="#br1" timeOffset="64868.17">8416 13580 2751 0,'0'0'128'0,"3"8"16"0,-3-8-144 0,2 8 0 0,-2-8 0 0,-1 13 0 0,0-4 2064 0,-1 1 384 16,2-10 80-16,-2 7 16 0,2-7-1504 0,-5 9-288 16,0-2-64-16,-3-2-16 0,-2 0 96 0,1-1 32 0,0-3 0 15,9-1 0-15,-10 0-32 0,-2 0 0 0,4-3 0 0,2-3 0 16,4-3-256-16,1-2-64 0,1-2-16 0,2-5 0 16,3-5-432-16,3-1-256 0,2-4 48 0,2 2 0 15,-1-1-112-15,3 1-32 0,1 5 0 0,-1 2 0 16,-1 2 160-16,1 3 48 0,-4 4 0 0,2 5 0 15,-1 4 144-15,0 3 0 0,1 6-144 0,-1 1 144 16,1 2 0-16,-3 4 0 0,2 3 0 0,-2 4 0 16,-3 2 0-16,-1 5 0 0,-2 0 0 0,-4 5 0 15,-3-4 128-15,0 1 32 0,-5-5 16 0,-1 1 0 16,-1-5 112-16,-2-3 32 0,1-3 0 0,0-3 0 16,-2-4 192-16,1 0 32 0,0-4 16 0,1-4 0 15,0-2 48-15,2-2 16 0,0-4 0 0,1-2 0 16,0-7-304-16,4 0-64 0,1-4-16 0,3 0 0 0,3-2-240 15,2-3-256-15,3 3 48 0,-2 1 16 0,2 1 192 0,1 6-176 16,-1 2 176-16,2 6-160 0,0 4 160 0,-9 2 0 16,14 5 0-16,0 7 0 0,-1 1 0 15,-2 7 0-15,0 1 0 0,-4 2-128 0,0 2 128 0,-4 3 0 16,-1 4 0-16,-4 0 0 0,-1-1 0 0,-3 2-128 16,-1-2 128-16,-3 2-7360 15,-2-4-1376-15</inkml:trace>
  <inkml:trace contextRef="#ctx0" brushRef="#br1" timeOffset="67968.12">23700 7942 19343 0,'-5'-19'1728'0,"-3"-5"-1392"15,1-1-336-15,-3 3 0 0,2 2 384 0,-2-1 16 16,2 4 0-16,-2 4 0 0,0 0-208 0,1 6-64 16,0-5 0-16,1 7 0 0,1-1 288 0,-3 3 48 15,3 1 16-15,7 2 0 0,-7-2-480 0,7 2 0 0,-9 5 0 0,1 3 0 16,0-2 0-16,1 8 0 0,2 3 0 0,0 4 0 15,0 6 0-15,-2 5 0 0,1 2 0 0,-2 7 0 16,-1 5 0-16,-1 5 0 0,0 3-128 16,0 3 128-16,-2 7 0 0,1 5 0 0,1 8 0 0,1-1 0 15,0 1 0-15,0 4 0 0,0 3 0 0,0 2 0 16,0 7 0-16,2 1 0 0,0 3-128 0,1 4 128 16,-2 6 0-16,3 5 0 0,-4 5 0 0,3 3 0 15,0 4 144-15,-2 10-16 0,-1 0 0 0,2 5 0 16,-4 1-128-16,3 7 0 0,-4 6 0 0,1 0 128 15,1 4-128-15,-3-1 0 0,-1-2 144 0,0-2-144 16,-1 0 272-16,1-5-16 0,0-3 0 0,0-8 0 16,0 0-96-16,1-7-32 0,-1 4 0 0,1-6 0 15,1-4 32-15,-1 2 0 0,1 2 0 0,1 0 0 16,0 1 144-16,0-1 16 0,-3 3 16 0,0-4 0 16,0 0-80-16,0-3-32 0,0-2 0 0,0-1 0 0,-1-4 48 15,1-2 16-15,0-6 0 0,0-5 0 0,-1 2-16 0,0-5 0 16,1-5 0-16,0 2 0 0,0-5-64 15,4-6-16-15,-2-2 0 0,3-2 0 0,0-3-192 0,2-2 176 16,-1-6-176-16,2-5 160 0,-1-4-160 16,2-6 0-16,0-6 0 0,5-10 128 15,-2-10-560-15,0-9-112 0,1-11-32 16,1-10-8128-16,0 0-1616 0</inkml:trace>
  <inkml:trace contextRef="#ctx0" brushRef="#br1" timeOffset="68838.44">20037 11345 16575 0,'-10'-14'736'0,"3"5"160"0,-3-5-720 0,2 3-176 0,3 0 0 0,-1 1 0 16,6 10 1424-16,-3-6 256 0,3 6 48 0,0 0 16 15,4-10-880-15,-4 10-176 0,7-7-48 0,-7 7 0 16,10-1-448-16,0 0-192 0,0 1 176 0,2 0-176 15,-1 0 0-15,2 1 0 0,-1-1 0 0,4 3 0 16,0-1 0-16,3 1 0 0,4 2 0 0,4-1 0 16,2-2 0-16,4 3 0 0,4 2 0 0,6-2 0 15,5 1 0-15,6 4 0 0,1-2 128 0,2 2-128 16,-1-1 240-16,2 1-48 0,4-1-16 0,6 0 0 16,6-1 144-16,2 0 16 0,1-2 16 0,3 0 0 0,3-1 96 15,3-2 0-15,5-3 16 0,2 0 0 0,-1 0-80 16,4 0-32-16,-1-2 0 0,8 1 0 0,6 0-128 15,-1 1-32-15,-6-5 0 0,6 2 0 0,4 1-64 0,-3 0 0 16,-3 1-128-16,0 1 192 0,3 0-192 16,1 0 144-16,1 3-144 0,-5-2 128 0,-4 0-128 0,1 2 192 15,3 0-192-15,-3-1 192 0,-6-4-64 0,-2 2-128 16,-1 0 192-16,1-2-64 0,3-1 32 0,-8 1 0 16,-7-1 0-16,-2 2 0 0,-2 0-160 0,2-2 0 15,1 1 0-15,-2-2 0 0,-3 1 0 0,-2 1 0 16,-2-1 192-16,2 2-64 0,1 1 112 0,3 0 16 0,-2 0 0 15,-4 1 0-15,-10 0-128 0,0 2-128 0,-4 0 176 0,0 3-176 16,-2-2 0-16,-1 1 0 0,-1 4 0 16,-3-2 0-1,-5 4-448-15,-3-3-32 0,-6 4-16 0,-2-1 0 16,-4 5-592-16,-2 0-112 0,-1 3-16 0</inkml:trace>
  <inkml:trace contextRef="#ctx0" brushRef="#br2" timeOffset="73061.89">20508 11100 6447 0,'0'0'576'0,"0"0"-576"15,0 0 0-15,-2-11 0 0,-2-3 1216 0,1 4 144 16,3 10 32-16,-1-14 0 0,2-2-928 0,2-1-176 16,0-2-32-16,0 1-16 0,1 2-240 0,0-1 0 0,-2 1 0 0,1 2 0 15,0 2 0-15,-3 1-128 16,-3 0 128-16,0 3 0 0,-2-1-192 0,2 4 192 15,3 5-192-15,-8-3 192 0,0 2 0 0,1 1 0 0,-2 1 0 0,0 3 0 16,0 5 0-16,1-3-208 0,-2 2 64 0,1 1-4976 16</inkml:trace>
  <inkml:trace contextRef="#ctx0" brushRef="#br2" timeOffset="73450.99">20226 10992 10303 0,'-10'8'448'0,"10"-8"112"0,-11 3-560 0,0 1 0 0,1 0 0 0,0 2 0 16,0-2 704-16,0 0 16 0,0-2 16 0,-1 3 0 16,2 0-304-16,1-2-64 0,-3 1-16 0,1-3 0 15,1 0 144-15,-1 3 16 0,0-1 16 0,0-1 0 16,-2-1 48-16,1 2 0 0,-3 2 0 0,1 0 0 0,-2-1 64 0,0-3 0 16,-2 2 16-16,4-1 0 0,0 2 96 0,1 1 16 15,2-2 0-15,0-2 0 0,0 2 16 0,1-1 16 16,9-2 0-16,-8 3 0 0,8-3 16 0,0 0 0 15,0 0 0-15,0 0 0 0,-8 5-80 0,8-5-16 16,0 0 0-16,0 0 0 0,0 0-192 0,0 0-32 16,0 0-16-16,13 6 0 0,2-1 32 0,4-2 0 15,3 3 0-15,2-3 0 0,5-6 96 0,2 2 32 16,1-2 0-16,1-1 0 0,4 2-256 0,1-3-64 16,2 0 0-16,4 0 0 0,0 3-144 0,2 1-48 15,0 0 0-15,-1-2 0 0,1 1-128 0,-4 0 0 0,-2 4 0 16,-2-4 0-16,-1 0 0 0,-2 2 0 0,-1 1 128 15,-2 2-128-15,-1 1 0 0,-2 1 0 0,-2 0-192 16,-1 0 192 0,0-1-656-16,-2 1-16 0,-1 1 0 0,-2-2 0 15,1 1-1808-15,0 1-352 0,-2-2-80 0,-2-1-16 0</inkml:trace>
  <inkml:trace contextRef="#ctx0" brushRef="#br2" timeOffset="73820.75">21188 11307 21183 0,'0'0'1888'0,"0"0"-1504"0,0 0-384 0,0 0 0 0,0 0 1408 0,0 0 224 16,0 0 32-16,13-4 16 0,0-4-400 0,2 3-64 15,3 3-32-15,3-2 0 0,4-2-224 0,0 1-32 16,6 1-16-16,3-1 0 0,5-4-288 0,4 2-64 16,3-4-16-16,0 3 0 0,-2-2-272 0,1 2-48 15,2-2-16-15,1 4 0 0,1-3-208 0,0 4 144 16,2 1-144-16,2-1 128 0,1 3-128 0,-2 0 0 15,-4 2 0-15,-2 2 0 0,-3 0-368 0,0 2 48 0,-1 0 16 16,-1-2 0 0,-3 3-1264-16,-1 2-256 0,0-2-48 0,0-1-16 15,0-1-1216-15,-2 1-240 0</inkml:trace>
  <inkml:trace contextRef="#ctx0" brushRef="#br2" timeOffset="74135.21">23839 11288 21999 0,'0'0'960'0,"12"-5"224"0,0 0-944 0,2 2-240 0,-1 1 0 0,0 0 0 0,0 2 1056 0,1 0 160 16,-1 0 48-16,1 0 0 0,0 0-496 0,1 2-80 15,0-1-32-15,4 0 0 0,2-1-256 0,0 1-48 16,2 1-16-16,1-1 0 0,1-1-160 0,-1 0-48 16,-1 0 0-16,-1 0 0 0,3-1-128 0,-1-1 0 15,-1 1 0-15,1 0 0 0,1 0 0 0,2-1 0 16,0 1-160-16,1 1 160 16,0 0-448-16,0 0 16 0,-3 0 0 0,2 4 0 15,-1 0-464-15,0 2-80 0,-2-2-32 0,-1 2-6896 16,-2 2-1376-16</inkml:trace>
  <inkml:trace contextRef="#ctx0" brushRef="#br2" timeOffset="74389.53">25119 11511 21183 0,'14'-8'1888'0,"-3"1"-1504"0,7-2-384 0,7 6 0 16,8-6 2720-16,4 4 480 0,0 1 80 0,1-1 32 15,2 0-2416-15,0 1-496 0,6 1-80 0,1 2-32 16,3-2-288-16,2 2 160 0,2 0-160 0,-1-3 128 16,-6 1-128-16,-4 1-176 0,-4-1 48 0,-2 2 0 15,-1 1-384-15,-1 0-80 16,-2 0-16-16,2 1 0 0,-2 2-1584 0,1 1-320 0</inkml:trace>
  <inkml:trace contextRef="#ctx0" brushRef="#br2" timeOffset="77475.3">6251 10354 12783 0,'-14'-6'560'0,"14"6"128"0,-8-1-560 0,8 1-128 0,-7-5 0 0,1 3 0 15,-1-2 656-15,1-3 112 0,0 1 0 0,-1-3 16 16,-2 0 96-16,3-5 16 0,0 0 0 0,-2-2 0 16,2 0-256-16,1-1-32 0,0-4-16 0,2 5 0 15,-2-5-272-15,4 6-64 0,1 0-16 0,1 1 0 16,2 1-240-16,0 3 176 0,2-1-176 0,1 3 160 16,-3-3-160-16,4 4 0 0,2 1 0 0,2 1 128 15,2 1-128-15,-1-1 0 0,2 1 0 0,0 2 0 16,2-2 0-16,-1 1 0 0,0 1 0 0,-1-1 0 15,-1 2 0-15,-2 2 0 0,-1 2-144 0,1 0 144 16,-2 4 0-16,-2 3 0 0,1 0 0 0,-2 2 0 0,-1 2 0 0,-1-2 192 16,-1 4-16-16,-2-1-16 0,-1-1 128 15,-3 1 32-15,0 0 0 0,-4 2 0 0,2-3 64 0,-3 0 0 16,0 0 16-16,-3-2 0 0,0-3 96 16,-2 2 16-16,-2-6 0 0,4-2 0 0,-3-1-16 15,1-4 0-15,0-1 0 0,3-1 0 0,1-5-112 0,3-1 0 16,2-7-16-16,3-2 0 0,1-5-240 0,2-1-128 15,3-7 128-15,4-3-128 0,3-3 0 0,3 0-240 16,-2-4 48-16,2 3 0 0,0 6 0 0,-2 2 0 16,1 5 0-16,-2 3 0 0,1 2 192 0,0 5 0 15,0 2-160-15,1 6 160 0,1 1 0 0,0 7 0 16,3 5 0-16,-4 2 0 0,1 6 0 0,-1-1 0 0,-1 4 0 16,-2 7 0-16,-1 2 0 0,-1 8 128 15,-2 2-128-15,-5-1 128 0,-3-3 0 0,-3 0 0 0,-4 0 0 0,0-2 0 16,-4-5 80-16,-1-3 16 0,-1-1 0 0,-2-1 0 15,-2-1 96-15,0-4 0 0,1-2 16 0,-1-6 0 16,1-4 0-16,2-4 0 0,1-4 0 0,3-5 0 16,-1-2-16-16,2-2 0 0,-1-5 0 0,2-3 0 15,1-3-176-15,4-5-144 0,-1-1 192 0,4-1-192 16,2-3 0-16,3 3 0 0,0 3-192 0,1 2 48 16,1 5 144-16,1 5-208 0,0 4 80 0,1 6 128 15,2 1-160-15,-10 7 160 0,11 1 0 0,1 7-144 16,-1 1 144-16,1 6-128 0,-2 4 128 0,-1 8-128 15,-4 2 128-15,-4 5 0 0,-2 4 0 0,-3-1 0 16,-6-1 0-16,-3-5 0 0,-5-1 0 0,1-6 128 16,-8-3 96-16,0 0 32 0,-3-6 0 0,1-2 0 15,1-3 64-15,0-6 32 0,1-5 0 0,2-3 0 0,3-5-352 0,2 0 0 16,0-5 0-16,3-5-15744 16</inkml:trace>
  <inkml:trace contextRef="#ctx0" brushRef="#br2" timeOffset="78548.63">20025 10019 12895 0,'-15'-18'1152'0,"5"7"-928"0,-2 0-224 0,4-2 0 0,-4 1 800 0,3 4 112 16,0-5 32-16,0 5 0 0,2-1 0 0,-1 2 0 15,1-5 0-15,0 7 0 0,1 1-368 0,-1 0-80 0,2-1-16 16,5 5 0-16,-6-3-192 0,6 3-32 0,-5 0-16 0,5 0 0 15,-6-3-80-15,6 3-16 0,0 0 0 0,0 0 0 16,0 0-144-16,0 0 192 0,0 0-192 0,0 0 192 16,6 11 32-16,5 2 16 0,3 0 0 0,2-3 0 15,4 0 288-15,3-1 64 0,4 0 16 0,0-3 0 16,4 2-144-16,3-4-16 0,1 0-16 0,3 1 0 16,2 2-80-16,4-2-16 0,-1 3 0 15,1-2 0-15,3 1-160 0,-1 0-48 0,-1-1 0 0,-3 0 0 16,-4 0-128-16,-3-1 0 0,-2 3 0 0,-1 1 0 31,-3 2-304-31,-2-1-80 0,-3 4-32 0,-1 0-8048 0,-3 2-1616 0</inkml:trace>
  <inkml:trace contextRef="#ctx0" brushRef="#br2" timeOffset="79108.38">21781 9934 2751 0,'0'0'256'0,"0"0"-256"0,-8-5 0 0,3 1 0 15,5 4 2432-15,-5-7 432 0,5 7 80 0,0 0 32 16,0 0-1552-16,0 0-304 0,-4-6-64 0,4 6-16 0,0 0-224 0,0 0-48 16,0 0-16-16,0 0 0 0,9 7-224 15,1 3-32-15,2 3-16 0,-1-3 0 16,4 1-32-16,2-2 0 0,1 3 0 0,3 2 0 0,5-2 96 0,2 2 16 15,0 0 0-15,2 2 0 0,3-2-192 0,-1-2-48 16,0 1 0-16,-2 1 0 0,-1-1-192 0,2-2-128 16,-2 2 160-16,-1 1-160 0,-1-4 0 0,-2 3 0 15,1 2 0-15,-2-1 0 16,-1-3-512-16,-3 2-64 0,3 1 0 0,-1-4-6944 16,-1 2-1392-16</inkml:trace>
  <inkml:trace contextRef="#ctx0" brushRef="#br2" timeOffset="79608">23902 10055 19055 0,'0'0'832'0,"0"0"192"0,0 0-816 0,8-5-208 0,2 1 0 0,0 1 0 0,0 1 528 0,1 1 64 15,1 4 16-15,1 5 0 0,1-2-112 0,1 5-32 16,3-4 0-16,0 5 0 0,1-4-48 0,2 5-16 15,2 0 0-15,0-2 0 0,0 1-208 0,1 1-64 0,0-3 0 0,1 2 0 16,-3 0 96-16,3-2 16 0,-5 1 0 0,3 1 0 16,1-1-240-16,-1 2 0 0,0-4 0 0,0 1 0 15,-1-1 0-15,1 2-160 0,-1 1 32 0,0-3 0 32,-1 2-704-32,2-3-128 0,0 1-16 0,0-4-16 0</inkml:trace>
  <inkml:trace contextRef="#ctx0" brushRef="#br2" timeOffset="79963.75">25588 10139 7359 0,'0'0'656'0,"0"0"-528"15,0 0-128-15,0 0 0 0,10 5 2752 0,3 2 512 16,-3 4 96-16,2 1 32 0,2 1-2064 0,4 4-416 15,3-1-80-15,1 3 0 0,3 0-64 0,1 2 0 16,1 1 0-16,1-1 0 0,1-3-256 0,0-2-48 0,2 4-16 0,2-1 0 16,1 3-272-16,2-2-176 0,1-1 192 0,2 2-192 15,2-2-144-15,1-1-144 0,1-1-32 0</inkml:trace>
  <inkml:trace contextRef="#ctx0" brushRef="#br2" timeOffset="81062.64">4948 8596 21183 0,'-11'-2'1888'0,"2"1"-1504"16,9 1-384-16,0 0 0 15,0 0-288-15,0 0-128 0,-4-6-32 0,4 6 0 0,3-12 448 0,-1 5 0 16,-2 7 0-16,6-10 0 0,-3 2 0 0,-3 8 0 15,4-10 0-15,-4 10 0 0,0 0 0 0,0 0 0 16,0 0 0-16,0 0 0 0,0 0-192 0,0 0 64 0,0 0 0 16,0 0-8448-16</inkml:trace>
  <inkml:trace contextRef="#ctx0" brushRef="#br2" timeOffset="82730.33">5251 7797 14735 0,'0'0'1312'0,"-9"4"-1056"0,9-4-256 0,-6 8 0 0,6-8 1008 0,-2 13 144 15,2 1 16-15,0 0 16 0,-1-1-496 0,0 3-112 16,1-1 0-16,0 2-16 0,-1 0-176 0,-2 1-16 15,1 1-16-15,-2 2 0 0,-3 1-48 0,0 4-16 16,-1 2 0-16,-3 1 0 0,-6 4-64 0,-1 0-16 16,-2 3 0-16,-2-1 0 0,2 1-16 0,1-3 0 15,-1-1 0-15,1 1 0 0,1-1-192 0,0-1 0 16,-2-5 0-16,6-1 0 0,0-5 0 0,2 0 0 0,2-4 0 0,0-1 0 16,2-2 0-16,2-2 0 15,2 1 0-15,2-4 0 0,2-8 0 0,0 0 0 0,0 0 0 0,0 0 0 16,0 0 0-16,0 0-192 0,0 0 192 0,0 0-160 15,9-4 160-15,2-3 0 0,-1 1 0 0,2-2 0 16,0-3 0-16,2 3-192 0,2-1 192 0,1 6-192 16,2-4 192-16,2-2 0 0,0 3 0 0,6 0 128 15,-3 2 0-15,4 0 0 0,1-2 0 0,1-1 0 16,-2 4 64-16,-3 0 0 0,-1-1 16 0,-2-1 0 16,-2 1-48-16,0 2-16 0,-2 0 0 0,1 2 0 15,-1 0 64-15,0 0 16 0,-3 0 0 0,3 2 0 16,0 0-32-16,0 2-16 0,-2 1 0 0,-1-1 0 15,-2 0-176-15,0 1 0 0,-2 1 0 0,-1-2 0 0,-10-4 0 16,0 0 0-16,11 5 0 0,-11-5 0 0,0 0 0 0,0 0 0 16,0 0 0-16,0 0 0 0,0 0 144 0,0 0-144 15,0 0 160-15,0 0-160 0,-7-5 208 0,1 0-48 16,-1-5-16-16,1-2 0 0,0 0 16 0,-1-4 0 16,1-1 0-16,1-2 0 0,1-1 32 0,4-2 0 15,-1-3 0-15,2 1 0 0,2-4-192 0,0 3 0 16,3-6 144-16,0 1-144 0,4-2 0 0,2 0 128 15,0-1-128-15,1 1 0 0,0-2 0 0,1 5 0 16,1-2 0-16,0 7 0 0,0-1 0 0,1 3 0 16,-1 3 0-16,-1 1 0 0,-3 2 0 0,1 1 0 15,-2 2 0-15,-1 3 0 0,0-2 0 0,-2 5 0 16,1-2 0-16,-8 9 0 0,5-8 0 0,-5 8 0 0,0 0 0 0,5-7 0 16,-5 7 0-16,0 0 0 0,0 0 0 0,0 0 0 15,0 0 0-15,0 0 0 0,0 0 192 0,0 0-64 16,-7-8 48-16,7 8 16 0,0 0 0 0,-8-1 0 15,-2 1-64-15,0 1 0 0,-2 0 0 0,1 2 0 16,-2 1-128-16,-1 2 160 0,-4-2-160 0,0 0 160 16,1 1-160-16,-2 1 0 0,-2-4 144 0,0 4-144 15,0 0 160-15,-4-1-32 0,-2-1-128 0,0 2 192 16,1 1-64-16,-3-2 0 0,-1 4-128 0,1-3 192 16,-1-4-48-16,-3 2-16 0,-3 1 0 0,2-1 0 15,-1 0 0-15,1 1-128 0,2-2 192 0,3 3-64 16,2 0-128-16,2 4 128 0,2-3-128 0,3-1 128 15,2-1-128-15,0-1 0 0,4-1 0 0,4 0 0 16,1 2 0-16,9-5 0 0,0 0 0 0,0 0 0 0,0 0 0 16,0 0 0-16,0 0 0 0,0 0 0 0,0 0-384 0,0 0 32 15,0 0 16-15,3-11 0 0,-1 0 176 0,2 2 160 16,1-1-208-16,1 2 80 0,1-4 0 0,-1 4 0 16,0-3 0-16,1 5 0 0,-7 6-32 0,7-9 0 15,1 4 0-15,-2-1 0 0,-6 6 0 0,9-8 0 16,-1 4 0-16,-8 4 0 0,7-5 16 0,-7 5 0 15,0 0 0-15,11-6 0 0,-5-1 144 0,-6 7 0 16,0 0-144-16,8-3 144 0,-8 3 0 0,0 0 0 16,0 0-144-16,0 0 144 0,0 0 0 0,0 0-128 15,0 0 128-15,5 9 0 0,-4 3-144 0,-1 4 144 0,-1 3 0 16,-1 1-144-16,2 8 144 0,-3-1 0 0,-1 3 0 0,-1 1 0 16,1 2 0-16,0 4-128 0,0-1 128 15,0 3 0-15,1-3 0 0,-1-1 0 0,0-5 0 16,-1 1 0-16,1-2 0 0,-1-5 0 0,0 0 0 0,0 2 0 15,-3-5 0-15,1-2 0 0,0 2 0 0,0-4 0 16,-2-1 0-16,0 0 0 0,0-3 0 0,0-2 0 16,1 1 0-16,0-3 0 0,2-2 0 0,6-7-128 15,-6 7 128-15,6-7 0 0,-9 9 0 0,3-3 0 16,-1 0-176-16,1 3 176 0,0-4-208 0,1 4 80 16,0-2 128-16,5-7 0 0,-4 10 0 0,0-3 0 15,4-7 0-15,-4 12-128 0,2-6 128 0,2-6 0 16,0 0 0-16,0 0 0 0,0 0 0 0,0 0 0 15,0 0 0-15,0 0 0 0,0 0 0 0,9 5 0 0,2-2 0 16,0-5 0-16,1-1 0 0,2-1 0 0,1 0 0 16,3-4 0-16,2 2 0 0,2-3 0 0,1 2 0 0,1 1 0 15,1-2 0-15,3 1 0 16,3-2 0-16,1 0 0 0,-1 1 0 0,-1-1 0 0,-1 2 0 0,-3 0 0 16,-1 2 0-16,-2-1 0 0,-2 1 0 0,-1 2 0 15,0 0 0-15,-3 0 0 0,0 1 0 0,-4 1 0 16,-1-3 0-16,0 3 0 0,-2-1 0 0,-10 2 128 15,11 0-128-15,-11 0 128 0,0 0-128 0,0 0 0 16,0 0 0-16,0 0-128 0,0 0 128 0,0 0 0 16,0 0 0-16,0 0 128 0,8-5 112 0,-4-4 16 15,-2 0 16-15,0-2 0 0,-4-4-16 0,2-3 0 16,0-2 0-16,0-5 0 0,-2-4-16 0,4-1-16 0,1-5 0 16,1-1 0-16,-1-8-224 0,1 4 144 0,0-5-144 15,0 1 128-15,0-3-128 0,-2 3 0 0,0 0 0 0,0 2 128 16,-2 4 64-16,0 4 16 0,-1 6 0 0,-2 3 0 15,1 3 208-15,-3 5 32 16,0 3 16-16,1 5 0 0,-3-1-32 0,-2 5-16 0,-1 1 0 0,0 0 0 16,0 3-416-16,-1 4 0 0,-3 2 128 0,1 1-128 15,-2 5-256-15,2 2-64 0,1 2-32 0,2 3 0 32,1 0-1632-32,2 1-336 0,2 0-64 0</inkml:trace>
  <inkml:trace contextRef="#ctx0" brushRef="#br2" timeOffset="83909.18">19981 7450 9215 0,'-8'-11'816'0,"4"3"-656"15,2 2-160-15,-1-2 0 0,3 8 2816 0,0 0 512 0,0 0 128 0,0 0 0 16,0 0-2368-16,0 0-496 0,12 4-80 15,-1 0-32-15,-1 1 96 0,2 7 32 0,-1 0 0 0,2 6 0 16,0 4-32-16,2 0 0 0,0 3 0 0,3 4 0 16,1 5-64-16,1 3 0 0,1-1-16 0,-1 1 0 15,3-1-288-15,0 1-48 0,-2 3-16 0,1 2 0 16,-2-7-144-16,2 2 0 0,0-3 144 0,-2-3-144 16,-1-3 0-16,0-4 128 0,-1-2-128 0,0-2 0 15,-2-1 0-15,2-1 0 0,0-6 0 0,0-1-192 31,-2-5-1616-31,2-3-336 0,1-6-64 0</inkml:trace>
  <inkml:trace contextRef="#ctx0" brushRef="#br2" timeOffset="84515.62">22222 7327 19807 0,'0'0'880'0,"0"0"176"0,0 0-848 0,0 0-208 0,0 0 0 0,0 0 0 0,0 0 592 0,10 5 80 16,-2 2 16-16,2-1 0 0,-3 3 16 0,4 0 0 15,-1 2 0-15,1 6 0 0,3 0-32 0,-1 3 0 16,1 2 0-16,1 6 0 0,2 0-160 0,-1 3-16 16,1 1-16-16,2 3 0 0,1 2-112 0,0-1-32 15,1 2 0-15,0 0 0 0,2-1-192 0,0 1-144 16,0 3 192-16,-1-3-192 0,-1-1 0 0,-2-4 0 16,0-4 0-16,-1-1 0 15,-1 0-400-15,-1-4-96 0,-1-4-16 0,2-1-8192 16,-2 3-1632-16</inkml:trace>
  <inkml:trace contextRef="#ctx0" brushRef="#br2" timeOffset="85009.63">24347 7210 24703 0,'-10'-15'1088'0,"5"10"240"0,1-2-1072 0,4 7-256 16,0 0 0-16,0 0 0 0,0 0 512 0,0 0 32 15,0 0 16-15,0 0 0 0,0 12-256 0,3 2-48 16,0-1-16-16,1 4 0 0,0 4-48 0,1 2 0 0,1 1 0 0,1 5 0 15,-1-1 112-15,2 5 16 0,-1 1 0 16,2 2 0-16,0 1-16 0,3 1 0 0,0 3 0 0,4-2 0 16,-1-2-304-16,1 0 160 0,1-2-160 0,1 1 128 15,0-2-128-15,-1-1 0 0,1-2 0 0,1-1 0 16,0 1-128-16,0-6-64 0,-1 2-16 0,4-5 0 31,-2-2-496-31,0-4-112 0,-1 1-16 0,2-3-7552 0,-6-8-1536 0</inkml:trace>
  <inkml:trace contextRef="#ctx0" brushRef="#br2" timeOffset="85411.17">25921 7142 23951 0,'0'0'2128'0,"0"0"-1696"15,0 0-432-15,0 0 0 0,0 0 400 0,6 12 0 0,0-2 0 0,1 3 0 16,0 2 48-16,1 2 16 0,-2 1 0 0,2 1 0 16,1-1 48-16,1 1 0 0,2 0 0 0,0 2 0 15,1 5-64-15,0-2 0 0,2 3 0 0,-1-1 0 16,0 1-192-16,1 0-32 0,2-1-16 0,-1 2 0 16,2-4-208-16,-3 4 0 0,2-1 0 0,-1 1 0 31,1 1-272-31,-1-2-160 0,2-2-16 0,-1 1-16 15,-1-1-608-15,-2 3-112 0,-1-1-32 0,0-2-10752 0</inkml:trace>
  <inkml:trace contextRef="#ctx0" brushRef="#br2" timeOffset="85772.69">27807 7046 28559 0,'0'0'2544'0,"8"12"-2032"0,4 4-512 0,1 6 0 15,4 4 304-15,2 6-48 0,0 3 0 0,1 0 0 16,3-3 416-16,1 5 80 0,0 2 16 0,3-1 0 16,2 0-448-16,2-1-64 0,2 1-32 0,0 1 0 15,0-3-224-15,4 0 0 0,2-2 0 0,1 1 0 31,-2-4-640-31,0 0-64 0,-3-3 0 0</inkml:trace>
  <inkml:trace contextRef="#ctx0" brushRef="#br2" timeOffset="87115.03">8003 11930 4655 0,'0'0'192'0,"0"0"64"0,0 0-256 0,-5-8 0 0,0 2 0 0,5 6 0 0,-5-7 256 0,5 7 0 16,-7-9 0-16,7 9-2576 0</inkml:trace>
  <inkml:trace contextRef="#ctx0" brushRef="#br2" timeOffset="87389.31">7964 11630 9375 0,'0'0'416'0,"0"0"96"0,0 0-512 0,0 0 0 16,0 0 0-16,0 0 0 0,0 0 576 0,0 0 32 0,0 0 0 0,0-8 0 15,0 8-80-15,0 0-16 0,0 0 0 0,0 0 0 16,0 0-256-16,0 0-64 0,0 0-16 0,0 0 0 16,0-10-176-16,0 10 0 0,0 0 0 0,0 0-176 31,0 0-192-31,0 0-32 0,0 0-16 0,0 0 0 0,-4-8 144 0,4 8 16 0,0 0 16 0,0 0 0 16,-7-9 240-16,7 9 0 0,0 0 0 0,0 0 0 15,-8-3 0-15,8 3 0 0,-9-6 0 0,9 6-3328 16,0 0-784-16</inkml:trace>
  <inkml:trace contextRef="#ctx0" brushRef="#br2" timeOffset="88806.28">7894 11586 7359 0,'0'0'320'0,"0"0"80"0,0 0-400 0,0 0 0 0,0 0 0 0,0 0 0 0,0 0 1728 16,0 0 256-16,0 0 48 0,0 0 16 0,0 0-1120 0,0 0-224 15,0 0-32-15,-9-1-16 0,9 1-160 0,-9 3-48 16,0 1 0-16,0 2 0 0,-4 3-224 0,2 0-48 16,-3 2-16-16,-1 6 0 0,-2 0-16 0,-1 4 0 15,-1 3 0-15,-1 5 0 0,2 0 80 0,-1 2 16 16,1 1 0-16,1 1 0 0,-1-1 16 0,0-2 0 0,3 3 0 16,-3-2 0-16,1-2-32 0,2-4 0 0,1 1 0 15,-1-1 0-15,-2-5-16 0,2 2 0 16,1 0 0-16,0-5 0 0,1 0 64 0,1-2 16 0,0-1 0 0,2 0 0 15,0-5-128-15,1 3-32 0,1-4 0 0,3 3 0 16,-2-5-128-16,0 2 0 0,7-8 0 0,-7 5 0 16,7-5 0-16,-7 7 0 0,7-7 0 0,0 0 0 15,0 0 0-15,0 0 0 0,0 0 0 0,0 0 0 16,0 0 0-16,0 0 0 0,0 0 0 0,0 0 0 16,0 0 0-16,0 0 0 0,0 0 0 0,11-6 0 15,-3-2-128-15,1-2 128 0,1 1-160 0,-1-1 160 16,2 4 0-16,-4-1 0 0,3 1-128 0,1 3 128 15,-1 0 0-15,0-1 0 0,0 3 0 0,1 1 0 0,1 0 0 16,1 2 0-16,-2 2 0 0,2 1-144 16,1 0 144-16,1 1 0 0,2 1 0 0,0-1 128 15,1 4-128-15,0-3 0 0,0 0 0 0,-2 0 128 0,3 0-128 0,0 1 0 16,0-3 0-16,-1 3 128 0,-1-3-128 0,-2-3 0 16,0 2 0-16,-2 0 0 0,-3 1 0 0,-10-5 0 15,10 4 0-15,-10-4 0 0,12 4 0 0,-2-1 128 16,-10-3-128-16,0 0 0 0,0 0 128 0,0 0-128 15,10 7 160-15,-10-7-160 0,0 0 128 0,10 4-128 16,-10-4 0-16,0 0 144 0,8 5-144 0,-8-5 0 16,0 0 0-16,0 0 0 0,6 6 0 0,-6-6 0 15,0 0 0-15,0 0 0 0,0 0 0 0,0 0 0 16,0 0 0-16,0 0 0 0,0 0 192 0,0 0-64 16,0-11 0-16,0 0 0 0,0 1 80 0,-1-3 16 0,-2 1 0 15,2 0 0-15,1-3 0 0,0-1 0 0,0-2 0 16,0-1 0-16,0-3 0 0,0-2 0 0,-1 0 0 0,1 2 0 15,0-6-224-15,0 3 128 0,0-4-128 0,0 3 0 16,-3-1 0-16,3 5 128 0,0 0-128 0,0 3 0 16,0 1 0-16,0 3 0 15,0 0 128-15,3 2-128 0,-3 3 0 0,1-3 0 0,2 2 0 0,-2 2 0 16,-2-1 0-16,2 1 0 0,-1 0 0 16,1 2 0-16,-1 7 0 0,3-10 0 0,-1 3 0 0,-2 7 0 15,0 0 0-15,0-11 0 0,0 4 0 0,0 7 0 16,2-10 0-16,-2 10 0 0,0 0 0 0,0 0 0 15,0 0 0-15,0 0 0 0,0 0 0 0,0 0 0 16,0 0 0-16,0 0 0 0,0 0 0 0,0 0 0 0,0 0 0 16,0 0 0-16,0 0 0 0,0 0 0 15,0 0 0-15,0 0 0 0,0 0 0 0,0 0 0 16,0 0 0-16,0 0 0 0,0 0 0 0,0 0 0 0,0 0 0 0,0 0 0 16,-9 1 0-16,9-1 0 0,-8 6 0 15,8-6 0-15,-9 5 0 0,0 2 0 0,0-1 0 0,0-2-128 16,1 1 128-16,0 3 0 0,-1-3-160 0,-1 5 160 15,-2-1-128-15,-3 2 128 0,-1-1 0 0,-3 2 0 16,-2 2 0-16,1 4 0 0,-2 2 0 0,-1 3 0 16,-1 3 0-16,-1 0 0 0,-2 2 0 0,2-1-192 15,1 2 192-15,1-3-192 0,2 1 192 0,4-4 0 16,0 0 0-16,3-3 0 0,3-1 0 0,-1-1 0 16,1-3 0-16,1 1 0 0,1-1 0 0,0-2 0 15,1-7 0-15,2 0 0 0,6-6 0 0,-5 9 0 16,5-9 0-16,-8 4 0 0,0-1 0 0,8-3 0 0,0 0 0 0,0 0 0 15,0 0 0-15,0 0 0 0,0 0 0 0,0 0 0 16,0 0 0-16,0 0 0 0,0 0 0 0,0 0 0 16,0 0 0-16,0 0 0 0,0 0 0 0,0 0 0 15,0 0 0-15,0 0 0 0,0 0 0 0,0 0 0 16,0 0 0-16,0 0 0 0,0 0 0 0,0 0 0 16,0 0 0-16,0 0 0 0,0 0 0 0,11-7 0 15,-2 5 0-15,-9 2-128 0,10 0 128 0,0 0 0 16,0 2 0-16,1-1 0 0,-2 2 0 0,4 0-128 15,0-1 128-15,1 2 0 0,0-2 0 0,2 1-128 16,1-2 128-16,-1 0 0 0,0-1 0 0,0-2 0 0,-1 2 0 16,3-3 0-16,-1 1-144 0,0 1 144 0,1-3 0 0,0 3 0 15,-1-2-144-15,0 2 144 0,4-1 0 16,-1 1-160-16,-1 1 160 0,-1 0-128 0,-2 0 128 0,1 0 0 16,0 0 0-16,-2 1 0 0,-1 1 0 15,-2-2 0-15,-1 0 0 0,-11 0 0 0,0 0 0 0,10 1 0 16,-10-1 0-16,0 0 0 0,9 0 0 0,-9 0 0 15,0 0 0-15,0 0 0 0,0 0 0 0,0 0 0 16,0 0 0-16,0 0 128 0,0 0-128 0,0 0 0 16,0 0 128-16,5-8-128 0,-5-3 0 0,0 2 128 15,-1-2-128-15,-2-1 0 0,2 1 192 0,-2-3-16 16,-2-3-16-16,0 1 0 0,-1-1 48 0,-1-1 16 16,1-1 0-16,-2-1 0 0,-1-2 16 0,2-1 0 15,-1 1 0-15,3 0 0 0,0-1-64 0,0 1-16 0,0 5 0 0,0 3 0 16,2 1-160-16,2 0 0 0,1 4 144 15,0 0-144-15,0 9 0 0,0 0 0 0,0 0-160 0,0 0 160 32,0 0-720-32,0 0-48 0,0 20 0 0</inkml:trace>
  <inkml:trace contextRef="#ctx0" brushRef="#br2" timeOffset="90184.87">19818 12526 13471 0,'0'0'592'0,"0"0"128"0,-5-5-576 0,5 5-144 0,0 0 0 0,0 0 0 15,5-10 448-15,0 3 64 0,3 1 16 0,3-3 0 16,2 1-336-16,1-4-64 0,1 1 0 0,3 1-128 16,1-5 288-16,1 2-48 0,2 1-16 0,0-2 0 15,-1-2 144-15,1 0 16 0,1 1 16 0,1-1 0 16,1 1 304-16,1 1 64 0,0 0 16 0,2 0 0 16,2 3 32-16,-1 2 0 0,0 0 0 0,2 1 0 0,0 3-400 15,2 0-80-15,0 1-16 0,1 3 0 0,-1-2-320 0,-5 2 0 16,-3 1 0-16,-1-1-128 15,-1 0-448-15,-1 1-96 16,-2 0-16-16</inkml:trace>
  <inkml:trace contextRef="#ctx0" brushRef="#br2" timeOffset="90629.28">21443 12678 11967 0,'-4'-6'1072'0,"1"1"-864"0,3 0-208 0,0 5 0 0,0 0 2112 0,4-10 368 15,2 3 80-15,5-3 0 0,-1 2-1424 0,4-3-304 16,4 1-48-16,2-5-16 0,4-3-224 0,1 0-48 16,2 0-16-16,0-1 0 0,2-1-208 0,2-1-32 15,0 2-16-15,1 5 0 0,1 2-80 0,1-4-16 16,2 4 0-16,2 2 0 0,0-3 16 0,2 5 0 16,-2-1 0-16,-1 4 0 15,0 0-528-15,-3 0-128 0,-4 1 0 0,1 0-11200 0</inkml:trace>
  <inkml:trace contextRef="#ctx0" brushRef="#br2" timeOffset="91150.54">23882 12736 24815 0,'-12'-14'1088'0,"7"8"256"0,0-2-1088 0,5 8-256 16,0 0 0-16,0-11 0 0,2 1 512 0,1 4 64 16,4-2 0-16,2 1 0 0,2-1-272 0,2-3-48 0,1 0-16 0,5 4 0 15,2 2-240-15,5-4 0 0,2 0 0 0,4-4 0 16,1-2 0-16,4 0-240 0,-1 3 80 0,0-3 16 16,-3-3-128-16,1 0-32 0,-2 2 0 0,4-2 0 31,2-2-256-31,1 1-48 0,2 0-16 0,3-2 0 15,1 1-1424-15,1 1-304 0</inkml:trace>
  <inkml:trace contextRef="#ctx0" brushRef="#br2" timeOffset="91620.1">25633 12824 12895 0,'0'0'576'0,"0"0"112"0,0 0-560 0,-1-12-128 0,0 3 0 0,3-3 0 16,4 5 2240-16,-1-3 432 0,-5 10 80 0,10-11 0 15,1 1-1632-15,3-4-336 0,3 0-64 0,1 2-16 16,1-5-48-16,0-2-16 0,4-5 0 0,-2 1 0 16,1 1-224-16,3-2-48 0,-2-1-16 0,3 3 0 15,0 1-176-15,2-1-48 0,0 4 0 0,0 0 0 16,1 4-128-16,2 2 128 0,2 0-128 0,1 6 128 16,2 0-256-16,1 0-64 0,-2 5-16 0,-2 0-8464 15,-1 3-1696-15</inkml:trace>
  <inkml:trace contextRef="#ctx0" brushRef="#br2" timeOffset="93574.72">8538 13258 5519 0,'0'0'496'0,"0"0"-496"0,13 4 0 0,-2-2 0 0,-11-2 320 0,14 0-48 16,-1 0 0-16,-2 0 0 15,-11 0-416-15</inkml:trace>
  <inkml:trace contextRef="#ctx0" brushRef="#br2" timeOffset="94540.36">8753 13282 11455 0,'0'0'512'0,"0"0"96"0,0 0-480 0,0 0-128 0,0 0 0 0,0 0 0 0,9-5 320 0,-9 5 32 16,10-4 16-16,-10 4 0 0,10-5-368 0,-10 5-192 16,10-8 32-16,-10 8 0 15,8-7-320-15,-2-1-64 0,-6 8-16 0,8-6 0 0,-8 6 224 0,6-5 32 0,-6 5 16 0,7-8 0 16,-7 8 288-16,6-6 0 0,-6 6 0 0,0 0 0 15,0 0 0-15,6-5 0 0,-6 5 0 0,0 0 0 16,0 0 0-16,0 0 0 0,0 0 0 0,8-8 0 16,-8 8 288-16,0 0 16 0,0 0 0 0,0 0 0 15,0 0 208-15,0 0 64 0,0 0 0 0,0 0 0 16,0 0-96-16,0 0-16 0,0 0 0 0,0 0 0 16,0 0-208-16,0 0-32 0,0 0-16 0,3-6 0 15,-3 6-208-15,0 0 176 0,0 0-176 0,0 0 160 16,3-13 96-16,-3 13 0 0,0 0 16 0,0 0 0 15,0 0-16-15,3-9-16 0,-4 0 0 0,1 9 0 16,0 0-80-16,0 0-16 0,1-7 0 0,-1 7 0 16,0 0 96-16,0 0 16 0,0 0 0 0,0 0 0 0,-3-11 48 0,3 11 16 15,0 0 0-15,-5-6 0 0,-1 1-112 16,0 0-16-16,-1 0 0 0,7 5 0 0,-7-3-192 0,-1-1 0 16,0-1 128-16,-1 3-128 0,1-2 0 15,-3 3 0-15,0-1 0 0,0 1 0 0,0-1 0 16,1 2 0-16,-1 2 0 0,-1-1 0 0,-2-1 0 0,0 2 0 15,-1 3 0-15,-1 2 0 0,-1 1 0 0,0 2 0 16,0-3 0-16,-1 4 0 0,-2-1 0 0,0 3 0 16,0 0 0-16,0-1 0 0,-2 0 0 0,3 0 0 15,-2-1 0-15,-2 1 0 0,-1 1 0 0,1-1 0 16,-2 0 0-16,1 1 0 0,-1-3 0 0,1 2 0 16,0-1 0-16,6-1 0 0,-1 3 0 0,1-3 0 15,0-1 0-15,3 4 0 0,-2-4 0 0,2 2 0 16,1-2 0-16,1 2 0 0,1 5 0 0,2-2 0 0,2 0 0 15,-2 3 0-15,-2 5 0 0,2 0 0 0,1 0 0 16,2 4 0-16,-1 2 0 0,3 1 0 0,-1-2 0 16,-1 1 0-16,3-4 0 0,3 5 0 0,-1-1 0 0,0 0 0 15,0-4 0-15,0 2-128 0,2-5 128 0,2 0 0 16,0-4 0-16,2 0 0 0,0-3 0 0,1 0 0 16,0 2-128-16,1 1 128 0,2-2 0 0,1-1 0 15,0-1 0-15,2-2 0 0,1 2 0 0,0 0 0 16,4-6 0-16,-4 5 0 0,4-2 0 0,0 0 0 15,2-5 0-15,0 3 0 0,0-3 0 0,1 0 0 16,1-1 320-16,2 0-16 0,3-3-16 0,2 0 0 16,1-3 48-16,1-2 16 0,1 1 0 0,-2-2 0 15,-1-1-112-15,0-7-32 0,1-1 0 0,0 1 0 0,-2 3-80 16,4-6-128-16,-2-2 176 0,2 0-176 0,1 0 176 16,0 1-176-16,0-3 160 0,1 0-160 0,1 0 192 0,-1-2-48 15,-2 2-16-15,1-1 0 0,-1 2 32 0,-3 0 0 16,-3-1 0-16,-1-2 0 0,-4 0 112 0,0-1 32 15,-1 1 0-15,-1-5 0 0,0 2 176 0,-3-3 32 16,0-1 16-16,-3-3 0 0,-2-2 0 0,0 1 0 16,-4 0 0-16,-1-2 0 0,-3 0 0 0,-1-1 0 15,-2 0 0-15,-2 3 0 0,-1-1-128 0,-3 2-16 16,-1 6-16-16,-1 0 0 0,-1 1-64 0,-3 1-16 16,0 5 0-16,-3 3 0 0,0 5-288 0,-4 1 160 15,-2 6-160-15,-6 4 128 16,-8 4-512-16,-3 8-96 0,-6 2-32 0,1 5 0 15,1 3-592-15,3 1-128 0,3 4-32 0,2-1-7600 16,7 5-1520-16</inkml:trace>
  <inkml:trace contextRef="#ctx0" brushRef="#br2" timeOffset="96073.44">20628 13785 13823 0,'0'0'608'0,"0"0"128"0,-4-11-592 0,4 11-144 0,0 0 0 0,0 0 0 0,-4-10 1008 0,4 10 160 15,0 0 48-15,0 0 0 0,0 0-688 0,0 0-128 16,0 0-16-16,0 0-16 0,-9-3-208 0,9 3-32 16,-6 7-128-16,-4-2 192 0,0 1-192 0,-2 5 128 15,-1 5-128-15,-2 0 0 0,-3 3 224 0,-3 3-48 16,-3 3-16-16,-3 3 0 0,-1 7 80 0,-1 2 16 16,-2 4 0-16,2 6 0 0,-2 2 64 0,1-1 32 15,-2 3 0-15,4 0 0 0,0 1 176 0,2-4 48 16,-1-5 0-16,4 1 0 0,1-2-256 0,3-2-32 15,2 1-16-15,-1-2 0 0,0-6-272 0,3-2 128 16,3-4-128-16,2-6 0 0,0 0 0 0,4-5-176 16,-1-3 0-16,7-13 0 15,0 0-1600-15,0 0-320 0</inkml:trace>
  <inkml:trace contextRef="#ctx0" brushRef="#br2" timeOffset="96606.21">22434 13975 13823 0,'0'0'608'0,"0"0"128"0,-11-5-592 0,2 3-144 15,9 2 0-15,-8 0 0 0,8 0 1920 0,-9 4 336 16,0 3 80-16,0 3 16 0,-1 4-1728 0,-1 0-352 16,-1 0-64-16,0 5-16 0,-4 4-16 0,1 1-16 0,-1 6 0 15,-3 0 0-15,-2 3-160 0,0 2 192 0,-1 3-192 0,-1 3 192 16,-2 0 64-16,-2 2 32 15,-1 0 0-15,-1 3 0 0,-3 5-128 0,2 0-32 16,-1 1 0-16,4-9 0 0,3-2-128 0,3-5 0 0,3 0 0 0,1-4 0 16,6-3 0-16,1-1-144 0,2-5 144 0,4-4-208 31,2-1-432-31,2-2-96 0,0-3-16 0,0-13 0 0</inkml:trace>
  <inkml:trace contextRef="#ctx0" brushRef="#br2" timeOffset="97084.92">24464 14065 23951 0,'-14'3'2128'0,"-1"5"-1696"16,0 5-432-16,-1 2 0 0,2 3 896 0,-1 6 80 0,-3 2 32 0,0 3 0 16,1-4-816-16,-4 5-192 0,1 1 0 0,-3-1 0 15,-1-1 0-15,-4 3 0 0,-1-2 0 0,0 2 0 16,-1-1 0-16,1 2 0 0,0-2 0 0,2 1 0 15,3 1 0-15,2-1 0 0,3 0 0 0,2-3-160 16,0-1-432-16,4-3-96 16,2-1-16-16,2-2-6976 0,3-4-1392 0</inkml:trace>
  <inkml:trace contextRef="#ctx0" brushRef="#br2" timeOffset="97534.09">25864 14035 18431 0,'0'0'1632'0,"-6"-7"-1312"0,6 7-320 0,-7-1 0 16,7 1 1664-16,-8 4 256 0,8-4 48 0,-9 12 16 15,2 4-1248-15,0 3-240 0,2 2-48 0,-2 9-16 0,-7 3 16 0,1-2 0 16,0 1 0-16,-3 4 0 0,-3 6-48 0,-3 0 0 16,-2 0 0-16,-3 6 0 0,-2 2-224 0,-2 3-48 15,1 3-128-15,-1 1 192 0,-2 1-192 0,3 5 0 16,-2-6 128-16,3 1-128 15,2 0-1264-15,2 0-288 0,-1-1-64 0</inkml:trace>
  <inkml:trace contextRef="#ctx0" brushRef="#br2" timeOffset="109009.71">11055 19065 11967 0,'-4'-14'1072'0,"3"6"-864"0,-2-6-208 0,2-2 0 15,1 1 1632-15,3 1 288 0,-1-1 48 0,2-2 16 0,1 1-1664 0,-1-1-320 16,-2 2 0-16,1-3 0 0,-1 0 0 0,0 1 192 15,-2-2 0-15,-2 1 0 0,0-4-64 0,-1 2 0 16,-2-3 0-16,-1 4 0 0,-2 0 256 0,-2 1 64 16,-3-1 0-16,1 2 0 0,-2 3 32 0,-3 2 16 15,-3-1 0-15,-2 0 0 0,-2 4-288 0,0-2-48 16,-1 5-16-16,-2-3 0 0,-2 2 96 0,-2-2 16 16,-1 2 0-16,-1 2 0 0,-2-3-32 0,0 2 0 15,2 2 0-15,-2-2 0 0,-5 1 144 0,2 2 16 16,0 2 16-16,1-1 0 0,2 1-16 0,2 2-16 15,1 2 0-15,0 0 0 0,2 3-368 0,0 3 144 16,1 1-144-16,0 1 0 0,1 3 0 0,2 2 0 16,1 1 0-16,0 5 0 0,2 2 0 0,-4 7 0 0,-1 3 0 15,-1 4 0-15,-3-1 0 0,7 0 0 0,3-2 0 0,2 2-144 16,1 0 144-16,3 1 0 0,4 2 0 0,3 0 0 16,4 6 0-16,2-1-128 0,2 2 128 0,2-4 0 15,4 0 0-15,2-2 0 0,-1-4 0 0,3-1-128 16,4-1 128-16,2-2 0 0,1-4 0 0,5 2 0 15,0-1 0-15,6-3 0 0,0 2 0 0,-1-4-128 16,0 3 128-16,2-5 0 0,1 0 0 0,1 0 0 16,2-4 0-16,3-2 0 0,1-3 0 0,3-3 0 15,1-1 192-15,5-3-48 0,4-5 0 0,0-3 0 16,-2-3 96-16,-2-6 16 0,-1-4 0 0,-1-1 0 16,0-6-16-16,0 0 0 0,0-2 0 0,2-4 0 15,-2-1-32-15,2-5 0 0,-1 0 0 0,-1 1 0 16,-2 2-16-16,-5-2-16 0,-5-1 0 0,0-3 0 0,-4-3 160 15,-3-2 48-15,-4-4 0 0,-1 0 0 0,-2-3 176 0,-2-4 32 16,-6-3 16-16,0 2 0 0,-7-1 48 16,-2 1 16-16,-2-1 0 0,-6 5 0 0,-2 4-112 0,-3 3-32 15,-2 4 0-15,-3 4 0 0,-3 3-96 0,-5 2-32 16,-4 5 0-16,-7-1 0 0,-6 6-240 0,-6 3-160 16,-2 6 192-16,-6 5-192 15,-1 9-288-15,-5 5-160 0,-3 9-48 0,-7 8-11472 16,-10 5-2304-16</inkml:trace>
  <inkml:trace contextRef="#ctx0" brushRef="#br2" timeOffset="114697.09">23109 18180 13823 0,'0'-9'1216'0,"0"-3"-960"0,0 1-256 0,0-2 0 16,3-1 848-16,0 5 128 0,2-2 32 0,1 3 0 15,-1-2-1008-15,0 4 0 0,-5 6-144 0,7-11 0 16,-3 4 288-16,1-3 64 0,-5 10 16 0,5-8 0 15,-5 8 16-15,4-9 0 0,-4 9 0 0,4-5 0 16,-4 5 80-16,0 0 0 0,0 0 16 0,0 0 0 16,0 0-16-16,0 0 0 0,0 0 0 0,0 0 0 15,0 0-144-15,-1 10-48 0,-2 3 0 0,-2 3 0 16,0 5 96-16,-3 3 16 0,1 0 0 0,-2 9 0 16,-3 4 144-16,1 0 16 0,0 0 16 0,-2 1 0 15,-1-3 64-15,0 0 16 0,-1 0 0 0,2 3 0 0,1-2-96 16,1-2-16-16,0-1 0 0,0-1 0 0,1-4-384 15,1 3 0-15,2-1 128 0,-1-3-128 0,4 0 0 0,0-5 0 16,2 0 0-16,1-3 0 16,-1-1-624-16,5-4-144 0,2-5-48 0,3-2-10384 15</inkml:trace>
  <inkml:trace contextRef="#ctx0" brushRef="#br2" timeOffset="114987.65">22508 18510 18431 0,'-14'-10'816'0,"4"3"160"0,-3 0-784 0,2-3-192 0,2 2 0 15,9 8 0-15,0 0 2000 0,0 0 368 0,0 0 64 0,0 0 0 16,0 0-2064-16,11-5-368 0,6 4-192 0,4 2 32 15,2 1 160-15,4 4-208 0,3-3 80 0,1 4 128 16,-1 2-176-16,3-2 176 0,-1 5-128 0,0 0 128 16,1 0-192-16,0-1 64 0,3-2 0 0,-3 3 0 15,0-6-96-15,1 4-16 0,0-2 0 0,1 2 0 32,-1-4-208-32,-1 2-64 0,-1-4 0 0,-6-2-6496 0,-1 1-1312 0</inkml:trace>
  <inkml:trace contextRef="#ctx0" brushRef="#br2" timeOffset="115610.58">24184 18401 10127 0,'0'0'448'0,"0"0"96"0,0 0-544 0,0 0 0 0,0 0 0 0,0 0 0 16,0 0 2560-16,0 0 384 0,2 17 96 0,-5 3 16 15,-4 0-2544-15,-4 4-512 0,-1 3 0 0,-6 1-208 16,-5 1 384-16,-5 1 80 0,-4-2 0 0,-2 3 16 15,0 2 160-15,-2-3 16 0,0-2 16 0,1 2 0 16,0-7 176-16,4-2 48 0,0-4 0 0,1-3 0 16,3 0-128-16,2-7-32 0,-3-2 0 0,2-1 0 15,2-5-144-15,2-3-48 0,2-1 0 0,2-3 0 16,2-6 144-16,1-2 32 0,2-3 0 0,3-3 0 16,2-2-384-16,3 0-128 0,2-2 0 0,5 0 144 15,1 2-336-15,4-3-64 0,3 4 0 0,1 0-16 16,1-1-48-16,4 5-16 0,2 2 0 0,4 6 0 15,-2 2 32-15,2 5 16 0,-1 3 0 0,1 2 0 16,0 6 112-16,-1 5 32 0,1 4 0 0,1 4 0 16,1 4-144-16,0 4-32 0,0 5 0 0,2 0 0 0,0-1 320 15,2-2-160-15,-1 2 160 0,3-8-128 0,2-2 128 0,3-4 0 16,0-4 160-16,1-3-160 0,-1-3 256 0,0-3-64 16,-2-5 0-16,-2-4 0 0,0 0 208 0,1-5 48 15,-1-6 0-15,5-4 0 0,-2-4 32 0,1-1 16 16,-1-3 0-16,-1-2 0 0,-2 0-16 0,-3-2 0 15,-4 1 0-15,-4-1 0 0,-5 3 160 0,-6 2 16 16,-5 3 16-16,-5 1 0 0,-4-1-128 0,-7 8-32 16,-6 1 0-16,-4 3 0 0,-6 4-384 0,-8 5-128 15,-5 4 0-15,-3 6 0 16,-4 7-368-16,-3 7-176 0,-3 7-32 0,-5 3-9824 16,-6 3-1952-16</inkml:trace>
  <inkml:trace contextRef="#ctx0" brushRef="#br2" timeOffset="116120.67">22473 20413 29423 0,'0'0'1296'0,"-5"-7"288"0,-1 1-1264 0,6 6-320 0,-1-10 0 0,1 10 0 15,0 0 0-15,1-5-256 0,3-4 64 0,-4 9 0 16,11-4 192-16,2 2 0 0,2-4 0 0,3 1 0 16,0 2 160-16,2 0-160 0,3 2 128 0,0 1-128 15,-1-3 0-15,-1 3 0 0,1 3 0 0,1-2 0 16,0 0 0-16,1 2-144 0,2 1 0 0,0 2 0 16,2-3-656-16,0 2-128 0,0 2-32 15,0-2-10800-15</inkml:trace>
  <inkml:trace contextRef="#ctx0" brushRef="#br2" timeOffset="116832.9">24003 20325 15663 0,'0'0'688'0,"0"0"144"0,0 0-656 0,-8 6-176 0,2-2 0 0,1 3 0 16,-4 1 1248-16,2-1 224 0,0 3 32 0,-2-1 16 15,0 2-1216-15,-1 1-304 0,-2-3 0 0,0 2 0 16,-2-2 128-16,-3 2-128 0,1-2 144 0,-2 2-144 16,-1-1 256-16,0 0-64 0,-2 0 0 0,2-2 0 15,-4 2 144-15,0-4 32 0,1 1 0 0,-5 0 0 16,0-2 176-16,2-1 32 0,-1-3 16 0,1-1 0 16,2-2-80-16,3-2 0 0,1-1-16 0,1-4 0 15,1 0-48-15,2-2-16 0,0-1 0 0,1 1 0 16,0-3-112-16,2 2 0 0,0 2-16 0,3-1 0 15,1 1-48-15,3-2-16 0,1-1 0 0,2 3 0 16,0 0-240-16,1 2 0 0,1 8 0 0,4-8 0 0,-4 8-304 16,6-6 48-16,-6 6 16 0,9-3 0 0,-9 3 32 15,13-2 0-15,0 5 0 0,-1 1 0 0,2 0-64 0,-3 1-16 16,1 4 0-16,4-1 0 0,0 4 0 0,3 2 0 16,3-4 0-16,1 1 0 0,-1 2 128 0,4-4 32 15,-3 1 0-15,0-3 0 0,1-2 128 0,-1 0 0 16,-2-4 0-16,1-2 0 0,0 0 0 0,-1-5 128 15,2-1-128-15,0 0 176 0,-2-3 0 0,2 1 0 16,-1-2 0-16,0 0 0 0,-3-1 160 0,1-1 48 16,-2 2 0-16,0 1 0 0,-3-3 128 0,0 3 48 15,-1 0 0-15,-1-3 0 0,-2-1-48 0,2 1-16 16,-2 1 0-16,0-2 0 0,-4 3-288 0,0 0-48 16,-1 1-16-16,-6 10 0 0,6-9-144 0,-6 9 128 0,0-15-128 15,0 15 128-15,-6-12 0 0,1 2-128 0,-5-1 192 16,-4 6-64-16,-3-4-128 0,1 4 128 0,-5-1-128 15,1 1 128-15,0 2-128 0,2 0 0 0,-3-1 0 0,2 3 0 16,2 1 0-16,0 2 0 0,3 2-192 0,0 4 192 31,1-3-512-31,1 6 32 0,2 2 0 0,-2 2-9232 0,2 1-1840 0</inkml:trace>
  <inkml:trace contextRef="#ctx0" brushRef="#br2" timeOffset="118665.5">23048 17103 13823 0,'0'0'1216'0,"0"0"-960"16,0 0-256-16,1-5 0 0,-1 5 960 0,0 0 128 15,0 0 48-15,0 0 0 0,0 0-608 0,0 0-112 16,0 0-32-16,0 0 0 0,0-7 112 0,0 7 16 0,0 0 0 0,0 0 0 15,0 0 128-15,-4-7 16 0,-1 3 16 0,2-1 0 16,-6 0-96-16,-3 0 0 0,0 0-16 0,-2 1 0 16,-2 0-224-16,0 3-32 0,-3 1-16 0,-2 0 0 15,-2 1-96-15,-1 3-32 0,-2 0 0 0,-1 0 0 16,0 2-160-16,1 4 0 0,-1-1 144 0,-1 4-144 16,-1 1 0-16,1 3 0 0,-2 0 0 0,3 2 128 15,-4 1-128-15,2 3 0 0,-4 3 0 0,3-3 0 16,1 2 0-16,1 2 0 0,0-2 128 0,3 4-128 15,1 4 192-15,2 0-48 0,2-2 0 0,3 1 0 16,2-1 64-16,2 0 16 0,3-2 0 0,1 3 0 16,2 1-64-16,0 0-16 0,2-5 0 0,-1 1 0 15,1 0-144-15,1-3 0 0,-1-2 144 0,2 1-144 16,1-4 144-16,-1-1-144 0,1-1 192 0,0 2-192 16,1-2 272-16,0 2-48 0,0 0-16 0,-2 0 0 0,3 0 0 0,-1 0 0 15,-1 1 0-15,1 2 0 0,0-1-16 0,0 3-16 16,1 0 0-16,0-1 0 0,0 1-176 0,2-3 192 15,1 3-192-15,1-3 192 0,-1 1-192 0,2 2 0 16,2-3 144-16,2 2-144 0,0 2 128 0,1-2-128 16,0 3 160-16,0-2-160 0,2 2 0 0,-1-4 128 15,-1 1-128-15,0-2 0 0,-2-1 0 0,0-1 0 16,-2 0 128-16,-1 1-128 0,-1 1 0 0,-2-1 0 16,1-4 0-16,-3 1 0 0,0 5 192 0,-3-4-48 15,1-1-16-15,-2 0 0 0,0 0 32 0,-1-1 0 0,0 0 0 16,0-1 0-16,-1-2-160 0,-1 0 160 15,2-1-160-15,0 0 160 0,0-1-160 0,0-4 0 0,5-9 0 0,-5 10 128 16,5-10-128-16,-5 7 0 0,5-7 0 0,-7 8 0 16,7-8 0-16,0 0 0 0,0 0 0 0,0 0 0 15,0 0 0-15,0 0 0 0,-6 4 0 0,6-4 0 16,0 0-224-16,0 0 80 0,0 0 16 0,0 0 0 16,0 0 128-16,1 13-208 0,2-5 80 0,-3-8 128 15,5 13-160-15,1-1 160 0,-1-3 0 0,2 2-144 16,-1-3 144-16,2 4 0 0,-1 0 0 0,1 0 0 15,0 2 0-15,-1-1 0 0,2 0 0 0,0 1 0 16,-1 2 0-16,-1 0 0 0,1 0 0 0,-2 3-128 16,1-1 128-16,-2 2 0 0,-1 2 0 0,-2 1 0 15,-2 0 0-15,-2 2 0 0,-2 3 0 0,-3 0 0 16,-2 1 0-16,-3 6 144 0,-4 3-144 0,-3 2 0 0,-2 6 128 16,-5-1-128-16,1 2 0 0,-6 2 0 0,1 2 128 15,-4-1-128-15,-6 2 0 0,-3-1 0 0,-1 1 144 16,-1 0-144-16,3 4 0 0,3-4 144 0,2-1-144 0,4-3 0 15,2-2 0-15,6 0 128 0,2-3-128 0,5-3 0 16,4 2 0-16,3-1 0 0,1 1-256 0,3 2 80 16,3-3 16-16,3 4 0 0,2-5-16 0,6 0 0 15,-2-1 0-15,5-2 0 0,3 2 0 0,-4-18 0 16,2 0 0-16,3 3 0 0,3 3 176 0,2-1 0 16,1 3 0-16,3-4-128 0,2 2 128 0,24 16 0 15,-6-7 160-15,-3-6-160 0,1-6 0 0,-1 1 0 16,-2-8 0-16,1-3-160 15,3-2-1648-15,4-7-336 0</inkml:trace>
  <inkml:trace contextRef="#ctx0" brushRef="#br2" timeOffset="120303.54">20216 7850 8287 0,'0'0'736'0,"0"0"-592"0,0 0-144 0,1-11 0 16,-2 4 1328-16,1 7 224 0,-1-9 48 0,1 9 16 16,-5-5-656-16,5 5-144 0,-5-8-32 0,5 8 0 15,-7-5-208-15,1 2-32 0,1 0-16 0,5 3 0 0,-8-5-64 0,2 1-16 16,-2 0 0-16,2 0 0 0,-1-2-16 0,2-1-16 15,0 2 0-15,1-4 0 16,2 2 0-16,2-3 0 0,1-2 0 0,3-2 0 0,4-1-48 0,2 0-16 16,2-2 0-16,5-2 0 0,2-4-176 0,5 4-48 15,2 0 0-15,3 3 0 0,1-1-128 0,3 7 0 16,2 1 0-16,-3-1 128 0,-6 3-128 0,0 2 0 16,-2 2 0-16,-4 8 0 0,-2 1 0 0,-4 7 0 15,-1-2 0-15,-4 7 0 0,-3 5 0 0,-2 2 0 16,-4 7 0-16,-4 5 0 0,-4 2 0 0,-4 5 192 15,-5-3-192-15,-5-4 192 0,1-1-192 0,-3-4 160 16,-3-7-160-16,-1 1 160 0,0-4 96 0,0-4 0 16,0-3 16-16,0-4 0 0,0-1 160 0,0-5 16 0,3 0 16 15,-3-5 0-15,2-4-80 0,4-1 0 0,1 0-16 0,2-9 0 16,1-4-64-16,3 0-16 16,2-3 0-16,2-2 0 0,1 0-48 0,3-1-16 0,4-5 0 0,1 1 0 15,4-4-224-15,4 0 0 0,-1 0 128 0,5 3-128 16,0-1 0-16,2 6-128 0,-1-1 128 0,3 6-208 15,0 1 208-15,3 6 0 0,1 3-160 0,1 3 160 16,0 0 0-16,0 6-176 0,1 6 176 0,0 0-128 16,2 7 128-16,-2 3-160 0,1 3 160 0,-1 4-160 15,2 6 160-15,-3 1 0 0,-4 1-144 0,-4 5 144 16,-4-1 0-16,-3 0-176 0,-4-2 176 0,-4-5-128 16,-4-3 128-16,-3-3 0 0,-1-4 0 0,0-1 0 15,-6-1 0-15,-3-6 128 0,0 0-128 0,-3-2 176 16,-4-1 80-16,-3-4 0 0,-1-2 16 0,3-2 0 15,-1 0 16-15,3-6 0 0,2-2 0 0,0-2 0 0,6-4 96 0,4-2 32 16,2-5 0-16,2 2 0 0,5 0-160 0,0-3-48 16,6-5 0-16,6 1 0 0,4-3-208 0,2-1 0 15,5 2-192-15,2-1 192 0,1 2-320 0,3 3 32 16,3 5 16-16,0 4 0 0,1 2 272 0,0 6-192 16,-1 2 192-16,0 4-160 0,1 6 160 0,-2 2-160 15,3 7 160-15,0 5-160 0,0 2 160 16,-1 4-128-16,-2 7 128 0,-2 1-128 0,-4 0 128 0,-4 2-128 15,-3-2 128-15,-5-1-128 0,-3-5 128 0,-4-2-192 16,-4-6 192-16,-1-4-192 0,-2-4 192 0,-4 0 0 16,-1-4 0-16,-5 0 128 0,-2-3 80 0,-3-3 32 15,0-1 0-15,-1-5 0 0,1-4 32 0,2-2 16 0,2-3 0 16,3-3 0-16,2-1 32 0,4-1 0 0,1-5 0 16,5 1 0-16,4 0-144 0,4-5-32 0,3 1 0 15,1 1 0-15,1 3-144 0,1 0 0 16,2 2-160-16,1 5 160 0,0 3-128 0,1 6 128 0,2 3 0 0,0 5-144 31,-1 2-912-31,1 7-176 0,0 5-48 0,-2 7-13232 0</inkml:trace>
  <inkml:trace contextRef="#ctx0" brushRef="#br2" timeOffset="121769.77">24997 18776 21071 0,'0'0'928'0,"0"0"208"0,-9-2-912 0,9 2-224 0,-9-5 0 0,9 5 0 0,0 0 432 0,0 0 32 15,0 0 16-15,0 0 0 0,0 0-288 0,2 10-48 16,2 3-16-16,3-1 0 0,-1 0 0 0,2 5 0 16,-1 2 0-16,1 3 0 0,-2 2 48 0,1 1 0 15,-2 4 0-15,-2-1 0 0,-1 0 208 0,-4-2 64 16,0 0 0-16,-3-1 0 0,-3 2 64 0,-2-2 32 0,-4-5 0 0,-3 2 0 16,-2-2-48-16,-3 4-16 15,-4-4 0-15,-3-2 0 0,-3 0-480 0,-2-1 0 0,-4-2-128 0,-4-6-8624 16,-7-3-1712-16</inkml:trace>
  <inkml:trace contextRef="#ctx0" brushRef="#br2" timeOffset="130199.08">27581 18096 4607 0,'-20'3'400'0,"3"-3"-400"0,-3-1 0 0,2 0 0 0,0 0 3456 0,3 1 624 0,2 0 112 0,3 0 32 32,1-3-3776-32,9 3-768 0,-10-6-128 0,10 6-48 0,-9-5 688 0,9 5 128 0,-8-9 16 0,5 1 16 15,-1 0-80-15,1-2-16 0,2 3 0 0,1-3 0 16,0-1-32-16,1 2-16 0,-1 9 0 0,3-10 0 16,-3 10 96-16,5-9 16 0,-5 9 0 0,0 0 0 15,0 0-64-15,11 2 0 0,-2 0 0 0,1 8 0 16,-2 2-32-16,0 7-16 0,-1 5 0 0,2 5 0 15,0 8-64-15,0 6-16 0,0-1 0 16,0 7 0-16,1 0-128 0,0-2 128 0,3 0-128 0,-1-2 128 16,4-5-128-16,0-7 0 0,1-6 0 0,1-7 0 15,1-6 0-15,2-6 128 0,0-2-128 0,7-6 128 16,2-6 192-16,1-2 48 0,-1-7 0 0,2-4 0 16,0-4 48-16,-2-5 16 0,-1 0 0 0,1-2 0 0,-1-3-192 15,-1 0-48-15,0 0 0 0,-3 2 0 0,-1-1-192 16,0 3 128-16,-4 4-128 0,-1 3 0 0,-3 4 192 0,-2 4-48 15,-2 3-16-15,-2 5 0 0,-10 6-128 0,0 0 0 16,11 1 144-16,-3 5-144 0,-1 7 0 16,-2 6-128-16,-1 8 0 0,-1 3 0 0,-2 6 128 15,-1 6-192-15,-4 1 192 0,2 8-192 0,-2 2 192 16,-1 3-192-16,-1 1 192 0,-2 6-192 0,-1 0 192 0,-1-1-192 16,-3-6 192-16,0-4-192 0,-1-5 192 0,0-1 0 15,-1-5 160-15,-1 1-160 0,-2-8 560 0,1-1 16 16,0-2 0-16,-3-1 0 0,0-3 80 0,1-3 32 15,-1-6 0-15,1-3 0 0,0-2-352 0,1 0-64 16,0-8-16-16,3 0 0 0,1-2-448 0,2-4-80 0,2-4-32 16,10 5 0-1,0 0-2048-15,-1-7-400 0</inkml:trace>
  <inkml:trace contextRef="#ctx0" brushRef="#br2" timeOffset="130583.74">28809 18701 31327 0,'-10'0'2784'0,"-3"3"-2224"0,-1 3-560 0,1 6 0 0,2 4 0 0,1 4 0 16,-1 4 0-16,4 3 0 16,3-2-368-16,1 3-128 0,2-4-16 0,2-2-16 0,5-1 96 15,1-2 32-15,2-2 0 0,2-6 0 0,3-3 400 0,2-2 0 16,-1-3 0-16,0-3-128 0,2-5 384 0,1-7 64 16,3-2 32-16,-1-2 0 0,-2-3 288 0,0-3 64 15,0-3 16-15,-3-3 0 0,-3 2-128 0,-4 0-16 16,-1 0-16-16,-5 0 0 0,-2 2 80 0,-2 2 32 15,-5 4 0-15,-3 0 0 0,-1 2-192 0,-6 2-32 16,-2 5-16-16,-1 3 0 0,-3 3-560 0,-4 0-128 16,-4 5 0-16,0 3-16 15,4 5-2304-15,2-2-464 0,-9 3-96 0,9-7 0 0</inkml:trace>
  <inkml:trace contextRef="#ctx0" brushRef="#br2" timeOffset="131441.2">29312 17848 18431 0,'0'0'1632'0,"-9"-3"-1312"0,-2-2-320 0,3 1 0 0,8 4 1472 16,0 0 208-16,-9-4 48 0,9 4 16 0,0 0-1104 0,0 0-208 15,0 0-48-15,0 0-16 0,0 0-176 0,0 0-16 16,0 0-16-16,0 0 0 0,0 0-160 0,0 0 0 16,0 0 0-16,0 0 0 0,12 3 0 0,-1 0 160 15,1-2 16-15,0 3 0 0,1-2-32 0,2 2 0 16,3-1 0-16,2 2 0 0,1 1-144 0,0 0 0 16,1 3 0-16,2-1 128 0,2 3-128 0,0-1 0 15,2 3 144-15,1 0-144 0,2-2 128 0,1 2-128 16,1-1 128-16,0-2-128 0,1 2 208 0,-1-1-16 15,0-3-16-15,-1 4 0 0,-1-3-176 0,-1 1 192 16,-2-4-192-16,-4 1 192 0,-4-1-64 0,-3-2-128 0,-4 1 192 16,-2-1-64-16,-11-4 48 0,0 0 0 15,10 7 0-15,-10-7 0 0,0 0 32 0,0 0 16 0,-2 14 0 16,-5 0 0-16,-3 3 96 0,-5 2 0 0,-8 1 16 0,-5 4 0 16,-5 2-80-16,-1 3-32 0,-2 2 0 0,2-5 0 15,2 5-224-15,2-6 0 0,2 1 128 0,5-5-128 16,1 0 0-16,4-2 0 0,3-3 0 0,2-2 0 15,4-9-288-15,3 0 0 0,6-5 0 0,0 0 0 32,0 0-672-32,0 0-128 0,0 0-16 0,6-9-7680 0,6-6-1536 0</inkml:trace>
  <inkml:trace contextRef="#ctx0" brushRef="#br2" timeOffset="131884.75">30760 17771 12895 0,'0'0'1152'15,"-5"-6"-928"-15,-1 1-224 0,-1 4 0 0,7 1 3456 0,-7 4 640 16,-1 2 128-16,-1 5 16 0,0 5-3488 0,-1 1-752 16,0 2 0-16,-2 6-160 0,0 3 160 0,-1 5 0 15,-4 2 0-15,3 5 0 0,0 3 0 0,2 6 0 0,-2 5 0 0,1 3 0 16,3 3 0-16,2-4 0 0,4-4 0 0,4-8 0 16,3-4 0-16,6-6 0 0,4-5 0 0,4-6 0 15,4-6 128-15,5-6 48 0,5-6 16 0,3-4 0 16,4-3 560-16,4-6 112 0,2-7 32 0,0-4 0 15,4-4 80-15,-1-2 32 0,-2-3 0 0,-3 1 0 16,-5-2-176-16,-4 0-16 0,-4-5-16 0,-4 0 0 16,-2 1 32-16,-5-1 16 0,-3-1 0 0,-5 1 0 15,-2 4-144-15,-4 0-48 0,-5 1 0 0,-3 5 0 16,-4 2-368-16,-5 0-80 0,-4 0-16 0,-6 3 0 16,-4 2-192-16,-5 2-192 0,-6 4 48 0,-8-1 0 15,-4 5-1392 1,-5-1-256-16,-2 7-64 0,1 2-15744 0</inkml:trace>
  <inkml:trace contextRef="#ctx0" brushRef="#br2" timeOffset="133542.46">22509 10401 19343 0,'-11'-6'848'0,"0"5"192"0,-4-3-832 0,1-1-208 0,0 1 0 0,3 2 0 16,2 1 1920-16,0-1 320 0,0 1 80 0,9 1 16 0,-11-4-1328 0,2-1-272 15,1 1-48-15,8 4-16 0,-9-8-224 0,3-4-32 16,-2 1-16-16,3-1 0 0,0-3-224 0,-1-2-48 16,1 0-128-16,-3 0 192 0,-1-1-192 0,-1-1 0 15,0 0 128-15,-2-1-128 0,-3-2 0 0,0-1 176 16,-3 3-176-16,0-2 160 0,-1 1-160 0,-2-3 128 15,-2 0-128-15,-4 1 128 0,-3-4 0 0,-4 2 0 16,0-3 0-16,-1 3 0 0,-2 3 48 0,1-3 0 16,2 1 0-16,-1 3 0 0,4-4 32 0,-2 3 16 15,0-3 0-15,3 0 0 0,2 2 80 0,2 2 16 16,-1-6 0-16,-1 1 0 0,-1 2-160 0,0-5-32 16,-2-1 0-16,1-4 0 0,-4 4-128 0,4-3 0 15,-1-1 144-15,1 2-144 0,-1 0 0 0,2 0 0 16,0-1 0-16,0-1 0 0,0-2 0 0,2 1 0 0,4-1 0 15,-1-1 0-15,1-1 0 0,0-3 0 0,1 1 0 16,0-1 0-16,-4 2 0 0,2-3 0 0,1 0 0 0,0 2 128 16,-2-3-128-16,1 3 176 0,-1-1-176 0,3-2 192 15,0-1 32-15,0 0 16 0,-1-2 0 0,3-1 0 16,0 4-32-16,1-3 0 0,0 0 0 16,0-2 0-16,-2 1-64 0,1 1-16 0,0-2 0 0,1 0 0 15,-1 3 0-15,0-2-128 0,0 3 192 0,-2-1-64 16,-3 5-128-16,1-2 192 0,2-3-192 15,-1 3 192-15,-1-1-64 0,1 1-128 0,1 0 192 0,2 0-64 16,1 1-128-16,3 2 128 0,-1 2-128 0,3 0 128 16,1 2-128-16,-1 0 0 0,3 1 0 0,-2 1 128 0,4 0-128 15,-1 1 0-15,1 2 0 0,0-2 0 16,0 3 0-16,2 1 0 0,-1-3 0 0,2 7 0 0,-1 0 0 16,1 5 0-16,0 2 0 0,-1 1 0 0,1 2-144 0,1 0 144 15,0 0 0-15,1 5 0 0,0 1-384 0,4 8 16 16,-4-5 16-16,4 5 0 15,0 0-1632-15,0 0-336 0,0 0-64 0,2 13-12448 0</inkml:trace>
  <inkml:trace contextRef="#ctx0" brushRef="#br2" timeOffset="135128.5">27508 19997 28047 0,'0'0'1232'0,"-6"-5"272"0,-2-3-1200 0,3 3-304 0,5 5 0 0,0 0 0 16,-6-2-128-16,6 2-96 0,0 0-16 0,0 0 0 15,-8 6 112-15,3 6 128 0,0 0-208 0,1 1 80 16,1 2 128-16,0 4 0 0,0 4 0 0,1 1 0 16,1 1 0-16,-1 4 0 0,2-3 0 0,2 2 0 15,-1-181 0-15,3 360 0 0,0-184 0 0,1-3 0 16,2-3 0-16,0-3 304 0,0-2-48 0,3-4-16 15,2 1 64-15,2-5 16 0,0-4 0 0,4-3 0 16,2-3 0-16,3-3 16 0,2-5 0 0,2-5 0 16,3-4-96-16,1-6-32 0,-1 1 0 0,1-4 0 15,1-5-208-15,-3 3 144 0,-4 1-144 0,-2 1 128 0,-4 0-128 16,-1 4 0-16,-4 1 0 0,-2 7 128 16,-4 4-128-16,0 5 0 0,-3 1 0 0,-5 10 0 0,0 0-144 15,0 0 144-15,0 0-192 0,-4 17 192 16,-3 6-176-16,-1 7 176 0,-3 7-160 0,-3 9 160 0,-3 6 0 0,-2 4-144 15,0 1 144-15,-4 0 0 0,-1-1 0 0,0-2 0 16,0-1 0-16,1-6 0 0,1-6 0 0,3-5 0 16,-2-1 0-16,3-2 128 0,-1-3 320 0,1-3 80 15,1-2 16-15,2-3 0 0,0-3-272 0,1-1-48 16,1-5-16-16,2-2 0 16,2 0-528-16,1-4-96 0,2-3-32 0,6-4 0 15,0 0-1856-15,0 0-368 0,0 0-80 0</inkml:trace>
  <inkml:trace contextRef="#ctx0" brushRef="#br2" timeOffset="135480.88">28537 20593 31503 0,'-14'-5'1392'0,"7"4"288"0,-1 0-1344 0,-3 3-336 0,1 3 0 0,1 4 0 15,0 5-416 1,0 3-160-16,1 4-16 0,-1 2-16 0,1 5 368 0,2-2 80 0,1 2 16 0,1-3 0 16,3 3-48-16,1-5 0 0,1-5 0 0,3-2 0 15,1-3-224 1,2-6-48-16,2 0-16 0,1-3 0 0,-10-4 480 0,14-5 288 0,3-1-32 0,-2-1-16 0,0-5 272 0,1-2 48 15,-2-2 16-15,-2-1 0 0,1 1 256 0,-3-1 64 16,-2-1 16-16,-1 3 0 0,-4-6-48 0,-2 2-16 16,-2 1 0-16,-2 0 0 0,0 1-384 0,-4 3-80 15,0 0 0-15,-5 2-16 16,0 3-640-16,-2 1-128 0,-4 3-32 0,0 5 0 16,-1 1-2576-16,-3 5-512 0</inkml:trace>
  <inkml:trace contextRef="#ctx0" brushRef="#br2" timeOffset="136033.92">30021 19955 31439 0,'0'0'1392'0,"-7"-5"288"15,-3 1-1344-15,-1 2-336 0,0 0 0 0,0 5 0 0,-2 1 192 0,-1 2-48 16,-3-1 0-16,-2 5 0 0,-1-1-144 0,-4 4-256 16,0-2 64-16,-4 3 16 0,-2 2 176 0,-1 2 0 15,-5 3-144-15,-2 5 144 0,-1-4 0 0,-1 4 0 16,2 1-144-16,0-2 144 0,0 2 0 0,2-4 0 15,3-2-128-15,5-2 128 0,4-2 0 0,6-2-128 16,5-1 128-16,3-3 0 0,3-4-208 0,7-7 64 0,-3 9 16 0,3-9 0 16,0 0-48-16,9 7 0 15,4-2 0-15,2-1 0 0,4 0 176 0,4-3 0 16,1 1 0-16,2 0 0 0,0 1 0 0,0 2 0 0,-2 1 160 0,0-1-160 16,-1 4 144-16,0 1-144 0,1 5 128 0,-1-1-128 15,-2 0 0-15,1 3 0 0,0 2 0 0,2-1 0 31,-3-2-464-31,1 1-176 0,-3-1-48 0</inkml:trace>
  <inkml:trace contextRef="#ctx0" brushRef="#br2" timeOffset="136385.51">30920 20071 5519 0,'0'0'496'0,"-11"-4"-496"0,-2 1 0 0,2 0 0 0,-5-2 5760 0,4 3 1072 0,0 2 208 0,-1 8 32 16,-2 2-6272-16,-3 8-1248 0,-3 6-256 0,-2 4-64 0,-1 9 448 0,0 6 96 16,-2 0 16-16,1 6 0 0,-1-2 208 0,5 2 0 15,2 2-160-15,3-3 160 0,5-4 0 0,3-4-144 16,4 2 144-16,6-7 0 0,3-6 0 0,6-1 256 15,3-9-32-15,7-3 0 0,3-6 480 0,4-2 80 16,2-7 32-16,5-2 0 0,0-9 416 0,5-3 96 0,1-10 16 16,7-2 0-16,-1-7-208 0,-2 0-48 0,-3-3 0 15,-2-2 0-15,-6-5-272 0,-5 3-64 0,-3-5-16 16,-3 5 0-16,-6 1-288 0,-5 1-48 16,-6 1-16-16,-3 2 0 0,-6 1-528 0,-7 3-112 0,-5-2-32 0,-8-1 0 31,-6-2-2384-31,-15-4-464 0</inkml:trace>
  <inkml:trace contextRef="#ctx0" brushRef="#br2" timeOffset="137750.26">25023 12391 6447 0,'0'0'576'0,"3"-10"-576"15,-2 1 0-15,2-2 0 0,1 2 1840 0,1 0 256 16,-4-1 48-16,1 2 16 0,1 2-1520 0,-3 6-320 16,3-12-48-16,-3 12-16 0,1-10 32 0,0 2 0 15,-1 8 0-15,0-9 0 0,-1 2 0 0,0 2 0 0,-1-3 0 16,2 8 0-16,0 0 192 0,-2-6 32 0,-1-4 16 0,3 10 0 16,0 0 16-16,-2-8 0 0,2 8 0 0,0 0 0 15,-3-9-80-15,3 9-16 0,0 0 0 0,-4-9 0 16,0-1-16-16,2 4-16 0,2 6 0 0,-5-5 0 15,5 5-64-15,-7-9-16 0,0 2 0 0,-1 4 0 16,1-4 0-16,0 3 0 0,-3 2 0 0,0 1 0 16,-2-1-336-16,0 2 0 0,-2 2 0 0,-1 0 0 15,-3 2 0-15,0 2 0 0,-1-1 0 0,-1 3 0 16,-3 3 0-16,-2-2 144 0,-1 1-144 0,-2 3 0 16,-7-1 0-16,1 2 0 0,-1 1 0 0,-1 1 0 15,0 1 192-15,0 1-192 0,-1-1 192 0,1 1-192 16,0 0 0-16,2 0 0 0,1-2 0 0,-1 3 0 15,-1 1 0-15,-3 0 0 0,-2-4 0 0,-2 5 0 16,-1 2 0-16,-1-1 0 0,2-4 160 0,0 3-160 0,3-2 0 0,-3 0 128 16,3 2-128-16,2 0 0 0,1-4 192 0,1 1-32 15,-5-1-16-15,1 1 0 0,-2-2 272 0,0 2 48 16,-1 0 16-16,6-2 0 0,1 2 160 0,4 0 48 16,1 0 0-16,2-1 0 0,3 0-336 0,-1 1-64 15,4 0-16-15,-3-2 0 0,5 1-272 0,0 0 160 16,1 2-160-16,0 1 128 0,-2 2-128 0,0 4 0 15,-1-6 0-15,0 2 0 0,1 1 0 0,-1-2 0 16,-2 2 0-16,1-1 0 0,0-2 0 0,0 4 0 16,2 3 0-16,-1-3 0 0,2 4 0 0,-2-3 0 15,2 2 0-15,-3-3 0 0,1 3 0 0,1-3 0 0,-2 2 0 16,1 2 0-16,1 3 0 0,0 1 0 0,1-1 0 0,-2 0 0 16,0 5 0-16,-3 0 0 0,0-3 0 0,0 0 0 15,0-2 0-15,0 2 0 0,2 0 0 16,2 1 0-16,-1-1 0 0,3-2 0 0,0-3 144 0,1 5-144 15,0 4 0-15,2-2 128 0,-2-2-128 0,0 0 0 16,2-4 0-16,-1 1 128 0,1 2-128 0,-1-3 0 16,0 3 0-16,1 0 0 0,-2 1 0 0,0 0 128 15,1 1-128-15,-3-1 0 0,1 2 128 0,-1 4-128 16,0 2 192-16,-1-2-48 0,0-2 0 0,0-3 0 16,0-2 112-16,3-3 0 0,2 2 16 0,-1 1 0 15,-1-3-48-15,2-2-16 0,0 1 0 0,1-3 0 16,0 0-80-16,2 1 0 0,0-3-128 0,1-2 192 15,-1 3 0-15,2-2-16 0,-1-3 0 0,1 1 0 0,-1 0 80 0,2-1 0 16,0 1 16-16,1-1 0 16,0-2-48-16,2-1-16 0,0-2 0 0,1 1 0 0,-1-1-208 15,2-4 0-15,2 2 128 0,3-12-128 0,-4 9 0 0,4-9 0 16,0 0-144-16,0 0 144 0,0 0-416 0,0 0 16 16,0 0 0-16,0 0 0 15,0 0-1136-15,0 0-240 0,12-3-32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1-02-12T17:17:23.36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2-12T17:17:52.051"/>
    </inkml:context>
  </inkml:definitions>
  <inkml:trace contextRef="#ctx0" brushRef="#br0">23657 13358 0</inkml:trace>
  <inkml:trace contextRef="#ctx1" brushRef="#br0">9125 3126 9839 0,'-5'-14'432'0,"4"3"96"0,0-2-528 0,1 2 0 0,1-2 0 0,0-1 0 0,2 0 928 0,-1 3 80 16,-2-3 16-16,3 2 0 0,-2 2-480 0,-1-1-96 15,0 4 0-15,0 7-16 0,0-10-224 0,0 10-32 16,-1-6-16-16,1 6 0 0,0 0 16 0,0 0 0 16,0 0 0-16,0 0 0 0,0 0 16 0,0 0 0 15,0 0 0-15,0 0 0 0,0 0-192 0,0 0 192 16,0 0-192-16,0 0 192 0,0 0-64 0,6 7-128 16,-6-7 192-16,0 0-64 0,8 8 256 0,-8-8 32 0,0 0 16 0,9 5 0 15,-9-5 336-15,13 3 64 0,-5-2 0 0,3 1 16 16,0 0-144-16,0-1-48 15,2-1 0-15,1 2 0 0,0 0-192 0,3-2-32 0,2 0-16 0,4 0 0 16,2 0-80-16,3 0-16 0,1-2 0 0,2 0 0 16,1 1-128-16,-2-1-48 0,-1 0 0 0,3-1 0 15,0 2 16-15,3 1 0 0,0-3 0 0,2 2 0 16,1 1-32-16,0 0 0 0,5 0 0 0,3 0 0 16,2 0 128-16,2-1 0 0,-2 0 16 0,0-2 0 15,-3 1-80-15,2-1 0 0,1 2-16 0,2-2 0 16,1-1 16-16,3-1 16 0,3 1 0 0,-1 1 0 15,-1 0-80-15,1-1-128 0,-3-3 176 0,1 3-176 16,-2 3 208-16,4-1-64 0,2-2-16 0,3 1 0 0,3 1 16 16,-2 1 0-16,-3 0 0 0,-1 1 0 0,2 0-144 15,1 0 160-15,1 0-160 0,4 1 160 0,4 0-160 0,-3-1 128 16,-3-1-128-16,-3 0 128 0,3 0-128 16,2-1 0-16,0 2 0 0,4 0 128 0,3 0-128 15,-1 0 0-15,-6 0 0 0,0 2 0 0,1-2 0 0,4 2 0 16,2 1 0-16,1 0 0 0,-1 0 0 0,0-2 0 15,-5-2 0-15,2 1 0 0,0 3 0 0,5-3 0 16,3 1 0-16,-1-1 0 0,1-1 0 0,-2-2 0 16,-1-1 0-16,3 0 0 0,2 4 0 0,-2-1 0 15,4-3 128-15,-3 2-128 0,-4-1 0 0,1-1 0 16,-4 1 0-16,7 0 0 0,6 1 0 0,-1-1 160 16,-6-1-160-16,-1-1 160 0,2 1 64 0,5 3 16 15,2 1 0-15,0-3 0 0,-2-3-32 0,-1-2 0 16,-3 3 0-16,4 3 0 0,4-1-64 0,-1-2-16 0,-4-1 0 15,-2 3 0-15,-3 0 0 0,1 1 0 0,0 2 0 0,1-2 0 16,0-2-128-16,-2 0 160 0,-3 2-160 0,1 2 160 16,-2 2-160-16,3 1 128 0,5-2-128 0,-4 0 128 15,-1 0-128-15,-4 1 0 16,1-4 0-16,-1 6 128 0,3 0-128 0,1-1 0 0,-2-5 0 0,-2 0 0 16,-3-3 0-16,-3 3 0 0,-2 2 0 0,0 0 128 15,0-1-128-15,-2-1 0 0,-3-2 0 0,-6-1 0 16,-4-3 0-16,-4 4 0 0,-4-1 0 0,-3 0 0 15,-2 3 0-15,-3 0 128 0,-2 0-128 0,-4 2 0 16,-1 2 0-16,-2 1 0 0,-2 1 0 0,-1-1 0 16,-5 0 0-16,-3 1-144 0,-1 3 0 0,-4 1 0 15,-3 5-1728-15,-4 0-352 0,-9 2-64 0,-8 3-16 16</inkml:trace>
  <inkml:trace contextRef="#ctx1" brushRef="#br0" timeOffset="4320.39">8978 10170 16575 0,'0'0'1472'0,"-8"-8"-1168"16,2-1-304-16,6 9 0 0,0 0 400 0,-6-8 32 15,6 8 0-15,0 0 0 0,-4-8 240 0,4 8 48 0,0 0 16 0,0 0 0 16,4-11-160-16,1 2-48 0,0 0 0 0,-5 9 0 16,9-5-256-16,1 0-48 0,0 1-16 0,1 0 0 15,2 3-16-15,2-1-16 0,2 0 0 16,2 1 0-16,6-4 0 0,3 2 0 0,3 3 0 0,2 4 0 15,4 3 48-15,7-4 16 0,7 2 0 0,4 2 0 16,3-1 144-16,1-2 16 0,-1 0 16 0,3 0 0 16,2-2 96-16,4 1 0 0,4-2 16 0,2-1 0 15,-1 0-160-15,0-1-48 0,2-3 0 0,2 0 0 16,5 7 112-16,1-6 16 0,2 1 0 0,-1-1 0 16,-5 2-160-16,1 1-32 0,-1 4 0 0,3 1 0 15,4-2-96-15,-5 1-32 0,-7 4 0 0,-3 1 0 16,-3-3 0-16,2 4 0 0,-1-1 0 0,0 1 0 15,-3-1-128-15,-7 0 0 0,-5 0 144 0,-3-1-144 16,-4-6 144-16,-3 2-144 0,-2 0 192 0,-3 1-192 0,-3-2 160 0,-2-2-160 16,-2 1 128-16,-3 1-128 0,-3-2 128 15,-2 0-128-15,-4-1 128 0,-2 0-128 0,-4 0 128 0,-3 0-128 16,-10 0 128-16,0 0-128 0,0 0 192 16,0 0-64-16,0 0 0 0,0 0 0 0,-17-5-128 0,-7 3 192 15,-9-3-192-15,-6 0 192 0,-6 1-192 0,-6 0 0 16,-6-1 0-16,-8 0 0 0,-10 0-272 0,-2 1 64 15,-8-4 16-15,-1 2 0 0,1 1 192 0,0-2 0 16,-1 2-160-16,-1 2 160 0,-2-6 0 0,3 2 0 16,2 2 0-16,3 1 0 0,-2 1 0 0,-1 0 0 15,-1 1 0-15,2-1 0 0,2 2 0 0,2-1 0 16,2 4 0-16,-5-1 0 0,-3-4 0 0,2 3 0 16,5-1 0-16,1 4 0 0,1-1 0 0,0 2 0 15,-6 0 0-15,5 0 0 0,6 0 0 0,7-3-144 0,8 1 144 16,7 1 0-16,4-2 0 0,7 0 0 0,6-1 0 0,4 4 0 15,4 0-144-15,0-1 144 0,5-1 0 0,2 1-144 16,6-1 0-16,1-1 0 0,10-1 0 0,0 0 0 16,0 0 144-16,0 0-192 0,0 0 192 0,16 8-192 15,5-4 192-15,3 2-128 0,2 1 128 0,8-2-128 16,5 0 128-16,5 2 0 0,7 0 0 0,9-1 128 16,6 1-128-16,8-4 128 0,3 2-128 0,5 0 128 15,3-2 32-15,8 0 16 0,6-2 0 0,1 1 0 16,1 2-48-16,2-3-128 0,2-1 192 0,2-2-64 15,0-2-128-15,-2 0 128 0,-2-3-128 0,3-1 128 16,2 2-128-16,-7-3 0 0,-7 1 0 0,-2 1 0 0,-6-1 0 16,1 0 128-16,1 2-128 0,-6 1 0 15,-9-3 0-15,-5 3 0 0,-4 3 128 0,-4-1-128 0,-6-1 0 16,-2 0 0-16,-2 2 0 0,-6-1 0 0,-4 1 0 16,-5 1 128-16,-3-1-128 0,-10 0 0 0,-7 0 0 0,-5 2 0 15,-10 0 128-15,0 0-128 0,0 0 0 0,0 0 0 16,-19 2 0-16,-13-1 0 0,-13 0 0 0,-10 2-272 15,-7-2 64-15,-7 3 16 0,-3 2-128 0,-12-1-32 16,-10-1 0-16,0 0 0 0,-1-2 192 0,-1 4 160 16,-2-1-208-16,-5 0 80 0,-5 1 128 0,1-1 0 15,3 0 0-15,-5-1 0 0,-7 0 0 0,3-2 0 16,7-2 0-16,3 0 0 0,3 0 0 0,2-1 0 16,1 0 0-16,10-2 0 0,8 2 0 0,8 0 0 0,6 0 0 0,3 1 128 15,2-2-128-15,0 1 192 0,0 1-64 16,7-1 0-16,3 1-128 0,5 0 0 0,4 0 0 0,4 1 0 15,4 0 0-15,5 2 0 0,4-2 0 0,6 0 0 16,8 2 0-16,1-2 0 0,9-1 0 0,0 0 0 16,0 0 0-16,10 4 0 0,6 2-128 0,9 2 128 15,8-4-144-15,9 1 144 0,9-3-160 16,11 1 160-16,11-3 0 0,3 0 0 0,1-1 0 0,2 1 0 16,1-3 0-16,8 1 0 0,7-1 0 0,-2 1 0 15,-1-5 0-15,-1 3 0 0,1 1 0 0,6-1 0 16,1-4 0-16,-1 0 0 0,-7 5 0 0,2-4 0 15,1 3 0-15,-3 1 0 0,0-2 0 0,-7-3 0 16,-7 2 0-16,-2 1 128 0,-5-1-128 0,0 0 160 0,1 0-16 16,-5-3 0-16,-6 2 0 0,-7 1 0 0,-4 2-144 15,-5 0 160-15,-4 1-160 0,-4 0 160 0,-3 2-160 16,-5 1 0-16,-3 0 0 0,-4 0 0 0,-4 0 144 0,-6-3-144 16,-11 3 160-16,0 0-160 0,0 0 0 0,0 0-256 15,0 0 16-15,-10-2 16 16,-4-1-560-16,-4 2-112 15,-3 0-32-15,-4 3 0 0,4 3-2384 0,-3 2-464 0</inkml:trace>
  <inkml:trace contextRef="#ctx1" brushRef="#br0" timeOffset="6404.76">21154 4593 15663 0,'-10'-6'1392'0,"10"6"-1120"0,-9 0-272 0,0 0 0 16,9 0 832-16,-10 5 96 0,1 4 32 0,0 0 0 0,0 3-752 0,-1 4-208 16,-1 1 0-16,-5 6 128 0,-1 4-128 0,-4 3 176 15,-2 7-176-15,-2 3 192 0,-3 0 112 0,1 1 16 16,1 2 16-16,0 0 0 0,2 4-64 0,1-1-16 16,0 3 0-16,3-6 0 0,2 0-256 0,3-5 0 15,1 0 128-15,2-3-128 0,5-6 0 0,2-5 0 16,0-1 128-16,3-4-128 0,2-5 0 0,2-1 0 15,4-6 128-15,2 1-128 0,3-6 192 0,4-3 0 16,4-4-16-16,7-3 0 0,3-2 368 0,7-5 80 16,6-8 16-16,3-1 0 0,4-4-432 0,1 3-80 15,-2-7 0-15,0 4-128 0,1-1 0 0,2 4 0 16,0 0 0-16,0 5 0 0,0 3 0 0,-4 4 0 16,0 5 0-16,-5-1 0 15,-5 4-704-15,-4 2-64 0,-7 2 0 0</inkml:trace>
  <inkml:trace contextRef="#ctx1" brushRef="#br0" timeOffset="6655.15">20892 5235 26719 0,'-1'-8'2368'0,"5"-2"-1888"0,3 3-480 0,7-4 0 16,5 1 128-16,7-4-128 0,4-2 0 0,5-2 144 16,-2-2 32-16,4-1 0 0,5-3 0 0,3-1 0 15,6-1-32-15,3 0 0 0,3 1 0 0,4-1 0 16,2 2-144-16,-2-3 0 0,-5 4 0 0,1 1 0 0,-1 2-352 16,0 1 0-16,1 2 0 0,1 6 0 15,0 6-1696-15,-4 1-320 0,-5 3-80 0</inkml:trace>
  <inkml:trace contextRef="#ctx1" brushRef="#br0" timeOffset="7172.07">23021 4652 13823 0,'0'0'1216'0,"0"0"-960"0,0 0-256 0,0 0 0 16,13-2 1664-16,2 1 304 0,3 1 48 0,2-3 16 15,3 1-1632-15,1-3-400 0,1-3 0 0,0-3 0 16,2-1 336-16,2 1-16 0,3-3 0 0,1-3 0 15,2-3-160-15,2 1-32 0,-1 1-128 0,2 0 192 16,5 2-192-16,-2-1 0 0,-6 0 128 0,4-1-128 0,-10 2 0 0,-2 1 0 16,-3 2-144-16,-3 2 144 0,-4-4-320 15,-4 1 48-15,-3 2 0 0,-4 0 0 0,-2-4 80 16,-3 2 32-16,-3 0 0 0,-3 3 0 0,-6-3 32 0,-1 0 0 16,-4-1 0-16,-8 3 0 0,-5-2 128 0,-7 5 0 15,-7 3 0-15,-1 1 0 0,-2-3 0 0,0 5 0 16,0 3 0-16,3 2 0 0,0 8 0 0,4 4 144 15,2 4-144-15,1 5 160 0,-1 1 32 0,3 8 0 16,-2 2 0-16,3 6 0 0,3 3-192 0,3 1 0 16,4 2 144-16,5-1-144 0,7 0 160 0,5-4-32 15,3-3-128-15,7-1 192 0,2-1-192 0,6-2 128 16,4-1-128-16,3 0 0 0,3-8 128 0,3 0-128 16,5-6 0-16,0-5 0 0,4-4 128 0,-2 1-128 15,1-6 0-15,4-5-6576 16,1 0-1424-16</inkml:trace>
  <inkml:trace contextRef="#ctx1" brushRef="#br0" timeOffset="7446.85">24306 4078 25791 0,'0'0'1152'0,"0"0"224"0,0 0-1104 0,4 17-272 16,4 3 0-16,3 2 0 16,3 2-320-16,3 4-128 0,1 0-32 0,2 1 0 0,3 2 480 0,1-2 0 15,3 1 0-15,1 2 0 0,1-3 0 0,1 2 0 16,1-5 0-16,-2-3 0 0,-1 0-336 0,-1-2 16 15,-1-5 16-15,-1-3-10096 0</inkml:trace>
  <inkml:trace contextRef="#ctx1" brushRef="#br0" timeOffset="7696.37">24906 3785 27647 0,'-20'-8'1216'0,"7"5"256"0,1 3-1168 0,-1 6-304 0,0 2 0 0,-1 5 0 15,-1 6-128-15,-3 4-96 0,-5 4-16 0,-1 6 0 16,-3 1 432-16,-2 7 96 0,-4 6 16 0,-1 0 0 16,0 4 16-16,0 5 16 0,4 5 0 0,-2 1 0 15,3 4-176-15,2 1-32 0,3 0-128 0,3-1 192 16,0-2-192-16,5-5-208 0,3-6 32 0,4-7 16 15,3-1-2112-15,4-11-416 16</inkml:trace>
  <inkml:trace contextRef="#ctx1" brushRef="#br0" timeOffset="8125.26">25378 3936 20271 0,'-10'10'1792'0,"-2"12"-1424"16,0 9-368-16,-1 9 0 0,0 7 1728 0,2 8 288 0,-4 7 48 0,-1-1 16 16,-1 4-1568-16,0-2-304 15,0-1-64-15,2-3-16 0,-1-2-128 0,0-7 0 0,2-11 144 0,4-7-144 16,0-8 144-16,5-6-144 15,0-5 192-15,2-6-192 0,3-7 240 0,0 0-64 0,0 0-16 0,3-13 0 16,3-11 16-16,4-2 0 16,2-9 0-16,3-4 0 15,4-8-592-15,0-3-112 0,4-4-32 0,-1-7 0 0,-1-11 160 0,2 1 16 16,0 0 16-16,1 0 0 0,4 1 112 0,3 10 32 0,2 7 0 0,0 7 0 16,0 9 224-16,0 7 128 0,0 6 0 0,3 6-128 15,-1 3 448-15,-3 9-32 0,-2 5 0 0,-4 4 0 16,-3 3-256-16,-4 6-160 0,-5 4 192 0,-3 3-192 0,-4 3 0 15,-6 7 0-15,-6 1 0 0,-8 4 0 16,-8-1 0-16,-7 1-256 0,-11 4 80 0,-4-2 16 0,-4-5-96 16,0-5 0-16,-2-5-16 0,4-7 0 0,3-2 80 0,4-5 32 15,1-1 0-15,3-6 0 16,-1-3-288-16,6-3-64 0,3-1-16 0</inkml:trace>
  <inkml:trace contextRef="#ctx1" brushRef="#br0" timeOffset="8472.85">26301 3538 28959 0,'-13'-6'1280'0,"4"6"272"0,-1 2-1232 16,-1 10-320-16,-2 4 0 0,-2 6 0 0,-4 8 0 0,-3 5-192 15,-2 4 16-15,2 3 16 0,2 4 160 0,2-2 0 0,3 5 0 0,3-8 0 16,3 1 0-16,6-5 0 0,1-7 0 0,7-5 0 16,6-7-224-16,4-9-16 0,5-3 0 15,6-10 0 1,4-3-208-16,3-9-32 0,2-2-16 0,-4-2 0 16,2-3-208-16,-2-6-64 0,-3 0 0 0,-4 1 0 0,-1-3 496 0,-4 1 80 0,-3-1 32 0,-2 0 0 15,-3 1 768-15,-5 2 160 0,-3-1 16 0,-5 4 16 16,-3-3-96-16,-5 5 0 0,-3-1-16 0,-2 5 0 15,-1 1-368-15,-4 5-64 0,-1-1 0 0,-3 10-16 16,-4 7-240-16,1 2-256 0,-2 6 48 0,3 0-12336 16</inkml:trace>
  <inkml:trace contextRef="#ctx1" brushRef="#br0" timeOffset="8845.01">26748 3674 22111 0,'-26'14'976'0,"7"-3"208"0,-1 6-944 0,-1 8-240 0,2 3 0 0,1 5 0 16,3 3 1872-16,1 0 336 16,2-5 64-16,2-8 16 0,6-7-1648 0,2-4-320 15,2-12-64-15,0 0 0 0,0 0-48 0,9-6 0 16,1-3 0-16,4-9 0 0,4-11-208 0,3-4-160 0,2-7 32 15,1 1 0 1,2 0-576-16,-2-1-128 0,0 0 0 0,0 0-16 16,-2 1 160-16,1 3 48 0,-6 6 0 0,-1 6 0 0,-4 6 272 0,0 3 64 15,-3 6 16-15,1 2 0 0,-10 7 544 0,0 0 128 0,0 0 0 16,10 13 16-16,-7 5-96 0,-1 3-32 0,-2 9 0 0,-1-1 0 16,-3 4-80-16,-4 1-32 0,1 1 0 0,-1 1 0 15,-1 4-160-15,0-5 0 0,0-3 0 0,3-9 128 16,1-8-128-16,4-2 0 0,-2 1 0 0,3-14 0 15,0 0 0-15,0 0-256 0,0 0 64 0,5-11 16 16,2-2-336 0,2-5-64-16,1-5 0 0,2-1-7248 0,2-8-1456 0</inkml:trace>
  <inkml:trace contextRef="#ctx1" brushRef="#br0" timeOffset="9357.59">27255 3494 17503 0,'0'0'768'0,"0"0"176"0,0 0-752 0,0 0-192 0,0 0 0 0,0 0 0 15,0 0 960-15,0 0 144 16,0 0 48-16,0 0 0 0,0 0-288 0,12 6-48 0,2 3-16 0,0-4 0 16,1 0-192-16,2 1-32 0,2-1-16 15,0 1 0-15,-1-1-304 0,2-3-64 16,2 1-16-16,-1-2 0 0,3-1-176 0,-1 0 0 0,3 0 144 0,-1-3-144 16,2-3 0-16,-1 0 0 0,1-1 0 0,2-3 0 15,1 1 0-15,1-3 0 0,0-1 0 0,-1-1 0 16,0 1 0-16,-2-2 0 0,-3-3 0 0,-5 0 0 15,-4-1 0-15,-4 1-128 0,-3 2 128 0,-1-1 0 16,-4 0-192-16,-6-2 64 0,-3-1 0 0,-4 1 0 0,-5 2-32 16,-1 1 0-16,-4 1 0 0,-6 4 0 0,-3 2 160 15,-5 4 0-15,-3 3 128 0,-1 9-128 0,-2 4 192 0,-2 10-48 16,0 4 0-16,3 5 0 0,1 0-144 0,3 1 160 16,1 3-160-16,3 0 160 0,2-2-160 0,3-3 0 15,5 0 0-15,5-2 0 0,5-4 0 0,6-4 0 16,1-1 0-16,6-2 0 0,1-2 0 15,5-5 0-15,3-3 0 0,4-1 0 0,1-3 0 0,4-4-192 16,2-3 64-16,2-1 128 16,3-3-640-16,2-2-16 0,3-5 0 0,2 2-10528 0</inkml:trace>
  <inkml:trace contextRef="#ctx1" brushRef="#br0" timeOffset="9708.17">28214 3120 21183 0,'-9'-8'944'0,"9"8"192"0,-11 3-912 0,-1 2-224 0,-1 6 0 0,2 2 0 16,-2 4 1136-16,1 3 176 0,-1 7 32 0,0-2 16 16,-1 5-672-16,1 2-144 0,1-4-32 0,2 0 0 15,-1-1-208-15,4-2-48 0,0-6-16 0,4-2 0 16,0-4-96-16,3-3-16 0,0-10 0 0,0 0 0 15,11 0-128-15,5-4 0 0,2-6 0 0,3-4 0 16,6-7-320-16,5 0 16 0,2-2 0 0,2-4 0 31,-1-1-224-31,2-3-48 0,1-1-16 0,-4 5 0 0,-1 4 400 0,-7 5 192 0,-5 6-192 0,-1 2 192 16,-5 4 208-16,-4 5 176 0,-11 1 16 0,10 5 16 0,-3 8-32 0,-3 5 0 16,-3 2 0-16,-2 8 0 0,-4 3-128 0,-1 0-16 15,-1 1-16-15,-1 2 0 0,-1 3-96 0,0 0 0 16,-1 1-128-16,0-2 192 15,1-3-512-15,5-8-96 0,4-6-32 0,4-7-8064 16,-4-12-1632-16</inkml:trace>
  <inkml:trace contextRef="#ctx1" brushRef="#br0" timeOffset="9927.21">29510 2114 28383 0,'-12'4'1264'0,"4"4"256"0,-5 5-1216 0,2 4-304 0,-1 5 0 16,-3 9 0-16,1 7 0 0,0 5 128 15,-1 0-128-15,-1 8 0 0,-4 4 336 0,1 3-32 16,-1 8-16-16,-2 2 0 0,0 1-112 0,-1 4-32 16,0 1 0-16,2 2 0 0,0 4-144 0,2 0 0 0,1-4 0 0,1-2 0 31,1-4-1280-31,2-3-304 0,0-3-48 0,4-10-10112 0</inkml:trace>
  <inkml:trace contextRef="#ctx1" brushRef="#br0" timeOffset="10174.08">28785 3031 17503 0,'-5'-19'768'0,"5"7"176"16,2 1-752-16,4 0-192 0,7 3 0 0,5 0 0 0,2 3 3136 0,8-1 608 16,5-3 112-16,3 1 32 0,2-3-2896 0,4-1-576 15,4 4-112-15,1-4-32 0,1 4-272 0,2 0 128 16,0 1-128-16,-1 6 0 0,-3-2-192 0,-6 2-160 0,-5 0-32 16,-8 2 0-1,-5 4-848-15,-4 3-176 0,-4 5-48 0,-3 2 0 16,-4 3-1488-16,-2-1-288 0</inkml:trace>
  <inkml:trace contextRef="#ctx1" brushRef="#br0" timeOffset="10947.55">30288 2857 10127 0,'-2'-10'896'0,"2"10"-704"0,0 0-192 0,0 0 0 0,-7-7 2176 0,7 7 416 15,0 0 80-15,-10 4 16 0,0-1-1680 0,-1 0-336 16,-1 4-64-16,-3 3-16 0,0 3-112 0,-3 1-32 16,-4 3 0-16,-1 1 0 0,1-3-144 0,-1 5-48 15,-4 4 0-15,0-1 0 0,-3-3-256 0,2 3 160 16,1 1-160-16,3-1 128 0,1-2-128 0,5 5 0 16,3-3 0-16,4-4 128 0,4-1-128 0,5-4 0 15,3-6-192-15,5 4 192 0,5-4-320 0,4-1 48 16,4-3 16-16,4-5 0 0,2-8 256 0,2 1 0 15,0-5 0-15,-1 2 0 0,1-2 0 0,0-2 0 16,1 0 0-16,-2 0 0 0,0-2 0 0,-2-1 0 16,0-2 0-16,-1 2 0 0,-3 0 128 0,-1 0 48 15,-2-1 0-15,-3 3 0 0,0 4 208 0,-3 0 32 16,-2 0 16-16,-4 6 0 0,-5 6-80 0,0 0-16 16,0 0 0-16,0 0 0 0,-10 0-192 0,-1 5-144 0,-2 5 192 0,0 2-192 15,2 2 0-15,-3 3 0 0,2 2 0 16,2 1 0-16,1-1 0 0,3-3 0 0,3-2 0 0,3-1 0 15,3-6-128-15,3 2 128 0,4-5-208 0,4-1 80 16,2-3 128-16,3-3 0 0,2-2 0 0,7-4 0 16,4 0 0-16,4-5 0 0,1-2 0 0,1-5 176 15,0-3-176-15,0-1 0 0,1-1 144 0,1-4-144 16,-1-1 0-16,1-2 0 0,0-1 0 0,3-4 128 0,3-1-128 16,4-5 0-16,2-5 0 0,-1-7 128 0,-2-8-128 15,0-4 0-15,-2-4 0 0,0 0 0 0,-2 1 0 0,-5 1 128 16,-2 5-128-16,-5 3 0 15,-2 3 0-15,-6 7 0 0,-7 4 0 0,-4 6 128 0,-3 4 336 0,-4 4 80 16,-4 3 16-16,-3 6 0 0,-3 2-80 0,-4 5-16 16,-3 4 0-16,-4 5 0 0,-4 7-336 0,-3 8-128 15,-5 3 0-15,-4 6 144 0,-6 5-144 0,-2 12-144 16,-1 5 144-16,-5 13-208 0,-1 4 208 0,-4 5 0 16,-3 4 0-16,-1 3 0 0,-2 6-208 0,6 3 0 15,1 5 0-15,9-4 0 16,5 0-368-16,6-1-80 0,5-9-16 0,5-2 0 15,5-7-112-15,6-5-32 0,0-4 0 0,7-8-6944 16,0-5-1392-16</inkml:trace>
  <inkml:trace contextRef="#ctx1" brushRef="#br0" timeOffset="11110.04">30302 2225 18431 0,'-7'-11'816'0,"7"11"160"0,0 0-784 0,0 0-192 0,-9 11 0 0,2 4 0 15,2 4-160-15</inkml:trace>
  <inkml:trace contextRef="#ctx1" brushRef="#br0" timeOffset="11624.9">28331 4321 22399 0,'-50'1'992'0,"17"6"208"0,-4 0-960 0,-1 9-240 15,0 1 0-15,4 5 0 0,2 0 144 0,5 0-16 0,3 0 0 0,6-4 0 16,4-8 176-16,5-1 16 0,9-9 16 15,0 0 0-15,0 0-64 0,0 0-16 0,14-13 0 0,4-3 0 16,4-6-256-16,3-2 0 0,3-7 128 0,1 3-128 16,2 3-144-16,-2 2-96 0,-1-1-16 0,-1 4 0 15,0-1 112-15,-5 6 16 0,-4 5 0 0,0 2 0 16,-3 4 128-16,-3 4 192 0,-3 6-32 0,-3 5-16 16,-2 3 144-16,-2 8 32 0,-2 8 0 0,-2 11 0 15,-5 8-80-15,1 6-16 0,-4 2 0 0,0 8 0 0,-3 2-32 16,-2 6 0-16,1 4 0 0,-1-2 0 0,-3-3-192 0,-1-3 128 15,0-1-128-15,0-8 0 0,-2-7 192 0,3-10-48 16,1-5-16-16,0-6 0 0,2-3-128 0,1-12 0 16,0-8 0-16,1-2 0 15,-1-8-1456-15,0-10-368 0,-6-21-80 0,1-9-16 0</inkml:trace>
  <inkml:trace contextRef="#ctx1" brushRef="#br0" timeOffset="11962.52">28966 3949 29951 0,'-10'25'1328'0,"3"2"272"0,-5 15-1280 0,1 2-320 16,-1 8 0-16,1 4 0 0,-2 3 304 0,0-1 0 0,1-3 0 0,-1-3 0 15,0-3-96-15,-1 2-16 0,-2-1 0 0,3-6 0 16,2-8-192-16,2-11 0 0,2-7 128 16,4-5-128-16,3-13 0 0,0 0 176 0,3-12-176 0,6-7 160 15,4-9 32-15,3-7 0 0,4-6 0 0,4-3 0 16,-1-5-400-16,3-5-80 0,-2-2-16 0,1-1 0 16,-3-2 112-16,1 4 32 0,-1 6 0 0,0 6 0 0,-1 6 160 15,2 8 0-15,-1 6 0 0,-1 5 0 0,1 5 0 16,1 6 0-16,0 1 0 0,0 5 0 0,-2 4-208 15,2 1-16-15,-1 4 0 0,-1 4-8864 16,1 1-1792-16</inkml:trace>
  <inkml:trace contextRef="#ctx1" brushRef="#br0" timeOffset="12481.43">30211 4104 23039 0,'-31'-8'2048'0,"10"4"-1648"0,-6 3-400 0,-2 9 0 16,-2 7 1664-16,1 3 240 16,-1-1 48-16,-1 4 16 0,1 0-1536 0,0 1-304 0,7 3-128 0,1 2 0 15,2 6 144-15,4-2-144 0,3-5 128 0,4 1-128 16,4-4 0-16,2-5 0 15,2-2 0-15,5-2 0 0,1-4 128 0,2 2-128 0,2-7 128 0,4-1-128 16,5-4 144-16,3-4-144 0,3-2 160 0,3-8-160 16,0-3 0-16,0-3 0 0,-2-6 0 15,-1-2 0-15,-3-5-192 0,-2 2 32 0,-4-3 0 0,0 4 0 16,-5-2 160-16,0 2 176 0,-2-2-48 0,0 5 0 16,-5 6 176-16,3 2 16 0,-3 5 16 0,-2 1 0 15,0 5-128-15,0 8-16 0,0 0-16 0,0 0 0 16,-7-1-176-16,7 1 0 0,-10 6 0 0,1 3 0 0,0-1 0 15,3 2-320-15,0 0 48 0,0 2 16 0,0-5-64 0,6-7-16 16,0 0 0-16,0 0 0 0,0 0 144 16,0 0 48-16,0 0 0 0,0 0 0 0,-6-5 144 0,1-4 0 15,0 0 0-15,1-2 0 0,1-1 0 0,1-2 0 16,-2-1 0-16,0 3 0 0,2 1 0 0,-4-1 0 16,1 1 0-16,0 3 0 0,0-1 0 0,0 1 0 15,-1 4 0-15,6 4 128 0,-8-9-128 0,0 4 0 16,0 1 0-16,-4 1 0 0,-2-2 0 15,-1 3-160-15,0 0 160 0,-3-1-160 0,-2 2-192 0,-1-2-32 16,0 1-16-16,0 2 0 16,1 1-560-16,2 2-96 0,-2-1-32 0,5 1-6656 15,-3 1-1344-15</inkml:trace>
  <inkml:trace contextRef="#ctx1" brushRef="#br0" timeOffset="13010.3">30771 3877 22111 0,'0'0'1968'0,"-5"11"-1584"16,-1 4-384-16,1 5 0 0,-1 6 960 0,0 4 96 16,1 4 32-16,0 1 0 0,0-1-640 0,1-2-128 15,-1-3-32-15,1 3 0 0,1 2-112 0,-1-3-32 16,0-5 0-16,1-3 0 0,2-6-144 0,1-3 0 16,0-14 144-16,0 0-144 0,8 10 176 0,2-6-48 15,3-7 0-15,5-8 0 0,3-7-128 0,2-4 128 16,4-6-128-16,2 2 128 0,0-4-128 0,-1 4-144 15,-4-6 144-15,-1 3-208 0,-4 1 208 0,-1 1 0 16,-1 3 0-16,-5 6 0 0,0 2 320 0,-3 4-32 16,-2 5-16-16,-7 7 0 0,0 0-64 0,0 0-16 15,0 0 0-15,0 0 0 0,1 14-192 0,-2 5 0 0,-3 1 0 0,3 4-160 16,-1 3 160-16,0-3-128 16,2 0 128-16,2-1-128 0,0-1 0 0,3-5 0 15,3-3 0-15,1-7 0 0,-9-7-16 0,15 0 0 16,0-3 0-16,-1-7 0 0,1-1 384 0,2-9 80 0,1-4 0 15,1-2 16-15,-1-6 240 0,-2 0 32 0,-1 2 16 0,-2-2 0 16,-3-1-144-16,-1-3-32 16,-1 3 0-16,-2-1 0 0,-2-1-208 0,1 5-48 0,-1 1-16 0,-2 5 0 15,1-2-176-15,-2 8-144 0,1 4 144 16,-2 6-208 0,0-3-1328-16,0 11-272 0,0 0-48 0</inkml:trace>
  <inkml:trace contextRef="#ctx1" brushRef="#br0" timeOffset="13277.16">31979 2833 30111 0,'0'0'1344'0,"0"0"256"0,0 0-1280 0,-3 12-320 15,2 1 0-15,-1 6 0 0,-2 5 0 0,-1 5-288 16,-2 7 48-16,-3 6 16 0,-1 0 224 0,-2 8 0 16,-1 2 0-16,-1 5 0 0,-3 11 0 0,-1 4 0 15,-4 1 0-15,-1 2 0 0,-3-1 0 0,-1 4 0 16,-2-1 0-16,-2 6 0 16,3-2-384-16,1-3-48 0,0-3 0 0,4-11-8000 15,5-4-1600-15</inkml:trace>
  <inkml:trace contextRef="#ctx1" brushRef="#br0" timeOffset="13726.9">31665 3819 19343 0,'18'-34'848'0,"-3"11"192"0,5 0-832 0,6-5-208 0,4 1 0 0,5-3 0 0,1-5 1600 16,9 0 288-16,5-5 48 0,0-3 16 0,0 0-1184 0,-2-8-224 16,-3-6-48-16,-5 1-16 0,-1 1-208 0,-19 24-32 15,2-1-16 1,0-3 0-16,1-1-96 0,-1 1-128 0,-3 6 176 0,-3 1-176 0,-2 6 304 0,7-12-48 16,-10 11-16-16,-6 11 0 0,-3 3-240 0,-2 9 0 15,-11 0 0-15,-3 7 0 0,-5 3-192 0,7 2 32 16,-5 7 0-16,-1 4 0 0,-3 6 160 0,-1 5-160 15,-1 5 160-15,-1 2-160 0,-1 7 160 0,-22 42 0 16,7-15-144-16,12-9 144 0,3-9 0 0,10-7 0 16,4-8 0-16,6-8 0 0,4-2 240 0,2-3 112 15,3-5 32-15,1-1 0 0,0-5-32 0,3-3 0 0,1-2 0 0,2-4 0 16,3 1-128-16,2-4-32 16,-1 2 0-16,0-4 0 0,0 1-64 0,1-3-128 15,-1 2 176-15,0 2-176 0,-2 7 0 0,-1 5 0 16,0 3 0-16,-1 6 0 0,1 2 128 0,-6-11-128 15,2 5 0-15,2 6 0 0,-1 4 128 16,2 5-128-16,2 4 192 0,1 4-192 0,1-1 128 0,16 39-128 0,-5-18 0 16</inkml:trace>
  <inkml:trace contextRef="#ctx1" brushRef="#br0" timeOffset="18766.49">16382 12212 14223 0,'0'0'624'0,"0"0"144"0,-9-12-624 0,2 7-144 0,7 5 0 0,0 0 0 15,-7-6 1008-15,7 6 160 0,-6-5 48 0,6 5 0 16,0 0-240-16,0 0-32 0,0 0-16 0,0 0 0 16,-9 0-384-16,9 0-80 0,0 0-16 0,0 0 0 15,0 0-192-15,0 0-64 0,0 0 0 0,0 0 0 16,0 0 48-16,0 0 0 0,0 0 0 0,0 0 0 16,0 0-48-16,12 0-16 0,0 0 0 0,6 0 0 15,1-1 176-15,7 1 32 0,4 1 16 0,4 0 0 16,3 2-80-16,5-1 0 0,5 2-16 0,5 0 0 0,7-2 64 0,-1 1 16 15,-1-1 0-15,3 1 0 0,0 2-80 16,4 0-16-16,0-1 0 0,6 5 0 0,5-4-128 0,-2 0-32 16,-3-1 0-16,0 1 0 0,-1-1 0 0,3 1 0 15,1-1 0-15,2-1 0 0,3-3-128 0,-4-1 0 16,-4-3 0-16,-6 2 128 0,2-1-128 0,1 1 160 16,-3-3-160-16,4 0 160 0,-5 0-160 0,0 2 128 15,-6-1-128-15,-1-1 128 0,-3 0-128 0,-2 1 128 16,-3 3-128-16,1-2 128 0,0 2-128 0,1 0 0 15,-3-2 0-15,-5 1 128 0,-3-2-128 0,-3 1 160 16,-3 3-160-16,0-1 160 0,-3 1-160 0,-3 0 128 16,0 1-128-16,-3-1 128 0,-4 0-128 0,1 0 0 15,-4 0 0-15,-5 3 128 0,-2-2-128 0,-10-1 0 0,0 0 0 16,0 0 0-16,0 0 0 0,0 0 0 0,0 0 0 0,0 0 128 16,-10 1-128-16,-4 1 128 0,-5-1-128 0,-4 0 128 15,-4-1-128-15,-3 3 0 0,-5-1 0 0,-2 1 0 16,-1-2 0-16,-4 2 0 0,-6-1 0 0,-2 0-176 15,-2-2 176-15,0 0 0 0,0-2 0 0,-3 2 0 16,-2-2 0-16,-5 0 0 0,-4 2 0 16,-5 0 0-16,-7-1-128 0,-1 1 128 0,-1-1-128 0,-5 1 128 15,-5 1-208-15,-4 0 32 0,-8 1 16 0,3 0 0 16,4 2-64-16,-1 1-16 0,0-1 0 0,4-1 0 16,6-1 240-16,8 2 0 0,8 1 0 0,7-1-144 0,4 2 144 15,2 2 256-15,0-2-64 0,1 3-16 0,4-3-48 16,5 1 0-16,5 0 0 0,5-2 0 0,5 2-128 15,5 0 160-15,6-3-160 0,3 0 160 0,7 2-160 16,2-2 192-16,9-4-192 0,0 0 192 0,0 0-192 16,0 0 0-16,0 0 0 0,14 3 0 0,5-1 0 0,5 0 0 15,4-1 128-15,10 0-128 0,9-1 0 0,6 0 0 16,7 0 0-16,4 0 128 0,2-1-128 0,2 0 160 16,5-1-160-16,6 1 160 0,7 0-160 0,-1 1 0 15,-3-2 144-15,-1 2-144 0,0 2 0 0,7-1 128 16,5 2-128-16,-3-1 0 0,-5 3 0 0,-1-1 128 15,-1-1-128-15,1 2 0 0,2 1 0 0,2-1 0 0,-5-2 0 16,-3 2 0-16,-4-3 0 0,-1 1 128 0,-3-3-128 16,-1 0 0-16,-3 0 0 0,-6-3 0 0,-7 1 0 15,-3-1 0-15,-4 1 0 0,-5 0 0 16,-2 0 0-16,-8-1 0 0,-1-1 0 0,-4 3 0 16,-1 0 0-16,-6 0 128 0,0-1-128 0,-6 1 0 0,-5 1 0 15,-10 0 0-15,0 0 0 0,0 0 0 0,0 0 0 0,0 0 128 16,-10-2-128-16,-5 0 192 0,-6 0-64 0,1-1 0 15,-4 1-256-15,-2 0-64 0,0 2 0 0,-1 0 0 16,-4 2 16-16,2 1 0 0,0 0 0 0,1 0 0 16,3 2-96-16,-1 1-32 0,-1-2 0 0,2-2 0 31,0 3-272-31,2 2-48 0,-3-1-16 0,2 2 0 16,0 2-1776-16,4-1-352 0</inkml:trace>
  <inkml:trace contextRef="#ctx1" brushRef="#br0" timeOffset="21209.28">12175 15912 23439 0,'-28'-4'1024'0,"10"2"240"0,-6-4-1008 0,0 3-256 0,2-4 0 16,1 2 0-16,1 0 0 0,3-2 176 0,0 0-176 0,1 2 160 15,0-5 288-15,2 5 64 0,2-3 16 0,0 3 0 16,2 0-160-16,1 1-48 0,0 0 0 0,2 3 0 15,-2 0-112-15,9 1-16 0,-9 0-16 0,4 2 0 16,-3 3-176-16,2-1 0 0,1 4 0 0,1 1 0 16,4-9 0-16,-3 14 0 0,1-1-128 0,3-1 128 15,-1-12 0-15,6 15 0 0,2-2-144 0,4 0 144 16,0 0 0-16,6 1 0 0,5-2 176 0,4-2-176 16,4 3 496-16,5-3-16 0,3 1 0 0,-1 0 0 15,2-3 48-15,2-1 16 0,1 0 0 0,4-5 0 16,3 1-208-16,3-1-32 0,6-2-16 0,4-2 0 15,4-3-16-15,1-2 0 0,-5 1 0 0,3 1 0 16,2-3-48-16,6 2-16 0,3 1 0 0,-1-2 0 16,-6 5-208-16,-2-2 176 0,-4 1-176 0,3 3 160 0,-4-1-160 15,1 1 0-15,-1 0 0 0,-3 1 0 0,-7-1 0 16,-4 3 128-16,-9 0-128 0,-3-1 0 0,-2-1 0 0,-5-1 0 16,-5 0 0-16,0 3 0 0,-5-1 0 0,0 0 0 15,-3-2 0-15,-3 0 0 0,-1 0 0 0,-2 0 0 16,-11 0 0-16,0 0 0 0,11-2 0 0,-11 2 0 15,0 0 128-15,0 0-128 0,0 0 0 0,0 0 0 16,0 0 0-16,0 0 0 0,-17-5 0 0,-4 3 0 16,-2-1 0-16,-7 2 0 0,-2 1-192 0,-5 0 16 15,-3 0 16-15,-9 0 0 0,-8 0 32 0,-4 3 0 16,-3-1 0-16,2 2 0 0,-3-2 128 0,1 0 0 16,0-2 0-16,-3 0-128 0,-11 0 128 0,4-2 0 0,4-3 0 15,4 0 0-15,3 0 0 0,3-4 0 0,4 0 0 16,1-3 0-16,-2 3 0 0,5-1 0 0,3 1 0 0,7 0 0 15,5 5 128-15,4-1-128 0,3-3 160 0,5 4-160 16,2 1 128-16,4-2-128 0,5 2 0 0,3 2 0 16,1-1 0-16,10 2 0 15,0 0 0-15,0 0 0 0,0 0-128 0,0 0 128 0,0 0-192 0,12 6 192 16,6 1-256-16,5-3 48 0,5 1 16 0,6 3 0 16,6-3 192-16,8 5 0 0,7 0 0 0,6 3-144 15,-4 1 144-15,6-1 0 0,3 1 0 0,9 0 128 16,8 3-128-16,2 0 128 0,2 1-128 0,0-4 128 15,1-4-128-15,5 1 192 0,5-3-64 0,-4-2 0 16,-4-2-128-16,-2-3 176 0,-2-1-176 0,2-1 192 16,2-3-192-16,-3 0 0 0,-4-1 144 0,-5 0-144 15,-6-2 0-15,-2 0 144 0,-1 2-144 0,-5-2 0 0,-2 1 128 16,-7 3-128-16,-7 1 0 0,-7 1 0 0,-7 1 0 0,-6 3 0 16,-7-1 0-16,-4 2 0 0,-7 2 0 15,-4-1 0-15,-6-5 0 0,0 13 0 0,-2-3 0 16,-8 3 0-16,-6 1 0 0,-5-1 0 15,-6 5-448-15,-11-1 0 0,-14 2 0 0,-9 2 0 16,-8-6-1824-16,-3 5-352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18:26.41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17589 3940 2751 0,'0'-10'256'0,"-2"1"-256"0,1-5 0 0,0 1 0 15,-1-2 208-15,2 3 0 0,0-2 0 0,-2 3 0 16,1 1 144-16,-1-2 32 0,2 3 0 0,0-1 0 16,0 10 688-16,0-7 144 0,2-2 16 0,-2 9 16 15,3-9-272-15,-3 9-48 0,2-12-16 0,0 5 0 16,1-3-80-16,-3 10 0 0,4-8-16 0,-4 8 0 15,3-10-176-15,-3 10-16 0,0 0-16 0,8-8 0 16,0-2-80-16,-2 5-16 0,-6 5 0 0,6-8 0 0,-6 8-192 0,0 0-32 16,0 0-16-16,0 0 0 0,0 0 32 0,0 0 0 15,0 0 0-15,0 0 0 0,0 0-304 0,2 15 0 16,-4 3 128-16,0 1-128 0,-2 2 176 0,-5 3-32 16,0 0 0-16,0 5 0 0,0 0-16 0,-3 3-128 15,-1 1 192-15,-1 3-64 0,0 1-128 0,-2 0 160 16,-1-2-160-16,2 2 160 0,0-1-32 0,-1-1-128 15,0 2 192-15,-1-3-64 0,1-2-128 0,-2 2 0 16,-1-3 144-16,1-3-144 0,-1-1 0 0,1-3 128 16,2-3-128-16,2 1 0 0,0 2 0 0,2-2 0 15,2-3 0-15,1 0 128 0,3-3-128 0,1 0 0 16,1-4 0-16,3-3 0 0,1-9 0 0,1 10 0 0,-1-10 0 16,0 0 128-16,0 0 64 0,9 6 32 15,-9-6 0-15,13 0 0 0,-1 0 160 0,1 0 48 0,0-3 0 16,-1 0 0-16,4-2-128 0,1 3-32 0,1-1 0 0,0 1 0 15,0 2-80-15,0-2 0 0,1 1-16 16,0 1 0-16,1 0-48 0,3 0-128 0,2 0 192 0,2-1-64 16,1 0-128-16,1-3 160 0,3 0-160 0,1 0 160 15,7 2-160-15,1-3 128 0,3-2-128 16,1 2 128-16,2 0-128 0,-2-1 0 0,-3 1 0 0,1 1 128 16,0-3-128-16,1 2 0 0,-2 2 0 0,3-1 0 15,1-3 0-15,4 2 0 0,2 3 0 0,-3-3 0 16,-3 0 0-16,0 1 0 0,-2 1 0 0,0 1 0 15,-1-3 0-15,0 0 0 0,0 2 0 0,2 2 0 16,0-1 0-16,4 1 128 0,2 1-128 0,-4 0 0 16,-3 0 192-16,-2 1-32 0,3 3-16 0,-2-1 0 0,0 2-16 15,1 0-128-15,1-1 192 0,2 3-64 0,3-2-128 0,0-2 192 16,4 1-192-16,-5 0 192 0,-2-1-192 0,0 0 0 16,4 0 144-16,-1-3-144 0,-2 1 0 0,3 0 144 15,1 0-144-15,0 1 0 0,2-1 128 0,-2 1-128 16,-5 4 0-16,0-3 0 0,0 0 0 0,0-1 0 15,-3-2 0-15,5 2 0 0,1 0 0 0,3-2 0 16,0-1 128-16,0 1-128 0,-2-1 0 0,1 1 0 16,-3-2 0-16,0 0 0 0,0-1 128 0,-1 1-128 15,0 1 0-15,2 1 0 0,1 0 0 0,-1 0 0 16,0 0 0-16,-3 1 0 0,-4 1 128 0,0 3-128 16,1-2 0-16,-1 2 0 0,-1-2 0 0,0-1 128 0,0 2-128 15,1 0 0-15,1 0 144 0,3-2-144 0,-2 1 0 0,-2-1 144 16,-3 3-144-16,0 2 160 0,1-2-160 15,1 0 160-15,0 1-160 0,0-1 0 16,0-2 0-16,1 1 0 0,1-1 0 0,0 4 0 16,-1-3 0-16,-4 2 128 0,-3 3-128 0,-2-4 0 15,-2 1 144-15,0 2-144 0,1-4 0 0,-4 2 128 0,-1 2-128 16,-1-2 0-16,-3 0 0 0,0-1 144 0,-2-1-144 0,-1 1 0 16,1 2 176-16,-1-3-176 0,0-3 160 0,-2 3-160 15,-1 3 144-15,-3-2-144 0,-1 2 128 0,-1-2-128 16,-3-1 128-16,1-2-128 0,-3-1 128 0,-1 3-128 15,-7-4 128-15,11 4-128 0,-4 1 0 0,-7-5 128 16,8 4-128-16,-8-4 128 0,0 0-128 0,0 0 128 16,0 0-128-16,9 2 0 0,-9-2 144 0,0 0-144 15,0 0 128-15,0 0-128 0,0 0 160 0,0 0-160 0,6-6 192 0,-6 6-48 16,3-13-16-16,-2 2 0 0,-1 1 0 16,0-4-128-16,0 1 192 0,-3 0-64 15,-2-1-128-15,1-2 0 0,-1-1 144 0,0-2-144 0,0 0 144 0,1-4-144 16,1-2 192-16,-1 1-192 0,0-3 128 0,-2 3-128 15,2-4 0-15,-1 3 0 0,0-5 0 0,2 4 0 16,1-4 0-16,-2 5 0 0,-1-3 0 0,1 4 0 16,-1-3 0-16,0 4 0 0,0 3 0 0,-1 0 0 15,0 1 0-15,0 1 0 0,-1 1 0 0,1 1 0 16,-3-2 0-16,0 3 0 0,0-1 0 0,0 1 0 16,1-3-192-16,0 4 192 0,-1-1-128 0,3 1 128 15,-1 0 0-15,1 1-144 0,2 5 144 0,0-3 0 0,1 4 0 16,-3 2-128-16,4-3 128 0,2 8 0 0,-3-5 0 0,3 5 0 15,-3-9 0-15,3 9 0 0,-4-6 0 0,4 6 0 16,0 0 0-16,0 0 0 0,0 0-192 0,0 0 64 16,0 0 128-16,0 0 0 0,0 0 0 0,0 0 0 15,0 0-128-15,-3 12 128 0,1-1-128 0,2 0 128 16,-2 0 0-16,1 1 0 0,0 2 0 0,1 4-128 16,0 1 128-16,0 0 0 0,-1 1 0 0,2 2 0 15,-1-1 0-15,0 0-128 0,-1 0 128 0,-1 2 0 16,1 0 0-16,0 0 0 0,-2 1 0 0,1 2 0 15,-2-4 0-15,0 4 0 0,-2-1 0 0,-2 1 0 16,3 2 0-16,-3-2 0 0,-1 2 0 0,2-1 0 16,-2 3 0-16,-1 0 0 0,-2-5 0 0,2 2 0 15,0-4 0-15,0-3 0 0,0-2 0 0,-1 0 0 0,3-3 0 16,-1-5 0-16,0-1 0 0,0-1 0 0,1 2 0 0,1-4 0 16,-1 0 0-16,-2 0 0 0,2-3 0 15,-2 1 0-15,2 0 0 0,-3 0 0 0,-2-2 0 16,-1 2 0-16,-2 1 0 0,-2-1 0 0,-1-1 0 0,-3-1 0 15,-2-2 0-15,0 1 0 0,-4-1 0 0,-1 2 0 16,0-2 0-16,-2 0 0 0,-1-2 0 0,-1 2 0 16,-2 0 0-16,-1 0 0 0,-1 0 0 0,-1 3 0 15,-1 1 0-15,-1 1 0 0,-3-3 0 0,-3 1 0 16,-1-3 0-16,1 2 0 0,2 2 0 0,-2-1 0 16,-1 1 0-16,-1-3 0 0,-2 3 0 0,-2 1 0 0,-4 2 0 15,-1-3-128-15,-1-2 128 0,-1 0 0 16,2-1 0-16,-2 1 0 0,-2-1 0 0,-1 1 0 0,-3 2 0 15,-2-1 0-15,-4-1 0 0,2-2 0 0,2-1 0 16,-1 1 0-16,0 1 0 0,-3 1 0 0,-4 3 0 0,-2-5-128 16,1-5 128-16,1 1 0 0,1-3-144 0,2 6 144 15,-1 1 0-15,-2-1-176 16,-1-2 176-16,1 1-128 0,5 1 128 0,2-2 0 0,0 2 0 0,1 2 0 16,-2 2 0-16,-2-2 0 0,-3-1 0 0,4-1 0 15,3-2 0-15,6 0 0 0,1 0 0 0,-1 3 0 16,-1 3 0-16,0-3 0 0,-3-1 0 0,3-3 0 15,2 2 0-15,1-1 0 0,1 2 0 0,2 0 0 16,0 1 0-16,-1 0-208 0,-2 1 80 0,5-1 128 16,-4-3-176-16,6 0 176 0,3-2-128 0,2 1 128 15,2 0 0-15,2 3 0 0,2-1 0 0,1 2-128 0,-2 0 128 16,0 0 0-16,-1-2 0 0,1-2 0 0,0 3 0 16,5-2-128-16,3 2 128 0,2-2 0 0,1 1 0 15,5-2 0-15,0-1 0 0,3 1 0 0,2 2 0 16,2-1 0-16,1-1 0 0,2 0 0 0,3 2 0 15,1-1 0-15,1 0 0 0,0 0 0 0,3 0 0 0,0 0 0 16,2-1 0-16,6 4 0 0,-7-5 0 0,2 1 0 16,5 4 0-16,-4-8 0 0,2 2 0 0,-1-3 0 15,2-1 0-15,1 0 0 0,0 1 0 0,3-4 0 16,-1-1 0-16,1-2 128 0,-1-2-128 0,4-1 0 16,1-3 128-16,-2 2-128 0,3-2 0 0,-1-3 0 15,0-1 0-15,1-3 0 0,1-4 0 0,0-3 0 16,0 0 0-16,1-1 128 0,0-3-128 0,1 1 0 15,0 0 0-15,1-5 0 0,-1 0 0 0,0-2 0 0,2 4 0 0,0 1 128 16,-2-2-128-16,2 3 0 0,0 1 0 16,-1 3 0-16,0 0 0 0,-1 3 0 0,-1 4 0 15,2 5 0-15,1 1 0 0,-2 4 0 0,0 1 0 0,0 4-128 16,1-1 128-16,1 3 0 0,-5 3 0 0,-1 0 0 16,0 4 0-16,-7 5-128 15,10-4 128-15,-10 4 0 0,0 0 0 0,0 0 0 0,0 0 0 0,10 7-128 16,-4 3 128-16,-6-10 0 0,5 11-144 0,-2 1 144 15,0 1 0-15,0-3 0 0,1 1 0 0,-1 4 0 16,-1-1-144-16,1 0 144 0,-1 4 0 0,1 4 0 16,-1-1 0-16,1 1-128 0,-2 2 128 0,1 4 0 15,-2-1 0-15,0 2 0 0,-2 2-128 0,1-5 128 16,-2 1 0-16,1 0 0 0,-2 3 0 0,2-1 0 0,-2-1 0 16,0 0 0-16,1-6 0 0,1 0 0 0,-1-2 0 15,3 0 0-15,0-1 0 0,2-1 0 16,-1 0 0-16,3-2 0 0,1 0 0 0,2-2 0 0,4 0 0 0,0-3 0 15,2-1 0-15,2 0 0 0,0-3 0 0,6-1 0 16,-1-1 0-16,4 0 0 0,0-3 0 0,5 0 0 16,2 2 0-16,2 2 0 0,3-1 0 0,2 0 0 15,4 4 0-15,5-2 0 0,3-1 0 0,4 2 0 16,-3-5 0-16,2 3 0 0,0 0 0 0,2-2 0 16,1 1 0-16,5 0 0 0,5-1 128 0,2-3-128 15,5-1 0-15,-5 0 0 0,-2 0 128 0,0 3-128 16,-3-1 0-16,4 3 144 0,2 0-144 0,0 0 0 15,0-1 0-15,-3 1 0 0,-1 2 0 0,-2-2 0 0,-2 2 0 0,5 2 0 16,2-1 0-16,2 2 0 0,-3-2 0 0,-1 2 0 16,-2 2 0-16,-2-1 0 0,-1 1 0 15,1 2 0-15,3 2 0 0,1-1 0 0,-1 1 0 0,-1 2 0 16,-2-3 0-16,0 1 0 0,0-1 0 0,2 0 0 16,2 0 0-16,1-6 0 0,2 0 0 0,-3-2 0 15,-2-1 0-15,-2 2 0 0,-4-2 0 0,5 0 0 16,-1 1 0-16,0-4 0 0,1 1 128 0,-4 3-128 15,-3-5 0-15,-1 2 0 0,-2-2 0 0,-1 5 128 16,-2-1-128-16,1-2 0 0,0 1 0 0,0 0 0 16,-2-1 0-16,-3-1 0 0,-2-1 0 0,-2 1 0 15,-1-1 0-15,-4 3 0 0,1-1 0 0,0 0 0 16,-1 1 0-16,-1 3 0 0,-2-3 0 0,0 4 128 16,2-2-128-16,-3 1 0 0,-3-1 144 0,-2-3-144 0,-1 0 0 15,-3 1 144-15,-2-5-144 0,-4 3 0 0,-3-1 160 0,-4 0-160 16,1-2 128-16,-3 0-128 0,-9 0 176 0,8 0-48 15,-8 0-128-15,0 0 192 0,9-4 0 0,-9 4-16 16,8-5 0-16,-8 5 0 0,6-7-32 0,-6 7 0 16,7-7 0-16,-3-4 0 0,-2 4-16 0,2-3-128 15,-3 1 192-15,0-4-64 0,-1-3 16 0,0-4 0 16,-1-2 0-16,1-5 0 0,0 1 0 0,0-4 0 16,1-7 0-16,2 2 0 0,1-7 0 0,1-2 0 15,0 2 0-15,1-5 0 0,3-1 16 0,1 2 0 16,1-2 0-16,-1 6 0 0,1 3 32 0,1 3 0 15,-2 2 0-15,0 3 0 0,0 6 80 0,-1 2 32 0,-3 4 0 16,1 6 0-16,-2 2-304 0,-1 2 160 16,-4 9-160-16,0 0 128 15,0 0-1264-15,-8 11-256 0,-5 5-48 0,-3 9-14720 0</inkml:trace>
  <inkml:trace contextRef="#ctx0" brushRef="#br0" timeOffset="2585.96">6395 10993 3679 0,'-3'-6'320'0,"3"-1"-320"0,0-2 0 0,0 9 0 0,0-5 3056 0,3-4 528 16,0 2 128-16,-3 7 0 0,0 0-2816 0,0 0-576 15,0 0-128-15,0 0 0 0,5-5 96 0,-5 5 32 16,0 0 0-16,0 0 0 0,0 0-320 0,0 0 0 15,0 0 0-15,7 7 0 0,0 6 128 0,-2 1-128 16,-3-1 192-16,2 8-192 0,-4 3 320 0,1 4-64 16,-1 2 0-16,-1 3 0 0,1 1-112 0,1 4-16 15,1 8-128-15,-2 1 192 0,0 2-64 0,0 5 0 0,0 3-128 16,1 7 192-16,-1-2-16 0,0 5-16 16,0 4 0-16,-3 3 0 0,3 4-160 0,-1 2 160 15,1 0-160-15,-2 2 160 0,2-2-160 0,0 2 160 0,2 0-160 0,-2-1 160 16,0 1 32-16,1-3 0 0,1 2 0 0,0-1 0 15,1 6-192-15,-1 0 192 0,2 0-192 0,0 3 192 16,-3 2-64-16,2 3 0 0,-1 1 0 0,1 5 0 16,-1 3 128-16,0-1 32 0,-2 4 0 0,0 2 0 15,-2 1 80-15,0 4 16 0,-3-2 0 0,1-2 0 16,-2 3-192-16,0-4-16 0,0-5-16 0,1 2 0 16,0-3-160-16,1-3 160 0,2 3-160 0,-2-6 160 15,0 1-160-15,1-2 0 0,1 6 144 0,1-6-144 16,-1-1 0-16,0-1 128 0,-2 1-128 0,0 0 0 15,0 1 320-15,2-2-16 0,-2-1 0 0,-1-7 0 16,-3 0 80-16,2 1 32 0,0 2 0 0,-1-6 0 0,0-1-112 16,-1-6-32-16,-2 1 0 0,3 2 0 0,1-3-48 15,1 0-16-15,0 5 0 0,0-3 0 0,-3-6-16 0,1 2-16 16,-4 3 0-16,6 2 0 0,-1-2-48 0,2-1 0 16,-1-4 0-16,1-1 0 0,0-1-128 0,1-3 0 15,0 1 0-15,-1-1 0 0,2 0-224 0,-1-7-80 16,-1-5-16-16,2 0 0 15,1-6-1520-15,-1-10-304 0,-2-10-64 0</inkml:trace>
  <inkml:trace contextRef="#ctx0" brushRef="#br0" timeOffset="3376.01">3182 15859 26431 0,'0'0'1168'0,"-11"-7"240"0,1 1-1120 0,5 1-288 0,5 5 0 0,0 0 0 0,0 0-192 0,14-3-112 15,1 3-16-15,3 4 0 0,1 0 320 0,5 0 0 16,4 2 0-16,4 3 0 0,3 2 0 0,4-3 0 16,2 2 0-16,11-1 0 0,9 2 0 0,1-2 128 15,-1 2-128-15,3-6 0 0,2 0 0 0,4 1 128 16,2-3-128-16,7-2 0 0,10 0 160 0,-1-1-16 16,-3 0 0-16,5 0 0 0,1 0-144 0,6 0 0 0,2 0 0 15,4 0 0-15,-4 0 160 0,6-1-160 0,6 1 192 0,-1-3-192 16,-1-3 288-16,2 1-48 0,6 1-16 0,-3-2 0 15,-1-2 16-15,0 4 0 0,0 3 0 0,6-2 0 16,3-4 0-16,-2 2 0 0,0 0 0 0,1-4 0 16,6 2-240-16,-3-1 144 0,-4 0-144 0,4 2 128 15,7-1-128-15,-5 2 0 0,-6-4 0 0,2 3 128 16,2 2-128-16,-3-1 0 0,-8 0 0 0,0 1 0 16,2 1 0-16,-4 1 0 0,-1-6 0 0,-2 3 0 15,-6 1 0-15,3 1 0 0,6-4 0 0,-6 2 0 16,-7 0 0-16,0 0 0 0,0 4 0 15,0-2 0-15,-2-1 0 0,0 3 0 0,-6 0 0 0,-1 1 0 16,5 0 192-16,-3 1-64 0,-2 2 0 0,-2-1 0 16,-3-2-128-16,-3 3 128 0,3 2-128 0,-1-3 128 15,2-2-128-15,-3 0 0 0,-5-1 0 0,0 0 128 16,-1 1-128-16,3 0 0 0,5-1 0 0,-6-5 0 0,-6-1 0 16,-1 2 0-16,1-3 0 0,-4 4 0 0,1 3 0 0,2-3 128 15,0-5-128-15,-6 4 0 0,-7 1 0 0,2-1 0 16,-1 3 0-16,-2 1 0 0,0 1 0 0,2 1 0 15,-2-1 0-15,-1-1 0 0,-4-1 0 0,-4 1-176 16,-2 2 176-16,-3 1-192 16,-4-1-256-16,0 1-64 0,-3 3-16 15,-1-1 0-15,-3 1-2000 0,-2 2-400 0</inkml:trace>
  <inkml:trace contextRef="#ctx0" brushRef="#br0" timeOffset="3787.38">12775 15240 29599 0,'-10'-6'1312'0,"6"1"272"0,4 5-1264 0,-4-6-320 0,4 2 0 0,0 4 0 15,0 0-480-15,14 5-160 0,1 2-16 0,2 0-16 0,1-2 448 16,1 4 96-16,2 0 128 0,1 5-208 16,1-1 208-16,2 0 0 0,2 1 0 0,0 2 0 0,-2 1 0 0,2 0 0 15,-1 2 0-15,1 0 0 0,-3 2 0 0,-1 3 0 16,-3-2 128-16,-2 0-128 0,-1 5 144 0,-5 0-16 15,0 3-128-15,-3-2 192 0,-4 0 48 0,-3 2 0 16,-3-3 0-16,-3 1 0 0,-3-3 192 0,-5 0 32 16,-6 0 16-16,-8 2 0 0,-9 1-16 0,-4 1 0 15,-3-2 0-15,-1 4 0 0,0-4-240 0,1 3-48 16,0 1-16-16,2-1 0 0,3 0-368 0,3 2-80 16,4 0-16-16,3-4-9072 15,0 0-1824-15</inkml:trace>
  <inkml:trace contextRef="#ctx0" brushRef="#br0" timeOffset="4340.95">14069 15566 39391 0,'-9'-14'1744'0,"5"5"368"0,-2-6-1696 0,1 6-416 0,1 0 0 0,4 9 0 16,0 0-336-16,0 0-160 16,0 0-16-16,0 0-16 0,1 22-48 15,3 7 0-15,-3 7 0 0,0 4 0 0,-1 9-64 0,0 4 0 16,0 0-16-16,-2 6 0 0,-2 3-208 0,0 2-32 0,-1 4-16 0,1-2 0 16,3-7-240-16,2-9-32 0,4-14-16 0,3-10 0 0,2-8 784 15,4-7 160-15,3-7 16 0,3-7 16 0,4-7 672 0,4-8 144 16,4-8 32-16,-3-10 0 0,2-8 448 0,2-7 80 15,1-9 32-15,2 0 0 0,-2-2-784 0,-1 1-144 16,1 2-48-16,-2 1 0 0,-4 3 0 16,0 11 0-16,-2 6 0 0,-4 7 0 0,-3 8 160 0,1 8 16 15,-3 10 16-15,0 10 0 0,-3 13-160 0,2 17-48 16,1 19 0-16,-1 12 0 0,-3 8-192 0,-3 12 0 16,-3 11 0-16,-5 9 0 0,-4 8 0 0,-5 17 192 15,-5 7-48-15,-7 11-16 16,-8 5-608-16,-5 2-128 0,-7 3-32 0,-1-21 0 0,2-22 480 0,0-16 160 15,1-19 0-15,0-14-144 0,-1-15 928 0,-1-9 192 16,-1-12 48-16,1-10 0 0,0-8-192 0,-2-13-48 0,-2-9 0 0,1-12 0 16,-2-14-192-16,3-8-32 0,-3-14-16 0,4-8 0 15,-2-6-688-15,5-7-144 0,2-8-32 0,9 2 0 32,3 1-416-32,11 8-96 0,9 13 0 0,5 10-16 0,5 9 496 0,5 6 96 15,7 5 32-15,9 7 0 0,8 7 224 0,12 13 0 0,7 9 0 0,12 10 0 31,12 6-448-31,4 10-80 0,-5 5-32 0,3 4 0 16,-3 8-768-16,5 9-144 0,1 5-48 0,-5 6-12176 0</inkml:trace>
  <inkml:trace contextRef="#ctx0" brushRef="#br0" timeOffset="5254.32">5934 11806 29311 0,'-13'-9'1296'0,"4"2"272"0,0-3-1248 0,3 1-320 0,1-3 0 0,2 2 0 16,2-4 0-16,1 0 0 0,1-5 0 0,4-4 0 16,0-9 336-16,2-3 64 0,2-5 16 0,1-7 0 15,-1-3-240-15,2-4-48 0,0-2-128 0,3-2 192 16,0-1-192-16,2-4 128 0,-1-1-128 0,1-1 0 15,2 1 0-15,1 4 0 0,2 5 0 0,2 6 0 16,1 3 0-16,2 3 0 0,4 6 0 0,-2 4 0 16,-3 5 0-16,2-1 0 0,1 4 0 0,-3 3 0 15,-1 6 0-15,-1 4 0 0,0 0 0 0,1 6 0 16,0 4 0-16,2 4 0 0,-2 4 0 0,4 7 0 0,0 3-144 16,2 6 144-16,1 7 0 0,2 2-144 0,0 4 144 15,1 1 0-15,1 2 0 0,-1-4 0 0,-2 1 0 16,-3-2 0-16,-4 0 0 0,-2 1 0 0,-2 0 0 0,-4 1 192 15,4-4 0-15,-6 0-16 0,0-1-32 0,-1 0 0 16,-1-6 0-16,-2 1 0 16,1-1-464-16,-3-3-112 0,-3-3-16 0,-1-6-13328 0</inkml:trace>
  <inkml:trace contextRef="#ctx0" brushRef="#br0" timeOffset="5689.22">6944 9592 25791 0,'-7'-15'2304'0,"-1"0"-1856"0,0 2-448 0,2-1 0 15,2-1 608-15,2 3 32 0,0 2 0 0,1-3 0 16,-2 1-304-16,2 0-48 0,-1-2-16 0,-1 3 0 16,-1 2-144-16,0-1-128 0,-1 3 192 0,-1-2-192 15,-3 2 0-15,-1 2 0 0,-3-2 0 0,-1 5-144 0,-1 1-112 0,-3 4-32 16,2 5 0-16,-3 1 0 0,-2 4 96 0,1 6 32 15,1 4 0-15,0 5 0 0,0 2 160 0,1 3 0 16,1 7 0-16,1 0-128 0,-1 9 128 16,2-2-192-16,1 2 192 0,3 3-192 0,1 3 192 0,1 0 0 15,1-2 0-15,4-2 0 0,2-5 0 0,0-1 0 16,2-2 0-16,3-2 0 0,-1-7 0 0,2-3 0 16,0-2 0-16,0-5 128 0,1 2-128 0,0-6 0 15,0-3 0-15,0-6 0 16,-5-11-1472-16,9 9-272 0,-9-9-48 0,14-5-16 0</inkml:trace>
  <inkml:trace contextRef="#ctx0" brushRef="#br0" timeOffset="5912.16">6189 10036 29487 0,'-8'-14'2624'0,"6"2"-2112"0,4 2-512 0,7-1 0 16,7 2 288-16,4-4-48 0,4 0-16 0,4 3 0 16,1-2-224-16,1 0 0 0,3 2 0 0,0-3 0 15,2 4 0-15,3-2 0 0,1 1 0 0,0 1 0 32,2 0-512-32,1 3-80 0,1 0-32 0,1 3-7952 0,3-1-1600 0</inkml:trace>
  <inkml:trace contextRef="#ctx0" brushRef="#br0" timeOffset="6171.91">7894 9180 5519 0,'-21'-2'496'0,"9"-1"-496"15,-4 1 0-15,0 6 0 0,-2 2 5696 0,2 8 1024 16,-1 4 224-16,2 2 32 0,1 7-5776 0,0 2-1200 16,-3 4-176-16,1 5-64 0,-2 8 368 0,1 2 64 0,1 3 0 0,-1 2 16 15,1 1-208-15,1 0 0 0,2 1 0 0,-1-3 0 16,4-2 0-16,2-2-256 0,4-3 48 16,0-2 16-1,4-5-1504-15,2-4-288 0,0-5-64 0</inkml:trace>
  <inkml:trace contextRef="#ctx0" brushRef="#br0" timeOffset="6637.35">8065 9859 22111 0,'-9'5'1968'0,"0"7"-1584"0,1 5-384 0,1 6 0 16,3 7 1472-16,3-5 224 0,0 2 32 0,1-3 16 15,0 0-1296-15,2-1-272 0,2-4-48 0,1-5-128 0,2-3 192 0,-1-2-192 16,-6-9 192-16,11 0-192 0,1-6 0 0,1-2 0 16,-1-5 0-16,4-6 0 0,0-6 0 0,3-7-272 15,0-2 16-15,3-2 16 16,1-1-288-16,0 3-64 0,1 1-16 0,1 6 0 0,-1 2 208 0,-1 7 32 16,-2 7 16-16,-1 1 0 0,-1 7 352 15,-3 7 288-15,-2 7-48 0,0 6-16 0,-1 4-16 0,-4 11 0 16,-3 8 0-16,1 7 0 0,-3 5 208 0,-3 6 32 15,-2 2 16-15,-4 10 0 0,-4 6-80 0,-4 8 0 16,-4 4-16-16,-4-1 0 0,-6 0-368 0,0-8 128 0,1-9-128 16,-1-9 0-16,2-11 384 0,2-5 16 0,0-8 0 15,4-9 0-15,-3-4 48 0,2-10 16 0,-2-4 0 16,1-6 0-16,-2-5-160 0,0-6-48 0,0-11 0 16,1-3 0-16,2-6-256 0,2-2 0 15,4-2 0-15,1-4 0 0,2-7-192 0,3 1 48 0,5 4 16 0,1 2 0 16,6 2 128-16,3 6 0 0,1 0 0 0,3 7 0 15,0 2 160-15,3 4 64 0,4 5 16 0,2 0 0 16,2 6-240-16,3 4 0 0,2 6 0 0,2 1-160 31,0 5-240-31,2 0-48 0,-1 4-16 0,1 4 0 16,1-4-1392-16,-2 3-288 0,-1 0-48 0</inkml:trace>
  <inkml:trace contextRef="#ctx0" brushRef="#br0" timeOffset="7026.07">8747 9307 10127 0,'0'0'448'0,"0"0"96"15,0 0-544-15,0 0 0 0,0 0 0 0,-7 8 0 0,7-8 1408 0,-2 11 160 0,2 3 32 0,5 3 16 16,1 1-1008-16,6 2-208 0,4 8-32 0,4 0-16 16,2 4 224-16,3-2 64 0,3-181 0 0,2 366 0 15,0-182 192-15,1 4 32 0,-2-2 16 0,0 4 0 16,2-1 160-16,-1 1 48 0,-1-2 0 0,2 1 0 15,1 3-48-15,-4-1 0 0,-2 2 0 0,0-1 0 16,-2-2-336-16,-5 2-64 0,-5 1 0 0,-3-3-16 16,-2 1-304-16,-5 1-64 0,-5-1-16 0,-7 1 0 15,-4 6-80-15,-8-1-16 0,-4 2 0 0,-7 0 0 32,-8-1-1120-32,-5 3-240 0,-7 2-32 0</inkml:trace>
  <inkml:trace contextRef="#ctx0" brushRef="#br0" timeOffset="7947.85">10094 9943 14735 0,'-10'-9'640'0,"10"9"160"0,-5-5-640 0,5 5-160 0,0 0 0 0,0 0 0 0,0 0 1104 0,0 0 192 16,0 0 48-16,0 0 0 0,0 0-560 0,0 0-96 16,7-5-32-16,4-1 0 0,3 0-144 0,3 4-16 15,5-2-16-15,5-1 0 0,2 0-128 0,5 1-32 16,4-4 0-16,6 3 0 0,5 2-320 0,4 0 144 16,2-1-144-16,-3 0 0 0,-2 3 0 0,-1 0 0 15,4 2-192-15,-8-1 48 16,0 1-624-16,-3 5-112 0,-4-3-16 15</inkml:trace>
  <inkml:trace contextRef="#ctx0" brushRef="#br0" timeOffset="8138.23">10186 10361 24927 0,'0'0'1104'0,"0"0"240"0,0 0-1088 0,0 0-256 0,12 9 0 0,6-3 0 16,6-2 336-16,3 1 16 0,2-1 0 0,8-1 0 15,6-1 256-15,4-1 48 0,2 5 16 0,-1-4 0 16,-1 2-192-16,4-3-32 0,1-1-16 0,1 0 0 16,1-5-272-16,5 4-160 0,7 2 192 0,-1-3-192 31,-2-4-1904-31,-5 1-480 0</inkml:trace>
  <inkml:trace contextRef="#ctx0" brushRef="#br0" timeOffset="14660.91">3737 7780 13823 0,'-11'-17'608'0,"6"6"128"0,-1-1-592 0,3 2-144 0,1 0 0 0,-1 2 0 0,0-1 1840 0,3 9 336 15,0 0 64-15,0 0 0 0,0 0-1600 0,0 0-320 16,0 0-64-16,0 0 0 0,0 0-256 0,0 0 0 15,0 0 0-15,-6 8 0 0,1 1 0 0,1 2 0 16,-1 3 0-16,-2 4 0 0,0 4 0 0,-2 7 0 16,-3 7 0-16,2 3 0 0,-2 2 128 0,-2 4-128 15,-2 1 0-15,1 9 144 0,-1-1-144 0,0 6 0 16,-2 0 0-16,1 2 128 0,-4 2-128 0,4 1 160 0,-4-6-160 16,1 0 160-16,0-6 208 0,-1-2 32 0,1-1 16 0,-1-1 0 15,0-1 96-15,-1 3 32 0,1 1 0 16,-1-2 0-16,0-6-160 0,2 1-48 0,5-4 0 0,-4-1 0 15,-2 1-144-15,6-4-48 0,2-2 0 0,5 1 0 16,0-3-144-16,2-5 0 0,2-1 0 0,3-4 128 16,2-1-128-16,3-4 0 0,-3-2 0 0,5-2 0 15,6-4 0-15,-2 1 0 0,-1-3 0 0,1-2 0 16,0-5 0-16,0 1 0 0,2-4 0 0,0 1 0 16,1-1 0-16,2-2 0 0,1 1 144 0,3 2-144 15,2 0 160-15,3 1-32 0,1-2-128 0,3 1 192 16,2 0-32-16,2-2-16 0,5-1 0 0,5 2 0 15,5 2-144-15,2 0 192 0,2 0-192 0,1-4 192 0,0-1-192 16,3-1 192-16,2-1-192 0,8 1 192 0,6-4-192 16,2 1 0-16,-1-4 0 0,-1 6 0 0,-1-2 0 15,0 1 0-15,0-2-192 0,5 5 192 0,4 4-256 16,-3 1 80-16,-5-2 16 0,-1 2 0 0,-2-1 160 16,-1 1-192-16,0-1 192 0,2 1-192 0,5 1 192 0,-6-1-192 15,-5-1 192-15,-4-6-192 0,-3 1 192 16,-2 1 0-16,-3-3 0 0,1 3 0 0,1 3 0 15,0 0 0-15,0 2 0 0,-6 4 0 0,-4 0 0 0,-1 4 128 16,0-2-128-16,0 3 176 0,-2 2-176 0,1 2 128 16,1-3-128-16,2 2 128 0,3 0-128 0,2-1 0 15,-1 0 0-15,-5-2 128 0,-3 2-128 0,-5-1 0 16,-2-3 0-16,-1-1 0 0,-3 1 0 0,-1-5 0 16,-1 1 0-16,-3-2 0 0,-4 3-192 0,0 0 192 15,-3-1-192-15,0-3 192 0,-2-3-256 0,-1-3 64 0,-2 1 0 16,-2-5 16-16,-6 0 176 0,1-4 0 0,0-2 0 0,0-2 0 15,-1-1 0-15,-1-3 176 0,1-5-48 0,-1 2 0 16,-1-6 176-16,1 0 16 0,1-4 16 0,-1-3 0 16,1-2 0-16,0-7 0 0,0-7 0 15,4-2 0-15,0-4-144 0,1 1-16 0,0-5-16 16,1-1 0-16,2 2-160 0,-1-3 0 0,1 3 0 0,-1-3 128 16,-2 0 0-16,2 5-128 0,1 0 192 0,-1 7-64 15,0 3 0-15,-1 1 0 0,0 4 0 0,-1 6 0 16,0 2 0-16,-2 2 0 0,0 2 0 0,-1 1 0 15,0 2-128-15,1 4 0 0,-2 1 0 0,1 4 0 16,-1 3 0-16,0 3 0 0,-1-1 0 0,-1 6 0 16,0-2-128-16,-3 4 128 0,0 3-160 0,0 6 160 0,0 0-144 15,0 0 144-15,0 0-128 0,0 0 128 0,0 0-192 16,0 0 64-16,0 0 0 0,-5 12 0 0,0-2 128 16,-1 2-192-16,0 1 192 0,-5-1-192 0,-1 5 192 0,-4 1 0 15,-1-2 0-15,-2-3 0 0,-2 1 0 0,-2-3 0 16,-3 1 0-16,-1-2 128 0,0-5 32 15,-1-4 16-15,0 2 0 0,-1-2 0 0,0 0 16 0,-2 1 16 16,0-1 0-16,-2-1 0 0,-2-5-16 0,-3 2-16 16,0-2 0-16,-4-1 0 0,-5 2-176 0,-6-1 160 15,-8-4-160-15,-2 0 160 0,0-6-160 0,-3 0 128 16,-4 1-128-16,-9 2 128 0,-9-1-128 0,-1 1 0 16,2 0 0-16,1 1 0 0,5-3 0 0,1 1 160 15,1 0-160-15,3-2 160 0,1 1 32 0,4 4 0 16,0-1 0-16,2 4 0 0,2-2-192 0,-5 6 128 0,-4-1-128 15,2-3 128-15,6 2 0 0,-1 3-128 0,0 2 192 0,1 1-64 16,-2 2-128-16,-3 3 0 0,-3 3 0 16,2 4 0-16,5-2 0 0,5 3 0 0,4 1-128 0,4 2 128 15,4-6-336-15,4 3 0 0,1-1 0 0,5 1 0 32,1-4-1568-32,6 3-304 0,0 1-64 0,6-4-10912 0</inkml:trace>
  <inkml:trace contextRef="#ctx0" brushRef="#br0" timeOffset="16801.25">487 8029 5519 0,'0'0'496'0,"0"0"-496"0,0 0 0 0,4-12 0 15,2 2 1664-15,-2 1 224 0,0-1 48 0,-2 2 16 16,-2 8-992-16,0 0-208 0,5-10-48 0,-1 1 0 15,-1-2-64-15,-1 5 0 0,-2 6-16 0,0 0 0 16,4-11-192-16,-4 11-48 0,0 0 0 0,0 0 0 16,0 0-384-16,0 0 128 0,0 0-128 0,10 9 0 15,-2-2 0-15,-1 4 0 0,0-1 0 0,0 4 0 0,-4 2 0 16,1 1-144-16,-2 1 144 0,2 4-160 0,-1 1 160 16,-1 2 0-16,-1 2 0 0,3 4-128 0,0 4 128 15,0 2 0-15,1 0 0 0,0 1-128 0,-1 0 128 0,1 2 0 16,1 0 128-16,1-3-128 0,-1-2 256 0,0 2-32 15,-1 0 0-15,1 1 0 0,-1 0 160 0,0 2 48 16,0-1 0-16,1-1 0 0,-1-3-160 0,-1-18-16 16,0 1-16-16,1 1 0 0,-3 2-240 15,1 0 128-15,1-1-128 0,-2 2 0 0,1-2 128 0,-1 13-128 16,-2-7 0-16,3-7 0 0,-3-4 0 0,1-2-288 16,-1-13 32-16,0 0 16 15,0 0-1632-15,0 0-336 0</inkml:trace>
  <inkml:trace contextRef="#ctx0" brushRef="#br0" timeOffset="17234.47">1027 8061 18015 0,'0'0'800'0,"-1"-12"160"0,1-1-768 16,0 13-192-16,1-10 0 0,-1 10 0 0,0 0 192 0,0 0 0 0,0 0 0 0,10 8 0 15,0 2-192-15,-3 7 176 0,-3 0-176 0,-2 10 160 16,1 0-160-16,-5 6 128 0,0 4-128 0,-3 3 128 16,-2 1-128-16,-1 0 0 0,-4 3 144 0,-1-2-144 15,-3 3 0-15,-3-5 0 0,-3-7 0 0,-1-5 0 0,-1-4 0 16,1 1 0-16,0-5 0 0,3-4 0 0,-2 0 144 0,3-5-144 15,2-1 192-15,1-3-192 0,4-5 512 0,1 1-16 16,3-3 0-16,8 0 0 0,-6-5 0 0,6 5 0 16,0 0 0-16,0-8 0 0,2-2-272 0,3 3-48 15,2 2-16-15,4 0 0 0,0 4-160 0,3 1 0 16,1 3-160-16,4 3 160 0,3-2 0 0,5 3 0 16,3 2-128-16,2-1 128 0,0 3 0 0,-1 2 0 15,1-3 0-15,-1 2 0 0,-5 0 0 0,4-1 0 16,-4 1 0-16,0 1 0 0,-3-4 0 0,1 2 0 15,-1-3 0-15,1-3-144 0,-3 0-144 0,4-4-32 0,-2-2 0 16,1-1 0 0,1-6-1328-16,1 0-272 0</inkml:trace>
  <inkml:trace contextRef="#ctx0" brushRef="#br0" timeOffset="17511.18">1604 8195 12895 0,'0'0'1152'0,"0"0"-928"0,-7 3-224 0,7-3 0 15,-11 2 832-15,11-2 112 0,0 0 16 0,0 0 16 16,0 0-240-16,0 0-48 0,0 0-16 0,0 0 0 0,0 0-160 0,0 0-16 15,13-1-16-15,2-1 0 0,-1-1-16 0,3-1 0 16,1-1 0-16,2 0 0 0,2-1-304 0,-1-3-160 16,-2 1 160-16,2-1-160 0,0 3 0 0,1 0 0 15,-1-1-176-15,-2 3-6432 16,-1 3-1296-16</inkml:trace>
  <inkml:trace contextRef="#ctx0" brushRef="#br0" timeOffset="17708.14">1640 8442 19007 0,'0'0'832'0,"0"0"192"0,0 0-832 0,2-9-192 16,2 3 0-16,1-5 0 0,4 4 480 0,4-1 48 0,0 2 16 0,3-1 0 16,2-1-112-16,3 2-32 0,4 1 0 0,0-1 0 15,0 0-400-15,2 2 128 0,-3-1-128 0,4 2 0 16,1 1-224-16,2 0-128 0,-3 2-32 0,-1-2-9232 15</inkml:trace>
  <inkml:trace contextRef="#ctx0" brushRef="#br0" timeOffset="18032.78">2308 7534 13823 0,'-10'-12'1216'0,"10"12"-960"16,0 0-256-16,0 0 0 0,0 0 2224 0,-4 12 400 15,1 5 64-15,3 2 32 0,1 2-2080 0,5 9-432 16,-1 4-80-16,4 3 0 0,3 1 144 0,-1 5 48 16,0 4 0-16,2 3 0 0,0 1-64 0,0 0 0 0,-2 1 0 15,2 4 0-15,-2 0-128 0,2-6-128 0,0 0 144 16,-2 2-7904-16,7 7-1584 16</inkml:trace>
  <inkml:trace contextRef="#ctx0" brushRef="#br0" timeOffset="21065.42">11802 10243 13823 0,'-11'-1'608'16,"11"1"128"-16,-9-2-592 0,9 2-144 0,0 0 0 0,0 0 0 0,0 0 1536 0,0 0 256 0,0 0 64 15,0 0 16-15,10 2-1344 0,2-4-272 0,0 0-48 0,2-3-16 16,3-8 16-16,2-1 0 0,1-1 0 0,4-3 0 16,3 0-80-16,1-2 0 0,1-2-128 0,2-1 192 15,-2-3-192-15,-2-1 0 0,-2-2 128 0,-2 5-128 16,-3 1 0-16,-1 1 0 0,-1 7 0 0,-1 1 0 16,-3 1 0-16,0 7 0 0,0-2 0 0,-3 6 0 15,-1 3 0-15,-10-1 0 0,12 9 0 0,-2 2 0 16,-2 10 144-16,0-1-16 0,-1 2 0 0,-1 3 0 15,-2 6 0-15,0 3 0 0,-2 3 0 0,0 1 0 16,-2 2-128-16,-2 2 192 0,2-3-192 0,-2-3 192 16,1-3-192-16,-2-6 128 0,2 0-128 0,-1-4 128 15,2-2 80-15,-1 2 16 0,-1-2 0 0,0-5 0 0,1-8 128 0,1-8 32 16,0 0 0-16,-2 11 0 0,2-11-16 0,0 0 0 16,0 0 0-16,0 0 0 0,0 0 176 0,0 0 32 15,-6-10 16-15,5 0 0 0,1-5-96 0,4-3-32 16,1-5 0-16,4 1 0 0,0-1-336 0,2 2-128 15,3-7 0-15,3 4 144 0,1-3-144 0,2 3 0 16,2 1 0-16,3-1 0 0,2 3 0 0,2 5 0 16,1 3 0-16,1-1 0 0,-1-1 0 0,1 1 0 15,2 5 0-15,-2 0 0 0,-4 2-160 0,0 0 160 16,-3 3 0-16,0 4-144 0,1 4 16 0,-2 4 0 16,-2-3 0-16,1 4 0 15,-4-3-448-15,-3 3-64 0,1 1-32 0,-2 3 0 16,-1-3-1456-16,-5 2-304 0</inkml:trace>
  <inkml:trace contextRef="#ctx0" brushRef="#br0" timeOffset="21537.68">13845 9518 20607 0,'-18'0'912'0,"8"0"192"0,-3-1-880 0,1 2-224 15,0 1 0-15,2 3 0 0,1 4 0 0,0 0 128 16,-2 2-128-16,-1 3 0 0,1-1 224 0,-3 3-48 16,-3 2-16-16,-2 6 0 0,-1 0 16 0,-2 8 0 15,0 0 0-15,0 3 0 0,2 2 144 0,-1 4 16 16,3 3 16-16,3 7 0 0,0 7-144 0,0 1-16 0,1-2-16 0,4 4 0 15,-2 2 16-15,6-7 0 16,-3-3 0-16,4-1 0 0,2-5 208 0,3-5 48 0,3-6 16 16,2-6 0-16,1-8 176 0,4-2 16 0,2-2 16 0,3 0 0 15,3-4-480-15,5-4-192 0,1 0 128 0,4-5-128 16,6-2-192-16,-1-3-112 0,2 0-16 0,-1-4-8048 16,-1 0-1600-16</inkml:trace>
  <inkml:trace contextRef="#ctx0" brushRef="#br0" timeOffset="22019.29">14573 9498 18431 0,'-5'-6'1632'0,"5"6"-1312"0,-6-4-320 0,6 4 0 16,0 0 1024-16,0 0 128 0,0 0 16 0,0 0 16 15,-4 14-752-15,3 2-160 0,1 5-16 0,0 2-16 16,0 2 48-16,1 0 16 0,-1 6 0 0,0 2 0 16,-1 4-32-16,1 1 0 0,0 1 0 0,-1 6 0 15,-2 1 0-15,1 2 0 0,-2 2 0 0,1-3 0 16,-1 0-32-16,1-4-16 0,-3 0 0 0,3-2 0 15,1-3-96-15,-1-4-128 0,-1-1 176 0,1-6-176 16,1 0 192-16,0-6-192 0,1 0 192 0,0-1-192 16,1-2 144-16,0 2-144 0,1-2 0 0,-1-5 144 15,1-2-384-15,-1-11-80 0,4 9 0 0,-4-9-7872 16,7 9-1552-16</inkml:trace>
  <inkml:trace contextRef="#ctx0" brushRef="#br0" timeOffset="22617.45">15067 9989 11967 0,'0'0'1072'0,"0"0"-864"0,-4-5-208 0,4 5 0 0,-7-7 1072 16,7 7 160-16,0 0 48 0,0 0 0 0,-2-12-448 15,1 3-96-15,1 9-16 0,0 0 0 0,0 0-336 0,0 0-80 16,0 0-16-16,5-8 0 0,-5 8 96 0,10-5 32 16,0 0 0-16,0 4 0 0,0-1 192 0,2 1 32 15,1 1 16-15,1 1 0 0,2 2 32 0,3 2 0 16,1-1 0-16,3 0 0 0,2-2-64 0,1-1-16 16,1-1 0-16,0 0 0 0,-1 0-96 0,1 2 0 15,1-4-16-15,0 1 0 0,0 0-96 0,0-2-16 16,-1 1 0-16,0-2 0 0,1-2-80 0,0 1-32 15,2 1 0-15,-1 0 0 0,0 0-272 0,0 2 128 16,-2-4-128-16,-2 4 0 0,-2-3-144 0,-4 0-144 16,-3 2-32-16,-5 2-9280 0,-11 1-1856 15</inkml:trace>
  <inkml:trace contextRef="#ctx0" brushRef="#br0" timeOffset="23584.84">16471 9607 27119 0,'-12'-17'1200'16,"5"3"256"-16,0 0-1168 0,1 5-288 0,3 1 0 0,3 8 0 0,0 0 0 0,0 0 0 15,0 0 0-15,0 0 0 0,0 0 0 0,-2 20 0 16,1 2 0-16,1 2-144 0,-1 5 144 0,1 2 0 15,-1 5-144-15,-1-1 144 0,2 5 0 0,0-1 0 16,2 0-144-16,0 1 144 0,1-3-128 0,0-7 128 16,3-4-192-16,1-4 192 0,1-1 0 0,2-7-128 0,1-5 128 0,3-4 0 15,2-3 0-15,-4-6 0 0,6-1-128 0,1 0 128 16,2-4 0-16,3 0 0 0,-1-6 176 16,1-3-176-16,1-3 176 0,2-5-176 0,-2 2 160 0,1 1-160 15,-2 0 160-15,-1 4-160 0,-3 0 160 0,0 4-160 16,-2 4 192-16,-3 1-64 0,-1 4-128 0,-1 5 192 15,-3 4-192-15,2 4 0 0,-1 9 128 0,-1 3-128 16,1 7 0-16,-4 2 0 0,-2 12 0 0,-2 2 0 16,-4 7 240-16,-3 2-48 0,-4 2-16 0,-2 3 0 15,-4 2 16-15,-3-4 0 0,-3 1 0 0,-4-2 0 16,-5-1 192-16,-3-7 32 0,0-6 16 0,-2-8 0 16,-1-2 208-16,4-7 32 0,0-3 16 0,4-4 0 15,2-2-240-15,2-6-32 0,3-3-16 0,2-4 0 0,2-2-400 16,2-5 0-16,1-2 0 0,-1 0 0 15,4-7-1920-15,2-2-256 0,4-1-48 0,0 0-10704 16</inkml:trace>
  <inkml:trace contextRef="#ctx0" brushRef="#br0" timeOffset="24015.84">17022 8962 3679 0,'0'0'320'0,"0"0"-320"0,0 0 0 0,0 0 0 15,12-2 4064-15,1 4 736 0,2 2 160 0,2 3 32 16,1 3-3856-16,1 4-768 0,0-2-160 0,1 4-16 16,3 2-64-16,1 1-128 0,2 1 192 0,-2 2-64 15,-1 0 0-15,2 4 0 0,0 2 0 0,0 5 0 16,-1 0 176-16,-3 3 16 0,-2 1 16 0,-1 4 0 16,-1 7 80-16,-2 0 16 0,-5 6 0 0,0-1 0 15,-5-1 80-15,-2 0 32 0,-3 2 0 0,-4-2 0 16,-2-3-160-16,-3 2-48 0,-4-5 0 0,-2-2 0 15,-4-6-16-15,-4-2-16 0,0-2 0 0,-1-6 0 16,1-1-32-16,-2-4 0 0,0-4 0 0,4-1 0 0,1-3-144 0,2-1-128 16,4-5 192-16,1-1-192 15,3-3-1376-15,1-3-384 0,9-2-80 0,0 0-10304 16</inkml:trace>
  <inkml:trace contextRef="#ctx0" brushRef="#br0" timeOffset="24641.1">17939 9488 22575 0,'0'-29'992'0,"3"13"224"0,-1 2-976 0,2 0-240 0,1 0 0 0,-1 4 0 15,3 0 240-15,-2 4 0 0,0-2 0 0,-5 8 0 16,4-5-112-16,-4 5-128 0,0 0 176 0,0 0-176 15,3 13 0-15,0 5 0 0,-3 2 0 0,-3 5 0 16,0 2 0-16,-1 5 0 0,1-2 0 0,1 5 0 16,-2 2 0-16,1 3-144 0,1 0 144 0,2-2 0 15,4 1 0-15,-1-2 0 0,0-4 0 0,2-5 0 16,1-6 0-16,1-6 128 0,0-6 0 0,1 0 0 16,0-3 320-16,2-1 64 0,0-5 0 0,0-3 16 15,0-4 0-15,3-3 0 0,-2-7 0 0,2 1 0 16,1-1-304-16,-2-3-64 0,0-3-16 0,1-5 0 15,0 2-144-15,-1-3 0 0,-1 2 0 0,0 0 0 0,0 4 0 0,0 3 128 16,1 3-128-16,1 4 0 0,0 1 0 16,-1 7 128-16,0 0-128 0,1 5 0 0,-2 4 0 0,0 4 0 15,1 4-192-15,-4 6 192 0,-1 1-128 0,1 6 128 16,-2 2 0-16,0 2 0 0,0 3 0 0,-3 3 0 16,-3 1 0-16,0 10 128 0,-2 9-128 0,-2 2 0 15,-4 1 144-15,0 3-144 0,-4-1 176 0,-1 4-48 16,-2-3 0-16,-1 0 0 0,-2-4 32 0,1-2 0 15,2-6 0-15,-2-6 0 0,1-4 288 0,-2-4 48 16,-2-4 16-16,-1-2 0 0,0-2-16 0,-2-5 0 16,-1-4 0-16,0-4 0 0,0-3-240 0,-1-3-32 15,0-6-16-15,0-4 0 0,0-3-80 0,0-6-128 16,-2-1 176-16,2-5-176 0,1-4 192 0,3-4-192 0,4-1 192 0,3-5-192 16,2 4 0-16,7-5 0 0,5 1-192 0,8 2 48 15,3-5 16-15,7 2 0 0,6 7 0 16,2 1 0-16,3 0 128 0,3 9 0 0,-1 3 0 0,2 1 0 15,2 5 0-15,2 3 144 0,-1 5-144 0,3 4 160 16,-1 2-160-16,2 5 192 0,2 3-192 0,0 2 192 16,0 0-192-16,-1 4 0 0,-2 4 0 0,-3 1 0 31,-7 6-2240-31,-3 6-320 0</inkml:trace>
  <inkml:trace contextRef="#ctx0" brushRef="#br1" timeOffset="33974.08">6319 16132 4767 0,'0'0'208'0,"0"0"48"0,0 0-256 0,0 0 0 0,0 0 0 0,0 0 0 0,0 0 416 0,0 0 32 16,0 0 0-16,0 0 0 0,6-10-64 0,-6 10-16 15,0 0 0-15,0 0 0 0,4-9 256 0,-4 9 48 16,0 0 16-16,0 0 0 0,0 0-128 0,0 0-32 16,0 0 0-16,0 0 0 0,8-4 144 0,-8 4 32 15,0 0 0-15,0 0 0 0,0 0-48 0,11 0 0 16,-11 0 0-16,0 0 0 0,0 0-16 0,0 0-16 16,0 0 0-16,0 0 0 0,0 0 160 0,1-10 48 15,-1 0 0-15,-2-1 0 0,-2-5-224 0,1-1-32 16,0 0-16-16,-1-2 0 0,-1-2-240 0,0-2-64 15,1-1 0-15,4 1 0 0,2-5-112 0,2 3-16 16,0-2-128-16,4 3 192 0,-1 1-192 0,3-1 144 0,1 0-144 0,1 0 128 16,3-6 64-16,5 5 16 0,0-2 0 15,0 6 0-15,1 2-48 0,-1 5-16 0,-1 4 0 0,3-1 0 16,3 4 48-16,2 0 16 0,-1 4 0 0,2 3 0 16,0 2-208-16,0 3 0 0,-1 4 0 0,0 4 0 15,-2 0 0-15,-3 1 0 0,-3-1 0 0,-3 3 0 16,-3 2 0-16,-3 1 0 0,0-2 176 0,-3 2-176 15,-3 1 336-15,-7 1-32 0,0 5-16 0,-3-4 0 16,-3 4 144-16,-2 1 16 0,-5-3 16 0,1 4 0 16,-1-4 16-16,-2 0 0 0,-1-1 0 0,0-5 0 15,-2-2-80-15,2-2-16 0,-1-1 0 0,0-2 0 16,-1-6-96-16,2-1-32 0,1-4 0 0,1-4 0 16,-2 1-64-16,0-6 0 0,-1 1-16 0,3-5 0 0,-1-2-16 15,-1-3 0-15,0-3 0 0,1-2 0 0,0-5-160 16,2 0 160-16,0-3-160 0,4 2 160 0,0 0-160 15,2 0 0-15,1 3 0 0,4-3 0 0,3 0 0 0,2 2 0 16,0 3 144-16,3 0-144 0,2 5 0 0,2 0 0 16,-1-2 0-16,6 5 128 0,3 1-128 0,3 1 0 15,2 2 0-15,0 1 0 0,2 3 0 0,2 0 0 16,-1 6-128-16,4 3 128 0,1 3-160 0,1 5 160 16,1 0-192-16,1 3 192 0,1 5-272 0,-3 1 48 15,-2 1 16-15,-2 1 0 0,-1 6 208 0,-4-4-144 16,-3 3 144-16,-7 1-128 0,-2-3 128 0,-6 5 0 15,-3-4 128-15,-5 3-128 0,-7 1 256 0,-4 4 0 16,-5 0-16-16,-5 1 0 0,0 2 32 0,-2-1 16 0,-2-2 0 16,-2 0 0-16,2 0 48 0,-2-4 16 15,-2-2 0-15,1-4 0 0,0-4-96 0,2 0 0 0,0-6-16 16,2-3 0-16,0-5-112 0,1-5 0 0,-1-3-128 0,-1-5 192 16,-1-7-192-16,2-3 176 0,1-6-176 0,2 2 160 15,5-4-160-15,2 1 0 0,2 3 0 0,8-3 0 16,1 0 0-16,3-3 0 0,4 3 0 0,5-2 0 15,2 2-192-15,4-2 192 0,1 2-160 0,10-3 160 16,1 0 0-16,4 2-144 0,4-3 144 0,3 4 0 16,-1 1-128-16,-1 6 128 0,1 4-128 0,-1 3 128 15,-2 1 0-15,1 6-128 0,1 2 128 0,0 6 0 16,1 0-288-16,-1 11 32 0,2 4 0 0,-3 5 0 16,-1 8-96-16,-2 0-16 0,-5 1 0 0,-4 0 0 0,-5-2 368 15,-4-3-176-15,-4 1 176 0,-5 1-128 0,-7-3 256 16,-3 3 48-16,-5 0 16 0,-1 2 0 0,-5 2 128 15,-2-1 48-15,-4-2 0 0,-1 1 0 0,-3-2-48 0,-1-4-16 16,0-2 0-16,-2-1 0 0,1-5-112 0,0-4-32 16,1-4 0-16,1-8 0 0,4-6 32 0,1-5 16 15,-1-3 0-15,4-6 0 0,0-5-208 0,4-6 0 16,1-3 0-16,3-2 0 0,5-2-192 0,2 2-64 16,6-1-32-16,3 6 0 0,3-1 96 0,2 2 0 15,3 5 16-15,3 0 0 0,4-2 176 0,6 6 0 16,3 2-144-16,4 0 144 0,2 1 0 0,3 3-144 15,4 5 144-15,-2 2 0 0,-4 4-144 0,1 5 144 16,4 7 0-16,-3 8-144 0,-1 4-144 0,-2 11-32 16,-2 5 0-16,-5 1 0 0,-5 1 64 0,-6-1 16 15,-1-2 0-15,-6-3 0 0,-4-1 240 0,-2-4 0 0,-4 0 0 16,-6 1 160-16,-4-2 128 0,-4 1 32 0,-1-3 0 0,-4 2 0 16,-3-6 64-16,-1-2 32 0,0-3 0 15,3-5 0-15,-2-2-64 0,0-5-16 0,0-4 0 16,2-3 0-16,-3-7-96 0,1-1-32 0,1-8 0 0,2-6 0 15,1-2-208-15,4-9 144 0,1-9-144 0,5 3 128 16,8-2-288-16,4 5-64 0,2 2-16 0,4 4 0 16,1 2 48-16,6 3 16 0,3 5 0 0,3 4 0 15,4 3 176-15,4 2 0 0,0 6 0 0,4 3-128 16,1 6 128-16,-1 4 0 0,-3 3-144 0,-2 7 144 16,-1 7 0-16,-1 8 0 0,-4 5-144 0,-3 2 144 15,-6-1 0-15,-5 0-160 0,-3 0 160 0,-5-3-128 16,-4-4 128-16,-3 0 0 0,-3 0 0 0,-1-1 0 0,-2 2-128 0,-1-5-64 15,0 2 0-15,-2-3-11456 16,-1 0-2304-16</inkml:trace>
  <inkml:trace contextRef="#ctx0" brushRef="#br1" timeOffset="37428.06">10717 15810 8287 0,'0'0'736'0,"0"0"-592"16,0 0-144-16,0 0 0 0,0 0 1856 0,0 0 352 15,0 0 64-15,0 0 16 0,0 0-1824 0,0 0-464 16,0 0 128-16,0 0-128 0,0 0 0 0,0 0 192 16,0 0-192-16,0 0 192 0,0 0 64 0,0 0 0 15,0 0 16-15,0 0 0 0,0 0 496 0,0 0 112 0,0 0 16 0,-7 8 0 16,7-8-144-16,0 0-32 0,-6 9 0 0,6-9 0 15,-10 5-160-15,1 0-48 0,9-5 0 0,-11 5 0 16,2-1 96-16,-3-3 16 0,2-1 0 0,1 0 0 16,9 0 16-16,-10-4 0 0,0-6 0 0,1 1 0 15,4-4-128-15,0-2 0 0,0-5-16 0,1-2 0 16,1-4-304-16,3-4-64 0,3-4-128 0,-1 1 192 16,4 1-192-16,0 2 0 0,2 2 0 0,2 0 0 15,1 4 0-15,3 5 0 0,3 0 0 0,0 3 0 16,1 4-128-16,3 5 128 0,0 2 0 0,2 3 0 15,1 2-128-15,3 8 128 0,1 6 0 0,0 6 0 16,0 1-144-16,-3 11 144 0,-1 5 0 0,-2 5-144 0,-3 7 144 16,-2 1 0-16,-6-6 0 0,-5 1 0 15,-4-3 0-15,-5-5 0 0,-3-4 0 0,-3 0 128 0,0-4 240 16,-5-2 48-16,-4-4 16 0,0-3 0 0,1-1 160 0,-2-5 48 16,-3-4 0-16,3-6 0 0,0-4-64 15,0-4 0-15,0-6 0 0,1-3 0 0,0-3-208 0,0-7-48 16,2-3-16-16,2-5 0 0,1-4-304 0,3-2-144 15,4-1 16-15,2 1 0 0,2-1-128 0,4 3 0 16,2 2-16-16,2 1 0 0,1 5 272 0,5 2-192 16,1 2 192-16,4 4-160 0,1 0 160 0,5 5 0 15,1 7-144-15,6 4 144 0,3 6-128 0,2 4 128 16,1 7-160-16,-2 4 160 0,-2 2-160 0,-2 5 160 16,-3 6-160-16,-2 4 160 0,-3 5-256 0,-4 2 64 15,-4-2 0-15,-4-3 0 0,-6-2 192 0,-4-2 0 16,-4-3 0-16,-4 1 0 0,-3-1 0 0,-3-3 160 0,-4 1 0 15,-3-5 0-15,-5-3 208 0,-3-5 32 0,-4-5 16 0,-3-6 0 16,-1-1 32-16,4-6 16 0,0-3 0 16,3-6 0-16,2-5-160 0,2-2-48 0,4-7 0 15,2-2 0-15,5-7-256 0,2-2 0 0,5-8 0 0,4 2 0 16,3-4 0-16,3 5-272 0,4 5 16 0,6 2 16 16,2 5 64-16,2 6 16 0,5 0 0 0,3 6 0 15,4 4 160-15,4 4-128 0,6 5 128 0,2 5-128 16,2 4 128-16,-2 7 0 0,-5 6 0 0,-3 3-128 15,-4 3 128-15,-4 9-128 0,-5 3 128 0,-6 4-128 16,-5-1-16-16,-10 0 0 0,-5-1 0 0,-7 0 0 16,-7-2 272-16,-5 1 64 0,-9-3 16 0,-7-4 0 15,-6-4 208-15,0 0 32 0,1-8 16 0,1-4 0 0,-1-3-16 16,6-8-16-16,2-5 0 0,3-7 0 0,3-3-432 0,7-8-176 16,3-5 16-16,9-4-12144 15,2-5-2432-15</inkml:trace>
  <inkml:trace contextRef="#ctx0" brushRef="#br1" timeOffset="40543.81">5034 18159 20271 0,'-12'3'1792'0,"0"1"-1424"0,1-2-368 0,1 2 0 31,1 2-560-31,0 3-176 0,2 0-32 0,2 1-16 0,-2-3 784 0,1 4 224 0,0-2 16 0,-1 1 0 16,-2 1 16-16,6 2 0 0,-3 2 0 0,1 3 0 16,-1 0-128-16,0 2-128 0,-3 5 176 0,2 0-176 15,0 5 128-15,-1 4-128 0,-1 0 0 0,0 5 0 16,-1 4 128-16,0 7-128 0,0 3 0 0,1 0 0 16,-3-4 144-16,2-3-144 0,-1 1 0 0,2-5 144 15,-1-4 272-15,1-2 48 0,3-3 16 0,0-2 0 16,3 0 64-16,1-7 16 0,5-2 0 0,-1-5 0 0,1-3-240 0,0-2-64 15,2-6 0-15,-5-6 0 0,0 0-128 0,11-1-128 16,2-7 144-16,1-3-144 0,1-6 0 0,-1-6 0 16,3-6 0-16,0-4 0 0,1 1 0 0,4 2 0 15,1-2 0-15,1 2 0 0,0 3 0 0,4 2 0 16,-3 2 0-16,1 5-160 16,-1 4-368-16,2 4-80 0,2 0-16 0,-1 3-6304 15,-3 2-1264-15</inkml:trace>
  <inkml:trace contextRef="#ctx0" brushRef="#br1" timeOffset="42514.97">4880 19091 2751 0,'-14'15'128'0,"2"-6"16"0,-2-3-144 0,2 5 0 0,3-3 0 0,-1 3 0 16,2-6 4032-16,8-5 784 0,0 0 160 0,0 0 16 15,0 0-3824-15,0 0-768 0,0 0-144 0,0 0-48 16,0 0 128-16,0 0 32 0,0 0 0 0,-5-13 0 15,4-2-368-15,1-1 128 0,1 0-128 0,4-1 0 0,-2 0 0 0,2-1 0 16,0 1 0-16,0 1 0 0,0-3 0 0,1 0 0 16,1 0 0-16,-1 0 128 0,0-3 64 0,2 2 0 15,0-5 16-15,-2 4 0 0,0-3 192 0,2 0 48 16,0-1 0-16,3-4 0 0,0-3-64 0,2-3 0 16,1-3 0-16,1-2 0 0,1 3-96 0,-1-3-32 15,3-4 0-15,-1 4 0 0,0 2-48 0,2-4-16 16,1 0 0-16,2 0 0 0,2-4 0 0,0 2 0 15,-1-3 0-15,3 5 0 0,-2-2 0 0,-1 4 0 16,0-5 0-16,-1-1 0 0,1 5-64 0,1-3 0 16,-1 2-128-16,0-2 192 0,-2-1-192 0,0 1 128 15,1-1-128-15,-1 1 0 0,0 2 144 0,-1 1-144 16,0-2 128-16,1 2-128 0,-1 2 208 0,-1 1-32 16,3-2-16-16,-2 1 0 0,-2 1 32 0,0 0 0 0,-1 2 0 15,1-1 0-15,1 2-64 0,-2 0 0 0,-1 1 0 16,0 0 0-16,-4-2-128 0,2 2 160 0,-1 1-160 0,-2-1 160 15,1-1-160-15,-1 2 192 0,2-1-192 0,-4 3 192 16,1 3-48-16,0-1 0 0,0-1 0 0,-1 4 0 16,2 0 48-16,-1 0 0 0,-1 3 0 0,2-1 0 15,-2 4-32-15,2-2 0 0,1 1 0 0,-1-1 0 16,2-2-160-16,0 2 128 0,-3-1-128 0,1-2 128 16,1 1-128-16,-1 2 0 0,-1-3 0 0,2 2 128 15,-2 0-128-15,-1-1 0 0,-2 1 0 0,-1 1 0 16,-1 3 0-16,2-1 0 0,-2-3 144 0,3 4-144 15,0 1 192-15,-2 0-48 0,-1 3 0 0,1-1 0 16,1 0-16-16,2 1-128 0,0 4 192 0,-1-1-64 16,-2-2-128-16,2-1 128 0,4 0-128 0,-1-2 128 0,1 1-128 0,0-2 0 15,2-1 144-15,2 0-144 0,-2-2 160 16,0 0-32-16,-2-6-128 0,2 2 192 0,3 1-192 16,-2-4 0-16,3-2 128 0,0 4-128 0,0-5 0 0,-1 3 0 15,4-2 128-15,0 0-128 0,1 1 0 0,-2-1 0 16,1 0 0-16,0 5 0 0,2-3 0 0,1 3 0 15,0-5 0-15,3 5 0 0,-3-2 0 0,2 1 0 16,0-6 0-16,2 0 0 0,-1 3 0 0,-2-2 0 16,1 0 0-16,-2 0 0 0,0 2 0 0,2-3 0 15,-1 1 0-15,2 4 0 0,1-4 0 0,0 4 0 16,0-2 0-16,1 0 0 0,0 1 0 0,3-3 0 16,2 1 0-16,2 2 0 0,3-1 0 0,-2 2 0 15,-3-2 0-15,1 3 0 0,-4-3 0 0,1 2 0 16,3 1 0-16,-1-4 0 0,0 5 0 0,2-2 0 0,-1 2 0 0,3 2 0 15,1-1 0-15,3 1 0 0,-3 3 0 0,0-2 0 16,1-1 0-16,-2 2 0 0,-4 0 0 16,1 1 0-16,-2 1 0 0,2 1 0 0,1 2 0 0,1-2 0 15,-1-1 0-15,4 1 0 0,-1-4 0 0,3 4 0 16,0 2 0-16,1 1 0 0,-2-3 0 0,-2 3 0 16,-2-2 0-16,0 2 0 0,-1 0 0 0,3 2 0 15,-1 0 0-15,-1 3 0 0,-1 0 0 0,2 1 0 16,0 0 0-16,1 1 0 0,0 2 0 0,0 2 0 15,-1-1 0-15,-2-1 0 0,-3 1 0 0,1 2 0 16,-3-1 0-16,2-1 0 0,0 2 0 0,0-1 0 0,-1 1 0 16,1 1 0-16,1-2 0 0,0 3 0 15,1-2 0-15,-1 2 0 0,0-1 0 0,1 2 0 0,-2-1 0 0,-2 1 0 16,-3 1 0-16,-1 2 0 0,-2-2 0 16,1 1 0-16,1 1 0 0,-1 0 0 0,3-1 0 15,-1 1 0-15,-1 2 0 0,0 1 0 0,0-1 0 0,0 3 0 16,1 1 0-16,2-1 0 0,0 2 0 0,1-3 0 15,0 2 0-15,-1-2 0 0,-5-1 0 0,1 2 0 16,-2 1 0-16,1 1 0 0,1-4 0 0,-1 6 0 16,-3-4 0-16,-1 3 0 0,0-1 0 0,-1-1 0 15,-1 2 0-15,1-2 0 0,1 5 0 0,-4 1 0 16,1-2 0-16,0 1 0 0,0 4 0 0,0 0 0 0,-1-2 128 16,2 1-128-16,-1-1 0 0,0 1 144 15,0 2-144-15,0-3 128 0,-3-1-128 0,0 1 0 0,2 0 144 0,-3 1-144 16,-2-2 0-16,1 0 128 0,1 1-128 15,-1 0 0-15,-3 2 0 0,1 1 0 0,3 1 0 16,-3 1 128-16,-1 0-128 0,1 0 0 16,1-1 0-16,-1 0 0 0,-2-1 0 0,-1 3 0 15,-1 2 0-15,2-2 128 0,1-2-128 0,-2 3 0 0,1 2 0 0,0-2 0 16,-2 1 0-16,2 2 0 0,0-3 0 0,0 1 0 16,0 1 0-16,-2-2 0 0,2 0 0 0,0 2 0 15,1 0 0-15,1 0 0 0,-1-3 0 16,1-1 128-16,1 3-128 0,0 2 0 0,1-5 0 0,0 5 0 15,1 0 0-15,0 1 0 0,0 2 0 0,0 3 0 16,1-4 0-16,-1 3 128 0,1-2-128 0,-3-2 0 16,-2 2 0-16,1-3 0 0,-1 4 0 0,-1-1 0 15,-2-4 0-15,-1 6 0 0,2-2 0 0,-2 2 0 16,2 0 0-16,-1-1 0 0,0 0 0 0,-1 2 128 0,0 0-128 16,2-2 0-16,-2 2 0 0,2 0 0 0,-3 0 0 15,4-2 0-15,-3 3 0 0,2-1 0 0,0 1 0 16,-1 0 0-16,3 0 0 0,-2-3 0 0,2 2 0 15,-1 0 0-15,0 2 0 0,-1-2 0 0,2-3 0 0,-1 2 0 16,1-1 0-16,0-2 0 0,0 3 0 0,2-2 0 16,-2-2 0-16,1 3 128 0,1-3-128 0,0 2 0 15,-3-3 0-15,0 2 0 0,0-3 0 0,0 4 0 16,0-2 0-16,0 1 0 0,-2 1 0 0,2 0 0 16,0 3 0-16,1 1 0 0,-1-2 0 0,0-2 128 0,3 3-128 15,-4-1 0-15,1 1 0 0,2-2 128 0,-1 0-128 0,-1 4 0 16,-2-1 0-16,2 3 0 0,0 0 0 15,1-1 128-15,-1-3-128 0,0 2 0 0,2 3 0 0,-2-3 128 16,0-2-128-16,0 1 0 0,0-1 0 0,0 2 0 16,-1-3 0-16,-2 1 0 0,0-1 0 0,3 2 0 15,-1 0 0-15,-2 1 0 0,0 1 0 0,1 3 128 16,-1-1-128-16,1 0 0 0,0 0 128 0,-2 1-128 16,3-2 0-16,-2-1 128 0,-1 1-128 0,2-1 0 15,0 0 0-15,1 0 0 0,0 2 0 0,-3 1 128 16,0-2-128-16,0 1 0 0,1-2 0 0,1 1 0 15,0-1 0-15,-2 1 0 0,2 0 0 0,-1-1 0 16,2 1 0-16,-2-2 128 0,0 0-128 0,2 1 0 16,-2-2 0-16,3-1 0 0,-2 1 0 0,-1-2 128 0,2 5-128 15,-2-3 0-15,-1 0 0 0,3-2 0 0,-1-1 0 0,2 2 0 16,-3-3 0-16,5-1 128 0,-1 0-128 16,1-3 0-16,-1 3 0 0,2-3 0 0,-1-5 0 15,2 3 128-15,1 2-128 0,-3-2 0 0,1 0 0 0,1 1 0 16,-5-4 0-16,4 0 128 0,-2 0-128 0,2-2 0 15,0-2-176-15,-2-3 176 0,-1-4-352 0,-1 0 32 16,-2-2 0-16,-6-7 0 16,0 0-320-16,0 0-64 0,0 0-16 0,12-2 0 15,-12 2-448-15,6-9-96 0,0 0-16 0,0-5 0 16,-5-3-1744-16,-1 2-368 0</inkml:trace>
  <inkml:trace contextRef="#ctx0" brushRef="#br1" timeOffset="42932.43">11351 19023 19343 0,'-9'0'1728'0,"3"2"-1392"0,6-2-336 0,0 0 0 16,0 0 2944-16,0 0 528 0,-3 7 112 0,3-7 0 16,5 14-3264-16,4 4-640 15,3 3-144-15,4 0-32 0,3 3 496 0,3 0 0 0,3 3 176 0,6 1-48 16,-1 3-128-16,1-3 176 0,-2 0-176 0,-1-3 192 0,0 3-192 0,-1-4 0 16,-1 1 0-16,1-2-176 0,1-4 0 0,-2 0 0 15,-1 1 0-15,-1-4 0 0,-1-1 176 0,1-7 0 16,-2-2 0-16,-1-2 0 0,1-3 176 0,0-1 112 15,0 0 32-15,1-5 0 0,-1-6 208 0,2-3 48 16,0-8 16-16,-1-3 0 0,-3-7 112 0,3-5 0 16,-2-5 16-16,-1-6 0 0,0-12-16 0,1-1-16 15,2-5 0-15,-1 3 0 0,3-2-368 0,1 5-64 16,2 0 0-16,4 6-16 0,2 0-240 0,3 5-160 16,6-2 32-16,6 5 0 15,3 8-1232-15,4 4-240 0,0 3-64 0,2 4 0 0</inkml:trace>
  <inkml:trace contextRef="#ctx0" brushRef="#br2" timeOffset="49083.61">3449 15275 16575 0,'0'0'736'0,"-2"-15"160"0,0-3-720 16,0 2-176-16,2-1 0 0,3 3 0 0,1 0 1024 0,0-1 192 0,-1 2 16 0,0 3 16 15,-2-2-864-15,1 2-160 0,-2-1-32 0,0 3-16 16,0 8-176-16,0 0 0 0,-3-9 0 0,3 9 128 16,-4-7-128-16,4 7 0 0,0 0 144 0,-7-5-144 15,7 5 192-15,-9-2-48 0,0 2 0 0,0 3 0 16,-1 1-144-16,-2 3 0 0,-2 0 0 0,-1 7 0 16,-3 1 192-16,-2 1 16 0,-3 0 0 0,0 3 0 15,-2 2 352-15,-3 1 64 0,-4 1 16 0,-1 2 0 16,-4-3 0-16,0 2 16 0,-1 0 0 0,1-1 0 15,2 0-224-15,0 2-48 0,1-2-16 0,-2-4 0 16,1 2-240-16,0-2-128 0,2 0 128 0,-1 1-128 16,-2-1 0-16,1 2 144 0,-5-4-144 0,4 1 0 15,0-4 0-15,3 1 0 0,-1 1 0 0,6-1 0 16,1 3 0-16,3-2 0 0,0 1 0 0,2-1 0 0,2 1 0 0,1-2 0 16,1 0 0-16,3 2 0 0,2-2 0 15,1 0 0-15,1-2 0 0,2-2 0 0,4 3 0 16,0 2 0-16,-1-4 0 0,3 1 0 0,2 1 0 0,3 4 0 15,1 0 0-15,2-1 0 0,3 1 208 0,3 0-64 16,4 0-16-16,3 1 0 0,2-1 64 0,5 1 16 16,1 0 0-16,5-1 0 0,4-1 160 0,5 0 16 15,4-3 16-15,3 1 0 0,3-6 48 0,1 1 0 16,-2 2 0-16,1-3 0 0,3 2-208 0,3 0-48 16,-4 2 0-16,8 0 0 0,2-4-192 0,-2 0 0 15,-4-5 0-15,-3 2-160 16,-2 0-336-16,-2-3-64 0,-5-2-16 0,-2 2 0 15,-5 0-1168-15,-3 0-240 0,-2 2-64 0,-4-1-10256 0</inkml:trace>
  <inkml:trace contextRef="#ctx0" brushRef="#br2" timeOffset="50267.76">2635 16057 24879 0,'5'-10'2208'0,"4"1"-1760"0,5-4-448 0,5 2 0 0,3 2 672 0,6-1 48 16,5 4 16-16,4-2 0 0,1 0-384 0,5 4-80 16,3 0-16-16,5 0 0 0,3 2-64 0,3-1 0 15,1 1-16-15,1-1 0 0,0 0-176 0,2-1 128 16,0 1-128-16,5 1 128 0,4 0-128 0,-2 1 192 16,0 0-192-16,-1 0 192 0,-3-1-192 0,2 1 160 15,1-3-160-15,4 3 160 0,3-2-160 0,-1 1 0 16,-3-1 0-16,-1-2 0 0,1-1 144 0,2-1-144 15,3-1 160-15,1 0-160 0,3 0 224 0,-1-2-48 16,-3 3-16-16,2-4 0 0,-2 5 128 0,3-2 32 0,5 1 0 16,-4-2 0-16,-5 1-32 0,-2 1 0 0,1-2 0 0,2 2 0 15,2 0-32-15,2 2-16 0,-3-4 0 0,-1 4 0 16,-1-2-48-16,-3 2 0 0,-1 3 0 0,5 2 0 16,4-2-16-16,-3 0-16 0,-6-1 0 0,-1 2 0 15,-2 2-160-15,-1 2 128 0,-1-1-128 0,4 0 128 16,3-1-128-16,-2-1 0 0,-5-3 0 15,-2 1 0-15,-2 1 0 0,0 1 0 0,-1 2 128 0,2-2-128 16,2-1 0-16,-1 0 0 0,1-2 0 0,-4 3 0 16,-2-1 0-16,1 1 0 0,-2-1 144 0,3 1-144 15,2-2 128-15,0 2-128 0,0 0 128 0,-3-1-128 16,-4-4 128-16,-1 2-128 0,0 1 160 0,0 1-160 16,0-1 192-16,3 2-48 0,3 2-16 0,-2-4 0 15,-1 1-128-15,-2-2 160 0,-3 2-160 0,0 0 160 16,-2-2 16-16,1 3 0 0,1 3 0 0,1-2 0 0,1-1-48 15,0-1-128-15,-2-3 192 0,-2 2-64 0,-4-2-128 16,2 1 192-16,-1-1-192 0,0 1 192 0,-3 3-192 0,4-2 0 16,1 0 0-16,3-1 128 0,0 1-128 0,0 0 160 15,-3-3-160-15,0-1 160 0,-3 2-160 0,1 3 0 16,0 0 144-16,0-1-144 0,1 0 0 0,1-2 0 16,0 1 0-16,0 0 0 0,-4-1 0 0,2 0 0 15,-2-1 0-15,-4 2 0 0,-1 1 0 0,1 1 0 16,-2-1 0-16,2 2 0 0,1 2 0 0,2 0 0 15,4-1 0-15,-3-1 0 0,0-1 0 0,-2 0 0 16,0 0 0-16,0 1 0 0,1 2 0 0,-1-1 0 16,0-1 0-16,2 0 0 0,-1 3 0 0,2-2 0 15,1-1 0-15,0-1 0 0,0-2 0 0,-3 2 0 0,-2 1 0 16,2-1 128-16,-4 0-128 0,2-1 0 0,-1 2 0 0,1 0 0 16,0-1 0-16,1 0 0 0,-1-1 0 0,1 1 0 15,-1-3 0-15,-3 2 0 0,-2-2 0 0,0 1 0 16,0 1 0-16,0-1 0 0,-3 0 0 0,2 1 0 15,-2 2 0-15,3 0 0 0,0-1 0 0,0 0 128 16,1 0-128-16,0-2 0 0,1 0 0 0,0 0 0 16,-5 1 0-16,0-1 0 0,-1-1 0 0,2 0 0 15,-1 0 0-15,-1-2 0 0,-1 1 0 0,0 1 0 16,-1-4 0-16,2 3 0 0,0 1 0 0,2 2 0 16,0-5 0-16,2 4 0 0,-1-2 0 0,-1 2 128 0,0-1-128 15,-1 0 0-15,0 2 0 0,2 1 0 16,-2-1 0-16,2 2 0 0,-2 0 0 0,0 0 0 0,3 0 0 15,0 0 0-15,-1 0 0 0,1 0 0 0,-1 2 0 16,-1-1 0-16,-3-1 0 0,-2 1 128 0,-3 0-128 0,1 1 0 16,0 1 0-16,0-1 0 0,1-1 0 15,-1 0 0-15,1 4 0 0,2-2 0 0,-2-1 0 0,3 2 0 16,1 0 0-16,2-1 0 0,2-1 0 0,0 1 0 16,-1-1 0-16,-3 2 0 0,-3-1 0 0,-2-1 0 15,-1-1 0-15,-2 2 0 0,-1-1 0 0,-2 1 0 16,-3 1 0-16,-1-3 0 0,0 0-128 0,-1 1 128 15,-3-1-128-15,0 1 128 0,-1 2-192 0,-1 1 32 16,-1-1 16-16,0 0 0 0,2 2-112 0,-3 2 0 0,3-3-16 16,0 1 0-1,-3 3-240-15,3-2-64 0,-3 3 0 0,-3-4 0 16,-1 3-496-16,-1-3-96 0,-5 5-32 0,-2-5-8576 0,2-6-1712 0</inkml:trace>
  <inkml:trace contextRef="#ctx0" brushRef="#br2" timeOffset="50761.58">12699 14961 26719 0,'5'-7'2368'0,"1"-4"-1888"0,3-1-480 0,4 0 0 0,4 6 1248 0,9-1 160 15,0 5 16-15,8 1 16 0,0 1-1440 0,3 1-304 16,2 3-48-16,3 2-16 0,6-2 368 0,1 4 0 15,0 0 0-15,0 1 0 0,-2 4 0 0,0 1 0 16,0 0 0-16,0 3 0 0,-3 0 0 0,2 4 0 16,0 0-144-16,-1 1 144 0,1 1 0 0,-5 1 0 15,-2-1 0-15,-2 0 0 0,-3 1 176 0,-2 1-16 0,-3 2 0 0,1-2 0 16,-6 1 64-16,1 0 16 0,-3 0 0 16,-3 2 0-16,-2-5 32 0,-5 2 16 0,-3-2 0 0,-4-3 0 15,-2 2 144-15,-3 0 16 0,-3 2 16 0,-7-4 0 16,-3 2-144-16,-3-2-16 0,-6 0-16 0,-6 3 0 15,-4-4 96-15,-10 2 32 0,-3 0 0 0,-12 1 0 16,-8-3-80-16,-3 4-16 0,0-3 0 16,0 0 0-16,-2 1-176 0,-2 3-144 0,-4 3 192 0,-2-1-192 31,-2 4-960-31,0 0-288 0,0-3-64 0,0 3-14592 0</inkml:trace>
  <inkml:trace contextRef="#ctx0" brushRef="#br2" timeOffset="52211.09">3372 16855 21359 0,'-11'-9'944'0,"4"2"208"0,1 0-928 0,0 2-224 0,1-3 0 0,5 8 0 0,-4-7 256 0,1-3 0 16,1 2 0-16,1-2 0 0,1 1 48 0,0-2 16 16,2 0 0-16,1-1 0 0,0-1-320 0,0 4 0 15,1-1 0-15,0 4 0 0,-1-3 128 0,1 2-128 16,-4 7 192-16,8-6-192 0,-2 0 320 0,-6 6-64 15,13-3 0-15,-2 2 0 0,5 1 0 0,-2 1 0 16,2-1 0-16,3 4 0 0,0 2-64 0,3-2 0 16,2-4-16-16,3 1 0 0,2 3 224 0,1-1 48 15,2-3 16-15,-1 1 0 0,-3-1 80 0,0 0 16 16,0 0 0-16,1 1 0 0,0 2-176 0,2-1-48 0,-1 1 0 16,1-2 0-16,0 2-336 0,1-1 144 0,-1 2-144 0,0 1 0 15,0-2 0-15,-3-1-176 0,1 1 0 16,-2-1 0-1,0-1-1696-15,-5-1-352 0</inkml:trace>
  <inkml:trace contextRef="#ctx0" brushRef="#br2" timeOffset="52963.59">4366 16428 26895 0,'-6'-18'1184'0,"2"7"256"0,0-5-1152 0,4 0-288 0,-1 2 0 0,2 0 0 0,-1 1 0 0,3-2-176 16,-3-1 32-16,0 2 0 0,-3-2 144 0,3 4 0 15,-2-2 0-15,-2-2 0 0,-2 2-176 0,-3 4-48 16,-1-3-16-16,-2 5 0 0,-1 0-32 0,-1 3-16 15,-3-3 0-15,-4 3 0 0,-3 4 288 0,-3 1-192 16,-2 1 192-16,0 3-160 0,-2 0 160 0,1 3 0 16,-1-2 160-16,0 4-160 0,-2-4 160 0,0 4-160 15,-2 3 160-15,0 3-160 0,-1 0 176 0,0 2-176 0,1-1 192 0,-3 1-192 16,-5 2 176-16,-1-1-176 0,-1 0 160 16,3-1-160-16,1 1 128 0,2 1-128 15,2-1 0-15,1 0 144 0,3 1 0 0,0 0 0 0,2-1 0 16,4 0 0-16,0 1-144 0,-1 0 0 0,-1 0 0 0,1 4 0 15,0 1 0-15,0-3 0 0,-2 0 128 0,4-2-128 16,-1 2 0-16,7 1 0 0,1 1 0 0,2-3 0 16,2-1 0-16,5 0 0 0,1 2 0 0,2 0 0 15,4 5-128-15,0-2 128 0,2 4 0 0,2-2 0 16,2 6 0-16,0-1 0 0,3-5 0 0,0 4 0 16,2-4 0-16,2 4-144 0,2-5 144 0,4 2-208 15,1-4 208-15,4 1 0 0,2 0 0 0,2-4 0 16,3-2 208-16,1 1-64 0,1-1-16 0,-1-2 0 15,0-3 96-15,3-1 16 0,1-1 0 0,1 0 0 16,0-4 16-16,2-2 16 0,1 1 0 0,4-2 0 0,2-1-128 16,4-2-16-16,0 0-128 0,-1-1 192 0,-4-1-192 15,0 0 128-15,0-4-128 0,1-3 0 0,0 0 128 0,1-4-128 16,0 0 0-16,1 1 144 0,2-5-144 0,2-1 0 16,2-4 144-16,-3-5-144 0,-4-1 0 0,-2-2 0 15,-2 2 0-15,0-4 0 0,-1 1 0 0,-3 2 144 16,0-1-144-16,0 0 0 0,-2-1 336 0,-2 1-32 15,-3 2-16-15,-1-1 0 0,1 2 144 0,0-2 16 16,-4 5 16-16,0-6 0 0,-7-2 48 0,-2 1 16 16,-2-5 0-16,-5 1 0 0,0 0-48 0,-6-1-16 15,0 2 0-15,-4 0 0 0,-4 1-112 0,-3 1-32 16,-2-2 0-16,-6 2 0 0,-3 7-192 0,-7 2-128 0,-4 5 160 16,-2 1-160-16,-7 4 0 0,-3 5 0 0,-3 5-208 15,-3 3 64 1,-3 4-1264-16,-1 9-256 0,0 4-64 0,1 3 0 15,0 5-800-15,1 3-160 0</inkml:trace>
  <inkml:trace contextRef="#ctx0" brushRef="#br2" timeOffset="53586.97">8719 16480 20847 0,'-5'-14'912'0,"2"3"208"0,0-2-896 0,1 2-224 0,2-2 0 0,0 0 0 16,0 4 368-16,0-2 16 0,0 11 16 0,2-12 0 15,1 3 64-15,-3 9 16 0,0 0 0 0,0 0 0 16,1-10-32-16,-1 10 0 0,0 0 0 0,0 0 0 15,0 0 48-15,0 0 0 0,0 0 0 0,0 0 0 16,4 12-256-16,-1 5-48 0,-1 6-16 0,-1 8 0 16,-2 3 48-16,0 4 16 0,-2 6 0 0,0 3 0 15,-1 1 16-15,-1-1 0 0,0 0 0 0,-2 1 0 0,1-6-112 16,1 0-16-16,-2-1 0 0,2-4 0 0,0-3 0 0,3-2 0 16,-3 0 0-16,2-2 0 0,1-1 768 15,0-3 128-15,1 0 48 0,0 1 0 16,1-3-1728-16,1-1-352 0,0-4-64 15,1 0-16-15,-1-6 192 0,1 0 16 0,1-1 16 0,1-7-7712 16,-4-5-1552-16</inkml:trace>
  <inkml:trace contextRef="#ctx0" brushRef="#br2" timeOffset="53873.09">8372 16879 11967 0,'-12'-7'528'0,"6"1"112"0,-3 1-512 0,1-2-128 0,1 3 0 0,7 4 0 15,0 0 3456-15,0 0 640 0,0 0 144 0,0 0 32 16,0 0-3568-16,11 11-704 0,2-2-128 0,5 4-48 16,2-3 176-16,3 2-192 0,0 0 192 0,1-3-192 15,-1 0 192-15,1-1 0 0,3 2-144 0,-1-2 144 16,1 2 0-16,3-4 0 0,0 2 0 0,-1-2 0 15,-1-1 0-15,2 1 0 0,2-2 0 0,3-2 0 16,0-1-128-16,1 0 128 0,-1-2-160 0,0 1 160 16,-4-3-1664-1,1-1-256-15,0-2-32 0</inkml:trace>
  <inkml:trace contextRef="#ctx0" brushRef="#br2" timeOffset="54508.08">9478 16329 17503 0,'-16'-17'768'0,"5"6"176"0,-3 2-752 0,-4-2-192 15,0-1 0-15,-1 1 0 0,0-1 1616 0,-1 3 304 0,-2-2 48 16,-1 5 16-16,-3-3-1632 0,-4 2-352 0,0 3 0 15,-3-1 0-15,-3 2-256 0,1 3 0 0,-2 0 0 16,-3 2 0-16,-2 3 256 0,-2-1 0 0,-3 0 0 0,0 1-144 16,0 1 144-16,0 2 128 0,1 5-128 15,2-1 176-15,-1 1 16 0,2 4 16 0,0 2 0 0,-2 5 0 16,2-3-32-16,-4 1-16 0,1 1 0 0,5 5 0 16,5-3 16-16,1 3 0 0,3-5 0 0,3 5 0 15,1-1 64-15,3 3 16 0,-1 2 0 0,4-1 0 16,0-1-128-16,4 3 0 0,2 1-128 0,2 1 192 15,0-2-32-15,2 2-16 0,2 2 0 0,2 1 0 16,3-1-144-16,3 0 0 0,1 1 144 0,2 3-144 16,0 3 0-16,2-3 0 0,4 1 0 0,2-1 0 15,1-5 0-15,4-1 0 0,2-5 0 0,3 1 0 16,1 1 0-16,4-4 128 0,3-3-128 0,3-1 0 16,2 0 144-16,4-2-144 0,2-4 192 0,4-2-192 0,3-1 192 0,3-3-64 15,-1 1 0-15,-2-7-128 0,0-1 256 0,-1-2-48 16,3-3-16-16,-1-2 0 0,1-4 32 0,5 0 0 15,5-1 0-15,-1-3 0 0,0 0-48 16,-1 1-16-16,-3-2 0 0,0-1 0 0,0-3-32 0,2 0-128 16,-1-3 192-16,4-1-64 0,2 0 0 15,-2-3-128-15,-2-2 192 0,-3-1-64 0,-8-5 16 0,-1 2 0 16,-2-5 0-16,-1-1 0 0,-4-2 176 0,-1 0 48 16,-5-4 0-16,-1-2 0 0,-2 2 304 0,-5 0 64 15,-2-3 16-15,-2 2 0 0,-3 3-160 0,-3 2-16 16,-4 1-16-16,-5 3 0 0,-6 3-240 0,-3 0-32 15,-4 1-16-15,-4 4 0 0,-4 3-272 0,-3 3 160 0,-5 1-160 16,-3 4 128 0,-5 3-560-16,-2 3-112 0,-2 6-32 0,0 5 0 15,0 2-2416-15,2 4-480 0</inkml:trace>
  <inkml:trace contextRef="#ctx0" brushRef="#br2" timeOffset="55223.63">12686 16577 7359 0,'0'0'656'0,"-8"-4"-528"0,-1-4-128 0,0 4 0 0,-1-1 2160 0,-1 0 400 15,-1 0 64-15,2 3 32 0,1 0-1392 0,0 0-288 16,2-1-48-16,7 3-16 0,-9-5-16 0,9 5 0 15,-8-2 0-15,8 2 0 0,0 0-96 0,0 0-32 16,0 0 0-16,0 0 0 0,0 0-224 0,0 0-48 16,0 0-16-16,15 5 0 0,3 2-112 0,3-2-32 15,0 1 0-15,3 1 0 0,2-2-112 0,2 0-32 16,2 0 0-16,2-1 0 0,1-1-64 0,0 1-128 16,0-1 176-16,2 1-176 0,-1-1 256 0,0-2-48 15,-1 2-16-15,0-1 0 0,0 1-64 0,-2-1 0 16,-3-2-128-16,-3 3 192 0,-3-2-192 0,-3-1 0 15,-3 3 0-15,-2-3 0 16,-2-2-480-16,-2 2-144 0,-10 0-16 0,0 0-12608 0</inkml:trace>
  <inkml:trace contextRef="#ctx0" brushRef="#br2" timeOffset="55794.76">13597 16270 11055 0,'0'0'480'0,"0"-12"112"0,0-4-464 0,-2 1-128 0,-1 0 0 0,2 2 0 16,1 0 3360-16,-1-2 656 0,-2 3 128 0,-2 1 16 0,-3-3-3328 15,-2 3-688-15,-4-1-144 0,-1 0 0 0,-2 0 0 0,0 2 0 16,-4 0-192-16,-2 4 192 0,-1-3 0 0,-1 4 0 15,-3 1-128-15,-1 1 128 0,-2 2 0 0,-1 2 0 16,-1 1 0-16,-4 1 0 0,-3 4 0 0,-5 2 0 16,-3-2 176-16,1 3-48 0,0 1-128 0,1 3 0 15,0 2 0-15,-1-1 0 0,2 2 160 0,-1 1 16 16,0 2 0-16,0 2 0 0,-1 0 96 0,3 3 32 16,2-5 0-16,6 3 0 0,4 2 16 0,8 1 0 15,1 4 0-15,6 2 0 0,1 0-144 0,4 1-32 16,2 1 0-16,2 3 0 0,3 1-144 0,2 2 0 15,3-4 0-15,4 0 0 0,2 0 0 0,3-2 0 16,1-2-128-16,4 1 128 0,2-2 0 0,3 1-176 16,2-5 176-16,5 2-128 0,3-2 128 0,3 0 0 0,1-5 0 15,2 1 128-15,2 0 32 0,3-4 16 0,0-1 0 16,4-1 0-16,1-9 16 0,4 0 16 0,0-3 0 0,6-4 0 16,7 2-16-16,-1-6-16 0,-2-2 0 0,-2-5 0 15,1 1-176-15,0-5 192 0,-2-2-192 0,1-3 192 16,0-3-192-16,1-3 128 0,2-2-128 0,-5-5 128 15,-6 2-128-15,-3-3 192 0,0-3-192 0,-4-1 192 16,-3-2 352-16,-3-3 80 0,-3-5 16 0,-4 1 0 16,-2-2 16-16,-4-2 16 0,-2 6 0 0,-5 1 0 15,-8 3-368-15,-6 5-80 0,-4 3-16 0,-6 6 0 16,-9 0-208-16,-6 2 128 0,-6 3-128 0,-11 3 0 16,-8 3-1040-1,-12 9-304-15,-11 6-64 0,-11 2-13952 0</inkml:trace>
  <inkml:trace contextRef="#ctx0" brushRef="#br2" timeOffset="57892.1">18461 12172 15663 0,'-8'-6'688'0,"8"6"144"0,-5-4-656 0,1-2-176 0,3 0 0 0,1 6 0 16,0 0 1296-16,2-8 240 0,2-2 32 0,2 2 16 15,1-5-880-15,2 2-160 0,1 1-32 0,1-7-16 16,1-1-32-16,0-2 0 0,4-5 0 0,-1 1 0 16,0-4-160-16,0 1-48 0,3-6 0 0,0 1 0 15,-1-2-128-15,0 3-128 0,0-1 144 0,-1 1-144 16,0 0 0-16,-2 5 0 0,1-2 0 0,0 2 0 15,-1-1 0-15,1 1 0 0,-1-1 0 0,0 0 0 0,3 4 128 16,-2-1-128-16,2 1 0 0,-1 3 144 0,2 1-16 0,-1 4-128 16,0 1 192-16,-1 5-64 15,-4-3 0-15,-2 5-128 0,2-1 192 0,2 4-64 0,-6 3-128 16,2 2 192-16,0 3-192 0,1 4 192 0,1 1-32 0,3 6 0 16,3 3 0-16,-2 5 0 0,1 7-160 0,-1 6 160 15,2 4-160-15,0 5 160 0,0-2-160 0,0 4 0 16,-2-2 0-16,1 3 0 0,-1-1 0 0,-1-5 128 15,-1-3-128-15,0 1 0 0,-1-2 0 0,0-3 0 16,1-3 128-16,-2-1-128 0,0 1 0 0,-1-7 0 16,1 0 0-16,0-3 0 0,0-4-192 0,-1 0-80 15,1-2-16-15,-1-3-7968 16,2 1-1600-16</inkml:trace>
  <inkml:trace contextRef="#ctx0" brushRef="#br2" timeOffset="58814.27">18897 11701 2751 0,'-8'-3'256'0,"-2"1"-256"0,10 2 0 0,-8-3 0 0,-2 1 2880 0,4 0 512 15,-2 0 128-15,8 2 0 0,-9 0-2336 0,9 0-480 16,-9 0-80-16,9 0-32 0,-7 1-160 0,7-1-48 16,-8 3 0-16,8-3 0 0,-8 4 96 0,8-4 16 15,-6 5 0-15,1 2 0 0,-2 3-192 0,2-1-48 16,0 5 0-16,0 4 0 0,1 2 16 0,1 5 0 15,-2-1 0-15,2 4 0 0,2 1 48 0,-1 4 16 16,2 1 0-16,2 4 0 0,0 2-96 0,1 4-32 16,1-3 0-16,-1 1 0 0,1 2 0 0,1 1 0 15,0 3 0-15,0 2 0 0,1-2 16 0,-3 3 0 16,4 6 0-16,-2-1 0 0,0 0 16 0,-1 1 0 16,0 2 0-16,-1 3 0 0,0 0-48 0,1 3-16 15,-3 2 0-15,-1-3 0 0,-1-1-176 0,-1 0 0 16,0 0 144-16,-1 0-144 0,1 0 0 0,-1 5 144 15,-2-2-144-15,1 0 0 0,-1-3 224 0,0-2-64 0,-1 4-16 0,-1-1 0 16,2 2-144-16,2 2 192 0,-2-3-192 0,1 1 192 16,1 2-32-16,1-5 0 0,0 1 0 0,0 1 0 15,2-2 48-15,-1 2 16 0,-2-3 0 0,2 3 0 16,-1-3-80-16,1 3-16 0,0-4 0 0,1 1 0 16,0 3 16-16,0 0 0 0,0 4 0 0,0-1 0 15,0-1-144-15,1-3 192 0,-1 1-192 16,0 0 192-16,0 4-192 0,-1 1 0 0,0-1 0 15,-1 0 128-15,1-3-128 0,1-1 0 0,-1 1 0 0,0 5 128 16,-2-1-128-16,3-1 0 0,-1-3 0 0,-1 0 0 16,1-1 0-16,0-3 0 0,1 2 0 0,-1 0 0 0,-1 3 0 0,0 1 0 15,-1 1 0-15,1 0 0 0,0-2 0 0,-1 2 128 16,-1 0-128-16,0 4 0 0,0-2 0 0,2-4 0 16,-2-3 0-16,0-2 0 0,0-3 0 0,2-3 0 15,-1-2 128-15,2 1-128 0,1 2 0 16,-3-3 0-16,3-2 0 0,0-3 0 0,3 0 160 0,-3 0-160 15,2-3 192-15,1 2-192 0,-2-2 272 0,2 1-48 16,-2 3-16-16,2 2 0 0,-2 0-16 0,0 1 0 16,2-2 0-16,-3-1 0 0,1-1-192 0,0 1 144 15,-1 1-144-15,0 2 128 0,-1 2-128 0,0 0 0 16,-2 0 0-16,-1 0 0 0,1-2 0 0,-3-1 128 16,1-1-128-16,0-1 0 0,0-3 288 0,0 2-32 15,-1 5 0-15,1-3 0 0,0-7 128 0,1 1 0 0,0-9 16 16,0 0 0-16,2-3-80 0,0-4-32 0,1-1 0 15,2 1 0-15,-1-4-160 0,2-4-128 0,-1 0 144 16,1-1-144-16,2-5 0 0,1 2 0 16,2 2 0-16,0 0 0 0,1-1 0 0,0-1-192 0,-1 1 192 0,2 0-208 15,0 2-48-15,0-2-16 0,0 0 0 0,0-2 0 32,0 0-208-32,-2-1-32 0,0 0-16 0,-1-3 0 15,0-3-512-15,-1 1-112 0,-5-10 0 0,2 7-16 16,-2-7-1488-16,0 0-288 0,0 0-64 0,0 0-16 0</inkml:trace>
  <inkml:trace contextRef="#ctx0" brushRef="#br2" timeOffset="59251.32">18255 19229 21183 0,'-9'13'1888'0,"2"-4"-1504"15,1 5-384-15,1 3 0 0,2 0 1552 0,3 5 240 0,7 6 64 16,-1-3 0-16,2 5-1552 0,3 1-304 0,3 4 0 0,3 0-128 15,-1 1 128-15,5 2 0 0,-1 4 0 0,1 0 128 16,2 0 0-16,0-3 16 0,-4 3 0 0,2-5 0 16,-2-4-144-16,0-1 192 0,1-5-192 15,-1-2 192-15,-1-6-48 0,6 0 0 0,-2-4 0 0,2-5 0 16,1 1-144-16,2-4 160 0,0 0-160 0,1-5 160 16,2-2 128-16,2-4 32 0,1-6 0 0,3 1 0 15,0-3 192-15,-1-5 64 0,-3 2 0 0,1-4 0 16,0-3-48-16,4 1 0 0,-2-4 0 0,2-1 0 15,2-6-16-15,3 0 0 0,2 2 0 0,1-3 0 16,6 0-272-16,-1-2-64 0,-2 3-16 0,-1 6 0 16,-2 3-528-16,-2 1-96 15,0 1-32-15,-2 3-10160 0,-4 3-2032 0</inkml:trace>
  <inkml:trace contextRef="#ctx0" brushRef="#br2" timeOffset="62962.38">18228 15969 8287 0,'0'0'736'0,"0"0"-592"0,-5-6-144 0,5 6 0 16,-4-5 2064-16,1 1 384 0,3 4 80 0,0 0 16 0,0 0-1728 0,-1-6-352 15,1 6-64-15,0 0-16 16,1-11 128-16,-1 11 32 0,3-5 0 0,-3 5 0 16,5-11-160-16,1 3-48 0,0-1 0 0,0 3 0 0,-6 6-16 0,10-6 0 15,-1 0 0-15,0 3 0 0,0 1 64 0,1 1 0 16,0 0 0-16,2 1 0 0,-1 1-128 0,2 2 0 16,1-2-16-16,1 3 0 0,0 0-48 0,2 1-16 15,2-2 0-15,0 1 0 0,1 1 48 0,2-1 16 16,-1-1 0-16,5-2 0 0,1-1 64 0,2 0 16 15,1-1 0-15,2-2 0 0,1-1 48 0,3 1 16 16,2-1 0-16,4 1 0 0,4-1-16 0,1-2 0 16,-2 0 0-16,1 2 0 0,0 1-16 0,0-2 0 15,1 1 0-15,0 2 0 0,-3 1-96 0,2 1-32 0,1 1 0 16,0-1 0-16,0 1-64 0,-4 2-16 0,-3-1 0 16,-5 5 0-16,-3-2-144 0,-4 1 0 0,-1 3 144 15,-3-3-144-15,-3 2 0 0,-3-2 0 0,-4 1-192 0,0 2 64 31,-4-4-336-31,-2 1-64 0,-8-6-16 0,0 0-8944 16,0 0-1792-16</inkml:trace>
  <inkml:trace contextRef="#ctx0" brushRef="#br2" timeOffset="63661.94">17830 15626 8287 0,'-14'-10'368'0,"5"6"80"0,0-4-448 0,-2 3 0 0,-1 0 0 0,2-1 0 16,1 1 4352-16,9 5 800 0,-10-3 160 0,1 2 16 15,-1-2-4304-15,1 2-848 0,9 1-176 0,-11 0 0 16,2 0 0-16,0 1 0 0,0-1 0 0,0 3 0 16,0-1 0-16,0 7 0 0,-1 0 0 0,-1 6 0 15,-2 3 0-15,-3 4 0 0,0 8 0 0,0 1 0 16,-2 1 0-16,1 3 0 0,0 6 0 0,0 0 0 15,2 1 0-15,2 3 192 0,2-1-48 0,2 4 0 16,2-2 192-16,5-2 48 0,-1-7 0 0,3 0 0 0,4-4 0 16,3-8 16-16,0-1 0 0,6-5 0 15,0-3 48-15,2-4 0 0,3-1 0 0,1-5 0 0,1-2-112 0,2-5-16 16,1-5 0-16,-1-1 0 0,3-7-128 0,3-5-16 16,1-8-16-16,6 0 0 0,-2-11-160 15,3-2 192-15,1-2-192 0,-3-2 192 0,-2-3-64 0,-3 0-128 16,-2-1 192-16,-4-2-64 0,1 3 384 0,-5 3 64 15,-4-1 0-15,-2 6 16 0,-4 3 48 0,-4 6 0 16,-3 3 0-16,-3 3 0 0,-1 3-192 0,-6 3-16 16,-5 1-16-16,-3 4 0 0,-6 1-416 0,-6 5 0 15,-6 2-144-15,-5 7 144 16,-7 5-496-16,-1 2 16 0,-2 3 0 16,4 2 0-16,1 0-2560 0,5-3-512 0</inkml:trace>
  <inkml:trace contextRef="#ctx0" brushRef="#br2" timeOffset="64531.59">18223 13731 1839 0,'0'0'0'15,"0"0"160"-15,0 0-160 0,0 0 0 0,-1-9 0 0,-1 5 0 0,2 4 2432 0,0 0 464 16,-1-10 96-16,1 4 16 0,0 6-1664 0,0 0-320 15,0-9-64-15,0 0 0 0,1 4-160 0,-1 5-32 16,0 0 0-16,0 0 0 0,4-8-128 0,-4 8-48 16,4-5 0-16,-4 5 0 0,0 0 176 0,0 0 48 15,9-5 0-15,0 0 0 0,-9 5-208 0,14-2-32 16,0 2-16-16,1 2 0 0,3-1 64 0,2 3 16 16,2-2 0-16,2 1 0 0,1 2-80 0,2 3-16 15,0-3 0-15,2 1 0 0,1 6-192 0,2-1-32 16,1-3-16-16,2 2 0 0,-1-3 48 0,4 4 16 15,1-5 0-15,5 0 0 0,1 1-16 0,2-4 0 0,2-1 0 16,-6-2 0-16,-1 0-96 0,0-2 0 0,0 0-16 16,0 1 0-16,-3-4-240 0,-1 1 0 15,-3 0 128-15,-4 1-128 0,0 0-144 0,-1-4-80 0,-3 2-16 0,-3 3 0 32,-3-2-704-32,-6-3-144 0,-2 2-16 0,-5 0-8304 0,-8 5-1648 0</inkml:trace>
  <inkml:trace contextRef="#ctx0" brushRef="#br2" timeOffset="68703.57">20315 13302 11967 0,'0'0'1072'0,"-4"-12"-864"0,0-2-208 0,2 2 0 16,-2 3 1280-16,0 2 224 0,4 7 32 0,0 0 16 16,-5-12-976-16,0 2-208 0,1 3-48 0,4 7 0 15,0 0-128-15,0 0-16 0,-11-4-16 0,5-1 0 16,6 5-160-16,-12-2 0 0,3 4 0 0,9-2 0 15,-11 3 128-15,-1 3-128 0,2-1 192 0,-1 5-64 0,-1-4 80 0,1 4 16 16,-2-1 0-16,0 4 0 0,-2 1 48 0,1-1 16 16,1 1 0-16,1 2 0 0,0-1 192 0,1 4 32 15,-2 3 16-15,2 6 0 0,-1 1 176 0,0 6 16 16,-2 4 16-16,2 2 0 0,5-1-112 0,1 0-32 16,4-3 0-16,3-4 0 0,3-3-352 0,4-1-80 15,2-5-16-15,2-6 0 0,2-1 16 0,3-6 0 16,2-1 0-16,3-3 0 0,2-2 288 0,3-5 48 15,0-4 16-15,4-2 0 0,1-7-80 0,0-1-16 16,-1-3 0-16,2 1 0 0,2-4-144 0,2-5-16 16,-2 1-16-16,-1-5 0 0,-3 1-64 0,-4-4-16 15,-4-1 0-15,-4 2 0 0,-3-3 224 0,-3 4 64 16,-4-3 0-16,-4 2 0 0,-5 3 304 0,-3-2 64 0,-3-1 16 16,-6 9 0-16,0 1-208 0,-6 5-48 0,-4-1 0 0,-3 6 0 15,-3 3-384-15,-3 2-192 0,-3 1 160 16,1 1-160-1,0 1-1072-15,1 3-304 0,-1 0-64 0,3 3-15360 0</inkml:trace>
  <inkml:trace contextRef="#ctx0" brushRef="#br2" timeOffset="69424.85">20165 10703 13935 0,'0'0'608'0,"0"0"144"0,0 0-608 0,0 0-144 0,0 0 0 0,0 0 0 15,6-9 352-15,0-1 32 0,-4 2 16 0,2-2 0 16,0 1-80-16,0-2-32 0,-3-3 0 0,3 4 0 16,-1-3 160-16,-1 3 48 0,-2 0 0 0,-2-2 0 15,1 5 176-15,1 7 32 0,0 0 16 0,-9-8 0 16,-1 3 96-16,-3 4 16 0,-2-1 0 0,-3 5 0 15,-2 3-464-15,-5 4-96 0,-5 4-16 0,-5 4 0 16,-8 4-256-16,-2-1 160 0,-2 2-160 0,3 3 128 16,2-1-128-16,6 1 0 0,7-2 0 0,6-1 0 0,5-1 288 15,7-2-32-15,3-3 0 0,7-3 0 0,3 0-256 0,6-1 0 16,3-2 128-16,7 0-128 0,2 0-192 0,6-2-80 16,2-1-32-16,4-5 0 0,2 1 304 0,2 4-192 15,-1-2 192-15,-2 2-160 0,0-1 160 0,-2-1 0 16,-3 2 0-16,-5 3-128 0,-2 3 128 0,-2 1 0 15,-3-4 0-15,-2 5 0 0,-3 1 240 0,-3 1-32 16,-3 0 0-16,-4 0 0 0,-2-1 176 0,-3 1 16 16,-4-1 16-16,-2-2 0 0,-3 2-112 0,1-3-32 15,-2-2 0-15,1 1 0 0,0-2-144 16,1-2-128-16,-1-1 192 0,0-2-192 16,3-1-336-16,-2-1-176 0,4-4-48 0,-1-5-11424 0</inkml:trace>
  <inkml:trace contextRef="#ctx0" brushRef="#br2" timeOffset="69700.48">20558 10181 22111 0,'-12'-19'976'0,"6"6"208"0,0 4-944 0,6 9-240 0,0 0 0 0,0 0 0 16,0 0 1072-16,0 0 160 0,0 0 48 0,0 17 0 16,0 4-1024-16,0 7-256 0,-4 5 0 0,3 7 0 0,-2 3 0 0,1 5 0 15,-2 3 0-15,0 5 0 0,-1 1 0 0,0 1 0 16,-2 3 0-16,1 3 0 0,-3 1 0 0,-1 0 0 16,0 3 0-16,-2-4 0 0,1-9 0 15,1-8 0-15,1-9-128 0,1-8 128 16,1-4-704-16,4-9-16 0,1-5-16 15,2-12-10272-15</inkml:trace>
  <inkml:trace contextRef="#ctx0" brushRef="#br2" timeOffset="70542.03">20820 10739 24879 0,'0'0'2208'0,"-10"0"-1760"15,-1 1-448-15,3 5 0 0,-1 1 1088 0,2 5 144 0,1 1 32 0,-2 4 0 16,1 0-928-16,-1 2-176 0,0 4-32 0,3-2-128 16,0-2 144-16,5-1-144 0,0-3 0 0,3-3 144 15,2 1-144-15,2 0 0 0,4-9 0 0,1-2 0 16,2-3-288-16,2-3-96 0,0-5 0 0,3-1-16 31,2-4-112-31,0-2-32 0,2-3 0 0,-3 1 0 0,-2 1 288 0,-3-1 48 0,-1-1 16 0,-3 2 0 16,-6 0 336-16,0 1 80 0,-5 0 16 0,-5 2 0 15,0 0 592-15,-4-1 128 0,-3 2 32 0,0 3 0 16,-2-3-336-16,0 6-64 0,0 0-16 0,0 2 0 16,2 3-448-16,-1-1-128 0,3 2 0 0,10 1 0 15,0 0-496-15,0 0-112 16,-9 0-32-16,9 0 0 0,0 0-576 0,0 0-128 0,0 0-32 0,0 0 0 16,14-5 80-16,2-1 16 15,0-3 0-15,1 2 0 0,-1 2 880 0,2-1 176 0,0 1 32 0,0 1 16 16,-1-2 400-16,0-1 80 0,-3 2 16 0,0 3 0 0,0 2 384 15,-1 2 96-15,-2 1 16 0,-1 1 0 0,0 3-16 0,-1 3 0 16,-2 6 0-16,-1 1 0 0,2 2-192 0,-5 7-32 16,1 1-16-16,0 4 0 0,-1 4-320 0,-2 0-64 15,-1 0-16-15,-1 3 0 0,-2 4-16 0,-1 5 0 16,-1-4 0-16,-1 1 0 0,-2-2 80 0,-1 0 16 16,-1-2 0-16,1-9 0 0,0-3-240 0,2-5 176 15,0-5-176-15,1-5 160 0,0-4-160 0,6-9 192 16,0 0-192-16,0 0 192 0,-3-13 48 0,4-6 16 15,2-6 0-15,3 0 0 0,-1-5-256 0,2-2 176 0,2-1-176 16,-1-3 160-16,4-5-160 0,-1 0 0 0,5-1 0 0,-2 2 0 16,2 7 0-16,3 0-192 0,3-1 64 0,-1 1 128 15,1 4-288-15,1 5 64 0,-2 5 16 0,2 3 0 16,-2 5 208-16,-2 3 0 0,-1 4 0 0,-2 3 0 16,-2 4-128-16,-1 1 128 0,-2 2 0 0,-1 4-144 15,-2 0 144-15,-2 2 0 0,-1 2 0 0,-1 2-128 16,-4-1 128-16,-1 1 0 0,1-2 0 15,-1 0 0-15,1-14-128 0,-3 14 128 0,1-5-128 0,2-9 128 16,-3 10-144-16,3-10 144 0,0 0-160 0,0 0 160 16,0 0 0-16,5 10 0 0,-5-10 0 0,0 0 0 15,9 5 0-15,1-5 0 0,2-3-128 0,0-2 128 0,1 0 0 16,1-1-144-16,1-3 144 0,1 0-128 16,-1-6 128-16,0 0 0 0,0-2 0 0,-2-1 0 0,0-2 0 15,-3 1 0-15,0 1 160 0,-4-1-160 0,0 1 416 0,-3-1-16 16,0 0 0-16,-2 0 0 0,-1-1 48 0,-1 3 16 15,-2 4 0-15,0 2 0 0,-1 3-304 0,4 8-160 16,-9-3 160-16,0 3-160 0,-1 2 0 16,0 4 0-16,-2 7 0 0,-1 4 0 0,-2 0-176 0,-1 5 176 15,2 2-160-15,0 3 160 16,0-2-448-16,4 5 16 0,-2 3 0 0,6-4 0 16,1 0-1248-16,3-1-256 0,5-1-48 0</inkml:trace>
  <inkml:trace contextRef="#ctx0" brushRef="#br2" timeOffset="71522.92">20163 15778 27647 0,'-7'-3'2448'0,"1"0"-1952"0,1-3-496 0,-2 1 0 15,6-2 1392-15,1-3 176 0,1 1 32 0,2-3 16 16,3-5-1232-16,3-3-256 0,4-7-128 0,2-2 128 16,3-7-128-16,2-3 0 0,3-6 0 0,5 5 0 15,0-4 0-15,1 5-320 0,4 0 64 0,-2 3 16 16,-1 5-80-16,1 7-32 0,-4 3 0 0,-6 4 0 16,-3 2 208-16,-3 6 144 0,-2 5-192 0,-2 7 192 15,1 3 0-15,-2 9 0 0,0 8 0 0,-1 10 0 16,-1 4 0-16,-2 6 0 0,-3 8 128 0,-1 6-128 15,-2 7 144-15,-2 3-144 0,-2 5 128 0,-3-4-128 16,0 1 0-16,-1-3 0 0,1-4 128 0,-2-3-128 16,-3-7 0-16,1-5 0 0,-1-1 0 0,0-6 0 15,0 0 0-15,0-4 0 0,-1-4 0 0,1-1 0 16,2-6-1344-16,0 1-128 0,1-7-48 16</inkml:trace>
  <inkml:trace contextRef="#ctx0" brushRef="#br2" timeOffset="72316.53">20677 15388 24639 0,'0'0'1088'0,"-6"-5"240"0,0 0-1072 0,6 5-256 0,0 0 0 0,-4-9 0 16,1 4 176-16,3 5-32 0,0 0 0 0,-5-11 0 15,3 2-144-15,-1-1 0 0,-1 3 0 0,3-3 0 0,-1 1 0 0,2-2 0 16,-7 2 0-16,3-3 0 0,-1 2 0 0,3 1 240 15,-5-2-64-15,1 1-16 0,-2-2 96 0,1 3 32 16,-3-3 0-16,1 0 0 0,-1 5 80 16,-2 2 16-16,-1-1 0 0,-1 5 0 0,-1 1-160 0,-1 1-32 15,-2 1 0-15,0 3 0 0,-2 0-32 0,-2 2-16 16,-2 4 0-16,0 5 0 0,-2 1-144 0,2 2 0 16,-1 2 0-16,1 4 0 0,-2 0 0 0,5 0 160 15,-2 5-160-15,0 1 160 0,1 1 160 0,4 5 48 16,3 6 0-16,1 3 0 0,1 1-48 0,5 4-16 15,0-2 0-15,3 4 0 0,1-5-112 0,4 1-32 0,4 2 0 16,3-1 0-16,4 1-160 0,3-4 0 0,2 1 0 0,3-5 0 16,3 2 0-16,2-5 0 0,4-3 0 15,1 0 0-15,4-3 192 0,3-4-64 0,5-9 0 0,-1 1 0 16,2-4-128-16,-1-4 0 0,-1-7-160 0,0-2 160 16,-2-10 0-16,0-2 0 0,0-6 0 0,0-5 0 15,1-5 400-15,-4-5-16 0,1-1-16 0,-4-5 0 16,-1-9-64-16,-1-1-16 0,-6-3 0 0,-4 0 0 15,-3-4 288-15,-6 1 48 0,-5-1 16 0,-4 0 0 16,-5-1 256-16,-5-2 48 0,-3-3 16 0,-3 4 0 16,-2 7-416-16,-4 0-80 0,-2 3-16 0,-1 2 0 15,-1 6-128-15,-4 6-16 0,-3 1-16 0,-2 5 0 16,-4 4-128-16,0 1-32 0,0 4 0 0,-1 6 0 16,-1 2-128-16,-2 5-144 0,-1 1 144 0,2 6-208 15,1 0-320-15,5 6-64 0,4-1-16 16,3 6-12032-16,4 2-2400 0</inkml:trace>
  <inkml:trace contextRef="#ctx0" brushRef="#br2" timeOffset="75203.07">17257 13309 6447 0,'0'0'576'0,"0"0"-576"16,0 0 0-16,0 0 0 0,0 0 512 0,0 0 0 0,-9 1 0 0,9-1 0 16,0 0 640-16,-8 0 112 0,8 0 16 0,0 0 16 15,-7 3-144-15,7-3-48 0,0 0 0 0,-7 5 0 16,0 2-304-16,2 0-64 0,1 2-16 0,0-2 0 16,-1 5-96-16,0-5-32 0,0 2 0 0,1-3 0 15,4-6-240-15,0 0-48 0,-4 9-16 0,4-9 0 16,0 0 32-16,0 0 16 0,0 0 0 0,0 0 0 15,0 0 256-15,0 0 48 0,0 0 16 0,4-11 0 16,1 0-240-16,3 0-48 0,0-3-16 0,1-2 0 16,2-2-160-16,1 0-16 0,1-1-16 0,0 3 0 0,1-2-32 15,-2 0 0-15,4-1 0 0,0 1 0 0,2-1 32 16,-3 0 0-16,-2 1 0 0,-3 2 0 0,0 2 64 0,-2 4 16 16,0-2 0-16,-2 2 0 0,-6 10 48 0,0 0 16 15,0 0 0-15,9-4 0 0,-9 4-176 0,0 0-128 16,11 8 192-16,-4-1-192 0,0 6 176 0,0 4-176 15,-4 0 160-15,4 4-160 0,-3 2 320 0,-2 5-48 16,1 0 0-16,-2 6 0 0,-1 5 16 0,0 6 0 16,-1-2 0-16,-1 4 0 0,-1-1-80 0,-1 2-16 15,-3 0 0-15,2-6 0 0,-4-2 16 0,0 0 0 16,-1-5 0-16,1-3 0 0,-2-2-16 0,3 1-16 16,1-3 0-16,-1-2 0 0,2-5-176 0,-1-2 0 15,5-4 0-15,-2-5 128 0,4-10-384 0,-5 9-96 0,5-9-16 16,0 0 0-1,0 0-1488-15,0 0-320 0,-9 0-48 0</inkml:trace>
  <inkml:trace contextRef="#ctx0" brushRef="#br2" timeOffset="75442.33">17057 14148 28559 0,'0'0'2544'0,"0"0"-2032"0,0 0-512 0,0 0 0 16,0 0 416-16,0 0-16 0,0 0 0 0,0 0 0 16,0 0 48-16,0 0 0 0,12 1 0 0,3-1 0 0,3 1 64 0,2-1 0 15,2-2 16-15,3 2 0 16,6 2-32-16,2 1-16 0,2-3 0 0,2 0 0 0,1-2-96 16,-1 1-32-16,0 0 0 0,0 0 0 0,0-4-224 0,0 0-128 15,-2 2 160-15,-1 2-160 16,-2-1-1360-16,-3 4-368 15,-2 0-80-15</inkml:trace>
  <inkml:trace contextRef="#ctx0" brushRef="#br2" timeOffset="83008.06">19214 14584 7359 0,'0'0'320'0,"0"0"80"0,0 0-400 0,0 0 0 16,0 0 0-16,0 0 0 0,0 0 3168 0,0 0 544 0,0 0 128 0,0 0 0 16,0 0-2688-16,0 0-528 0,0 0-112 0,-2 12-32 15,1 4-96-15,1-4-32 0,-4-3 0 0,2 5 0 16,2 1 160-16,0 3 16 0,0 3 16 0,2-1 0 16,-4 0-32-16,2 4 0 0,2 3 0 0,-1 5 0 15,-2 1-160-15,1 0-32 0,-3 1-16 0,3 3 0 16,-1 4-176-16,0-3-128 0,-1-2 144 0,1-2-144 15,0-4 0-15,0 2 128 0,1-1-128 0,-2-3 0 16,1-4 0-16,2-4 0 0,2-2 0 0,-1-2 0 31,1-5-528-31,-1-1-112 0,-2-10 0 0,0 0-11792 0</inkml:trace>
  <inkml:trace contextRef="#ctx0" brushRef="#br2" timeOffset="83312.75">18969 15077 21183 0,'0'0'1888'0,"0"0"-1504"15,0 0-384-15,0 0 0 0,0 0 1264 0,0 0 176 0,0 0 32 0,0 0 16 16,9-5-688-16,0-2-144 0,1 2-16 0,1 0-16 16,2-1-240-16,1 0-64 15,3-3 0-15,0 1 0 0,1 2-160 0,1-2-32 16,4 0-128-16,0-1 192 0,1 3-192 0,2-3 0 0,0 2 0 0,0 2 0 16,3-3-384-16,1 3 48 0,2 1 0 0,0-2 0 31,-4 2-688-31,1 3-144 0,-2-2-32 0</inkml:trace>
  <inkml:trace contextRef="#ctx0" brushRef="#br2" timeOffset="83893.22">19593 14300 23039 0,'-11'-6'2048'0,"-2"1"-1648"16,0-2-400-16,3 1 0 0,0 0 1280 0,-2-2 160 16,0 3 32-16,-2 0 16 0,-4-4-720 0,0 4-128 15,-1 1-48-15,-1-1 0 0,-3 2-464 0,0 2-128 16,-2 0 0-16,-2 3 0 0,0 1 0 0,2 6 0 15,-2 0 0-15,0 5-128 0,-2 2-160 0,0 5-32 16,2 5 0-16,1 1 0 16,-1 4-144-16,3 0-48 0,1-1 0 0,1 4 0 0,1 4 368 0,-1 4 144 15,-1-1-128-15,2 1 128 0,-1 0 0 0,2-2 0 0,-2 2 0 16,3 4-128-16,-1-2 128 0,3 3 128 16,0 3-128-16,2-3 176 0,3 4-16 0,1 1 0 0,2-1 0 0,2 0 0 15,3-6-160-15,3 1 0 0,-1-3 0 0,5 1 128 16,1-8-128-16,2 0 192 0,3-3-192 0,4-6 192 15,2-2-64-15,3-3 0 0,2-3 0 0,2-1 0 16,2-2 32-16,4-6 0 0,-1-1 0 16,1-4 0-16,-2-1-160 0,4-4 160 0,-1-2-160 0,1-5 160 15,2-3-160-15,2-3 192 0,3-2-192 0,4-4 192 16,0-6-32-16,2-1 0 0,3 0 0 0,-3-1 0 16,0-5 48-16,-5 2 16 0,-4-3 0 0,-1-2 0 15,-2 0-32-15,-2-1-16 0,0-1 0 0,-4-4 0 16,-1 2 240-16,-4 1 48 0,0 1 16 0,-3-1 0 0,-4 0 240 15,-4-2 48-15,-3 2 16 0,-2-1 0 0,-2-2-192 16,0-2-32-16,-2 0-16 0,0 6 0 0,-2 1-544 0,1 6 0 16,-2 2 0-16,-2 1 0 15,-1 4-304-15,-3 4-160 0,-5 1-48 16,-2 3 0-16,-5 4-1856 0,-2 3-384 0,-2 4-80 0</inkml:trace>
  <inkml:trace contextRef="#ctx0" brushRef="#br2" timeOffset="84618.27">19212 12540 14735 0,'0'0'1312'0,"0"0"-1056"0,-8-4-256 0,8 4 0 15,-5-9 2432-15,5 9 448 0,0 0 64 0,0 0 32 16,0 0-1488-16,0 0-288 0,9-5-64 0,1 1-16 16,0 2-464-16,3-2-80 0,6 1-32 0,3 1 0 15,1 0-208-15,3 1-32 0,5-3-16 0,1 2 0 16,1-3-288-16,1 2 128 0,-4-1-128 0,3 1 0 15,-1 0 0-15,1-1 0 0,-2 0 0 0,2 2 0 16,-3-1-752-16,-2 0-48 16,-1-4-16-16,0 0-8304 0,-4-2-1664 0</inkml:trace>
  <inkml:trace contextRef="#ctx0" brushRef="#br2" timeOffset="85227.25">20169 11872 14735 0,'-10'-11'640'0,"1"5"160"0,-3-5-640 0,4 3-160 0,-1-3 0 0,1 4 0 15,2-3 2960-15,-2 2 560 0,-2-1 128 0,-2 4 0 16,-2-3-2752-16,-3 1-576 0,-5 2-96 0,-3 0-32 16,-3 0-192-16,-4 2 0 0,-4-2 0 0,-1 4 0 15,1-2 0-15,-3 3 0 0,0 3 0 0,-2 0 0 16,-2 3-224-16,1 2 64 0,0 0 16 0,0 5 0 16,-1 2 144-16,-3-1-208 0,1 4 80 0,0 3 128 15,2 1-144-15,1 2 144 0,1 4 0 0,1 1 0 16,0 4 0-16,1-1-128 0,1 0 128 0,1 1 0 15,0 0 0-15,-1 1 0 0,0-4 0 0,1 1 0 16,-1-3 0-16,6 2 224 0,4-4-64 0,5 2-16 0,3 0 176 16,2 0 16-16,5 4 16 0,3-4 0 15,2 0-352-15,5 1 128 0,1-3-128 0,5 3 0 0,2 0 0 0,4 0 0 16,3-1 0-16,5-1 0 0,6 0 0 0,5-3 0 16,5 1 0-16,5 2 0 0,7-2 0 0,0 2 0 15,4-3 0-15,3 0 0 0,4 0 0 0,6-2 0 16,1 1 0-16,5-4 0 0,2-3 0 0,-3-3 0 15,-5-8-192-15,-1-5 64 0,4-5 128 0,0-4 0 16,4-6-144-16,-3-9 144 0,2-2 272 0,1-7 128 16,-4-3 32-16,0-5 0 0,1-6 208 0,0-1 64 15,0-5 0-15,-2 3 0 0,-3-4-80 0,-8-3-16 16,-7-1 0-16,-7 0 0 0,-6 0 0 0,-5-1 0 16,-1 3 0-16,-8-1 0 0,-6-1 48 0,-4 1 16 15,-6-1 0-15,-3 9 0 0,-3 2-288 0,-8 6-48 0,-5 7-16 0,-4 2 0 16,-8 8-320-16,-8 2 128 0,-7 10-128 0,-13 3 0 31,-13 7-1440-31,-3 7-352 0,-8 9-80 0,-3 7-9120 0,-1 7-1808 0</inkml:trace>
  <inkml:trace contextRef="#ctx0" brushRef="#br2" timeOffset="86015.47">19246 17716 31679 0,'-15'2'1408'0,"15"-2"272"0,0 0-1344 16,0 0-336-16,0 0 0 0,0 0 0 0,0 0 240 0,0 0-32 0,0 0 0 0,15 3 0 15,-1-1-384-15,4-2-80 0,1-2 0 0,3 0-16 16,4 1 96-16,2-3 32 0,3 0 0 0,0-1 0 15,1 2 144-15,-1-4-208 0,-2 2 80 0,2 1 128 16,2-3-192-16,0 3 192 0,-2-1-192 0,4 1 192 16,-4-2-352-16,1 1 48 0,-2 1 16 0,-1 0 0 31,0-2-2176-31,-1 0-432 0</inkml:trace>
  <inkml:trace contextRef="#ctx0" brushRef="#br2" timeOffset="86593.39">20301 17205 11055 0,'-14'-8'976'0,"-4"0"-784"0,-1-2-192 0,0 1 0 0,0 0 4592 0,-1-1 864 16,2-3 176-16,0 3 48 0,-3-2-4336 0,-2 0-880 16,-1 1-160-16,-3-2-48 0,-4-2-256 0,-2 3 0 15,-7 2-176-15,-2 0 176 0,-4 2-240 0,-2 1 64 16,-1 3 16-16,0 3 0 0,-3 2-16 0,0 3 0 16,-1 2 0-16,-1 2 0 0,-9 4 32 0,5 5 0 15,3 2 0-15,3 0 0 0,4 5 144 0,5 5 0 0,3 5 0 16,3 1 128-16,3 3-128 0,2 3 0 0,3 6 128 15,1 1-128-15,1-1 0 0,1 7 0 0,0 3 0 0,5 5 0 16,0 2 0-16,6-1 0 0,5 2 0 0,6-1-192 16,4 2-48-16,7 1-16 0,5 2 0 0,6 2 0 15,9 3 64-15,-2-6 0 0,3-3 0 0,5-4 0 16,1-4 192-16,5-8-192 0,4-4 192 0,1-7-192 16,3-3 192-16,5-8 0 0,7-3 0 0,-1-9 0 15,0-7 400-15,-1-6 32 0,1-4 0 0,-1-7 0 16,2-9 368-16,2-11 80 0,3-7 16 0,0-3 0 15,4-7 0-15,-2-5 0 0,-4-6 0 0,2-5 0 16,0-7-368-16,0-5-64 0,2-5-16 0,-7 3 0 0,-3 2-272 16,-8 1-176-16,-9-2 192 0,-7-2-192 15,-10 2 384-15,-6 0-48 0,-4 4 0 0,-5 0 0 0,-4 2 320 16,-6 7 64-16,-2 1 16 0,-10 6 0 0,-5 5-288 0,-7 6-64 16,-6 4-16-16,-8 5 0 0,-6 4-224 0,-9 9-144 15,-6 7 192-15,-5 2-192 16,-6 8-768-16,-8 2-272 0,-10 3-48 15,5 4-16-15,7 9-112 0,9-2-32 0,8 2 0 0,11-3-15328 0</inkml:trace>
  <inkml:trace contextRef="#ctx0" brushRef="#br2" timeOffset="94239.01">27262 10251 33167 0,'-7'-4'2944'0,"7"4"-2352"0,0 0-464 0,0 0-128 15,0 0-176-15,0 0-48 0,0 0-16 0,0 0 0 16,12 4 240-16,-1 2-144 0,0 5 144 0,-1 0-128 16,1 4 128-16,-1 3 0 0,-1 1-144 0,0 5 144 15,0 1-176-15,-1 7 48 0,-2 1 0 0,-1 4 0 16,-1 0 128-16,-2 5-208 0,1 3 80 0,-2 2 128 0,0 4-160 15,-1 5 160-15,0 5 0 0,0 4-144 0,-1 5 144 0,0 2 0 16,0 3 0-16,1 0-128 0,-3-1 128 0,1 2 0 16,0 6 0-16,1-3 0 0,-1-3 0 0,-1 4 144 15,-1-5-16-15,-1 5-128 0,-4-1 512 0,4 3-16 16,0-3 0-16,0 0 0 0,0-3 16 0,0 1 0 16,1-1 0-16,3 5 0 0,-1-1-112 0,1 3-16 15,-3-3 0-15,3 3 0 0,0-1-208 0,1 2-48 16,-2 4-128-16,2-1 192 0,2 0-192 0,-2-1 144 15,0-3-144-15,-2 3 128 0,1 2-128 0,0 1 0 16,0 0 0-16,-1-1-176 0,1 1 176 0,0-2 0 16,0 1 0-16,-1-1 0 0,-1-6 128 0,-1 4-128 0,0 4 160 15,0 0-160-15,0 1 224 0,0-1-48 0,1 2-16 0,-1-3 0 16,0 1-16-16,1 2 0 0,-3-4 0 0,2-4 0 16,0 0 48-16,1 3 16 0,-5 3 0 0,3 4 0 15,0 2 32-15,-1 1 0 0,-1-6 0 0,2 4 0 16,0 1-48-16,-1 3-16 0,-3-4 0 0,2 4 0 15,0-3-48-15,-1-1 0 0,0-2 0 0,2-4 0 16,0-3-128-16,1 1 0 0,1-3 0 0,0 2 128 16,0 1 0-16,0 2 0 0,1 4 0 0,0-3 0 15,1-2 0-15,2 0 0 0,-3-8 0 0,2-3 0 16,-1-3 96-16,2-4 16 0,0-3 0 0,-1 0 0 16,1-5-64-16,0 0-16 0,-1-5 0 0,1-2 0 15,-1-6-160-15,1 2 0 0,0-1 0 0,2-1 0 16,1-4 0-16,1 4 0 0,-1-1-160 0,2 1 160 0,1 1-192 15,0-5 192-15,-1 2-208 0,4-6 80 16,2 0-352-16,1-5-64 0,-1-4-16 16,2-4 0-16,2-10-2480 0,3-10-496 0</inkml:trace>
  <inkml:trace contextRef="#ctx0" brushRef="#br2" timeOffset="95789.55">23956 15959 23327 0,'-13'-4'1024'0,"13"4"224"0,-9-1-992 0,9 1-256 16,0 0 0-16,0 0 0 0,0 0 272 0,0 0 16 0,0 0 0 0,0 0 0 16,0 0-288-16,0 0 128 0,0 0-128 0,0 0 0 15,10-6 176-15,0-1-176 0,2 3 160 0,0 3-160 16,4-1 304-16,3 0-48 0,2 2 0 0,5 0 0 15,2 2 32-15,1 0 0 0,3-1 0 0,0 4 0 0,-2 1 48 0,2-1 16 16,3-2 0-16,4 2 0 0,0 2 0 0,6-3 0 16,3-1 0-16,5 1 0 0,6 0 96 0,-1-1 32 15,-1-2 0-15,2 0 0 0,1 0-80 0,3-1-16 16,4-1 0-16,6 0 0 0,6 0-96 16,-2-1-32-16,-4-1 0 0,2 0 0 0,1 2-80 0,7 1-32 15,6-2 0-15,-4 2 0 0,-5 0-144 0,0 0 0 16,0 0 0-16,4 0 0 0,5 0 0 0,0 0 0 15,-1 0 128-15,-1 0-128 0,1-1 128 0,5 1-128 16,3-1 192-16,-2 1-64 0,-3 0 32 0,-1 0 0 0,1 1 0 16,5 2 0-16,2-1-160 0,-3 3 128 15,-5-2-128-15,4-1 128 0,5-2 0 0,1 2 0 0,0-1 0 16,-3 0 0-16,-7 2 0 0,5-3 0 0,2 0 0 0,1-1 0 16,-2 2-128-16,3-1 0 0,-7 1 144 0,5 0-144 15,3-1 128-15,-1 3-128 0,-4-2 160 0,2 2-160 16,0-1 128-16,3 0-128 0,4-1 0 0,-4 1 0 15,-8 1 0-15,1-2 128 0,2-1-128 0,1 0 0 16,0 0 0-16,-4 0 0 0,-6-1 0 0,2 1 0 16,1 0 0-16,1 0 0 0,-2 0 0 0,-5 0 0 15,-6-1 128-15,-2 2-128 0,1-1 0 0,-1 1 0 16,3 2 0-16,-7-1 128 0,-4 1-128 0,0-2 0 16,-6 0 176-16,-2 2-16 0,0-2 0 0,1-1 0 15,-1 0 160-15,1 3 16 0,-1-1 16 0,-5 3 0 16,-4-3-176-16,-3 0-48 0,-4 2 0 0,-1 0 0 15,-3 1-128-15,-1-1 0 0,-2-2 0 0,0 3 0 16,1 0 128-16,-3 0-128 0,0-2 128 0,-1 0-128 0,2 2 176 16,-6 0-48-16,-3-3-128 0,1 1 192 0,-4 1-192 0,-8-2 0 15,2-1 128-15,2 2-128 0,1-2-176 16,1-1-80-16,-1-1 0 0,0-2-16 16,1 1-1776-16,13-5-336 0</inkml:trace>
  <inkml:trace contextRef="#ctx0" brushRef="#br1" timeOffset="100303.9">23792 16064 10127 0,'-9'-6'448'0,"9"6"96"0,-10-8-544 0,1 3 0 0,0 2 0 0,-1 0 0 0,1 3 1904 0,9 0 272 16,-12 3 48-16,3-1 16 0,-2 2-1472 0,-1 1-272 16,1 1-64-16,0-2-16 0,-2 0 16 0,0 0 0 15,0 1 0-15,1-3 0 0,-1 2 464 0,0 0 112 16,-1-3 16-16,3 1 0 0,1 0-48 0,2-2 0 15,8 0 0-15,-8-4 0 0,1-1-144 0,3 1-16 16,4 4-16-16,-6-5 0 0,6 5-128 0,-4-7-32 0,0 0 0 0,4 7 0 16,0 0-192-16,0 0-32 0,0 0-16 0,8-7 0 15,1 2-96-15,1 2-32 0,4 2 0 0,2-2 0 16,3 1 64-16,2-1 16 0,4 2 0 0,2 0 0 16,-1-1-32-16,4 0-16 0,2 1 0 15,3-2 0-15,6 0 16 0,3 0 16 0,5-2 0 0,3 2 0 16,2 1-64-16,1 0-16 0,-3 2 0 0,-2 0 0 15,-2-2 64-15,-2 0 16 0,1 1 0 0,1 0 0 16,0-2-32-16,1 2-16 0,0-1 0 0,0-1 0 16,-2 2-144-16,-3-1-16 0,-5 0-128 0,-2 1 192 15,-2-1-192-15,-1 2 0 0,-3 0 0 0,-5 3 0 16,-2-2-160-16,-3 0-80 0,-2 2-16 0,-1 1 0 16,-3 2-1792-16,-1-1-352 0,-3 2-80 15,-2 1-8544-15,0-2-1712 0</inkml:trace>
  <inkml:trace contextRef="#ctx0" brushRef="#br1" timeOffset="100691.53">25543 15992 29599 0,'-15'-4'1312'0,"6"0"272"0,9 4-1264 0,-8-6-320 0,8 6 0 0,-6-5 0 16,0 1 1024-16,6 4 128 15,0 0 48-15,0 0 0 0,0 0-560 0,0 0-96 0,0 0-32 0,0 0 0 16,0 0-144-16,0 0-48 0,0 0 0 0,0 0 0 15,11-6 0-15,2 3 0 0,1 1 0 0,1 0 0 16,3 2 80-16,2 0 16 0,2 0 0 0,3 2 0 16,2 0-48-16,2 1-16 0,2 1 0 0,-1-3 0 15,1-1-192-15,-2 1-32 0,-2 2-128 0,-1-2 192 16,4 1-192-16,-4 1 0 0,4 2 128 0,-1-2-128 16,0-1 0-16,0 1 0 0,-2 1 0 0,0-2 0 15,-1 2 0-15,1-2-256 0,-2 0 48 0,0-1 16 16,-4 0-2800-16,-2-1-544 0</inkml:trace>
  <inkml:trace contextRef="#ctx0" brushRef="#br1" timeOffset="101498.81">23862 16180 27647 0,'0'0'2448'0,"0"0"-1952"16,-7-8-496-16,7 8 0 0,0 0 1344 0,0 0 192 15,0 0 16-15,0 0 16 0,13-3-1120 0,2-2-208 16,4 0-48-16,3-1-16 0,2 3-176 0,3-2 0 15,2-4 0-15,3 5 0 0,2 0 0 0,0-1 0 16,1 1 144-16,-4 2-144 0,-1 0 0 0,-2 2 0 16,-2 2 0-16,-2-1 0 0,-2 0 0 0,-3 3 0 0,0 1 0 0,-5 0 128 15,-4 0-128-15,-2 3 0 16,-8-8 0-16,4 10 0 0,-5 0 0 0,-6-1 0 0,-6 2 128 0,-6 1-128 16,-5-1 128-16,-4 3-128 0,-6 2 128 15,-7-4-128-15,-6-3 176 0,-4-2-48 0,-1-2 0 0,0-3 0 16,0-2 272-16,4-1 48 0,2-3 16 0,7-1 0 15,4 0-32-15,9-1-16 0,3-3 0 0,6 2 0 16,3-3-160-16,9 3-48 0,5-5 0 0,6-1 0 16,6-2-208-16,6 0-160 0,6 0 32 0,8-2 0 15,6 1 128-15,6 2-160 0,7 2 160 0,5-1-160 16,5 5 160-16,-2 0 0 0,-5 2 0 0,-2-2 0 16,-5 3 0-16,-3 4 0 0,-5-1 0 0,-5 2 128 15,-4 0-128-15,-6 3 0 0,-7-2 128 0,-4 3-128 16,-13-4 128-16,0 0-128 0,0 0 160 0,0 13-160 15,-6-1 128-15,-7-3-128 0,-6 1 0 0,-5-1 0 16,-4 3-928-16,0-5-288 0,0 1-48 16,3-3-16-16,0 1-1648 0,5 0-336 15</inkml:trace>
  <inkml:trace contextRef="#ctx0" brushRef="#br1" timeOffset="102004.51">26371 16007 7823 0,'-16'7'336'0,"5"-2"96"0,-4-3-432 0,-4-1 0 0,-5 2 0 0,-3-2 0 16,-4 1 1152-16,1-2 160 0,-3-2 32 0,1 2 0 15,2 0 576-15,-1-1 112 0,-1 1 16 0,2-1 16 16,1-1-256-16,2-1-48 0,3-1-16 0,2 1 0 16,2 2-464-16,4-1-80 0,5 0-32 0,2 0 0 15,3-1-224-15,6 3-48 0,0 0-16 0,0 0 0 16,-1-10-384-16,4 2-80 0,4-2-16 0,3 5 0 16,4-3-128-16,4 2-16 0,1 1-16 0,6-1 0 15,3 1 144-15,1 1 16 0,4-1 16 0,4 0 0 16,1 0 80-16,3 2 16 0,0 0 0 0,-2-3 0 15,-1 2-128-15,-3 0-32 0,-6 1 0 0,-4-4 0 16,-4 2-224-16,-2 3-128 0,-7 0 160 0,-3 1-160 0,-9 1 0 16,0 0 0-16,0 0 0 0,0 0 0 15,-11 3 0-15,-8 0 0 0,-9 6 0 0,-12-1 0 0,-10 2-144 16,-6 0 144-16,-4 4-208 0,-2 3 80 0,-3-1 128 0,2 0 0 16,6-1 0-16,3-1 0 0,0 0 0 0,6 0 144 15,6-5-144-15,8 0 160 0,8-4-160 0,8-1 0 16,3-3 0-16,6 1 0 0,9-2-128 0,0 0-64 15,0 0-16-15,18-7 0 16,7 0-176-16,7-2-16 16,5 2-16-16,1-5 0 0,0 3 16 0,6-2 0 0,1 1 0 0,4-2 0 15,-1-2-176-15,2 2-16 0,0 0-16 0,3-2-15248 0</inkml:trace>
  <inkml:trace contextRef="#ctx0" brushRef="#br1" timeOffset="102546.87">27831 16035 33455 0,'-11'-9'1472'0,"11"9"320"0,-8-5-1424 0,2-2-368 0,-2 2 0 0,-2-1 0 16,0-1 128-16,-3 0-128 0,-2-3 160 0,-3 1-160 16,-2-2-416-16,1 3-176 0,1-3-48 0,4 3 0 15,3 1 320-15,2 2 64 0,9 5 16 0,0 0 0 0,-2-11 240 0,2 11 256 16,7-9-48-16,5 3-16 0,5-2 0 0,5 5-16 16,3 1 0-16,4 1 0 0,3 1 144 0,0 1 48 15,-2 1 0-15,-1-1 0 0,-2 1-160 0,-1 2-16 16,-4 1-16-16,-2 0 0 0,-3-1 160 0,-1 1 48 15,-6 2 0-15,-3-3 0 0,-7-4-64 0,0 0 0 16,0 0 0-16,-8 14 0 0,-6-3-192 0,-9 2-128 16,-8 1 160-16,-7-3-160 0,-10-1 0 0,-6 2 0 15,0-3 0-15,-1 1 0 0,-1-4 0 0,5-1 0 16,5 2 144-16,8-5-144 0,8 1 240 0,6-2-48 16,5-2 0-16,6-1 0 0,4 0-64 0,9 2-128 0,0 0 176 15,0 0-176-15,11-9 0 0,6 3-272 0,3 0 16 0,7 0 16 16,3 2 240-16,5 1 0 0,3 1 0 0,3 1 0 15,2-3 0-15,4 0 0 0,0 2 0 0,-1-1 0 16,-3 2 0-16,-5 1 0 0,-5 0 144 0,-6 0-144 16,-2 0 128-16,-7 1-128 0,-5 1 0 0,-13-2 0 15,0 0 0-15,0 0 0 0,0 0 0 0,-12 7 0 16,-4-2 0-16,-3 2 0 0,-4-1-144 0,-6-2 144 16,-7-2-1536-1,-3 1-192-15,-5-2-64 0,6-1 0 0</inkml:trace>
  <inkml:trace contextRef="#ctx0" brushRef="#br1" timeOffset="103085.01">29232 15784 33695 0,'-48'-3'1488'0,"16"2"304"0,-1 2-1424 16,0 0-368-16,1 2 0 0,0-1 0 0,2 0 576 0,2-4 64 0,2-1 0 0,4-1 0 15,1-1-384-15,6 0-80 0,5-6-16 0,5 4 0 16,5-2-16-16,4 1 0 0,4-2 0 0,8 1 0 16,5-4-16-16,6 3 0 0,1 0 0 0,5-1 0 15,3 2 80-15,2 0 16 0,2 4 0 0,4 0 0 16,1-3 48-16,2 6 16 0,-1 0 0 0,-3 2 0 16,-1 3-96-16,-5-1-32 0,-5 1 0 0,-7-2 0 15,-4 4-160-15,-5-1 0 0,-4 2 0 0,-3 3 0 16,-9-9-128-16,-2 9-16 0,-3 3 0 0,-7 0 0 15,-9-1-48-15,-8 1-16 0,-9 0 0 0,-5-2 0 16,-6 3 48-16,1-6 16 0,0 2 0 0,-2-3 0 16,3 1 144-16,5 0 0 0,5-1 0 0,7 1 0 15,2-2 0-15,7 2 0 0,4 0 0 0,4-2 0 0,3-1-176 16,10-4-48-16,0 0-16 0,5 9 0 0,6-4-64 0,6 3-16 16,3-1 0-16,6-2 0 0,5 1 192 15,5 0 128-15,3-2-192 0,5 1 192 0,4 1-128 0,0-2 128 16,6-3 0-16,-1 0 0 0,-3-2-304 0,-3 0 48 15,-4-3 16-15,-1-2-15392 0</inkml:trace>
  <inkml:trace contextRef="#ctx0" brushRef="#br1" timeOffset="103538.97">31309 15912 11967 0,'0'0'1072'0,"-15"-4"-864"0,0 2-208 0,-1-1 0 16,1 2 5120-16,-1-1 992 0,-2 2 192 0,1 0 32 15,1 0-4816-15,2 0-976 0,2 0-192 0,3 0-32 16,9 0-48-16,-6-3 0 0,6 3 0 0,0 0 0 16,0 0-144-16,1-12-128 0,4 5 192 0,4-2-192 0,3 4 0 15,3-3 0-15,4 2 0 0,3 2 0 0,2-1 0 0,1 0 0 16,1 3 208-16,-1 1-64 0,-1 1-144 0,0 3 160 16,1 2-160-16,-4 0 160 0,-3 0-160 15,-4 4 0-15,-4-2 0 0,-5 4 0 0,-5-11 0 0,-4 14 0 16,-6 1 0-16,-5-1 0 0,-7 0-128 0,-3-1 128 15,-4-2 0-15,-2 3 0 0,-1 0 0 0,2-4 0 16,2 0 0-16,2-2 0 0,4-2 0 0,3-2 0 16,2 0 0-16,4 0 128 0,2 1-288 0,11-5-64 15,0 0-16-15,0 0 0 16,-8-3-400-16,8 3-96 0,0 0-16 0,0 0 0 16,10-7-208-16,6-1-32 0,3-5-16 15,4 1-13200-15</inkml:trace>
  <inkml:trace contextRef="#ctx0" brushRef="#br1" timeOffset="103938.7">32443 16068 11967 0,'0'0'528'0,"0"0"112"0,0 0-512 0,0 0-128 0,-9 5 0 0,9-5 0 0,0 0 3792 0,-9 3 736 16,9-3 144-16,0 0 16 16,-9 2-3440-16,9-2-688 0,-10 3-144 0,10-3-32 0,-10 0 320 0,10 0 64 15,-9 0 16-15,9 0 0 0,0 0-32 0,0 0-16 16,0 0 0-16,0 0 0 0,0 0-96 0,0 0 0 15,0 0-16-15,0 0 0 0,13 1-176 0,1-1-48 16,0 0 0-16,2 0 0 0,2 0-80 0,1 2 0 16,1-1-16-16,-1 1 0 0,1 3-48 0,-1 0-16 15,-2 1 0-15,-1 2 0 0,-4 0-96 0,0 4-16 16,-3-2 0-16,-3 4 0 0,-2 1-128 0,-4 3 0 16,-3 0 0-16,-3-1 0 0,-4 2-128 0,-5-1-64 15,-11 0-16-15,-2-3 0 16,-4 0-2352-16,-4-7-448 0</inkml:trace>
  <inkml:trace contextRef="#ctx0" brushRef="#br1" timeOffset="105179.36">23989 13668 10127 0,'-13'-2'448'0,"5"2"96"0,-1-1-544 0,2-2 0 0,-2 1 0 0,1-2 0 15,1 0 2944-15,-2 1 464 0,-1 2 112 0,-1-1 0 16,0-2-2432-16,1-1-512 0,-3 1-80 0,0 1-32 16,1 2-224-16,5 0-48 0,0 1-16 0,-1 0 0 15,0 0 112-15,1 0 32 0,-1 0 0 0,-1 0 0 16,4 1 16-16,-2 0 16 0,7-1 0 0,0 0 0 15,0 0 16-15,0 0 0 0,0 0 0 0,12-1 0 16,4 2 208-16,4-1 32 0,4-1 16 0,3 0 0 16,3 0-16-16,3 1 0 0,3 0 0 0,2-2 0 15,3-2-272-15,1 3-48 0,-2-1-16 0,-2-2 0 16,-2-1-64-16,-3-2-16 0,-1 1 0 0,-2 2 0 16,-2-2-32-16,-1 1-16 0,-3 0 0 0,-5 0 0 15,-1 0-144-15,-4 1 160 0,-1 4-160 0,-13 0 160 16,0 0-32-16,0 0 0 0,0 0 0 0,-10 0 0 0,-7 2 0 15,-7 2 0-15,-3 2 0 0,-5 1 0 0,-3 7-128 0,-7-5 0 16,-8 1 0-16,-6 0 0 0,-3-1 0 0,-1 2 0 16,1-6 0-16,5-1 0 0,3-1 192 0,8 2-32 15,7 0-16-15,7-3 0 0,3 1 64 0,7-2 16 16,5-2 0-16,5 0 0 0,9 1-224 0,0 0 0 16,0 0 0-16,0 0 0 0,16-4 0 0,2-1 0 15,1-4 0-15,3 3 0 0,9-3 0 0,1 2 0 16,2 2-128-16,3-2 128 0,2 0 0 0,5-2 0 15,3 2 0-15,0 0 0 0,-2-1 0 0,-4 0 0 16,-5-5 0-16,-6 4 0 0,-4 4 0 0,-6 0 0 0,-5 3 128 16,-3-4-128-16,-12 6 192 0,0 0-16 15,0 0 0-15,0 0 0 0,-9-1 176 0,-5 5 32 0,-7 1 16 16,-7 1 0-16,-7 6-400 0,-6-3 0 0,-3 1 0 0,2 1 0 31,2-4-768-31,7 0-16 0,4 1-16 0,10-4-10560 16,6-2-2112-16</inkml:trace>
  <inkml:trace contextRef="#ctx0" brushRef="#br1" timeOffset="105689.09">25836 13525 23951 0,'-21'-3'2128'0,"7"3"-1696"0,-5 0-432 0,3 0 0 0,2 0 1552 0,-2 2 240 15,0 0 32-15,-2 1 16 0,-1-1-960 0,0-1-192 16,1-1-48-16,0 0 0 0,1 0-400 0,1 0-96 15,2-1-16-15,2 1 0 0,12 0-128 0,0 0 192 16,0 0-192-16,0 0 192 0,0 0-192 0,0 0 0 16,9-2 0-16,6-1 0 0,3 2 0 0,6 0 0 0,2-1-192 0,2 2 192 15,-1 0 0-15,4 0 0 0,-2-4 144 0,-1 3-16 16,-3 1 128-16,-1-1 16 0,-1 1 16 0,0-3 0 16,0 2 32-16,-4-1 16 0,-2-1 0 15,-5 1 0-15,-1 0-112 0,-11 2-32 0,0 0 0 0,0 0 0 16,0 0 80-16,0 0 16 0,-14-1 0 0,-7 2 0 15,-5 2-288-15,-6 2 0 0,-4 2 0 0,-8 1 0 16,-8 4 0-16,-6-2 0 0,-3 1 0 0,0 3 0 16,0-4 0-16,7 2 128 0,4 2-128 0,7-4 0 15,5-1 256-15,6-4-64 0,5 0-16 0,6 0 0 16,3-2-176-16,4-1 0 0,4-1 0 0,10-1 0 31,0 0-368-31,0 0-48 0,0 0-16 0,17-1 0 0,5-1-304 16,5-5-64-16,1 0-16 0,5-4-14784 0</inkml:trace>
  <inkml:trace contextRef="#ctx0" brushRef="#br1" timeOffset="106202.72">27358 13507 17503 0,'-31'-2'768'0,"4"-2"176"0,-5-3-752 0,2 2-192 0,-1 3 0 0,4-1 0 16,5 1 3200-16,1-2 592 0,1 0 128 0,2 0 32 15,3 2-3056-15,2-3-624 0,4-3-112 0,4 3-32 16,5 5-128-16,0-12-272 0,4 2 64 0,6-2 16 16,4 0 192-16,5 1-144 0,4-5 144 0,6 2-128 15,7 3 128-15,3 1 176 0,1-3-48 0,2 4 0 16,0-1 304-16,0 6 48 0,-3-2 16 0,2 1 0 15,-1 0 80-15,2 2 32 0,-2 1 0 0,-3-1 0 0,-4 3-304 0,-4 3-64 16,-3-1-16-16,-5 1 0 0,-8-1-224 16,-13-2 0-16,0 0 0 0,0 0 0 0,-6 14 128 0,-8-2-128 15,-7-1 0-15,-8 3 0 0,-8-1 0 0,-5 0 0 16,-4 0 0-16,-2 3 0 0,-2-2 0 0,-1-2 0 16,-2 1 0-16,2 1 0 0,2 0 0 0,5-4 0 15,9 2 0-15,5-3 144 0,6 0-336 0,9-4-80 16,4-2-16-16,11-3 0 15,0 0-1616-15,0 0-320 0,11-1-64 0</inkml:trace>
  <inkml:trace contextRef="#ctx0" brushRef="#br1" timeOffset="106832.33">29012 13309 18431 0,'-25'-3'1632'0,"6"2"-1312"0,-4 0-320 0,1-1 0 0,3 4 2656 0,0-1 464 0,0 0 80 0,1 0 32 0,2 2-2096 0,2-2-432 16,2 1-64-16,12-2-32 0,-7-2-192 0,7 2-32 15,0 0-16-15,0 0 0 0,0 0-112 0,10 0-32 16,4-1 0-16,5 1 0 0,4 0 176 0,2-1 48 16,4-1 0-16,3 1 0 0,1 0 48 0,3 0 16 15,1 1 0-15,1-2 0 0,4-3-240 0,0 3-32 0,-2 1-16 16,2 1 0-16,2-2-224 0,-4 1 128 0,-4 0-128 0,-4 2 0 16,-7 0 128-16,-5 2-128 0,-4-2 0 0,-16-1 144 15,0 0-144-15,0 0 0 0,5 13 0 0,-9 1 128 16,-8-5-128-16,-8 3 0 0,-9 4 0 0,-8-1 0 15,-6-1-320-15,-2 1 48 0,1-1 16 0,3-1 0 16,0-2 80-16,7 1 32 0,4 0 0 0,5-1 0 16,6-1-176-16,5-1-48 0,4-2 0 15,10-7 0 1,0 0-528-16,0 0-128 0,4 9 0 0,6-1-16 16,4-6 416-16,4 0 96 0,6-2 16 0,4-2 0 0,5 2 512 0,5-2 224 0,4-5-16 0,5 2 0 15,5 2-208-15,0-3 0 0,-1 1 128 0,-1-1-128 16,-1-2-1424-1,0-3-336-15</inkml:trace>
  <inkml:trace contextRef="#ctx0" brushRef="#br1" timeOffset="107442.86">31054 13507 36511 0,'-28'-16'1616'0,"10"10"336"0,3 1-1568 0,3 2-384 0,12 3 0 0,0 0 0 16,0 0 256-16,0 0-48 0,0 0 0 0,0 0 0 15,13-2-208-15,5 2 0 0,3-2 0 0,5 0 0 0,0 1 0 0,6 0 0 16,0-2 0-16,3 1 0 0,4-2 160 0,-1 0-160 16,0 0 160-16,1 2-160 0,1-2 128 0,-1-1-128 15,1 2 0-15,-5 2 144 0,-4 0-144 0,-5 2 0 16,-4-2 0-16,-4 3 0 0,-6 1 0 0,-12-3 0 16,0 0 0-16,0 0 0 0,-3 10-128 0,-8 2-64 15,-9-2-16-15,-8 1 0 0,-6-3-128 0,-4 2-32 16,-4-2 0-16,2 2 0 0,1-3 208 0,3 5 160 15,2-3-208-15,6 2 80 0,3 1 128 0,8-6 0 16,1 2 0-16,5 0 0 0,5-1 0 0,6-7 0 16,3 9 0-16,5-5 0 0,6 1 0 0,4-3 0 15,4-2 0-15,5 0 128 0,4 1 480 0,2-1 96 16,7 0 32-16,2 0 0 0,1 0 304 0,3 3 64 16,-2-2 16-16,2 1 0 0,-4-1-432 0,-1 1-96 15,-2 1-16-15,-1 1 0 0,-1 2-576 0,-3-1 0 16,-2 4 0-16</inkml:trace>
  <inkml:trace contextRef="#ctx0" brushRef="#br1" timeOffset="111251.95">5597 16737 11055 0,'0'0'976'0,"0"0"-784"15,-4-10-192-15,1 3 0 0,1-2 1392 0,2 3 224 16,0-5 48-16,0 3 16 0,1-1-912 0,0 1-192 16,2-3-48-16,1 2 0 0,0-1-336 0,-4 10-64 15,5-6 0-15,-5 6-128 0,5-11 0 0,-5 11 0 16,7-5 0-16,-7 5 0 0,11-2 0 0,-11 2 0 15,10-4 0-15,-10 4 0 0,10-4 0 0,-10 4 0 16,11-4 0-16,-1 2 0 0,-1-2 176 0,0 1-176 0,0-4 160 0,3-1-160 16,0 2 336-16,2-6-16 0,2 2-16 0,-4 3 0 15,0-4-112-15,-1 5-32 16,-1 1 0-16,-1-1 0 0,0 1-160 0,-9 5 0 0,0 0 144 16,0 0-144-16,9 2 0 0,-9-2 144 0,6 13-144 15,-3 1 0-15,-3 2 176 0,-3 3-176 16,-2 3 160-16,-4 1-160 0,-3 4 256 0,-4-2-64 0,-3-1 0 0,-2 2 0 15,0-4 96-15,0-1 16 0,-1-5 0 0,3-3 0 16,1-2 288-16,3-4 64 0,2-5 16 0,4-2 0 16,9 0-160-16,-6-5-16 0,2-4-16 0,3-1 0 15,1-6-480-15,5-5 0 0,4-4 0 0,4 1 0 16,5-3-144-16,2 3 144 0,0 1-208 0,2-1 80 16,1 4 128-16,-4 3 0 0,1 6-144 0,-5 0 144 0,3 8 0 15,-4 3 0-15,-2 3-144 0,-2 8 144 0,-3-1 0 0,-2 6-192 16,-3 3 192-16,-5 8-160 0,-3 1 160 0,-4 4 0 15,-4 1-144-15,-4-1 144 0,-2-7-160 16,-3-2 160-16,0-3-208 0,1-8 80 16,4-5-384-16,2-8-80 0,2-9-16 15</inkml:trace>
  <inkml:trace contextRef="#ctx0" brushRef="#br1" timeOffset="112184.61">6717 15083 6447 0,'0'0'272'0,"0"0"80"0,0 0-352 0,-2-5 0 15,2 5 0-15,0 0 0 0,0 0 1920 0,0 0 304 16,-1-10 64-16,1 10 16 0,0 0-1472 0,0 0-304 15,0 0-48-15,3-8-16 0,-3 8-80 0,0 0 0 16,0-6-16-16,0 6 0 0,0 0-240 0,0 0-128 0,0 0 160 0,0 0-160 16,0 0 0-16,0 0 0 15,3-10 0-15,-3 10 0 0,0 0 0 0,0 0 0 16,4-8 0-16,-4 8 0 0,0 0 128 0,0 0-128 0,0 0 0 0,5-7 0 16,0-1 384-16,1-2-32 15,-1 1 0-15,1 1 0 0,0 3 32 0,2-1 16 16,0-2 0-16,0 3 0 0,1 1-224 0,2-2-48 0,-1 1-128 0,-1 2 192 15,1-1-192-15,-10 4 0 0,10-3 0 0,-10 3 0 16,0 0 0-16,10 3-128 0,-10-3 128 0,0 0-208 16,4 8-32-16,-4-8 0 0,-4 13 0 0,-1 1 0 15,-3 1 240-15,-2 2 0 0,-4-2 0 0,-1 0 0 16,-3 0 0-16,2 2 256 0,-2-2-48 0,4-3-16 16,2-2 272-16,4-4 48 0,0 2 16 0,8-8 0 0,0 0-144 15,0 0-48-15,0 0 0 0,0 0 0 16,2-12-176-16,6 0-32 0,2-2-128 0,2-4 192 15,-1-3-192-15,2 0 0 0,1-2 0 0,1 3 0 0,2-1 0 16,-3 3 0-16,0 2 0 0,-3 3 0 0,-1 6 0 16,-2 0 128-16,-8 7-128 0,0 0 0 0,10 7 224 0,1 1-48 15,-2 6-16-15,-4 2 0 0,-2 4-160 0,-3 3 0 16,-4 6 144-16,-2-2-144 0,-2 2 208 0,-2 2-16 16,1-7-16-16,0-3 0 0,-2-4 336 0,1-3 64 15,-1-1 0-15,4-7 16 0,7-6 80 0,0 0 16 16,0 0 0-16,0 0 0 0,0 0-272 0,-4-9-48 0,1-2-16 15,3-7 0-15,2-5-352 0,1-1 0 16,1 2 0-16,3 1 0 0,0-4 0 0,-2 5 0 16,3 2 0-16,-3 7 0 0,-2 1 0 0,-3 10 0 15,0 0 0-15,0 0 0 0,0 0 0 0,6 15 0 16,-2 4 0-16,-2 5 0 0,-4 4 0 0,-1 6 0 0,-2 1 0 0,0 2 0 16,-4-1-144-16,0-1 144 0,0-3-160 0,0-7 160 31,2-1-656-31,4-7-48 0,3-17 0 0</inkml:trace>
  <inkml:trace contextRef="#ctx0" brushRef="#br1" timeOffset="113098.03">10755 15186 20671 0,'-14'-7'912'0,"5"-1"192"0,0 3-880 0,2-5-224 15,-1 1 0-15,-1-1 0 0,3 3 400 0,1-4 48 16,1-3 0-16,0 2 0 0,0 1-320 0,2 5-128 16,2 6 128-16,0-12-128 0,0-1 160 0,2 3-160 15,1-2 192-15,2 1-192 0,1-1 192 0,3-2-64 16,1 1 0-16,2 2-128 0,-1-5 144 0,2 4-144 16,0-2 0-16,-1 2 144 0,2 2-144 0,-1 4-176 15,-2-3 48-15,1 4 0 0,-2 2 128 0,-1 1 0 0,-1 2 0 0,-1 1-128 16,-7-1 128-16,0 0 0 15,8 9 160-15,-3 5-160 0,-8 3 288 0,-2 5-32 0,-4 1-16 0,-3 1 0 16,-4-1 160-16,-1-1 48 0,-3-1 0 0,0-3 0 16,4-4 256-16,-1-3 64 0,2-2 16 0,2-4 0 15,2-3 176-15,11-2 16 0,-10-3 16 0,10 3 0 16,-9-7-608-16,5-1-112 0,4-6-16 0,4-3-16 16,1-3-240-16,5 0-128 0,4-1 128 0,2-3-208 15,3 1 64-15,2 2 16 0,-1 2 0 0,2 2 0 16,-1 2 128-16,4 2-160 0,-1 4 160 0,0 5-160 15,0 4-304 1,-2 3-64-16,-5 1-16 0,0 5-8544 0,-2 0-1696 0</inkml:trace>
  <inkml:trace contextRef="#ctx0" brushRef="#br1" timeOffset="113779.11">11307 16504 7359 0,'0'0'320'15,"-11"3"80"-15,-1-2-400 0,2-1 0 0,10 0 0 0,-9 0 0 0,9 0 4640 0,0 0 848 16,0 0 160-16,0 0 48 0,0 0-4240 0,0 0-848 16,0 0-160-16,1-11-48 0,3 2-256 0,2-4-144 15,3 0 160-15,2 3-160 0,0-3 0 0,3 1 0 16,0 0 0-16,0 0-160 0,0 1 160 0,0 2 0 15,-2 3-144-15,0 1 144 0,-2 4 0 0,0 3-176 16,-1 5 176-16,-4-1-128 0,-1 7 128 0,-5 2-192 16,-3 3 192-16,-4 5-192 0,-2 2 192 0,-5 6 0 15,-3 2 0-15,0 0-128 0,0-5 320 0,1 0 64 16,-1-4 0-16,2-4 16 0,4-2 464 0,2-5 96 16,2-3 0-16,8-10 16 0,0 0-176 0,0 0-32 15,0 0-16-15,0 0 0 0,10-13-432 0,3-5-64 16,5-5-128-16,2-2 176 0,4-2-176 0,3-2 0 15,3 2 0-15,0 1 0 0,-2 4 0 0,0 4 0 0,-2 2 0 0,1 4 0 16,-5 5 0-16,-5 5 0 0,-1 2 0 16,-4 4 0-16,-3 3 0 0,-4 4-192 0,-5 4 64 0,-1 3 128 31,-7 4-512-31,-1 4 0 0,-2 0 16 0,-6 3 0 16,-5-1-2320-16,-4-1-480 0</inkml:trace>
  <inkml:trace contextRef="#ctx0" brushRef="#br1" timeOffset="116234.8">23429 12589 9503 0,'0'0'416'0,"0"0"96"0,0 0-512 0,0 0 0 0,0 0 0 0,0 0 0 16,0 0 960-16,0 0 112 0,-7-2 16 0,7 2 0 15,0 0-240-15,0 0-32 0,0 0-16 0,0 0 0 16,0 0-128-16,0 0-32 0,0 0 0 0,0 0 0 0,0 0-64 0,0 0-32 15,0 0 0-15,0 0 0 0,0 0 160 16,0 0 48-16,10 5 0 0,3-1 0 0,1 0-48 0,2 1 0 16,3-2 0-16,2 0 0 0,-1 2-208 0,5-1-48 15,1 1-16-15,-2 0 0 0,1 3-176 0,2 1-48 16,-4-2 0-16,0 2 0 0,-2-4-208 0,0 3 176 16,0-2-176-16,0 6 160 0,0-4-160 15,0 4 0-15,-2-4 144 0,0 3-144 0,-1-2 0 0,-1 4 0 16,0-2 0-16,-2 0 128 0,-1 2-128 0,0 0 0 15,0-5 0-15,-1 2 0 0,1-3-256 0,2 3-80 16,2-3-16-16,1-1-12016 0</inkml:trace>
  <inkml:trace contextRef="#ctx0" brushRef="#br1" timeOffset="116764.78">24861 12404 16575 0,'0'0'1472'0,"0"0"-1168"0,0 0-304 0,0 0 0 0,0 0 1216 0,0 0 192 16,-5-8 48-16,5 8 0 0,0 0-416 0,0 0-80 16,0 0 0-16,10 0-16 0,0 3-368 0,4 3-64 15,-1 2 0-15,1 1-16 0,2 2-80 0,2 3-16 16,1-3 0-16,3 5 0 0,0-1-64 0,4 3-16 15,1 1 0-15,2-1 0 0,4-2-96 0,0-2-32 0,0-1 0 0,-1 0 0 16,-2 0-192-16,2 3 144 16,-4-7-144-16,4 0 128 0,-3-2-336 0,2 1-80 15,-1-3-16-15,1 0 0 16,-1-4-2144-16,1-1-432 0</inkml:trace>
  <inkml:trace contextRef="#ctx0" brushRef="#br1" timeOffset="117281.66">26898 12202 10127 0,'0'0'448'0,"0"0"96"0,0 0-544 0,0 0 0 0,0 0 0 0,0 0 0 15,0 0 3328-15,0 0 576 0,0 0 96 0,7 12 32 16,0-3-2672-16,3 3-528 0,2-5-96 0,2 5-32 15,2-3-64-15,3 0 0 0,3-1-16 0,2 1 0 16,3-2-144-16,3 2-32 0,5-3 0 0,2 4 0 16,1-2-256-16,4 1-64 0,0-3-128 0,0 2 192 15,-4 1-400-15,-1-2-96 0,1 2-16 0,0-3 0 16,0 2-2160-16,-1-3-432 0,14 0-96 16,-6-1 0-16</inkml:trace>
  <inkml:trace contextRef="#ctx0" brushRef="#br1" timeOffset="117821.66">28848 12298 7359 0,'-7'-9'320'0,"3"3"80"0,-1-2-400 0,0 5 0 0,5 3 0 0,0 0 0 0,0 0 4352 0,0 0 800 16,0 0 160-16,0 0 16 0,0 0-3808 0,11-6-768 15,-1 5-160-15,2 1-16 0,-1 1-320 0,2 3-64 16,1-1-16-16,0 3 0 0,4 4 48 0,-1-2 16 16,1 2 0-16,1 3 0 0,0-3 16 0,2 3 16 15,3 1 0-15,2-4 0 0,2 3-80 0,3 1 0 16,1-4-16-16,1 1 0 0,1 2-176 0,-1-3 0 16,-1 2 0-16,-2-4-176 15,3 3-432-15,-2 1-96 0,-3-3 0 0,-3 3-16 16,-2-3-1568-16,0 2-304 0,-5 3-64 0</inkml:trace>
  <inkml:trace contextRef="#ctx0" brushRef="#br1" timeOffset="118397.91">31131 12073 13823 0,'0'0'1216'0,"0"0"-960"16,-5-10-256-16,5 10 0 0,0 0 2304 0,0 0 432 15,0 0 80-15,0 0 0 0,0 0-1760 0,6 12-352 16,3 2-80-16,3 1-16 0,-1-3-272 0,2 4-48 0,3 0-16 0,2 2 0 16,0 2 16-16,2-2 0 0,2 0 0 15,1 0 0-15,0 0 80 0,1-1 16 0,3 0 0 0,-3 1 0 16,2-1 128-16,2 1 48 0,0-1 0 0,2-1 0 15,0 1-176-15,-2-2-48 0,-1-1 0 0,-1 3 0 16,0 0-336-16,-2-1 128 0,-2-4-128 0,-1 5 0 16,0 1 0-16,-2-2-240 0,-3 1 48 0,-1-2 0 15,-2-2-1360 1,-1 2-272-16,-4 0-48 0</inkml:trace>
  <inkml:trace contextRef="#ctx0" brushRef="#br1" timeOffset="120990.33">23437 14698 10127 0,'0'0'896'0,"0"0"-704"0,0 0-192 0,0 0 0 0,0 0 1632 0,0 0 288 0,0 0 64 15,0 0 16-15,10-10-832 0,-1 4-160 16,3-3-48-16,-2 2 0 0,2-2-272 0,2 0-64 0,2-5-16 0,1 1 0 16,4 0-176-16,-9 1-48 15,4 1 0-15,0-1 0 0,2-3 64 0,1-1 16 16,0-1 0-16,3-1 0 0,-2-1-64 0,22-18-16 15,-3 4 0-15,0 8 0 0,-3-3-384 0,0 5 0 16,0 2 0-16,-2 0 0 16,-1 8-1728-16,0 0-384 0</inkml:trace>
  <inkml:trace contextRef="#ctx0" brushRef="#br1" timeOffset="121481.99">25041 14291 24703 0,'-10'-11'1088'0,"10"11"240"0,-1-6-1072 0,1 6-256 0,4-12 0 0,3 3 0 16,5-4 512-16,3 2 32 0,3 1 16 0,3-3 0 0,3 3-432 0,3-3-128 15,1-1 0-15,0 0 0 0,-1-1-176 0,-1 1-80 16,0-1-32-16,-2 1-7472 16,1 1-1504-16</inkml:trace>
  <inkml:trace contextRef="#ctx0" brushRef="#br1" timeOffset="122089.32">27333 14171 11055 0,'-1'-8'976'0,"1"-1"-784"16,0 9-192-16,4-9 0 0,2-2 2976 0,2-1 544 16,2 0 128-16,0-4 0 0,1 2-2592 0,2 2-528 15,1 0-96-15,1-2-32 0,2 0-400 0,2 0 0 0,1 0 0 0,3 0 0 16,1-2 0-16,2 2 0 15,3 0 0-15,-1 2-176 16,-1-2-1184-16,-1 4-240 0,2 0-64 0</inkml:trace>
  <inkml:trace contextRef="#ctx0" brushRef="#br1" timeOffset="122567.06">29230 14300 24351 0,'-3'-11'1088'0,"3"11"208"0,-1-10-1040 0,3 1-256 16,3-5 0-16,3 2 0 0,2 2 768 0,2-4 112 15,2 0 16-15,1-1 0 0,3 0-640 0,2-1-128 0,0 0-128 0,3-2 176 16,0-1-176-16,0-3 0 0,-3 5 0 0,2 1 0 16,-3 0-160-16,0 1-16 0,0-2 0 0,-1 3 0 31,-3 5-288-31,-1-1-64 0,-1 4-16 0,3-2-7200 0,0 3-1456 0</inkml:trace>
  <inkml:trace contextRef="#ctx0" brushRef="#br1" timeOffset="123046.6">31174 14401 14735 0,'5'-17'640'0,"-1"3"160"0,1-4-640 0,5 1-160 0,3-1 0 0,4 1 0 15,2 2 3264-15,2-2 608 0,2 2 128 0,3 0 32 16,0 2-3152-16,2 4-624 0,0-1-128 0,2 4-128 16,1-1-368-16,1 4-160 0,1-1-48 0,-5 0-12000 15</inkml:trace>
  <inkml:trace contextRef="#ctx0" brushRef="#br1" timeOffset="125451.38">23398 15865 10127 0,'0'0'448'0,"0"0"96"0,0 0-544 0,0 0 0 0,0 0 0 0,0 0 0 16,0 0 2576-16,0 0 416 0,10-6 80 0,2-1 0 0,1 3-1968 0,1 2-400 15,1-2-64-15,4-2-32 0,3 1-112 0,2-1-32 16,2-2 0-16,0 1 0 0,4-4-208 0,-4 3-64 16,2-1 0-16,-1-1 0 0,-2-5-192 0,1 0 0 15,-1-2 128-15,2 3-128 0,1 3-176 0,1-2-80 0,-1 0 0 0,1 3-7264 31,1 1-1440-31</inkml:trace>
  <inkml:trace contextRef="#ctx0" brushRef="#br1" timeOffset="125954.6">25991 15716 11055 0,'0'0'480'0,"-8"-9"112"0,0 4-464 0,3-4-128 16,2 2 0-16,1 0 0 0,1-2 3296 0,2 3 640 15,1-3 128-15,1 2 32 0,2-7-2880 0,3 3-576 0,2 2-128 0,3-1 0 16,1-1-512-16,4-3 0 16,2-1 0-16,2 2 0 0,-1 0 0 0,5-1 0 15,0 4 0-15,1 2 0 0,0 0 0 0,1 0-160 0,0 4 32 0,0-1 0 31,-3 1-512-31,1 2-80 0,-1 0-32 0,2 1-10528 0</inkml:trace>
  <inkml:trace contextRef="#ctx0" brushRef="#br1" timeOffset="126573.76">28724 15478 7359 0,'0'0'656'0,"0"0"-528"16,5-7-128-16,1-2 0 0,4 0 3600 0,3 3 688 15,0-3 144-15,4 4 32 0,4-3-3536 0,0 2-704 16,2 1-224-16,3-3 128 0,0 2-128 0,1-3-128 16,0-1 128-16,-1-3-192 15,2 3-256-15,-1-2-48 0,1 3-16 0,-1 0 0 16,2 4-160-16,-1-1-32 0,1 2-16 0,-1 3-5200 15,0 1-1040-15</inkml:trace>
  <inkml:trace contextRef="#ctx0" brushRef="#br1" timeOffset="127034.49">31676 15403 26719 0,'0'0'2368'0,"2"-8"-1888"0,-1-5-480 0,4 0 0 0,3 6 1984 0,4-5 288 16,5-1 64-16,2 2 16 0,1-2-1840 0,4 1-352 0,3 0-160 16,4-2 128-16,2-1-128 0,4 0-176 0,2-2 48 15,3 2 0 1,-3 1-512-16,2-3-80 0,-3-2-32 0,-16 9 0 16,1 2-2064-16,2 0-432 0</inkml:trace>
  <inkml:trace contextRef="#ctx0" brushRef="#br1" timeOffset="128040.26">23260 16622 14735 0,'-14'-1'1312'0,"7"1"-1056"0,7 0-256 0,-9 3 0 0,1-2 1088 0,8-1 176 0,0 0 16 0,0 0 16 16,0 0-464-16,0 0-112 0,0 0-16 0,0 0 0 15,0 0-464-15,0 0-112 0,5-8 0 0,-5 8-128 16,10-3 0-16,1 0 0 0,-1 2 0 0,1 1 0 0,1 2 0 0,-1 1 0 15,-1 1 128-15,4 2-128 0,-1 3 128 16,1 4-128-16,1-3 144 0,3 4-144 16,1 2 160-16,1 2-160 0,1-1 160 0,2 0-160 0,-1 2 0 15,6-1 0-15,0-4 0 0,0 1 0 0,0-2 0 0,0 1 0 16,0 0 0-16,-1-1 0 16,-3-2-640-16,2 1-64 0,-2-5 0 0</inkml:trace>
  <inkml:trace contextRef="#ctx0" brushRef="#br1" timeOffset="128604.03">25541 16319 13823 0,'0'0'1216'0,"0"0"-960"0,-8-5-256 0,8 5 0 0,-6-6 2672 15,6 6 480-15,0 0 112 0,0 0 0 0,0 0-2064 0,0 0-432 0,0 0-64 16,0 0-32-16,9-2-416 0,1 2-64 16,1 4-32-16,1 0 0 0,2 2-160 0,3 3 0 0,3 1 144 0,1 1-144 15,2 3 0-15,-1 0 0 16,0 0 0-16,3 0 0 0,-2-1 0 0,-2 0 0 0,1-1-160 0,-3 2 160 31,-1 0-704-31,1 2-48 0,0-5 0 0,1 2-7232 16,0 0-1440-16</inkml:trace>
  <inkml:trace contextRef="#ctx0" brushRef="#br1" timeOffset="129038.81">27513 16584 12895 0,'0'0'1152'0,"0"0"-928"15,0 0-224-15,0 0 0 0,0 0 4176 0,0 0 800 0,0 0 144 0,0 0 48 16,0 0-4000-16,0 0-784 16,12 9-176-16,-1-2-16 0,2 0-192 0,1 1 0 15,1-1 0-15,3 4 128 0,0 1-128 0,1 1 0 0,0 0-192 0,3 1 192 32,1-3-656-32,1 3-16 0,1 0 0 0,3 0 0 15,0-2-352-15,3 0-80 0,0 2-16 0</inkml:trace>
  <inkml:trace contextRef="#ctx0" brushRef="#br1" timeOffset="130307.65">19544 17744 5519 0,'-16'-3'496'0,"6"3"-496"16,-1-1 0-16,-2-2 0 0,0-1 3424 0,2 2 592 0,-2-2 112 0,3 0 32 0,0 2-2816 0,0-3-576 16,1-1-96-16,-1 1-32 0,-1-2-304 0,1 0-64 15,0 1-16-15,-1-2 0 0,0 1-256 0,1 0 0 16,-1-1 0-16,-1 2 0 0,3 0 320 0,2 2-64 16,-2 0 0-16,4 3 0 0,5 1 176 0,0 0 16 15,0 0 16-15,0 0 0 0,0 0-192 0,0 0-32 16,0 0-16-16,16-2 0 0,2-1-224 0,5 3 128 0,4 0-128 0,2 0 0 15,4 0 400-15,0 0-16 16,0 0 0-16,1 1 0 0,1-1 48 0,-1 2 0 16,2-5 0-16,-2 2 0 0,0-3-32 0,-1 3 0 15,0-3 0-15,-3 1 0 0,-4 0-96 0,-3-2-32 16,-1 1 0-16,-3 1 0 0,-3 1-128 0,-3 0-16 0,-3 0-128 16,-10 2 192-16,0 0-192 0,0 0 144 0,0 0-144 0,0 0 128 15,-12 4 48-15,-9 1 0 0,-5 5 0 0,-6 0 0 16,-5 3-176-16,-5 3 128 0,-5 3-128 0,-3 2 128 15,-2 0-128-15,-4 2 192 0,-5-1-192 0,0-2 192 16,0 0-64-16,7-2-128 0,8-1 192 0,8-2-64 16,5-2 96-16,7-4 16 0,6 1 0 0,5-3 0 15,3-1-240-15,12-6 144 0,0 0-144 0,0 0 128 16,0 0-368-16,0 0-80 0,15 3 0 0,5-3-16 0,4-3-48 16,4-3 0-16,5 0 0 0,11-5 0 15,10-2-528-15,3-1-112 0,1-5-32 0</inkml:trace>
  <inkml:trace contextRef="#ctx0" brushRef="#br1" timeOffset="130827.9">30801 17016 14047 0,'-9'-10'624'0,"4"1"128"0,0 1-608 0,-2-3-144 16,1 4 0-16,-1-2 0 15,1 2-800-15,-1 2-192 0</inkml:trace>
  <inkml:trace contextRef="#ctx0" brushRef="#br1" timeOffset="131241.21">30496 16788 2751 0,'0'0'256'0,"0"0"-256"0,0 0 0 0,0 0 0 0,0 0 3712 0,0 0 704 15,0 0 144-15,0 0 32 0,0 0-3152 0,0 0-624 16,0 0-128-16,7 7-32 0,3-2-288 0,4 2-64 16,-2-2-16-16,4-3 0 0,1 2 208 0,3 3 32 15,2-2 16-15,3 2 0 0,3 3 32 0,6-2 0 16,2 2 0-16,2 3 0 0,5-2-48 0,7 3 0 15,3 2 0-15,1-6 0 0,-1 0-272 0,1 1-64 0,-4 0-16 16,1 1 0-16,0-3-400 0,1 1-80 16,0 0-16-16,-2-3-12352 0</inkml:trace>
  <inkml:trace contextRef="#ctx0" brushRef="#br1" timeOffset="131643.48">32137 16764 31839 0,'0'0'1408'0,"0"0"304"16,0 0-1376-16,0 0-336 0,0 0 0 0,12 11 0 0,4 2 192 0,-6-7-16 16,5 3-16-16,3 0 0 0,2 2-160 0,7-1 0 15,5 4 0-15,2 3 0 0,4-1-320 0,36 14 0 16,-7-2 0-16</inkml:trace>
  <inkml:trace contextRef="#ctx0" brushRef="#br1" timeOffset="135260.38">28971 16776 11967 0,'-12'-6'1072'0,"12"6"-864"16,-5-5-208-16,5 5 0 0,0 0 1504 0,0 0 256 15,-8-3 48-15,8 3 16 0,0 0-496 0,0 0-112 0,0 0 0 0,0 0-16 16,0 0-304-16,0 0-64 16,8 9-16-16,-1-2 0 0,3-1-48 0,-1 1 0 0,3 0 0 0,-1 4 0 15,2-1-400-15,1 3-96 0,2 0-16 0,4 3 0 16,0 2 0-16,3 3-16 0,1-1 0 0,1 3 0 15,-1-2 176-15,3 2 32 0,0-4 16 0,1-1 0 16,0-3-32-16,-2-2-16 0,1 1 0 16,0 0 0-16,0 0-256 0,-2-5-160 0,-1 1 192 0,0-4-192 15,-5 3-1104-15,2-4-336 0,-1 0-64 16</inkml:trace>
  <inkml:trace contextRef="#ctx0" brushRef="#br1" timeOffset="137280.04">5027 17839 4607 0,'-16'1'192'0,"4"3"64"0,0-3-256 0,0 2 0 0,2-2 0 0,2 3 0 16,1 0 3584-16,7-4 688 16,-8 7 128-16,8-7 16 0,-5 8-3376 0,1 2-672 0,4-10-144 0,-2 12-32 15,-1-1-192-15,2 0 144 0,1-11-144 0,0 12 128 16,1-2-128-16,0 1 0 0,-1-11 0 0,2 9-176 15,-2-9 176-15,1 13 0 0,-1-3 0 0,0 2 0 16,-1 3 0-16,-2-1 0 0,-1-1 128 0,2 2-128 16,-3 1 256-16,-2 3-32 0,0 3 0 0,-2 1 0 15,0 0 160-15,-1 0 16 0,0 1 16 0,1-3 0 16,0-1 32-16,4-3 16 0,0-3 0 0,0-5 0 16,5-9-192-16,0 0-32 0,0 0-16 0,0 0 0 15,0 0-224-15,0 0 0 0,0 0 128 0,0 0-128 0,11 3 0 0,-11-3 0 16,11-2 0-16,1 1 0 0,-1-1 0 0,1 0 0 15,0-1 0-15,4-3 0 0,0 5 0 0,3 1 0 16,0 0 0-16,4 1 0 0,1 3 0 0,6-1 0 16,0-1 0-16,2 0 0 0,1 0 0 0,3 2 0 15,-2-1 0-15,-1 2 0 0,-1-3 0 0,1 3 0 16,-3 3 0-16,2-2 0 0,-4-2 0 0,0 0 0 16,-1 0 0-16,-2-3 0 0,-3-1 0 0,-2-1 0 15,-1-2 0-15,-1 1 0 0,-3-2 0 0,-1 0 0 16,-1-1 0-16,-2 0 0 0,1 2 0 0,-3 1 0 15,-9 2 0-15,7-3 0 0,-7 3 128 0,0 0-128 16,0 0 0-16,0 0 0 0,0 0 144 0,0 0-144 16,0 0 128-16,0 0-128 0,-11-2 144 0,-1-1-144 15,1-1 160-15,1 4-160 0,1 0 128 0,-3 0-128 0,1 0 0 0,0-1 144 16,0 0-144-16,0-2 0 16,1-1 144-16,0 2-144 0,-1-5 0 0,3 2 0 0,0 2 0 15,0-5 0-15,3 0 0 0,3-1 0 0,-1-3 0 16,3-2 0-16,0 1 0 0,3 0 0 0,-2-3 0 0,3-2 0 15,0-2 0-15,2-2 0 0,2 0 0 0,-1 1 0 16,1-3 0-16,1 0 128 0,0-1-128 0,2 1 0 16,-1-4 0-16,0 3 0 0,1-3 0 15,-1 2 0-15,0-2 0 0,-1 4 0 0,1-1 0 0,0 2 128 16,-1-1-128-16,-3-2 0 0,-1 4 128 0,1 0-128 16,-1 2 192-16,-3-1-48 0,-3 4 0 0,-2 3 0 15,0 0 64-15,-4 1 16 0,-2 4 0 16,-2 1 0-16,-4 3 16 0,-2 4 0 0,-5 2 0 0,-2 3 0 15,-2 4 48-15,-4-2 16 0,0 5 0 0,-4 1 0 0,-3 3-48 16,-3 2-16-16,1 0 0 0,-9 4 0 0,-5-1 32 16,0 0 16-16,1 0 0 0,2 1 0 15,3 0-112-15,5-2-32 0,6 0 0 0,4 0 0 0,8 1-304 16,3-1-64-16,5-1-16 0,7 0-9536 16,1-2-1904-16</inkml:trace>
  <inkml:trace contextRef="#ctx0" brushRef="#br1" timeOffset="138471.29">11510 17990 19343 0,'-16'3'848'0,"4"0"192"0,-1 3-832 0,2 0-208 0,1-2 0 0,1 2 0 15,9-6 2560-15,-5 10 480 0,5-10 96 0,0 13 0 16,0-2-2544-16,1 2-592 0,3 4 0 0,1 0 0 15,-1 2 0-15,0 3 0 0,-1 4 0 0,0 0-144 0,-3 5-16 0,-1 0 0 16,2 0 0-16,-4 2 0 0,0 0-16 0,-3-180 0 16,1 361 0-16,2-184 0 15,-1-4 176-15,-1-4 0 0,1 1 0 0,1-2 0 0,2-3 0 0,1-5 0 16,0-2 0-16,0-11 128 0,0 0-128 16,0 0 0-16,0 0 128 0,0 0-128 0,13-1 0 0,-3-4 0 15,1-6 0-15,3-2 0 0,0-2 0 0,3 2 0 16,2 0 0-16,-1 1 0 0,0-4 0 0,-1 4 0 15,1-2 0-15,-1 0 0 0,-1 5 0 0,3-3 0 16,0 5 0-16,2-2 0 0,0 4 0 0,3 1 0 16,2 0 0-16,2 3 0 0,-2-1 0 0,5 2 0 15,-3 2 0-15,1-1 0 0,2 3 0 0,-3 0 0 16,-2-2 0-16,0 2 0 0,-6 4 0 0,-1-3 0 16,-1-3 0-16,-5 3 0 0,-2 0 0 0,-1 1 0 15,-3-3 144-15,-2 4-144 0,-5-7 224 0,5 9-64 16,1-3-16-16,-3 3 0 0,-3-9-144 0,0 0 0 15,-2 9 0-15,2-9 128 0,-2 10-128 0,2-10 0 16,0 0 0-16,-9 5 0 0,9-5 176 0,-10 1-48 16,10-1-128-16,-9-2 192 0,3-3-192 0,0-6 0 15,3 1 0-15,1-4 0 0,2-3 0 0,4-3-160 16,1 0 160-16,2-4-192 0,-1 0 32 0,2-4 0 0,-2 1 0 16,3-1 0-16,1 0 160 0,0-1-160 0,-2 2 160 0,2-2-160 15,-2 1 160-15,2 1 0 0,-3 1 0 0,4 2 0 16,-4 3 0-16,5 1 128 0,-2-4-128 0,0 3 176 0,-1 1 96 15,0 2 32-15,-3 0 0 0,-1 3 0 0,2 3 64 0,-1-1 16 16,-2 1 0-16,-2 5 0 16,-2 7 0-16,3-9 16 0,-3 9 0 0,-1-8 0 0,-2 3-32 0,3 5-16 15,-5-7 0-15,-6 3 0 0,-2 2-16 16,-2 2 0-16,-3 0 0 0,-4 0 0 0,-3 6-112 0,-8 2-32 16,-11 0 0-16,-3 3 0 0,-5-3 48 0,-1 4 0 15,-2-2 0-15,1 2 0 0,0 2 0 16,2 0 0-16,0-1 0 0,-3 2 0 15,-3-1-624-15,2-2-112 16,3-5-16-16,6 4-16 0,2-4-2224 0,7-3-448 0</inkml:trace>
  <inkml:trace contextRef="#ctx0" brushRef="#br1" timeOffset="142666.28">9199 13341 16527 0,'0'0'720'0,"-7"-7"176"0,0 2-720 0,7 5-176 15,-6-6 0-15,2-2 0 0,4 8 544 0,0 0 80 16,-5-8 16-16,5 8 0 0,0 0-64 0,0 0-16 16,-1-10 0-16,1 10 0 0,0 0-64 0,0 0-16 15,0 0 0-15,0 0 0 0,0 0-64 0,0 0-16 16,0 0 0-16,0 0 0 0,0 0 112 0,0 0 0 16,0 0 16-16,0 0 0 0,0 0-128 0,0 0-16 15,-5 12-16-15,1 2 0 0,0-2-176 0,0 9-48 16,-1 3 0-16,-1 9 0 0,-1 4 112 0,1 2 0 15,-2 7 16-15,2 1 0 0,0 3 48 0,-1 0 16 0,1 1 0 0,-3-2 0 16,0-2-160-16,0-2-48 0,2-5 0 16,-1-3 0-16,0-3-128 0,3 0 0 0,-1 1 144 0,1-9-144 15,-2-3 128-15,4-1-128 0,-2-3 160 16,1-3-160-16,0-5 192 0,1 0-64 0,3-11-128 0,0 0 192 16,0 0-64-16,0 0 0 0,0 0-128 0,0 0 192 15,0 0-64-15,0 0 0 0,0 0-128 0,0 0 192 16,0 0-192-16,3-11 0 0,-1 2 0 0,4-2 0 15,1 4 0-15,0-5 0 0,-1 1 0 0,0 3 0 16,-6 8 0-16,12-2 0 0,-1-2 0 0,1-2 0 16,-1 2 0-16,2 1-128 0,1 1 128 0,1-1 0 15,3-1 0-15,0 3 0 0,-1 1-128 0,2 0 128 0,3 0 0 16,0 1 0-16,-1 3 0 0,2 0 0 0,-4 1 0 16,3 1 0-16,-1 2 0 0,0-2 0 0,-1 3 0 0,-1-2 0 15,-1 2 0-15,-3-3 0 0,-5-2 0 16,1 0 0-16,-11-4 0 0,11 6 0 0,-5-2 0 0,-6-4 144 15,0 0-144-15,0 0 128 0,0 0 64 0,0 0 16 16,0 0 0-16,0 0 0 0,0 0-64 0,0 0-16 16,0 0 0-16,0 0 0 0,0 0-128 0,0 0 0 15,0 0 144-15,5-12-144 0,0 0 0 0,1-4 0 16,0 0 0-16,-2-1 128 0,1-1-128 0,0 2 0 16,0-2 0-16,1-1 0 0,-1-4 0 0,1-1 0 15,-1 1 0-15,1 2 128 0,-2-5-128 0,1 2 0 16,-1 0 0-16,-1-2 0 0,1 2 128 0,-1 3-128 0,1-2 128 0,-1 2-128 15,0 2 128-15,1 2-128 16,-2 0 160-16,0 2-160 0,1 0 192 0,0 1-64 16,0 1-128-16,-1 4 192 0,-1 0-192 0,-1 9 0 15,2-9 0-15,-2 9 0 0,0 0 0 0,0 0 0 0,0-9 0 0,0 9 0 16,0 0 0-16,0 0 0 0,0 0 0 0,0 0 0 16,0 0-128-16,0 0 128 0,0 0 0 0,0 0 0 15,0 0 0-15,0 0 0 0,0 0 0 0,0 0 0 16,0 0 0-16,0 0 0 0,-9-1 0 0,0 0 144 15,0-3 160-15,-1 1 16 0,-2 0 16 0,-5 0 0 16,-4-1 112-16,-4 2 0 0,-4-6 16 0,-6 3 0 16,2-1 32-16,-2-5 0 0,-4 4 0 0,5-5 0 0,0 5-240 15,1-2-32-15,2 3-16 0,5-1 0 16,1 3-208-16,3 3 0 0,0 0-192 0,3 2 192 16,1 2-2016-16,3 2-288 0,1-1-64 15</inkml:trace>
  <inkml:trace contextRef="#ctx0" brushRef="#br1" timeOffset="144227.21">22909 9825 22111 0,'0'0'1968'0,"-8"-3"-1584"0,1-2-384 0,7 5 0 0,0 0 336 0,0 0-16 16,0 0 0-16,0 0 0 0,0 0 192 0,0 0 48 15,4 10 0-15,1 4 0 0,1 3-256 0,2 3-48 16,1 4-16-16,2 6 0 0,2 3 48 0,2 0 16 16,1 0 0-16,4 0 0 0,2 1-128 0,-1 0-32 15,1 1 0-15,2-1 0 0,-2-1-144 0,0 0 0 16,-1-4 0-16,-2 3 128 0,0-1-128 0,-1-2 0 15,1-2-160-15,-1 0 160 16,-2-2-1408-16,1-4-176 0,-2 0-32 0</inkml:trace>
  <inkml:trace contextRef="#ctx0" brushRef="#br1" timeOffset="144749.1">24678 9534 24927 0,'0'0'1104'0,"0"0"240"16,-5 11-1088-16,2 4-256 0,3 3 0 0,4 3 0 0,3 1 352 0,2 4 16 15,1 3 0-15,3 2 0 0,4 3 32 0,1 1 16 16,-2 2 0-16,3 5 0 0,1 4-176 0,2 2-48 15,1 2 0-15,0-3 0 0,-2 1-192 0,2 2 128 0,0-2-128 16,0-1 0-16,1-1 0 0,0-4-208 0,3 4 16 16,0-6 0-1,-3 0-848-15,-1-2-176 0,0-6-16 0</inkml:trace>
  <inkml:trace contextRef="#ctx0" brushRef="#br1" timeOffset="145251.99">26185 9295 21183 0,'-9'-8'944'0,"9"8"192"0,0 0-912 0,0 0-224 0,0 0 0 16,8 10 0-16,2-1 1056 0,3 6 160 0,3 4 48 0,1 7 0 16,1 1-416-16,1 4-80 0,1 0 0 0,2 3-16 15,-2 2-272-15,3 4-48 0,-2 1-16 0,4 0 0 16,-3 5-256-16,1-3-160 0,-1 1 192 0,0-1-192 15,0 3 128-15,0-1-128 0,0 2 0 16,1-3 0-16,-2 1-288 0,2-5-112 16,-1 1-32-16,1-3-8304 0,-1-1-1664 0</inkml:trace>
  <inkml:trace contextRef="#ctx0" brushRef="#br1" timeOffset="145675.26">28364 9324 22111 0,'0'0'1968'0,"0"0"-1584"0,0 0-384 0,2 14 0 15,5 4 576-15,2 5 48 0,1 7 0 0,0 3 0 16,1-1-96-16,1 6-16 0,1 0 0 0,-1 4 0 16,1 3-128-16,1 0-48 0,0 5 0 0,4 0 0 15,0-3-192-15,-1 6-144 0,1 0 192 0,1 2-192 16,0 1 0-16,2 0 0 0,-4 0 0 0,3-2 0 16,0-1-640-1,-2 0-64-15,-2 2-32 0,2-2-7008 0,4-1-1392 0</inkml:trace>
  <inkml:trace contextRef="#ctx0" brushRef="#br1" timeOffset="146119.62">30820 8898 24879 0,'7'-5'1088'0,"0"3"256"0,2 0-1088 0,5 9-256 0,5 8 0 0,5 5 0 0,6 8 1216 16,2 3 192-16,1 4 48 0,0 7 0 0,0 3-944 0,5 9-192 16,2 9-48-16,0 3 0 0,2 6 48 0,0 6 16 15,2-1 0-15,0 6 0 0,4-3 112 16,1 3 32-16,-1-3 0 0,-2 1 0 0,-3 3-160 0,0-2-16 15,-3 1-16-15,-1-5 0 0,-3 2-288 0,-3-3 0 16,0 3 0-16,-4 0 0 16,-4-6-1568-16,-4 0-320 15,-6 0-64-15</inkml:trace>
  <inkml:trace contextRef="#ctx0" brushRef="#br1" timeOffset="148079.9">11443 17920 15135 0,'0'0'672'0,"0"0"144"0,0 0-656 0,0 0-160 16,1-10 0-16,-1 10 0 0,-3-9 560 0,3 9 80 0,-3-10 0 0,-1 4 16 15,-3-1-160-15,2 0-48 0,-1 2 0 0,1-3 0 16,-1 0-160-16,2 3-32 0,4 5-16 15,0 0 0-15,-2-9-48 0,2 9 0 0,0 0 0 0,0 0 0 16,0 0 128-16,0 0 32 0,0 0 0 0,0 0 0 16,11 2-48-16,-1 4-16 0,-3-1 0 0,1 8 0 15,0 3 80-15,-2 6 16 0,0 2 0 0,-1 5 0 16,-2 0 0-16,-3 7 0 0,-3 6 0 0,1 3 0 16,-3 4 16-16,-3 3 16 0,-2 2 0 0,0-2 0 0,-2-7 16 15,1-3 0-15,-2-5 0 0,2-4 0 0,-1-2 112 0,2-3 32 16,1-4 0-16,2-2 0 0,-1-2-224 15,0-6-32-15,5-3-16 0,3-11 0 0,0 0-304 0,0 0 160 16,0 0-160-16,0 0 128 0,0 0-128 0,0 0 0 16,7-6-192-16,5-6 192 0,2 0-192 0,5 0 192 15,1-2-192-15,4 3 192 0,3 1-176 16,2-2 176-16,3 3-128 0,-2 1 128 0,0 2 0 0,0 3-128 16,2 0 128-16,-2 1 0 0,1-2 0 0,1 1 0 15,1 2 0-15,0 0 0 0,0-1 0 0,-3 2 0 16,3 0 0-16,-1 2 0 0,0-1 0 0,-1 0 0 15,-2 2 0-15,-1-1 0 0,-3 0 0 0,-2-1 0 16,-3-4 0-16,-1 2 0 0,1 2 0 0,-5 1 0 16,-1 0 0-16,-2 2-128 0,1 0 128 0,0 0 0 15,-3 4 0-15,-1-1 0 0,-1-2-160 0,-1 2 160 16,-7-7-192-16,7 7 192 0,-7-7 0 0,0 0 0 16,0 0 192-16,3 7-48 0,-3-7 208 0,0 0 32 15,0 0 16-15,0 0 0 0,0 0 32 0,0 0 0 0,0-8 0 0,-1-3 0 16,-4 1-48-16,-1-5 0 0,-2-5 0 0,0-5 0 15,-2-1-96-15,0-3-32 0,-1-6 0 0,-1 0 0 16,1-1 0-16,2-1 0 0,0 0 0 0,3 0 0 16,2 2-256-16,1 1 0 0,2 1 128 0,1 3-128 15,1 2 0-15,1 3 0 0,0-3 0 0,1 4 0 16,-2 2 0-16,4 2-144 0,-1 0 144 0,1 4 0 16,-3 1 0-16,0 1-160 0,1 1 160 0,0 4 0 15,-2-1-192-15,1 4 192 0,-2 6-192 0,0 0 192 0,1-10-160 16,-1 10 160-16,0-7-128 0,0 7 128 0,0 0 0 0,0 0-160 15,-1-10 160-15,1 10 0 0,0 0 0 0,0 0 0 16,0 0 0-16,0 0 0 0,0 0 0 0,-9-4 144 16,9 4-144-16,-9 0 192 0,-1 2-16 0,-1 0 0 15,1-1 0-15,-4 6 0 0,-1-2 80 0,-5 5 32 16,-4-2 0-16,-4-1 0 0,-4 1 48 0,-1-4 16 16,-3 1 0-16,-1 2 0 0,-1-1-48 0,-3 2-16 15,1 0 0-15,0 5 0 0,0-2-288 0,-2 4 128 16,-1 1-128-16,1 0 0 15,1 1-1296-15,7-2-368 0,3-5-80 0</inkml:trace>
  <inkml:trace contextRef="#ctx0" brushRef="#br1" timeOffset="149566.67">4866 17634 1839 0,'-12'-2'0'0,"5"-1"160"0,-3-1-160 0,1 2 0 0,9 2 0 0,-8-7 0 16,3 2 4064-16,1-2 784 16,0-1 144-16,2-2 48 0,-1 2-3536 0,2-2-704 15,-2 2-144-15,2-2-16 0,1 3-448 0,0 7-64 16,0-10-128-16,0 10 176 0,1-8-176 0,-1 8 0 0,0 0 0 0,0 0 0 15,0 0 0-15,0 0-224 0,0 0 48 0,0 0 16 16,0 0 0-16,0 0 0 0,9 5 0 0,-9-5 0 16,8 10 160-16,-2 0 0 0,-1 3 128 0,1 4-128 15,-1-1 336-15,-3 3 0 0,2 0 0 0,-1 5 0 16,-1 6 96-16,-1 0 16 0,-1 2 0 0,0 5 0 16,-1 3-144-16,0 1-32 0,0 6 0 0,-2 0 0 15,0 5-112-15,1 0-32 0,1 0 0 0,-3-1 0 0,1-2-128 16,1-5 0-16,-1 2 0 0,-1-5 128 0,2-5-128 0,-3 1 0 15,1-2 0-15,1-1 0 16,-3-2 0-16,2-4 0 0,0-2 0 0,1-4 0 0,-1-4 0 0,1-3 0 16,-2-4 0-16,3 0 0 15,2-11 0-15,0 0 128 0,0 0-128 0,0 0 0 0,0 0 128 0,0 0-128 16,0 0 0-16,0 0 128 0,0 0-128 0,7-9 0 16,0 0 0-16,4-4 0 0,-2 2 0 15,4-1 0-15,1 1 0 0,3 2 0 0,0-4 0 0,3 4 0 16,2-2 0-16,2 2 0 0,-1 0 0 0,5 1 0 15,0 0 0-15,2 1 0 0,3-3 0 0,2 5 0 16,3 0 0-16,-3-2 0 0,-1 2 0 0,-3 0 0 16,1-4 0-16,1 6 0 0,1 0 0 0,1 2 0 15,-2 1 0-15,0 2 0 0,1 0 0 0,-1-1 0 0,0 1 0 0,0 0 0 16,0-2 0-16,0 1 0 0,-2-1 0 0,-4 0 0 16,-3 0 0-16,-3 5 0 15,-3-2 0-15,-4-1 0 0,-4 1 0 0,-1 0 0 16,-2 4 0-16,-7-7 0 0,0 0 0 0,0 0 160 0,0 0-16 0,0 0 0 15,0 0 176-15,0 0 16 0,0 0 16 0,0 0 0 16,0 0 0-16,0 0 0 0,-13 2 0 0,1-2 0 16,1-1-64-16,0-5-16 0,2-2 0 0,0-6 0 15,2-5-80-15,2 0 0 0,-1-8-16 0,3-3 0 16,2-8-176-16,0-8-192 0,0-2 32 16,-1-4 16-16,5-2-16 0,1 3 0 0,2 0 0 0,0 3 0 15,1 6 160-15,2 2-192 0,-2 4 192 0,0 4-192 0,-1 0 336 16,0 2 64-16,1 3 16 0,-2 2 0 0,0 2 80 15,0 4 16-15,0 2 0 0,-2 5 0 0,-2 1-32 0,-1 0 0 16,-1 3 0-16,1 8 0 0,-3-10 128 0,-1 5 32 16,-2-3 0-16,-3 3 0 0,-2 3 64 0,-5-2 0 15,-3-1 16-15,-4 2 0 0,-1 2-80 0,-3 1-32 16,0-1 0-16,-4 5 0 0,2 2-224 0,-2-1-32 16,-2 0-16-16,-1 7 0 15,-3-1-512-15,-1 3-96 0,-1 4-32 0,-2 7-10464 16,-4 4-2096-16</inkml:trace>
  <inkml:trace contextRef="#ctx0" brushRef="#br1" timeOffset="150599.63">23284 18138 1839 0,'0'0'160'0,"0"0"-160"0,-5-6 0 0,2 0 0 0,3 6 3216 0,-2-8 624 16,2 8 112-16,4-10 16 0,1 1-3168 0,2-2-640 16,0 2-160-16,2-2 0 0,-1 0 0 0,1-3-224 15,-2-1 48-15,3 0 16 0,-3 1 160 0,0 3 0 16,1-6 0-16,0-1 0 0,-2 0 304 0,0 1 80 16,-1 1 32-16,2 0 0 0,-1-1 544 0,-1 3 128 15,2 2 0-15,-4-2 16 0,1-3 16 0,1 2 0 16,-2 2 0-16,2 2 0 0,0-1-208 0,0 5-32 15,0-2-16-15,-5 9 0 0,0 0-160 0,7-4-48 16,-7 4 0-16,8-4 0 0,-8 4-144 0,13 0-16 16,-1 3-16-16,3 4 0 0,4 6-112 0,5 6-32 15,1 5 0-15,7 5 0 0,-1 6-144 0,-1 0-16 0,-1 6-16 0,-1 5 0 16,-1-2 80-16,0 3 16 16,0-5 0-16,-1 3 0 0,0-6-256 0,-2 1 144 0,0-6-144 15,-1 0 128-15,-2-3-128 0,2-5 0 0,-1 1 144 16,1-4-144-16,0 0 0 0,0-3 0 0,1-5 0 0,0-1 0 31,1 0-496-31,-1-5-160 0,1 2-48 0,-5-6-9360 0,0-3-1888 0</inkml:trace>
  <inkml:trace contextRef="#ctx0" brushRef="#br1" timeOffset="151038.09">26192 17863 9215 0,'0'0'816'0,"0"0"-656"16,0 0-160-16,0 0 0 0,0 0 5136 0,0 0 1008 15,0 0 192-15,5 15 32 0,4 3-5152 0,3 4-1024 0,0 2-192 16,2 4 0-16,0-2 0 0,2 5 0 0,3 2 128 0,0 1-128 15,-1 2 256-15,1 1-64 0,-1 2 0 0,1-2 0 16,1 1-192-16,1 0 0 0,-1 0 128 0,2 2-128 16,-5-3 0-16,2 2-128 0,2 1 128 0,-1 0-208 15,-1-2-512 1,0 0-112-16,0-4 0 0,2-3-16 0,3 0-1200 0,-3-8-256 16,4-6-32-16,0-4-16 0</inkml:trace>
  <inkml:trace contextRef="#ctx0" brushRef="#br1" timeOffset="151454.62">28581 17982 19343 0,'0'0'1728'0,"0"0"-1392"0,-5-8-336 0,5 8 0 16,0 0 3312-16,0 0 592 0,0 0 112 0,0 0 16 15,0 0-3264-15,0 0-768 0,0 0 0 0,10 6 0 16,0 3 0-16,-1 2 0 0,2 6 0 0,0 3-160 16,2 6 160-16,-1 2 128 0,4 6-128 0,-2 5 176 15,1 2-176-15,1 0 192 0,1 1-192 0,1-1 192 16,0-1-64-16,2 1-128 0,1-3 192 0,1 1-64 16,-2-1-128-16,1-1 0 0,-1 0 0 0,-1-4 128 15,-1-2-128-15,0 0-224 0,-3 0 48 0,-1-2 16 16,1-5-1760-16,-1-2-368 0,2-1-64 0,-1-5-16 0</inkml:trace>
  <inkml:trace contextRef="#ctx0" brushRef="#br1" timeOffset="151780.41">30513 18079 30399 0,'0'0'2704'0,"11"-4"-2160"16,0-1-544-16,4 6 0 0,4 3 960 0,3 3 64 15,-1 0 32-15,4 6 0 0,-2 2-912 0,1 3-144 16,-1 1 0-16,1 5-160 0,0 4 160 0,0 1 0 0,-1 1 0 0,0 3 0 16,1 1 0-16,1 0 0 0,1 3 0 0,-1-1 0 15,-1-1 0-15,-1 5 0 0,-1 4 0 0,-2-2 0 16,-1-4-656-16,-2 3-112 0,-1 2 0 0,0-6-8816 16,-5-6-1744-16</inkml:trace>
  <inkml:trace contextRef="#ctx0" brushRef="#br1" timeOffset="152036.94">32215 18553 7359 0,'0'0'656'0,"13"5"-528"16,2 0-128-16,-4 0 0 16,5 8 6784-16,4 2 1344 0,6 4 256 0,3 4 48 0,4 8-6768 0,3 2-1344 15,2 1-320-15,32 32 0 0,-12-5 0 0,-8-6 0 16,-7-4 0-16,-5-4 0 16,-5 0-1008-16,-15-24-144 0,-4 5-16 0</inkml:trace>
  <inkml:trace contextRef="#ctx0" brushRef="#br1" timeOffset="154198.74">23881 14889 6447 0,'0'0'272'0,"0"0"80"0,0 0-352 0,0 0 0 15,0-8 0-15,-2-2 0 0,2 2 1136 0,0 8 144 16,0-11 48-16,2 2 0 15,0-2-1584-15,-1 3-320 0,1-2-64 0,-4 3-16 16,2 7-512-16,2-11-112 0,-2 3 0 0,0 8-16 0,-3-10 1488 0,3 10 320 0,0 0 48 0,-4-6 16 16,4 6 1120-16,0 0 224 0,0 0 64 15,-6-7 0-15,6 7-592 0,0 0-112 0,0 0-32 0,0 0 0 16,0 0-480-16,0 0-80 0,0 0-32 0,0 0 0 16,0 0-112-16,-6 8-32 0,6-8 0 0,-5 5 0 15,5-5-80-15,-6 9-32 0,6-9 0 0,-5 9 0 16,5-9-64-16,-5 13-16 0,1-3 0 0,1 0 0 15,-1 0 96-15,-1 0 16 0,-2 4 0 0,1 3 0 16,-2-2-64-16,0 3-16 0,-1 1 0 0,-2 3 0 16,0 3-192-16,0 3-32 0,-1-1-128 0,-1 2 192 0,-1 4-192 15,0-1 128-15,0-3-128 0,2 0 0 0,-2 0 192 0,0-4-48 16,0-4-16-16,2-1 0 0,0 1-128 0,2-1 0 16,1-5 144-16,0 1-144 0,-1-4 0 0,3 1 0 15,2-4 0-15,5-9 128 0,0 0-432 16,0 0-80-16,0 0 0 0,0 0-7920 15,13-10-1568-15</inkml:trace>
  <inkml:trace contextRef="#ctx0" brushRef="#br1" timeOffset="154793.24">25767 14746 21071 0,'0'0'928'0,"0"0"208"0,0 0-912 0,0 0-224 16,0 0 0-16,0 0 0 0,0 0 464 0,0 0 48 15,-4 9 16-15,0-2 0 0,1 4 16 0,-1-1 0 16,0 2 0-16,-1 3 0 0,-4 3 96 0,1-1 32 0,-2 4 0 0,-1 3 0 16,-3 3-144-16,-2-1-16 0,1 4-16 0,-1 1 0 15,0 2-208-15,1 2-32 0,0 0-16 0,1-2 0 16,0-1-240-16,1-1 0 0,1-5 128 0,1 1-128 16,4-4-448-1,2-1-144-15,1-5-32 0,3-1-7920 0,2-4-1584 0</inkml:trace>
  <inkml:trace contextRef="#ctx0" brushRef="#br1" timeOffset="155419.28">28382 14638 22047 0,'-13'0'976'16,"13"0"208"-16,-10 5-944 0,1 0-240 0,1 3 0 0,2 1 0 0,-2-5 480 0,1 2 48 15,-1 3 16-15,0 1 0 0,0-1-32 0,-1 3-16 16,0-5 0-16,0 6 0 0,0-2 80 0,-1 5 0 16,-2 0 16-16,2 3 0 0,-3 3-240 0,1 2-48 15,-1-1-16-15,0 4 0 0,1-2-288 0,0 2 128 0,2-2-128 0,1-1 0 16,1 2-128-16,3-5-144 0,0-2-32 0,3 0 0 31,0-1-2048-31,2-1-400 0</inkml:trace>
  <inkml:trace contextRef="#ctx0" brushRef="#br1" timeOffset="156009.79">30066 14717 7359 0,'0'0'320'0,"0"0"80"0,-8 0-400 0,8 0 0 0,-9-1 0 0,9 1 0 16,0 0 4656-16,0 0 848 0,-9 4 160 0,9-4 32 15,-6 7-4432-15,1 5-896 0,3-1-176 0,-2 1-48 16,-1 0-144-16,1 1 0 0,-1 0 0 0,-2 3 0 15,-2 2 0-15,1 1 0 0,-4-2 0 0,3 0 0 16,0 2 0-16,0 1 0 0,2-1 0 0,-1 1 0 16,-1-1-416-16,3 1-64 0,1 1-16 0,-2 0 0 15,0 2-1744-15,0 0-336 16,-1 2-80-16,1-4-16 0</inkml:trace>
  <inkml:trace contextRef="#ctx0" brushRef="#br1" timeOffset="156681.03">31954 14765 9215 0,'0'-10'816'0,"-2"1"-656"16,0 0-160-16,0-1 0 0,2 4 3680 0,2 0 704 0,0-2 144 0,-2 8 16 16,0 0-3088-16,0 0-624 15,0 0-128-15,0 0-32 0,-1 11-128 0,-3 3-32 16,-3 4 0-16,-2 2 0 0,1 2-224 0,-1 2-48 0,-1 5-16 0,0-2 0 16,-2 1-224-16,-2 3 0 0,-2-1 0 0</inkml:trace>
  <inkml:trace contextRef="#ctx0" brushRef="#br0" timeOffset="167983.28">22978 15986 15087 0,'0'0'656'0,"-6"-3"160"0,-3-2-656 0,9 5-160 0,-4-6 0 0,4 6 0 15,0 0 592-15,0 0 96 0,0 0 16 0,0 0 0 16,0 0-480-16,0 0-96 0,0 0 0 0,0 0-128 16,0 0 192-16,8-4-64 0,-8 4 0 0,7-8-128 15,-7 8 416-15,9-6-32 0,1 2 0 0,-10 4 0 16,11-6 192-16,-3 1 16 0,3 1 16 0,-1 0 0 16,-1-1-32-16,0 1 0 0,-1 2 0 0,3-1 0 15,1-1-64-15,2 0-32 0,-2 3 0 0,0 0 0 16,2-2 32-16,0-1 16 0,0 1 0 0,0-5 0 15,0 2 0-15,2-1 0 0,0-2 0 0,2 4 0 0,2-4-128 16,2 3-16-16,2 1-16 0,1-1 0 0,2 1-176 0,-1 1-48 16,2-3 0-16,0 2 0 0,2 1-144 0,2 1 0 15,1-2 0-15,2 0 0 0,1-1 0 0,-4-1 128 16,-3-2-128-16,2 4 0 0,-5-4 0 0,2 3 0 16,1-3 128-16,-1 1-128 0,0 2 0 0,2-3 192 15,-1 2-192-15,1-1 192 0,0 0-64 0,1-2 0 16,0 2 0-16,2-3 0 0,-1 2 80 0,1-4 16 15,-4 2 0-15,-2 0 0 0,-1-1-48 0,-3 0-16 16,-1 2 0-16,1-1 0 0,-3 2-160 0,4-3 160 16,-1 2-160-16,1 1 160 0,0-3-160 0,2 3 128 15,-1-1-128-15,2 3 128 0,1-2-128 0,1 2 0 0,2-1 144 16,-2 0-144-16,1 2 0 0,-2-3 0 0,-1 3 0 16,0-2 128-16,-3 2-128 0,-1 1 0 0,-2-4 0 0,0 2 0 15,-2-1 0-15,1 0 0 0,2 2 128 0,-2-6-128 16,-2 1 128-16,0 1-128 0,2-3 160 0,-1 1-160 15,1 2 192-15,0-5-48 0,-1 0-16 0,0 1 0 16,0 0 48-16,0 1 0 0,-1-1 0 16,-1 0 0-16,1-2-16 0,-1-1 0 0,-3 2 0 0,0 0 0 15,0-1 32-15,1-2 16 0,-2 1 0 0,-1-1 0 16,2 1-16-16,-1 1-16 0,-2-2 0 0,-2 2 0 16,3-1-176-16,-1 2 160 0,-3 1-160 0,2-1 160 15,0-1-160-15,0 0 0 0,1-1 0 0,0 1 0 16,0-1 0-16,2-1 0 0,0 1 0 0,0 0 0 15,-3 1 0-15,1 2 0 0,2-3 0 0,0 0 0 16,-1 1 0-16,2 1 0 0,2 1 0 0,-2 0 0 0,2 0 0 16,1-1 0-16,-1-2 0 0,2 0 0 0,0 2 0 15,2 0 0-15,2-2 0 0,-2 1 0 0,0-3 0 16,1 2 0-16,0 1 128 0,1 1-128 0,-3-3 0 0,1 1 0 16,-1 2 0-16,-1-2 0 0,-1 0 0 0,0-1 0 15,1 0 0-15,3 0 0 0,0-1 0 0,1 1 0 16,-2 1 0-16,2 0 0 0,1 2 0 0,1 1 0 15,0 1 0-15,3 0 0 0,-2-2 0 0,2 4 0 16,-1 2 0-16,1-4 0 0,0 0 0 0,0 3 0 16,0-2 0-16,0 3 0 0,-3-4 0 0,0-1 0 15,1 1 0-15,0 2 0 0,0-2 0 0,2 0 0 16,0-1 0-16,1 2 0 0,1-1 0 0,2 4 0 0,-1-2 128 16,2 2-128-16,1-3 0 0,0-2 128 0,0 5-128 15,0-1 0-15,-2 3 0 0,-2-2 0 0,-3 2 0 16,0-2 0-16,-1 3 0 0,1-4 0 0,-1 2 0 15,2-1 0-15,-4 2 0 0,2 0 0 0,1 0 0 16,-1 2 0-16,-1 0 0 0,3-2 0 0,0 2 0 0,1 3 0 16,-3-2 0-16,4-1 0 0,-1 2 0 0,0 1 0 15,0-1 0-15,0 2 0 0,0-3 0 0,-1 0 0 16,-2 0 0-16,1 1 0 0,-1 0 0 0,0 2 0 16,2 0 0-16,0-1 0 0,-1 1 0 0,0-2 0 15,2 3 0-15,-1 0 0 0,1-2 0 0,-1 1 0 16,4-2 0-16,-1 2 0 0,-2 0 128 0,2-1-128 15,1 0 0-15,-4-1 0 0,0-1 0 0,-2 3 0 0,-1 0 0 16,1 0 0-16,-1-1 0 0,1 4 0 0,2-2 0 16,0 0 0-16,0-2 0 0,1 1 0 0,0 0 0 15,3 1 0-15,2 1 0 0,1 0 0 0,-1-1 0 16,3 2 0-16,-4-2 0 0,-2 0 0 0,-1 0 0 0,-3 0 0 16,-2 0 0-16,-1 0 0 0,1-2 0 0,-2 2 0 15,-2 2 0-15,0-2 0 0,-2-2 0 0,-1 1 0 16,-2 1 0-16,-1 0 0 0,-3 0 0 0,-2 0 0 15,-9 0 0-15,0 0 0 16,0 0-1136-16,0 0-96 0,0 0-32 0,2 13-9440 16,-6-3-1904-16</inkml:trace>
  <inkml:trace contextRef="#ctx0" brushRef="#br0" timeOffset="169898.2">24755 8870 23439 0,'-11'-14'1024'0,"6"9"240"0,1-4-1008 16,-3 4-256-16,1-1 0 0,6 6 0 0,-10-4 256 0,1 1 0 15,1 0 0-15,8 3 0 0,-8 0-128 0,0 0-128 16,0 0 176-16,-2 0-176 0,1 0 0 0,-2 1 0 16,-1 0 0-16,0 3 0 0,-1 0 0 0,-1 2 0 0,0-1 0 0,0 4 0 15,-1-4-144-15,1 4 144 0,1 1-128 16,-1 3 128-16,1-4 0 0,4 4-160 0,-1-5 160 0,3 4 0 15,0 2 0-15,2 1 0 0,0-3 0 0,1 2 0 16,2 1 0-16,-1-1 144 0,3 1 16 0,0 3 0 16,1-3 256-16,2 3 48 0,1 1 16 0,-2 1 0 15,3-2-48-15,1 2-16 0,0 3 0 0,2 1 0 16,0 1-96-16,1-4-32 16,1 2 0-16,2 1 0 0,1 0-96 0,-1 3-32 0,4 1 0 0,-4 4 0 15,2-3-160-15,3 3 0 0,-1 0 144 0,1 1-144 16,-1-2 0-16,2 1 128 0,0 0-128 0,0 2 0 15,-3 3 160-15,0-1-32 0,-1-1-128 0,0 1 192 16,-1-2-192-16,2 3 144 0,-3 1-144 0,2-1 128 16,0-5 0-16,1 2 0 0,0 1 0 0,0 0 0 15,1-1 48-15,1 2 0 0,0 0 0 0,1 1 0 0,-2-2 32 0,2 1 16 16,1-1 0-16,0 2 0 0,-1 0-16 16,2 1 0-16,3 0 0 0,0-1 0 0,1-4-64 0,2 1-16 15,-1 1 0-15,1-2 0 0,0-1-128 16,-2-3 128-16,0 3-128 0,-2 1 128 0,-2-2-128 0,3 0 192 15,1 1-192-15,1 1 192 0,0 0-192 0,3 0 192 16,-1 1-192-16,2-1 192 0,-2 2-192 0,2-4 192 16,1 1-192-16,3-1 192 0,2-2-64 0,-1 1-128 15,-2 1 192-15,0-4-64 0,-2 2-128 0,1-5 160 16,-1 0-160-16,1 0 160 0,0-2-160 0,1 2 0 16,0 1 0-16,1-2 0 0,3-1 0 0,0 1 0 15,3-2 128-15,1 0-128 0,2-3 0 0,0 1 0 16,-1-3 0-16,-2 2 128 0,-2-3-128 0,1 0 0 15,0 1 0-15,2 1 128 0,-2 1-128 0,3 0 128 0,-2 0-128 16,3-2 128-16,2 0 0 0,0 1 0 0,-2 3 0 16,-4-1 0-16,-1 0-128 0,-1 0 0 0,0-1 0 15,1 2 0-15,1-1 128 0,1 0-128 0,1 1 128 0,1 1-128 16,1 0 128-16,1 3-128 0,4 1 128 0,-1-5-128 16,-2-2 0-16,-2 1 0 0,0 4 128 0,0 0-128 15,-1-2 0-15,2-1 0 0,1 0 0 0,3-3 128 16,0 1-128-16,3 0 0 0,-1-2 0 0,1 2 0 15,-3 0 0-15,-2-1 0 0,-2 0 128 0,3-1-128 16,-1-5 0-16,2 3 0 0,0 3 0 0,3-2 0 16,1-1 0-16,2-2 0 0,1 2 144 0,-5 0-144 15,-2 0 0-15,0 0 128 0,1-2-128 0,0 4 0 0,-1 2 160 16,2 1-32-16,6-2-128 0,1-2 192 0,2 0-192 0,-2-2 0 16,-4-4 128-16,0 1-128 0,-1-4 0 0,1 6 176 15,0-5-176-15,3 1 160 0,5 0-160 0,-3-2 192 16,-1 0-192-16,-3 0 192 0,-3-3-48 0,-1 4 0 15,1 0 0-15,0-3 0 0,0 0-144 0,4 2 0 16,1-1 0-16,-2 0 128 0,-1-1-128 0,-2 3 0 16,-3-4 0-16,-2 3 0 0,-1 0 0 0,-5-1-144 15,0 3 144-15,-4 2-208 16,-3-3-1344-16,-5 4-272 0,-2 1-48 0,-8 0-16 16</inkml:trace>
  <inkml:trace contextRef="#ctx0" brushRef="#br0" timeOffset="171245.92">25907 16357 1839 0,'0'0'160'0,"-9"-8"-160"0,-3 1 0 0,2-5 0 16,3 2 2048-16,-1 1 384 0,0-6 80 0,1 2 16 31,-1 2-2528-31,2-3-288 0,-1-2-160 0,-1 5-2496 0,-1 2-480 0</inkml:trace>
  <inkml:trace contextRef="#ctx0" brushRef="#br0" timeOffset="172025.76">25272 16258 7359 0,'0'0'656'0,"0"0"-528"16,-10-2-128-16,1 1 0 0,1 0 1152 0,0 1 208 15,-1 1 48-15,9-1 0 0,-9 3-336 0,9-3-64 16,-9 1-16-16,9-1 0 0,0 0-352 0,0 0-64 15,0 0 0-15,0 0-16 0,0 0-240 0,0 0-32 16,0 0-16-16,8 6 0 0,-8-6 288 0,11 7 48 0,3-5 16 0,-1-1 0 16,0 1 144-16,1-2 48 0,2-2 0 0,1 2 0 15,1-2-48-15,3 1-16 0,3-1 0 0,3 1 0 16,3-3-224-16,2 6-32 0,1 1-16 0,7 1 0 16,2-3-112-16,1 5-32 0,1 1 0 0,0 0 0 15,-2 4-64-15,-3-2-16 0,-3 2 0 0,2-1 0 16,0 4-32-16,2 3-16 0,2 1 0 0,0 1 0 15,0-1-208-15,4 3 128 0,0 3-128 0,-2-1 0 16,2 1 128-16,-4 3-128 0,-4-1 0 0,-1 1 144 16,0-1-144-16,-2 2 0 0,1-3 0 0,-2 5 0 15,2-3 0-15,-3 4 128 0,0-3-128 0,0-4 0 16,1 2 0-16,-1 0 128 0,-1 2-128 0,0-1 0 16,-5-4 256-16,1 3-48 0,-3-3 0 0,1 1 0 0,-4-1 16 15,4 0 0-15,-3 0 0 0,2 4 0 16,2 1-80-16,0 2-16 0,1 3 0 0,-1-1 0 0,3 0 0 15,-1 0 0-15,-2-2 0 0,-1 1 0 0,1-2-128 16,1 1 192-16,1 3-192 0,-3-3 192 0,-5-1-192 0,0 1 0 16,0-3 0-16,-3 2 128 0,-1-3-128 0,-2 0 128 15,-1-1-128-15,0 1 128 0,-2-3-128 0,2 1 0 16,0 4 144-16,0-4-144 0,-1 3 0 0,0-1 128 16,0-4-128-16,-1 4 0 0,-2-5 0 0,2 1 144 15,-2-3-144-15,0 1 0 0,0 2 224 0,-1-2-64 16,0-2-16-16,0 3 0 0,0-1-16 0,2 2 0 15,-2 2 0-15,1-1 0 0,2-2-128 0,-2 1 0 16,2 1 0-16,-2-2 0 0,-3-3 0 0,1-1 128 0,2-1-128 16,0 2 0-16,-3 0 0 0,2-1 128 15,1-1-128-15,0-1 0 0,-1 0 0 0,0-1 0 0,-2 3 128 0,3-2-128 16,1 0 0-16,-1-2 0 0,0 0 0 16,-2 2 128-16,-1-1-128 0,1 0 0 0,-1 1 0 0,1 2 0 15,-3 0 0-15,2-1 0 0,-2-2 0 0,0 0 0 16,-1-2 0-16,-1 1 0 0,0-3 128 0,-3-10-128 15,4 10 0-15,-4-10 0 0,4 12 144 0,-4-12-144 16,0 0 0-16,0 0 128 0,0 0-128 0,6 6 0 16,-6-6 0-16,0 0 0 0,0 0 0 0,0 0 0 15,0 0-160-15,0 0-96 0,0 0-32 0,0 0 0 16,0 0-1856-16,6-7-368 16,-3-5-80-16</inkml:trace>
  <inkml:trace contextRef="#ctx0" brushRef="#br0" timeOffset="172420.34">27488 18394 27583 0,'0'0'1216'0,"0"0"256"0,0 0-1168 0,0 0-304 16,0 0 0-16,4 14 0 0,4-1 240 0,2 5-16 0,1 0 0 0,3 1 0 16,1 0-224-16,3 1 128 0,0-1-128 0,2 1 0 15,1 0 224-15,-1-4-48 0,3-2-16 0,0-1 0 16,2-4 96-16,-1 0 0 0,3-6 16 0,0-4 0 15,-1-4 240-15,0-6 32 0,-2-5 16 0,-1-5 0 16,-3-7 304-16,3-5 64 0,-4-8 16 0,0-2 0 16,3-3-192-16,-3-2-48 0,0-4 0 0,0 0 0 15,-1-2-432-15,0 3-80 0,-1 6-32 0,0 4 0 16,-1 5-288-16,1 6-64 0,-1 2-16 0,4 5 0 31,0 0-1904-31,0 7-384 0,1 4-80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6:35:00.79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13122 5079 17391 0,'0'0'768'0,"0"0"160"0,10-11-736 0,-1 8-192 0,1-4 0 0,0 3 0 0,0-1 352 0,-1 2 32 15,-1-4 16-15,-8 7 0 0,8-6 288 0,-8 6 48 16,6-5 16-16,-6 5 0 0,0 0-352 0,0 0-64 15,0 0-16-15,0 0 0 0,0-8 16 0,0 8 0 16,0 0 0-16,0 0 0 0,-8-4-160 0,-2 2-48 16,-1 0 0-16,-3 0 0 0,-4-1-128 0,-1-3 160 15,0 2-160-15,-3-1 160 0,-2-4-160 0,0 2 0 16,0-5 144-16,0-1-144 0,1-1 192 0,-1-2-16 16,-2-2-16-16,1 0 0 0,-1 1 208 0,1 1 32 15,-1-1 16-15,0-1 0 0,-1 1 48 0,-1 2 16 16,-2 0 0-16,-5 2 0 0,-3 0-208 0,-4-1-32 0,-4 3-16 15,1 1 0-15,-1-3-224 0,0 4 128 0,0-2-128 16,1 3 0-16,-2-3 0 0,-2 3 0 0,-3-3 0 16,-3 0 0-16,-3 1 0 0,1-1 0 0,1 2 0 0,1-3 0 15,-1-2 0-15,4 0 0 0,-1 2-128 0,-1-2 128 16,-7 1 0-16,-1 2 0 0,-4-2 0 0,2-1 0 16,5 2 0-16,0 4 0 0,2-1 0 0,-1 2 0 15,-3 4 0-15,-2-3 0 0,1-1 0 0,3 2 0 16,5 1 0-16,0 0 0 0,0 3 0 0,2 2 0 15,1 2 0-15,-1 0 0 0,-4 0 0 0,0 2 0 16,-1 3 0-16,2-3 0 0,4 2 0 0,0 4 0 16,3-3 0-16,2 4 0 0,4 2 0 0,0 0 0 15,-2-3 0-15,-2 5 0 0,0-1 0 0,3 3 0 16,-1 1 0-16,3 1 0 0,4-1 0 0,3 4 0 16,2-1 0-16,0-1 0 0,0 0 0 0,2 3 0 0,-1 4 0 15,2 2 0-15,0-3 0 0,-2 3 0 16,-2 0 0-16,2-2 0 0,-1 3 0 0,-2 0 0 0,0-3 0 0,4 4 0 15,2 1 0-15,1 1 0 0,1 0 0 0,3 1 0 16,1-2 0-16,2 3 0 0,-1 5 0 0,2-1 0 16,2-1 0-16,0 4 0 0,2-1 176 0,1 0-176 15,2 4 192-15,2-2-192 0,0 3 144 0,2-2-144 16,2-3 0-16,1 0 144 0,1 3-144 0,3-1 0 16,1-2 144-16,2 0-144 0,5-4 0 0,-1 2 128 15,3 1-128-15,0 2 0 0,0-3 0 0,2-1 128 16,2-1-128-16,2 2 0 0,0-4 0 0,3 1 0 15,0-2 0-15,0 0 0 0,3 1 128 0,1-2-128 16,1-2 128-16,2 1-128 0,3 0 0 0,3 0 0 16,2-1 0-16,1-2-128 0,2 1 128 0,-2 1 0 0,0-6 0 15,0 4 0-15,-1 0 0 0,1-2 0 0,1-1 0 16,1-4 0-16,2-1 0 0,3 4 0 0,1-2 0 0,5-1 0 16,2-4 128-16,4-2-128 0,-3-2 128 0,1 0-128 15,-2 0 160-15,1-2-32 0,1-3-128 0,5 3 192 16,1-4-64-16,6 0-128 0,1-2 176 0,-1 0-176 15,-5-4 128-15,1 0-128 0,0 0 0 0,1-5 0 16,0-2 128-16,5-2-128 0,-2 1 0 0,0-1 0 16,-5-4 128-16,-1 1-128 0,-2 0 0 0,0 0 0 15,-2-3 240-15,2 3-64 0,2-3-16 0,1-1 0 16,2 0 32-16,-3-1 0 0,-2-5 0 0,-2 0 0 16,1-2-32-16,-2-1 0 0,0-1 0 0,1 0 0 15,1-5-160-15,0 2 0 0,1-6 0 0,-3-3 0 0,-4-1 128 16,-1-2-128-16,-2-4 128 0,-2 1-128 0,-1 1 144 15,-1 1-144-15,-3-2 160 0,1-2-160 0,-1-3 272 16,3 1-32-16,-1 0-16 0,-2 1 0 0,-3-6 64 0,0 2 16 16,-5 1 0-16,-1-4 0 0,-1-1-112 0,0-2-32 15,0 1 0-15,0 0 0 0,-2-1-160 0,-2-2 160 16,-1-2-160-16,-2-3 160 0,0 4-160 0,-4 1 128 16,0 0-128-16,-4 0 128 0,-4-6-128 0,-6 3 160 15,-4 2-160-15,-7 1 160 0,-3 1-32 0,-4-1 0 16,-4 6 0-16,-5 0 0 0,-6 2-128 0,-3 2 192 15,-5-1-192-15,-4 2 192 0,-5 5-192 0,-8-1 0 0,-7 2 0 16,-5-2 128-16,-6 2-128 0,-2 6-176 0,-2 6 48 16,-6 4 0-1,-3 3-640-15,-2 8-112 0,-2 2-16 0,5 10-9824 0,3 9-1952 0</inkml:trace>
  <inkml:trace contextRef="#ctx0" brushRef="#br0" timeOffset="4134.74">11557 7747 13823 0,'-6'-14'608'0,"1"7"128"0,-2-5-592 0,2 3-144 0,1 1 0 0,1 2 0 16,0-2 640-16,-1 2 80 0,0 1 32 0,2-3 0 16,-1 2-96-16,1-2-16 0,-1 0 0 0,2 1 0 15,-2-3-464-15,1 2-176 0,-2-1 0 0,0 3 144 0,4 6 0 0,-5-12 0 16,-4 5 0-16,0-4 0 0,-1 5 112 0,-1-3 32 16,-3 2 0-16,-1-2 0 15,-2 2-32-15,-1 1-16 0,-2 1 0 0,-3 0 0 0,-1 1-80 0,-2 0-16 16,0 0 0-16,-2 2 0 0,-1-2 304 0,-1 3 48 15,0-1 16-15,-2 0 0 0,-2-1 160 16,-2 0 32-16,-2 0 16 0,1 2 0 0,0-1-224 0,4 2-48 16,4 2-16-16,1 0 0 0,0 0-272 0,3 4-160 15,0 0 192-15,1 4-192 0,-1-1 0 0,2 5 0 16,1-1 0-16,1 4 0 0,-1-2 0 0,1 6 0 16,1 2 0-16,-1 1 0 0,-3 4 0 0,0-2 0 15,-1 3 0-15,1 2 0 0,1-2 0 0,-1 5 0 16,-2 4 0-16,1-1 0 0,2-3 0 0,2 1-144 15,1-1 144-15,3 0 0 0,3 1 0 0,3 0 0 0,2 1 0 0,2-1 0 16,4 1 0-16,1 2 0 0,2 4 0 0,4 1 0 16,1-3 0-16,3 2 0 0,2 1 0 15,1-4 0-15,1 1 0 0,3-2 0 0,3-1 0 0,1 0 0 16,3-2 0-16,0-2 0 0,3-2 0 0,1-1 0 16,2-3 0-16,0 3 0 0,0-3 0 0,0 1 0 15,-1-4 0-15,3 0 0 0,2-2 0 0,0-2 0 16,1 1 0-16,0-2 0 0,1 0 0 0,3-1 0 15,1-3 128-15,3-1-128 0,1-1 160 0,-1-6-160 16,-1 1 144-16,-2-2-144 0,-3-3 128 0,-1 0-128 16,-1-3 160-16,0-1-160 0,0-3 192 0,0 1-192 15,3-8 288-15,-1 3-48 0,1-5-16 0,2 0 0 16,3-5 32-16,1-2 0 0,-2-2 0 0,0-6 0 16,-6 0-32-16,-1-5 0 0,-1-2 0 0,1-2 0 0,0-1 32 15,1-5 0-15,1-2 0 0,-1-3 0 0,-2 1-64 16,3 0 0-16,0-5 0 0,-3 1 0 0,-3-1 0 0,-5 1-16 15,-4 0 0-15,-4 5 0 0,-6 0 96 0,-5 6 32 16,-6 3 0-16,-6 4 0 0,-8 5-48 0,-5 1-16 16,-7 7 0-16,-6 1 0 0,-5 6-240 0,-6 8 0 15,-5 5 0-15,-4 8-160 16,-7 9-1776-16,-4 10-368 0,-4 1-64 0</inkml:trace>
  <inkml:trace contextRef="#ctx0" brushRef="#br0" timeOffset="5605.93">13352 14309 11967 0,'0'0'1072'0,"0"0"-864"0,-5-5-208 16,1-1 0-16,4 6 1776 0,0 0 304 0,-4-7 64 0,4 7 16 16,-1-10-1488-16,0 3-288 0,-1-4-64 0,2 4-16 15,0-3 384-15,0 1 80 0,0-5 0 0,0 5 16 16,0-3-336-16,0 1-80 0,-1 2-16 0,1-2 0 16,-1-2-352-16,0 3 144 0,-2-4-144 0,0 2 0 15,2 2 128-15,-1-4-128 0,-1-1 0 0,-1 2 0 16,-1-1 0-16,0-1 160 0,-2-3-160 0,-4 3 128 15,1-2 128-15,-1 2 0 0,-2-1 16 0,-4 3 0 16,0-2-16-16,-6-1-16 0,-3 2 0 0,-4 4 0 16,-4-1-32-16,-2 1 0 0,-2 1 0 0,0 1 0 15,1 0-208-15,0 5 0 0,0-1 0 0,0 0 0 16,0 4 0-16,2 1 0 0,-3 3 0 0,2 0 144 16,-1 0-144-16,-5 2 192 0,-2 0-192 0,1 3 192 15,-1 3-192-15,1 4 192 0,-1 0-192 0,0 1 192 0,-1 1-192 0,0 2 0 16,-1 1 0-16,-3 3 0 0,-5 1 0 15,-1 1 0-15,-5 2 0 0,3-3 0 0,2 2 0 0,3-3 0 16,2 1 0-16,3 2 0 0,4-1 0 0,-3 0 0 16,0-3 0-16,3 3 0 0,-3-5 0 0,6 1 0 15,-1 1 0-15,6 2 192 0,3-2-16 0,1 0 0 16,5 2 0-16,-1-2 0 0,3 3 32 0,1 1 16 16,0-1 0-16,3 2 0 0,1 0-224 0,-1 1 128 15,0 4-128-15,0 0 0 0,1 3 0 0,-2-2 0 16,0-1 0-16,-1 0 0 0,1 3 0 0,1-1 0 15,3 0 0-15,0 0 0 0,-1 1 0 0,4 1 0 0,2 0 0 16,0 1 0-16,3-5 0 0,2 1 0 0,2 0 0 16,1 1 0-16,-1-1 128 0,2 2-128 0,1 0 0 15,-1 1 144-15,2-2-144 0,0 2 160 0,-1-1-160 0,2 1 160 16,2 1 0-16,-1 2 0 0,0-3 0 16,2 0 0-16,-1-3-16 0,2 0 0 15,-1-1 0-15,2 2 0 0,1-5 0 0,3 2 0 0,0-2 0 0,0 0 0 16,1 0-16-16,1 2 0 0,2-4 0 0,1 2 0 15,0 3-128-15,0-6 0 0,0 0 144 0,1-4-144 16,3 3 0-16,-3-2 144 0,2-3-144 0,-1 3 0 16,1-1 128-16,-1-2-128 0,2 1 0 0,2-2 0 15,1-2 0-15,-1 0 0 0,0 1 0 0,2-2 0 16,0-1 0-16,1-1 0 0,1 1 0 0,-1-2 0 0,2-2 0 16,2 1 0-16,2 0 0 0,0-3 0 0,4 0 0 15,0 0 0-15,0 0 0 0,-2-2 0 0,1 0 0 16,-2-3 0-16,-1 0 0 0,2 0 0 0,-1-5 0 0,2 0 0 15,1-1 128-15,0-1-128 0,0-1 0 0,4-1 0 16,0-1 0-16,2 0 0 0,0-1 0 0,0 4 0 16,-2-3 0-16,-3 1 0 0,-2-2 0 0,-2 1 0 15,4-2 0-15,-3-3 0 0,0 2 0 0,1-2 0 16,-7 1 0-16,2-1 0 0,2 1-128 0,-1-2 128 16,2-3 0-16,1 0-144 0,-1-3 144 0,0 3 0 15,-2-2-144-15,2-3 144 0,-3-4 0 0,0 0 0 16,-2 3 0-16,-1-4 0 0,-1-2 0 0,0 1 0 15,-2-2 0-15,1 3 0 0,-2 1 0 0,-1-2 0 0,1 2 128 16,-4-4-128-16,1 0 0 0,-2 1 0 0,-2-2 0 0,-1-2 128 16,0 2-128-16,0-3 128 0,0 0-128 15,-1 2 128-15,3-3-128 0,-1 0 160 16,-2 3-160-16,3 0 160 0,0-3-160 0,2 2 0 16,-1 0 0-16,-2 0 128 0,-2 1-128 0,0 1 0 0,5-4 0 0,-4 3 0 15,1 1 0-15,-1-2 0 0,-2 2 0 0,-1 1 0 16,0 1 0-16,-2-3 0 0,0 0 0 0,-1-1 0 15,0-3 0-15,-1 0 128 0,0-1-128 0,-1 0 128 16,0-2-128-16,-1 0 160 0,-1 1-160 0,1 1 160 16,-1 1-32-16,-1 2 0 0,2-1 0 0,-2 0 0 15,-1 1 96-15,-1 1 16 0,-2-1 0 0,2 0 0 16,-1 2 16-16,-2 0 16 0,-1 1 0 0,-2 0 0 16,0-5 32-16,-2 4 0 0,1 3 0 0,-2-2 0 0,-1 1-128 15,-1-1-32-15,1 3 0 0,-3 2 0 16,-1 2-144-16,-1 3 0 0,4 4 144 0,0 1-144 0,1 5 0 15,-1 2-160-15,1 1 16 0,1-1 0 16,1 2-240-16,9 4-64 0,-10-1 0 0,-1 1 0 16,3 1-1680-16,8-1-352 0,-12 4-64 0</inkml:trace>
  <inkml:trace contextRef="#ctx0" brushRef="#br0" timeOffset="6758.47">14839 7462 19695 0,'-9'-15'864'0,"4"4"192"0,-1 1-848 16,1-2-208-16,0 1 0 0,0 0 0 0,-2 1 224 0,2 1 0 0,1-1 0 0,0 2 0 15,-1-2 368-15,3 2 80 0,-3 2 16 0,1-2 0 16,-1 3-512-16,1-2-176 0,-4 1 0 0,1 3 144 16,-3 0-144-16,-1 2 0 0,-3 0 0 0,0 1 128 15,-5-2-128-15,2 0 0 0,-2 6 0 0,-3-1 0 16,-2 0 0-16,-2 3 128 0,2 4-128 0,-2-2 0 0,-1 2 0 15,0 3 0-15,0 0 0 0,1 2 0 0,-3 0 0 16,1 2 192-16,1 1 0 0,0 2 0 0,0 1 224 0,-1 4 48 16,-2-3 16-16,-2 5 0 0,-3 0-224 0,0 3-32 15,0 0-16-15,3 4 0 0,0 2-208 0,2-1 176 16,0-1-176-16,0 3 160 0,-1 3-160 0,1 3 0 16,2-1 0-16,-1 2-176 0,1 0 176 0,-2 4 0 15,-1-4 0-15,0 2 0 0,1-5 0 0,-1 3 0 16,1-2 0-16,2 8 0 0,2 3 0 0,5 3-128 15,2 0 128-15,3-3 0 0,1-3 0 0,5-2 0 16,0 3 0-16,2-1 128 0,3 1-128 0,1-4 0 0,2 1-176 16,0 1 176-16,2-4 0 0,3-1-144 15,1-3 144-15,1-1 0 0,1 0 0 0,3 0-160 0,0-4 160 0,1 1 0 16,3-4-144-16,2-2 144 0,2-4 0 0,3 2-144 16,2-4 144-16,3 2 0 0,4-4 0 0,2-5-128 15,1-3 128-15,-1-5 0 0,1 1 0 0,0-4 0 16,3-1 0-16,5-3 0 0,-1-6 0 0,2-2 128 15,0 0 64-15,3-3 0 0,4-4 16 0,1-2 0 16,0-3-48-16,-3-2-16 0,-3-1 0 0,1-2 0 16,0-6 112-16,1 3 0 0,-2-5 16 0,1 3 0 15,-1-7 80-15,2-1 16 0,-1-3 0 0,0-5 0 16,-1 1 0-16,-4-9 0 0,-2-4 0 0,-3 2 0 16,-4 1-32-16,1-2 0 0,1 1 0 0,0-1 0 15,-1 0-144-15,0-3-48 0,-1-6 0 0,-3-2 0 16,0-6-144-16,-5 4 128 0,-6 6-128 0,-4-3 128 0,-5 6 0 15,-5-2 0-15,-7 0 0 0,-7 3 0 16,-1 0 128-16,-7 7 32 0,-2 11 0 0,-3 3 0 0,-4 5 0 16,-6 0 0-16,-4 7 0 0,-3 4 0 15,-4 4-576-15,-8 5-112 0,-9 8-32 16,-8 7-14784-16</inkml:trace>
  <inkml:trace contextRef="#ctx0" brushRef="#br0" timeOffset="7956.5">17342 14359 15663 0,'0'0'688'0,"0"0"144"0,1-11-656 0,-1 5-176 0,0-4 0 0,0 5 0 16,0 5 1792-16,1-9 336 0,-1 9 64 0,0 0 16 15,-2-9-1152-15,-1 3-224 0,1-3-64 0,-2 4 0 16,-1-2-192-16,0 2-64 0,-1 2 0 0,0-1 0 16,-1-3-272-16,-2 2-64 0,-1 0-16 0,0-2 0 15,-2 1-160-15,1 0 0 0,-1-5 144 0,-2 2-144 16,-2-3 0-16,-2 1 128 0,-1-2-128 0,-1 0 0 16,-5-1 0-16,0 3 0 0,-3 1 0 0,-2 0 128 15,-4 1-128-15,0-1 176 0,-3 3-176 0,-7 2 192 16,-5 0-192-16,-3 4 0 0,-5 3 0 0,0 2 128 15,0-1-128-15,0 2 0 0,2 6 0 0,0-1 0 0,-1 2-160 16,0 3 160-16,-2 0 0 0,1 1-144 0,1 1 144 0,1 5 0 16,2-2 0-16,1 1 0 0,1 2 0 0,0 3 0 15,0-3 0-15,-5 6-128 0,-2 2 128 16,0 1 0-16,4 2 0 0,-3 4 0 0,2 5 0 16,2 2 0-16,0 6 0 0,4 1 128 0,2 1-128 0,1 2 144 15,0-1-144-15,7 5 160 0,3-2-160 0,6 4 128 16,4-2-128-16,5 0 128 0,2 4-128 0,2-4 0 15,3 4 0-15,0-1 0 0,4 5 0 0,1 2 0 16,2-4 0-16,0 1 0 0,3 0 0 0,3-2 0 16,1 2 0-16,3 0 0 0,0-4 0 0,3 0 160 15,1-5-160-15,3-3 160 0,1-3 0 0,1-2 0 16,2-2 0-16,3 2 0 0,-1-1-32 0,3-1 0 0,2 0 0 16,2-4 0-16,1-1 32 0,1-5 0 0,6-6 0 0,-1-2 0 15,1-1-32-15,2-4-128 0,2-4 192 0,6-2-64 16,2-1-128-16,4-4 192 0,2-4-192 0,4 2 192 15,5-8-192-15,2 1 0 0,0 1 0 16,0-3 128-16,1-2-128 0,0 0 0 0,0 1 0 0,3-1 0 16,5 0 0-16,-2 0 0 0,-3-3 0 0,-2 1 0 15,-2-1 0-15,-1-1 0 0,-2 2 0 0,-3-3 0 16,2-4 0-16,2 0 0 0,0-4 0 0,-2-2 0 16,-5-4 0-16,-3-3 0 0,-1-4 0 15,-1-4 0-15,-2-4 0 0,1-7 0 0,-2-1 0 0,0-1 0 16,1-3 176-16,-1 1 0 0,-1-4 0 0,-5-3 0 0,-1-2 160 15,-4-4 48-15,-1-1 0 0,-5-1 0 0,-1 1 96 16,-3-3 32-16,-1 2 0 0,-5-7 0 0,-2-3-64 16,-1-2 0-16,-3-5 0 0,0-4 0 0,0-3-144 0,-2-1-48 15,2 0 0-15,-2 4 0 0,2-2-256 0,-2 8 0 16,-1 4 0-16,-2 8 0 0,-1 10 0 0,-3 6 0 16,-1 0 0-16,-2 8 0 0,-2-1 176 0,-5 6-32 15,-1 1 0-15,-8 1 0 0,-2 4-144 16,-7-1-272-16,-6 2 64 0,-5 2 16 15,-6 1-1280-15,-11 5-240 0,-11 5-48 0,-7 1-16 16</inkml:trace>
  <inkml:trace contextRef="#ctx0" brushRef="#br0" timeOffset="9781.24">7132 14698 2751 0,'0'0'256'0,"0"0"-256"0,0 0 0 0,0 0 0 15,0 0 2464-15,0 0 448 0,0 0 96 16,0 0 0-16,0 0-1856 0,0 0-384 0,7-6-80 0,-7 6-16 16,7-187 96-16,1 365 0 0,1-186 16 0,0 2 0 15,-2-1 80-15,5-3 16 0,3 1 0 0,0-1 0 16,-1-1-224-16,1 1-32 0,5-6-16 0,1 4 0 16,1-4-288-16,1 2-48 0,0-5-16 0,-1-1 0 15,0 0-64-15,1-3-32 0,-1-1 0 0,2-6 0 16,1 0 48-16,3-2 16 0,1-1 0 0,-1-3 0 15,3-2 0-15,-2 3 0 0,4-1 0 0,1 1 0 16,3-4-96-16,0 6 0 0,-1 0-128 0,-6 2 192 16,-1 3 32-16,-2 2 0 0,-4 1 0 0,1 1 0 15,-4 5 16-15,-2-1 0 0,-1 1 0 0,-2 3 0 0,0 1-64 16,-1 3-16-16,-2 1 0 0,-2 3 0 0,-1-2-160 16,0 5 192-16,-9 5-192 0,6-6 192 0,-6 6-192 0,0 0 0 15,0 0 0-15,0 0 0 0,0 0 0 0,0 0 0 16,0 0 0-16,0 0 0 0,0 0 0 0,0 0 0 15,0 0 0-15,0 0 0 0,0 0 0 0,4 10 0 16,-4-10 0-16,0 14 0 0,-1-4 0 0,-2 4 0 16,-1 1 0-16,2 3 0 0,-5-2 0 0,2 3 128 15,-1 1-128-15,-2 0 0 0,-1 1 0 0,0 5 0 16,1-2 0-16,-1 7 0 0,0 3 0 0,1 1 0 16,-1 1 0-16,0 1 0 0,0 1 0 0,1 0 0 15,-1 4 0-15,2 3 0 0,-2-3 0 0,1 3 0 16,-1-1 128-16,0 3-128 0,1-3 0 0,-1 3 0 0,-2 1 0 15,-1-2 0-15,-2 1 0 0,0-1 0 0,-1 0 0 16,1 1 128-16,-1-4-128 0,1 1 0 0,0 1 144 0,0-3-144 16,-1 2 128-16,5-3-128 15,-1 0 128-15,2-3-128 0,1 0 128 0,0 0-128 16,0 1 128-16,2-2-128 0,0 0 160 0,-1 0-32 0,0 0-128 0,3 0 192 16,-3-2 0-16,2 1 0 15,-1-2 0-15,0 1 0 0,1 0 0 0,-1-2 0 0,1-2 0 0,0-2 0 16,1 1-192-16,-2 1 144 0,1-4-144 0,0 1 128 15,0-4-128-15,1 0 0 0,-1 0 0 0,0-4 128 16,0 0-128-16,1-3 0 0,0 0 0 0,2-2 128 16,-1-2-128-16,-1-2 0 0,2 1 0 0,0-5-176 15,2-7-96-15,0 0-32 0,-1 12 0 0,1-12 0 16,0 0-416-16,0 0-96 0,-1 7-16 16,1-7 0-16,0 0-1296 0,0 0-272 15,0 0-48-15</inkml:trace>
  <inkml:trace contextRef="#ctx0" brushRef="#br0" timeOffset="10289.29">6596 16166 2751 0,'0'0'256'0,"0"0"-256"0,0 0 0 0,0 0 0 15,0 0 2752-15,0 0 512 0,2-9 112 0,-2 9 16 16,0 0-2448-16,7-6-496 0,2 0-80 0,0 0-32 16,-1 3 112-16,4 0 32 0,2-1 0 0,1-1 0 15,2 1 112-15,2 1 32 0,2 1 0 0,2 1 0 16,1 0-96-16,2-1-16 0,2 1 0 0,0 1 0 16,0 4 80-16,2-3 16 0,3 2 0 0,2 1 0 0,-1 1-80 0,3-1-16 15,2-2 0-15,4 2 0 0,3 1-112 16,4 1-16-16,-1-3-16 0,0-1 0 0,-2 1-208 0,-2-3-32 15,1 0-128-15,0-1 192 0,-2-1 0 16,2 2 0-16,0 0 0 0,-2 2 0 0,2 0-192 0,0 1 0 16,-4 1 0-16,-1-2 0 0,-5 1 0 0,0-2 128 15,-3 3-128-15,-1-3 0 0,-2 0 0 0,-2 1 0 16,-2 0 0-16,-1 1 0 0,-5 0 0 0,0 0 0 16,-4 1-176-16,-3 1-8256 15,-3 0-1648-15</inkml:trace>
  <inkml:trace contextRef="#ctx0" brushRef="#br0" timeOffset="21514.87">11757 16277 11055 0,'-7'-2'976'0,"0"0"-784"0,-1 1-192 0,8 1 0 15,-10-2 400-15,1 2 48 0,0 3 0 0,9-3 0 16,-10 1-896-16,1-1-160 0,1-2-32 0,8 2-16 16,-10-2-320-16,1 1-64 0,9 1-16 15,-9-2 0-15,1-1 736 0,-1 0 160 0,1 1 32 0,8 2 0 0,-10 1 1296 16,0-1 272-16,-2-1 48 0,1 1 16 0,-1 2-160 0,1 1-48 15,-3 0 0-15,0 0 0 0,-3-1-528 0,2 0-96 16,1-1-32-16,-2 3 0 0,-2-1-128 0,3 2-48 16,1-1 0-16,2-2 0 0,1-2 16 0,1 0 0 15,1 0 0-15,1 0 0 0,8 0-32 0,-10-1 0 16,1 0 0-16,9 1 0 0,-10-3 0 0,1 2-16 16,9 1 0-16,0 0 0 0,-12-6-64 0,7 2-16 15,5 4 0-15,0 0 0 0,0 0-80 0,0 0-16 16,0 0 0-16,0 0 0 0,11-2-256 0,1 2 160 0,2 0-160 15,5 2 128-15,5 0-128 0,6 3 160 16,4 3-160-16,8-3 160 0,2 0-160 0,5 3 192 0,2-6-192 0,3 2 192 16,6 1-48-16,6 3 0 0,5-4 0 15,2-1 0-15,-2 3-144 0,-1-4 192 0,-3-2-192 0,-2 0 192 16,-1 0-192-16,-6 0 0 0,1 0 0 0,-5 0 0 16,-2-1 0-16,-7 1 128 0,-8 0-128 0,-7 1 0 15,-6 0 128-15,-6 1-128 0,-5-2 0 0,-13 0 128 16,0 0 48-16,0 0 0 0,0 0 0 0,0 0 0 15,-8 7 80-15,-5 1 0 0,-6-3 16 0,-6 1 0 16,-8 1-16-16,-8-2-16 0,-6 1 0 0,-4 4 0 16,-5-3-240-16,-5 3 0 0,-5-4 0 0,-4 4 0 15,-5-1 0-15,0 1-160 0,3-3 32 0,3 2 0 16,8-3 128-16,8 0-192 0,6 1 192 0,6-3-192 16,6 1 192-16,3 1 0 0,4-3 0 0,5 0 0 0,4 1 0 15,5 0 0-15,4 1 0 0,10-5 0 0,0 0 0 16,0 0 0-16,5 10 0 0,6 2 0 0,5-5-144 0,1 3 0 15,4-2 0-15,3 1 0 0,3-4 144 0,6 0 0 16,3 0 0-16,6-4-128 0,3-1 128 0,7-1 0 16,4-3 0-16,2-1 0 0,0 0 128 0,-4-5 0 15,0 1 0-15,2-1 0 0,-7 1 16 0,-2-1 16 16,-4 1 0-16,-6-1 0 0,-1 4 0 0,-8-3 0 16,-7 2 0-16,-7 2 0 0,-14 5 128 0,0 0 32 15,-2-7 0-15,-8 1 0 0,-7 0 128 0,-7 0 16 16,-6 1 16-16,-9 3 0 0,-6 1-192 0,-7 2-32 15,-4 2-16-15,-9 1 0 0,-10 2-240 0,-3-1 0 0,-1-1 0 16,6 1 0-16,3 3 0 0,6-4 0 0,6-1 0 16,7 0 0-16,6 1-160 0,7-3 160 0,5-1-128 0,7 3 128 31,4-1-1296-31,7-1-176 0,3 2-48 0,12-3-8016 0,0 0-1616 0</inkml:trace>
  <inkml:trace contextRef="#ctx0" brushRef="#br0" timeOffset="22364.02">15231 16396 23039 0,'-12'-10'2048'0,"1"1"-1648"0,-1-2-400 0,5 1 0 16,2 3 1712-16,5 7 256 0,0 0 48 0,0 0 16 15,12-5-1760-15,7-1-272 0,4 2-192 0,6 1 16 16,6 1 176-16,7-1-160 0,6 2 160 0,8 1-160 16,6 0 160-16,12 0 0 0,10 0 0 0,2-1 0 15,-2-4 144-15,3 2-144 0,0 2 192 0,5 0-192 0,3-1 288 16,-2 1-48-16,-4-2-16 0,-1 2 0 0,-3 4-16 0,3-2 0 15,-1 0 0-15,-4 1 0 0,-7-1-16 0,-6 3-16 16,-6 2 0-16,-8-2 0 0,-7 1 16 16,-6 0 16-16,-5 1 0 0,-8-1 0 0,-5 2-80 0,-7-1-128 15,-7-2 176-15,-11-4-176 0,0 0 0 0,-7 10-144 16,-10-4-16-16,-13-2 0 0,-13 0-128 0,-13 0-32 16,-13-4 0-16,-15-3 0 0,-15 1 64 0,-9-2 0 15,-7 1 0-15,-4 0 0 16,-2-2-128-16,4 2-32 0,5 2 0 0,12-1 0 0,6 0 416 0,6 1 0 15,7 1 0-15,7 2 0 0,9 1 192 0,12-1-16 16,8 3-16-16,14-1 0 0,4-3-16 0,10 1 0 0,9 0 0 16,8-2 0-16,0 0-16 0,22 8-128 0,10-3 192 0,14-1-64 15,12 0 0-15,7-4-128 0,8-4 192 16,7 1-64-16,5 1 192 0,12-5 48 0,6 2 0 16,1 0 0-16,1-2-112 0,3-1 0 0,0 2-16 0,2-3 0 15,-1 2-16-15,-6 0 0 0,-8 2 0 0,-4 2 0 16,-9 2-96-16,-11 0 0 0,-12 2-128 0,-15-1 192 15,-12 0-192-15,-12 0 176 0,-8 2-176 0,-12-2 160 16,-9 7-160-16,-18 2-192 0,-19 1 32 0,-18 2 16 31,-23 2-1392-31,-17 2-288 0,-18 2-48 0</inkml:trace>
  <inkml:trace contextRef="#ctx0" brushRef="#br0" timeOffset="23500.17">7343 14317 5519 0,'0'0'496'0,"0"0"-496"0,-9-2 0 0,0 2 0 0,2 3 1584 0,-1 1 208 0,-1-3 64 16,0 2 0-16,1-1-1296 0,1 2-256 0,7-4-48 0,-9 6-16 15,-3 1 0-15,1-4 0 0,1 3 0 0,0-1 0 16,0-2-112-16,1 0 0 0,3 0-128 0,6-3 192 16,-8 3 64-16,8-3 0 0,-9 4 0 0,9-4 0 15,-6 4 368-15,6-4 80 0,0 0 0 0,-7 5 16 16,7-5-112-16,-7 6-32 0,7-6 0 0,0 0 0 15,0 0 0-15,0 0 0 0,0 0 0 0,0 0 0 16,0 0-32-16,0 0-16 0,0 0 0 0,0 0 0 16,2 12-112-16,-2-12-32 0,0 0 0 0,12 5 0 15,2-5-16-15,1-4-16 0,4-3 0 0,3-6 0 16,1-2-160-16,3-3-48 0,5-5 0 0,-2 0 0 16,3-4-144-16,0 1 0 0,2-9 0 0,3 2 0 15,0 0 0-15,-1 0 0 0,3-2 128 0,0 0-128 16,2 1 240-16,1 0-48 0,0 2 0 0,-3-1 0 0,0 1 64 0,-3 4 16 15,-4 1 0-15,-4 4 0 16,-5 1-80-16,-1 1-32 0,-2 5 0 0,-3-1 0 0,0 2-16 0,-2 2 0 16,-5 1 0-16,0 3 0 0,-2-2 0 15,-8 11 0-15,8-5 0 0,-8 5 0 0,0 0-144 0,0 0 0 16,10-1 144-16,-10 1-144 0,10 4 0 0,-10-4 0 16,6 6 0-16,-1 6 0 0,-1-3 0 0,-2 5-128 15,-4-2 128-15,0 6 0 0,-1 0 0 0,-1 2 0 16,-2 4 0-16,-2 3-128 0,-2 5 128 0,-1 0 0 15,-4 3 0-15,-1 6 0 0,0 1 0 0,2 5 144 16,0-1-144-16,-1 2 160 0,-2 2-160 0,1 2 128 16,-1 1-128-16,0 2 128 0,0-2-128 0,-1 3 0 15,0 1 144-15,-1-1-144 0,-1-3 0 0,-2 0 144 0,-1-4-144 16,2 3 0-16,-2 0 160 0,1 1-160 0,0-4 128 0,2 2-128 16,0-1 128-16,-1-1-128 0,4-3 128 0,-1 1-128 15,0-4 0-15,4 2 0 0,-2-2 0 0,2 1 0 16,1-3 0-16,3-2 0 0,1-2 0 0,1-1 0 15,1-1 0-15,1 1 0 16,3-6 0-16,0 0 0 0,3-6 0 0,1-4-224 0,2 1 32 0,-1-5 0 31,2-2-656-31,1-4-128 0,0-1-32 0,2-4-7584 0,-7-5-1520 0</inkml:trace>
  <inkml:trace contextRef="#ctx0" brushRef="#br0" timeOffset="23948.21">6517 16011 11967 0,'0'0'528'0,"0"0"112"0,-8-4-512 0,8 4-128 0,0 0 0 0,0 0 0 0,0 0 1552 0,0 0 288 0,6-9 48 0,0 2 16 16,4 2-1648-16,1-3-256 0,3 2-208 0,3 2 32 15,1-4 176-15,3 6-192 0,2 0 192 0,4 2-192 16,3 0 368-16,5 4 64 0,2 3 16 0,1-2 0 15,4 1 128-15,0 2 48 0,-2-2 0 0,5 0 0 16,2 2 144-16,-1-3 16 0,1 0 16 0,4 1 0 16,3-3-16-16,3-2 0 0,2-1 0 15,-2-1 0-15,-1 0 160 0,1-2 16 0,0 2 16 0,2 1 0 16,1 0-128-16,1 2-16 0,-2 1-16 0,-3 1 0 16,-5 1-224-16,-1 4-32 0,-3 0-16 0,-3 2 0 15,-2 3-352-15,-2 1 0 0,-2 2 0 0,0 2 0 16,1 4-1728-16,-3 0-400 15,8 10-96-15,-17-9-16 0</inkml:trace>
  <inkml:trace contextRef="#ctx0" brushRef="#br0" timeOffset="163363.82">23912 9131 8287 0,'-11'-5'368'0,"2"3"80"0,-2 0-448 0,-2-3 0 0,-1 4 0 0,-1-1 0 16,-3 1 1232-16,0 2 176 0,0 1 16 0,0-1 16 15,-1-1-416-15,2 2-64 0,-2-2-32 0,-1 2 0 16,1-4-144-16,8 2-16 0,-4 2-16 0,-3-1 0 16,-2 0-176-16,-1 0-48 0,-2-1 0 0,2 3 0 15,-1-3-32-15,-15 2-16 0,8 0 0 0,5-1 0 16,4 0-96-16,3 1 0 0,3 0-16 0,3-2 0 16,0 0-144-16,3 0-32 0,8 0 0 0,0 0 0 15,0 0 96-15,0 0 16 0,0 0 0 0,0 0 0 16,0 0 80-16,0 0 32 0,12 4 0 0,5-2 0 15,1 1 32-15,3 1 16 0,3 1 0 0,7-4 0 16,6 2-48-16,3-2-16 0,5 0 0 0,-1-1 0 0,2 0-176 16,0 2-32-16,3-1-16 0,4 1 0 0,1 0 32 15,7-2 16-15,5 0 0 0,2 0 0 0,-1-2-32 0,2 5-16 16,-2 1 0-16,8-3 0 0,3-2-48 0,4 1-128 16,5 0 192-16,2 1-64 0,-3 0-128 0,7 2 160 15,5-2-160-15,2 0 160 0,-3-1-160 0,1 0 0 16,0 2 0-16,1-2 128 0,1-3-128 0,-5 2 0 15,-6-2 0-15,-2 1 0 0,-3-1 0 0,-3 3 160 16,2 0-160-16,-3 0 160 0,-6-1-160 0,-7 1 0 16,-1 0 0-16,-5 5 0 0,-4-2 0 0,-2 0 0 15,-3 2 0-15,-4 2 128 0,-2-2-128 0,-5 0 0 16,-7 1 144-16,-3-1-144 0,-5-2 0 0,-4 1 0 0,-4 0 0 16,-4 1 0-16,-4-3 0 0,-10-2 0 0,0 0 0 0,0 0 0 15,0 0 0-15,0 0-160 0,0 0 160 0,0 0 0 16,-10 9 0-16,-4 0-128 0,-7-4 128 0,0 3 0 15,-7-3 0-15,-5 0-128 0,-5 2 128 0,-1-1 0 16,-5-4 0-16,-1 2 0 0,-2 0 0 0,-1 0 0 16,-3-2 0-16,-2-1 0 0,-4-1 0 0,-4 0 0 15,-5 2 0-15,-2-2 0 0,-2 0 0 0,4 0 0 16,0 0 0-16,-5 0 0 0,-5 0 0 0,-4 0 0 16,-4-3 0-16,1-1 0 0,2-1 0 0,-6 1 0 15,-3 2 0-15,-4-3 0 0,-4-2 0 0,0 1 0 16,2 0 0-16,-5-3 0 0,-4 2 0 0,3-3 0 15,5 5 0-15,5-4 0 0,3 2 0 0,0-2 0 16,-2 0 0-16,5 0 0 0,5 4 0 0,8 0 144 16,8-4-144-16,3 1 0 0,2 4 0 0,3-2 0 0,0 2 0 15,3 0 0-15,7 3 0 0,6-3 0 0,2-2 0 0,5 2 0 16,4 0 0-16,3 2 0 0,3-3 0 0,5 1-176 16,5 0 176-16,3 2-128 0,11 2 128 0,0 0 0 15,0 0 0-15,0 0 0 0,0 0-144 0,16-4 144 16,4-1-160-16,7 2 160 0,6 1 0 0,9 0 0 15,6 1 0-15,9 0 0 0,7 1 0 0,3 0 0 16,1-1-128-16,5 1 128 0,7 1 0 0,7 1 0 16,6-2 0-16,-1 3 0 0,1-1 0 0,1 4 0 15,5-3 0-15,3 1 0 0,2 3 0 0,-1-1 0 16,-1-2 0-16,6-1 0 0,5 1 0 0,-1 1 0 0,-5-2 0 16,1-1 0-16,2 2 0 0,-2 0 0 15,-2 0 0-15,-3 0 0 0,-4-3 0 0,-1 0 0 0,1 3 0 16,-7 1 0-16,-6 0 0 0,-2 0 0 0,-4 3 0 0,-2 1 0 15,-3-4 0-15,-4 3 0 0,-5-3 0 0,-6 2 0 16,-8 2 0-16,-5-5 0 0,-7 2 0 16,-4 2 0-16,-3-3 0 0,-5 3 0 0,-4-3 0 0,-3-1 0 15,-5 1-160-15,-3 1 160 0,-2-2-160 0,-11-4 160 16,0 0-240-16,7 4 48 0,-7-4 16 0,0 0 0 16,0 0-80-16,0 0-32 0,0 0 0 0,0 0 0 15,-3 12 128-15,3-12 32 0,-8 7 0 0,8-7 0 16,-10 7 128-16,1-2-128 0,-1-2 128 0,0 1-128 15,0 1 128-15,0-1 0 0,-1-2 0 0,4 2 0 16,-5-1 0-16,2-1 0 0,0 1 0 0,1-2 0 16,-1 0 0-16,10-1 0 0,-11-2 0 0,2 2 0 0,-3 0 0 15,3 0 128-15,0-3-128 0,1 1 0 0,-3-4 176 0,2 1-48 16,1-2 0-16,0 0 0 0,-1-4 0 0,3 0 0 16,-2-3 0-16,0-3 0 0,0-1 64 0,0-2 0 15,0-4 0-15,1 0 0 0,-2-2 0 0,5-3 0 16,-1 0 0-16,0-2 0 0,1-4 16 0,3-2 16 15,1-3 0-15,1 2 0 0,4 0-224 0,0-3 144 16,3-1-144-16,2-3 128 0,1-2-128 0,3-2 0 16,0-3 0-16,3-1 0 0,-1-3 0 0,2-1 0 15,-1 1 0-15,0-1-176 0,1 1-16 0,0 1 0 16,-1 2 0-16,-1-1 0 0,1 3 0 0,-2 2-16 16,-1 3 0-16,-3-1 0 0,1 1 208 0,-2-1-192 0,-2 2 192 15,-2 1-192-15,-1 2 192 0,-2 0 0 0,0 3 0 0,-1 3 0 16,-1 2 0-16,-1 2 0 0,-1 4 0 15,1-2 0-15,-2-1-144 0,1 3 144 0,-1-2-128 0,2 4 128 16,0 1-192-16,0 3 32 0,0 2 16 0,0 1 0 16,0-1 144-16,0 2 0 0,0 1-144 0,0 1 144 15,0-2 0-15,-2 3 0 16,1 6 0-16,0-3 0 0,-1 1 0 0,0 5 0 0,2 6 0 0,-4-7 0 16,4 7 0-16,-6-7 0 0,2 3 144 0,4 4-144 15,-6-4 0-15,6 4 144 0,-8-5-144 0,8 5 0 16,-9-3 128-16,0 2-128 0,9 1 0 0,-10 0 0 15,1 0 144-15,-1 1-144 0,0-2 0 0,-2 4 144 16,1 1-144-16,-1-2 160 0,0 1-160 0,-2-2 160 16,0 0-160-16,-1 0 0 0,-2-1 0 0,0 2 0 15,-2-2 128-15,-2 1-128 0,-3 0 0 0,-2-1 128 0,-3 0 0 0,-3 3-128 16,-3 1 192-16,-2-2-64 0,-3 2-128 16,-2 1 0-16,-3 1 0 0,-2-1 128 0,-3-1-128 0,-3 4 0 15,-6-2 0-15,-3-1 0 0,-4 0 0 0,0 2 0 16,1-5 0-16,3 2 0 0,1-1 0 0,-2-2 0 15,-2-1 0-15,-2-1 0 0,-4-1 0 0,0 1 0 16,1 0 0-16,2 0 128 0,2-2-128 0,-2 2 0 16,-7-2 0-16,-3-1 0 0,1 1 0 0,2-1 0 15,1 1 0-15,3 2 0 0,1-2 0 0,1 2 0 16,1 0 0-16,5-3 0 0,7 2 0 0,5 2 0 0,6 1 0 16,4-1 0-16,3-1 0 0,2-2 0 0,5 0 0 15,1 2 0-15,5-1 0 0,-1-1 0 0,1 1 0 16,3-1 0-16,1-1 0 0,3 2 0 0,1-2 0 15,3 1 0-15,3 0-160 0,1-1 160 0,0 0 0 0,2 1-144 16,2-3 144-16,6 6 0 0,-7-8 0 16,7 8 0-16,-6-5 0 0,6 5 0 0,0 0 0 0,0 0 0 15,0 0 0-15,0 0 128 0,-3-11-128 0,3 11 0 16,0 0 144-16,2-8-144 0,-2 8 192 0,0 0-192 16,0 0 192-16,0 0-64 0,0 0 0 0,0 0-128 15,0 0 0-15,11 0 0 0,-11 0 0 0,12 7 0 16,-3 3 0-16,-3 0 0 0,2 4 0 0,-2 5 0 15,0 4 0-15,-1 5 0 0,-1 0 0 0,0 2 0 16,-2 3 0-16,1 4 0 0,-3 5 0 0,0 4 0 16,-4 1 0-16,-1 0 0 0,-1 2 0 0,-2 6 0 0,-2 6 0 15,-1 1 0-15,-3 1 0 0,-3 3 0 16,-2 2 0-16,-1 5 0 0,-3 2 0 0,-1 5 0 0,-2 1 0 16,1 2 0-16,-2-4 0 0,3 1 0 0,-2-5 0 0,5 0 0 15,-1-1 0-15,3-6 0 0,4-3 256 0,1-5-48 16,1-3-16-16,6-2 0 0,3-2 176 0,3-3 16 15,3-3 16-15,3-4 0 0,3 1-192 0,3-6-32 16,3-3-16-16,4-5 0 16,1 1-496-16,3 1-112 0,3-8 0 0,1-5-15280 0</inkml:trace>
  <inkml:trace contextRef="#ctx0" brushRef="#br0" timeOffset="164493.17">25617 5982 18591 0,'0'0'832'0,"0"0"160"0,0 0-800 0,0 0-192 0,0 0 0 0,0 0 0 16,0 0 672-16,0 0 96 0,0 0 0 0,0 0 16 15,0 0 208-15,-6 8 32 0,-1 0 16 0,2 7 0 16,-1 3-528-16,-2 6-96 0,-1 8-32 0,2 3 0 15,-2 2-384-15,1 6 0 0,2 3 128 0,-3 4-128 16,0-2 0-16,0 3 0 0,3 0 144 0,-1-1-144 16,0 1 0-16,0-6 128 0,2-3-128 0,2-5 0 15,0-7 0-15,2-3 0 0,-1-8 0 0,1-5 0 16,1-14 176-16,0 0-48 0,0 0 0 0,0 0 0 0,0 0 112 16,0 0 16-16,0 0 0 0,12-10 0 15,-1 1 160-15,0-5 32 0,3-3 16 0,3 1 0 0,0-1-288 0,3-2-176 16,-1-3 192-16,1 2-192 0,1-3 128 0,1 0-128 15,3 0 0-15,-1 2 0 0,-4-3 0 0,0 1 0 16,0 3 0-16,-3-2 0 16,4-2-320-16,-4 5-128 0,1 2-32 0,-4 7 0 15,-4-1-1728-15,2 5-352 0,-12 6-64 0</inkml:trace>
  <inkml:trace contextRef="#ctx0" brushRef="#br0" timeOffset="164781.1">25557 6825 23951 0,'-4'-11'2128'0,"2"-5"-1696"0,-1-1-432 0,6-3 0 16,3 0 0-16,4-4 0 0,2 0 0 0,3-8 0 15,3-5 416-15,3-1 48 0,4 0 16 0,0-8 0 16,2-5 32-16,2-3 16 0,0-6 0 0,2-1 0 15,1-4-320-15,6-4-64 0,7-6-16 0,0-2 0 16,1-6-128-16,2 1 0 0,2 2 0 0,-3 6 0 16,-3 7-192-16,-5 8 0 0,-5 8-16 0,-4 5 0 15,-3 10-176-15,-2 4-48 0,-2 5 0 0,-3 3 0 16,-1-1-80-16,0 5 0 0,-2 5-16 16,1 4 0-16,-3-2-512 0,-1 4-112 15</inkml:trace>
  <inkml:trace contextRef="#ctx0" brushRef="#br0" timeOffset="165531.79">27634 4456 18431 0,'-9'-12'1632'0,"3"7"-1312"0,-4-5-320 0,1 1 0 0,0-5 512 16,-1 1 16-16,-2-1 16 0,0 3 0 16,-2-2 208-16,0 6 32 0,-3-2 16 0,2 4 0 0,0-4-272 0,-2 6-48 15,-1 2-16-15,1 7 0 0,-2 3-336 0,-1 9-128 16,0 6 0-16,-4 7 144 0,-3 3-144 0,-1 4 0 15,-1 7 0-15,0-1 0 0,-2 4 0 0,3-1 0 16,2 2 0-16,2-2 0 0,2-7 0 0,2 0 0 16,2-3 0-16,3-4 0 0,3-3 0 0,4-6 0 15,3-6 0-15,4-5 0 0,1-13 0 0,0 0 0 16,0 0 0-16,14-6 0 0,3-7 240 0,2-5 16 16,0-7 0-16,6-3 0 0,3-8-16 0,1-1 0 15,2-8 0-15,1-1 0 0,-4-4-240 0,-2 1 128 16,0-1-128-16,-1-1 0 0,-3-6 128 0,1 2-128 15,-2-1 0-15,1-1 0 0,-1-1 0 0,2-5 0 0,-2 2 0 16,2-5 0-16,-1-1 0 0,-2 2 128 16,-4-1-128-16,-1 5 0 0,1-2 0 0,-5 0 0 0,-2-2 0 15,-3 3 0-15,-1 2 0 0,-2 6 0 0,-3 3 128 16,-1 8-128-16,-2 3 0 0,1 10 0 0,-2 6 0 0,0 8 0 16,0 6 192-16,4 10-48 0,-6-1-16 0,-3 5 0 15,-3 7-128-15,1 7 128 0,-2 2-128 0,-1 13 128 16,-2 7-128-16,-1 11 0 0,1 3 0 0,3 6 0 15,4 2-128-15,-2 6 128 0,0 3 0 0,3 6 0 16,0 11 0-16,3 1 0 0,2 0 0 0,2-1 0 16,0-4 0-16,3-1 0 0,2-1 0 0,2-7 0 15,1-5 0-15,0-9 0 0,1-7-144 0,1-5 144 16,0-10-288-16,1-5 0 0,0-3 0 0,2-8 0 16,-1-3-1312-1,2-5-256-15,2-2-48 0</inkml:trace>
  <inkml:trace contextRef="#ctx0" brushRef="#br0" timeOffset="165736.25">28042 4155 9263 0,'0'0'400'0,"0"0"112"0,0 0-512 0,0 0 0 0,10-3 0 16,-10 3-4032-16</inkml:trace>
  <inkml:trace contextRef="#ctx0" brushRef="#br0" timeOffset="166138.26">28042 4214 13695 0,'0'0'608'0,"0"0"128"0,0 0-592 0,0 0-144 15,0 0 0-15,5-5 0 0,-5 5 496 0,8-5 64 0,-8 5 16 0,6-8 0 16,-1 2 256-16,-1-3 48 0,-4 9 16 0,3-9 0 16,-2-1 400-16,-1 1 96 0,-1-2 16 0,0 3 0 0,-3-2-352 15,-1 5-64-15,-2 0-16 0,7 5 0 0,-10-3-288 0,-1 8-64 16,0 0-16-16,-1 8 0 0,-1 5-368 15,0 5-80-15,1 7-16 0,0 6 0 0,1 3-144 0,2 1 0 16,4 0 0-16,1 2 0 0,3-2 0 0,2-3 0 16,4-1 0-16,4-2 0 0,4-10 0 0,2-5 0 15,0-5 0-15,3-4 0 0,4-6-160 0,2-4 160 16,1-7 0-16,3-7-144 0,3-6 144 0,0-8 0 16,4-5 0-16,-2-1 0 0,2-4 144 0,-3-2 16 15,-4 2 0-15,-4-3 0 0,-5-2 64 0,-2 5 16 16,-4 1 0-16,-5 2 0 0,-1-1 32 0,-3 0 16 15,-3 0 0-15,-2 0 0 0,-2 0-64 0,-1 7-16 16,-1 5 0-16,-2 6 0 0,-4 5-208 0,0 7 0 0,-3 4 0 16,-3 4 0-1,0 3-304-15,-4 8-144 0,0 2-48 0,-3 6 0 16,-3 1-624-16,0 6-128 0,4-1-32 0,3 1-7280 0,1-5-1456 16</inkml:trace>
  <inkml:trace contextRef="#ctx0" brushRef="#br0" timeOffset="166782.79">28841 3628 18303 0,'0'0'816'0,"0"0"160"0,0 0-784 0,1 14-192 0,-1 3 0 0,0 2 0 0,0 2 544 0,-1 6 64 15,-1 5 16-15,0-2 0 0,-1 5 272 0,1 2 48 16,-1 2 16-16,-1 0 0 0,0 1-496 0,1 2-80 16,-2 0-32-16,1-4 0 0,-1-3-352 0,0-3 144 15,-3-8-144-15,3-5 0 0,1-5 0 0,0-6 0 16,4-8 0-16,0 0 0 0,0 0 144 0,-6-5-16 15,-2-10-128-15,3-2 192 0,0-1 128 0,1-3 0 16,0-7 16-16,2 1 0 0,-1-3-48 0,3 0-16 0,3-1 0 16,2-2 0-16,4-3-112 0,2 0-32 15,2 2 0-15,1 2 0 0,-1 6-128 0,3-1 0 0,1 4 0 16,-2 4 0-16,0 1 0 0,-1 3 0 0,0 6 0 0,-4 3 0 16,1 3-128-16,-1 7 128 0,-1 4 0 0,0 2 0 15,-2 4 0-15,1 4-144 0,1 1 144 0,-4 2 0 16,-1 5 0-16,-3 0-128 0,-1 6 128 0,-1 2 0 15,-3-1-144-15,-1 0 144 0,-3-2-208 0,0-3 80 16,0-6 128-16,0-3 0 0,3-5 0 0,-3-2 0 16,1-5 0-16,7-7 0 0,0 0 0 0,-9-2 128 15,9 2 192-15,-5-11 32 0,1-6 16 0,5-3 0 16,2-4-16-16,2-4 0 0,2-3 0 0,4-4 0 16,0-5-224-16,2 2-128 0,2 0 128 0,0 3-128 15,3 0 0-15,1 7 0 0,0 3 0 0,-1 5 0 16,1 6 0-16,1 5 0 0,-2 1 0 0,0 8 0 15,-3 8 0-15,-1 4 0 0,-1 6 0 0,-2 5-128 0,1 3 128 0,-1 5 0 16,-2 2 0-16,-1 4 0 0,-1 3 0 0,1 0 0 16,-2 2 0-16,2-2 0 0,-2 0 0 0,2-3 0 15,0-4 0-15,-1-2 0 16,0-7-432-16,0-3 0 0,1-3 0 0,2-4 0 16,1-2-1552-16,0-7-304 0,-1-3-64 0</inkml:trace>
  <inkml:trace contextRef="#ctx0" brushRef="#br0" timeOffset="167291.51">29763 3330 12895 0,'-22'-9'1152'0,"5"5"-928"0,-1 1-224 0,-1 5 0 0,-1 3 1408 0,-1 4 224 0,2-2 48 0,-1 6 16 16,-3 0-1152-16,2 2-224 0,1 5-64 0,0 3 0 16,1 1 64-16,1 7 16 0,0 1 0 0,2 1 0 15,2-2-80-15,3 0-32 0,3-2 0 0,3-3 0 16,4-2-48-16,2-1-16 0,1-4 0 0,3-3 0 0,3-3-160 0,2-2 0 15,2-1 144-15,0-6-144 0,1-5 128 0,1-5-128 16,0-3 160-16,0-3-160 0,1 2 384 0,1-5-32 16,-2-3 0-16,-3-1 0 0,-3-1 352 15,1-2 80-15,-1-1 16 0,-1 2 0 0,-1-1-176 0,-1-1-48 16,-1 2 0-16,-1 0 0 0,-1 1-240 0,-2 2-48 16,-1 3-16-16,0 2 0 0,-1 3-144 0,1 0-128 15,1 10 192-15,0 0-192 0,0 0 144 0,0 0-144 16,0 0 0-16,0 0 144 0,0 0-144 0,-1 12 0 15,1 2 0-15,1 2 0 0,2 1 0 0,-1 1-144 16,2 0 144-16,0 1 0 0,1 0 0 0,-1 2 0 16,1-2 0-16,1 0 0 0,2-2-160 0,-1 3 160 15,2 0-128-15,0-1 128 0,0-1-320 0,1 2 32 0,0 0 0 16,2-4 0 0,1-4-224-16,-3 0-64 0,1-6 0 0,3-1 0 15,-1-1-1200-15,1-5-240 0,0-6-48 0</inkml:trace>
  <inkml:trace contextRef="#ctx0" brushRef="#br0" timeOffset="167592.09">30344 2711 21183 0,'0'0'1888'0,"0"0"-1504"0,0 0-384 0,0 0 0 0,-1 15 272 0,-2 1-16 15,1 2 0-15,-2 2 0 0,-2 5 256 0,-2 3 64 16,1-2 0-16,-4 6 0 0,1 2 64 0,0 5 32 16,0 2 0-16,0 1 0 0,1-2-368 0,0 3-80 15,-1-1-16-15,0-5 0 0,1-3-208 0,0 0 0 16,1 2 0-16,2-2 0 15,-1-1-544-15,2-2-160 0,1-1-16 0,2-4-16 16,1-8-1024-16,1-6-208 0,0-12-32 0,0 0-16 0</inkml:trace>
  <inkml:trace contextRef="#ctx0" brushRef="#br0" timeOffset="168088.52">30915 2707 23039 0,'-5'-2'2048'0,"5"2"-1648"0,0 0-400 0,0 0 0 15,-8 8 0-15,2 4-256 0,0 2 48 0,1-2 0 16,-3 4 448-16,0 3 80 0,-1 3 32 0,0 5 0 16,1 6-160-16,-1 3-48 0,-3 3 0 0,3 2 0 0,-1 2-144 0,0-5 160 15,2 0-160-15,2-1 160 0,2-1-160 0,0-4 0 16,-1-3 0-16,3-5 0 0,0-6 0 0,2-3 0 16,0-15 0-16,0 0 0 0,0 0 0 0,0 0 0 15,6-10 224-15,0-4-64 0,-1-5 432 0,3-5 96 16,1-6 16-16,-2 0 0 0,3-6-240 0,-2-3-32 15,2-2-16-15,0-1 0 0,4-3-240 0,3 0-48 16,1-3-128-16,1-1 192 0,0 0-192 0,2 1 0 16,1 2 0-16,1 5 0 0,-2 3 0 0,1 6-240 15,-3 4 80-15,-1 4 16 0,-2 6-32 0,-2 9 0 16,2 2 0-16,-1 12 0 0,-4 5 176 0,1 8-192 16,-5 7 192-16,1 4-192 0,0 5 192 0,-1 2-128 0,0 5 128 15,0 5-128-15,1 6 128 0,1 3 0 0,1-1 0 0,0 5 0 16,2 2 0-16,0-3 0 0,1 1 0 15,2-2 0-15,-1-1-320 0,-1-8-48 0,-2-2 0 0,2-9-7504 16,-1-7-1520-16</inkml:trace>
  <inkml:trace contextRef="#ctx0" brushRef="#br0" timeOffset="168334.71">30640 1563 36863 0,'-5'-9'3264'0,"-1"3"-2608"0,-2-1-528 0,8 7-128 16,0 0-448-16,-7-5-112 0,7 5-16 0,0 0-16 0,-8-1 336 0,8 1 64 15,-10 4 0-15,2 2-9984 16,1 2-2016-16</inkml:trace>
  <inkml:trace contextRef="#ctx0" brushRef="#br0" timeOffset="179331.41">24717 7972 19343 0,'-10'-28'1728'0,"2"-7"-1392"0,4 0-336 0,3-1-8528 16</inkml:trace>
  <inkml:trace contextRef="#ctx0" brushRef="#br0" timeOffset="181697.29">24563 6998 10127 0,'0'0'448'0,"0"0"96"0,-7-1-544 0,7 1 0 0,0 0 0 0,0 0 0 16,0 0 2352-16,-3 7 352 0,3-7 80 0,0 0 16 15,3 12-1968-15,-1 2-400 0,3-3-80 0,2 4-16 16,-1 2 48-16,3 3 16 0,0 6 0 0,0 2 0 16,0 5-128-16,-3 2-16 0,-1 2-16 0,-3 8 0 15,1 4-96-15,-6 3-16 0,1 0 0 0,-4-181 0 0,-5 361-128 16,-3-178 0-16,-1 2 144 0,-1 1-144 0,-3 3 0 16,-3-1 144-16,-2 5-144 0,-2-4 0 0,0 1 0 0,-4 3 0 15,1 1 0-15,1-4 0 0,0-1 176 0,2 0-32 16,1-2 0-16,0-1 0 0,-2-1 288 0,2-1 48 15,0 0 16-15,-1-2 0 0,1-2-112 0,2-3-32 16,1-2 0-16,3-3 0 0,3 0-352 0,0-4 0 16,2-5 0-16,3-2 0 0,1-3 0 0,2-5 0 15,0-1 0-15,3-1 0 0,-1-3 0 0,2-5 0 16,0-2 0-16,4-12 0 0,0 0 0 0,0 0 0 16,0 0 0-16,0 0 0 0,0 0 0 0,0 0-128 15,0 0 128-15,0 0-128 0,0 0 128 0,0 0-192 16,8-7 192-16,-2-2-192 0,-6 9 192 0,11-9 0 15,-6-1 0-15,2 3 128 0,3-3-128 0,1 4 192 0,-1-3-64 0,1 1 0 16,2 3 48-16,1-1 16 0,0 1 0 0,2 2 0 16,2 3-192-16,3-1 192 0,0 0-192 0,5 2 192 15,-4-1-192-15,5 0 0 0,0 0 0 0,2 1 128 16,5 0-128-16,3 2 0 0,8-2 144 0,2 1-144 16,2-2 192-16,5 1-48 0,2 0 0 0,-3 3 0 15,3 0-144-15,-5 0 0 0,-2 4 144 0,1-1-144 16,1 2 0-16,0 1 0 0,1 3 0 0,1-1 0 15,-1 4 0-15,0 0 0 0,-2 1 0 0,0 2 128 16,-1-2-128-16,3 4 0 0,3-1 0 0,2 2 0 16,3-3 0-16,3 0 176 0,1 0-176 0,-2 0 192 0,-5-1-48 15,3 0 0-15,-1-4 0 0,0-6 0 0,2 1 80 16,-1-5 16-16,-3-3 0 0,-1-1 0 0,-2-1-64 16,-5-1-16-16,-4-1 0 0,-2-2 0 0,0 0-16 0,-2 2 0 15,-4 0 0-15,-2 1 0 0,-2 0-144 16,-2 2 0-16,-3 0 0 0,-3 2 128 0,-4 1 16 0,-2-1 0 15,-2-2 0-15,-1 2 0 0,-4-1 32 0,-1 1 0 16,-11-2 0-16,9 3 0 0,-9-3-176 0,0 0 0 16,0 0 0-16,0 0 128 0,0 0-128 0,0 0 0 15,0 0 0-15,0 0 128 0,0 0-128 0,-8-9 160 16,-1-4-160-16,-2-1 160 0,-2-3-32 0,-1-2 0 16,0-3 0-16,-1-2 0 0,-1-8 160 0,4-4 32 0,-4-3 0 15,5-9 0-15,2-7 64 0,4-5 32 16,0-6 0-16,5-7 0 0,4-8-240 0,2-1-48 0,3-5-128 0,4-2 192 15,2-1-192-15,1 0 0 0,2-3 0 0,0 3 0 16,0 5 0-16,-3-2 0 0,0 1-160 0,1 2 160 16,-1 3-144-16,0-1 144 0,-1 7-160 0,0 4 160 15,-2 1 0-15,-2 9 0 0,-1 3-128 0,-1 6 128 16,1 3 0-16,-2 5 0 0,0 3 0 0,0 3 0 16,-3 5 0-16,1 4-144 0,-2 1 144 0,1 0-128 15,-1 1 128-15,-1 4 0 0,1-1-144 0,-2 4 144 16,-2 4 0-16,1 0 0 0,0-2 0 0,0 3 0 15,0 1-128-15,-3 0 128 0,1 0 0 0,-1 4 0 16,1 0 0-16,-2 2 0 0,0 0 0 0,0 3 0 16,-1-1 0-16,0 0 0 0,-1 2 0 0,-2 2 0 15,-2 2-208-15,1 0 80 0,-1 0 128 0,-3 2-208 0,-2 4 208 16,-2 2-144-16,0-3 144 0,-2 1-128 0,-1 2 128 16,-4-2 0-16,-4 2 0 0,-1-2-128 0,0 2 128 0,-2-1 0 15,-2-2 0-15,0 3 0 0,-2-3 0 0,-1-1 0 16,-1 1 0-16,-1 5 0 0,-5 2 0 15,-5-2 144-15,-7 1-144 0,-4-3 0 0,-2 2 128 0,-2-2-128 16,-1 4 0-16,1 1 0 0,-2 0 0 0,-5 1 0 16,-10 0 0-16,2-4 0 0,0 0 0 0,1 0 0 15,4-3 0-15,-1 0 0 0,-2 3 128 0,-1-6-128 16,1 0 0-16,2-3 0 0,4 2 128 0,4-2-128 16,3 2 0-16,-3-3 0 0,-6-3 128 0,1-1-128 15,0 3 0-15,2 1 0 0,5 4 0 0,3 0 0 16,2 0 0-16,1 1 0 0,-1 2 0 0,2-2 0 15,1 0 0-15,7 3 0 0,5-3 0 0,6 2 0 16,6-1 0-16,6-2 0 0,4-3 0 0,4 0 0 0,3-1 0 0,4 1 0 16,11-1 0-16,-9 4 0 0,9-4 0 0,0 0 0 15,0 0-144-15,0 0 144 0,0 0-128 0,0 0 128 16,0 0 0-16,0 0 0 0,0 0 0 0,0 0-128 16,0 0 128-16,0 0 0 0,10-4 0 0,-10 4 0 15,7-3 0-15,1-2 0 0,-8 5 0 0,10-2 0 16,-10 2 0-16,13 0 144 0,-3 2-144 0,2 0 0 15,-2 1 0-15,1 3 0 0,3 4 0 0,-1 0 0 16,1 3 0-16,1 5 0 0,2 3 0 0,0 6 0 16,4 1-128-16,-2 8 128 0,0 6 0 0,1 5-144 15,-2 11 144-15,-1 3 0 0,-3 7 0 0,-2 3 0 16,-3 2 0-16,-1 4 0 0,-3 7 0 0,-3-3 0 0,-3 0 0 16,-1 2 0-16,-5-6 0 0,0-2 0 0,-1 3 0 15,-5-4 0-15,2-7 0 0,-1-3 0 0,0-6 0 0,0-3 0 16,-2-2 0-16,4-5 0 0,-3-6 0 15,3-2 0-15,0-1 0 0,2-8 0 0,2-3 0 16,2-8 0-16,2-3 0 0,-1-1 128 0,2-1-128 0,0-3 0 16,-1-1 0-16,2-4 0 0,0-7 0 0,0 0 0 15,0 0 0-15,0 8-192 0,0-1 0 0,0-7 0 16,0 10 0-16,0-5 0 0,0-5 32 0,0 0 0 16,0 0 0-16,2 9 0 0,1-1 160 0,1 0-192 15,-4-8 192-15,7 7-192 0,-7-7 192 0,10 2 0 16,-10-2 0-16,13 3 0 0,-2-3 0 0,3 0 0 15,1-1 0-15,4-2 0 0,2 1 0 0,4-4 0 16,0-2 0-16,3 1 128 0,-2 0-128 0,3 0 0 0,2 2 0 0,3-1 0 16,3 1 0-16,3 3 0 0,4 2 0 0,3 4 0 15,5 0 0-15,2 1 0 0,4 0 0 16,-1-1 0-16,-2 0 0 0,4 2 0 0,6-1 0 0,8 2-128 16,7 0 128-16,-3-3 0 0,1 0 0 0,-3-2 0 15,-2 1-320-15,1 0 32 0,2-2 0 0,1-2 0 31,0-5-304-31,-8 3-64 0,-9-1-16 0,-6 3 0 0,-2-1 288 0,-3 2 48 0,-4 0 16 0,0 2 0 16,-1-1 320-16,-2 1 0 0,-1 3 0 0,-4 3 128 16,0-4 128-16,-3 4 0 0,-3-2 16 0,-3-2 0 15,-2-1-16-15,-3 1-16 0,-3 1 0 0,0-1 0 16,-4-1 0-16,-1 1 0 0,-1 2 0 0,-2-2 0 0,-2-4 16 16,-10 0 0-16,10 2 0 0,-1 1 0 0,-9-3-96 15,0 0-16-15,9 4 0 0,-9-4 0 0,0 0-144 16,9 7 0-16,-9-7 0 0,7 4 128 0,-7-4-128 0,0 0 0 15,7-5 0-15,-7 5 128 0,7-11-128 0,-2 0 128 16,1-1-128-16,-3-9 128 0,1-9 112 0,1-3 16 16,0-5 0-16,4-4 0 0,0-9-96 0,0-5-16 15,0-6 0-15,1-4 0 0,0-6-144 0,3-6 0 16,0-6 0-16,1-5 0 0,3-3 0 0,1-3 0 16,0 0 0-16,1-2 0 0,0 3 0 0,-1 5 0 15,0 1 0-15,-2 12 0 0,0 6 0 0,-4 6 0 16,-2 10 0-16,-2 7 0 0,-3 1 0 0,-1 9 0 15,-1 5 0-15,-2 8 0 0,-1 4 0 0,-1 2 0 0,-3 3 0 16,0-2 0-16,-2 5 0 0,-2 1 0 0,0-1 0 0,-1 2 0 16,0 1 0-16,2 0 0 0,-2 2-224 0,3 2 80 15,-3-2 0-15,1 2 0 0,0 2 0 16,2-1 0-16,0-1-48 0,6 5 0 0,-7-4 0 0,1 2 0 16,6 2 32-16,-9-1 0 0,0-1 0 0,9 2 0 15,-9 5-32-15,0 0 0 0,-1 3 0 0,1 1 0 16,-1 2 192-16,0 3-128 0,0 0 128 15,-3-1-128-15,2 1 128 0,-1-1 0 0,0-3 0 0,-2 3 0 16,0 2 0-16,-3-2 0 0,1-2 0 0,-2-1 0 16,-1-5 0-16,-2 0 224 0,-3 0-48 0,0-2-16 15,-4-2 112-15,-2 1 32 0,-6-4 0 0,-3 1 0 16,-5-4-96-16,-5-3-16 0,-7 2 0 0,-4-2 0 0,-2 3-192 16,-3 3 0-16,-2 2 0 0,-12 0 0 0,-11 0 0 15,-6 3-160-15,-4 6 32 0,-8 2 0 16,-9 1-1344-1,-10 6-256-15,-2 1-48 0</inkml:trace>
  <inkml:trace contextRef="#ctx0" brushRef="#br1" timeOffset="-135957.37">10491 7471 7359 0,'0'-10'320'0,"0"1"80"0,0 0-400 0,3-4 0 0,4 3 0 0,-1-2 0 0,0 4 2384 0,1-1 400 16,3-4 80-16,-2 4 16 0,-2-2-1760 0,-2 3-352 16,0-3-64-16,-1-2 0 0,1 1-384 0,0 1-64 15,-1 1 0-15,-1 1-16 0,-2 0 0 0,0 1 0 16,0 2 0-16,0 6 0 0,0 0 272 0,0 0 48 15,-2-9 16-15,2 9 0 0,-7-4 128 0,7 4 16 16,-7 0 16-16,-2 0 0 0,-3 0-304 0,-2 2-64 0,-2-1-16 0,-5 1 0 16,-3 1 32-16,-4-2 0 0,-2-1 0 0,-1 0 0 15,1 0 112-15,-2 0 16 0,-1-1 16 0,0 0 0 16,-3-3-16-16,2 1 0 0,1 2 0 16,-3-3 0-16,-1-1-176 0,-2 0-32 0,-3 1-16 0,-1-3 0 15,-2-2-128-15,3 2-32 16,-2-3 0-16,2 4 0 0,-1-3-128 0,0 3 160 0,1-3-160 0,0 1 160 15,0 0-160-15,0 1 0 0,0 2 144 0,1-2-144 16,6 4 160-16,3 0-32 0,3-1-128 0,3 2 192 16,3 0-64-16,2 2-128 0,-1 0 176 0,3 0-176 15,0 0 0-15,1 3 0 0,2-1 0 0,0 1 0 16,1-3 0-16,2 3 0 0,3 0 0 0,1 1 0 0,0-3 0 16,9-1 0-16,-8 3 0 0,8-3 0 15,-8 4 144-15,8-4-144 0,-9 5 0 0,9-5 144 16,-6 9-144-16,1 0 0 0,-2 1 0 0,5 5 0 0,-1 2 0 15,2 2 0-15,0 1 0 0,-1 2 0 0,2 4 0 16,0 1 0-16,0 6 128 0,0 3-128 0,-1 1 0 0,0 4 0 16,1 5 0-16,-1 3 128 0,-2 1-128 0,0 2 0 15,3 1 0-15,-1 0 0 0,0 0 0 0,0 2 0 16,-1 1 0-16,1-1 0 0,-1-2 0 0,0 3 0 16,1-1 0-16,0-3 0 0,1-5 0 0,0 1 0 15,0-5 0-15,0 3 0 0,0-5 0 0,0-2 0 16,0 2 128-16,0-6-128 0,0-4 0 0,1-1 0 15,-1 2 0-15,0-5 128 0,0-2-128 0,0-3 0 16,0-3 0-16,0 0 0 0,0-3 0 0,0 0 128 16,0-4-128-16,0-1 0 0,0 1 128 0,0-3-128 15,0-9 0-15,0 12 128 0,0-1-128 0,0-2 0 0,0 1 144 16,0-10-144-16,0 0 0 0,0 0 144 0,1 9-144 0,-1-9 0 16,3 12 176-16,-3-12-176 0,0 0 160 0,5 6-160 15,-5-6 176-15,8 8-176 0,-1-2 192 0,1-4-192 16,-8-2 128-16,12 4-128 0,1 1 0 0,1-2 0 15,0-6 0-15,0 1 0 0,1 0 0 0,3 1 0 16,0 1 0-16,1 1 0 0,1 1 0 0,2 2 0 16,1-1 0-16,2 1 0 0,3 1 0 0,0 3 0 15,3 0 0-15,1 3 0 0,1-2 0 0,-2 1 0 16,-4-4 0-16,0 6 0 0,-2-5 0 0,1 4 0 16,-1-5 0-16,-1 2 0 0,-1-3 0 0,-1 0 0 15,-1 0 0-15,1-1 0 0,-3-2 0 0,0 1 0 16,-2-1 0-16,-1 2 0 0,-1 0 0 0,-1 1 0 15,-1-2 128-15,0 0-128 0,-3 0 0 0,-10-3 0 0,11 5 0 0,-11-5 0 16,12 3 0-16,-12-3 0 16,0 0 0-16,7 3 0 0,-7-3 0 0,0 0 0 0,0 0 0 0,0 0 0 15,0 0 128-15,0 0-128 0,0 0 0 0,-9 4 0 16,-2-1 0-16,-2-3 0 0,-3-2 0 0,-2 2 0 16,-1-2 0-16,-1-1 0 0,-3 1 0 0,0-2 0 15,-3-1 0-15,2 0 0 0,-2 1 0 0,0-1 0 16,2 0 0-16,0 0 0 0,1-3 0 0,-1-1 0 15,-2 4 0-15,1-2 0 0,0-1 0 0,-7 0 0 16,0-2 0-16,0 4 0 0,0-3 0 0,-1 5 0 0,2-1 0 16,0 0 0-16,-1 1-144 0,2 0 144 0,1 2-128 15,3-1 128-15,3-1-144 0,4 2 144 0,3-3-160 16,0 2 160-16,5-1 0 0,1-2 0 0,0 0 0 0,1 2 0 16,0-3 0-16,2 0 0 0,2 1 0 0,0-2 0 15,2 2 0-15,-3-5 0 0,4 2 0 0,1-3 0 16,-1-2 0-16,2 2 0 0,0-2 0 0,0-3 0 15,-1-5 0-15,4-3 0 0,-1-1 0 0,1-2 0 16,-2 1 0-16,2-3 0 0,-3-2 0 0,0-1 0 16,0-1 0-16,-3-1 0 0,2-3 0 0,-1-1 0 15,0-2 0-15,-2-3 0 0,-2 2 0 0,2 0 0 16,0-5 0-16,2 1 0 0,-1-1 0 0,2 3 0 16,1-2 0-16,2 0 0 0,1 2 0 0,1-2 0 15,1 4 0-15,0-3 0 0,1 3-128 0,2 0 128 0,-1-5 0 16,2 2 0-16,0-2 0 0,1 0 0 0,1 1 0 15,0-4-144-15,-1 1 144 0,0 6 0 0,-1 1 0 16,1 5 0-16,-2 1 0 0,1 8 0 0,-3 3-176 0,-1 4 176 16,-1 2-208-16,-3 5 80 0,-2 5 128 0,-1 1 0 15,-2 0 128-15,3 4-128 0,1 4 128 0,0 0-128 16,0 0 160-16,0 0-160 0,0 0 0 0,-8 3 0 16,8-3 0-16,0 0 0 0,-9 5 0 0,9-5 0 15,-4 10 0-15,4-10 0 0,0 0 0 0,0 0 0 16,0 0 0-16,-1 9 0 0,1-9 0 0,0 0 0 15,0 0 0-15,9 10 0 0,1-5 0 0,3 0 0 16,-1 0 0-16,2-2 0 0,2-3 0 0,1 0 0 16,3-1 0-16,1-1 0 0,3-2 0 0,2 2 128 15,2-2-128-15,3 3 0 0,4 0-176 0,2 1-80 16,2 1 0-16,2 3-16 16,-3 2-640-16,0 2-128 0,1 4-32 0,1 4 0 15,-2 1-1344-15,0 2-272 0,1 0-48 0,2 2-16 0</inkml:trace>
  <inkml:trace contextRef="#ctx0" brushRef="#br1" timeOffset="-133338.52">13086 9004 23039 0,'-4'-4'2048'0,"4"4"-1648"0,0 0-400 0,0 0 0 16,0 0 656-16,0 0 48 0,0 0 16 0,0 0 0 15,0 0-192-15,12 0-32 0,-2 0-16 0,-10 0 0 16,13 0 208-16,-2 2 32 0,1 1 16 0,0-1 0 15,1 0-336-15,0-2-64 0,-1-2-16 0,0 2 0 16,2 0-48-16,-1 0-16 0,1 0 0 0,-2 0 0 0,5-1 32 16,-2 0 0-16,2 1 0 0,-1-1 0 0,-1-1-48 0,2 2-16 15,-1 0 0-15,1 2 0 0,-1-2-64 16,1 0-16-16,-2 1 0 0,2 0 0 0,-1-1 112 0,3 0 0 16,2-1 16-16,-1 2 0 0,-1 2-80 15,-1 1-32-15,0-2 0 0,-2 1 0 0,-3-2-160 0,-2 3 0 16,-3 5 144-16,0-4-144 0,-8-5 128 0,5 11-128 15,-4-2 160-15,-1 2-160 0,0-11 192 0,0 14-48 16,-3-1-16-16,0 4 0 0,-1 0-128 0,-5 4 160 16,0 4-160-16,-4 3 160 0,1 4-160 0,-2 5 160 15,0 2-160-15,0 6 160 0,-3 2-160 0,1 5 0 16,-1 5 0-16,3 2 0 0,-1-4 0 0,1 4 0 0,0-2 0 0,1 0 0 16,3-3 0-16,-1-2 0 15,2-6 0-15,1-1 0 0,2-1 0 0,2-2 0 0,0-2 0 16,0 0 0-16,2-4 0 0,-1 0 160 0,2-2-160 15,0-3 160-15,1-4 0 0,-3-1 0 0,2-2 0 0,0-2 0 16,-1 0-32-16,2 0 0 0,0 0 0 0,0-2 0 16,2 0-128-16,-2-3 0 0,0 0 144 0,0-1-144 15,-2 0 0-15,2-4 0 0,-1 0 0 0,1 2 128 16,-1 0-128-16,1-4 0 0,0 1 0 0,-2-1 0 16,1 1 0-16,1 0 0 0,-1-3 0 0,1-8 0 15,-1 10 0-15,-1-4 128 0,0 4-128 0,2-10 0 16,-3 7 128-16,3-7-128 0,0 0 128 0,-6 9-128 15,6-9 192-15,-6 9-16 0,-1-4-16 0,7-5 0 16,-10 3 16-16,1 1 0 0,-1-1 0 0,-1-3 0 16,-2-3-32-16,-1-1 0 0,-3 3 0 0,-2-1 0 0,-2-2-144 0,-4 1 0 15,0-2 144-15,-4-1-144 0,-3 1 0 16,-1 1 0-16,-3-5 0 0,2 4 128 0,4 0-128 0,-1-3 0 16,-1 3 0-16,3-1 0 0,-1-1 0 0,2 2 0 15,1 3-144-15,0-5 144 0,2 1-208 16,1 2 16-16,-1 1 16 0,1-3 0 0,-1 1 16 0,-2 0 0 15,2-2 0-15,-1 0 0 0,5 1 160 0,0 1-192 16,2 2 192-16,2 3-192 0,0 0 192 0,3 2 0 16,3 0-144-16,0 3 144 0,1-2 0 0,3-1 0 15,7-2 0-15,-8 5 0 0,8-5-128 0,0 0 128 16,0 0 0-16,0 0 0 0,0 0 0 0,0 0 0 16,1 11 0-16,-1-11 0 0,9 6 0 0,0 2 0 0,3-3 0 15,1-2 0-15,4-1 0 0,1-2 0 16,1 2 0-16,2 2 0 0,4-1 0 0,1-1 0 0,1-1 0 15,0 1 0-15,1-2 0 0,0 2 0 16,0 3 0-16,1 2 0 0,3-5 0 0,-1 2 0 16,2 1 0-16,2 3 0 0,-5-6 0 0,5 2 0 15,-1 4 0-15,0-3 128 0,1 0-128 0,-2 1 0 0,-2-2 0 0,0-1 0 16,-2-1 0-16,-1 2 0 0,-1 1 0 0,-3-2 0 16,-1 0 0-16,-2-1 0 0,0 0 0 0,-2 1 0 15,-1-1 0-15,-3 0 128 0,-1-4-128 0,-1 2 0 16,-2 0 128-16,-11 0-128 0,10 0 128 0,-10 0-128 15,10-1 192-15,-10 1-64 0,0 0 0 0,0 0 0 16,9-4-128-16,-9 4 0 0,0 0 0 0,5-6 0 16,-5 6 0-16,2-13 0 0,-4 2 0 0,1 1 0 15,-1-4 0-15,0 0 0 0,-2-3 0 0,2-1-176 16,-2-1 176-16,2 0 0 0,-2 0 0 0,1-3 0 0,1-2 0 0,-1-2 0 16,2 1 0-16,0-5-128 0,1-2 128 0,1-1 0 15,1 1 128-15,2-7-128 0,0 0 144 0,1-2-144 16,0 1 192-16,2-2-192 0,-1 2 144 0,3-1-144 15,-3-3 0-15,3 0 144 0,0 0-144 0,0-2 0 16,0-1 0-16,1 3 128 0,1-5-128 0,2 2 0 16,-2 2 0-16,5 3 0 0,-4-3 0 0,1 3 0 15,-3-2 0-15,-1 3 0 0,0 3-144 0,0 0-64 16,-3 5-16-16,2-2 0 0,-4 5 96 0,1 3 128 16,-1-1-208-16,1 7 80 0,-3 0 0 0,-2 2 0 0,-2 0 0 15,2 4 0-15,-3 1 128 0,2 3-160 16,-3 0 160-16,0 1-160 0,1 4 160 0,3 6 0 0,-7-7-144 15,2 0 144-15,5 7 0 0,-5-5 0 0,5 5 0 16,-4-8 0-16,-2 2-144 0,6 6 144 0,0 0 0 0,-6-4 0 16,-2 0-144-16,8 4 144 0,-8-4 0 0,-2 4-144 15,2 4 144-15,-2-1 0 0,1-1-144 16,-2 1 144-16,0-1 0 0,-2 2-144 0,-1 1 144 0,-1-1 0 16,-2 1 0-16,-2 1 0 0,-1 0 0 0,-3-1 0 15,0 1 0-15,-1 0 0 0,-2-3 0 0,0 2 0 16,-1-1 0-16,-4 1 0 0,-2-3 0 0,-4 1 0 15,-3-1 0-15,-2 0 0 0,0-2 0 0,1-2 0 16,3-1-176-16,4-1 176 0,1-4-160 0,2 3 160 16,3 3 0-16,5-1 0 0,-1 2 0 0,5 1 0 15,3 0 0-15,2 0 0 0,3 1-128 0,1 2 128 0,1-2 0 0,9-1 0 16,0 0 0-16,0 0 0 0,0 0-176 16,0 0 176-16,0 0-192 0,0 0 192 0,12-1-256 0,2-3 48 15,2-3 16-15,3 0 0 0,3-2 0 0,3 0 0 16,2-2 0-16,2 2 0 0,2-4 192 0,1 4-144 15,6-1 144-15,0 2-128 0,0-3 128 0,0 2 0 16,0 0 0-16,-2 0 0 0,-3 0 0 0,-1 3 0 16,-2-2 0-16,1 3 128 0,-3 1-128 0,-2 1 176 15,1 0-176-15,-1 2 192 0,-4 1-192 0,0 2 0 16,-3 5 0-16,0-2 128 0,0-1-128 0,-1 2 0 16,-1 0 0-16,-2 1 0 0,0 1 0 0,0-2 0 15,-1 0 0-15,-1 3 0 0,-3-2 0 0,-1 4 0 16,-1-4 0-16,-2 5 0 0,-1 2 0 0,-2 1 0 0,-3 3 0 15,0 1 0-15,0 0 0 0,-2 2 0 16,0 6 0-16,-3 4 0 0,-3 2 0 0,-1 2 0 0,0 3 0 0,-1 7 0 16,-5 2 0-16,1 4 0 15,1 1 0-15,-2 1 128 0,-2 1-128 0,2 0 0 16,1 2 0-16,2-4 0 0,0-3 0 16,4-6 0-16,0 1 0 0,1-4 0 0,2-3 0 0,1 0 128 15,2-3-128-15,-2 1 0 0,3-2 0 0,-1 2 0 0,2-2 0 0,0-1 0 16,0-1 0-16,0 0 0 0,0-6 0 0,3 3 0 15,1-2 0-15,-3 0 0 0,3-1 0 0,0-1 0 16,-1-3 0-16,3-3 0 0,0-4 0 16,0 3 0-16,1 0 0 0,-1-1 0 0,-1-4 128 15,-1-1-128-15,2 0 0 0,-1 3 0 0,0-1 0 0,1-4 0 16,-1-1 0-16,0-1 128 0,-3 4-128 0,2-4 0 0,-4-7 0 0,4 7 0 16,-4-7 128-16,0 0-128 15,-1 10 0-15,1-10 128 0,-6 7-128 0,0-1 128 0,-3-2 32 0,-2-3 0 16,-3 3 0-16,-3-1 0 0,-2-2 0 0,-2 0 0 15,-4 2 0-15,-1-3 0 0,-2-3 32 0,-4 2 16 16,0-3 0-16,-2 1 0 0,-4 2 112 0,-3 0 32 16,-2-3 0-16,-3-1 0 0,-1 1-208 0,0 0-144 15,0 2 192-15,1-1-192 0,3-1 0 0,2 3-192 16,3 0 0-16,3-2 0 16,2 0-1168-16,-2 1-240 0,-2 1-32 0,3-3-14512 0</inkml:trace>
  <inkml:trace contextRef="#ctx0" brushRef="#br1" timeOffset="-132255.58">10027 7318 21247 0,'0'0'944'0,"0"0"192"0,0 0-912 0,0 0-224 0,0 0 0 0,0 0 0 15,0 0 704-15,0 0 80 0,0 0 32 0,0 0 0 16,0 0 176-16,-4-10 32 0,0 2 16 0,-1 0 0 15,-3 1-528-15,-1 2-96 0,-2-3-32 0,-2 2 0 16,-3 2-192-16,-5-2-64 0,-3 1 0 0,-4 1 0 16,-2-1-128-16,-2 0 0 0,0 2 0 0,0 2 0 15,-1 0 0-15,0 2-176 0,2 2 176 0,0 0-128 16,2 2 128-16,0-1 0 0,1-1 0 0,-2 1 0 16,1-2 192-16,0 2 32 0,1 0 0 0,0-3 0 0,-1 0 96 0,-2 1 0 15,5-4 16-15,0 2 0 0,-1 0-208 16,2 0-128-16,0-1 128 0,-1 0-128 0,2-2 0 0,0-2 0 15,0 1 0-15,1 1 0 0,1-1 0 0,3-3 144 16,1 2-144-16,3 2 0 0,1-1 240 0,3-1-64 16,0 1-16-16,3 3 0 0,-1 1-32 0,9 0 0 15,-9 2 0-15,9-2 0 0,-9 9-128 0,1-3 0 16,3 2 0-16,0 1 0 16,0 5 0-16,2 1-144 0,2 3 144 0,1 2 0 0,0-1 0 0,1 5-128 15,2 3 128-15,0 1 0 0,-1 3 0 0,2 2 0 16,-3 1 0-16,2 3 0 0,-2 2 0 0,-1 3 0 15,-3 3 0-15,1-3 0 0,-3 1 0 0,0 0 0 0,0 7 0 16,0-5 0-16,-2 1 0 0,1 1 0 0,-2-2 0 16,1 4 144-16,-1 0 48 0,0-2 0 0,1 1 0 0,-1 0 0 15,-1 0 0-15,0 2 0 0,0-2 0 0,2-3 0 16,-1-1-192-16,2-6 128 0,3-2-128 0,2-3 128 16,0-6-128-16,2-1 0 0,3-5 144 0,0-3-144 15,1-6 0-15,1-2 128 0,3 2-128 0,1-6 0 16,2-1 0-16,-1 2 0 0,0-5 0 0,2-2 0 15,0 1 0-15,0 1 0 0,-2-2 0 0,0 0 0 16,0 0 0-16,-11 0 0 0,11 2 0 0,-11-2 0 16,12 3 0-16,-12-3 0 0,0 0 0 0,8 6 0 15,-8-6 0-15,9 5 0 0,-9-5 0 0,0 0 0 16,8 5 0-16,-8-5 0 0,10 5 0 0,-1-2 0 16,1 0 0-16,3-2 0 0,2-1 0 0,4 0 0 0,3-1 0 15,5-1 0-15,-1 0 0 0,7 0 0 16,2 0 128-16,3 1-128 0,4-2 160 0,2 2-160 0,-1-2 144 0,2 1-144 15,-1-2 128-15,-2 0-128 0,-4 3 128 16,-1 0-128-16,-2-2 0 0,-4 2 128 0,-5-1-288 0,-6 4-64 16,-6 0-16-16,-14-2-15264 0</inkml:trace>
  <inkml:trace contextRef="#ctx0" brushRef="#br1" timeOffset="-111708.59">4343 17441 20271 0,'-8'-6'1792'0,"1"-3"-1424"15,0 2-368-15,0-1 0 0,0-1 640 0,0 2 64 16,1-3 16-16,0 2 0 0,-3-3-464 0,0 1-112 15,-1 0-16-15,-2-4 0 0,-1 0 32 0,-2-2 0 16,-1 2 0-16,-2-1 0 0,-4 0 144 0,-1-2 16 16,-3 0 16-16,0 1 0 0,0 5 128 0,-6 0 32 15,1-2 0-15,-2 4 0 0,-1 0-64 0,-3 5-16 16,0 3 0-16,0 3 0 0,0 5-224 0,-6 6-32 16,-6 4-16-16,-5 6 0 0,1 4-144 0,2 1 0 0,1 2 144 15,7 6-144-15,1 2 272 0,5 4-16 0,4 0 0 0,4 4 0 16,2 1 176-16,3 4 16 0,5 3 16 15,3 0 0-15,0-1-320 0,5-2-144 0,2-2 128 0,4-3-128 16,1-1 256-16,5-6-16 0,5-3-16 0,0-3 0 16,3-4-64-16,4 0-16 0,2-5 0 15,4 1 0-15,1-5-144 0,4-1 0 0,2-4 0 0,2-3 0 16,2-2 0-16,5 0 0 0,1-1 0 0,5-2 0 31,4 1-448-31,2-4-112 0,0 1-16 0,0-2-13616 0</inkml:trace>
  <inkml:trace contextRef="#ctx0" brushRef="#br1" timeOffset="-111223.45">4815 17901 18431 0,'0'0'816'0,"0"0"160"0,-3-10-784 0,2 2-192 0,0-2 0 0,1 3 0 0,0-4 1472 0,0 4 240 15,-1-5 48-15,-1 2 16 0,0-3-1152 0,-2 1-240 16,-5 0-32-16,0 0-16 0,-1-1-48 0,-3 4-16 16,-4-2 0-16,-3 4 0 0,1 0 64 0,-2 5 16 15,-1 4 0-15,-1 4 0 0,0 0-128 0,2 3-32 0,-1 4 0 0,2 3 0 16,1 5-192-16,-2 3 128 0,2 0-128 0,2 0 0 15,0 4 0-15,2-4 0 0,0 4 0 0,2-2 0 16,1 2 0-16,4-7 0 0,0 0 0 0,5-4 0 16,1-1 0-16,1-5 0 0,1-11 0 0,0 0 0 15,0 0 0-15,10 6-160 0,2-3 32 0,2-4 0 16,-1-2-32-16,4-6 0 0,0 2 0 0,3-5 0 16,-1 2 160-16,0-4 0 0,-2 0 0 0,1 1 0 15,1 2-128-15,0-1 128 0,-1 5-128 0,-3-1 128 16,-1 4 0-16,-1 3 0 0,2 4 0 0,-4 6 0 15,-4 1 0-15,1 5 0 0,-1 3 128 0,1 5-128 16,0 5 144-16,-1 1-144 0,0-1 192 0,-1 4-192 16,-1-2 128-16,0-2-128 0,2 0 0 0,-1-4 0 15,2-5 0-15,-1-1 0 0,1-4 0 0,3-1 0 16,-1-6-288-16,2-3-64 0,-1-4-16 0,5-2-7824 16,1-3-1552-16</inkml:trace>
  <inkml:trace contextRef="#ctx0" brushRef="#br1" timeOffset="-110906.58">5430 18014 7359 0,'-7'14'320'0,"0"-2"80"0,-3-3-400 0,4 3 0 0,1 2 0 0,2 5 0 16,-1 4 5568-16,3 4 1040 0,0 0 208 0,1 2 32 31,-2-2-5936-31,1 0-1184 0,0-4-240 0,1-4-64 16,-1-2-464-16,-2-4-112 0,3-13 0 0,0 0-16 15,0 0 432-15,0 0 96 0,-10-10 0 0,1-4 16 0,1-7 1008 0,3-3 192 0,0-9 32 0,1 0 16 16,2-3 128-16,1 1 16 0,1-2 16 0,3 1 0 16,-1 2-32-16,3 1-16 0,1 2 0 15,2 3 0-15,1 4-144 0,0 1-16 0,1 6-16 0,1 0 0 16,1 3-240-16,0 1-64 0,1 7 0 0,1 0 0 15,-1 2-416-15,3 4-96 0,-2 2 0 0,2 4-9728 16,-3 1-1920-16</inkml:trace>
  <inkml:trace contextRef="#ctx0" brushRef="#br1" timeOffset="-110548.67">6079 17906 33519 0,'0'0'1472'0,"0"0"320"15,12-7-1424-15,6-2-368 0,4 1 0 0,4-2 0 0,6 1-128 0,-1-5-112 0,-3-4-16 0,2 0 0 31,-3-4-128-31,-3-4-48 0,-4 2 0 0,-3-4 0 0,-4 3 32 0,-6 0 0 0,-1 3 0 16,-3 4 0-16,-4 3 144 0,-3 6 16 0,-5 2 16 0,-2 5 0 16,-5 8 224-16,-1 3 240 0,-4 4-48 0,-2 6-16 15,0 9 224-15,1 1 48 0,-3 4 16 0,1 3 0 16,0-1 256-16,4 2 48 0,5-1 16 0,4-3 0 16,4-2-96-16,4-3-32 0,6 0 0 0,4-1 0 15,6-2-384-15,6-3-80 0,7 0 0 0,8-4-16 31,9-1-1296-31,7-3-256 0,3-2-48 0,8-10-16 0</inkml:trace>
  <inkml:trace contextRef="#ctx0" brushRef="#br1" timeOffset="-109886.11">8870 18233 11055 0,'-6'-9'480'0,"-1"3"112"0,-3-6-464 0,0-1-128 0,0 3 0 0,2-1 0 0,3-2 4224 16,-1 3 816-16,-1-3 160 0,-2 3 48 15,-1 0-4224-15,0-1-848 0,-3 0-176 0,1 2 0 0,-1 6-128 16,-4 3-16-16,0 2 0 0,-2 8 0 0,-4 3 0 0,1 9 0 15,0 2 0-15,1 9 0 0,-1 4 144 0,4 1-128 16,3 3 128-16,5 0-128 0,2 0 128 0,5-4 0 16,1-1 0-16,5-5 0 0,6-4 160 15,2-4 64-15,3-5 16 0,4-4 0 0,4-3 48 0,2-6 16 16,0-3 0-16,1-2 0 0,3-4 160 0,3-3 48 16,1-4 0-16,1-3 0 0,-2-1-208 0,1-1-48 15,0-1 0-15,-3-1 0 0,-2 0-256 0,-4-2 160 16,-4 1-160-16,-3 2 128 0,-4 3-128 0,-3 1 128 15,-4-1-128-15,-3 4 128 0,-2-1-128 0,0 11 0 0,-4-12 144 16,-2 6-144 0,-3 3-416-16,0 2-160 0,0 2-16 0,9-1-9088 0,-10 4-1824 0</inkml:trace>
  <inkml:trace contextRef="#ctx0" brushRef="#br1" timeOffset="-109534.73">9438 18300 27647 0,'-16'18'2448'0,"4"-4"-1952"0,-4-1-496 0,2-1 0 16,2 2 2304-16,2 2 352 0,0 1 80 0,2 0 16 15,2-2-2752-15,1-5-688 0,-2-1-64 0,7-9-16 16,-10 2-688-16,1-5-144 0,2-6-16 0,3-1-16 15,1-5 224-15,3-3 64 0,0-1 0 0,3-3 0 16,1-2 736-16,2 3 160 0,3 0 16 0,2 1 16 0,3-1 416 0,4 5 176 16,1 2-16-16,-2 4 0 0,-2 3 432 0,2 5 96 15,0-2 16-15,1 7 0 0,0 0-80 0,1 5-16 16,-1 2 0-16,-2 3 0 0,-2-2-336 0,0 3-64 16,2 0-16-16,-2 4 0 0,0 1-192 0,0 0 0 15,-3 2 0-15,-1-1 0 0,-2 0 0 0,-2 3 0 16,-2-2 0-16,-2-4 0 0,-2-1-256 0,0 0 64 15,0 2 16-15,-1-2 0 0,0-2-128 0,0 0-16 16,-1 0-16-16,2-14-11680 0</inkml:trace>
  <inkml:trace contextRef="#ctx0" brushRef="#br1" timeOffset="-109257.6">10707 17253 27647 0,'0'0'2448'0,"-10"13"-1952"0,-1 2-496 0,2 6 0 15,2 7 1424-15,-1 7 192 0,1 5 48 0,-1 10 0 0,0 5-1376 16,1 3-288-16,-2 6 0 0,0-1 0 0,0 3-240 0,0 4 16 15,-1 1 0-15,0 3 0 16,-3 1-320 0,0 4-64-16,-1 0-16 0,0-7 0 0,0-4-464 0,2-11-80 0,0-6-32 15,6-9-7088-15,1-9-1424 0</inkml:trace>
  <inkml:trace contextRef="#ctx0" brushRef="#br1" timeOffset="-109049.22">11148 18033 12895 0,'-5'13'1152'0,"2"0"-928"0,3-2-224 0,4 7 0 16,4 5 5664-16,3 1 1088 0,2 0 224 0,3 4 32 15,2-4-5728-15,1 2-1152 0,0-3-128 0,3-4-240 31,-1 0-2336-31,1-1-480 0,-2-3-80 0</inkml:trace>
  <inkml:trace contextRef="#ctx0" brushRef="#br1" timeOffset="-108873.29">11687 17910 23951 0,'0'0'1056'0,"-7"10"224"0,0 2-1024 0,0 2-256 0,-2 3 0 0,1 10 0 0,-4 6 2864 0,-2 8 512 15,-5 7 96-15,-5 9 32 0,-4 6-2352 0,-5 5-448 16,-5 5-112-16,-3 6-16 0,-1 1-128 0,-1 6-16 16,-3 2-16-16,-1-2 0 0,4-3-288 15,-4 1-128-15,1 2 0 0,2-7-11840 16,-1-8-2448-16</inkml:trace>
  <inkml:trace contextRef="#ctx0" brushRef="#br1" timeOffset="-108072.45">14351 18361 18879 0,'5'-16'832'0,"-2"3"192"0,-1 0-832 0,1 2-192 0,-1-1 0 0,1-2 0 15,1-5 1360-15,-1 3 240 16,0-1 32-16,0 0 16 0,-3-3-176 0,2 0-48 0,-1 0 0 0,-1 1 0 16,0-4-160-16,-3 1-48 0,0 3 0 0,-2 0 0 15,-1 1-368-15,-2 3-80 0,-1 2 0 0,-2 2-16 16,-3 3-432-16,-2 1-64 0,-1 2-32 0,-4 5 0 15,-3 0-224-15,-1 5 0 0,-8 5 0 0,1 5-160 16,-4 3 160-16,4 6-192 0,1 8 192 0,3 3-192 16,2 4 192-16,5-1 0 0,2 4 0 0,3-2-128 15,4-3-64-15,3-3-16 0,4-2 0 0,2-1 0 16,3-2-16-16,3-7 0 0,2-5 0 0,4-3 0 16,0-6 224-16,2-3 0 0,4-5-160 0,0-1 160 15,6-3 0-15,-1-2 208 0,3-6-16 0,2-2-16 16,2-2 0-16,0-2 0 0,2-4 0 0,-1 2 0 15,-5 0-176-15,-1 1 160 0,-2-2-160 0,-4 3 160 0,0 2-160 0,-2 2 128 16,-2 4-128-16,1 2 128 0,-3 4-128 16,0 2 0-16,1 3 144 0,-1 2-144 0,0 2 0 15,0 5 0-15,0 1 0 0,0 6 0 0,2 3 0 16,-1 4 0-16,1-1 0 0,0 4 0 0,1-2-240 0,0 6 48 16,1-1 0-16,1 2 0 15,0 0-640-15,3-3-128 0,2-5-32 16,3-6-9232-16,3-9-1840 0</inkml:trace>
  <inkml:trace contextRef="#ctx0" brushRef="#br1" timeOffset="-107622.93">15401 17315 15663 0,'0'0'688'0,"-11"7"144"0,-5-1-656 0,2 0-176 0,3 4 0 0,1 3 0 16,2 7 5440-16,-2 6 1072 0,2 8 208 0,1 4 32 31,-2 8-5856-31,-1 7-1152 0,-3 7-256 0,-1 4-32 16,-1 3-176-16,-3 6-48 0,-1 3 0 0,-3 5 0 15,-2 8-160-15,-1 0-32 0,-2-2-16 0,3-12 0 0,2-12 160 16,3-17 48-16,5-13 0 0,3-9 0 0,3-7 1536 0,3-7 304 0,5-10 64 0,0 0 16 0,0 0 64 15,2-12 0-15,2-3 16 0,5-4 0 0,4-6-592 16,5-7-112-16,5-3-16 0,5-1-16 0,5-4-496 16,3 1-192-16,5 2 16 0,0 4 0 0,-4 2-112 15,-1 10-32-15,0 3 0 0,-2 5 0 0,-2 7 128 0,-1 5 32 16,-5 3 0-16,0 7 0 0,-5 5 160 0,-3 5-208 16,-4 4 80-16,-4 2 128 0,-3 5 0 0,-7 0 0 15,-5 2 0-15,-6 1 0 0,-3 3 208 0,-6-1 64 16,-5 1 16-16,-2-6 0 0,-5-6 208 0,0-2 32 15,2-4 16-15,-1-4 0 0,0-5 80 0,1-4 16 16,-3-6 0-16,3-6 0 0,1 0-768 0,1-6-160 16,-2 1-32-16,5-5 0 15,1-8-2272-15,5 1-464 0,2-4-80 0</inkml:trace>
  <inkml:trace contextRef="#ctx0" brushRef="#br1" timeOffset="-107305.22">16236 18116 37551 0,'0'0'1664'0,"-6"-3"336"0,-4 1-1600 0,-2 3-400 0,1 2 0 0,-3 3 0 16,-3 8 480-16,-2 4 16 0,-3 1 0 0,1 4 0 16,-3 2-496-16,1 2-336 0,1 3 48 0,2-3 16 15,2 1-368 1,4-4-64-16,4 2 0 0,5-5-16 0,4-3-32 15,4 0 0-15,5-3 0 0,3-6 0 0,3-3 304 0,4-4 64 0,4-8 16 0,3-1 0 0,3-8 816 0,3-3 176 16,1-1 16-16,-1-3 16 16,1-6 240-16,-1 1 32 0,-2-2 16 0,-4 1 0 0,-4-2-272 15,-5 2-48-15,-3 4-16 0,-4 5 0 0,-4 0-64 0,-3 2-16 16,0 2 0-16,-4 6 0 0,0 0-336 16,2 9-64-16,-5-4 0 0,5 4-128 15,-10 1-256-15,-1 5-144 0,4 2-48 0,-1 3 0 16,4 3-1632-16,1 0-336 15,0-4-64-15</inkml:trace>
  <inkml:trace contextRef="#ctx0" brushRef="#br1" timeOffset="-107031.91">17057 18120 27647 0,'-9'15'2448'0,"-1"5"-1952"0,1 3-496 0,-2 5 0 15,2 4 1952-15,1 0 288 0,3 1 64 0,3-3 16 16,-2-2-1888-16,3-4-432 0,1-5 0 0,2-1 0 31,2-4-512-31,1-5-64 0,-5-9 0 0,9 8-16 0,-9-8 464 0,13 0 128 0,-2-5 0 0,1-2 0 16,0 0 640-16,1-6 192 0,1-1 32 0,0-1 16 16,1-2-128-16,0 1-32 0,2-3 0 0,-2 1 0 15,-1 1-400-15,0 5-96 0,4-2-16 0,-3 2 0 16,-1 5-208-16,0-1-288 0,-1 3 64 0,-2 1 16 15,-1 3-432 1,-10 1-64-16,11-1-32 0,-11 1 0 0,11-2-2512 0,-1 0-496 16</inkml:trace>
  <inkml:trace contextRef="#ctx0" brushRef="#br1" timeOffset="-106717.33">18257 16850 20271 0,'0'0'1792'0,"0"0"-1424"16,-7-3-368-16,7 3 0 0,0 0 3056 0,-11 4 528 0,1 5 128 0,0 4 0 15,-1 5-2896-15,0 8-592 0,-4 2-224 0,-1 12 176 16,-3 3-176-16,0 10 0 0,-2 8 0 0,0 4 0 15,-2 4 0-15,0 3 0 0,0 7 0 0,-1 7 0 16,2 6 0-16,-2 5 0 0,-3-2 0 0,1 0 0 16,-4 1 0-16,4-5 0 0,4-4 0 0,-1-11 128 31,3-14-544-31,5-9-112 0,3-7-32 0,3-9 0 16,3-12-352-16,0-8-80 0,3-7-16 0,3-10-12240 0</inkml:trace>
  <inkml:trace contextRef="#ctx0" brushRef="#br1" timeOffset="-106539.65">17566 17840 29487 0,'0'0'2624'0,"9"-5"-2112"0,6 0-512 0,9-3 0 0,8 3 2816 0,10 1 464 16,10 2 96-16,8-2 16 0,6-1-2752 15,5-1-640-15,3 1 0 0,6-1 0 0,0 4 0 0,5-3 0 16,3-5-192-16,-5 2 192 15,-5-2-2480-15,-4 1-400 0,24-10-64 0,-9-1-32 0</inkml:trace>
  <inkml:trace contextRef="#ctx0" brushRef="#br1" timeOffset="-105996.99">21159 17811 18431 0,'-6'-9'816'0,"1"4"160"0,-4 0-784 0,2-4-192 16,1 4 0-16,0 0 0 0,-2-3 3456 0,2 4 656 15,-1 2 128-15,1-3 32 0,-3 1-3440 0,-2 3-704 16,-6 1-128-16,-4 2 0 0,-4 5 0 0,-3-1 0 0,-3 5-176 0,-5 5 176 16,-3 4 0-16,-3 3-128 15,-1 6 128-15,-2 4 0 0,1 3 0 0,0 4-128 0,5 2 128 0,2 5 0 16,1 3 0-16,6-2 0 0,6 2 0 0,6-3 0 15,7-7 0-15,5-1 144 0,6-5-16 0,6-1-128 16,2-6 0-16,9-4-176 0,5-6 0 0,6-7 0 31,3-3-272-31,9-11-64 0,4-4-16 0,6-6-8944 0,2-2-1792 0</inkml:trace>
  <inkml:trace contextRef="#ctx0" brushRef="#br1" timeOffset="-105642.91">22053 17731 20271 0,'-23'-1'1792'0,"-4"-2"-1424"0,-3 2-368 0,3 3 0 0,-1 3 3456 0,0 4 640 15,3 4 112-15,-3 3 16 0,1 5-3584 0,-2 2-640 16,-1 1-320-16,1 4 48 15,-1 1-304-15,2-2-48 0,2 1-16 0,2-2 0 16,0 4 192-16,2-6 16 0,7-3 16 0,5-3 0 0,4 0 416 0,2-5 0 16,4-13 0-16,0 0 0 0,13 6 512 0,3-6 16 15,6-5 16-15,2-3 0 0,1-4 208 0,3-6 32 16,1 0 16-16,2-2 0 0,-1 1-208 0,1-4-32 16,-2 0-16-16,-3 3 0 0,-1-1-64 0,-5 3-16 0,-3 3 0 15,-3 4 0-15,-3 2-144 0,-3 2-16 0,-8 7-16 16,0 0 0-16,-4-7-288 0,-9 3 0 15,-3-1 0-15,-7 1 0 16,-5 2-1200-16,-2 0-336 0,-2 4-80 0,1-2-16 16,1-2-1312-16,3 0-256 0,-7-6-48 0,7-3-16 15</inkml:trace>
  <inkml:trace contextRef="#ctx0" brushRef="#br1" timeOffset="-105309.83">22350 17663 24879 0,'-1'25'2208'0,"0"-8"-1760"0,-1 4-448 0,2 3 0 16,0 6 2144-16,-1 3 352 0,0-1 64 0,-2 3 0 15,1-5-1280-15,-5-2-256 0,2-5-48 0,0-4-16 0,1-1-320 0,1-6-80 16,-1-5-16-16,4-7 0 0,0 0-320 0,0 0-64 16,0 0-16-16,-3-9 0 0,3-5 48 0,3-4 0 15,2-2 0-15,4-7 0 0,2 2-32 0,3-3 0 16,3 1 0-16,2-1 0 0,2 1-160 0,4 1 0 15,0 3 0-15,2 4 0 0,1 0 0 0,0 6 0 16,-3 5 0-16,-1 6 0 0,-2 4-160 0,-3 6 160 16,-3 3-208-16,0 8 80 0,-2 7-48 0,0 6 0 15,-3 5 0-15,-2 2 0 0,-3 4-48 0,-1-2-16 16,-1 1 0-16,-3 2 0 0,-2 3 240 0,-1-4-192 16,-2-2 192-16,0-4-192 0,1-5 192 0,1-4 0 15,-1-7 0-15,3-5 0 0,0-9-272 0,0-7-64 0,0 0-16 0,8-6-11008 31,3-11-2208-31</inkml:trace>
  <inkml:trace contextRef="#ctx0" brushRef="#br1" timeOffset="-105021.29">23690 16743 40767 0,'0'0'1808'0,"2"-7"368"0,4-4-1728 0,-6 11-448 0,0 0 0 0,0 0 0 15,6 16 192-15,-1 4-32 0,-4 8-16 0,-2 8 0 0,-4 3-144 0,-4 4-176 16,-4 7 48-16,-2 6 0 0,-3 6 128 0,-2 1-208 16,-4 5 80-16,-3 3 128 0,2 0-176 0,-2 0 176 15,-1 2-128-15,0 1 128 16,-1 3-1200-16,1 1-144 0,4-7-48 15,2-11 0-15,3-8-16 0,4-13 0 0,5-10 0 16,-1-11 0-16,5-8 240 0,6-10 32 0,0 0 16 0,0 0-11152 0</inkml:trace>
  <inkml:trace contextRef="#ctx0" brushRef="#br1" timeOffset="-104844.68">23058 17459 27647 0,'0'0'2448'0,"0"0"-1952"15,0 0-496-15,4-5 0 0,6-3 2880 0,4 3 464 0,8 1 112 0,2 2 0 16,5-5-2592-16,3 2-528 0,6-1-96 16,7-3-32-16,3 1-80 0,4-2-128 0,1 1 176 0,-1-1-176 15,2 4 0-15,-7-2-272 0,-3 3 16 0,-8 0 16 32,-6 1-2048-32,-3-1-400 0,-4 3-96 0,-3-1-12368 0</inkml:trace>
  <inkml:trace contextRef="#ctx0" brushRef="#br1" timeOffset="-104642.36">24153 17353 31327 0,'-22'22'2784'0,"9"-2"-2224"0,-2 4-560 0,-1 7 0 15,-2 4 1904-15,0 9 272 0,-1 7 48 0,1-2 16 0,-1-1-1648 16,1 2-320-16,0 0-64 0,3-7-16 0,1 1-64 0,3-6-128 15,1-5 176-15,3-7-176 16,2-7-1296-16,3-6-368 0,2-4-80 0,0-9-16 16,0 0-960-16,10-6-192 0,5-2-32 0</inkml:trace>
  <inkml:trace contextRef="#ctx0" brushRef="#br1" timeOffset="-104243.74">24922 17357 30399 0,'0'0'1344'0,"-10"3"288"0,-1-2-1312 0,1 3-320 0,1 2 0 0,0 7 0 16,0 2 2368-16,1 4 416 0,-1 3 80 0,0 6 16 15,-1 1-2336-15,1 3-544 0,0 2 0 0,0-2 0 16,0 1 0-16,1-4-192 0,1 0 32 0,2-5 16 15,0-3-112-15,2-5-32 0,3-3 0 0,0-13 0 16,0 0 0-16,0 0 0 0,14-6 0 0,1-7 0 16,3-4 288-16,4-2 128 0,1-3-128 0,2-4 192 15,0 2-32-15,3-4-16 0,2 4 0 0,-1-4 0 16,0 2 32-16,3 4 0 0,1 2 0 0,0 5 0 16,-1 0-176-16,-4 6 0 0,0 5 0 0,-4 4 0 15,-3 4 0-15,-3 4 0 0,0 1 0 0,-5 8 0 0,-2 9 0 16,1 2-192-16,-5 6 32 0,0 3 16 0,-2 4-48 15,-3-1-16-15,-2 0 0 0,0-1 0 0,-2-1 208 16,0-2 0-16,-1-3-160 0,1-1 160 16,2-3-896-16,2-9-128 0,-1-6 0 0,3-6-16 15,-4-8-1168-15,12 0-224 0,2-3-64 0,8-14 0 0</inkml:trace>
  <inkml:trace contextRef="#ctx0" brushRef="#br1" timeOffset="-103859.09">25918 17292 28735 0,'0'0'1280'0,"0"0"256"0,-7 7-1232 0,-1 3-304 0,2 0 0 0,-2 1 0 16,2 5 800-16,-1-2 96 0,1 0 32 0,0 3 0 15,-1 3-336-15,2-1-64 0,1 1-16 0,1 0 0 16,1 1-208-16,0-2-48 0,2 0-16 0,2 0 0 16,-2-1-240-16,4-3 176 0,2-1-176 0,5-7 160 15,0-1-160-15,4-4 0 0,6-7 144 0,1-1-144 0,4-3 176 0,2-1-48 16,1-3 0-16,0 0 0 0,-1 2 80 15,0-5 16-15,0 1 0 0,0 2 0 0,-2 3 160 16,-3-2 48-16,-3-1 0 0,-1 0 0 0,-1-1-240 0,-3 0-64 16,-2 2 0-16,-2 1 0 15,1-3-496-15,-5 5-96 0,-2-1-32 16,-5 10 0-16,3-11-2576 0,-3 2-512 0,0-6-96 0,0 15-32 16</inkml:trace>
  <inkml:trace contextRef="#ctx0" brushRef="#br1" timeOffset="-103645.14">26912 17274 32255 0,'0'0'1424'0,"-6"11"304"0,-2 3-1392 15,-1 3-336-15,0 4 0 0,-1 5 0 0,-2 2 1888 0,-4 2 304 0,2-1 64 0,-3-1 16 16,-5 2-1888-16,3-3-384 0,-1 1 0 0,-1-4 0 31,0 3-832-31,2-4-48 0,-1-3-16 0,4-1 0 16,1-4-624-16,3-1-128 0,2-9-16 0,10-5-8272 0,0 0-1648 0</inkml:trace>
  <inkml:trace contextRef="#ctx0" brushRef="#br1" timeOffset="-103348.14">27799 16392 38991 0,'-7'-10'1728'0,"7"10"352"0,-8-7-1664 0,8 7-416 15,-12 5 0-15,0 5 0 0,-1 5 160 0,-1 4-160 16,-2 7 192-16,-3 4-192 0,-2 9 0 0,0 5 0 15,-3 8 0-15,0 2-144 0,-1 6-48 0,1 2-16 16,-1 0 0-16,-3 4 0 0,0 4 208 0,0 1-176 16,0 0 176-16,0-1-160 15,-2-3-256-15,2-5-48 0,3-7-16 0,8-4 0 16,4-12-800-16,5-4-176 0,6-10-16 0,4-2-16 16,1-9-768-16,6-4-160 0,2-5-16 0</inkml:trace>
  <inkml:trace contextRef="#ctx0" brushRef="#br1" timeOffset="-103119.72">27100 17217 28559 0,'0'0'2544'0,"5"-11"-2032"0,1-3-512 0,6-1 0 0,5-2 3232 0,6 6 544 15,6-1 128-15,9 5 0 16,8-5-3136-16,2 6-640 0,0-2-128 0,2 3 0 0,0 3-320 0,2-1-48 15,-1 2 0-15,-2-1 0 16,-1-1-128-16,-3 0-16 0,-2 1-16 0,-5-1 0 16,-5 2-256-16,-5-1-48 0,-2 1-16 15,-3 0 0-15,-4 0-2272 0,-2-2-448 16</inkml:trace>
  <inkml:trace contextRef="#ctx0" brushRef="#br1" timeOffset="-102789.27">28237 17257 12895 0,'0'0'1152'0,"0"0"-928"0,0 0-224 0,0 9 0 16,0 6 5568-16,5 1 1088 0,-1 2 192 0,3 3 64 16,2 0-5520-16,1 6-1104 0,1 2-288 0,1-4 0 15,3 2 0-15,-1 0 0 0,0 0-144 0,2-1 144 16,-2-2-608-16,0 1-16 0,-2-5 0 0,1-2 0 15,0-4-1328-15,2-4-272 0,0-1-48 0,3-5-6800 16,1-7-1360-16</inkml:trace>
  <inkml:trace contextRef="#ctx0" brushRef="#br1" timeOffset="-102600.64">28882 17241 9215 0,'0'0'816'0,"0"0"-656"15,0 0-160-15,0 14 0 0,-6-1 4032 0,-3 5 784 16,-5 4 160-16,-4 4 16 0,-4 9-2352 0,-5 4-464 15,-4 5-112-15,0 5-16 0,-6 3-528 0,-4 5-112 16,-2 3-32-16,-3 2 0 0,-3 4-240 0,-7 4-48 16,-5 0-16-16,-4 4 0 0,-4 3-448 0,6-2-96 0,3-6-16 15,8-6 0 1,5-8-1600-16,6-9-320 0,7-9-64 0,10-12-11040 0,7-5-2208 16</inkml:trace>
  <inkml:trace contextRef="#ctx0" brushRef="#br1" timeOffset="-101319.31">3506 19349 2751 0,'-26'-3'256'0,"-3"-2"-256"16,0-1 0-16,0 2 0 0,2 2 7072 0,0-1 1376 16,2 0 256-16,1 3 64 0,0 0-6816 0,1 4-1376 15,0-1-256-15,-1-1-64 0,-3 0-256 0,1 3 0 16,0 4 0-16,-3 0-160 0,-3 3-16 0,3 5 0 15,2 1 0-15,1 1 0 0,2 5-16 0,1 4-16 16,2-2 0-16,0 7 0 0,2 7-16 0,3 3 0 16,1 0 0-16,2 1 0 0,1-5 224 0,5-3-144 15,3-5 144-15,0-5-128 0,2-5 128 0,3-3 176 0,4-5-48 16,0-2 0-16,-5-11 48 0,15 3 0 0,3-7 0 16,2-4 0-16,2-2-176 0,2-5 128 0,3-4-128 0,1-7 128 15,2 0-128-15,3-6 0 0,2-4 0 0,-2 2 0 16,-1-2 0-16,-6 3 0 0,1 0 0 0,-5 7 0 15,-3 4-224-15,-3 4 80 0,-1 3 16 16,-2 4 0-16,-3 7 128 0,-1 3 0 0,-9 1-144 0,10 6 144 16,-1 5 0-16,-1 6 0 0,-2 3 0 0,2 9 0 15,0 2 128-15,2 3-128 0,0 3 0 0,1 1 128 16,2 3-128-16,0-3 0 0,1-1 0 0,0-5 0 16,0-8 0-16,2-4 0 0,-2-3 0 0,1-5 0 31,2-5-480-31,5-5-32 0,3-7 0 0,3-6-13792 0</inkml:trace>
  <inkml:trace contextRef="#ctx0" brushRef="#br1" timeOffset="-101016.64">4022 19134 37775 0,'-14'14'3360'0,"0"5"-2688"0,1 3-544 0,3 3-128 0,0 6 528 0,2 4 80 15,2 6 16-15,2 1 0 0,-1-3-624 0,2-1 0 16,3 2 0-16,0-1 0 0,0 2-128 0,2-3 128 16,0-5-128-16,2-6 128 15,-4-3-544-15,1-6-32 0,1-7 0 0,-2-11 0 16,0 0 80-16,0 0 16 0,0 0 0 0,5-16 0 0,0-7 352 0,1-10 128 0,3-4 0 0,2-1-144 16,3 0 144-16,0-1 256 15,4 1-64-15,3 5-16 0,0-1 80 0,2 2 0 0,1 2 16 0,3 4 0 16,1 1-16-16,0 6-16 0,-2 3 0 0,1 6 0 15,0 0-240-15,1 5-192 0,2 4 48 0,1 5 0 32,-2 3-1888-32,0 1-368 0,-1 5-80 0,-1-3-11712 0</inkml:trace>
  <inkml:trace contextRef="#ctx0" brushRef="#br1" timeOffset="-100647.56">5327 19279 27183 0,'0'0'1200'0,"0"0"256"0,0 0-1168 0,0 0-288 0,0 0 0 0,0 0 0 15,0 0 1360-15,0 0 224 0,0 0 32 0,0 0 16 0,-11 3-352 16,-2-1-80-16,-3-1-16 0,-5 4 0 0,-4 2-592 0,-2 0-112 16,-2 4-32-16,-3 0 0 0,2 2-448 0,2 3 0 15,2 2 0-15,0 4 0 0,1 2 0 0,5 0 0 16,0 4 0-16,6 1-160 0,0 4 0 0,4 2 0 15,3-1 0-15,3 1 0 0,3 0 0 0,4-3 0 16,2-5 0-16,1-1 0 0,6-7-32 0,-1-6 0 16,2-4 0-16,1-4 0 0,1-3 192 0,1-4 0 15,2-5 128-15,3-7-128 0,-2-2 192 0,5-6-16 16,-1-1-16-16,0-7 0 0,-2-5-32 0,0 1 0 16,0 0 0-16,-2-2 0 0,-2 2-128 0,-5 0 0 15,-1 3 0-15,-4 1 0 0,-3 2 0 0,-3 1 0 0,-2 3 0 16,-1 0 0-16,-1 1 0 0,-2 5 0 0,-5 0 0 0,1 5 0 31,-1 6-320-31,-2 0-80 0,0 6-32 0,0 2 0 16,1 5-2128-16,2-1-416 0,0 2-96 0</inkml:trace>
  <inkml:trace contextRef="#ctx0" brushRef="#br1" timeOffset="-100341.92">5787 19386 30399 0,'-6'5'2704'0,"2"4"-2160"0,2 0-544 0,3 6 0 0,3 5 1440 0,1 2 176 16,1 1 48-16,1 1 0 0,-5 5-1472 0,4-1-192 16,1 3-256-16,0-2 64 15,2-4-352-15,0-2-80 0,-1-4-16 0,0-4 0 16,-3-3-96-16,-5-12-32 0,7 6 0 0,-7-6 0 0,13-4 768 0,0-7 0 15,-4-2 0-15,1-7 160 0,0-4 448 0,1-2 96 16,2-2 0-16,-3 4 16 0,-1-1-64 0,-1 1-16 16,-2 1 0-16,0-1 0 0,0 2-96 0,-3 2-32 15,1 1 0-15,-1 3 0 0,1 2-288 0,-1 5-64 16,0-1-16-16,-3 10 0 16,4-7-1360-16,-4 7-288 0,0 0-48 0,0 0-13904 0</inkml:trace>
  <inkml:trace contextRef="#ctx0" brushRef="#br1" timeOffset="-100015.12">6569 19531 16575 0,'0'0'1472'0,"-4"15"-1168"0,-1 1-304 0,0 5 0 15,0 3 3952-15,-1 5 720 0,-2 5 160 0,0 1 32 16,0-2-4032-16,-3-1-832 0,1-2 0 0,0-1-208 15,2-4-112-15,-3-5-32 0,0-4 0 0,0-2 0 16,3-6 32-16,-1-2 16 0,0-2 0 0,9-4 0 16,-9-4 720-16,2-2 144 0,2-4 16 0,4-5 16 15,4-3-272-15,2-3-64 0,1-4-16 0,3 0 0 0,1 0-240 0,3 0 0 16,2 3 0-16,2 1 0 16,-1 0-128-16,2 4 128 0,0 1 0 0,1 4 0 0,0 5 0 0,0 2 0 15,-1 5 0-15,2 5 0 0,2 2 0 0,1 7-336 16,-2 2 48-16,3 3 16 0,1 0 32 0,-1 3 16 15,-3 2 0-15,-2 3 0 16,-3 2-160-16,-2 0-48 0,-2 0 0 0,-3-2 0 16,-1 1-1360-16,-1-2-288 0,0-2-48 0,-1-8-9392 0</inkml:trace>
  <inkml:trace contextRef="#ctx0" brushRef="#br1" timeOffset="-99498.87">7778 19523 37199 0,'-17'1'1648'0,"5"2"336"0,0-2-1584 0,1 0-400 0,1-1 0 0,0 2 0 31,-1 3-560-31,4 4-192 0,-3-2-32 0,1 5-16 16,-4-2-512-16,-1 5-96 0,0 3-32 0,-4 5 0 16,-1 1 144-16,0 1 16 0,-5 5 16 0,0 4 0 0,-2 0 1008 0,1 2 256 0,0 1 0 0,-1 0 0 15,-1 2 400-15,5-2 176 0,1-4 48 0,3-1 0 0,2-7 208 0,4-1 64 16,5-6 0-16,4-7 0 0,3-11-96 0,0 0-16 16,12 2 0-16,4-9 0 0,6-9-528 0,3-5-128 15,2-8 0-15,2-4-128 0,-2-7 0 0,2-4 0 16,0-5 0-16,2-2 0 0,1-2-144 15,-2-3-48-15,-1-4 0 0,2 0 0 0,-1 5 32 0,1 2 0 16,-3 0 0-16,0-3 0 0,-4-3 160 0,-4-6 0 16,-1 2 0-16,-2 1 0 0,-2 6 0 0,-2 4 176 15,-3 6-176-15,-2 5 192 0,-3 8 64 0,-1 6 0 16,-2 8 16-16,-2 7 0 0,-2 7 176 0,2 5 48 16,-7 7 0-16,-3 14 0 0,-3 8-192 0,-2 13-48 15,-3 10 0-15,0 11 0 0,-1 14-256 0,-2 3 0 0,-2 0 0 16,-1 5 0-16,2 1-144 0,2 5 144 0,1 0-128 15,2-3 128-15,3-11 0 0,3-4 0 0,1-5 0 16,2-4 0-16,5-7-256 0,0-6 16 0,4-9 16 16,3-6 0-1,2-10-2784-15,3-8-576 0,9-4-96 0,5-23-32 0</inkml:trace>
  <inkml:trace contextRef="#ctx0" brushRef="#br1" timeOffset="-99128.85">9397 19247 28447 0,'0'0'1264'16,"0"0"256"-16,0 0-1216 0,-3-7-304 0,1-4 0 0,2 11 0 0,0 0 1184 0,0-7 176 15,0 7 48-15,0 0 0 0,-6-7-384 0,-4 6-64 16,0 8 0-16,-3 1-16 0,-1 8-560 0,-3 3-96 16,0 4-32-16,-2 6 0 0,-4 6-256 0,1 9 160 15,-1 1-160-15,4 8 128 0,-1 1-128 0,2 0 0 0,0 1 0 16,7 1 0-16,-1-3 0 0,3-3 0 0,3-1 0 15,2-5 0-15,2-2 0 0,2-2 0 16,4-4-128-16,1-5 128 16,1-3-432-16,3-3-16 0,0-4 0 0,2-9 0 15,3-4-1152-15,0-7-224 0,0-3-48 0,1-10-12336 0</inkml:trace>
  <inkml:trace contextRef="#ctx0" brushRef="#br1" timeOffset="-98918.71">8786 19607 26719 0,'0'0'1184'0,"0"0"240"0,0 0-1136 0,0 0-288 0,0 0 0 0,0 0 0 16,17 11 3632-16,0-2 656 0,2 0 144 0,8 0 32 0,4 0-3792 0,0-4-672 15,2-2-304-15,0-5 32 16,2-2-1040-16,0-1-208 0,0-3-32 0,-2-1-16 15,0-4-1136-15,1 1-240 0,-1 1-32 0</inkml:trace>
  <inkml:trace contextRef="#ctx0" brushRef="#br1" timeOffset="-98634.12">10009 19915 38175 0,'-33'20'1696'0,"11"-6"352"0,-3 5-1648 16,1 4-400-16,2-2 0 0,3 6 0 0,4 2 0 0,2 3 128 0,2-4-128 0,3 1 0 15,3-1-224-15,5-5-128 0,0-5-32 0,6-4 0 16,7-4 112-16,1-1 16 0,4-5 0 0,5-4 0 16,3-5 608-16,3-5 128 0,2 1 32 0,-2-8 0 15,-1-6 64-15,-2 0 32 0,-2 0 0 0,-4 1 0 16,-2-4 16-16,-5 5 0 0,-3 3 0 0,-5 0 0 15,-3 0 128-15,-4 3 16 0,-5 1 16 0,-3 3 0 16,-2-2-528-16,-5 4-96 0,-2 1-32 0,-4 4 0 16,-4 1-1264-1,-3 0-256-15,-4 3-48 0,1 0-17360 0</inkml:trace>
  <inkml:trace contextRef="#ctx0" brushRef="#br1" timeOffset="-97826.64">11980 19995 19343 0,'0'0'1728'0,"0"0"-1392"0,0 0-336 0,9-5 0 16,-1-2 1728-16,1 3 256 0,1 2 64 0,1 1 16 15,3-1-1248-15,0 2-256 0,3 0-48 0,-2 2-16 16,-1-1 144-16,1 1 48 0,1 7 0 0,-1 0 0 15,-1 4-64-15,1 1-16 0,2 1 0 0,-1 9 0 16,-1 5-32-16,2 5-16 0,-2 2 0 0,-5 3 0 16,-1-1 16-16,-5-3 0 0,-4-2 0 0,-4 3 0 15,-6-2 240-15,-5 2 48 0,-6 1 16 0,-5 2 0 16,-3-6-240-16,-8 0-64 0,-9-1 0 0,-4-2 0 16,-3-4-432-16,-3-5-144 0,1-4 0 0,1-7 0 15,-1-5-1792 1,3-7-448-16,2-6-112 0</inkml:trace>
  <inkml:trace contextRef="#ctx0" brushRef="#br1" timeOffset="-95808.16">15273 19139 3679 0,'0'0'320'0,"5"-2"-320"0,-5 2 0 0,0 0 0 0,0 0 4160 0,0 0 768 15,0 0 160-15,0 0 32 0,0 0-3472 0,0 0-688 16,-13-5-144-16,0 3-32 0,-5 2-336 0,1 4-80 15,-6 0-16-15,0 2 0 0,-4 4-48 0,-1-2-16 16,0 2 0-16,-2 3 0 0,-1-2-16 0,1 1 0 16,-3-1 0-16,-2-2 0 0,0 3-144 0,-3-6-128 15,-2-1 192-15,-3 1-192 0,-5-1 224 0,-2 1-64 16,2-1-16-16,2-4 0 0,3-2 48 0,5-3 16 0,1-1 0 16,4 3 0-16,2 1 256 0,6 0 48 15,3-3 16-15,4 0 0 0,2 0-160 0,5 2-48 0,2-1 0 0,9 3 0 16,-9 0-320-16,9 0 0 0,0 0 0 0,0 0 0 15,0 0 0-15,0 0 0 0,-4 9 0 0,4-9 0 16,-1 12 0-16,2 2 0 0,1-2 0 0,1 1-128 16,0 0 128-16,-1 2 0 0,1-1 0 0,-1 1 0 15,-1 3 0-15,-1 0 0 0,-1 2 0 0,-1 1 0 16,-3-1 0-16,1 0 0 0,-4 2 0 0,-2 5 0 16,-3 1 0-16,-3 5 0 0,-3 2 0 0,-2 2 0 15,-2 0 0-15,-2 1 144 0,-4 1-16 0,2-2-128 16,0 1 208-16,2-2-64 0,1 0-16 0,1-2 0 15,0-2-128-15,3-1 0 0,1 1 0 0,5-3 128 16,2-4-128-16,5-4 0 0,1 0 0 0,4-2 128 0,2-5 0 16,2-2 0-16,2 2 0 0,5-5 0 0,1 3 16 15,6-6 0-15,1 2 0 0,4-1 0 0,4 3 16 16,7-2 0-16,4-2 0 0,4 3 0 0,7 0-32 16,-2 0-128-16,-5-4 192 0,1 3-64 0,1-2-128 0,-1 2-192 15,-2 1 32-15,1-4-10336 16,-4 2-2080-16</inkml:trace>
  <inkml:trace contextRef="#ctx0" brushRef="#br1" timeOffset="-95393.73">16686 19499 15663 0,'-11'-1'1392'0,"-3"-2"-1120"0,-3 2-272 0,1-3 0 15,-3-1 3520-15,-1 1 640 0,-6 0 128 0,0 2 16 16,0-1-3024-16,-6 1-624 0,0-2-112 0,-5 3-32 0,-3 1-336 16,-6 2-176-16,-5 4 160 0,0 3-160 0,0 5 0 0,0 4 0 15,2 1 0-15,3 7 0 0,2 2 0 16,4 3 0-16,3 6 0 0,3 4 0 0,1 5 0 0,4-4 0 16,3 1 0-16,5-1 0 0,0-3-160 15,9 1 160-15,1-4-128 0,8-3 128 0,3-3-176 0,3-4 176 16,5 1-208-16,5-4 80 0,3-1-64 0,5-3-16 15,3 1 0-15,3-6 0 16,0-1-176-16,7-3-48 0,0-5 0 0,4-6-8720 16,3-8-1728-16</inkml:trace>
  <inkml:trace contextRef="#ctx0" brushRef="#br1" timeOffset="-95020.29">17191 19663 26719 0,'-13'4'1184'0,"2"-7"240"0,-7 1-1136 0,-3-2-288 0,1 2 0 0,0 1 0 15,1 0 2000-15,-3 2 352 0,-1 3 64 0,0 4 16 16,2-1-2256-16,-1 6-448 0,-1-2-96 0,-1 7-16 31,1 6-48-31,-1 1-16 0,-1 5 0 0,-1-2 0 0,5 0 192 0,0-4 16 0,5 0 16 0,4-2 0 16,5-4 224-16,3-3-144 0,4-15 144 0,4 11-128 15,-4-11 128-15,11 8 0 0,3-5 128 0,0-3-128 16,0-6 752-16,1-1 80 0,3-3 0 0,0-3 16 16,-3-5-16-16,2 0 0 0,-1-1 0 0,1-1 0 15,-5-3-384-15,1 4-96 0,-1 1-16 0,-1 4 0 0,-2 0-336 16,-1 4 128-16,-2 5-128 0,-6 5 0 0,0 0 0 0,0 0-192 16,7 13 32-16,-1 4 0 0,-1 4 160 0,-3 3-208 15,2 5 80-15,1 0 128 0,1 2-240 0,0-1 80 16,0-3 16-16,2 0 0 0,0-7-112 0,5 2-32 15,0-4 0-15,2-4 0 16,2-9-640-16,2-5-128 0,2-8-32 16,5-7-9072-16,4-8-1808 0</inkml:trace>
  <inkml:trace contextRef="#ctx0" brushRef="#br1" timeOffset="-94713.68">17731 19770 28559 0,'-17'15'2544'0,"0"0"-2032"0,0 0-512 0,2 2 0 15,2-2 3392-15,3 0 592 0,1-3 112 0,5 1 32 32,2-5-4304-32,2-8-848 0,0 0-192 0,0 0-16 15,11-8 224-15,2-8 48 0,0-3 16 0,2-4 0 0,3-8 608 0,1-1 112 0,1-3 32 0,2 1 0 16,0 0 192-16,3 6 0 0,-1 1 0 0,-1 7 160 15,-2 3-160-15,-2 10 0 0,-3 4 144 0,-2 7-144 16,-3 7 272-16,0 7-16 0,-2 6 0 0,-2 12 0 0,-2 3 48 16,-3 8 0-16,-3 0 0 0,0 3 0 0,-2 1-16 15,-2 0 0-15,1-2 0 0,-1-2 0 0,0 2 224 0,1-5 32 16,3-6 16-16,0-9 0 16,1-6-1024-16,2-5-208 15,7-8-32-15,0-8-16512 0</inkml:trace>
  <inkml:trace contextRef="#ctx0" brushRef="#br1" timeOffset="-94291.05">19809 19668 39327 0,'0'0'1744'0,"-9"0"368"0,-1 1-1696 0,10-1-416 0,-7 5 0 0,-4 3 0 16,4 1 384-16,2 5-16 0,0 1 0 0,1 5 0 0,1 2-512 0,2 5-112 16,-2-1 0-16,3 1-16 15,0 1-128-15,-1 1-32 0,0-2 0 0,0 1 0 16,-1-3-176-16,2-1-32 0,0-2-16 0,0-3 0 15,0 0-2544-15,3-5-496 0,-1 0-96 0,-2-14-32 0</inkml:trace>
  <inkml:trace contextRef="#ctx0" brushRef="#br1" timeOffset="-93897.17">20513 19625 38303 0,'-12'-7'1696'0,"2"5"352"0,-4-5-1648 0,-3 2-400 0,-1 2 0 0,0-1 0 15,-3 2 0-15,-2 5 0 0,-1 2 0 0,0 8-176 32,-2 1-912-32,1 5-192 0,-1 4-48 0,1 1 0 15,1 4 480-15,1-1 80 0,1 2 32 0,3-3 0 0,3-1 416 0,3-6 64 0,4-4 32 0,3-4 0 16,6-11 224-16,0 0 0 0,0 0 0 0,0 0 0 15,0 0 464-15,0 0 96 0,11-7 16 0,1-2 0 16,-1 0 384-16,-1-1 96 0,0 0 16 0,1-2 0 16,-1 2-416-16,0-1-80 0,-1-2 0 0,0 5-16 15,-2 2-304-15,-7 6-64 0,0 0-16 0,11 8 0 16,-4 0-176-16,-2 6 0 0,-2 5 0 0,-3 9 0 16,-3 5 0-16,-1 9 0 0,1 8 0 0,-2 7 0 15,-4 4-160-15,1 5 160 0,-5 2-208 0,-2-1 80 0,1-1 128 0,0-1 0 16,-4-4 0-16,2-5 0 0,-2-8 0 15,1-5 0-15,1-11 0 0,1-5 0 0,2-11 0 0,0-8-288 16,2-5 48-16</inkml:trace>
  <inkml:trace contextRef="#ctx0" brushRef="#br1" timeOffset="-93496.36">20963 19604 23951 0,'-9'14'2128'0,"9"-14"-1696"0,-8 12-432 0,1-1 0 0,2 3 1792 0,0 3 256 0,0-2 64 0,-1 4 16 31,-1 0-2128-31,0 1-240 0,-4 5-144 0,3 1-16 0,-1-3 64 0,-1 3 16 0,1-5 0 0,-3 0 0 16,-2-4 320-16,3 2 0 0,-5-2 0 0,4-1 0 16,0-5 720-16,3-1 64 0,2-5 16 0,7-5 0 15,0 0-224-15,0 0-32 0,0 0-16 0,0-14 0 16,4-1 32-16,3-6 0 0,3 0 0 0,3-1 0 0,1 0-48 0,3-3 0 16,-1 0 0-16,2 0 0 0,1-1-192 15,0 3-32-15,0 1-16 0,2 1 0 0,1 2-112 16,0 5-32-16,-2 1 0 0,-1 3 0 0,-1 3-128 0,-3 6 0 15,-1 1 144-15,-1 3-144 0,0 3 0 0,-2 5 0 16,-1 5 0-16,-1 2-192 16,0 1-240-16,-2 1-48 0,-2 3-16 0,-1 1 0 15,-4-2-304-15,0-1-64 0,0 0-16 0,-2-2-9648 16,1 0-1936-16</inkml:trace>
  <inkml:trace contextRef="#ctx0" brushRef="#br1" timeOffset="-93147.57">21711 19573 14735 0,'0'0'640'0,"0"0"160"0,-12-8-640 0,1 2-160 0,-2-2 0 0,2 4 0 16,-2 2 4800-16,-1 4 944 0,-1 2 176 0,-3 6 32 15,-4 0-5040-15,0 7-912 0,-3 3-384 0,1 6 32 31,0-1-208-31,0 6-32 0,1 2-16 0,3 0 0 16,4-3 64-16,5 2 16 0,2-3 0 0,4-6 0 0,3-1 528 0,4-2 0 0,2-5 160 0,5-1-32 16,2-2 432-16,4-7 80 0,5 0 32 0,1-5 0 15,5-4 192-15,3-2 32 0,4-6 16 0,0-4 0 16,0-5-400-16,1 1-64 0,-1-5-32 0,-2-1 0 16,-4-2-416-16,-3 2 0 0,-4-1 128 0,-3 3-128 15,-5 2 0-15,-4 2 0 0,-2 1 0 0,-3 2 0 0,-3 1 0 16,-4 3-176-16,-5 7 48 0,-5 0 0 15,-1 4-256-15,-4 3-64 0,-3 4 0 0,1 0 0 16,-1-1-1296-16,2 0-272 0,1-4-48 0,2-3-12064 16</inkml:trace>
  <inkml:trace contextRef="#ctx0" brushRef="#br1" timeOffset="-92840.95">22264 19480 12895 0,'-2'26'576'0,"0"-6"112"0,-2 1-560 0,2 0-128 0,0 0 0 0,1 5 0 16,1-4 5264-16,-1 1 1024 0,1-2 208 0,-3-4 32 31,2-3-5760-31,0-1-1168 0,1-13-240 0,0 0-32 16,0 0 112-16,0 0 32 0,0 0 0 0,0 0 0 0,0 0 528 0,0 0 0 0,0 0 160 0,9-9-32 15,-1 2 112-15,3-4 16 0,-1 1 16 0,1-2 0 16,2-2-272-16,2-3 0 0,2-1 0 0,-1-1 0 16,2 0 0-16,0 1 0 0,0 1-176 0,-1 0 176 15,4 0 0-15,-2 3 0 0,0 2 0 0,0-1 0 16,-1 4-288-16,1-1 48 0,0 4 16 0,-1-1 0 16,-3 1-1136-16,-1 3-240 15,0 0-32-15</inkml:trace>
  <inkml:trace contextRef="#ctx0" brushRef="#br1" timeOffset="-92469.99">22949 19684 28559 0,'0'0'2544'0,"0"0"-2032"15,0 0-512-15,14 6 0 0,6-6 3136 0,3-3 544 0,3-3 96 0,4-2 32 32,3-2-3456-32,0-3-688 0,0-3-144 0,-1-3-32 15,-3-4-128-15,-2 4-16 0,0-3-16 0,-5 0 0 0,-2 2 256 0,-4 0 48 0,-2 1 16 0,-3 1 0 16,-3 1 352-16,-2 5 256 0,-2-2-32 0,-4 7-16 16,0 7-32-16,-6-4-16 0,-4 4 0 0,-6 4 0 15,-4 4-160-15,-5 6 0 0,-3 4 0 0,-4 3 0 16,-2 5 128-16,-3-1-128 0,-1 2 128 0,1-2-128 15,0 4 160-15,5-3-160 0,4 3 192 0,7-6-192 16,4-4 320-16,6-2-32 0,3-2-16 0,5-5 0 16,5 0-128-16,3-1-16 0,5 0-128 0,6-3 192 15,9 1-320-15,6-3-80 0,8-3-16 0,4-1 0 16,0 0-896 0,5-4-176-16,2-2-48 0,2 1-14768 0</inkml:trace>
  <inkml:trace contextRef="#ctx0" brushRef="#br1" timeOffset="-91860.88">25256 19434 27647 0,'0'0'2448'0,"0"0"-1952"0,0 0-496 0,0-11 0 16,0 0 2336-16,0 11 368 0,1-8 80 0,-1 8 16 16,0 0-2352-16,0 0-448 0,0 0-144 0,0 0 0 15,8 5-160-15,-4 6-16 0,-4 3-16 0,-2 6 0 16,1 5-240 0,-1 6-64-16,-3 1 0 0,1 2 0 0,0 5 112 0,3-3 16 15,1-3 0-15,3-6 0 0,3-3 512 0,1-2 0 0,2-3 0 0,1-8 0 16,0 0 704-16,3-8 80 0,1 0 32 0,3-7 0 0,2-5 32 0,2-6 16 15,5-4 0-15,4-8 0 16,5-1-400-16,0-7-80 0,2-5 0 0,0 2-16 0,-2 3-368 16,0 0 144-16,-3 0-144 0,-1 3 0 0,-3 0 0 15,-1 3 0-15,-3 5-192 0,-2-2 48 0,-4 7 144 0,-3 5-128 16,-3 2 128-16,-1 6-128 0,-11 6-80 0,0 0-16 16,6 13 0-16,-2 7 0 0,-8 10 224 0,-1 7 0 15,-4 7 0-15,-5 3 0 0,-2 5 0 0,-6 5 0 16,-5 7 0-16,-5 2 0 0,-7 5 0 0,-2 0 128 15,-3-2 16-15,-1 2 0 0,-2 2 192 0,3-7 48 16,2-6 0-16,3-7 0 0,0-7 224 0,3-8 48 0,-1-6 16 16,2-10 0-16,4-4-672 0,0-6 0 0,2-7 0 15,2-8 0 1,2-3-1808-16,2-9-400 0,4-10-80 0,5-3-14160 0</inkml:trace>
  <inkml:trace contextRef="#ctx0" brushRef="#br1" timeOffset="-91526.02">26397 19695 37775 0,'0'0'3360'0,"-10"14"-2688"0,0 0-544 0,-1 5-128 0,-3 4 720 16,-2 6 112-16,0 0 32 0,-2 3 0 15,0 0-1232-15,2 2-240 0,3 0-48 0,3-5-16 16,0-1 112-16,3-1 32 0,4 0 0 0,1-2 0 16,4 2 240-16,3-8 48 0,2-5 16 0,5-3 0 0,-1-2 560 0,8-5 112 15,5-3 32-15,4-4 0 0,3-6-96 0,-1-3 0 16,3-3-16-16,-2-2 0 0,-1 0 112 0,-5 0 32 16,-3 2 0-16,-1-2 0 0,-2-2 224 0,-5-1 48 15,-3-2 16-15,-3-1 0 0,-4-2-416 0,-4 2-64 16,-5 0-32-16,-4 0 0 15,-5 3-592-15,-4 0-112 0,-5 2-32 0,-6 4 0 16,-7 5-2400-16,-2-1-480 0,-3 6-112 16</inkml:trace>
  <inkml:trace contextRef="#ctx0" brushRef="#br1" timeOffset="-90901.37">26884 18912 38127 0,'0'0'1680'0,"0"0"368"0,7-8-1648 0,3-3-400 15,3 2 0-15,2-3 0 0,4 3 0 0,4-2-192 16,2 1 0-16,6 0 16 15,4-3-688-15,5 4-144 0,3-1-16 0,4 0-16 16,2-2 256-16,2 2 48 0,-1 2 16 0,-6 5 0 0,-3-4 720 0,-4 5 368 16,-3-1-48-16,-3 6 0 0,-6 4 192 0,-2 0 48 15,-3-1 0-15,-3 4 0 0,-3 5-256 0,-3 3-48 0,0 3-16 16,-5 0 0-16,-2 6-240 0,-3 1 0 0,-2 6 128 0,-2 4-128 16,-2 7 0-16,-3 3 144 0,1 5-144 15,-2 6 128-15,0-2 0 0,1 0-128 0,1 1 192 0,2 1-64 16,1-2 0-16,4 1 0 0,-3 0 0 0,6-1 0 15,1 1-128-15,2-5 0 0,0-1 0 0,6-1 128 16,-1-3-128-16,-1-1 128 0,2-5-128 0,-3 3 128 16,3-3 128-16,-1 0 32 0,-1 1 0 0,0-4 0 15,0-3 240-15,2 1 48 0,-2-4 16 0,-1-4 0 16,-2-1-80-16,-4 0-32 0,-2-4 0 0,-3-1 0 16,-5 0-96-16,0 1-32 0,-5-4 0 0,-2-1 0 15,-1-2-80-15,-5 2-16 0,-5-3 0 0,-4 2 0 16,-3-3 144-16,-3-3 32 0,-3-2 0 0,-6-4 0 15,-1-2-432-15,-7-6 128 0,-4-2-128 0,-5-3 0 16,0-8-1680-16,0-3-432 0,1-4-64 16</inkml:trace>
  <inkml:trace contextRef="#ctx0" brushRef="#br1" timeOffset="-63614.87">15745 20928 3679 0,'-5'-7'320'15,"2"-4"-320"-15,-3 1 0 0,3-3 0 0,0-1 2160 0,1 1 352 16,0 2 80-16,1-5 16 16,1 1-2608-16,3 1-576 0,-1 0-96 0,1 0-16 0,-1 0 688 15,1 0 0-15,1 2 0 0,-2 1 0 0,-2 0 384 0,0 3 0 16,0-1 0-16,0 4 0 0,0 5 256 0,0 0 48 16,-4-3 16-16,4 3 0 0,0 0 496 0,-9-2 96 15,2 4 32-15,-2 0 0 0,0-2-192 0,0 3-48 16,1-1 0-16,0 1 0 0,8-3-336 0,-11 4-80 15,2-3-16-15,2 0 0 0,-1 0 176 0,2-1 16 16,-2 0 16-16,8 0 0 0,-9-1-192 0,9 1-32 0,-7 0-16 0,7 0 0 16,0 0-256-16,0 0-48 0,-4-5-16 0,4 5 0 15,0 0-160-15,0 0-16 0,5-9-128 0,4 4 192 16,2-3-64-16,2 3 0 0,1 2-128 0,4-3 192 16,2 4 64-16,3-2 0 0,2 2 0 0,2 2 0 15,-1-3 64-15,0 2 0 0,1-1 16 16,2 2 0-16,4-1-144 0,2 1-16 0,0 0-16 0,5 0 0 15,-1-2-160-15,11 2 160 0,3-2-160 0,2 2 160 16,-1 0-32-16,2 0-128 0,1 2 192 0,1 0-64 16,0-1-128-16,2 1 128 0,6-1-128 0,2 0 128 15,4-1-128-15,-2 2 0 0,-2-2 0 0,3 0 0 16,-1-2 0-16,8 2 0 0,4-1 128 0,0 0-128 16,-5 2 0-16,3 2 0 0,-5-2 0 0,7 1 128 15,3 0 0-15,1 1 0 0,0 4 0 0,-4-2 0 0,0 1 0 16,4-1 0-16,4-1 0 0,0 1 0 0,-2-1-128 15,1 0 192-15,-2 0-192 0,0-2 192 0,6 1-192 16,-3 1 0-16,-2 1 0 0,-3 0 128 0,0-3-128 0,1 2 0 16,0 1 0-16,0-2 0 0,2-1 128 15,-3 0-128-15,-5 0 0 0,4-1 128 0,3 1 32 16,-2-1 0-16,1 0 0 0,1 0 0 16,-2-1 64-16,1 0 16 0,5 0 0 0,0 2 0 0,2-2-96 0,-4 2-16 15,-1 0 0-15,2-2 0 0,3 0-128 0,1 1 0 16,-3-1 0-16,1 2 128 0,-7 0-128 0,6-1 0 15,4 0 0-15,-1 2 128 0,-2-1-128 0,-1 2 0 16,-1-4 0-16,3 3 0 0,6-2 0 0,-5 0 0 0,-5 3 0 16,2-2 0-16,2 0 0 0,0-1 128 0,2-1-128 15,-2 1 0-15,-6 3 160 0,-1-3-160 0,0-2 192 16,5 1-192-16,3-1 128 0,-3 2-128 0,-6 0 0 16,2-1 0-16,2-2 128 0,2-2-128 0,2 1 0 0,-3 2 0 15,-6 0 0-15,4-2 0 0,1 1 0 0,2 1 0 16,4-1 128-16,-4 2-128 0,-6 0 144 0,3-1-144 15,3-2 192-15,5 3-48 16,-2 0-16-16,-3 0 0 0,-3-1 0 0,4-1 0 0,4-2 0 0,1 1 0 16,-4-2-128-16,-2-2 0 0,-1-1 144 0,6-3-144 15,2 0 176-15,-4 0-48 0,-5-2 0 0,1 3 0 16,-2-3-128-16,6 1 0 0,5 0 144 0,-3-1-144 16,-4-1 144-16,-2 3-144 0,0 1 192 0,1-3-192 15,1 0 272-15,-6 2-48 0,-9-3-16 0,-2 3 0 16,-4 0-208-16,-1 1 144 0,-4 4-144 0,-1 1 128 15,-1-3 0-15,-7 3-128 0,-6 3 192 0,-5-4-64 0,-5 4-128 16,-5 1 0-16,-5-1-160 0,-5 2 160 0,-3 3-336 16,-4-1 16-16,-4 2 16 0,-2 0 0 15,-4 0-1360-15,-9-4-256 0,3 10-64 0,-6 0-9776 16,-6 3-1936-16</inkml:trace>
  <inkml:trace contextRef="#ctx0" brushRef="#br1" timeOffset="-62407.91">16094 21066 16527 0,'-12'0'720'0,"6"-1"176"0,0 0-720 0,-2-5-176 15,2 4 0-15,-1-1 0 0,1-2 960 0,1 4 144 0,0-3 48 0,1 0 0 16,0 1-160-16,4 3-32 0,0 0 0 0,0 0 0 16,-5-5 0-16,5 5 0 0,0 0 0 0,0 0 0 15,0 0-128-15,0 0-16 0,0 0-16 0,0 0 0 16,0 0-272-16,0 0-48 0,13-2-16 0,1 2 0 15,0 0-192-15,2 2-32 0,2-2-16 0,2 1 0 16,3 0-16-16,4-2 0 0,3 1 0 0,3 0 0 16,3 0 112-16,1 0 32 0,-2 0 0 0,2-1 0 15,0 2-144-15,1 1-16 0,2 1-16 0,-1 1 0 16,7 1-16-16,3-3 0 0,5 3 0 0,3 3 0 16,3-4-160-16,0-2 160 0,-1 2-160 0,1 1 160 15,0 3-160-15,6-3 0 0,5-1 0 0,2 1 128 16,2-4-128-16,-2 0 0 0,0-1 0 0,-1 0 0 0,3 0 0 15,4-2 0-15,10-2 0 0,-4 0 0 0,-4 0 0 16,0 3 0-16,-1-3 0 0,5 3 0 0,6-3 0 0,-4 4 0 16,-3-1 0-16,-2 2 0 0,0-1 0 15,4 4 0-15,7 0 0 0,-2-3 128 0,-7 3-128 0,0 0 0 16,-1 3 0-16,4-3 0 0,8-1 0 0,-45-1 0 16,8 0 0-16,6-2 0 0,5 1-128 0,6 1 128 15,5-2-160-15,1 0 160 0,2-2-256 0,2-1 64 16,2 2 0-16,3 0 0 0,3 0 192 0,82-2 0 15,-31 2 0-15,-17-1 0 0,-8 0 0 0,-7 1 0 16,-4-2 0-16,-3 2 0 0,-8 0 0 0,6-2 0 16,5 0 0-16,-3 1 0 0,-5-3 176 0,3-4-176 15,0 4 160-15,0-3-160 0,-5-1 256 0,1 0-32 16,-4 2-16-16,6 0 0 0,0 0 0 0,0 2 0 16,-8 0 0-16,-1-2 0 0,0 5 208 0,6-1 32 0,2-1 16 15,-3-2 0-15,-7 1-192 0,2 1-32 0,0 2-16 0,2-2 0 16,3-3-80-16,0 2-16 0,-6-1 0 0,6-2 0 15,1 3-128-15,-2-2 0 0,0-1 0 0,-2 3 0 16,-3-4 0-16,6 4 0 0,2 2 0 0,-4-3 0 16,-4 0 0-16,-4 2 0 0,0 1 0 0,4-2 0 15,1 1 0-15,-5 2 0 0,-4 2 0 0,-2 0 0 16,-3-1 0-16,2 1 0 0,3 0 0 0,-3 0 0 16,-4-2 0-16,-4 1 0 0,-2-1 0 0,-1-1 0 15,-3-1 192-15,0 2-32 0,0-2-16 0,0 1 0 16,-5-1 48-16,-2 1 16 0,-4 0 0 0,-5 1 0 15,-1 0-48-15,-4 1-16 0,0 0 0 0,-2 1 0 16,0-2-16-16,-1 2 0 0,-1 0 0 0,-2-1 0 0,-4-1-128 16,-3 0 0-16,-5 2 0 0,-1-2 0 15,-2-1 0-15,0 1 0 0,-2 1 0 0,-1-1 0 0,1 1 0 16,-4 1 0-16,1 0 0 0,0 0 0 0,-1 0 0 16,0 0 0-16,-4 1 0 0,2 2 0 0,-2-1 0 0,-1 1 0 15,-1 1 0-15,0-1 0 0,-1 0-208 0,2 1 16 16,-4-3 16-16,-9-1 0 0,10 6-48 0,-10-6-16 15,8 6 0-15,-8-6 0 16,0 0-224-16,4 6-48 0,-4 2-16 0</inkml:trace>
  <inkml:trace contextRef="#ctx0" brushRef="#br2" timeOffset="9507.47">974 1204 8287 0,'0'0'368'0,"0"0"80"0,0-7-448 0,0-1 0 15,0 0 0-15,0-2 0 0,-2 0 1984 0,0 1 304 16,1-2 64-16,-2 2 16 0,1-3-1168 0,-1 2-240 15,0-2-32-15,2 1-16 0,-1 3 160 0,-1-3 16 16,2 4 16-16,0-1 0 0,-1 3-256 0,2 5-48 16,0 0-16-16,0 0 0 0,0 0-144 0,0 0-16 15,0 0-16-15,0 0 0 0,-1 9-288 0,1 1-48 16,0 5-16-16,3 6 0 0,-2 5 160 0,0 4 32 0,-1 4 0 0,0 5 0 16,1 6-32-16,-2 3 0 0,0 7 0 0,-2 2 0 15,-1 1-64-15,-1 7-16 0,-2-2 0 16,-3 3 0-16,-3 2-176 0,0 1-32 0,3-2-128 15,-4-1 192-15,3-2-192 0,0-6 0 0,-3-4 0 0,3-3 0 16,1-6 0-16,1-1 0 0,3-8 0 0,-1-4 0 16,2-5-384-16,3-4-32 15,0-5 0-15,2-7 0 0,0-11-1952 0,0 0-384 16,0 0-64-16</inkml:trace>
  <inkml:trace contextRef="#ctx0" brushRef="#br2" timeOffset="9825.02">543 1333 17503 0,'0'0'1552'0,"0"0"-1232"15,0 0-320-15,1-5 0 0,-1 5 1232 0,3-8 192 16,0 2 48-16,2-1 0 0,4-3 208 0,2 1 48 16,4-2 16-16,1-4 0 0,5-2-464 0,5-2-80 15,2-1-32-15,7-1 0 0,3 0-512 0,5-5-96 16,4 2-32-16,38-28 0 0,-15 5-288 0,-27 22-64 16,2-3-16-16,-1 2 0 0,0 3-160 0,-4 0 0 0,0 6 144 0,10-6-144 15,-6 6 0-15,-18 11-128 0,1-3 0 16,-2 4 0-16,0 4-1520 15,-1 1-288-15,1 1-64 0</inkml:trace>
  <inkml:trace contextRef="#ctx0" brushRef="#br2" timeOffset="10250.35">1883 1420 17503 0,'0'0'768'16,"0"0"176"-16,0 0-752 0,0 0-192 0,0 0 0 0,-7 3 0 0,-2 1 2000 0,0 3 368 16,-1 1 80-16,-2 3 16 0,-4 3-624 0,1 4-128 15,-3 4-32-15,0 1 0 0,-1 3-608 0,0 4-128 16,3 4-32-16,-2 4 0 0,0 5-448 0,3 2-80 0,1 4-32 0,2 4 0 15,5-1-224-15,0-5-128 16,5-3 128-16,4-7-128 0,2-1 0 0,6 0 0 0,4-8 0 0,-2-16 0 16,2-2 0-16,2-5 0 15,2-5 0-15,3-2-128 0,0-9 128 0,5 0 144 16,-5-4-16-16,2-6-128 0,-1-5 640 0,-1-2 0 0,1-5 16 0,-3 0 0 16,-3-3-16-16,-2-1 0 0,0 0 0 0,-5 0 0 15,-4 1-112-15,-6 0-16 0,-3 0-16 0,-2 5 0 16,-3 1-112-16,-1 5-32 0,-2 5 0 0,-1 2 0 15,-3 3-144-15,0-1-16 0,-2 7-16 0,-2 2 0 16,-1 3-336-16,2 4-64 0,0 0-16 0,-1 0-13168 16,2 1-2640-16</inkml:trace>
  <inkml:trace contextRef="#ctx0" brushRef="#br2" timeOffset="10774.64">4645 1286 3679 0,'-4'-9'320'0,"-2"-5"-320"0,-2 0 0 0,-1 1 0 16,-2-2 2944-16,-1 1 512 0,-1 2 96 0,1 2 32 16,-2-1-1728-16,-2 2-352 0,1-1-64 0,-1 3-16 15,-1-1-160-15,-3 0-48 0,-1 0 0 0,1 3 0 16,-1 3-144-16,-4 0-48 0,1 1 0 0,0 4 0 16,-1 4-384-16,-1 3-64 0,1 6-32 0,-2 3 0 0,-6 2-320 0,0 9-64 15,-3 0-16-15,2 4 0 0,1 3-16 0,4 4 0 16,2 1 0-16,4-1 0 0,4-3-128 0,5-4 0 15,4-3 144-15,5-2-144 0,4-6 0 0,3-3 0 16,5-3 0-16,4-2 0 0,4-5 0 0,7-1 0 16,5-7 0-16,7-2 0 0,4-2 0 0,4-8 0 15,4-3 0-15,5-5 0 16,5-3-1760-16,3-5-272 0,4-3-48 0,-1-2-10368 16</inkml:trace>
  <inkml:trace contextRef="#ctx0" brushRef="#br2" timeOffset="11142.55">5207 582 17503 0,'0'0'1552'0,"0"0"-1232"0,0 0-320 0,0 0 0 16,0 0 1408-16,-7 3 208 0,0 5 48 0,0 2 16 16,-4 5-256-16,-1 6-48 0,-4 4-16 0,-1 4 0 15,-1 6-16-15,-1 4 0 0,-1 6 0 16,-2 5 0-16,-2 5-624 0,0 2-128 0,-3 3-16 0,1 4-16 15,-1-2-336-15,3 3-64 0,0 1-16 16,3-5 0-16,0-5-144 0,3-7 0 0,4-5 0 0,-1-6 128 16,2-7-128-16,5-4 0 0,1-8 0 0,2-4 0 15,1-4 0-15,4-11 0 0,0 0 0 0,0 0 0 16,6-8 0-16,4-3 192 0,-1-5-192 0,4-4 192 16,1-4-192-16,4 0 160 0,0-6-160 0,2 4 160 0,0 0-160 15,2 5 0-15,0-1 0 0,-1 2 0 0,-1 2 0 16,2 7 0-16,-2 3 0 0,2 5 0 0,-2 3 0 0,3 4 0 15,-4 4 0-15,0 2 0 0,-1 3 0 0,-1 4 0 16,-2 4 0-16,-1 3 0 0,-3-1-160 0,0 2 160 16,-1 1 0-16,-3-3-144 15,1 1-224-15,-2 0-32 0,1-3-16 0,-1 0 0 16,2-2-1520-16,-1-3-304 0,3 0-64 0,-1-5-10816 0</inkml:trace>
  <inkml:trace contextRef="#ctx0" brushRef="#br2" timeOffset="11576.4">5782 1236 23039 0,'0'0'2048'0,"0"0"-1648"0,0 0-400 0,0 0 0 16,0 0 416-16,3 6 0 0,-2 1 0 0,0 2 0 15,2-3 368-15,1 2 80 0,-4-8 16 0,9 7 0 16,1 4-192-16,3-4-48 0,1 2 0 0,5-4 0 16,1-1-304-16,3 0-64 0,0-2-16 0,1 0 0 0,1-2-128 0,1-2-128 15,-1-3 192-15,-1 0-192 0,-1-5 160 0,0 4-160 16,-3-5 128-16,-2 4-128 0,-3-3 128 0,-2 2-128 15,-3-2 128-15,-2 2-128 0,-3-3 256 0,-4 3-48 16,-3-3 0-16,-3 3 0 0,-6-1 208 0,0 3 32 16,-5 2 16-16,-4 1 0 0,-1 3-48 0,-3 3-16 15,-4 1 0-15,0 3 0 0,-3 6-144 0,3 4-16 16,2 3-16-16,1 3 0 0,1 4-224 16,4-3 0-16,5 2 0 0,3 0 0 0,2-1 0 0,5-1 0 15,4-3 0-15,2 0 0 16,4 0-464-16,5-3 16 0,2-2 0 0,4-2 0 15,5-1-2560-15,1-6-496 0</inkml:trace>
  <inkml:trace contextRef="#ctx0" brushRef="#br2" timeOffset="11877.02">7144 1241 20271 0,'0'0'896'0,"1"-5"192"0,0-2-880 0,1 0-208 0,-1-2 0 0,0 2 0 16,-2 0 1888-16,-2-2 336 0,-2 2 64 16,-1-3 16-16,-6 3-816 0,2 0-144 0,-4 2-48 0,-1 3 0 15,-3 2-592-15,-1 3-128 0,-1 3-32 0,-2 4 0 16,1 4-368-16,-2 4-176 0,-1 1 160 0,1 1-160 16,2 3 0-16,0 3 0 0,-1-2 0 0,3 0 0 15,5 0 128-15,1-2-128 0,3-4 0 0,4 1 0 0,3-3 0 0,5 1 0 16,4-5 0-16,3-4 0 15,5 0 0-15,2-2 0 0,2-3 0 0,4-3 0 0,3-3 0 0,3-5-128 16,4 1 128-16,0-6-160 16,-1-2-368-16,5-3-80 0,2 0-16 0,2-1 0 15,3 0-2416-15,1-2-480 0</inkml:trace>
  <inkml:trace contextRef="#ctx0" brushRef="#br2" timeOffset="12244.02">7819 470 28735 0,'0'0'1280'0,"0"0"256"0,0 0-1232 0,0 0-304 0,-4 6 0 0,-1 4 0 0,-3-1 592 0,-2 4 64 16,-3 3 16-16,1 3 0 0,-2 3 384 0,-2 6 80 15,0 0 16-15,-1 6 0 0,1 6-624 0,1 3-112 0,-2 0-32 0,-1 5 0 16,0 2-384-16,1-2 128 15,1 4-128-15,1-1 0 0,-1-1 0 0,2-1 0 16,0-5 0-16,1-4 0 0,1 2 0 0,4-7-176 0,1-9 16 0,2-2 0 16,3-3 160-16,0-7-160 0,4-3 160 0,0-3-160 15,-2-8 160-15,8 0 0 0,2-4 0 0,0-1 0 16,0-10 224-16,2-2-32 0,2-3 0 0,1-2 0 16,1-1 80-16,2-2 16 0,0-1 0 0,1 1 0 15,1 1-160-15,2 0-128 0,2 0 144 0,2 2-144 16,0 2 0-16,2 2 0 0,2 0 0 0,-1 1 0 15,-1 1 128-15,0 2-128 0,-2 4 0 0,4-2 0 16,-4 1 0-16,10 1 0 0,-8-2 0 0,-5 6 0 16,-4-2-1808-16,-4 5-368 15,-3 0-64-15</inkml:trace>
  <inkml:trace contextRef="#ctx0" brushRef="#br2" timeOffset="12417.36">7777 1264 33167 0,'6'12'2944'0,"0"-4"-2352"16,2 5-464-16,2 2-128 0,2-1 592 0,2 0 112 15,2 0 0-15,1-1 16 0,-1 0 272 0,3-4 48 16,2 2 16-16,0-6 0 0,3 0-704 0,12 5-144 16,-2-3-16-16,-1-1-16 15,2-1-2336-15,0-2-464 0</inkml:trace>
  <inkml:trace contextRef="#ctx0" brushRef="#br2" timeOffset="12931.92">10327 1361 19343 0,'-17'-10'1728'0,"11"7"-1392"16,-1 2-336-16,0-3 0 0,-5-2 704 0,0 2 80 15,-2 2 16-15,-2 4 0 0,1 2 320 0,-3 2 64 16,-1-1 16-16,-2 4 0 0,-1 2-576 0,-1 6-112 15,-1 1-32-15,-1 3 0 0,-2 7-224 0,1-1-64 16,2 3 0-16,4 1 0 0,5-2-64 0,2 3-128 16,3-2 176-16,5-3-176 0,3 1 192 0,8-6-192 15,1-2 192-15,5-2-192 0,2-4 224 0,6 0-64 0,2-4-16 0,4-1 0 16,5-5-144-16,4-2 128 0,3-3-128 0,4-2 128 31,5 2-464-31,2-4-112 0,0-4 0 0,0 0-16 16,-2-3-1856-16,-4-4-368 0</inkml:trace>
  <inkml:trace contextRef="#ctx0" brushRef="#br2" timeOffset="13259.65">11035 1330 27935 0,'0'0'1232'0,"0"0"256"0,-8 0-1184 0,0 4-304 16,-1 1 0-16,-2 4 0 0,-3-1 976 0,-1 2 144 15,-3 2 32-15,-1 1 0 0,-1 1-208 0,-1 4-48 16,1 2 0-16,1 2 0 0,4 1-608 0,3-2-128 16,1-2-32-16,4 1 0 0,4-4-128 0,3 1 0 15,1-5 0-15,5-3 0 0,1 0-176 0,1-4-64 0,4-4-16 0,3-1 0 16,3-1 256-16,1-3 0 16,1-3 0-16,-1 0 0 0,2-3 0 0,-5 1 0 15,2-5 0-15,-3 0 0 0,-1 2 0 0,-2-2 0 16,-3-2 0-16,-6 2 160 0,1 0 64 0,-8 2 16 15,-1-2 0-15,-5-1 0 0,-5 2 112 0,-4 3 32 16,-5-2 0-16,-2 5 0 0,-2-4-208 0,3 8-48 0,1-1 0 16,-2 2 0-1,5 4-1520-15,0 0-304 0,4 1-64 0,1-1-16 0</inkml:trace>
  <inkml:trace contextRef="#ctx0" brushRef="#br2" timeOffset="13586.4">11452 1295 14735 0,'3'7'1312'0,"2"5"-1056"0,1 4-256 0,0 2 0 0,0 2 2496 0,1 4 448 15,-5 4 96-15,-2 2 16 0,-5-2-1632 0,1-2-320 16,-2-3-64-16,0 1-16 0,-1-3-256 0,1-4-48 16,1 0-16-16,1-4 0 0,-1-2-496 0,1-3-208 15,0-3 176-15,4-5-176 0,0 0 272 0,0 0-32 16,0 0-16-16,0 0 0 0,4-8 224 0,1-2 32 15,3 1 16-15,-1-4 0 0,2-1-112 0,0 2 0 16,1-2-16-16,2-3 0 0,0 2-224 0,2 2-144 16,3 2 192-16,0-1-192 0,-1 6 128 0,-2 2-128 15,0 2 0-15,-3 6 0 0,2 1 0 0,-3 1 0 16,2 7 0-16,-5 2 0 0,-2 1 0 0,-1 4 0 16,-1-1 128-16,-1 0-128 0,-2 2 0 0,-2 1 0 15,-2 1 128-15,1-2-128 0,2-2 0 0,-1-1 0 0,0-3-208 0,2-4 80 31,3-1-496-31,-1-4-80 0,4-1-32 0,0-3-9616 16,2-2-1920-16</inkml:trace>
  <inkml:trace contextRef="#ctx0" brushRef="#br2" timeOffset="13889.94">12874 1141 18431 0,'0'0'1632'0,"0"0"-1312"0,0 0-320 0,0 0 0 0,0 0 1472 0,0 0 208 15,-4-4 48-15,0 3 16 0,2-1-416 0,-5 5-96 16,2 1-16-16,-1 5 0 0,-3 0-384 0,0 6-96 15,-1 4-16-15,-1 8 0 0,-6 7-336 0,2 4-80 16,-2 3-16-16,2 6 0 0,0 0-144 0,0 1-16 16,1 0-128-16,1-2 192 0,0 1-336 0,3 1-80 15,0-4-16-15,1-5 0 16,3-6-2192-16,0-4-432 0</inkml:trace>
  <inkml:trace contextRef="#ctx0" brushRef="#br2" timeOffset="14078.72">12407 1560 26895 0,'0'0'1184'0,"0"0"256"0,11 3-1152 0,0-1-288 0,3 1 0 16,3-1 0-16,2 0 832 0,2-2 96 16,1-3 32-16,2-1 0 0,3-1-80 0,-1-4-16 0,1 2 0 0,1-5 0 15,0 3-720-15,0-1-144 0,1 1 0 0,-1-2 0 31,0 3-2176-31,1-1-384 0,1 4-64 0,1-1-9536 0</inkml:trace>
  <inkml:trace contextRef="#ctx0" brushRef="#br2" timeOffset="14249.72">13379 1438 10127 0,'0'0'896'0,"3"7"-704"16,-1 1-192-16,-1 1 0 0,-1 3 2848 0,-1 3 544 15,-3 2 96-15,0 0 32 0,-4 4-1424 0,-2-1-288 16,-1 3-48-16,-3 5-16 0,-3-3-656 0,-2 5-128 15,-1-5-16-15,-2 4-16 0,4-2-480 0,-1 0-80 16,-1-3-32-16,4 1 0 16,-1-3-1088-16,3-4-208 0,4-2-64 0,1-4-8320 15,1-4-1680-15</inkml:trace>
  <inkml:trace contextRef="#ctx0" brushRef="#br2" timeOffset="14645.36">13735 1437 23039 0,'0'0'1024'0,"0"0"192"0,1 9-960 0,0 2-256 0,-1 2 0 0,-1 0 0 15,-2 2 1408-15,-1 2 256 0,-1 0 32 16,-1 0 16-16,-2-1-496 0,-1 1-112 0,-2 1-16 0,1-2 0 15,-2 2-528-15,2-3-112 0,0 0-32 0,1-3 0 16,3 1-288-16,-2-1-128 0,2-5 128 0,3-1-128 16,3-6 0-16,0 0 128 0,0 0-128 0,0 0 0 15,0 0 0-15,8-6 128 0,1-1-128 0,0-3 0 0,3 1 0 0,2-2 128 16,-1-4-128-16,2 1 0 0,1-2 0 0,1 2 128 16,-1-1-128-16,1-1 0 0,3 2 128 15,-1 1-128-15,-2 4 0 0,1-1 128 0,0 2-128 0,-1 4 0 16,-2 2 0-16,0-1 0 0,-1 7 0 0,-1 1 0 15,-2 3-128-15,-1 2 128 0,-2 3 0 0,0-3 0 16,-1 3 0-16,-3 2 0 0,0 1-144 0,1 1 144 16,-3 1 0-16,1-1 0 0,-3 3-256 0,0-4 48 15,0-1 16-15,1-1 0 16,2-1-576-16,1 1-96 0,-1-5-32 0,4 1-13488 16</inkml:trace>
  <inkml:trace contextRef="#ctx0" brushRef="#br2" timeOffset="15145.42">14505 1323 11055 0,'0'0'976'0,"0"0"-784"0,0 0-192 0,0 0 0 0,0 0 1440 0,1 11 240 16,2 2 48-16,-2-2 16 0,-2 2 32 0,1 2 0 16,0 4 0-16,-3 3 0 0,1 2-448 0,-1 0-96 15,0 2-16-15,1 1 0 0,1 1-480 0,-1-2-96 16,0 1-32-16,2-2 0 0,0-1 656 0,1 0 128 16,0-5 16-16,3-2 16 15,0-6-1776-15,1 1-352 0,0-6-80 0,3 0-16 0,-1 0 944 0,5-5 192 16,-1-4 48-16,2-3 0 0,1-3 64 0,0-2 0 15,0-2 16-15,0-4 0 0,-1 0-192 0,-1-3-32 0,1 0-16 0,-1 0 0 16,-2-2-224-16,0 1 0 0,1 0 128 0,-2 1-128 16,-1 1 0-16,-1 2 0 0,1 2 0 0,-2 0 0 31,1 3-1072-31,-1 3-256 0,0-1-48 0,1 5-8608 0,-1-1-1712 16</inkml:trace>
  <inkml:trace contextRef="#ctx0" brushRef="#br2" timeOffset="15344.39">15060 1437 23951 0,'0'0'2128'0,"0"9"-1696"0,0 2-432 0,0 6 0 0,-1 1 1344 16,-2-1 192-16,0 4 48 0,-4-1 0 0,0 0-144 0,-2 2-32 16,-3-3 0-16,1 0 0 0,-2 2-672 0,0-2-144 15,1 0-16-15,-1-2-16 0,2 1-560 0,-1-4 0 16,2-2 0-16,1-1 0 15,1-1-576-15,2-3-240 0,4-4-32 0,2-3-16 16,0 0-2512-16,0 0-496 0</inkml:trace>
  <inkml:trace contextRef="#ctx0" brushRef="#br2" timeOffset="15663.47">15978 1023 15663 0,'-5'-12'1392'0,"5"12"-1120"16,0 0-272-16,0 0 0 0,0 0 1216 0,0 0 176 15,0 0 32-15,0 0 16 0,0 0-208 0,-4 9-32 0,-2 0-16 0,-2 6 0 16,-2 0-96-16,0 5 0 16,-2 1-16-16,0 7 0 0,-2 3-416 0,2 3-80 0,-4 3 0 0,2 1-16 15,0 4-208-15,-1-1-32 0,-1 4-16 0,0-3 0 16,2 0-304-16,-2 1 0 0,1-2 0 0,1-2 0 31,2-2-1680-31,1-1-448 0,1-6-96 0</inkml:trace>
  <inkml:trace contextRef="#ctx0" brushRef="#br2" timeOffset="15857.61">15437 1581 23039 0,'0'0'2048'15,"0"0"-1648"-15,11 2-400 0,2 2 0 0,3-2 1312 0,5 2 176 0,1-2 48 0,4-2 0 16,3-2-288-16,3-3-48 15,1 0-16-15,0 0 0 0,3-4-672 0,0 2-144 16,1-5-32-16,0 3 0 16,3-2-2064-16,-4 2-432 0,1-3-80 0</inkml:trace>
  <inkml:trace contextRef="#ctx0" brushRef="#br2" timeOffset="16046.92">16319 1378 14735 0,'0'0'1312'0,"0"0"-1056"0,0 0-256 0,-2 9 0 16,0 7 2688-16,-1 1 464 0,2 4 112 0,-3-1 0 16,-1 6-1392-16,0-4-272 0,1 0-64 0,2 0-16 15,-1 1-656-15,2-2-128 0,0-1-32 0,1 0 0 0,0-1-704 16,2 0-128-16,3-2-48 0,-1 1 0 16,0-2-2480-16,2 1-496 0,2 0-112 15,-3-11 0-15</inkml:trace>
  <inkml:trace contextRef="#ctx0" brushRef="#br2" timeOffset="16280.18">16728 1480 23263 0,'0'0'1024'0,"0"0"224"0,0 0-992 0,0 0-256 15,0 0 0-15,0 0 0 0,0 0 1264 0,-5 10 208 0,0-1 32 0,-3 7 16 16,1 0-224-16,-5 3-32 15,-2 1-16-15,-1 6 0 0,0 1-448 0,-1 2-96 0,-1 5 0 0,-1 0-16 16,-3 6-240-16,0-1-64 16,-1 4 0-16,1-1 0 0,-4 2-384 0,1 3 128 0,1-5-128 0,2 3 0 31,-2-3-928-31,0 3-272 0,1-2-48 0,-2-1-16 16,0-1-1488-16,1-7-320 0</inkml:trace>
  <inkml:trace contextRef="#ctx0" brushRef="#br2" timeOffset="16539.36">14660 987 40543 0,'0'0'3600'0,"0"0"-2880"15,0 0-576-15,8 9-144 16,0 2-464-16,0-4-128 0,-8-7-32 0,0 0 0 0,11 4 336 0,0-4 64 16,-1-3 16-16,1-2-16624 0</inkml:trace>
  <inkml:trace contextRef="#ctx0" brushRef="#br2" timeOffset="17087.76">17554 1474 17503 0,'0'0'768'0,"0"0"176"0,0 0-752 0,0 0-192 16,0 0 0-16,0 0 0 0,0 0 2448 0,0 0 464 15,0 0 96-15,0-5 0 0,2-5-1472 0,-2 3-288 16,0-3-64-16,0 4-16 0,1-2-528 0,0 2-128 16,-1 6 0-16,0 0-16 0,0 0-496 0,0 0 0 15,0 0 0-15,0 0 0 0,5-3 0 0,-5 3 0 16,0 0 0-16,6-1 0 0,-6 1-288 0,8 1 48 0,-8-1 16 0,0 0 0 31,0 0-1440-31,0 0-304 0,4 9-48 0</inkml:trace>
  <inkml:trace contextRef="#ctx0" brushRef="#br2" timeOffset="17430.76">17492 2006 9215 0,'0'0'816'0,"0"0"-656"0,0 0-160 0,0 0 0 0,0 0 4416 0,-3-5 864 16,1 0 160-16,-1 0 48 0,1-5-3328 0,1 1-672 15,-1-6-128-15,2 1-16 0,-1-1-432 0,2-3-80 16,1 1 0-16,0 3-16 0,2-3-496 0,0 3-112 15,1 0-16-15,1 1 0 0,2 5-192 0,-2-1 128 16,3 3-128-16,-1 3 0 0,-8 3 160 0,7 4-160 16,1 5 160-16,-4 1-160 0,0 6 160 0,-3 1-160 15,-2 4 160-15,-2 2-160 0,-2 1 432 0,-3-3-16 16,-2 1 0-16,-3-2 0 0,1-1 272 0,1-2 48 16,0-2 16-16,2-2 0 0,2-4-336 0,1-2-64 15,6-7-16-15,0 0 0 16,0 0-1472-16,2-10-288 0,2-3-64 0</inkml:trace>
  <inkml:trace contextRef="#ctx0" brushRef="#br2" timeOffset="21833.45">19451 1666 6447 0,'0'0'576'0,"0"0"-576"0,1-7 0 0,0 1 0 15,1 1 2144-15,-1-4 320 0,-1 4 64 0,0-3 16 16,0 1-816-16,0 2-144 0,-1-3-48 0,-1 2 0 16,1-1 96-16,0-2 16 0,-1 3 0 0,1-2 0 15,-1 3-512-15,2 5-112 0,0-5 0 0,0 5-16 16,0 0-320-16,0 0-64 0,0 0-16 0,0 0 0 16,0 0-80-16,0 0-16 0,0 0 0 0,-5 7 0 0,-1 4-224 0,0 3-48 15,2 1-16-15,-3 4 0 0,0 3 16 16,1 1 0-16,0 1 0 0,-1 4 0 15,0-1 0-15,-1 2 0 0,-1 1 0 0,0 0 0 0,-1 0-112 0,0 2-128 16,0-3 176-16,0-1-176 0,-1 0 160 0,1-4-160 16,1-1 128-16,2-3-128 0,-3-2 128 0,2-1-128 15,-1-2 0-15,1-1 128 0,2-1-128 0,0-6 0 16,1 2 0-16,1-2 128 0,4-7-128 0,0 0 0 16,0 0 0-16,0 0 0 0,0 0 128 0,0-9-128 15,2-3 0-15,1-3 128 0,2-4-128 0,1-3 0 16,3-4 0-16,1 0 0 0,2-4 0 0,1-1 0 15,-2 1 0-15,2-2 0 0,-2 0 0 0,2 0 0 16,-2 2 0-16,-1-2 0 0,1-1 0 0,-1 1 0 16,-1 2 0-16,-2 2 0 0,1-1 0 0,2-7 0 0,-1 8 0 0,-3 1 0 15,-2 6 0-15,0 3 0 16,-2 4 0-16,0 5 0 0,-2 9 0 0,0 0 0 16,0 0 128-16,0 0-128 0,0 0 0 0,0 0 160 0,0 0-160 0,-2 5 160 15,-1 5-160-15,-2 2 0 16,-2 4 0-16,1 5 0 0,0 1 0 0,-2 4 0 0,-2 6 0 15,1 1 0-15,-3 4 0 0,3 2 0 0,-3 2 0 16,-2 3 0-16,1-1 192 0,-1 3-32 0,0-3-16 0,0 1 0 16,0-1 176-16,0-3 48 0,0 0 0 0,0-3 0 15,2-6-48-15,-1 0 0 0,3-7 0 0,1 0 0 16,1-3-160-16,3-5-32 0,0-4-128 0,1-1 192 0,2-5-192 16,2-6 0-16,0 0 0 0,0 0 0 15,0 0 0-15,0 0-128 0,3-5-16 0,2-2 0 16,1-6-368-16,0-2-64 0,0-1 0 15,2 0-16-15,0-1-2288 0,0 0-464 0,1-1-96 0</inkml:trace>
  <inkml:trace contextRef="#ctx0" brushRef="#br2" timeOffset="22583.61">19751 1241 16575 0,'0'0'1472'0,"0"0"-1168"0,-2-5-304 0,2 5 0 16,-2-7 768-16,-1 1 80 15,0-4 32-15,-3 3 0 0,3-4 112 0,-2 4 32 0,-3-2 0 0,0 0 0 16,-1-1-208-16,1 2-48 0,-1-2 0 0,0 2 0 16,0 2-192-16,-3 0-32 0,4 1-16 0,-4 1 0 15,1-1-16-15,-2 1 0 0,-1 1 0 0,0 2 0 16,-3 1-64-16,2 1-32 0,-3 2 0 0,-1-1 0 16,-2 4-80-16,-2-1-16 0,-1 1 0 0,-2 3 0 15,0-1-48-15,-2 4-16 0,-4 0 0 0,4-1 0 0,1 3 32 16,2 3 0-16,-1 0 0 0,0 5 0 15,-1 5-112-15,1-3-32 0,0 3 0 0,-1 2 0 0,-1 3-144 16,10-10 0-16,-3 6 144 0,-3 2-144 0,-2 1 0 0,1 4 0 16,-1-1 0-16,1 3 128 0,-1 2-128 15,0 3 0-15,3 0 128 0,4 1-128 0,1 3 0 16,3 4 0-16,1-2 0 0,6 4 0 0,1 0 0 0,3 2 0 16,2-1 0-16,4-1 0 0,2-1 0 0,2 1 0 15,3-2 0-15,2-5 0 0,2 3 0 0,2-8 0 16,2 1 0-16,2-2 0 0,4-1 0 0,0-3 0 15,1-5 0-15,-3 1 0 0,5 0 0 0,-1-5 0 0,3 1 0 16,1-6-128-16,1-3 128 0,3 0 0 0,0 0 0 16,2-7 0-16,2-5 0 0,3-1 0 0,-1-2 0 0,2-4 0 15,-1-2 128-15,1-4 0 16,-3-7 0-16,-2-3 0 0,1 1 0 0,1-5 0 16,1 0 0-16,1-6 0 0,-1 0-128 0,3-3 144 15,1-2-144-15,2 1 160 0,-2 1-160 0,-1-3 128 0,-3-1-128 0,1 1 128 16,-2-1-128-16,-1 1 128 15,-1 0-128-15,1 0 128 0,-1-1 16 0,-3 0 0 0,-3-1 0 16,-2 1 0-16,-2-2 160 0,-2 1 16 0,-1-2 16 0,-4-2 0 16,-5-1 96-16,-5-4 16 0,-4-1 0 15,-5-6 0-15,-4 1 192 0,-2 0 32 0,-4 3 16 0,-2-1 0 16,-2 7-192-16,-10-15-48 0,-1 10 0 0,-2 9 0 16,-2 6-224-16,-2 5-48 0,-2 2-16 0,-1 6 0 15,-1 4-160-15,0 3 128 0,-5 4-128 0,-3 1 128 16,1 1-288-16,0 3-64 0,0-5-16 0,7 3 0 15,4 1-2272 1,6 0-464-16</inkml:trace>
  <inkml:trace contextRef="#ctx0" brushRef="#br2" timeOffset="24318.46">21858 1996 17391 0,'0'0'768'0,"2"-4"160"0,-2 4-736 0,1-8-192 15,-1 0 0-15,0 0 0 0,0-2 1456 0,-1 4 256 0,-1-7 48 0,-2 2 16 16,1-1-432-16,-4-2-96 0,0-1-16 0,-2 0 0 16,-3-3-464-16,1 0-80 0,-2 0-32 0,-1 3 0 15,-1 4-176-15,1-1-32 0,-4 6-16 0,2 1 0 16,-1 2-128-16,1 6-32 0,-2 4 0 0,-1 2 0 16,-2 6-144-16,0 3-128 0,-2 4 192 0,-1 3-192 15,-2 2 128-15,1 4-128 0,1 2 0 0,0 0 0 16,3 0 0-16,2-3 0 0,4 1 0 0,5-1 0 15,0-3 0-15,5-2 0 0,3-4-144 0,5-4 144 16,3-5-192-16,4-5 32 0,6-5 16 0,1-5 0 16,6-6 144-16,5-2 0 0,4-7 0 0,1-5 0 15,1-2 0-15,3-10 0 0,4-1 0 0,3-4 0 0,2-3 0 16,4 1 0-16,2-4 0 0,0 1 128 0,-1-6-128 16,-2 1 0-16,-7-1 0 0,14-24 0 0,-13 7 0 0,-4 8 0 15,-6 7 0-15,-13 19 0 0,-5 1 0 0,0 4 0 16,-1 1 0-16,-1 7-128 0,-1 2 128 0,-3 3 0 15,-3 9 0-15,-1 0 0 0,-5 7 0 0,0 0 0 16,-8 10 0-16,-2 11-128 0,-1 3 128 0,-6 6 0 16,-3 5 0-16,-2 3 0 0,1 8 0 0,-2-1 0 15,0 5 128-15,-3 2-128 0,2 3 0 0,0-1 0 16,0 1 0-16,2-2 128 0,1-3-128 0,7-17 0 0,0 0 0 16,1 1 0-16,2 0 0 0,2-4 128 0,2-5-128 0,5 0 128 15,2-5-288-15,4-4-48 16,2 0-16-16,3-6-9456 15,2-1-1904-15</inkml:trace>
  <inkml:trace contextRef="#ctx0" brushRef="#br2" timeOffset="24611.1">22712 1831 18431 0,'0'0'1632'0,"-3"5"-1312"0,-2 1-320 0,-2 1 0 16,1-1 1920-16,-3 6 304 0,-1-2 64 0,-3 4 16 15,-2 2-1216-15,-2 2-224 0,-2 1-48 0,0 1-16 16,-4 2-272-16,2-2-48 0,-1 1-16 0,2-2 0 16,2-1-320-16,3-1-144 0,3-3 128 0,3-5-128 0,4 1 0 0,5-10 128 15,0 0-128-15,10 3 0 0,3-4 0 0,2-3 0 16,3-4 0-16,1 1 0 0,2-7 128 0,-1-2-128 16,2-1 128-16,-3-1-128 0,-2-4 128 0,0 3-128 15,-3-1 0-15,-4-1 128 0,0-1-128 16,-2 3 160-16,-2 1-160 0,-1 1 160 0,-1 5-32 15,-1-1-128-15,-3 4 192 0,0 1-64 0,-2 3-128 0,2 5 0 16,0 0-160-16,0 0 160 16,0 0-2384-16,0 0-384 0</inkml:trace>
  <inkml:trace contextRef="#ctx0" brushRef="#br2" timeOffset="24918.63">23065 1718 11967 0,'0'0'1072'0,"-3"10"-864"0,-1 4-208 0,0 1 0 16,-1 2 2736-16,-1 1 496 16,0 2 96-16,-6-1 32 0,1 0-1680 0,-2 0-336 15,0 0-64-15,-1-1 0 0,0 0-224 0,-1-2-32 16,2 1-16-16,1-3 0 0,1-5-528 0,3 0-96 0,1-6-32 16,7-3 0-16,0 0-64 0,0 0-16 0,1-10 0 0,5 0 0 15,1-5-48-15,3-3-16 0,3 0 0 0,1-1 0 16,4 0-208-16,2 0 0 0,1 1 0 0,0 3 0 15,2-2 0-15,1 5 0 0,-2 2 0 0,-1 1-160 16,-2 5 160-16,-1 3 0 0,-1 1 0 0,-3 6 0 16,-3 5 0-16,-1 6 0 0,-1 3 0 0,-1 2 0 15,-4 1 0-15,-3 2 0 0,-1-2 0 0,-3 4 0 0,0-4 0 16,-4 0 0-16,2 1 0 0,-1-3 0 16,-1 0-1344-16,2-5-192 0,2-3-48 0,0-4-12368 15</inkml:trace>
  <inkml:trace contextRef="#ctx0" brushRef="#br2" timeOffset="25360.68">24121 990 13823 0,'0'0'1216'0,"0"0"-960"0,0 0-256 0,0 0 0 0,4 6 1536 0,1 3 272 16,-3-3 48-16,0 6 16 0,-2-1-368 0,-3 4-80 15,-3 2-16-15,1 1 0 0,-3 1-496 0,-2 1-96 16,-3 5-32-16,0-3 0 0,-3 1-288 0,-1 1-64 15,0-2-16-15,0-2 0 0,-1-1-288 0,2-2-128 16,0-1 128-16,2-4-128 16,2-4-896-16,2 0-256 0,2-3-48 0</inkml:trace>
  <inkml:trace contextRef="#ctx0" brushRef="#br2" timeOffset="25641.42">24674 957 16575 0,'0'0'1472'0,"0"0"-1168"0,0 0-304 0,0 0 0 15,0 0 1744-15,0 0 304 16,0 0 48-16,0 0 16 0,0 0-784 0,-1 10-160 16,-2-3-16-16,-2 7-16 0,0 4-48 0,-4 1 0 15,-3 1 0-15,-2 6 0 0,-3 3-656 0,-1 5-144 16,0 5-32-16,-2 1 0 0,-2 5-128 0,1 1-128 0,-2 3 192 0,1 2-192 15,0-2 160-15,2-1-160 0,2 0 128 16,2-1-128-16,2-4 0 0,4-2 0 0,2-1 0 16,3-7 0-16,2-3-336 0,3-4 0 0,5-4 0 0,2-2 0 15,2-4-48-15,3-2-16 0,4-7 0 16,1-2 0-16,4 0-1776 0,2-5-368 0</inkml:trace>
  <inkml:trace contextRef="#ctx0" brushRef="#br2" timeOffset="25825.68">24315 1652 32255 0,'0'0'1424'0,"0"0"304"0,0 0-1392 0,0 0-336 16,0 0 0-16,7 6 0 0,2-2 384 0,2 1 16 16,3-1 0-16,4-4 0 0,1 0 304 0,6-4 48 15,2-4 16-15,5 2 0 0,3-3-432 0,5 0-80 16,2-1 0-16,0 0-16 15,0-3-2448-15,-3 0-480 0</inkml:trace>
  <inkml:trace contextRef="#ctx0" brushRef="#br2" timeOffset="26245.86">25819 1521 18431 0,'0'0'1632'0,"0"0"-1312"15,0 0-320-15,0 0 0 0,0 0 1520 0,1 9 224 16,6 1 48-16,0-5 16 0,2 0-160 0,5-1-48 16,5 0 0-16,-3-3 0 0,3-1-448 0,5-1-112 0,5-1-16 15,5-1 0-15,6 0-400 0,3-1-96 16,3 0-16-16,1-2 0 0,1 1-288 0,-2 1-64 15,-3-1-16-15,0-1 0 0,0 1-144 0,-4 1 0 16,-4-2 144-16,-3 0-144 16,-2 3-368-16,-3 1-144 0,-4-3-16 0,-4-1-16 15,-2 1-2656-15,-3 1-512 0,6-10-128 0,-20 14 0 0</inkml:trace>
  <inkml:trace contextRef="#ctx0" brushRef="#br2" timeOffset="26456.79">26288 1132 34959 0,'-10'-18'1536'0,"7"9"336"0,1 2-1488 0,-1-4-384 0,2 4 0 0,0-3 0 16,1 2 832-16,0-2 80 0,0 2 32 0,1-2 0 0,0 0-192 16,-1 0-48-16,4 2 0 0,-1-1 0 0,-1 2-464 0,1-2-112 15,-2 1 0-15,0 3-128 0,-1 5-192 0,0 0-128 16,0 0-48-16,0 0 0 15,0 0-2432-15,0 0-480 0,-2 6-112 0</inkml:trace>
  <inkml:trace contextRef="#ctx0" brushRef="#br2" timeOffset="26661.71">26253 1977 24879 0,'-7'14'2208'0,"0"0"-1760"15,0-2-448-15,2 2 0 0,0 0 2208 0,1 0 352 16,-2-4 80-16,2-1 16 0,4-9-1152 0,0 0-224 0,0 0-64 0,0 0 0 16,0 0-304-16,5-9-64 15,0 0-16-15,2-5 0 0,-1-3-480 0,0-1-96 16,1-1-32-16,0 2 0 0,1-1-224 0,0 3-240 16,-5-1 48-16,5 6 16 15,-2 0-1712-15,-2 5-352 0,-4 5-64 0</inkml:trace>
  <inkml:trace contextRef="#ctx0" brushRef="#br2" timeOffset="27240.25">27497 817 20495 0,'0'0'896'0,"0"0"208"0,0 0-880 0,-9 0-224 16,0 2 0-16,9-2 0 0,-9 9 880 0,3 0 128 15,0 2 16-15,-2 5 16 0,0-1-16 0,1 7 0 16,0 2 0-16,0 6 0 0,-1 3-512 0,0 3-128 0,0 1 0 0,1 3-16 16,-4 7-176-16,1-1-16 0,-4 1-16 0,-3-2 0 15,1-1 0-15,-2-4 0 0,0-4 0 0,1-1 0 16,3-6-160-16,0-6 192 0,3-4-192 15,2-4 192-15,3-3 64 0,2-5 0 0,4-7 16 0,0 0 0 16,0 0-16-16,11-2 0 0,2-8 0 0,4 1 0 16,2-5-96-16,1 0-32 0,0-3 0 0,1 4 0 15,-1 2-128-15,-1 1 0 0,-1 4 0 0,-3 4 0 16,-2 2 0-16,0 4 0 0,-2 6-160 0,-2 3 160 0,1 7-128 16,-2 3 128-16,-2 0 0 0,-2 4-144 0,-4-3 144 0,-4 3 0 15,-4 1 0-15,0 1 0 0,-4-3 0 0,-2 1 256 16,-4-4-64-16,1-1-16 0,-3-1 48 15,-2-2 16-15,-3-3 0 0,1-5 0 0,1 0-240 0,1-5 176 16,-1-5-176-16,2-2 160 16,1-10-1456-16,3 0-304 0,3-6-48 0</inkml:trace>
  <inkml:trace contextRef="#ctx0" brushRef="#br2" timeOffset="27442.84">27722 1464 30575 0,'0'0'1344'0,"-4"10"304"0,0-1-1328 0,1 3-320 0,-3 2 0 0,1 3 0 15,0-2 832-15,-1 0 112 16,0-2 16-16,0 1 0 0,1 0-320 0,2-5-64 0,-1 2-16 0,2 1 0 16,1-3-560-16,1 1-144 15,1-2-16-15,1 2 0 16,-2-10-2496-16,5 5-496 0,-5-5-112 0,16 4 0 0</inkml:trace>
  <inkml:trace contextRef="#ctx0" brushRef="#br2" timeOffset="27653.48">27925 1376 11055 0,'0'0'976'0,"-2"9"-784"0,-2 0-192 0,-1 5 0 16,0 4 4048-16,0 2 768 0,-2 3 160 0,0 2 16 15,-2 6-2976-15,0 0-608 0,0 2-112 0,0 4-16 0,0 5-512 16,-5 0-112-16,-1 4-16 0,1 0 0 0,-2 1-80 0,-2-1-32 16,-1-1 0-16,0 1 0 0,1-4-288 0,1-4-64 15,1 0-16-15,0-1 0 16,3-1-1680-16,0-3-336 0,1-1-64 0,3-6-13216 16</inkml:trace>
  <inkml:trace contextRef="#ctx0" brushRef="#br2" timeOffset="28194.07">29222 1007 11967 0,'-4'-12'1072'0,"3"8"-864"0,-2-5-208 0,2 1 0 0,0 2 2800 0,-2-2 512 16,-1 3 96-16,1 1 32 0,3 4-1808 0,-7 0-352 16,0 2-80-16,-2 2-16 0,-2 3-352 0,-9 11-64 15,-1 6 0-15,-1 1-16 0,-1 6-432 0,0 5-96 16,0 2-16-16,2 5 0 0,-1 1-80 0,0-2 0 16,5 3-128-16,0-7 192 0,6-1-16 0,4-2-16 15,6-3 0-15,2-6 0 0,7-1 160 0,2-7 16 16,3-5 16-16,2-2 0 0,3-5 240 0,2-3 48 15,4-6 16-15,-5 0 0 0,6-4 304 0,3-7 64 16,3-2 16-16,4-3 0 0,2-2-288 0,1-3-64 16,0 1-16-16,-1-2 0 0,-3-4-32 0,-3-1-16 15,-5 1 0-15,-4-1 0 0,-6-2-48 0,-4 5-16 16,-3 0 0-16,-4 5 0 0,-3 1-272 0,-6 3-48 16,-2 1-16-16,-4 3 0 0,-3 1-368 0,-3 3-80 15,-6 1-16-15,-2 1 0 16,-5 3-2368-16,-1-1-464 0</inkml:trace>
  <inkml:trace contextRef="#ctx0" brushRef="#br2" timeOffset="31441.49">739 4072 14447 0,'0'0'640'0,"0"0"128"0,0 0-608 0,0 0-160 16,0 0 0-16,0 0 0 0,0 0 1088 0,8 0 176 15,3-3 32-15,1 0 16 0,2-8 144 0,3 1 16 16,2-5 16-16,11-8 0 0,2-1-592 0,1 2-112 0,-1 2-16 0,0 0-16 15,-2 1-176-15,0 3-48 16,-8-1 0-16,0 6 0 0,0 5-272 0,-3 5-64 16,-4 5-16-16,0 7 0 0,3 7-176 0,-4 6 0 0,-4 5 144 0,-5-6-144 15,-2 9 192-15,-3 2-16 0,-3 3-16 16,-2 2 0-16,-4 5 32 0,-2 1 16 16,-1 4 0-16,-3-1 0 0,-4 2-64 0,-3-1-16 15,0 1 0-15,-4-5 0 0,-1 1 64 0,-1-6 0 16,-1-5 0-16,3 0 0 0,3-5-64 0,2-5 0 0,4-2 0 0,4-4 0 15,3-5-128-15,5-2 128 0,-1-7-128 0,6-5 128 16,0 0 0-16,0 0 0 0,9-3 0 0,3 1 0 16,6-2-128-16,2-2 0 0,3 1 0 0,2-2 0 0,3 0 0 15,3 1 128-15,-1-1 0 0,2 1 0 0,4 0-128 16,-3-1 160-16,1 0-160 0,0 2 160 0,1-2-160 0,-2-1 0 16,-3-1 144-16,1 2-144 0,-2 0 128 0,-1-2-128 15,-4 2 128-15,-2-3-128 16,-3 1-1216-16,-3-3-320 0,-3 2-64 0</inkml:trace>
  <inkml:trace contextRef="#ctx0" brushRef="#br2" timeOffset="32024.91">1425 3431 15599 0,'-10'-11'688'0,"5"2"144"0,0 1-656 0,-6-3-176 0,1 3 0 0,-1-3 0 16,-2-2 608-16,-2 2 96 0,0-5 0 0,-2 2 16 16,-1-1 128-16,4 2 32 0,-2-1 0 0,-1 2 0 15,1 3-112-15,-2 0-32 0,-1 3 0 0,0-1 0 16,0 5-160-16,-2 0-48 0,-1 4 0 0,-4-1 0 15,-3 4-208-15,-4 0-32 0,-4 4-16 0,-2 4 0 16,-3 3-64-16,0 6-16 0,0 3 0 0,19-11 0 16,-4 7-64-16,-2 3-128 0,-3 6 176 0,0 7-176 15,1 4 224-15,0 7-64 0,-1 2-16 16,-25 48 0-16,9-15 0 0,20-25 0 0,1 5 0 0,3 10 0 0,-1 7-144 16,3-1 0-16,2 1 0 0,2 0 0 0,3 5 0 0,3 0 0 15,4-5 0-15,5-2 0 0,1-7 0 0,5-6 0 16,2-2 0-16,5-6 0 0,3-1 0 0,5-2 0 15,2-3 0-15,5-8 0 0,6-3 0 0,1-5 0 16,2-9 0-16,4-4 0 0,4-4 144 0,-4-9 0 16,8-7 0-16,5-3 0 0,6-7 32 0,3 0 0 15,2-8 0-15,0-3 0 0,1-2-16 0,15-15 0 16,1-2 0-16,-1-4 0 0,1-1 352 0,-4-6 80 16,-4 0 16-16,-4-1 0 0,-2-2-16 0,-1-1 0 15,-3-2 0-15,-2-3 0 0,0-1 48 0,-5 1 0 0,-4-5 0 0,-5 2 0 16,-5 0 112-16,-9-3 16 15,-7-6 16-15,-9-2 0 0,-6 0-288 0,-10 1-64 16,-9-2-16-16,-10 6 0 0,-7 5-64 0,-4 1-16 0,-1 5 0 0,-1 6 0 16,-1 7-144-16,-16-10-48 0,7 17 0 0,2 14 0 15,1 7-144-15,2 9-272 16,3 3 64-16,0 8 16 16,-5 3-1392-16,0 6-272 0,-4 1-48 0</inkml:trace>
  <inkml:trace contextRef="#ctx0" brushRef="#br2" timeOffset="34111.46">3116 4549 4607 0,'0'0'192'0,"0"0"64"0,0 0-256 0,0 0 0 15,-4 5 0-15,4-5 0 0,-5 6 2560 0,5-6 448 16,-4 6 112-16,4-6 16 0,0 0-1760 0,0 0-352 16,0 0-64-16,0 0 0 0,0 0-112 0,0 0-16 15,0 0 0-15,0 0 0 0,4 5 0 0,-4-5 0 16,7-1 0-16,3-4 0 0,4-6-64 0,-2-1-32 16,2-4 0-16,0-6 0 0,1-3-288 0,0-5-48 15,3-1-16-15,4-4 0 0,-2-2-112 0,3-2-16 16,1-2-16-16,2 2 0 0,-1-3-64 0,0-2-16 0,1-2 0 15,-1-1 0-15,1 0-32 0,-1 0-128 0,0-2 192 16,0 0-64-16,-2-1 0 0,-2 3 0 0,1-2 0 0,8-23 0 16,-7 8-128-16,-3 5 0 0,-3 3 0 15,-3 4 128-15,-1 3-128 0,-3 3 0 0,-3 0 0 0,1 5 128 16,-2 6-128-16,0 2 0 0,-6 2 0 0,2 6 0 16,-1 3 0-16,1 3 0 0,-2 1-144 0,-2 4 144 15,-1 0 0-15,1 7 0 0,2 7-128 0,0 0 128 16,-6-5 0-16,6 5-128 0,-8 9 128 0,1 5 0 0,-2-2-160 15,0 7 160-15,0 8-128 0,-1 0 128 0,-4 4 0 0,0 5-160 16,0 2 160-16,1 5 0 0,0 2 0 16,2 4 0-16,1 4 0 0,5-14 0 0,0 9 0 0,0 3-128 15,-1 3 128-15,3 1 0 0,-1 3 0 16,-1 1 0-16,1 2 0 0,0-1 0 0,2 0 240 16,-1-2-48-16,1-7-16 0,0-5 0 0,2 0 0 0,0-7 0 15,2-5 0-15,0-4 0 0,2-4-176 0,1-4 192 16,1-6-192-16,4-2 192 0,1-6-192 0,1-3 128 15,1-5-128-15,1-4 128 0,0-2-128 0,-1-4 128 16,1-4-128-16,1-4 128 0,1-5-128 0,1 0 192 0,0 0-192 16,0-2 192-16,4 1-192 0,-2 1 0 15,-1-1 144-15,-2 2-144 0,1 1 160 0,-1 3-32 0,1 3-128 0,-2 2 192 16,0 4-192-16,-2-1 0 16,0 6 0-16,-2 3 0 0,0 2 0 0,0 4 128 15,-5 4-128-15,-2 0 0 0,1 1 0 0,-3 4 144 16,-2 1-144-16,0 2 128 0,-3-2 0 0,-1 2-128 0,-1-1 192 15,0-2-64-15,0-1-128 0,1-4 160 0,0-2-160 0,4-7 160 16,0 0-32-16,0 0 0 0,0 0 0 16,0 0 0-16,4-10 128 0,2-1 0 0,2-2 16 0,2-2 0 15,1-3-144-15,3 1-128 0,3 0 144 0,2-1-144 16,1 1 0-16,1 6 0 0,-1 2 0 0,0-1 0 16,-1 5 128-16,2 3-128 0,-4 5 176 0,1 5-176 15,-4 0 192-15,0 6-64 0,-1 0 0 0,0 3-128 16,-6 1 288-16,1 1-48 0,0 1-16 0,-3-1 0 15,-2 0-96-15,-1 0 0 0,0-1-128 0,-2 0 192 0,-2-3-192 0,2-3-128 16,2-2 128-16,-2-3-208 16,0-7-2112-16,0 0-432 0,0 0-64 0</inkml:trace>
  <inkml:trace contextRef="#ctx0" brushRef="#br2" timeOffset="35377.86">5069 3303 3679 0,'0'0'160'0,"0"0"32"0,0 0-192 0,0 0 0 0,0 0 0 0,0 0 0 16,0 0 3712-16,0 0 704 0,0 0 144 0,0 0 32 15,0 0-2512-15,0 0-496 0,0 0-112 0,0 0 0 0,0 0-528 0,0 0-112 16,0 0 0-16,0 0-16 0,-2 9-208 0,2-2-32 16,2 5-16-16,0 4 0 0,1 2 0 0,6 4 0 15,3 1 0-15,2 6 0 0,1-1-112 0,0 2-32 16,3 2 0-16,0 2 0 0,0 0-96 0,2 1-32 16,-1-1 0-16,-1-1 0 0,-2 2-128 0,3-1-32 15,-1-1 0-15,-1-2 0 0,0-5-128 0,-3 1 0 16,3-4 0-16,-2 1 128 0,-1-1-128 0,-1-4 0 15,0-4 0-15,-2-2 0 0,-2 0 0 0,2-1 0 16,-2-3 0-16,0 1 0 16,-2-4-304-16,1-3-80 0,0 2-32 0,-2-5 0 15,-6 0-2128-15,4-5-416 0,-1-1-96 0,-1 0-16 0</inkml:trace>
  <inkml:trace contextRef="#ctx0" brushRef="#br2" timeOffset="35759.28">5630 3155 10127 0,'11'-11'896'0,"-6"6"-704"0,-1 0-192 0,1-5 0 15,0 3 1344-15,-1-2 256 0,-1 2 32 0,-1 0 16 16,1-1-48-16,-2 2-16 0,-1-1 0 0,-1 2 0 16,1 5-272-16,-5-3-48 0,0 2-16 0,-2 1 0 0,1 1-480 0,0 4-112 15,-3 4-16-15,0 1 0 0,0 4-16 0,-1 3-16 16,-2 1 0-16,1 3 0 0,-2 7 160 0,-1 0 16 16,-1 4 16-16,-2 5 0 0,1 6 0 0,-2 2 0 15,-1 5 0-15,0 4 0 0,-1-1-160 16,-1 2-16-16,1 2-16 0,-3 1 0 0,1 2-256 0,1-4-48 15,-2-2-16-15,-1-1 0 0,1-4-128 0,0-5-32 16,0-5 0-16,3-2 0 0,3-5-128 0,4-3 0 16,1-7 0-16,2-3 0 15,2-3-1152-15,3-4-224 0,4-6-32 0,1-6-9632 16,0 0-1920-16</inkml:trace>
  <inkml:trace contextRef="#ctx0" brushRef="#br2" timeOffset="36729.32">6573 3879 17391 0,'0'0'768'0,"0"0"160"0,0 0-736 0,10-2-192 16,-1 4 0-16,1 3 0 0,0-1 1280 0,1 2 208 15,-1 5 48-15,1 3 16 0,1 4-208 0,0 3-64 0,0 1 0 0,0 5 0 16,-1 0-320-16,-4 3-64 0,0-2 0 0,-2 3-16 16,-1 2-144-16,-3-1-32 0,-4-2 0 0,-3 2 0 15,-3-3-224-15,0-2-48 0,-1 1-16 0,-2-2 0 16,-1 2-192-16,-3-2-32 0,0 1-16 0,-2-5 0 15,0 0-176-15,-1 1-176 0,0-4 48 0,0-4 0 16,1-5-2432 0,0-2-496-16</inkml:trace>
  <inkml:trace contextRef="#ctx0" brushRef="#br2" timeOffset="37260.44">7842 3197 15887 0,'0'0'704'0,"0"0"144"0,0 0-672 0,0 0-176 0,0 0 0 0,0 0 0 15,0 0 1248-15,0 0 224 0,0 0 32 0,0 0 16 16,0 0-320-16,5 11-64 0,1 4-16 0,3 3 0 16,2 2-368-16,2 5-80 0,1 6-16 0,1 3 0 0,2 1-224 0,-1 1-48 15,0 0-16-15,1 2 0 0,1 0-64 0,0 0-16 16,-1 3 0-16,-2-3 0 0,-1-1-144 0,0-1-16 15,0-7-128-15,-2-1 192 0,0 0-192 0,-1-5 0 16,-3-3 0-16,2-1 0 0,-4-2 0 16,2-1-192-16,-3-2 16 0,0-6 0 15,-1-2-1808-15,-1 2-384 0,-3-8-64 0,0 0 0 0</inkml:trace>
  <inkml:trace contextRef="#ctx0" brushRef="#br2" timeOffset="37545.67">8210 3032 21935 0,'0'0'960'0,"0"0"224"0,0 0-944 0,4-7-240 0,-4 7 0 0,0 0 0 16,0 0 896-16,0 0 128 0,0 0 16 0,-3 7 16 15,0 6 32-15,-2 2 0 0,-2 4 0 0,0 4 0 16,-2 8-256-16,-4 4-64 0,0 3 0 0,-2 6 0 16,-3 5-16-16,-2 4-16 0,-4 3 0 0,0 3 0 15,-3-1-256-15,0 0-48 0,-1-3-16 0,0 3 0 16,-1-6-192-16,1-3-32 0,3-5-16 0,-1-1 0 16,2-5-320-16,2-4-64 0,3-2-16 0,5-8-10656 15,3-4-2144-15</inkml:trace>
  <inkml:trace contextRef="#ctx0" brushRef="#br2" timeOffset="38266.07">9192 2918 18303 0,'-14'0'816'0,"6"1"160"16,-1-1-784-16,1 3-192 0,-2-2 0 0,3 1 0 0,-1 0 1312 0,0-1 224 16,1 0 32-16,7-1 16 0,0 0-208 0,0 0-32 15,0 0-16-15,0 0 0 0,0 0-496 0,0 0-112 16,0 0-16-16,0 0 0 0,0 0-384 0,12 8-96 16,4-3-16-16,4 0 0 0,4 0 0 0,5 0 0 15,3 2 0-15,8 3 0 0,4-3-64 0,2 5-16 16,0-2 0-16,-15-1 0 0,1 0-128 0,4 1 128 15,-3 0-128-15,2-2 128 0,0 2-128 0,-2-3 160 16,-1 1-160-16,-3 1 160 0,-1 0 80 0,-2 0 16 0,-1-2 0 0,-4 2 0 16,-2-4 32-16,-2 3 16 15,-3-2 0-15,-3-1 0 0,-3 3-48 0,-3-3 0 16,-5-5 0-16,1 9 0 0,-1 1 16 0,-4 3 0 16,-2-3 0-16,-5 4 0 0,-3 1 16 0,-2 2 0 0,-5-2 0 0,-1 2 0 15,-2 0 32-15,-3 5 16 0,-3-2 0 0,-2 5 0 16,-1 0-16-16,-1 0-16 0,-2 2 0 0,-1-3 0 15,-2 4-144-15,-1-4-32 0,-3 1 0 0,6-1 0 16,2-4-128-16,3-2 0 0,3-3 0 0,2-4 0 16,4 1 0-16,3-6-192 0,3-2 0 0,3 0 16 15,3-4-1488 1,3-5-320-16,3-2-48 0,4 0-8864 0,2-6-1776 0</inkml:trace>
  <inkml:trace contextRef="#ctx0" brushRef="#br2" timeOffset="38847.54">11064 2636 14735 0,'0'0'1312'0,"-8"0"-1056"0,1 1-256 0,-4 0 0 15,4 2 1072-15,-3-1 144 0,-1-1 48 0,0 5 0 16,-3-3 48-16,0 0 16 15,-2 2 0-15,-2 3 0 0,1-3-288 0,-1 5-48 0,1 0-16 0,-1 4 0 16,0 3-208-16,2 0-64 0,-1 0 0 0,0 3 0 16,1 2 64-16,2 5 0 0,0-1 0 0,-3 20 0 15,2-4-272-15,9-10-48 0,1 1-16 0,1 2 0 16,3 1-176-16,2 1-48 0,3 0 0 0,1-3 0 16,4-4-208-16,0 0 144 0,3-2-144 15,2-7 128-15,4-4 0 0,1-4-128 0,3-2 192 0,3-1-64 0,4-6 112 16,3-3 16-16,3-2 0 0,0-7 0 0,-1-2 16 15,0-5 16-15,-4 0 0 0,3-3 0 0,-1-3-32 16,-3 1-16-16,-1-3 0 0,-1-2 0 0,-1-1 16 0,0-4 16 16,-2-2 0-16,-1 2 0 0,-3-2 112 0,-3-2 0 15,-5-2 16-15,-3 0 0 0,-5 1 176 0,-4-2 16 16,-4 1 16-16,-6 2 0 0,-1 1 32 0,-3 6 0 16,-3 1 0-16,-4 5 0 0,-1 3-320 0,-3 3-48 15,-3 2-16-15,-3 3 0 0,-1 1-256 0,-2 4 0 16,-4 3 0-16,-3 1 0 15,2-1-1024-15,-2 2-144 0,-1 3-48 0,3-1 0 16,-1 3-2064-16,2 3-432 0</inkml:trace>
  <inkml:trace contextRef="#ctx0" brushRef="#br2" timeOffset="40681.06">7608 4624 12895 0,'0'0'1152'0,"-8"0"-928"16,2 0-224-16,6 0 0 0,0 0 544 0,0 0 64 15,-4-2 16-15,-2 1 0 0,6 1 480 0,0 0 112 16,0 0 0-16,0 0 16 0,0 0 176 0,0 0 16 16,0 0 16-16,0 0 0 0,0 0-224 0,0 0-32 15,0 0-16-15,8 0 0 0,3-1-112 0,0 1-32 16,2-2 0-16,1 0 0 0,2-3 16 0,3 0 0 16,3 1 0-16,5 0 0 0,-1-4-288 0,4 2-64 15,0-4-16-15,2 0 0 0,2-5-208 0,2-1-32 16,3 1-16-16,1 0 0 0,0-2-160 0,5 2-16 15,0-3-16-15,28-7 0 0,-3 2-80 0,-7 3-16 16,-4-2 0-16,-2 0 0 0,2 2-128 0,-2 2 128 0,1-1-128 16,2 1 128-16,1 1-128 0,-1 0 0 0,-2 1 0 0,-2 0 0 15,-5 2 0-15,0-2 128 0,1-2-128 16,-1 0 0-16,-2 0 0 0,2 2 0 0,1-1 128 0,0 0-128 16,2-1 0-16,-5 0 0 0,0 3 0 0,-2-1 0 15,2 2 0-15,1 2 0 0,-1-2 0 0,4 1 0 16,1 2 0-16,3-2 0 0,-1-2 0 0,-1 1 0 15,-4 0 0-15,1 1 0 0,1-4 128 0,1 1-128 16,-1 1 0-16,2-1 0 0,3 1 0 0,1-1 0 0,-2-2 0 0,-4 0 0 16,-4 3 0-16,1 0 0 15,1 1 0-15,0 0 0 0,-1 1 0 0,2 3 0 0,1-4 0 16,1 1 0-16,-1 2 0 0,-6-3 0 0,-4 1 0 16,-3 1 0-16,-3 0 0 0,-2-2 0 0,-1 1 0 0,-2 3 0 15,-1-3 0-15,-3 6 0 0,-2-5 0 0,0 4 0 16,0-2 128-16,-1 4-128 0,-1-3 0 0,-3 4 0 15,0-1 0-15,-3-1 0 0,-3 3 0 0,-2 3 0 16,-2 0 0-16,-11 1 0 0,0 0 0 0,0 0 0 16,0 0 0-16,0 0 0 0,0 0 0 0,0 0 0 15,0 0 128-15,0 0-128 0,-14 1 0 0,-1 2 0 0,-3-1 0 16,0 1 0-16,0 1-144 0,-2-2-16 16,0 1 0-16,-3-1 0 0,-1 1-96 0,-1-1-32 0,1 3 0 0,-2-1 0 15,-4 1 0-15,2 4 0 16,-1-1 0-16,-1 2 0 0,-1-4 96 0,-7 3 0 15,0 1 16-15,9-2 0 0,-7 1 32 0,-2 1 0 16,-1 2 0-16,-5 2 0 0,-1 0 144 0,-2-2-208 0,-1 2 80 16,0 1 128-16,-3 1-144 0,-5-1 144 0,-2 1 0 0,-1 2 0 15,1 0-144-15,1 1 144 0,-2 0 0 0,0 0-144 16,-2 0 144-16,-2 2 0 0,-3-1 0 0,1 2-128 16,2-1 128-16,1 0 0 0,-1-1 0 0,3 0 0 15,-1-1 0-15,-2 3 0 0,-4 2 0 0,2-1-128 16,0-3 128-16,3 2 0 0,1 2 0 0,3-2 0 0,1-3 0 15,4 1 0-15,-2 0 0 0,-1 1 0 16,0-2 0-16,2 0 0 0,0-1 0 0,2-1 0 0,1 1 0 0,3-1 0 16,1-1 0-16,0 1 0 0,0-1-160 0,-3 0 160 15,-1-1-192-15,1-4 192 0,-1 1-384 0,5 2 48 16,0-4 0-16,2 1 0 0,1 2 96 0,2-4 32 16,1 2 0-16,2-2 0 0,1 0 208 0,1-1 0 15,0-1 0-15,0-2 0 0,0 2 0 0,1-1 0 16,2-3 0-16,3-1 0 0,-1 2 0 0,4 1 0 15,1-2 0-15,4-1 0 0,2 0 0 0,2-1 0 16,2 0 0-16,2-1 0 0,1-1 0 0,3 0 0 16,1-1 0-16,2 1 0 0,7 1 0 0,0 0 0 15,0 0 0-15,0 0 0 0,0 0-128 0,3-8 128 0,-3 8 0 0,6-6-144 16,1 1 144-16,2-3 0 0,-1 3 0 16,4 1 0-16,2-2 0 0,0 0-128 15,2 1 128-15,3-4 0 0,2 2 0 0,2 2 0 16,3-2 0-16,5 2-128 0,1-4 128 0,3 0 0 15,2-1 0-15,1-1 128 0,2-3-128 0,0 2 0 16,4 0 0-16,3 1 128 0,3-1-128 0,9 1 128 16,2-4-128-16,1-3 128 0,-1 0-128 0,3-2 144 0,2-1-144 0,4 2 160 15,2-2 144-15,3-1 16 0,0 1 16 0,0-2 0 16,0-3-144-16,0 3-16 0,0-5-16 0,3 3 0 16,2 1-32-16,-1-4 0 0,-3 2 0 0,1-1 0 15,0 2-128-15,2-1 0 0,2 3 144 0,0 0-144 16,-2-4 0-16,0 4 128 0,0-1-128 0,1 0 0 0,-1 2 128 15,1 3-128-15,1 0 128 0,-2 0-128 16,-3 0 144-16,-1 0-144 0,-1 1 192 0,1 1-192 0,0-3 224 0,-3 3-64 16,-2-1-16-16,-4 1 0 0,-5 1-16 0,0 1-128 15,-5 1 192-15,-4 1-64 16,-3 4 0-16,-4 0-128 0,-1 1 192 0,12 1-64 0,-13 0-128 16,-10 5 0-16,-7 1 0 0,-4 1 128 0,-5 1-320 15,-6 0-80-15,-11-1-16 0,0 0-11424 16,0 0-2304-16</inkml:trace>
  <inkml:trace contextRef="#ctx0" brushRef="#br2" timeOffset="44405.91">14933 3229 19007 0,'0'0'832'0,"0"0"192"0,0 0-832 0,0 0-192 0,0 0 0 0,0 0 0 16,0 0 1296-16,0 0 224 0,0 0 32 0,0 0 16 16,0 0-112-16,5-5-32 0,0-4 0 0,2 2 0 15,0 0-624-15,2-2-128 0,0 2-32 0,4-3 0 16,0 1-384-16,3-2-64 0,3 1-32 0,4 1 0 15,2 0-160-15,5 1 0 0,0-3 0 0,1 4 0 16,-2 0 0-16,3 1 0 0,-3 2 0 0,-1 3 0 16,-4 2 0-16,-1 3 128 0,-1 4-128 0,-5-2 0 15,-3 2 0-15,-4 2 0 0,-3 4 0 0,-3 0 0 0,-6 1-160 16,-3 5 160-16,-5 2 0 0,-3-2-144 16,-3 2 144-16,-3 1 0 0,-7 1 0 0,-2-4 0 0,-3 1 144 0,-2-2 16 15,-3-1 0-15,2-2 0 0,2-1 96 0,3-1 32 16,3-2 0-16,5-1 0 0,3-2-288 0,5 0 160 15,3-4-160-15,4 1 128 0,6-6-128 0,1 7 0 16,-1-7 0-16,9 6 0 0,4 3-192 0,3-1 192 16,2 3-160-16,3-1 160 0,4 3-128 0,-1 2 128 15,4 2 0-15,-3 1-144 0,3 1 144 0,-2-2 0 16,-4 0 0-16,-1 2 0 0,-3 0 0 0,-3 4 0 16,0 1 0-16,-7-1 0 0,-2-3 128 0,-2 3 64 15,-4 0 16-15,-5 0 0 0,-4 2 304 0,-4 2 64 16,-3-3 16-16,-5 3 0 0,-3-3 48 0,-5 1 16 15,-4 2 0-15,-3-3 0 0,-1 3-160 0,-2-5-48 16,0-1 0-16,0 0 0 0,-1-4-224 0,3-1-48 0,4-2-16 0,2-3 0 16,3-5-160-16,3-2 0 0,2-4-192 15,3-2 192-15,2-2-1600 16,5-4-192-16,-1 1-32 0,5-5-9152 0,3-1-1824 16</inkml:trace>
  <inkml:trace contextRef="#ctx0" brushRef="#br2" timeOffset="45116.34">15628 3035 14735 0,'0'0'640'0,"-2"-8"160"0,-1-5-640 0,0 2-160 16,0-1 0-16,-2-1 0 0,0 4 736 0,0-3 112 16,-2-2 32-16,1 0 0 0,0-4 0 0,-2 1 0 15,-2-1 0-15,0 1 0 0,-2 2-48 0,1 1 0 16,-6-1 0-16,0 2 0 0,-3 2 32 0,-1-2 0 0,-3-1 0 15,-2 3 0-15,0 0-272 0,-2 2-48 0,0 3-16 0,1 0 0 16,-2-2-208-16,-2 3-64 0,-3 1 0 0,1 2 0 16,-3 2-128-16,1 3-128 0,-1 1 144 0,2 6-144 15,1 1 192-15,1 1-48 0,1 5-16 0,1-1 0 16,-1 2-128-16,1 3 192 0,1 0-192 0,-2 2 192 16,-1 2-192-16,-1-2 192 0,-2 4-192 0,-1 1 192 15,-2 5-192-15,0 5 0 0,0 4 0 0,1 3 0 16,-1 2 128-16,1 1-128 0,1 3 0 0,1 3 128 15,0 5-128-15,11-15 0 0,-2 10 0 0,-2 2 0 16,-2 5 0-16,1 2 128 0,-3 6-128 0,4-2 0 16,3 2 0-16,2 0 0 0,3 2 0 0,2-1 0 0,3-2 0 0,3 1 0 15,5-3 0-15,3-5 0 0,3 0 0 0,4-4 0 16,5-7 0-16,7-3 0 0,8-4 0 16,6-1 0-16,7-8 0 0,5-4 0 0,4-5 0 0,7-3 0 15,10-5 0-15,4-3 0 0,5-3 0 0,3-4-224 16,1-7 80-16,0-2 16 0,-2-7-64 0,2 0 0 15,3-4 0-15,-1-3 0 0,2-1 192 0,-1-3 0 16,-3-8 0-16,0-1 0 0,-4-5 0 0,-1 0 192 16,3-1 0-16,-1-4-16 0,-4-3 528 0,-3-3 128 0,-4-5 0 15,-4-2 16-15,-3-1 48 0,-6-5 16 0,-3-3 0 16,-6-5 0-16,-5-5-288 0,-5 0-64 0,-3-1-16 16,3-39 0-16,-7 8-112 0,-10 13-32 0,-5 7 0 0,-7 8 0 15,-7 5-16-15,-4 8 0 16,-4 3 0-16,-7 6 0 0,-5 4-144 0,-2 1-48 15,-4 8 0-15,-5 4 0 0,-5 4-192 0,-4 8 0 16,-3 1 0-16,-3 6 0 16,-9 0-400-16,2 4-80 0,-2-1-16 0,0 8-11920 15,1 2-2368-15</inkml:trace>
  <inkml:trace contextRef="#ctx0" brushRef="#br2" timeOffset="48272.06">16958 4643 6447 0,'0'0'272'0,"0"0"80"0,0 0-352 0,0 0 0 0,0 0 0 0,0 0 0 15,0 0 2928-15,0 0 512 16,0 0 96-16,0 0 32 0,0 0-1648 0,0 0-336 0,0 0-64 0,0 0-16 15,0 0-288-15,0 0-64 0,0 0-16 0,-2-5 0 16,-1-4-336-16,3 0-64 0,0-7-16 0,1 1 0 0,1-1-144 16,0-2-16-16,2-2-16 0,1-1 0 0,1 1-224 0,1-3-32 15,-1-1-16-15,2 0 0 0,-3-4 48 16,1 2 0-16,0 3 0 0,1-2 0 0,-1 1-160 0,1 1-32 16,-1 1 0-16,2 5 0 0,-2 3-128 0,0 1 0 15,-1 0 0-15,0 6 128 0,0 0-128 0,-5 7 0 16,0 0 0-16,0 0 0 0,0 0 0 0,8 8 128 15,0 1-128-15,-2 5 128 0,-1 1-128 0,3 3 0 16,-2 1 0-16,1 4 0 0,0 6 0 0,-1 1 0 16,0 1 0-16,0 2 0 0,0 0 0 0,2 1 0 15,0-1 0-15,-1-1 0 0,2-4 0 0,0 0 0 16,1-6 0-16,2-1 0 0,-2-2 0 0,0-2 0 16,0-1 0-16,0 0 0 0,-1-6 0 0,0-1 0 15,0-3 176-15,0 3-176 0,0-5 288 0,1 0-32 16,0-3-16-16,0 0 0 0,0-2-32 0,1-2 0 15,-3 1 0-15,1-2 0 0,0-4 32 0,0 1 0 16,-1-3 0-16,-1-1 0 0,0-4 16 0,-1-1 0 16,-1-2 0-16,3-13 0 0,-2 1-80 0,-1-2-16 0,-1-2 0 15,0 1 0-15,-2-3-160 0,1 1 192 16,-2-1-192-16,1-1 192 0,-1-1-192 0,0-1 0 16,-1-2 0-16,0 0 0 0,0 1 0 0,0-1 0 0,0-2 128 0,0 3-128 15,0 3 0-15,1 1 0 0,-1-3 0 0,0 4 0 16,0 2 0-16,0-2 0 0,-1 1 0 0,1 1 0 15,0 0 0-15,0 2 0 0,-1-3 0 0,1 1 0 16,-1-1 0-16,-1 2 0 0,2 0-144 0,0 6 144 16,-1-2-128-16,1 2 128 0,-1 3-192 0,-1 0 192 15,1 4-192-15,1 3 64 0,-1 2 128 0,1 0-208 16,0 0 208-16,0 2-144 0,-1 4 144 0,1-1-128 16,0-2 128-16,0 1 0 0,0 3 0 0,0 7 0 0,2-10 0 0,-2 10 0 15,5-8 0-15,-5 8-128 0,5-9 128 0,3 4 0 16,-8 5-144-16,10-4 144 0,0-1 0 0,2 0 0 15,0 1-144-15,1 2 144 0,1 2 0 0,0-3 0 16,0-1 0-16,3 0 0 0,0 4 0 0,3 0-128 16,-1 2 128-16,1-2 0 0,2-2 0 0,2 2 0 15,1 2-128-15,3-2 128 0,0 0 0 0,3 0 0 16,0 0 0-16,2 3 0 0,0 0 0 0,2 0 0 0,0-1 0 16,2 2 0-16,-1 1 0 0,1 0 0 0,0 0 0 0,1 3 0 15,2-3 0-15,2-1 0 0,1 1 0 0,2 1 0 16,-1-1 0-16,0 0 0 0,-2-1 0 0,1 1 0 15,1-2 0-15,1 1 0 0,-1 1 0 0,3 1 0 16,3-3 0-16,-1 0 0 0,2 1 0 0,-1-1 0 16,-6-1 0-16,3 0 0 0,-1-2 0 0,1 1 0 15,-1 1 0-15,1 0 0 0,0 1 0 0,1 0 0 16,4-2 0-16,1 1 0 0,-3 0 0 0,0-4 0 16,-2 0 0-16,2 1 0 0,-2 1 0 0,0 0 0 15,0 0 0-15,-1 3 0 0,0 2 0 0,-3-3 0 16,-2-3 0-16,-1 2 0 0,-4-2 0 0,-3 0 0 15,-4-4 0-15,0 1 0 0,-2 1 0 0,-2 1 0 0,-2-1 0 16,1 1 0-16,-5-2 0 0,0 2 0 0,-3 1 128 0,-3 0-128 16,-4 1 0-16,-2 0 144 0,-8 0-144 15,0 0 0-15,0 0 0 0,0 0 128 0,0 0-336 0,0 0-80 16,-12 0-16-16,-2 0-11232 16,-4 0-2256-16</inkml:trace>
  <inkml:trace contextRef="#ctx0" brushRef="#br2" timeOffset="48935.22">18851 3815 21071 0,'0'0'928'0,"0"0"208"0,0 0-912 16,0 0-224-16,0 0 0 0,0 0 0 0,0 0 1232 0,0 0 208 15,0 0 32-15,9-1 16 0,-9 1-320 0,9-3-64 16,-9 3-16-16,8 3 0 0,0 3-400 0,1 6-96 15,1-1-16-15,2 4 0 0,0 4-256 0,2 4-64 16,0 0-16-16,2 3 0 0,-1 2-240 0,1 1 144 16,1-1-144-16,1 4 128 0,-1-3-128 0,2-1 0 15,-1 2 0-15,0-2 128 0,0 3-128 0,-2-3 0 16,1-4 144-16,-2-1-144 0,-1 1 0 0,0-4-128 0,-1 1 0 16,1-5 0-1,-3-2-272-15,1-3-48 0,-1 1-16 0,1-4 0 16,-2-2-1984-16,-1-4-400 0,3-2-80 0,-12 0-16 0</inkml:trace>
  <inkml:trace contextRef="#ctx0" brushRef="#br2" timeOffset="49220.7">19456 3762 16575 0,'0'0'1472'0,"0"0"-1168"15,-4-3-304-15,0 1 0 0,-1-3 2528 0,0 2 448 16,-1 2 96-16,-1 1 0 0,-3 1-1440 0,0 5-288 16,-3 1-64-16,-2 0-16 0,-4 4-384 0,-3 4-80 15,-1 4-16-15,-2 1 0 0,-2 6-304 0,-1 2-64 16,-3 5-16-16,-4 1 0 0,-3 3 176 0,-3 1 48 16,-2 3 0-16,-4 2 0 0,-4-1-128 0,-1-3-32 15,-2 1 0-15,1 0 0 0,3 0-208 0,1-3-32 16,4 1-16-16,4-4 0 0,2-1-208 0,4-4 0 15,5-1 0-15,3-2 0 16,4-2-1664-16,4-4-256 0,5-3-64 0</inkml:trace>
  <inkml:trace contextRef="#ctx0" brushRef="#br2" timeOffset="51005.02">22092 3984 20495 0,'0'0'896'0,"8"14"208"0,-3-1-880 0,0-3-224 0,1 4 0 0,1 4 0 16,3 3 704-16,0 4 80 0,0-4 32 0,2 3 0 15,-1 3-48-15,0-2 0 0,1 5 0 0,-2-2 0 0,-1 1-384 0,-1 1-64 16,-2 0-32-16,-5-1 0 15,-2 1-96-15,-3-4 0 0,-2 2-16 0,-2-4 0 0,-3 0 96 0,-2 0 32 16,-2-3 0-16,-4 1 0 0,-4-1-176 0,-5-2-128 16,-1-1 192-16,-4-2-192 15,-4-2-1712-15,-1 0-448 0,-41 4-80 0,20-10-32 16</inkml:trace>
  <inkml:trace contextRef="#ctx0" brushRef="#br2" timeOffset="51759.42">23072 2970 5519 0,'0'0'496'0,"0"0"-496"16,0 0 0-16,0 0 0 0,8 6 2192 0,-8-6 352 0,0 0 64 0,10 8 16 15,-1 1-1152-15,1-3-240 0,-2 2-32 0,2-3-16 16,1 2-96-16,1 4-32 0,0 1 0 0,2 1 0 16,4 5-288-16,4 3-48 0,5 2-16 0,2 1 0 15,4 6-144-15,2 0-48 0,2 3 0 0,1 2 0 16,1-1-64-16,-4 0-32 0,-2 1 0 0,-2-4 0 15,-3-4-96-15,-4 1 0 0,-5-1-16 0,-6-10 0 16,-2 4-128-16,-1-2-32 0,-1 0 0 0,0 0 0 0,0-4-144 16,0-2 0-16,-3-2 144 0,0 1-144 0,1-5-240 15,-2 0-112-15,-1-1-32 0,-4-6-8480 16,0 0-1696-16</inkml:trace>
  <inkml:trace contextRef="#ctx0" brushRef="#br2" timeOffset="52073.19">23750 2859 20847 0,'0'0'912'0,"0"0"208"0,0 0-896 0,0 0-224 16,0 0 0-16,0 0 0 0,0 0 1216 0,-9 3 192 15,9-3 32-15,-9 9 16 0,0 5-304 0,-1 1-64 16,0 5-16-16,-2 3 0 0,-3 6-304 0,-2 4-64 16,-3 4-16-16,0 3 0 0,-3-2-176 0,-5 5-16 0,-5 3-16 0,1 1 0 15,-2-3-128-15,-2 5-32 0,-1-2 0 0,13-16 0 16,-4 4-112-16,0-1-16 0,-1-1-16 0,1 0 0 16,0-5-176-16,4 0 160 0,-3-4-160 15,3 0 160-15,1-5-352 0,3-5-64 0,3-1 0 0,5-3-16 16,1-6-2304-1,11-4-464-15</inkml:trace>
  <inkml:trace contextRef="#ctx0" brushRef="#br2" timeOffset="52694.72">24338 2889 10127 0,'-14'-4'448'0,"7"2"96"16,-1 2-544-16,-1 0 0 0,0 0 0 0,9 0 0 0,-11 0 2320 0,2 0 368 0,9 0 64 0,-9 2 0 15,9-2-1280-15,0 0-256 0,0 0-48 0,0 0-16 16,0 0-432-16,0 0-80 0,0 0-32 0,0 0 0 15,0 0-352-15,0 0-64 0,0 0 0 0,11 4-16 16,2-1 144-16,1 0 48 0,1 3 0 0,4 1 0 16,4 5 144-16,4 2 16 0,3 4 16 0,6 1 0 15,2 0-192-15,4 2-32 0,0 0-16 0,3 1 0 16,-5-3-48-16,-3-1-16 0,-4-4 0 0,-4 0 0 0,-2-6-16 0,-1 3 0 16,-2-4 0-16,-8 0 0 0,-1-4 16 0,1 3 0 15,-2-1 0-15,0-2 0 0,-3 0-112 0,-1-2 0 16,-2 2-128-16,-8-3 192 0,0 0-192 0,0 0 144 15,0 0-144-15,2 7 128 0,-2 0 192 0,-3-1 16 16,-4 3 16-16,-5 5 0 0,-5 4-32 0,-2 0-16 16,-4-2 0-16,0 6 0 0,-3-1-112 0,-5 1-32 15,-3 2 0-15,-2 3 0 0,-2-3-160 0,-3 4 160 16,-1-5-160-16,4 0 160 0,4 0-160 0,11-11 0 16,0 4 0-16,3-1 0 0,-2-1 128 0,3 0-128 15,1-4 128-15,2 1-128 16,2-4-512-16,2-1-176 0,3-5-32 0,9-1-16 15,-2-7-2496-15,4-5-496 0</inkml:trace>
  <inkml:trace contextRef="#ctx0" brushRef="#br2" timeOffset="53191.63">25847 2803 15887 0,'0'0'704'0,"0"-3"144"15,-1-1-672-15,0-1-176 0,-1-2 0 0,-2 3 0 0,1 1 1056 0,-1-4 176 16,-1 1 48-16,0 2 0 0,0 0-336 0,-2 3-64 15,0-1-16-15,-2 4 0 0,-3 1-352 0,0 0-64 16,0 4 0-16,-2 3-16 0,-2 0-32 0,-2 4 0 16,-1 0 0-16,-2 5 0 0,0 1 48 0,0 6 16 15,-1-2 0-15,0 7 0 0,0 2-64 0,2 1-16 16,0 5 0-16,2 1 0 0,1-2-192 0,-2 19-64 16,7-9 0-16,6-16 0 0,3-1-128 0,4-1 0 15,4-2 0-15,5-5 0 0,4-1 128 0,4-5-128 16,4-1 0-16,4-5 128 0,6-5-128 0,0-2 128 15,3 0-128-15,2-4 128 0,-1-4 192 0,-2-2 16 16,-1-6 16-16,-1 2 0 0,-1-5 176 0,-2-1 48 16,-1-2 0-16,-3-1 0 0,-3-2 144 0,-1-3 48 15,-3 0 0-15,-4 0 0 0,-2-4-144 0,-6-1-32 0,-1-1 0 16,-5-3 0-16,-5-2-128 0,-3 2-16 0,-2 1-16 0,-3 4 0 16,-2 0-288-16,-3 5-144 0,-1 3 160 0,-2 2-160 31,-2 3-832-31,-3 5-272 0,-4 3-48 0,-4 5-10192 0,-5 0-2032 0</inkml:trace>
  <inkml:trace contextRef="#ctx0" brushRef="#br2" timeOffset="54542.54">24280 4322 16287 0,'4'-12'720'0,"-2"4"160"0,2-1-704 0,1-2-176 0,0-1 0 0,-1-1 0 16,4-2 960-16,-2 0 176 0,0-2 16 0,1 1 16 15,-1-2-336-15,0 2-80 0,1-2-16 0,3-5 0 0,0 4-352 0,0 1-64 16,-1 2 0-16,1 0-16 0,-1 4-304 0,0 3 160 16,0 0-160-16,-1 2 128 0,-1 4 48 0,-7 3 0 15,10-4 0-15,-10 4 0 16,0 0 16-16,11 1 0 0,-11-1 0 0,0 0 0 0,8 6-32 0,-1 7 0 15,-3 0 0-15,-1-3 0 0,-3 4 16 0,3 1 0 16,1 2 0-16,0-1 0 0,-1 5-176 0,2-2 192 16,2 4-192-16,0-2 192 0,1 1-192 15,0 1 0-15,-1-3 0 0,2-1 0 0,0-1 128 0,0-2-128 16,0 0 0-16,0-4 128 0,-2 0-128 0,1-1-272 16,0-3 64-16,1-1 16 15,-2 1-1872-15,0-5-368 0</inkml:trace>
  <inkml:trace contextRef="#ctx0" brushRef="#br2" timeOffset="54833.41">24521 4265 19743 0,'0'0'880'0,"-5"6"176"0,0 3-848 0,1-1-208 0,0 2 0 15,1 4 0-15,-1-2 1152 0,1 3 176 0,3 1 32 0,-1 2 16 16,1 0-352-16,1 1-64 0,1 0 0 0,-1 0-16 16,1 0-448-16,2 0-96 0,0 2-16 0,1-4 0 15,0 1 64-15,2-4 0 0,0 0 0 0,5 0 0 16,2-2 128-16,2-4 48 0,2 1 0 0,4-2 0 16,2-2-96-16,1-1-16 0,1-1 0 0,0-3 0 15,2-3-240-15,1 0-48 0,2-1-16 0,-1 0 0 16,2-1-208-16,-1-4 0 0,3 2 128 0,2-5-128 15,3 1-1472 1,-1 0-320-16,3-3-80 0</inkml:trace>
  <inkml:trace contextRef="#ctx0" brushRef="#br2" timeOffset="55473.49">25611 3956 19407 0,'-14'-4'848'0,"5"2"192"0,0 2-832 0,-1 2-208 0,-2 1 0 0,-2 1 0 0,0 0 960 0,0 3 160 16,-2 0 32-16,-2 4 0 0,0-2-544 0,2 2-96 15,-1-2-32-15,3 5 0 0,-2 3-240 0,4-5-48 16,2 0-16-16,-1 2 0 0,2 1-176 0,2-1 160 15,2-1-160-15,1 0 160 0,4-1 128 0,0-3 32 16,0 1 0-16,4-2 0 0,-1 2 16 0,3-4 16 16,3 2 0-16,2-3 0 0,-2-2-96 0,2 2 0 15,-3 1-16-15,1-2 0 0,3-4-80 0,-3 4-16 0,0-2 0 0,-3 3 0 16,3 0 48-16,-3-1 16 0,-6-4 0 0,3 9 0 16,-1-1 32-16,-2 3 0 0,-2-1 0 15,-3 3 0-15,-2-4 0 0,0 2 0 16,-1 2 0-16,-2-1 0 0,-3-2-112 0,-1 3 0 0,-1-5-128 15,1 4 192-15,-1-3-192 0,-1 1 0 0,1-4 0 0,4-2-160 32,-1-1-1680-32,2-6-336 0,2-2-64 0</inkml:trace>
  <inkml:trace contextRef="#ctx0" brushRef="#br2" timeOffset="55703.78">25921 3885 11055 0,'0'0'976'0,"0"0"-784"0,0 0-192 0,0 0 0 0,-5 4 2800 0,1 2 512 15,-1 3 96-15,1-1 32 0,0 3-1728 0,2 3-352 16,-3-1-64-16,-1 2-16 0,0 2-448 0,0 2-112 16,-1 1-16-16,1 3 0 0,-3-1-400 0,2 0-96 15,-1 1-16-15,0 0 0 0,-1-2-192 0,4-4 0 16,0 0 0-16,3-2 0 15,-3-2-1776-15,2-2-288 0,2-3-64 0</inkml:trace>
  <inkml:trace contextRef="#ctx0" brushRef="#br2" timeOffset="56144.67">26275 3711 19519 0,'0'0'864'0,"0"0"176"0,-2 9-832 0,-1 0-208 0,2 3 0 0,0 2 0 15,0 4 1088-15,-2 1 192 0,-1 0 16 0,-1 11 16 16,0 3-96-16,1-2 0 0,-1-4-16 0,1 2 0 16,-1 2-560-16,1-11-128 0,1-1 0 0,-1 3-16 15,-1-2-240-15,0-1-32 0,1-2-16 0,1-2 0 16,1-2-208-16,2-1 144 0,1-5-144 0,-1-7 128 0,3 7-128 15,0 1 160-15,-3-8-160 0,9 3 160 0,-2-3-160 0,1-2 128 16,1-2-128-16,2-2 128 0,-1 0-128 0,0-6 0 16,0 2 0-16,0-3 0 0,0 1 0 0,6-2-192 15,-4 1 0-15,2 0 16 16,-2 4-384-16,-1-1-80 0,1 5 0 16,-2-1-16-16,0 1-64 0,0 1-16 0,0 1 0 0,3 1 0 15,1-2 160-15,-5 2 48 0,0-1 0 0,1 2 0 16,1-1 208-16,0 1 32 0,-1 0 16 0,0 0 0 0,-1-1 144 0,0 2 128 15,0 0-192-15,-2 2 192 0,-7-2 0 0,8 2-128 16,-3 2 128-16,0 0 0 0,-5-4 0 0,0 0 0 16,5 9 176-16,-1-2-176 0,0 3 0 0,-2-2 0 15,0 2 0-15,-1-3 0 16,0 2-512-16,0-3-176 0,-1 3-16 0,2-3-5760 16,-2-6-1152-16</inkml:trace>
  <inkml:trace contextRef="#ctx0" brushRef="#br2" timeOffset="56507.16">26925 3627 16575 0,'-8'-9'1472'0,"5"0"-1168"0,-1 0-304 0,1 2 0 0,1-1 1744 0,-2 2 304 15,-1-3 48-15,2 4 16 0,-1 0-768 0,-1 0-128 16,5 5-48-16,-10-3 0 0,1 3-496 0,-1 5-96 16,-3 4-32-16,1 6 0 0,-4 6-400 0,0 1-144 15,-1 5 0-15,1-1 144 0,-1 5-144 0,3-1 0 16,2-4 0-16,1 4 0 0,4-4 0 0,4 0 0 15,6-5 0-15,1-9 0 0,1-1 0 0,1 2 0 16,2-6 0-16,2 1 0 0,0-3-320 0,3-1 64 16,1-3 16-16,6-2 0 15,-1-3-1360-15,-1-1-256 0,0-6-64 0,-2-2-9264 16</inkml:trace>
  <inkml:trace contextRef="#ctx0" brushRef="#br2" timeOffset="56847.74">27088 3538 11055 0,'0'0'976'0,"0"0"-784"0,0 0-192 0,0 0 0 15,5-5 2336-15,1 0 416 0,0-3 96 0,3 1 16 16,2-4-1456-16,0 1-272 0,2-4-64 0,1 0-16 15,1-1-352-15,0 0-64 0,-1-2 0 0,0 0-16 0,-1-3-432 0,-3 3-192 16,-2-1 160-16,-2 0-160 0,-1-2 144 0,-1 6-144 16,-3 0 128-16,-1 5-128 0,-2 2 352 0,-2 4-16 15,-3 3 0-15,-3 3 0 0,-2 9 112 0,-4 1 32 16,-1 4 0-16,-3 6 0 0,0 1-128 0,0 4-32 16,1 0 0-16,0 3 0 0,0-3-144 15,3 1-48-15,2-1 0 0,4-5 0 0,3-1-128 0,3-3 0 16,4-3 0-16,4-1 128 0,4-6-128 15,5 0 0-15,5-6 0 0,6-3 0 16,5-3-976-16,7-7-128 0,6-1-32 0</inkml:trace>
  <inkml:trace contextRef="#ctx0" brushRef="#br2" timeOffset="57709.17">27990 2722 16575 0,'0'0'736'0,"0"0"160"0,1-10-720 0,-1 1-176 0,-1-2 0 0,1 11 0 0,0 0 1728 0,0 0 320 15,0 0 64-15,0 0 16 0,0 0-960 0,0 0-192 16,0 0-32-16,-4 15-16 0,-1 0-352 0,0 3-80 16,-2 2-16-16,3 2 0 0,-1 6-240 0,1-4-48 15,-3 0-16-15,2 1 0 0,0 0-48 0,2-5 0 16,-3-2 0-16,3-2 0 0,-1-3 16 0,1-2 0 16,2-4 0-16,1-7 0 0,0 0 48 0,0 0 16 15,0 0 0-15,0 0 0 0,8-13 176 0,1-2 48 16,1-6 0-16,1-1 0 0,1-3-144 0,2-3-32 15,1 1 0-15,0 0 0 0,-1-2-256 0,3 2 160 16,-1-1-160-16,2 1 128 0,-4 1-128 0,2 4 0 16,1 4 0-16,-6 9 0 0,2-1 0 0,-3 5 0 15,2-1 0-15,-1 2 0 0,-1 4 0 0,-1 4 0 16,0 6 0-16,0 3 0 0,-1 3 0 0,-3 4 0 16,-2 2 0-16,-1 3 0 0,0 3 0 0,-4-1 0 0,-1 1 0 15,-1 8 0-15,2-3-176 0,-2-9 176 0,-1-3-128 0,5-8 128 31,0 0-704-31,0-6-64 0,0-7-16 0,0 0-8816 16,8 4-1776-16</inkml:trace>
  <inkml:trace contextRef="#ctx0" brushRef="#br2" timeOffset="58041.61">28472 2573 13823 0,'0'0'1216'0,"0"0"-960"0,-5-2-256 0,1-2 0 16,0 0 2144-16,2-1 384 0,2 5 80 0,-2-11 16 16,2-1-1264-16,3 2-240 0,1-4-48 0,1 0-16 0,1 0-416 15,3 3-96-15,0-5-16 0,1 2 0 0,-1 0-304 0,0 2-64 16,-1-2-16-16,-1 1 0 0,0 3-144 0,-1-2 0 16,-1 3 0-16,-5 9 128 0,3-8-128 0,-3 8 160 15,0 0-160-15,0 0 160 0,-7-4-32 0,7 4 0 16,-11 6 0-16,1 6 0 0,-2-2-128 0,1 4 192 15,-2 2-192-15,2 2 192 0,-1 1-192 0,2 1 128 16,0 2-128-16,5-7 128 0,0-1-128 16,0 3 0-16,1-2 0 0,1 2 128 0,2-6-128 0,1 0 0 15,1 1 0-15,3-6 0 16,2 1-480-16,2-2 32 0,0-3 0 0,2-2 0 16,0-1-448-16,1-4-96 0,3 0-16 0,2 0-10992 0</inkml:trace>
  <inkml:trace contextRef="#ctx0" brushRef="#br2" timeOffset="58401.74">28852 2506 21183 0,'0'0'1888'0,"0"0"-1504"15,0 0-384-15,0 0 0 0,0 0 176 0,0 0-48 0,0 0 0 0,-1-9 0 16,3 1 704-16,5-3 144 0,3-2 32 0,2 1 0 15,0-5-192-15,4-1-48 0,2 0 0 0,0-1 0 16,-1-1-416-16,-1-2-96 0,1 2 0 0,-3 1-16 16,-2 3-240-16,0 0 128 0,-5 4-128 0,1-1 0 15,0 3 192-15,-3 2-48 0,-5 8-16 0,0 0 0 16,-3-5 32-16,3 5 0 0,-6 2 0 0,-6 2 0 0,2 3 0 0,-2 3 0 16,-4-1 0-16,0 5 0 0,-2 2-160 0,-1 1 0 15,-1 2 144-15,-1 0-144 0,1 1 0 0,1-2 0 16,1-3 0-16,3 1 0 0,2-1 0 0,4-3 0 15,3 0 0-15,4-1 0 0,2-11 0 0,0 0 0 16,11 9 0-16,1-1 0 0,2-7-208 0,7-1 32 16,-2-1 16-16,2-5 0 15,4-2-480-15,-1 0-80 0,-3-2-32 0,1 5 0 16,0-3-640-16,-7 5-128 0,1-1-16 0,2 0-5664 16,1-1-1120-16</inkml:trace>
  <inkml:trace contextRef="#ctx0" brushRef="#br2" timeOffset="58795.44">29388 2337 15663 0,'0'0'1392'0,"-7"6"-1120"0,-3 1-272 0,-2-1 0 16,1 4 1472-16,-3-1 224 15,-3 1 48-15,1 3 16 0,-1-3-560 0,-1 3-112 0,-1 2-32 0,0 0 0 16,0 1-416-16,0 1-96 0,1 4-16 0,3-4 0 15,2-3-272-15,3 3-48 0,1-4-16 0,3-1 0 16,2-7 176-16,4-5 16 0,0 0 16 0,0 0 0 16,10 3-80-16,3-4 0 0,2-2-16 0,3-6 0 15,2 0 16-15,3-6 16 0,3-3 0 0,-2-1 0 16,3-2-96-16,-1-3-32 0,0-1 0 0,-1 0 0 16,-2-6 64-16,-3 0 16 0,-1-2 0 0,-1-4 0 15,-3 0 64-15,-2-2 16 0,-1-2 0 0,-2-6 0 0,0-3-64 16,-4 1-16-16,1-3 0 0,-2 2 0 0,0 5-160 15,-1 9-128-15,-2 6 144 0,1 6-144 0,-2 8 176 16,-1 6-176-16,0-1 192 0,0 11-192 0,-4 7 0 0,-1 4 0 16,-1 10 0-16,-2 5 0 0,0 9 0 0,2 3 0 15,-2 6 0-15,2 3 0 0,-3 4-304 0,3 1 48 16,-1 3 0-16,1-2 0 16,0 1-352-16,2-4-64 0,1-4-16 0,3-1 0 15,5-7-2576-15,1-4-512 0</inkml:trace>
  <inkml:trace contextRef="#ctx0" brushRef="#br2" timeOffset="59377.89">30188 1783 1839 0,'0'0'160'0,"0"0"-160"16,0 0 0-16,0 0 0 0,0 0 3152 0,0 0 608 0,0 0 112 15,0 0 32-15,0 0-2304 0,0 0-464 0,0 0-96 16,0 0-16-16,0 0-272 0,0 0-64 0,0 0-16 0,-4 11 0 16,-1-1-176-16,-1 3-48 0,1 2 0 0,-2 2 0 15,-2-1-16-15,0 1-16 0,1 1 0 0,1-3 0 16,2-2-96-16,1-1 0 0,-1 1-16 0,5-4 0 15,0-9 96-15,0 0 32 0,0 0 0 0,8 8 0 16,1-6 64-16,2-2 16 0,1-4 0 0,2-5 0 16,3-2-64-16,1-1-16 0,0-4 0 0,4-1 0 15,-2-2-272-15,0 2-160 0,-2-4 192 0,1 1-192 16,1-2 144-16,-2 1-144 0,-4 0 0 0,-2 2 144 16,-1 2-144-16,-6 1 0 0,2 1 144 0,-5 4-144 15,-2-2 0-15,-2 4 0 0,-1 1 0 0,-1 3 128 16,0-1 0-16,-2 3 16 0,-3 1 0 0,-1 1 0 15,-3-2-144-15,3 3 128 0,-3 0-128 0,2 0 128 16,0 0-352-16,-3 0-80 0,0 0-16 0,1-1 0 16,1 2-1856-16,1-1-384 0,1-3-80 15,2 2-5104-15,8 1-1008 0</inkml:trace>
  <inkml:trace contextRef="#ctx0" brushRef="#br2" timeOffset="59944.14">30606 1418 10127 0,'0'0'896'0,"0"0"-704"0,0 0-192 0,0 0 0 16,-4 9 2368-16,1 2 448 0,3-11 96 0,-4 15 16 15,1 1-1216-15,1 0-240 0,-1 0-64 0,1 5 0 16,-2 2-528-16,0 0-112 0,1 4-32 0,1-1 0 15,-2 5-288-15,0 1-48 0,0-1-16 0,-1-1 0 0,-1-2 0 0,0-4 0 16,0 1 0-16,1-2 0 0,0-4-176 16,2-2-32-16,-1-7-16 0,1 0 0 0,3-10-160 0,0 0 192 15,0 0-192-15,0 0 192 0,0 0-16 0,7-9 0 16,0-1 0-16,2-7 0 0,0-3-32 0,1-4 0 16,0 0 0-16,2 0 0 0,-3-3-144 0,1 1 0 15,-1-3 0-15,1 2 0 0,-1-3 0 0,1-2 0 16,1 0 128-16,1 2-128 0,1-2 0 0,-1 4 0 15,1 5 0-15,2 4 128 0,-1 1-128 0,3 6 0 16,-2 3 0-16,-1 1 0 0,0 4 0 0,-3 4-176 16,-11 0 176-16,14 9-128 0,-3-2 128 0,-4 8 0 15,-2 1 0-15,-2 5 0 0,-3 0 0 0,-2 7 0 0,-1-1 0 16,-5 4 0-16,-3-4 0 0,-2 4 0 16,-2 1 0-16,-1-2 0 0,0-2 0 0,1-1-128 0,-1-8 128 0,4-2-128 31,0-5-256-31,2 1-64 0,1-4 0 0,9-9 0 15,0 0-2304-15,0 0-480 0</inkml:trace>
  <inkml:trace contextRef="#ctx0" brushRef="#br2" timeOffset="60294.94">30892 1415 4607 0,'0'0'192'0,"0"0"64"0,8-5-256 0,3 1 0 0,2 1 0 0,2-4 0 0,0-3 3968 0,6-1 736 15,2-2 160-15,-3-2 16 0,-2-2-2944 0,-2 1-592 16,1-2-112-16,-3-1-16 0,-1 1-576 0,-5 0-96 16,0 0-32-16,-2 1 0 0,-1 3-128 0,-1 1-16 15,-2 3-16-15,-2-2 0 0,-2 5 32 0,0-1 16 16,-3 3 0-16,-2 2 0 0,-4 3-96 0,1 3-32 15,0 2 0-15,-6 3 0 0,0-2-144 0,-2 7-128 16,-1-1 192-16,-1 6-192 0,-2 4 0 0,4-2 0 16,-1 2 0-16,1-1 0 0,2 2 0 0,2-2 0 15,2-2 0-15,6-1 0 0,1-3 0 0,5-3 0 16,4 2 0-16,2-2 0 16,6-6-272-16,0 2-176 0,7-3-16 0,3-4-16 15,-2 2-1488-15,3-4-288 0,1-2-64 0</inkml:trace>
  <inkml:trace contextRef="#ctx0" brushRef="#br2" timeOffset="60665.14">31486 1117 1839 0,'-10'-16'0'0,"5"10"160"0,-1-3-160 0,3 3 0 0,3 6 0 0,0 0 0 15,-4-5 5776-15,4 5 1136 0,0 0 208 0,0 0 48 16,0 0-4800-16,0 0-960 0,0 0-192 0,-9 4-32 16,1 1-640-16,2 7-128 0,-3 2-32 0,4 4 0 15,-3 1-208-15,2 3-48 0,0 1-128 0,1 2 192 0,-1-2-192 0,3-3 0 16,1-2 0-16,0-1 0 0,1-1 128 0,2-2-128 16,1-6 0-16,-2-8 0 0,8 6 128 0,0-2-128 15,2-3 0-15,1-5 0 0,3-2 384 0,1-3 0 16,3-4-16-16,3-3 0 0,-2-3 16 0,2-4 16 15,-2-5 0-15,0 4 0 0,-2-2-208 0,-2 5-64 16,0 0 0-16,2 5 0 0,-3 1-128 0,0 6 0 16,-1 1 0-16,-2 4 0 0,0 3 0 0,1 5 0 15,-3 5 0-15,0 2 0 16,-3 4-512-16,2 7 0 0,-2 5 16 0,-1 5 0 16,0-1-1792-16,0 4-352 0,0-1-80 15,0-2-16-15</inkml:trace>
  <inkml:trace contextRef="#ctx0" brushRef="#br2" timeOffset="61045.64">30957 1893 12895 0,'0'0'1152'0,"0"0"-928"0,0 0-224 0,0 0 0 0,-4 12 3088 0,0-1 576 16,1-2 112-16,0 4 32 0,0-1-2464 0,1 0-480 16,-3 1-96-16,1-1-32 0,0 1-224 0,2 1-32 15,-1-1-16-15,-1-3 0 0,3 1-336 0,1 3-128 16,0-3 0-16,1-1 0 16,-1-10-288-16,5 11-160 0,-5-11-16 0,8 6-16 15,1 0-2256-15,-9-6-448 0</inkml:trace>
  <inkml:trace contextRef="#ctx0" brushRef="#br2" timeOffset="61444.21">31362 1712 17503 0,'0'0'1552'0,"0"0"-1232"0,0 0-320 0,-5 12 0 16,2 2 1216-16,-1 1 176 0,0-1 32 0,-1 6 16 16,0 0-576-16,-2-1-112 0,0-1-32 0,-1 1 0 0,-1 0-112 0,0 1-32 15,-1-2 0-15,3-2 0 16,-2 0-384-16,1-2-64 0,2-3-128 0,1-1 176 0,5-10-32 0,0 0 0 16,0 0 0-16,0 0 0 0,0 0 320 0,0 0 64 15,0 0 16-15,0 0 0 0,7-12-32 0,3-1-16 16,-2-1 0-16,3 0 0 0,1-3-224 0,-1 2-32 15,1-3-16-15,0 2 0 0,1-1-224 0,2 2 0 16,2 4 128-16,-2-1-128 0,-1 2 0 0,0 2 0 16,0 6 0-16,0 1 0 0,-2 2 0 0,-2 3 0 15,-10-4 0-15,10 16-160 0,0 3 160 0,-2 3 0 16,-2-1-144-16,0 5 144 0,0-1-160 0,-3 2 160 16,0-3-208-16,-1 0 80 15,-2 0-384-15,3-3-64 0,-6-3 0 0,3-2-16 16,-1-2-1840-16,1-14-384 0,0 0-64 0,0 0 0 0</inkml:trace>
  <inkml:trace contextRef="#ctx0" brushRef="#br2" timeOffset="61689.31">31772 1363 17503 0,'0'0'1552'0,"0"0"-1232"0,-8 4-320 0,8-4 0 16,-6 9 1680-16,2 1 288 0,4-10 48 0,-4 17 16 16,0-2-880-16,1 1-160 0,-1-3-32 0,0 5-16 15,0 4-208-15,2 0-32 0,-2 3-16 0,0 3 0 0,0-2-496 0,2 3-192 16,-1 2 128-16,0-3-128 0,2 2 0 0,1-3 0 16,0 0 0-16,0-2 0 15,0 1-384-15,0-5-176 0,0 1-16 0,1-2-16 16,-1-2-1840-16,0-3-352 0</inkml:trace>
  <inkml:trace contextRef="#ctx0" brushRef="#br2" timeOffset="61921.82">31605 1854 20271 0,'0'0'1792'0,"0"0"-1424"15,0 0-368-15,0 0 0 0,10-5 640 0,3 1 64 0,-1-5 16 0,2 1 0 16,1-2 176-16,3 1 16 0,3-3 16 0,3 0 0 16,2 3-176-16,-1-2-48 0,2 2 0 0,0-1 0 15,-1 2-400-15,0-2-96 0,-3 2-16 0,-2 0 0 16,0 2-192-16,-5 0-192 0,-2-2 48 0,-1 3 0 31,-2 0-1200-31,-2-4-256 0,-3 4-32 0</inkml:trace>
  <inkml:trace contextRef="#ctx0" brushRef="#br2" timeOffset="62183.86">31990 1695 13823 0,'0'0'1216'0,"0"0"-960"0,0 0-256 0,0 0 0 0,12 5 1536 0,-2-2 272 0,-10-3 48 0,14-2 16 16,-1-1-208-16,1-3-32 0,1 1-16 0,-2-4 0 16,1 2-592-16,-3-3-128 0,-1 0-32 0,2-3 0 15,-6 1-416-15,2 2-96 0,-2-3-16 0,-2 2 0 0,-2-2-96 0,1-1-32 16,-2 2 0-16,-1 3 0 0,-1-1-16 0,-2 4-16 15,3 6 0-15,0 0 0 0,-7-1-176 0,-1 4 192 16,-2 2-192-16,1 5 192 0,0 5-192 0,-1 1 0 16,-1 1 0-16,-1 4 0 0,2-1 0 0,1 3 0 15,0 0 0-15,3 1 0 0,2-4 0 0,1 1 0 16,2-2 0-16,2-3 0 0,3-1 0 0,1-3 0 16,3-5 0-16,1 1 0 15,2 0-512-15,2-7 0 0,-2-1 16 0,3-4 0 16,-1-2-2336-16,-1-2-480 0</inkml:trace>
  <inkml:trace contextRef="#ctx0" brushRef="#br2" timeOffset="62466.09">32387 1615 14735 0,'0'0'640'0,"-8"6"160"0,1 3-640 0,-2 0-160 0,0 4 0 0,0 2 0 16,-1 0 2064-16,0 1 384 0,0 0 80 0,4-6 16 15,1-1-992-15,-1 1-192 0,0 3-32 0,1-4-16 16,1 2-560-16,0-3-112 0,0 1-32 0,0 1 0 16,4-10-352-16,0 0-64 0,0 0 0 0,0 0-16 15,0 0 80-15,0 0 32 0,0 0 0 0,0 0 0 16,8-3 48-16,-3-2 16 0,3 0 0 0,-1-2 0 16,1 2-176-16,1-4-48 0,0 0 0 0,1-3 0 0,8-5-128 0,-2 1 0 15,-2 5 144-15,-1-1-144 0,-2 6 0 16,-1-2-192-16,-1 3 32 0,0 3 0 15,0-1-1248-15,-9 3-256 16,0 0-64-16</inkml:trace>
  <inkml:trace contextRef="#ctx0" brushRef="#br2" timeOffset="63371.19">32670 1480 13823 0,'0'0'1216'16,"0"0"-960"-16,0 0-256 0,0 0 0 0,0 0 1408 0,0 0 224 0,0 0 48 0,0 0 16 16,0 0-1024-16,0 0-208 0,0 0-32 0,0 0-16 15,-6-2-144-15,6 2-16 0,-11 1-16 0,11-1 0 16,-7 8-240-16,1-2 0 0,0 2 0 0,0 2 0 15,3 2 256-15,0 0 64 0,-2 1 16 0,4 2 0 16,0 1 240-16,-1 1 64 0,2-2 0 0,0-1 0 16,0 0-192-16,2 0-48 0,-1 0 0 0,0-4 0 15,-1 2-192-15,5-3-32 0,-5-9-16 0,6 10 0 16,-6-10-160-16,7 10 160 0,-7-10-160 0,9 6 160 16,-9-6 0-16,9 5 0 0,-9-5 0 0,0 0 0 0,10-1 48 0,-10 1 16 15,0 0 0-15,7-5 0 0,2-4 32 0,-2 1 0 16,-5 0 0-16,3-1 0 0,-1-3-256 0,-1 3 128 15,-2-3-128-15,1 0 0 0,0 2 0 0,-1-3 0 16,2 1 0-16,-1 1 0 0,-1 0 0 0,-1 11-192 16,4-8 192-16,-4 8-208 0,0 0 80 0,0 0 128 15,7-7-208-15,-7 7 80 0,0 0-16 0,0 0 0 16,0 0 0-16,0 0 0 16,0 0-224-16,0 0-32 0,0 0-16 0,10-2 0 0,-10 2 80 15,0 0 16-15,11 0 0 0,-11 0 0 0,0 0 320 0,9 6-144 16,-9-6 144-16,0 0 0 0,0 0 0 0,9 5-128 15,-9-5 128-15,0 0 0 0,5 7 0 0,-5-7 0 16,0 0 0-16,4 10 0 0,-4-10 0 0,0 0 0 0,0 0 0 0,2 11 144 16,-2-11-144-16,0 0 0 0,0 0 144 15,0 0-144-15,2 10 0 0,-2-10 128 0,0 0-128 0,0 0 0 16,0 0 0-16,2 11 0 0,-2-11 0 0,0 0 0 16,0 0 0-16,0 9 0 0,0-9 0 0,0 0 0 15,0 0 0-15,-1 12 0 0,1-12 0 0,0 0 128 16,0 0-128-16,0 0 0 0,0 0 0 0,0 0-128 15,0 0-96-15,0 0-16 0,0 0 0 0,0 0 0 16,0 0-32-16,1 8-16 0,-1-8 0 0,0 0 0 16,0 12 48-16,0-12 16 0,0 0 0 0,3 9 0 15,-3-9 224-15,0 0 0 0,0 0 0 0,0 0-144 16,5 9 144-16,-5-9 0 0,0 0 0 0,0 0 0 0,0 0 0 16,0 0 0-16,0 0 0 0,6 0 0 0,1 0 0 0,-1-2 0 15,-6 2 0-15,5-2 0 0,-1-3 0 0,0 1 0 16,-2 0 128-16,2-2-128 0,-4 6 288 15,3-12-16-15,-3 5 0 0,0 7 0 0,-2-5-16 0,2 5 0 16,-2-4 0-16,2 4 0 0,-4-3-96 16,4 3-32-16,-5 2 0 0,0-1 0 0,-5 4-128 0,2 3 0 15,2-2 0-15,2 3 0 0,4-9 0 0,-7 7 0 16,2 2 0-16,5-9 0 0,0 0 0 0,0 0 0 16,-2 9 0-16,2-9 0 0,0 0 160 0,0 0-160 15,0 0 192-15,0 0-192 0,0 0 512 0,10-2 0 16,-1-2 0-16,-3-1 0 0,1 0-128 0,0-2-48 15,0-3 0-15,0 1 0 0,0-2-336 0,0 2 144 0,0-3-144 16,4-4 0-16,-6 3 0 0,0 4 0 0,-5 9-240 16,0 0 80-1,0 0-1344-15,24-9-272 0</inkml:trace>
  <inkml:trace contextRef="#ctx0" brushRef="#br2" timeOffset="63556.09">32593 1334 29951 0,'0'0'1328'0,"-6"10"272"0,2-1-1280 0,0 3-320 0,1-5 0 0,3-7 0 15,0 13-1248-15,2-4-304 16</inkml:trace>
  <inkml:trace contextRef="#ctx0" brushRef="#br2" timeOffset="65239.77">24431 4013 12895 0,'0'0'576'0,"0"0"112"0,0 0-560 0,0 0-128 15,0 0 0-15,0 0 0 0,0 0 2784 0,0 0 528 16,0 0 96-16,0 0 32 0,0 0-2048 0,0 0-416 15,10-5-80-15,2-4 0 0,2 2-720 0,-8 0-176 16,3 2 0-16,1 2 0 16,0-4-512-16,0 0-128 0,2 2-16 0,-2 1-7376 15,0-3-1472-15</inkml:trace>
  <inkml:trace contextRef="#ctx0" brushRef="#br2" timeOffset="65481.5">24756 3763 12895 0,'0'0'1152'0,"0"0"-928"0,0 0-224 0,0 0 0 15,0 0 2592-15,0 0 480 0,0 0 80 0,0 0 32 16,0 0-2384-16,8-6-480 0,0-3-80 0,-1 4-7584 16,2-3-1504-16</inkml:trace>
  <inkml:trace contextRef="#ctx0" brushRef="#br2" timeOffset="65659.28">24979 3622 7359 0,'0'0'656'0,"0"0"-528"16,0 0-128-16,0 0 0 0,0 0 2016 0,0 0 368 0,10-3 80 16,-1 2-6144-1,-9 1-1232-15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21:29.27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26099 1329 24351 0,'1'-14'1088'0,"2"5"208"0,0-2-1040 0,2 2-256 16,-1 1 0-16,1 2 0 0,0-4 672 0,-1 3 80 0,-4 7 16 0,3-11 0 16,-2 3-128-16,-1 8-32 0,-2-11 0 0,-4 4 0 15,0-2-96-15,-4 4-32 0,-3-4 0 0,-3 3 0 16,-3 4 560-16,-4 0 112 0,-4 1 32 0,-3 5 0 31,-4 2-1760-31,1 6-368 0,-1 4-64 0,0-1-16 0,-4 2 800 0,0 1 224 0,-2 0 0 0,1-1 0 16,-2-1 0-16,5-1 0 0,7 0 0 0,5-1 0 15,4 0-160-15,6-3 160 0,5 1 0 0,5 1-144 16,5-1 144-16,3 2 0 0,6 2 0 0,4 0 0 16,5 1 0-16,5 0 0 0,3 1 0 0,1 1 0 15,1 2 0-15,2-2 144 0,-2 1-144 0,-2 3 0 16,-3 0 0-16,-1 2 0 0,-4 1 0 0,-3-5 0 16,-3 2 0-16,-4 3 0 0,-8-4 0 0,-1 1 0 15,-5 1 128-15,-5-2-128 0,-5-2 0 0,-4 1 0 0,-4-1 448 16,-6 0-32-16,-6-1 0 0,-4-1 0 0,-7-2-144 15,0-4-16-15,3 1-16 0,2-8 0 0,3-2-240 16,5-3 0-16,4-3-144 0,5-3 144 16,4-6-2720-16,4-4-448 0</inkml:trace>
  <inkml:trace contextRef="#ctx0" brushRef="#br0" timeOffset="373.39">26269 1720 29247 0,'0'0'1296'0,"0"0"272"0,5 9-1248 0,4 3-320 0,5-2 0 0,0-1 0 16,1-3 128-16,1-1-128 0,0-3 192 0,3-6-192 15,3-1 272-15,2-2-48 0,4-5-16 0,0-1 0 16,2-4-80-16,0 0-128 0,-1-3 176 0,-3-1-176 31,0-2-352-31,-3 3-176 0,-7-2-48 0,0-3 0 0,-5 2 160 0,-3-3 32 0,-5 2 0 0,-4 4 0 16,-3-1 384-16,-5 5 0 0,-5-1 0 0,-2 6 176 15,-3 5 368-15,-3 2 80 0,-4 5 16 0,-1 5 0 16,-2 7 64-16,-1 6 0 0,0 5 16 0,1 7 0 16,1 3-416-16,4 2-96 0,1-2-16 0,5 3 0 15,1 1-192-15,5 0 0 0,3-3 0 0,4-2 0 16,3-2 0-16,5-5 0 0,5-3 0 0,0-4-160 15,4-4-272-15,2-2-48 16,4-3-16-16,1-5 0 0,2-2-2176 0,3-5-432 16,11-7-96-16,-3 0 0 0</inkml:trace>
  <inkml:trace contextRef="#ctx0" brushRef="#br0" timeOffset="766.25">27269 1609 14735 0,'-14'6'1312'0,"14"-6"-1056"0,-10 2-256 0,3 4 0 15,7-6 1536-15,-8 10 256 0,8-10 64 0,0 0 0 16,0 0-496-16,0 0-80 0,0 0-32 0,0 0 0 15,0 0-368-15,13 0-80 0,-1-4-16 0,-1-2 0 16,1-1-464-16,2-2-80 0,-1 0-32 0,0-3 0 16,-2 2-208-16,1-3 0 0,-2-1 128 0,-1 1-128 15,-2 2 0-15,0-3 0 0,-2 1 0 0,-1 0 0 16,-1-1 512-16,0-1 0 0,-3-1 0 0,0 2 0 16,-3 2 224-16,1 1 48 0,-3 2 16 0,-2 4 0 15,-1 2-176-15,-4 6-48 0,-1 2 0 0,-3 5 0 16,-3 6-320-16,-3 7-64 0,-2 8 0 0,1 2-16 15,0 4-176-15,2 0 0 0,0-1 0 0,7 1 0 0,4-1 0 16,5-3 0-16,1-5 0 0,6-1 0 16,3-2-1344-16,2-2-192 0,2-5-32 0,3-7-13280 15</inkml:trace>
  <inkml:trace contextRef="#ctx0" brushRef="#br0" timeOffset="1237.95">28907 1279 24239 0,'0'0'1072'0,"-9"-1"224"0,0 0-1040 0,-1 1-256 0,0 0 0 0,-2 2 0 16,-2 3 496-16,-4 3 32 0,-5-4 16 0,-1 4 0 15,0 0 128-15,0 3 32 0,-1 0 0 0,0 3 0 16,1 3-400-16,1 2-80 0,6 0-16 0,1 2 0 0,4 2-208 15,3 1 0-15,1-5 0 0,6 0 0 0,4 2 0 0,3-2-128 16,3-3 128-16,2 1-208 0,3-1 208 0,-1 0-192 16,1-1 192-16,1-1-192 0,0 0 192 0,-1 0 0 15,-3 0 0-15,-1 1 0 0,-2-2 0 0,-3-2 0 16,-2-2 192-16,-2 0-192 0,0-9 672 0,-7 13 32 16,-3-4 0-16,-3 2 0 0,-3-3 16 0,-3 2 16 15,-3-5 0-15,-3 1 0 0,-5 1-416 0,2-1-96 16,2 2-16-16,-1-3 0 0,2-3-336 0,3 1-80 15,0-3-16-15,3-1 0 16,3-1-2400-16,3 0-496 0</inkml:trace>
  <inkml:trace contextRef="#ctx0" brushRef="#br0" timeOffset="1519.67">29606 684 26895 0,'0'0'1184'0,"-2"-10"256"0,2 10-1152 0,0 0-288 0,0 0 0 0,0 0 0 16,-5 10 464-16,0 1 48 0,-1 3 0 0,-4 6 0 16,1 7 96-16,-1 3 32 0,-2 8 0 0,-2 6 0 15,-1 8-384-15,-3 4-80 0,-1 7-16 0,-4 6 0 16,-2 8-160-16,-3-2 0 0,-4 2 0 0,-1 3 0 15,0-2 0-15,3 1 0 0,2-9 0 0,3-4 0 0,3-7 0 16,2-10-144-16,4-4 0 0,2-11 0 16,1-6-624-16,4-6-112 15,3-6-16-15,2-4-7792 0,4-12-1552 0</inkml:trace>
  <inkml:trace contextRef="#ctx0" brushRef="#br0" timeOffset="1851.05">29788 1471 28911 0,'-20'3'1280'0,"10"3"256"0,-2 6-1216 0,-1 3-320 0,0 5 0 16,-2 3 0-16,-2 3 176 0,1-2-32 0,1 1 0 0,1 1 0 15,2-2 112-15,3 1 32 0,3-2 0 0,3-1 0 16,6 4-288-16,1-5 0 0,2-6 128 0,4-4-128 15,3 2 0-15,4-8-144 0,0-4 16 0,5-2 0 16,1-5 128-16,2-6 0 0,2 2 0 0,0-3 0 16,-1-3 0-16,0-2 176 0,-6 0-48 0,-2 1 0 15,-4-1 640-15,-3 1 112 0,-3 1 16 0,-4-1 16 16,0 1 160-16,-3-1 16 0,-2 1 16 0,-5-1 0 16,-1-1-448-16,-3 3-80 0,-2 1-32 0,-2 1 0 15,-2 6-368-15,-1-1-176 0,1 6 160 0,-2 3-160 16,0 4-208-16,3 0-144 0,2-1-32 0,-1 1 0 15,3 1-2272-15,1-2-464 16</inkml:trace>
  <inkml:trace contextRef="#ctx0" brushRef="#br0" timeOffset="2255.64">30482 1329 28911 0,'-7'18'1280'0,"6"-2"256"0,1 5-1216 0,0 5-320 16,-3 9 0-16,0 1 0 0,-4 6 720 0,-3-1 96 16,-5 1 16-16,1 4 0 0,-3-3-48 0,1 3 0 15,-2-3 0-15,-1 1 0 0,-1-4-432 0,1-3-96 16,-4-2 0-16,4-2-16 0,-1-10-240 0,4-5 128 0,1-4-128 16,2-9 0-16,4-2 0 0,9-3 0 0,-6-9 0 0,3-8-160 15,3-4 16-15,3-5 0 0,2 2 0 0,1-8 0 16,3-3 144-16,3-2 0 0,0-1 0 15,5-2-128-15,1-4 128 0,2 1 224 0,3-2-48 0,2 4-16 16,3 3-32-16,1 4-128 0,1 5 192 0,-2 3-64 16,2 6-128-16,-2 2 0 0,-1 4 0 15,-3 7 128-15,-5 0-128 0,0 5 0 0,-2 3 0 0,-1 7 0 16,-3 0 0-16,0 8 0 0,-5 3 0 0,0 2 0 16,-5 6-192-16,-6-3 192 0,-5 4-160 0,-2-2 160 15,-4-1-288-15,-1-3 32 0,-3-2 16 0,-1-2 0 16,-1 0 240-16,-4-3-144 0,-2-2 144 0,0-2-128 15,-1-2 128-15,-1-4 0 0,0-4 128 0,3-1-128 0,4-1 0 16,2-7 0-16,1-1 0 0,2 1-192 16,7-1-1232-16,4-2-256 0,1 0-48 0,5-3-11792 15</inkml:trace>
  <inkml:trace contextRef="#ctx0" brushRef="#br0" timeOffset="2568.04">30971 1503 23039 0,'0'0'1024'0,"0"0"192"0,0 0-960 0,1 13-256 16,4 1 0-16,0 1 0 0,2-2 1040 0,0-4 176 15,1 0 16-15,1-4 16 0,-9-5-480 0,13 1-112 16,1-1-16-16,0-1 0 0,1-4-128 0,0-6-48 16,0-1 0-16,3-2 0 0,-3-3-272 0,2-2-64 0,-1-4-128 0,-2 3 192 15,-1 1-192-15,-3 2 128 0,-1 1-128 0,-1 0 0 16,-4 2 224-16,-1 2-48 0,-3-2-16 0,-1 5 0 15,-3-3 464-15,-1 6 80 0,-1 0 32 0,-4 4 0 16,-4 4-96-16,-1 4-32 0,-2 2 0 0,-2 7 0 16,-3 3-400-16,1 3-80 0,-2 7 0 0,0-1-128 15,0 5 0-15,3-2 0 0,2-2 0 0,4 2 0 16,4-6 0-16,3 1 0 0,7-2 0 0,6-4 0 31,0-1-320-31,7 0-112 0,6-4-16 0,1-2-10496 0,2-1-2080 0</inkml:trace>
  <inkml:trace contextRef="#ctx0" brushRef="#br0" timeOffset="3303.02">32023 800 23263 0,'3'-16'1024'0,"0"7"224"0,-1-5-992 0,1 1-256 15,0 0 0-15,0-1 0 0,-3-1 960 0,-1 1 160 16,-2-5 32-16,-1 3 0 0,-2 2 16 0,0 3 16 16,-3 0 0-16,0 6 0 0,0 0-592 0,-5 5-112 15,-3 2-32-15,1 3 0 0,-1 7-448 0,-2 4 0 0,-1 7 0 0,0 6 0 16,-2 5 0-16,3 7 0 0,-1 4 0 0,1 6 0 15,-1 5-144-15,3 6 144 0,-1 3 0 0,3 2-144 16,-1 3 144-16,4-3 0 0,3-4 0 0,1-4 0 16,4-3 0-16,1-7 0 0,3-5 0 0,1-4 0 15,1-6 0-15,1-1-208 0,1-8 80 0,1 0 128 32,1-9-944-32,-2-4-64 0,1-1-16 0,-5-11-7984 0,0 0-1600 0</inkml:trace>
  <inkml:trace contextRef="#ctx0" brushRef="#br0" timeOffset="3493.91">31492 1417 18431 0,'0'0'1632'0,"0"0"-1312"0,0 0-320 0,5 10 0 0,-5-10 1696 0,10 14 272 16,1-3 48-16,1-4 16 0,2-1-608 0,4-1-112 16,0-2-32-16,2-5 0 0,2-2-544 0,2-3-112 15,3 0-32-15,-1-3 0 0,0 1-384 0,-2-2-80 16,-1 2 0-16,-3-2-128 15,-2 0-1248-15,-3 3-352 0,-2-3-80 0,-3 4-16 16,-2 2-1184-16,-8 5-224 0,7-7-48 0,-7 7-16 0</inkml:trace>
  <inkml:trace contextRef="#ctx0" brushRef="#br0" timeOffset="3656.92">31909 1347 15663 0,'0'0'1392'0,"13"0"-1120"16,-3 0-272-16,3 0 0 0,-1 1 1696 0,0 2 288 16,-12-3 48-16,12 7 16 0,1 1-560 0,-3 1-96 0,-3 1-32 0,-3 5 0 15,-1 0-288-15,0 4-64 16,-4 3-16-16,-3 3 0 0,-4 3-192 0,-3 3-32 0,-5-4-16 0,0 3 0 15,-3-1-368-15,-1 1-80 0,-1 0-16 0,3-3 0 16,-1-1-288-16,3-3 0 0,1 0 0 0,2-4 0 31,4-2-640-31,1-3-16 0,2-4-16 0,6-10 0 16,0 0-672-16,0 0-144 0,0 0-32 0</inkml:trace>
  <inkml:trace contextRef="#ctx0" brushRef="#br0" timeOffset="4025.19">32187 1644 13823 0,'0'0'1216'0,"-8"7"-960"0,-1-4-256 0,4 4 0 16,-3 0 1792-16,8-7 320 0,-5 8 64 0,5-8 16 0,0 0-736 0,0 0-160 15,-3 10-16-15,3-10-16 0,0 0-368 0,0 0-80 16,0 0-16-16,12 4 0 0,-1-3-528 0,1-3-96 16,-2-2-32-16,1-5 0 0,1 4 32 0,-2-5 0 15,0 0 0-15,-1-3 0 0,-1 0 48 0,-1 3 16 16,-1-4 0-16,-2 2 0 0,-1 2 48 0,-2-1 16 16,-1 2 0-16,-2-2 0 0,-2 3 32 0,-1 0 16 15,-2 4 0-15,0 3 0 0,-3 1-80 0,-2 4-16 0,1 4 0 0,-3 2 0 16,1 4-256-16,-1 4 0 0,1-1 0 0,-1 1 0 15,3 0 0-15,-1 0 0 16,5-2 0-16,0 1 0 0,7-17-144 0,0 18-48 0,0-18 0 0,0 0 0 31,0 0-512-31,18 17-96 0,0-8-32 0,0-5 0 16,1-5-1952-16,1-5-400 0</inkml:trace>
  <inkml:trace contextRef="#ctx0" brushRef="#br0" timeOffset="4254.38">32617 944 23439 0,'0'0'1024'0,"0"0"240"0,-9 10-1008 0,3 0-256 0,-1 3 0 0,-1 2 0 0,-3 3 960 0,1 3 128 15,0 7 48-15,-1 2 0 0,-3 3-32 0,0 4 0 16,0 3 0-16,-2 2 0 0,0 0-624 0,-2 1-128 15,-2-4-32-15,1 0 0 0,-2 2-320 0,2 3 0 16,0 2 0-16,3 1-128 16,-1 1-1312-16,10-24-256 0,-2 4-48 0</inkml:trace>
  <inkml:trace contextRef="#ctx0" brushRef="#br0" timeOffset="4744.6">32648 1755 19343 0,'-13'5'1728'16,"4"6"-1392"-16,0-1-336 0,-1 4 0 0,-2 3 960 0,1-1 112 0,-2 1 16 0,2 0 16 15,-1-4-48-15,4 3-16 0,0-2 0 0,3 1 0 16,0 1-400-16,1 0-96 0,1-2-16 0,3 0 0 16,3-2-352-16,1-3-176 0,-4-9 160 0,10 8-160 15,5-7 0-15,-2-1 128 0,1-4-128 0,0-3 0 0,0-2 192 0,1-6-16 16,2-2 0-16,-1-1 0 0,1-2-176 0,0-2 192 16,2-3-192-16,-1-2 192 15,0-6-192-15,-1 1 0 0,-2-2 0 0,-6 13 128 0,1-7-128 0,0-4 160 16,-1-9-160-16,0-1 160 0,0-1 224 15,0-5 32-15,-2-4 16 0,9-44 0 0,-5 11 0 0,-1 15 0 16,-2 13 0-16,-2 10 0 0,-1 14-96 0,-1 9-16 16,-1 8 0-16,-1 8 0 0,-2 8-112 0,0 0-16 15,0 0-16-15,-5 10 0 0,-3 9-176 0,-2 9 0 16,1 7 144-16,-1 5-144 0,-1 7 0 0,3-21 144 16,-1 7-144-16,-1 7 0 0,-1 6 0 0,-1 6 0 15,1 6 0-15,1 7 0 0,-1-1-160 0,-8 54-32 16,5-27-16-16,5-18 0 15,2-12-544-15,4-10-96 0,1-7-32 0,2-7 0 16,1-8-1280-16,-1-3-256 0,0-9-48 0</inkml:trace>
  <inkml:trace contextRef="#ctx0" brushRef="#br0" timeOffset="4928.66">32265 1099 37263 0,'0'0'1648'0,"-8"6"336"0,3 3-1584 0,1 1-400 0,2 3 0 0,2 1 0 15,0-4 416-15,2 0 0 0,-2-10 0 0,0 0 0 16,0 0-416-16,0 0 0 0,0 0 0 0,0 0 0 16,0 0-1936-16,6-10-480 15</inkml:trace>
  <inkml:trace contextRef="#ctx0" brushRef="#br0" timeOffset="7973.6">28938 2670 15663 0,'0'0'688'0,"0"0"144"0,2-10-656 0,-2 10-176 16,2-7 0-16,-2 7 0 0,0 0 1760 0,0 0 320 0,0 0 64 15,0 0 16-15,7-6-464 0,-7 6-96 16,0 0 0-16,0 0-16 0,0 0-656 0,10 6-128 0,-1 6-32 0,0 2 0 16,-2 7-224-16,1 4-48 0,-1 5-16 0,0 6 0 15,-1 6-144-15,2 2-16 0,-2 6-16 0,-1 3 0 16,-2 3-304-16,-2-1 160 0,0-3-160 15,1-4 128-15,0-5-128 0,-1-3 0 0,-1-7 0 0,0-7 0 16,0-5 0-16,4-6 0 0,-3-4 0 0,2-3 128 16,-3-8 0-16,0 0-128 0,0 0 192 0,8-6-64 15,-2-8 192-15,3-5 16 0,0-7 16 0,-3-2 0 16,-1-6-144-16,2-3-16 0,-1 0-16 0,2-1 0 16,-2-4-176-16,2 1 0 0,-1 3 144 0,2 1-144 15,1 3 0-15,2 5 0 0,-2 5 0 0,1 5 0 16,1 1-272-16,-1 3-80 0,-2 3-16 0,0 6 0 15,0 3-1648-15,-9 3-336 16,13 2-64-16</inkml:trace>
  <inkml:trace contextRef="#ctx0" brushRef="#br0" timeOffset="8205.25">29606 2742 32079 0,'0'0'1408'16,"0"0"320"-16,0 0-1392 0,0 0-336 0,6 16 0 0,-1 0 0 0,0 1 512 0,-1 2 16 16,0 4 16-16,-3 2 0 0,3 6 32 0,-4 2 16 15,0 3 0-15,-1 3 0 0,-2 0-272 0,2-1-64 16,-3 0-16-16,0-1 0 0,0 0-240 0,-1 0 0 16,2-3 0-16,-3 0 0 15,0 2-1088-15,1-5-272 0,0-2-48 0,1-4-16 16,0-3-1520-16,2-8-288 0</inkml:trace>
  <inkml:trace contextRef="#ctx0" brushRef="#br0" timeOffset="8655.84">30238 2930 18431 0,'0'0'816'0,"0"0"160"0,1-8-784 0,3-1-192 16,-4 9 0-16,1-9 0 0,-1-4 1104 0,-1 3 176 0,-3-3 48 0,0-1 0 0,-2 2-352 0,-2 1-64 16,-1 0-16-16,-1 6 0 15,-3 5-256-15,-1 4-64 0,-2 5-16 0,-2 5 0 0,-4 7-560 0,1 5 0 16,-3 7 0-16,1 1 0 0,1 3 0 0,2 1 0 16,-1 1 0-16,6 3 0 0,1-1 0 0,4-3-144 15,2 0 144-15,5-5 0 0,4-6 0 0,5-5 0 16,4-10 0-16,4-4 0 0,0-9 224 0,4-7 32 15,2-5 0-15,5-10 0 0,3-6 48 0,2-8 16 16,3-6 0-16,1-3 0 0,3-6-176 0,1-1-16 16,1-2-128-16,-1-3 192 0,-1-2-192 0,-2 0 144 15,-2 0-144-15,-1 1 128 0,-5-1 112 0,-3-5 16 16,-3-1 0-16,-2 6 0 0,-2 1 256 0,-2 6 48 16,1 8 16-16,-6 10 0 0,0 10-272 0,-3 7-48 15,-3 7-16-15,-4 11 0 0,0 0-240 0,0 0 0 0,-1 14 0 16,-4 7 0-16,-3 10 0 0,-3 4 0 0,-1 9 0 0,0 5 0 15,-6 7 0-15,1 4 0 0,0 0 0 16,-2 6-160-16,-2 4 32 0,1-2 0 0,-2 2 0 0,4-2 0 16,2-2-208-16,2-8-48 0,1-3 0 0,4-4 0 31,6-7-2368-31,1-1-464 0</inkml:trace>
  <inkml:trace contextRef="#ctx0" brushRef="#br0" timeOffset="8985.6">30914 2957 26719 0,'0'0'1184'0,"0"0"240"0,0 0-1136 0,0 0-288 0,0 0 0 0,6-6 0 0,-3-4 128 0,2-1-128 16,0 1 192-16,1-2-192 0,1-1 320 0,-1 3-32 15,-4-3-16-15,-2 13 0 0,4-9-128 0,-4 9-16 16,0 0-128-16,0 0 192 0,0 0 64 0,-11-4 16 16,-2 4 0-16,-1 8 0 0,-2 2 240 0,-1 4 64 15,-1 3 0-15,2 2 0 0,-1 2-256 0,1 5-64 16,-2-2 0-16,5 4 0 0,2-4-256 0,2 3 0 16,2-3 0-16,2-4 0 0,4-2 0 0,2 0 0 15,6-3 0-15,0-1 0 0,4-6-144 0,0-3-96 0,7-2-16 0,2-3 0 31,0-5-432-31,5-1-80 0,1 0-32 16,0-4-12400-16</inkml:trace>
  <inkml:trace contextRef="#ctx0" brushRef="#br0" timeOffset="9339.48">31701 2711 27647 0,'0'0'2448'0,"-9"1"-1952"0,-1 0-496 0,-1 5 0 16,0 1 512-16,-3 6 0 0,-3-1 0 0,0 7 0 15,-5 3-64-15,-1 1-16 0,-1 4 0 0,-4 2 0 0,0 1-304 0,0 5-128 16,0 1 128-16,4 0-128 0,2-2 0 0,5-3 0 16,3-3 0-16,3-3 0 0,5-1 0 0,3-3 0 15,6-6 0-15,2-4 0 0,0 0-144 0,7-8 144 16,2-1 0-16,3-4 0 0,4 0 336 0,2-3 176 15,1-8 48-15,2-2 0 0,5-4 288 0,-3-3 64 16,-4-5 16-16,-1 3 0 0,-3 0-336 0,-2-3-64 16,-4 5-16-16,0-3 0 0,-5 1-48 0,-3 1-16 15,-2 2 0-15,-1-2 0 0,-3 3-64 0,-2 3 0 16,-1 7-16-16,-2 2 0 0,5 8-240 0,-12-2-128 16,1 2 160-16,-2 7-160 0,-1 1 0 0,-1 6-192 15,-2 1 16-15,-1 2 0 16,1-3-1136-16,-1 3-224 0,0-1-64 0,1-2-9504 15,3 0-1904-15</inkml:trace>
  <inkml:trace contextRef="#ctx0" brushRef="#br0" timeOffset="9522.42">30389 2474 32255 0,'-33'5'2864'0,"1"4"-2288"0,3 0-576 0,3 5 0 16,3 3 2304-16,4-1 336 0,4 2 80 0,5-4 16 16,1-3-2032-16,5 1-416 0,4-12-80 0,0 0-16 15,0 0-1568-15,0 0-320 0,0 0-64 0</inkml:trace>
  <inkml:trace contextRef="#ctx0" brushRef="#br0" timeOffset="12144.69">17910 3946 20271 0,'-10'-34'896'0,"5"10"192"0,1-9-880 0,4-3-208 0,4-3 0 0,1-2 0 32,3 0-1104-32,2 2-272 0,2-2-48 0,2 0-16 0,3 0 960 0,1 0 192 0,1 3 32 0,0-3 16 15,1-1-784-15,1 1-144 0,-2 2-48 0</inkml:trace>
  <inkml:trace contextRef="#ctx0" brushRef="#br0" timeOffset="12456.73">18168 2957 911 0,'0'0'0'0,"-7"-4"0"0,-2 2 0 0,0-1 0 0,0 1 2064 0,9 2 336 15,-10 2 64-15,1 3 16 0,0-1-1488 0,1 5-288 16,1 3-64-16,0 5-16 0,0 7-144 0,-1 6-32 16,-1 4 0-16,2 8 0 0,3 8 128 0,-1 7 32 15,1 8 0-15,1 7 0 0,2 7-64 0,1 7-16 16,0 6 0-16,3 8 0 0,0 4 64 0,4 7 16 16,-1 8 0-16,0 6 0 0,1 1-96 0,-2 6-32 15,-1 8 0-15,-2 3 0 0,-1 1 80 16,-1-2 16-16,0 1 0 0,-2-3 0 0,-1 1 112 0,2-9 16 15,-1-7 16-15,2-2 0 0,1-8-80 0,1-4 0 16,3-8-16-16,2 0 0 0,0-5-160 0,1 0-16 16,-3-4-16-16,2 0 0 0,-1 1-272 0,-5-1-160 15,0 3 192-15,-2 2-192 0,-4 1 128 0,0 1-128 0,-4 4 0 16,-1 1 0-16,-3-3 0 0,-2-4-144 16,0 1 16-16,1-7 0 15,0-5-320-15,2-9-48 0,2-11-16 0,1-7 0 16,0-9-2048-16,0-11-400 0</inkml:trace>
  <inkml:trace contextRef="#ctx0" brushRef="#br0" timeOffset="13008.92">14315 6362 16575 0,'5'-12'1472'0,"7"-2"-1168"16,6-2-304-16,10 4 0 0,7 0 1472 0,12 1 256 15,7-1 32-15,11 3 16 0,6 1-1328 0,8-1-256 16,1 0-48-16,10 1-16 0,9 3 48 0,8-3 0 16,3 2 0-16,7 1 0 0,5-1-48 0,5 3 0 0,2 2 0 15,7 2 0-15,5 0 0 0,3 2-128 0,-1 1 192 16,8 0-64-16,5-2 16 0,2-1 0 0,-1 2 0 0,8-1 0 15,8 0 32-15,5-1 0 0,5-5 0 0,0 0 0 16,-4-1 224-16,11-5 48 0,4 0 16 0,4-3 0 16,2-2 48-16,5 0 0 0,2-1 0 0,-3 0 0 15,-3-1-48-15,-1 2 0 0,-3-1 0 0,2-1 0 16,4 2-112-16,-3 0-32 0,-1 3 0 0,-5 2 0 16,-1-3-112-16,-2 1-16 0,3-1-16 0,1-1 0 15,-2 2-48-15,2 6-128 0,-3 4 192 0,-9-1-64 16,-9-1-128-16,0 2 0 0,-1 0 0 0,0 4 0 15,-3 4 0-15,-9-2 0 0,-4-3 0 0,-5 5 0 16,2 6 0-16,-10-3 0 0,-12 0 0 0,0 0 0 16,-3 1-1648-1,-13 1-256-15,-10-4-48 0</inkml:trace>
  <inkml:trace contextRef="#ctx0" brushRef="#br0" timeOffset="14277.16">15322 4943 19119 0,'0'0'832'0,"4"-11"192"0,1 1-816 0,3 1-208 0,3 4 0 0,7 3 0 16,4-1 128-16,4 3 0 0,6 3-128 0,6-1 192 15,7 5 240-15,9 2 32 0,10-3 16 0,6 1 0 16,2-3-160-16,7 0-16 0,6 6-16 0,10-3 0 15,12-4-144-15,1 1-16 0,-2 0-128 0,7-1 192 16,8-2-192-16,2 0 176 0,-2-1-176 0,10 1 160 16,6 2-160-16,-1-3-176 0,-1-1 48 0,7-2 0 0,8-1 128 15,-1-3-208-15,-3-1 80 0,9-3 128 0,9-6 0 0,4 6 0 16,5-2 0-16,-3-1 0 0,-2-4 160 0,2 0 48 16,7 1 16-16,2 1 0 0,3 6 288 0,-4-3 64 15,-4 0 16-15,3 2 0 0,4 0 16 0,1 5 0 16,-1-2 0-16,-7 3 0 0,-8 1-256 0,2-2-48 15,0 2-16-15,0 4 0 0,-3 2-80 0,-6 2-16 16,-8-3 0-16,0 3 0 0,1 3-192 0,-10 0 128 16,-10-3-128-16,-2 1 0 0,-1 5 0 0,-9-2 0 15,-9 2 0-15,-8-2 0 16,-6 3-1424-16,-3-2-384 0,-5 3-80 0</inkml:trace>
  <inkml:trace contextRef="#ctx0" brushRef="#br0" timeOffset="14943.22">18168 3346 11055 0,'0'0'976'0,"0"0"-784"15,0 0-192-15,0 0 0 0,0 0 1776 0,12 4 304 0,-2-2 64 16,5 4 16-16,2 0-1456 0,2-1-272 0,1 3-64 0,3 1-16 15,2-3 32-15,3 4 16 0,1-1 0 0,-1 2 0 16,2-2-160-16,-5 3-48 0,2 3 0 0,-1 1 0 16,1 4-192-16,4 1 0 0,-1 5 0 0,1 0 0 15,0 5 144-15,3-2-144 0,0 3 128 0,5 3-128 16,6 10 0-16,1-4 0 0,1-6 0 0,-2 1 0 16,1-1 128-16,2-2-128 0,4-3 0 0,3 1 128 15,1 1 144-15,5-1 32 0,5-2 0 0,0 0 0 16,-3-5 128-16,0 2 16 0,1-3 16 0,1-2 0 15,1 2-16-15,5 0-16 0,5-1 0 0,0-3 0 16,-1-2-160-16,2 1-16 0,3 0-16 0,4-1 0 16,5 0-112-16,-2-3 0 0,-2-5-128 0,-1 3 192 15,-2-3-192-15,-1 3 0 0,-1 1 128 0,-1-4-128 16,-4 2 0-16,-3-3 0 0,-4 1 0 0,-3-2 0 0,-4 5 0 0,-3-2 0 16,2 1-176-16,-3 1 176 15,-2-4-1856-15,-6 0-256 16</inkml:trace>
  <inkml:trace contextRef="#ctx0" brushRef="#br0" timeOffset="15327.19">21075 3797 15663 0,'2'-9'1392'15,"-2"9"-1120"-15,0 0-272 0,13 3 0 0,3 1 1456 0,2 1 224 0,4 5 48 0,5-1 16 16,4 4-1024-16,2-2-208 0,4 4-32 0,1 3-16 15,2 1 176-15,5 3 48 0,3-3 0 0,-2 0 0 16,0-1-192-16,-3 0-48 0,-1 1 0 0,-1-2 0 16,-3 2-128-16,-3 1-16 0,-2 0-16 0,-3 0 0 15,-5 2-160-15,-5 2-128 0,-4-1 192 0,-6 2-192 0,-5 3 0 16,-8 5 0-16,-2 2 0 0,-8 3 0 16,-6-3 128-16,-6 3-128 0,-6-1 0 0,-3 0 0 0,-4 0 0 0,-5 0 0 15,-6 0 0-15,-1-2-8656 16,-6-2-1680-16</inkml:trace>
  <inkml:trace contextRef="#ctx0" brushRef="#br0" timeOffset="16003.97">19260 6911 22687 0,'-9'-15'1008'0,"7"9"208"0,-1-4-976 16,3 0-240-16,4-4 0 0,1-4 0 0,1-4 800 0,6-8 112 15,4-5 32-15,7-5 0 0,5-11-368 0,5-4-64 16,5-3 0-16,4-10-16 0,2-3-352 0,0-1-144 0,2 0 128 16,5 3-128-16,1 0 0 0,5 5 0 15,3 0 0-15,-1 4 0 0,-1-4 128 0,-5 11-128 0,-1 6 0 0,-2 6 128 16,-2 6 96-16,-1 5 16 0,1 1 0 0,1 10 0 16,-1 3 112-16,0 2 32 0,-1 6 0 0,-1 0 0 15,-3 4-192-15,2 2-48 0,0 3 0 0,3 2 0 16,-3-1-144-16,2 3 0 0,2 0 0 0,-1-1 0 15,1-1-176-15,-1-1-64 0,-4-2-16 0,-6 0 0 32,-6-1-1472-32,-5 0-320 0,-6 0-48 0</inkml:trace>
  <inkml:trace contextRef="#ctx0" brushRef="#br0" timeOffset="16322.36">20145 5375 29487 0,'-7'-31'2624'0,"7"13"-2112"0,6-1-512 0,4 0 0 0,6 0 0 0,6 1-144 16,8 2-16-16,6-1 0 0,3 5 528 0,10-1 96 15,10 2 32-15,4 2 0 0,0-3-48 0,7 6-16 16,6 2 0-16,7 0 0 0,6 4-160 0,1 3-16 15,0-1-16-15,1 2 0 0,-2 0-240 0,2 4 144 16,2-2-144-16,-5 5 128 0,-7 2-128 0,-6 5 0 0,-6 3 0 16,-7 7-176-16,-7 9 32 0,-8 3 0 15,-9 5 0-15,-10 4 0 0,-10-1-48 0,-8 5 0 0,-10 8 0 16,-12 0 0-16,-7 6-112 0,-10-4-16 0,-7 3-16 0,-8 4 0 31,-7 3-1344-31,-6 0-272 0,-5 2-48 0,-12 8-16 0</inkml:trace>
  <inkml:trace contextRef="#ctx0" brushRef="#br0" timeOffset="17281.29">19649 9977 30399 0,'-16'-39'1344'0,"5"16"288"0,2 1-1312 0,2 5-320 0,2 3 0 0,2 5 0 16,1 1-128-16,2 8-112 0,0 0-16 0,0 0 0 16,0 0 256-16,0 0 0 0,0 0 192 0,5 19-192 15,0 10 0-15,0 8 0 0,0 13 0 0,-1 11-192 16,2 14 192-16,-3 11 0 0,-1 13 0 0,-2 11 0 16,-2 10 384-16,-3 14-48 0,-2 13 0 0,1 12 0 15,-3 9-128-15,-1 4-16 0,-2 6-16 0,-2 0 0 16,-2-3 240-16,-1-9 48 0,1-10 16 0,-3-13 0 0,-3-3 32 15,1-12 0-15,-2-13 0 0,1-7 0 0,2-4-32 16,-1-10 0-16,4-9 0 0,1-6 0 0,1-9-288 0,0-4-64 16,1-2-128-16,1-5 192 0,0 2-192 0,-1-6 0 15,0 1 0-15,-1-8-160 16,0-1-1440-16,0-2-272 0,-1-6-64 0</inkml:trace>
  <inkml:trace contextRef="#ctx0" brushRef="#br0" timeOffset="17704.77">17014 12289 23039 0,'-5'-12'2048'0,"1"3"-1648"0,3-1-400 0,5 5 0 16,3-1 1952-16,9 0 304 0,5 4 64 0,8-1 16 15,6 3-2000-15,13-1-336 0,14 1-192 0,4-2 32 16,7 2 160-16,6-1 0 0,7 0 160 0,11 1-160 16,9 0 160-16,4-1-160 0,-1 2 160 0,8-1-160 15,9 0 0-15,5 1 0 0,1 0 0 0,13 2 0 16,2 0 0-16,5 2 128 0,-1 0-128 0,7 0 0 0,4-3 0 15,7 3 0-15,5 0 128 0,-2-2-128 0,1-3 448 16,5-1 64-16,5-6 0 0,5 1 0 0,1 0 80 0,6-4 32 16,2-2 0-16,-1 1 0 0,1-5-400 0,1 1-80 15,-1-1-16-15,0 0 0 0,-5 4-128 0,-9 0 0 16,-10 8 0-16,-8-3-176 16,-7-1-208-16,-7 7-32 15,-9 2-16-15,-9 2 0 0,-10-2-400 0,-11 4-64 0,-9 4-32 0,-5 2 0 16,-3 1-2208-16,-12-1-448 0</inkml:trace>
  <inkml:trace contextRef="#ctx0" brushRef="#br0" timeOffset="18382.49">17700 10660 24879 0,'13'-10'2208'0,"6"2"-1760"15,5-2-448-15,9 5 0 0,9-2 432 0,2 1 0 0,-1 1 0 0,5 0 0 16,5 0 256-16,6 5 48 0,3 4 16 0,11-1 0 15,9 0-336-15,5-3-64 0,-1 1-16 0,7 2 0 16,6 1-112-16,5-1-32 0,6-1 0 0,0 0 0 16,2 1-192-16,6-1 0 0,7 1 0 0,-1-2 0 15,0 0 0-15,3-1 0 0,4 0 0 0,-3-1 0 16,-3 0 0-16,3 0 0 0,4-4-128 0,-3 1 128 16,-6-3 0-16,5 2 0 0,7-5 0 0,-4 1 144 15,-1-2 80-15,1 1 16 0,3-4 0 0,-3 1 0 16,-4 1-64-16,-1 1-16 0,1 1 0 0,-7 2 0 0,-10 2-160 15,2 0 0-15,0 4 0 0,-9 2 0 0,-8 0-384 16,-7 3 64-16,-5 2 0 0,-4 0 0 16,-4 4-560-16,-3 4-96 0,-1 2-32 0,-10 0-11840 15</inkml:trace>
  <inkml:trace contextRef="#ctx0" brushRef="#br0" timeOffset="19710.99">18092 10150 8175 0,'0'0'352'0,"0"0"96"0,0 0-448 0,0 0 0 0,0 0 0 0,0 0 0 16,-8 5 240-16,8-5-48 0,-10-2 0 0,2 2 0 15,8 0 48-15,-11 0 0 16,11 0 0-16,-10 0 0 0,1-2 240 0,0 2 48 0,9 0 16 0,-10 0 0 16,1-1 32-16,9 1 16 0,-10 1 0 0,10-1 0 15,-9 4 48-15,9-4 16 0,-9 5 0 0,9-5 0 16,-6 8-80-16,2 1-32 0,4-9 0 0,-3 9 0 16,3-9-32-16,0 0-16 0,3 11 0 0,-3-11 0 15,8 10 112-15,0-2 32 0,3 0 0 0,1-1 0 16,4-2-144-16,1 0-32 0,2 2 0 0,2-2 0 15,0 1-32-15,4 3-16 0,-1-3 0 0,4 3 0 16,2-4-80-16,3 2-16 0,3-1 0 0,4-1 0 16,2-2 0-16,0-2 0 0,-2-1 0 0,-1-1 0 15,2-1-48-15,0 1-16 0,-1-3 0 0,2-1 0 0,-1 3-16 0,2-1-16 16,4-1 0-16,1-1 0 16,3-1-96-16,-2 1-128 0,-4 0 176 0,2-2-176 0,2 2 192 15,0 0-64-15,1-4 0 0,2 2-128 0,1-3 160 16,2 2-160-16,1-3 128 0,-3 4-128 0,-3-2 0 15,-2 2 128-15,0 0-128 0,-1 0 0 0,-1 2 128 0,1 0-128 16,-1 1 128-16,1 0-128 0,0-1 176 0,1 0-48 16,1-2-128-16,-2 1 192 0,-4 0-16 0,0-5-16 15,2 1 0-15,-1 1 0 0,1 3-32 0,0-3 0 16,2 2 0-16,2-4 0 0,0 2-128 0,-3-2 0 16,0-4 0-16,-3 0 0 0,-1-2 0 0,0 0 0 0,-1 0 0 15,-1 0 0-15,-2 3 128 0,1 0-128 0,-3-2 0 16,1 0 128-16,-1 2-128 0,-3 3 0 0,-1-2 0 15,-2 2 0-15,-2-1 0 0,-1-2 128 0,-3 0-128 0,0 0 128 16,-2-2-128-16,-1 2 0 0,1-1 0 16,0-2 0-16,-1-1 0 0,1 1 0 0,1 1 0 0,-2 1 0 15,1 0 0-15,-2 1 192 0,-1-1-192 0,2-1 192 16,-1 0-192-16,0 2 192 0,1 4-192 0,-2-2 192 16,0 1-192-16,0 1 0 0,-1-4 0 15,-3 2 128-15,-1 3-128 0,0-2 0 0,-1 2 0 0,-1-2 0 16,2 3 0-16,-2-1 0 0,-3 4 0 15,-1-4 0-15,1 1 0 0,-1-2 0 0,0 4 0 0,-2 1 0 16,0-3 0-16,1 2 0 0,0 1 0 0,1-2 0 16,-4 2 0-16,2 0 0 0,-1-4 0 0,0 4 0 15,-5 5 0-15,7-6 0 0,-7 6 0 0,6-8 0 0,0 3 0 16,-6 5 0-16,0 0 0 0,0 0 0 0,8-5 0 0,-8 5 0 16,0 0 0-16,0 0 0 0,0 0 0 0,0 0-176 15,8-4 176-15,-8 4-128 0,0 0 128 0,0 0-128 16,0 0 128-16,0 0-128 0,0 0 128 0,0 0-128 15,0 0 128-15,0 0-128 0,0 0 128 0,0 0 0 16,0 0-144-16,0 0 144 0,0 0 0 0,0 0 0 16,0 0 0-16,0 0 0 0,0 0 0 0,0 0 0 15,0 0 0-15,0 0 0 0,0 0 0 0,6 9 0 16,-6-9 0-16,0 0 0 0,0 0 0 0,0 0 0 16,0 0 0-16,0 0 0 0,0 0 0 0,0 0 0 0,0 0 0 0,0 0 0 15,0 0 0-15,0 0-176 16,0 0 48-16,0 0 0 15,0 0-1840-15,0 0-352 0</inkml:trace>
  <inkml:trace contextRef="#ctx0" brushRef="#br0" timeOffset="21984.14">21393 9590 15663 0,'0'0'1392'0,"0"0"-1120"0,-6-2-272 0,6 2 0 0,0 0 272 0,-8 2 0 16,8-2 0-16,-9 3 0 0,9-3-112 15,-7 4-32-15,7-4 0 0,-9 4 0 0,0-3-128 0,9-1 0 16,-9 4 0-16,9-4 0 0,-10 3 0 0,1 0 192 15,9-3-192-15,-9 7 192 0,1-3-192 0,8-4 0 16,-7 3 0-16,7-3 0 0,0 0 0 0,0 0 288 16,0 0-48-16,-7 7-16 0,7-7-96 0,0 0 0 15,0 0-128-15,0 0 192 0,0 0-192 0,0 0 0 16,0 0 0-16,0 0 0 0,0 0 128 0,0 0-128 16,0 0 0-16,0 0 0 0,0 0 0 0,0 0 0 15,0 0 0-15,9 7 0 0,-9-7-256 0,0 0 0 0,0 0 0 0,0 0 0 16,0 0-32-16,0 0 0 15,0 0 0-15,0 0 0 16,9 8-320-16,-9-8-64 0,0 0-16 0,0 0 0 16,8 8-256-16,-8-8-48 0,0 0-16 0,0 0 0 0,0 0 720 0,0 0 144 0,0 0 144 0,0 0-208 15,0 0 688-15,0 0 144 0,0 0 16 0,0 0 16 16,0 10 240-16,0-10 64 0,0 0 0 0,0 0 0 16,0 0-384-16,0 13-80 0,0-13-16 0,0 0 0 15,0 0-272-15,0 0-48 0,0 0-16 0,0 0 0 16,0 0 48-16,0 0 0 0,0 0 0 0,0 0 0 15,0 0 288-15,0 0 64 0,0 0 16 0,6-4 0 16,3-4 16-16,-1 2 16 0,-1-3 0 0,2 0 0 16,1 0-128-16,3 0-16 0,-2-4-16 0,2 5 0 15,2-4-112-15,1 1 0 0,0-1-16 0,-1-2 0 16,1 3-112-16,0 1-32 0,1-4 0 0,-1 2 0 0,2 1 48 0,-3-3 16 16,-1 1 0-16,0-1 0 0,0 0 32 15,-1 1 0-15,0-1 0 0,-2 4 0 0,1-2-16 0,-1-2 0 16,0 0 0-16,2 2 0 0,0-1 0 15,0 2 0-15,-1 0 0 0,1-3 0 0,1-3-48 16,-3 3 0-16,2 0 0 0,0 3 0 0,0-2-192 0,0 0 144 16,0 1-144-16,1-2 128 0,0-3 0 0,0 4 0 15,1 2 0-15,2-2 0 0,-1-1-128 0,2 3 0 16,-1-1 0-16,1-2 0 0,-1 2 176 0,1 1-48 16,0-3-128-16,0 2 192 0,-2 2-192 0,1-3 0 15,-2 3 128-15,0 1-128 0,-1-5 0 0,0 4 0 16,-1-2 128-16,0 3-128 0,-1 0 0 0,0 3 128 15,-1-2-128-15,1 3 0 0,-1-4 144 0,2 3-144 0,0 0 128 16,-1-2-128-16,0 2 144 0,0-2-144 0,1 2 160 16,1-1-160-16,0-3 128 0,1 3-128 0,1-1 0 15,1 0 144-15,1 0-144 0,3 0 0 0,-1 2 0 16,0-3 0-16,4 2 160 0,-1-2-160 0,1 0 192 0,1 1-192 16,-1 1 0-16,-1 2 0 0,-2-2 0 15,0 1 0-15,-4 0 0 0,2-2 208 0,0 5-64 0,1-2-16 16,-4-2-128-16,3 3 192 0,1 2-192 0,1-3 192 15,-1 0-192-15,2 1 0 0,-1 0 0 0,1 2 0 16,1-5 0-16,1 2 0 0,1 1 0 0,3 0 0 16,0-2 0-16,0 1 128 0,-1 1-128 0,1-1 0 15,0 0 0-15,-1 1 0 0,-1 2 0 0,-1 0 0 16,-4 0 0-16,2-1 0 0,0-1 0 0,2 2 0 0,-1 1 0 16,1-1 0-16,-1 2 0 0,1-1 0 0,-1-1 0 15,2-1 0-15,0 1 128 0,2 2-128 0,2 0 0 0,-1 0 0 16,0-3 0-16,3 3 0 0,-2 0 0 15,-2-1 0-15,-2-1 0 0,-1 2 0 0,-1 0 0 0,1 0 128 16,-1 0-128-16,1 0 0 0,1 2 128 0,-2 3-128 16,0-1 128-16,-1-3-128 0,1-1 0 15,0 2 0-15,-2 1 0 0,2-1 0 0,2 0 0 0,0 2 0 16,-2-2 128-16,0 1-128 0,0-2 0 0,0 1 0 16,2 1-160-16,-2 0 160 0,-4 0 0 0,2 0 0 15,-3-1 0-15,1 1 0 0,-1 2 0 0,2 1 0 16,2-2 0-16,-2 1 0 0,1 2 0 0,-2-3 0 0,2-3 128 15,-1 0-128-15,1 2 0 0,0-1 0 16,1 1 0-16,1 2 0 0,0-1 144 0,0-2-144 0,-2 2 0 16,-2 0 144-16,0 1-144 0,-2-1 128 0,2-2-128 15,-1 3 128-15,-1 2 0 0,-1-2 0 0,-2 2 0 0,0 2 0 16,1-4-128-16,-2 4 0 0,1-2 0 0,-1 1 0 16,0-1 0-16,1 0 0 0,0 2 0 0,1-4 128 15,-2 1-128-15,0 1 0 0,1-2 0 0,0 2 0 16,-1 0 0-16,1 0 0 0,-1-1 0 15,0-2 0-15,0-2 144 0,0 0-144 0,1 1 160 0,1 1-160 16,0 1 144-16,-3-1-144 0,0 0 128 0,1 0-128 16,-2 1 144-16,4-1-144 0,-5-3 160 0,2 3-160 15,1 3 160-15,-2-2-160 0,0-1 160 0,-1 0-160 16,-2-1 128-16,0 0-128 0,1 2 0 0,-2-3 0 16,-8-2 128-16,10 4-128 0,-10-4 0 0,10 3 0 0,-10-3 128 15,0 0-128-15,10 5 0 0,-10-5 0 16,8 6 128-16,-8-6-128 0,0 0 0 0,8 3 0 15,-8-3 176-15,0 0-176 0,7 7 192 0,-7-7-192 0,0 0 160 0,0 0-160 16,0 0 128-16,0 0-128 0,0 0 0 0,0 0 128 16,0 0-128-16,0 0 0 0,8 6 0 0,-8-6 0 15,0 0 0-15,0 0 0 0,0 0 0 0,0 0 0 16,6 5 128-16,-6-5-128 0,0 0 0 0,0 0 0 16,0 0 0-16,0 0 0 0,0 0 0 0,0 0 0 15,0 0 0-15,0 0 0 0,0 0 0 0,0 0 0 16,0 0 0-16,0 0 0 0,0 0 0 0,0 0 0 15,0 0 0-15,0 0 0 0,0 0 0 0,0 0 0 16,0 0 0-16,0 0 0 0,0 0 0 0,0 0 0 0,0 0 0 16,0 0 0-16,0 0 0 0,0 0 0 0,0 0 0 0,0 0 0 15,0 0 0-15,0 0 0 0,0 0 0 0,0 0 0 16,0 0 0-16,0 0 0 0,0 0 128 16,0 0-128-16,0 0 0 0,0 0 0 0,7-5 0 0,-7 5 0 15,0 0 0-15,0 0 0 0,0 0 0 0,0 0 0 16,0 0 0-16,0 0 0 0,0 0 0 0,0 0 0 15,0 0 0-15,0 0 0 0,0 0 0 0,0 0 0 16,0 0-160-16,0 0 160 0,6-3 0 0,-6 3-144 16,0 0 144-16,0 0 0 0,0 0-144 0,0 0 144 15,0 0 0-15,0 0 0 0,0 0 0 0,0 0 0 16,0 0 0-16,0 0 0 0,1 7 0 0,-1-7 0 16,0 0 0-16,0 0 0 0,0 0 0 0,0 0 0 15,0 0 0-15,0 0 0 0,0 0 0 0,0 0 0 16,0 0 0-16,0 0 0 0,-1 7 0 0,1-7 0 0,0 0 0 0,0 0 0 15,0 0 0-15,0 0 0 0,0 0 0 0,0 0 0 16,0 0 0-16,0 0 0 0,0 0 0 0,0 0 0 16,0 0 0-16,0 0 0 0,0 0 0 0,0 0 0 15,0 0 0-15,0 0 0 0,0 0 0 0,0 0 0 16,0 0 0-16,0 0-176 0,0 0 176 0,0 0-128 16,0 0 128-16,0 0-128 0,0 0 128 0,0 0-160 15,0 0 160-15,0 0-160 0,0 0-32 0,0 0-16 16,0 0 0-16,6 6 0 15,-6-6-400-15,0 0-80 0,7 7-16 0,-1 2-9536 16,-6-9-1904-16</inkml:trace>
  <inkml:trace contextRef="#ctx0" brushRef="#br0" timeOffset="24252.6">17872 11014 8863 0,'0'0'384'0,"0"0"96"0,0 0-480 0,0 0 0 0,-10 0 0 0,10 0 0 15,0 0 1008-15,0 0 96 0,-10 0 32 0,10 0 0 16,-9-1-256-16,9 1-48 0,0 0-16 0,0 0 0 16,0 0-368-16,0 0-64 0,0 0 0 0,0 0-16 15,-5-7-32-15,5 7 0 0,-2-9 0 0,2-1 0 16,0 10 128-16,0 0 32 0,3-8 0 0,-3 8 0 16,5-10-112-16,-5 10 0 0,5-7-16 0,-5 7 0 15,8-9 16-15,-1 4 16 0,-7 5 0 0,11-6 0 16,-1-2-48-16,0 3-16 0,-1-2 0 0,1 2 0 15,1 2 16-15,2 1 0 0,1-4 0 0,1 1 0 16,2 2-96-16,1 0-32 0,1-2 0 0,1 0 0 0,3 1-64 0,1 0-16 16,2 0 0-16,1-2 0 0,1 3 16 0,4 1 0 15,3-1 0-15,1 1 0 0,3 1-160 0,0 1 0 16,0 0 144-16,-1 1-144 0,-1 1 0 0,1 1 0 16,1 1 0-16,-1 2 128 0,1-1-128 0,1 0 0 15,-2 4 0-15,4-1 0 0,2 1 0 0,1-4 0 16,-1 1 0-16,-3 2 0 0,-3-2 0 0,0 0 0 15,0 3 0-15,-1-5 128 0,0 1 80 0,0 2 32 16,1-2 0-16,-1 1 0 0,3 0 112 0,4-2 32 16,1 1 0-16,0 3 0 0,-2-4-48 0,0-2 0 15,-3 1 0-15,-1 1 0 0,1 2-144 0,-1-1-16 0,2 4-16 16,-1-3 0-16,2 2-160 0,1 2 128 0,2-2-128 16,1 1 128-16,-3-6-128 0,-1 5 0 0,-3 0 0 15,1-2 0-15,-1 3 0 0,2-3 128 0,-3 3-128 0,1-1 0 16,1 2 0-16,2-1 0 0,1 0 128 0,1-2-128 15,1 4 0-15,-2-4 0 0,-3 3 0 0,-1-1 0 16,-1 0 0-16,0-1 0 0,0 2 0 0,0-1 0 16,1 2 128-16,-1-3-128 0,0 1 0 0,1-4 128 15,3-1-128-15,0 1 0 0,0 0 0 0,-4 0 0 16,-2 1 0-16,-1 1 0 0,-2-3 0 0,-1 2 0 16,0 3 0-16,-1-3 0 0,0 3 0 0,-3-1 0 15,-1 3 0-15,1-2 0 0,-1 2 0 0,2 0 0 16,-2 1 0-16,1 4 0 0,-2-2 0 0,1 2 0 15,-3 1 128-15,3 0-128 0,-2 1 0 0,1 4 128 0,-4-2-128 16,1 0 0-16,2 3 0 0,0 3 0 0,0-6 0 16,-2 2 0-16,1 2 0 0,2 3 0 0,-1-6 128 15,1 5-128-15,-2-2 0 0,-3 0 128 0,1 4-128 0,-2-4 0 16,2-1 0-16,-3 1 0 0,0-1 0 0,0 0 0 16,-2 0 176-16,-1 0-176 0,2 2 0 0,0 2 0 15,-3-7 0-15,-1 2 0 0,0 3 0 0,1-2 0 16,-1-4 0-16,0 3 0 0,-1 0 0 0,2 4 0 15,-1-3 0-15,1 2 0 0,2-1 0 0,1 1 0 16,-3 1 0-16,2-3 0 0,-1-1 144 0,1-3-144 16,-2-1 128-16,1 1-128 0,1 2 0 0,-1-2 128 15,0-2-128-15,0 2 0 0,-1-3 128 0,3 2-128 0,4 0 128 16,-3-3-128-16,1-2 0 0,1 3 0 0,-2 1 128 16,0 0-128-16,-1-5 0 0,1 1 0 0,-3 5 0 0,1-2 128 15,-1 0-128-15,-1-1 0 16,-1 1 0-16,0 0 0 0,2-4 0 0,-2 2 0 0,0 0 128 0,0-1-128 15,0-5 0-15,0 3 0 0,-2-2 0 0,1 2 128 16,0-2-128-16,-2 0 160 0,1-1-160 0,0 1 160 16,0-3 32-16,-1 3 0 0,1-4 0 0,-2 1 0 15,0 1-16-15,0-3 0 0,-10-4 0 0,10 5 0 16,-10-5-176-16,13 6 192 0,-3-3-192 0,-10-3 192 16,12 3-192-16,-12-3 0 0,0 0 144 0,10 3-144 15,-10-3 0-15,0 0 0 0,0 0 0 0,0 0 128 16,0 0-128-16,0 0 0 0,9 4 0 0,-9-4 128 15,0 0-128-15,0 0 0 0,0 0 0 0,0 0 0 16,0 0 0-16,0 0 0 0,0 0 0 0,0 0 0 0,0 0 0 16,0 0 0-16,0 0 0 0,0 0 0 0,0 0 0 15,0 0 0-15,0 0 0 0,0 0-128 0,0 0 128 0,0 0 0 16,0 0 0-16,0 0 0 0,0 0 0 0,0 0 0 16,0 0 0-16,0 0 0 0,0 0 0 0,0 0 0 15,0 0 0-15,0 0 0 0,0 0 0 0,0 0 0 16,0 0 0-16,0 0 0 0,0 0 0 0,0 0-128 15,0 0 128-15,0 0 0 0,0 0 0 0,0 0 0 16,0 0 0-16,0 0 0 0,0 0 0 0,0 0 0 16,0 0 0-16,0 0-128 0,0 0 128 0,0 0 0 15,0 0 0-15,0 0 0 0,0 0 0 0,0 0 0 16,0 0 0-16,0 0 0 0,0 0 0 0,0 0 0 16,0 0 0-16,0 0 0 0,0 0 0 0,0 0 0 0,0 0 0 15,0 0 128-15,12 6-128 0,-12-6 0 0,0 0 0 0,11 5 0 16,-11-5 0-16,0 0 0 0,11 4 0 0,-11-4 0 15,9 4 0-15,-9-4 0 0,0 0 0 0,0 0 0 16,0 0 0-16,13 5 0 0,-13-5 0 0,0 0-128 16,8 0 128-16,-8 0 0 0,0 0 0 0,11 0 0 15,-11 0 0-15,0 0-128 0,0 0 128 0,0 0 0 16,0 0 0-16,0 0 0 0,0 0 0 0,0 0 0 16,10-3 0-16,-10 3 0 0,0 0 0 0,0 0 0 15,0 0 0-15,0 0 0 0,0 0 0 0,0 0 0 16,0 0 0-16,0 0 0 0,0 0 0 0,0 0 0 15,0 0 0-15,0 0 0 0,0 0 0 0,0 0 0 16,0 0 0-16,0 0-128 0,0 0 128 0,0 0 0 0,0 0-128 16,0 0 128-16,0 0-128 0,0 0 128 15,0 0-144-15,0 0 144 0,0 0-160 0,0 0 160 0,-7-5-192 0,2 1 192 16,5 4-208-16,0 0 80 0,0 0 128 16,0 0-128-16,-9-1 128 0,9 1-128 0,0 0 128 0,0 0 0 15,0 0 0-15,-8-2-128 0,8 2-64 0,0 0 0 16,0 0 0-16,0 0 0 0,0 0-128 0,0 0-16 15,0 0-16-15,0 0 0 0,0 0 16 0,0 0 0 16,0 0 0-16,0 0 0 16,0 0-224-16,0 0-32 0,0 0-16 0,0 0-12688 0</inkml:trace>
  <inkml:trace contextRef="#ctx0" brushRef="#br0" timeOffset="26891.91">22521 13225 16287 0,'-18'-4'720'0,"8"3"160"0,-1 0-704 0,2-1-176 0,3 1 0 0,1 0 0 0,5 1 176 0,0 0 0 15,0 0 0-15,0 0 0 0,0 0-176 0,0 0 0 16,0 0 0-16,0 0 0 16,0 0-560-16,-1-8-32 0,1 8-16 0,-1-8 0 15,-1-2-496-15,2 10-112 0</inkml:trace>
  <inkml:trace contextRef="#ctx0" brushRef="#br0" timeOffset="29169.98">24892 8817 10479 0,'0'0'448'16,"0"0"128"-16,-1-10-576 0,1 1 0 0,0-3 0 0,0 6 0 0,0 6 800 0,3-12 48 15,-1 2 16-15,1 1 0 0,-3 9-112 0,2-8-32 16,-2 8 0-16,5-9 0 0,-1 4-192 0,-4 5-32 15,0 0-16-15,9-8 0 0,-1 3-176 0,-8 5-48 0,9-1 0 16,-9 1 0-16,10 2-96 0,-10-2-32 0,9 13 0 0,-3-2 0 16,0 3 64-16,0 1 0 0,-1 2 0 0,0 1 0 15,1 0 128-15,0-1 16 0,2 4 16 16,-2 2 0-16,2 1 0 0,1-4 0 0,0-2 0 16,2 0 0-16,2-1 96 0,2 1 0 0,-2 0 16 0,2-3 0 15,0-3 64-15,2-1 16 0,-1 2 0 0,2-4 0 16,0 1-128-16,0-1-32 0,0 4 0 0,-1-3 0 15,0 0-64-15,-1 3 0 16,1-2-16-16,-4 2 0 0,-1 2-144 0,1 3-32 0,-1 1 0 0,-1 1 0 16,-1 1-128-16,0 3 128 0,-1-3-128 0,3 2 128 15,-1 3-128-15,2-2 0 0,0-1 144 0,-1 5-144 16,2-5 0-16,0 1 128 0,2 1-128 0,0-2 0 16,2 4 0-16,0-6 0 0,-1 0 0 0,2-4 0 15,2 1 0-15,-2 0 0 0,0-3 0 0,1 1 128 0,1-4-128 16,-1 2 0-16,0 0 0 0,1-4 0 0,-2 1 0 15,4 0 0-15,-3-3 128 0,0-2-128 0,-1 2 272 16,0-5-16-16,0 2 0 0,1 1 0 0,-1-5 112 0,0-1 16 16,0 0 0-16,1-1 0 0,2-5-96 0,1 3-16 15,-1-1 0-15,3-5 0 0,-1 0-80 0,2-1 0 16,2 2-16-16,3-4 0 0,1-5-176 0,-1 2 192 16,1 2-192-16,-1-2 192 0,-3-3-192 0,2-1 0 15,-1-3 0-15,1-1 0 0,0 1 0 0,1 1 0 16,-2 0 128-16,3 0-128 0,-2-2 0 0,1 2 0 15,-1-1 144-15,1-1-144 0,1-1 0 0,-2 3 0 16,-1 0 0-16,1 0 0 0,-1-5 0 0,-3 2 0 16,-1 1 0-16,-1-2 0 0,-1-1 0 0,1-2 0 15,0 3 0-15,0-3 0 0,0 4 0 0,0-4 0 0,-1 0 0 16,1-1 128-16,2 2-128 0,-1-2 144 0,1-2-144 16,0 3 160-16,2-1-160 0,2 4 0 0,-2-3 0 0,2 1 128 15,-2-4-128-15,0 2 0 0,-3 1 0 16,0 2 0-16,0 3 0 0,-1-1 0 0,0-3 144 0,0 4-144 15,1-2 0-15,0 2 0 0,0 1 0 0,1 0 128 16,1 3-128-16,-2 0 0 0,2-1 0 0,-1 5 0 16,1-1 0-16,0 1 0 0,-1-1 0 0,0 2 0 15,-2 1 0-15,-1 3 0 0,-2-3 0 0,1 4 0 16,-3 0 0-16,-1 4 0 0,0-2 0 0,0 0 0 16,-1 3 0-16,0 1 0 0,-2-2 0 0,0 2 0 15,-1 2 0-15,0-1-128 0,0 2 128 0,0 3 0 16,-1 0 0-16,0 0 0 0,-2-1 0 0,1 1-128 15,-1 3 128-15,0 1 0 0,1-2 0 0,-1 2 0 16,2 1 0-16,0 1 0 0,2 4 0 0,0 0 0 0,1 1 0 0,1 2 0 16,0 2 0-16,1 0 0 0,-2 0 0 0,1-2 0 15,-2-1-176-15,0 3 176 0,-1 3 0 0,1-1 0 16,1 0 0-16,-2 1 0 0,-3-1 0 0,1 0 0 16,-1 3 0-16,0 4 0 0,0 1 0 0,-2 4-144 15,-1 1 144-15,1 1 0 0,0 0 0 0,0 2 0 16,1 2 0-16,0-1 0 0,2 1 0 0,1-1 0 15,-2-2 0-15,0 1 0 0,2-3 0 0,0 1 0 16,1 1 0-16,0-4 0 0,0-1 0 0,0 0 0 16,-1-1 0-16,1-1 0 0,1 2 0 0,-1-4 0 0,-2 4 0 15,2-4 0-15,4 2 0 0,-1-2 0 0,-1-3 0 0,0-2 0 16,1 1 0-16,0-1 128 0,-1-2-128 0,1 1 176 16,-1-7-176-16,1 1 0 0,-2 0-160 0,0-2 160 15,1 1 0-15,0-1 0 0,-3-2 0 16,1 2 0-16,0 1 144 0,1-4-144 0,-1 2 0 0,4-3 144 15,-1 2-144-15,0-3 0 0,0 5 0 0,-1-1 0 16,2-2 0-16,0 3 0 0,0-6 0 0,1 3 0 16,0-3 0-16,0 1 0 0,1 1 0 0,2-2 0 15,2-1 0-15,0 1 0 0,-1-2 128 0,1-2-128 16,0 1 0-16,1-1 128 0,-3-2-128 0,1-1 128 16,-1-1-128-16,-1-2 0 0,0 0 0 0,-1-4-176 15,1 1 176-15,-1-3 0 0,0 2 0 0,-2-2 128 16,0 0-128-16,2-4 0 0,-1 1 128 0,-1-2-128 0,0 1 144 15,1-3-144-15,-1-1 192 0,2 1-192 16,0-2 192-16,2-3-64 0,1 0 0 0,1-1-128 0,1-3 128 0,3-2-128 16,2-4 0-16,-2-1 0 0,0 0 128 0,-4 2-128 15,1 0 0-15,1-1 0 0,-1 1 0 0,0 3 0 16,-1-2 0-16,1-1 0 0,-1 2 128 0,0-1-128 16,0 3 0-16,-1-2 0 0,0 1 0 0,0 0 0 15,1-3 0-15,3 5 0 0,-2-4 128 0,0 1-128 16,1-1 192-16,-1-1-192 0,-1-1 0 0,1 4 0 15,-3-2 0-15,1 1 0 0,0 1 0 0,1-4 0 16,1 0 0-16,0 2 0 0,0 0-160 0,2 0 160 16,-2-1-160-16,2 5 160 0,-1-1-144 0,0 2 144 0,0 0-128 15,-1 2 128-15,1 6 0 0,-1 0 0 16,0-1 0-16,3 3-128 0,-1-3 128 0,-2 6 0 0,0-1 0 16,-1 4 0-16,-1-2 0 0,0 4 0 0,-1 1 0 0,1 2 0 15,0 0 0-15,0 2-128 0,0 0 128 0,-1 2 0 16,-1 2 0-16,1 0 0 0,-1-2 0 0,4 4-128 15,0 1 128-15,0 1 0 0,-2-2 0 0,1 3 0 16,1 2 0-16,-1-2 0 0,0 3 0 0,-1-1 0 16,-2 4 0-16,2 1-128 0,0 0 128 0,-1 4 0 15,-1 2 0-15,-2 2 0 0,2 2 0 0,-1 2-128 16,-2-1 128-16,2 4 0 0,-2 0 0 0,0 3 0 16,-2 1 0-16,2 3 0 0,0-1 0 0,1-1-128 15,-1 1 128-15,3-2 0 0,4-1 0 0,0 2-128 16,0 0 128-16,1-1 0 0,-1 0 0 0,2-2 0 15,2-8 0-15,-1 1 0 0,-1 0 0 0,3-2 0 16,1 0 0-16,-13-9-160 0,5 0 160 0,2-2 0 16,3 2-224-16,2 1 64 0,3-3 16 0,2 3 0 15,0 0-96-15,31 12-16 0,-7-5 0 0,-7-1 0 16,-1-3-208-16,-23-8-48 0,5 4-16 16,268 90 528-16</inkml:trace>
  <inkml:trace contextRef="#ctx0" brushRef="#br0" timeOffset="30353.83">22784 10429 11967 0,'-5'-3'1072'0,"1"0"-864"0,-1-2-208 0,3 0 0 16,2 5 1008-16,0 0 144 0,0 0 48 0,0 0 0 0,0 0-336 0,0 0-64 15,0 0-16-15,0 0 0 0,0 0-432 0,13-1-96 16,2-2 0-16,3 2-16 0,-1 0 192 16,3-3 32-16,2-2 16 0,3 3 0 0,2 2 96 0,2-2 32 15,5 1 0-15,4-3 0 0,4 0-112 0,0 2-32 16,-1 1 0-16,2-1 0 0,3-1-16 0,2 2 0 15,4-2 0-15,7 3 0 0,4 1-112 0,4 0-16 16,2 0-16-16,-1 0 0 0,-2 0-144 0,1 0-32 16,3 0 0-16,5 1 0 0,9 0-128 0,-3 2 0 15,-3-1 0-15,2 2 0 0,1 0 0 0,6-2 128 16,4 2-128-16,0 1 0 0,-5 3 0 0,2-4 0 16,2 0 128-16,5 2-128 0,6-1 0 0,-6 3 0 0,-6-2 0 15,1-2 0-15,2 0 128 0,4 1-128 16,2 4 192-16,-4-4-64 0,-5-4 0 0,3 4 0 0,3 0 0 0,3 0 0 15,1 0 128-15,0 0 32 0,-3-1 0 0,5-1 0 16,9 2-96-16,-4 1 0 0,-4-3-16 0,1 1 0 16,3 3-176-16,2 1 128 0,1-6-128 0,0 1 128 15,-1-1-128-15,6 3 0 0,2-1 0 0,-1-1 0 16,-8-3 0-16,4 0 0 0,3 0 0 0,-1-1 128 16,-3-2-128-16,-2 0 0 0,3-2 0 0,1 2 0 15,1-4 0-15,0 0 0 0,-7 0 0 0,3 2 0 16,3-4 0-16,-4 4 0 0,-7-5 0 0,2 5 0 15,2 2 0-15,0 1 0 0,1 1 0 0,-2 1 0 16,-1-2 0-16,1 2 0 0,4 2 128 0,0-1-128 0,-2-2 144 16,2 2-144-16,0 1 160 0,1 0-160 0,-1 0 128 0,-4-2-128 15,-2-1 0-15,0-2 0 0,-3 6 0 16,-4-3 128-16,-4-3-128 0,-5 3 0 0,-2 5 0 16,-2 3 0-16,0-3 128 0,0 0-128 0,0 0 0 15,-39 0 176-15,4 1-176 0,3 1 160 16,6 2-160-16,-3 2 0 0,2 0 0 0,-2 1 0 15,-2-3-448-15,42 10-112 0,-20-2-16 0</inkml:trace>
  <inkml:trace contextRef="#ctx0" brushRef="#br0" timeOffset="33790.24">11266 10304 11455 0,'0'0'512'16,"0"0"96"-16,-6-9-480 0,-1 1-128 0,3 2 0 0,4 6 0 0,-3-9 688 0,3 9 112 15,0 0 32-15,-2-7 0 0,2 7-240 0,2-11-32 16,-2 11-16-16,0 0 0 0,6-6-160 0,2-2-48 15,1 2 0-15,1 2 0 0,0-3 48 0,5 3 0 16,2 0 0-16,3 3 0 0,3-1 48 0,5 1 16 16,4 1 0-16,2-1 0 0,3-2-160 0,1 2-32 0,1 1 0 0,2-1 0 15,1-2 16-15,1 2 0 16,3-2 0-16,2 2 0 0,3-1 96 0,6-1 16 0,3-2 0 0,1 2 0 16,-1 1-32-16,1-1 0 0,-3 2 0 0,6-1 0 15,-1-1-144-15,6 0-16 0,3 3-16 0,3 3 0 16,-3-6-48-16,-1 6 0 0,3 0 0 0,2 0 0 15,1 0-128-15,2 2 0 0,1 1 144 0,-2-1-144 16,-4 3 0-16,1 0 128 0,0-4-128 0,5-1 0 16,1 0 0-16,-1 2 0 0,-6-2 0 0,-1-1 0 15,1-1 192-15,2 1-16 0,3-2-16 0,0 0 0 16,0 0 32-16,-2 1 0 0,-2 0 0 0,-1-1 0 16,-1 0-64-16,0 0-128 0,2-1 192 0,-5 0-64 15,-6-1-128-15,-2 1 160 0,-2 0-160 0,-3 0 160 0,-4-3-32 16,2 1-128-16,0 2 192 0,-1 1-64 0,1 1 64 0,-5-1 0 15,-3-1 0-15,-4 2 0 0,3 4-32 0,-4-2 0 16,-2-3 0-16,0 2 0 0,-3 0-160 16,1-1 0-16,-3 1 144 0,2 1-144 0,-3 1 0 15,-3-2 0-15,-2 0-160 0,-3 1 160 16,-6 1-1536-16,0-1-192 16,-4 1-32-16</inkml:trace>
  <inkml:trace contextRef="#ctx0" brushRef="#br0" timeOffset="34475.92">12743 11110 17903 0,'0'0'784'0,"0"0"176"0,0 0-768 16,0 0-192-16,0 0 0 0,0 0 0 0,0 0 416 0,0 0 32 0,1-9 16 0,3 0 0 15,-1-1 176-15,3 0 16 16,2-4 16-16,2 0 0 0,1-2-256 0,1-1-48 0,0-4-16 0,0-2 0 16,2 1-160-16,0-5-48 0,1 4 0 0,2 0 0 15,-3-5-144-15,0 4 0 0,0-4 0 0,0 5 0 16,-1-1 160-16,5-1 0 0,-1 4 0 0,-1 3 0 15,1 3 32-15,-1 2 16 0,0 3 0 0,-1-2 0 16,0 1-16-16,0 1-16 0,-2 6 0 0,1 1 0 16,-2 0-176-16,-1 2 0 0,-1 2-160 0,-10-1 160 15,12 9-192-15,-5 4 48 0,1-1 16 0,-2 5 0 16,-1 3-48-16,-1 7 0 0,-1 0 0 0,-3 3 0 16,-2 2 176-16,1 2-160 0,0 1 160 0,-2 0-160 15,1 2 160-15,-1 0 0 0,1-3-144 0,-2 1 144 16,0-4-560-16,-1 0-32 15,-1-3-16-15,0-4-6112 0,3-1-1216 0</inkml:trace>
  <inkml:trace contextRef="#ctx0" brushRef="#br0" timeOffset="34725.67">12973 10901 24879 0,'-13'-2'2208'0,"-1"2"-1760"15,0 4-448-15,2 6 0 0,2 6 560 0,1 5 16 0,1 7 16 0,-1-2 0 16,0 6-160-16,0 4-48 0,0 1 0 0,1 2 0 16,-1 5-176-16,0 3-32 0,0 4-16 15,0 4 0-15,-3 2-160 0,1 3 0 0,0-2 144 0,0-4-144 16,4-1-240-16,0-5-112 0,1-3-32 0,2 1-8016 15,0-6-1616-15</inkml:trace>
  <inkml:trace contextRef="#ctx0" brushRef="#br0" timeOffset="35227.81">11904 12504 17503 0,'-13'-9'1552'0,"4"3"-1232"16,-1-2-320-16,1-2 0 0,2 3 1264 0,2-1 192 15,5 8 32-15,0 0 16 0,-8-4-608 0,8 4-112 16,0 0-16-16,0 0-16 0,0 0-224 0,0 0-32 16,-4 13-16-16,0 5 0 0,1 4-480 0,0 8 128 15,-1-1-128-15,0 5 0 0,1 4 0 0,-1 4 0 16,0 0 128-16,1-2-128 0,2-3 0 0,0-4 0 0,-2-3 0 0,5-7 0 16,-1-4 0-16,1-5 0 0,-2-14 0 0,0 0 0 15,0 0-176-15,12 5 176 0,-12-5-160 0,15-6 160 16,0-8 0-16,2-4 0 0,-1-4 0 0,2-6 0 15,0-2 0-15,1-1 0 0,1 1 0 0,2 3 0 16,1-2 0-16,0 4 0 0,-3-2 128 0,-1 6-128 16,-1 9 0-16,-3 2 160 0,-1-2-160 0,-2 8 128 15,-2 3 48-15,0 5 0 0,1 6 0 0,0 0 0 16,-2 4-176-16,-2 8 0 0,0 7 0 0,-1 3 0 16,-1 0 0-16,0 4 0 0,-1 5 0 0,0-1 0 15,0-4 0-15,1 3 0 0,-4-4 0 0,3-2 0 16,-1-4-272-16,1-4 64 0,1-3 16 0,3-1 0 15,-2-7-1312 1,3-4-256-16,1-5-48 0</inkml:trace>
  <inkml:trace contextRef="#ctx0" brushRef="#br0" timeOffset="35557.6">12852 12610 27647 0,'-14'5'2448'0,"0"5"-1952"16,0 0-496-16,2 8 0 0,-1 7 192 0,3 1-48 15,-3 2-16-15,4-2 0 0,2 5-128 0,0-3 0 16,2 0 0-16,3-4 128 0,2-2-128 0,2-5 0 16,1-4-160-16,-3-13 160 15,11 10-608-15,1-6-32 0,-1-4 0 0,0-2 0 0,1-9 368 0,1 0 64 0,1-6 16 0,1-2 0 16,0-5 192-16,2-1 192 0,-1-2-48 0,-1 2 0 15,1 0 288-15,-2 0 48 0,-3 2 16 0,-2 3 0 16,-4 0 96-16,-1 0 32 0,-4 3 0 0,-3 1 0 16,-2 1 16-16,-2 4 16 0,-2 2 0 0,-3 0 0 15,0 4-416-15,-1 4-96 0,-1 1-16 0,1 1 0 32,0 1-1488-32,3 2-304 0,0 1-64 0,10-5-16 0</inkml:trace>
  <inkml:trace contextRef="#ctx0" brushRef="#br0" timeOffset="35760.47">13572 11959 24879 0,'0'0'2208'0,"0"0"-1760"0,0 0-448 0,0 0 0 0,0 11 320 0,0 5-32 15,1 4 0-15,0 4 0 0,-2 4-16 0,1 6 0 16,0 6 0-16,0 4 0 0,0 2-16 0,-1 4-16 15,-2 2 0-15,1 2 0 0,0 4-112 0,0 0-128 16,1 3 176-16,-2-5-176 0,3-3 0 0,4-1-304 16,1-5 48-16,1-2-11984 0</inkml:trace>
  <inkml:trace contextRef="#ctx0" brushRef="#br0" timeOffset="35957.5">13269 12579 10127 0,'-14'-7'896'0,"5"-2"-704"0,3 4-192 0,6 5 0 15,5-9 4496-15,8 4 880 0,6 1 160 0,9 1 32 16,9-3-3360-16,10 0-672 0,9-1-144 0,10-3-32 31,8 2-1808-31,-1-2-384 0,0 4-64 0,2-4 0 0,0 1 432 0,7-1 80 0,6 3 32 0,-4 1-13456 16</inkml:trace>
  <inkml:trace contextRef="#ctx0" brushRef="#br0" timeOffset="36759.85">15186 12611 5519 0,'-19'-1'496'0,"-1"-3"-496"0,-3-5 0 0,1 5 0 15,1 3 2560-15,0 1 400 0,0 0 96 0,0 1 16 16,2 2-1968-16,0 3-384 0,0 3-80 0,1 2 0 16,1 0-384-16,0 3-80 0,0-2-16 0,1 1 0 0,-1 1 96 0,2 0 0 15,1 1 16-15,1 0 0 0,1-2 272 16,-1 2 48-16,2-1 16 0,0 3 0 0,4-3-224 0,-1-1-32 16,3-1-16-16,1 4 0 0,3-4-160 0,1 0-48 15,0-12 0-15,5 14 0 0,0-3-128 0,3-2 0 16,-8-9 0-16,14 9 128 0,0-4-128 0,1-1 0 15,2-2 0-15,2 0 0 0,1-5 0 0,3 2 0 16,1-2 0-16,1 1 128 0,1-1-128 0,1-1-272 16,-2-2 64-16,0 1 16 15,1-1-240-15,-1-2-32 0,-1 4-16 0,-3 3 0 16,-1-3-32-16,-2 0 0 0,-3 2 0 16,0 0 0-16,-3 1 320 0,-3 0 48 0,-9 1 16 0,0 0 0 0,0 0 128 0,0 0 0 15,12 2 0-15,-12-2 0 0,0 0 0 0,0 0 192 0,12 8-32 16,-12-8-16-16,0 0 64 0,0 0 16 0,9 5 0 0,-9-5 0 15,0 0-32-15,0 0-16 0,6 8 0 0,-6-8 0 16,0 0-32-16,0 0 0 0,3 12 0 0,-5 1 0 16,-3-4-16-16,0 4 0 0,-5 2 0 0,-3-1 0 15,1 4-128-15,-4 1 0 0,-3 1 0 0,0 1 128 16,0 0 16-16,-1 0 0 0,-3-2 0 0,3-2 0 16,-3 0 144-16,1-2 32 0,-1 0 0 0,2 1 0 15,-4-4 128-15,1 0 16 0,-1-1 16 0,2-2 0 16,-2 0-48-16,0-3-16 0,3 3 0 0,-3-2 0 15,0-4-256-15,1 1-160 0,-2 1 192 0,2-2-192 16,-1 1 0-16,1 0 0 0,1 1-192 0,4-3 48 16,1-2-400-1,4 0-80-15,3-1-16 0,3 0-7152 0,8 1-1424 0</inkml:trace>
  <inkml:trace contextRef="#ctx0" brushRef="#br0" timeOffset="37159.28">16096 12296 12431 0,'-2'-16'544'0,"0"6"128"0,2-4-544 15,0 0-128-15,3 2 0 0,-2-2 0 0,1-2 864 0,-2 2 144 0,-3 2 16 0,0 2 16 16,1-3 64-16,-2 4 16 0,-2 1 0 0,6 8 0 16,-8-5-32-16,-2 5-16 0,1-1 0 0,-2 7 0 15,-2 8-480-15,-1 5-80 0,-3 4-32 0,0 9 0 16,-5 7-256-16,2 8-48 0,-3 6-16 0,1 0 0 15,1 5 144-15,-1 6 16 0,0 0 16 0,-1 0 0 16,-1 2-48-16,3-2-16 0,0 2 0 0,4-6 0 16,1-6-272-16,4-4 0 0,1-8 0 0,4-5 0 15,2-9-192-15,3-5-160 0,0-4-32 0,2-7 0 16,0-1-1856-16,0-11-368 16</inkml:trace>
  <inkml:trace contextRef="#ctx0" brushRef="#br0" timeOffset="38009.71">15575 12823 25791 0,'0'0'1152'0,"0"0"224"0,0 0-1104 0,10-1-272 16,4-2 0-16,5 1 0 0,5 1 0 0,7-1 160 15,3 0-160-15,3-2 128 0,1 0-128 0,0-1 0 16,1 0 144-16,0 1-144 0,2-1 0 0,-5-1-256 15,3 2 32-15,-3 1 16 16,1-2-576-16,0 0-112 0,0 0-32 0,0 3 0 16,-3-2-80-16,-2-1-16 15,-5 1 0-15,-3 0 0 0,-5 3 736 0,-5 0 144 0,-1 1 144 0,-13 0-208 0,0 0 528 0,0 0 128 0,0 0 0 0,0 0 16 16,0 0 368-16,0 0 80 0,-7 7 16 0,-3 3 0 16,-4-1-304-16,-4 5-64 15,-2 3-16-15,-4 2 0 0,0 0-272 0,0 5-48 0,-1 0-16 16,5 0 0-16,2 3-208 0,3-3 128 0,4-2-128 15,3-3 0-15,3-4 0 0,5-2 0 0,0-13 0 0,7 12 0 16,4-6 0-16,0-4 0 0,1-4 0 0,3-2 0 16,1-6 192-16,2-1-48 0,1-4-16 0,0-1 0 15,-1-3 208-15,0 0 48 0,0-1 0 0,-2 3 0 16,-2-1 96-16,-1 1 32 0,-2 3 0 0,-1 2 0 16,-3 4-160-16,-7 8-32 0,0 0 0 0,0 0 0 0,0 0-320 0,0 0 144 15,5 17-144-15,-3 3 0 0,-2 0 0 16,-1 8-256-16,-1 1 32 0,-2 3 0 0,-1 1 32 15,3-6 0-15,1 1 0 0,1-8 0 0,3-1-32 0,-1-3 0 16,-2-16 0-16,8 6 0 0,0-1 224 0,2-5 0 16,2-4-160-16,4-2 160 0,-2-6 128 0,2-4 80 15,3-3 32-15,3-3 0 0,-3 1-112 0,0-2-128 16,1-1 176-16,-1 1-176 0,-1 4 128 0,0 2-128 16,-4 2 0-16,0 5 0 0,0-2 0 0,-1 7 0 15,-2 0 0-15,-2 5 0 0,-9 0 0 0,10 6 0 16,-10-6 0-16,9 12-144 0,-1 2 144 0,-5 2 0 15,3 2 0-15,-3 1-128 0,0 2-64 0,1-1-16 16,-2-2 0-16,3-1 0 0,0 0 48 0,2-4 16 0,0-4 0 16,1-3 0-16,1-4 144 0,2-2 0 0,0-2 0 15,1-2 128-15,1-6 64 0,1 0 32 0,0-5 0 16,0-1 0-16,0 0-96 0,0-1-128 0,0 1 176 16,1-1-176-16,-1-1 144 0,0 2-144 0,0 1 0 0,0 4 144 15,-3 0-144-15,1 6 0 0,-3 1 0 0,-9 4 0 16,0 0 0-16,9 4 0 0,-9-4 0 0,6 15 0 15,-2 2-160-15,-2 4 160 0,-3 6 0 0,-1 6-144 16,-3 4 144-16,-4 6 0 0,-2 2 0 0,-3 7-128 16,-2 4 128-16,-6 8 0 0,-4 8 0 0,-9 4 0 15,-2 7 0-15,-4-5 0 0,-4-4 0 0,4-9 0 16,1-5 0-16,2-12 0 0,2-10 0 0,3-5 0 16,2-4 224-16,2-8 80 0,5-9 16 0,-1-3 0 15,0-4-80-15,1-5-16 0,4-3 0 0,0-8 0 0,-1-3-224 16,2-5 0-16,1-5-192 0,3 1 192 15,4 2-640-15,3-3 0 16,6-3-16-16,4 1 0 0,7 1-480 0,6 3-80 0,3 3-32 0,2 0 0 16,3-4-288-16,3 4-48 15,2 3-16-15</inkml:trace>
  <inkml:trace contextRef="#ctx0" brushRef="#br0" timeOffset="38533.91">17622 13107 23039 0,'-16'-7'2048'0,"6"6"-1648"16,-1 0-400-16,1 3 0 0,1 5 1280 0,0 2 160 15,0 5 32-15,0 5 16 0,0 6-1184 0,-2 3-304 16,-1 4 0-16,2 1 0 0,-1 2 0 0,-1 2 160 16,3 1-160-16,0 1 128 0,-1-3-128 0,0 0-224 15,1-4 48-15,1-4 16 16,2 1-1616-16,2-9-320 0,2-4-64 0,2-16-8128 0</inkml:trace>
  <inkml:trace contextRef="#ctx0" brushRef="#br0" timeOffset="39197.12">17707 13203 28271 0,'-18'7'1248'0,"8"0"272"0,-2 2-1216 0,3 4-304 0,2 2 0 0,0 3 0 16,2-2 160-16,2-2-32 0,1-2 0 0,2-12 0 15,0 0 144-15,0 0 32 0,4 11 0 0,-4-11 0 16,10 2-304-16,3-5 0 0,1-6 0 0,4-1 0 16,2-5-288-16,4-3 32 0,3-2 16 0,2-2 0 0,0-2 32 0,1 3 0 15,-6 2 0-15,-3 5 0 0,-1 7 208 0,-4 0-176 16,-3 5 176-16,-2 3-160 0,-11-1 160 0,12 9 128 16,-6 1-128-16,-1 4 176 0,0 4-176 0,-2 1 192 15,-2 1-192-15,-1 3 192 0,-1-1-192 0,1-2 192 16,0 1-192-16,0-5 192 0,1-2-192 0,-1-14 0 15,4 8 0-15,-4-8 128 0,0 0 0 0,15 2-128 16,0-4 192-16,4-5-64 0,2-8-128 0,3-3 192 16,1-3-192-16,3 0 192 0,3-3-384 0,1 0-80 15,1 0-16-15,1-2 0 0,1 4-32 0,0 3-16 16,-3 2 0-16,-7 4 0 0,-3 3 336 0,-3 1-144 16,-2 4 144-16,-3 1 0 0,-2 6 0 0,-12-2 128 15,13 6 0-15,-3 3 16 0,-3-2-144 0,0 5 0 16,-2-3 0-16,-5-9 128 0,1 13-128 0,-1-2 0 15,0-11 144-15,-4 9-144 0,-1 1 240 0,0-4-32 16,-1 1 0-16,-2 0 0 0,-2-3 48 0,0 3 16 16,-2-2 0-16,-2 0 0 0,-2-1-144 0,-3 3-128 0,-2 1 192 15,1 2-192-15,-2-2 0 0,2 6 0 16,0 2 0-16,5 3 0 0,1 0 0 0,3 0 0 0,4-1 0 16,3 0 0-16,8 0-160 0,5-3 16 0,2-4 0 15,8 0 0-15,3-5-80 0,4 0-16 0,5-3 0 0,0-3 0 16,-4-3 240-16,3-3-176 0,-2 0 176 15,0-3-160-15,0 1 160 0,0 3-128 0,-4-1 128 0,-4 3-128 16,-2 4 128-16,-4 6 0 0,-3-1 0 0,-2 7 0 0,-2-1 192 16,-4 10 80-16,-3 2 16 0,-2 8 0 0,-3 2-112 15,-3 2-32-15,-2 1 0 0,-2-2 0 16,-2 1-16-16,-3 0-128 0,-5-1 192 0,-1-2-64 0,-2-1-128 0,-2 2 0 16,-1 1 0-16,-2-4-176 15,-5 0-1232-15,1-8-256 0,0-4-64 0,-1-7 0 16</inkml:trace>
  <inkml:trace contextRef="#ctx0" brushRef="#br0" timeOffset="39374.65">18088 12742 27647 0,'0'0'2448'0,"-6"-6"-1952"16,-4-5-496-16,4 5 0 0,6 6 2912 0,0 0 480 15,0 0 112-15,0 0 16 16,0 0-3200-16,0 0-624 0,11 5-128 0,0 1-16 16,1-2-1808-16,-2-1-368 0</inkml:trace>
  <inkml:trace contextRef="#ctx0" brushRef="#br0" timeOffset="40129.15">13236 13893 6447 0,'0'0'272'0,"0"0"80"0,0 0-352 0,0 0 0 0,0 0 0 0,0 0 0 16,0 0 1632-16,0 0 256 0,0 0 48 0,0 0 16 16,0 0-1088-16,0 0-224 0,0 0-32 0,0 0-16 15,4-12 64-15,-1 3 16 0,-3 9 0 0,3-10 0 0,-1-4 288 0,-2 1 48 16,0 2 16-16,0-2 0 0,-2 0-64 15,0 3-16-15,-2-1 0 0,-1 3 0 0,-3-2-304 0,-1 3-48 16,-2-2-16-16,-3 4 0 0,-4 3-288 0,-2 1-64 16,-3 1-16-16,-5 3 0 0,-1 8-208 0,-2 0 0 15,0 4 128-15,-1 6-128 0,1 1 0 0,2 6 0 16,0 7 0-16,1 0 0 0,0 3 0 0,4 4 0 16,2 3 0-16,3-2 0 0,2-1-128 0,6-4 128 15,3-3 0-15,6-6 0 0,2-1-144 0,4-7 144 16,6-2 0-16,5-1-144 0,4-5 0 0,7-5 0 15,4-5 0-15,6-5 0 16,4-5-240-16,6-1-64 0,5-6 0 0,2-3 0 16,1-2-704-16,-3-1-128 0,-4-3-48 0,-4-1-8656 0</inkml:trace>
  <inkml:trace contextRef="#ctx0" brushRef="#br0" timeOffset="40351.76">13821 13520 27647 0,'0'0'2448'0,"0"0"-1952"0,-8-3-496 0,8 3 0 16,0 0 880-16,-5 9 80 0,1 6 0 0,-1 6 16 16,-2 3-784-16,0 6-192 0,-2 6 0 0,-1 2 0 0,-2 5 0 0,-4 1 176 15,4 4-176-15,-4 1 160 16,-1 5-160-16,-3 2 0 0,0 0-160 0,0 0 160 15,-1 2-1600 1,2-6-240-16,3-5-32 0</inkml:trace>
  <inkml:trace contextRef="#ctx0" brushRef="#br0" timeOffset="41143.92">14343 13892 8287 0,'-16'-5'368'0,"3"1"80"0,-3-1-448 0,-1-1 0 16,2 2 0-16,2 3 0 0,2 3 5104 0,2 5 928 0,0-1 192 0,3 5 48 16,-1 1-5136-16,5 2-1136 15,0 2 0-15,5 3 0 16,1 1-576-16,1-3 0 0,2-3 0 0,2-1 0 15,0-4-192-15,1-1-16 0,2-7-16 0,-1-1 0 0,2-4 512 0,1-1 96 16,1-3 32-16,0-4 0 0,2-4 304 0,0 1 64 0,-1 0 16 0,-1 1 0 16,2-3 32-16,-2 1 16 0,-1-1 0 0,-1 2 0 15,-2 5 96-15,1 0 16 0,-2 0 0 0,-4 3 0 16,-6 7-64-16,0 0 0 0,0 0 0 0,0 0 0 16,12 7-128-16,-6 3-48 0,-2-1 0 0,1 6 0 15,0 3-144-15,0-1 0 0,0 4 0 0,1 2 0 16,1 0 0-16,3-4 0 0,-1-3 0 0,2-1 0 0,0-1 0 0,2-3 0 15,3 0 0-15,2-6 0 16,-1-5 160-16,4-1 48 0,-1-1 16 0,2-3 0 0,-1-3 176 0,0 0 48 16,0-2 0-16,1 1 0 0,-1-4-160 15,0 3-32-15,3 2 0 0,0 2 0 0,-1 0-112 0,0 3-16 16,0 3-128-16,-2 3 192 0,1 3-192 0,-2 2 0 16,-1 4 128-16,0 1-128 0,0 0 0 0,-1 3 0 15,-1 1-192-15,-3 1 192 0,-2 3-208 0,0-2 64 16,-2-4 16-16,-4 1 0 0,-2 0 0 0,-1-2 0 15,-3-2 0-15,-2-2 0 0,2-10 128 0,-6 5 0 16,-1 0 0-16,-4-1 0 0,-1-5 0 0,-4-2 176 16,-3-2-48-16,-2-1 0 0,-2-6-128 0,0 3 0 15,-1-2 0-15,0 1 0 0,1 1 672 0,2-3 96 0,2 5 32 0,3-3 0 32,1 2-1744-32,2 3-336 0,1-2-80 0,2 5-16 15,1 2 592-15,2 0 112 0,-1-1 32 0,8 1 0 0,-9 7 128 0,4 1 16 16,5-8 16-16,-4 15 0 0,2 0 160 0,2 1 48 0,1 1 0 0,3 0 0 15,2-2 272-15,-1 0-192 0,2 1 192 0,2 0-160 16,1-2 160-16,1-2 0 0,-1-1 0 0,4 2 0 16,0-7 320-16,0 2 0 0,2-1 0 0,0-3 0 15,-1 1 176-15,6-1 16 0,-4 0 16 0,1-4 0 16,3-3-240-16,1-2-48 0,4-2-16 0,1-2 0 16,1-1-96-16,-1-3-128 0,1-1 176 0,-1 2-176 15,-3-1 0-15,-1 0 0 0,-1-2 0 0,-2 1 0 0,-1-2 0 0,-1 4 0 16,-1 1 0-16,-2 3-192 0,0-3-64 0,-2 4-16 15,-2 2 0-15,-1 0 0 0,-1-2-48 0,-9 7-16 16,0 0 0-16,0 0 0 16,9-1-96-16,-9 1-16 0,0 0 0 0,0 0 0 15,0 0-464-15,0 0-112 0,0 0 0 0,0 0-16 0</inkml:trace>
  <inkml:trace contextRef="#ctx0" brushRef="#br0" timeOffset="42044.94">14618 13958 4607 0,'-10'-9'400'0,"3"-1"-400"16,-1 0 0-16,1-3 0 0,0-1 3552 0,3 2 624 15,0 1 128-15,1 0 32 0,3 11-3024 0,-2-14-608 16,1 1-112-16,-1-2-16 0,1 2 80 0,-4 2 32 0,1-2 0 0,-1-1 0 16,-3 2-224-16,-1 1-32 0,1 0-16 0,-3 6 0 15,-1 0-112-15,-2 1-32 0,-4 4 0 0,-2 6 0 16,-3 2-96-16,-3 7-32 0,-3 6 0 0,-1 9 0 0,-1 7-144 0,-1 6 0 15,-1 8 0-15,1 4 0 0,2 4 0 0,5-3 0 16,-1-2 0-16,11-7 0 0,5-4 0 0,6-6 0 16,4-5 0-16,7-8 192 0,6-3 80 0,6-3 32 15,9-4 0-15,0-5 0 0,3-1 176 0,3-8 32 16,2-8 16-16,3-1 0 0,4-4-80 0,2-4 0 16,-1-6-16-16,5-1 0 0,1-4-192 0,0 0-48 15,-2 1 0-15,-2-5 0 0,-4-6 128 0,-4 4 0 16,-4 2 16-16,-3 3 0 0,-6-2 112 0,-4 7 32 0,-6 1 0 15,-2 5 0-15,-8 6 48 0,0-1 16 16,-6 3 0-16,-5 2 0 0,-2 2-320 0,-6 1-64 16,-7 2-16-16,-2 4 0 15,-2 3-464-15,-3 4-112 0,-1-1-16 0,-7 5 0 16,-2 3-2016-16,1 0-416 0,0-3-64 0,3-1-32 0</inkml:trace>
  <inkml:trace contextRef="#ctx0" brushRef="#br0" timeOffset="42395.39">15885 13761 30527 0,'0'0'1344'0,"0"0"288"0,0-6-1312 0,0 6-320 0,4-9 0 0,-4 9 0 16,0 0 0-16,0 0 0 0,0-8 0 0,-4 5 0 15,-3-4 160-15,-4 5-32 0,-5 0-128 0,-3 5 192 0,-9 2-192 0,-3 3-208 16,-3 4 32-16,0 4 16 0,-1 1-32 16,2 5 0-16,4-2 0 0,5 5 0 0,4 2 192 0,2 0-160 15,1 2 160-15,7 2-160 0,3-1-112 0,3 2-32 16,2-1 0-16,4-5 0 0,2 1 304 0,1-7 0 16,2-1 0-16,1-1 0 0,1 0 208 15,0-3 160-15,-3-1 16 0,2-4 16 0,-5-1 80 0,-3-9 16 16,0 0 0-16,0 9 0 0,-2 1 16 0,-3-3 16 15,-4 0 0-15,-5-1 0 0,-4 1-160 0,-5 2-48 16,-3-1 0-16,-4-1 0 0,0-3-320 16,1 1-320-16,1 2 64 0,1-5 16 15,2-2-1456-15,3-2-288 0,4-5-64 0</inkml:trace>
  <inkml:trace contextRef="#ctx0" brushRef="#br0" timeOffset="42774.89">16406 14110 29487 0,'0'0'2624'0,"13"7"-2112"16,2 3-512-16,6 1 0 0,3 2 0 0,3 3 0 0,-1-2 0 0,5-3 0 15,1 1 0-15,1-1 0 0,2-5 0 0,2-1 0 16,0-2-192-16,0-3-112 0,-3-5-16 0,-1-3 0 15,-4-6-128-15,-2-2-16 0,-4-1-16 16,0-2 0-16,-4-2 176 0,-3-4 48 0,0 3 0 0,-7-1 0 16,-1 1 624-16,-5-1 128 0,-2 0 16 0,-2 2 16 15,-2 2 288-15,-7-2 48 0,-1 1 16 0,-3 3 0 0,-4 5-96 16,-6 2-16-16,-5 3 0 0,-7 6 0 16,-7 3-176-16,-4 5-32 0,-3 4-16 0,1 7 0 0,0 5 80 0,2 9 16 15,0 7 0-15,5 7 0 0,2 7-320 0,4 3-48 16,4 1-16-16,4-1 0 0,4-1-128 15,8-2-128-15,4-2 144 0,8-2-144 0,8-5 0 16,9 0 0-16,6-2 0 0,10-3-160 16,8-6-288-16,11-5-48 0,11-8-16 0,16-6 0 15,16-6-1952-15,12-14-400 0,46-23-80 16,-7-8 0-16</inkml:trace>
  <inkml:trace contextRef="#ctx0" brushRef="#br0" timeOffset="43531.89">20920 16162 30399 0,'0'0'2704'0,"-18"3"-2160"16,-2 1-544-16,4 10 0 0,2 2 448 0,1 7-32 16,3 11 0-16,1 7 0 0,0 10-416 0,0 5-272 15,3 6 32-15,-1 9 16 0,2 8 224 0,1 10 0 16,2 6 192-16,2 16-192 0,0 10 192 16,1 11-64-16,2 8 0 0,-1 11-128 0,1 7 208 0,-2 7-64 15,0 3-16-15,1 3 0 0,-4-4 32 0,0-5 0 16,-1-8 0-16,-1-11 0 0,-1-18 448 0,1-4 96 15,-1-8 0-15,3-8 16 0,-1-13-48 0,3-4-16 16,0-8 0-16,3-4 0 0,2-7-656 0,4-9 0 16,0-8 0-16,1-10 0 15,1-7-544-15,2-5-32 0,1-7-16 0,0-6 0 16,1-3-1472-16,0-9-304 0,-1-5-48 0,2-3-10912 0</inkml:trace>
  <inkml:trace contextRef="#ctx0" brushRef="#br0" timeOffset="43974.45">18649 18321 3679 0,'0'0'320'0,"0"0"-320"15,0 0 0-15,0 0 0 0,12-5 6976 0,9 2 1312 16,7 0 272-16,11 2 48 0,9 0-7104 0,11-2-1504 16,6 1-128-16,6 1-128 0,8-1 448 0,12 2 64 15,15 2 32-15,6-2 0 0,5-3 80 0,11 2 16 16,13-1 0-16,4 4 0 0,2-2-384 0,10 1 128 15,9 0-128-15,7 2 0 0,4-1 0 0,1 2 128 16,-3 0-128-16,6-3 0 0,8-1 0 0,4 3 0 16,2 1 0-16,2-3 128 0,2 0-128 0,-4-1 0 0,-7-2 0 15,5-2 0-15,3 0 128 0,2 1-128 16,0-2 128-16,-3 4-128 0,-7 0 144 0,-6 1-144 0,-8-3 192 16,-2 3-192-16,-2 3 128 0,-14-1-128 0,-11 1 0 0,-4-1 0 31,-5 2-320-31,-12-1-192 0,-14-1-16 0,-7 2-16 15,-4 4-2416-15,-6-4-496 0</inkml:trace>
  <inkml:trace contextRef="#ctx0" brushRef="#br0" timeOffset="44963.21">19087 17123 21647 0,'-11'-7'960'0,"6"0"192"0,0-2-912 0,3 2-240 15,1-3 0-15,2 3 0 0,3-2 128 0,1 4-128 16,2-1 176-16,3-2-176 0,1 3 320 0,3-2-32 16,3 0-16-16,3 2 0 0,3-1 176 0,4 1 16 15,4 1 16-15,9 1 0 0,7 1-144 0,6 2-16 0,4 2-16 0,3 1 0 16,2 1-112-16,5 1-32 15,4 1 0-15,8-1 0 0,8 4 16 0,2-3 0 16,-1 3 0-16,3 0 0 0,7-2-32 0,5-1 0 16,5-4 0-16,0 0 0 0,0-4 128 0,7 0 32 0,9-6 0 0,1 2 0 15,-2-3-16-15,8 0 0 0,5-4 0 0,1 3 0 16,1-5 128-16,3 1 32 0,6 0 0 0,5 0 0 16,-1 0-64-16,-1 0 0 0,-3-1 0 0,3 1 0 15,3 4-112-15,-6-2-16 0,-4 6-16 0,0-2 0 16,6 4-240-16,-4 3 0 0,-5 1 128 0,1 0-128 0,5 1 0 15,-4 6 0-15,-6 0 128 0,4-1-128 0,3 1 0 16,-6 1 128-16,-4-1-128 0,1 1 0 0,-1-3 0 16,-3 1 0-16,-7 0 0 0,2-4 0 0,-1-2 0 0,-5-1 0 15,-8 0 0-15,3-3 0 0,-3 1 0 0,-4-1 0 16,-5 2-192-16,-7-2 192 0,-5 2-432 16,-2-1 32-16,-4 2 0 0,-9-1 0 15,-11 0-416-15,-10 1-80 0,-9-1 0 16,-10 2-16-16,-8-1-1760 0,-8 0-336 0,-4 0-80 15,-15 1-16-15</inkml:trace>
  <inkml:trace contextRef="#ctx0" brushRef="#br0" timeOffset="45866.38">19383 16334 14735 0,'-7'-4'1312'0,"-2"0"-1056"16,-1-3-256-16,2 0 0 0,8 7 1472 0,0 0 224 16,0 0 48-16,0 0 16 0,0 0-1136 0,0 0-240 0,0 0-32 0,0 0-16 15,10 2-144-15,0 0-48 0,4 2 0 16,-1 2 0-16,1-1-16 0,4 6 0 0,1-5 0 0,0 5 0 16,1-2-128-16,1 3 192 0,0-2-192 0,5 3 192 15,2 1 64-15,5-3 32 0,-1 2 0 0,3 1 0 16,2 1 208-16,4-4 32 0,1 0 16 0,6 0 0 15,5-3 48-15,-1 0 16 0,-1-2 0 0,1-3 0 16,2 1-64-16,2-1-16 0,1 1 0 0,6-4 0 0,6-2-144 16,1-2-48-16,1 1 0 0,0-1 0 0,1-5-80 0,3 0-32 15,1-1 0-15,5-2 0 16,3-2-16-16,0-1 0 0,-1 1 0 0,0-2 0 0,5-2 32 0,2 0 0 16,6-4 0-16,-2 1 0 0,2-1-112 0,4-4 0 15,1 1-128-15,1-1 192 0,-2-3-192 16,2-5 0-16,-3 0 128 0,5 0-128 0,4 0 0 0,-5-2 0 15,-5-1 0-15,5 0 0 0,5-1 0 0,-2 0 0 16,-3-5 128-16,2-1-128 0,1-3 0 0,2 0 144 16,0-5-144-16,-1-2 128 0,-8-5 32 0,1 2 0 15,2 2 0-15,-5-2 0 0,-6 0 128 0,-5 1 32 16,-3 1 0-16,-3 3 0 0,-2 0 0 0,-3 4 0 16,-4 5 0-16,-9 1 0 0,-8 1-32 0,-4 7 0 0,-6 2 0 15,-4 5 0-15,0 4-160 0,-6 3-128 16,-2 5 144-16,-3 2-144 0,-2 2 0 0,-2 3-240 0,-2 0 32 0,0 3 0 31,-4 3-1200-31,-1 0-256 0,-3 4-32 0,-1 0-8736 16,-1 2-1728-16</inkml:trace>
  <inkml:trace contextRef="#ctx0" brushRef="#br0" timeOffset="47299.38">19625 19681 17503 0,'-17'5'1552'0,"5"-3"-1232"0,-5 0-320 0,2-2 0 0,1 0 1456 0,1 0 224 15,3 1 48-15,10-1 16 0,-9 0-1424 0,9 0-320 16,0 0 0-16,0 0 0 0,0 0 192 0,-4-7 80 16,2-4 32-16,4 0 0 0,1-2 48 0,2-4 16 15,0-3 0-15,3-3 0 0,2 0-128 0,1-2-32 16,3-6 0-16,3-3 0 0,1 0 176 0,1-2 16 15,2-1 16-15,5 0 0 0,0-3-80 0,6-1-16 16,-1 2 0-16,7-1 0 0,4 2 0 0,2 1-16 16,2 2 0-16,0-4 0 0,-1 0-64 0,3 0-16 0,1-2 0 0,3 0 0 15,2-4-64-15,5 3-16 0,4-4 0 0,1 3 0 16,1-4-144-16,-1 6 0 16,-1 2 144-16,2-2-144 0,0 1 0 0,6 4 144 15,5 0-144-15,1 0 0 0,-4 1 0 0,1 2 0 16,0 4 0-16,-2-3 0 0,5-3 0 0,1 5 160 15,4-1-160-15,-2 2 192 0,-4-3-192 0,2 6 0 0,1-2 0 0,2 1 0 16,3-3 0-16,-4 0 0 0,-1 2 0 0,-2-1 0 16,1 2 0-16,3-1 0 0,4 6 0 0,-1-3 0 15,-5 3 0-15,-3 0 128 0,3-1-128 16,2 1 128-16,3 3-128 0,-2 0 160 0,-5 0-160 0,-2 4 160 16,-2 4-160-16,-1-2 0 0,1 3 0 0,0 1 0 15,1 5 0-15,-4 1 0 0,-7 3 0 0,-2 3 0 16,-2 1 0-16,-2 3 0 0,2 2 0 0,-2 0 0 0,3 1 0 15,-2 2 0-15,-3-5 0 0,-4 4 0 0,-7-5 0 0,-2 0 0 16,-3-1 0-16,2-2 0 0,-4-3-160 0,-2 0 160 16,0-1-208-16,0-1 80 0,-5-3-192 0,-1 3-48 15,-2-2 0-15,-2 3 0 16,-1-3-560-16,-1-1-112 0,-4 0-32 0,-4 1-11680 0</inkml:trace>
  <inkml:trace contextRef="#ctx0" brushRef="#br0" timeOffset="47807.53">23715 17385 28799 0,'0'0'1280'0,"0"0"256"0,-2-8-1232 0,2 8-304 0,7-7 0 0,5 3 0 0,2 4 0 0,6 0 0 16,4 3-176-16,7 2 176 0,4 1-160 0,7-1 160 15,5 1-128-15,7 3 128 0,4-2 0 0,3 2 0 16,2-3 0-16,-5 0 0 0,2 1 0 0,-2-4-128 16,5 3 128-16,3 0 0 0,4-1 0 0,-1-1 144 15,0 0 0-15,-1 1 0 0,-5 0 272 0,1-1 48 16,-2 1 16-16,1 5 0 0,2 3 32 0,-4 1 16 15,-3 2 0-15,-10 2 0 0,-5 3-80 0,-7 1-32 16,-6-2 0-16,-4 1 0 0,-5 2-192 0,-4 2-32 16,-6-2-16-16,-3 5 0 0,-6 1-48 0,-4 3-128 0,-7 2 192 15,-8 2-64-15,-3-1-128 0,-11 2 0 16,-8 1 0-16,-18 8 0 0,-16 2-160 0,-8 5-112 16,-9-1-32-16,-11 1-14880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6:35:33.33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9566 2439 911 0,'0'0'0'0,"-8"-6"0"0,-3-1 0 0,3 3 0 16,-1 3 2496-16,1-2 432 0,8 3 80 0,-10-4 0 15,1 1-1728-15,-1 0-336 0,2 2-80 0,8 1-16 16,-11-1-352-16,2-1-80 0,1 1-16 0,1 1 0 16,-4 3-272-16,11-3-128 0,-10 2 128 0,10-2-128 15,-7 8 0-15,7-8 0 0,-6 9 0 0,6-9 0 16,4 11 0-16,3-2 0 0,3 1 0 0,3-4 0 16,4 2 0-16,1-3 0 0,0 0 0 0,0 0 0 0,1-1 0 0,1-1 0 15,2-2 0-15,3-1 0 16,3-1 128-16,3-1 128 0,0 1 48 0,5 0 0 0,3 1 320 0,5-3 64 15,1 1 16-15,2 1 0 0,2-1-80 0,-1 1-16 16,-2-2 0-16,0 2 0 0,-1 1-128 16,1 0-32-16,-1 1 0 0,2 3 0 0,1 1-128 0,0 3-48 15,-1-3 0-15,-4 3 0 0,1-2-272 0,-5 2 160 16,-2 2-160-16,-1 3 128 0,-2-1-128 0,-1 2-272 16,-3 0 64-16,-2-1-10688 0</inkml:trace>
  <inkml:trace contextRef="#ctx0" brushRef="#br0" timeOffset="485.51">10198 2925 9215 0,'0'0'816'0,"-6"-5"-656"0,6 5-160 0,0 0 0 0,-9 0 1936 0,9 0 368 16,0 0 64-16,-9 4 0 0,3 2-1552 0,-1 2-320 16,1-2-64-16,-2 7-16 0,1 4 192 0,-2 2 32 15,-1 2 16-15,0 9 0 0,-6 4-160 0,1 0-48 16,-3 2 0-16,-1 5 0 0,-2 3 64 0,-1 2 0 16,0-2 0-16,1 2 0 0,-2-4-80 0,1 5-16 15,2 1 0-15,2-2 0 0,3 0-128 0,3-6-32 16,1 1 0-16,2-7 0 0,1-3-96 0,5-4-32 0,1-2 0 15,4-6 0-15,-1-1 0 0,3-2 0 0,2 0 0 16,3-4 0-16,1 0-128 0,3-1 192 0,0-3-192 16,3 1 192-16,3-3-192 0,4 1-192 0,2 0 32 15,2-3 16 1,0-4-304-16,0-1-64 0,-2-1-16 0,2 0 0 16,1-2-272-16,0 0-48 0,-2-1-16 0,-2-4-10000 0</inkml:trace>
  <inkml:trace contextRef="#ctx0" brushRef="#br0" timeOffset="748.01">9507 3448 23951 0,'-4'-8'2128'0,"4"8"-1696"0,1-10-432 0,4 2 0 0,4-2 960 0,5 4 96 16,5 3 32-16,7 1 0 0,4-1-688 0,6 1-128 16,3 0-16-16,8 6-16 0,7 0 64 0,5-1 16 15,7 0 0-15,2 0 0 0,-1-1-320 0,2 2 0 16,-1 0-208-16,4 0 80 16,1 2-384-16,-1 1-64 0,-5-5 0 15,-4 1-11952-15</inkml:trace>
  <inkml:trace contextRef="#ctx0" brushRef="#br0" timeOffset="1300.66">12369 2768 16575 0,'0'0'1472'0,"-2"-8"-1168"0,-3 3-304 0,5 5 0 0,0 0 352 0,0 0 16 0,11-5 0 0,1 2 0 15,0 2 96-15,6 0 32 0,4-2 0 0,3 1 0 16,4-5 48-16,6 2 16 0,3-1 0 0,2-2 0 16,2 3-320-16,2 1-64 0,1-3-16 0,2 1 0 15,0-1-16-15,0 2 0 0,2 1 0 0,2 2 0 16,1-1-16-16,0-1 0 0,0 2 0 0,-5-2 0 15,-4 3-128-15,-1 1 0 0,-2 1 0 0,-5 0-6912 16,-3 3-1344-16</inkml:trace>
  <inkml:trace contextRef="#ctx0" brushRef="#br0" timeOffset="1757.87">13241 3044 22111 0,'-5'-18'1968'0,"3"8"-1584"16,0 5-384-16,2 5 0 0,0 0 864 0,0 0 96 16,0 0 0-16,0 0 16 0,0 0-544 0,3 12-112 0,-2 0-32 0,-1 3 0 15,-2 4-64-15,-1 4-16 0,-1 4 0 0,-1 3 0 16,-4 4-208-16,0 6 0 0,1 3 128 0,-4 3-128 16,-2-2 0-16,0 5 0 0,0-2 0 0,0 1 0 15,0 1 0-15,-1 2 0 0,0-2 0 0,-1-4 0 16,1 1 0-16,1-3 0 0,3-2 0 0,-1-4 0 15,1-3 0-15,2-5 0 0,3-4 0 0,3-6 0 16,3-7 0-16,4 0 0 0,-4-12 0 0,11 7 0 16,2 1-176-16,2-4 176 0,4-3-160 0,6 0 160 15,0-2-272-15,4 0 32 0,3-4 16 0,0-2 0 16,0 2-240 0,-1 3-48-16,4-5-16 0,-2 2 0 15,-2 0-400-15,1 0-80 0,0-2-16 0</inkml:trace>
  <inkml:trace contextRef="#ctx0" brushRef="#br0" timeOffset="1992.39">12599 3608 23039 0,'-7'-23'1024'0,"5"10"192"0,2 3-960 0,8-1-256 16,7 2 0-16,6-4 0 0,3 2 624 0,4-1 80 15,5 0 0-15,5-2 16 0,4 1-464 0,5 3-112 0,4-2-16 0,3 5 0 16,8-2-128-16,-1 2 0 0,1-2-192 0,-1 2-7504 16,-3 1-1504-1</inkml:trace>
  <inkml:trace contextRef="#ctx0" brushRef="#br0" timeOffset="2502.17">14671 2764 22975 0,'0'0'1024'0,"8"-9"192"0,5-2-960 0,4 4-256 0,4 0 0 0,3 0 0 16,3-3 0-16,4 2 0 0,2-4 0 0,4 3 0 16,3-3 368-16,2 1-32 0,1 1 0 0,4-2 0 15,5 5-208-15,1-2-128 0,1 3 128 0,-2-2-128 16,-2 2 0-16,-1 3 0 0,-1 0 0 0,1 2-128 16,-2 1 0-16,1 3 0 0,-1-1 0 0,0 5-6976 15,0 0-1408-15</inkml:trace>
  <inkml:trace contextRef="#ctx0" brushRef="#br0" timeOffset="2988.39">15437 2974 23951 0,'-14'-8'2128'0,"14"8"-1696"0,-12 3-432 0,2 2 0 16,1 1 0-16,1 7 128 0,-2 2-128 0,3 3 0 15,-5 1 320-15,1 1-32 0,-2 4 0 0,-1 4 0 16,-1 0-32-16,-3 7 0 0,-2 4 0 0,-1 2 0 16,0-1-256-16,2 2 0 0,-2 2 0 0,2-1 0 15,1 2 128-15,2-1-128 0,1 0 0 0,3-4 0 16,5-5 0-16,3-3 0 0,1-3 0 0,7-2 0 15,2-7 0-15,7-1 0 0,4-2 0 0,3 1 0 16,0-2-192-16,8-2 16 0,2-6 0 0,0-4 0 16,1-4 176-16,2-3 0 0,1-1 0 0,3 0 0 0,2-3 0 0,2 0 0 15,0 2 0-15,0-1 0 16,1 0-576-16,-1 2-64 0,-1-4-32 16,-2 1-6448-16,-3-2-1296 0</inkml:trace>
  <inkml:trace contextRef="#ctx0" brushRef="#br0" timeOffset="3238.43">14736 3378 28559 0,'-1'-19'2544'0,"7"10"-2032"0,2-4-512 0,8 6 0 16,9-2 0-16,8 2-336 0,9 0 48 0,8 2 16 16,9 1 784-16,8 1 144 0,9-1 48 0,5-3 0 15,2-1-240-15,5-1-32 0,4 4-16 0,6 4 0 32,7 2-1248-32,2 3-240 0,-2 5-48 0</inkml:trace>
  <inkml:trace contextRef="#ctx0" brushRef="#br0" timeOffset="6105.81">2818 6836 15663 0,'0'0'1392'0,"0"0"-1120"0,0 0-272 0,0 0 0 15,0 0 672-15,0 0 80 0,0 0 16 0,0 0 0 16,0 0 224-16,12 0 48 0,-1-8 16 0,3-4 0 16,2-4-304-16,2-3-64 0,3-3-16 0,4-6 0 15,6-4-480-15,3-2-192 0,4-3 176 0,3-1-176 16,1-2 0-16,0-4 0 0,-2 0 0 0,1-4 0 16,1 4 0-16,0-3-160 0,-2 2 0 0,4 0 0 15,-1 1 32-15,1 0 0 0,1 5 0 0,-3 3 0 16,-3 2 128-16,-3 2 0 0,-4 3 0 0,-3 2 0 15,-5 4 0-15,-2 4 0 0,-2 3 160 0,-2 0-160 16,-3 9 320-16,-2-1-48 0,1 3 0 0,-4 5 0 16,-10 0-272-16,10 2 0 0,-10-2 0 0,9 12 0 15,-3-2 0-15,1 5 0 0,-5 3 0 0,-1 4 0 16,-2 3 0-16,-1 4 0 0,-3 6 128 0,-2 8-128 16,-2 3 0-16,-1 5 0 0,-4 3 128 0,0 6-128 15,-1 1 0-15,2 5 0 0,-1-2 0 0,0 4 0 0,0 3 0 0,0 2 0 16,2 1 0-16,-1-1 0 0,-2 1 128 0,1 0-128 15,-3-9 0-15,3 1 0 0,0-5 144 0,0 4-144 16,-1-6 0-16,1 1 144 0,0-5-144 0,0-6 0 16,1-2 0-16,-3 2 0 0,2-8 0 15,-2 5 0-15,2-5 0 0,1-2 0 16,-1-2-576-16,-2-4-160 0,0 0-32 16,-3-3 0-16</inkml:trace>
  <inkml:trace contextRef="#ctx0" brushRef="#br0" timeOffset="6371.5">2868 7802 24879 0,'-19'-3'1088'0,"10"0"256"0,9 3-1088 0,0 0-256 0,0 0 0 0,0 0 0 16,0 0 0-16,0 0 0 0,12-9 128 0,1 5-128 15,5-1 320-15,5-1 16 0,1 1 0 0,8-1 0 16,6-2-16-16,4 3 0 0,2 1 0 0,2-2 0 16,0 1-192-16,2 1-128 0,2-4 128 0,2 3-128 15,2 1 0-15,6 0 0 0,-1-1 0 0,2 3 0 16,-2 1 0-16,1 1 128 0,-4 2-128 0,-3 3 0 16,-2 0-176-16,-2 2-96 0,-2 4-32 0,0-2-7712 15,0 2-1552-15</inkml:trace>
  <inkml:trace contextRef="#ctx0" brushRef="#br0" timeOffset="6943.41">5256 6872 19343 0,'-19'3'1728'0,"8"4"-1392"0,-2 7-336 0,0 8 0 16,0 7 336-16,1 4 0 0,2 3 0 0,-2 1 0 15,-2 2-336-15,4 3 0 0,-3-1 0 0,4-2 0 16,4 0 192-16,1 1-16 0,3 0-16 0,2-5 0 16,-1-12-160-16,3-4 0 0,1-4-160 0,0-5 160 15,2 0 0-15,2-3 208 0,1-5-16 0,1-4 0 16,1-6 208-16,3-5 48 0,3-4 0 0,2-4 0 16,1-3-448-16,2-5 128 0,-1-2-128 0,0 3 0 15,-2-3 0-15,0 1-176 0,0 1 16 0,-1-4 0 16,-1 1 160-16,1 1 0 0,0-1 0 0,0 2 0 0,0 3 0 15,-1 5 0-15,0 4 0 0,-2 4 0 0,-1 4 0 16,-2 2 144-16,-2 6-144 0,0 3 0 0,0 4 240 0,-1 3-64 16,-1 7-16-16,-3 4 0 0,-1 8-160 15,-2 5 192-15,-1 1-192 0,-1 5 192 0,-2 6-32 16,-1 2 0-16,1 4 0 0,-2 7 0 0,-2 8-16 0,-3-1 0 16,-4 3 0-16,-1 2 0 0,-4 5 336 0,0 0 64 15,-2-3 16-15,-3-1 0 0,-2-1 48 0,1-6 16 16,-1-4 0-16,1-7 0 0,-4-5 48 0,3-3 16 15,-6-7 0-15,2-4 0 0,0-7-304 0,1-6-64 16,-1-6-16-16,2-3 0 0,3-7-304 0,-3-3 0 0,2-6 0 16,-1-7-9648-16,1-1-2016 15</inkml:trace>
  <inkml:trace contextRef="#ctx0" brushRef="#br0" timeOffset="7541.97">6536 5509 10127 0,'0'-14'448'0,"0"14"96"0,1-11-544 0,-1 11 0 15,0 0 0-15,0 0 0 0,0 0 1728 0,0 0 224 16,0 0 48-16,0 0 16 0,0 0-1296 0,0 0-256 16,7 14-48-16,-5 1-16 0,-2 3-32 0,-2 5-16 0,-2 6 0 0,-2 3 0 15,-3 4-80-15,-1 0-16 0,-2 1 0 0,-1 1 0 16,-1 1 112-16,2-4 16 0,-1-2 0 0,2-4 0 16,0-1 192-16,2-5 64 0,2-5 0 0,0-5 0 15,2-3 144-15,5-10 48 0,0 0 0 0,0 0 0 16,0 0 48-16,-7-5 16 0,2-4 0 0,2-8 0 15,2-4-240-15,3-7-32 0,3-5-16 0,1-2 0 16,2 1-352-16,3-1-80 0,0-1-16 0,-2-1 0 16,5-1-160-16,1 0 0 0,2 1 0 0,-1 5 0 15,-4 7 0-15,0 3 0 0,-1 6-128 0,-4 3 128 16,0 7 0-16,-7 6 0 0,0 0 0 0,0 0 0 16,3 12 0-16,1 11 0 0,-8 6 0 0,1 8 0 15,-6 8 0-15,-4 2 0 0,-2 4 0 0,-4 6 0 16,-3 5 0-16,0-3 0 0,2-2-144 0,-4 3 144 15,0-2-1920 1,-3-1-336-16</inkml:trace>
  <inkml:trace contextRef="#ctx0" brushRef="#br0" timeOffset="9708.62">7417 6932 8287 0,'0'0'736'0,"0"0"-592"0,0 0-144 0,0 0 0 0,0 0 704 0,0 0 128 15,0 0 0-15,0 0 16 0,0 0-352 0,0 0-80 16,0 0-16-16,0 0 0 0,8-5 176 0,-8 5 16 16,9-4 16-16,-9 4 0 0,8-5-144 0,-8 5-16 15,8-7-16-15,-8 7 0 0,10-1 144 0,0 0 16 16,1 0 16-16,0-1 0 0,0 4 16 0,5-2 0 16,-1 0 0-16,5 1 0 0,2 1 32 0,3 1 16 15,1-2 0-15,4 4 0 0,3 0-176 0,4-1-48 16,3-1 0-16,3-1 0 0,0 0-64 0,-2 1-32 0,-3-1 0 15,0 2 0-15,0-2-96 0,-1 4-32 0,-1 3 0 0,-1 0 0 16,-1 0-224-16,0 3 128 0,-1-4-128 0,0 4 0 16,2-3 0-16,-2 1 0 0,-2-2 0 0,-3 2-8000 15,-4-3-1664-15</inkml:trace>
  <inkml:trace contextRef="#ctx0" brushRef="#br0" timeOffset="10707.32">10262 5468 12895 0,'0'0'576'0,"5"-13"112"0,1-1-560 0,1 1-128 0,0 3 0 0,0 0 0 16,-2 2 1168-16,1 1 208 0,-1-1 32 0,-5 8 16 15,0 0-288-15,0 0-64 0,0 0-16 0,0 0 0 16,0 0-528-16,0 0-96 0,0 0-32 0,0 0 0 0,4 10-144 0,-3 4-48 16,-2 1 0-16,-2 4 0 0,0 4 16 0,-3 5 0 15,-1-1 0-15,-1 6 0 16,-1 4-48-16,0 2-16 0,-1 3 0 0,1 0 0 0,0 5-160 0,2-1 192 15,-1 0-192-15,3-6 192 0,0-2-192 0,0-1 0 16,1-1 0-16,2-2 0 0,-1-2 160 0,2 1-160 16,1-5 192-16,0 0-192 15,1-3-1344-15,-1 2-384 0</inkml:trace>
  <inkml:trace contextRef="#ctx0" brushRef="#br0" timeOffset="10995.33">9481 6854 25791 0,'2'-18'1152'0,"4"10"224"0,4 0-1104 0,5 2-272 0,7-3 0 0,5 4 0 31,4 0-336-31,4-3-128 0,2 4-32 0,3-1 0 0,4-1 496 0,4 2 0 0,5 0 128 0,2 0-128 16,-2 5 0-16,1 1 0 0,-2-2 0 0,0 1 0 15,-1 0-128-15,1 2-144 0,0-2-32 0,-2 3 0 16,-1 2 0-16,1-2 0 0,-2-3 0 0,-2 3 0 16,-3 3-496-16,-2-1-96 15,-3 2-32-15,-4 2 0 0</inkml:trace>
  <inkml:trace contextRef="#ctx0" brushRef="#br0" timeOffset="11477.13">10086 7157 20271 0,'-5'-9'1792'0,"5"9"-1424"0,-4-8-368 0,4 8 0 16,-2-9 736-16,2 9 80 0,0 0 16 0,0 0 0 15,0 0-576-15,-4 9-96 0,-1 1-32 0,0 8 0 16,1 8-128-16,-5 4 160 0,0 7-160 0,-2 5 160 16,-4 9-160-16,-3 2 0 0,-1 2 144 0,0 5-144 15,-2 4 0-15,2 4 0 0,2 0 0 0,3 0 128 16,2-2-128-16,4-5 128 0,3 0-128 0,3-5 128 0,1-7-128 0,2-5 0 15,4-5 128-15,3-5-128 0,2-3 288 16,1-4-16-16,1-5 0 0,0-3 0 0,1-2 176 0,2-4 16 16,3-2 16-16,0 2 0 0,0-6-304 0,-1 2-176 15,3-4 192-15,1-3-192 16,1-2-464-16,2-3-208 0,1-2-32 0,-4-4-10896 16</inkml:trace>
  <inkml:trace contextRef="#ctx0" brushRef="#br0" timeOffset="11699.53">9494 7917 28559 0,'-11'-10'2544'15,"11"10"-2032"-15,-4-10-512 0,5 3 0 0,5 0 960 0,7 1 112 0,4 1 16 0,6-4 0 16,1 2-656-16,6-3-128 0,7 1-32 0,5-1 0 15,4 3 80-15,7 3 16 0,7-2 0 0,3 1 0 16,1 0-368-16,0-1 0 0,-1 1-160 0,2 1 160 31,0-1-2032-31,1-3-288 0,0 2-64 0</inkml:trace>
  <inkml:trace contextRef="#ctx0" brushRef="#br0" timeOffset="12329.67">12194 6479 13823 0,'-15'7'1216'0,"3"4"-960"0,-3 3-256 0,-3 8 0 15,-1 9 2736-15,1 6 496 0,2 9 96 0,2 4 32 16,0-1-2720-16,2 3-640 0,1 4 0 0,5-5 0 16,-1-5 0-16,6-3 208 0,2-6-64 0,3-5-16 15,1-6-336-15,1-3-80 0,3-7-16 0,3-5 0 16,1-8 16-16,2-5 0 0,0-8 0 0,3-3 0 15,0-6 496-15,1-6 112 0,1-2 0 0,3-5 16 16,0-2-48-16,1 0-16 0,0-2 0 0,0 1 0 16,0-1-96-16,-1 3-32 0,-1 0 0 0,-1 2 0 15,1 0 48-15,-2 0 16 0,-2 8 0 0,1 3 0 16,-1 5-80-16,0 3 0 0,0 6-128 0,-3 3 192 16,0 6 0-16,-3 6-16 0,-1 9 0 0,-2 8 0 15,-1 7-176-15,-3 7-192 0,-2 3 32 0,0 9 16 0,-3 8 144 0,-3 1 0 16,-2 6-144-16,-5 7 144 0,-5 12-208 0,-3 5 16 15,-5 1 16-15,-1 2 0 0,-3-6 176 0,1-3-192 16,-1-3 192-16,0-4-192 0,1-9 192 0,-1-10 128 16,2-7-128-16,-3-13 176 0,2-5 400 0,-1-4 64 15,3-10 32-15,0-2 0 0,0-8-32 0,-1-2-16 16,-2-6 0-16,0-4 0 0,-2-10-176 0,0-2-48 16,0-4 0-16,2-5 0 0,1-3-272 0,2-6-128 15,1-5 0-15,4 3 128 0,3 1-336 0,3 3-80 16,7 3-16-16,2 0 0 0,4 3 0 0,4 3 0 15,2 1 0-15,7 3 0 0,2 4 64 0,4 2 16 16,3 4 0-16,4 4 0 0,6 3 32 0,1 3 0 16,5 4 0-16,-1 4 0 15,1 0-400-15,3-2-80 0,1 4-16 0,1-5-11888 0</inkml:trace>
  <inkml:trace contextRef="#ctx0" brushRef="#br0" timeOffset="12710.35">14136 6807 23039 0,'-6'-7'2048'0,"2"-2"-1648"16,4 9-400-16,0 0 0 0,8-8 2016 0,4 4 320 15,7-1 64-15,3 4 16 0,0 0-1872 0,4-1-368 16,4-1-176-16,3 1 160 0,3 1 624 0,4 1 128 16,1 0 32-16,-1 1 0 15,-3-1-3344-15,0 3-672 0,-1-1-128 0,-6 2-9296 0</inkml:trace>
  <inkml:trace contextRef="#ctx0" brushRef="#br0" timeOffset="12905.33">13909 7234 29087 0,'0'0'1280'0,"0"0"272"0,10-3-1232 0,5-1-320 0,7 2 0 0,6 4 0 16,6-1 128-16,8-4-128 0,5 0 192 0,6-2-192 15,2 1 576-15,2-3 0 0,2 1 0 0,2 0 0 16,2 1-576-16,2-3 0 0,4 3-192 0,-2 0-9088 15,-3 0-1792-15</inkml:trace>
  <inkml:trace contextRef="#ctx0" brushRef="#br0" timeOffset="13333.33">17266 4985 26783 0,'0'0'1184'0,"-9"2"240"0,2 7-1136 0,2 6-288 0,-1 6 0 0,-2 8 0 16,-1 6 0-16,-1 6 0 0,0 2-176 0,-1 8 176 15,-3 5 0-15,-2 8 0 0,-1-1 0 0,-2 8 0 16,-3 8 0-16,0-4 144 0,-1 0-144 0,1-4 128 15,-1-2-128-15,1-7 0 0,2-1 0 0,1-6-176 0,1-2 176 0,3-3 0 16,2-8 0-16,3 0 0 16,1-2 0-16,1-1 0 0,2-1 0 0,0-3-192 15,2-8-1536-15,1 1-304 16</inkml:trace>
  <inkml:trace contextRef="#ctx0" brushRef="#br0" timeOffset="13627.02">16007 6920 29487 0,'9'-11'2624'0,"9"1"-2112"0,6 0-512 0,13-2 0 15,10 3 608-15,8-2 16 0,6-1 0 0,2 1 0 16,3-4-336-16,4-1-64 0,3 2-16 0,7 3 0 16,6-2-208-16,2-1 144 0,-2 2-144 15,2 1 128-15,-4 0-128 0,4 1 0 0,2-2-160 0,-6 5 160 32,-8-3-640-32,-3 5-48 0,-6-3 0 0,-4 4 0 15,-8 2-1632-15,-1 2-336 0,-4 0-64 0,-1 1-16 0</inkml:trace>
  <inkml:trace contextRef="#ctx0" brushRef="#br0" timeOffset="14148.36">16831 7500 26207 0,'-4'-11'1152'0,"4"11"256"0,0 0-1136 0,0 0-272 0,0 0 0 0,0 0 0 16,0 0 0-16,0 0 0 0,0 0 0 0,0 0 0 15,0 0 176-15,0 0-32 0,0 0 0 0,-9 10 0 16,0 2-144-16,-1 1 0 0,-3 2 0 0,-1 4 0 16,-2-1-144-16,-4 6 144 0,-5 2 0 0,1 7 0 15,0 2 0-15,0 2 0 0,1 3 0 0,0 4 144 16,2 1-16-16,0 2-128 0,5-7 192 0,2 4-64 15,4-1-128-15,-1-5 0 0,4-4 0 0,2-4-176 16,2-6 176-16,4-5 128 0,6-1-128 0,-2-3 176 0,5-5 192 16,4 0 32-16,6-2 16 0,6-1 0 0,3-4-32 15,5-1 0-15,7 0 0 0,2-2 0 0,3-2-256 0,-3 2-128 16,0-1 128-16,1 0-128 0,-2 0 128 16,1 1-128-16,-4 0 128 0,1 0-128 0,-2 0 0 0,0 2 0 15,0 1 0-15,-2-2 0 16,-2-1-320-16,-4-1-128 0,-2-1-48 0,-3 2-12608 0</inkml:trace>
  <inkml:trace contextRef="#ctx0" brushRef="#br0" timeOffset="14412.22">16181 7936 23951 0,'-5'-23'2128'0,"7"1"-1696"0,7 1-432 0,8-2 0 16,9 3 2208-16,5 2 352 0,6 0 80 0,3 2 16 16,0-1-1936-16,4 4-384 0,3 1-80 0,1 5 0 15,5 1-64-15,6 6 0 0,4 2 0 0,4 6 0 16,-3 0-368-16,4 2-80 0,-1 3 0 0,4-3-9984 15,-2 1-1984-15</inkml:trace>
  <inkml:trace contextRef="#ctx0" brushRef="#br0" timeOffset="16228.09">3341 11444 8287 0,'-6'-15'368'0,"3"5"80"0,-2 2-448 0,-1-2 0 0,0 4 0 0,4-2 0 16,2 8 2672-16,0 0 448 0,0 0 80 0,0 0 32 16,0 0-2352-16,0 0-480 0,0 0-80 0,0 0-32 15,0 0-144-15,2 13-16 0,-2 2-128 0,0 6 192 16,0 6 48-16,0 2 0 0,0 7 0 0,-1 7 0 16,-3 3-32-16,0 7 0 0,0 8 0 0,-1 3 0 15,4 5-208-15,-2 3 176 0,0 3-176 0,0 3 160 16,1-3-160-16,-3 0 0 0,1-4 0 0,-1-3 0 15,1-5 0-15,-1-6 0 0,2-10 0 0,-1-8 0 16,1-6 256-16,-1-3-48 0,0-11 0 0,1-3 0 16,0-7 352-16,0 0 64 0,3-9 16 0,0 0 0 15,0 0 64-15,0 0 0 0,0 0 16 0,-10-4 0 0,1-6-256 16,1-7-48-16,3-5-16 0,0-8 0 0,0 1-256 16,1-7-144-16,-1-5 160 0,3-3-160 15,0-5 0-15,2 0 0 0,2 1-176 0,1-1 176 0,4-2-192 16,0 1 192-16,1-6-160 0,2 2 160 0,3-2-176 15,0 1 176-15,2 0-192 0,1 1 192 0,3 0-224 0,2 3 64 16,0 2 16-16,0 3 0 0,2-1 144 0,0 6-208 16,-1 2 80-16,1 3 128 0,3 2-192 0,0 6 192 15,1 8-192-15,0 2 192 0,-3 4-160 0,0 8 160 16,4-1 0-16,0 11-144 0,-3 2 144 0,1 8 0 16,-2 4-144-16,-1 3 144 0,0 4-128 0,-3 4 128 15,-2 6-160-15,-2 1 160 0,-4 1-128 0,-6-2 128 16,-4-1 0-16,-2-4-144 0,-7-4 144 0,-4 2 0 15,-1-3 0-15,-6 3 0 0,-3-4 272 0,-7 1 96 0,-4-3 16 0,-6-1 0 16,-5-2 0-16,-3 0 0 0,-2-3 0 16,2-3 0-16,1-3-224 0,4-2-32 0,0-2-128 15,4-3 192-15,3-1-464 0,6-2-112 0,4-2 0 0,3 1-8496 16,3-2-1680-16</inkml:trace>
  <inkml:trace contextRef="#ctx0" brushRef="#br0" timeOffset="16643.28">5078 10792 16575 0,'-16'4'1472'0,"3"2"-1168"15,-2-2-304-15,-3 10 0 0,-2 4 1456 0,-1 6 224 16,-2 9 48-16,-5 10 16 0,-1 9-1360 0,-3 8-256 0,-2 2-128 0,-4 8 0 16,-4 5 288-16,0 7-32 15,0-1-16-15,4 0 0 0,4-4-112 0,3 3-128 16,4-4 176-16,4-6-176 0,6-9 128 0,4-3-128 16,4-6 0-16,5-3 0 0,3-5 0 0,4-7 0 0,2-6-192 0,4-3 48 31,1-7-496-31,4 1-112 0,3-6-16 0,5-4 0 0</inkml:trace>
  <inkml:trace contextRef="#ctx0" brushRef="#br0" timeOffset="16962.81">5449 11031 27647 0,'-14'-15'1216'15,"4"7"256"-15,3 4-1168 0,7 4-304 0,-7 7 0 0,5 4 0 0,-3 6 448 0,1 6 48 16,-3 7 0-16,0 6 0 0,-2 0-368 0,0 11-128 16,-1 7 0-16,0 4 144 0,-1 2-144 0,1 6 0 15,-1 4 0-15,-2-1 0 0,-1-3 0 0,1 1 0 16,1 1 0-16,4-7 0 0,2 0-240 0,2-8 80 15,8-7 16-15,1-6 0 0,-1-8-112 0,3-4-32 16,3-6 0-16,3-4 0 0,1-2 112 0,3-3 32 16,-3-7 0-16,1-1 0 0,0 0-64 0,3-6-16 15,0-4 0-15,1 0 0 16,-1-5-1648-16,-1-3-336 0</inkml:trace>
  <inkml:trace contextRef="#ctx0" brushRef="#br0" timeOffset="17164.16">5003 11686 13823 0,'-10'-9'1216'0,"5"1"-960"0,0 2-256 0,5 6 0 16,6-9 3440-16,8 1 640 0,6-1 128 0,8 2 16 16,4 2-3520-16,9-4-704 0,6 0-128 0,3-1-48 15,-1 2 320-15,3-2 64 0,2 3 16 0,0-1 0 16,2 0-224-16,4 4-160 0,2-1 32 0,-1 0 0 15,-1-1-1840 1,-7-6-352-16</inkml:trace>
  <inkml:trace contextRef="#ctx0" brushRef="#br0" timeOffset="17482.61">6203 10629 28735 0,'19'-9'1280'0,"0"4"256"0,8 4-1232 15,5 5-304-15,5 5 0 0,2 6 0 0,2 3-240 0,-1 3-96 16,-2 5-32-16,-1 7 0 0,-1 6 592 0,-1 6 112 0,1 2 32 0,-2 8 0 15,-2 8-128-15,-4 3-32 16,-8 3 0-16,-4 3 0 0,-7 6-16 0,-9 3 0 16,-9 0 0-16,-9-2 0 0,-10-6 144 0,-6 0 32 0,-8 4 0 15,-9 0 0-15,-8 3 64 0,-4-1 16 0,-6 4 0 0,-8-1 0 16,-10-3-640-16,0 4-128 0,-1-4-32 16</inkml:trace>
  <inkml:trace contextRef="#ctx0" brushRef="#br0" timeOffset="22182.46">8312 11842 38703 0,'-6'-14'1712'0,"6"6"352"0,5-2-1648 0,11 6-416 0,13 1 0 0,10-3 0 15,4 1-480-15,5-1-176 16,5-5-48-16,7 0 0 0,4 1 544 0,8-1 160 0,8-1 0 0,2-2 0 15,-2-2-640-15,0 3-32 16,0 0 0-16,4 1 0 0,3-2-1488 0,-5 1-288 0,-5 0-64 0</inkml:trace>
  <inkml:trace contextRef="#ctx0" brushRef="#br0" timeOffset="23416.96">3543 15084 10127 0,'0'0'448'0,"1"-11"96"0,-1-2-544 16,0-3 0-16,1 1 0 0,2-2 0 0,4 0 2976 0,1 0 480 15,0-1 112-15,0-1 16 0,3 0-2752 0,0-2-560 16,-1 2-96-16,-2 0-32 0,-3-1 0 0,0 0 0 16,1 2 0-16,-2-1 0 0,-2 1 192 0,-2 0 48 15,-2 0 0-15,2 3 0 0,-5-1-64 0,0 0-16 16,-1 6 0-16,-3 1 0 0,-4-2-304 0,-2 3 0 15,-3-3 0-15,-2 6 0 0,-2 5 0 0,-1 0 0 0,-3 3-160 16,-1 3 160-16,-2 1-160 0,-2 3 160 0,1 7 0 0,-3 1-144 16,-1-1 144-16,3 6 144 0,-1 0-16 0,3 5-128 15,-2 1 240-15,3 4-64 0,2 3-16 0,5 0 0 16,5 4 80-16,4 4 16 0,3-2 0 0,4-2 0 16,1 0-256-16,4-1 176 0,4-6-176 0,4-1 160 15,2-6-160-15,4-5-256 0,1-3 64 0,3-4 16 16,2-5-112-16,1 1-32 0,-2-5 0 0,-1-3 0 15,1-3 192-15,0-2 128 0,1-5-192 0,2-1 192 16,-1-5 0-16,3 0 0 0,1 0 192 0,0-4-48 16,0-5 48-16,3 0 0 0,-3 2 0 0,0-5 0 15,-1 2-192-15,0 2 192 0,-1-3-192 0,-2 6 192 16,-1 5-48-16,-2 1 0 0,-4 1 0 0,-3 6 0 16,-11 6 80-16,0 0 16 0,10 4 0 0,-3 6 0 15,-4 2-96-15,0 6-16 0,-3 5 0 0,-1 4 0 16,-2 9-128-16,-2 5 0 0,-3 3 0 0,-2 2 0 0,-2 2 0 15,-4 7 128-15,-2 6-128 0,-1 0 0 0,-1 3 0 0,-2-5 0 16,-2-2 0-16,0-2 0 0,0-4 256 0,-3-1-16 16,-2-5-16-16,0 2 0 0,-2-1 272 0,2-4 48 15,-1-5 16-15,-3 0 0 0,-2-2-176 0,-2-3-16 16,-2-9-16-16,0-1 0 0,-2-3-128 0,3-2-32 16,1-4 0-16,0-1 0 0,1-6-192 0,1-1 144 15,1-1-144-15,3-3 128 0,2-2-320 0,2-3-64 16,5-1 0-16,3-1-16 15,3-6-592-15,4 1-112 0,5-1-32 0,6-3-8352 16,4-4-1680-16</inkml:trace>
  <inkml:trace contextRef="#ctx0" brushRef="#br0" timeOffset="23853.98">5057 14028 26079 0,'-22'1'1152'0,"7"2"256"0,-3 3-1136 0,0 3-272 0,-1 4 0 0,-1 5 0 0,-2 2 0 0,-1 7 0 15,-2 2 0-15,-1 7 0 0,-3 6 0 0,-4 2 0 16,-3 7 128-16,-5 5-128 0,-1 5 192 0,0 6-32 16,0 8 0-16,2 4 0 0,2-3 0 0,4 7 0 15,1-1 0-15,4 1 0 0,3-4-160 0,4 1 0 16,5-8 0-16,3 0 0 0,5-10 0 0,2 0 0 15,4-7 0-15,1-2 0 0,5-7 160 0,3-3-160 16,3-6 192-16,4-4-192 0,5-1 0 0,-1-4 0 16,3-4 0-16,4-4 0 0,2-6 0 0,4-2 0 15,1-2-160-15,6-4 160 16,4-3-816-16,5-3-32 0,2-3-16 0,-2-2-6720 0,-4-5-1344 16</inkml:trace>
  <inkml:trace contextRef="#ctx0" brushRef="#br0" timeOffset="24276.16">5716 14268 23951 0,'-16'2'2128'0,"2"0"-1696"0,1 2-432 0,2 6 0 0,0 3 1152 0,1 6 128 15,-2 6 48-15,-1 5 0 0,-1 8-1104 0,0 5-224 16,-4 10 0-16,2 6 0 0,-2 4 0 0,0 2 256 15,0 3-32-15,3 3-16 0,1 6-48 0,1-3-16 16,0-3 0-16,5-3 0 0,1-4-144 0,2-3 0 16,5-3 0-16,0-10 128 0,4-4-128 0,2-7 192 15,2-4-192-15,2-5 192 0,3-1-64 0,2-7 0 0,0-1 0 16,2-2 0-16,-1-4-128 0,3-6 192 0,3 0-192 0,0-4 192 16,2-4-384-16,1-5-64 0,1 1 0 15,-1-7-16 1,-1-3-1696-16,0 0-336 0</inkml:trace>
  <inkml:trace contextRef="#ctx0" brushRef="#br0" timeOffset="24483.29">5109 15158 35071 0,'-25'-2'1552'0,"14"-1"320"0,1-1-1488 0,10 4-384 0,-4-6 0 0,4 6 0 0,0 0 128 0,14-6-128 15,3-2 128-15,4 2-128 16,7 2 272-16,8 1-16 0,3 1 0 0,4 0 0 0,2-1-256 0,3-1 160 16,4-1-160-16,3 1 128 15,0 3-128-15,3-2-256 0,2-2 64 0,0 2 16 16,-3 1-544-16,-1-1-112 16,-5 1-32-16,-3-2-14192 0</inkml:trace>
  <inkml:trace contextRef="#ctx0" brushRef="#br0" timeOffset="24821.26">6014 13910 30399 0,'0'0'1344'0,"0"0"288"0,-8-4-1312 0,8 4-320 0,0 0 0 0,6 12 0 16,2 3 0-16,3 3 0 0,3 3 0 0,3 10-192 16,0 3 336-16,2 5 64 0,2 3 16 0,3 8 0 15,2 2-96-15,0 4-128 0,-3 4 176 0,0 2-176 16,-1 4 160-16,-3 2-160 0,-3 4 128 0,-4 0-128 16,-5-2 0-16,-3-2 128 0,-1-1-128 0,-4-5 0 15,-3 2 256-15,0-7-48 0,-2-4 0 0,-5-2 0 16,0-1 48-16,-4-4 16 0,-4-1 0 0,-2-5 0 0,0-5-272 15,-3 0 0-15,-2-5 128 0,2-6-128 16,-3-1-256-16,1-4-128 0,0-3 0 0,1-5-9296 16,3-7-1856-16</inkml:trace>
  <inkml:trace contextRef="#ctx0" brushRef="#br0" timeOffset="25242.89">7020 14648 25791 0,'0'0'2304'0,"0"0"-1856"0,0 0-448 0,0 0 0 16,0 0 1280-16,0 0 176 0,0 0 16 0,16-2 16 15,-2-6-848-15,7 6-160 0,2 2-32 0,4-2-16 16,3 2-16-16,6-1 0 0,5-1 0 0,2-1 0 16,0 3-288-16,2 1-128 0,-2 1 0 0,0-1 128 0,4 3-128 0,0-2 0 15,0 1-160-15,1 1 160 16,2-2-672 0,1-1-32-16,1 3-16 0,-6-1 0 0,-6-1-2256 0,-4 0-448 0</inkml:trace>
  <inkml:trace contextRef="#ctx0" brushRef="#br0" timeOffset="25442.11">7257 15253 32255 0,'0'0'2864'0,"0"0"-2288"15,11-1-576-15,7 1 0 0,10 3 1104 0,4-2 112 0,2-2 32 0,4 1 0 16,3-4-704-16,5-1-144 0,5 0-16 15,3 0-16-15,6-4-160 0,4 0-16 0,3-4-16 0,-1 0 0 32,-2 1-1200-32,-2-5-256 0,0-3-32 0,-2-2-9360 0,1 1-1872 15</inkml:trace>
  <inkml:trace contextRef="#ctx0" brushRef="#br0" timeOffset="26154.67">8436 10788 3679 0,'0'0'320'0,"0"0"-320"16,0 0 0-16,0 0 0 0,0 0 3072 0,0 0 560 15,0 0 96-15,0 0 32 0,0 0-2272 0,0 0-448 16,0 0-80-16,0 0-32 0,0 0 80 0,0 0 16 16,7-5 0-16,-7 5 0 0,11-7-128 0,-1 3-32 15,4 1 0-15,0 2 0 0,2-3 32 0,5 0 0 16,3 3 0-16,7 0 0 0,1 1-64 0,3-2 0 16,5 2 0-16,4 2 0 0,3-1-528 0,2 2-112 15,-1 0-32-15,-2-1 0 0,-3-2-160 0,-1 1 0 0,0 0 0 16,-4-1 0-1,1 1-1360-15,-2 1-160 0,-1-1-16 0</inkml:trace>
  <inkml:trace contextRef="#ctx0" brushRef="#br0" timeOffset="35250.01">10990 10889 11967 0,'0'0'1072'0,"-10"-5"-864"0,-3 1-208 0,4 1 0 16,-1 1 544-16,1-1 64 0,0-2 16 0,1 2 0 15,-3 2 80-15,0 1 0 0,-2 0 16 0,-1 0 0 16,0 1 176-16,-1 1 48 0,-2 0 0 0,1 3 0 16,-2-2-240-16,0-2-32 0,-2 3-16 0,0 1 0 15,-1 1 48-15,2-2 16 0,0 3 0 0,4 0 0 16,2 0-16-16,3 2 0 0,1-4 0 0,3 1 0 16,6-6-176-16,0 0-32 0,-3 9-16 0,3-9 0 15,0 0-176-15,0 0-48 0,13 5 0 0,5 1 0 16,3 1 16-16,5-5 0 0,2-3 0 0,2 0 0 15,2-1-32-15,6 1-16 0,0-3 0 0,4 0 0 16,3 1-96-16,-3-1-128 0,-2-4 176 0,1 3-176 0,-2-1 192 0,1-1-64 16,-1 2 0-16,-1 3-128 0,-2-2 192 15,-3 3-192-15,-2 1 192 0,-2 0-192 0,-1 0 192 0,-4 1-192 16,-1 0 192-16,-5 2-192 0,-7-3 0 0,0 1 0 16,-11-1 0-16,0 0-144 0,0 0 144 0,0 0 0 15,0 0 0-15,0 0 0 0,-8 13 0 0,-5-8-128 16,-6-3 128-16,-4 2 0 0,-3 3 0 0,-4-4 0 15,-4-1 0-15,-4 3-128 0,-4 4 128 0,-2-3 0 16,0 2 0-16,-2-3 0 0,-2-1 0 0,-4 1 0 16,-2 1 0-16,2-2 0 0,5-2 0 0,-1 1 0 0,3-4 0 15,5-1 0-15,4 0 0 0,6 0 128 0,4-3-128 16,3-1 128-16,5 1-128 0,3 1 0 0,1-2 0 0,3 1 0 16,-1 1 0-16,6 0 0 0,1-2 0 15,5 6 128-15,0 0-128 0,0 0 0 0,8-9 0 0,2 1 0 16,2 3 0-16,6 3 0 0,3-2 0 0,4 3-128 15,3-1 128-15,5 2 0 0,4 0 0 0,4 2 0 16,2 0 0-16,5 1 0 0,2-3 0 0,2 0 0 16,0 1 0-16,0-1 0 0,-4-1 0 0,2 1 0 15,-1 0 0-15,-2-2 0 0,-1 0 0 0,-1-3 0 16,-2 1 144-16,-2-1 16 0,-5 1 0 0,-2-2 0 16,-7 1-32-16,-4 2 0 0,-4-1 0 0,-5 3 0 15,-3 1-128-15,-11 0 128 0,0 0-128 0,0 0 128 16,0 0-128-16,0 0 128 0,-13 2-128 0,-6 1 128 0,-7 1 0 15,-5 1 0-15,-8 1 0 0,-4-1 0 0,-5 4-128 16,-4-2 0-16,-3 0 0 0,-1 3-176 0,-1-1 176 0,0 1 0 16,-2-3 0-16,3-1 0 15,6-2 0-15,6 0 0 0,6-3 0 0,6 2 128 0,6-5-368 0,4 2-64 16,4 2-16-16,6 1 0 16,3 0-1920-16,9-3-400 15</inkml:trace>
  <inkml:trace contextRef="#ctx0" brushRef="#br0" timeOffset="35745.07">12589 10009 23039 0,'-11'-5'1024'0,"2"2"192"0,0 2-960 0,9 1-256 0,-6-1 0 0,6 1 0 16,0 0 1248-16,0 0 208 0,-7 8 32 0,3 3 16 0,3-2-800 0,-1 4-144 15,0 1-48-15,2 2 0 0,0 3-128 0,0 1-48 16,-1 6 0-16,-3 6 0 0,0 5-128 0,-1 2-16 15,-1 3-16-15,0-1 0 0,1 1 112 0,-3-1 32 16,2-2 0-16,-1 0 0 0,0-1-192 0,0-2-128 16,1-3 192-16,1-3-192 0,-2-6 128 0,1 2-128 15,0-5 0-15,2-1 0 0,-1-3 0 0,4 0-224 0,-2-4 32 16,2-2 16 0,0 0-528-16,1-11-128 0,0 0 0 0,0 0-8448 0,0 0-1696 0</inkml:trace>
  <inkml:trace contextRef="#ctx0" brushRef="#br0" timeOffset="36145.68">13662 9864 21599 0,'0'0'960'0,"0"0"192"0,-10 8-928 0,2-2-224 0,1 4 0 0,-1 2 0 0,-2 3 416 0,-2 4 32 16,-2 1 16-16,-3 3 0 0,-2-2 368 0,-2 0 80 15,-2 6 16-15,-2 5 0 0,-3 5-224 0,0 7-64 16,-1 2 0-16,-4 3 0 0,-4 5-176 0,0 3-32 15,0 4-16-15,-4 3 0 0,-4 8-64 0,-2 6-16 16,-3 2 0-16,0 5 0 0,0-8-144 0,-1 3-48 16,-1-5 0-16,2 2 0 0,2-1 48 0,-1-2 16 15,1-7 0-15,0-1 0 0,-2-1-32 0,5-7-16 16,0-4 0-16,4-3 0 0,3-6-160 0,4 2 128 0,2-6-128 16,4-2 128-16,3-3-128 0,3-5-224 0,3-3 48 15,3-7 16 1,2-1-528-16,1-3-96 0,4-8-32 0,3-1-8512 0,6-8-1696 0</inkml:trace>
  <inkml:trace contextRef="#ctx0" brushRef="#br0" timeOffset="36844.33">13895 10660 3679 0,'-9'-3'320'0,"0"3"-320"0,-1 3 0 0,2-1 0 16,8-2 5264-16,-9 8 992 0,2 0 192 0,7-8 32 15,-8 11-5040-15,3 3-1008 0,0 0-208 0,0 1-32 16,0 3-32-16,-1 1 0 0,1 2 0 0,0 1 0 15,0 3-160-15,-1-1 0 0,-2 1 0 0,-1 6 0 16,0 2 0-16,-1 1 0 0,-1 2 0 0,-2 0 0 16,-1 3 0-16,-2 0 0 0,-5 3 0 0,1 1 0 15,1 7 128-15,0-3 64 0,-3 0 0 0,2 1 0 0,1-2 320 0,2-2 64 16,2-6 0-16,1 1 16 0,3-3 80 0,3-4 16 16,3-5 0-16,5 0 0 0,0-5-368 15,6 0-80-15,2-4-16 0,5-2 0 0,2-2-224 0,4 0 0 16,3-2 0-16,4-5 0 0,5 0-208 0,2-2 16 15,1-3 0-15,0-2 0 0,2-1 64 0,2 0 128 16,2 0-208-16,0-2 80 0,-2 1 128 0,2 0 0 16,-2 0 0-16,0-1 0 0,0 2-176 0,0-3 176 15,0-2-208-15,-2 1 80 16,-5 0-1408-16,-4-6-256 0,-1-1-64 0</inkml:trace>
  <inkml:trace contextRef="#ctx0" brushRef="#br0" timeOffset="37135.53">13347 11198 29423 0,'-18'-14'1296'0,"7"8"288"0,2-1-1264 0,4 0-320 0,2 4 0 0,3 3 0 16,0 0 336-16,0 0 16 0,8-8 0 0,2 3 0 16,3 1 144-16,4-1 16 0,5 0 16 0,3 2 0 0,6 0-304 0,3 3-64 15,3 0-16-15,6 0 0 0,4 2-144 0,2 1 0 16,-2-2 0-16,1 5 0 0,3 1 0 0,1 3 0 16,0-3-160-16,7 6 160 15,5 0-2480-15,4 3-400 16</inkml:trace>
  <inkml:trace contextRef="#ctx0" brushRef="#br0" timeOffset="44364.59">9561 13665 11967 0,'0'0'528'0,"-7"-4"112"0,-2-3-512 0,0 1-128 0,0-3 0 0,3 3 0 0,6 6 1408 0,-7-6 240 0,1-5 48 0,1 6 16 16,0-2-1024-16,1 0-208 0,0 1-32 0,0-2-16 15,1 1 192-15,3 7 32 0,-5-5 16 0,5 5 0 16,0 0 0-16,0 0 0 0,-6-7 0 0,6 7 0 16,0 0-96-16,0 0 0 0,0 0-16 0,-7 12 0 15,0 3-240-15,2 1-32 0,2 4-16 0,-1 2 0 16,1 8-80-16,-2 0-32 0,-4 4 0 0,4 7 0 15,-3 1 96-15,2 3 0 0,-1 3 16 0,-2-1 0 16,-3-5-16-16,1 0-16 0,-2 1 0 0,2-6 0 16,0-3 48-16,3-6 16 0,0-1 0 0,2-6 0 15,-3 0-304-15,5-3 0 0,0-4 0 0,1 0 0 16,1-6-384 0,2-8-176-16,0 0-32 0,0 0-16 0,0 0-1952 0,0 0-400 0</inkml:trace>
  <inkml:trace contextRef="#ctx0" brushRef="#br0" timeOffset="44767.85">10524 13576 22111 0,'0'0'1968'0,"0"0"-1584"0,-9-4-384 0,9 4 0 16,0 0 896-16,0 0 80 0,-9 2 32 0,2 5 0 16,2 4-816-16,-2 1-192 0,-2 3 0 0,-3 4 0 15,1 6 128-15,-6 1 16 0,-2 4 16 0,-3 5 0 16,-4 1 48-16,-2 10 16 0,-4 5 0 0,-2 8 0 15,-3 3 16-15,-1 5 0 0,-1 2 0 0,-2 6 0 16,-4 2 32-16,-5 6 16 0,-6-2 0 16,-3 1 0-16,2-5 32 0,-3 2 0 0,1-3 0 0,-4-2 0 15,4 1 128-15,-1-1 16 0,-3-2 16 0,1-3 0 16,1-4-64-16,5-6-16 0,8-3 0 0,6-2 0 16,5-7-176-16,7-5-32 0,3-7-16 0,7-4 0 15,6-8-1712 1,3-4-320-16,5-8-80 0</inkml:trace>
  <inkml:trace contextRef="#ctx0" brushRef="#br0" timeOffset="45370.95">10618 14599 18431 0,'0'0'816'0,"0"0"160"0,-13 2-784 0,3 4-192 0,2 0 0 0,1 3 0 16,-1 1 2000-16,0 4 368 0,2 1 64 0,-2 3 0 0,1 1-1904 0,-1 3-384 16,-1 1-144-16,0 6 0 0,-1 3 144 0,1 3-144 15,-2 2 0-15,-3 4 144 0,-3 4-144 0,3 4 0 16,0 2 0-16,2 1 128 0,-1 1 16 0,1-3 0 16,2-3 0-16,3 1 0 0,0 0-16 0,3-2-128 15,2 1 192-15,-2-4-64 0,3 3-128 0,3-5 0 16,1-3 0-16,1-5 128 0,1-1 16 0,4-8 0 15,0-1 0-15,3-4 0 0,0-7 48 0,2 1 16 16,2 0 0-16,3-3 0 0,2-1-32 0,2-4-16 16,-1 1 0-16,1 1 0 0,-1-5-160 0,1-2 0 15,1 2 0-15,0-2 128 0,0-2-128 0,-1-2 0 0,0-2 0 0,-1-2 0 32,2 2-560-32,-3-5-32 0,-2-1-16 0,-1 1-8096 15,-1-6-1600-15</inkml:trace>
  <inkml:trace contextRef="#ctx0" brushRef="#br0" timeOffset="45613">10088 15069 26719 0,'-9'-2'2368'0,"9"2"-1888"16,0 0-480-16,0 0 0 0,0 0 1792 0,0 0 256 16,14 6 48-16,4-1 16 0,2-4-1696 0,8 4-416 15,4 3 0-15,8-3 0 0,7 0 144 0,8-3-144 16,5-2 160-16,3 3-160 0,3 0-192 0,6-3-128 16,4-3-16-16</inkml:trace>
  <inkml:trace contextRef="#ctx0" brushRef="#br0" timeOffset="50214.35">14223 9315 6447 0,'0'0'272'0,"0"0"80"0,-8-8-352 0,3 3 0 0,5 5 0 0,0 0 0 0,-1-11 1616 0,2 3 256 16,1-4 48-16,2 3 16 0,0-3-848 0,2 3-192 16,2-2-16-16,1-1-16 0,1 5-176 0,2-5-48 15,0 0 0-15,4 0 0 0,0-2-96 0,3 3-32 16,5 1 0-16,2-1 0 0,-1 4-144 0,3-1-48 16,0 4 0-16,4 2 0 0,-2 1-320 0,5 3 0 15,-1 3 0-15,0 4 0 0,1 0 0 0,-4 2 0 16,0 5 0-16,-3 0 0 0,0 1 0 0,-3 3 0 15,-1 0 0-15,2 0 0 0,-1-1 0 0,2 1 0 0,-2 2 0 0,0 2 0 16,0-1 0-16,-1 5 0 0,0-3 128 0,0 3-128 16,1-4 192-16,-1 5-16 0,-1-2-16 0,-2 3 0 15,0-3-160-15,-4 5 160 0,-1 1-160 0,-1 5 160 16,-2 0 80-16,-1 0 16 0,0 1 0 0,-2 5 0 16,-1 4-48-16,0-1 0 0,-4 2 0 0,1 1 0 15,0 0-80-15,-3 1-128 0,0 2 176 0,-3 1-176 16,-2-1 176-16,-2 6-176 0,-1-1 160 0,-2-1-160 15,-3 3 176-15,-3 2-176 0,-2-2 192 0,-1 2-192 16,1-3 176-16,1 0-176 0,0 2 160 0,3-3-160 16,-1-2 160-16,3-2-160 0,2-2 160 0,0 3-160 15,2 0 176-15,1 1-176 0,2-2 192 0,1 5-192 16,1-1 128-16,0 1-128 0,1-2 0 0,1 1 0 16,2-2 128-16,3 0-128 0,2 1 144 0,2 2-144 0,3-1 0 15,2-3 128-15,4-4-128 0,4-4 0 0,1 1 0 16,2-2 0-16,0-2 128 0,3-2-128 0,3 5 0 0,1-9 0 15,1-3 128-15,-1-2-128 0,-1-5 0 0,0-1 0 16,1-10 0-16,-2-1 0 0,3-5 176 0,-2 2-176 16,0-3 192-16,-3-5-192 0,-1 0 224 0,-2-2-64 15,-3 0-16-15,2 1 0 0,-7-3 0 0,0 1 0 16,-4-2 0-16,-1 2 0 0,-1 5-16 0,-3-1 0 16,-10-6 0-16,8 5 0 0,-3 4 128 0,-4-1 32 15,-4 3 0-15,-2-1 0 0,-2 3-96 0,-7 3-32 16,-2 4 0-16,-3 0 0 0,-4 4-160 0,-6 4 128 15,-1 6-128-15,-5 2 128 0,-1 1-128 0,-3 1 0 16,1 1 0-16,0 3 128 0,0 0-128 0,1 6 0 0,2-2 0 16,-2 3 0-16,-1 0 0 0,2 3 0 15,3 4 0-15,-1 4 0 0,-2 2 0 0,3 0 0 0,1 5 0 16,0-1 0-16,-1 1 0 0,7 3 0 0,0 1 0 0,3 4 0 16,3 5-144-16,1-5 144 0,2 0 0 0,5 1 0 15,-1-2 0-15,2 1 0 0,-1-1 0 0,3-3 0 16,3-1 0-16,1 0 0 0,1-3 0 0,1 4 0 15,1-1 0-15,1-1 0 0,1-2 0 16,0 1 0-16,1-3 0 0,1 1 0 0,-2 1 0 0,0-2 0 16,0-2 0-16,0 2 0 0,0-4 144 0,-1-1-144 15,0-2 352-15,-2-2-16 0,0 0 0 0,-4-2 0 16,0 0 128-16,-2 0 32 0,-4-1 0 0,-1-2 0 0,-3-3 144 16,-3 1 48-16,-3-1 0 0,-4-2 0 15,-3-2-112-15,-6-3 0 0,-4 2-16 0,-5-5 0 0,-4-1-144 16,-5 0-32-16,-3-3 0 0,-5 2 0 0,-3-2-208 15,-9 0-48-15,-8-3-128 0,-11 2 192 0,-1 0-400 16,-2 1-96-16,1 1-16 0,0-4 0 16,-1-3-640-16,13 0-128 0,9-5-16 15,10-4-16-15,8-5-1408 0,12-9-288 16</inkml:trace>
  <inkml:trace contextRef="#ctx0" brushRef="#br0" timeOffset="50953.13">17526 10366 16575 0,'-11'-7'1472'0,"3"4"-1168"0,1 1-304 0,-2-2 0 15,0 1 1328-15,9 3 208 0,-10-2 32 0,1 0 16 16,-1 2-736-16,-2 2-144 0,-1 0-16 0,-1 5-16 16,-2-1-128-16,-4 7-32 0,-5 2 0 0,-1 4 0 15,-2 4-304-15,-2 2-64 0,0 4-16 0,1 6 0 16,1-3-128-16,1-1 0 0,3 2 0 0,4 4 0 16,2 3 0-16,3-2 128 0,3-1-128 0,3 1 0 15,3-5 0-15,3 4 0 0,2 1 0 0,4-1 0 16,0-2 0-16,5 0 0 0,2-2 128 0,0-4-128 15,6-1 0-15,0-7 0 0,2-2 0 0,2-5 128 16,4-2-128-16,6-7 0 0,4-5 0 0,7-4 0 0,1-5-256 0,3-5-96 16,2-3-16-16,2-5-11424 15</inkml:trace>
  <inkml:trace contextRef="#ctx0" brushRef="#br0" timeOffset="51845.95">18279 10534 4607 0,'-7'-13'400'0,"0"3"-400"16,-5-3 0-16,1-2 0 0,1 5 5760 0,1 2 1056 0,-1 3 224 0,0-1 32 15,-1 2-5600-15,0 3-1136 0,-3 2-208 0,-3 3-128 16,-2 1 0-16,-2 4 0 0,-3 6 0 0,-2 3 0 16,-2 2 0-16,1 8-160 0,1 2 16 0,0 1 0 15,1 4-16-15,1-1 0 0,3 0 0 0,5 1 0 16,3-4-160-16,6-1-48 0,4-4 0 0,3-4 0 31,3-3-416-31,4-5-96 0,5-9-16 0,2-1 0 0,0-2 640 0,1-4 256 0,3-6-192 0,1-6 192 16,0-4 464-16,1-3 224 0,3-6 32 0,1-2 16 15,0-5 96-15,2 1 32 0,-1-2 0 0,-1 3 0 16,0-1-272-16,-4 3-48 0,-1 1-16 16,-2 2 0-16,0 0-272 0,-4 4-48 0,-4 3-16 0,-3 2 0 15,-4 2-192-15,-2 2 0 0,-2 1 128 0,-6 5-128 16,-3-1 0-16,-3 6-192 0,-3 1 48 0,-2 5 0 0,-1 1-112 15,0 2-32-15,-2 2 0 0,3 4 0 16,1 0 80-16,4 1 16 0,1-2 0 0,3-2 0 16,3-1-224-1,7-8-32-15,-5 5-16 0,5-5 0 0,0 0-48 0,0 0-16 0,0 0 0 0,14-2 0 0,-1-3 400 16,1-2 128-16,4-1 0 0,4-2 0 0,-2 2 0 0,4-2 176 16,1 2 0-16,0 1 0 0,2 3 64 0,-1 3 16 15,1-1 0-15,0 4 0 0,-1-1-64 0,1 4-16 16,-1 4 0-16,-2 0 0 0,-7 6-176 0,0 3 0 15,-2 1 144-15,-3 6-144 0,-5 1 0 0,-2 3 0 16,-1-2 0-16,-3 2 0 0,-2 3 0 0,-1-6-192 16,-3 4 192-16,2-7-192 0,-1-3 192 0,0-5 0 15,1-1-144-15,-1-5 144 0,4-9 0 0,0 0 0 0,0 0 128 16,0 0-128-16,0 0 272 0,0 0-16 0,0-9-16 0,5-1 0 16,1-1-240-16,1-3 144 0,3 0-144 0,1 0 128 15,2-3-128-15,1 4 0 0,1 2 0 0,0 3 0 16,-1 1 0-16,0 3 0 0,0 3-128 0,0 1 128 15,-1 5 0-15,2 4 0 16,-2 1 0-16,1 4 128 0,0 2-128 0,0 2 0 0,2 1 0 0,-2 1 0 16,2 1 0-16,-1-2 0 0,1-1 0 0,1-3 0 15,-2-2 0-15,1-7 0 0,-1-1 0 0,5-5 0 16,-1-4 0-16,2-3 0 0,-1-6 224 0,4-6-64 16,1-5 32-16,3-7 0 0,3-2 0 0,-1-2 0 15,1-5-192-15,-1 1 0 0,1-2-160 0,-3-1 160 16,-1 1 0-16,-2 1 0 0,0-1 0 0,1-1 0 15,-3-5 0-15,0 1 0 0,-1-2 0 0,0 1 0 0,-2-3 144 16,3 0 32-16,-4-4 0 0,2 1 0 0,-3-1-48 16,-2 0-128-16,-1-5 192 0,1 2-64 0,-1 6 128 0,-1 2 0 15,-1 0 16-15,-2 7 0 0,-1 4-48 0,-1 4-16 16,-1 1 0-16,-3 5 0 0,-1 5-208 0,-3 7 0 16,1 4 128-16,-2 12-128 0,0 0 0 0,0 0 0 15,-9 4-144-15,1 6 144 0,-4 9-224 0,-1 10 48 16,-2 7 16-16,0 5 0 0,-3 6 160 0,0 5-160 15,1 4 160-15,-1 5-160 0,0 2 160 0,0 3 0 16,2 3 0-16,2 4-128 0,0-2 128 0,2 2 0 16,1 0-144-16,3-8 144 15,4-8-512-15,3-8-48 0,0-5 0 0,2-9 0 16,3-7-1168-16,-2-5-256 0,3-5-32 0</inkml:trace>
  <inkml:trace contextRef="#ctx0" brushRef="#br0" timeOffset="52060.02">19066 10001 34607 0,'-8'-14'1536'0,"8"14"320"0,0-7-1488 0,6-1-368 0,4 2 0 0,4 1 0 15,2-4 0-15,4 1 0 0,3-3-160 0,5 2 160 16,4-1 0-16,7 2 0 0,6-2 192 0,3 2-48 15,4-2-400-15,1 4-64 0,0-2-32 0,0 4 0 16,2 2-2272-16,-2 2-464 0</inkml:trace>
  <inkml:trace contextRef="#ctx0" brushRef="#br0" timeOffset="52304.37">20619 10220 15663 0,'0'0'688'0,"0"0"144"0,0 0-656 0,-3 15-176 0,3 6 0 0,3 4 0 0,1 0 4480 0,-3 6 848 0,0-3 176 0,-1 5 48 15,-1 4-4448-15,1-2-880 0,-1 1-224 0,-2 2 0 16,1 3-128-16,-1 0-80 0,1-5-16 0,-1 0 0 31,-1-3-832-31,3-8-160 0,-3-3-48 0,2-8-8304 0,2-14-1664 0</inkml:trace>
  <inkml:trace contextRef="#ctx0" brushRef="#br0" timeOffset="52495.3">20595 9745 13823 0,'-28'-28'1216'0,"6"11"-960"0,-5-2-256 0,3 1 0 0,4 4 5200 0,6 4 1008 15,5 1 192-15,0 3 32 0,4-3-5200 0,5 9-1040 16,-6-9-192-16,2 0 0 16,4 9-1120-16,0 0-160 0,0 0-48 0,5-7-13712 0</inkml:trace>
  <inkml:trace contextRef="#ctx0" brushRef="#br0" timeOffset="52805.88">22385 9370 37727 0,'-3'-24'1664'16,"2"12"352"-16,-1-1-1616 0,1 1-400 0,-1 2 0 0,-2-1 0 0,-1 4 0 0,-3-2 0 0,-3 4 0 0,-2-3 0 16,-1 3 0-16,-4 4 0 0,0 3 176 0,-6 7-176 15,-1 3 0-15,-3 5-192 0,-4 8 16 0,-4 3 0 16,-3 7-144-16,-4 5-48 0,-2 4 0 0,3 4 0 16,3 1 208-16,1 10 160 0,1 5-208 0,3 6 80 15,3 4 128-15,3 2-192 0,4 1 192 0,4 1-192 16,3-1 192-16,4-4-128 0,5-6 128 0,1-2-128 15,5-1-144-15,0-7-32 0,2-3 0 0,3-8 0 16,2-3-1328 0,3-4-272-16,1-5-48 0</inkml:trace>
  <inkml:trace contextRef="#ctx0" brushRef="#br0" timeOffset="53003.36">21401 10357 34095 0,'0'-15'3024'0,"5"10"-2416"16,5-3-480-16,12 3-128 0,11 3 960 0,10-2 160 15,10-1 32-15,7-2 16 0,5 4-912 0,7-4-256 16,6 4 0-16,3-1 0 0,4 2 0 0,2 1 0 16,0 2 128-16,2 2-128 15,3 1-1760-15,-4 3-384 0,-3-2-80 0</inkml:trace>
  <inkml:trace contextRef="#ctx0" brushRef="#br0" timeOffset="53610.93">17658 12611 25791 0,'-14'0'2304'0,"4"2"-1856"0,-1 4-448 0,1 4 0 16,0 5 864-16,1 5 80 0,-2 10 16 0,1 3 0 16,-1 6-768-16,-3 3-192 0,-3 6 0 0,1 4 0 15,-1 4 160-15,0 2-160 0,-1 3 192 0,0 2-192 16,-1 1 272-16,2-2-48 0,3 0-16 0,2-1 0 15,1-5 304-15,4-2 48 0,4-5 16 0,3-7 0 16,4-3-112-16,4-4-16 0,2-3 0 0,1-7 0 16,1 0-272-16,2-3-176 0,2-3 192 0,3-4-192 15,2-6 0-15,3 0 0 0,5-9 0 0,0-2-192 16,4-9-528 0,0-3-112-16,0-3 0 0,3-5-8768 0,1-3-1728 0</inkml:trace>
  <inkml:trace contextRef="#ctx0" brushRef="#br0" timeOffset="53808.65">17220 13457 31327 0,'-20'-2'2784'0,"8"1"-2224"0,5-2-560 0,7 3 0 0,0 0 1232 0,0 0 144 15,15-1 32-15,6-3 0 0,6-1-1120 0,6 0-288 0,9-1 0 0,6-8 0 16,6-3 320-16,9-2-16 0,7 0-16 0,5-4 0 15,5-2-288-15,2 0 0 0,-2-1 0 0,-1 2-144 32,-3 3-1936-32,-4 2-384 0,-3 3-80 0</inkml:trace>
  <inkml:trace contextRef="#ctx0" brushRef="#br0" timeOffset="54156.19">18968 13227 29599 0,'0'0'1312'0,"0"0"272"0,0 0-1264 0,0 0-320 0,0 0 0 0,0 0 0 0,11 3 320 0,6-3 0 15,3-4 0-15,8 2 0 0,4-2 128 0,5 0 16 16,2-5 16-16,7 4 0 0,2 1-288 0,3-3-64 16,2-1-128-16,1-1 192 0,-2 0-192 0,-1 0 0 15,-2 2 0-15,-3 2 0 16,-1-3-352-16,-6 4-64 0,-2 2-16 0,-4-1 0 15,-4 0-2256-15,-5 2-464 0</inkml:trace>
  <inkml:trace contextRef="#ctx0" brushRef="#br0" timeOffset="54361.17">18659 13609 24879 0,'0'0'1088'0,"0"0"256"0,0 0-1088 0,18-2-256 0,6-3 0 0,9 4 0 16,9-1 1872-16,7-2 320 0,7-1 64 0,5-4 16 16,2 0-1296-16,5-4-256 0,5-2-48 0,5 1-16 15,6 0-352-15,-1-3-80 0,-3 1-16 0,-1-1 0 16,-4 2-720 0,-4-1-160-16,-2 0-32 0,-6 1-9584 0,-3-1-1920 0</inkml:trace>
  <inkml:trace contextRef="#ctx0" brushRef="#br0" timeOffset="54683.44">19606 12361 34095 0,'-12'6'1504'0,"7"5"320"0,0 3-1456 0,3 10-368 0,-3 10 0 0,0 11 0 16,-3 12 272-16,-2 8-16 0,-4 12 0 0,-3 1 0 16,-3 9 320-16,-3 1 64 0,-4 2 16 0,-3 3 0 15,-3 1-320-15,-3 2-64 16,-2 1-16-16,0-2 0 0,0 0-256 0,0-6 160 0,1-3-160 15,4-6 128 1,0-5-512-16,3-4-96 0,5-5-32 0,2-10 0 16,3-3-2048-16,5-11-400 0,2-2-96 0</inkml:trace>
  <inkml:trace contextRef="#ctx0" brushRef="#br0" timeOffset="55489.24">21164 12396 15663 0,'-4'-15'1392'0,"3"6"-1120"15,-4-4-272-15,1 1 0 0,0 3 1728 0,1 1 272 16,3 8 64-16,-7-5 16 0,-2 4-1152 0,-2 2-224 15,-3 3-64-15,-5 7 0 0,-5 3-256 0,-4 7-48 16,-4 3-16-16,-6 9 0 0,-2 6-112 0,-2 9-16 0,1 7-16 0,-1 2 0 16,-2 8 80-16,2 2 0 0,6 8 16 0,3 2 0 15,2-2 128-15,8-3 32 0,5-4 0 0,4-7 0 16,7-4-16-16,7-5 0 0,6-4 0 0,7-5 0 16,3-7-80-16,7-7-16 0,6-3 0 0,8-12 0 15,8-3 144-15,8-10 32 0,8-7 0 0,9-9 0 16,8-9-176-16,2-9-48 0,2-6 0 0,1-5 0 15,-2-3-272-15,1 0 0 0,-4-5 0 0,-5 1 0 16,-8-1 0-16,-7 0 192 0,-6 0-16 0,-7-1 0 16,-6 0 560-16,-7 3 112 0,-7 1 32 0,-7 2 0 15,-8 5-208-15,-7 3-32 0,-9 3-16 0,-10 4 0 16,-10 2-480-16,-10 7-144 0,-11 5 0 0,-10 5 0 16,-12 9-1168-16,-11 3-352 15,-11 1-64-15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6:36:36.24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2566 4097 12431 0,'-14'2'544'0,"14"-2"128"0,-11 0-544 0,11 0-128 0,-9 2 0 0,9-2 0 0,-10 1 0 0,10-1 128 16,0 0-128-16,0 0 128 0,-9 0 160 0,9 0 32 15,-8-1 0-15,8 1 0 0,0 0 32 0,-7-1 16 16,0-2 0-16,7 3 0 0,0 0-16 0,0 0 0 16,0 0 0-16,0 0 0 0,-6-5 48 0,6 5 16 15,0 0 0-15,0 0 0 0,0 0-64 0,0 0-16 16,0 0 0-16,0 0 0 0,-8 5-144 0,8-5-16 15,-6 9-16-15,1 4 0 0,-1 2 64 0,1 3 16 16,1 2 0-16,0 4 0 0,-1 6 16 0,-2 1 16 16,0 4 0-16,-1 4 0 0,-1 3-272 0,-1 8 128 15,-1 1-128-15,-2 2 0 0,0 2 128 0,1 1-128 0,-4-3 0 16,4 2 0-16,-1-2 208 0,1 0-64 0,2-4-16 16,1-4 0-16,-3 0 64 0,2-4 0 0,-1-6 0 0,2 1 0 15,-1-3-16-15,1-5 0 0,0 0 0 0,1-4 0 16,-1 0-176-16,0-5 0 0,1-2 144 0,2-6-144 15,-1-5 160-15,7-6-32 0,0 0-128 0,-11-11 192 16,-2-3 128-16,1-5 32 0,-1-5 0 0,-1-9 0 16,0-4-160-16,2-6-16 0,4-2-16 0,-3-2 0 15,5 1-160-15,1-2 0 0,1 1 0 0,3 0 0 16,1-5 0-16,2-2 128 0,5 1-128 0,2-2 128 16,6 1 0-16,1-2 0 0,6-4 0 0,1 2 0 15,2-1-128-15,3 5 0 0,5 1 0 0,0 4 0 16,0 3 128-16,3 4-128 0,0 3 128 0,4 3-128 15,2 7 0-15,3 4 0 0,2 2 0 0,-3 0-176 0,-3 2 176 16,-3 6 0-16,-2 5-144 0,-2 1 144 0,-2 7 0 16,-2 5-144-16,-2 9 144 0,-4 6 0 0,-3-1-192 15,-5 8 192-15,-2 4-192 0,-5 4 192 0,-6 4 0 0,-5 0 0 16,-4-3 0-16,-5-1 0 0,-7-1 0 0,-5 1 0 16,-6 1 176-16,-6 3-176 0,-4 5 464 0,-4-1-16 15,-4-3 0-15,-4-1 0 0,-2-4-144 0,2 1-48 16,9-2 0-16,4-6 0 0,5-3-256 0,6-5 0 15,5-5 128-15,7-4-13008 0</inkml:trace>
  <inkml:trace contextRef="#ctx0" brushRef="#br0" timeOffset="574.83">4033 3327 25791 0,'-16'-16'1152'0,"8"8"224"0,2 4-1104 0,6 4-272 0,0 0 0 0,0 0 0 0,0 0 256 0,-1 14-16 15,-2 1 0-15,0 4 0 0,3 3-240 0,-3 5 0 16,-2 3 0-16,-1 5 0 0,-1 3 0 0,-1 5 0 16,2-1 0-16,-3 2 0 0,1 1 0 0,1-1 0 15,-1 1 0-15,2-2 0 0,-2 1-256 0,3-5 0 16,0-5 0-16,1-6 0 16,0-3-432-16,3-6-80 15,1-1 0-15,0-5-16 0,0-13 128 0,0 0 16 16,0 0 16-16,0 0 0 0,0 0 224 0,3-10 32 0,-3 1 16 0,-2-3 0 0,0-3 816 0,-2 1 176 15,-1 3 16-15,-2-3 16 0,0-3 400 0,-1 4 80 16,-1 5 0-16,0 0 16 0,1 2-448 0,0 3-80 16,-2 1-32-16,1 0 0 0,9 2-448 0,-10-2-160 15,1 4 0-15,0 2 144 0,-1-3-144 0,10-1 0 16,-10 5 0-16,4 3-176 0,6-8-48 0,-5 6-16 0,5-6 0 16,0 0 0-1,0 0-144-15,0 14-48 0,2-3 0 0,0 0 0 0,-1 2 208 0,2-1 32 16,-2 4 16-16,-1 1 0 0,-1 8 176 0,0-1 0 0,-2 5-144 0,-1 0 144 15,-1 2 0-15,-2 2 0 0,-2-4 0 0,0 2 0 16,-1-1 400-16,0-3 0 0,1-2 0 0,0-3 0 16,1-4 160-16,4-1 16 0,3 0 16 15,1-6 0-15,0 1-272 0,4 0-64 0,0-3-16 0,3 0 0 32,3-2-736-32,4 0-144 0,2-2-16 0,1-3-11760 0</inkml:trace>
  <inkml:trace contextRef="#ctx0" brushRef="#br0" timeOffset="1368.45">5806 3945 5519 0,'0'0'496'0,"-6"-9"-496"0,6 9 0 0,-7-12 0 16,-5 5 2720-16,-1-1 448 0,-1 3 96 15,-3-4 0-15,-4 2-1824 0,-2-4-368 0,-1 4-80 0,-1 3-16 16,-1-2-304-16,1 3-64 0,-2 3-16 0,1 3 0 15,-2 2-432-15,0 0-160 0,-2 6 0 0,1 1 144 16,4 4-144-16,-2 2 0 0,-3 1 0 0,0 5 0 16,-1 0 0-16,0 3 0 0,1 2 0 0,0 2 0 15,1-2 0-15,5 3 0 0,5 0 0 0,5-6 0 16,1 1 0-16,8-5 0 0,0-3 0 0,4-2 0 16,1-3 0-16,3-1 0 0,-3-13 0 0,11 6 0 15,1-2 0-15,5-2 288 0,2-5-32 0,1-2 0 16,2-1 0-16,1-6 0 0,2-4 0 0,1 0 0 15,-1 0-128-15,-3 1-128 0,-3-2 144 0,1 3-144 16,0 0 240-16,1 1-48 0,-1 4-16 0,-1-1 0 16,-4 4 144-16,-1 1 48 0,-2 4 0 0,-2 2 0 0,-10-1 80 0,11 9 0 15,-2-2 16-15,0 6 0 0,-4 4-208 0,-2 3-64 16,-4 3 0-16,-2 5 0 0,-3 6-192 16,-3 2 128-16,-3 2-128 0,-2 4 0 0,-1 4 0 15,-1 2 0-15,-2 1 0 0,1 1 0 0,1-2 0 0,1 3 128 16,1 0-128-16,0-1 0 0,1-1 0 0,0 2 0 15,-1 0 0-15,-1 0 0 0,-4-2 0 0,0-2 0 16,0-2 0-16,-2-6 0 0,0-3 0 0,-1-6 0 16,1-1 128-16,-2-1-128 0,1-7 0 0,-1-2 0 15,-2-1 0-15,-1 1 0 0,1-4 128 0,-1-1-128 16,1-4 0-16,1 4 144 0,1-5-144 0,1 0 0 0,2-4 0 16,1-1 128-16,-1 1-128 0,-1-5 0 0,2-3 144 0,1-4-144 15,1-2 128-15,0-4-128 16,1 0 128-16,4-3-128 0,3-3 0 0,4-4 0 15,3-4 0-15,4-2 0 0,5-3-128 0,4 3 0 0,7 0 0 0,1-3 0 16,2 1-64-16,2 2 0 0,5-3 0 0,3 2 0 16,3 5 192-16,4-3 0 0,3 3 0 0,5 1-128 15,1 3 128-15,2 2 128 0,3 2-128 0,-1 4 176 16,-2 1 48-16,-1 1 16 0,-6 6 0 0,0 4 0 16,0 5-112-16,-3 6 0 0,-2 0-128 0,-1 6 192 15,-2 0-192-15,-1 3 0 0,-3 0 0 0,-2 3 0 16,-2-1-1024-16,-2 0-256 15,-1 0-64-15</inkml:trace>
  <inkml:trace contextRef="#ctx0" brushRef="#br0" timeOffset="1786.95">8200 3869 19343 0,'-14'-13'848'0,"4"5"192"0,-3-3-832 0,0 4-208 0,-2 0 0 0,-1 3 0 16,-2 0 960-16,-2 2 128 0,-3-1 48 0,-1 7 0 15,-3 3-208-15,-2 6-32 0,-3 5-16 0,-1 5 0 16,-7 5-304-16,1 1-48 0,-2 4-16 0,2 4 0 16,3 9-176-16,3-3-32 0,3 1-16 0,3 0 0 15,4 3-48-15,3-3-16 0,3 1 0 0,6-5 0 16,1 2-224-16,6-1 0 0,1-5 128 0,6-3-128 15,1-5 0-15,3-3 0 0,3-10-144 0,4-3 144 16,4-6-512 0,4-6 0-16,2-3 0 0,8-3 0 0,0-5-976 15,6-2-208-15,5-5-32 0</inkml:trace>
  <inkml:trace contextRef="#ctx0" brushRef="#br0" timeOffset="2635.67">8956 3993 18431 0,'-20'-10'1632'0,"6"7"-1312"15,-3 1-320-15,2 3 0 0,0 4 2256 0,0 4 384 16,-2 0 80-16,1 4 16 0,-3 2-2032 0,0 4-416 16,-2 4-80-16,1 4-16 0,-2-1 144 0,3 5 32 0,1-2 0 15,3 0 0-15,4 2-368 0,2-2 0 0,4-4 0 0,3 0 0 31,5-6-272-31,2-2-128 0,4-4-32 0,4-4 0 16,3-5-128-16,7-4-16 0,1-4-16 0,8-6 0 0,0-5 432 0,6-4 160 0,1-3 0 0,-1-2-144 16,-2-3 144-16,-3 3 0 0,-2-3 0 0,-5 2 0 15,-2-4 208-15,-3 4 80 0,-5-3 16 0,-3 3 0 16,-4-4 464-16,-4 5 80 0,-2 1 32 0,-3 1 0 16,-4 3-128-16,-3 3-32 0,-3-1 0 0,-1 6 0 15,-3-1-432-15,1 7-96 0,-2 0 0 0,-2 2-16 16,1 6-176-16,1 0 0 0,1 0 0 0,2 2-176 31,2 2-208-31,10-7-64 0,0 0 0 0,0 0 0 0,0 0-272 0,0 0-64 16,0 0-16-16,10-7 0 0,4 0 240 15,1-5 48-15,4 4 16 0,4-4 0 0,3 4 496 0,0 0 0 0,2 1 0 0,3 1 0 16,-1 2 0-16,2 4 192 0,0 3-16 0,0 3 0 0,0 2 128 16,-3 3 16-16,-4-1 16 0,1 3 0 0,-2 1-64 0,-3 1-16 15,-4 2 0-15,-4 2 0 0,-5 0 0 0,-2 4-16 16,-4 2 0-16,-3 3 0 0,-4 4-240 0,-3-3 0 15,-2-1 0-15,0-1 0 0,0-2 128 0,-1-6-128 16,1-1 0-16,0-4 144 0,1-4-144 0,3-1 128 16,6-9-128-16,0 0 128 0,0 0-128 0,0 0 128 15,0 0-128-15,-5-9 128 0,4-1-128 0,3-3 0 16,4 1 0-16,3 0 128 0,3-2-256 0,2 1-64 16,0 6-16-16,0-1 0 0,0 2 208 0,1 3-192 15,-1 1 192-15,1 3-192 0,0 3 192 0,1 1 0 16,0 4 0-16,2 0 0 0,0 3 0 0,0 2-144 0,-2 4 144 15,2 0 0-15,0 0 0 0,-1 1 0 0,1 1 0 0,0-1 128 16,0 3-128-16,2-4 0 0,-1-3 0 16,3-1 0-16,0-7 0 0,2 0 144 0,1-10-144 0,3-2 0 15,1-2 208-15,2-9-64 0,-1-1-16 0,1-6 0 16,-1-7-128-16,1 1 192 0,1-3-192 0,-2-1 192 16,1-2-192-16,-2-3 0 0,-1-4 0 0,0 0 0 15,0 0 0-15,1-5 0 0,0-2 0 0,0-3 0 16,1-4 0-16,0-2 128 0,-1-4-128 0,-2 1 0 15,-4 0 0-15,-1-2 0 0,-2 5 0 0,-2 2 0 16,-3 5 0-16,-2 8 0 0,-2 11 0 0,-6 5 0 16,-1 11 0-16,-3 6 128 0,-2 2-128 0,1 8 0 15,-8 8 0-15,-2 4 0 0,-5 13 0 0,-2 4 0 0,-3 10 0 16,-3 3-176-16,-2 7 176 0,1 4-192 16,0 5 192-16,-1 2-192 0,-1 2 192 0,2 2-192 15,-2 3-288 1,6 2-64-16,1 0-16 0,1-1 0 0,3 1-240 15,2-7-48-15,3-6-16 0,3-5 0 0,2-10-1648 0,2-7-336 0,0 3-64 16,2-12-16-16</inkml:trace>
  <inkml:trace contextRef="#ctx0" brushRef="#br0" timeOffset="2845.33">9919 3924 21183 0,'-11'-19'1888'0,"8"7"-1504"0,1 0-384 0,9 0 0 16,5 1 3248-16,6 2 576 0,5-2 112 0,5 1 32 16,4-4-2880-16,5 0-576 0,3 2-128 0,7 4 0 15,4-3 64-15,9 5 32 0,4 3 0 0,3 2 0 16,3 0-352-16,-2 2-128 0,-1 0 0 0,-3 2 0 31,-1 3-960-31,-1 3-304 0,0-2-48 0,-1 3-9344 0,0-6-1872 0</inkml:trace>
  <inkml:trace contextRef="#ctx0" brushRef="#br0" timeOffset="3153.32">13229 4135 17503 0,'0'0'1552'0,"0"0"-1232"15,-4 16-320-15,1 7 0 0,1 3 3264 0,-1 9 576 16,-1-1 128-16,-1 2 32 0,-1-2-2816 0,2 0-560 15,-1 2-112-15,-1-1-32 0,-3 2-224 0,0 0-64 0,-1 1 0 16,-4 2 0 0,-4-5-2016-16,-2-1-416 0,-5 2-64 0</inkml:trace>
  <inkml:trace contextRef="#ctx0" brushRef="#br0" timeOffset="3351.53">12662 3771 21183 0,'-9'-13'1888'0,"4"0"-1504"0,3 7-384 0,2 6 0 16,0 0 3392-16,11-5 624 0,0 1 112 0,0 0 32 16,2 2-3552-16,2-5-608 0,2 2-320 0,3 1 48 15,3 2-1632-15,3-2-320 0,10-2-64 0,-4 1-16 16</inkml:trace>
  <inkml:trace contextRef="#ctx0" brushRef="#br0" timeOffset="3671.42">14736 3610 6447 0,'8'-21'576'0,"2"-1"-576"16,3 2 0-16,1 2 0 0,2 0 5984 0,-1 1 1088 15,-4 1 224-15,-1-1 32 0,-1-4-5632 0,-4 3-1120 0,0-1-240 0,-5 0-32 16,-3 0-48-16,-2 1 0 0,-2 2 0 0,-5 2 0 16,-4 4-256-16,-7 2-272 0,-8 6 48 0,-4 0 16 31,-5 4-176-31,-2 3-16 0,-2 4-16 0,1 3 0 0,1 7 256 0,2 9 160 0,2 5-192 0,1 4 192 16,2 4-160-16,2 8 160 0,2 7-128 0,2 8 128 15,0 2 0-15,3 5-128 0,3 0 128 0,4 1 0 16,-1 0 0-16,6-2 0 0,4-5 0 0,3-3 0 15,2-1 0-15,5-6 0 0,5-4 0 0,2-4 0 16,-1-2 0-16,3-3 0 0,0 1 0 0,2-4 0 16,-1-5-512-1,1-5-112-15,-4-3-16 0,0-7-12944 0</inkml:trace>
  <inkml:trace contextRef="#ctx0" brushRef="#br0" timeOffset="3870.77">13896 4329 36863 0,'-1'-26'3264'0,"3"15"-2608"0,3-1-528 0,7 2-128 0,7 4 816 0,5 2 128 15,4-4 16-15,9 2 16 0,6-2-528 0,5-2-96 16,9 3-32-16,2-4 0 0,2 1-64 0,3 1 0 16,-1-1-16-16,4 3 0 15,3 0-560-15,0 0-96 0,-1 2-32 0,-3-3 0 16,-2 0-3104-16,-5-2-624 0,24-4-128 0,-12-1-32 0</inkml:trace>
  <inkml:trace contextRef="#ctx0" brushRef="#br0" timeOffset="4320.47">18328 3483 22111 0,'-21'12'1968'0,"-5"8"-1584"16,-3 11-384-16,-3 4 0 0,-1 6 352 0,1 9-16 15,-3 3 0-15,3 4 0 0,0 3 96 0,4 3 16 16,3 2 0-16,3 1 0 0,5 2-192 0,-1-1-16 15,2-6-16-15,6-1 0 0,4-6-32 0,3-8 0 16,3-3 0-16,3-6 0 0,2-5 400 0,4-1 80 16,1-3 16-16,2-4 0 0,0-1-176 0,4-2-48 0,3-6 0 15,1-1 0-15,2-1-464 0,2-3 0 0,1-2 0 16,1-6 0 0,0 0-1920-16,1-5-464 0,0-2-112 0</inkml:trace>
  <inkml:trace contextRef="#ctx0" brushRef="#br0" timeOffset="4538.09">17617 4062 33167 0,'3'-18'2944'0,"9"1"-2352"0,7 2-464 0,13 1-128 16,12 5 800-16,9-3 144 0,9-1 16 0,4-2 16 0,4-4-592 0,2 1-112 15,3 2-16-15,8 4-16 0,6-2-240 0,2 1 176 16,-3 2-176-16,0-2 160 16,-1 4-1712-16,1 0-352 0,1 0-64 15,-5-2-12864-15</inkml:trace>
  <inkml:trace contextRef="#ctx0" brushRef="#br0" timeOffset="4889.7">19761 4064 14735 0,'0'0'1312'0,"0"0"-1056"0,0 0-256 0,9-2 0 15,5 3 3088-15,9 2 560 0,7-2 128 0,10 1 0 16,5-3-2576-16,6 0-528 0,3-2-96 0,3-2-32 16,3-2-128-16,3 3-32 0,3-1 0 0,5-2 0 15,2 1-384-15,-2 2 128 0,-2-2-128 0,-3 1 0 16,-3 1-176-16,-3 0-112 0,-2-1-32 0,1 1 0 15,-1 0-240-15,-2-1-48 0,-5 0-16 0,-4 1 0 16,-5 2-1792-16,-6 1-352 0</inkml:trace>
  <inkml:trace contextRef="#ctx0" brushRef="#br0" timeOffset="5137.77">19589 4396 34431 0,'0'0'1536'0,"18"-4"304"0,8 4-1472 0,10 4-368 0,10 5 0 0,9-1 0 16,7-1 192-16,4-4-16 0,4-6-16 0,4-2 0 16,2 1 480-16,3 2 80 0,2 2 32 0,3-2 0 15,3 0-480-15,-2-1-80 0,-6-2-32 16,-1 3 0-16,-3 0-160 0,0 1-272 0,0-3 64 0,-3-1 16 31,-4-5-1536-31,-4 3-320 0,-7-4-48 0,-5 2-12496 0</inkml:trace>
  <inkml:trace contextRef="#ctx0" brushRef="#br0" timeOffset="5457.12">20721 3323 19343 0,'-7'-9'1728'0,"7"9"-1392"0,-9-9-336 0,9 9 0 0,-10 6 3264 0,0 4 592 16,0 6 112-16,-2 5 32 0,-2 4-3264 0,-2 3-736 15,-4 6 0-15,-3 9 0 0,-4 7 0 0,-1 9 192 16,-2 2-48-16,-4 8 0 0,-1 8-144 0,-2 4 0 16,0 2 144-16,0 2-144 0,-1 0 0 0,0 1 0 15,-1 1 0-15,2-6 0 0,2-1 0 0,4-6 0 16,0-5 0-16,6-10 0 16,2-5-384-16,5-11-160 0,5-4-32 0,3-11-9200 0,5-6-1840 15</inkml:trace>
  <inkml:trace contextRef="#ctx0" brushRef="#br0" timeOffset="6037.64">23829 3084 27647 0,'-13'-12'2448'0,"4"6"-1952"15,-1 4-496-15,-3 2 0 0,-4 4 288 0,0 6-32 16,-4 0-16-16,-3 3 0 0,-1 1-240 0,-8 1 0 16,-4 3 0-16,-4 3 0 0,1 4 288 0,-4 6-32 15,-3 5-16-15,3 2 0 0,-5 5-240 0,2 4 128 0,0 4-128 0,-1 3 0 16,-1 3 0-16,-1 2 128 16,0 4-128-16,5 4 0 0,4-2 0 0,7 1 0 0,4 1 0 15,6-3 0-15,5-2 0 0,6-5 0 0,7-4 0 0,5-3 0 16,6-3 0-16,6-2 144 0,1-6-144 0,7-3 192 15,5-4 480-15,7-7 96 0,5-6 32 0,8-6 0 16,8-4 240-16,6-7 48 0,4-3 16 0,8-9 0 16,5-5-592-16,3-4-112 0,6-3-16 0,2-6-16 15,-2-4-368-15,0-8 144 0,-1-4-144 0,2-4 0 16,-1-4 128-16,-3-5-128 0,-5-3 0 0,-3-5 0 16,-7 2 0-16,-5-3 128 0,-5-1-128 0,-7 6 0 15,-5-2 224-15,-9 6-64 0,-7 1-16 0,-10 5 0 16,-9 4 288-16,-9 1 48 0,-8-1 16 0,-8 3 0 15,-7-3-192-15,-10 3-48 0,-10-3 0 0,-6 4 0 16,-3-1-256-16,-4 5-192 0,-4 5 16 0,-3 7 16 16,-3 3-1392-16,-2 7-288 15</inkml:trace>
  <inkml:trace contextRef="#ctx0" brushRef="#br0" timeOffset="7342.22">9143 6759 23951 0,'-30'1'1056'0,"7"2"224"0,-1-1-1024 0,-3 6-256 0,-1 5 0 0,-4 6 0 16,-5 2 256-16,-3 3-16 0,-5-2 0 0,-2 2 0 15,-2 3-112-15,-2 0-128 0,-1 3 176 0,-3 2-176 16,-2-2 128-16,-7 2-128 0,-4 0 0 0,-4 2 0 0,1 1 0 16,-1-2 0-16,-1-3 0 0,-4 2 0 15,0 0 0-15,2-1 0 0,2-3 0 0,7 0 0 0,3-5 0 16,10 1 0-16,2 1 0 0,5-4 0 0,6 3 0 16,2-1 0-16,1-4 0 0,2-1 0 0,4-3 224 0,3 1-64 15,1-1-16-15,7 0 0 0,2-1 240 0,5 0 32 16,5-1 16-16,6 2 0 0,4 0-224 0,2 1-32 15,6 0-16-15,8-2 0 0,8-1-160 0,5 1 0 16,4 0 0-16,5 1 0 0,5 0 0 0,7-2 0 16,4 1 0-16,6 0 0 0,4-3 0 0,8-3 192 15,1-2-192-15,0 1 192 0,-1-4-192 0,0 0 160 16,-2 0-160-16,3-2 160 0,8-5-320 0,-3-1-64 16,-7-8-16-16,0 2 0 15,-2-1-624-15,0-2-128 0,-1 3-32 0,-1-2-10256 0</inkml:trace>
  <inkml:trace contextRef="#ctx0" brushRef="#br0" timeOffset="8115.62">8105 7546 16991 0,'0'0'752'0,"0"0"144"0,0 0-704 0,10-5-192 0,3 2 0 0,3 1 0 0,2 0 0 0,5 0 0 16,3-2 0-16,8 0 0 0,5 0 336 0,5 0 96 15,6-4 16-15,2 0 0 0,0 2 64 0,2-3 32 16,5 4 0-16,4 0 0 0,1-1-96 0,6 3-32 15,4-2 0-15,0-4 0 0,-2 1 48 16,5 0 16-16,3 1 0 0,6-1 0 0,6-5-96 0,-1 1-32 16,-2-5 0-16,1 6 0 0,3-2-80 0,4 3-16 15,2 0 0-15,0-3 0 0,-4 0 0 0,6 3-16 16,3-1 0-16,2 1 0 0,-2-1-64 0,1 5-16 16,3-3 0-16,3 1 0 0,1-3-160 0,0 2 0 15,-2-2 0-15,6-1 0 0,3 2 0 0,0-1 0 16,-8 2 0-16,6-4 0 0,4 2-208 0,-3 0 80 0,-6-3 128 15,0 4-208-15,0 3 208 0,0-3 0 0,0 1 0 0,-2-2 0 16,1 5 0-16,1 0 0 0,6-2 128 16,1 3-128-16,-7-4 0 0,3 3 0 0,3 2-128 15,-5-2 128-15,-4 1 0 0,1 1 0 0,0 2 0 0,1-1 0 16,1-4 0-16,-1 5 0 0,-1-1 0 0,3 1 0 16,5-3 0-16,-3-2 0 0,-4 2 0 0,1 3 0 15,4-1 0-15,-3-2 0 0,-4-3 0 0,-1 6 0 16,0 2 208-16,2-2-16 0,-1-5 0 0,-2 2 0 15,-4 4-192-15,2-2 0 0,5 0 128 0,-4-3-128 16,-4-2 128-16,2 1 0 0,-2 0-128 0,5 1 192 16,2-8 80-16,-1 3 16 0,-1 1 0 0,4-3 0 15,3 0-80-15,-2 2-16 0,-4-3 0 0,0 2 0 16,0 0-192-16,-1 0 176 0,-2-1-176 0,-1 4 160 0,-3-2-160 16,3 0 0-16,4 0 0 0,-1-3 0 0,-2 2 0 15,0 0 0-15,-2-2 0 0,-2 0 0 0,2-1 0 16,-5 2 0-16,-4-2 128 0,2 0-128 0,-1-2 0 0,-1 3 0 15,-3 0 0-15,-2 3 128 0,-5-3-128 0,0 6 0 16,3-2 0-16,-3 0 0 0,-3 1 0 16,-1-1 0-16,-5 2 0 0,-1 3 0 0,-3 0 0 15,1 3 0-15,2-2 0 0,-3 1 0 0,-6-2 0 16,-3 0 0-16,-2 3-128 0,-4 2 128 0,-3 0-320 0,0 1 0 16,-3 1 0-16,0 0 0 0,-2-2-64 0,-2 2 0 15,-7-2 0-15,-2 3 0 16,-2-1-240-16,-5 1-48 0,-2 2-16 0,-2-3 0 0</inkml:trace>
  <inkml:trace contextRef="#ctx0" brushRef="#br0" timeOffset="8509.07">20719 6015 26719 0,'9'-17'1184'0,"3"6"240"0,3 1-1136 0,7 3-288 0,5 5 0 0,10 2 0 15,8 4 256-15,7-1-16 0,6-1 0 0,2 0 0 0,1 1-48 0,3 2-16 16,1 4 0-16,2 3 0 0,2-3-176 15,0 2 0-15,1-3 0 0,-2 4 0 0,-3-1 0 0,-2 3 0 16,-2 1 0-16,0 0 0 0,1 0 0 0,2 1 0 16,0-1 0-16,-6 3 0 0,-2-1 0 0,-5 4 160 15,-3-1-160-15,-5 2 160 0,-2 1-160 0,-7 5 0 16,-7-2 0-16,-5 5 0 0,-2 2 0 0,-7 0 128 16,-7-1-128-16,-6 2 192 0,-5 0 112 0,-5 3 16 15,-7 4 16-15,-4-1 0 0,-7 0-144 0,-5 1-16 16,-5 2-16-16,-7-3 0 0,-6 5-160 0,-9-3 0 15,-6-4 0-15,-5-2-9136 0,-1-3-1696 16</inkml:trace>
  <inkml:trace contextRef="#ctx0" brushRef="#br0" timeOffset="9762.2">14599 6918 6447 0,'0'0'272'0,"6"-8"80"0,1 3-352 0,0-4 0 0,2 2 0 0,1 0 0 15,0 5 2880-15,1 0 512 0,-2 1 112 0,-9 1 16 16,11 3-2384-16,-2 2-480 0,-9-5-80 0,9 6-32 16,-3 6-240-16,0-2-48 0,0 2-16 0,-4 1 0 0,-2 0-32 15,-1 3 0-15,-2 3 0 0,-3 2 0 0,-3 0 176 0,-4 1 48 16,-2 0 0-16,-5 2 0 0,-4 0-176 0,-2-1-48 15,-1-2 0-15,1-2 0 0,-2-2 304 16,0-3 64-16,-4-1 16 0,2-6 0 0,-1-2 112 0,2-1 32 16,0-8 0-16,-1-2 0 0,5-3-64 0,-1-5-16 15,1-2 0-15,2-5 0 0,3-3-256 0,5 0-48 16,2 1-16-16,5-5 0 0,4 0-144 0,6-4-16 16,4-3-16-16,4-5 0 0,3-7-160 0,5 3 0 15,5-3 0-15,2 0 0 0,3 2 0 0,1 3 0 16,4 4 0-16,2 5 0 0,-1 5-144 0,2 5 144 15,-2 6 0-15,3 1 0 0,2 4 0 0,1 8-128 16,-1 3 128-16,0 3 0 0,-2 2 0 0,-1 7 0 0,-3 3 0 0,-5 5 0 16,-3 3-208-16,-3 6 64 15,-2 6 16-15,-5 7 0 0,-4 2-192 0,-9 9-48 0,-3 4 0 0,-9 8 0 32,-6-3-240-32,-5-1-48 0,-5-3-16 0,-3-8 0 0,-4-3 448 0,-1-10 96 0,-2-5 128 0,1-6-208 15,-2-4 656-15,2-3 144 0,4-5 32 0,1-4 0 16,0-4 208-16,3-7 32 0,2-3 16 0,2-4 0 15,0-6-160-15,4-4-16 0,1-4-16 0,3-6 0 16,2-4-384-16,3-3-80 0,1-2-16 0,4-1 0 16,4-6-208-16,3-2 0 0,5-7 0 0,7-6-160 15,6-1-64-15,8-3-16 0,5 3 0 0,4 7 0 32,5 3-208-32,1 8-64 0,4 1 0 0,3 7 0 0,-1 5 208 0,0 2 48 0,-4 5 0 0,0 5 0 15,-2 5 96-15,-2 10 32 0,-4 3 0 0,-3 7 0 16,-2 7-80-16,-3 7-16 0,-1 5 0 0,-5 7 0 15,-2 5-288-15,-7 6-48 16,-6 7-16-16,-8 6 0 0,-8 8-48 0,-6 4-16 16,-7 8 0-16,-7-4 0 0,-5-1 256 0,0-8 64 0,-5-8 0 0,4-192 0 15,0 358 624-15,0-192 128 0,-1-2 16 0,-3-8 16 16,-4-3 672-16,-1-4 128 0,-3-8 16 0,2-5 16 0,2-4-464 0,1-8-112 16,3-2-16-16,3-6 0 0,0-4-192 0,7-8-64 15,4-2 0-15,5-2 0 0,4-1-208 0,6-1-48 16,5-7-16-16,5-8 0 0,6-6-176 0,8-5 0 15,7-3 0-15,7-2 0 0,4 0-432 0,6 7 48 16,5 4 0-16,8 4 0 0,5 5 80 0,1 2 32 16,0 7 0-16,-3 5 0 0,0 6 272 0,-2 7-192 15,0 3 192-15,-4 4-160 0,-1 9 160 0,0 8 0 16,-5 3 128-16,-3 9-128 0,-5 2 0 0,-6 7 0 0,-6 8-160 0,-8 6 160 16,-7 6-176-16,-11 5 176 0,-8 6-160 0,-11-1 160 15,-11 2 0-15,-5-3 0 0,-5-8 0 16,1-3 0-16,-4-9 0 0,-1-3 192 0,-1-1-16 0,-2-5 0 15,-1 0 0-15,-3-6 0 0,-9-1 0 0,1-6-10784 16,0-6-2144-16</inkml:trace>
  <inkml:trace contextRef="#ctx0" brushRef="#br0" timeOffset="11296.75">13681 7632 9727 0,'0'0'432'0,"0"0"80"0,-9-5-512 16,3 1 0-16,6 4 0 0,-6-9 0 0,0 3 496 0,6 6-16 15,-3-9 0-15,-1-1 0 0,4 10 288 0,-3-11 48 16,2-1 16-16,1-2 0 0,3 1 32 0,-1 3 16 15,1-3 0-15,-1 5 0 0,1-1-96 0,1-1-16 16,-2 1 0-16,-2 9 0 0,6-9 64 0,1 2 16 16,0 4 0-16,-7 3 0 0,12-2-240 0,-1 5-48 15,1-1-16-15,0 3 0 0,2 3-240 0,-1 2-48 0,2 7-16 0,1 2 0 16,0 4 160-16,1 1 48 16,-1 5 0-16,-1 3 0 0,-3 3-80 0,1 4-16 0,-3-1 0 15,-3 1 0-15,-2 1-48 0,-1-1-16 0,-1-1 0 0,-3-2 0 16,-3-2-112-16,-1-1-32 0,-1 0 0 0,-2 0 0 15,-2-5 32-15,-1 1 0 0,-6 1 0 0,0-5 0 16,-3-1-176-16,-1 0 0 0,-3-3 0 0,-3-4 128 31,1-1-640-31,-6-5-144 0,1 1-32 0,3-2-8208 0,3-6-1664 0</inkml:trace>
  <inkml:trace contextRef="#ctx0" brushRef="#br0" timeOffset="11814.78">13743 7876 20271 0,'0'0'1792'0,"0"0"-1424"15,0 0-368-15,0 0 0 0,0 0 848 0,2-6 112 16,-2 6 0-16,0 0 16 0,-4-8-528 0,4 8-96 15,-10-5-32-15,-3 4 0 0,-4 1-320 0,0 1 0 16,-4 0 0-16,-3 3 0 0,-4 1-128 0,-2-1 0 16,-2-1 0-16,0 0 0 0,0 6 128 0,1-2 176 15,-5 3-48-15,0-4 0 0,-4 1 224 0,-1 2 32 16,-1-2 16-16,-5 5 0 0,-5-4-96 0,-3 4-32 16,-2-2 0-16,-1-2 0 0,-2-1-144 0,-1 4-128 0,0 1 192 15,-5 1-192-15,-7 0 176 0,0 1-176 0,-1-4 160 16,0 0-160-16,0 0 176 0,1 0-176 0,-2 4 192 0,-7-1-192 15,-3-2 128-15,-3 1-128 16,3 1 0-16,-1-2 0 0,-1 0 0 0,-3 3 0 0,-4-2 0 0,0 1 0 16,1 1 0-16,-1-2 0 0,-4-4 0 0,2 3 0 15,-1-2 0-15,4 1 0 0,3-3 128 0,-1 3-128 16,-6-4 208-16,4 3-16 0,2 0 0 0,0 0 0 16,4 1 48-16,-2 2 0 0,-4-4 0 0,1 4 0 15,1-4-32-15,6 2 0 0,1-4 0 0,-3 4 0 16,-3-1-208-16,2 1 128 0,6-3-128 0,3-2 0 15,1 1 160-15,2-2-160 0,-1-2 160 0,2 4-160 16,0-1 128-16,2-2-128 0,5 4 0 0,3-1 144 16,2-1-144-16,2 0 0 0,3 4 0 0,1-2 0 0,1-1-336 15,2 0-48-15,6-3-16 0,5 2 0 16,2 3-1968-16,7-3-384 0,1-2-64 16</inkml:trace>
  <inkml:trace contextRef="#ctx0" brushRef="#br0" timeOffset="12248.17">8524 8149 20271 0,'3'-7'1792'0,"-1"-3"-1424"0,-2 10-368 0,4-10 0 16,-1-1 448-16,-3 11 32 0,2-7 0 0,-2 7 0 15,0 0 112-15,0 0 32 0,-6-7 0 0,6 7 0 16,-12 0-272-16,-2 7-48 0,-3-1-16 0,-5 8 0 16,-3 1-288-16,-5 3 128 0,-4 2-128 0,-3 5 0 15,-5 3 320-15,1 1-32 0,-3 4-16 0,1 4 0 16,-6 3 48-16,1 1 0 0,0 2 0 0,-4 3 0 15,-4 0-144-15,1 0-32 0,1-3 0 0,3 0 0 16,4-6 112-16,3-2 0 0,5-2 16 0,6-3 0 16,4-1 80-16,5-1 16 0,3-5 0 0,6 0 0 0,4 0-192 15,3 1-48-15,5-5 0 0,6-1 0 0,5-1-128 16,6 1 0-16,6 0-192 0,8-2 192 0,5 2-192 0,6 0 192 16,8-1-192-16,11 0 192 0,6 1 0 15,4 3 0-15,0-2 0 0,5-3 0 0,2-1 0 16,9-1 0-16,7 2-128 0,3-2 128 15,0-2-1728-15,3-4-256 0</inkml:trace>
  <inkml:trace contextRef="#ctx0" brushRef="#br0" timeOffset="12865.62">15505 7776 3679 0,'-11'2'320'0,"-2"-2"-320"15,-1 2 0-15,0 0 0 0,0 2 3296 0,-1 4 592 0,0 0 112 0,-2 5 32 16,1 0-2880-16,-1 3-560 15,0 3-112-15,1 3-32 0,1 2 192 0,-3 0 16 0,-2 4 16 0,0 0 0 16,1 3-32-16,0 3 0 0,0-2 0 0,1 0 0 16,3-1-48-16,3 3-16 0,1 0 0 0,4-1 0 15,5 1-176-15,4-3-32 0,4-5-16 0,6 4 0 16,4-5-352-16,6 0 144 0,4-3-144 0,2-3 0 16,0-1 0-16,3-5 0 0,2-6 0 0,1 0 0 15,2-2-320-15,1-4-32 0,1-1 0 16,-1-1 0-1,-2-1-1872-15,2-3-368 0</inkml:trace>
  <inkml:trace contextRef="#ctx0" brushRef="#br0" timeOffset="13378.22">15321 8230 24703 0,'-18'-9'1088'0,"10"6"240"0,8 3-1072 0,-8-2-256 0,8 2 0 0,0 0 0 0,0 0 0 0,0 0 0 15,0 0 0-15,6-8-144 0,4-1 144 0,3 4 128 16,2-5-128-16,3 2 176 0,2-2-176 0,6 4 0 16,2-3 0-16,2 1 0 0,3 2-208 0,3-3 80 15,2 3 128-15,5-2-208 0,4 2 208 0,5 0 0 0,2-1 144 16,0 3-144-16,1 1 400 0,3 1-16 15,2-1 0-15,4 2 0 0,3 1 176 0,2 0 16 16,2 0 16-16,0-2 0 0,0-1 48 0,2 3 16 0,-2-1 0 0,9-2 0 16,8 1-80-16,-3-1 0 0,-1-3-16 0,1 2 0 15,1 1-304-15,7 1-48 0,2-7-16 0,2 4 0 16,-7 1-192-16,4 3 0 0,0 0 0 16,4-2 0-16,1-3 128 0,1 2-128 0,-3 0 176 0,3 3-176 15,0-2 208-15,2-2-64 0,2 0-16 0,-1 1 0 16,-3 0-128-16,3-2 192 0,4-2-192 0,0 2 192 15,-4-3-192-15,0 4 0 0,4-3 0 0,-1 2 0 16,0 0 0-16,-3-1 0 0,-4 4 128 0,1 0-128 16,1 2 0-16,-3-2 0 0,-4-2 0 0,-7 4 0 15,-1 0 0-15,0-1 0 0,0 2 0 0,-4-1 0 16,-7-1 0-16,-5 0 0 0,-5 2 0 0,-3 0 0 0,-4 0 0 16,1 2 0-16,1-1 0 0,-10-1 0 0,-1 0-160 0,-7 0-64 15,-2 0-16-15,-3 2 0 16,-4 1-336-16,-1 2-80 0,-4-1-16 15,-4-2 0-15,-4 2-1200 0,-2 2-240 0,-4-2-64 16</inkml:trace>
  <inkml:trace contextRef="#ctx0" brushRef="#br0" timeOffset="13784.33">20690 7564 14735 0,'-2'-17'1312'0,"2"4"-1056"0,0-3-256 0,5 2 0 16,4 4 3600-16,3-2 672 0,2 2 128 0,7 1 16 31,0 3-3872-31,3-2-784 0,2 2-144 0,4-1-48 0,5 2 80 0,4 0 16 0,3 1 0 0,1 2 0 31,2 3-448-31,0 3-96 0,2 0-16 0,2 2 0 16,-2 3 384-16,4 0 64 0,2 2 0 0,4 5 16 0,4-6 640 0,0 4 128 0,0 0 32 0,-2 2 0 16,-2 2 80-16,-2 0 0 0,-2 2 16 0,0 2 0 15,-1 2-128-15,-1-1-16 0,-2-3-16 0,-6 3 0 16,-4 1 176-16,-4-2 32 0,-5 1 16 0,-6 3 0 16,-3 1 112-16,-5 5 0 0,-3 0 16 0,-6 1 0 0,-4-2-160 0,-7 4-48 15,-5 2 0-15,-6 1 0 0,-5 2-128 0,-8-3-16 16,-7 0-16-16,-7-1 0 0,-8-1 32 0,-5-2 0 15,-1 2 0-15,-4-2 0 0,-3 1 48 0,-2 2 16 16,-1 3 0-16,-5-3 0 0,-3-1-384 0,4 0-240 16,1 3 48-16,1-5-15936 15</inkml:trace>
  <inkml:trace contextRef="#ctx0" brushRef="#br0" timeOffset="15361.87">1335 11142 16287 0,'0'0'720'0,"-5"-14"160"0,0-2-704 0,-1 4-176 0,3-1 0 0,-2-1 0 0,-1 3 1200 0,1 2 208 15,0-2 32-15,1 5 16 0,4 6-144 16,-3-9-32-16,3 9 0 0,0 0 0 0,-4-7-480 0,4 7-96 15,0 0-32-15,4-11 0 0,2 4-224 0,4 4-32 16,4 2-16-16,5 2 0 0,7 2-224 0,7-1-48 16,9 2-128-16,5 1 192 0,2-1-192 0,5-1 0 15,0-3 0-15,5 0 0 0,2 0 0 0,0 1 0 16,1 1 0-16,2-3 0 0,-3-1 0 0,-5-5 0 16,-4-2 0-16,-3 3 0 0,-2-3 0 0,-1 1 0 15,-3-2 0-15,-5 4 0 16,1 1-1248-16,-5 0-192 0,-2 0-32 0</inkml:trace>
  <inkml:trace contextRef="#ctx0" brushRef="#br0" timeOffset="15613.58">2114 11062 26719 0,'-22'-9'1184'0,"11"1"240"0,1 3-1136 0,2 1-288 0,8 4 0 0,0 0 0 15,0 0 1536-15,0 0 240 0,0 0 48 0,-1 9 16 16,-2 4-1504-16,-1 6-336 0,-1 1 0 0,-2 8 0 16,-5 5 0-16,-2 8 0 0,-1 10 0 0,-2 5 0 15,-2 3 0-15,0 7 0 0,4 2 0 0,0 2 0 16,-2-2-192-16,2 6-16 0,2 2-16 0,-1-2 0 16,0 1-336-1,2-8-64-15,0-7-16 0,2-7 0 0,1-5-64 0,-1-5 0 0,0-6-16 16,0-2 0-16,1-2-336 15,-3-4-64-15,2-7-16 0</inkml:trace>
  <inkml:trace contextRef="#ctx0" brushRef="#br0" timeOffset="15851.06">1223 12558 26719 0,'-10'-11'2368'0,"10"11"-1888"0,0 0-480 0,3-7 0 0,6-2 1072 0,7 0 112 16,3-4 32-16,10-1 0 0,4 2-944 0,8-5-272 16,4-3 128-16,6 1-128 0,3 0 192 0,0-2-16 0,1 0-16 15,2 2 0-15,0-1-160 0,4 3 0 0,-1 0 0 16,1 3 0-16,1 3-144 0,-3-3-112 0,-2 2-32 0,-2 3 0 31,-2-2-1968-31,-1 5-400 0,14-5-80 0,-16 8-16 0</inkml:trace>
  <inkml:trace contextRef="#ctx0" brushRef="#br0" timeOffset="16199.15">3940 11081 10127 0,'-12'-25'448'0,"2"8"96"0,-6-6-544 0,4-1 0 0,-1 2 0 0,-1 0 0 0,-1 0 3648 0,-2-4 640 16,-1 4 112-16,-2 3 16 0,-2 3-3280 0,-2 2-672 16,-2 5-128-16,-6 4-16 0,-3 5-320 0,-4 5 160 15,-4 3-160-15,0 6 128 0,1 3-128 0,0 4 0 16,-1 3 0-16,1 6 0 0,1 5 0 0,2 4 0 15,0 4 0-15,3 1 0 0,-1 3 0 16,4 1 0-16,3 5 0 0,5 3 128 0,1 3-128 0,5 0 0 16,2 6 0-16,3-4 0 0,1-2 0 0,5-1 0 15,1-3 0-15,3-4 0 0,2-7 0 0,1-1-176 0,1-10 176 16,2 0-128 0,1-2-528-16,3-2-112 0,0-5 0 0</inkml:trace>
  <inkml:trace contextRef="#ctx0" brushRef="#br0" timeOffset="16395.75">2760 11964 30399 0,'0'-15'2704'0,"6"3"-2160"0,5 1-544 0,11-4 0 15,9-1 768-15,5-1 32 0,5-1 16 0,6-1 0 16,6 2-416-16,5-1-80 0,-1 1 0 0,1 0-16 15,0 2-48-15,0 2-16 0,3 2 0 0,1-2 0 16,2 7-400-16,-1-3-80 0,2 2-16 0,-5-3-15168 16</inkml:trace>
  <inkml:trace contextRef="#ctx0" brushRef="#br0" timeOffset="17216.38">6508 10681 13823 0,'0'0'608'0,"0"0"128"0,0 0-592 0,0 0-144 0,0 0 0 0,0 0 0 16,7 14 2896-16,-2 0 560 0,-2-1 96 0,1 1 32 16,-1 4-2640-16,-3 2-528 0,0 3-96 0,-2 4-32 15,0-3 96-15,-3 8 32 0,-1 5 0 0,-3 6 0 16,-4 4-128-16,-2 5-32 0,-2 4 0 0,-1 9 0 15,1 5 0-15,1 3 0 0,0 1 0 0,3 1 0 16,0-2-256-16,6-5 160 0,0-4-160 0,7-7 128 0,0-4-128 16,5-3 0-16,2-4 0 0,2-1 128 15,1-4-128-15,1-4 128 0,1-4-128 0,2-6 128 0,1-6-128 0,3-3 192 16,1-7-192-16,4 1 192 0,0-3-192 16,1-3 0-16,1-5 0 0,1-2 0 15,-1 0-1248-15,2-5-336 0,-1-2-64 0</inkml:trace>
  <inkml:trace contextRef="#ctx0" brushRef="#br0" timeOffset="17449.03">5827 11730 34095 0,'-18'-14'1504'0,"12"6"320"0,1 2-1456 0,5 6-368 0,11-7 0 0,6-4 0 15,3 4 144-15,8-3-144 0,1 1 192 0,7-3-192 16,4 1 144-16,5 1-144 0,3-2 0 0,6 3 144 16,1-3-144-16,3 0 0 0,0 1 0 0,-1-1 0 31,1 5-576-31,-4-2 16 0,0 4 0 0,-1-2 0 16,-1 5-1440-16,1-1-304 0,2 2-48 0</inkml:trace>
  <inkml:trace contextRef="#ctx0" brushRef="#br0" timeOffset="17769.65">7400 12054 34559 0,'-39'14'1536'0,"14"-2"304"0,-1 4-1472 0,3 7-368 0,4 6 0 0,-2 4 0 0,2 4 0 0,2-1 0 15,3 1-192-15,4 1 64 0,4 0 128 0,4 0 0 16,6-1 0-16,5-2 0 0,4 0-272 0,6-5-80 16,4-3-16-16,6-9 0 15,8-9-272-15,1-7-48 0,0-4-16 0,4-10 0 0,2-7 496 0,4-5 208 16,1-9-192-16,4 0 192 0,0-1 0 0,3-2 0 16,-2-1 0-16,-4-1 128 0,-6 0 416 0,-7 2 80 15,-8 3 16-15,-5 4 0 0,-6-3 544 0,-6 3 112 16,-7 6 32-16,-6 0 0 0,-6-1-192 0,-4 4-48 0,-5 1 0 15,-5 1 0-15,-7 5-800 0,-8 3-160 0,-8-3-128 0,-7 6-12224 16,-2-3-2512-16</inkml:trace>
  <inkml:trace contextRef="#ctx0" brushRef="#br0" timeOffset="19497.98">17836 1241 15087 0,'-6'-15'656'0,"4"7"160"0,0-4-656 0,2 1-160 0,-1 4 0 0,1-3 0 16,0 0 1024-16,1-3 192 0,2 1 16 0,-1 2 16 16,1-1-16-16,-1 2 0 0,1-3 0 0,0 5 0 15,0-3-400-15,1 2-96 0,-1-1-16 0,-3 9 0 16,2-6-400-16,-2 6-64 0,0 0-32 0,0 0 0 15,0 0-224-15,0 0 128 0,0 0-128 0,0 0 0 16,0 0 0-16,0 0 0 0,0 14 0 0,-1 1 0 16,0 5 0-16,-4 4 0 0,-3 3 0 0,0 6 0 15,-1 0 0-15,-1 4 0 0,-4 3 0 0,-4 4 0 0,1 7 128 16,-4 3-128-16,2 4 0 0,0 3 144 0,1 1-144 0,2 4 0 16,-1-5 144-16,3 0-144 0,3-2 0 0,0-4 128 15,0-2-128-15,4-8 0 0,-1-1 160 0,2-8-32 16,1-3-128-16,0-1 192 0,1-1 0 0,0-2 0 15,3-4 0-15,-3 2 0 0,3-7-64 0,-2 0-128 16,1-4 176-16,-1-1-176 0,-1-1 176 0,0-2-176 16,-1-2 160-16,0-5-160 0,5-5 176 0,-5 8-176 15,5-8 192-15,0 0-192 0,-9 6 256 0,9-6-64 16,0 0-16-16,0 0 0 0,0 0 48 0,0 0 16 16,0 0 0-16,0 0 0 0,0 0 16 0,9 4 16 15,3-3 0-15,2 0 0 0,2 1-272 0,3-2 160 0,3 0-160 16,4 0 128-16,4 0-128 0,4 1 0 0,5 1 0 15,5-2 0-15,4-1 128 0,-1 1-128 0,0 3 0 0,3 0 128 16,0 1-128-16,1 1 0 0,-1 6 0 16,3-3 0-16,4 5 0 0,1 1 0 0,3-4 0 15,-4 2 0-15,-3-3 0 0,0 1 0 0,-1-4 0 0,-2 3 0 16,-3-1 0-16,4 1 0 0,1-3 0 0,-1 3 0 16,-1-2 0-16,-7 4 0 0,-2-2 0 0,-4 2 0 15,-2-2 0-15,-5 4 0 0,-1 3 0 0,-4-2 0 16,-3-1-128-16,-1 0 128 0,-4-1 0 0,-3-3 0 15,-2 1 0-15,-3-3 0 0,-4 2 0 0,-2-2 0 16,-4-7 0-16,0 0 0 0,0 10 0 0,0-10 0 16,0 0 0-16,0 0 0 0,-10 4 128 0,1-3-128 15,0-2 160-15,9 1-160 0,-10-4 192 0,1-1-192 16,0 0 176-16,3 0-176 0,-1-6 160 0,2-2-160 16,0-1 192-16,0-3-48 0,0-2-16 0,2-5 0 15,2-1-128-15,1-8 0 0,0-3 0 0,4-2 128 0,1-4-128 16,1-2 0-16,3-1 0 0,3-3 128 0,-1-2-128 0,2 2 160 15,1 1-160-15,0-5 160 0,1-4-160 16,0 0 0-16,2-1 0 0,1 2 0 0,0 0 0 16,-1 2 0-16,-1 0 128 0,-1 6-128 0,-2 0 0 0,-2 6 0 15,0 3 0-15,0 1 128 0,-1 4-128 16,0 0 192-16,0 4-192 0,-2 3 192 0,2 1-192 0,-2 2 128 16,-1 1-128-16,0 3 128 0,-2 0-128 0,0 1 0 15,0 1 144-15,0 0-144 0,0 0 0 0,-1 2 0 16,-2 1 0-16,-2 2 0 0,3-2 0 0,-2 1 0 15,0 3 0-15,-1-2-128 0,0 3 0 0,-1 2 0 0,0 0 0 16,1 7 0-16,-3-7 128 0,-2 2 0 0,5 5 0 0,-7-5 0 16,-1-2 0-16,-1 3-128 15,0 1 128-15,0 1 0 0,-1-1 0 0,-1 0 0 16,-2 0 0-16,0 2 0 0,-2-1 0 0,0 0 0 0,-2 0 0 16,-2-1 0-16,-2-2 0 0,-1 1 0 15,0 1 0-15,-1 0 0 0,-1-2 0 0,-1-1 0 0,-2 0 0 0,-2 3 0 16,-3-5 0-16,-1 3 0 15,-2 1 0-15,-4 0 128 0,-1-1-128 0,-4 0 0 0,-4 1 0 0,-1-3 128 16,2 0-128-16,0 2 0 0,-2-1 0 16,1 0 128-16,-2-2-128 0,1-2 192 0,-2 2-64 0,-1-1 0 15,-3 4 0-15,3-4 16 0,4 3 0 0,5 3 0 16,3 0 48-16,5-3 0 0,1 3 0 0,4 0 0 16,1 2-192-16,3 0 160 0,5-1-160 0,0 2 160 15,2 0-160-15,3 2 0 0,1-1 0 0,2 3-176 16,1 3-1040-16,3 1-224 0,3 3-32 0</inkml:trace>
  <inkml:trace contextRef="#ctx0" brushRef="#br0" timeOffset="20971.58">9261 10698 22799 0,'0'0'1008'0,"0"0"208"0,0 0-960 0,0 0-256 0,0 0 0 0,0 0 0 0,0 0 0 0,0 0 0 16,0 0 0-16,-8-4 0 0,8 4 288 0,-11 0 16 15,0 3 0-15,-2-1 0 0,-1 5-304 0,-1 3 0 16,-3 1 0-16,-3 2 0 0,-5 3 128 0,-2 5-128 15,-2 4 192-15,-5-3-192 0,-2 2 272 0,-4 4-48 16,-7-1-16-16,0 2 0 0,-1 4-16 0,-1-3-16 16,2-3 0-16,2 1 0 0,3-3 64 0,3-2 16 15,5 0 0-15,4-5 0 0,3-5 320 0,2-1 80 0,0 0 16 16,3-3 0-16,2 2-352 0,2-3-64 0,2-1 0 16,6-1-16-16,2-4-240 0,9-2 0 0,-7 6 0 0,7-6 0 15,0 0 0-15,0 0 0 0,3 13 0 16,-3-13 0-16,11 14-144 0,3-5 144 15,0 0 0-15,4-1-144 0,1 2 144 0,0-1 0 0,0 1 0 16,3 1 0-16,0-2 0 0,2 4 0 16,-1-4 0-16,5 3 0 0,-3 2 0 0,4-3 0 0,-1 1 0 0,0 2 128 15,1-1 0-15,2-2 16 0,-1 2 0 0,1-1 0 16,1-3-144-16,-2 3 192 0,5-4-192 0,-6 2 192 16,-4-2-192-16,-1 2 0 0,-1-4 0 0,-1 2-9088 15,-2-3-1744 1</inkml:trace>
  <inkml:trace contextRef="#ctx0" brushRef="#br0" timeOffset="21500.12">10230 10671 8287 0,'0'0'368'0,"-8"0"80"0,-2-1-448 0,0 0 0 15,-1-1 0-15,-1 5 0 0,-2 1 2272 0,-1 0 368 16,-3-1 80-16,-1 4 16 0,-1 3-1456 0,-3 1-304 15,-3 1-48-15,-2 4-16 0,-2 0 0 0,-3 4 0 16,-1 4 0-16,-1 3 0 0,0-2-144 0,2 6-16 0,0 3-16 0,3 3 0 16,-3 4-192-16,4 3-32 15,0 1-16-15,3 3 0 0,2 4-320 0,3 1-176 0,0 2 192 16,7 2-192-16,0 0 0 0,7 1 0 0,2-2 0 16,3-8 0-16,6-4 0 0,5-7 0 0,6-2 0 0,4-8 0 15,6-4-176-15,5-7 176 0,4-7-192 0,7-6 192 16,4-5 0-16,5-5 0 0,8-5 0 0,0-2 0 15,1-7 128-15,0-1 0 0,0-6-128 0,0 1 192 16,0-5 176-16,2-2 16 0,3-6 16 0,-1-4 0 16,1-1 256-16,-5-2 48 0,-4-3 16 0,-3 0 0 0,-2-1 32 15,-5-1 0-15,-4 1 0 0,-5-1 0 16,-7-1-240-16,-5 2-32 0,-5 1-16 0,-7 3 0 0,-9 3-80 16,-6 3 0-16,-9 2-16 0,-6 4 0 0,-4 5-96 0,-8 2-16 15,-4-1 0-15,-8 7 0 0,-5 3-256 16,-9 2 0-16,-10 2-176 0,-4 2 176 15,-5 2-2368-15,5 3-352 0,0 7-80 16</inkml:trace>
  <inkml:trace contextRef="#ctx0" brushRef="#br0" timeOffset="23150.5">12016 10725 23327 0,'-18'-12'1024'0,"8"5"224"0,-4 0-992 0,5 2-256 0,9 5 0 0,0 0 0 0,0 0 880 0,0 0 128 15,0 0 16-15,0 0 16 0,0 0-368 0,14-5-80 16,5 3-16-16,4 2 0 0,4-3-272 0,3 3-64 16,3 0-16-16,7 3 0 0,2-1-96 0,3 2 0 15,2-2-128-15,4 1 192 0,3 1-192 0,3 1 0 16,3 1 0-16,-3-2 0 15,-4 0-576-15,-2 0-16 0,-1 2 0 0,-5-1 0 16,-4 1-720-16,-4 2-144 0,-4-3-16 0,-5 4-9520 0</inkml:trace>
  <inkml:trace contextRef="#ctx0" brushRef="#br0" timeOffset="23369.95">11910 11377 27583 0,'0'0'1216'0,"0"0"256"0,0 0-1168 0,16-8-304 0,8 4 0 0,4-1 0 15,2 1 352-15,5-3 16 0,0-1 0 0,3 1 0 16,0-2 144-16,6-2 48 0,1 3 0 0,4-4 0 16,0 3-320-16,5-1-64 0,4-1-16 0,1-1 0 15,-1-2-368-15,-3 1-80 0,-3 2-16 0,-4-2-8848 16,-3 2-1760-16</inkml:trace>
  <inkml:trace contextRef="#ctx0" brushRef="#br0" timeOffset="23735.63">12353 10427 24815 0,'0'0'1088'0,"9"-6"256"0,6 0-1088 0,5 3-256 16,11 4 0-16,7 4 0 0,8 3 160 0,6-4-32 16,2-2 0-16,5 2 0 0,1 6 176 0,2 0 16 15,3 6 16-15,0-1 0 0,3 3-336 0,-2 1 0 16,-3 0 0-16,-5 3-128 0,-1 0 128 0,-3 3 0 15,-2 1 0-15,-6 2 0 0,-3 5 0 0,-3 4 0 0,-1 3 0 0,-5 1 0 16,-4 0 0-16,-5 0 0 16,-8 2 0-16,-5-2 0 0,-5-7 0 0,-9 0 128 15,-10 1 0-15,-8-4 0 0,-7 0 128 0,-7 2 16 0,-8 0 16 0,-5-1 0 16,-6-2 96-16,-3 1 0 0,-4-4 16 16,-7 0 0-16,-10 3-400 0,0-5 0 0,-2 3 0 0,10-6 0 15,7-3-2544 1,13-8-432-16,-7-4-96 0,29-14 0 0</inkml:trace>
  <inkml:trace contextRef="#ctx0" brushRef="#br0" timeOffset="32561.42">16142 10356 16575 0,'13'-18'1472'0,"1"-2"-1168"0,0-4-304 0,1 2 0 0,0 2 1152 0,0 1 160 15,-2 1 32-15,-1 4 16 0,-2 1-368 0,-3 2-80 16,0-1-16-16,-2 2 0 0,-3-1-448 0,1 2-80 16,-3 9-32-16,-1-10 0 0,-4-2-48 0,-2 5-16 15,-2-1 0-15,-2 2 0 0,-6 1-16 0,-3 0-16 16,-4 2 0-16,-3 4 0 0,-3 4-240 0,-5 0 0 16,-4 3 0-16,-6 5 0 0,0 3 0 0,-6 6 0 15,-3 3 0-15,-5 1 0 0,-4 3 0 0,5 0 0 16,3 0 0-16,8 1 0 0,8-7 0 0,6-3 0 15,9 0 160-15,7-1-32 0,6-1 160 0,4-1 32 16,7-2 16-16,5 3 0 0,3 1-336 0,5-1 0 16,3-2 0-16,3 3 0 0,3-1 0 0,5 2 0 0,-1 3 128 15,5-1-128-15,2-4 0 0,0 2 128 0,3 0-128 0,-2 3 0 16,-2 2 0-16,-3 1 0 0,-2 3 0 16,-5 0 0-16,0 1 0 0,-4 3 0 0,-3 0 0 0,-5-2 0 15,-3 3 128-15,-10-1-128 0,-3 0 128 0,-7 0-128 16,-6-2 480-16,-8-1 32 0,-7 0 0 0,-9 1 0 15,-11 0 128-15,-4 4 16 0,-6-1 16 0,-1-1 0 16,-2-1 32-16,2-4 16 0,2 0 0 0,2-3 0 16,1-3-336-16,5-8-64 0,6-4 0 0,9-6-16 15,6-5-736-15,7-3-144 16,6-9-16-16,4 2-10192 0,6-3-2032 0</inkml:trace>
  <inkml:trace contextRef="#ctx0" brushRef="#br0" timeOffset="32944.96">16699 10722 27647 0,'-8'-6'2448'0,"1"1"-1952"15,-2-2-496-15,0 2 0 0,0 3 1360 0,-1-1 176 16,-3-2 48-16,0 5 0 0,-3 4-1216 0,-3 1-240 15,-4 6-128-15,0 3 128 0,-4 5-128 0,3 7 0 16,0 2-128-16,2 2 128 0,2 2-352 0,3 0 16 16,5 0 0-16,2 1 0 15,2-1-112-15,7-2-32 0,3-5 0 0,5 2 0 16,3-4 32-16,4-5 0 0,3-4 0 0,6-5 0 0,5 1 448 0,4-8 0 16,1-2 128-16,5-3-128 0,4-8 640 0,4-1 0 0,1-6 16 0,1-4 0 15,2-2 128-15,-3-4 32 16,-4-2 0-16,0-1 0 0,-2 1-112 0,-5 2 0 0,-6-2-16 0,-4 3 0 15,-6 1-240-15,-4 4-32 0,-4-4-16 16,-7 5 0-16,-6 5-224 0,-6 3-48 0,-7-1-128 0,-5 2 192 16,-5 4-192-16,-4 2 0 0,-4 3 0 0,-1 2 0 15,0 1-464 1,0 2-144-16,-1 1-32 0,2 2-10448 0,3-3-2096 0</inkml:trace>
  <inkml:trace contextRef="#ctx0" brushRef="#br0" timeOffset="33232.01">18025 9524 30575 0,'-11'10'1344'0,"6"-1"304"0,-1 6-1328 0,-2 8-320 16,1 3 0-16,-2 13 0 0,-1 9 400 0,-3 5 16 16,-4 4 0-16,0 8 0 0,-8 5-144 0,-1 10-16 15,-5 0-16-15,-3 4 0 0,-3 3-240 0,-1 3 0 16,0 1 0-16,-3 2 0 0,0 1 0 0,1-4 0 16,-1-4-192-16,3-5 192 15,2-3-624-15,5-12-16 0,0-12 0 0,4-7 0 16,8-11-336-16,5-12-80 0,5-7-16 0,6-11-11328 0</inkml:trace>
  <inkml:trace contextRef="#ctx0" brushRef="#br0" timeOffset="33570.62">18147 10592 12895 0,'-9'20'576'0,"1"-5"112"0,-1 1-560 0,2 5-128 0,1 7 0 0,3 3 0 0,0 8 3968 0,-1 2 752 16,2-4 144-16,0 0 48 0,1-4-3904 0,2-1-784 16,2-5-224-16,0 1 0 0,0-4-208 0,2-4-144 15,2-7-32-15,0-7 0 0,4-3 80 0,1-6 16 16,4-3 0-16,1-12 0 0,2-11 800 0,6-3 176 15,3-4 16-15,0-3 16 0,-1 0 240 0,3 1 64 16,-1-2 0-16,-1-1 0 0,-4 8-192 0,-1-1-48 16,-4 0 0-16,-2 3 0 0,-2 8-320 0,-3 4-64 15,-3 3-16-15,0 2 0 0,-4 1-384 0,-1 5-176 16,-4 8 16-16,0 0 0 16,0 0-1600-16,0 0-320 0,0 0-64 0</inkml:trace>
  <inkml:trace contextRef="#ctx0" brushRef="#br0" timeOffset="33872.66">18907 10631 14735 0,'0'0'1312'0,"0"0"-1056"16,0 0-256-16,0 0 0 0,0 0 1472 0,0 0 256 15,0 0 32-15,0 0 16 0,0 0-1136 0,0 0-240 16,0 0-32-16,0 0-16 15,2-5-768-15,-2 5-160 0,0 0-16 0</inkml:trace>
  <inkml:trace contextRef="#ctx0" brushRef="#br0" timeOffset="34242.76">19462 9590 28223 0,'0'0'1248'0,"0"0"256"0,0 0-1200 0,-4 14-304 0,2 2 0 0,-1 7 0 0,-2 2 320 0,-2 10 16 15,-4 4 0-15,-1 4 0 0,-4 3 112 0,-3 6 32 16,-2 7 0-16,-1 0 0 0,-2 4-256 0,0 5-48 16,-2 6-16-16,1 2 0 0,-2-2-160 0,2 0 160 15,3 2-160-15,2-1 160 0,0 0-160 0,2-8 160 16,4-3-160-16,2-6 160 0,5-4-160 0,2-7 0 16,2-9 144-16,4-5-144 0,2-5 0 0,2-5-128 15,1-5 0-15,7-8 0 16,0-3-576-16,2-7-128 0,0-5 0 0,3-5-16 0</inkml:trace>
  <inkml:trace contextRef="#ctx0" brushRef="#br0" timeOffset="34430.64">18733 10523 16575 0,'-8'-13'1472'0,"4"4"-1168"0,2-1-304 16,4 0 0-16,6-3 4656 0,10 5 864 0,8 1 176 0,9 2 48 15,4-2-4416-15,8-2-880 0,3 2-192 16,3-6-16-16,4-2 32 0,4 1 16 0,1 1 0 0,2-2 0 16,2-2-288-16,-1-2 0 0,-3 0 0 0,-2 0 0 15,-4-1-2368-15,-7 1-512 16,-3-2-128-16,-5 4 0 0</inkml:trace>
  <inkml:trace contextRef="#ctx0" brushRef="#br0" timeOffset="34596.29">19849 10356 28559 0,'0'0'2544'0,"-4"12"-2032"0,0 8-512 0,1 0 0 0,2 3 1216 0,0 9 128 16,-2 2 48-16,0 4 0 0,-3 0-160 0,0 2-16 15,-4-1-16-15,2 4 0 0,-3 2-496 0,-2 1-80 16,-2-4-32-16,1 1 0 0,-4-4-592 0,2-2-192 16,0-1 0-16,1-8 0 15,0-3-2896-15,3-6-592 0</inkml:trace>
  <inkml:trace contextRef="#ctx0" brushRef="#br0" timeOffset="35360.99">20436 10383 29487 0,'-9'0'2624'0,"0"0"-2112"16,-2 2-512-16,2 5 0 0,-4 2 1328 0,0 3 144 0,-4 4 48 0,-1 0 0 15,0 2-1024-15,-2 2-208 16,-2 4-32-16,2 3-16 0,1-2-48 0,2 5-16 0,2-2 0 0,5 0 0 16,2-2-176-16,4 2 0 0,4-2-192 0,5-5 192 31,3-7-672-31,5-2-16 0,2-5 0 0,5 0 0 0,2-9-48 0,3-5-16 16,2-1 0-16,2-7 0 0,3-2 528 0,0 1 224 0,-3-2-192 0,-1-1 192 15,-1 0 256-15,-3 1 192 0,-5-1 16 0,-3 1 16 0,-2-1 416 16,-6 1 64-16,-2 1 32 0,-2-2 0 0,-4-2-256 0,0 3-48 15,-5 1-16-15,-1 0 0 0,-3-1-352 16,0 2-80-16,-3 2-16 0,1 4 0 0,-2 1-400 0,2 5-80 16,1-1 0-16,1 1-16 15,0 3-480-15,9 1-80 0,0 0-32 0,0 0 0 16,0 0-400-16,0 0-80 0,0 0 0 0,15-5-16 16,4 1-304-16,2-2-48 0,0 0-16 0,2 1 0 15,0-4 608-15,1 3 112 0,0 0 32 0,0-2 0 16,1 2 1296-16,-3 1 256 0,0-3 48 0,0 4 16 15,-2 0 336-15,0-1 80 0,-2 3 16 0,-1 1 0 0,-2-1-176 16,0 2-48-16,-1 0 0 0,-1 2 0 0,-3 0-208 0,-10-2-32 16,0 0-16-16,9 6 0 0,-9-6-192 0,8 5-32 15,-8-5-16-15,7 8 0 0,-7-8-352 0,8 9 0 16,-3-1 0-16,-5-8 0 0,6 10 0 0,1-1 0 16,-7-9 128-16,6 11-128 0,0 1 0 0,1-2 0 15,-1 4 0-15,-1 1-192 0,0 3 192 0,0 2 0 0,-1 2-144 0,-1 2 144 16,-1-1 0-16,-2 1 0 0,-1 5 0 0,-3-2 0 15,-4 1 0-15,1 2 0 0,-3-3 0 0,-1 0 0 16,-1-1 0-16,-2 1 0 0,-1-3 0 0,-2-1 0 16,0-3 192-16,2-6 96 0,1 0 32 0,3-7 0 15,-1-2 64-15,3-4 0 0,1-2 16 0,8 1 0 16,-8-10-144-16,4-6-48 0,3-4 0 0,3 0 0 16,5-8-208-16,2 2 0 0,2-2 0 0,6 2 0 0,3-4-144 15,5 3-32-15,3-3 0 0,2 0 0 16,1 1 176-16,2-1-160 0,0 7 160 0,0 2-160 0,1-1 160 15,-4 6 0-15,2 2-144 0,-2 1 144 0,-2 4 0 0,-1 7 0 16,-3 4 0-16,-2 6 0 0,-3 2 0 0,-1 5 0 16,-2 4-144-16,-2 5 144 0,-2 1 0 0,-1 4-128 15,-1 0 128-15,0 4 0 0,-5 4 0 0,1 2 0 16,-3 6 0-16,1-2 0 0,-3 3 0 0,2-3 0 16,-1 0 0-16,4-3 0 0,0-1 128 0,-1-5-128 15,3-1 0-15,1-7 144 16,1-3-1488-16,1-6-320 0,2-6-48 0</inkml:trace>
  <inkml:trace contextRef="#ctx0" brushRef="#br0" timeOffset="35562.12">19917 9656 43311 0,'-16'-12'3840'0,"3"2"-3072"0,3 1-608 0,10 9-160 16,0 0 512-16,0 0 80 0,0 0 16 0,0 0 0 15,13 0-880-15,2 0-176 16,3 0-48-16,7-1-12688 0,6-2-2528 0</inkml:trace>
  <inkml:trace contextRef="#ctx0" brushRef="#br0" timeOffset="36177.89">22921 10294 33055 0,'0'0'1472'0,"0"0"288"0,0 0-1408 0,2 11-352 0,6 4 0 0,6-1 0 16,6 0 272-16,6 0-16 0,4 0 0 0,6-5 0 15,3 0 32-15,3-6 0 0,0-5 0 0,4-3 0 16,2-9-560-16,4-2-112 0,2-3-32 0,0-5 0 15,1-6-704-15,-4 0-144 0,-4 1-16 16,-8-3-16-16,-6 0 384 0,-7 3 80 16,-8 2 0-16,-6-1 16 0,-4 3 944 0,-5-2 176 0,-5 0 32 0,-4 6 16 0,-4 2 336 15,-7 2 64-15,-6 3 16 0,-5 7 0 0,-3 0-224 0,-11 7-32 16,-4 7-16-16,-5 3 0 0,-5 6-96 0,0 10-16 16,-2 6 0-16,-1 6 0 0,-2 5-128 0,1 1-48 15,3 5 0-15,6 2 0 0,6-4 48 0,5 0 0 16,8-3 0-16,8-2 0 0,8-3-112 0,8-2-16 15,8-4 0-15,10 0 0 0,6-7-128 0,9 0 0 16,8-3 144-16,9-4-144 0,8-3 0 0,4-4 0 16,5-7-160-16,4-2 160 15,5-6-864-15,8 1-64 0,1-7-16 0,2 0-8880 16,5-6-1776-16</inkml:trace>
  <inkml:trace contextRef="#ctx0" brushRef="#br0" timeOffset="36430.44">24234 9873 33743 0,'0'0'1488'0,"0"0"320"0,0 0-1440 0,3 10-368 0,2 7 0 0,2 7 0 15,2 1 128-15,3 7-128 0,-1 1 128 0,2 3-128 16,-1 2 240-16,1 1-32 0,0 4 0 0,0 2 0 15,-1-2-208-15,0 2 0 0,-1-7 0 0,-1 0 0 16,-2-1 0-16,0-3-320 0,-1-1 64 0,1 0 0 16,-2-5-1280-16,2 0-256 15,-2-5-64-15,2-4-7056 0,-2-4-1424 0</inkml:trace>
  <inkml:trace contextRef="#ctx0" brushRef="#br0" timeOffset="36643.05">24409 9751 33167 0,'-44'-6'2944'0,"16"2"-2352"0,-1 1-464 0,-2 6-128 0,1 7 704 0,-1 4 128 16,2 4 32-16,-2 5 0 0,0 6-288 0,-1 1-64 15,-1 6-16-15,1 5 0 0,5 1-368 0,-1 6-128 16,4 2 0-16,5 0 0 0,1 2 0 0,3-2 0 0,5 2 0 0,4-6 0 31,2-2-2016-31,4 0-352 0,4-1-64 0,2-5 0 0</inkml:trace>
  <inkml:trace contextRef="#ctx0" brushRef="#br0" timeOffset="36903.65">24971 9872 31327 0,'0'0'2784'0,"-4"9"-2224"16,2 5-560-16,-1 7 0 0,1 9 384 0,-2 1-16 15,0 2-16-15,-1 5 0 0,-1 1-16 0,-2 0 0 16,0 4 0-16,0 3 0 0,-3-2-336 0,-1 1 144 15,2-4-144-15,-2 2 0 16,1-4-256-16,2-2-176 0,0-3-16 0,4-6-9344 16,1-9-1872-16</inkml:trace>
  <inkml:trace contextRef="#ctx0" brushRef="#br0" timeOffset="37262.72">25667 9738 33343 0,'-26'-25'1472'0,"13"8"320"0,-2 2-1440 0,1 5-352 0,0 1 0 0,-2 4 0 16,-2-3 224-16,-1 5-32 0,-4 0 0 0,-2 4 0 15,0 3-192-15,0 5 128 0,-2 0-128 0,2 5 0 16,-1 5-144-16,2 1-128 0,0 3-32 0,5 1 0 15,4-3-160-15,5-1-48 0,3-2 0 16,6-2 0-16,4 2 80 0,3 1 16 16,3-1 0-16,2 2 0 0,1 1 416 0,0-1-128 0,4 3 128 0,-4-3 0 0,2-1 144 0,0 0 112 15,0 0 32-15,-2-1 0 16,-3-1 144-16,-2-1 16 0,-2 1 16 0,-2-3 0 0,-3-4 64 0,-3 3 16 16,1 1 0-16,-3-3 0 0,-5 2-240 15,-1 2-48-15,-4 0-16 0,-3 2 0 16,-3-1-240-16,-6 0-160 0,-5-1 32 0,-2-1 0 0,-2 0-224 0,-1-5-32 15,-1 1-16-15,7-5 0 16,0 1-1600-16,7-4-320 0,6-6-64 0</inkml:trace>
  <inkml:trace contextRef="#ctx0" brushRef="#br0" timeOffset="37518.19">26470 8983 37775 0,'-13'-16'1664'0,"7"8"368"0,1 1-1632 0,5 7-400 0,0 0 0 0,0 0 0 32,-9 12-320-32,0 6-160 0,-2 4-32 0,-3 9 0 0,-3 5 512 0,-5 6-144 0,-4 8 144 15,-4 7 0-15,-1 8-128 0,-5 1 128 0,-3-2-128 0,2 5 128 16,1-2-192-16,2-2 32 0,0 1 16 0,2 0 0 15,1-7-1136 1,2 1-208-16,2 1-48 0,2-5-7936 0,2-4-1568 0</inkml:trace>
  <inkml:trace contextRef="#ctx0" brushRef="#br0" timeOffset="37703.03">25825 9735 34319 0,'0'-16'1520'0,"4"9"320"0,3-1-1472 0,3 3-368 0,1 2 0 0,4 0 0 0,5-3 528 0,4 1 48 16,5-1 0-16,5-3 0 0,6 3-320 0,4-3-64 15,6 0-16-15,2 0 0 0,4 0-416 0,-4 0-80 16,-3-1 0-16,0 0-10448 16,-2 4-2096-16</inkml:trace>
  <inkml:trace contextRef="#ctx0" brushRef="#br0" timeOffset="38001.58">27277 9574 34143 0,'-18'-17'1520'0,"8"10"304"0,-1 1-1456 0,-7 2-368 0,-2 1 0 0,-5 5 0 15,-1 3 208-15,-4 1-16 0,-1-2-16 0,-1 1 0 16,-1 5-32-16,0-1 0 0,2 3 0 0,6 0 0 15,-1 0-384-15,6 2-80 0,5 1 0 0,5 0-16 16,3 1-560-16,6-1-128 0,5 5 0 0,3-1-16 16,2 1 208-16,5 1 64 0,3-1 0 15,3 3 0-15,3 2 768 0,0 0 0 0,1 4 144 0,-1-2-16 0,-1 2 464 0,-3-3 96 16,-4 2 16-16,-2-3 0 16,-4-1 192-16,-4-3 32 0,-4-2 16 0,-4 0 0 0,-4 1-128 15,-5-1-32-15,-4 0 0 0,-8-2 0 0,-8 0-336 16,-4-2-80-16,-2 1-16 0,-6-5 0 15,-10-2-1696-15,0-3-352 16,-2 1-64-16</inkml:trace>
  <inkml:trace contextRef="#ctx0" brushRef="#br0" timeOffset="38913.17">29491 8687 30399 0,'-11'-10'1344'0,"11"10"288"0,-8-5-1312 0,8 5-320 16,-10 5 0-16,2 5 0 0,-2 8 224 0,3 6-32 15,-5 3 0-15,3 7 0 0,-1 4-32 0,1 8-16 16,-1 5 0-16,0 2 0 0,0 3-144 0,0 1 0 16,-2 4 0-16,-1 2 128 0,1-5-128 0,-1-1 0 0,0-3 0 15,3-6 0-15,3-2-224 0,-1-8 32 0,-1-4 0 16,3-7 0-16,1 0 192 0,1-8 0 16,-1-4-160-16,1-4 160 0,1 0 0 0,3-11 0 0,-5 6 0 0,5-6 0 15,0 0 160-15,-9 0-160 0,9 0 192 0,-10-5-192 16,0-3 144-16,0 2-144 0,0-2 0 0,-1-1 144 15,-1 3-144-15,-1-2-224 0,-1 4 48 0,1 1 16 16,1 0 0-16,0 1 0 0,2 0 0 0,10 2 0 16,-8 2 160-16,8-2 0 0,0 0 160 0,0 0-160 15,0 0 128-15,8 3-128 0,4 2 0 0,3 3 144 0,4-4-144 16,4-2 0-16,0 2 144 0,3 0-144 16,1 0 288-16,3 0-16 0,-2 0 0 0,2 1 0 0,-2 1 96 0,-3-2 16 15,-2 1 0-15,-5 4 0 0,-6-5-128 16,-1 3 0-16,-5 2-16 0,-3 0 0 0,-7 2-240 15,-6 3 0-15,-7-2 0 0,-7 4 0 0,-8 3 0 0,-5 3 0 16,-3-2-128-16,-4 2 128 0,-1 2-304 0,-1 2 48 16,-1-5 16-16,5 2 0 0,1 2 64 0,2-3 16 15,2-3 0-15,3-1 0 0,4-2 160 0,5-2-128 16,2-5 128-16,4 3-128 0,4-2 128 0,3 1 0 16,5-4 128-16,2 2-128 0,5-9 128 0,0 0-128 15,2 10 128-15,3 1-128 0,7 2 128 0,0-4-128 16,2 2 128-16,4-3-128 0,2 2 256 0,5-2 0 15,1 1-16-15,4-4 0 0,0 0-96 0,4 2-16 16,3-4 0-16,5 0 0 16,5-3-1024-16,3 0-224 0,2 1-32 0,1-2-12896 0</inkml:trace>
  <inkml:trace contextRef="#ctx0" brushRef="#br0" timeOffset="39306.17">30738 9554 34559 0,'-10'-6'1536'0,"10"6"304"0,0 0-1472 0,-9 12-368 16,0 6 0-16,0 5 0 0,1 1 0 0,-1 8 0 15,-1 0 0-15,-1 6 0 0,1 0 0 0,0 0 0 16,1-1 0-16,-1 2 128 0,2 1-128 0,-1-2 0 16,2-2 0-16,0-3-128 15,1-4-640-15,2-4-112 0,2-6-16 0,2-3-8768 16,1-5-1728-16</inkml:trace>
  <inkml:trace contextRef="#ctx0" brushRef="#br0" timeOffset="39471.1">30684 9049 23039 0,'-13'-14'1024'0,"5"4"192"0,-1 0-960 0,4-1-256 0,5 11 0 0,0 0 0 16,0 0 2064-16,11-4 368 0,1 3 80 0,2-1-10848 15,7 2-2176-15</inkml:trace>
  <inkml:trace contextRef="#ctx0" brushRef="#br0" timeOffset="39765.9">31676 9393 38703 0,'-14'-8'3440'0,"-3"4"-2752"15,-4 3-560-15,-3 5-128 0,-3 3 0 0,-2 1 128 16,-3 2-128-16,1-1 128 0,-2 2-128 0,1-2 160 15,1 0-160-15,3 3 160 0,3-3-288 0,3 1-64 16,5-5-16-16,5 2 0 16,6 4-608-16,3 1-112 0,4 0-32 0,6 0 0 15,4 2-256-15,6 3-48 0,2 1-16 0,1 3 0 0,6 1 784 0,-1 9 160 16,3 2 16-16,-1 3 16 0,-2 4 432 0,1-1 96 16,-4 2 16-16,3 2 0 0,-6-1 512 0,-3-3 96 15,-4-4 32-15,-2-2 0 0,-4-3 16 0,-2-3 0 16,-7 1 0-16,1-3 0 0,-4-2-320 0,-6 0-48 15,-4-1-16-15,-6-2 0 0,-3-2-640 0,-9-3-144 0,-6 0-32 0,-6-2-16464 16</inkml:trace>
  <inkml:trace contextRef="#ctx0" brushRef="#br0" timeOffset="40562.46">15200 12671 32943 0,'-14'-8'1456'0,"9"3"304"0,-1-1-1408 0,6 6-352 15,-4-5 0-15,4 5 0 0,0 0 304 0,0 0-16 0,0 0 0 0,0 0 0 16,0 0-288-16,0 12 0 16,0-2 0-16,0 6 0 0,0 1 0 0,-3 8-176 15,1 4 176-15,-2 4-208 0,-2 4-32 0,1 0 0 0,1 1 0 0,1-1 0 16,2-3 240-16,2-2-144 16,2-2 144-16,1-6-128 0,4-6 128 0,1-4 0 0,4-6 128 0,1-3-128 15,1-5 352-15,3-4 0 0,1-4 0 0,1-7 0 16,2-5 272-16,2-7 48 0,0-1 16 0,6-5 0 15,-2-2-240-15,1-2-64 0,-1 0 0 0,0 1 0 16,-3 1-384-16,-2 2 128 0,-3 1-128 0,-1 4 0 16,-1-1 0-16,-2 4-176 0,-4 0 16 0,-2 5 0 15,-1 1-480-15,-4 1-112 16,-2 4-16-16,-2 4-9824 0,-3 0-1968 0</inkml:trace>
  <inkml:trace contextRef="#ctx0" brushRef="#br0" timeOffset="40969.11">16264 12503 30927 0,'-16'14'1360'0,"5"0"304"16,2 9-1344-16,1 5-320 0,-3 5 0 0,2 4 0 0,-1 2 352 0,-2 4 0 15,-2-2 0-15,1 0 0 0,3-1-352 0,0-4 0 16,1-7 0-16,1-1 0 0,0-8 0 0,3-4 0 16,5-16 0-16,0 0-128 0,0 0-112 0,0 0-16 15,-3-11 0-15,3-1 0 0,2-6 0 0,2-6 0 16,2-5 0-16,3-3 0 0,1-1 256 0,3 0-176 16,1 2 176-16,1 2-160 0,3-2 160 0,0 7 176 15,0-2-48-15,1 3 0 0,0 0 256 0,0 4 32 0,1 4 16 0,-1 2 0 16,-1 5 112-16,-3 4 32 0,-1 6 0 15,0 4 0-15,0 2-432 0,0 6-144 0,0 5 0 16,-1 4 144-16,-2 5-144 0,0 3-224 0,-4 1 48 0,0 6 16 16,-4 3 160-16,-1 0-208 15,-4-1 80-15,1 2 128 0,-4-4 0 0,1-1 0 0,2-2 0 0,-1-9 0 16,2 0 0-16,1-6 0 0,1-2 0 0,3-6 0 16,2-4-1792-16,3-2-224 15,1-2-48-15,3-8-16 0</inkml:trace>
  <inkml:trace contextRef="#ctx0" brushRef="#br0" timeOffset="41214.89">17464 12504 33231 0,'0'0'1472'0,"0"0"304"0,-8 15-1424 0,5 4-352 16,-1 4 0-16,0 7 0 0,0 4 288 0,-2 3-16 15,-2 1 0-15,-1-1 0 0,-1 1-272 0,-1 1 0 16,-5 2 128-16,-1-2-128 0,-3-2-256 0,1-1-128 16,2-3 0-16,-1-3-16 15,0 0-1888-15,3-6-368 0,2-5-80 0</inkml:trace>
  <inkml:trace contextRef="#ctx0" brushRef="#br0" timeOffset="41698.17">18374 12386 24879 0,'0'0'1088'0,"-11"-8"256"0,-3-1-1088 0,1 3-256 0,3 2 0 0,-2 0 0 0,-2 1 2032 0,-1 1 336 15,-3 2 80-15,-2 4 16 0,-4 1-2112 0,-2 0-352 16,-2 6-208-16,-2-1 16 0,-2 2 624 0,-1 6 112 16,0 5 32-16,0 5 0 15,0 1-1664-15,4 2-320 0,-2 1-64 0,6-3 0 16,4-3 832-16,5-3 160 0,5-4 32 0,5-3 16 15,6-4-112-15,6-4-32 0,4-2 0 0,2-4 0 0,4-4 288 0,3-4 48 16,2-3 16-16,5-6 0 0,0-2 512 0,4 0 96 16,0-3 32-16,2 0 0 0,-2 0 304 0,2-2 64 15,-1-1 16-15,-1 3 0 0,1 0-48 0,-1 2-16 16,-2 4 0-16,-1 6 0 0,-4-1-352 0,-5 8-80 16,-3 5-16-16,-4 6 0 0,-3 4-144 0,-3 5-16 15,-5 4-128-15,-3 6 192 0,-2 4-192 0,-5 5 0 0,-3 4 128 16,-3 8-128-16,-1-1 0 0,-2 5 0 0,-2 2 128 15,-2 1-128-15,1 3 0 0,-2 1 144 0,-1-4-144 0,1-4 128 16,-2-1-128-16,3-3 160 0,0-6-160 0,4-1 160 16,2-6 16-16,1-5 0 15,4-3 0-15,3-5 0 16,2-5-480-16,3-2-80 0,4-16-32 0,0 0 0 16,4 8-1936-16,-4-8-384 0,14-4-80 0</inkml:trace>
  <inkml:trace contextRef="#ctx0" brushRef="#br0" timeOffset="42063.67">18968 12303 37023 0,'-10'-10'1648'0,"10"10"336"0,-8-2-1600 0,8 2-384 0,0 0 0 0,-8 10 0 0,2-1 0 0,0 6 0 0,-3 4 0 16,1 5 0-16,2 3-176 0,-4 2 176 15,-1 4-128-15,2 3 128 0,3 1-288 0,-2 2 32 0,3-7 0 0,3 0 0 16,3-3 16-16,4-6 16 16,7-4 0-16,0-5 0 0,2-7 32 0,4-4 0 15,4-4 0-15,-1-6 0 0,2-3 192 0,4-4 0 0,0-9 0 0,1 0 0 16,3 0 240-16,1-6 80 15,0-4 32-15,1-2 0 0,1-1-32 0,-2-2 0 16,0-2 0-16,-2 2 0 0,0 0 64 0,-2 3 16 0,-3 0 0 0,-2 5 0 16,-3 6-256-16,-2-1-144 15,-4 5 160-15,-1 4-160 0,-4 5-176 0,-4 3-128 0,-5 8-16 0,0 0-16 16,-4-6-1328-16,-2 5-256 16,-5 4-48-16</inkml:trace>
  <inkml:trace contextRef="#ctx0" brushRef="#br0" timeOffset="42470.8">19796 12294 27647 0,'0'0'1216'0,"0"0"256"0,0 0-1168 15,11 3-304-15,3 1 0 0,2-3 0 0,2-2 1680 0,2-3 288 16,2-1 48-16,1-1 16 0,-2-6-1664 0,5 1-368 0,-2-3 0 16,0-2 0-16,-1 0-192 0,0-2 0 0,-3-1 0 0,-1 0 0 15,-2 0-160-15,-2 1-32 0,-2 2 0 16,-3-1 0-16,-1-3 192 0,-3 3 16 16,-3 1 16-16,-3 0 0 0,-3 2 160 0,-1 6 192 0,-2-1-32 0,-3 5-16 15,-4 3-16-15,-1 2-128 0,-3 3 192 0,-4 6-64 16,-4 4-128-16,-6 4 0 15,-4 1 144-15,-2 2-144 0,0 1 176 0,0 5-48 16,-1-2 0-16,2 6 0 0,3-1 0 0,4 4 0 16,2 2 0-16,5 1 0 0,1 0-128 0,6-4 0 0,4-4 0 0,3-1 0 15,5-3 0-15,5-1-176 0,2-2 176 0,3-2-128 16,2-4-16-16,6-2 0 0,3 0 0 16,4-4 0-16,3-5-304 15,6-4-48-15,4-3-16 0,8-5-9040 0,6-2-1824 0</inkml:trace>
  <inkml:trace contextRef="#ctx0" brushRef="#br0" timeOffset="44082.91">23255 11275 22111 0,'-7'-14'1968'0,"0"3"-1584"16,1-5-384-16,2 5 0 0,0 3 2176 0,4 8 336 16,0 0 80-16,0 0 16 0,0 0-1840 0,0 0-352 0,0 0-80 0,0 0-16 15,0 0-192-15,-9 3-128 0,3 3 128 0,0 6-128 16,-1 4 0-16,1 2 0 16,0 6 0-16,-1 4 0 0,1-1 160 0,0 3-32 15,-1 5-128-15,2-1 192 0,3 3 128 0,0 0 32 16,1-1 0-16,1 3 0 0,0-1-144 0,0 5-16 0,0-4-16 0,1 2 0 15,1-2-176-15,-1-4 0 0,0-5 0 0,2 0 128 16,-1-8 112-16,2-3 16 0,1-3 0 0,0-6 0 16,-2-1 64-16,-3-9 32 0,10 7 0 0,-10-7 0 15,7 7-224-15,-7-7-128 0,12 0 160 0,-2-2-160 16,-10 2 0-16,10-6-128 0,-3-3-16 0,-1-2 0 16,-2 2 16-16,-2-4 0 0,-2 2 0 0,-2 1 0 15,-2-2 128-15,-1 3-160 0,-3-1 160 0,-2 2-160 0,-4 0 16 16,-2 2 0-16,-3 1 0 0,-6 0 0 0,-3 4 144 15,-2 1-208-15,-3 1 80 0,-3 2 128 0,1 2-192 16,-1-1 192-16,0 3-192 0,2 2 192 0,-1-1-160 0,3 2 160 16,3-4 0-16,3 6-144 0,2-3 144 0,5 2 0 15,2-3 0-15,6 2-128 0,2-4 128 0,5 3-192 16,4-9 192-16,2 9-192 0,-2-9-32 0,8 12-16 16,5-5 0-16,2 2 0 0,4-3 240 0,6 2-144 15,0-4 144-15,4-2-128 0,2 2 128 0,1 3 144 16,1-2-16-16,0 0-128 0,1 4 144 0,-1-4-144 15,-1 0 0-15,-3 1 144 0,-4-2-144 0,-3 0 128 16,-4 2-128-16,-5 2 128 0,-3-4-128 0,-10-4 0 0,0 0 0 16,0 14 128-16,-4 0-128 0,-9 1 0 15,-6 0 0-15,-8 3 128 0,-6 0-128 0,-7 1 0 16,-5 4 0-16,1 0 0 0,-2 1 0 0,3 2 0 16,1-2 0-16,2 1 0 0,4-1 208 0,2-4-32 15,4-1-16-15,3 0 0 0,3-2 64 0,4-1 16 0,2-6 0 0,7 2 0 16,3 1-112-16,7-4 0 0,4 2-128 15,4 0 192-15,2-3-192 0,3 2 0 16,6-2 0-16,3 2 0 0,0-4 0 0,5-1 0 0,2-1 0 0,5 0 0 16,3 0 160-16,5-3-160 0,4-1 160 0,5 0-160 15,6 0 0-15,4 0-288 0,4-1 32 0,-1 0 16 16,0-2-2272 0,-1 2-464-16,24-2-96 0,-9-1 0 0</inkml:trace>
  <inkml:trace contextRef="#ctx0" brushRef="#br0" timeOffset="44616.04">25853 11002 34095 0,'-15'11'1504'0,"2"2"320"0,-3 12-1456 0,-2 7-368 0,-1 10 0 0,-3 9 0 16,-2 6 0-16,-1 3-160 0,-1 6 16 0,-2 0 0 15,1-1 144-15,0 1 0 0,0 0 0 0,3-6 0 16,1-3 0-16,3-6 0 0,2-9 0 0,3-7 0 16,5-4 0-16,1-7 0 0,1-5 0 0,4-7 0 15,4-12 192-15,0 0 0 0,0 0 16 0,0 0 0 16,13-6-16-16,1-5-16 0,2-2 0 0,5-2 0 0,-1-5-176 15,7-2 160-15,2-2-160 0,2 0 160 0,0-4-160 0,4 6 0 16,0 1 0-16,0 3 0 0,-2 3 0 16,0 4 0-16,-5 6 0 0,1 4 0 0,-1 4 0 15,0 4 0-15,-2 7 0 0,0 5 0 0,-1 7 0 16,1 0 0-16,-1 6 0 0,-2 2 0 0,-4 2 0 0,1 0-144 16,-2-1 144-16,0 2 0 0,-3 0-256 0,1-1 48 15,-2-2 16-15,-2-6 0 16,2-5-576-16,-1-4-96 0,3-7-32 0,2 0-8736 15,1-7-1760-15</inkml:trace>
  <inkml:trace contextRef="#ctx0" brushRef="#br0" timeOffset="45000.69">27126 11608 33167 0,'-33'-13'1472'0,"10"10"304"0,-5-3-1424 0,0 5-352 0,-1 4 0 0,1 2 0 16,-1 4 736-16,-1 3 80 0,0 5 16 0,-1 1 0 15,-1 1-704-15,3 2-128 0,1 4 0 0,3-1 0 16,3 4-288-16,2-4-16 0,5 0 0 0,1-1 0 16,5-4-304-1,4-3-64-15,2-4-16 0,3-12 0 0,0 0 192 0,8 10 48 0,2-6 0 0,3-4 0 16,2-3 448-16,0 0 256 0,2-8-16 0,-1 2-16 15,1-3 464-15,-2-2 80 0,0 0 32 0,-2-3 0 16,1-2 32-16,-3 0 0 0,0-1 0 0,-1 1 0 0,0 1-80 0,-1 4-16 16,-3 4 0-16,2-2 0 0,-2 5-384 15,-6 7-80-15,0 0-16 0,0 0 0 0,10 4-256 0,-2 2 0 16,-2 7-128-16,-1 4 128 0,0 4-128 0,3 7 128 16,-3 1 0-16,4 3-144 0,0 1 144 0,4 1-128 15,-1-1 128-15,5-2-128 16,1-2-432-16,3-1-80 0,3-4 0 0,3-4-16 15,2-2-2464-15,4-5-480 0</inkml:trace>
  <inkml:trace contextRef="#ctx0" brushRef="#br0" timeOffset="46050.16">28796 11379 14735 0,'-2'-5'1312'0,"-2"-4"-1056"16,0 2-256-16,-1-2 0 0,-3 2 3744 0,3 4 688 16,-3-2 144-16,-2 1 32 0,-2-1-3584 0,-6 3-704 15,-3-1-128-15,-4 1-48 0,-3 2-16 0,-2 4-128 16,-3 0 192-16,-3 6-64 0,-2 0-128 0,-4 3 0 15,-5 1 0-15,0-1 0 0,-2 1-128 0,1 0 128 16,5-2 0-16,6-2 0 0,7 3 0 0,9-4 0 16,9-1 0-16,12-8 0 0,0 0-256 0,8 12 0 0,8-1 16 15,7 1 0-15,3-2-80 0,10 2 0 0,7-1-16 16,7 0 0-16,-1 0 336 0,2 0 128 0,-3 2 0 0,3 4 0 16,0 4 320-16,0 2 48 0,-2 0 16 0,-3 2 0 15,0 3 96-15,-4 4 32 0,-6-3 0 0,-6 3 0 16,-6 0-16-16,-5 0 0 0,-6-3 0 0,-8 1 0 15,-5 0-160-15,-8-5-16 0,-6 3-16 0,-8-4 0 0,-9 0-112 0,-10-1-32 16,-9-4 0-16,-10-2 0 0,-2-3-288 0,-7 1 0 16,-5-3 0-16,-6-5 0 15,-8-4-1856-15,-2 1-496 0</inkml:trace>
  <inkml:trace contextRef="#ctx0" brushRef="#br0" timeOffset="46952.95">18696 13985 27647 0,'0'0'2448'0,"4"-9"-1952"16,-1 1-496-16,4-2 0 0,-5 4 1440 0,3-4 192 0,2 2 32 0,-2-3 16 15,-3 2-1296-15,1-1-256 0,-3 2-128 0,-1-2 128 16,-2 1 48-16,0-1 0 0,-4 2 0 0,-2 1 0 15,-4 1-176-15,-2 4 0 0,-4 2 0 0,-4 5 0 16,-5 5-224-16,-4 2-32 0,-2 4 0 0,-5 7 0 16,-6 1 64-16,-2 9 0 0,1 1 0 0,4 5 0 15,3 0 192-15,5 2 0 0,4-3 0 0,8 0 160 16,2-1 176-16,6 0 48 0,4-2 0 0,6-4 0 16,1-2-384-16,6-1 0 0,5-5 0 0,4-2-128 0,2-4 128 15,3-3 0-15,2-8-144 0,8-4 144 0,0-4-208 16,7-4 16-16,3-8 16 0,1-3 0 0,0-2 16 0,0-2 0 15,-1-11 0-15,0 0 0 0,-1-2 160 0,-1 0-160 16,0-3 160-16,-2-3-160 0,-3 0 160 0,1-7 0 16,-2 0 160-16,1-3-160 0,0 2 240 0,-1-2-48 15,1 1-16-15,-2-5 0 0,0 0-48 0,-5-5-128 16,0-2 192-16,-4 0-64 0,0 4-128 0,-1 9 0 16,-1 4 0-16,-2 9-176 0,-3 8-160 0,-1 5-48 15,-4 7 0-15,-3 4 0 0,-4 11 256 0,0 0 128 16,0 0-160-16,-9 6 160 0,-1 6 0 0,-1 5 0 15,-1 2 208-15,1 9-64 0,-3 3 112 0,1 7 32 16,0 7 0-16,2-1 0 0,1 4 0 0,-4 3 0 16,1 3 0-16,0 1 0 0,1 3 48 0,1 1 16 15,3 1 0-15,-1 1 0 0,4 3-144 0,3-8-16 16,4-4-16-16,3-8 0 16,5-3-1424-16,2-6-288 0,2-7-48 0</inkml:trace>
  <inkml:trace contextRef="#ctx0" brushRef="#br0" timeOffset="47307.34">19783 13853 40655 0,'-18'-7'1792'0,"8"5"384"0,-2 1-1728 0,1-1-448 0,0 2 0 0,1 3 0 0,0 1 0 0,0 2-176 15,-1 2 16-15,-1 1 0 0,-2 5-176 0,1 2-48 16,-2 3 0-16,2 4 0 16,1 2-336-16,2 0-80 0,1 3-16 0,4-2 0 15,1 3-80-15,4-6-32 0,4-4 0 0,3-3 0 16,5-4 272-16,2-4 48 0,2-2 16 0,3-6 0 0,2-5 592 0,0-1 160 16,3-5 16-16,-1-1 0 0,1-4 400 0,1-4 64 15,-1-5 32-15,-1 1 0 0,-3-4-32 0,-2 3 0 16,-6-2 0-16,-1 3 0 0,-5 3 16 0,-2 0 0 15,-4-2 0-15,-4 3 0 16,-6 0-176-16,-3 4-32 0,-6 4-16 0,0 0 0 0,-7 2-432 0,-1 5-304 16,-4 2 48-16,-1 3 16 15,-1 4-528-15,0 5-96 0,1-2-32 0,6 5-10032 16,2-3-2000-16</inkml:trace>
  <inkml:trace contextRef="#ctx0" brushRef="#br0" timeOffset="47833.8">20596 13707 35935 0,'0'0'1600'0,"-6"14"320"0,-3 1-1536 0,1 4-384 0,2 6 0 0,-1 6 0 15,2 2 1024-15,-2 4 128 0,-2 0 16 0,1-3 16 16,-1 0-1184-16,0-6-256 0,1 0-32 0,-1 0-16 15,1-6-768-15,2-6-144 0,1-8-48 0,5-8 0 16,-7 10 48-16,7-10 0 0,-2-10 0 16,2-2 0-16,1 1 912 0,3-7 304 0,1-3-160 0,4-5 160 0,2 3 208 0,2-3 128 15,1 0 32-15,1 5 0 0,2-1 80 0,0-1 0 16,0 0 16-16,2 3 0 0,0 1-256 16,1 1-48-16,2 3-16 0,0 2 0 0,-2 3-16 0,0 0-128 15,1 5 192-15,-2 2-64 0,0 3-128 16,-1 4 0-16,-2 4 0 0,-1 3 0 15,-1 5-320-15,-1 2-128 0,-2 4-48 0,1 1 0 0,-4 0 176 0,-3 0 16 16,-5-2 16-16,-2 2 0 0,-4 2 288 0,1-4 192 16,-1-1-16-16,0-5-16 0,0-2 464 0,0-7 80 15,6-6 32-15,0 0 0 0,0 0-48 0,-3-8-16 16,3-6 0-16,4-4 0 0,4-6-416 0,3-1-64 16,6 0-32-16,0-4 0 0,3 3-160 0,0 0 0 15,4 2 0-15,0-2 0 0,2 3-192 0,-2 3 48 16,-1 3 0-16,-2 3 0 0,0 0 144 0,-1 6-160 0,0 2 160 15,-1 6-160-15,-1 4 160 0,-1 3 128 16,-3 4-128-16,0 3 176 0,0 3-176 0,-2 2 0 0,-2 1-192 16,-1 3 192-16,-2 2-224 0,-5 4 80 15,2 2 16-15,-4-4 0 0,-1 1 128 0,-2-3-208 0,3 3 80 0,0-5 128 32,0-3-1488-32,4-2-176 0,1-3-48 0,1-1 0 0</inkml:trace>
  <inkml:trace contextRef="#ctx0" brushRef="#br0" timeOffset="48237.77">22273 13574 6447 0,'-11'-8'576'0,"3"1"-576"0,-4-4 0 0,-1 3 0 0,-1-1 6416 0,0 4 1184 15,2 4 224-15,-2 2 48 16,-3 3-6720-16,-2 5-1360 0,-4 0-272 0,-2 9-48 16,-4 2 16-16,-3 4 16 0,-2 0 0 0,-1 7 0 15,2-1-224-15,1 1-48 0,1 0-16 0,3 2 0 0,2-1 512 0,5-5 96 16,3-7 32-16,5-2 0 0,4-3 288 0,5-1 64 16,3-6 16-16,1-8 0 0,0 0 288 0,12 4 64 15,-1-8 16-15,3-1 0 0,4-3 96 0,1-2 16 16,2-1 0-16,4-3 0 0,-1-5-352 0,2-2-64 15,5 1-16-15,-3 0 0 0,0-2-96 0,-1 3-32 16,-1-1 0-16,-2 2 0 0,-2 1-144 0,-2 3 0 16,-2 5 0-16,-3 2 128 0,-1 4-128 0,-2 3 0 15,-12 0 0-15,11 10 0 0,-2 4 0 0,-1 4 0 16,-2 1 0-16,-1 4 0 0,0 1 0 0,-1 4 0 16,0-1 0-16,1 5 0 0,0-1-160 0,3 0-16 0,-2-2 0 0,3-1 0 15,1-4 400-15,2-5 80 0,0-2 16 0,4-6-10640 16,1-4-2128-16</inkml:trace>
  <inkml:trace contextRef="#ctx0" brushRef="#br0" timeOffset="48477.95">23235 13672 41343 0,'-14'10'1840'0,"6"-2"368"0,-1 6-1760 0,0 5-448 0,1 7 0 0,-3 0 0 0,1 7 0 0,-1 3 0 16,-1-6 0-16,2-2 0 0,0 2-192 0,0-4-128 16,0 2-32-16,0-6 0 15,1-4-2080-15,2-3-432 0,2-2-80 0,5-13 0 0</inkml:trace>
  <inkml:trace contextRef="#ctx0" brushRef="#br0" timeOffset="48918.87">23773 13635 13823 0,'0'0'1216'0,"0"0"-960"0,0 0-256 0,0 13 0 16,0-4 5632-16,0 5 1072 0,2 1 208 0,-2 4 64 15,-1 3-5760-15,0 1-1216 0,-2-2 0 0,-1 2-304 16,-1 5 64-16,0-5 16 0,-3-1 0 0,1-1 0 16,-2 1-160-16,3-4-48 0,0-4 0 0,1 0 0 15,0-2 224-15,5-12 32 0,0 0 16 0,0 0 0 0,0 0 160 0,0 0 0 16,13-11 160-16,2-4-160 0,3-4 0 0,2-2 0 15,2 1 0-15,1 0 0 0,4-6 0 0,-1 2-160 16,2 0 160-16,1-1-128 0,2 2 128 0,-1 2 192 16,2 1-32-16,0 2-16 0,0 3 32 15,0 0 0-15,-2 2 0 0,-2 5 0 0,-1-1-176 0,-3 8 128 16,-4 5-128-16,1 2 128 0,-5 2-128 0,-1 5 0 16,-1 3 0-16,-1 3 0 0,-2 2-176 0,0 0 176 15,-4 5-128-15,3-3 128 0,-3 2 0 0,-1 0 0 16,-1 1 0-16,-1 2 0 0,0-2 0 0,-2 4 128 15,1 0 0-15,0-4 0 0,0-2 0 0,2-4 0 16,0-3 0-16,2-3 0 0,-1 0-128 0,-6-14-192 16,10 14 64-16,2-3 0 15,-12-11-1664-15,10 8-320 0,-10-8-64 0</inkml:trace>
  <inkml:trace contextRef="#ctx0" brushRef="#br0" timeOffset="49108.6">23473 13320 46415 0,'0'0'2048'0,"0"0"448"0,0 0-2000 0,0 0-496 0,0 0 0 0,0 0 0 15,7 12-384-15,5-1-160 0,2-5-32 0,3-2-12832 16,4-4-2560-16</inkml:trace>
  <inkml:trace contextRef="#ctx0" brushRef="#br0" timeOffset="49718.07">26342 12986 13823 0,'-9'-4'1216'0,"-2"-4"-960"0,0 2-256 0,0 0 0 16,-2-2 2992-16,0 4 544 16,-2-2 112-16,0 0 32 0,-2 1-2256 0,1 1-448 0,-3-1-80 0,-2 2-32 15,0 2-192-15,0 3-32 16,-3 5-16-16,0 2 0 0,-3 5-320 0,1 5-64 15,-2 4-16-15,0 7 0 0,0 8 16 0,2 5 0 0,1 3 0 0,2 4 0 16,1 2 224-16,2 2 48 16,1 2 16-16,4 3 0 0,1 2-240 0,4-4-48 15,2-1-16-15,4-5 0 0,3-8-224 0,5-2 144 0,3-4-144 16,3-3 128-16,3-6-128 0,4 0 0 0,2-3 0 0,2-4 0 31,2-4-1184-31,5-3-160 0,3-1-48 0,6-9-13632 0</inkml:trace>
  <inkml:trace contextRef="#ctx0" brushRef="#br0" timeOffset="50385.96">26335 13286 26719 0,'-14'-5'1184'0,"5"2"240"0,0-2-1136 0,3 3-288 0,6 2 0 0,0 0 0 0,0 0 1856 0,13-8 320 15,1 2 64-15,9 1 16 0,3-3-1536 0,7 2-304 16,5-1-64-16,8-2-16 0,6 4-64 0,6-4-16 16,4 2 0-16,1 2 0 0,0-4-256 0,-4 2 0 15,-1-3 128-15,-4 4-128 0,0-2-176 0,-1 2-80 16,-2 2-32-16,-2-1 0 15,0-5-1280-15,-2 5-256 0,-3-2-48 0,-3 4-16 16,-5-1-608-16,-5-1-112 0</inkml:trace>
  <inkml:trace contextRef="#ctx0" brushRef="#br0" timeOffset="50969.69">28746 13216 27647 0,'0'0'2448'0,"7"-8"-1952"0,-7 8-496 0,7-5 0 16,4 3 864-16,-11 2 80 0,0 0 16 0,10 1 0 0,-10-1-960 0,0 0 0 16,0 0-160-16,-1 13 16 15,-6-4-144-15,0 2-32 0,-5-1 0 0,-4 5 0 16,-2-2-80-16,-6 5-32 0,-4 1 0 0,-5 3 0 0,-3-1 432 15,-1 3-128-15,-2-2 128 0,-1 1 0 0,-5-3 336 0,-4 2 160 16,-2-4 16-16,-1-2 16 0,3-2 160 0,2-1 16 16,1-2 16-16,3-3 0 0,2-2-176 0,5-1-32 15,1-5-16-15,3-5 0 0,3 0-288 0,2-2-48 16,2-7-16-16,2-2 0 0,3 0-16 0,2-2-128 16,1-1 192-16,6-3-64 0,2 1-128 0,5-3-144 15,4 2 144-15,1 0-208 0,4 2-160 0,4 0-16 16,3-2-16-16,4 4 0 0,3 4 144 0,3 0 16 15,1-3 16-15,1 0 0 0,1 4-16 0,1 4 0 16,-1 0 0-16,2 8 0 0,0 4 240 0,1 4-176 16,2 1 176-16,2 6-160 0,2 1 160 0,3 0 0 15,2 2 0-15,3 1-128 0,2 0 128 0,-1 1 0 0,-2-2 0 16,0-3-128-16,-1-2 128 0,2-1 0 0,2-4 0 0,3-3 0 16,2-4 0-16,-2-3 224 0,2-1-48 0,2-2-16 15,0-3 224-15,-3 0 64 0,-3-4 0 0,-5-1 0 16,-3 0-144-16,-4 2-32 0,-3-2 0 15,-4-2 0-15,-4 2-144 0,-3-1-128 0,-5 1 144 16,-4 0-144-16,-4 0 320 0,-3 3-16 0,-6 2-16 16,-3-3 0-16,-4 2-32 0,-5 0-16 0,-4 4 0 0,-6-1 0 15,-4 5-48-15,-4 1 0 0,-4 1 0 0,-3 3 0 0,-6 8-192 16,0-5-128-16,0 0 128 0,4-1-208 16,6 4-320-1,4 0-64-15,3 0-16 0,6 0-9872 0,4-3-1968 0</inkml:trace>
  <inkml:trace contextRef="#ctx0" brushRef="#br0" timeOffset="51306.24">29653 13357 27583 0,'0'0'1216'0,"0"0"256"0,0 0-1168 0,0 0-304 16,0 0 0-16,0 0 0 0,0 0 192 0,0 0 0 0,4 9-16 0,-1 5 0 15,1 0 400-15,-1 2 96 16,1 2 16-16,-2 1 0 0,-2 3 144 0,-1 2 48 0,-4 3 0 0,1-1 0 15,-2 6-128-15,-3 0-32 0,-1 0 0 0,-3-3 0 16,-1 2-224-16,-1-2-48 0,1-4-16 0,-2 3 0 16,1-4-432-16,1-2-320 0,0-8 48 0,3-4 16 15,-1-2-2304-15,3-7-464 0,9-1-96 16,-14-14-16-16</inkml:trace>
  <inkml:trace contextRef="#ctx0" brushRef="#br0" timeOffset="51738.91">30653 12860 32191 0,'0'0'1424'0,"-11"0"304"0,-2 3-1392 0,0 4-336 15,-4 6 0-15,-1 3 0 0,-6 4 128 0,-1 2-128 0,0 5 128 0,-3 5-128 16,-2 0 176-16,-1 3-48 16,6 0 0-16,-1-1 0 0,3 1-128 0,5-1 0 0,5-3 0 15,1 0 0-15,6-3 0 0,3-2 128 16,6-4-128-16,3-3 128 0,6-1-128 0,1-5 0 15,9-6 0-15,2 0 0 0,7-4 320 0,2-4 16 16,7-4 16-16,1-1 0 0,-3-3 64 0,2 0 16 16,0-4 0-16,0-1 0 0,-2-1 352 0,-2 0 80 0,-5-3 16 0,-1 1 0 15,-4 1 208-15,-2-2 32 0,-2 0 16 0,-4 1 0 16,-6-3-560-16,-3 0-96 16,-4-3-32-16,-5 3 0 0,-6 0-448 0,-5-2 0 0,-6-6-176 0,-3 1 176 31,-3-2-1216-31,-6 5-128 0,-2-4-32 0,-1 3 0 0,1 0-1200 0,-1 2-240 15,0 4-64-15</inkml:trace>
  <inkml:trace contextRef="#ctx0" brushRef="#br0" timeOffset="52246.62">31102 11980 3679 0,'0'0'320'0,"0"0"-320"0,0 0 0 0,0 0 0 0,10 0 5424 0,1 2 1008 15,1 0 208-15,2 1 32 0,1 2-5024 0,4 4-1008 16,2 0-208-16,3 2-48 0,2 2 208 0,4 1 48 15,1 2 0-15,5 6 0 0,2 2-96 0,3 0-16 16,3 6 0-16,0 5 0 0,0 3 176 0,2 8 16 16,-3 2 16-16,-1 6 0 0,-3 5-128 15,-2 4-32-15,-4 3 0 0,-5 5 0 0,-6 3-176 0,-4 2-32 16,-7 7-16-16,-5-2 0 0,-6 2 160 0,-3-1 48 16,-6-4 0-16,-4 1 0 0,-2-6 144 0,-4 1 16 15,-4-3 16-15,-3-5 0 0,-2-1-416 16,-3-5-64-16,-2 1-32 0,-4-7 0 15,-5-8-1584-15,-8 0-320 0,-8-4-64 0</inkml:trace>
  <inkml:trace contextRef="#ctx0" brushRef="#br0" timeOffset="53346.64">10544 6938 17503 0,'0'0'768'0,"-3"-7"176"0,0 1-752 0,3-1-192 0,0 0 0 0,0 7 0 15,0 0 704-15,0 0 128 0,0 0 0 0,0 0 16 0,7-3-64 16,-7 3-16-16,0 0 0 0,0 0 0 15,0 0-144-15,0 0-48 0,0 0 0 0,0 0 0 0,0 0-240 0,13 5-48 16,-5 5-16-16,-2 3 0 0,-2 3 96 0,0 7 16 16,-3 0 0-16,0 4 0 0,-2 2 16 0,0 4 16 15,-2 2 0-15,-1 4 0 0,-1 0-80 0,0-1-16 16,0 2 0-16,-1-2 0 0,1-1-192 0,-1-2-128 16,3-6 160-16,0-1-160 15,1-1-1088-15,2-4-304 0,2-7-64 0</inkml:trace>
  <inkml:trace contextRef="#ctx0" brushRef="#br0" timeOffset="53856.83">10531 5693 17503 0,'-9'-14'768'0,"6"7"176"0,0-3-752 0,2 2-192 0,1-3 0 0,-2 3 0 0,1 1 1120 0,0 0 192 16,1 7 32-16,0 0 16 0,0 0-448 0,0 0-80 16,0 0-32-16,0 0 0 0,0 0-416 0,0 0-96 15,-9 16-16-15,4 1 0 0,-3 2-272 0,-1 2 128 16,1 4-128-16,-3 3 0 0,1 4 256 0,0-2-64 15,0 2-16-15,1 1 0 0,-1 0-48 0,1 0 0 16,3-3 0-16,-1 1 0 0,5 1-128 0,0 1 0 16,0-4 0-16,3 1 0 0,2-2 240 0,2-4 16 0,2-3 0 15,4-2 0-15,-1-1 16 0,4 0 16 16,0-1 0-16,3-2 0 0,1-1-96 0,0-1 0 16,2-3-16-16,1 4 0 0,2-2-176 0,-2 0 0 15,1-1-192-15,1-1 192 16,0-1-768-16,-1 3-16 0,0-3-16 0,-4 2-11632 0</inkml:trace>
  <inkml:trace contextRef="#ctx0" brushRef="#br0" timeOffset="54090.89">10318 6083 35935 0,'2'-10'3200'0,"6"4"-2560"16,3 1-512-16,7 2-128 15,4 0-832-15,3 0-176 0,2 1-32 0,5 1-16 16,4-3 928-16,1 0 128 0,0 0 128 0,1 0-128 16,3 2-304-16,1-1-144 0,1 0-48 0,0-3-8832 15,1 3-1760-15</inkml:trace>
  <inkml:trace contextRef="#ctx0" brushRef="#br0" timeOffset="54438.3">11421 6026 27519 0,'-15'-4'1216'0,"7"8"256"0,-1-1-1168 0,0 2-304 16,0 2 0-16,1 4 0 0,-3 4 416 0,0 3 32 16,0 0 0-16,-2 2 0 0,-1 6-96 0,0 1-16 0,1-1 0 0,2 3 0 15,-1 3-336-15,6-1 0 16,2-3 0-16,3 0 0 16,3-7-464-16,3-2-112 0,3-1-32 0,2-4 0 15,2-5-224-15,2-5-32 0,0-4-16 0,3-5 0 0,5-2 656 0,2-5 224 0,2-4-144 0,-1 0 144 16,0-2 304-16,0-1 144 0,-5-3 16 0,-2 2 16 15,-3 0 736-15,-2-1 128 0,-4 0 48 0,-4 0 0 16,-3 2 64-16,-2 0 16 0,-2 2 0 0,-2 3 0 16,-4 2-784-16,1 1-160 0,-4 4-16 0,-4 2-16 15,-4 5-800-15,-8 8-144 0,-6 1-48 16,-1 6-16144-16</inkml:trace>
  <inkml:trace contextRef="#ctx0" brushRef="#br1" timeOffset="103563.23">17394 6487 12895 0,'0'-10'1152'0,"0"10"-928"0,0 0-224 0,3-13 0 15,0 4 592-15,3-2 80 0,-1 1 16 0,-5 10 0 16,6-8-16-16,-6 8 0 0,6-6 0 0,-6 6 0 16,0 0-160-16,0 0-16 0,0 0-16 0,12 0 0 15,-12 0-224-15,10 3-32 0,-10-3-16 0,8 7 0 16,-5 2-80-16,2 0 0 0,-2 3-128 0,-2 2 192 16,-1 3 64-16,0 2 16 0,-1 1 0 0,0 4 0 15,-2 6 176-15,-1 0 48 0,1 4 0 0,-3 3 0 16,1-1 208-16,0 3 64 0,-1 2 0 0,0 2 0 15,-2 4-64-15,2 0 0 0,-2-4 0 0,3 3 0 16,0-4-240-16,0 0-48 0,0-3-16 0,0-4 0 0,1-5-240 16,1-1-160-16,-1-4 192 0,4-1-192 0,-1-3 0 0,1-3-192 15,1-5 0-15,2-2-8752 16,-3-11-1744-16</inkml:trace>
  <inkml:trace contextRef="#ctx0" brushRef="#br1" timeOffset="104174.42">17483 5338 20271 0,'-2'-8'1792'0,"0"-2"-1424"16,2 10-368-16,-1-6 0 0,1 6 512 0,-1-9 16 16,-2 4 16-16,3 5 0 0,0-10 352 0,0 10 80 15,0 0 16-15,0 0 0 0,0 0-336 0,0 0-64 16,0 0-16-16,0 0 0 0,0 0-416 0,0 0-160 15,0 0 0-15,0 0 144 0,-6 10-144 0,1-1 0 16,-2 2 0-16,4 4 0 0,-3 3 0 0,-2 4 0 0,0 3 0 0,-2-1 0 16,2 2-144-16,-2 2 144 15,-3-3 0-15,1 3 0 0,-1-2 0 0,0 1 0 0,0-1 0 0,3 1 0 16,0-6 0-16,4-2 0 0,1 0 144 0,1 0-144 16,0 0 0-16,3 1 128 0,1-3-128 0,2 2 0 15,2-1 0-15,1-1 0 0,2-2 0 0,1-1 0 16,3-1 0-16,1-4 0 0,4 1 128 0,0-5-128 15,-1 0 0-15,2-3 0 0,-1-3 0 0,3 0 0 16,1-2-240-16,0 1-80 0,1-1 0 0,1-1-16 31,-3 1-784-31,0-1-160 0,-2 0-16 0,-3 0-16 0</inkml:trace>
  <inkml:trace contextRef="#ctx0" brushRef="#br1" timeOffset="104394.56">16987 5723 23951 0,'-10'-9'2128'0,"10"9"-1696"0,-4-4-432 0,4 4 0 0,0 0 704 0,0 0 64 16,12-6 16-16,2-2 0 0,2 5-480 0,5-4-112 15,0-2 0-15,3 0-16 0,6-1 80 0,4 3 32 16,4-4 0-16,5 4 0 0,4-3-288 0,0-1 0 15,-2 3 0-15,-2-1-144 16,-2 0-560-16,-2 2-128 0,-1-2 0 0,-2 6-10880 0</inkml:trace>
  <inkml:trace contextRef="#ctx0" brushRef="#br1" timeOffset="104742.69">18108 5595 18431 0,'0'0'1632'0,"-10"7"-1312"0,0-4-320 0,1 7 0 16,0 0 1792-16,3 5 304 0,0 2 48 0,1 1 16 16,1 0-1456-16,1-1-304 0,2 1-48 0,1 0-16 15,4-3 112-15,-2 0 0 0,5-2 16 0,1 0 0 16,3 0-160-16,0-5-48 0,3 1 0 0,4-5 0 15,0-1-112-15,-1-3-16 0,4-5-128 0,3-6 192 16,1 0 48-16,1-6 0 0,1-2 0 0,-1-3 0 0,1-1 16 0,0-2 0 16,-2-4 0-16,-2 0 0 0,-5 0 288 0,-6-2 64 15,0 5 16-15,-5-1 0 0,-1 5 240 0,-4 2 48 16,-1 0 16-16,-2 2 0 0,-4 3-160 0,-1 2-16 16,-3 5-16-16,-3 2 0 0,-2 2-512 0,-3 3-96 15,-4 1-128-15,-3 6 176 16,-4 8-1840-16,-2 4-384 0,2 0-64 15,2 3 0-15</inkml:trace>
  <inkml:trace contextRef="#ctx0" brushRef="#br1" timeOffset="106826.46">914 16073 23551 0,'-10'-7'1040'16,"10"7"224"-16,0 0-1008 0,0 0-256 0,-9-4 0 0,9 4 0 0,0 0 512 0,0 0 48 0,0 0 16 0,0 0 0 15,9-5-256-15,3-2-32 0,4 2-16 0,2 2 0 16,1-4 48-16,3 1 0 0,4 1 0 0,4-4 0 15,2 1-128-15,8-3 0 0,-4-2-16 0,6-2 0 16,2 0-176-16,0-2 128 0,1 3-128 0,2 4 128 16,1-2-128-16,0 1 0 0,-1 2 0 0,-5-1 0 15,-5 4-192-15,-1-3-32 0,2 2 0 0,-5 4 0 32,-3-1-1248-32,-2 1-240 0,-1 3-48 0,-5 0-16 0</inkml:trace>
  <inkml:trace contextRef="#ctx0" brushRef="#br1" timeOffset="107059.78">1585 15973 12895 0,'0'0'576'0,"-11"0"112"0,-3-1-560 0,4-1-128 0,10 2 0 0,0 0 0 0,0 0 4192 0,0 0 800 15,-2 11 176-15,4 3 16 0,0 2-4160 0,2 6-848 16,0 6-176-16,-2 5 0 0,-1 4 0 0,2 2 0 15,-3 4 0-15,0 5 0 0,-3 2 0 0,2 1 0 16,-5 1-144-16,1 1 144 16,0 1-656-16,0-2-32 0,-4-1 0 0,1-4 0 15,2-4-400-15,1-2-64 0,-2-5-32 0,0-2-6640 16,-2-5-1328-16</inkml:trace>
  <inkml:trace contextRef="#ctx0" brushRef="#br1" timeOffset="107258.54">1012 17117 13823 0,'0'0'608'0,"0"0"128"0,0 0-592 0,9-5-144 0,6-5 0 0,4 1 0 16,1-3 3584-16,3 2 704 0,6 0 128 0,3-1 16 16,3 3-3440-16,3-2-688 0,1 2-144 0,3-2-32 15,5 1-128-15,1-2 0 0,2 3 0 0,-2-2 128 16,2 2-128-16,-3-1-224 0,-3 5 48 0,1 1 16 15,-2-2-1504 1,2 1-288-16,-2 0-64 0,0 3-16 0</inkml:trace>
  <inkml:trace contextRef="#ctx0" brushRef="#br1" timeOffset="107605.34">3477 15886 33231 0,'-16'-24'1472'0,"9"8"304"0,-1-3-1424 16,0 0-352-16,2-2 0 0,-2 0 0 0,0 0 192 0,-1 2-16 15,-5 0-16-15,-2 1 0 0,0 1-160 0,-4 0 0 16,-6 3 0-16,-1 4 0 0,-2 1-320 0,-4 7 16 15,-5 4 0-15,-3 4 0 16,-2 0-80-16,0 8-32 0,1 3 0 0,3 5 0 0,3 3 160 0,2 6 16 0,1 3 16 0,1 6 0 16,1 4 224-16,3 2-176 0,3 5 176 15,2 3-160-15,0 7 160 0,4-2 0 0,4-2-144 16,-2-1 144-16,-2-1 0 0,3-2 0 0,2-3 0 0,4 2 0 16,2-1-384-16,2-1 64 0,-1 0 0 0,3-1 0 31,2 1-1712-31,-1-9-336 0</inkml:trace>
  <inkml:trace contextRef="#ctx0" brushRef="#br1" timeOffset="107799.82">2305 16685 27647 0,'0'0'2448'0,"0"-10"-1952"0,2-4-496 0,11 3 0 0,8-1 2064 0,9-1 320 15,3-1 64-15,12-3 16 0,9-2-2032 0,3 0-432 16,3-2 0-16,1-1 0 16,1-1-1296-16,5 4-160 0,2 0-16 0,5 0-13152 0</inkml:trace>
  <inkml:trace contextRef="#ctx0" brushRef="#br1" timeOffset="108141.99">5724 15306 26719 0,'0'0'2368'0,"0"0"-1888"0,0 0-480 0,0 0 0 16,0 0 1200-16,0 0 144 0,0 0 16 0,0 0 16 16,0 0-1136-16,-3 17-240 0,-4 4 0 0,-3 3 0 15,-3 8 0-15,-1 7-144 0,-6 7 144 0,-2 7 0 16,-4 7 0-16,1 9-128 0,0-1 128 0,-2 5 0 0,3 2 0 0,1 0-128 16,3 5 128-16,3-8 0 0,6-6 0 15,2-2 0-15,4-7 0 0,2-1 0 0,3-4 0 0,4-4 0 16,2-4 176-16,2-2-176 0,1-6 240 0,2-1-64 15,1-3-16-15,0-5 0 0,1-5-352 0,1-3-80 16,0-1-16-16</inkml:trace>
  <inkml:trace contextRef="#ctx0" brushRef="#br1" timeOffset="108354.06">4819 16183 33983 0,'-7'-17'1504'0,"6"6"304"0,0 1-1440 15,6-2-368-15,6 1 0 0,7 3 0 0,5-2 320 0,5 2-16 0,1-2 0 0,9 2 0 16,4 3-112-16,7-4 0 0,4 3-16 0,3-2 0 16,0 3-336-16,-3 2-64 0,-1-4-16 0,-1 2 0 31,-1 0-1936-31,-2 0-384 0,0-3-64 0</inkml:trace>
  <inkml:trace contextRef="#ctx0" brushRef="#br1" timeOffset="108997.39">6682 16605 21183 0,'-16'-7'1888'0,"3"3"-1504"0,-3-4-384 0,2 1 0 15,1-2 3152-15,3 4 560 0,1 1 128 0,9 4 0 16,-10 0-3136-16,-2 4-704 0,3 4 0 0,0 2 0 16,-1 7-512-16,1 4 0 15,-1 6 0-15,0 2 0 0,0 4-192 16,1 1-64-16,0 2 0 0,1-2 0 0,3-2 304 0,3-6 48 0,3-1 16 0,3-7 0 0,3-7 208 0,2-1 64 15,3-6 0-15,3-4 0 0,-1-2 512 0,4-7 128 16,0-1 0-16,1-7 16 0,0-2 496 0,2 0 112 16,2-4 16-16,0-2 0 0,1 0-304 0,-1-4-48 15,1-1-16-15,0 2 0 0,-3-3-400 0,-2 7-64 16,-4-1-32-16,-3 3 0 0,-9 3-288 0,2 3 0 16,-2 0 0-16,-4 5 0 0,-6-2 0 0,1 2-272 15,-5 2 16-15,-2-3 16 16,-1 5-336-16,0-5-64 0,-1 3 0 0,1-1-10032 15,-2 3-2000-15</inkml:trace>
  <inkml:trace contextRef="#ctx0" brushRef="#br1" timeOffset="109461.5">7572 15608 10127 0,'0'0'896'0,"-9"-2"-704"0,0 0-192 0,9 2 0 16,0 0 3296-16,0 0 624 0,0 0 128 0,0 0 32 15,0 0-2608-15,0 0-528 0,9 12-112 0,4 0 0 0,2-1-256 0,5 0-64 16,6-2 0-16,4 2 0 0,6 3-320 0,6 0-192 16,5 0 192-16,1 3-192 0,2-3 0 0,-1 1 0 15,1 0 0-15,0 1 0 0,2-2 128 0,-1 2-128 16,1-1 0-16,4 2 0 0,3-1 256 0,0 2-16 16,-5-1 0-16,-1 1 0 0,-5-1 0 0,-5 1 0 15,-3-1 0-15,-5-1 0 0,-4-3 48 0,-5-3 16 16,-8 3 0-16,-3-4 0 0,-3 1 192 0,-5-1 32 15,-7-9 16-15,3 12 0 0,-6 2-112 0,-3-1-32 16,-7-3 0-16,-7 4 0 0,-7 4-144 0,-4 0-16 0,-5 1-16 16,-3 0 0-16,-3 1-224 0,-3 1 128 0,-3-2-128 0,0-1 0 15,-1-2-192-15,3-2-128 16,3 0-16-16,5 0-16 16,3-1-704-16,5-2-144 0,6 1-16 0,5-4-8704 15,4 1-1728-15</inkml:trace>
  <inkml:trace contextRef="#ctx0" brushRef="#br1" timeOffset="109871.14">10108 15487 14735 0,'-10'0'1312'0,"-2"0"-1056"0,1 2-256 0,-3 3 0 0,0 4 2752 0,-3 2 512 15,-3 7 80-15,-4 5 32 0,-4 2-2848 0,-1 7-528 16,-2 4-176-16,-1 2 0 0,1 0 176 16,0 2-192-16,2 5 192 0,1 2-192 0,1 1-48 0,2 3-16 15,2 1 0-15,4 2 0 0,5-4 112 0,5-4 16 16,4-3 0-16,6-7 0 0,6-7 128 0,4-3 144 15,4-6-16-15,6-5-128 0,4-6 1104 0,6-2 112 16,0-7 32-16,9-7 0 0,4-3 112 0,3-8 32 16,2-10 0-16,0 0 0 0,-1-5-640 0,1-2-128 0,-7-3-32 15,-2-3 0-15,-2 0-288 0,-4 3-64 16,-7-3-16-16,-5 1 0 0,-7-1 112 0,-4 3 32 0,-8 1 0 0,-5 1 0 16,-7 3-80-16,-8 4-16 0,-7 4 0 0,-6 3 0 15,-7 3-272-15,-6 3 0 0,-3 4-128 0,-10 8 128 31,-10 6-2112-31,1 5-336 0,5 6-64 0</inkml:trace>
  <inkml:trace contextRef="#ctx0" brushRef="#br1" timeOffset="110491.09">11551 15814 11055 0,'-17'-3'976'0,"-1"-2"-784"0,-1-1-192 0,2 1 0 16,-1 0 1808-16,0 0 320 0,1 2 64 0,3 1 16 15,2-1-944-15,2 2-192 0,2 1-48 0,8 0 0 0,0 0 192 16,0 0 16-16,0 0 16 0,0 0 0 0,11-1-560 0,8 1-112 16,7 0-32-16,8-3 0 0,8-2-128 0,3-1-32 15,3-3 0-15,7-3 0 0,4 2-128 0,10 0-16 16,3-3-16-16,7 3 0 0,3-1-96 16,-4-3 0-16,-3 0-128 0,-3 4 192 0,-5 1-416 0,-4 5-96 15,-3 1 0-15,-6 3-16 16,-5 0-1504-16,-11 3-288 0,-8 3-64 0,-10 4-5536 15,-6 4-1104-15</inkml:trace>
  <inkml:trace contextRef="#ctx0" brushRef="#br1" timeOffset="110710.61">11673 16335 26719 0,'0'0'2368'0,"0"0"-1888"0,0 0-480 0,16 4 0 15,8 2 1408-15,7-3 176 0,5-1 32 0,7 0 16 16,6-2-864-16,10-3-160 0,11-1-32 0,0-6-16 16,-3 1-208-16,4-5-32 0,3 0-16 0,3 0 0 15,5-1-448-15,-3-3-96 0,-4-3-16 0,-6-1 0 32,-1 2-1616-32,-6 1-336 0,-5 0-64 0,-3-2-10912 0</inkml:trace>
  <inkml:trace contextRef="#ctx0" brushRef="#br1" timeOffset="111027.85">12250 15397 16575 0,'-15'-11'1472'0,"6"6"-1168"0,1-3-304 0,2 0 0 0,2 3 1888 0,4 5 320 16,1-9 64-16,7 6 16 0,4 1-1456 0,8 0-272 15,5-1-64-15,7 2-16 0,7 1-96 0,6 2-32 16,7 1 0-16,6-2 0 0,5 2-64 0,-2 1-16 16,-3 1 0-16,0 1 0 0,0 2-16 0,-1 3-16 15,-2 3 0-15,-3 3 0 0,-3 2-48 0,-2 2-16 0,-4 6 0 16,-7 2 0-16,-8 4-16 0,-6 0 0 0,-7 4 0 16,-4-2 0-16,-4-2 448 0,-7-2 96 15,-4 4 0-15,-10-1 16 0,-8 0 160 0,-8 3 16 0,-11 1 16 0,-7 3 0 16,-6 0-96-16,-5 2-32 0,-6 3 0 0,-5 3 0 15,-6 3-528-15,-3-5-128 0,-8-1 0 0,10-3-128 32,8 1-1472-32,12-13-384 0,10-3-96 0</inkml:trace>
  <inkml:trace contextRef="#ctx0" brushRef="#br1" timeOffset="111867.2">14708 15236 20095 0,'0'0'896'0,"0"0"176"0,-5-8-864 0,5 8-208 0,0 0 0 0,-8-5 0 0,-2 0 752 0,3-1 96 16,-3 0 32-16,-1 3 0 0,0-5-176 0,-3 3-48 15,-1 1 0-15,-3 0 0 0,-4-2-192 0,-1 2-32 16,-2 0-16-16,-2 3 0 0,-2 0-176 0,-5 2-48 15,-2 5 0-15,-3 6 0 0,-2 1-192 0,-5 4 0 16,-5 5 0-16,-3 2 0 0,-5 4 0 0,6 1 0 16,8 4 0-16,5-1 0 0,4 2 0 0,7-2 0 15,3-4 144-15,7 1-144 0,4-1 144 0,5-1-144 16,2 4 160-16,6-6-160 0,2 2 128 0,4-3-128 16,2 0 0-16,4 1 0 0,3-2 0 0,1 0 0 15,2-1 0-15,3 1 0 0,1-3 0 0,-1 2 0 0,0 1 0 16,1 2 0-16,0-1 0 0,1 2 0 0,-4-2 0 0,0 0 0 15,-4 2 0-15,-1-1 128 0,-3 1-128 0,-5 0 0 16,-4 2 256-16,-2-4 16 0,-3 1 0 0,-3 2 0 16,-2-4 160-16,-6 2 16 0,-1-4 16 0,-4-2 0 15,2 1 32-15,-2-2 0 0,-4 0 0 0,0-2 0 16,-2-1-112-16,-1-2 0 0,-2 0-16 0,-2-2 0 16,-1-3-368-16,-4 1 0 0,-3-4 0 0,-2-1 128 15,-3 1-544 1,4-3-96-16,3-4-32 0,8-1 0 15,3 1-1600-15,8-1-320 0,4 1-64 0,6-2-16 0</inkml:trace>
  <inkml:trace contextRef="#ctx0" brushRef="#br1" timeOffset="112182.54">14736 16085 5519 0,'0'0'496'0,"0"0"-496"0,-13 1 0 0,2 2 0 0,0 3 5920 0,-1 0 1088 16,-1 6 224-16,1 2 32 0,-2 4-5648 0,2 1-1120 16,-2 1-240-16,2-1-32 0,0 0-224 0,1-1-128 15,1 0 128-15,3-2-208 0,3-3-112 0,3-3 0 16,1-10-16-16,0 0 0 0,8 9 0 0,1-8 0 16,1-6 0-16,2 0 0 0,2-4 336 0,4-6 0 0,1-4 0 15,3-4 0-15,2-2 0 0,-1 0 320 0,-3-1-48 0,-1 3 0 16,-2 0 160-16,-3 1 16 0,-1 2 16 15,-3 2 0-15,-3 2 112 0,-2-1 32 16,-3 3 0-16,-2 0 0 0,-3-1-128 0,-2 1-32 0,-4 0 0 16,-1 3 0-16,-1-2-448 0,-2 4-128 0,-2-3-16 0,-1 2 0 31,0 3-2336-31,1-5-464 0,-7-4-80 0,2 4-32 0</inkml:trace>
  <inkml:trace contextRef="#ctx0" brushRef="#br1" timeOffset="112429.37">15293 15260 30751 0,'0'0'1360'0,"-9"6"288"15,-1 3-1328-15,0 9-320 0,-2 4 0 0,-3 9 0 0,-3 7 288 16,-2 9-16-16,-3 2 0 0,0 8 0 0,0 4-272 0,0 4 160 15,-1-2-160-15,1 3 128 0,-1 1-128 0,0-3 0 16,0 2-192-16,0 1 192 16,0-5-880-16,-1-2-48 0,5-8-16 0,0-7 0 15,1-6-512-15,5-10-96 0,3-9-32 0,5-5-9376 0</inkml:trace>
  <inkml:trace contextRef="#ctx0" brushRef="#br1" timeOffset="112714.33">15401 16056 10127 0,'0'0'896'0,"-8"7"-704"0,-1 3-192 0,3 1 0 16,0 2 5184-16,2 1 992 0,3 2 208 0,-3-4 32 15,3 1-5136-15,1 0-1024 0,0-4-256 0,0-9 0 16,0 0 0-16,6 7 0 0,-6-7 0 0,10-1 0 15,-1-4 0-15,1-3 0 0,2-6 0 0,-2 0 0 16,2-2 128-16,1-1 112 0,0-2 16 0,1 2 16 16,0-3-48-16,-1 0-16 0,-1 1 0 0,0 1 0 15,-1-1-64-15,-1 3-16 0,-2-1 0 0,0 6 0 16,-1-3-128-16,0 0 0 0,-2 2 0 0,0 3 0 16,-1-2-1088-1,-2 3-240-15,1-3-48 0,-2 3-16 0</inkml:trace>
  <inkml:trace contextRef="#ctx0" brushRef="#br1" timeOffset="112930.66">16240 15270 22111 0,'0'0'1968'0,"0"0"-1584"0,0 0-384 0,-9 14 0 0,3 6 3136 0,-1 7 528 16,2 9 112-16,0 8 32 0,0 2-2944 0,0 7-592 0,0 6-112 0,-1 2-32 15,-2 1-128-15,0 3 0 0,-3-2 144 0,-1 7-144 32,0 3-432-32,-4 2-144 0,0-4-48 0,-1-6 0 15,1-4-864-15,1-14-176 0,1-5-48 0,3-13 0 16,5-7-96-16,1-10-32 0,5-12 0 0</inkml:trace>
  <inkml:trace contextRef="#ctx0" brushRef="#br1" timeOffset="113137.37">15766 15838 30399 0,'0'0'2704'0,"5"-9"-2160"0,8 3-544 0,6-6 0 16,6 1 1728-16,8 0 256 0,9-5 32 0,5 2 16 0,6 0-1648 0,10 3-384 15,7-2 0-15,1 1 0 16,-1 0-352-16,-3 1-64 0,-2-1-16 0,-5 5 0 15,-7-2-1568-15,-5 5-320 16,-4 0-64-16,-6 4-6864 0,-5 3-1376 0</inkml:trace>
  <inkml:trace contextRef="#ctx0" brushRef="#br1" timeOffset="113311.58">16612 16104 37311 0,'-21'29'1664'0,"5"-6"320"0,0 7-1584 0,-1 6-400 0,1 1 0 0,1 2 0 16,1 2 416-16,-2-2 0 0,2-2 0 0,4-4 0 31,-2-5-1312-31,3-6-256 0,2-4-48 0,3-6-9568 0,4-12-1920 0</inkml:trace>
  <inkml:trace contextRef="#ctx0" brushRef="#br1" timeOffset="113641.19">17226 15889 28559 0,'-18'5'2544'0,"-2"1"-2032"0,0 2-512 0,-1 6 0 0,2 5 1616 0,0 5 240 15,0 0 32-15,3-1 16 0,0 5-1712 0,5-2-320 16,1-1-80-16,4-2-16 0,2-3-128 0,4-1-32 15,2-3 0-15,3-2 0 0,3-5 64 0,2-2 0 16,3-4 0-16,2-5 0 0,3-3 320 0,1-4-144 16,3-3 144-16,2-5 0 0,1-3 0 0,3-2 0 15,-2-4 128-15,-4 1-128 0,-3 1 176 0,-2 0-176 16,-4 1 192-16,-7 3-192 0,-6 1 416 0,-4 1-32 16,-3-1 0-16,-4 0 0 0,-5 2 64 0,-3 1 0 15,-5 3 0-15,2 3 0 0,2 0-448 0,-1 6 0 16,2 1 0-16,2 3 0 15,1 2-592-15,4 2-160 0,3 1-16 0,9-5-16 16,0 0-1968-16,2 11-400 0,6-5-80 0,7 0-8064 0</inkml:trace>
  <inkml:trace contextRef="#ctx0" brushRef="#br1" timeOffset="114034.64">17858 15819 21935 0,'11'10'960'0,"-4"-1"224"0,4 1-944 0,-2 4-240 0,-1 2 0 0,1 0 0 16,-3-1 960-16,0 6 160 0,-2-2 32 0,-1 1 0 16,-3-1-256-16,-2-1-64 0,0 1 0 0,-1-1 0 15,-2 0-192-15,0-2-64 0,-1-1 0 0,-3-2 0 16,-2 4-288-16,-1-3-64 0,1 0-16 0,-1-5 0 0,0 2 64 16,0-1 16-16,2-4 0 0,1 2 0 0,3 0-80 0,-1-4-16 15,1 1 0-15,6-5 0 0,0 0 16 0,0 0 0 16,0 0 0-16,0 0 0 0,0 0 64 0,0 0 16 15,-4-7 0-15,3-3 0 0,1-1-32 0,4-3-16 16,3-4 0-16,2-1 0 0,3-4-240 0,3-1 0 16,-1 1 0-16,4 3 0 0,-1-2-176 0,3 0-16 15,-1 3-16-15,-2 3 0 0,1 4 16 0,0 2 0 16,-2 3 0-16,0 0 0 0,-2 3 192 0,-2 4 0 16,0 3 0-16,-1 5 0 0,-1 2 0 0,1 5 0 15,-4 4 0-15,1 4 0 0,0 1 0 0,0 1 0 16,1 5 0-16,2 1 0 0,-1 0 0 0,0-2 0 15,0-1 0-15,1-5 0 0,1 0 176 0,1-3-176 16,-1-1 160-16,6-2-160 0,1-2 0 0,4-2-128 16,2-4-16-16,5-3-10224 0,3-5-2032 0</inkml:trace>
  <inkml:trace contextRef="#ctx0" brushRef="#br1" timeOffset="114669.1">20202 16014 32255 0,'0'0'1424'0,"0"0"304"0,8-8-1392 0,3-3-336 0,4 0 0 0,6-1 0 16,0-2 288-16,3 0-16 0,2 1 0 0,1-4 0 31,-1 0-608-31,0-2-128 0,-3 0-32 0,-6 1 0 16,-4 0-128-16,-3 1-16 0,-2 1-16 0,-6 1 0 0,-4-1 368 0,-3 4 80 0,-5 0 16 0,-6 1 0 15,-4 3 352-15,-4 2 80 0,-5 2 16 0,-4 4 0 16,-4 6-64-16,-4 7 0 0,-2 6 0 0,-3 7 0 16,-4 0 176-16,0 7 16 0,-4 2 16 0,3 0 0 0,2 0 176 15,6 0 16-15,6 1 16 0,6-2 0 0,6-3-32 16,6-2 0-16,3-4 0 0,8-1 0 0,4-3-192 0,5-4-32 15,4 1-16-15,7 0 0 0,3 0-336 16,6-3-128-16,6-5 0 0,7 0 0 16,7-6-256-16,5-4-64 0,2-4 0 0,2-4 0 15,2-4-1792-15,0-3-352 0,-1 0-80 0</inkml:trace>
  <inkml:trace contextRef="#ctx0" brushRef="#br1" timeOffset="114898.55">20737 15651 31327 0,'0'0'2784'0,"0"0"-2224"0,-9 11-560 0,4 2 0 16,3 10 1936-16,2 4 288 0,2 5 48 0,3 3 16 15,4 2-1952-15,4 0-336 0,1 1-160 0,6 6 16 16,2-3-48-16,1 1 0 0,1 5 0 0,0-2 0 31,1 1-720-31,0-3-160 0,-3-4-16 0,0-3-16 16,-4-3-2128-16,0-3-416 0,-2 0-96 0</inkml:trace>
  <inkml:trace contextRef="#ctx0" brushRef="#br1" timeOffset="115126.24">20895 15723 5519 0,'-13'5'496'0,"-3"5"-496"0,-4 1 0 0,-1 11 0 0,-1 2 7280 0,-1 10 1360 16,0 3 256-16,-1 5 64 0,-1 4-7184 0,1-3-1456 15,0 4-320-15,2 1 0 16,3-2-432-16,1 0-96 0,2-4-32 0,0-3 0 15,1 3-2512-15,4-13-496 0</inkml:trace>
  <inkml:trace contextRef="#ctx0" brushRef="#br1" timeOffset="115357.77">21493 15767 35935 0,'0'0'1600'0,"0"0"320"0,0 0-1536 0,-10 11-384 0,0 5 0 0,1 7 0 16,2 7 880-16,-2 4 96 0,-3 3 32 0,3 1 0 16,-3 1-1008-16,1 1-320 0,1 2 0 0,0-1 0 15,0-2-1584-15,0-1-320 0,-2-2-64 16,1-3-7696-16,-1 0-1552 0</inkml:trace>
  <inkml:trace contextRef="#ctx0" brushRef="#br1" timeOffset="115732.38">22170 15798 36735 0,'-12'-7'1632'0,"7"1"336"0,-4-2-1584 0,-3 3-384 16,-5-3 0-16,-2 3 0 0,-3 3 304 0,-3 1-32 15,-7-1 0-15,-1 2 0 0,0 0-272 0,-1 3-144 0,-2 1 16 0,2 2 0 32,1 2-256-32,1-2-32 0,1 4-16 0,2-1 0 15,3 0-144-15,1-3-48 0,6 6 0 0,4-6 0 16,4 2-16-16,4-2 0 0,7-6 0 0,3 13 0 0,6-3 256 0,2 4 32 0,2 2 16 0,3 2 0 15,2 0 336-15,3 0 0 0,0 2 0 0,-2 3 128 16,0 1 320-16,0-1 64 0,-1 0 16 0,-3 1 0 16,-3-2 112-16,-3-1 0 0,-3 1 16 0,-2 0 0 15,-4 0-224-15,-3-1-48 0,-3-2-16 0,-4 0 0 16,-5 0-64-16,-3-2-16 0,-3-1 0 0,-1-2 0 16,-4-5-112-16,-1 0-32 0,2-5 0 0,0-1 0 15,-1-1-320-15,2-4-64 0,5-1-16 0,2-5-10640 16,3-1-2144-16</inkml:trace>
  <inkml:trace contextRef="#ctx0" brushRef="#br1" timeOffset="115941.23">22700 15406 40543 0,'0'0'1792'0,"0"0"384"0,0 0-1744 0,-3 23-432 16,-1 5 0-16,-1 10 0 15,-4 9-400-15,-3 3-176 0,-6 2-16 0,-5 1-16 16,-5-1-1120-16,-5 4-240 0,-6 0-32 0,-3 1-8160 16,-4 3-1616-16</inkml:trace>
  <inkml:trace contextRef="#ctx0" brushRef="#br1" timeOffset="116123.72">22091 15925 22111 0,'10'-3'1968'0,"5"-1"-1584"0,4-2-384 0,8 0 0 16,5 0 3568-16,9 5 624 0,3-1 128 0,4-1 32 15,4 1-3456-15,7 0-704 0,7 0-192 0,1-2 0 31,-1-1-1152-31,-2-1-320 0,-3 0-64 0</inkml:trace>
  <inkml:trace contextRef="#ctx0" brushRef="#br1" timeOffset="116868.06">23368 16021 11055 0,'0'0'480'0,"-9"-7"112"0,1-1-464 0,-1-3-128 0,1 0 0 0,2-1 0 0,1-1 4224 0,-3 3 832 16,3-3 176-16,-3 0 16 0,1-1-3584 0,-4 0-736 15,4-2-144-15,-3-1-16 0,-2 0-416 0,0 1-80 16,-4 4-16-16,-2 3 0 0,-2-1-80 0,-4 4-32 0,-3 5 0 0,-1 2 0 16,-1 2-144-16,2 3 0 0,1 4 0 0,4 2 0 15,6-2 0-15,4 4-144 0,6 1 144 0,6 2-160 16,6 1-176-16,7 1-48 0,5 1 0 0,6 0 0 15,5-1 144-15,4 2 32 0,4-1 0 0,-1 2 0 16,0-2 208-16,3 0 0 0,-1 1 0 0,0 0 0 16,-3 1 128-16,-2 1 32 0,-2-2 0 0,-7 2 0 15,-4 1 16-15,-4-1 0 0,-6-2 0 0,-6 3 0 16,-7 1 80-16,-7-1 0 0,-7 4 16 0,-7-1 0 16,-8 0-272-16,-4-3 0 0,-6-1 0 0,1-3 0 15,0-3 0-15,-1-6-176 0,-1-3 0 0,5-4 0 31,5-8-2192-31,6-3-448 0</inkml:trace>
  <inkml:trace contextRef="#ctx0" brushRef="#br1" timeOffset="118125.45">25006 16086 27647 0,'-9'-10'1216'0,"1"2"256"0,-2 2-1168 0,-2 3-304 0,1 1 0 0,-2 4 0 16,-1 2 960-16,-3 6 128 0,-4 3 16 0,-2 6 16 31,-1 4-1312-31,0 1-272 0,0 4-48 0,0 0-16 0,-3 4 144 0,2-3 48 0,2-5 0 0,4 0 0 15,1-3 96-15,5-5 32 0,3-2 0 0,5-2 0 16,5-12 208-16,0 0 0 0,0 0 0 0,0 0 0 16,11-3 352-16,3-3 64 0,2-2 16 0,1-5 0 15,1-1 208-15,1-3 32 0,0-6 16 0,-1 2 0 0,-1 1-160 0,-1 0-16 16,-2-2-16-16,0 4 0 0,-1 1-96 0,-2 5-16 16,1 1 0-16,-2 6 0 0,-3 1-384 0,-7 4 0 15,0 0 0-15,7 10 0 0,-3 6 0 0,-4 4-256 16,-2 1 64-16,0 5 16 0,-2-1 48 0,-1 2 0 15,2-6 0-15,1 0 0 0,-1-2 128 0,2-3 0 16,1-1 0-16,1-6 0 0,-1-9 160 0,0 0 16 16,0 0 0-16,13-1 0 0,0-4 320 0,-1-3 64 15,2-4 16-15,3-4 0 0,-1 0-320 0,1-3-64 16,-1-4-16-16,2 1 0 0,-1-1-176 0,1 3-256 16,-4 0 64-16,2 2 16 0,-1 3-144 0,1 5-16 0,-2-2-16 15,-2 8 0-15,1 2 48 0,1 3 16 0,-1 2 0 0,-1 3 0 16,0 7 128-16,-1 1 32 0,-1 3 0 0,1 4 0 15,-2-2 128-15,-1-1-160 0,1 1 160 0,-1 0-160 16,-3 1 160-16,1-2 0 0,2 0-144 0,-2-4 144 16,-2 0 0-16,0-5 0 0,-4-9 0 0,6 8 0 15,-6-8 128-15,12 2 64 0,-1-5 0 0,1-3 0 16,0-2-48-16,1-3 0 0,1-1 0 16,1 0 0-16,1-5-144 0,-4 3-224 0,4 0 48 0,-4 4 16 15,-2-1-32-15,1 3 0 0,-2-1 0 16,-1 5 0-16,-8 4 192 0,11 0-128 0,-11 0 128 0,10 5-128 15,-10-5 128-15,7 13 0 0,-2 1-144 0,1 0 144 16,-4-3 0-16,3 3-176 0,-1-1 176 0,1-4-128 16,-5-9 128-16,8 11 0 0,-2-4 0 0,2-1 0 0,-8-6 240 15,14 1 80-15,0-2 0 0,1-4 16 0,4-1 208 16,1-3 32-16,2-1 16 0,0-3 0 0,2 3-272 0,0-3-64 16,-1-5-16-16,0 4 0 0,-3 0-240 0,-1 3 0 15,-2-3 128-15,-2 4-128 0,0 3-208 0,-2 4-96 16,-1 0-16-16,0 2 0 0,-2-2 32 0,0 8 0 15,-1 3 0-15,-1 2 0 0,-8-10 0 0,10 11 0 16,-1 3 0-16,-2 0 0 0,-1 0-16 0,0-3 0 16,-2 1 0-16,0 0 0 0,-4-12 32 0,3 10 0 15,4 0 0-15,-7-10 0 0,5 8 80 0,-5-8 32 16,0 0 0-16,0 0 0 0,0 0 160 0,0 0 0 16,0 0 128-16,0 0-128 0,0 0 0 0,0 0 0 15,0 0 0-15,-5 10-128 16,-2-4-240-16,-2 3-32 0,-1-1-16 0,-1 4 0 0,-2 0 160 0,0-1 16 0,1 2 16 15,-1 0 0-15,0 3 224 0,2 0 0 0,2-1 0 16,1 0 0-16,2-6-128 0,6-9 128 0,0 0 0 0,0 0-144 16,2 13-48-16,-2-13-16 0,11 7 0 0,1-5 0 15,5-8 208-15,3-2 0 0,2-9 0 0,5-3 0 16,3-4 144-16,2-2 32 0,1-3 0 0,1-2 0 16,1-3-176-16,0-4 0 0,1-10 0 0,1-2-176 15,-1-6 416-15,0 0 80 0,-5-5 0 0,0 1 16 16,-4 2-336-16,-2-4 0 0,-2 2 0 0,-2 3-128 15,-7 0 128-15,-2 4 176 0,-2 9-48 0,-2 11 0 16,-4 10 208-16,-2 8 48 0,-2 6 0 0,0 9 0 16,0 0 80-16,-11 16 32 0,-3 9 0 0,-4 9 0 0,-3 10-304 15,-1 7-48-15,-6 4-16 0,3 5 0 0,-3-2 0 16,0 3 0-16,2 1 0 0,1 2 0 0,2 2-128 16,4-4 0-16,2-7 144 0,5-8-144 0,3-1 0 0,4-11-128 15,2-5 0-15,6-5 0 16,2-8-1696-16,4-7-336 15</inkml:trace>
  <inkml:trace contextRef="#ctx0" brushRef="#br1" timeOffset="118344.59">27233 16141 41183 0,'0'0'1824'0,"0"0"368"0,-9 10-1744 0,0 4-448 0,0 6 0 0,-1 4 0 15,-2 7 288-15,-2 3-32 0,0 3 0 0,0-1 0 16,-1 0-384-16,-1 0-96 0,0 2-16 0,1-5 0 31,2-4-1760-31,2-4-368 0,1-4-64 0,1-4-8320 0,0-5-1664 0</inkml:trace>
  <inkml:trace contextRef="#ctx0" brushRef="#br1" timeOffset="118519.56">27036 15776 38703 0,'-8'-12'3440'0,"4"5"-2752"0,-1-2-560 0,5 9-128 0,0 0 1504 0,0 0 272 15,-4-5 48-15,4 5 16 16,0 0-2016-16,0 0-400 0,0 0-64 0,0 0-12384 16,5-8-2464-16</inkml:trace>
  <inkml:trace contextRef="#ctx0" brushRef="#br1" timeOffset="119071.56">28065 16063 11967 0,'10'-11'1072'0,"-3"2"-864"0,-1-1-208 0,2-1 0 0,-3-1 4864 0,0 3 944 16,-1-3 176-16,-3 2 32 0,-2 1-4752 0,-4-1-960 15,-3 3-304-15,-6-1 160 0,-6 2-160 0,-7 3-144 16,-5 3 144-16,-6 6-208 0,-8 6 16 0,-6 2 16 16,-6 1 0-16,2 5 0 0,2 2 176 0,9 3 0 15,0 3-144-15,8-1 144 0,5 4 0 0,7-2 0 16,6-5 0-16,8 0 0 16,3 0-592-16,8-3 0 0,5-2 0 0,8-1 0 0,4-2 208 0,6 1 32 15,5-3 16-15,4-2 0 0,4 1 336 0,4 1 0 16,5-4 160-16,-1 3-160 0,1 1 256 0,-3-1-64 15,-4-1-16-15,-5 3 0 0,-5 2-16 0,-4 2 0 0,-5 0 0 16,-5 3 0-16,-4 1 0 0,-5-2 0 0,-5 2 0 16,-5 3 0-16,-5-2 32 0,-5-3 0 0,-5 1 0 0,-3 0 0 15,-8-5-192-15,-2-3 0 16,-2 0 0-16,-2-4 0 16,1-4-912-16,3-4-224 0,4-4-32 0</inkml:trace>
  <inkml:trace contextRef="#ctx0" brushRef="#br1" timeOffset="119437.32">29013 16011 11967 0,'0'0'528'0,"-12"0"112"0,-2-2-512 0,-2 3-128 0,-1 3 0 0,-5 7 0 0,-1 7 4032 0,0 2 768 15,-1 9 144-15,1-1 48 0,0 4-4096 0,4 2-896 16,4 1 0-16,1-3-128 0,1-4 128 0,7 1-208 16,1-4 80-16,2 1 128 0,3-4 0 0,4-4 0 15,1-5 0-15,4-3 192 0,3 2 304 0,2-7 64 16,2 0 16-16,4-1 0 0,6-3 256 0,2-2 64 15,2-3 16-15,2-1 0 0,2-3-464 0,-2-5-80 16,1-1-32-16,0-1 0 0,-1 1-176 0,0-2-32 16,-2-2-128-16,1 0 192 0,-3-1-192 0,-1-3 128 15,-1 2-128-15,1 1 0 16,-3 1-976-16,-2 2-304 0,-2-1-48 0,-2 4-13584 0</inkml:trace>
  <inkml:trace contextRef="#ctx0" brushRef="#br1" timeOffset="119850.84">29784 16097 35471 0,'0'0'1568'0,"-3"14"336"0,-1 2-1520 0,-2 5-384 0,-4 5 0 0,1 4 0 15,-1 1 0-15,-2-3 0 0,0 1 0 0,-1-2 128 0,0 1-128 16,2-6 0-16,-3 1 0 0,4-2 0 0,-4-9-176 0,2 0 0 16,5-3 0-16,-1-3 0 0,8-6 464 0,0 0 96 15,0 0 0-15,0 0 16 0,0 0 176 0,2-15 16 16,5-3 16-16,3-1 0 0,3-3-448 0,5-2-160 16,1 1 0-16,3 0 144 0,1-4-144 0,1 4 0 15,1 0 0-15,1 0-176 0,4 1 176 16,-1 2-128-16,0 3 128 0,-1 3-128 0,1 4 128 0,-2 1 0 15,-3 4-144-15,-2 3 144 0,-6 3-128 0,-2 3 128 16,-1 2-160-16,-3 6 160 0,-4 4-320 0,0 3 16 16,-4 2 16-16,-1 0 0 0,-2 2 16 0,-1 0 0 15,-2 0 0-15,0 2 0 0,-4-3 272 0,1-1-160 16,-2 2 160-16,0 0-128 0,-1-6 128 0,1-3-128 16,0 0 128-16,3 0-128 15,-1-3-944-15,2-3-176 0,5-8-32 0,0 0-8384 16,0 0-1680-16</inkml:trace>
  <inkml:trace contextRef="#ctx0" brushRef="#br1" timeOffset="120108.81">30634 15948 22111 0,'0'0'976'0,"3"-7"208"0,-3 7-944 0,0 0-240 0,0 0 0 0,0 0 0 16,0 0 3200-16,0 0 576 0,2 17 128 0,-3 2 32 15,-3 5-3200-15,-2 0-736 0,-3 8 0 0,-3 3 0 16,-3 5 0-16,-3-1 0 0,-3 3-160 0,-2-1 160 16,-1-4 0-16,0 1-128 0,1-5 128 0,0-4 0 15,2-1-1280-15,2-5-192 0,2-1-16 0,4-2-8192 16,4-9-1648-16</inkml:trace>
  <inkml:trace contextRef="#ctx0" brushRef="#br1" timeOffset="120559.81">31235 15987 29487 0,'0'0'1296'0,"-3"-13"288"0,-1 0-1264 0,-1 5-320 16,1-3 0-16,4 11 0 0,-9-5 1968 0,0 4 336 0,-1 0 64 0,-2 2 0 31,0 4-2240-31,-2 4-464 0,-4 0-96 0,-5 4-16 16,-1-1-64-16,-7 5 0 0,-3 2-16 0,-3 3 0 0,-2-2 144 0,1 3 48 0,2 2 0 0,4-1 0 15,4 1-32-15,4-3 0 0,5-3 0 0,5-3 0 16,5-5 48-16,5 1 16 0,4-5 0 0,6 2 0 15,1-4 560-15,6-1 96 0,2-3 32 0,3-2 0 16,2-3 0-16,3 2 0 0,4-2 0 0,1-5 0 16,1-1-176-16,2-2-16 0,-1 1-16 0,-1 1 0 0,-1-4 16 15,-2 2 0-15,-3 2 0 0,-2 0 0 0,-1 5-64 0,-2 1-128 16,-2 5 192-16,-3 2-64 0,-1 2 0 0,-2 4-128 16,-5-2 192-16,0 7-64 0,-2 2 32 0,-3 4 0 15,-3 4 0-15,-2 5 0 0,-4 3-160 0,-1 0 0 16,-1 6 0-16,-3-1-176 0,0 0 176 0,-4 1-192 15,1 0 192-15,0 4-192 0,-2 1 192 0,-3-3-128 16,0-5 128-16,2 1-128 0,1-4 128 0,1-6 0 16,5-2 0-16,2-3 0 0,0-3-192 0,4-3 64 15,2-4 0-15,4 2 0 16,1-5-1984-16,0-8-384 0</inkml:trace>
  <inkml:trace contextRef="#ctx0" brushRef="#br1" timeOffset="120970.22">31769 15888 2751 0,'0'0'256'0,"3"-12"-256"0,-3-2 0 0,0 2 0 16,0 3 6736-16,0 9 1312 0,-2-9 256 0,2 9 48 16,0 0-6640-16,0 0-1328 0,0 0-384 0,-10 6 144 0,-4 4-144 0,-1 7 160 15,-3 2-160-15,0 9 160 0,1 1-160 0,0 4 0 16,1 2 0-16,0-1-176 0,5-1 176 0,2-3 0 16,3 1 0-16,3-3 0 0,1-7 128 0,5-1-128 15,3-5 160-15,1-3-160 0,2-3 512 0,4 2 16 16,-2-8 0-16,4-3 0 0,2-3 112 0,3-5 32 15,1 0 0-15,2-3 0 0,-3-4-336 16,3-3-64-16,0-5-16 0,-2 1 0 16,1-2-80-16,-3 0-32 0,-3 0 0 0,-2-3 0 0,2 3 0 0,-2 1 0 15,-2 0 0-15,0 4 0 0,-3 4-288 0,-3 2-64 16,-3-1-16-16,-3 3 0 16,-2 1-1232-16,-1-1-240 0,-4 5-48 0</inkml:trace>
  <inkml:trace contextRef="#ctx0" brushRef="#br1" timeOffset="121313.83">32180 15926 18431 0,'0'0'1632'0,"0"0"-1312"0,10 0-320 0,4 0 0 0,2 1 3984 0,4 4 736 0,1-3 144 0,-7-1 16 15,0-1-4112-15,4 0-768 0,0-3-288 0,-1-2 16 16,1-1-240-16,0-1-32 0,-1-3-16 16,12-6 0-16,-8-1 368 0,-4 2 64 0,-6 2 128 0,0-1-208 0,-4-1 592 0,-2 4 128 15,-2 0 32-15,-3 1 0 0,0 10-32 0,-4-7 0 16,4 7 0-16,-10-4 0 0,-3 3-352 0,-3 4-160 16,0 2 128-16,-4 7-128 0,0-1 0 0,-2 7 0 15,-1 4 0-15,12-11 0 0,-3 6 0 16,1 2 0-16,0 1 0 0,3 3 0 0,1-3 0 0,4 1 192 15,4 0-64-15,2 19 0 0,8-7-128 0,-1-15 128 16,4 2-128-16,5 0 128 0,2-2-128 0,3 0 0 16,2-2 0-16,1 0 0 0,2-2-368 0,25 6 48 15,-4-6 16-15,-6-3 0 16,-5-4-1648-16,-4-2-336 0,-2-4-64 0</inkml:trace>
  <inkml:trace contextRef="#ctx0" brushRef="#br1" timeOffset="121481.53">31209 15730 44223 0,'0'0'1968'0,"0"0"400"15,-2-7-1904-15,2 7-464 0,0 0 0 0,0 0 0 16,12 6-576-16,-2 4-224 0,-4-1-32 0</inkml:trace>
  <inkml:trace contextRef="#ctx0" brushRef="#br1" timeOffset="122920.86">13132 17375 14735 0,'-10'-3'1312'0,"0"0"-1056"15,1 0-256-15,9 3 0 0,0 0 3840 0,0 0 704 16,0 0 128-16,-9 0 48 0,0 4-3568 0,3 5-704 0,-1 0-128 0,0 6-48 15,-4 5-272-15,1 4 0 0,-1 2 0 16,-3 6 0-16,0 6 0 0,-1 2 0 0,-1 6 0 0,4-3 0 16,1 6 0-16,4-7 0 0,1-3 0 0,2-5 0 15,6-4 0-15,2-10 0 0,0-4 0 0,2-2-144 16,-6-14 144-16,12 8 0 0,-1-4 0 0,2-4 0 16,0-3 368-16,2-2 0 0,3-6 0 0,3 1 0 15,2-4 48-15,2-4 16 0,2-4 0 0,0-2 0 16,-2 1-224-16,-1 0-32 0,-2-3-16 0,-2 3 0 15,-1 2-160-15,-2 4 0 0,-3 4 0 0,-3 5 0 0,-2 2-144 16,-9 6-16-16,0 0 0 0,9 10 0 0,-2 5-192 16,-4 4-32-16,-3 6-16 0,-1 4 0 0,0 3 112 0,-2-1 32 15,2 2 0-15,-2-1 0 0,2-1 256 0,1-7-160 16,4-8 160-16,-3-2-128 0,-1-14 128 0,0 0 0 16,0 0 128-16,13-1-128 0,0-8 512 0,3-7 16 15,5-10 16-15,1-8 0 0,3-6 96 0,1-8 0 16,4-3 16-16,0-1 0 0,1-1-224 0,-2 5-48 15,0 1-16-15,-4 3 0 0,0-1-368 0,-3 6 0 16,-2 4 0-16,-4 4 128 16,-2 6-512-16,-1 1-80 0,-2 5-32 0,-1 6 0 15,-2 0-2256-15,-3 3-464 0</inkml:trace>
  <inkml:trace contextRef="#ctx0" brushRef="#br1" timeOffset="123186.93">14798 16992 36447 0,'-21'13'1616'0,"4"-3"336"0,-2 5-1568 0,-9 13-384 0,-7 11 0 0,-3 4 0 0,-6 9 432 0,2 4 0 15,-2 4 0-15,-2-1 0 0,-1 4-240 0,3 3-32 16,-2 1-16-16,-4 3 0 16,-4-3-144-16,0-6-192 0,-2-2 32 0,11-6 16 15,1-5-464-15,6-4-96 0,6-4 0 0,4-8-15488 0</inkml:trace>
  <inkml:trace contextRef="#ctx0" brushRef="#br1" timeOffset="123852.84">17066 17763 21183 0,'-8'-9'1888'0,"3"1"-1504"0,-3 2-384 0,-1-7 0 0,-2 2 2576 0,1 0 448 15,-1-3 96-15,-2 0 16 0,0 3-2384 0,-1-3-480 16,-2 1-80-16,-2-2-32 0,-2 1-160 0,-6 1 128 16,-2 1-128-16,-3 7 128 0,-8 2-128 0,-1 6-144 15,-5 5 144-15,0 9-208 0,-1 3 64 0,1 7 16 16,3 2 0-16,3 4 0 0,1 7 128 0,3-1 0 16,4-1 0-16,1 0-128 0,4 2 128 0,3-2-160 15,5-3 160-15,5-4-160 0,6-2-112 0,7-7-32 16,2-4 0-16,6-6 0 0,6-1 304 0,4-8-160 15,2-5 160-15,3-6-128 0,5-7 128 0,5-3 144 0,1-6-16 16,6-5-128-16,0-2 128 0,6-1-128 16,1-3 0-16,7-1 0 0,-2-3 0 0,-2-1-192 15,-1-1 16-15,-5-5 16 0,-3 1 160 0,-2-3 0 0,-2 0 0 0,-2 3 0 16,-2-3 0-16,-2 2 176 16,0-3-48-16,-3-4 0 0,-1-1 0 0,-1 2-128 0,0 2 192 0,-1 7-64 15,-5 3-128-15,-3 7 0 0,-6 4 144 16,-2 9-144-16,-2 3 208 0,-5 6-16 0,-3 3-16 0,1 8 0 15,-8 0 32-15,-2 5 16 0,-1 6 0 0,-6 5 0 16,-6 7-224-16,-1 10 0 0,-1 4 0 16,-1 7 0-16,-2 8 0 0,2 4 0 0,-4 5 0 0,1 0 0 15,1 5 0-15,1 3 128 0,2 0-128 0,1 1 0 16,2-4 336-16,3 0-16 0,0-5-16 0,3-3 0 16,0-4-96-16,4-5-16 0,2-2 0 0,3-5 0 15,3-5-1456-15,4-6-288 16,3-6-64-16,2-6-12320 0</inkml:trace>
  <inkml:trace contextRef="#ctx0" brushRef="#br1" timeOffset="124181.91">17581 17657 37023 0,'-23'12'1648'0,"7"-5"336"16,-2 6-1600-16,-1 3-384 0,-2 5 0 0,4 3 0 16,-1 4-304-16,2-1-144 0,2-1-16 0,3 0-16 15,2 0-48-15,4-4-16 0,1 0 0 0,3-3 0 16,1-2 32-16,3-1 0 0,0-4 0 0,4-1 0 0,0-4 512 0,3-4 224 0,2-1-16 0,3-3 0 16,3-3 192-16,2-3 48 0,2-4 0 0,2-1 0 15,-1-4-112-15,1 0-16 16,0-2 0-16,-1-2 0 0,-1-2 80 0,-3 2 16 15,-3-2 0-15,-2-1 0 0,-4 2 144 0,-3-2 16 0,-2-1 16 0,-4-3 0 16,-2 2-208-16,-5-1-64 0,-2 2 0 16,-1 5 0-16,-2 1-576 0,-2 4-112 0,-4 5-16 0,0 3-16 31,-2 3-1664-31,-1 3-336 0,1 4-64 0</inkml:trace>
  <inkml:trace contextRef="#ctx0" brushRef="#br1" timeOffset="124690.94">18402 17583 27647 0,'-4'12'2448'0,"0"1"-1952"0,1 2-496 0,0 10 0 0,3 4 2416 0,-5 3 384 15,-4 1 80-15,1 3 0 0,0-2-2352 0,0-2-528 16,-3-3 0-16,-1-3 0 15,-1-6-448-15,1-4-32 0,-2 0-16 0,1-9 0 0,-1-2 112 0,4 1 32 16,0-8 0-16,2-3 0 0,0-2 544 0,6-6 128 0,-1-1 0 0,5-3 16 16,1 0 32-16,5-3 0 15,2 1 0-15,5 0 0 0,3 0-144 0,3 0-32 0,3-2 0 0,2 2 0 16,2 2-192-16,0-1 0 16,-1 4 0-16,-2 5 0 0,1 2 0 0,-2 3 0 15,-2 3 0-15,-2 3 0 0,3 3 0 0,-2 5 0 16,1 8 0-16,-2 0 0 0,-1 0-352 0,-2 1-16 0,-4 2 0 0,-2 2 0 15,-2 1 16-15,-4-1 0 0,-5 4 0 0,0-3 0 16,-2-3 32-16,-3-4 16 0,-2-1 0 0,2-8 0 16,5-8 560-16,0 0 96 0,0 0 32 0,0 0 0 15,0 0 0-15,0 0 16 0,0-13 0 0,8-9 0 16,2-1-400-16,5 0 0 0,4-5 0 0,5 3 0 16,3-3-224-16,2 2-80 0,2-2-16 0,2 4 0 15,-3 1-112-15,-2 6-16 0,-2 3-16 16,-2 7 0-16,-4 0 464 0,1 7 0 0,-4 3-128 0,-1 8 128 15,0 3 0-15,-3 5 192 0,-2 1-48 0,-1 7 0 0,-3 3-144 16,-2 3 0-16,-3 3 0 0,-2 1 128 0,-2-2-128 0,-2 1 0 16,-2 1-192-16,1-2 192 0,-2 0-384 0,2-2 64 15,1-8 0-15,3-1-9680 16,4-3-1936-16</inkml:trace>
  <inkml:trace contextRef="#ctx0" brushRef="#br1" timeOffset="125138.43">20307 17766 25791 0,'0'0'1152'0,"-6"-6"224"0,-3-8-1104 0,0 4-272 15,0 0 0-15,1 3 0 0,-3 0 2000 0,0 2 352 16,-2 2 64-16,-1 2 16 16,-2 1-2432-16,-2 2-256 0,-4 3-176 0,-2 7-16 15,-3 2-160-15,-3 1-32 0,-6 5 0 0,-3 1 0 0,-4 0 464 0,0 4 176 0,1 3-128 0,2-2 128 16,5 5 176-16,2-2 112 0,3-5 32 0,7 0 0 16,6 0 0-16,5-2 16 0,5-4 0 0,4 0 0 15,3-6 96-15,6-3 16 0,5 0 0 0,4-5 0 16,5-4 0-16,2-4 0 0,3-5 0 0,6-1 0 0,3-6-288 15,4-2-160-15,3-1 192 0,-2-2-192 16,-1 2 0-16,-1 0-192 0,-1-1 0 0,-2 1 0 0,-5 1 192 16,-2 1-176-16,-3 1 176 0,-3 3-160 0,-5 2 160 0,-2 4-160 15,-4 0 160-15,-10 7-160 0,0 0 0 0,0 0 0 16,0 0 0-16,5 13 0 0,-3 1 0 0,-4 3 0 16,0 6 0-16,-2 0 0 0,-1 3 160 0,0 0 0 15,1 6 0-15,1 1-128 0,1 0 128 0,2 0 0 16,1-1 0-16,3 0 0 0,2-1-144 0,3-5 0 15,1-3 0-15,3-3 0 16,2-5-2208-16,1-2-432 0</inkml:trace>
  <inkml:trace contextRef="#ctx0" brushRef="#br1" timeOffset="125383.97">21223 17771 17503 0,'0'0'1552'0,"-5"7"-1232"0,-4 2-320 0,1 0 0 16,-1 2 5760-16,0 3 1088 0,-1 8 208 0,-1 2 48 16,-1 3-6000-16,0-1-1104 0,-2 0-416 0,-3 2 16 15,0-2-864-15,0 2-160 16,-1-2-48-16,-1-1 0 0,-3-5-640 0,4-1-128 15,1-2-16-15,4-2-16 0,0-3 960 0,4-3 192 0,-1-4 32 0,10-5 16 16</inkml:trace>
  <inkml:trace contextRef="#ctx0" brushRef="#br1" timeOffset="125773.51">22069 17845 3679 0,'0'0'320'0,"0"0"-320"16,0 0 0-16,-9 12 0 0,-2 3 7536 0,-1 4 1424 15,0 5 304-15,-3-1 48 0,-3 0-7680 0,-1 2-1632 0,-2-2-128 0,0 1-128 31,-2 0-256-31,2-2-32 0,0-3-16 0,3-2 0 0,2-6 160 0,3 1 16 16,1-6 16-16,5-2 0 0,7-4 832 0,0 0 176 0,0 0 16 0,1-13 16 16,7-2-96-16,2-2 0 0,5-2-16 0,5 0 0 15,5-1-352-15,4-1-64 0,3 2-16 0,3 0 0 16,5-4-128-16,-1 2 0 0,-1 0 0 0,-1 4-176 16,-3 0 176-16,-3 6-192 0,1 2 192 15,-6 5-192-15,0 3 192 0,-3 3 0 0,-2 3 160 0,0 8-160 16,-1 6 0-16,-2 3 0 0,-3 4-176 0,-2 5 176 0,-2 3-416 15,-1 3 32-15,-3-1 16 0,-4 2 0 16,-1-1-128 0,-5 1-16-16,-3 0-16 0,-6 1-9760 0,-3 1-1936 0</inkml:trace>
  <inkml:trace contextRef="#ctx0" brushRef="#br1" timeOffset="125959.45">21260 17574 43311 0,'0'0'3840'0,"0"0"-3072"0,0 0-608 16,0 0-160 0,-9 2-2096-16,0-1-448 0,-6-1-80 0,-13-14-32 0</inkml:trace>
  <inkml:trace contextRef="#ctx0" brushRef="#br1" timeOffset="127647.83">15557 7600 19343 0,'-1'-10'1728'0,"1"1"-1392"0,4-1-336 0,0 3 0 16,-4 7 208-16,1-12-16 0,1-1-16 0,1 2 0 15,0-3 528-15,-1-1 96 0,-2-1 32 0,0 4 0 0,-2 3-336 0,2 9-64 16,0 0-16-16,-6-10 0 0,3 2-48 0,-5-1-16 15,2 4 0-15,-3 3 0 0,-1 2-96 0,-2 2 0 16,1 1-16-16,-2 0 0 0,-1 1-64 0,-1 0-16 16,-2 4 0-16,-1 4 0 0,-1 7 32 0,-1 4 16 15,-2 3 0-15,1 0 0 0,-5 5 48 0,1 3 16 16,-2 2 0-16,-1 5 0 0,0 2-48 0,-1 1-16 16,-3 8 0-16,2 0 0 0,4-2-48 0,0-2-16 15,3 2 0-15,3 1 0 0,3-2-144 0,4-4 0 16,6-5 144-16,2 0-144 0,3-3 144 0,6 0-144 15,5-4 192-15,2-4-192 0,2-1 192 0,4-4-64 16,2 1 0-16,6-4-128 0,2-5 144 0,1 0-144 16,1-5 0-16,0 0 144 0,-1-9-144 0,0-2 0 15,0-2 0-15,-1 0 0 0,-2-4 944 0,2-1 96 0,-2 1 32 0,0-4 0 32,-5-1-1632-32,-1 0-320 0,-2 0-64 0,-4 0-16 0,-1 0 960 0,-3 3 0 15,-3-3 240-15,-3 1-48 0,1 0 240 0,-2-4 48 0,-3-2 16 16,1 5 0-16,-1-3-48 0,-1-1-16 0,0-1 0 15,-2 1 0-15,0-1-272 0,-1-3-160 0,0-2 192 0,-1 0-192 16,-2-2 0-16,-1-3 0 16,0 1 0-16,0-2 0 0,0 3 0 0,2 0-144 0,-1 0 144 0,2 1-192 15,-1-5 192-15,4 4-160 0,-1 2 160 0,2 2-160 16,2-1 160-16,3 1-160 0,2 2 160 0,3-2-160 16,-3-3-16-16,4 3 0 0,1-1 0 0,1 2 0 15,5 2-32-15,-1-2-16 0,1-2 0 0,2 1 0 0,0 0-144 16,0-1-16-16,-2 3-16 0,3 2 0 15,3-1 80-15,1 1 0 0,-4 4 16 0,1 0 0 0,-1 0-16 16,2 3-16-16,-1-2 0 0,-1 3 0 0,-1-3 144 0,0 3 48 16,-2-1 0-16,-1 4 0 0,2 0 144 15,-3 0 0-15,0 1 0 0,-1 2 0 0,-1-1 0 16,1 1-128-16,-2-2 128 0,1 1 0 0,-2 2-176 0,-10 1 176 16,0 0-208-16,0 0 80 0,0 0-96 0,0 0-16 15,0 0 0-15,0 0 0 0,0 0 240 0,-8 6 0 16,-2-2 0-16,-1-1-144 0,-2 2 144 0,-1 1 0 15,-1-1 160-15,-4 0-160 0,-1 4 224 0,-3-2-48 16,-4 0-16-16,2 1 0 0,-3-3 48 0,0 3 16 16,-2-2 0-16,5-1 0 0,-1 5 32 0,1-2 0 15,0 1 0-15,-2 0 0 0,0 5-32 0,1 2 0 16,-4 2 0-16,4 2 0 0,-2 4 16 0,2 3 0 0,1-2 0 16,-1 7 0-16,1 6-112 0,0 6 0 0,-3-1-128 15,1 4 192-15,0-1-192 0,3 2 128 16,1 1-128-16,3-2 0 0,2 2 0 0,4 0 128 0,4-2-128 0,2-2 0 15,3-4 0-15,0-3 144 0,0-1-144 16,2-3 128-16,1-4-128 0,1-2 0 0,1-5 0 16,1-5 0-16,1-1 128 0,1-6 0 0,1-1 0 0,-4-10 0 15,5 13 32-15,3-6 0 0,-8-7 0 16,10 8 0-16,-10-8-16 0,12 1 0 0,-3-2 0 16,-9 1 0-16,12-5-144 0,-2 1 192 0,-10 4-192 0,11-5 192 15,0-4-64-15,-4 2 0 0,-2-4 0 0,0 5 0 16,4 1 0-16,-2-5 0 0,-2 1 0 0,1-4 0 0,0 2-128 15,2-4 0-15,-2-5 0 0,3 1 128 0,0 0-128 0,0-4 0 16,1-3 0-16,0-2 128 0,1-4-128 16,0 0 0-16,2-1 0 0,3-2 0 0,-2-2 0 0,4-3 0 15,4 0 0-15,-1-2 0 0,3-4-128 0,1-1 128 16,0 2 0-16,2-2 0 0,-3 3 0 0,2 1 0 16,1 2 0-16,0 5 0 0,0 3 0 15,-2 4 0-15,-2 2-144 0,1 6 144 0,-1 2 0 0,-1 2 0 16,-1 1 0-16,1 4 0 0,-2 3-128 0,-1 1 128 15,-1 1 0-15,-3 2 0 0,-2-1-192 0,-2 2 192 16,0 0-192-16,-11 4 192 0,0 0-416 0,0 0 32 16,0 0 0-16,5 12 0 0,-5-12 160 0,-2 11 32 15,-3 2 16-15,-1 2 0 0,-4 0 176 0,-2 6 0 16,0-1 0-16,-5 5-128 0,-2 5 128 0,-6 3 0 16,-6 2 0-16,-6 10 128 0,-5 8 64 0,0 3 32 15,0 4 0-15,0 1 0 0,2 5-32 0,0-3 0 16,3 0 0-16,6-4 0 0,5-1-192 0,7-5 0 15,5-6 128-15,5-3-128 0,4-5 0 0,5-4-192 0,5-3 48 16,7-4-10064-16,2-6-2016 16</inkml:trace>
  <inkml:trace contextRef="#ctx0" brushRef="#br1" timeOffset="129532.55">15021 8074 17503 0,'-12'3'768'0,"12"-3"176"0,-7 1-752 0,7-1-192 0,0 0 0 0,-8 5 0 16,2-1 576-16,6-4 64 0,0 0 32 0,0 0 0 15,0 0-48-15,0 0-16 0,0 0 0 0,0 0 0 0,0 0-112 16,11-1-32-16,2-2 0 0,2-2 0 0,0 0-96 16,7 0-32-16,5-4 0 0,6 3 0 0,2-6-64 0,4 5-16 15,0-6 0-15,2 0 0 0,-1 1 80 0,4-1 16 16,0 4 0-16,3-1 0 0,1 2 32 16,6 1 0-16,4 3 0 0,3-3 0 0,0 0 0 0,0 2 0 15,0-4 0-15,3 4 0 0,-2 2-192 0,5 3-16 16,5-1-16-16,-1 1 0 0,-3 0-160 0,1 0 0 15,0-3 0-15,1 3 0 0,-2 0 0 0,6 2 0 16,5-1 0-16,-3-2 0 0,-3-3 0 0,-1 0 128 16,2 3-128-16,2 1 0 0,4-1 208 0,0-2-32 15,0-1-16-15,-1 0 0 0,0 1 176 0,1 1 48 0,0 0 0 16,5 0 0-16,2 0-16 0,-2 1 0 0,-4 1 0 16,3-2 0-16,0 1-80 0,5 0-16 0,5-4 0 0,-1 1 0 15,-2 0-48-15,5 3-16 16,2-2 0-16,-1 0 0 0,4-4-208 0,-5 2 176 15,1 1-176-15,2-1 160 0,4 3-160 0,-2-2 0 0,-6 0 0 0,-4-1 0 16,2-1 0-16,0 0 0 0,2 4 0 0,-4-2 0 16,-8-2 0-16,0 2 0 0,-4 3 0 0,1-2 0 15,3 1 0-15,-5 0 0 0,-4 0 0 0,-3 1 0 16,-3 4 0-16,-1 1 0 0,-3 0 0 0,-1 0 0 16,-1-2 0-16,-2 2 0 0,-3-1 0 15,-2 0 0-15,-7 1 0 0,-2 1 0 0,-5 3 0 0,-4-4 0 16,-4 1 0-16,-4 1-224 0,-2-2 48 0,-6 0 16 15,-2 4 32-15,-3-2 0 0,-5-2 0 0,-2 1 0 0,-9-5 0 16,0 0 0-16,0 0 0 0,-1 10 0 16,-6 3 128-16,-2-4 0 0,-2 2 0 0,-4-5-128 15,-4 2 128-15,-6-3 0 0,-4 1 0 0,-4 5 0 0,-4-1 0 16,-5 2 0-16,-3 2 0 0,-7-3 128 0,-7-2-128 0,-2-3 0 16,-4 0 0-16,-2-2 0 0,-4 2 0 0,-4 3-128 15,-4-1 128-15,-5 1-128 0,-8-4 128 0,0-1 0 16,-2 1 0-16,-8 1 0 0,-6 0 0 0,-1 3 0 15,-2-4 0-15,-6 2-128 0,-1 0 128 0,-4-3 0 16,-2-1 0-16,4 2 0 0,-4 1 0 0,4-2 0 16,-6 0 0-16,4 0 128 0,1 1-128 0,0-3 144 15,0 1-144-15,3-1 160 0,6 1-160 0,-2-2 192 16,-4 0-192-16,6 1 192 0,5 0-192 0,4 0 0 16,0 0 0-16,0 1 128 0,-1-3-128 0,5 2 0 15,6 1 0-15,3-2 0 0,-3-1 0 0,5-1 0 0,8 1 0 16,5 0 0-16,5 0 0 0,8-2 0 15,4 1 0-15,2-1 0 0,0-1 0 0,4-3 192 16,1-1-192-16,8 4 192 0,4-2-192 0,6-2 0 16,3 1 0-16,6-2 0 0,2 1 0 0,7 0 0 0,1-2-192 15,2 4 192-15,4 0 0 0,8 5 0 0,0 0 0 0,0 0 0 16,-2-11-176-16,6-1 176 0,2 2-128 0,5 0 128 16,1 5-176-16,6 0 176 0,5-2-208 0,5 1 80 15,4 1 128-15,6-5 0 0,5 0 0 0,2 1 0 16,0 1 0-16,4-1 0 0,0 2 0 0,5-1-128 15,0 0 128-15,5-1 0 0,6 3 0 0,4-3 0 16,5 3 0-16,2-1 0 0,1-1 0 0,4 1-128 0,6-2 128 16,3 2 0-16,3-4 0 0,-1 4 0 0,5 3 128 15,2-2-128-15,5 2 128 0,3-1-128 0,1-5 128 16,1 3-128-16,2 1 160 0,3-2-160 0,5 4 144 16,-1-1-144-16,-1-1 128 0,5 1-128 0,1 0 128 0,2-3-128 15,-6 2 0-15,5 0 128 0,3-2-128 16,-5 3 0-16,-4 0 0 0,-1-2 0 0,2 1 0 15,-3 2 128-15,-7-2-128 0,-1 2 0 0,0 2 128 0,-1 0-128 16,-1 1 0-16,-6 0 128 0,-5 1-128 0,-2 0 0 16,1 0 0-16,-5 1 128 0,-5 0-128 0,-5-1 0 15,-7 2 0-15,-3-1 128 0,-9 0-128 0,-2 2 0 16,-2-1 0-16,-5 2 0 0,-5-2 0 0,-6 1 0 16,-4-2 0-16,-7 3 0 0,-6 0 0 0,-5 1 0 15,-5-1 0-15,-3-2 0 0,-10-2 0 0,0 0 0 16,0 0-128-16,-8 8 128 0,-4 0 0 0,-9-5-144 0,-7 3 144 0,-7 0 0 15,-10-2-256-15,-3 2 48 16,-4-1 16-16,-3-2 0 0,-5-5 192 0,-2 2-192 0,-4 0 192 16,-8 3-192-16,-7-1 192 0,0 1 0 0,-2 1 0 15,-2 1 0-15,-8 0 0 0,-7-1 0 0,-9 1 176 0,-1 4-48 16,-2-3-128-16,-6 3 0 0,-8-4 0 0,1 1 128 16,1 1-128-16,-5-3 0 0,-5-2 0 0,-4 5 0 15,5 3 0-15,-7 1-160 0,-7-3 160 0,-5 1-208 16,1-3 48-16,-1 0 16 0,-2-1 0 0,0 2 0 15,-1 6-16-15,6-3 0 0,4 2 0 0,3-1 0 16,1 1 160-16,10 1 0 0,9-5 0 0,9 2-128 16,5 4 128-16,5-3 0 0,5 1 0 0,9-5 0 15,6 2 0-15,15-2 0 0,8-1 0 0,8-1 0 0,3-2 0 0,9 0 0 16,4-1 0-16,10-1 0 0,5-1 0 16,7-1 0-16,8-1 0 0,6 2-128 0,0 0 0 15,13-5 0-15,8 0 0 0,8-2 0 0,7 0 128 0,6-4 0 16,10-1-144-16,8 0 144 0,5-4 128 0,15 2 80 15,11-1 32-15,6 1 0 0,1-1 16 0,7 2 16 16,8 6 0-16,4-6 0 0,0-1-80 0,4 4 0 16,2 1-16-16,6 1 0 0,4-5-32 15,4 3 0-15,3 4 0 0,4 2 0 0,2-7 0 0,5 4 0 16,4 0 0-16,0 2 0 0,-6 2-144 0,5-1 128 16,6-1-128-16,0 0 128 0,-2 0-128 0,-2-3 0 15,-3 1 0-15,-1 3 0 0,0-2 0 0,-9 1-256 16,-8 1 64-16,-3-1 16 0,-2 0-32 0,-9 2-16 15,-10 0 0-15,-8 2 0 0,-7 1 0 0,-5 1 0 16,-2-1 0-16,-10 2 0 16,-9 2-240-16,-9 1-48 0,-6 0-16 0,-8-3-14064 0</inkml:trace>
  <inkml:trace contextRef="#ctx0" brushRef="#br1" timeOffset="130040.93">20838 7231 19919 0,'-31'-17'880'0,"12"11"192"0,-1-2-864 0,1 3-208 16,1 1 0-16,1-2 0 0,1 1 592 0,0 0 80 15,2 1 16-15,4-1 0 0,-2 0-80 0,3 2-16 16,9 3 0-16,0 0 0 0,0 0-144 0,0 0-16 16,0 0-16-16,0 0 0 0,0 0-240 0,16 5-48 15,6 3-128-15,7-2 192 0,7 3 176 0,6 1 16 0,10 4 16 0,6 0 0 16,8-1 32-16,0 2 0 15,-1 0 0-15,0 2 0 0,0 2-304 0,1 4-128 0,0 4 0 16,0-3 128-16,0-4-128 0,-2 0 0 16,-2 3 0-16,-1-1 0 0,-2 1 288 0,-1 0-32 0,-1 1 0 0,3-4 0 15,2 2 256-15,-3-1 32 0,-6 2 16 16,-6-1 0-16,-5-2-160 0,-6 2-16 0,-6-1-16 16,-6 2 0-16,-6-2-112 0,-5-1 0 0,-7 4-16 15,-4 1 0-15,-5 0 128 0,-5 3 16 0,-9 0 16 16,-6 2 0-16,-7-1 160 0,-6-1 16 0,-11 3 16 0,-9-5 0 15,-8 4 16-15,-2-4 0 0,-3 4 0 16,-4 0 0-16,-5-3-352 0,-6 2-64 0,-4-2 0 0,2 2-16 16,1 3-1200-1,1-3-224-15,0 3-48 0,-2 1-15696 0</inkml:trace>
  <inkml:trace contextRef="#ctx0" brushRef="#br1" timeOffset="131545.85">24796 17253 5519 0,'0'0'496'0,"0"-8"-496"15,-3 2 0-15,3 6 0 0,0 0 2176 0,0 0 320 0,-2-9 80 0,2 9 16 16,0 0-1808-16,0 0-352 0,0 0-80 0,0 0-16 16,-3-6 112-16,-1-1 0 15,4 7 16-15,0 0 0 0,-5-7 240 0,5 7 64 16,-5-4 0-16,5 4 0 0,-7 0 64 0,-1 0 32 0,-1 0 0 0,-1 4 0 15,-2 3-352-15,-2 0-64 16,-1 2 0-16,-5 1-16 0,0 2-112 0,-3 1 0 0,-3 2-16 0,1 2 0 16,-2-1-16-16,0 4 0 0,-1 0 0 0,2 4 0 15,-1 0 256-15,2 5 48 0,-1-2 16 0,2 5 0 16,4 1-16-16,-1 2 0 0,4 4 0 0,0-1 0 16,2 2-368-16,1 2-80 0,1-1-16 0,3-4 0 15,0-2-128-15,2 0 128 0,3 0-128 0,3-2 128 16,-1-6-128-16,3 1 0 0,3-1 144 0,3 1-144 15,2-5 0-15,4 2 144 0,3-1-144 0,5 2 0 16,0 0 0-16,4-2 0 0,5 3 0 0,3-1 0 16,2 2-352-16,2-2-128 0,1 3-32 0,2-4-13456 15</inkml:trace>
  <inkml:trace contextRef="#ctx0" brushRef="#br1" timeOffset="132619.03">25585 17464 7359 0,'0'0'320'0,"-6"8"80"0,-4-2-400 0,-2 7 0 16,-6-1 0-16,-2 6 0 0,0 1 2560 0,-3 4 448 15,-1 2 64-15,-3 3 32 0,-1 4-1856 0,0 3-368 16,1 1-80-16,-1 3-16 0,-3-1-208 0,1 0-32 16,4-1-16-16,4-3 0 0,4-1 64 0,6-4 16 15,3-3 0-15,5-3 0 0,9-6-144 0,4 0-16 16,5-3-16-16,6-7 0 0,7 1-256 0,1-5-48 15,1-5-128-15,4-3 192 0,3-4 48 0,2 0 0 16,0-5 0-16,1-2 0 0,0-1-96 0,1-2-16 16,2-1 0-16,-1-4 0 0,-3 0 64 0,-4 2 16 0,-2-1 0 15,-6-3 0-15,-6-4 112 0,-2 2 32 0,-7-3 0 0,-2 0 0 16,-5 2 32-16,-3-4 0 0,-3 0 0 16,-4 2 0-16,-4 3-96 0,-1 0-16 0,-3 3 0 0,-3 1 0 15,-4 5-272-15,-2 2 0 0,-1 2 0 0,0 1 0 16,3 0-1360-1,3 5-176-15,4-1-48 0</inkml:trace>
  <inkml:trace contextRef="#ctx0" brushRef="#br1" timeOffset="133496.07">26499 18112 18143 0,'0'0'800'0,"0"0"160"0,0 0-768 0,0 0-192 0,0 0 0 15,0 0 0-15,0 0 144 0,0 0-16 0,0 0 0 0,6 6 0 16,-6-6 64-16,7 8 0 0,-7-8 0 0,7 8 0 15,-7-8 336-15,8 5 80 0,-8-5 16 0,8 9 0 16,-8-9 320-16,10 6 64 0,-2 0 16 0,-1 2 0 16,0 0-256-16,-2 2-64 0,0 0 0 0,0 4 0 15,0 1-64-15,-3 3-32 0,1 1 0 0,-3 5 0 0,-3 3-192 0,-2-2-32 16,-2 5-16-16,-3 1 0 0,-6 0-112 16,0 2 0-16,-5-3-16 0,0 2 0 0,-3-4 208 0,-2 1 32 15,-2 2 16-15,0-4 0 0,0-1-192 0,0-2-48 16,-2 1 0-16,4-4-10448 15,6-6-2096-15</inkml:trace>
  <inkml:trace contextRef="#ctx0" brushRef="#br1" timeOffset="134637.21">28858 17816 14735 0,'0'0'640'0,"0"0"160"0,0 0-640 0,0 0-160 16,0 0 0-16,-7 5 0 0,-1 1 1856 0,0-2 352 15,0-1 64-15,-4 2 16 0,-2 1-1904 0,-1-2-384 0,-3-3 0 0,0 3 0 16,-1 2 336-16,-1 1 176 16,-4-2 48-16,-2 5 0 0,-3 0 416 0,-1 3 96 0,-2 2 16 15,-4 0 0-15,-3 2-320 0,-4-2-48 0,-1-3-16 0,0 2 0 16,-4 1-320-16,3-4-64 0,6 1 0 15,1-1-16-15,1-3-48 0,2-1-16 0,4 0 0 0,0-5 0 16,2 2-112-16,0-1-128 0,1 1 176 0,-2-3-176 16,1-1 160-16,1-1-160 0,2-3 128 0,0 1-128 15,3-1 0-15,0 1 0 0,0-6 0 0,4 1 0 0,4-3-320 16,1 0 64-16,-1-3 16 0,3 2 0 16,2 0 80-16,1-2 16 0,2-3 0 0,0-1 0 15,2-1 144-15,2 0 0 0,-1 1 0 0,1 0 0 0,2 0 0 0,1 3 0 16,1 0 0-16,2 3 0 0,-2 3 0 0,5-1 0 15,-1 4 0-15,2 2 0 0,-7 4 0 0,10-5 0 16,-10 5 0-16,13 2 0 0,-1 2 0 0,4 0-128 16,0 1 128-16,2 3-128 0,1-3-80 0,1 5-16 15,3-1 0-15,1 1 0 0,-1-2-48 0,1 3-16 16,1-3 0-16,-1 1 0 0,0-4 160 0,3 1 128 16,1 2-192-16,1-3 192 0,0 1 0 0,1 2 0 15,2-3 0-15,0 1 0 0,-1 3 0 0,2-2 0 16,1 0 0-16,0-2 0 0,1 2 0 0,-1 2 0 0,-4-3 0 15,1 4 0-15,-4-2 160 0,2 2-16 0,-1-5 0 0,0 1 0 16,0 2-16-16,0-2-128 0,1 3 192 0,1-2-64 16,3 0-128-16,-1 1 0 0,3-4 0 0,1-1 128 15,1 2-128-15,3-2 0 0,-3 1 0 16,1-3 0-16,-4 0-256 0,0-1 80 0,-1 0 16 16,3-1 0-16,-4 0 16 0,0-2 0 0,-2-1 0 15,-2-2 0-15,-3 1 144 0,0 0 0 0,-1-4 0 0,-5 1-128 16,-1-2 272-16,-2 4 64 0,-1-2 16 15,-2 1 0-15,-1-4 128 0,-2 3 32 0,-3-5 0 0,-3 3 0 16,-4-3-128-16,-2-1-32 0,-2 1 0 0,-3 2 0 16,0-4-224-16,-5 1 0 0,-3-2 128 0,-1 4-128 15,-1-2 0-15,-2-2 0 0,-4 4 0 0,-2 2 0 0,-3-3 0 16,-2 3 0-16,0 1 0 0,-2-3 0 0,-2 6 0 16,-2 1 0-16,-1 0 0 0,-3 0 0 0,-6 0 0 0,1 0 0 15,1 2 0-15,2 2 0 0,4-2 0 0,2 3 0 16,5 3-192-16,1 1 192 15,4 1-624-15,3 0-16 0,2 5 0 0,5-4-8528 16,3 2-1712-16</inkml:trace>
  <inkml:trace contextRef="#ctx0" brushRef="#br1" timeOffset="135362.62">29634 17119 19231 0,'-5'-14'848'0,"2"7"176"0,-1-5-816 16,2 3-208-16,-1-1 0 0,-1 3 0 0,4 7 256 0,0-12 16 0,-1 5 0 0,1 7 0 15,0-12-272-15,0 5-224 16,0 7 32-16,1-12 16 0,-1 12 176 0,0 0 192 0,5-8-32 0,-5 8-16 16,0 0 624-16,0 0 128 15,11-2 32-15,-1 2 0 0,-10 0-16 0,14 9 0 0,0-2 0 0,2 5 0 16,2 2-144-16,4 1-48 0,-1 2 0 0,5-2 0 16,0 5-384-16,4 1-80 15,1 0 0-15,5 3-16 0,2 4-240 0,0-2 0 0,-1 3 128 16,-1-4-128-16,-1 3 256 0,1-1 0 15,-2 4 0-15,1 2 0 0,-1-2 128 0,-2 4 16 16,-3 0 16-16,-2 3 0 0,-6 2 48 0,-3 2 16 0,-4 1 0 0,-3-1 0 16,-3 5-80-16,-5-4-16 0,-6 2 0 0,-2-3 0 15,0-3 192-15,-7 4 16 0,0-1 16 0,-5 1 0 16,-3 2-64-16,-3-4-16 0,-4-2 0 0,-1 2 0 0,-2-3 48 0,-1 0 0 16,-3-3 0-16,4 0 0 0,-2-1-384 0,0-2-192 15,-1-2 192-15,1 1-192 16,-1-4-2608-16,4-2-624 0</inkml:trace>
  <inkml:trace contextRef="#ctx0" brushRef="#br1" timeOffset="136969.92">25004 17122 11055 0,'0'0'976'0,"0"0"-784"0,0 0-192 0,0 0 0 16,-6 10 2816-16,0-4 528 0,-1 3 112 0,-2-1 0 15,0 2-2560-15,1-2-512 0,-1 2-96 0,-2-2-32 16,1 2 256-16,-1-4 64 0,-2 2 0 0,0 1 0 16,-1-4-48-16,0 2 0 0,-1-2 0 0,0-1 0 15,-2 1 48-15,1 2 16 0,-1-5 0 0,0 0 0 0,-2 0-16 0,-2 1 0 16,-3-1 0-16,0 2 0 0,-3-2-176 0,0 1-32 16,1 1-16-16,-1 3 0 15,-1 0-176-15,1 2-48 0,1 1 0 0,2 0 0 0,1-2 48 16,2 2 0-16,1-3 0 0,2 6 0 0,0-3 16 0,2 4 0 15,1 2 0-15,1 1 0 0,0 1-48 0,1 3 0 16,2 0 0-16,-1 1 0 0,1 2 48 0,2 0 0 16,-3 7 0-16,1-3 0 0,-2-1-64 0,3 5 0 15,2 1 0-15,1-1 0 0,3 0-128 0,1 0 0 16,2-6 0-16,1 1 128 0,3 0-128 0,1-1 160 16,-1 4-160-16,4-5 160 0,2-1-16 0,-1 2 0 15,0-3 0-15,1-1 0 0,1 1 64 0,0-1 16 16,-2-2 0-16,1 1 0 0,1-4-48 0,-1 1-16 15,-1-3 0-15,-2 2 0 0,0-4-160 0,1-3 0 16,-2 1 0-16,-5-11 128 0,5 9-128 0,-5-9 128 16,4 10-128-16,-4-10 128 0,0 0-128 0,2 9 0 0,-2-9 0 15,0 0 128-15,0 0-128 0,0 0 0 16,0 0 144-16,0 0-144 0,0 0 144 0,-6 7-144 0,6-7 192 0,-10 1-192 16,1-1 144-16,1-3-144 0,-1-2 0 0,0 1 144 15,0 1-144-15,0-5 0 0,-1-1 0 0,-2-1 128 16,-1-2-128-16,1-2 0 0,1 0 0 0,0-2 128 15,-1-2-128-15,3-2 0 0,0-3 0 0,2-2 0 16,0-1 0-16,4 2-176 0,1-4 176 0,1-1-128 0,-2 0 128 0,3-2-192 16,3 3 192-16,-2-2-192 0,2-4 192 0,2 1-192 15,1-5 192-15,2 3-192 0,2-1 192 16,2 2-128-16,-1 0 128 0,4 2-128 0,-2 2-16 0,2 1 0 16,0 4 0-16,1-2 0 0,0 2-80 0,1-1-16 15,1 3 0-15,1 2 0 0,0 0-16 16,1 1 0-16,0-1 0 0,1 1 0 0,-2 3 32 0,0 3 0 15,-1 0 0-15,-2 0 0 0,-2 1 32 0,-1 4 0 16,-2-1 0-16,-1 2 0 0,-2-2 64 0,0 4 128 16,-3-2-208-16,-5 8 80 0,4-6 128 0,-4 6 0 15,0 0 0-15,2-7 0 0,-2 7 0 0,0 0 0 16,0 0 0-16,0 0 128 0,0 0-128 0,0 0 0 16,-4-6 128-16,4 6-128 0,0 0 0 0,-9-1 0 15,2-2 0-15,-2 6 128 0,0 2-128 0,0 0 0 16,-1 0 0-16,0 4 0 0,-2-4 0 0,1 3 0 0,-2 2 128 0,0-1-128 15,-1 1 128-15,0 1-128 0,-1 0 160 16,0 1-160-16,0 5 208 0,-1-2-48 16,1 2-16-16,0-1 0 0,0 2-16 0,3 1-128 0,1 1 192 15,-2 1-64-15,-1 0-128 0,1 6 128 16,-1-2-128-16,0 5 128 0,-1-2-128 0,-1 3 0 16,-1 4 0-16,2 0 128 0,0 1-128 0,1 1 0 0,3 0 0 15,1-1 0-15,1-1 176 0,4 2-48 0,3-2-128 0,1-1 192 16,2 1-192-16,3-2 144 0,3 0-144 0,3-1 128 15,-1-1-128-15,4 1 0 0,-2-1 0 0,2-5 128 16,0 2-128-16,1-3 0 0,1-4 0 0,-1-2 0 16,-1-2 0-16,-2 1 128 0,1-3-128 0,-1-1 128 0,-1-5-128 15,2 1 160-15,-2 3-160 0,0-7 160 0,0 0-160 0,0 2 0 16,-1-3 0-16,3 1 0 16,-2-1-576-16,0-1-80 0,-1-3-32 0,-9-1-10448 15,11 0-2112-15</inkml:trace>
  <inkml:trace contextRef="#ctx0" brushRef="#br1" timeOffset="138358.22">29292 17150 21711 0,'0'0'960'0,"0"0"192"0,4-12-912 0,1 5-240 0,2-2 0 0,2 3 0 16,1 1 624-16,1-3 80 16,-1 3 0-16,1 1 16 0,2-2-464 0,0 2-80 0,-2 0-32 0,2 4 0 15,1 0 112-15,0 0 0 0,-4 0 16 0,1 4 0 16,1 1 320-16,2 1 64 0,0-1 16 0,0 4 0 16,0-2-224-16,3 2-64 0,5 1 0 0,2 1 0 15,0-2-192-15,7 4-32 0,2-2-16 0,1 3 0 16,1-1-16-16,3-2-128 0,4-2 192 0,1 4-64 15,0-3 16-15,-2 3 0 0,1-3 0 0,-4 0 0 16,-3 3 176-16,-1 3 16 0,-4 1 16 0,2 1 0 0,-3 1-144 16,-4 2-16-16,0 4-16 0,-3 1 0 0,-2 2-176 0,-5 3 160 15,-2 0-160-15,-3 4 160 0,-1-1-160 0,-4 3 0 16,-2 0 0-16,0 1 128 0,-3 0-128 16,-1 0 0-16,-3 3 144 0,0-3-144 0,0 0 0 0,-5-1 144 15,1-3-144-15,-3 2 0 0,0-3 272 0,-2-3-48 16,0-2-16-16,-1 2 0 0,-1-6 64 0,0 1 16 15,1-1 0-15,-1-3 0 0,-2-2-16 0,2-1 0 16,0 1 0-16,-1 0 0 0,1-1 16 0,0 1 0 16,0-3 0-16,-1-1 0 0,0-2 0 0,1 0 0 15,-1-2 0-15,1 2 0 0,0-4-32 0,1 1 0 0,0-4 0 16,1 3 0-16,2-2-80 0,1-1-32 0,1 2 0 0,1-3 0 16,2 0-144-16,6-5 0 0,0 0 0 0,-8 10 128 15,0-6-128-15,8-4 0 0,0 0 0 0,0 0 0 16,-2 11 0-16,2-11 0 15,0 0-176-15,0 0 176 0,4 9-240 0,-4-9 48 0,10 4 0 0,1 0 0 16,2-4 0-16,0-2 16 16,0-3 0-16,2 2 0 0,0 0 48 0,0-2 0 0,-1-5 0 15,-1 1 0-15,-2-3 128 0,0 0 0 0,0 0 0 16,-2-2 0-16,-1-1 0 0,-1 0 128 0,2-2-128 16,0-2 128-16,0-1 96 0,-3-1 32 0,3-4 0 0,0 0 0 15,1-6-96-15,0 1-16 0,2-5 0 0,-1 0 0 16,-1 0-144-16,1 1 0 0,0 1 0 0,-1-1 0 15,-1 1 0-15,0 0-192 0,-1 1 64 0,-2 0 128 16,0-1-160-16,-1 0 160 0,-1 0 0 0,-1-1-144 0,-2 1 144 0,0 1 0 16,-2-3 0-16,-2 1-128 0,-2 1 128 0,-2 4-160 15,-2 1 160-15,-3 0-160 0,0 4 160 16,-5-3-208-16,-1 2 80 0,1 2 128 0,-5-6-288 0,-1 2 64 16,-2-4 16-16,-3 0 0 0,-2-2-64 0,-1 1-16 15,-4 1 0-15,0 1 0 0,-1 4 48 0,3 1 16 16,3 2 0-16,-1 3 0 0,2 1-80 0,1 3-16 15,1 1 0-15,3 4 0 0,1 3 320 16,3 2-160-16,1-1 160 0,2 5-128 0,3-1 128 0,2 3 0 16,4 0 0-16,8 0 0 0,0 0 0 0,0 0 0 15,0 0 160-15,0 0-160 0,0 0 192 0,0 0-48 16,0 0-16-16,4 13 0 0,-4-13 0 0,10 9-128 16,0 0 192-16,3-3-64 0,0 0 16 0,1 1 0 15,0-2 0-15,1 3 0 0,1 0 64 0,2 4 16 16,1-2 0-16,0 7 0 0,2 2 0 0,1 6 0 0,3 2 0 0,0 6 0 15,0 2-48-15,1 2-16 0,-1 4 0 0,2 3 0 16,0 1-160-16,-3 4 160 16,-4 4-160-16,-2 1 160 0,-4 2-160 0,-1 1 0 0,-2 3 0 15,-1-5 0-15,-2-3 0 0,-3-1 0 0,-2-2 0 0,-1 2 0 16,-3 1-144-16,0-1 144 0,-3-4 0 0,-1 0 0 16,-2 0-240-16,-3-4 64 0,-3 2 16 15,-2-6 0 1,-3-3-1632-16,-3-4-336 0,-5-8-64 0</inkml:trace>
  <inkml:trace contextRef="#ctx0" brushRef="#br1" timeOffset="139051.14">24964 17091 4607 0,'7'-12'192'0,"-3"3"64"0,-1 1-256 0,-1-2 0 0,-1 1 0 0,1-2 0 0,0 2 3712 0,-4-1 704 15,0 2 144-15,0-2 32 0,-2 2-3328 0,-1-2-672 16,0 2-128-16,-1-2-16 0,-1 4 0 0,1-6 16 15,-1 4 0-15,0-1 0 0,-1 4 80 0,-1 1 16 16,-1 0 0-16,-3 3 0 0,-1 1-144 0,-2 4-32 16,-2 2 0-16,-2 0 0 0,-7 6-112 0,-3 3-16 15,-6 4-16-15,-3 3 0 0,-5 6-16 0,2 1 0 16,0 4 0-16,4 2 0 0,3 5 496 0,2 2 112 16,2-2 0-16,3 5 16 0,3 2 16 0,2 3 0 15,3 0 0-15,2 2 0 0,3 3-496 0,-1 1-112 16,4 0 0-16,-1 2-16 0,3 1-240 0,1-1 0 15,-1-3 0-15,2 0 0 0,4-1 0 0,0 0 0 16,4-3 0-16,4-3 0 0,0 0-144 0,5-2-80 16,4-7-16-16,3-4 0 15,4-7-2000-15,6-4-384 0,21-5-96 0,4-23-16 0</inkml:trace>
  <inkml:trace contextRef="#ctx0" brushRef="#br1" timeOffset="148038.1">24709 17044 4607 0,'0'0'400'0,"5"-8"-400"15,1-1 0-15,-1-2 0 0,0 3 1920 0,0-4 288 16,-3 5 64-16,2-5 16 0,0 4-1136 0,0-2-208 15,-4 10-48-15,0 0-16 0,4-6-48 0,-4 6 0 16,0 0 0-16,2-10 0 0,-2 10-64 0,0 0 0 0,0 0-16 0,0 0 0 16,-2-8-144-16,2 8-32 0,0 0 0 0,-9-4 0 15,9 4-256-15,-13-2-48 0,-1 4-16 0,-4 2 0 16,2-1-96-16,-2 3-32 0,-1 4 0 0,-3 3 0 16,-3 0-128-16,1 3 0 0,-1 1 0 0,0 3 128 15,2 4 80-15,0-1 16 0,-1-3 0 0,0 7 0 16,1 1 96-16,2 3 32 0,-1-6 0 0,3 4 0 15,2-2-160-15,1 2-48 0,-1 2 0 0,3-3 0 16,2 2-144-16,0 3 0 0,2-1 144 0,1 1-144 16,4 1 240-16,0 2-32 0,2 1 0 15,3 3 0-15,0 0 144 0,3 3 32 0,3 3 0 0,1-2 0 16,0 2-192-16,2-3-16 0,3 2-16 0,-4-3 0 16,3-4-160-16,-1 0 160 0,1-2-160 0,-1-3 160 15,-2-3-160-15,-2-1 0 0,-1-6 0 0,2 0 0 0,-5-1 128 16,0-1-128-16,-1-2 128 0,0-5-128 0,0 0 192 15,1-1-32-15,-1-2-16 0,-1-11 0 0,4 9-144 0,-4-9 0 16,0 0 0-16,9 9 0 16,1-4-688-16,0-3-64 0,2-2-16 15,1-2-12560-15</inkml:trace>
  <inkml:trace contextRef="#ctx0" brushRef="#br1" timeOffset="148863.06">29535 17024 11055 0,'-12'-4'480'0,"5"-1"112"0,-1 0-464 0,-4 1-128 0,4-2 0 0,-1 1 0 15,0 1 2416-15,2-1 464 0,7 5 80 0,-7-10 32 16,0 3-1904-16,7 7-384 0,-5-7-80 0,5 7-16 15,-2-9-208-15,1 0-32 0,1 1-16 0,0 8 0 16,0 0 32-16,2-10 16 0,-2 10 0 0,0 0 0 16,8-6 112-16,-8 6 0 0,10-3 16 0,1 2 0 15,-11 1-80-15,13 4 0 0,1 0-16 0,1 3 0 16,0 0 16-16,3 2 16 0,0 1 0 0,4 2 0 16,2 0-32-16,1 3-16 0,2 2 0 0,0 0 0 15,2 1-96-15,1 1-32 0,1 5 0 0,1 1 0 16,-6-1-160-16,0 4-128 0,0 0 192 0,-1 2-192 0,-5 3 224 15,-2 2-64-15,2-1-16 0,-6 3 0 0,-2 0 0 16,-2 6 0-16,-5 1 0 0,0 1 0 0,-5 2-16 0,0 2 0 16,-1 2 0-16,-2-4 0 0,-2 0 80 0,0-5 16 15,-1-1 0-15,-2-2 0 0,-1-2 64 0,1-2 16 16,1-2 0-16,2 1 0 0,-2 0-176 0,2-1-128 16,0-1 192-16,3-5-192 0,-1-2 0 0,1-5 0 15,3 2 0-15,-1-5 0 16,0-3-1312-16,-1-4-272 0,2 0-48 0,-1-10-13776 15</inkml:trace>
  <inkml:trace contextRef="#ctx0" brushRef="#br1" timeOffset="154695.15">17997 1170 3679 0,'0'0'320'0,"0"0"-320"16,0-9 0-16,0 2 0 0,0-1 1168 0,1 0 176 15,0 3 16-15,2-4 16 0,-1 2-752 0,1-2-160 16,-1-1-16-16,2 2-16 0,0 0-256 0,0 2-48 15,-2-4-128-15,2 1 192 0,-3-3-64 0,4 2-128 16,-2 0 176-16,1-4-176 0,0 3 160 0,-2 2-160 0,2-3 128 0,0 5-128 16,0-5 224-16,-1 6-32 0,2-2-16 0,-2 2 0 15,1 1 528-15,-4 5 128 0,6-8 0 0,-6 8 16 16,0 0 48-16,10-4 16 0,-10 4 0 0,0 0 0 16,0 0-224-16,13 2-48 0,-13-2-16 0,0 0 0 15,0 0-48-15,9 9 0 0,-9-9 0 0,9 6 0 16,-9-6-128-16,0 0-48 0,0 0 0 0,0 0 0 15,0 0 128-15,2 13 32 0,-2-13 0 0,0 14 0 16,-1-3-128-16,0 2-32 0,-3 2 0 0,2 0 0 16,-2-1-224-16,-1 3-48 0,0-1-128 0,-2 3 192 15,0 0-64-15,-2 3-128 0,-2 0 176 0,-2 2-176 16,-3 5 368-16,1 0-48 0,0 4 0 0,-1 2 0 16,0 0 0-16,-2 2 0 0,0 3 0 0,-1 3 0 15,-4-1 0-15,-1 2-16 0,-1-2 0 0,-1 5 0 16,2-2-80-16,-1-1-16 0,2-2 0 0,0-3 0 15,1-2-16-15,1 1-16 0,-1 2 0 0,1-2 0 0,-1 1 0 16,2-2 0-16,-2-1 0 0,2-2 0 0,-1-2 0 16,2-2 0-16,2 2 0 0,0 0 0 0,2-3-176 0,1-2 160 15,1 1-160-15,2-5 160 0,0-3-160 16,3-1 0-16,0-4 144 0,3-1-144 0,0-5 128 0,0 2-128 16,5-11 128-16,-4 6-128 0,4-6 0 0,0 0 128 15,0 0-128-15,0 0 0 0,0 0 0 0,0 0 128 16,0 0-128-16,0 0 0 0,0 0 0 0,0 0 128 15,0 0-128-15,0 0 0 0,0 0 128 0,0 0-128 16,0 0 128-16,0 0-128 0,0 0 0 0,0 0 0 16,0 0 0-16,11-4 128 0,1 3-128 0,-1 0 0 0,2 1 0 0,2-2 0 15,3 1 0-15,2 1 0 0,2 0 0 0,2 0-128 16,0-1 128-16,2 2 0 16,-1 2 0-16,4-1 0 0,1 3 0 0,1 3 0 15,4-3 0-15,2 1-128 0,1 2 128 0,1-3 0 16,-1 1 0-16,-1 3 0 0,-3-1 0 0,2 3 0 0,0 1 0 0,-1-2 0 15,-1 1 0-15,1-1 0 0,-2 3 0 0,0-1 0 16,2-4 0-16,4 4 0 0,0-2 0 0,0 0 128 16,2 2-128-16,-4-5 0 0,-1 4 0 0,0-3 0 15,0 4 0-15,1-2 0 0,-2 1 0 0,0 2 0 16,-1-1 0-16,-2-1 0 0,0 2 0 0,-2-4 0 16,-1 0 0-16,1-3 0 0,-6 0 0 0,1 3 0 15,-3-2 0-15,-3 0 0 0,-1-3 0 0,-3 0 0 16,-4 2 0-16,1 2 0 0,-2-3 0 0,0 2 0 15,-2 0 144-15,-1-2-144 0,1 3 192 0,-2-3-192 0,-6-5 176 16,8 6-176-16,-8-6 160 0,11 8-160 0,-2-2 128 0,0-1-128 16,-9-5 0-16,12 5 0 0,-1-1 128 0,1-3-128 15,-2-1 0-15,2 0 0 0,-1-2 0 0,-1-2 0 16,4-4 0-16,-2 3 0 0,0-5 128 0,-1 0-128 16,1-5 0-16,1-3 144 0,-3-3 0 0,0-1 0 15,-1-3 0-15,0 1 0 0,-3-4 144 0,3-1 32 16,-3-5 0-16,2-3 0 0,1-5-64 0,0 1-16 15,0 1 0-15,1-4 0 0,0 2-240 0,-1-3 144 16,4-1-144-16,-3-1 128 0,0 1-128 0,1-2 0 16,1-6 0-16,-1 0 0 0,2-3 0 0,1-3 0 15,1 0 0-15,-1 4 0 0,-2-2 0 0,-1 7 0 0,-1 4 0 16,0 5 0-16,0-3-128 0,-1 7 128 0,0 4 0 16,-1 6 0-16,-3 0 0 0,0 6 0 0,0-1 0 0,0 3 0 15,-1 6 0-15,0-1 0 0,-2-2 0 0,1 3 0 16,0 0-160-16,-1 6 160 0,1-3 0 0,0 2-144 15,0-3-16-15,-2 0 0 0,2 2 0 0,-3 0 0 16,0 10-64-16,0-6-16 0,0-5 0 0,-3 5 0 16,3 6 32-16,0 0 0 0,0-8 0 0,0 8 0 15,0 0 80-15,0 0 128 0,0 0-208 0,0 0 80 16,0 0 128-16,0 0-128 0,0 0 128 0,0 0-128 16,0 0 128-16,0 0 0 0,-9-2-144 0,9 2 144 15,-9 4 0-15,9-4 0 0,-8 1 0 0,0-1 0 16,-2 0 0-16,2 3 0 0,-2-2 0 0,0 1 0 15,0 0 0-15,-3-1 0 0,-2 0 0 0,-3 2 0 0,-3-1 0 16,-1 0 0-16,-4-4 0 0,-2 2 0 0,-2 0 0 16,-1 0 0-16,-1-4 0 0,1 2 0 0,-2-2 0 15,0 2 0-15,0-4 0 0,-2-2 0 0,0-1 0 0,-1-1 128 16,-2-1-128-16,-3 1 0 0,-2-4 128 0,-3 1-128 16,-1 1 128-16,4-2-128 0,1-4 192 0,-1 4-64 15,-3-1 0-15,0 2 0 0,1 0 0 0,-4 2 0 16,-2 3 0-16,-1-1 0 0,-4 3 0 0,4 2-128 15,4 2 192-15,2-2-64 0,3 0 64 0,2 0 0 16,1 2 0-16,4-2 0 0,5-1-192 0,5 1 192 16,2 0-192-16,3 0 192 0,2-1-192 0,3 1 0 0,2 1 0 15,4 1 128-15,10 2-128 0,0 0-272 0,0 0 64 0,0 0 16 32,0 0-2864-32,12 0-560 0</inkml:trace>
  <inkml:trace contextRef="#ctx0" brushRef="#br2" timeOffset="165284.64">1539 18595 10127 0,'-21'-1'896'0,"7"-2"-704"16,-3 2-192-16,1 0 0 0,-2-2 896 0,1 2 160 0,3 0 32 15,2-1 0-15,-4 2-608 0,4-1-112 16,-1 0-32-16,2 0 0 0,-1-1-128 0,1 1-16 0,1 1-16 16,-2 0 0-16,2-2 144 0,0-1 48 0,0 2 0 0,1-1 0 15,0 2 368-15,0 0 80 0,0 0 16 0,9 0 0 16,-9 3-80-16,9-3-16 0,-8 3 0 0,8-3 0 15,-7 6-256-15,7-6-48 0,0 0-16 0,-3 8 0 16,3-8-64-16,5 12-16 0,3-3 0 0,5 0 0 16,3-3 32-16,6 1 0 0,1-3 0 0,5-1 0 15,2 1 112-15,5 1 32 0,1-1 0 0,5-1 0 16,2-1-16-16,-1-1 0 0,-5 2 0 0,5-3 0 16,1 0-160-16,2-1-16 0,-2-1-16 0,-1 1 0 15,0 1-160-15,-1-1-16 0,0 0-128 0,4 1 192 16,-4 0-192-16,-2 1 0 0,-5 0 0 0,-2 0 0 0,-3-1-352 15,-2 0-16-15,-2 4 0 0,0-2 0 16,-5-4-2224-16,-1 1-448 0,1-3-96 0,-7 0 0 16</inkml:trace>
  <inkml:trace contextRef="#ctx0" brushRef="#br2" timeOffset="165565.69">1790 18711 27871 0,'-17'-4'1232'0,"8"1"256"0,-1 0-1184 0,3-2-304 15,1 2 0-15,6 3 0 0,0 0 560 0,0 0 48 16,0 0 16-16,0 0 0 0,0 0-432 0,0 0-192 0,-2 13 160 0,-1 1-160 16,2 2 0-16,1 3 0 0,-2 4 0 0,0 5 0 15,0 4-144-15,-1 5 144 0,-2 5 0 0,0 1-144 16,0 4 144-16,0 0 0 0,0 4 0 0,-2 0 0 15,0 1 0-15,0-4 0 0,1-6 0 0,-2 0 0 16,1 0 0-16,-1-4 144 0,1-1-144 0,-2 0 0 16,1-2 0-16,0 1 0 0,2-3 0 0,2-4-144 31,2-2-1120-31,0-7-208 0,1-2-64 0,0-4-10256 0</inkml:trace>
  <inkml:trace contextRef="#ctx0" brushRef="#br2" timeOffset="165817.89">1342 19670 19343 0,'-12'0'1728'0,"1"-1"-1392"0,3-1-336 0,8 2 0 0,0 0 3248 0,0 0 576 16,0 0 112-16,0 0 32 0,0 0-3168 0,11-7-624 15,2 2-176-15,1 1 0 0,6-2 0 0,3 0 0 16,5 1 0-16,2-3 0 0,2 0 0 0,2 3 0 15,2-2 0-15,0 2 0 0,-1-1-192 0,2 1 192 16,1 3-208-16,3 1 80 0,2 1-128 0,2 1-32 16,2 3 0-16,2 2 0 15,5 0-352-15,-1 6-80 0,-3 2-16 0,0 1 0 16,1 0-1824-16,1-1-352 0</inkml:trace>
  <inkml:trace contextRef="#ctx0" brushRef="#br2" timeOffset="166187.65">3750 18814 29775 0,'-10'-23'1312'0,"3"5"288"0,0-7-1280 0,0 1-320 0,1-3 0 0,-2 1 0 15,-1 2 240-15,-2-2-16 0,1 3 0 0,-4-3 0 0,-3 2-224 0,0 3 0 16,-3 0 0-16,-1 1 0 0,-2 2-320 16,-2 2-48-16,-5 2-16 0,-1 2 0 0,0 6 0 0,-2 3-16 15,-1 1 0-15,1 4 0 0,0 2 240 0,0 7 160 16,-1 2-192-16,1 5 192 0,-1 5 0 0,1 4 0 16,-1 4 0-16,2 6 0 0,1 6 0 0,3 6 224 15,3 3-32-15,3 1-16 0,6 1 112 0,2-2 32 16,4-3 0-16,2 0 0 0,1 1-64 0,4 1 0 15,2-2 0-15,2-6 0 0,2-1-112 0,0-2-16 16,2-3-128-16,3-2 192 0,-3-9-192 0,3 2 0 16,-2-2 0-16,3 0 0 15,0-3-688-15,0-2-16 0,-3-5-16 0,0 1 0 16,0-2-1920-16,-3-6-384 0</inkml:trace>
  <inkml:trace contextRef="#ctx0" brushRef="#br2" timeOffset="166406.45">2743 19238 27647 0,'-11'3'2448'16,"0"-6"-1952"-16,1-4-496 0,3 4 0 0,7 3 1344 0,0 0 160 0,-4-4 32 0,4 4 16 16,0-9-1152-16,5 3-224 0,4 1-48 0,5-6-128 15,5-2 160-15,5 0-160 0,4-1 128 0,4-1-128 16,5 0 0-16,1 2 0 0,5 1 128 0,5 1-128 15,4 3 0-15,2 0 0 0,-1 1 0 0,-1 3 0 16,2-3-320-16,-1 3 64 0,0 1 16 0,3 3 0 16,-1 2-2032-16,4-2-416 0</inkml:trace>
  <inkml:trace contextRef="#ctx0" brushRef="#br2" timeOffset="166773.91">5179 18415 24879 0,'-9'-4'2208'0,"0"3"-1760"0,0-1-448 0,9 2 0 15,0 0 1424-15,-9 7 208 0,3-1 32 0,-2 5 16 16,-1 1-1424-16,-2 4-256 0,-1 5 0 0,-1 5-176 16,-2 2 176-16,-3 9-128 0,-2 6 128 0,-1 7-128 15,-4 6 128-15,0 2 0 0,2 5-144 0,-1 3 144 16,0 2 0-16,6 4 0 0,1 3 0 0,2-4 0 16,2-4 0-16,6-7 128 0,-1-5-128 0,3-2 128 15,1-3-128-15,6-1 192 0,1-3-192 0,2 0 192 16,2-2-192-16,-1-4 0 0,6-6 144 0,-2-5-144 15,4 0 0-15,0-8-240 0,2-4 48 0,2 0 0 16,2-4-400 0,-1-6-80-16,2-2-16 0,-1-1-7888 0,1-8-1600 0</inkml:trace>
  <inkml:trace contextRef="#ctx0" brushRef="#br2" timeOffset="166998.66">4537 19301 26719 0,'0'0'2368'0,"-9"-2"-1888"15,0-1-480-15,9 3 0 0,0 0 2096 0,0 0 320 16,5-11 64-16,4 5 16 0,4 2-1872 0,6-1-368 16,3 1-80-16,8-1-16 0,4 0-32 0,5-4-128 0,5 0 192 0,-1-2-64 15,0-1-128-15,0 2-272 0,1-2 64 0,1-1 16 31,-1 0-1648-31,-1-2-320 0,0 0-64 0</inkml:trace>
  <inkml:trace contextRef="#ctx0" brushRef="#br2" timeOffset="167310.6">5745 19565 11967 0,'-8'6'1072'0,"-4"4"-864"0,-3-1-208 0,1 4 0 16,1 4 4816-16,2 2 928 0,-1 4 176 0,1 2 32 16,-1-2-4832-16,4 5-976 0,-1-1-144 0,4 2 0 15,1-4-448-15,1 2 16 0,3-4 16 0,1-4 0 16,2-3-272-16,3 0-48 0,3-5-16 0,3-2 0 0,0-3 752 0,5-2 0 16,5 0 0-16,-1-4 160 0,3-4 400 0,2-1 80 15,-1-1 0-15,-1-7 16 0,0-2 96 0,-1-1 16 16,-1-1 0-16,-2 1 0 0,-2 0 0 15,-4 1 16-15,-4-1 0 0,-3 1 0 0,-4 2 0 0,-3 3 0 16,-5-1 0-16,-2 3 0 0,-5-1-208 0,-3 4-64 16,-4-1 0-16,-3-1 0 0,-2 4-640 0,-3 0-144 15,-3-1-32-15,-3-1 0 16,0 1-1632-16,0 3-336 0,1 0-64 0</inkml:trace>
  <inkml:trace contextRef="#ctx0" brushRef="#br2" timeOffset="167769.5">6937 19153 11055 0,'-11'3'976'0,"-1"-5"-784"16,-1 0-192-16,1-1 0 0,2 0 5088 0,10 3 976 15,0 0 192-15,0 0 32 0,-2-4-4832 0,2 4-976 16,0 0-192-16,11-4-32 0,3-1-128 0,4 0 0 16,2 0-128-16,4 0 192 0,3-1-192 0,4 0 176 15,0 0-176-15,4 2 160 0,0-2-160 0,5-1 0 0,2 0 144 0,1-1-144 16,1 3 0-16,0-4 0 0,-4 1 0 0,-2 6 0 31,-3-1-1168-31,-3-2-160 0,-4 0-16 0,-3 3-8304 0,-2-2-1648 0</inkml:trace>
  <inkml:trace contextRef="#ctx0" brushRef="#br2" timeOffset="167989.53">6970 19443 37375 0,'-12'5'1664'0,"12"-5"320"0,0 0-1584 0,0 0-400 0,0 0 0 0,0 0 0 16,0 0 192-16,12 5-64 0,0-1 0 0,4-3 0 0,4 2-128 0,0-2 0 16,3-1-192-16,3 0 192 15,0-1-544-15,2-2 16 0,3 2 0 0,4-2 0 16,5-2-1536-16,2 0-304 0,2-1-64 0</inkml:trace>
  <inkml:trace contextRef="#ctx0" brushRef="#br2" timeOffset="168492.08">8856 19020 13823 0,'-8'-5'1216'0,"2"1"-960"0,-5-1-256 0,-1-3 0 15,-1 2 3056-15,2 1 560 0,-2 0 112 0,-1 2 32 16,2 2-2928-16,-4 1-576 0,-2 2-112 0,-1 5-16 15,-1-1-128-15,-3 3 0 0,-2 0 0 0,-4 6 0 16,-3 5 0-16,-1 10 0 0,-2-2 0 0,-3 7 0 16,-5 5 128-16,-1 0 0 0,-1 1 0 0,6-2 0 15,4 6-128-15,5-3 144 0,2-2-144 0,4 5 160 16,2-4-160-16,6 2 0 0,5 3-160 0,4-7 160 0,4-2 0 16,6-3 0-16,4-1 0 0,6-2 0 0,5-7 0 15,4-3 192-15,5-4-48 0,10-3 0 0,7-1 224 16,5-8 32-16,5-4 16 0,0-2 0 0,1-2 192 15,2-6 32-15,1-1 16 0,4-5 0 0,0-7 64 0,3-3 16 16,1-2 0-16,-5-5 0 0,-2-4 16 0,-1-1 0 16,-2-4 0-16,-6-2 0 0,-3 0-176 0,-5 1-48 15,-5 2 0-15,-5 5 0 0,-8-1-144 0,-3 3-48 16,-10 2 0-16,-7 2 0 0,-7 5-16 0,-8-3 0 16,-11 5 0-16,-4-1 0 0,-8-2-320 0,-6 3 0 15,-10-1 0-15,-4-1-192 16,-6 2-2368-16,-5 4-496 0,-4 8-80 15</inkml:trace>
  <inkml:trace contextRef="#ctx0" brushRef="#br2" timeOffset="169219.14">10602 19524 16815 0,'-16'-7'736'0,"6"3"160"0,-5 0-704 0,-2-2-192 0,-1 1 0 0,0 1 0 16,-1 0 832-16,2-1 128 0,-1 1 16 0,4 0 16 0,1 2-16 0,2-2 0 16,0 0 0-16,5 3 0 0,1-2-144 0,5 3-48 15,0 0 0-15,0 0 0 0,0 0-368 0,10-4-80 16,5 2-16-16,10-3 0 0,5 0 0 0,6 0-16 15,4-2 0-15,7-3 0 0,7 1 144 0,5 0 16 16,8-2 16-16,6 1 0 0,6-4-288 0,0 1-48 16,-3 3-16-16,0-2 0 0,1 4-128 0,3 0 0 15,1 3 0-15,-2 4 128 0,-5-1-128 0,-6 4 0 16,-7-2 0-16,-3 3 0 16,-8 5-720-16,-3-2-32 0,-6 1 0 0,-4 3 0 15,-5-2-1728-15,-6 2-336 0,-4-4-80 0,-8 2-16 0</inkml:trace>
  <inkml:trace contextRef="#ctx0" brushRef="#br2" timeOffset="169489.93">10688 19901 26719 0,'0'0'2368'0,"0"0"-1888"0,0 0-480 0,7-13 0 16,6 0 1472-16,6 2 208 0,6-2 48 0,6 0 0 16,3-1-1728-16,7-1-224 0,9-3-96 0,3 0-32 15,4-2 32-15,-1 0 16 0,3-3 0 0,-2 3 0 16,1-3 144-16,1 0 32 0,3 2 0 0,0 2 0 16,2 2-96-16,-6 1-16 0,-3 1 0 0,-3 5 0 15,-1 1-432-15,-3 1-96 0,-1 2 0 0,-1-2-7424 16,-3 5-1488-16</inkml:trace>
  <inkml:trace contextRef="#ctx0" brushRef="#br2" timeOffset="169836.24">11305 18814 28559 0,'0'0'2544'0,"0"0"-2032"0,0 0-512 0,0 0 0 15,14 6 1072-15,4 6 112 0,4-4 32 16,6 5 0-16,7 1-976 0,6 0-240 0,3-1 0 0,4 2 0 16,-1 2 128-16,2 2 0 0,2 0-128 0,2 4 192 15,-1-4 0-15,6 4-16 0,0 1 0 0,-1 5 0 16,-2 5-176-16,-7 1 128 0,-7 0-128 15,-4 3 128-15,-5 0-128 0,-4 3 0 0,-6 1 0 0,-4-1 0 16,-4-1 0-16,-5 1 0 0,-4 1 144 0,-5-1-144 16,-4 3 336-16,-7-2 0 0,-6 1 0 0,-4 1 0 15,-6-4-192-15,-5 1-144 0,-7-4 192 0,-6-3-192 16,-4-1 0-16,-1-2-304 0,1-6 48 0,0 1 0 16,8-7-2000-16,4-7-400 15,7-3-80-15</inkml:trace>
  <inkml:trace contextRef="#ctx0" brushRef="#br2" timeOffset="170186.84">13867 19134 21183 0,'0'0'944'0,"0"0"192"0,-5-8-912 0,5 8-224 0,-8-7 0 0,8 7 0 15,0 0 2064-15,-9 5 368 0,1 4 80 0,2 1 16 16,-2 5-1568-16,1 8-320 0,-2 9-64 0,-1 1-16 15,0 4-432-15,-3 6-128 0,1 3 0 0,-2 5 0 16,-1 2 0-16,-1 4 0 0,-2 7 0 0,-2 2 0 16,-5 6 0-16,4-1 0 0,-2-2 0 0,1-2 0 15,2 2-1184 1,0-7-192-16,-1 2-32 0,4-11-11520 0</inkml:trace>
  <inkml:trace contextRef="#ctx0" brushRef="#br2" timeOffset="171027.58">13296 19194 23039 0,'0'0'1024'0,"0"0"192"0,-6-5-960 0,6 5-256 16,0-13 0-16,5 5 0 0,5 1 2048 0,5 0 352 16,4-4 80-16,7 2 16 0,0-4-2112 0,6 2-384 0,1 1-160 0,7-5 16 15,3-2-16-15,1-1 0 0,1 2 0 0,-3-3 0 16,-4-2 160-16,0 2 0 0,-2 0 0 0,-2 1 0 16,-1 2 0-16,-3 2 0 0,-2 5 160 0,-2 1-160 15,-3 6 128-15,-3 6-128 0,-2 2 0 0,0 4 0 16,-1 5 128-16,0 7-128 15,-3 5 0-15,-3 6 144 0,0 7-144 0,-4 11 0 0,-2 3 0 16,-3 3 0-16,-2 5 0 0,0 0-176 0,-3-3 176 0,0-1-192 16,1 2 48-16,-2-1 0 0,0-4 0 0,0-4 0 15,3-8 144-15,1-2 192 0,0-10-32 0,3-5-16 16,1-7 272-16,2-2 48 0,2-4 16 0,3-7 0 16,0-2-160-16,6-4-16 0,5-3-16 0,0-2 0 15,4-6-160-15,-1-2-128 0,3-2 144 0,1-2-144 16,2-6 0-16,1 2 0 0,0-1 0 0,1 4 0 15,0 1 0-15,0-1 0 0,0 3 0 0,0 3 0 16,-1 3 0-16,1 7 0 0,-3 0-176 0,-1 5 176 0,-1 2-272 16,-2 5 64-16,-3-1 16 0,-3 3 0 0,-2 0 16 0,-2 1 16 15,-2 1 0-15,0 1 0 0,-5-1 160 0,-1-2 0 16,1-1 0-16,-3 2 0 0,-1-2 0 0,0-1 272 16,-5-10-32-16,4 13-16 0,0-5 112 0,-2 1 32 15,-2-9 0-15,7 6 0 0,-7-6-208 0,0 0-32 16,10 1-128-16,0-2 192 0,3 0-192 0,-1-3 0 15,2-2-192-15,3-1 192 0,1 2-208 0,2-5 64 16,0 1 16-16,3-2 0 0,0 0-64 0,1 4 0 16,0 3 0-16,1-1 0 0,-2 2 192 0,-2 2-192 15,-3 5 192-15,0 5-192 0,-2 0 192 0,-2 5 0 0,-2 3 0 16,-1 3 0-16,-3 4 0 0,-2-1 0 16,-2-1 0-16,-2 5 0 0,-2-1 0 0,-2-2-128 0,1-4 128 15,-1-1 0-15,0-6 0 0,-1-2 224 0,3-11-32 0,0 0 0 16,0 0 96-16,0 0 16 0,0 0 0 0,0 0 0 15,0 0-16-15,10-4 0 0,3-8 0 0,2-5 0 16,2-3-288-16,3 0 0 0,4-3 0 0,1-2 0 16,-1 3 0-16,1 1 0 0,1 3 0 0,-2 3-144 15,0 4 144-15,-3 3-192 0,-1 7 192 0,-3 2-192 16,0 6 192-16,-2 4 0 0,2 5 0 0,-1 4-128 16,-1 4 128-16,-2 4-192 0,2 0 192 0,-2 1-192 15,-1 1 192-15,-2 5 0 0,-3 2 0 0,4 1 0 0,0-4 0 16,-1-1 144-16,-1-6-144 0,4-4 160 0,3-2 144 15,3-7 16-15,3-2 16 0,3-2 0 16,5-6-1072-16,3-6-224 16,1-8-32-16</inkml:trace>
  <inkml:trace contextRef="#ctx0" brushRef="#br2" timeOffset="171711.44">18068 19832 17503 0,'-5'-8'1552'0,"-2"-1"-1232"0,0-5-320 0,0 0 0 0,1 0 2560 0,-2-2 448 16,-1-1 80-16,1 1 32 0,-1 1-2544 0,-2-2-576 16,-1 3 0-16,-2 4 0 0,-3-2 0 0,-3 7 0 15,-4 0-192-15,0 5 192 0,-4 4-176 0,-3 4 176 16,-1 4-192-16,2 4 192 0,2 2-240 0,1 4 64 15,2 3 16-15,3 0 0 0,3-3 160 0,4-2-160 16,2-1 160-16,4-4-160 0,0 0 160 0,6-2 192 16,3-13-32-16,0 9-16 0,0-9 160 0,6 9 16 15,-6-9 16-15,13 4 0 0,1-4 112 0,0-3 32 16,3-2 0-16,5-2 0 0,0-4-96 0,2 1 0 16,1-4-16-16,2 2 0 0,1-1-224 0,-3 0-144 0,-4 4 192 15,-2 7-192-15,-3 3 160 0,-2 7-160 0,-2-1 128 16,-2 10-128-16,-1 6 240 0,-4 7-48 0,-5 6 0 15,-3 6 0-15,-4 2-192 0,-5 6 144 0,-4 2-144 0,-6-1 128 16,-3-3 240-16,-6 3 32 0,-3 1 16 0,-1-8 0 16,1 1-32-16,-1-6-16 0,-1-1 0 0,0-6 0 15,2-8 112-15,1-3 32 0,4-5 0 0,0-3 0 16,2-4-512-16,0-4-256 0,-2-6 16 0,1-6 16 16,1-2-1504-1,2-7-288-15,-1-3-64 0</inkml:trace>
  <inkml:trace contextRef="#ctx0" brushRef="#br2" timeOffset="171971.87">18564 19512 20271 0,'0'0'1792'0,"0"0"-1424"15,0 0-368-15,-7 1 0 0,1 1 3904 0,1 3 720 16,-2 2 144-16,2 2 32 0,-1 7-3856 0,0 6-768 16,-2 6-176-16,-1 6 0 0,-2 3 0 0,0 4-192 15,-3 4 48-15,-3-1 16 0,-5 0-48 0,-1-3 0 16,2-1 0-16,-1-4 0 0,2-3-176 0,3-2-32 0,2-5-16 0,3 2 0 31,3-4-1856-31,4-4-368 0,2-5-80 0,3-4-10112 0</inkml:trace>
  <inkml:trace contextRef="#ctx0" brushRef="#br2" timeOffset="172303.94">18925 19541 30399 0,'0'0'1344'0,"0"0"288"0,-9 6-1312 0,2 1-320 0,2 4 0 0,3 5 0 16,0 6 1648-16,1 10 256 0,1 1 48 0,0 6 16 16,0 3-1968-16,3 0-448 0,-1-4-64 15,2-1-16-15,-1-2-176 0,-1-5-48 0,-1-1 0 0,1-5 0 16,-2-5 0-16,0-2 0 0,0-17 0 16,0 0 0-16,0 0 752 0,0 0 0 0,0 0 192 0,15-3-32 0,0-5 448 0,2-6 96 15,-1-4 0-15,2-4 16 0,1-3 64 0,0-2 16 16,1-2 0-16,1 0 0 0,-1-2-112 0,-1-3-32 15,-2-2 0-15,0 3 0 0,0 0-256 0,-3 5-48 16,-1 1-16-16,-1 6 0 0,0 2-336 0,-1 4-256 16,-6 3 32-16,3 3 16 15,-3 4-1104-15,-5 5-224 0,0 0-32 0,0 0-14176 0</inkml:trace>
  <inkml:trace contextRef="#ctx0" brushRef="#br2" timeOffset="172662.96">19662 19712 10127 0,'-2'14'448'0,"2"-14"96"0,0 0-544 0,2 13 0 0,0-5 0 0,3 3 0 15,2-2 5248-15,3 0 928 0,1-5 192 0,3-2 32 31,0-2-5440-31,3-2-1104 0,1-5-224 0,1-1-32 0,0-5 240 0,1 0 160 0,0-3-192 0,0-1 192 16,-3-1 0-16,0-1 128 0,-1-1 0 0,-2 1 16 16,-1-4 240-16,-3 1 32 0,-1 1 16 0,-4 3 0 0,2 4-16 0,-5 5 0 15,-2-2 0-15,0 11 0 0,-6-6-208 16,-4 3-32-16,-3 3-16 0,-4 3 0 0,-3 1-160 0,-5 5 0 16,-5 9 0-16,-1 7 0 0,-2 2 0 0,-3 5-224 15,2 1 80-15,-1 3 16 0,1-2-208 0,1-1-48 16,0 1 0-16,2-5 0 15,1 2-32-15,2-7-16 0,2 2 0 0,6-7 0 0,0-2 272 0,7-1 160 16,4-2-192-16,5 0 192 16,4 0-640-16,7-2-32 0,7-2 0 0,6 2-8336 15,7-8-1664-15</inkml:trace>
  <inkml:trace contextRef="#ctx0" brushRef="#br2" timeOffset="172993.34">20751 19513 38127 0,'-24'-8'1680'0,"5"1"368"0,-5 2-1648 0,-2-1-400 0,0 3 0 0,-5 6 0 15,-3 4-144-15,-2 2-112 0,-1 0-32 0,3 5 0 16,-2 2-272-1,3 4-48-15,4 1-16 0,4 3 0 0,2 1-320 0,4-2-64 0,2-1-16 0,7-2 0 16,4-1 224 0,3 0 32-16,4 3 16 0,5-3 0 0,-1 0 752 0,5 0 160 0,0-1 32 0,1 1 0 15,2 1 512-15,-1-1 96 0,-2-1 32 0,-3 0 0 0,1-2 160 0,-3 0 32 16,-1 0 16-16,-4-2 0 0,-3-2-352 16,-3 0-80-16,-4 0-16 0,-8-3 0 0,-5 0-384 0,-7-4-80 15,-6-3 0-15,-7 1-128 16,-2-6-656-16,-8 2-240 0,-7-4-64 15,-1-5-15152-15</inkml:trace>
  <inkml:trace contextRef="#ctx0" brushRef="#br2" timeOffset="173589.14">22665 19566 37375 0,'0'0'1664'0,"0"0"320"0,3-11-1584 0,1 2-400 0,1-1 0 0,-5 10 0 0,0 0 336 15,0 0-16-15,0 0 0 0,0 0 0 0,0 0-320 0,9 7 0 16,-2 2 0-16,-2 7 0 0,-3 5-320 0,-5 6 32 15,-3 1 0-15,-3 6 0 0,-1 8-16 0,-4 0 0 16,-5 5 0-16,-2-4 0 0,0-2 304 0,0-3-160 16,2-4 160-16,3-4-128 0,-1-9 128 0,5-2 144 15,0-5-16-15,5-1-128 0,1-7 368 0,6-6-48 16,0 0 0-16,0 0 0 0,8-11 0 0,6-1-16 16,5-4 0-16,4-3 0 0,1-8-304 0,5 2 0 15,1-6 128-15,-1 3-128 0,-1-2 0 0,1-2 0 16,2 1-208-16,-1 4 80 0,1-3-64 0,-1 7-16 0,1 6 0 15,-3 1 0-15,-3 5-32 0,-1 7 0 16,-4 2 0-16,0 7 0 0,-4 5 80 0,-3 5 16 0,-3 5 0 0,-2 6 0 16,-6 6-32-16,-2 1 0 0,-2 0 0 0,-5 0 0 15,-2 1-48-15,-2 3-16 0,-3-3 0 0,-1 3 0 32,-3 0-432-32,3-1-96 0,-1-3 0 0,5-8-16 15,3-6-1152-15,3-4-240 0,1-8-32 0</inkml:trace>
  <inkml:trace contextRef="#ctx0" brushRef="#br2" timeOffset="173909.02">23542 19622 16575 0,'-20'14'736'0,"6"-10"160"0,-5-1-720 0,-1 0-176 0,-2 5 0 15,-1 0 0-15,0 3 5312 0,2 6 1024 0,-1-1 192 0,1 2 64 16,3 1-5792-16,1 0-1152 0,6 0-224 0,1-1-64 16,2 1-304-16,5-4-64 0,3-2-16 0,4-4 0 0,4 1 736 0,3-4 144 15,3 1 144-15,5-4-208 0,4 0 464 0,4 0 80 16,3-3 32-16,2-2 0 0,1-2 0 0,0-1 0 16,3 0 0-16,-2 0 0 0,1-4 80 0,-7 3 32 15,-2 2 0-15,-4-3 0 0,-6 0 96 0,-2 2 0 0,-6 0 16 16,-8 5 0-16,0 0-176 0,0 0-32 0,-4-8-16 15,-5 3 0-15,-3-1-368 0,-9 1 0 0,-3 1-192 16,-1 0 64 0,-2 0-1344-16,-4 1-272 0,5-1-48 0,-1-3-14784 0</inkml:trace>
  <inkml:trace contextRef="#ctx0" brushRef="#br2" timeOffset="174369.13">25681 19735 9215 0,'0'0'816'0,"0"0"-656"0,0 0-160 0,0 0 0 16,0 0 6592-16,0 0 1280 0,7 9 256 0,-2 3 48 15,0 2-6592-15,-1 3-1328 0,1 5-256 0,-5 1 0 16,-4 4-288-16,-1 3-16 0,2 3 0 0,-6 1 0 16,-5 0-16-16,-4 2 0 0,1 0 0 0,0 1 0 15,-3-3 112-15,4-1 16 0,-1-5 0 0,3 0 0 31,3-4-1440-31,2-3-288 0,1-5-48 0,5-4-11840 0</inkml:trace>
  <inkml:trace contextRef="#ctx0" brushRef="#br2" timeOffset="174789.97">26296 19687 23039 0,'0'0'2048'0,"0"0"-1648"0,0 0-400 0,-8 11 0 0,2 3 2800 0,-3 5 464 16,-1 8 112-16,-2 0 16 16,-4 3-3120-16,0 0-608 0,-1-4-128 0,-2 2-32 0,1-1 240 0,-4 0 32 15,3-3 16-15,1-3 0 0,-1-3 208 0,5-4 0 16,3 1 0-16,1-6 0 0,3 0 192 0,7-9 144 15,0 0 32-15,0 0 0 0,0 0-112 0,11-10 0 0,0 2-16 0,4-6 0 16,4-2-32-16,4-2 0 0,3-2 0 0,3 1 0 16,3 0-208-16,1-3 144 15,4-3-144-15,-2 2 128 0,-4 1-128 0,-1 2 0 0,-1-2 0 0,1 8 0 16,-5 2-128-16,-2 4-16 0,-4 5 0 0,3 3 0 16,-5 3 144-16,-3 6-160 0,0 3 160 0,-4 5-160 15,1 2-192-15,-6 4-32 0,-3 2-16 0,-2 3 0 31,-2 4-48-31,-3-3-16 0,-3 1 0 0,-1 1 0 0,-2-1 272 0,-1 1 192 0,0 1-208 16,0-1 80-16,2-8 128 0,1-3-208 0,-1-4 80 0,4-2 128 16,0-5-2496-1,1 0-368-15,5-9-80 0,0 0-7888 0</inkml:trace>
  <inkml:trace contextRef="#ctx0" brushRef="#br2" timeOffset="175189.89">28350 19327 14735 0,'0'0'640'0,"0"0"160"0,-3-12-640 0,-2-4-160 16,-1 0 0-16,-4-1 0 0,-2 1 4112 0,-2 0 800 0,2 3 144 0,-4-4 48 15,1-1-4096-15,-3 2-816 0,-2 0-192 0,0 2 0 16,-3 4 0-16,0 1 0 0,-1 4 0 0,0 3 0 16,-3 0 0-16,-1 6 208 0,-3 1-16 0,-2 9 0 15,-4 5-32-15,-2 4-16 0,-3 8 0 0,1 2 0 16,-2 5-144-16,4 0 128 0,1 4-128 0,2 3 128 15,1-2-128-15,3 4 0 0,3-3 0 0,3 2 0 16,2 1 0-16,2-4 0 0,7-1 0 0,-1-1 0 16,2-2 0-16,2-4 0 0,2-6 0 0,2 0 0 15,2 0-160-15,1-2-16 0,0-2 0 0,1-2 0 16,-1-4-2304 0,-1 0-464-16</inkml:trace>
  <inkml:trace contextRef="#ctx0" brushRef="#br2" timeOffset="175443.15">27192 19812 38415 0,'0'0'1696'0,"0"0"352"0,10-12-1632 0,2 4-416 16,1-3 0-16,5 3 0 0,3 0 320 0,4 1-32 15,3-3 0-15,3 1 0 16,0-1-656-16,2 4-128 0,0-3-16 0,2 2-16 16,-2-2-80-16,2 2-16 0,1-2 0 0,1 3 0 0,1 2 240 0,1 1 64 0,6 2 0 0,2 0 0 31,0 2-1152-31,0 3-208 0,-4 1-48 0,-3 4-16 16,-5-2-1296-16,-1 5-256 0</inkml:trace>
  <inkml:trace contextRef="#ctx0" brushRef="#br2" timeOffset="175730.03">28351 19862 8287 0,'0'0'368'0,"-9"4"80"0,-1-4-448 0,-4 0 0 0,-4 1 0 0,1 1 0 15,-3-2 4368-15,0 4 800 0,-4-1 144 0,2 5 48 16,-2 0-3952-16,0 4-800 0,0 5-160 0,-2 2-16 16,2 0-304-16,4 4-128 0,2-2 128 0,5 0-128 15,2-3 208-15,6-4-32 0,1 1-16 0,9-1 0 16,3 1-160-16,6-2 192 0,2-3-192 0,6 1 192 0,5-7 160 15,2-1 32-15,4-3 16 0,5-4 0 0,1-1-80 0,5-4-32 16,5 0 0-16,-4-2 0 0,-5 0 224 16,-3 1 32-16,-4-1 16 0,-5 3 0 0,-4-1 352 0,-4 3 80 15,-5-4 16-15,-5 2 0 0,-4-1-496 0,-6 9-80 16,-2-9-32-16,-3-2 0 0,-5 2-400 0,-6-1-256 16,-4 2 48-16,-8 1 0 15,-8 0-1456-15,-3 2-304 0,-8-2-48 16,-1-1-13312-16</inkml:trace>
  <inkml:trace contextRef="#ctx0" brushRef="#br2" timeOffset="176226.66">25534 19401 24879 0,'0'0'1088'0,"0"0"256"0,0 0-1088 0,0 0-256 0,9-8 0 0,0 3 0 16,-1 1 3264-16,-1-2 576 0,1 1 128 0,-2 0-13744 31,-6 5-2752-31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6:41:50.99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9742 2600 3679 0,'0'0'160'0,"-9"0"32"0,0 0-192 0,0-3 0 0,2 1 0 0,7 2 0 0,-11-5 1744 0,3 1 304 16,-1 0 64-16,4 2 16 0,5 2-1152 0,0 0-224 16,-7-8-48-16,7 8-16 0,0 0-144 0,0 0-32 15,0 0 0-15,0 0 0 0,0 0-112 0,0 0-16 16,0 0-16-16,0 0 0 0,0 0-96 0,0 0-16 15,0 0 0-15,10-4 0 0,1 2 112 0,-3 0 16 16,5 2 0-16,0-1 0 0,1 1 64 0,2 0 0 16,2-1 16-16,0 1 0 0,2 0 16 0,4 0 0 0,2 0 0 15,4 0 0-15,2-1-16 0,2-1 0 0,1 1 0 0,-1-1 0 16,0-1-64-16,2 2-16 0,1-1 0 16,1 1 0-16,0-1-128 0,2 0-16 0,-1 1-16 0,4 0 0 15,3-4 0-15,1 3 0 0,1 0 0 0,-2 1 0 16,-4-3-48-16,1 3-16 0,3-2 0 0,-3 0 0 15,-1 0 48-15,3 1 16 0,2 1 0 0,1 0 0 16,3-2-16-16,-2 2 0 0,0 1 0 0,-2-1 0 16,-2-1 48-16,1 1 0 0,1 0 0 0,0 0 0 15,0-2-64-15,2 2-16 0,1 0 0 0,3-2 0 16,0-1-48-16,-3-1-128 0,-3 0 192 0,0 0-64 16,0-1-128-16,0-1 160 0,-2 3-160 0,2 2 160 15,2 1-16-15,2-1 0 0,-1 2 0 0,1-2 0 16,-5-1-16-16,-1 1 0 0,-4 0 0 15,0 1 0-15,0-1 48 0,1 0 0 0,-4 0 0 0,1 1 0 0,1 1-176 16,0 0 0-16,2-3 144 0,0 0-144 0,0-2 160 16,-2 2-32-16,-3-1-128 0,-1 1 192 0,-1-1-48 15,0-1-16-15,1 2 0 0,-1 0 0 0,0 2-128 0,2-1 0 16,0 2 0-16,-1 0 0 0,3-2 0 16,-1 1 0-16,0 1 144 0,-3 0-144 0,-2-4 0 0,-2 1 0 15,-4 1 0-15,1 2 0 0,0-2 0 0,-2 1 0 16,0-1 0-16,-1 0 128 0,1 2-128 0,-4 0 128 15,0-1-128-15,-3 1 128 0,0 1-128 0,0 1 192 16,0-1-64-16,2-1 0 0,-1 1 0 0,3 0 0 16,0-1 0-16,0 2 0 0,-2-1-128 0,0 0 128 0,-1 2-128 15,0-2 128-15,-2-1-128 0,-4 0 0 0,0 3 0 0,-1-3 0 16,-2-3 0-16,2 2 0 16,-4 6 0-16,0-4 0 0,-9-1-352 0,11 1 16 0,-2-1 0 0,-9 0 0 31,10 3-400-31,-10-3-80 0,10 4-16 0,-10-4 0 15,8 7-1568-15,-8-7-320 0,0 0-64 0</inkml:trace>
  <inkml:trace contextRef="#ctx0" brushRef="#br0" timeOffset="658.26">9957 2976 17791 0,'-9'-10'784'0,"9"10"176"0,-4-6-768 0,4 6-192 0,0 0 0 0,0 0 0 16,0 0 480-16,0 0 64 0,0 0 16 0,0 0 0 16,0 0 192-16,0 0 32 0,-10 4 16 0,1 4 0 15,1 1-336-15,-1 4-64 0,1 4-16 0,-3 0 0 16,-1 2-64-16,1 2-32 0,0 0 0 0,0 5 0 15,-1-2 96-15,1 4 32 0,-1-1 0 0,2 4 0 16,0 5-144-16,-2 0-16 0,1-2-16 0,1-1 0 16,0-3-96-16,1 1-16 0,2-1 0 0,4-3 0 0,1 1 80 0,5-4 16 15,1-1 0-15,2 0 0 0,3-3-16 16,4-1 0-16,2-1 0 0,3 0 0 0,1 0-16 16,2-2 0-16,4 0 0 0,1-1 0 0,1-1-64 0,1 0-128 15,1 0 176-15,-1-2-176 0,-1-4 160 0,-2 2-160 16,2-2 128-16,-2-2-128 0,3-1 0 0,0-1 0 15,0 4 0-15,0-2 0 16,-1-3-288-16,-2-2-144 0,-2 1-16 0,-1 1-16 16,-1 0-1824-16,-3-2-352 0</inkml:trace>
  <inkml:trace contextRef="#ctx0" brushRef="#br0" timeOffset="906.83">9607 3472 16575 0,'-18'-10'1472'0,"1"2"-1168"0,-1 1-304 0,4 0 0 15,1-2 1152-15,3 3 192 0,2 1 16 0,8 5 16 16,-5-9-368-16,5 9-80 0,0 0-16 0,3-8 0 16,-3 8-272-16,9-10-48 0,2 4-16 0,3 1 0 15,4-3-384-15,3 3-64 0,6 1-128 0,4-1 176 16,2 1-176-16,2 3 0 0,2 0 0 0,3-1 128 15,3 1-128-15,1-3 0 0,2-2 0 0,-3 2 0 16,-2 2-512 0,-2-1 32-16,-6 1 0 0,0-1-7280 0,-3-1-1456 0</inkml:trace>
  <inkml:trace contextRef="#ctx0" brushRef="#br0" timeOffset="1323.68">10831 2928 28559 0,'5'-12'2544'0,"3"-4"-2032"15,3-2-512-15,6 2 0 16,2 0-1248-16,3 0-352 0,2 1-64 0,0 1 0 0,-1 1 1664 0,-2 1 432 0,1 2 32 0,-2 3 16 15,-2 4-160-15,-3 2-16 0,-1 1-16 0,-2 4 0 16,-3 2-288-16,-4 4 0 0,-1 3 0 0,-3 3 0 16,-2 5 0-16,-3 2 0 0,-4 1 0 0,-5 4 0 15,-2-2 0-15,-6 5 0 0,-6 2-144 0,-4 0 144 16,-2-1 0-16,2-5 0 0,0-5 0 0,3 0 176 16,1-4 32-16,3-3 16 0,3-1 0 0,2-1 0 15,2-4 208-15,6 0 32 0,0-6 16 0,11-3 0 16,0 0-240-16,0 0-48 0,0 0-16 0,0 0 0 15,13 5-48-15,1-1 0 0,4-2 0 0,2-1 0 0,3 0 16 16,5-1 0-16,4 0 0 0,2 0 0 16,3 0-144-16,0 0 128 0,-3-1-128 0,-2-2 128 15,1 2-128-15,-1-3 0 0,0 2 0 0,-1 0 128 16,-1 2-1536-16,-2 0-320 16,-2 2-64-16</inkml:trace>
  <inkml:trace contextRef="#ctx0" brushRef="#br0" timeOffset="1633.72">11706 3519 23951 0,'-3'-11'1056'0,"3"11"224"0,0 0-1024 0,0 0-256 0,0 0 0 0,10-8 0 15,2 4 816-15,1 2 96 0,1-1 32 0,1-1 0 16,0-2-192-16,3 1-48 0,1 0 0 0,1-2 0 16,2 4-320-16,1 0-80 0,2 0-16 0,2 1 0 15,0-2-288-15,1 2 0 0,-1-1 0 0,3 2 0 16,-2-2 0-16,2 3-304 0,-3-1 64 0,-2 0 16 15,-2 1-1600 1,-1-2-320-16,-2 1-64 0</inkml:trace>
  <inkml:trace contextRef="#ctx0" brushRef="#br0" timeOffset="1940.92">12967 2866 28559 0,'-7'-14'1264'0,"7"14"272"0,0 0-1232 0,0 0-304 0,0 0 0 0,-1 19 0 0,0 1 0 0,0 5 0 0,-1 2-176 0,-2 9 176 15,1 3 576-15,-2 7 208 0,-2 2 48 0,1 6 16 16,-2 3-288-16,-1 3-64 0,-1 4-16 0,0-1 0 16,0 3-320-16,0-4-160 0,1 2 160 0,-3-5-160 15,2 1 0-15,3-5-288 0,0-2 32 0,1-6-9472 16,-1-2-1888-16</inkml:trace>
  <inkml:trace contextRef="#ctx0" brushRef="#br0" timeOffset="3276.79">3460 8139 13823 0,'0'0'1216'0,"0"0"-960"16,-10 0-256-16,10 0 0 0,0 0 1920 0,0 0 352 15,0 0 64-15,0 0 16 0,0 0-1632 0,4-9-320 16,-4 9-64-16,9-10-16 0,1-4 240 0,2 0 32 0,2-2 16 0,4-2 0 15,1-1-352-15,3-4-64 0,1-5 0 0,3 0-16 16,2-5-176-16,-1-3 0 0,-1 1 0 0,-1-1 0 16,0 1 0-16,0-2 0 0,1 0-128 0,-2 1 128 15,1 2 0-15,-3 1 0 0,0 3 0 0,-2 2 0 16,1-2 0-16,-4 7 0 0,0 1 0 0,-3 1 0 16,-3 7 224-16,0 0 112 0,-4 5 32 0,1 0 0 15,-1-3 64-15,1 4 16 0,0 0 0 0,-8 8 0 16,7 7-256-16,0-1-64 0,-3 4 0 0,2 2 0 15,0 3-128-15,-1 4 0 0,-2 7 0 0,-2 2 0 16,-2 6-144-16,-2 8 144 0,-2 6 0 0,-1 5 0 16,-2 6 0-16,1 7 0 0,-2 8 0 0,-3 1 0 15,0 1 0-15,-1 0 0 0,0-1 0 0,0 3 0 16,1 2 0-16,-1-1 0 0,-2-2 0 0,1-2 144 16,0-2 224-16,4-3 32 0,-2-4 16 0,2 1 0 15,0 0-112-15,0 2-32 0,0-2 0 0,-1-4 0 0,2-1-272 0,1-5 160 16,0-5-160-16,2-2 128 0,-3-4-128 15,1-2 0-15,0-4 0 0,2-5 0 16,0-1-528-16,1-7-144 0,-3 0-32 16,2-7-8384-16,-1-6-1696 0</inkml:trace>
  <inkml:trace contextRef="#ctx0" brushRef="#br0" timeOffset="3533.36">3309 9526 23951 0,'-14'-2'2128'0,"1"-1"-1696"0,2 0-432 0,2 0 0 15,9 3 1456-15,0 0 208 0,-5-5 32 0,5 5 16 16,0 0-928-16,0 0-176 0,0 0-32 0,0 0-16 16,9-9-112-16,2 4-32 0,3-4 0 0,4 5 0 15,2 3-416-15,4 1 128 0,-1-3-128 0,5 2 0 16,3-1 0-16,3 2 0 0,1 0 0 0,6 2 0 15,2-1-240-15,1 3 32 0,-1 0 0 0,-3-2 0 32,0-2-352-32,-1 3-64 0,-1 1-16 0,-1 1-8704 0,1 6-1728 0</inkml:trace>
  <inkml:trace contextRef="#ctx0" brushRef="#br0" timeOffset="4243.05">5296 8616 26431 0,'0'0'1168'0,"-9"4"240"0,1 1-1120 0,2 4-288 0,-1 6 0 0,1 5 0 0,1 7 0 0,-4 2 0 0,-1 4 0 15,-4 9-144-15,-1 3 144 0,-2 7 0 0,0 4 0 0,1 2 128 16,2-1-128-16,0 3 0 0,0 4 0 0,4-6 0 16,-2-3-128-16,6-3 128 0,-2-6-128 0,5-3 128 15,3-9-128-15,2-6 128 0,1-2-128 0,3-9 128 16,2-3 0-16,2-5 0 0,1 0 144 0,3-4-144 15,2-3 208-15,1-2-64 0,2-5-16 0,2-6 0 16,2-1 112-16,1-2 16 0,1-7 0 0,2-2 0 16,-3-2-256-16,3-5 0 0,-1-1 0 0,4 4 0 15,-1-1 0-15,0 2 0 0,0-5-192 0,-1 4 192 16,-2-2-192-16,-1 0 64 0,2 2 128 0,0-1-208 16,-1 4 208-16,0 1 0 0,-3 2 0 0,-4 3 0 0,-3 3 0 15,-2 1 0-15,-2 1 0 0,-1 7 0 16,-5-1 128-16,-6 7-128 0,0 0 192 0,9 7-192 0,-4 0 128 15,-2 7-128-15,-4 1 0 0,-1 6 0 0,-4 4 0 0,-2 8 0 16,-2 4 0-16,-1 9 0 0,-3 3 144 0,-4 7-144 16,-1 5 0-16,-4 7 144 0,-2 2 16 0,-2 3 0 15,0 5 0-15,-1 3 0 0,-2 1-160 0,0 0 192 16,3 1-192-16,-3-6 192 0,1-4-64 0,1-4 0 16,0-10 0-16,0-2 0 0,0-4 32 0,-1-8 0 15,-2-8 0-15,1-5 0 0,1-9 224 0,-1-5 32 16,1-6 16-16,3-5 0 0,-1-5 96 0,3-4 32 15,1-2 0-15,2-9 0 0,1-3-240 0,1-6-64 0,3-7 0 16,2-2 0-16,1-4-256 0,5 0 0 16,4 0 0-16,4-1 0 0,4 2-192 0,3 1-160 0,1 2-32 0,4 6 0 15,4-1 384-15,2 2 0 16,4 4 0-16,1 1 0 0,2 2-144 0,4 2 144 16,4 1 0-16,6 3 0 0,3-2-144 0,-3 2 144 0,2 0 0 0,-3 0-144 15,0 2-176-15,1 1-16 0,-1 2-16 0,1-4-9008 16,1 0-1808-16</inkml:trace>
  <inkml:trace contextRef="#ctx0" brushRef="#br0" timeOffset="4558.54">6729 7253 28559 0,'-15'-1'2544'0,"2"4"-2032"15,1 3-512-15,1 5 0 0,5 9 832 0,0 7 64 16,1 9 0-16,-5 6 16 0,-1 6-544 0,0 6-112 15,-3-2-32-15,-3 1 0 0,0 6 160 0,-1-2 48 16,-1-4 0-16,0-2 0 0,0-1-240 0,1-6-32 16,0 2-16-16,0-4 0 0,0 0-288 0,1-3-64 15,-1-2-16-15,0-4 0 16,-1-1-1744-16,1-5-336 0,2-3-80 0</inkml:trace>
  <inkml:trace contextRef="#ctx0" brushRef="#br0" timeOffset="6511.56">17097 2064 15775 0,'2'-13'704'0,"-2"13"128"0,4-8-656 0,-4 8-176 0,4-9 0 0,-4 9 0 0,2-7 400 0,-2 7 48 16,-1-9 16-16,0 2 0 0,-2 1 128 0,1-1 32 15,2 7 0-15,-9-6 0 0,0 3-448 0,-1 1-176 16,-2 2 128-16,-2 4-128 0,-2 0 0 0,-2 6 0 16,-2 0 0-16,-3 6 0 0,0 1 0 0,-3 5 0 15,-1 3 0-15,-3 5 0 0,0 6 0 0,-1 8 192 16,2 0-64-16,2 3 0 0,4-4 224 0,3 4 32 0,2 4 16 0,4-1 0 16,4-3-160-16,5 2-48 0,4 1 0 15,3-3 0-15,3 0-192 0,4 0 128 0,3-6-128 16,4-3 0-16,5 1 0 0,3-1 0 0,4-2 0 0,2-2 0 31,2-2-624-31,1-3-160 0,0-7-48 0</inkml:trace>
  <inkml:trace contextRef="#ctx0" brushRef="#br0" timeOffset="6976.31">18942 1891 17615 0,'0'0'768'0,"0"0"192"0,0 0-768 0,0 0-192 0,0 0 0 0,0 0 0 0,0 15 272 0,0 0 32 16,0 3 0-16,0 0 0 0,0 3 192 0,0 6 32 0,0-1 16 15,0 7 0-15,-2 1-208 0,-1 4-32 0,1 5-16 0,-1 4 0 16,1 3 48-16,0-3 16 0,1 0 0 0,0 4 0 15,0 2-208-15,-3 1-144 16,0-4 192-16,-1-1-192 0,0-1 128 0,-4-2-128 0,-3-7 0 0,1-2 0 16,-4-3 144-16,-2-3-144 0,-2-6 0 0,-3 1 144 15,0-2 80-15,-3-5 16 0,-1 0 0 0,-3-1 0 16,-2-3 16-16,0-2 16 0,-4-2 0 0,3 1 0 16,2-5-144-16,0 1-128 0,6-3 144 0,0-4-144 31,0-1-1056-31,1 0-304 0,1-4-64 0</inkml:trace>
  <inkml:trace contextRef="#ctx0" brushRef="#br0" timeOffset="7397.2">19509 2421 12895 0,'0'0'576'0,"0"0"112"0,-9-1-560 0,9 1-128 0,-10 2 0 0,3 2 0 15,7-4 1216-15,-12 10 192 0,-1-2 64 16,1 3 0-16,-4-1-720 0,-1 6-144 0,-4 1-32 0,-2 5 0 16,-2 3-176-16,0 3-32 0,-2 3-16 0,0 2 0 15,0 1-48-15,1 2-16 0,-1 1 0 0,3 2 0 16,0 2 0-16,3-2 0 0,4-5 0 0,1-2 0 16,5-1-160-16,2 0-128 0,1-4 144 0,3 2-144 15,2-2 192-15,0 0-64 0,2-4-128 0,1-3 192 16,2-2-192-16,1-3 0 0,3-1 0 0,1 0-160 15,1-5-16-15,3 0 0 0,0-5 0 0,2 1 0 16,1 2-720 0,1-2-128-16,-1 1-48 0</inkml:trace>
  <inkml:trace contextRef="#ctx0" brushRef="#br0" timeOffset="7598.79">18993 2974 23775 0,'-19'-14'1056'0,"9"9"224"0,1-3-1024 0,3 4-256 0,6 4 0 0,0 0 0 0,0 0 448 0,0 0 64 15,0 0 0-15,0 0 0 0,0 0-64 0,0 0-16 16,7-5 0-16,5 0 0 0,0-1-432 0,4 2 0 16,-2 3 0-16,5-1 0 15,0 2-448-15,4 0-112 0,1 0-16 0,0-2-7104 16,0-1-1424-16</inkml:trace>
  <inkml:trace contextRef="#ctx0" brushRef="#br0" timeOffset="7977.75">19643 2400 7359 0,'0'0'320'0,"5"-10"80"0,0 1-400 0,2 2 0 0,-7 7 0 0,13-3 0 16,0-1 4032-16,-2 4 704 0,0 2 160 0,-1 0 32 15,-10-2-3744-15,12 5-736 0,-1 3-160 0,-4-2-32 0,-2 6-256 16,-1-2 0-16,-4 3 0 0,-2 4 0 0,-4 5-176 0,-2 3-80 16,-4 0-32-16,-4 3 0 15,-1-1-144-15,-6 0-16 0,2-4-16 0,-4-1 0 0,0-2 128 0,2-1 16 16,0-4 16-16,3 2 0 0,1 1 304 0,2-2 0 15,2-2 0-15,4 0 0 0,0-8 0 0,5 5 272 16,1-4-48-16,2 5-16 0,3-12 112 0,3 9 32 16,3 0 0-16,3-3 0 0,3 0 64 0,2 2 16 15,2-2 0-15,3 4 0 0,0-1-128 0,3 4-32 16,1-7 0-16,1 5 0 0,0-5-144 0,0 1-128 16,-1-1 144-16,-1 0-144 0,-2 2 0 0,0-3-336 0,0 2 48 15,-3 1-11488-15</inkml:trace>
  <inkml:trace contextRef="#ctx0" brushRef="#br0" timeOffset="8205.29">19705 3222 11967 0,'0'0'528'0,"0"0"112"0,4-11-512 0,-4 11-128 0,14-2 0 0,0 1 0 16,0 1 3456-16,1 0 640 0,2 0 144 0,-4 0 32 16,1 0-3232-16,3 0-640 0,2 0-128 0,0 0-16 15,-1 2-256-15,1 1 0 0,-1-1 0 0,0 3 0 16,-2 0-1024 0,2-1-112-16,0 1-16 0,-2 0-6464 0,-1-2-1280 0</inkml:trace>
  <inkml:trace contextRef="#ctx0" brushRef="#br0" timeOffset="8453.98">20454 3021 23951 0,'0'0'2128'0,"-8"10"-1696"0,0 6-432 16,1 3 0-16,-3 3 480 0,-2 4 16 0,-2-1 0 16,-1 4 0-16,-2-1 352 0,1 4 80 0,-2 1 16 0,0 3 0 15,-2 0-448-15,-2 0-96 0,1 2-16 0,-1 2 0 16,1 0-384-16,0-3-224 0,1-4 32 0,2-2-8752 16,2-3-1744-16</inkml:trace>
  <inkml:trace contextRef="#ctx0" brushRef="#br0" timeOffset="9110.9">20743 2585 6447 0,'0'0'272'0,"0"0"80"0,0 0-352 0,0 0 0 0,0 0 0 0,0 0 0 0,0 0 2464 0,0 0 416 16,0 0 96-16,14-3 16 15,4-1-1632-15,5 2-320 0,4 2-64 0,8-3-16 0,9 2-64 0,5 0-32 16,7-2 0-16,3 2 0 0,2 0-320 15,2-1-64-15,2 2-16 0,6-2 0 0,5 1-208 0,3-1-32 16,0-1-16-16,1 1 0 0,0 2-32 0,3 2-16 16,2 4 0-16,0-4 0 0,-2 2-32 0,-3 1 0 15,-1 3 0-15,-3-3 0 0,-2 3-128 0,-1-2 160 16,0 0-160-16,-7 1 160 0,-6-2-160 0,-7 0 0 16,-3 1 0-16,-5-1 0 15,-1 0-448-15,-4 4 0 0,-2-4-16 0,-2 0-11264 0</inkml:trace>
  <inkml:trace contextRef="#ctx0" brushRef="#br0" timeOffset="9904.27">20327 2868 13823 0,'-8'-16'608'0,"4"8"128"0,0-2-592 0,0 5-144 0,4 5 0 0,0 0 0 15,0 0 832-15,0 0 128 0,-5-7 16 0,5 7 16 0,0 0-528 0,0 0-96 16,0 0-32-16,0 0 0 0,7 11-336 0,3 0 128 15,0 0-128-15,3 3 0 0,1 2 0 0,2-1 128 16,2 1-128-16,2 4 0 0,1-1 0 0,-1 1 144 16,0 2-144-16,1 6 0 0,-2 1 240 0,-1 3-64 15,-3 3-16-15,-4 3 0 0,-3 5-16 0,-4 2 0 16,-2 5 0-16,-4-2 0 0,-5-2 240 0,-1 2 32 16,-8-2 16-16,1-1 0 0,-3 0 176 0,-2-1 32 15,-3-3 16-15,-2 1 0 0,-3-4-96 0,0-2-32 16,1-7 0-16,-1 3 0 0,0 0-272 0,-1 1-64 15,-2-5-16-15,-2 0 0 0,-2-6-176 0,-3 1 0 16,-2 1 0-16,-2-3 0 16,-2-5-320-16,-2 0-128 0,-1-6-48 0,6 0-10832 0</inkml:trace>
  <inkml:trace contextRef="#ctx0" brushRef="#br0" timeOffset="10748.43">19673 2052 9215 0,'-6'-5'816'0,"6"5"-656"16,-9-1-160-16,0 0 0 0,0 2 2144 0,0 1 400 15,0 3 80-15,-2 3 0 0,-2-2-1808 0,-2 6-368 16,-3-3-80-16,-5 3-16 0,-3 5-192 0,-6 3-32 16,-5 8-128-16,-2-1 192 0,-5 3-192 0,0 6 0 0,-2 3 0 0,0 12 0 15,-1 5 272-15,2 9 16 0,0 2 0 0,-1 14 0 16,-1 5 16-16,-1 2 0 0,0-3 0 16,1 4 0-16,3 2-304 0,6-2 0 0,4-1 0 15,5-7 0 1,3-6-320-16,7-7-160 0,6-10-32 0,7-7-5872 15,6-9-1168-15</inkml:trace>
  <inkml:trace contextRef="#ctx0" brushRef="#br0" timeOffset="11458.47">21629 2808 20271 0,'0'0'1792'0,"-2"-7"-1424"15,-1 2-368-15,3 5 0 0,0 0 288 0,0 0-16 16,-6 5 0-16,0 4 0 0,-2-3 144 0,-1 8 32 15,-2 4 0-15,-5 2 0 0,1 2-96 0,-3 8-16 16,1 3 0-16,-1 3 0 0,1 3-96 0,3 3-32 16,3-2 0-16,1 3 0 0,2-2-208 0,3 2 0 15,2-3 0-15,2-3 0 0,1-2-128 0,3-4-80 16,2-6-16-16,1-3 0 16,3-2-544-16,2-4-96 0,5-3-32 0,2-6-5680 0,-2 0-1136 15</inkml:trace>
  <inkml:trace contextRef="#ctx0" brushRef="#br0" timeOffset="11769.74">22241 2830 11055 0,'-9'-15'976'0,"3"10"-784"0,-1-3-192 0,7 8 0 16,-9-2 3616-16,9 2 672 0,-9 2 144 0,1 6 32 0,-1-1-3472 16,0 9-688-16,-1 0-144 0,-3 3-32 0,-4 4 0 0,-2 5 0 15,-4-1 0-15,-1 7 0 0,-2 4-128 0,-2 4 0 16,0-1 0-16,2-1 0 0,3 2-144 0,3-3 144 16,3-4 0-16,5-1 0 0,4-3-224 0,3-2 64 15,4-6 16-15,3-1 0 16,3-5-256-16,3-1-48 0,2-5-16 0,3 1 0 15,3-6-368-15,5-1-64 0,0-2 0 0,4-3-16 16,3-3-464-16,1-1-96 0</inkml:trace>
  <inkml:trace contextRef="#ctx0" brushRef="#br0" timeOffset="11971.82">21964 3267 15663 0,'-8'-6'1392'0,"1"1"-1120"0,0-1-272 0,7 6 0 16,0 0 1552-16,0 0 256 15,0 0 48-15,10-6 16 0,2 1-1296 0,2-1-256 0,2 0-48 0,7 3-16 16,3-1 0-16,3 0 0 16,1 1 0-16,1-1 0 0,1 1-448 0,-1-2-80 15,1 0-32-15,0 3-10176 0</inkml:trace>
  <inkml:trace contextRef="#ctx0" brushRef="#br0" timeOffset="12297.74">22495 2899 17503 0,'0'0'768'0,"10"-8"176"0,3 2-752 0,1 2-192 0,4 5 0 0,1 0 0 0,1 1 1904 0,-2-1 336 15,-4 0 80-15,-1 6 16 0,-3 3-1904 0,-3 1-432 16,-7-11 0-16,4 14 0 0,-5 3-176 0,-3 2 0 16,-5 0 0-16,-3 6 0 15,-8-1-400-15,0 3-64 0,-1-3-32 0,-1-2 0 16,-1-4 192-16,4-3 32 0,4-1 16 0,3-4 0 0,5 2 432 0,3-2 0 0,4-10 0 0,0 0 0 15,11 7 0-15,5 0 0 0,1-1 0 0,5-3 176 16,2-3-176-16,3-3 0 16,2-3 0-16,0 2 128 0,2 1-256 0,-1 1-64 15,2-2-16-15,0-1-9168 0</inkml:trace>
  <inkml:trace contextRef="#ctx0" brushRef="#br0" timeOffset="12488.97">22861 3436 25791 0,'0'0'1152'0,"0"0"224"0,0 0-1104 0,0 0-272 0,0 0 0 0,14 2 0 16,1-2 608-16,3 0 64 0,0 0 16 0,4-2 0 15,3-3-448-15,4 0-96 0,6 0-16 0,-4-3 0 16,2 3-1408-16,0 2-304 0,-1-2-48 0</inkml:trace>
  <inkml:trace contextRef="#ctx0" brushRef="#br0" timeOffset="12764.37">23548 3073 25791 0,'0'0'2304'0,"-6"11"-1856"16,1 5-448-16,0 1 0 0,-2 4 480 0,-1 4 0 15,0 4 0-15,1 4 0 0,-1-3 48 0,-1-1 16 16,-1 1 0-16,1 1 0 0,0-3-224 0,0 2-64 0,-1-2 0 0,1 4 0 15,-2 1-448-15,1 0-112 0,-2 1-16 16,1-4-8496-16,-2-4-1696 0</inkml:trace>
  <inkml:trace contextRef="#ctx0" brushRef="#br0" timeOffset="13163.3">23797 2547 13823 0,'0'-25'608'0,"1"13"128"0,0-4-592 0,2 5-144 0,-2 3 0 0,-1 8 0 16,0 0 1856-16,0 0 320 15,12 2 80-15,-12-2 16 0,11 11-1392 0,-1 3-288 0,0 6-48 0,-1 5-16 16,-1 4-320-16,1 1-64 16,0 3-16-16,1 4 0 0,1 4-128 0,3 5 0 0,1 6 0 0,2 1 128 15,1 4-128-15,-4 6 128 0,-2 1-128 0,-1 6 128 16,-5 5 0-16,-2 3-128 0,-4-4 192 15,-3-1-64-15,-2 1 128 0,-1-3 32 0,-3-1 0 16,-3-8 0-16,0-1 96 0,-5-1 0 0,-1 1 16 16,-1-4 0-16,-1-2-240 0,-4-2-160 0,-5 0 192 0</inkml:trace>
  <inkml:trace contextRef="#ctx0" brushRef="#br0" timeOffset="14567.17">7694 8915 11967 0,'0'0'528'0,"-6"-5"112"0,-1 1-512 0,7 4-128 0,-5-5 0 0,5 5 0 16,-3-7 1664-16,3 7 288 0,-2-6 64 0,2 6 16 0,0 0-928 0,0 0-176 15,0 0-32-15,0 0-16 0,4-9-416 0,1 4-80 16,1-5 0-16,1 3-16 0,-7 7-144 0,13-2-32 16,2-1 0-16,4 0 0 0,2-3 64 0,5 1 0 15,2 2 0-15,2-4 0 0,1 5 48 0,1-1 16 16,-1 1 0-16,5 0 0 0,2 0 64 0,4-2 32 16,0 0 0-16,5 0 0 0,-1 1 32 0,5 0 0 15,1 0 0-15,0 0 0 0,-2-1-48 0,-2 0 0 16,-4 1 0-16,0 0 0 0,-1-1-80 0,-1 3-32 15,-2-1 0-15,2 2 0 0,-4-1-64 0,1 1-16 16,-3-1 0-16,1 1 0 0,-1 1-208 0,-3 2 144 16,-5-1-144-16,-4 2 128 0,-5-2-128 0,-1 1 0 15,-5-3 0-15,1 3 0 16,-3-1-1088-16,-1 2-256 0,-2 1-64 0,-8-5-11904 16</inkml:trace>
  <inkml:trace contextRef="#ctx0" brushRef="#br0" timeOffset="15589.74">12179 6553 7359 0,'9'-5'656'0,"1"-4"-528"16,2 3-128-16,0-4 0 0,-1 1 1600 0,2-4 304 16,-2 3 48-16,1 0 16 0,-2 2-944 0,-1 0-176 15,0 5-32-15,0-4-16 0,-2-3-304 0,2 2-64 16,-1 1-16-16,-8 7 0 0,9-4-208 0,-9 4-32 15,9-3-16-15,-9 3 0 0,9-3-160 0,-9 3 0 16,0 0 0-16,0 0 128 0,7 6-128 0,-3 3 0 16,-1 4 0-16,-5 2 0 0,-1 1 128 0,-4 5 0 15,-2 3 0-15,-2 4 0 0,-3 5 272 0,-1 4 48 16,-3 2 16-16,0 7 0 0,-4 0-32 0,1 6-16 0,-2 6 0 16,0 1 0-16,-1-3-160 0,-2 1-48 0,-3 3 0 0,2-2 0 15,3-3-208-15,4-2 0 0,1 0 128 0,2-8-128 16,3-6 0-16,3-2 128 0,1-1-128 0,2-2 0 15,2-3 0-15,2-1 128 0,1-3-128 0,3-1 0 0,2-3 0 16,2 0 144-16,2-2-144 0,3 0 128 16,1-3-128-16,4 0 128 0,-1-3-128 0,4-1 128 15,4-1 32-15,2-4 0 0,2 1 0 0,-1 0 0 0,-1-1-352 16,-1-4-80-16,-1-1-16 0,2-2 0 16,4-2-1264-16,-2-2-256 0,10-10-48 15,-9-3-16-15</inkml:trace>
  <inkml:trace contextRef="#ctx0" brushRef="#br0" timeOffset="15821.05">11744 7077 23951 0,'-9'-7'2128'0,"9"7"-1696"16,-5-6-432-16,5 6 0 0,0-10 480 0,0 10 16 15,9-9 0-15,2 0 0 0,3 4-208 0,4-1-32 0,4 1-16 0,4 1 0 16,5-1-48-16,8 1-16 16,4 3 0-16,6 1 0 0,2-4-176 0,-3 0 0 15,-2 0 0-15,-2-2 0 16,1 1-336-16,-2 2-112 0,0 1 0 0,2-2-7360 16,-1-4-1456-16</inkml:trace>
  <inkml:trace contextRef="#ctx0" brushRef="#br0" timeOffset="16282.8">13160 6003 21999 0,'0'0'960'0,"8"-8"224"0,0-2-944 0,5 5-240 16,0 4 0-16,2-1 0 0,2 1 256 0,2 1 0 15,1 1 0-15,0 3 0 0,1 6-64 0,-1 0 0 16,0 3 0-16,0 1 0 0,-4 0-192 0,-2 6 128 16,0 1-128-16,-5-1 0 0,-3-1 0 0,-2 1 0 15,-4 0-176-15,-1-3 176 0,-3-1-272 0,-1 0 64 16,-3 2 16-16,1 0 0 0,-4-2 192 0,1-1 256 15,1 1-48-15,-1-2-16 0,3 1-64 0,2 1 0 16,2-2-128-16,4 0 192 0,3-5 112 0,6 4 16 16,4-3 0-16,5 3 0 0,5 2 112 0,4 2 16 15,3 1 16-15,3 1 0 0,3 2-304 0,2 1-160 0,0 1 160 0,-4-2-160 16,-3 1 176-16,-5 1-176 0,-4 1 192 16,-4 0-192-16,-3 0 256 0,-3-1-48 0,-6-3-16 15,0-1 0-15,-5 2 240 0,-4 0 32 0,-5 2 16 16,-3-1 0-16,-4-2-16 0,-6 2 0 0,-7 1 0 15,-3 1 0-15,-5-2-464 0,-3 0 0 0,-2-3 0 16,0-1 0-16,3-1-1904 0,2-1-416 0,-15 5-96 16,8-5-16-16</inkml:trace>
  <inkml:trace contextRef="#ctx0" brushRef="#br0" timeOffset="16973.91">10880 8676 11967 0,'0'0'528'0,"12"-3"112"0,1-1-512 0,4 3-128 0,3 0 0 0,4 1 0 0,3 0 1648 0,1 0 288 15,2-1 64-15,2 1 16 0,0 0-976 0,5 0-192 16,2 0-32-16,7 0-16 0,2-2-160 0,7 0-48 16,7 0 0-16,3-1 0 0,2-2-80 0,3 1 0 15,1-1-16-15,6 0 0 0,5-6 192 0,8 4 32 16,6-3 16-16,2 1 0 0,-2-4-128 0,7 3-32 16,7 2 0-16,-1-4 0 0,0-1-256 0,7 3-48 15,5-3-16-15,-3 3 0 0,0-6-32 0,1 4-16 0,5 4 0 16,-1-2 0-16,0-4-208 0,1 4 144 15,-2-2-144-15,2 3 128 0,5-3 0 0,-2 0-128 16,-4 3 192-16,2 2-64 0,2 0-128 0,-5 4 128 16,-7-4-128-16,4 3 128 0,0 2-128 0,-4 1 0 15,-9 1 0-15,-3 0 0 0,-2 0 0 0,-2-2 0 0,-5 1 0 16,-6 1 0 0,-7 1-320-16,-5 1-80 0,-6-1-32 0,-4 3 0 15,-1 2-1584-15,-9-2-320 0,-6-2-64 0</inkml:trace>
  <inkml:trace contextRef="#ctx0" brushRef="#br0" timeOffset="17650.43">11148 9127 11055 0,'-13'-4'976'0,"13"4"-784"0,-10-2-192 0,0 0 0 0,1 2 2272 0,0 3 416 15,0-1 64-15,0 0 32 0,0 0-1888 0,-5 3-384 16,-1 3-80-16,-2-3-16 0,0 6-96 0,-6 1-32 15,-4 4 0-15,-1 1 0 0,0 2-288 0,-1 6 0 16,-2 1 0-16,0 4 0 0,-1 2 0 0,0 6 0 16,0 3 128-16,2 5-128 0,1-1 176 0,1 5-32 15,0 3 0-15,0 2 0 0,-2 0-144 0,4 1 160 16,0-3-160-16,2 3 160 0,3 4-160 0,1-3 0 16,4-5 144-16,2-5-144 0,3-1 240 0,2-4-32 15,0 0 0-15,5-5 0 0,0-6-208 0,5 1 176 16,3-4-176-16,3-1 160 0,3-1-336 0,4-3-64 15,2 0-16-15,3-1 0 16,2-6-544-16,3 1-112 0,2-4-32 0,2-3-5840 16,3-5-1184-16</inkml:trace>
  <inkml:trace contextRef="#ctx0" brushRef="#br0" timeOffset="18017.23">11638 9203 20271 0,'-3'-6'1792'0,"3"6"-1424"0,-7-4-368 0,7 4 0 0,0 0 320 0,0 0 0 16,-9 3 0-16,-1 2 0 0,0 4 192 0,-3 1 48 15,-2 8 0-15,-4 6 0 16,-3 1-112-16,-3 9-32 0,-3 7 0 0,-1 5 0 0,1 0-224 0,0 2-32 16,0 4-16-16,1 1 0 0,0 3-144 0,3 2 160 15,1-3-160-15,4 4 160 0,3-1 32 0,2-4 0 16,4 0 0-16,2-7 0 0,3-5 64 0,2-3 0 16,2 0 16-16,2-3 0 0,2-3-32 0,1-3-16 15,0-4 0-15,3-1 0 0,2-6-224 0,1-1 176 16,2 0-176-16,0-3 160 0,1-4-160 0,1 3 0 15,3 3-160-15,-1-3 160 16,2-8-576-16,1 0 0 0,-1 1-16 0,2-5-7408 0,1-3-1488 16</inkml:trace>
  <inkml:trace contextRef="#ctx0" brushRef="#br0" timeOffset="18258.25">11060 9907 14735 0,'-18'-6'1312'0,"9"2"-1056"0,4 0-256 0,5 4 0 16,0 0 2864-16,0 0 512 0,14-5 96 0,4 0 32 16,2 3-2416-16,3-1-464 0,4 1-112 0,2-1 0 15,4-1-64-15,5-2-16 0,2 1 0 0,4 1 0 16,2-2-432-16,4 1 0 0,-2-1 0 0,-1-1 0 15,-3-1-2016-15,-4-1-384 0</inkml:trace>
  <inkml:trace contextRef="#ctx0" brushRef="#br0" timeOffset="18555.33">12125 9905 21183 0,'0'0'1888'0,"0"0"-1504"15,0 0-384-15,0 0 0 0,0 0 1152 0,10-7 144 16,-10 7 48-16,12-2 0 0,-1-2-768 0,1 0-160 0,0 0-32 0,4 2 0 15,2-1-80-15,1 2-32 16,2-1 0-16,-2 2 0 0,2-3-272 0,-1 3 0 0,-1-2 0 0,0-2 0 16,-1 2-176-16,-2 1-80 0,-2 1-32 0,2 0 0 31,-4-1-2080-31,1 1-400 0</inkml:trace>
  <inkml:trace contextRef="#ctx0" brushRef="#br0" timeOffset="18913.68">12906 9188 25919 0,'0'0'1152'0,"0"0"224"0,0 0-1104 0,0 0-272 16,0 0 0-16,-4 11 0 0,1 5 128 0,-2 1-128 15,1 3 144-15,-1 2-144 0,-2 5 272 0,-1 0-32 16,-1 6-16-16,2 1 0 0,-1 3-96 0,0-1-128 16,1-2 176-16,2 1-176 0,1 0 128 0,1-2-128 15,1-6 0-15,2-1 0 0,1-7 0 0,3-3 0 16,2-5 0-16,-1 0 0 0,2-2 160 0,2 0-32 15,1-5 0-15,1-1 0 0,2-3-128 0,1-2 128 0,0 0-128 16,1-1 128-16,2-1-128 0,2-2 0 16,0-2 0-16,0 0 0 15,0-3-1312-15,0 0-240 0,1 0-48 0</inkml:trace>
  <inkml:trace contextRef="#ctx0" brushRef="#br0" timeOffset="19151.21">13218 9342 28559 0,'-8'5'2544'0,"-1"6"-2032"15,0 6-512-15,1 6 0 0,2 8 704 0,-3 5 32 16,-3 1 16-16,1 2 0 0,-2-1 0 0,1 4 0 16,-1 2 0-16,1 5 0 0,-3 3-288 0,1 4-48 15,0 5-16-15,0 3 0 0,1-2-400 16,0 2 0-16,-1-2 0 0,0 0 0 15,1-6-512-15,3-4-96 0,-1-5-16 0,8-10 0 16,0-10-2128-16,3-8-416 0,3-1-96 16,-3-18 0-16</inkml:trace>
  <inkml:trace contextRef="#ctx0" brushRef="#br0" timeOffset="19554.33">13658 8720 14735 0,'0'0'640'0,"0"0"160"0,0 0-640 0,0 0-160 0,4 12 0 0,2 2 0 0,3-2 2256 0,1 5 432 16,1 1 64-16,0 2 32 0,2 5-1728 0,-2 2-352 15,2 5-64-15,-3 6 0 0,3 3-240 0,-2 2-32 16,1 8-16-16,3 3 0 0,-1 5-96 0,-1 6 0 16,-2 2-16-16,-1 8 0 0,-5 4-96 0,-2 6-16 15,-4 3 0-15,-2 1 0 0,-5 1 0 16,-3 0-128-16,-3-2 192 0,-3-5-64 0,2-3 0 0,-1-7 0 15,-2-4 0-15,0-8 0 0,-1-8 64 0,1-4 0 16,-1-7 0-16,-4-7 0 0,0-6-192 0,2-7 0 16,-1-2 0-16,1-8 0 15,-2-6-1712-15,2-5-368 0,-8-4-80 0,6-8-16 0</inkml:trace>
  <inkml:trace contextRef="#ctx0" brushRef="#br0" timeOffset="19978">14796 8660 15663 0,'0'0'1392'0,"0"0"-1120"0,-12 0-272 0,1 6 0 0,0 2 832 15,-1-1 96-15,-1 4 32 0,-1-2 0 0,-2 4-304 0,-2-2-48 16,-1 3-16-16,-1 4 0 0,-3 1 112 0,0 4 32 16,1 1 0-16,2 7 0 0,-3 2-416 0,2 2-64 15,-1 5-32-15,-1 3 0 0,-2 4 96 0,-1 4 0 16,1 5 16-16,1 3 0 0,-1 8 16 0,3 2 0 15,0 6 0-15,2 0 0 0,1 2-96 0,-1-1 0 16,3-4-16-16,3-5 0 0,5-5 112 0,2 0 32 16,5-1 0-16,2-5 0 0,0-3-16 0,2-4 0 15,2-9 0-15,4-4 0 0,1-11-224 0,1 0-144 16,-1-5 192-16,1-4-192 0,1-3-208 0,2 0-160 16,1-3-16-16,1-4-16 15,3-1-400-15,3-1-80 0,1-8-16 0,4-1-7360 16,1-1-1472-16</inkml:trace>
  <inkml:trace contextRef="#ctx0" brushRef="#br0" timeOffset="20286.49">14992 9180 25791 0,'-14'-12'2304'0,"5"7"-1856"0,-1 2-448 0,1 3 0 0,9 0 640 0,-12 6 16 16,1 7 16-16,-2 5 0 0,-2 3-672 0,-2 7 0 15,0 2 0-15,-3 4-176 16,1 4 176-16,0 8 0 0,-1 6 0 0,0 0 128 0,-2 0-128 0,2 0 0 16,1-1 0-16,1 1 0 0,0 2 0 0,3-1 0 15,2 2 0-15,3-6 0 16,1-2 0-16,4-6 0 0,1-3 0 0,3-6 0 0,2-7-192 0,4-1 32 15,2-6 16-15,-1-4 0 0,4-4 144 0,2 1-192 16,0-6 192-16,1-2-192 16,1-4-464-16,1-3-112 0,2-2 0 15</inkml:trace>
  <inkml:trace contextRef="#ctx0" brushRef="#br0" timeOffset="20474.22">14456 9746 12895 0,'-13'-6'1152'0,"5"2"-928"16,-1 0-224-16,9 4 0 0,0 0 3968 0,0 0 736 15,0 0 160-15,11-5 16 0,3 0-3856 0,5 2-768 0,3-1-256 0,5 2 160 16,5-4 240-16,6 0 48 0,4 0 16 0,3-3 0 16,4 2-464-16,-2-2 0 0,-2 0-176 0,1-3 176 31,0 2-1536-31,-1-3-192 0,-4 3-48 0</inkml:trace>
  <inkml:trace contextRef="#ctx0" brushRef="#br0" timeOffset="20822.84">15234 8936 27647 0,'0'-23'1216'0,"3"12"256"0,0 2-1168 0,8-1-304 16,4-2 0-16,3 1 0 0,0 6 768 0,1-1 112 15,0 0 16-15,0 1 0 0,0 3-464 0,-1 1-96 16,0 1-16-16,-3 3 0 0,-2 8-320 0,-2 1-160 16,-3 4 16-16,-3 3 0 15,-4 3-352-15,-2 6-64 0,-4-1-16 0,-4 6 0 16,-4 2 0-16,-3 0 0 0,-6-1 0 0,0 2 0 0,-2 0 288 0,1-3 48 0,-1-2 16 0,3-5 0 15,0-6 512-15,5-2 96 16,3-4 32-16,4 0 0 0,3-1 192 0,4-3 32 0,2 1 16 16,0-11 0-16,9 8-272 0,4 1-64 0,2-8-16 0,3 2 0 15,4-3-304-15,-1 2 0 0,1-1 0 16,1-3 0 0,1 1-832-16,0-4-112 0,-1-2-16 0,0 3-12032 0</inkml:trace>
  <inkml:trace contextRef="#ctx0" brushRef="#br0" timeOffset="21097.95">15448 9874 24879 0,'0'0'2208'0,"0"0"-1760"0,0 0-448 0,10-5 0 0,3 3 1152 0,2 2 128 15,2 0 48-15,2-2 0 0,2 0-880 0,2-2-160 16,1 2-32-16,4-1-16 0,2-2-32 0,1 2 0 16,1 0 0-16,0 0 0 15,-2-1-640-15,-2-1-128 0,-2 0-16 0,-3 1-8336 16,-4-1-1664-16</inkml:trace>
  <inkml:trace contextRef="#ctx0" brushRef="#br0" timeOffset="21514.69">16348 9163 15663 0,'0'0'1392'0,"0"0"-1120"16,0 0-272-16,-6 11 0 0,0-2 2176 0,3 5 368 15,-1 2 80-15,0 3 0 0,0 4-1648 0,0 5-336 16,-2 0-64-16,0 8 0 0,-1 6 224 0,0 1 48 16,-2 7 16-16,-1 0 0 0,-1 3-240 0,0-1-48 0,-2-2-16 0,1 3 0 15,-1-1-112-15,0-1-32 16,1-2 0-16,0-2 0 0,2 0-416 0,2-2 0 0,1-5 0 0,2-5 0 31,-1-9-1600-31,3 4-320 0,-4-8-48 0</inkml:trace>
  <inkml:trace contextRef="#ctx0" brushRef="#br0" timeOffset="22004.41">16553 8584 21183 0,'0'0'944'0,"0"0"192"0,7-6-912 0,3 3-224 15,3 2 0-15,2 5 0 0,2 3 992 0,2 1 160 16,6 5 16-16,2 0 16 0,1-1-240 0,4 6-48 15,1 2-16-15,1 7 0 0,2 6-480 0,-1 1-80 16,1-1-32-16,2 8 0 0,-2 4-160 0,1 4-128 16,-2 5 192-16,-2 0-192 0,0 2 176 0,-2 5-176 15,-1 0 160-15,-1 7-160 0,-2 1 144 0,-3 3-144 0,-5 1 128 0,-2-4-128 16,-7-4 400-16,-4 0 0 16,-2-1 0-16,-5-3 0 0,-3-1 96 0,-5-1 16 0,-3-8 0 0,-5-2 0 15,-3-1-272-15,-6-3-48 0,-3-2-16 0,-3-6 0 16,-2-4-400-16,-3-6-80 0,-4-1-16 0,-1-4-9680 15,-1-7-1952-15</inkml:trace>
  <inkml:trace contextRef="#ctx0" brushRef="#br0" timeOffset="23822.14">18463 7201 20959 0,'-11'-16'928'0,"4"7"192"0,0-4-896 0,0 3-224 16,0-3 0-16,0 3 0 0,1 2 640 0,1 3 64 0,-1-2 32 0,2 2 0 16,4 5-176-16,-5-9-48 0,-2 2 0 0,7 7 0 15,0 0-304-15,-10-2-64 0,0 2-16 0,0 1 0 16,0 4-128-16,-2 5 0 0,-2 3 0 0,0 6 0 16,-1 4 0-16,-3 5 0 0,-2 5 0 0,1 8 0 15,1 6 0-15,0 6 160 0,0 4-160 0,3 6 160 16,2-4-32-16,4 2 0 0,3-3 0 0,5-9 0 0,1-8-128 15,5-8 0-15,3-8 0 0,2-2 0 0,2-2 192 16,2-4 0-16,3-4 0 0,1-3 0 16,2-7 128-16,3-3 16 0,4-2 16 0,2-3 0 15,0-4-64-15,2 1-16 0,0-8 0 0,2-1 0 16,-5-5-128-16,3-2-16 0,-2 0-128 0,0-7 192 0,-1 3-192 0,-2-2 128 16,-3-2-128-16,-2 0 0 0,0 0 128 0,-2-2-128 15,-2-3 0-15,1 2 0 0,0 2 0 0,0 1 128 16,1 4-128-16,0 1 0 0,0 3 0 0,0 1 0 15,-1 5 0-15,0 6 0 0,0 0 0 0,-3 7 0 0,-1-1 0 16,-3 3-160-16,-1 2 160 0,-10 1-160 0,13 2 160 0,-4 5-160 16,-9-7 160-16,10 10-128 0,-2 5 128 0,-2 2-128 15,-1-1 128-15,0 3 0 16,0 4 0-16,-2 5-128 0,-2 0 128 0,3 4 0 16,-3 1 0-16,-1 2 0 0,-1 0 0 0,0 4 0 0,-2 10 0 0,2 1 0 15,-3 4 0-15,0 5 0 0,2 4 160 16,-1 4-160-16,1-1 208 0,-3 7-48 0,-2 3-16 15,1 4 0-15,1 0 48 0,-2 3 16 0,-1-2 0 0,-1 0 0 16,-2-1-16-16,0 2 0 0,-2-2 0 0,1 1 0 16,-4 3-192-16,-1-6 0 0,-4-1 128 0,-2-1-128 15,-2-3 0-15,0-2 144 0,-2 2-144 0,-1-9 128 16,0-8-128-16,-3-4 0 0,2-6 144 0,2-5-144 16,2-8 192-16,1-3-16 0,1-7-16 0,1-6 0 15,2-4-160-15,-2-8 160 0,1-5-160 0,-2-5 160 16,-1-8-16-16,0-9 0 0,-4-10 0 0,2-4 0 0,2-9-144 15,3-3 160-15,0-6-160 0,7 2 160 0,5 1-160 16,4 1 0-16,4 0 0 0,3 3 128 0,5-3-128 0,4 6 0 16,5 5 0-16,4-2 128 0,4-1-128 0,5 0 0 15,6 3 0-15,-1 4 0 0,1 5 0 0,0 3 0 16,4-1 144-16,2 5-16 0,3 3-128 16,2 3 176-16,1 3-176 0,4 8 192 0,2 2-192 0,3 7 0 15,-2 3 0-15,-6 6 0 0,-6-1 0 0,-1 9-144 16,-3 3 144-16,-4 8 0 0,-5 2-160 0,-3 5 160 15,-5-3-128-15,-2-3 128 0,-5-3 0 0,-2-1 0 16,-3-6 0-16,-3-2-128 0,-2-1 128 0,-2-2 0 16,-2-4 128-16,-1-3-128 0,0 1 0 0,1-11 0 15,0 0 0-15,0 0-128 16,-10 0-416-16,0-2-80 0,1-6-16 0,0-2-9088 16,-1-4-1840-16</inkml:trace>
  <inkml:trace contextRef="#ctx0" brushRef="#br0" timeOffset="24492.27">19856 7677 17503 0,'-6'-4'1552'15,"6"4"-1232"-15,0 0-320 0,0 0 0 0,0 0 2144 0,0 0 368 16,16-1 80-16,5-3 16 0,4 0-1904 0,4 0-384 16,3 2-80-16,1-3-16 0,2-3-48 0,3 3-16 15,1-4 0-15,3 3 0 0,0 2-416 0,-1 1-64 16,-1-1-32-16,-3 2-7824 15,1 1-1552-15</inkml:trace>
  <inkml:trace contextRef="#ctx0" brushRef="#br0" timeOffset="24672.27">20112 7998 5519 0,'0'0'240'0,"0"0"64"0,0 0-304 0,0 0 0 16,0 0 0-16,0 0 0 0,0 0 5120 0,12-1 960 15,2 0 192-15,3 1 32 0,2-5-4496 0,3 2-896 0,3-1-176 16,3 3-32-16,3 1-192 0,5-1-48 0,5-1 0 16,1 0 0-16,0-1-672 0,-3-2-144 0,-2-1-32 0,-2 2-13632 15</inkml:trace>
  <inkml:trace contextRef="#ctx0" brushRef="#br0" timeOffset="25706.69">22085 7183 7359 0,'-26'11'656'0,"8"-6"-528"0,-2 0-128 0,3 2 0 16,3 0 3632-16,6 3 688 0,0-4 144 0,8-6 16 16,0 0-3376-16,0 0-672 0,0 0-144 0,0 0-32 0,0 0 160 0,13-1 32 15,1-3 0-15,2-7 0 0,2-3-288 0,2-1-160 16,3-7 192-16,0-1-192 0,1-2 0 0,2-7 0 16,-1-2 0-16,3-2 0 0,1-2 0 0,2-8 0 15,-1-1-176-15,2-3 176 16,0-3-448-16,0 1 0 0,1-3 16 0,-3 2 0 15,-1 2-208-15,-4-1-64 0,-1-1 0 0,-5-2 0 0,-4-2 480 0,-1 2 96 16,-1 2 128-16,-3 4-208 0,-3 6 448 0,0 8 80 16,-3 7 32-16,-2 7 0 0,-2 6-112 0,-1 6-32 0,-3 2 0 0,4 7 0 15,-10 5-64-15,-3 2-16 16,-2 7 0-16,-4 5 0 0,-5 12-128 0,-5 6 0 0,-3 6 0 0,1 8-176 16,1 5 176-16,1 7 0 15,-1 2 0-15,5 5 0 0,1-1 0 0,3-1 0 0,1-6-144 0,5 3 144 16,3-5 0-16,6 0 0 15,-2-7 0-15,6-8 0 0,2-6 0 0,2-5 0 0,2-3 0 0,3-8 0 16,1-8 448-16,4-2 0 0,1-7 0 16,1-1 0-16,1-5-96 0,3-5-16 0,2-3 0 0,0-3 0 15,6-2-144-15,0 1-16 0,2-4-16 0,3-1 0 16,-1-3-160-16,1 1 0 0,-3 0 0 0,-1 3 0 16,-2 1 0-16,-5 3 0 0,-2 4 0 0,-4 2 0 15,-2 4 0-15,-12 2 0 0,10 6 0 0,-4 2 0 16,-2 6 0-16,-2 2 0 0,0 3 144 0,-2 1-144 15,-2 5 192-15,1 1-16 0,-1-2-16 0,-1 4 0 16,0-2-160-16,2 1 160 0,-1-5-160 0,-2-2 160 0,4-8-160 16,0-12 0-16,0 0 0 0,0 0 0 0,0 0 0 15,0 0 0-15,11-4 0 0,2-4 0 0,1-8 0 0,1-2 0 16,3-2 0-16,2 0 0 16,1-2-256-16,-1-2 80 0,0 1 16 0,-1 5 0 0,2 1-64 0,-5 3-16 15,-3 3 0-15,-2 5 0 0,-11 6 240 0,9 0 0 16,-9 0 0-16,7 11 0 0,-2 5 384 0,-3 3-16 15,-3 2-16-15,-3 7 0 0,2 0 0 0,-2 3 0 16,0 1 0-16,0-2 0 0,-1 1-160 0,0 2-48 16,-3 1 0-16,2-3 0 0,-1-6-144 0,1-3 160 15,3-5-160-15,0-1 160 0,2-2-160 0,1-4 0 16,0-10 0-16,0 0 0 16,0 0-608-16,0 0-208 0,11-4-32 0,2-4-11696 0</inkml:trace>
  <inkml:trace contextRef="#ctx0" brushRef="#br0" timeOffset="26228.55">23705 5743 21183 0,'0'0'1888'0,"0"0"-1504"15,0 0-384-15,0 0 0 0,-1 16 800 0,1 3 96 0,0 2 0 0,0 11 16 16,-1 5-336-16,-2 4-64 15,1 6 0-15,-2 1-16 0,0 7 16 0,-2 7 0 0,-2 4 0 0,-1 3 0 16,-2 6-192-16,-3 0-16 16,-2-2-16-16,-1 6 0 0,-1 2-288 0,-5 1 128 0,3 3-128 0,-1-5 0 15,3-6 128-15,3-3-128 16,0-9 0-16,2-2 0 0,1-10 144 0,1-5-144 0,1-7 0 16,3-2 144-16,0-3-400 0,2-11-96 0,3-7-16 0,-1-2 0 31,2-7-1744-31,1-6-336 0,0 0-80 0,7-20-16 0</inkml:trace>
  <inkml:trace contextRef="#ctx0" brushRef="#br0" timeOffset="26589.37">24342 5788 10127 0,'0'0'896'0,"0"0"-704"16,-9 9-192-16,0 3 0 0,0 10 3360 0,-2 2 640 15,2 4 128-15,-2 4 32 0,-2 9-2896 0,-1 2-576 16,-1 4-112-16,-1 6-32 0,0 6-96 0,-2 7-32 15,0 9 0-15,0-3 0 0,1-2-256 0,0 0-160 16,1-1 192-16,-1-4-192 0,6-2 0 0,0-6 0 16,3-3 0-16,0-6 0 0,2-7 144 0,2-4-144 15,1-3 0-15,3-4 144 0,3-6-144 0,1-3 192 16,1-1-192-16,2-5 192 0,3-3-464 0,3-7-96 0,1-1-16 16,4-4 0-1,1-2-1104-15,3-4-240 0,1-7-32 0</inkml:trace>
  <inkml:trace contextRef="#ctx0" brushRef="#br0" timeOffset="26779.46">24012 6660 21183 0,'-7'-13'1888'0,"1"3"-1504"0,1-2-384 0,2 6 0 0,3 6 2496 0,0 0 448 15,0 0 64-15,0 0 32 0,10-10-2224 0,2 4-448 16,4-3-96-16,5 1-16 0,0 2-48 0,7-3-16 15,3 1 0-15,2-2 0 16,-3 1-672-16,1-2-144 0,-3-1-16 0,-4 3-8960 16,0-2-1792-16</inkml:trace>
  <inkml:trace contextRef="#ctx0" brushRef="#br0" timeOffset="27043.56">24853 5695 23951 0,'-5'-6'2128'0,"0"-1"-1696"0,5 7-432 0,0 0 0 16,0 0 1248-16,-6 11 160 16,0 1 48-16,3 5 0 0,-1 3-624 0,-1 7-128 0,0 7-32 15,0 8 0-15,-1 6-32 0,1 7-16 0,0 6 0 0,0 3 0 16,0 4-352-16,0 3-64 0,-1 4-16 0,-2 4 0 15,0-1-192-15,0 1 0 0,-4 2 0 16,-1 4 0 0,-1-1-496-16,-3 2-32 0,-5 0-16 0,-1-1 0 0,-1-5-1952 0,0-1-400 0,-9 24-80 15,5-22-16-15</inkml:trace>
  <inkml:trace contextRef="#ctx0" brushRef="#br0" timeOffset="27660.61">21905 8289 16575 0,'0'-6'1472'0,"2"-3"-1168"0,-1 3-304 0,-1 6 0 0,11-7 2304 0,2 1 416 15,1 1 80-15,5 1 16 0,3-4-1760 0,3 3-352 16,6 2-64-16,0-3 0 0,2 0-224 0,4 2-32 16,3 1-16-16,5 0 0 0,5-1-368 0,6 2 128 15,5 0-128-15,5 2 0 0,8 0 240 0,-1 2-32 16,1-1 0-16,8 3 0 0,5-3 160 0,6 2 16 16,5-2 16-16,-1 0 0 0,-3 0-240 0,3 1-160 15,4-2 192-15,-3 1-192 0,-4 0 0 0,-3 0 0 16,-5-2 0-16,0 1 0 0,0 0 128 0,-2 1-128 15,-5 2 0-15,-5 2 0 0,-4-1 0 0,-4 1 0 16,-3 5 0-16,0-2 0 0,-4 3 0 0,-3-2-144 16,-5 1-16-16,-8 0-9536 15,-7 1-1904-15</inkml:trace>
  <inkml:trace contextRef="#ctx0" brushRef="#br0" timeOffset="28210.05">22343 8929 25791 0,'-7'-12'1152'0,"7"12"224"0,0 0-1104 0,0 0-272 15,0 0 0-15,-5 10 0 0,3 3 1120 0,-1 5 160 16,3 1 48-16,-3 4 0 0,1 9 32 0,-3 2 16 16,1 3 0-16,-1 5 0 15,-1 9-1760-15,-2 2-336 0,0 2-80 0,1 2-16 0,-1 3 688 0,0 1 128 0,1-3 0 0,2 4 0 16,-3-1 0-16,4-1 0 0,2-1 0 0,-1-2 0 15,2-3 0-15,-2 1 0 0,3-4 128 0,3-8-128 16,0 2 0-16,2-7 0 0,1-1 0 0,4-4 0 16,2-5 144-16,0-2-144 0,2-5 128 0,3-2-128 15,1-3 0-15,2-2 0 0,2-5 0 0,3 1 0 16,0-5-272-16,6-1-144 16,3-4-32-16,3-4-9088 0,0-2-1840 0</inkml:trace>
  <inkml:trace contextRef="#ctx0" brushRef="#br0" timeOffset="28418.12">21973 9675 16575 0,'-27'-10'1472'0,"10"5"-1168"0,0-6-304 0,3 5 0 0,3 2 3408 0,3-1 624 15,8 5 128-15,0 0 32 0,0 0-3248 0,0 0-656 0,0 0-128 0,7-6-32 16,6 2 32-16,6-1 0 15,5-2 0-15,9 0 0 0,9-6-160 0,3 0 0 0,3-1 0 0,4 0 128 16,3-1-272-16,2 0-64 16,1 0-16-16,5-3 0 15,-1-1-1696-15,-1 0-320 0,-5 0-80 0</inkml:trace>
  <inkml:trace contextRef="#ctx0" brushRef="#br0" timeOffset="28777.91">22887 8655 30575 0,'0'-15'1344'0,"3"5"304"0,4 2-1328 0,4 1-320 0,2 2 0 0,5 2 0 0,1-1 128 15,1 3-128-15,-1 0 128 0,-1 3-128 0,-1 3 208 0,-2 8-16 16,-1 0-16-16,-3 5 0 0,-2 3-464 0,-5 3-96 16,-5 8 0-16,-4 2-16 15,-4 2-128-15,-5 3-32 0,-5 5 0 0,-3 1 0 0,-3 0 352 16,-2 1 64-16,3-3 16 0,0 1 0 0,2-3 320 0,0-3 80 16,5-5 16-16,4-2 0 0,4-6 288 0,4-3 48 15,2-4 16-15,6-6 0 0,2-2-16 0,5-5 0 16,5-2 0-16,4-2 0 0,7-2-224 0,4-2-32 15,6 0-16-15,5-6 0 0,2 1-352 16,1-2-160-16,0 1 16 0,-2-1 0 16,-4 2-2000-16,-3-1-400 0,-2 3-80 0</inkml:trace>
  <inkml:trace contextRef="#ctx0" brushRef="#br0" timeOffset="29124.35">23249 9821 11967 0,'0'0'528'0,"0"0"112"0,0 0-512 0,0 0-128 0,0 0 0 0,14-4 0 0,0 0 4560 0,1 1 880 16,3-3 192-16,1 3 16 0,1-4-4224 0,4 1-848 16,2 0-160-16,4-2-32 0,1 3-176 0,3 0-16 15,3-2-16-15,0 4 0 16,1-1-480-16,-4 0-80 0,-1-1-32 0,-2 1 0 15,-3 0-1696-15,0-1-320 0,0-1-80 0</inkml:trace>
  <inkml:trace contextRef="#ctx0" brushRef="#br0" timeOffset="29480.44">24458 8833 13823 0,'-3'-9'1216'16,"3"9"-960"-16,0 0-256 0,0 0 0 0,0 13 4608 0,0 5 896 16,1 4 160-16,2 9 32 0,-2 5-4480 0,-1 7-896 15,-1 5-176-15,-3 7-144 0,-1 6 224 0,-3 9-64 16,-2 8-16-16,-2 4 0 0,-5 8-144 0,-2 8 0 16,-4 3 0-16,-1 4 0 0,-1 4-208 15,-2-2-32-15,-2-1 0 0,-4 1-10048 16,-6 6-2000-16</inkml:trace>
  <inkml:trace contextRef="#ctx0" brushRef="#br0" timeOffset="34661.06">3506 13844 3679 0,'-8'-5'320'0,"1"-2"-320"0,-1 2 0 0,8 5 0 16,-4-5 4496-16,4 5 832 0,0 0 176 0,0 0 16 0,0 0-4304 0,0 0-848 16,-2-7-176-16,2 7-48 0,0 0 16 15,0 0 0-15,0 0 0 0,-7 11 0 16,2-1-160-16,0 6 0 0,-1 3 0 0,-1 5 0 0,0 0 128 0,-1 10-128 16,0 8 192-16,0 5-64 0,-1 3 64 0,0 3 0 15,0 4 0-15,-4 8 0 0,2 4 0 0,-1 3 16 16,1 6 0-16,-3-6 0 0,0-2-208 0,-3-5 0 15,3-1 0-15,-1-11 0 0,0-4 432 0,1-8 32 16,1-5 16-16,3-4 0 0,-1-7 208 0,2-5 32 16,0-6 16-16,1-1 0 0,3-5-208 0,5-8-32 15,0 0-16-15,-11-3 0 0,0-2-160 0,2-9-16 16,1-5-16-16,1-4 0 0,2-7-112 0,3-4-32 16,2-2 0-16,2-4 0 0,3-4-144 0,5-2-224 0,1-5 48 15,3-1 16-15,2-3-32 0,3-1-16 0,1 1 0 16,3 0 0-16,0 1 208 0,3 5-144 0,3 2 144 15,0 4-128-15,0-1 128 0,2 4 0 0,-2 2 0 16,3 5 0-16,1 5 0 0,1 1 0 0,2 5 0 0,-1 3 0 16,1 4 0-16,-2 7 0 0,-1 1 0 0,-2 4 0 15,-1 3 0-15,-3 5 0 0,2 5-144 0,-4-1 144 16,-3 3-192-16,-4 2 16 0,-3 0 16 16,-3 0 0-16,-6 1 160 0,-2-1 0 0,-4 0 0 0,-4 1 0 15,-5-3 192-15,-3 3 64 0,-6 1 0 0,-6 3 16 16,-4 2 16-16,-4 3 0 0,-2-1 0 0,-2-3 0 15,-1 1-288-15,0-4 160 0,3-1-160 0,2-1 128 16,2-2-128-16,4-6 0 0,6-2 0 0,3-3 0 16,3-2-1088-1,6-3-320-15,2-2-48 0</inkml:trace>
  <inkml:trace contextRef="#ctx0" brushRef="#br0" timeOffset="34995">4922 13276 28511 0,'0'0'1264'0,"0"0"256"0,-1-12-1216 0,1 12-304 16,0 0 0-16,0 0 0 0,0 0 160 0,0 0-32 0,0 0 0 0,-12 12 0 15,-3 4-128-15,-2 8-144 0,-3 6 144 0,-3 5-208 16,-2 6 208-16,-5 7 0 0,-5 4 0 0,-2 4 0 16,0 3 0-16,2 2 0 0,1-2 128 0,4 5-128 15,3-2 128-15,4 4-128 0,4-1 144 0,5-1-144 16,2 1 0-16,3-6 128 0,1-3-128 0,3-2 0 16,2-5 0-16,2-7 0 0,2-5 0 0,3-3 0 15,3-2 0-15,-1-3-192 0,5-5 48 0,2-6 0 16,4-4-1904-1,4-9-368-15,6-2-80 0,3-7 0 0</inkml:trace>
  <inkml:trace contextRef="#ctx0" brushRef="#br0" timeOffset="35288.01">5700 13414 24879 0,'0'0'2208'0,"-7"-10"-1760"0,2 2-448 0,5 8 0 0,0 0 1344 0,0 0 176 16,-10 2 32-16,0 3 16 0,-1 6-1296 0,-2 7-272 15,-1 5 0-15,-3 10 0 0,-1 6 0 0,1 8 0 16,-4 0 0-16,0 6 0 0,-3 4 0 0,1 2 0 16,2 3 0-16,1 2 0 0,0-1-128 0,2-1 128 15,1-4 0-15,3-2 0 0,4-6 0 0,3-3 0 16,2-5 0-16,1-3 0 0,0-2 0 0,3-4 0 15,1-2 0-15,2-6 0 0,3 1 0 0,-1-6-240 0,1-4 80 0,2 0 16 32,-1-7-560-32,1-1-96 0,0-3-32 0,-7-5-7488 0,9-2-1488 0</inkml:trace>
  <inkml:trace contextRef="#ctx0" brushRef="#br0" timeOffset="35506.68">5040 13953 29487 0,'-9'-5'2624'0,"9"5"-2112"0,-8-6-512 0,8 6 0 15,0 0 768-15,0 0 32 0,0 0 16 0,12-2 0 16,1 2-688-16,2 2-128 0,4 2 0 0,5-2 0 0,3 2 0 0,5 0 192 16,2 1-48-16,1 2 0 0,2 0-144 0,1 0 0 15,1-1 0-15,0-1 0 0,2 2-192 0,-2-2-128 16,1 0-32-16,0 3 0 15,1-2-1600-15,-2 5-320 0,-1-3-64 0</inkml:trace>
  <inkml:trace contextRef="#ctx0" brushRef="#br0" timeOffset="35829.5">6077 13276 27647 0,'0'0'2448'0,"0"0"-1952"0,0 0-496 0,0 0 0 16,0 0 1152-16,13 16 144 0,3 3 32 0,0 5 0 16,4 4-1184-16,-5 3-144 0,3 2-192 0,0 6 32 15,2 5 160-15,-2 5 0 0,-1 3 0 0,-2 3 128 16,-1 1-128-16,-3 7 0 0,-2 1 0 0,-5 6-128 15,-5 4-32-15,-6-2 0 0,-3-3 0 16,0-3 0-16,-7-9 160 0,-3 0-128 0,-3-2 128 0,-5-2-128 16,-1-1 128-16,-3-2 0 0,-1-2 128 0,0-3-128 15,0-5 160-15,0 0-32 0,4-10-128 0,1-2 192 16,5-9-192-16,4-2 0 0,1-3 0 0,4-8 0 16,3-3-1824-16,2-5-416 15</inkml:trace>
  <inkml:trace contextRef="#ctx0" brushRef="#br0" timeOffset="36149.01">7104 14103 23951 0,'0'0'2128'0,"0"0"-1696"0,9-4-432 0,4 3 0 15,2 1 1024-15,3 1 128 0,5-1 32 0,2 0 0 16,5-1-752-16,1-1-160 0,5 0-16 0,-3-2-16 15,-1-1-240-15,-1 2 0 0,-1 1 0 0,-4 1 0 32,-1 1-720-32,-1 3-192 0,-4 2-48 0,-1 1-11008 0</inkml:trace>
  <inkml:trace contextRef="#ctx0" brushRef="#br0" timeOffset="36315.74">7179 14352 20271 0,'-17'0'896'0,"6"2"192"0,1-4-880 0,3 6-208 0,7-4 0 0,0 0 0 0,0 0 2096 0,0 0 368 16,0 0 80-16,0 0 16 0,0 0-1552 0,14 6-304 16,3-2-64-16,5-1-16 0,3-2-256 0,6-1-48 15,3-2-16-15,6-2 0 0,4-3-512 0,1-3-112 16,0 1 0-16,1-2-13952 0</inkml:trace>
  <inkml:trace contextRef="#ctx0" brushRef="#br0" timeOffset="38300.78">9441 13487 1839 0,'0'0'160'0,"0"0"-160"0,0 0 0 0,0 0 0 0,0 0 4960 0,0 0 960 16,9-4 192-16,1 1 32 0,2 1-4272 0,2 1-848 16,3-1-192-16,2 1-16 0,0 0 112 0,5-2 32 15,5 1 0-15,3-2 0 0,4-3-480 0,4 2-96 16,2 3 0-16,3-3-16 0,2-2-192 0,3 4-48 15,2 1 0-15,-3 2 0 0,-2-2-128 0,-1 1 0 16,-1 1 144-16,-2 0-144 0,-3 1 0 0,-1 0 0 16,-5 0-192-16,1 1 64 15,1 0-704-15,-2 1-144 0,-1-2-32 0,-1-1-12176 0</inkml:trace>
  <inkml:trace contextRef="#ctx0" brushRef="#br0" timeOffset="38765.92">12233 12661 11055 0,'-5'-16'480'0,"3"7"112"0,-2 3-464 0,0-2-128 0,-1-2 0 0,1 5 0 0,4 5 1920 0,0 0 352 16,-6-6 80-16,6 6 16 0,-9-4-976 0,9 4-192 15,-12 0-48-15,4 4 0 0,-3 1-512 0,2 0-96 16,-1 1-32-16,-1 7 0 0,-3 4-48 0,-1 0-16 15,-2 2 0-15,-1 4 0 0,1 5 64 0,-3 4 16 16,-1 6 0-16,-2 2 0 0,0 4-144 0,0 7-16 16,-1 4-16-16,1 0 0 0,-1 3 32 0,1-1 0 15,-1-2 0-15,2-2 0 0,2 2-64 0,2-2-16 0,3-5 0 16,4-3 0-16,2-2-144 0,5-2-32 0,3-7 0 16,2-1 0-16,3-8-128 0,5 1 0 0,1-2 0 0,2-4 0 15,2-1-192-15,4-1-80 0,1-1-16 16,3 0 0-1,2-4-400-15,3-3-80 0,1 2 0 0,2-7-16 16,2 0-672-16,1 0-128 0,1-6-16 0</inkml:trace>
  <inkml:trace contextRef="#ctx0" brushRef="#br0" timeOffset="39005.97">11692 13367 14735 0,'-10'-10'1312'0,"3"2"-1056"0,-2 3-256 0,2-1 0 0,0-3 3184 0,4 4 576 0,-1-1 112 0,4 6 32 0,0 0-2752 15,0 0-528-15,0 0-112 0,6-8-32 0,3 3-32 16,2-1-16-16,3 1 0 0,4 2 0 0,3 0-176 0,4-3-16 16,4 0-16-16,3 1 0 0,1-4-224 0,8 1 128 15,3-1-128-15,5 0 0 16,4-3-256-16,-2-2-128 0,-4-4-48 0,-1-1 0 15,-2 0-2624 1,-2 0-528-16,13-8-96 0,-11-1-32 0</inkml:trace>
  <inkml:trace contextRef="#ctx0" brushRef="#br0" timeOffset="39451.87">12887 12390 18431 0,'0'0'1632'0,"-8"-7"-1312"0,3 0-320 0,5 7 0 16,-1-10 2144-16,1 10 352 0,5-7 80 0,-5 7 16 16,10-9-1952-16,1 3-400 0,2 1-80 0,1-1-16 15,0 2 32-15,1 1 0 0,3 2 0 0,0 1 0 16,0 2-176-16,-4 4 0 0,1 1-192 0,-2 1 192 15,-3 2-256-15,-4 0 64 0,-3 2 0 0,-6 3 16 16,-3 0-144-16,-6 3-48 0,-3 2 0 0,-4 2 0 16,-4-1 192-16,-1 4 48 0,-1-3 0 0,0-2 0 15,1-1 128-15,4-3 0 0,2-3 0 0,8-4 0 16,1 3 208-16,7-5 128 0,2 2 32 0,6-4 0 0,7 2-224 0,4 1-144 16,6-4 192-16,5 2-192 0,5 3 0 0,5 0 0 15,7 0 0-15,-1 4 0 0,1-2 0 0,-3 3 0 16,-3 3 0-16,-1 0 0 0,-1 2 128 0,-5 1-128 15,-5-3 192-15,-4 2-192 0,-4 2 416 16,-5-2-32-16,-4-1 0 0,-4 1 0 0,-5 1 160 0,-4-1 32 16,-6-1 0-16,-5 0 0 0,-5-1-144 0,-7 2-32 15,-4 1 0-15,-3-3 0 16,-4 1-720-16,-5-1-128 0,-3-3-48 0,0-2-13648 16</inkml:trace>
  <inkml:trace contextRef="#ctx0" brushRef="#br0" timeOffset="40749.75">9199 14464 7359 0,'0'0'656'0,"-7"-9"-528"0,0 0-128 0,1-2 0 16,-1 2 608-16,1 0 96 0,1-1 0 0,0 1 16 16,0-2-528-16,0 4-192 0,0-3 144 0,0 1-144 15,-2-4 304-15,1 5-32 0,1-5 0 0,1 7 0 0,4 6 240 0,-6-12 32 16,6 12 16-16,-7-9 0 0,7 9 96 0,0 0 32 16,-5-7 0-16,5 7 0 0,0 0-208 15,0 0-32-15,0 0-16 0,0 0 0 0,0 0-240 0,0 0-32 16,12 3-16-16,2 1 0 0,2 1 224 0,4-1 32 15,3-1 16-15,5 0 0 0,4 3 16 0,9-3 0 16,7 0 0-16,5-2 0 0,6-1-176 0,-1 1-16 16,2-1-16-16,2 3 0 0,3 0-224 0,9-2 0 15,9-1 128-15,-1 0-128 0,0 0 128 0,0 0 0 16,2-3-128-16,9-1 192 0,7-1 192 0,-1-4 16 16,-4 2 16-16,1-3 0 0,3 1 32 0,4-1 16 15,3 3 0-15,-1-4 0 0,-2 2 32 0,7-1 0 16,5 3 0-16,-2-2 0 0,-3-1-32 0,1 1 0 0,8 4 0 15,0-1 0-15,-4-4-176 0,3 6-32 16,0 3-16-16,1-2 0 0,2-2-64 0,-3 4-16 0,-2 1 0 0,1 2 0 16,3 0-160-16,-6-2 0 0,-5-2 0 0,2 2 128 15,1 2-128-15,-5-4 128 0,-8-4-128 0,-4 3 128 16,-2 1 48-16,1 1 0 0,0 1 0 0,-1 0 0 16,-11-5-176-16,-4 2 160 0,-6 2-160 0,-2 2 160 15,-2 2-160-15,-1 2 0 0,-3-3 0 0,-7 1 0 16,-8 1 0-16,-4 1 0 0,-5 2-224 0,-4 1-9056 15,-4 3-1792-15</inkml:trace>
  <inkml:trace contextRef="#ctx0" brushRef="#br0" timeOffset="41869.01">9483 14577 6447 0,'0'0'576'0,"0"0"-576"0,0 0 0 0,0 0 0 0,0 0 3184 0,0 0 528 15,0 0 96-15,0 0 32 0,0 0-2672 0,0 0-528 16,-5-4-96-16,5 4-32 0,0 0 272 0,0 0 48 16,0 0 16-16,-8 4 0 0,0 3-352 0,2 4-80 15,0 4-16-15,-3 1 0 0,-4-2-192 0,-1 5-32 16,-1 2-16-16,-3 2 0 0,-5 0-160 0,0 6 0 0,-2 2 0 15,-2 2 0-15,-1 6 0 0,0 2 128 0,0 0-128 16,1 6 0-16,-2 2 272 0,4 6-16 0,-3 3-16 0,4 1 0 16,0 2 240-16,3-2 48 0,2 1 16 0,3 1 0 15,2-4-288-15,2 2-48 0,2-1-16 16,6-2 0-16,4-7-192 0,4-2 0 16,2-3 0-16,5-1 0 0,-3-5 0 0,5 1-288 0,1-4 64 0,1-2 16 31,4-1-368-31,2-8-80 0,2-2-16 0,2-4 0 15,3-4-864-15,3-4-160 0,-1-6-32 0,4-6-16 0</inkml:trace>
  <inkml:trace contextRef="#ctx0" brushRef="#br0" timeOffset="42288.82">10325 14984 11055 0,'0'0'480'0,"-9"0"112"0,2 3-464 0,-2-2-128 15,0-1 0-15,0 2 0 0,0 5 3264 0,2 3 624 16,-2-1 128-16,-1 4 16 0,-3 1-3184 0,3 6-640 0,-3 8-208 0,-2-3 128 16,-3 3 0-16,1 1 0 0,-2 6 0 0,0 4 0 15,0 2 0-15,1-1 0 0,-1 5 0 0,2 2 0 16,-1 1 128-16,2 1 16 0,4 3 16 0,2 0 0 16,-1-4-48-16,8 0-16 0,-2-4 0 15,2-4 0-15,2 1-224 0,1-2 128 0,2 0-128 16,2 0 0-16,2-2 128 0,3-3-128 0,0-2 0 0,1 1 144 15,2-6-368-15,1-4-80 0,2-9-16 0,0-3 0 16,3-6-288 0,1-5-64-16,0-5-16 0,1-3 0 15,1-2-464-15,2-4-112 0,-2-2-16 0</inkml:trace>
  <inkml:trace contextRef="#ctx0" brushRef="#br0" timeOffset="42521.05">9760 15686 27647 0,'0'0'1216'0,"0"0"256"0,0 0-1168 0,0 0-304 0,0 0 0 0,14 5 0 0,5 5 1296 0,5-5 208 15,3-1 32-15,6 1 16 0,6 0-1264 0,0-5-288 16,3-5 0-16,0-4 0 15,-1 0-464-15,-2-2-80 0,1-1-16 0,-2 2 0 16,-2-5-2320-16,-3 1-480 0,9-3-96 0,-7 1 0 0</inkml:trace>
  <inkml:trace contextRef="#ctx0" brushRef="#br0" timeOffset="42771.56">10935 15566 15663 0,'0'0'1392'0,"0"0"-1120"0,0 0-272 0,0 0 0 16,3-5 3680-16,-3 5 672 0,9-5 144 0,1 0 32 15,0 2-3632-15,3 1-704 0,0 1-192 0,2-1 0 16,3 0 0-16,0-1 0 0,1-2 0 0,0 1-176 15,0-1-352-15,0 1-80 0,-1-1-16 0,-1 2 0 16,0-1-1552-16,-2 2-320 0,-1 1-64 16</inkml:trace>
  <inkml:trace contextRef="#ctx0" brushRef="#br0" timeOffset="43122.85">11752 15003 24879 0,'0'0'2208'0,"-11"5"-1760"16,2 3-448-16,1 3 0 0,0 5 1152 0,0 4 128 0,-1 4 48 0,1 6 0 15,-3 6-1104-15,0 0-224 0,-1-1 0 0,1 5 0 16,0-2 0-16,-1 1 0 0,-1-2 0 0,3-1 0 16,-1-3 0-16,3-3 0 0,2-1 0 0,5-2 0 15,-1-3 0-15,2-3 0 0,3-4 0 0,-1 0 0 16,1-3 0-16,2-3 0 0,3 0 0 0,1-5 0 16,-2-1-144-16,2 0 144 0,1-4-192 0,0 1 192 15,2-2-240-15,1-2 64 0,-1 0 16 0,4-5 0 16,-1 0-1536-16,1-3-304 15,1 1-64-15</inkml:trace>
  <inkml:trace contextRef="#ctx0" brushRef="#br0" timeOffset="43403.97">12124 15074 28559 0,'-15'7'2544'0,"5"-1"-2032"16,-2 2-512-16,3 4 0 0,4 6 784 0,0 4 64 0,3 2 16 0,-1 5 0 16,-1 4-864-16,-1 0 0 0,0 7-176 15,0 0 32-15,-3 5 144 0,1 4 0 0,-1 3 0 0,-1 4 0 16,-1 5-208-16,0-2 32 0,-2-1 16 0,2 3 0 15,-3-2-80-15,3-2-16 0,1 1 0 16,2 3 0 0,0-3-1776-16,2 0-352 0,0-4-80 0,3-6-4816 0,-1-10-960 0</inkml:trace>
  <inkml:trace contextRef="#ctx0" brushRef="#br0" timeOffset="43976.29">12430 14521 11055 0,'-2'-7'480'0,"2"7"112"0,0 0-464 0,0 0-128 0,0 0 0 0,10 6 0 16,3-1 3280-16,1 7 640 0,1-2 128 0,3 5 32 15,1 3-2992-15,2 3-576 0,2 7-128 0,1 5-32 16,1 6-224-16,-3 0-128 0,0 4 128 0,-2 6-128 15,-1 5 0-15,1 7 144 0,-3 1-144 0,-3 6 0 0,-4 0 208 0,-2 0-64 16,-4-1-16-16,-4-1 0 16,-3-3 304-16,0-2 48 0,-4-4 16 0,-3-1 0 0,-3-4 416 15,-3-1 96-15,-3-2 16 0,-2-2 0 0,-5-2-224 0,0-6-32 16,0-2-16-16,0-3 0 0,2-2-464 0,2-5-96 16,1-1 0-16,3-4-16 15,1-4-1248-15,3-2-240 0,2-5-48 0,2-3-8688 16,2-2-1728-16</inkml:trace>
  <inkml:trace contextRef="#ctx0" brushRef="#br0" timeOffset="44568.81">13876 14617 6447 0,'-18'9'576'0,"5"-4"-576"15,-2-2 0-15,-3 6 0 0,-2 2 3152 0,2 1 528 0,-2 6 96 0,-5 1 32 16,0 1-2656-16,-4 3-512 0,-2 3-128 16,-2 0 0-16,-2 6-64 0,0 4 0 0,0 2 0 0,-1 5 0 15,3 2-128-15,0 6-48 0,1 3 0 0,2 1 0 16,2-2 64-16,5-1 16 0,3 2 0 0,3-5 0 15,6-3-144-15,0 0-16 0,6-6-16 0,3 2 0 16,1 0-176-16,3-5 0 0,3-2 0 16,1-2 128-16,1-7-128 0,4 1 0 0,1-4-160 0,3-5 160 31,3-1-496-31,2 1 0 0,4-4 0 0,3-1 0 16,3-2-464-16,2 0-112 0,1-5-16 0</inkml:trace>
  <inkml:trace contextRef="#ctx0" brushRef="#br0" timeOffset="45060.18">14215 14914 23039 0,'-10'-1'1024'0,"10"1"192"0,-10 2-960 0,10-2-256 0,-8 7 0 0,0 3 0 16,3 0 1216-16,0 4 192 0,-1 1 32 0,0 7 16 15,-3 5-1136-15,1-1-320 0,-1 5 0 0,1 3 128 16,1 6-128-16,-1 1 0 0,-1-2 0 0,2 1 0 16,2-2 0-16,-2 1 0 0,1-1 0 0,1-1 0 15,1-2 0-15,1-1 0 0,1 0 0 0,2-1 128 16,0-9 96-16,4 1 16 0,1-3 0 0,1-3 0 15,1-3 208-15,0 0 32 0,2-4 16 0,1 1 0 16,0-4-240-16,3-4-32 0,2-2-16 0,4-1 0 16,-1-2-208-16,1-1-288 0,2-2 64 0,-2 1 16 15,-2-6-496-15,1 0-80 16,0 2-32-16,-3-3-7920 0,2 2-1584 0</inkml:trace>
  <inkml:trace contextRef="#ctx0" brushRef="#br0" timeOffset="45321.27">13881 15344 23951 0,'-13'-3'1056'0,"4"2"224"0,-1-3-1024 0,2 2-256 0,8 2 0 0,0 0 0 16,0 0 3120-16,0 0 560 0,0 0 112 0,0 0 32 15,13 1-3136-15,5 0-688 0,2-1 0 0,7 1 0 16,0-2-256-16,4 0 64 0,4-2 0 0,3 1 0 31,4-1-416-31,1-2-80 0,1-4-16 0,-3 3 0 16,-3-4-336-16,-3 3-80 0,-1-3-16 0,-2 5 0 16,-3 0-1216-16,-1 1-240 0,-3 3-48 0</inkml:trace>
  <inkml:trace contextRef="#ctx0" brushRef="#br0" timeOffset="45602.52">15016 15345 15663 0,'0'0'1392'0,"0"0"-1120"16,-1-8-272-16,1 8 0 0,0 0 3984 0,7-5 752 15,1 1 128-15,1 2 48 0,1-1-4096 0,1 2-816 16,1-1-176-16,2 0-16 0,1 0-144 0,0-2-32 16,2 4 0-16,1-1 0 15,-1-1-784-15,0 1-144 0,-2-3-48 0,-1 2-7104 16,0-1-1440-16</inkml:trace>
  <inkml:trace contextRef="#ctx0" brushRef="#br0" timeOffset="45923.9">15786 14876 29663 0,'0'0'1312'0,"-5"6"272"0,5-6-1264 0,-5 17-320 0,1 4 0 0,0 7 0 0,-1 2 160 0,0 3-32 15,-1 2 0-15,-2 3 0 0,-1 6-128 0,-1-4 0 16,0 1 0-16,0 2 0 0,1-2 0 0,-1-2 0 15,0 1-160-15,-2 0 160 0,-2-1-304 0,1-3 48 16,2-1 0-16,2-5 0 16,-1-2-448-16,2-4-64 0,-1-6-32 0,4-4 0 15,1-2-1792-15,4-12-352 0</inkml:trace>
  <inkml:trace contextRef="#ctx0" brushRef="#br0" timeOffset="46337.34">15986 14591 18431 0,'0'0'1632'0,"0"0"-1312"0,0 0-320 0,0 0 0 0,0 0 1952 0,0 0 320 15,0 0 64-15,0 0 16 16,9 8-1744-16,1 2-352 0,1-1-64 0,2 4 0 16,1-1-64-16,4 2-128 0,1 2 192 0,4 3-64 0,1 5 80 0,2-1 16 15,5 2 0-15,-1 4 0 0,1 3 32 0,-1 2 0 16,0 2 0-16,-5 3 0 0,-1 2-16 0,-2 5 0 15,-3 0 0-15,-3 3 0 0,-3 3-80 0,-3 2-16 16,-3-1 0-16,-5 0 0 0,-3 0-16 16,-2-1 0-16,-4-4 0 0,-3 2 0 0,-4-2 48 0,-2-5 0 15,-1 3 0-15,-6-9 0 0,-5-3-32 0,-1-3 0 16,-2-9 0-16,1 1 0 0,-1-2-288 0,4-5-64 16,4-3-16-16,2 0-9312 15,2-8-1872-15</inkml:trace>
  <inkml:trace contextRef="#ctx0" brushRef="#br0" timeOffset="46871.76">17533 14617 21183 0,'0'0'1888'0,"-9"0"-1504"0,-1-2-384 0,-2 2 0 0,-1 0 1792 0,1 3 272 15,-1 1 64-15,-1 2 16 0,0-1-1648 0,-4 7-336 16,-2-2-160-16,-3 3 160 0,-2 1-160 0,0-2 0 0,-3 5 0 0,-1-1 0 15,-1 2 0-15,2 1 0 16,2 4-128-16,0 1 128 0,-2 7 0 0,1 2 0 0,0 2 0 0,3 6 0 16,1 1 0-16,0 6 0 0,3 1 0 0,2 0 0 15,3-1 128-15,2 1-128 0,3-7 128 0,0-2-128 16,4 0 0-16,2-3 0 0,2-2-224 0,2-1 80 16,3-3 144-16,1-2-192 0,1-2 192 0,4 1-192 15,2-5-32-15,1-3-16 0,2-2 0 0,2-3 0 31,3-2-1520-31,3-6-304 0</inkml:trace>
  <inkml:trace contextRef="#ctx0" brushRef="#br0" timeOffset="47231.98">18192 14763 29135 0,'0'0'1280'15,"-9"0"288"-15,-1 2-1248 0,1 6-320 0,0 1 0 0,1 6 0 0,-1 4 192 0,0 2 0 16,0 4-16-16,-4-1 0 0,2 5-176 0,-3 3 0 0,-2 1-160 0,1 8 160 15,-1 0 0-15,-2 7 0 0,0 0-128 16,0 3 128-16,-1-1 0 0,0 2 0 0,-2 0 0 0,3-3 0 16,3-2 0-16,3 0 0 0,6-7 0 15,4-2 0-15,2-2 0 0,4-5 0 0,3 0 0 0,2-7 160 16,2-1 32-16,0-4 0 16,2-4 0-16,2-1 0 0,3-4-192 0,0-5 128 0,4-1-128 0,2-2 128 31,1-4-624-31,3 1-128 0,1-3-16 0,2-3-12304 0</inkml:trace>
  <inkml:trace contextRef="#ctx0" brushRef="#br0" timeOffset="47480.23">17676 15364 29487 0,'0'0'2624'0,"0"0"-2112"16,4-6-512-16,5-1 0 0,5 4 1424 0,6 1 176 15,4 1 48-15,7 0 0 0,5-2-1648 0,3-1-160 16,3-1-112-16,1 1-32 0,0-1 16 0,2-1 0 16,1 0 0-16,-2-3 0 15,-1 2-592-15,2 4-112 0,-1-2-32 0,1-3-8224 16,-1 2-1648-16</inkml:trace>
  <inkml:trace contextRef="#ctx0" brushRef="#br0" timeOffset="47786.63">19221 14959 26719 0,'0'0'2368'0,"0"0"-1888"0,0 0-480 0,0 0 0 16,0 0 1888-16,0 0 288 0,0 0 48 0,5 12 16 16,-3 4-1872-16,-2 0-368 0,0 1 0 0,-5 3-160 15,0 0 160-15,-1 7 0 0,-2 2 0 0,-1 4 0 0,-1 0 0 16,0-2 0-16,-2 3 0 0,1 0-128 0,-2 1 128 0,1-1 0 15,-2-1 0-15,1 0 0 0,-1-1-352 16,1-4 16-16,1 0 0 0,-1-5 0 16,1-2-800-16,1-2-144 0,-2-5-48 0,4-1-12048 0</inkml:trace>
  <inkml:trace contextRef="#ctx0" brushRef="#br0" timeOffset="48004.55">18651 15417 20271 0,'0'0'896'0,"0"0"192"0,0 0-880 0,3-12-208 0,2-2 0 0,5 4 0 16,4-2 3072-16,3 5 576 0,2-2 128 0,6 4 0 16,7 2-3264-16,7 0-640 0,6 2-144 0,6 1-32 15,2 1-16-15,2 2 0 0,-1 0 0 0,1 2 0 31,0 1-608-31,-2-1-128 0,0 0-32 0,3 3-7632 0,1-4-1536 0</inkml:trace>
  <inkml:trace contextRef="#ctx0" brushRef="#br0" timeOffset="48355.73">20061 14926 31327 0,'-15'3'1392'0,"3"2"272"0,-2 3-1328 16,-1 7-336-16,-3 6 0 0,-1 4 0 0,-3 2 160 0,0 5-32 16,-1 4-128-16,-1 1 192 0,-1 0-192 0,3 0 0 0,0 1 0 0,0 3 0 15,1-1 0-15,-2 2-160 0,0 2 160 0,1-5-192 32,2 2-256-32,1-3-48 0,1-3-16 0,3-1 0 15,2-4-1776-15,3-7-352 0,4-3-80 0,2-5-16 0</inkml:trace>
  <inkml:trace contextRef="#ctx0" brushRef="#br0" timeOffset="48993.68">19995 14282 12895 0,'-7'-10'576'0,"5"0"112"0,-1 1-560 0,2-1-128 0,1 10 0 0,1-8 0 15,-1 8 3216-15,7-7 624 0,0 2 112 0,4 2 16 16,-1 3-3360-16,1 1-608 0,2 1-256 0,1 0 0 16,1-1 256-16,3 2 0 0,1 3-160 0,3-1 160 15,2 4 0-15,2 0 0 0,4 4 0 0,1 2 0 16,1 2 192-16,2 3 128 0,2 2 0 0,2 6 16 0,3 3 64 0,1 8 16 15,-1 3 0-15,-2-1 0 0,-3 5 16 16,-2 3 0-16,-1 3 0 0,-1 1 0 0,-3 2 48 16,-1 1 16-16,-3 0 0 0,-2-4 0 0,-4 0-32 0,-2 1 0 15,-6 1 0-15,-2-1 0 0,-3-1-80 0,-3-2-32 16,-3-1 0-16,-3-2 0 0,0 1-208 0,-5 2-144 16,-3-4 192-16,-3 1-192 0,-4-1 0 0,-3-6 0 15,0-5 0-15,-3-5 0 16,-3-3-1280-16,-2-3-144 0,0-2-48 15,-7-10-12736-15</inkml:trace>
  <inkml:trace contextRef="#ctx0" brushRef="#br0" timeOffset="49955.46">14437 14029 8287 0,'0'0'736'0,"-5"-3"-592"0,5 3-144 0,-5-3 0 16,5 3 2480-16,-5-4 464 0,0-1 80 0,5 5 32 16,0 0-1760-16,0 0-336 0,0 0-80 0,0 0-16 15,0 0-176-15,0 0-48 0,0 0 0 0,12-4 0 16,-1 2-240-16,4-1-48 0,-1 1-16 0,4-2 0 15,4-2-32-15,0 1-16 0,5-1 0 0,5 0 0 16,2 1 32-16,3 2 0 0,0 0 0 0,1-1 0 0,0 1 224 16,3 1 48-16,1-1 16 0,1 2 0 0,4 1-96 0,3 0 0 15,2-1-16-15,5 1 0 0,3 1-240 0,0 0-32 16,-1 0-16-16,1 2 0 0,0-2-208 0,2 1 176 16,2-1-176-16,4 1 160 0,5 0-160 0,-2-1 0 15,-2 0 144-15,2-1-144 0,1-1 160 0,6-2-32 16,2 0-128-16,2 0 192 0,0-1-48 15,-1 2-16-15,0-2 0 0,2-3 0 0,4 1-128 0,0 1 0 16,2-3 0-16,0 3 0 0,0-1 128 0,4-2-128 16,2 3 128-16,1-2-128 0,-2 0 256 0,-3 3-48 15,-1 1 0-15,2-2 0 0,3-1-80 0,-2 3-128 16,-3-5 176-16,-1 3-176 0,-1 0 128 0,5 0-128 16,6-3 0-16,-4 2 0 0,-3-2 0 0,-2 1 0 0,0 1 0 15,3-1 0-15,1 0 0 0,2 2 0 0,-10-2 128 0,0 2-128 16,0 0 0-16,3 0 128 0,3 2-128 0,-1-1 0 15,-8 2 0-15,0-1 0 0,-5 2 0 0,2 0 0 16,-1 1 0-16,-4-3 0 0,-4 2 0 0,-5-2 0 16,-4 1 0-16,-6 0 0 0,-3 2 0 0,1 0 0 15,-5 0-176-15,0-1 176 0,-4 1-192 16,-1 0 192 0,-7 0-512-16,-6 0 0 0,-4 0 0 0,-5 3-14672 0</inkml:trace>
  <inkml:trace contextRef="#ctx0" brushRef="#br0" timeOffset="56286.33">3670 18574 5519 0,'0'0'496'0,"0"0"-496"0,10-8 0 0,-1 2 0 16,-2-5 1824-16,1 2 272 0,1-3 48 0,0 2 16 15,-2 2-1648-15,1-3-320 0,1-1-64 0,-1-1 0 0,-1-2 128 0,1 1 16 16,-3 1 16-16,1-1 0 0,1 0-288 0,-2 3 0 16,-1 2 128-16,-2-1-128 0,-2 10 0 0,0 0 0 15,0 0 0-15,0 0 0 0,0-8 192 0,0 8 0 16,0 0-16-16,0 0 0 0,0 0 336 0,0 0 64 16,0 0 0-16,0 0 16 0,5-10 240 0,-5 10 64 15,4-7 0-15,-4 7 0 0,1-11-64 0,-1 11-16 16,0 0 0-16,0 0 0 0,3-9-496 0,-3 9-80 15,0 0-32-15,0 0 0 0,4-11-208 0,-4 11 0 16,1-8 0-16,-1 8 0 0,0 0 0 0,5-10 0 16,-5 10 0-16,3-7 0 0,-3 7 0 0,2-9 0 15,-2 9 0-15,0 0 0 0,0 0 0 0,0 0 0 0,0 0 0 0,0 0 0 16,0 0 0-16,0 0 0 0,0 0-160 0,0 0 160 16,0 0-384-16,0 0 0 0,0 0 0 0,0 0 0 31,0 0-64-31,0 0 0 0,0 0 0 0,0 0 0 0,0 0 240 0,10 4 32 0,-10-4 16 0,0 0 0 15,0 0 160-15,0 0 224 0,0 0-48 0,0 0-16 16,0 0 272-16,0 0 48 0,0 0 16 0,0 0 0 16,0 0-144-16,0 0-32 0,0 0 0 0,0 0 0 15,0 0-320-15,0 0 0 0,0 0 0 0,4-9 128 16,-4 9-128-16,3-7 0 0,-3 7 0 0,1-9 0 16,-1 9 0-16,0 0 0 0,-1-7 0 0,-3-2 0 15,4 9 128-15,-5-5 64 0,0-2 16 0,0 1 0 16,-3 1 240-16,3 1 32 0,-2-2 16 0,0-1 0 15,-2 2 16-15,0-2 0 0,-1 3 0 0,-2 1 0 16,1 1-64-16,-3-1-16 0,-5 2 0 0,-1 2 0 16,-5 3-144-16,-1 4-32 0,-5 3 0 0,-2 4 0 15,-1 2-256-15,0 1 0 0,-1 1 0 0,3 2 0 0,1 5-160 0,1 2 160 16,2-3-160-16,2 7 160 0,-1 0 0 0,3 0 0 16,2-3 0-16,2 0 0 0,1 4 0 0,1 1 0 15,0 2-128-15,2 1 128 0,-1 0 0 0,5 0 0 16,1-2 0-16,8-3 0 0,3-4 0 0,3 0 0 15,5-5 0-15,5-3 0 0,3-2 128 0,3-3-128 16,3-1 0-16,2-8 0 0,7-2 0 0,2-5 0 16,4-4 0-16,2-3 0 0,2-4 0 0,1-5 0 15,2-2 0-15,3 0 0 0,0-4 0 0,0-5 0 16,-2-1 128-16,-5 2-128 0,-4-2 0 0,-2 4 0 16,-1-2 0-16,-3 4 0 0,-1 1 128 0,-3 2-128 0,-3 3 0 0,-2 5 0 15,-5 4 240-15,-2 2-64 0,-2 2-16 16,-12 4 0-16,0 0 96 0,10 11 0 0,-3 1 16 15,0 6 0-15,-2 1-144 0,-1 7-128 0,-2 7 192 16,-1 4-192-16,1 1 128 0,-2 3-128 0,-2 4 0 16,0-3 0-16,-1 5 0 0,0 5 0 0,-4 6 0 0,0 3 0 15,-4 7 0-15,0 0 0 0,-2 3 0 0,-2 3 0 16,-2 4 0-16,-2 3 0 0,-2 0 0 0,-3-2 0 16,-3-6 320-16,-2-6-64 0,-2-9 0 0,1 2 0 15,-3-1 208-15,-4-6 48 0,-5-6 0 0,0-2 0 16,0-9-144-16,1-6-32 0,2-2 0 0,-1-9 0 15,4-3-16-15,-3-7 0 0,3-1 0 0,4-8 0 16,0-5-192-16,2-4-128 0,0-5 128 0,4-5-128 16,0-5 0-16,5-8-288 0,2-5 48 0,7-1 16 15,4-3-224-15,7-1-32 16,5 0-16-16,5 4 0 0,4 0 96 0,6 1 16 0,5 1 0 0,4 2 0 0,0 0 176 0,4 2 32 16,2 3 16-16,5 3 0 0,2 2 16 0,6 3 0 15,3 2 0-15,3 3 0 0,8 6-176 0,-3 1-16 16,-3 3-16-16,-2 3 0 0,1 3 64 0,-1 3 16 15,2 3 0-15,-2 6 0 16,1 3-176-16,-2 5-48 0,1 3 0 0,-6 5 0 16,-6 0-1168-16,-6 1-256 0,-4-2-32 0</inkml:trace>
  <inkml:trace contextRef="#ctx0" brushRef="#br0" timeOffset="56689.86">5574 18065 32831 0,'0'0'1456'0,"-8"-2"288"0,-1-4-1392 0,9 6-352 0,0 0 0 0,0 0 0 0,-9 2-176 0,1 3-96 15,-1 0-32-15,0 8 0 0,-3 1 112 0,-2 6 32 16,0 5 0-16,-3 7 0 0,-5 5-32 0,-1 5-16 16,-2 2 0-16,-1 6 0 0,0 1 208 0,-4 5 0 15,-1 0 0-15,-1 6 0 0,0 7 192 0,3 2 48 16,3 0 0-16,2-1 0 0,1-3 16 0,4-3 16 15,5 1 0-15,4-1 0 0,2-5 0 0,5-7 0 16,1-9 0-16,5-3 0 0,3-6-272 0,4-4 0 16,3 0 0-16,6-7 0 0,4-3 0 0,5-2-352 15,3-3 48-15,4-7 16 16,1 1-1472-16,4-8-288 0,0-5-64 16</inkml:trace>
  <inkml:trace contextRef="#ctx0" brushRef="#br0" timeOffset="57011.92">6307 18403 30399 0,'-14'1'2704'0,"-2"2"-2160"0,-2 1-544 0,0 3 0 15,2 1 848-15,4 6 64 0,0 4 16 0,-1 3 0 16,-4 5-928-16,1 3-192 0,-1 5-48 0,3 7 0 16,-1 6 240-16,1 4 0 0,0-1 0 0,1-1 0 0,2 1 0 0,1 2 0 15,0 0 0-15,2 3 0 16,2 1-176-16,2-2 176 0,0 0-192 0,7-5 192 16,-3-4-288-16,2-6 48 0,1-2 16 0,2-4 0 15,0-5 16-15,1 0 0 0,0-5 0 0,3-2 0 0,0-5-96 0,0-2-16 16,0 1 0-16,1-5 0 15,-1-1-352-15,1-7-80 0,0-2-16 0,1-1-7584 16,-11 1-1520-16</inkml:trace>
  <inkml:trace contextRef="#ctx0" brushRef="#br0" timeOffset="57212.31">5660 18998 28559 0,'0'0'2544'0,"0"0"-2032"0,0 0-512 0,0 0 0 16,14-2 1280-16,8 2 144 0,7 1 48 0,5 1 0 16,3 0-1136-16,5-1-208 0,4 1-128 0,4-4 128 15,2 1-128-15,1-2 128 0,3 1-128 0,4-1 128 16,2-3-128-16,-2-2-192 0,-6 3 64 0,1 0 0 31,-3-2-1344-31,-1 4-256 0,-3 0-48 0,-2-1-11472 0</inkml:trace>
  <inkml:trace contextRef="#ctx0" brushRef="#br0" timeOffset="57544.54">6923 17906 34847 0,'0'0'1536'0,"0"0"320"0,0 0-1472 0,0 0-384 0,0 0 0 0,3 18 0 0,8 4 0 0,1 4-240 15,3-2 48-15,3 8 0 0,0 5 192 0,0 5 0 16,1 6 0-16,0 6 0 0,-1 3 0 0,-4 6-144 16,0 2 144-16,-5 4-128 0,-3 3-48 0,-3 7 0 15,-5 1 0-15,-3 4 0 0,-4 0 176 0,-3-3-192 16,-6 2 192-16,-3-3-192 0,-3-1 384 0,-1-9 80 0,-3-10 16 15,0-3 0-15,-3-4 160 0,-2-182 16 0,-1 356 16 0,0-185 0 16,-2-1-240-16,3-4-48 0,3-6-16 0,4-5 0 31,5-5-1248-31,2-8-240 0,2-4-48 0,4-8-13424 0</inkml:trace>
  <inkml:trace contextRef="#ctx0" brushRef="#br0" timeOffset="57880">7932 18980 31967 0,'0'0'1408'0,"10"7"304"0,3-2-1376 0,4-1-336 0,5 1 0 0,6 2 0 0,5-2 240 0,4-1-32 15,2-4 0-15,6 0 0 0,3-1-80 0,6 1 0 16,3 1-128-16,-1 2 192 15,-4-3-480-15,-4 0-96 0,-3-2-32 0,-3 0-9152 16,-3-1-1824-16</inkml:trace>
  <inkml:trace contextRef="#ctx0" brushRef="#br0" timeOffset="58063.6">8307 19442 38463 0,'-9'11'1712'0,"9"-11"336"0,0 0-1632 0,0 0-416 0,11 12 0 0,8 0 0 16,7 2 0-16,6-4 0 0,3 1 0 0,6 0 0 16,5-1 256-16,3 2-16 0,6-5-16 0,5 1 0 15,4-7-224-15,8-2-240 0,3-4 48 0,0-3-11328 16,-2-1-2288-16</inkml:trace>
  <inkml:trace contextRef="#ctx0" brushRef="#br0" timeOffset="59963.68">21540 10416 911 0,'-12'13'0'0,"3"-7"0"0,-3 5 0 0,4 3 0 16,-3 9 0-16,5 0 0 0,0 4 4160 0,1-1 736 15,-1 5 160-15,4-1 16 0,-3 0-3792 0,1 3-768 16,1 2-160-16,3 1-32 0,0-2-128 0,3 1-16 16,0-2-16-16,0-4 0 0,4 0 96 0,2-1 0 0,2-4 16 0,1-3 0 15,-1-5 112-15,0-1 32 0,0-5 0 0,0-1 0 16,0 0-416-16,3-1 128 0,-2-6-128 0,-1 1 0 16,-1-2 256-16,1-1-16 0,-1-1-16 0,1-3 0 15,1 2 320-15,3-3 64 0,-2-1 16 0,3 1 0 16,2-5-64-16,4 4-16 0,2-4 0 0,2 1 0 15,5 0-192-15,5 0-32 0,2-1-16 16,4 2 0-16,1-1-144 0,5 2-32 0,0-1 0 16,2-2 0-16,-2 2-128 0,3-1 0 0,3 4 0 0,0-2 0 15,6-1 0-15,2 2 0 0,6-2 0 0,-2 3 0 16,-4 0 0-16,2 0 0 0,0 1 0 0,4 1 0 16,2 2 0-16,1 0 0 0,1 0 0 0,-4 1 0 15,-7 0 0-15,0 0 0 0,-3 0 0 0,-1 1 0 16,1 0 0-16,0 0 0 0,2 2 0 0,1-1 0 0,-5-2 0 15,-3 3 128-15,-3 2-128 0,2-1 0 0,-3 0 0 16,2 1 0-16,1 1 128 0,2-1-128 0,-1 2 0 16,-1 2 0-16,-2-3 0 0,-6 3 0 0,-2-4 0 0,-1 1 128 15,0 2-128-15,-2-2 0 0,-1 4 0 0,-2-3 0 16,-3-2 0-16,-1 5 0 0,-1 5 0 0,0-3 0 16,-3-3 0-16,-2-1 0 0,0 3 128 0,-4 0-128 15,-2-3 0-15,-1 3 128 0,0-5-128 0,0 1 128 16,-1 0-128-16,-2-1 128 0,0 0-128 0,-1 0 0 15,0-3 144-15,0 2-144 0,-2 4 0 0,4-4 0 16,-3-1 0-16,-2-2 128 0,-1 2 752 0,-1 0 144 16,-3-2 48-16,-7-2 0 15,12 2-1584-15,-12-2-320 0,9 0-64 0,-9 0-16 0,9 0 912 0,-9 0 192 16,8-5 48-16,0-3 0 0,2 2 144 0,-3-3 48 16,0-1 0-16,1-6 0 0,1 1-144 0,1-3-32 15,-1 0 0-15,0-2 0 0,0-3-128 0,-2-5-128 0,0 2 192 0,-2-2-192 16,0 3 128-16,-3-1-128 0,1-2 0 0,-3-3 0 15,-1 1 176-15,-2 1-176 0,-1-2 160 0,0 2-160 16,1 1 240-16,0-1-48 0,0 2-16 0,2-1 0 16,-3 3-48-16,2 0 0 0,-1 8 0 15,1 0 0-15,-1 2-128 0,1 1 0 0,-1-1 0 0,1 8 0 16,2 7-352-16,0 0 0 0,-12-2 0 0,2 7 0 31,-1 2-1936-31,-1 9-384 0,-2 4-80 0</inkml:trace>
  <inkml:trace contextRef="#ctx0" brushRef="#br0" timeOffset="62189.84">11124 19082 17503 0,'0'0'1552'0,"0"0"-1232"0,0 0-320 0,0 0 0 0,0 0 928 0,0 0 128 15,0 0 32-15,0 0 0 0,0 0-1088 0,6-11-320 16,4 2-16-16,2-3 0 0,-1-1 336 0,6 3 0 15,4-1-144-15,-2-4 144 0,3-4 0 0,2-3 272 16,-1-1-48-16,5-5-16 0,0-1 208 0,0-2 32 16,2-2 16-16,5-2 0 0,0-5-224 0,1-4-48 15,-2 1-16-15,-2 1 0 0,-2-4 128 0,0 1 16 16,-1-3 16-16,-1-1 0 0,0-1-128 0,-2-1-16 0,1-2-16 16,-1 2 0-16,-4 0 80 0,0 0 32 0,0 3 0 15,-5 5 0-15,1 1-144 0,-4 5-16 0,0 4-128 16,-2 2 192-16,-3 1-192 0,-3 7 0 0,-4 4 0 0,1 1 0 15,-3 3 0-15,-1 5 0 0,-3 2 0 0,4 8 0 16,-10-2 0-16,0 0 0 0,-3 2 0 0,-1 4 0 16,-1 9 0-16,-2 3 0 0,1 5 128 0,-2 4-128 15,-1 7 0-15,-3 5 0 0,-1 5 0 0,0 5 0 16,0 6 0-16,-1 2 0 0,1 3 0 0,1 4 0 16,-1-1 0-16,2 3 0 0,1-4 160 0,2-1-32 15,2 1 288-15,3-4 64 0,4-2 16 0,5-5 0 16,3-4-128-16,2-5-32 0,7-5 0 0,1-7 0 15,1-6-144-15,3-2-16 0,-1-4-16 0,2-3 0 16,2-8-160-16,1-1 128 0,4-3-128 0,0-1 128 16,2-5-128-16,3-2 0 0,0-5 0 0,2-2 0 0,2-3 0 15,0 1 0-15,2 2 0 0,1 0-176 0,-1 0 176 16,-1 4-208-16,0-2 80 0,-2 7 128 0,-1 8-160 0,-5 0 160 16,-1 5 0-16,-3 4-144 0,-3 4 144 0,-1 3-192 15,-1 3 192-15,-1 3-192 0,-3-1 192 0,-1 4-192 16,-4 0 192-16,0 0-192 0,-1-5 192 0,-1-3 0 15,1-2 0-15,-2-1-128 0,-1-5 256 0,-1-12 48 16,0 0 16-16,0 0 0 0,0 0 240 0,14-1 48 16,-2-5 16-16,2-4 0 0,1-8-176 0,3 0-48 15,2 0 0-15,1-2 0 0,1-3-272 0,1 1 0 16,0 1 0-16,1 3 0 0,0 3-128 0,2 3 128 16,1 3 0-16,-2 6-144 0,-2 0 144 0,0 8 0 0,-3 4 0 0,2 9 0 15,-3 6 0-15,-1 4 0 16,-3 5 0-16,0 6 0 0,-3 7 0 0,-1-1 0 0,-2-1 0 0,0-1 128 15,-2 3 192-15,0-6 64 0,-2-5 0 16,0-2 0-16,-3-5 144 0,5-2 48 0,-1-7 0 16,2-3 0-16,-3-6-320 0,4-1-48 0,2-5-16 0,1 0 0 31,-1-4-688-31,3-3-144 0,1-2-16 0,1-4-9728 0,0-1-1952 0</inkml:trace>
  <inkml:trace contextRef="#ctx0" brushRef="#br0" timeOffset="62579.86">13938 17705 35423 0,'0'0'1568'16,"-9"8"320"-16,3 2-1504 0,2 5-384 0,-3 5 0 0,2 5 0 15,0 7-944-15,0 5-256 0,-1 5-48 0,-1 5-16 0,0 3 976 0,-2 5 288 0,0 7-128 0,-1 7 128 16,-2 3 0-16,1 6 0 0,-3 1 0 0,0 6 0 15,0 3 0-15,0-4 0 0,-2 3 192 16,-1-7-64-16,-1-10 192 0,0-6 48 0,1-2 0 0,1-5 0 16,2-3-32-16,3-6 0 0,1-10 0 0,0-4 0 15,-1-6-208-15,5-1-128 0,2-9 128 0,2-4-128 32,-1-5-1216-32,3-9-304 0,0 0-64 0,0 0-7488 0,12 1-1488 0</inkml:trace>
  <inkml:trace contextRef="#ctx0" brushRef="#br0" timeOffset="62981.8">14931 17498 25791 0,'0'0'1152'0,"0"0"224"0,0 0-1104 0,0 0-272 0,0 0 0 0,0 0 0 0,0 0 976 0,0 0 144 15,-4 12 32-15,1 2 0 0,-1 1-1024 0,-1 5-128 16,-1 3-192-16,-3 9 64 0,0 6 128 0,-3 5 0 16,-4 7 0-16,-2 6 0 0,-2 5 0 0,-3 1 256 15,-2 5-64-15,-1 5-16 0,-2 1 256 0,2 2 48 16,-1-1 16-16,3-3 0 0,2-2-112 0,3-2 0 0,1-3-16 0,4-2 0 15,4-4 144-15,4-4 16 0,1-6 16 0,4-5 0 16,1-2-48-16,3-9-16 0,5-4 0 16,0-3 0-16,1-1-256 0,3-7-48 0,1-6-16 0,2 1 0 15,3-3-160-15,2 0 0 0,2-4-160 16,2-2 160-16,2-3-416 0,-2 0 16 16,0-2 0-16,0-2 0 15,0 2-416-15,2-7-80 0,-2-1 0 0,-1-4-16 16,-3-2-1872-16,0-2-368 0</inkml:trace>
  <inkml:trace contextRef="#ctx0" brushRef="#br0" timeOffset="63192.78">14362 18588 13823 0,'0'0'1216'0,"0"0"-960"0,-8 3-256 0,8-3 0 0,0 0 4800 0,0 0 928 16,0 0 176-16,10 4 48 0,8-4-4736 0,3 0-928 15,5 0-288-15,4-1 128 0,4-2-128 0,10 0 0 16,5-3 0-16,3 0 0 0,3-4-272 0,-2 0 16 16,-2-2 0-16,-1-2 0 15,1 2-640-15,-2 0-128 0,-1-3-32 0,2 1 0 16,3 0-1760-16,-2 1-336 0,22-8-80 16,-16 4-16-16</inkml:trace>
  <inkml:trace contextRef="#ctx0" brushRef="#br0" timeOffset="63468.64">16001 17547 35935 0,'0'0'3200'0,"-10"13"-2560"0,2 3-512 0,0 7-128 15,2 11 944-15,0 7 160 0,-2 9 48 0,1 6 0 16,-2 7-1152-16,0 1 0 0,0 6-240 0,0 7 48 16,-3 4 192-16,2 2 128 0,0 1 0 0,-1 2-128 15,-2 0 0-15,-1 3 0 0,-2 0 0 0,-1-7 0 16,-1-6-544 0,0-6-16-16,1-9 0 0,0-4 0 0,1-4-1520 15,3-3-304-15,0-7-64 0,2 0-7200 0,1-4-1424 0</inkml:trace>
  <inkml:trace contextRef="#ctx0" brushRef="#br0" timeOffset="64098.58">10803 19663 13823 0,'0'0'608'0,"0"0"128"0,0 0-592 0,0 0-144 0,0 0 0 0,0 0 0 0,0 0 3088 0,18-3 592 16,2 2 112-16,7-2 32 0,6 1-3136 0,5-1-688 16,7-2 0-16,2 2 0 0,1-3 0 0,6 0 128 15,0-3 16-15,6 4 0 0,5-4 32 0,7 3 0 16,8 1 0-16,2 0 0 0,-2 2-16 0,6 3 0 16,4 3 0-16,10 2 0 0,5 0 96 0,2 6 32 15,1-1 0-15,8 4 0 0,9 3 128 0,2 1 32 16,-2 0 0-16,9-2 0 0,4 1-128 0,-1-5-32 15,-3 0 0-15,3-2 0 0,5-5 112 0,-4-4 32 0,-7-1 0 16,3 0 0-16,8-1 144 0,-4 0 16 0,-4-1 16 16,-1 1 0-16,4 0-176 0,-6 1-48 0,-7 0 0 15,0 0 0-15,1 0-160 0,-8 1-32 0,-11 0-16 0,-3 2 0 16,2-3-176-16,-9 1-224 0,-6 2 48 0,-7-2 16 31,-8 0-1504-31,-6-1-288 0,-4 0-64 0,-4 0-12768 0</inkml:trace>
  <inkml:trace contextRef="#ctx0" brushRef="#br0" timeOffset="64782.77">11313 20030 28559 0,'0'0'1264'0,"-9"-4"272"0,0-3-1232 0,3 0-304 0,1 2 0 0,1-2 0 0,0 0 0 16,2-2 0-16,2 9-128 0,-3-7 128 0,-1-2-176 0,2 3 176 15,-2-1-192-15,0 0 192 0,-2 1 0 0,1 4 0 16,-2-1 128-16,-2 2-128 0,-1 2 320 0,-1 2-16 16,-2 3-16-16,0 6 0 0,-1 0-160 0,-1 4-128 15,-1 5 144-15,-1 2-144 0,1 4 128 0,-1 5-128 16,0 5 0-16,0 3 144 0,-4 1 16 0,2 0 0 16,1 4 0-16,3-3 0 0,1-1 32 0,5 0 0 15,2-2 0-15,2-2 0 0,3-3-192 0,5-1 0 16,2-1 0-16,3 0 128 0,-1-2-128 0,3-3 0 15,2 0 0-15,2-3 0 0,2 1-128 0,2-2-64 16,0 0-16-16,-2-3 0 16,1-1-432-16,1-3-96 0,2-4-16 0</inkml:trace>
  <inkml:trace contextRef="#ctx0" brushRef="#br0" timeOffset="65124.95">12147 20209 31391 0,'0'0'1392'0,"-9"-1"272"0,-4-4-1328 0,3 0-336 0,2 2 0 0,8 3 0 0,-7-2-176 0,7 2-96 15,0 0-32-15,-8 2 0 0,2 4-48 0,-2 1-16 16,2-1 0-16,-3 7 0 0,-1 4 96 0,-2 3 16 16,-2 5 0-16,-1 5 0 0,-3 3 256 0,1 1-192 15,-3 3 192-15,4 0-160 0,1 3 160 0,3-1 176 16,2-4-48-16,1 1 0 0,3-1 224 0,1-2 32 16,0-2 16-16,3-2 0 0,2-5-160 0,2 0-48 15,0-2 0-15,1 0 0 0,1-5-416 0,2-3-96 16,0-1 0-16,4 0-16 15,2-4-1200-15,-2 0-256 0,-10-9-32 0</inkml:trace>
  <inkml:trace contextRef="#ctx0" brushRef="#br0" timeOffset="65353.28">11771 20548 13823 0,'0'0'1216'0,"-8"6"-960"0,0 0-256 0,-1-1 0 16,9-5 5088-16,0 0 976 0,0 0 192 0,0 0 32 15,0 0-5248-15,12 7-1040 0,3 0-224 0,3-2-32 16,5-2-64-16,4-2-16 0,2-1 0 0,5-1 0 31,2 0-112-31,2-1-32 0,2 0 0 0,1-1 0 0,-4 2-384 0,-1-3-80 0,-3-1-16 16</inkml:trace>
  <inkml:trace contextRef="#ctx0" brushRef="#br0" timeOffset="65581.81">12665 20596 35711 0,'0'0'1584'15,"0"0"320"-15,0 0-1520 0,14 5-384 0,-1-3 0 0,2 2 0 16,3 0-256-16,3 0-128 0,0-2-32 0,5-2 0 16,-4-1-368-16,4-1-80 0,-1-3-16 0</inkml:trace>
  <inkml:trace contextRef="#ctx0" brushRef="#br0" timeOffset="65833.17">13668 20558 19343 0,'-11'9'1728'0,"0"-3"-1392"0,-2 0-336 0,1 1 0 0,2 5 4496 0,3 1 832 15,1 5 176-15,1 3 16 16,-1 1-5200-16,4-2-1024 0,0 1-224 0,2 0-32 16,-1 0-1408-16,4-1-256 0,-2-5-64 0</inkml:trace>
  <inkml:trace contextRef="#ctx0" brushRef="#br0" timeOffset="66238.81">13874 20300 18431 0,'0'0'1632'0,"0"0"-1312"16,0 0-320-16,0 0 0 0,12 6 1920 0,0 3 304 0,2-1 64 0,3 3 16 15,1-2-2080-15,0 1-416 0,1 3-64 0,1-2-32 0,0 3 288 0,2 1 0 16,-3 2 0-16,1 1 0 0,1 0 0 0,-1 3 0 16,-1 3 192-16,-1 3-48 0,-3-3 416 15,-2 4 80-15,-4 0 0 0,-3 3 16 0,-2 0-144 0,-2 0-48 16,-2-4 0-16,-3 4 0 0,-8 1-64 0,-3-1-16 16,-1 0 0-16,-6 1 0 0,-2 0-224 15,-3-5-160-15,1-1 192 0,1-4-192 16,-2-2-928-16,6-3-288 0,0-2-64 0</inkml:trace>
  <inkml:trace contextRef="#ctx0" brushRef="#br0" timeOffset="66784.55">14931 20143 6447 0,'0'0'272'0,"-9"2"80"16,-4-2-352-16,0 0 0 0,-1 0 0 0,2 3 0 0,-1 1 5536 0,-1 1 1040 16,1 7 208-16,-5 0 32 15,1 6-6032-15,-5 8-1200 0,-1 0-240 0,-4 7-48 16,-2 4-80-16,1 3-16 0,2-1 0 0,-1 2 0 0,0 2 512 0,4 1 96 0,4-3 32 0,1 1 0 16,3 0 624-16,2-4 128 0,6-2 32 0,3-2 0 15,3-5-64-15,3 2-16 0,3-3 0 0,3-2 0 16,1 0-544-16,2-3-256 0,3-3 32 0,4-1 0 31,2-1-192-31,3-4-32 0,5-5-16 0,2 0 0 16,1-4-1824-16,2-3-352 0,12-3-80 0,-8-5-16 0</inkml:trace>
  <inkml:trace contextRef="#ctx0" brushRef="#br0" timeOffset="67119.12">15500 20232 19343 0,'0'0'1728'0,"-10"3"-1392"15,1 1-336-15,9-4 0 0,0 0 3808 0,-9 5 688 16,3 0 144-16,1 4 32 15,-2 0-4416-15,4 3-896 0,-3 2-160 0,0 4-32 0,-3 1 416 0,-2 3 96 16,1 4 0-16,-6 4 16 0,-1 1 304 0,-1 4 0 16,0 3 0-16,-2 3 0 0,-2 3 224 0,3-1 48 15,1 3 16-15,3-3 0 0,1 0-160 0,4-1-128 0,2-5 192 0,4-2-192 16,3-2 160-16,2-8-160 16,4-3 128-16,2-2-128 0,0-2 0 0,4-3 0 0,1-1 0 15,3-1 0 1,1-7-464-16,0-1-32 0,1 0 0 0,1-5 0 15,1-5-1936-15,0-2-384 0</inkml:trace>
  <inkml:trace contextRef="#ctx0" brushRef="#br0" timeOffset="67327.21">15065 20677 15663 0,'0'0'1392'0,"0"0"-1120"0,0 0-272 0,0 0 0 16,3 10 5568-16,-3-10 1072 0,10 7 208 0,5-1 32 16,6 0-5872-16,4-2-1184 15,4-1-224-15,7-2-48 0,3-2-96 0,-1-2-16 0,1-1 0 0,-3-5 0 16,0 2-656-16,-3-3-128 0,-1 1-16 16</inkml:trace>
  <inkml:trace contextRef="#ctx0" brushRef="#br0" timeOffset="67566.59">16067 20494 26719 0,'-8'15'1184'0,"2"-7"240"15,-3 3-1136-15,-1 0-288 0,1-1 0 0,0 6 0 0,-1 2 2864 0,1 2 512 0,-1 8 96 0,0-1 32 32,-2 6-3504-32,0-2-768 0,0-1-112 0,1 1-16 15,-1-1-1152-15,1-4-208 0,-1-1-48 0,2-3-16 16,0-5 912-16,0 1 176 0,0-1 32 0,10-17 16 0</inkml:trace>
  <inkml:trace contextRef="#ctx0" brushRef="#br0" timeOffset="67918.56">15772 20635 2751 0,'0'0'128'0,"-8"5"16"0,0 0-144 0,8-5 0 16,-11 4 0-16,11-4 0 0,0 0 6416 0,0 0 1264 16,0 0 240-16,0 0 48 0,0 0-6560 0,0 0-1408 0,0 0 0 0,13 4-256 15,2-3 256-15,2 1 0 0,2-2 0 0,4 0 0 16,-2-2 560-16,5 2 0 0,2-1 0 15,4 0 0-15,-2-1-224 0,4 1-32 0,2-3-16 0,2 2 0 16,3-1-288-16,2 1-304 0,5-1 64 16,-1-1 16-1,-3 1-1632-15,-2-1-320 0,-4 0-64 0</inkml:trace>
  <inkml:trace contextRef="#ctx0" brushRef="#br0" timeOffset="68536.07">16985 20062 23039 0,'0'0'2048'0,"0"0"-1648"0,0 0-400 0,0 0 0 16,0 0 1840-16,0 0 272 0,0 0 64 0,0 0 16 15,0 0-1696-15,-4 13-352 0,1 2-144 0,1 3 128 0,-6 2 96 0,1 7 16 16,-1-1 0-16,-1 7 0 0,-2 4 176 0,-2 5 32 16,0 3 16-16,-1 4 0 0,-1-2-80 0,0-1 0 15,1 2-16-15,2-2 0 0,1 0-240 0,-2-3-128 16,4-1 160-16,0-1-160 0,2-3-224 15,2-2-144-15,1-5-16 0,4-8-16 16,0-4-336-16,0-19-64 0,5 18-16 0</inkml:trace>
  <inkml:trace contextRef="#ctx0" brushRef="#br0" timeOffset="68880.2">17524 19851 30399 0,'0'0'2704'16,"0"0"-2160"-16,11 5-544 0,3 5 0 0,3 2 704 0,2 4 16 0,0 3 16 0,1 4 0 16,0 0-736-16,1 4-128 0,-1-1-48 0,2 7 0 15,-1 2 176-15,-2 3 0 0,-3-1 0 0,-4 6-128 16,0 3 304-16,-3-3 64 0,-3 4 16 0,-5-3 0 0,-3 2 48 16,-5-3 16-16,-3 1 0 0,-2-5 0 0,-4-1-320 15,0-2 160-15,-1-4-160 0,-2 1 128 0,-1-7-128 0,-4 1-272 16,-4-2 64-16,1-6 16 15,2-5-1120-15,-2-3-224 16,-1-6-32-16</inkml:trace>
  <inkml:trace contextRef="#ctx0" brushRef="#br0" timeOffset="69453.46">15838 19634 27759 0,'0'0'1216'0,"0"0"272"0,0 0-1184 0,0 0-304 0,0 0 0 0,0 0 0 0,0 0 592 0,14 2 64 16,1-2 16-16,3 0 0 0,1 0-544 0,5 0-128 16,3-1 0-16,7-2 0 0,2-3 224 0,5 1 16 15,3-1 0-15,7-3 0 0,5 1 160 0,1-2 48 16,2 2 0-16,-1-3 0 0,2 1 64 0,2-1 32 16,-1 5 0-16,7-3 0 0,3 3-64 0,-1-4-16 15,-2 2 0-15,0-1 0 0,-1 3-48 0,2 2-16 16,1-2 0-16,1 2 0 0,4 0-112 0,-3-1-32 15,-3 0 0-15,-3 2 0 0,-2 2-256 0,-1 1 0 0,-1 1-128 16,1 1 128-16,-1 0-160 0,-2 2 160 0,-4-2-160 0,-4 1 160 31,-4-2-448-31,-1 3 16 0,0-1 0 0,-6 2 0 16,-2-1-400-16,1-2-96 0,-1 1-16 0,0 0 0 16,2 1-2064-16,-3-1-432 0,12-1-80 0,-12 1-7664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6:43:05.96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1205 4710 12895 0,'-20'3'1152'0,"4"8"-928"0,4-3-224 0,2 9 0 0,2 10 1792 0,2 2 320 0,-1 4 64 0,3 3 16 0,1 2-1360 0,-1 5-256 15,0-1-64-15,0 7-16 0,-1-2 64 0,1 2 16 16,-2 3 0-16,0 5 0 0,0 8-256 0,0-4-32 16,0 3-16-16,-2-4 0 0,-1-2-272 0,3-7 128 15,1-7-128-15,-2-8 0 0,0-8 176 0,0-4-176 16,2-6 160-16,0-7-160 0,0-3 176 0,5-8-176 15,-7-1 192-15,-4-7-192 0,-1-3 352 0,-1-11-32 0,-1-3-16 16,4-7 0-16,0-8-128 0,1-2-32 0,0-6 0 0,4-3 0 16,-3-1-144-16,4-5 192 0,2-4-192 0,4-3 192 15,3 5-192-15,4-4 128 0,4 5-128 0,2 1 128 16,3 2-128-16,4 2 0 0,3 2 0 0,3 0 0 16,0 3 0-16,3 4 0 0,2 4 128 0,2 4-128 15,3 2 0-15,0 5 128 0,3 5-128 0,1 3 0 16,0 3 0-16,-1 7 0 0,1 2 0 0,-3 8 0 15,-2 7 0-15,-5 3 0 0,-7 8-128 0,-3 3 128 16,-4 7-240-16,-5-2 32 0,-4 3 0 0,-4-3 0 16,-5 3 64-16,-3-2 16 0,-5 0 0 0,-5 0 0 15,-3 2 128-15,-10-1 0 0,-9 4 0 0,-7-4 0 16,-5 0 192-16,-3-4-48 0,1-2 0 0,0 1 0 0,5-7-16 16,6-2-128-16,6-2 192 0,5-6-64 15,6-1-128-15,4-4-144 0,4-1 144 0</inkml:trace>
  <inkml:trace contextRef="#ctx0" brushRef="#br0" timeOffset="338.64">2658 3713 22111 0,'0'0'1968'16,"0"0"-1584"-16,0 0-384 0,0 0 0 0,-6 13 176 0,-3 5-48 0,-4 1-128 0,-2 1 192 16,-2 1-32-16,-4 3-16 0,-5 0 0 0,-4 7 0 15,-5 4 432-15,1 6 64 0,-2 8 32 0,2 6 0 16,0 2-224-16,-2 9-32 0,-1 4-16 0,4 3 0 15,4 0-272-15,1 2-128 0,3 0 0 0,4-1 128 16,6-4-128-16,1-4 0 0,1-6 0 0,4-6 0 16,3-3 0-16,5-2 0 0,0-6 0 0,3-4 0 31,4-3-560-31,5-7 16 0,1-5 0 0,2-1-7104 0,0-5-1424 0</inkml:trace>
  <inkml:trace contextRef="#ctx0" brushRef="#br0" timeOffset="602.3">3241 3989 23039 0,'-11'2'2048'0,"11"-2"-1648"16,-8 12-400-16,1 11 0 0,-1 4 576 0,0 10 48 15,1 8 0-15,-2 1 0 0,0 5-288 0,-5 4-48 16,-3 3-16-16,-2 2 0 0,-2 1 192 0,-3 5 48 16,-2 4 0-16,2 1 0 0,4 2-224 0,2-1-32 15,3-1-16-15,5-2 0 0,1-6-112 0,2-4 0 0,3-11-128 16,4-2 192 0,3-8-1632-16,1-5-336 0,1-2-64 0</inkml:trace>
  <inkml:trace contextRef="#ctx0" brushRef="#br0" timeOffset="802.55">2649 4837 23951 0,'-6'-4'2128'0,"2"-3"-1696"0,5 0-432 0,5 2 0 15,6-1 960-15,6 1 96 0,3 0 32 0,7-5 0 0,8 1-496 16,6-4-80-16,4 1-32 0,7 4 0 0,7-4-16 0,2 6 0 15,2-3 0-15,-1 5 0 0,-1 0-320 0,-1 3-144 16,0-2 128-16,2 2-128 16,0 1-1280-16,0-1-320 0,-4 0-80 0</inkml:trace>
  <inkml:trace contextRef="#ctx0" brushRef="#br0" timeOffset="1117.99">4232 3838 30399 0,'0'0'2704'0,"0"0"-2160"0,0 0-544 0,15 9 0 16,-1 2 0-16,4 6 0 0,1 1 0 0,2 3 0 15,2 2 240-15,0 3 32 0,0 5 16 0,1 6 0 16,-1 4-96-16,0 7-32 0,-2 6 0 0,1 5 0 15,-3 6-160-15,-2 6 160 0,-3 2-160 0,-8 0 160 16,-2 4-160-16,-5-4 0 0,-6-3 0 0,-2-4 0 16,-2-1 0-16,-7-4-192 0,-4-3 32 0,-3-4 16 15,-6-3 144-15,-2-3-208 0,-3-6 80 0,-3 1 128 16,0-3-320-16,0-6 48 0,-1-5 16 0,2-3 0 16,3-8-448-1,7-6-96-15,2-5-16 0,6-5-11856 0</inkml:trace>
  <inkml:trace contextRef="#ctx0" brushRef="#br0" timeOffset="1364.5">5156 5049 27071 0,'0'0'1200'0,"0"0"240"0,14 0-1152 0,6 0-288 0,5 0 0 16,3-1 0-16,0-1 560 0,4-1 48 15,2-1 16-15,3 0 0 0,1 1-48 0,2-1-16 0,-1-1 0 16,2 1 0-16,1-1-432 0,0 3-128 0,1 1 0 0,-5 2 0 31,-2-1-1808-31,-6 2-480 0,-6 0-80 0</inkml:trace>
  <inkml:trace contextRef="#ctx0" brushRef="#br0" timeOffset="1524.22">5445 5373 27695 0,'-15'3'1216'0,"15"-3"272"0,0 0-1184 0,0 0-304 0,0 0 0 0,4 14 0 16,2-1 656-16,6-7 80 0,2 3 16 0,4-4 0 16,2-2 96-16,4-1 32 0,3 1 0 0,6-5 0 15,4-3-368-15,7 0-80 0,6-5-16 0,-1 1 0 16,1-5-1344-1,2-1-272-15,0-2-48 0,2-2-16 0</inkml:trace>
  <inkml:trace contextRef="#ctx0" brushRef="#br0" timeOffset="2474.67">10847 3715 21135 0,'0'0'928'0,"2"-8"208"0,2-2-912 0,-4 10-224 0,6-6 0 0,-6 6 0 0,0 0 640 0,0 0 64 16,0 0 32-16,9-2 0 0,-9 2 48 0,0 0 16 16,0 0 0-16,0 0 0 0,3 14-592 0,-5 7-208 15,-1 0 144-15,-4 8-144 0,-2 2 128 0,-2 7-128 16,-2 7 0-16,-5 4 128 0,-2 7-128 0,2 4 0 15,-1 8 144-15,-1 6-144 0,-2 5 0 0,2 0 0 16,1 5 0-16,4-7 0 0,3-2 0 0,5-7 128 16,3-7-128-16,4-9 0 0,4-7 0 0,3-6 0 0,3-5 0 15,4-7 0-15,3-2-256 0,1-7 16 0,-1-4 16 0,1-5 0 32,1-4-1632-32,0-4-336 0</inkml:trace>
  <inkml:trace contextRef="#ctx0" brushRef="#br0" timeOffset="2691.07">10301 4231 30927 0,'-1'-15'1360'0,"5"8"304"0,2 1-1344 0,9-1-320 0,3 2 0 0,8 3 0 16,5-1 192-16,5-1-16 0,2-1-16 0,3 2 0 15,-1-6 256-15,6 1 48 0,4 2 16 0,3-3 0 0,2 2-480 0,5-1-128 16,3 0-16-16,2-5 0 16,-2 2-2368-1,-2-3-480-15,18-10-80 0,-18 3-32 0</inkml:trace>
  <inkml:trace contextRef="#ctx0" brushRef="#br0" timeOffset="3136.08">12260 3162 33167 0,'1'-9'2944'0,"4"-1"-2352"0,4 3-464 0,4 5-128 31,2-1-512-31,2-1-128 0,1 4-32 0,1 3 0 0,0-3 672 0,0 3 0 0,0-1 0 0,0 2 128 16,-1 5-128-16,-1-2 128 0,-3 6-128 0,-2 0 128 31,-4 2-512-31,-3 3-112 0,-5 2-16 0,-3 2 0 16,-3-3-32-16,-3-1-16 0,-5-2 0 0,0 0 0 0,0 0 336 0,-1-2 64 0,-2 0 16 0,4-3 0 16,-1-2 144-16,2 3 0 0,2-3 160 0,4 2-160 15,6-11 384-15,2-171-32 0,5 364 0 0,6-181 0 16,2-3 80-16,11 3 16 0,5 2 0 0,6-2 0 15,4 5-208-15,2 1-48 0,2 1 0 0,-3 2 0 16,0 1-192-16,-4-2-128 0,-1 2 128 0,-3 1-208 16,-4 1-336-16,-3-2-64 15,-4 2-16-15,-4-3 0 0,-2-5-16 0,-7-2 0 16,-4 0 0-16,-5 0 0 0,-4-4 432 0,-8 0 80 0,-5-2 128 0,-1 2-208 0,-8-1 208 0,-2 1 128 16,-2 1 0-16,-1 1-128 0,-4-1 208 0,-1-1-64 15,-2 3-16-15,-5 1 0 16,-2-1-1552-16,-1-3-320 0</inkml:trace>
  <inkml:trace contextRef="#ctx0" brushRef="#br0" timeOffset="3651.84">8472 5244 6447 0,'0'0'272'0,"0"0"80"0,9-7-352 0,2 4 0 0,2 0 0 0,0 1 0 0,5 2 3136 0,2 1 544 16,3 0 112-16,5-1 32 0,4 0-2160 0,4 0-448 15,5-2-64-15,6 2-32 0,9-2-368 0,6 2-80 16,6 2-16-16,4-4 0 0,7 2-272 0,9-1-64 15,8 0-16-15,6-2 0 0,2-2-96 0,7 3-16 16,6 0 0-16,5 1 0 0,4 0 16 0,8 0 0 16,6 1 0-16,4 2 0 0,-1 2 48 0,10 0 16 15,7 1 0-15,0-3 0 0,-2 1-16 0,3-2 0 16,5 0 0-16,3 1 0 0,2-1-96 0,-2-1-32 16,-6 1 0-16,4-2 0 0,0-2-128 0,0 1 128 0,-2-1-128 15,-7 3 128-15,-7 0-128 0,-5 0-176 16,-1 2 48-16,-10 0 0 15,-12-1-1680-15,-8 2-336 0</inkml:trace>
  <inkml:trace contextRef="#ctx0" brushRef="#br0" timeOffset="4278.07">8636 5554 24879 0,'-6'-13'2208'0,"1"7"-1760"0,-1 1-448 0,6 5 0 15,0 0 192-15,0 0-32 0,-10-4-16 0,1-1 0 16,1 1 480-16,-1 2 80 0,0 2 32 0,-3 2 0 15,0 2-304-15,-4 4-64 0,0 0-16 0,-5 8 0 16,-4 3-352-16,-7 7 0 0,-5 1 0 0,-5 7 0 16,-2 5 0-16,-1 5 0 0,2 2 0 0,-2 3 0 15,-3 4 0-15,3 5 0 0,-4 6 0 0,1 4 0 16,-1-2 0-16,0 8-128 0,2 4 128 0,5-5-128 0,2-2 128 16,9-2 0-16,3-4 0 0,8-3 0 0,5-8 0 15,4-5 0-15,5-3 0 0,3 0 0 0,6-4 0 16,1-4-128-16,6-5 128 0,1-3 0 15,3-6-1440-15,4-3-208 0,6-5-32 16</inkml:trace>
  <inkml:trace contextRef="#ctx0" brushRef="#br0" timeOffset="4599.57">9108 5858 31327 0,'-14'-9'1392'0,"6"4"272"0,8 5-1328 0,-9 4-336 0,-1 2 0 0,1 3 0 16,0 6-144-16,-1 3-112 0,-1 5 0 0,-3 1-16 15,-3 3 272-15,-2 4 128 0,-3 6-128 0,1 6 192 16,-1 1-192-16,-2 5 0 0,-1 2 128 0,0 2-128 15,4 1 0-15,0-2 0 0,4-2-144 0,3 0 144 16,5 0-224-16,2 1 48 0,2-4 16 0,2-1 0 16,0-3-112-16,2-1-32 0,2-4 0 0,2-1 0 15,-1 0-400-15,2-4-64 16,-2-3-32-16,5-6 0 0,-1-6-416 0,-1 0-96 16,2-7-16-16,-1-4-5584 0,-6-7-1136 0</inkml:trace>
  <inkml:trace contextRef="#ctx0" brushRef="#br0" timeOffset="4792.17">8379 6592 23039 0,'-12'-8'1024'0,"12"8"192"0,-4-9-960 0,4 9-256 16,4-8 0-16,6 0 0 0,4 2 1392 0,5 0 224 15,4-4 48-15,5 3 16 0,3-3-880 0,6 2-176 16,5-2-48-16,6 4 0 0,3-3-320 0,7 3-80 15,4-1-16-15,-1 1 0 16,-3 0-1280-16,-4 0-256 0,-6 0-48 0,-5 2-11248 0</inkml:trace>
  <inkml:trace contextRef="#ctx0" brushRef="#br0" timeOffset="4998.28">9453 6511 28559 0,'0'0'2544'0,"0"0"-2032"0,0 0-512 0,11-2 0 15,1 2 800-15,2 2 64 0,1-1 16 0,3-1 0 16,1-3-304-16,3-3-64 0,1 1-16 0,2 3 0 16,2-2-272-16,0-2-48 0,1 3-16 0,-2 1 0 15,0-1-2160-15,-1 0-432 0,-3 1-96 16</inkml:trace>
  <inkml:trace contextRef="#ctx0" brushRef="#br0" timeOffset="5284.75">10187 6015 8287 0,'-9'-1'736'0,"0"1"-592"0,9 0-144 0,-9 13 0 16,1 1 4960-16,1 9 960 0,-1 2 192 15,2 4 32-15,-2-180-4768 0,3 365-960 0,0-183-192 0,0 4-32 16,0 2 0-16,1 1 16 0,2 0 0 0,0-3 0 16,4-4-208-16,1-4 0 0,2-2 0 0,4-5 0 15,2-3 0-15,2-3-240 0,5-5 32 0,4-3 0 31,2-6-368-31,3-5-64 0,1-1 0 0,5 1-16 16,0-6-2080-16,5 0-400 0</inkml:trace>
  <inkml:trace contextRef="#ctx0" brushRef="#br0" timeOffset="5537.4">10609 6067 26719 0,'-9'-7'1184'0,"9"7"240"0,-9-1-1136 0,9 1-288 0,0 0 0 0,-6 10 0 0,-1 5 1296 0,1 3 208 15,0 2 32-15,-2 4 16 0,0 6-832 0,-1 3-160 16,-1 5-48-16,-1 9 0 0,-2 4-160 0,0 7-32 16,1 1-16-16,-1 5 0 0,-2 1-304 0,-1 3 0 15,1 0 0-15,1 2 0 0,2 3-256 0,-4-9 32 16,1-3 16-16,2-7 0 15,4-7-720-15,3-7-144 0,1-8-16 0,1-6-8432 16,3-6-1680-16</inkml:trace>
  <inkml:trace contextRef="#ctx0" brushRef="#br0" timeOffset="5959.63">11078 5564 23727 0,'0'0'1040'0,"0"0"240"0,0 0-1024 0,0 0-256 0,0 0 0 0,11 8 0 0,2 1 256 0,1-2 0 15,1 3 0-15,2-1 0 0,2 3 368 0,2 2 80 16,4 0 0-16,0 4 16 0,0 1-320 0,1 6-64 16,2 0-16-16,0 9 0 0,1 2-128 0,0 9-48 15,-1-1 0-15,0 8 0 0,0 4-16 0,-8 8-128 16,-2 5 192-16,-4 3-64 0,-4 3 96 0,-4 1 16 15,-8-1 0-15,-5 2 0 0,-6-4 0 0,-5-3 0 16,-6-6 0-16,-3-1 0 0,-3-3 112 0,-6-5 32 16,-2-4 0-16,1-11 0 0,-1-2-80 0,1-6-16 15,2-3 0-15,3-7 0 16,4-4-1184-16,1-6-256 0,2-4-32 0</inkml:trace>
  <inkml:trace contextRef="#ctx0" brushRef="#br0" timeOffset="6388.56">12682 5705 23039 0,'0'0'2048'0,"-5"-9"-1648"0,0 4-400 0,5 5 0 0,0 0 896 0,0 0 80 16,-9-5 32-16,0 0 0 0,0 3-304 0,-1 0-48 15,-1 1-16-15,-3 4 0 0,-3 2-256 0,-3 4-48 16,-6 3-16-16,-3 6 0 0,-4 5-320 0,-1 7 0 15,-2 3 0-15,-1 9 0 0,-1 0 0 0,1 7 0 16,2 1 0-16,3 8 0 0,1 1 0 0,1 8 128 16,-1 4-128-16,2 0 176 0,1 0-176 0,3-2 0 0,2-4 0 15,5-1 128-15,4-3-128 0,4-3 0 16,4-8 0-16,3 0 0 0,6 0 0 0,0-7 0 0,4-1 0 0,3-9 128 16,4-9-128-16,4-1 0 0,1-5 0 0,4-3 0 31,2-2-320-31,2-8-112 0,-1-7-16 0,6-4-8336 0,2-7-1680 15</inkml:trace>
  <inkml:trace contextRef="#ctx0" brushRef="#br0" timeOffset="6676.5">13244 5770 30927 0,'-9'-8'1360'0,"9"8"304"0,0 0-1344 0,-8 4-320 0,1 6 0 0,0 2 0 0,-2 2 0 0,-1 4 0 15,-1 3 0-15,-4 10 0 0,-3 2 320 0,-6 4 0 16,-3 3 0-16,-1 9 0 0,0 3-128 0,1 2-48 16,2 6 0-16,2 1 0 0,1-1-144 0,3-3 0 15,4 2 0-15,2-6 0 0,4-2 0 0,4-3 0 16,3-5 0-16,3-2 0 0,2-8 0 0,2 0-144 15,2-2 0-15,4-6 0 0,1-2-176 0,4-2-48 16,0-4 0-16,4-3 0 16,2-5-1824-16,2-3-368 0</inkml:trace>
  <inkml:trace contextRef="#ctx0" brushRef="#br0" timeOffset="6880.48">12570 6495 34607 0,'-20'-16'1536'0,"12"6"320"0,3 3-1488 0,5-2-368 0,5 0 0 0,5 5 0 15,6-2 160-15,4-1-32 0,5 0-128 0,6-5 192 16,2-3 256-16,4 1 32 0,3 1 16 0,9 0 0 16,0 3-368-16,6 1-128 0,3-1 0 0,3 0 144 31,2-5-1776-31,-2-2-352 0,-9 3-80 0,-1 0-16 0</inkml:trace>
  <inkml:trace contextRef="#ctx0" brushRef="#br0" timeOffset="7093.58">13972 5991 22111 0,'0'0'1968'0,"-7"12"-1584"15,1 4-384-15,1 7 0 0,0 8 1760 0,-1 3 272 16,-3 1 48-16,0 4 16 0,-1-1-1072 0,0 4-192 0,0 0-64 16,-2 5 0-16,0 0-320 0,-2 2-80 0,-2 3-16 15,1 4 0 1,-2 1-1328-16,2-3-272 0,-1-6-48 0,0-2-7904 16,1-4-1568-16</inkml:trace>
  <inkml:trace contextRef="#ctx0" brushRef="#br0" timeOffset="7317.06">13227 6495 15663 0,'-3'-12'1392'0,"1"4"-1120"0,5 0-272 0,4 1 0 15,6 2 4480-15,5-1 848 0,4 1 176 0,4 0 16 16,5-2-4032-16,3 1-800 0,4 1-176 0,5-3-16 15,4 1-96-15,6-1-16 0,1 0 0 0,0-1 0 0,-5-1-624 16,1-1-128-16,-2 3-16 0,-3-1-16 31,-4 2-2976-31,-2-2-592 0</inkml:trace>
  <inkml:trace contextRef="#ctx0" brushRef="#br0" timeOffset="7621.32">14533 5999 25791 0,'0'0'2304'0,"-7"10"-1856"0,1 0-448 0,2 9 0 16,0 8 1472-16,1 2 208 0,-2 5 48 0,-1 1 0 15,1-2-848-15,-1 5-176 0,0 5-16 0,-2-1-16 16,-1 6-464-16,0-1-80 0,-5 6-128 0,0-1 176 31,-1 0-480-31,-2-1-80 0,-2-3-32 0,0-1 0 0,0 0-2288 16,3-6-464-16</inkml:trace>
  <inkml:trace contextRef="#ctx0" brushRef="#br0" timeOffset="7964.28">14805 5329 2751 0,'0'0'128'0,"12"3"16"0,1 2-144 0,6 7 0 16,7 5 0-16,4 6 0 0,3 6 5392 0,0 3 1056 0,2 2 208 0,-1 3 32 16,0 5-5200-16,1 0-1040 0,-1 4-192 0,-2 3-64 15,-4 6 0-15,-3 7-16 0,-5 2 0 16,-3-1 0-16,-7 3 16 0,-6-1 16 0,-5 1 0 0,-8 3 0 15,-4 1-208-15,-5-4 176 0,-5 0-176 0,-3-4 160 16,-6-6-16-16,-1-1 0 16,-3-3 0-16,-1-6 0 0,-2-3-144 0,-2-4 128 15,2-4-128-15,1-2 128 0,1 0-336 0,3-8-80 0,2-3-16 0,4-7-8400 16,1-2-1696-16</inkml:trace>
  <inkml:trace contextRef="#ctx0" brushRef="#br0" timeOffset="8271.29">15907 5208 24879 0,'0'0'2208'0,"0"0"-1760"0,-9-1-448 0,1 6 0 0,-1 9 1552 0,-2 5 240 16,-4 7 32-16,-6 8 16 0,-4 3-1392 0,-4 7-256 16,-3 1-64-16,-1 4-128 0,-4 3 192 0,1 6-192 15,1 5 192-15,-1 6-192 0,1 3 0 0,-1 4 0 16,1-1-160-16,0 0 160 0,3 0-304 0,4-1 64 16,3-6 16-16,5-5 0 0,2-7-48 0,6-5-16 0,4-8 0 15,5-5 0-15,3-5-80 0,6-2-16 16,5-6 0-16,3-2 0 15,2-4-1296-15,2-7-272 0,3-4-48 0,5-8-16 0</inkml:trace>
  <inkml:trace contextRef="#ctx0" brushRef="#br0" timeOffset="8564.39">16588 5248 33279 0,'0'0'1472'0,"0"0"320"0,0 0-1440 0,-9 12-352 0,0 1 0 0,0 9 0 16,-1 3 0-16,0 7 0 0,-1 2 0 0,-3 6 0 0,-2 7 0 0,-1 3 144 16,-1 10 0-16,0 2 0 0,-1 6-144 0,0 3 0 15,0 4 0-15,-1-1 0 16,-2-4 0-16,4-4-272 0,0-5 64 0,4-3 16 0,4-3-64 0,4-8 0 15,3-1 0-15,3-9 0 0,3-8-80 0,3-5-32 16,3-5 0-16,3-2 0 16,-1-5-448-16,-1-5-80 0,2-5-32 0,-2-6-7616 15,-1-5-1520-15</inkml:trace>
  <inkml:trace contextRef="#ctx0" brushRef="#br0" timeOffset="8753.1">15897 5996 26719 0,'0'0'1184'0,"2"-12"240"0,3 0-1136 0,9 1-288 0,8 4 0 0,5 1 0 15,4 2 2496-15,5 3 448 0,2-2 96 0,5 1 16 16,6-5-2032-16,3 1-416 0,1 0-80 0,-1-3-16 16,-2 1-512-16,-2-2-176 0,-3 2 0 0,-3 2 0 31,-7 2-3088-31,-2 2-640 0,5-8-112 0,-10-2-16 0</inkml:trace>
  <inkml:trace contextRef="#ctx0" brushRef="#br0" timeOffset="8960.12">17033 6046 33167 0,'0'0'1472'0,"8"-9"304"0,3 4-1424 0,8 2-352 16,7 3 0-16,4 2 0 0,3-1 1600 0,4-1 256 16,5-3 64-16,1 1 0 0,2-5-1600 0,-2 1-320 15,-1 0 0-15,-1-3-128 16,-2 4-2592-16,-3-3-512 0</inkml:trace>
  <inkml:trace contextRef="#ctx0" brushRef="#br0" timeOffset="9287.35">18213 5607 23039 0,'0'0'2048'0,"0"0"-1648"0,0 0-400 0,-5 14 0 0,2 4 1824 0,-1 4 288 15,-1 8 48-15,-2 3 16 16,-4 4-1456-16,0 3-272 0,-3 1-64 0,0 8-16 0,-3 2-128 0,0 2-32 16,-2 2 0-16,-3 2 0 0,-2 1-480 0,-2 6-112 15,-2 2 0-15,-2-5-9152 16,-4-6-1808-16</inkml:trace>
  <inkml:trace contextRef="#ctx0" brushRef="#br0" timeOffset="9608.07">18481 5014 29887 0,'8'-14'1328'0,"2"6"272"0,2-2-1280 15,9 6-320-15,2 3 0 0,2 5 0 0,2 2 0 0,2 4 0 0,3 3 0 0,1 3-144 16,1 6 528-16,3 3 96 0,4 9 32 0,-1 5 0 15,1 7-272-15,-5 3-48 0,-5 6-16 0,-3 3 0 16,-5 7-32-16,-1 1 0 0,-6 6 0 0,-2 0 0 16,-5 0 64-16,-4 5 16 0,-3-1 0 0,-4-1 0 15,-3 4 32-15,-2-6 0 0,-6-3 0 0,-1-1 0 0,-3-2-32 16,-3-1 0-16,-4-6 0 0,-3-6 0 0,-2-10-416 16,-3-5-96-16,-2-3-16 0,0-5-9936 15,-3-9-2000-15</inkml:trace>
  <inkml:trace contextRef="#ctx0" brushRef="#br0" timeOffset="10491.04">13230 5044 18191 0,'0'0'800'15,"0"0"176"-15,0 0-784 0,2 14-192 0,1 0 0 0,-3-14 0 0,8 13 432 0,-8-13 32 16,11 9 16-16,3 0 0 0,1-7 192 0,1 2 32 16,1 1 16-16,4-1 0 0,0-1-240 0,3-3-48 15,1 2-16-15,5 1 0 0,3-1-192 0,3-1-32 0,9 2-16 0,4-6 0 16,2 1 64-16,-1-2 16 0,3 2 0 15,1-4 0-15,5-1 16 0,3 2 16 0,4-4 0 16,4 0 0-16,5-5 96 0,1 4 32 0,-3-2 0 0,-1 0 0 16,1 1 256-16,5-1 48 0,6 0 16 0,-1 3 0 15,-3-2-64-15,-2 5-16 0,-1-1 0 0,6 2 0 16,2 0-336-16,-1 0-80 0,-3-3-16 0,-1 3 0 16,-1 1-224-16,0 1 0 0,1 3 0 0,0-4 0 15,0-2 0-15,0-3 0 0,-2 0 0 0,1 4 0 16,1 1 0-16,1 1 0 0,3-2 0 0,-2 0 0 15,-5-4 0-15,0 4 0 0,-2 4 0 0,5-2 0 16,7 1 0-16,-3-2 0 0,-6 0 0 0,0 0 0 16,-3 2 0-16,1-2 0 0,3-1 0 0,-1 2 0 15,-2 1 128-15,-2 1-128 0,-3-2 0 0,-1 0 0 16,-3 0 0-16,4 1 128 0,6 1-128 0,-4 0 0 0,-3-2 0 16,0 3 0-16,-1 2 0 0,-1-2 0 0,1 0 224 15,5 0-48-15,3 0-16 0,-2 0 0 0,-4 0 32 0,-3 1 0 16,-2 1 0-16,-1-2 0 0,-2 0-192 0,0-2 0 15,-1-2 0-15,-4 3 128 0,-7-3-128 0,-4 1 0 16,-2-2 0-16,-6 1 128 0,-6 1-128 16,-2-2 0-16,-6-3 0 0,-3 4 128 0,-3 3-128 15,-5 0 192-15,-4-1-192 0,-10 2 192 0,10-1-192 0,-10 1 160 16,0 0-160-16,0 0 160 16,0 0-512-16,8 6-96 0,-3 6-32 0,0-3-10032 15,-4 2-2016-15</inkml:trace>
  <inkml:trace contextRef="#ctx0" brushRef="#br0" timeOffset="12673.47">21148 4176 35935 0,'-13'-15'3200'0,"2"1"-2560"0,2 2-512 0,2 2-128 0,2 4 832 0,5 6 160 15,0 0 32-15,0 0 0 0,0 0-1024 0,9-3-320 16,3 1 0-16,0-2-11216 16,6 1-2256-16</inkml:trace>
  <inkml:trace contextRef="#ctx0" brushRef="#br0" timeOffset="12869.76">22583 4359 11967 0,'-24'-10'1072'0,"-3"0"-864"16,-2 5-208-16,1 2 0 0,1 6 3776 0,2-1 704 0,0 1 128 0,3-2 48 31,1 2-4192-31,5-1-832 0,-1-2-160 0,3 0-11664 0</inkml:trace>
  <inkml:trace contextRef="#ctx0" brushRef="#br0" timeOffset="13431.19">21440 4815 12831 0,'0'0'576'0,"0"0"112"0,-2-11-560 0,0 2-128 0,2-2 0 15,0 3 0-15,0-2 576 0,-1 2 64 0,0-3 32 0,-1 1 0 16,1 1-128-16,0-1-32 0,-2 1 0 0,0 0 0 15,-3 2-288-15,6 7-64 0,-5-6-16 0,2-3 0 16,-1 2 560-16,1-4 128 0,1 5 0 0,2 6 16 16,-3-10 512-16,3 10 112 0,0 0 0 0,0 0 16 15,0 0-320-15,0 0-64 0,0 0-16 0,0 0 0 16,0 0-512-16,-9 8-128 0,0 0 0 0,0 8-16 16,-1 3-112-16,-1 7 0 0,-3 5-16 0,0 7 0 15,-1 5 16-15,1 0 16 0,0 5 0 0,0 4 0 16,-2-3-336-16,1-1 144 0,0 2-144 0,1-3 0 0,0-6 0 15,1-2 0-15,3-1 0 0,1-2 0 0,-2-8-128 16,4-8-144-16,0-3-32 0,4-8 0 16,3-9-1744-16,0 0-368 0</inkml:trace>
  <inkml:trace contextRef="#ctx0" brushRef="#br0" timeOffset="13652.45">21247 4013 25791 0,'-20'-21'2304'0,"7"6"-1856"0,-1-1-448 0,2 9 0 15,3 0 2240-15,9 7 368 0,0 0 64 0,0 0 16 0,0 0-2048 0,0 0-384 0,0 0-96 0,0 0-16 31,0 0-1200-31,0 0-240 0,0 0-48 0,12 2-13312 0</inkml:trace>
  <inkml:trace contextRef="#ctx0" brushRef="#br0" timeOffset="14097.13">22712 4490 22287 0,'0'0'976'0,"0"0"224"0,0 0-960 0,0 0-240 0,12-4 0 0,-12 4 0 0,0 0 400 0,9-4 48 16,-9 4 0-16,0 0 0 0,4-8 48 0,-4-3 16 15,-3 4 0-15,-2 0 0 0,-4 4-336 0,-2 0-176 16,-3 2 192-16,-4 1-192 0,-1 0 128 0,-5 0-128 15,-3 1 0-15,-5 3 0 0,-1 0 224 0,0 3-64 16,0 0-16-16,-3 3 0 0,1-3-144 0,-1 6 160 16,1 1-160-16,2 4 160 0,1 1-160 0,4 1 128 15,4-2-128-15,6 1 128 0,5-1 128 0,7-1 0 16,2-2 16-16,9-3 0 0,3 0-80 0,6 1-32 0,6-4 0 16,7 2 0-16,5-3-160 0,3 2 0 0,3 4 0 0,5 2 0 15,2 3-288-15,2 0-32 0,0-1-16 0,-4 3 0 16,-2-4 176-16,-5 1 160 0,-6-1-208 0,-5 2 80 15,0-1 128-15,-6 2 176 0,-4 0-48 0,-5 1 0 16,-5-1 320-16,-4 3 64 0,-4 0 16 0,-6 2 0 16,-5 2 80-16,-5-4 16 0,-5 2 0 0,-7-2 0 15,-8-3-256-15,-7 1-48 0,-8-1-16 0,0-2 0 16,-2-7-448-16,0-4-96 0,0-1-16 0</inkml:trace>
  <inkml:trace contextRef="#ctx0" brushRef="#br0" timeOffset="14472.27">24688 4690 21183 0,'-17'-4'1888'0,"6"0"-1504"0,-3 1-384 0,-3 2 0 0,0 2 2176 0,-5 3 384 0,0 4 64 0,-2 1 0 16,-3 2-1952-16,-2 6-400 0,-3 1-80 0,1 3 0 15,-1 6-64-15,4 0-128 0,0 4 192 0,3 4-64 16,-1 2-128-16,7-2 0 0,0 3 0 0,5 3 0 31,5 0-384-31,7-5-128 0,4-4 0 0,7-1-16 16,4-3 80-16,6-5 0 0,5-3 16 0,6-1 0 16,6-1-288-16,3-2-64 0,5 0-16 0</inkml:trace>
  <inkml:trace contextRef="#ctx0" brushRef="#br0" timeOffset="14860.94">25885 4636 31039 0,'-18'-14'1376'0,"6"12"288"16,-5 2-1344-16,-3 5-320 0,-7 8 0 0,-5 2 0 0,-3 3 0 0,-3 2-128 16,-2 3 0-16,0 6 0 0,1 4 256 0,4-1 48 15,0 1 16-15,4 2 0 0,1 4-192 0,6-3 128 16,4 0-128-16,3-3 128 0,6-2-128 0,5-3-256 16,3-7 64-16,6-2 16 0,3-6 176 0,5-7 0 15,5-2 0-15,4-4-128 0,5-4 320 0,5-2 64 0,3-5 0 0,2-3 16 16,2-3-96-16,3-2-32 0,-2-1 0 15,-1 1 0-15,-3-3 176 0,-4-2 16 0,-3 0 16 0,-4 1 0 16,-4-6 304-16,-4 3 64 0,-3-1 16 16,-6 3 0-16,-2-4-336 0,-4 4-64 15,-3 3-16-15,-3 3 0 0,-4 4-496 0,-5 2-96 0,-6 5-32 0,-4 2 0 32,-6 0-496-32,1 3-96 0,-1 1-32 0,2 2-9248 0,0 2-1856 0</inkml:trace>
  <inkml:trace contextRef="#ctx0" brushRef="#br0" timeOffset="15177.55">26080 4606 13823 0,'0'0'1216'0,"0"0"-960"0,-3 14-256 0,-1 4 0 0,4 3 4000 0,-2 8 752 16,-1 1 160-16,-1 3 16 0,-1 0-3664 0,0 0-752 15,-1 1-128-15,-2-2-48 0,-1-3 64 0,0 0 16 16,-1-2 0-16,0-2 0 0,1-4-416 0,4-3 0 15,1-6 0-15,2-5 0 16,2-7-528-16,0 0-48 0,0 0 0 0,10-11 0 0,3-4 304 0,4-6 48 16,3-2 16-16,2 0 0 0,1-3 80 0,4 4 128 15,2 0-208-15,2 0 80 0,-1-2 272 0,1 3 64 16,-2 1 16-16,-2 5 0 0,-2 5 352 0,-1 1 80 16,-2 5 16-16,-2 4 0 0,1 3 32 0,-1 6 0 15,-1 1 0-15,0 8 0 0,-1 5-512 0,-2 5-192 16,0 5 128-16,-2 1-128 0,-3 3 0 0,-1 4 0 0,-3 3-224 15,-4-2 80 1,0-1-272-16,-3-2-48 0,-3 0-16 0,3-7 0 16,0-4-1440-16,4-6-272 0,0-6-64 0</inkml:trace>
  <inkml:trace contextRef="#ctx0" brushRef="#br0" timeOffset="15443.34">28074 3780 14735 0,'-5'-16'1312'0,"0"7"-1056"0,5 9-256 0,0 0 0 0,0 0 3968 0,-10 7 752 16,-2 8 144-16,0 4 16 0,-4 4-3728 0,0 10-768 15,-2 8-128-15,-4 7-48 0,-3 7 112 0,-2 6 32 16,-3 5 0-16,-5 7 0 0,-1 10-352 0,-3-2 0 15,-1 3 0-15,-1 0-192 0,-1-4 16 16,1 2 0-16,2-2 0 0,1-4 0 16,2-5-544-16,2-7-112 0,2-8-32 0,4-8-8544 15,4-11-1696-15</inkml:trace>
  <inkml:trace contextRef="#ctx0" brushRef="#br0" timeOffset="15630.61">27114 4751 28559 0,'17'-11'1264'0,"1"4"272"0,5 2-1232 0,12 1-304 0,13 3 0 0,6-1 0 16,2 0 2304-16,6-2 416 0,5-1 80 0,6-4 16 16,4 0-2016-16,3 0-400 0,2-1-80 0,-3-4 0 31,-7 4-1728-31,-2-1-320 0,-5-2-80 0</inkml:trace>
  <inkml:trace contextRef="#ctx0" brushRef="#br0" timeOffset="15863.35">28605 4957 17503 0,'0'0'1552'0,"-9"10"-1232"0,-3 9-320 0,2 9 0 0,-1 6 3792 0,3 3 704 16,-3 2 144-16,2-1 32 0,1-2-3968 0,0-3-704 16,2 0-288-16,-2-2-9728 15,2-3-1952-15</inkml:trace>
  <inkml:trace contextRef="#ctx0" brushRef="#br0" timeOffset="16297.66">29161 4714 32703 0,'0'0'1456'0,"0"0"288"0,0 0-1392 0,0 0-352 0,2 12 0 0,-2 2 0 0,-1 4 0 0,-1 5 128 16,-2 3-128-16,-1 3 0 16,-3 4 272-16,-1 0-16 0,-1-1 0 0,-1 2 0 0,-3 0-256 0,1 1 0 15,-1-2-208-15,1-3 80 16,3-4-320-16,1-6-48 0,4-6-16 0,2-3 0 15,3-11-48-15,0 0-16 0,0 0 0 0,12-14 0 0,3-5 272 0,3-2 48 16,5-7 16-16,1 0 0 16,3-1-240-16,-1-2-48 0,1 4-16 15,2-2 0-15,3 2 736 0,0-2 128 0,-2 4 48 0,3 1 0 0,-1 5 240 0,-3 3 48 16,-2 6 16-16,-5 5 0 0,-2 5-224 0,-5 8-64 16,1 2 0-16,-4 5 0 0,-2 3-256 0,-1 5-128 15,-2 1 128-15,-2 3-128 0,-1 2 0 0,-2 3 0 16,-2-6-224-16,0 4 80 0,0-1-208 0,-1-3-32 0,-2 1-16 15,1-3 0 1,1-1-432-16,1-4-64 0,2-5-32 0,3-2-7424 16,-5-12-1488-16</inkml:trace>
  <inkml:trace contextRef="#ctx0" brushRef="#br0" timeOffset="16602.11">30245 4566 34095 0,'-10'-9'3024'0,"10"9"-2416"0,-11 9-480 0,-1 5-128 15,2 5 0-15,0 4 176 0,-2 4-176 0,2 0 192 16,0 2 96-16,2-2 32 0,3 2 0 0,1-1 0 0,1 0-320 0,0 2 160 16,2-2-160-16,1 3 128 15,0-7-576-15,2 0-128 0,2-6-32 0,3-3 0 16,1-3-240-16,3-6-48 0,5-2-16 0,3-8 0 0,3-4 608 15,2 1 128-15,0-6 32 0,2-4 0 0,-1 1 272 0,0-1 48 16,-2 2 16-16,0-5 0 0,-3-3 128 0,1-4 48 16,-3 2 0-16,-2-6 0 0,-3 2 80 0,1-2 0 15,2 0 16-15,-2 1 0 0,-4 4-464 0,1 3 0 16,-4 3 0-16,1 3 0 16,-3 2-1984-16,0 2-304 0</inkml:trace>
  <inkml:trace contextRef="#ctx0" brushRef="#br0" timeOffset="16937.73">31113 4542 31327 0,'0'0'1392'0,"-3"-10"272"0,3 10-1328 0,0 0-336 0,-9 1 0 0,-2 4 0 15,-1 6 0-15,-5-3 144 0,2 4-144 0,-5 3 0 16,-5 2 368-16,-1 2-48 0,-2 2 0 0,1 3 0 15,2 2-320-15,1 1-128 0,2 1 0 0,4 2 0 32,0-2-272-32,2 0-48 0,4-4-16 0,2-1 0 0,9-5-176 0,2-5-48 15,3-2 0-15,5-6 0 0,4-1 432 0,2-3 96 0,1-1 16 0,5-4 0 16,2-1 272-16,1-2 64 0,1-2 16 0,1-4 0 0,-2-2 288 16,0-2 48-16,-1 2 16 0,-2-5 0 0,1-2 304 15,-3 2 64-15,-2-1 16 0,-3 1 0 0,-2 0-304 16,-2-2-64-16,-2 0-16 0,0 2 0 0,-6-1-352 0,1 3-64 15,-3 0-16-15,-3 5 0 0,-2 3-400 0,-1 2-96 16,-2 5-16-16,-1 1 0 16,-1 5-1664-16,0 1-320 0,0-2-80 15</inkml:trace>
  <inkml:trace contextRef="#ctx0" brushRef="#br0" timeOffset="17245.59">31608 4547 13823 0,'0'0'1216'0,"0"0"-960"0,0 0-256 0,-7 14 0 15,0 3 3920-15,-1 1 752 0,1 2 128 0,-1 2 48 16,-1-2-3568-16,0 4-720 0,0 4-144 0,-1 4-32 16,0 1-192-16,1-1-64 0,1 1 0 0,3-2 0 15,1 1-400-15,3-9-96 0,2-5-16 0,2-3 0 16,0-7 48-16,-3-8 0 0,8 7 0 0,4-7 0 15,2-5 592-15,4 0 112 0,1-1 16 0,1-7 16 16,-1-3-64-16,0-2-16 0,2-1 0 0,-2 0 0 16,-2 0-128-16,1 0-16 0,-1-3-16 0,1-1 0 15,-6 0 64-15,2 2 16 0,0-2 0 0,0-1 0 16,1-2-240-16,-1 5 176 0,-1-2-176 0,0 2 160 16,-3 2-544-16,0 0-128 15,-1 3 0-15</inkml:trace>
  <inkml:trace contextRef="#ctx0" brushRef="#br0" timeOffset="17537.09">32311 4474 34431 0,'-8'-14'1536'0,"8"14"304"0,0 0-1472 16,0 0-368-16,-9 1 0 0,9-1 0 0,-10 0 0 0,1 0 0 15,0 0 0-15,0 1 0 0,0 0 0 0,-1 3 176 16,0 1-48-16,-1 0 0 0,-3 3-384 0,1 2-96 0,2 3-16 0,0 0 0 31,2 2-352-31,2 1-80 0,3 0-16 0,1 0 0 0,3 2 544 0,2 0 96 0,-1 0 32 0,2 1 0 16,2 0 496-16,0 0 96 0,0 1 32 0,-1 5 0 16,2 1 32-16,-1 2 0 0,-1-3 0 0,-2-1 0 15,-2 1-144-15,-1-4-32 0,-1 1 0 0,-2-1 0 16,-1 2-128-16,-2-2-16 0,1-4-16 0,-5 0 0 31,-2-4-480-31,-5-1-80 0,-6 1-32 0</inkml:trace>
  <inkml:trace contextRef="#ctx0" brushRef="#br0" timeOffset="17727.15">29685 3955 45151 0,'-8'-28'4016'0,"5"15"-3216"0,2 4-640 0,1 9-160 16,0 0-640-16,0 0-144 0,12 2-48 0,-2 0 0 16,-10-2-1152-16,0 0-256 0</inkml:trace>
  <inkml:trace contextRef="#ctx0" brushRef="#br0" timeOffset="18566.43">1750 9590 30399 0,'-11'-5'2704'0,"11"5"-2160"0,0 0-544 0,0 0 0 0,0 0 352 0,0 0-32 16,-4 8-16-16,3 5 0 0,1-4 48 0,1 5 16 16,-1 3 0-16,3 5 0 0,-1 8 128 0,-1 5 16 15,2 2 16-15,-3 4 0 0,3 2-368 0,-2 0-160 16,-1 6 128-16,-1 0-128 0,3-1 0 0,-1 2 0 15,2-2-192-15,-1-7 192 16,0-4-528-16,0-5 16 0,2-6 0 0,2-4 0 16,1-9-1168-16,2-5-240 0,-9-8-32 0</inkml:trace>
  <inkml:trace contextRef="#ctx0" brushRef="#br0" timeOffset="18746.93">1749 8929 41631 0,'-30'-7'1856'0,"16"1"368"0,3 1-1776 0,4 2-448 0,7 3 0 0,0 0 0 31,0 0-304-31,0 0-144 0,0 0-16 0,0 0-16 0,0 0-1568 0,14-7-320 16,4-1-64-16</inkml:trace>
  <inkml:trace contextRef="#ctx0" brushRef="#br0" timeOffset="19167.97">3971 9025 33167 0,'-10'-14'2944'0,"0"-2"-2352"16,2-2-464-16,2 3-128 0,-1-1-256 0,2 0-64 15,-4-3 0-15,0 0-16 0,-3-4 336 0,-1-3 0 0,-2 4 160 0,-2-1-160 16,-2-1 144-16,0 2-144 15,-3 2 0-15,0 1 144 0,-4 0-144 0,-3 2 0 0,-3 4-192 0,-5 6 192 16,-3-1-208-16,0 7 80 16,2 5 128-16,1 4-208 0,2 5 208 0,0 5 0 0,1 4 0 0,2 4 160 15,-1 7-160-15,4 8 0 16,0 6 0-16,2 4-176 0,0 2 176 0,1 3 192 0,0 0-32 0,3 3-16 16,6 3 208-16,4 4 32 0,1-1 16 0,6 3 0 15,0 2-112-15,3-2-32 0,3-6 0 0,4 2 0 16,2-5-256-16,3 4 0 0,3-5-128 0,2-1 128 15,-4-2-608 1,5-4-32-16,0-8 0 0,1-7 0 0,0-7-1488 16,-1-9-304-16,3-6-64 0</inkml:trace>
  <inkml:trace contextRef="#ctx0" brushRef="#br0" timeOffset="19444.66">2715 9599 26719 0,'-10'-4'2368'0,"1"1"-1888"15,9 3-480-15,0 0 0 0,0 0 2368 0,11 3 368 0,5-2 80 16,4 0 0-16,8-2-2176 0,5 4-448 0,7 0-192 0,4 0 160 15,8-2 48-15,7 3 16 0,7 1 0 0,-1 0 0 16,-3-2-224-16,1-1-240 0,2-1 48 0,4 2 16 31,3-2-1824-31,5 1-368 0,3-2-80 0,-4-4-16 0</inkml:trace>
  <inkml:trace contextRef="#ctx0" brushRef="#br0" timeOffset="32154.21">7134 8694 13823 0,'1'-14'1216'0,"1"7"-960"0,2-4-256 0,1 3 0 0,3-3 1040 0,2 2 176 16,1 0 16-16,1 0 16 0,-1 3-240 0,3-2-48 15,0-1-16-15,0 4 0 0,-1-3-112 0,-2 2 0 16,1 1-16-16,-2-1 0 0,0 1-304 0,-10 5-64 16,10-2-16-16,-1 1 0 0,-9 1-240 0,12 0-32 15,0 1-16-15,-4 4 0 0,-2 5-144 0,-3 4 0 16,0 2 144-16,-3 4-144 0,-3 4 0 0,0 9 128 16,-5 3-128-16,-4 3 0 0,-3 4 0 0,-2 1 144 0,-2 4-144 15,-2 0 0-15,-2 4 304 0,0-5-48 0,-1-5-16 0,1 0 0 16,3 2 208-16,0-1 64 0,1 0 0 15,2-4 0-15,-1 1-64 0,1-1 0 0,3 3 0 16,3-4 0-16,-1 3-224 0,2-2-48 0,1-3-16 0,2-3 0 16,2-3-160-16,2 2 0 0,2-1 0 0,3-1 0 15,2-1 0-15,5-3 0 0,-1-1 0 0,3-1 0 16,3 2 0-16,3 1 0 0,2-2 0 0,4-1 0 16,1-2 0-16,1-2 0 0,2 0-192 0,3-4 192 31,2-5-512-31,1-4 32 0,0-4 0 0,0-3 0 15,-2-5-336-15,-2-5-64 0,-1-3-16 0,0-6-7456 0,0-5-1504 0</inkml:trace>
  <inkml:trace contextRef="#ctx0" brushRef="#br0" timeOffset="32459.96">6431 9333 26719 0,'0'0'1184'16,"-3"-8"240"-16,3 8-1136 0,0 0-288 0,5-6 0 0,8 2 0 0,5 0 480 0,1 3 32 15,1 0 16-15,8-1 0 0,6 0 64 0,10 1 16 16,5-2 0-16,7 1 0 0,5-4-256 0,1 4-48 0,3-2-16 15,0 2 0-15,-1-4-288 0,3 0 160 16,4 1-160-16,2 1 128 0,-2-1-128 0,-1 0 0 0,-4 0 0 0,-3-4 0 31,0 4-368-31,0 1-96 0,3-3-32 0,-1 1 0 16,-3 3-2016-16,-3-2-416 0</inkml:trace>
  <inkml:trace contextRef="#ctx0" brushRef="#br0" timeOffset="32857.4">8616 9433 15663 0,'0'0'1392'0,"0"0"-1120"0,0 0-272 0,11-1 0 0,3 0 1584 0,8-2 256 15,4-4 48-15,6 1 16 0,3 4-1056 0,6-1-208 16,5-2-32-16,3-2-16 0,0 0-80 0,3-2 0 15,0 2-16-15,2-2 0 0,-1 1-112 0,2 3 0 16,-1-2-16-16,4 0 0 0,-1 5-160 0,-4-1-16 16,1-1-16-16,-6 2 0 0,-1-1-176 0,-3 2 0 0,-2 1 0 0,-4 0 0 15,-2 0-160-15,-3 2-112 0,-2 1-32 0,-3 1-7952 16,-2-3-1584-16</inkml:trace>
  <inkml:trace contextRef="#ctx0" brushRef="#br0" timeOffset="33111.87">8738 9741 17503 0,'0'0'1552'0,"-9"-1"-1232"0,9 1-320 0,0 0 0 0,0 0 2176 0,0 0 368 16,14 0 80-16,6 0 0 0,6-2-1536 0,5 0-320 15,6-1-64-15,3 2-16 0,0-2 32 0,3 1 16 16,2-2 0-16,2 0 0 0,3 0-368 0,0 1-80 16,1-2-16-16,3 1 0 0,2-3-272 0,0 2 128 15,-1-2-128-15,-2 2 0 0,-3-3 0 0,-1 2-176 16,-4-1 0-16,-1 0 0 16,-4-1-1904-16,-3 3-384 0,-2-4-80 0,-4 5-16 0</inkml:trace>
  <inkml:trace contextRef="#ctx0" brushRef="#br0" timeOffset="33443.78">9580 8677 29487 0,'-11'-8'2624'0,"1"5"-2112"0,1 1-512 0,0 5 0 15,0 3 336-15,2 3-32 0,-2 5-16 0,0 3 0 16,-1 2-160-16,-2 10-128 0,-3 3 192 0,-4 12-192 16,-5 3 144-16,-2 9-144 0,0 4 0 0,-1 8 144 15,1 6-144-15,1 5 128 0,1 6-128 0,-3 3 128 0,-1 2-128 16,0 0 0-16,2 1 0 0,-2-6 0 0,0-9 0 0,6-7 0 15,0-10 0-15,3-4 0 0,2-7-128 16,1-6 128-16,2-2-160 0,3-11 160 16,3-4-576-1,2-7 0-15,1-8-16 0,5-10-8208 0,0 0-1632 0</inkml:trace>
  <inkml:trace contextRef="#ctx0" brushRef="#br0" timeOffset="33824.72">11333 8537 19343 0,'0'0'848'0,"0"0"192"0,0 0-832 0,0 0-208 0,0 0 0 0,0 0 0 16,0 0 1264-16,0 14 208 0,-2 0 32 0,-5 4 16 15,1 2-656-15,-5 4-128 0,0 7-32 0,-2 1 0 16,-3 6-192-16,1 1-64 0,0-1 0 0,1 2 0 16,1-1 0-16,4 2 0 0,0-4 0 0,5-2 0 15,2-2 64-15,3-2 0 0,3-3 0 0,4-3 0 0,2-4-192 0,4-1-16 16,2-5-16-16,3 0 0 15,3-1-64-15,2-1-16 0,2-7 0 0,1 0 0 16,5-3-208-16,1-3 128 0,0-3-128 0,3-1 0 16,0-1-320-16,-2-4-176 0,-2-1-16 0,-2-3-16 15,-3 0-1824-15,-2-1-352 0</inkml:trace>
  <inkml:trace contextRef="#ctx0" brushRef="#br0" timeOffset="34081.1">12011 8446 32831 0,'-14'-5'1456'0,"14"5"288"0,-8 5-1392 0,3 7-352 0,1 9 0 0,1 2 0 16,0 5 320-16,-1 1-16 0,-1 3 0 0,-3 8 0 15,3 7 96-15,-2 5 32 0,0 2 0 0,0 2 0 16,-2 5-144-16,-1 2-32 0,-2 5 0 0,1 4 0 15,-3 4-256-15,-3 2 0 0,0-2 128 0,-1-2-128 16,1 0 0-16,2-8-192 0,1-8 16 0,3-6 16 31,0-9-608-31,4-2-128 0,0-7-32 0,4-6 0 16,0-6-1936-16,2-8-384 0</inkml:trace>
  <inkml:trace contextRef="#ctx0" brushRef="#br0" timeOffset="34326.06">12779 9565 16575 0,'0'0'736'15,"14"7"160"-15,-2 6-720 0,5 3-176 0,2 7 0 0,4 4 0 0,-3 4 3392 0,-1 2 640 16,-4 2 128-16,-3-1 16 0,-3 0-2960 0,-5 5-608 15,-6 1-112-15,-5 5-32 0,-5-3-336 0,-8 2-128 16,-7 1 0-16,-6 4 144 16,-4-1-608-16,-6-2-128 0,-3-5-32 0,-2-5 0 15,-3-6-1968-15,0-3-400 0,-20 3-80 0,11-16-7744 0</inkml:trace>
  <inkml:trace contextRef="#ctx0" brushRef="#br0" timeOffset="34923.91">13877 9163 15663 0,'-8'-2'1392'0,"2"0"-1120"0,6 2-272 0,0 0 0 16,0 0 3120-16,0 0 560 0,0 0 112 0,0 0 32 16,15-2-1712-16,2 0-320 0,0-3-80 0,4 2-16 15,2-1-1696-15,2 3-304 0,2 0-80 0,3 0 0 16,3-2 384-16,4-1 0 0,0 2 144 0,2 0-144 0,0 1 0 0,-4-1-320 15,0-1 32-15,3-1 16 16,-1-1-752-16,-1 1-160 0,1 1-32 0,-1-2-12432 16</inkml:trace>
  <inkml:trace contextRef="#ctx0" brushRef="#br0" timeOffset="35224.08">15569 8326 30111 0,'0'0'1344'0,"-8"-4"256"0,0 3-1280 0,8 1-320 0,-6 12 0 0,0 3 0 16,-1 8 160-16,1 2-32 0,-2 7-128 0,0 3 192 15,-4 9 128-15,-1 5 0 0,-2 6 16 0,1 3 0 16,-5 5-64-16,-1 4-16 0,1 8 0 0,-4-1 0 16,-1 3 32-16,-2 3 0 0,0-2 0 0,0-3 0 15,-1-4 48-15,3-4 16 0,0-3 0 0,5-8 0 16,4-7-352-16,3-5-256 0,5-1 32 0,2-8-10016 16,2-7-1984-16</inkml:trace>
  <inkml:trace contextRef="#ctx0" brushRef="#br0" timeOffset="35779.92">16685 9599 22111 0,'0'0'976'0,"0"0"208"0,0 0-944 0,10 8-240 0,3 8 0 0,4 1 0 0,1 4 2816 0,1 3 512 16,2 3 96-16,-1 1 32 0,-1 2-2384 0,-1 4-480 16,-2 1-80-16,0 2-32 0,-5-2-208 0,-2 6-32 15,-4 0-16-15,-2 2 0 0,-3-1-224 0,-5 2 128 16,-7-4-128-16,-7-5 0 0,-8 1 0 16,-8-4 0-16,-10-3 0 0,-2 0 0 15,-2-6-528-15,-2-1-48 0,-3-5-16 0,4-1 0 16,-1-5-1648-16,0-7-336 0,-23-7-64 0,18-9-16 0</inkml:trace>
  <inkml:trace contextRef="#ctx0" brushRef="#br0" timeOffset="36676.5">18444 8607 25103 0,'-8'-19'1104'0,"5"10"240"0,-1 3-1072 0,4 6-272 16,0 0 0-16,0 0 0 0,-4-13 704 0,3 5 96 15,1 8 16-15,0 0 0 0,0 0-32 0,0 0 0 16,0 0 0-16,-12 11 0 0,1 6-480 0,-1 10-112 0,-2 5 0 0,-1 7-16 16,-1 4-16-16,-1 7 0 0,1 1 0 15,-1 2 0-15,-2 2-16 0,2 0 0 0,1-2 0 0,-1 2 0 16,2-2-144-16,0-2 0 0,0-7 0 0,-1-2 0 31,1-7-304-31,4-7-144 0,-3-3-16 0,2-5-16 16,2-1-2080-16,1-6-432 0</inkml:trace>
  <inkml:trace contextRef="#ctx0" brushRef="#br0" timeOffset="36909.39">17845 8879 30399 0,'-5'-13'2704'0,"5"13"-2160"0,-1-9-544 0,1 9 0 0,10-3 1456 0,4 0 176 16,5 1 32-16,2 0 16 0,1 2-1104 0,5 0-240 16,4 0-32-16,4 0-16 0,5-1 48 0,4 1 16 15,3 1 0-15,7 3 0 0,4 0-352 0,3-2 0 16,3 1 0-16,-3-2-128 15,-3-1-1408-15,-1 0-288 0,-3-1-48 0,-2-2-13360 16</inkml:trace>
  <inkml:trace contextRef="#ctx0" brushRef="#br0" timeOffset="37200.08">19899 8049 29487 0,'0'0'2624'0,"0"0"-2112"0,0 0-512 0,-6 13 0 15,1 8 1088-15,1 9 128 0,-5 8 0 0,-1 9 16 16,-3 5-464-16,-1 6-112 0,-2 6-16 0,-3 6 0 15,-1 5 112-15,-5 10 16 0,-3 5 0 0,-2 8 0 16,-3 9-448-16,-1 5-96 0,-2 3-16 0,2-3 0 16,-1 0-208-16,1-4 0 0,1-5 0 0,2-5 0 15,5-8-2480 1,3-8-480-16</inkml:trace>
  <inkml:trace contextRef="#ctx0" brushRef="#br0" timeOffset="38742.05">23256 7100 23727 0,'0'0'1040'0,"0"0"240"0,0 0-1024 0,0 0-256 0,0 0 0 15,0 0 0-15,0 0 160 0,0 0-16 0,0 0 0 0,-7 10 0 16,-1 4 160-16,-2 2 16 0,1 2 16 0,-1 2 0 16,-1 6 32-16,-3 4 0 0,-4 6 0 0,-3 7 0 15,-4 4-160-15,-4 7-16 0,-6 3-16 0,0 9 0 16,-3 9-176-16,-3 7 0 0,0 7 144 0,-2 9-144 15,-1 10 0-15,-1 8 0 0,-1 1 0 0,1 0 0 16,-2-7 0-16,3 0 0 0,4-5 0 0,8-7 0 16,5-8 224-16,11-11-32 0,7-9 0 0,10-6 0 15,9-10 240-15,8-4 32 0,5-4 16 0,7-6 0 16,6-5-272-16,2-4-48 0,2-6-16 0,4-5 0 16,7-4-144-16,7-5 0 0,6-5 0 0,7-5-9120 15,4-3-1696-15</inkml:trace>
  <inkml:trace contextRef="#ctx0" brushRef="#br0" timeOffset="39220.76">24817 7631 21999 0,'-21'-6'960'0,"4"4"224"0,-3 2-944 0,-4 2-240 0,-4 3 0 0,-5 2 0 15,-5 1 368-15,-3 3 16 0,-1-2 16 0,-1 5 0 16,0 1-80-16,1 3 0 0,1 0-16 0,4 0 0 16,3 0-80-16,3-2-16 0,5-2 0 0,4-1 0 15,5 0-208-15,6-1 0 0,5-3-192 0,6-9 192 16,3 10-384-16,5-2 48 0,2 2 0 0,4-4 0 16,3 0 144-16,3 1 16 0,2-3 16 0,2 5 0 15,3 0 160-15,2 2 0 0,1-3 0 0,1 2 0 16,-2-1 0-16,-1 4 224 0,0-1-48 0,-5 0-16 0,-3-1 160 0,-3-1 16 15,-3 1 16-15,-5 1 0 0,-4-2 32 16,-1 3 16-16,-6-1 0 0,-3-4 0 0,-4 5-80 16,-5-3 0-16,-5 2-16 0,-1 1 0 0,-2-5-304 0,-2 4 0 15,-1-6 0-15,2 1 0 16,-3-5-1536-16,4-2-272 0,0-4-48 16</inkml:trace>
  <inkml:trace contextRef="#ctx0" brushRef="#br0" timeOffset="39428.58">25241 7511 14735 0,'0'0'1312'0,"0"0"-1056"0,0 0-256 0,0 0 0 15,0 0 3056-15,-8 13 544 0,-1 4 112 0,-1 3 32 16,-1 3-2720-16,-2 0-560 0,-2 6-96 0,-2 1-32 15,-1 6-112-15,-1-2-32 0,-2 2 0 0,0 2 0 32,2 4-576-32,-1 0-112 0,-2 0-16 0,2 0-12352 0</inkml:trace>
  <inkml:trace contextRef="#ctx0" brushRef="#br0" timeOffset="39793.26">25879 7528 10127 0,'-9'10'896'0,"1"2"-704"0,-2-1-192 0,1 6 0 0,-3 4 4096 0,-1 2 800 16,-1 4 160-16,-3 2 16 0,0 3-3760 0,1-7-752 15,0 2-160-15,-1-6-16 0,1-2-192 0,2-3-48 16,2-6 0-16,3 0 0 0,3-5-144 0,6-5 0 15,0 0-160-15,0 0 160 0,3-9-288 0,4-5 32 16,5-4 16-16,3-2 0 0,4-5 240 0,3-1-192 16,2-2 192-16,1 2-192 0,1-1 192 0,0 2 0 0,-2 5 0 15,3 3 0-15,0-1 0 0,-2 6-144 0,-2 5 144 16,-1 4 0-16,-2 5 0 0,-2 1 304 0,-2 5-48 16,0 5-16-16,-4 1 0 0,4 5 0 0,-5 4 0 0,0 5 0 15,0-2-112-15,-2 4 0 16,-3 0-128-16,-2-2 192 0,-2 2-192 0,-1 1 0 0,-2-1 0 0,-1 1 0 31,-2 1-384-31,3-8-128 0,1-6-32 0,3-6-8240 0,5-4-1648 0</inkml:trace>
  <inkml:trace contextRef="#ctx0" brushRef="#br0" timeOffset="40024.03">26934 7558 30287 0,'-34'2'1344'0,"9"4"272"0,-4-1-1296 0,-1 9-320 0,-3 4 0 0,-2 2 0 0,-2 10 288 0,4-4-16 16,5 5 0-16,4-6 0 0,5 1-16 0,4-5 0 15,3-1 0-15,5 2 0 16,3 0-560-16,4 1-112 0,4-4-32 0,3-2 0 15,5 0-1904-15,3-6-384 0,3 1-80 0</inkml:trace>
  <inkml:trace contextRef="#ctx0" brushRef="#br0" timeOffset="40386.48">27311 7674 7359 0,'0'0'656'0,"0"0"-528"0,0 0-128 0,0 0 0 16,0 0 5088-16,11 12 992 0,3-1 192 0,3-5 32 16,2-1-4912-16,6-5-992 0,1-5-192 0,5-2-32 15,4-5 784-15,5-2 144 0,2-3 48 0,1-1 0 16,0-3-1920-16,-2 4-384 15,-3-1-80-15,-4 3-16 0,-6-1 496 0,-5 1 112 16,-4 0 0-16,-7 2 16 0,-5 3 496 0,-7 10 128 0,0 0 0 0,-6-6 0 0,-8 2 240 0,-8 5 112 16,-7 5 32-16,-3 3 0 0,-6 5 48 0,0 3 16 15,-3 3 0-15,1 4 0 0,2 5-128 0,3 3-32 16,5-4 0-16,4 1 0 0,2-1-96 16,6 0-32-16,4 0 0 0,8-2 0 0,3-2-160 0,6 1-272 15,2-2 64-15,5 1 16 16,3-1-2000-16,5-1-400 0</inkml:trace>
  <inkml:trace contextRef="#ctx0" brushRef="#br0" timeOffset="40852.18">29363 7370 30399 0,'-9'3'2704'0,"-1"3"-2160"0,-2 4-544 0,0 7 0 16,-5 5 608-16,1 4 16 0,-1 5 0 0,-1 2 0 15,-1 0-448-15,0 2-176 0,0 2 128 0,0-1-128 0,-1 1 128 16,-1-3-128-16,1 0 128 0,0-2-128 0,2-3-240 0,3-2-128 16,2-8-16-16,5-7-16 15,8-12-288-15,0 0-48 0,0 0-16 0,4-20 0 0,4-5 368 0,5-8 64 16,3-3 0-16,3-2 16 0,1-1-80 0,3-3 0 16,1 4-16-16,-1 0 0 0,2 1 400 0,2 1 192 15,3 1 0-15,-1 2-16 0,0 5 272 0,-1 3 48 16,-1 8 16-16,-2 5 0 0,1 3-48 0,-7 8 0 15,-1 4 0-15,-2 6 0 0,-4 1-256 0,-1 6-48 16,-2 7-16-16,-2 1 0 0,-1 7-272 0,-3-1-64 16,0-1-16-16,-1 2 0 15,-4-3-272-15,1 2-48 0,-2 4-16 0,1-1 0 16,-1-3 96-16,0 2 32 0,2 0 0 0,1-1 0 16,3-1-1376-16,1-1-256 0</inkml:trace>
  <inkml:trace contextRef="#ctx0" brushRef="#br0" timeOffset="41195.49">30521 7537 35007 0,'-47'-1'1552'0,"14"6"320"0,-5 6-1488 0,2 6-384 0,3 3 0 0,3 4 0 15,0 2-176-15,4-1-96 0,3 2-32 0,4-3 0 0,2-1 144 16,6-3 32-16,4-5 0 0,7-1 0 16,4 0-512-16,6-4-112 15,3-1-16-15,6-2 0 0,5-1 192 0,6-3 16 0,1-5 16 0,5-4 0 0,3 1 288 0,2 0 48 16,2-4 16-16,-1 1 0 0,-4-2 192 0,-1 2 0 16,-3-3 0-16,-2 3 0 0,-4-2 416 0,-2 3 80 15,-5-4 16-15,-2 1 0 0,-5-1 400 0,-2-1 96 16,-5 2 16-16,-3-5 0 0,0-3-32 0,-5 2 0 15,-3-1 0-15,-4 2 0 0,-3 2-672 0,-4 2-128 16,-1 1-16-16,-4 2-16 16,1-1-640-16,-3 3-128 0,-1 1-32 0,2-2 0 15,2 2-2176-15,1-3-448 0</inkml:trace>
  <inkml:trace contextRef="#ctx0" brushRef="#br0" timeOffset="41393.56">31373 6641 31327 0,'0'0'1392'0,"0"0"272"0,0 0-1328 0,0 0-336 0,0 0 0 0,-11 15 0 16,0 5 1136-16,-2 6 144 0,-2 3 48 0,0 7 0 16,-3 7-1120-16,0 4-208 0,-1 4 0 0,0 1 0 15,-1 1-272-15,-2 6 48 0,1 8 16 0,-5-2 0 16,-1 2-1936-1,-3 4-384-15,-6 1-80 0</inkml:trace>
  <inkml:trace contextRef="#ctx0" brushRef="#br0" timeOffset="41543.83">30993 7412 23951 0,'15'-12'2128'0,"-1"5"-1696"0,0 3-432 0,6 2 0 0,6 2 3216 0,2 2 560 16,5 1 128-16,5 2 0 0,4 0-2848 0,3 0-576 15,4-1-112-15,5 0-32 0,6-2-528 0,1-2-96 16,0-2-32-16,-2-1-16816 0</inkml:trace>
  <inkml:trace contextRef="#ctx0" brushRef="#br0" timeOffset="42010.47">25297 8559 23951 0,'-8'-7'2128'0,"-2"2"-1696"0,-3-2-432 0,0 4 0 0,-1 3 1296 0,-3 5 176 16,-4 5 48-16,-3 1 0 0,-4 1-1216 0,-2 7-304 15,-5 6 0-15,1 1 0 0,-2 7 0 0,2 4 0 0,1 3-128 16,4 3 128-16,1 0 0 0,6 3 0 16,4-4-128-16,7 0 128 0,2-4 0 0,5-5 0 0,4-4 0 0,5-5-144 15,4-2-96-15,9-2-16 0,4-8 0 0,7-2-8176 16,5-5-1632-1</inkml:trace>
  <inkml:trace contextRef="#ctx0" brushRef="#br0" timeOffset="42862.78">25778 8730 23039 0,'-28'-9'1024'0,"8"6"192"0,-4-1-960 0,-1 1-256 0,-1 3 0 0,1 3 0 15,-1 1 1792-15,1 5 320 0,-2-1 64 0,2 6 16 16,-1 2-1744-16,3 0-448 0,4 1 0 0,3 2 0 16,2 1 0-16,4 0 0 0,3 1 0 0,5 0 0 15,2 6-400-15,5-7 32 0,2 0 16 0,5-4 0 0,1-3-32 16,3-7 0-16,3-1 0 0,0 0 0 0,5-7 384 16,2-2 0-16,1-1 0 0,1-7 0 0,-2 1 192 0,-2-4 64 15,-3-3 16-15,-3 1 0 0,-2 1 240 16,-2-1 32-16,-5 1 16 0,1-1 0 0,-2 1 336 0,1-1 64 15,-2 1 0-15,1 2 16 0,-1 0-464 0,2-2-80 16,0 3-32-16,1 2 0 0,1 0-400 0,0 5 0 16,1-1 0-16,-1 3-176 0,0 2-112 0,2 1-32 15,1 2 0-15,1 1 0 0,3 1-16 0,1 1-16 16,0 1 0-16,0 0 0 16,4 3-80-16,-1 0-16 0,-1 0 0 15,2 2 0-15,-1-1 224 0,-2 3 32 0,-3-1 16 0,-2 0 0 0,-2 3 176 16,-3 3 0-16,-4-1 0 0,1 4 0 0,-5 0 0 0,-2 3 256 0,-1 2-64 15,-3-3-16-15,0-1 160 0,-2 2 48 0,-2-2 0 0,-1-2 0 16,0-5-144-16,1-3-32 0,-3 2 0 0,3-6 0 16,2 2 0-16,6-9 0 0,0 0 0 0,0 0 0 15,-10 2 16-15,10-2 0 0,0 0 0 0,0 0 0 16,-4-12-224-16,4 1 176 0,3-3-176 0,2-3 160 16,1 2-160-16,3 1 0 0,3 1 0 0,0-1 0 15,1 0 0-15,1 2 0 0,0 0 0 0,1 1 0 16,-1 3 0-16,0 2 0 0,0 2 0 0,-1 3 0 15,-1 1 0-15,-1 1 0 0,-1 4-144 0,0 4 144 16,-2 0-160-16,2 5 160 0,-2 4-128 0,1-1 128 16,-2 1-160-16,2 1 160 0,1 0-192 0,0 0 192 15,1 0-208-15,-2-3 64 0,2-4 16 0,0 2 0 16,1-6 128-16,1-2-160 0,2-1 160 0,-1-3-160 16,1-2 160-16,3-4 0 0,1-4 0 0,1 2 0 0,2-3 0 0,-1 1 0 15,1-3-144-15,1 0 144 0,1-3 0 16,0-3 0-16,-1 2 0 0,0-2 0 0,0-1-128 0,0-3 128 15,1-3-160-15,-1-3 160 0,-3 0 0 0,-1-2 0 16,0-4 0-16,0-3 0 0,0-2 0 0,2 0 0 16,2-3 0-16,-3-2 0 0,0 3 0 0,-1-1 0 15,-1-1 0-15,0 5 0 0,-3 2 0 0,-2 5 0 16,0 2 0-16,-3 5 0 0,-3-2 0 0,-1 6 0 16,-1 2 160-16,-4 5-160 0,1 0 176 0,-2 7-48 15,-1-2-128-15,1 7 192 0,0 0-192 0,0 0 0 0,-10 3 0 0,-1 6 0 16,-2 7 0-16,-1 3 0 0,-1 5 0 0,1 6-160 15,-4 2 160-15,3 6-128 0,1 4 128 0,0 4-128 16,1 0 128-16,1 2 0 0,4 3 0 0,1 1 0 16,2 1 0-16,4-1 0 0,1-3-144 0,1 0 144 31,3 0-416-31,1-6-16 0,3-5 0 0,-1-5 0 16,3-3-800-16,-1-4-176 0,3-7-16 0,-1-4-7248 0,1-6-1440 15</inkml:trace>
  <inkml:trace contextRef="#ctx0" brushRef="#br0" timeOffset="43031.75">26648 8732 23951 0,'0'0'2128'0,"0"0"-1696"0,0 0-432 0,0 0 0 0,0 0 1968 16,13-5 304-16,4-1 64 0,9 4 16 0,4-1-1840 0,6 2-384 15,5 0-128-15,4 1 0 0,4-1 304 0,5-2-48 16,6-2-16-16,4 2 0 15,2 1-944-15,1-2-176 0,2 2-32 0,-6-2-13040 16</inkml:trace>
  <inkml:trace contextRef="#ctx0" brushRef="#br0" timeOffset="43308.22">28579 9098 36223 0,'0'0'1600'0,"-9"10"336"0,0 6-1552 0,1 3-384 0,2 6 0 0,0 0 0 15,-1-3 0-15,2-1 0 0,-1 0-192 0,3-1 192 16,1-2-368-16,-1-4 48 0,1-2 16 0,2-12-10128 16,0 0-2016-16</inkml:trace>
  <inkml:trace contextRef="#ctx0" brushRef="#br0" timeOffset="43473.2">28317 8721 16575 0,'-12'-3'1472'0,"2"0"-1168"16,1 2-304-16,9 1 0 0,-7 0 4928 0,7 0 912 15,0 0 192-15,0 0 48 16,0 0-5376-16,0 0-1056 0,0 0-224 0,0 0-10432 16,10 5-2112-16</inkml:trace>
  <inkml:trace contextRef="#ctx0" brushRef="#br0" timeOffset="43766.4">29654 8558 35935 0,'-2'-17'3200'0,"-1"0"-2560"0,3 3-512 0,-1 2-128 16,-1 2 128-16,1 2 0 0,-3-3 0 0,1 5 0 15,3 6 112-15,-9-2 16 0,-2 2 16 0,-1 2 0 16,-3 1-272-16,-3 7 0 0,-4 7-128 0,-2 6 128 16,-5 3-352-16,-1 6 32 0,0 1 0 0,-1 3 0 15,2-1 128-15,1 7 48 0,3 4 0 0,3 4 0 16,4 3-112-16,3 3-32 0,2 1 0 0,2-2 0 16,2-1 0-16,2 0 0 0,0-2 0 0,3-3 0 15,2-8-720-15,2-4-144 0,0-4-16 16,1-6-16-16,0-1-480 0,2-7-80 0,1-3-32 15,0-10 0-15</inkml:trace>
  <inkml:trace contextRef="#ctx0" brushRef="#br0" timeOffset="43935.83">28914 9142 29487 0,'-4'-9'2624'0,"3"0"-2112"15,4 2-512-15,3 2 0 0,6 0 1280 0,2 2 128 16,3-3 48-16,5-2 0 0,1 2-896 0,9-3-176 15,3 4-48-15,7 0 0 0,6-2-208 0,6 3-128 0,4 3 160 0,1-3-160 32,3-2-240-32,-4 0-144 0,-3 1-16 0,-4 0-10096 15,-4 3-2000-15</inkml:trace>
  <inkml:trace contextRef="#ctx0" brushRef="#br0" timeOffset="44485.74">25200 10148 33455 0,'0'0'1472'0,"0"0"320"0,0 0-1424 0,0 0-368 0,0 0 0 0,11-4 0 16,2 0 0-16,2 1 144 0,1 1-144 0,1 1 0 15,4-1 432-15,2 2-32 0,1 0 0 0,4 2 0 16,5 1-208-16,4 0-32 0,3 1-16 0,7-2 0 16,7 3-144-16,2 2 0 0,2-3 0 0,-2-3 128 15,-4 0-128-15,-1 0 0 0,1 1 0 0,-1-1 0 16,-1 1 0-16,-1 1-272 0,2-3 64 0,0 0 16 16,-1-3-1520-16,-5 2-288 0,-3-4-64 15,-4 1-11424-15</inkml:trace>
  <inkml:trace contextRef="#ctx0" brushRef="#br0" timeOffset="44683.04">26085 9714 40543 0,'-16'-15'3600'0,"5"2"-2880"16,2 2-576-16,4 1-144 0,1 5 512 0,2-4 80 15,2 9 16-15,2-7 0 0,-2 7-608 0,5-7-128 0,0-4-32 0,3 6 0 32,0-1-1232-32,-1 2-240 0,3 2-48 0,-10 2-9792 0,12 1-1968 0</inkml:trace>
  <inkml:trace contextRef="#ctx0" brushRef="#br0" timeOffset="44877.61">26049 10596 35007 0,'-11'0'3120'0,"2"0"-2496"0,-1 3-496 0,1 1-128 15,1-2 1600-15,8-2 288 0,0 0 64 0,0 0 16 16,0 0-1648-16,0 0-320 0,0-11 0 0,4-2 0 16,2 0-400-16,2 1 32 0,3-2 16 0,3 3 0 15,0 0-1728-15,0 2-352 0,0 2-64 16,3 0-13008-16</inkml:trace>
  <inkml:trace contextRef="#ctx0" brushRef="#br0" timeOffset="45399.43">28285 9709 27647 0,'-22'3'1216'0,"10"0"256"0,-2 3-1168 0,1 6-304 0,-5 7 0 0,-1 9 0 16,-2 4 1344-16,0 5 224 0,-2 7 32 0,0 0 16 16,-1 0-1200-16,0 2-240 0,-1 2-48 0,1 3-128 15,-1-1 0-15,3-5 0 0,-1-3 0 0,2-6 0 16,2-6 0-16,4-4 0 0,4-7 0 0,3-5-192 16,3-7 192-16,5-7 0 0,0 0-160 0,0 0 160 15,13-6 0-15,3-5 0 0,3-3 0 0,3-3 0 16,2-1 0-16,3 3-224 0,1 4 48 0,0-2 16 0,-2 4 160 15,0 0-160-15,-2 5 160 0,-1 4-160 16,-3 0 416-16,-3 3 96 0,-1 2 16 0,-2 5 0 0,-1 3-144 16,-3 2-32-16,0 5 0 0,-5 1 0 0,-5 0-32 0,-2 0-16 15,-3 0 0-15,-4 2 0 0,-4-2 128 0,-2-4 32 16,-3-3 0-16,-1-2 0 0,-3-6-144 0,1-1-32 16,-1-4 0-16,-1-7 0 0,0-4-304 0,0-5-64 15,1-3-16-15,0-2 0 16,-2-8-1408-16,3 2-304 0,2 2-48 0,2 0-7360 15,0 1-1472-15</inkml:trace>
  <inkml:trace contextRef="#ctx0" brushRef="#br0" timeOffset="45569.08">28485 10324 12895 0,'0'0'576'0,"0"0"112"0,0 0-560 0,6 7-128 0,0 2 0 0,1 1 0 15,-2 2 5168-15,2 2 992 0,2 4 208 0,3 0 32 16,-1 1-5200-16,2 1-1056 0,0 7-144 0,-1-4-144 31,1 1-576-31,0-2-112 0,1-1-32 0,0-2-9168 0,0 0-1824 0</inkml:trace>
  <inkml:trace contextRef="#ctx0" brushRef="#br0" timeOffset="45762.99">28955 10399 35711 0,'-18'8'1584'0,"5"3"320"0,-4 8-1520 0,-2 9-384 0,-4 4 0 0,0 0 0 0,-3 2 288 0,0 1-16 16,-2-2 0-16,0 2 0 0,0 5 96 0,-1 2 16 16,-3-3 0-16,1 2 0 0,-3 4-384 0,2-1 0 15,3-5 0-15,1 0 0 16,3-6-1552-16,2-5-384 0,2-5-80 15,6-7-12880-15</inkml:trace>
  <inkml:trace contextRef="#ctx0" brushRef="#br0" timeOffset="46302.08">30704 10215 34847 0,'-19'-9'1536'0,"5"4"320"0,-3 1-1472 0,1 4-384 0,-2 5 0 0,-2 5 0 0,-3 1 0 0,-3 3 0 16,-4 1 0-16,-2 5-192 0,-1 7 192 0,-1 1 0 15,0 5 0-15,0 1-128 16,4 3-352-16,3 0-64 0,4-1-16 0,6-2 0 16,1-1-48-16,7-8-16 0,4-3 0 0,5-4 0 0,4-6 368 0,4-3 80 0,6-4 16 0,5-7 0 15,4-6 672-15,5-2 128 0,5-6 16 0,6-6 16 16,4-7-96-16,-1-1-32 0,-2 1 0 0,-3-4 0 16,-6 1-48-16,-1 1-16 0,-4 0 0 15,-3 1 0-15,-4-2 416 0,-4 0 64 0,-3 0 32 0,-4 1 0 16,-5 1-448-16,-3 6-96 0,-3 1 0 0,-3 2-16 15,-2 0-432-15,-3 3-224 0,-1 2 32 0,-4 5 0 32,0-1-1632-32,-2 4-320 0,0-2-64 0</inkml:trace>
  <inkml:trace contextRef="#ctx0" brushRef="#br0" timeOffset="47005.05">31702 5979 24879 0,'-1'-20'2208'0,"1"8"-1760"0,1 2-448 0,4-2 0 15,-1 3 832-15,2 3 96 0,3 2 16 0,1 0 0 16,0-2-656-16,4 1-128 0,-2 4-32 0,3 2 0 15,0 4 16-15,3 6 0 0,1 5 0 0,0 4 0 0,2 4-144 0,0 7 0 16,3 3 0-16,3 3 0 0,2 10-160 0,2 2 160 16,-2 5 0-16,-1 9-144 0,0 6 144 0,-3 6 0 15,-3 2 0-15,-3 7 0 0,-4 5 0 0,-2 5 0 16,-2 6 0-16,0 0-128 0,-4 3 128 0,1 1 0 16,-2 3 0-16,-1 0 0 0,3-1 0 0,1 1 0 15,0-1 144-15,-4-49-144 0,1 10 608 0,2 10 16 16,-1 10 0-16,0 7 0 0,-2 3-112 0,-1 3 0 15,-2 6-16-15,-2 2 0 0,-4 0-272 0,-2 2-48 16,-3 2-16-16,-1 0 0 0,-8-1 0 0,0 2 0 16,-3 0 0-16,-26 94 0 0,0-40 96 0,0-27 0 15,-3-11 16-15,2-12 0 0,1-6 256 0,-2-5 48 16,4-1 16-16,0-5 0 0,2-6 128 0,4-5 32 0,2-2 0 16,0-2 0-16,0-5-448 0,3-6-96 15,2-7-16-15,0-4 0 16,2-5-1776-16,2-13-352 0,1-3-80 0</inkml:trace>
  <inkml:trace contextRef="#ctx0" brushRef="#br0" timeOffset="47850.07">23712 6943 25567 0,'-8'-15'1136'0,"4"10"224"0,2-3-1088 0,2 8-272 0,-6-6 0 0,6 6 0 0,0 0 288 0,-8 0 0 16,8 0 0-16,-11 2 0 0,1 2 160 0,0 4 48 15,-1-3 0-15,-2 6 0 0,-2 0-288 0,-4 5-48 16,-6 3-16-16,1 2 0 0,-1 1-144 0,-3 3 0 15,-3 6 0-15,-2 4 0 0,-5 4 0 0,0 6 0 16,-1 2 144-16,-1 8-144 0,1 9 0 0,-2 3 0 16,-5 10 0-16,-1 4 0 0,-2 11 0 0,1 7 0 15,1 7 0-15,-1 4 0 0,1 7 0 0,3 0 0 16,2 3 0-16,-1-4 0 0,0-3 0 0,-2-2 0 16,-1-3 0-16,2-3 128 0,-1-7 112 0,5 0 16 0,2-5 16 15,3-4 0-15,3 1 304 0,6-1 48 0,0-1 16 0,5-3 0 16,3-2 64-16,5 0 0 0,4 5 16 15,7-3 0-15,-1-1-256 0,10 1-48 0,4 2-16 0,7-2 0 16,3-4-256-16,9 1-144 0,4-5 160 16,10 1-160-16,6-2 0 0,9-1 0 0,2-3 0 0,-2-3 0 31,4-7-496-31,1-2 16 0,5-4 0 0,6-8 0 16,6-2-2080-16,-1-9-400 0</inkml:trace>
  <inkml:trace contextRef="#ctx0" brushRef="#br0" timeOffset="49464.94">1688 11592 10303 0,'-28'-7'448'0,"9"2"112"0,-5 1-560 0,-2 2 0 0,-2-3 0 0,2 0 0 16,-5 1 0-16,2 1-352 0,0 1 48 0,1-1 16 15,4-2-384-15,2 1-80 16,2 2-16-16,2-1 0 0,0 1 320 0,4-2 48 0,1-3 16 0</inkml:trace>
  <inkml:trace contextRef="#ctx0" brushRef="#br0" timeOffset="50730.14">1138 11382 11055 0,'0'0'976'0,"0"0"-784"16,-9 0-192-16,9 0 0 0,0 0 1776 0,0 0 304 15,0 0 64-15,0 0 16 0,0 0-848 0,0 0-160 16,0 0-48-16,0 0 0 0,0 0-304 0,14 0-64 16,2-1-16-16,2 1 0 0,4-2-176 0,4 2-32 15,5 0-16-15,3-1 0 0,4 1-304 0,6 0-64 16,6 1-128-16,1-1 192 0,0 0-48 0,2 0-16 15,2-1 0-15,4 1 0 0,0 0 96 0,7-1 16 0,7-2 0 0,1 2 0 16,-2 0-32-16,2-2 0 0,0 2 0 0,6 1 0 16,1 0 112-16,3 0 0 0,2 1 16 0,2 2 0 15,-7-1-48-15,3-1-16 0,4-1 0 0,5 0 0 16,5 0-32-16,-2 0-16 0,-2-2 0 0,5-2 0 16,4-1-224-16,-1 0 144 0,-3-3-144 0,3 1 128 15,1 0-128-15,5-3 128 0,3 4-128 0,2-3 128 16,-7 3-128-16,6-1 128 0,5 0-128 0,-4 3 128 15,-2 1-128-15,2 1 192 0,7-2-192 0,-1 3 192 16,-5 1-192-16,5 0 128 0,-1-3-128 0,1 2 128 16,2 0-128-16,-1-1 128 0,-2 1-128 0,5 1 128 15,2 0-128-15,-2 0 0 0,-4 0 144 0,6 0-144 16,6 3 176-16,-5 2-48 0,-5 0 0 0,3-2 0 16,5-1-128-16,-5 0 128 0,-3 1-128 0,3 1 128 0,5 1-128 15,-2-3 0-15,-10 0 144 0,4 1-144 0,2 0 128 16,-1 1-128-16,-1 1 160 0,2-3-160 0,0 2 0 0,-1-1 128 15,-1-2-128-15,1 0 0 0,1-1 0 0,1 0 128 16,0 0-128-16,2 0 0 0,-3-1 0 0,3 0 128 16,3-2-128-16,2-1 0 0,-2-1 0 0,2-5 128 15,3 2-128-15,0-2 0 0,-1 3 160 16,-1-3-160-16,1 1 160 0,-1 0-160 0,1 2 0 16,-1-2 0-16,1 3 0 0,1-2 0 0,-2 5 0 0,3-2 0 15,-3 1 0-15,-1 1 0 0,0 1 128 0,0-1-128 16,3 2 0-16,1-2 144 0,2 0-144 0,1-3 0 15,0-1 0-15,1 3 0 0,1-2 0 0,-3-2 0 16,0 2 0-16,7-2 128 0,3 3-128 0,-3 2 0 0,1-3 0 16,-4 0-176-16,5 1 176 0,-6 1 0 0,-4-4 0 15,1 4 0-15,3 2 0 0,-4 1 0 0,-4-3 0 16,-1 2 0-16,4 4 0 0,-3-1 0 0,-4-1 0 0,3 3-128 16,4-1 128-16,-4 2 0 0,-6-4 0 0,4 0 0 15,5 0 0-15,-2 0 0 0,-4-3 128 0,6 1-128 16,6 2 192-16,-4 0-48 0,-4 0 0 0,5 1 0 15,4 0-144-15,-3-1 192 0,-5-1-192 0,6 0 192 16,4 1-192-16,-2 2 0 0,-3 3 0 0,1-1 128 16,4-1-128-16,-1-1 0 0,-6 0 0 0,3-1 0 15,-1-2 0-15,-2 2 0 0,-2 1 0 0,0 1 0 16,5 0 0-16,-3 0 0 0,-1 2 0 0,-2-2 0 16,1-1 0-16,-1 5 0 0,2-1 0 0,-2-2 0 15,-2 0 0-15,1 2 0 0,-1-2 0 0,3-1 0 0,-2-1 0 16,3 2 0-16,-2 1 0 0,2-2 0 0,-3-3 0 15,2 1 0-15,0 1 0 0,-4 1 0 0,-5-1 0 16,-3 3 0-16,1 1 0 0,-4-4 0 0,0 2 0 0,-4 2 0 16,-2-1 0-16,3 2 0 0,4-1 0 0,-3-1 0 15,-8 2 0-15,5 1 0 0,6-1 0 0,-5 2 0 16,-7-3 0-16,6 2 0 0,4-2 0 0,0-1 128 16,-1 0-128-16,1 0 128 0,2-1-128 0,-2-1-144 15,-1 0 144-15,-4 1-208 0,-4 3 208 0,2-5 0 16,2 5-160-16,-7 0 160 0,-9-3 0 0,1 1 0 15,1 0-144-15,-1 1 144 0,-1-2 0 0,-3 1 0 16,-4 2 0-16,0-3 0 0,1-2 0 0,0 2 0 0,2-2 0 16,-3 4 0-16,-3-3 0 0,0 0 0 0,2-1 0 0,3 3 0 15,1 2 0-15,-3-3 0 16,3 1 0-16,1 2 0 0,4 0 0 0,-2-1 0 0,-2 2 0 0,0-4 0 16,0 1 0-16,-1 1 0 0,5-1 0 0,-3 0 0 15,-4 0 0-15,-2-1 0 0,0-1 0 0,0-3 0 16,6 1 0-16,-5-1 0 0,-3 0 0 15,-3-1 0-15,-1-1 0 0,4 1 0 0,2 1 0 0,-3-3 0 16,-3 0 0-16,0 0 0 0,-2 2 0 0,3 1 0 16,2 1 160-16,2 0-160 0,-4 1 160 0,-2 1-160 15,-1 0 128-15,-1-2-128 0,0-2 0 0,1 1 0 16,3-1 0-16,-3-2 0 0,-6-2 0 0,2 1 0 16,-4 2 0-16,4-3 0 0,3-4 0 0,-3 2 0 0,-7-1 0 15,-3 1 0-15,1-2 0 0,-2 0 0 0,0-2 0 16,1 3 0-16,2-2 0 0,-5 3 0 0,-7-2 0 0,1 1 128 15,-3-1-128-15,-2 1 0 0,-1 2 0 0,-2-1 0 16,2 0 0-16,-4 2 0 0,-1-4 0 0,-2 5 0 16,-4-1 0-16,-6-2 0 0,-2 4 0 0,-2 1 0 15,-3 2 0-15,-16 0 0 0,2 0-288 0,0 0 48 16,0 3 16-16,-1 1 0 16,-1 3-2112-16,-2-4-416 0</inkml:trace>
  <inkml:trace contextRef="#ctx0" brushRef="#br1" timeOffset="56465.39">2386 12432 12319 0,'0'0'544'0,"0"0"112"0,2-9-528 0,-2 9-128 0,3-10 0 0,0-1 0 0,-3 11 768 0,5-7 112 16,-4-2 16-16,-1 9 16 0,0-10 160 0,-3 0 16 16,0 2 16-16,-1-2 0 0,-1 2-112 0,-2-2-32 15,-3 2 0-15,2 0 0 0,0 1-224 0,-6 1-48 16,1 1-16-16,-2 2 0 0,-3 2-336 0,-3 2-64 15,-3 2-16-15,-1 7 0 0,-2 3-256 0,-1 4-192 16,-4 4 16-16,2 5 16 0,-6 7 160 16,1 6 0-16,-1 4 0 0,4 3 0 0,2 3-208 0,3 3 32 0,2-1 16 0,4-4 0 15,5 1 160-15,3-1 0 0,4-6 0 0,4-3 0 16,3-3-176-16,3-2 176 0,3-7-208 0,5 0 80 16,1-11 128-16,4-5-192 0,2-1 192 15,3-5-192-15,3-5 192 0,3-7 0 0,6-2 0 0,1-5 128 16,0-4 0-16,1-3 0 0,-3-4 0 0,1 2 0 15,-1-2 16-15,-1 0 16 0,1 1 0 0,-1-2 0 16,-4 4 48-16,1 2 16 0,-2 0 0 0,-4 9 0 16,0-1-64-16,-2 8-16 0,-2 2 0 0,0 4 0 15,-5 5-144-15,2 2 160 0,0 8-160 0,0 7 160 16,-1 2-16-16,-4 9 0 0,-3 8 0 0,-1 12 0 16,-3 12-144-16,-2 5 192 0,-5 4-192 0,-2 8 192 15,-2 3-192-15,-3 6 0 0,-2-1 0 0,-7-1 0 16,-2-8 416-16,-4-2 0 0,-1-5 0 0,-4-3 0 0,-3-2 480 0,-1-4 80 15,0-5 32-15,-5-6 0 0,-5-6-288 16,-1-3-48-16,-4-9-16 0,1-5 0 0,3-4-400 0,2-7-64 16,3-7-32-16,2-5 0 0,3-9-336 15,4-5-64-15,3-4-16 0,3-6 0 16,3-3-1984-16,3-3-384 0,4-5-96 0</inkml:trace>
  <inkml:trace contextRef="#ctx0" brushRef="#br1" timeOffset="56857.08">4117 12236 27647 0,'-5'-15'2448'0,"5"15"-1952"0,-6-14-496 0,2 4 0 16,4 10 0-16,-4-11-320 0,4 11 64 0,0 0 0 16,0 0 768-16,-11-1 144 0,-1 2 48 0,0 7 0 15,-6 1-368-15,0 10-64 0,-2 9-16 0,-1 8 0 0,-4 4-256 16,-2 10 0-16,0 2 0 0,-3 6 0 0,-1 3 0 15,1 5 0-15,2 3 0 0,0 2 0 0,-1-3 0 0,1-1 0 16,1 3 0-16,2-3 0 0,3-1 0 0,3-7 0 16,2-2 0-16,6-6 0 0,5-3 304 0,3-6 0 15,6-2 0-15,3-5 0 0,4-3-304 0,3-4 0 16,1-6 0-16,4-5-144 16,5-3-2288-16,2-9-464 0</inkml:trace>
  <inkml:trace contextRef="#ctx0" brushRef="#br1" timeOffset="57145.05">4988 12218 32591 0,'-22'12'1440'0,"10"0"304"0,-1 9-1392 16,1 7-352-16,0 6 0 0,-4 7 0 0,1 6 0 0,0 5 0 0,1 5 0 0,-3 4 128 16,1 1-128-16,-1 3 192 0,0 6-64 0,0 7 0 15,-1 1-128-15,3 3 0 0,-2-6 128 0,2 1-128 16,4-5 0-16,3-4 0 0,4-5 0 0,3-6 128 16,1-5-128-16,5-5 0 0,5-3-128 0,3-7 128 15,5-6-512-15,-3-5 0 16,5-7-16-16,0-4 0 0,-3-5-304 0,2-6-64 0,2-4-16 15,0-8-7776-15,0-2-1552 0</inkml:trace>
  <inkml:trace contextRef="#ctx0" brushRef="#br1" timeOffset="57352.85">4379 13072 32255 0,'-11'4'2864'0,"2"-1"-2288"15,9-3-576-15,0 0 0 0,1 11 480 0,5-2-16 16,3 1 0-16,4-3 0 0,5-2-16 0,3 1-16 16,5-1 0-16,6 1 0 0,3 1-112 0,10-5 0 15,3 2-16-15,3-5 0 0,2-2-304 0,-1-2 0 0,-1-4 0 0,0-1 0 32,2-186-2608-32,1 358-416 0</inkml:trace>
  <inkml:trace contextRef="#ctx0" brushRef="#br1" timeOffset="57664.83">5851 11902 31503 0,'0'0'1392'0,"0"0"288"0,13 7-1344 0,6 3-336 0,4 7 0 0,3 3 0 0,2 7 0 16,2 1 128-16,-1 5-128 0,1 5 0 0,0 7 208 16,-1 7-16-16,0 2-16 0,-1 9 0 0,-3 7-176 0,-4 10 128 15,-6 4-128-15,-5 6 128 0,-4 5-128 0,-3-2 0 16,-7 2 144-16,-6-3-144 0,-10-8 128 0,-4-2-128 16,-3-7 160-16,-5-1-160 0,-2-2 448 0,-1-4 0 15,-3-7 0-15,1 1 0 0,-1-6-144 0,1-4-48 16,3-9 0-16,1-1 0 0,-1-11-256 0,1-2 0 15,2-6 0-15,6-7 0 16,4-4-2432-16,5-10-480 0</inkml:trace>
  <inkml:trace contextRef="#ctx0" brushRef="#br1" timeOffset="58055.36">7528 13032 25791 0,'0'0'2304'0,"0"0"-1856"16,0 0-448-16,6-5 0 0,7 0 1632 0,6-1 224 15,5-2 64-15,5 1 0 0,4-4-1072 0,7-1-208 16,4 2-32-16,7-4-16 0,0 1-224 0,1 5-48 15,-4-4-16-15,0 3 0 0,1-4-304 0,-3 5-144 16,-3-4 16-16,-1 2 0 16,-4 2-2304-16,-3-2-464 0</inkml:trace>
  <inkml:trace contextRef="#ctx0" brushRef="#br1" timeOffset="58230.08">7642 13398 26719 0,'-20'14'2368'0,"8"-8"-1888"0,1-1-480 0,4 4 0 16,5 0 1744-16,6 1 256 0,2 3 48 0,5-4 16 16,3 0-1552-16,3-3-304 0,6 0-64 0,5-1-16 15,6-2 128-15,6-3 0 0,8-1 16 0,1-4 0 16,1-2-272-16,2 0-224 0,2-6 32 0,0-2-15456 16</inkml:trace>
  <inkml:trace contextRef="#ctx0" brushRef="#br1" timeOffset="59298.31">11279 13145 13823 0,'0'0'1216'0,"-4"-8"-960"0,0 1-256 0,8-2 0 0,2-2 3568 0,4-4 656 15,3-4 144-15,2-1 32 0,4-7-3360 0,6-1-656 16,1-4-144-16,4-3-32 0,3-2-64 0,2-2-16 16,3-3 0-16,-1-2 0 0,-4-3-128 0,0-2 0 15,2-8 0-15,-2 1 0 0,0 0 0 0,0-1 0 16,-2-2-160-16,0 1 160 0,-3 2-240 0,-3 2 48 16,-2 3 16-16,-1 6 0 0,-3-1 48 0,-3 7 0 0,-3 4 0 15,-3 10 0-15,-5-1 128 0,-1 9 0 16,-2 4 0-16,-4 0 0 0,-2 8 0 0,-2 0 0 0,-3 4 0 0,-5 5 0 15,-1 6 0-15,-3 7-192 0,-2 8 192 0,-4 6-192 16,0 9 32-16,-2 4 0 0,1 2 0 16,-2 5 0-16,2 0 16 0,0 1 0 0,3 0 0 0,1 3 0 15,3 3 144-15,2 3 0 0,2-2 0 0,4-6-128 16,3 0 128-16,4-4 256 0,3-7-64 0,2-3-16 16,4-2-32-16,2-4 0 0,2-4 0 0,0-6 0 15,2-3-16-15,1-3-128 0,1-4 192 0,1-6-64 16,1-3-128-16,3-4 0 0,2-4 0 0,2-5 128 15,2-6-128-15,2-1 0 0,-1-4 144 0,5-1-144 16,1-5 0-16,1 4 0 0,2-1 0 0,-2-1 128 16,-1 2-128-16,-1 4 0 0,-5 3 0 0,0 5 128 15,-5 0-128-15,1 6 0 0,-3 0 0 0,0 5 0 16,-1 3 0-16,0 9 0 0,-2-1 0 0,1 7-128 0,-5 6 128 0,0 0 0 16,-1 6-144-16,-4 4 144 0,-1-3-144 15,-1 1 144-15,-2-3-192 0,-1 0 192 0,1-7 0 0,-1-4 0 16,0-5 0-16,0-3 0 0,-2-11 128 15,0 0 144-15,0 0 32 0,0 0 0 0,12-8 224 0,-1-2 48 16,2-5 16-16,2-4 0 0,4-6-336 0,1 0-64 16,3 1 0-16,0-1-16 0,4 2-176 0,0 3 0 15,-2 3 0-15,-2 4-176 0,-4 7 176 0,-1 2-208 16,-2 0 80-16,-1 12 128 0,-1 2 0 0,-1 5 0 16,0 6 0-16,0 4 0 0,-2 2 0 0,-1 6 0 15,2 4 144-15,-3 1-16 0,-2 0-128 0,1 3 128 16,-2-6-128-16,2-2 128 0,-2-3-128 0,2-4 0 0,2-5 0 15,0-4 0 1,0-5-512-16,3-5-112 0,5-1-16 0,-3-8-13440 0</inkml:trace>
  <inkml:trace contextRef="#ctx0" brushRef="#br1" timeOffset="59640.86">13984 11884 29423 0,'-9'11'1296'0,"2"6"288"0,-3 4-1264 0,0 14-320 0,-1 7 0 0,-1 7 0 0,-1 7 384 0,-1 5 32 16,-1 0 0-16,-1 8 0 0,-2 2-96 0,-1 4 0 15,-2 8-16-15,1-1 0 0,-1 1-144 0,-1 5-32 16,-2 2 0-16,-5-4 0 0,-2-1-400 0,2-7-96 16,0-8-16-16,2-13 0 15,4-6-1776-15,4-10-352 0,2-7-80 0,5-10-16 0</inkml:trace>
  <inkml:trace contextRef="#ctx0" brushRef="#br1" timeOffset="59980.28">14924 11805 32191 0,'-4'13'2864'0,"-2"5"-2288"0,-3 6-576 0,-1 6 0 16,-3 7 176-16,-2 6-176 0,-5 8 160 0,1 3-160 0,-3 1 144 0,-3 6-144 15,-5 3 128-15,-1 6-128 0,-5 2 128 0,0 6-128 16,-2 5 0-16,4-6 128 15,3 2-128-15,4-5 0 0,2-3 0 0,5-3 0 0,5-4 0 0,6-6 0 16,3-8 0-16,3-4 0 0,3-8 0 16,5-4 0-16,3-6 0 0,2-2 0 0,3-7 0 0,3-4 0 15,2-7 0-15,3-3-176 16,6-7-208-16,5-4-64 0,2-5 0 0,3-3 0 16,0-8-1392-16,-1-1-272 0,-3-2-64 0</inkml:trace>
  <inkml:trace contextRef="#ctx0" brushRef="#br1" timeOffset="60191.52">14188 12612 35071 0,'-15'1'1552'0,"15"-1"320"0,0 0-1488 0,0 0-384 0,14 12 0 0,5-2 0 16,8 0 336-16,8-3 0 0,7 0 0 0,9-2 0 15,5 0-16-15,10-1-16 0,7-1 0 0,0-6 0 16,1 1-304-16,0-3-304 0,-6-2 64 0,1-3 16 16,-2 1-1760-1,3-2-336-15,2-6-80 0</inkml:trace>
  <inkml:trace contextRef="#ctx0" brushRef="#br1" timeOffset="60544.42">16384 11557 37199 0,'0'0'1648'0,"0"0"336"0,-7 15-1584 0,0 6-400 0,0 12 0 16,-2 5 0-16,0 12 272 0,-2 3-16 0,-3 3-16 0,-3 7 0 15,0 9 16-15,-4 6 0 0,0 2 0 0,-3 8 0 16,-3 6-256-16,0 8 0 0,-1 5 128 0,0 3-128 16,-2 3 0-16,0-3 0 0,4-2 0 0,0-13 0 15,3-8-176-15,3-12-16 0,4-8-16 0,0-5 0 31,2-5-464-31,4-6-96 0,1-2 0 0,2-1-16 16,-1-5-1712-16,0-4-352 0,1 2-64 0</inkml:trace>
  <inkml:trace contextRef="#ctx0" brushRef="#br1" timeOffset="61314.74">10671 13755 19343 0,'0'0'1728'0,"13"1"-1392"16,2 2-336-16,5 1 0 0,5 1 1392 0,5 0 208 15,2 0 32-15,11 2 16 0,7-2-672 0,6 2-128 16,2 0-16-16,3-3-16 0,4 0-240 0,6 1-32 15,5 2-16-15,8-2 0 0,8 2-320 0,1 1-64 16,-3-3-16-16,8 0 0 0,5 0-128 0,3-2 0 0,1 3 0 16,1 2 0-16,4-2 128 0,6 4 0 0,6-2 0 15,0 3 0-15,1-2 64 0,4 4 0 0,10 0 0 16,-2-2 0-16,0 2 0 0,5 1 0 0,2-4 0 0,3 1 0 16,-1-3 192-16,0 0 64 0,1-6 0 0,2 1 0 15,2-3 0-15,-4-3 16 0,-8-3 0 0,5-4 0 16,2 3-144-16,-6-4-48 0,-8 1 0 0,2 1 0 15,-1 0-128-15,-6 4-16 0,-11 0-128 0,-3 0 192 16,-2-1-192-16,-10 5 0 0,-9 1 0 0,-6 3 0 31,-9 1-1568-31,-14-2-208 0,-9 1-32 0,-7-2-16 0</inkml:trace>
  <inkml:trace contextRef="#ctx0" brushRef="#br1" timeOffset="62181.52">11271 14226 18431 0,'0'0'816'0,"-9"-5"160"0,-1-1-784 0,0-2-192 0,1 3 0 0,0-4 0 16,1 1 1712-16,0 2 288 0,-4-2 64 0,3 4 16 15,-1 1-1248-15,0 2-256 0,0 0-64 0,-2 1 0 16,-2 1-288-16,-1 3-64 0,-2 1-16 0,-3 6 0 16,-5-1-144-16,-3 4 0 0,-3 3 0 0,-2 5 128 15,-2 3-128-15,-2 4 0 0,0 7 0 0,-1 7 0 16,-3 7 0-16,-2 4 0 0,0 5 0 0,-2 6 0 16,-1 2 0-16,1 4 0 0,-2 2 0 0,3 2 0 15,5 1 224-15,3 0 112 0,3 2 32 0,5-3 0 0,5-7 32 16,6-2 16-16,4-3 0 0,4-6 0 15,5-4-416-15,3-3 0 0,2-4 128 0,4-3-128 0,4-6-224 0,4-6-80 16,2 0-16-16,6-4 0 16,4-5-768-16,7-3-144 0,1-1-48 0</inkml:trace>
  <inkml:trace contextRef="#ctx0" brushRef="#br1" timeOffset="62547.19">11922 14567 24879 0,'0'0'2208'0,"0"0"-1760"0,-8-1-448 0,8 1 0 15,0 0 1136-15,-10 10 144 0,0 0 16 0,0 5 16 16,-3 5-1072-16,-1 6-240 0,-2 7 0 0,-4 4 0 16,-2 3 0-16,-4 7 0 0,-1 2 160 0,1 6-160 15,-5 5 0-15,2 1 0 0,1 3 0 0,-1-3 0 16,0 2 0-16,3-7 0 0,3-6 0 0,4-4 144 16,4-1 128-16,4-6 32 0,0-1 0 0,6-3 0 15,4-4-64-15,1-5-16 0,1-5 0 0,4 2 0 16,3-2-224-16,2-5 128 0,-1-6-128 0,2 0 0 15,2-2 0-15,2-3-336 0,1-4 48 0,-1-4 16 16,-2-3-2096 0,-1 0-400-16</inkml:trace>
  <inkml:trace contextRef="#ctx0" brushRef="#br1" timeOffset="62733.03">11266 15186 20271 0,'0'0'1792'0,"0"0"-1424"16,0 0-368-16,0 0 0 0,17 1 2560 0,4 2 448 16,5-1 96-16,4 4 16 0,6-3-2336 0,6-1-464 15,5-2-80-15,1 0-32 0,-1-5-16 0,1-4-16 16,2 1 0-16,-1-6 0 16,1-1-1440-16,-2-3-272 0,2-1-64 0</inkml:trace>
  <inkml:trace contextRef="#ctx0" brushRef="#br1" timeOffset="62975.4">12766 14980 33343 0,'-12'4'1472'0,"5"1"320"0,-3 3-1440 0,2 7-352 0,0 5 0 0,0 7 0 0,-4 1 304 0,3 5-16 16,-1 3 0-16,0 0 0 16,-3 5-288-16,2 0 0 0,-1-2 0 0,1 2 0 0,-1-2-272 0,-3-1-64 15,4 1-16-15,-2-3 0 16,0 0-2480-16,1-4-496 0,-6 6-112 16,0-14-16-16</inkml:trace>
  <inkml:trace contextRef="#ctx0" brushRef="#br1" timeOffset="63182.06">12245 15453 32703 0,'18'-6'1456'0,"-2"1"288"0,7 0-1392 0,5 3-352 0,4 2 0 0,6 0 0 16,4 0 704-16,5 0 80 0,4 0 16 0,-2 0 0 15,-4-1-336-15,-2 0-64 0,-1-2-16 0,-1-1 0 32,-2 1-1616-32,-2-1-336 0,-4 1-64 0,-3-4-13152 0</inkml:trace>
  <inkml:trace contextRef="#ctx0" brushRef="#br1" timeOffset="63828.51">13743 14833 2751 0,'0'0'128'0,"0"0"16"0,-5-5-144 0,5 5 0 0,-2-7 0 0,2 7 0 0,0 0 5504 0,0 0 1056 16,0 0 224-16,0 0 32 0,0 0-4656 0,0 0-944 16,-7 7-176-16,2 7-32 0,0 2-288 0,0 5-48 15,-1 1-16-15,-2 10 0 0,-1 4-272 0,-1 4-48 16,0 9-16-16,-4 2 0 0,-1 6-128 0,-1-1-16 15,0 0-16-15,1 1 0 0,-1-1-160 0,0 4 160 16,-3-1-160-16,2 0 160 0,3-5-160 0,4-4-192 16,1-7 32-16,3-7 16 15,1-12-1376-15,2-5-272 0,2-5-48 0,1-14-11760 0</inkml:trace>
  <inkml:trace contextRef="#ctx0" brushRef="#br1" timeOffset="64196.65">13883 14336 12895 0,'0'0'1152'0,"0"0"-928"0,0 0-224 0,0 0 0 0,0 0 3824 0,9 12 720 16,4 2 128-16,3 4 48 16,3 3-3680-16,2 1-720 0,2 3-160 0,2 0-32 0,6 7 64 0,2 1 0 15,2 2 0-15,2 5 0 0,0 2 0 0,-4 4 0 16,-4-3 0-16,-2 5 0 0,-5 4 96 0,-1 2 32 16,-4 2 0-16,-3 5 0 0,-5 2-64 15,-6 2-16-15,-4-3 0 0,-4 2 0 0,-4-3-240 0,-5-1 144 16,-1-3-144-16,-5-6 128 0,-5-3-128 0,-5 0 0 15,-7-5 144-15,-1-3-144 0,-3-7 128 0,3-4-128 16,4-6 128-16,1-4-128 0,1-2-256 0,4-4-112 16,3-6-16-16,4-2-9568 15,6-5-1904-15</inkml:trace>
  <inkml:trace contextRef="#ctx0" brushRef="#br1" timeOffset="64514.35">15182 14368 32767 0,'-23'-2'1456'0,"8"5"288"0,-3 1-1392 0,2 3-352 0,2 0 0 0,0 5 0 16,-3 5 256-16,0 3-32 0,-2 4 0 0,-4 4 0 15,0 4-224-15,-1 5 0 0,-3 5-192 0,-1 6 192 16,-1 3-128-16,1 2 128 0,-3 2 0 0,-1 4 0 16,-1 3 0-16,2 1 0 0,0 5 0 0,6-5 0 15,3 1 0-15,4-3 0 0,4 1 0 0,5-6 0 0,4-3 0 16,5 1-160-16,0 1 160 0,3-2-192 0,1-6-112 0,3-5-16 16,2-8-16-16,6-7 0 15,3-4-528-15,3-8-96 0,1-5-32 0,4-5-7792 16,-1-2-1568-16</inkml:trace>
  <inkml:trace contextRef="#ctx0" brushRef="#br1" timeOffset="64797.16">15480 14435 31327 0,'0'0'1392'0,"-12"6"272"0,1 4-1328 0,-1 4-336 0,2 4 0 0,0 6 0 16,-1 11 1008-16,-2 3 128 0,2 6 16 0,-3 3 16 15,-2 5-928-15,1 3-240 0,-2 1 0 0,2 3 0 16,-3 0 0-16,1 0 0 0,-4 6 0 0,4-6 0 16,-1 0 0-16,2-1 0 0,2-2 0 0,2-4 0 15,-1-3 0-15,4-4-208 0,4-1 32 0,3-5 16 16,5-9-160-16,2 0-16 0,2-7-16 0,3-4 0 15,3-5 48-15,1-3 16 0,2-3 0 0,3-6 0 32,0-6-288-32,3-3-48 0,-2-6-16 0,2-5-8640 0,-1-3-1744 0</inkml:trace>
  <inkml:trace contextRef="#ctx0" brushRef="#br1" timeOffset="64995.74">14956 15199 19343 0,'0'0'1728'0,"0"0"-1392"0,0 0-336 0,0 0 0 0,0 0 4176 0,18 2 768 15,2-2 160-15,4 0 16 0,4 0-4160 0,7-1-832 16,4-1-128-16,6-4 0 0,3-1-176 0,0-3 176 16,-1-3-192-16,-1-1 192 15,-2-1-2336-15,0 1-352 0,-4 0-80 0,-2 0-16 0</inkml:trace>
  <inkml:trace contextRef="#ctx0" brushRef="#br1" timeOffset="65191.63">16183 15131 14735 0,'0'0'640'0,"6"12"160"0,-6-12-640 0,0 0-160 0,10 10 0 0,5 2 0 15,3-6 5056-15,3 2 960 0,-1-3 208 0,2-3 48 16,-1 1-5072-16,1-5-1008 0,-2 0-192 0,0-4 0 16,0-3-1840-1,-3 2-288-15,0-4-64 0,-3 3-12080 0</inkml:trace>
  <inkml:trace contextRef="#ctx0" brushRef="#br1" timeOffset="65401.93">16645 14934 26719 0,'-12'18'1184'0,"1"-4"240"16,-2 0-1136-16,-1 9-288 0,0 4 0 0,2 6 0 0,1 6 2528 0,-2 3 448 16,3 0 96-16,-2 0 0 0,2 1-2064 0,1-2-432 15,-1 0-64-15,0-1-32 0,1 0-480 0,0-2 0 0,2-3 0 0,-1-2 0 31,0-8-2112-31,2-4-512 0,1-3-96 0</inkml:trace>
  <inkml:trace contextRef="#ctx0" brushRef="#br1" timeOffset="65745.75">16970 14310 18431 0,'0'0'1632'0,"0"0"-1312"0,0 0-320 0,0 0 0 16,0 0 3408-16,0 0 624 0,6 11 112 0,4-1 16 15,1 4-2928-15,3 1-592 0,0 0-112 0,4 7-16 0,1 3 64 0,4 7 0 16,1 4 16-16,2 0 0 0,-1 5-176 0,3 4-32 15,1-1-16-15,1 4 0 0,-1 5-64 0,-1 0-16 16,-3-1 0-16,-4 3 0 0,-1 6-128 0,-6 4-32 16,-5 1 0-16,-5-2 0 0,-4 3-128 0,-4 1 0 15,-5-4 0-15,-5 1 0 0,-6-1-224 0,-3-3-32 16,-5-2 0-16,-4-6 0 16,-2-4-128-16,-2-8-16 0,0-4-16 0,2-2 0 15,1-6-1104-15,4-6-208 0,1-7-64 0</inkml:trace>
  <inkml:trace contextRef="#ctx0" brushRef="#br1" timeOffset="66397.52">19626 13341 28223 0,'0'0'1248'0,"0"0"256"0,-7-8-1200 16,7 8-304-16,0 0 0 0,0 0 0 0,0 0 416 0,0 0 32 0,-9 6 0 0,1 6 0 15,4 8-144-15,-1 9-32 0,0 8 0 0,-1 10 0 16,-2 8-144-16,-1 2-128 0,0 4 192 0,0 4-192 16,-2 2 144-16,-1-2-144 0,0 2 0 0,-1 2 144 15,0 1-416-15,1-5-96 0,-1-7-16 0,-1-12-8656 16,4-7-1744-16</inkml:trace>
  <inkml:trace contextRef="#ctx0" brushRef="#br1" timeOffset="66581.46">19355 13008 39615 0,'-11'-8'3520'0,"1"0"-2816"16,5 2-560-16,5 6-144 0,0 0 192 0,10-3 16 0,5 3 0 0,4 0 0 31,2 0-2128-31,4 0-448 0,3 0-64 0</inkml:trace>
  <inkml:trace contextRef="#ctx0" brushRef="#br1" timeOffset="66953.92">21093 13227 29487 0,'0'0'2624'0,"-9"3"-2112"0,-4-2-512 0,-1 3 0 15,-1 4 1280-15,-4 3 160 0,-4-1 32 0,-3 4 0 0,-4 3-1200 0,-4-1-272 16,-2 1 0-16,0 1 0 0,-4 1-208 0,1 0-64 15,-1-1-16-15,2-1 0 16,-1-1-464-16,3 0-80 0,4-1-32 16,4-1 0-16,3-5 16 0,7 1 0 0,6-3 0 0,5-1 0 15,7-6 336-15,0 0 80 0,8 9 16 0,5-3 0 16,4 5-32-16,4-3-16 0,0 4 0 0,3 2 0 0,1-1 592 0,0 4 128 16,0 0 32-16,1 1 0 0,-2 1 512 15,-1-1 96-15,-3-1 32 0,-1 0 0 0,-2-2-32 0,-6 0 0 16,-4 2 0-16,-4 1 0 0,-3-1-448 0,-6 3-112 15,-7 0-16-15,-6 3 0 0,-7 1-320 0,-7-2 0 16,-6-3 0-16,-3 0 0 0,-5-2-208 0,-2-1-112 0,-3-4-32 16,2-4 0-1,3-2-1824-15,4-2-352 0</inkml:trace>
  <inkml:trace contextRef="#ctx0" brushRef="#br1" timeOffset="67382.25">24681 13281 11055 0,'0'0'976'0,"-2"-9"-784"16,-2-3-192-16,-4 4 0 0,0-3 4512 0,-3 6 864 15,0 1 160-15,-2-1 32 0,-3 3-4416 0,-2 1-896 16,-2 2-256-16,-5 4 0 0,-3 0 128 0,-5 3-128 15,-2 3 0-15,-8 6 144 0,-2 2-144 0,-4 2 0 16,-7 3-160-16,-4 4 160 0,-5 5 0 0,4 2 0 0,5 3 0 16,8 3 0-16,3 3 304 0,8-3 48 0,6-1 16 15,7 0 0-15,6-1-160 0,6-7-16 0,6-1-16 0,6-4 0 16,6-4-448-16,8 0-96 0,7-5-16 0,7-1 0 31,5-3-400-31,6-6-96 0,5-2-16 0</inkml:trace>
  <inkml:trace contextRef="#ctx0" brushRef="#br1" timeOffset="68314.02">25159 13356 35759 0,'-21'-7'1584'0,"4"5"336"0,-3-1-1536 0,0 3-384 0,0 4 0 0,1 6 0 0,-1 2 128 0,1 6-128 15,-4 4 128-15,2 1-128 0,-1 4 0 0,3 1 0 16,0 2 0-16,2 1-192 0,3 5-64 0,4-5 0 16,2 0-16-16,5-4 0 15,1 1-240-15,6-7-32 0,3-2-16 0,3-4 0 16,4 1-32-16,4-10-16 0,3-3 0 0,3-6 0 0,3-2 416 0,2-3 192 16,0-3-192-16,2-6 192 0,-1 1 0 15,1-2 288-15,-4-2-32 0,-3-1 0 0,-3-4 288 0,-2 0 48 16,-2-2 16-16,-6-1 0 0,-4-1 48 0,-3 2 16 15,-3-2 0-15,-2 2 0 0,-3-3-416 0,-6 2-96 16,-6 2-16-16,-1 2 0 0,-4 0-384 0,-3 5-80 16,-4 2 0-16,0 6-16 15,1-1-224-15,1 7-32 0,0 0-16 0,2 3 0 16,3 0-48-16,4 2-16 0,3 2 0 0,6 0 0 16,8-2-144-16,0 0-16 0,0 0-16 0,0 0 0 15,14 5-336-15,6-3-64 0,2-4-16 0,5 1 0 0,2-3 1136 0,2 0 128 16,1 1 192-16,1 0-32 0,0 0 480 0,0 1 112 0,-1-2 16 0,-2 2 0 15,-2-2 176-15,-1 3 32 16,-2 1 16-16,-1 1 0 0,0-2-64 0,-2 3-16 0,-2 2 0 0,-1 2 0 16,-1-1-256-16,-1 4-48 0,-2 1-16 0,2 3 0 15,-2-1-272-15,0 3-64 0,-1 3-16 0,-3-1 0 16,1 1-240-16,-2 1 0 0,-1 3 0 0,-3 1 0 16,-3-2 0-16,-3 2 0 0,-3 4 0 0,-2-4 0 15,-2-2 0-15,-2 0 0 0,0 2 0 0,-3-6 0 16,2-4 0-16,1-1 0 0,0-4 0 0,3 0 144 15,6-8-144-15,0 0 192 0,0 0-192 0,0 0 192 16,3-11-192-16,4-3 0 0,2-4 144 0,6 0-144 0,4 0 0 0,6-1 0 16,3-6 0-16,0 4 0 0,3 2 0 0,1 0 0 15,0 2 0-15,-4 1 0 0,-3 1 0 0,-1 5 0 16,-2 2 0-16,0 7 0 0,-5 0 0 0,1 2 0 16,-4 4 0-16,-1 6 0 0,-3 2 0 0,-2 1 0 15,-2 1 0-15,-1 6 0 0,-1 3-144 0,-2-1-48 16,-2 1-16-16,0 3 0 0,0-4-112 0,0 3 0 15,-1 0-16-15,1-1 0 0,-1 2 112 0,1-8 32 16,2-3 0-16,4-3 0 0,0-7 192 0,3-2 0 16,2-4 192-16,5-1-192 0,1-3 544 0,4-5 0 15,2-1 0-15,3-5 0 0,5-2-288 0,1-2-64 0,2-2-16 16,-1-5 0-16,-1 1-176 0,-2-3 0 0,-2 1 0 16,-1-1 0-16,-2 3 0 0,2-5 0 0,-2 3 0 15,2-5 0-15,-2-1 0 0,1-2 240 0,-1 0-64 16,2-5-16-16,-3-2 64 0,2-6 16 0,0-5 0 0,2-2 0 15,1-6-240-15,-1-1 0 0,0-2 0 0,-6 2 0 16,-3-4 0-16,-2 4 0 0,-2 1 0 0,-4 7 0 16,-2 11 0-16,-4 7 0 0,-1 10 0 0,-3 4 0 15,-2 7 0-15,0 6 0 0,1 9 0 0,0 0 0 16,-13 4 0-16,2 10 0 0,-3 4 0 0,-4 7 0 16,-2 11-160-16,-1 5 32 0,1 4 0 0,-2 3 0 15,1-2-96-15,0 6-16 0,2 4 0 0,1 4 0 16,1 0 96-16,0 7 16 0,1 3 0 0,0-2 0 15,4-5 128-15,2-1 0 0,-1-6 0 0,6-5 0 0,3-8 0 16,0-4 0-16,2-4 0 0,3-3 128 0,1-7-320 16,-2-1-48-16,3-6-16 0,-1-8-10384 15,-4-10-2096-15</inkml:trace>
  <inkml:trace contextRef="#ctx0" brushRef="#br1" timeOffset="68530.39">26064 13110 19343 0,'14'-11'1728'0,"-2"6"-1392"15,-1-4-336-15,11 1 0 0,8 1 5280 0,10 0 992 0,6 4 192 0,2 0 32 16,1-2-5216-16,2-1-1056 0,1 1-224 0,3 1 0 16,1-4 0-16,2 2 0 0,3-1-160 15,-1-1 160 1,-3 2-1312-16,-6-1-176 0,-6 2-48 15,-6 1 0-15,-2-4-1808 0,-4 3-368 0,8-2-80 0,-3 0-16 0</inkml:trace>
  <inkml:trace contextRef="#ctx0" brushRef="#br1" timeOffset="69748.14">1611 18523 28559 0,'-16'-4'2544'0,"7"3"-2032"15,-1 1-512-15,1 0 0 0,2 0 512 0,7 0 0 0,-8 5 0 0,2 0 0 16,-3-1 32-16,2 4 16 0,4 0 0 0,-1 4 0 15,-1-4-176-15,0 8-16 0,3 1-16 0,0 5 0 16,-1 5-224-16,2 6-128 0,-2 6 160 0,2 6-160 16,0 4 0-16,1 3 0 0,0-2 0 0,0 3 0 15,0 5-144-15,0-1-80 0,0 1-16 0,0-6 0 16,0-5-64-16,0-8-16 0,-1-5 0 0,1-6 0 31,1-8-128-31,0-7-16 0,-1-13-16 0,0 0-8688 0,0 0-1744 0</inkml:trace>
  <inkml:trace contextRef="#ctx0" brushRef="#br1" timeOffset="69938.49">1602 17866 41055 0,'-30'2'1824'0,"14"1"368"0,-2-1-1744 0,5 3-448 0,6-2 0 0,7-3 0 0,0 0 0 0,0 0 0 16,0 0 128-16,6 9-128 16,-6-9-384-16,14 9-128 0,1-6 0 0,3 0-11360 15,0-3-2272-15</inkml:trace>
  <inkml:trace contextRef="#ctx0" brushRef="#br1" timeOffset="70330.42">3049 17778 23951 0,'-10'-20'2128'0,"3"-7"-1696"0,0-1-432 0,5-5 0 15,0-2 1552-15,1 2 240 0,1 2 32 0,-2 1 16 16,-5 0-1584-16,0 2-256 0,-4 0-144 0,0 3 16 16,-2 2-288-16,-2 4-48 0,-4 3-16 0,-3 7 0 15,-2 1 128-15,-1 5 32 0,-3 4 0 0,-1 7 0 0,-2 2 320 0,2 5 0 16,-2 4 160-16,2 4-160 0,0 3 208 0,0 2-64 16,-1 6-16-16,-3 9 0 0,-2 3 192 0,2 10 16 15,4 6 16-15,3 7 0 0,3 2 0 0,3 3 0 16,1 1 0-16,2 2 0 0,5 2-80 0,1 0-16 15,4 2 0-15,0-2 0 0,4 1-64 0,1-2 0 16,1-1-16-16,1-4 0 0,3-6-176 0,0-2-144 16,4-7 144-16,-3-4-208 15,-1-5-640-15,2-7-128 0,1-1-32 0,-4-8-7792 16,2-6-1568-16</inkml:trace>
  <inkml:trace contextRef="#ctx0" brushRef="#br1" timeOffset="70530.91">2336 18534 36863 0,'0'0'3264'0,"13"6"-2608"0,6 0-528 0,9 1-128 15,9 3 816-15,9 1 128 0,8 0 16 0,0-1 16 16,-5-5-656-16,7-5-128 0,3-1-16 0,3-7-16 31,3-1-1120-31,7-1-208 0,7-1-48 0,-4-4-15760 0</inkml:trace>
  <inkml:trace contextRef="#ctx0" brushRef="#br1" timeOffset="73132.47">6380 17649 22863 0,'0'0'1008'0,"-8"-10"208"0,3 1-960 0,1-1-256 0,4 10 0 0,-2-9 0 0,0-1 192 0,2 4 0 16,0 6 0-16,0 0 0 0,0-9-64 0,0 9-128 15,0 0 176-15,0 0-176 0,0 0 320 0,0 0-64 16,0 0 0-16,0 0 0 0,0 0 80 0,-7 11 16 16,0 2 0-16,-1 5 0 0,0 6-176 0,-4 7-48 15,-1 5 0-15,-4 6 0 0,-5 8 48 0,1 5 0 16,-6 3 0-16,0 8 0 0,-1 3 256 0,2 1 48 15,0 5 16-15,2-4 0 0,3-1-16 0,0-5 0 16,3-2 0-16,3-3 0 0,1-3-32 0,5-2-16 16,3-3 0-16,2-5 0 0,2-5-272 0,2-2-160 0,3-1 192 15,2-5-192-15,2-6 0 0,2-1 0 0,1-6 0 16,3-3 0-16,2 0-288 0,3-2-16 0,2-6 0 0,5 2 0 16,6 3 32-16,2-2 0 0,0-4 0 0,5 2 0 31,0-2-176-31,-1 1-16 0,-3-2-16 0,0 1-8224 0,-1-3-1664 0</inkml:trace>
  <inkml:trace contextRef="#ctx0" brushRef="#br1" timeOffset="73370.87">5606 18351 37487 0,'0'0'1664'0,"0"0"336"0,0 0-1600 0,0 0-400 0,15 1 0 0,10 2 0 0,11 1 0 0,7 2 0 15,4-3-224-15,5-1 80 0,2-1 144 0,7 1-192 16,2-2 192-16,7-3-192 16,6-1-1008-16,1-3-208 0,-2-1-32 0,-4 2-16 15,-4-6-1792-15,-3 2-352 0,21-5-80 0,-15 1-16 0</inkml:trace>
  <inkml:trace contextRef="#ctx0" brushRef="#br1" timeOffset="73687.46">7223 18612 33119 0,'-16'-3'1472'0,"9"3"288"0,7 0-1408 0,0 0-352 0,0 0 0 0,0 0 0 15,0 0 0-15,20 0-160 0,7-2 16 0,4-1 0 16,6-1 144-16,3 2-160 0,-3-2 160 0,3-2-160 15,2 2 160-15,3 1 0 0,-1-1 0 0,2-2 0 0,1 2-256 0,0 0 16 16,3 3 16-16,-2 1 0 16,-1 1-1504-16,-1 2-288 0,-7 3-64 15,-2 4-9808-15</inkml:trace>
  <inkml:trace contextRef="#ctx0" brushRef="#br1" timeOffset="73889.67">7580 18948 19343 0,'0'0'1728'0,"0"0"-1392"16,0 0-336-16,0 0 0 0,11 4 3280 0,6 0 592 0,0-1 112 0,0 2 32 16,3-3-3312-16,3 5-704 0,4-5 0 0,5 1-176 15,5-2 176-15,-1-1-128 0,1-3 128 0,-2 1-128 31,-4-3-1360-31,0-2-272 0,-1 0-48 0</inkml:trace>
  <inkml:trace contextRef="#ctx0" brushRef="#br1" timeOffset="74176.5">7971 17854 35007 0,'-19'0'1552'0,"6"4"320"0,1 5-1488 0,-1 4-384 0,2 3 0 0,-1 8 0 0,1 9 0 0,1 8 0 16,-2 10-192-16,1 9 64 0,-3 9 128 0,4 6-128 15,-1 4 128-15,1 3-128 0,-3 5 128 0,1 6 0 16,-1 7 0-16,-2 1 0 0,-4-8-240 0,0-4 48 15,-3-3 0-15,2-11 0 16,-2-13-528-16,0-8-112 0,2-8 0 0,2-10-8640 16,3-10-1712-16</inkml:trace>
  <inkml:trace contextRef="#ctx0" brushRef="#br1" timeOffset="75024.95">8794 18647 4607 0,'0'0'192'0,"1"-11"64"0,-1-3-256 0,1 4 0 0,0-1 0 0,-1 11 0 0,0 0 3376 0,0 0 624 15,0 0 128-15,0 0 32 0,6-6-2096 0,-6 6-400 16,0 0-96-16,8-5-16 0,-8 5-368 0,14 0-80 16,-1 4-16-16,2-2 0 0,3 0-160 0,4-1-32 15,2-1-16-15,1 1 0 0,1 2-224 0,3-2-32 16,2 0-16-16,0-1 0 0,4 0-256 0,0-1-48 0,2-2-16 0,4 1 0 16,2-2-288-16,1-2 0 0,5 1 0 15,-3 1-144 1,-3-5-448-16,-1 1-96 0,-3 3-16 0,-3-4 0 15,-2 4-2656-15,-1-2-544 0,9-3-96 0,-13-1-32 0</inkml:trace>
  <inkml:trace contextRef="#ctx0" brushRef="#br1" timeOffset="75325.09">10491 18008 5519 0,'0'0'496'0,"0"0"-496"0,-9 0 0 0,9 0 0 0,0 0 5456 0,0 0 1008 16,-5 10 192-16,1 5 32 0,0 4-5184 0,1 8-1040 15,1 1-208-15,-3 9-32 0,-3 6 48 0,1 0 16 16,-1 4 0-16,-1 2 0 0,-2-2 128 0,-2 2 32 15,-1 3 0-15,-1 1 0 0,-2 0-80 0,1 0-16 16,-2 2 0-16,3-5 0 0,-2-7-352 0,4-5-192 16,2-6 32-16,1-3 0 15,1-4-1888-15,2-4-384 0,0-1-80 0,7-20-16 0</inkml:trace>
  <inkml:trace contextRef="#ctx0" brushRef="#br1" timeOffset="76185.98">11365 18880 18719 0,'0'0'832'0,"0"0"160"0,0 0-800 0,0 0-192 0,0 0 0 0,13 1 0 0,0 2 528 0,-2-1 64 16,-11-2 16-16,14 5 0 0,-4 3 240 0,0-3 48 15,0 3 16-15,2 2 0 0,1-1 144 0,-1 3 32 16,1 2 0-16,1 5 0 0,0 3-16 0,0 6 0 16,1 5 0-16,-1 3 0 0,-2 1-336 0,-2 2-64 0,-1 0-16 15,-4 3 0-15,-3 3-112 0,-3-5-32 0,-3-1 0 16,-6-3 0-16,-6 1-224 0,-6-2-48 15,-5-5-16-15,-3 3 0 0,-3-2-224 0,0-3 0 0,-2 2 0 0,1-8 0 32,-2-6-528-32,7-4-160 0,0-6-16 0,5-5-9824 0,2-4-1952 0</inkml:trace>
  <inkml:trace contextRef="#ctx0" brushRef="#br1" timeOffset="76668.58">13222 18125 27647 0,'0'0'2448'0,"0"0"-1952"16,0 0-496-16,0 0 0 0,0 0 1072 0,0 0 112 0,0 0 32 0,2 15 0 16,-1 2-880-16,0 6-160 0,-1 7-48 0,-1 4 0 15,-2 4 32-15,-1 6 0 0,1-2 0 0,-4 7 0 16,0-3 160-16,-4 7 16 0,0 3 16 0,0 4 0 16,-2-3-96-16,0 0 0 0,0-3-16 0,2-5 0 15,1-4-240-15,2-4-288 0,4-7 64 0,-1-5 16 31,1 0-1728-31,3-8-352 0,2-2-64 0</inkml:trace>
  <inkml:trace contextRef="#ctx0" brushRef="#br1" timeOffset="77788.02">13934 18874 1839 0,'0'0'0'0,"0"0"160"0,0 0-160 0,0 0 0 16,0 0 0-16,3-7 0 0,-3 7 4784 0,0 0 912 15,6-10 192-15,-6 10 48 0,5-8-4256 0,-5 8-848 16,0 0-160-16,10-3-32 0,-2-4-96 0,-8 7-16 15,10-1 0-15,-10 1 0 0,10 4-16 0,0 2-16 16,2-1 0-16,-3 4 0 0,2-3 112 0,1 7 32 0,0-1 0 0,1 5 0 16,0 6-256-16,1-1-64 0,0 1 0 0,1 7 0 15,0 6-96-15,2 6-32 0,-5 7 0 16,-1 3 0-16,-4 2 192 0,-3-2 16 0,-3-4 16 0,-2 2 0 16,-8-2 96-16,0-5 32 0,-7 2 0 0,-3-1 0 15,-6 3 128-15,-2-2 32 0,-4 1 0 0,-3-3 0 16,-4-1-528-16,-4-3-176 0,-7 1 0 0,-5-4 144 31,-7 0-2208-31,-12-3-448 0</inkml:trace>
  <inkml:trace contextRef="#ctx0" brushRef="#br1" timeOffset="105509.61">26957 17805 14735 0,'0'0'1312'0,"-5"-7"-1056"0,-3 1-256 0,3-3 0 16,1 3 1344-16,0-2 224 0,2 2 32 0,1-1 16 15,-1-2-80-15,2 3 0 0,0-3-16 0,0 0 0 16,0 0-496-16,2 0-112 0,-1 0-16 0,-1 1 0 0,1-3-336 0,0 4-80 16,-1 7-16-16,3-7 0 0,-3 0-208 0,0 7-32 15,0 0-16-15,0 0 0 16,0 0 16-16,0 0 0 0,0 0 0 0,0 0 0 0,0 0 48 0,1 14 16 15,2 2 0-15,-1 3 0 0,-1 2-96 0,2 7 0 16,0 2-16-16,-1 7 0 0,1 2-176 16,-1 6 0-16,1 6 0 0,-1 2 128 0,-2 1-128 0,2 0 0 15,-2 5 0-15,0 0 128 0,-3 4-128 0,0 2 192 16,1-3-192-16,1 1 192 0,-6-5 0 0,2 1 16 16,0 4 0-16,1-6 0 0,-2-1 240 0,1-3 32 15,1-1 16-15,-2-1 0 0,-1-5-160 0,2 0-16 16,0 1-16-16,0-4 0 0,0 1-144 0,0 1-32 15,0-8 0-15,-2 0 0 0,1-1-128 0,1 0 0 16,-3-2 0-16,1 1 128 0,-2 0-128 0,1 2 0 0,1 1 0 0,-2 0 128 16,1 3-128-16,-2-2 160 0,4 0-160 0,-2-1 160 15,0-1-160-15,2-2 160 0,1-2-160 0,-1 1 160 16,-2-3-160-16,3-4 0 0,-3 2 0 0,2-5 128 16,2-4 32-16,-2-1 0 0,1 1 0 0,1-4 0 15,1-1 0-15,-1 1 0 0,3-1 0 0,0 0 0 16,0-1-32-16,-1 3-128 0,1-1 192 0,1 4-64 15,1 3-128-15,1-1 0 0,-2 2 0 0,0 1 0 16,0-2 0-16,-2 3 0 0,0 2 0 0,-1-3 0 16,1 2 0-16,0-2 0 0,-3 3 0 0,2-4 0 15,-3 2 128-15,3-5-128 0,-1-1 128 0,3-3-128 16,-1-3 0-16,1-5 0 0,1-9 128 0,0 0-128 16,0 0 0-16,0 0-272 0,0 0 64 0,0 0 16 15,3-7-1264-15,2-9-240 16,-2-4-48-16,4-8-14704 0</inkml:trace>
  <inkml:trace contextRef="#ctx0" brushRef="#br1" timeOffset="106009.49">25739 19519 20895 0,'-17'0'928'0,"9"-1"192"0,0 0-896 0,8 1-224 0,0 0 0 16,0 0 0-16,0 0 384 0,8-5 16 0,4-1 16 0,5-2 0 15,1 0-128-15,2-1-32 0,3 3 0 0,2-3 0 16,3 2 352-16,4 4 64 0,2-4 16 0,4 3 0 15,7 1-48-15,5 0 0 0,3-1 0 0,3 3 0 16,2-1-192-16,1 4-64 0,-2-4 0 0,3 0 0 16,3 1-64-16,8 0-32 0,6-1 0 0,2 1 0 15,-4 0-96-15,3 0-32 0,1 2 0 0,6-2 0 16,7-1-32-16,1 0-128 0,-2-5 192 0,4 1-64 16,3 0 128-16,7-3 0 0,5 0 16 0,-2-4 0 15,-4-1 64-15,7 0 16 0,9 3 0 0,-5-4 0 16,-2-3 32-16,3 1 16 0,6 1 0 0,-4-1 0 0,-3-1-144 15,-2 2-48-15,-1-2 0 0,1 0 0 0,0 0-16 16,-8 2-16-16,-7 1 0 0,0 3 0 0,1 0 112 16,-5 3 32-16,-3-3 0 0,-7 5 0 0,-7-2-80 0,-3 5-16 15,-2 0 0-15,-4-1 0 0,-4 4-224 0,-4 1 176 16,-5 5-176-16,-7-1 160 0,-8-2-160 0,-5 3 0 16,-6 2 0-16,-2-1 0 15,-5-2-752-15,-5 1-16 0,-5 1-16 0,-12-6-10208 16,0 0-2032-16</inkml:trace>
  <inkml:trace contextRef="#ctx0" brushRef="#br1" timeOffset="107325.17">26999 20722 2751 0,'0'0'128'0,"0"0"16"0,0 0-144 0,-5 6 0 0,5-6 0 0,0 0 0 16,0 0 3040-16,0 0 576 0,0 0 112 0,0 0 32 15,0 0-2496-15,0 0-496 0,0 0-112 0,0 0-16 16,0 0 240-16,0 0 32 0,0 0 16 0,0 0 0 16,0 0 144-16,0 0 16 0,-7-1 16 0,7 1 0 15,-7-5-320-15,7 5-64 0,-5-11-16 0,1 5 0 16,0-3-224-16,4 9-48 0,-4-9-16 0,2-2 0 16,-2 2-64-16,1-2-16 0,1-2 0 0,-1 1 0 15,1-2 16-15,0-2 0 0,1-1 0 0,1-2 0 16,0-1-32-16,3 0-16 0,-1-3 0 0,1 1 0 15,0 1-304-15,3-1 0 0,-1-1 128 0,0 1-128 0,0 0 0 0,0 1 160 16,1-3-160-16,-2 0 128 0,1 2 0 0,0-3 0 16,2-2 0-16,-1-1 0 0,0 0 16 0,1-1 0 15,-1 4 0-15,2-5 0 0,-2 2-16 0,2-1-128 16,-1 2 192-16,2 2-64 0,1 0-128 0,0-2 128 16,-1 2-128-16,2-3 128 0,1 2-128 0,0-3 192 15,-2 2-192-15,1-3 192 0,3-2-64 0,-2 1-128 16,-1 0 192-16,1 0-64 0,-1 1-128 0,2 2 128 15,-2-4-128-15,2 1 128 0,1 5-128 0,2-1 0 16,0 3 0-16,-2-3 128 0,0 2-128 0,-3-1 0 0,2 2 0 16,1 1 0-16,0-5 128 0,1 2 0 0,2-4 0 15,-2 5 0-15,1-4-128 0,2 2 0 0,1-2 144 16,2 2-144-16,-1-1 0 0,1 0 0 0,0 2 0 0,2-5 0 16,1 3 0-16,-1 0 0 0,0 4 0 0,1-4 128 15,0 1-128-15,1-2 0 0,-2 0 0 0,0 2 0 16,0-3 0-16,-1 3 0 0,-2-1 0 0,0 4 0 15,-1-2 0-15,0 3 0 0,3 1 0 0,-2-3 0 16,1 1 0-16,2 4 0 0,1-3 0 0,2-1 128 16,1 1-128-16,-2 3 0 0,3-1 0 0,2-1 128 15,-1 2-128-15,0 3 0 0,4-1 0 0,-1 1 0 16,-1 0 0-16,-2 1 0 0,-1-2 0 0,-3 2 128 16,-1-1-128-16,0 1 0 0,1-1 0 0,-1 3 0 15,0 2 0-15,1-1 0 0,2-1 0 0,0 4 0 16,-1 1 0-16,1 0 0 0,0 1 0 0,1 3 0 15,2-4 0-15,2 4 0 0,0-4 0 0,-2 3 0 16,1 1 0-16,-2-4 0 0,-4 4 0 0,1 0 0 0,-1-1 0 16,1 1 0-16,-2-1 0 0,-1 0 0 0,-2 1 0 0,1 1 0 15,0-3 0-15,0 3 0 0,1-1 0 0,2 2 0 16,-1-1 0-16,1-1 128 0,-2 3-128 0,1-1 0 16,0 1 0-16,0 0 0 0,2 0 128 0,1-1-128 15,-3-2 160-15,-1 3-160 0,-2-1 192 0,0 2-64 16,-2-3-128-16,0-1 192 0,-2 0-48 0,4 1-16 15,-2 1 0-15,0 1 0 0,-3-3-128 0,4 1 0 16,0 0 0-16,0-1 128 0,1-3-128 0,1 5 0 16,-1 0 0-16,0-1 0 0,1-1 0 0,1 1 128 15,0 2-128-15,1 1 0 0,-1-1 0 0,1 1 0 0,1-1 0 16,-2 0 0-16,0 0 176 0,-3 0-48 0,-1 0-128 16,2 1 192-16,-5-1-32 0,0 1-16 0,-1 0 0 15,0 1 0-15,-3-1-144 0,-2-2 128 0,-3 3-128 0,-7 0 128 16,9 0 0-16,-9 0-128 0,0 0 192 0,0 0-64 15,0 0 16-15,0 0 0 0,0 0 0 0,0 0 0 16,0 0-144-16,-5 10 0 0,-4 0 0 0,0-2-176 31,-2 2-1616-31,-1 0-336 0,-1 2-64 0</inkml:trace>
  <inkml:trace contextRef="#ctx0" brushRef="#br1" timeOffset="111130.87">28731 19735 11967 0,'0'0'1072'0,"0"0"-864"0,0 0-208 0,0 0 0 0,0 0 1696 0,0 0 288 15,0 0 64-15,0 0 16 0,-4-6-384 0,4 6-80 16,0 0 0-16,0 0-16 0,0 0-256 0,-7 0-48 16,0 2-16-16,7-2 0 0,-7 4-432 0,0 3-64 15,1-4-32-15,6-3 0 0,-6 8-224 0,-1 1-64 16,-2 2 0-16,3 0 0 0,-1 3-256 0,-1 1-48 16,-4 0-16-16,2 3 0 0,-1 2-128 0,-1 2 192 15,1 2-192-15,-2 4 192 0,1 2-192 0,0 1 160 16,2 1-160-16,0 2 160 0,-2 4-16 0,2 0 0 15,0-1 0-15,2-1 0 0,1-2 0 0,0-2 0 16,1-3 0-16,3-2 0 0,1-2 48 0,-1-3 0 0,3-3 0 0,0 0 0 16,3-3-192-16,2 1 0 0,-1-2 0 0,2-2 0 15,1 0 0-15,0-1 0 0,2-4 0 16,1 1-176-16,-10-9-80 0,15 6-32 0,-1-1 0 16,3 0 0-1,1-5-448-15,-3-2-96 0,2-2 0 0,-1-1-9168 0,-1-1-1840 0</inkml:trace>
  <inkml:trace contextRef="#ctx0" brushRef="#br1" timeOffset="111646.16">29168 19913 12895 0,'0'0'1152'0,"0"0"-928"15,-8-2-224-15,8 2 0 0,-9-3 1920 0,0 1 352 16,9 2 64-16,-8-2 16 0,1 2-432 0,-1 0-64 15,8 0-32-15,-10 2 0 0,0 1-416 0,-1 5-96 16,3-2-16-16,-1 3 0 0,0 1-464 0,0 4-80 16,-3 4-32-16,5 0 0 0,-3 1-336 0,3 4-80 0,-2 5-16 0,2 1 0 15,-1 4-128-15,4 2-32 0,-3-1 0 0,3 0 0 16,0 1 0-16,3-2-128 0,-1-3 192 0,2-1-64 16,2-6-128-16,2-4 160 0,1-5-160 0,2-1 160 15,0-5-160-15,2-2 0 16,-9-6 144-16,15 0-144 0,-1-5 0 0,1-2 0 0,-1-1 0 15,0-4 0-15,1-4 0 0,2-2 0 0,-2-1 0 0,2-4 0 16,-1-5 0-16,1-3 0 0,-3 1 0 0,2-2 128 16,-3-2-128-16,0 2 0 0,-2 3 0 0,-1 1 128 15,-1 7-128-15,-4 1 0 0,-2 1 0 0,-3 1 0 16,-2 3 0-16,-3 1 0 0,-1 1 0 0,-3 4 0 16,-1 1 0-16,-2 2 0 0,0 4 0 0,-2-1 0 0,0 2-272 15,1 0-80-15,2 1-16 0,2 0 0 16,-3 0-1472-1,6 0-288-15,6 0-64 0,0 0-11776 0</inkml:trace>
  <inkml:trace contextRef="#ctx0" brushRef="#br1" timeOffset="111949.74">29710 20056 16575 0,'0'0'736'0,"-5"8"160"0,-3-1-720 0,4 4-176 15,2-1 0-15,-1 6 0 0,2 3 2496 0,1 4 480 0,0 1 96 16,0 3 0-16,0 2-1616 0,-2 4-336 0,0 5-64 0,0 3-16 16,-3 2-272-16,-2 0-48 0,-2 4-16 0,-2-2 0 15,-2 0-64-15,1-3-32 0,-2 1 0 0,-2-2 0 16,-3-4-192-16,1-1-32 0,-1-2-16 0,3-4 0 15,-1-5-208-15,2-6-32 0,-1-2-128 0,0-4 192 32,-1-8-576-32,0-4-112 0,3-3-16 0,0-11-16 15,-2-7-2416-15,4-9-464 0</inkml:trace>
  <inkml:trace contextRef="#ctx0" brushRef="#br1" timeOffset="112563.73">30413 19972 15663 0,'0'0'688'16,"0"0"144"-16,0 0-656 0,4 9-176 0,-3 3 0 0,-1 1 0 0,0 0 2272 0,0 1 416 15,0-2 96-15,-3 2 16 0,-2 4-1520 0,-1 1-320 16,-3 0-48-16,-1 3-16 0,-4 1-192 0,-1 2-32 16,-2-3-16-16,1-2 0 0,-3 2-48 0,0-2-16 15,-3 0 0-15,-2 1 0 0,3-7-144 0,0 0-16 16,0 0-16-16,2-5 0 0,3 0-160 0,1-4-16 0,-2 1-16 0,3-2 0 16,1-3-80-16,1-1-16 0,2-1 0 0,1 0 0 15,9 1-128-15,-9-3 0 0,1-3 0 0,8 6 0 16,-6-5 0-16,6 5 0 0,-1-12 0 0,1 12 0 15,-3-9 0-15,3-1 0 0,3 2-176 0,-3 8 176 16,3-11 0-16,-3 11-128 0,8-8 128 0,-8 8 0 16,10-9 0-16,-1 4-128 0,-9 5 128 0,13-1 0 15,-2-1-144-15,2 0 144 0,-13 2-160 0,16 2 160 16,-3-2-192-16,1 2 192 0,-1-1-208 0,2 3 80 16,0 0-128-16,2 1-32 0,-2 0 0 0,2-2 0 15,0-1 0-15,1 0 0 0,0-2 0 0,2 0 0 16,1-2 288-16,-1 0 0 0,3-2-128 0,-1-4 128 15,0 2 0-15,0-3 0 0,0-4 0 0,-1-1 0 0,-3 2 0 16,1-1 0-16,-4-6 0 0,-1 1 0 0,-1-1 0 0,-2 1 144 16,0-2-144-16,-1 2 192 0,-3 3-16 15,-1 0 0-15,-3 1 0 0,0 2 0 0,-1 4 16 0,-2 8 16 16,-1-10 0-16,1 10 0 0,-4-7 32 0,-2 2 0 16,-3 0 0-16,-1 2 0 0,-2 2 80 0,0 2 0 15,-2 2 16-15,-3 2 0 0,-2-2-80 0,0 1 0 16,-5 1-16-16,2 0 0 0,2-3-240 15,0 0 128-15,-1-1-128 0,4 1 0 0,3-2 0 0,2 0-336 16,2 0 48-16,4 0 16 16,6 0-1520-16,0 0-320 0,0 0-48 0,0 0-11984 0</inkml:trace>
  <inkml:trace contextRef="#ctx0" brushRef="#br1" timeOffset="112871.47">30695 19631 15663 0,'0'0'1392'0,"0"0"-1120"0,0 0-272 0,8 10 0 16,-1 3 2048-16,4 2 368 0,0 0 64 0,2 3 16 0,-1 1-512 0,6 3-112 15,-1 1-16-15,2 9 0 0,4 3-320 0,2 5-64 16,4 2 0-16,-2 2-16 0,-3 0-640 0,0 5-128 16,-2 2-32-16,-3 1 0 0,-5-1-368 0,-6-1-80 15,-2 1-16-15,-5-1 0 0,-2-2-192 0,-5 0 0 16,-3-6 0-16,-5 0 0 0,-3 0-160 0,-6-5-80 16,-5-4-16-16,-1-5 0 15,-3-2-320-15,-2-6-80 0,-2-5-16 16</inkml:trace>
  <inkml:trace contextRef="#ctx0" brushRef="#br1" timeOffset="113917">28867 18440 13823 0,'0'0'1216'16,"0"0"-960"-16,0 0-256 0,0 0 0 0,-6-1 1792 0,6 1 320 0,0 0 64 0,0 0 16 15,0 0-816-15,0 0-160 0,-6-3-48 0,6 3 0 16,0 0-144-16,0 0-48 0,0 0 0 0,0 0 0 16,0 0-368-16,0 0-80 0,-3 8-16 0,2 5 0 0,-2 1-304 0,3 3-64 15,0 4-16-15,0-1 0 0,0 4-128 0,-1 3 192 16,1-4-192-16,1 1 192 0,2-1-192 0,-1-3 0 16,2-2 0-16,0-3 0 0,0-2 0 0,0-3 128 15,2 2-128-15,1-5 0 0,-7-7 176 0,9 6-48 16,0 0-128-16,-9-6 192 0,12-3 0 0,-2-3 0 15,-2 1 0-15,-1-7 0 0,1 1 32 0,1-3 0 16,-2-3 0-16,3-1 0 0,-3-1-224 0,0 2 144 16,1-1-144-16,0 0 128 0,-3 1-128 0,4-2 0 15,-3 2 0-15,0 1 0 0,1 4 0 0,-1 3 0 16,0 1 0-16,-6 8 0 0,0 0 0 0,0 0 0 0,0 0 0 16,12 5 0-16,-12-5 0 0,9 13-144 0,-2 6 144 15,0 3-208-15,-2 0 208 0,-1 4-176 0,1 6 176 0,-1 4-160 16,-3 4 160-16,-1 4 0 0,-3 0 0 0,1 1-128 15,-2-1 128-15,-5-1-192 0,-2-4 192 0,-3 1-192 16,-2-1 192-16,2-2 0 0,-1-5 128 16,0-3-128-16,1-8 320 0,0-1 0 0,0-3 0 0,0-3 0 15,0-6 0-15,1-2-16 0,-1-4 0 0,-2-5 0 16,2-5-304-16,0 0 0 0,1-8 128 16,3 1-128-16,2 1 0 0,4-1 0 0,3-3 0 0,2 1 0 15,5 3-192-15,1 2 16 0,3-2 0 0,3 6 0 16,0-3-16-16,3 3-16 0,2-2 0 0,1 5 0 15,0-3-432 1,2 3-64-16,-1 3-32 0,2-2-8992 0,-1-1-1808 0</inkml:trace>
  <inkml:trace contextRef="#ctx0" brushRef="#br1" timeOffset="114274.23">29481 18571 1839 0,'0'0'160'0,"-7"3"-160"0,7-3 0 0,0 0 0 15,0 0 5776-15,0 0 1136 0,0 0 208 0,0 0 48 16,0 0-4896-16,8-4-992 0,4-1-192 0,2 1-32 16,-3-3-256-16,3 1-48 0,3 1-16 0,1-3 0 15,1 2-368-15,1 2-80 0,0-2-16 0,1 2 0 16,0-1-528-16,0 1-96 0,-1-2-32 0,-2 2-9776 15,-4 0-1952-15</inkml:trace>
  <inkml:trace contextRef="#ctx0" brushRef="#br1" timeOffset="114440.12">29546 18729 24815 0,'0'0'1088'0,"0"0"256"0,0 0-1088 16,0 0-256-16,14-4 0 0,1 3 0 0,1-3 704 0,1-3 64 15,4 1 32-15,2-3 0 0,-1 1-96 0,4 3 0 16,-1-2-16-16,1 0 0 0,0-1-688 0,4 0-176 16,0 0-16-16,-1-1-13024 0</inkml:trace>
  <inkml:trace contextRef="#ctx0" brushRef="#br1" timeOffset="115048.45">30135 18721 3679 0,'0'0'160'0,"0"0"32"0,0 0-192 0,0 0 0 0,8-13 0 16,3 1 0-16,-1-4 3888 0,1-1 720 0,2-4 160 0,1-2 32 15,0 0-2992-15,1-3-592 0,-1-1-112 0,3-3-16 16,-1 3-192-16,1-2-48 0,-2-2 0 0,1 3 0 15,-3-2-240-15,4 0-48 0,-1 1-16 0,-2 1 0 16,-1 5-288-16,-2 3-48 0,-3 1-16 0,1 4 0 16,-3 1 96-16,-3 6 16 0,-3 8 0 0,0 0 0 0,0 0 176 0,0 0 32 15,0 0 16-15,0 0 0 0,0 0-240 0,-5 11-48 16,-3 6-16-16,-2 3 0 0,-3 6-224 0,2-1 0 16,-2 4 0-16,-1 1 0 0,0 1 0 0,-2 1 0 15,0 1 0-15,4-1 0 0,0-4 0 0,5-1 0 16,0-6 0-16,3-3 0 0,-1-4 0 0,4-4 144 15,1-10 16-15,3 13 0 0,-3-13 0 0,0 0 0 16,10 4 0-16,0-3 0 0,1-2-32 0,0-2-128 16,-1-3 192-16,2-4-64 0,5 0-128 0,-1-1 128 15,0-3-128-15,-2 5 128 0,1-3-128 0,0 3 0 16,0 0 0-16,1 4 0 0,-1-1 0 0,-1 4 0 16,0 2 0-16,-1 4 0 0,-3 2 0 0,1 3-176 15,-2 3 176-15,-3 2-128 0,1-3-32 0,-1 3 0 0,-1 1 0 16,-1 1 0-16,-1-6 160 0,-1 1-160 15,-2-11 160-15,0 0-160 0,0 0 160 0,0 0 0 0,0 0 0 0,0 0 0 16,0 0 192-16,0 0 0 0,9-2 16 0,-1-3 0 16,-2-4-16-16,2 2 0 0,-1-3 0 0,0 4 0 15,0-2-192-15,1 2 128 0,1 1-128 0,-9 5 0 16,9-5 0-16,-9 5 0 0,11 5 0 0,1 0 0 16,-5 3 0-16,5 4 0 0,-2 3 0 0,-1 6 0 15,-2 2 0-15,1 1-192 0,-2-4 192 0,1-1-160 16,-2 2 160-16,0-6-208 0,0-2 80 0,0-5 128 15,-5-8-432-15,6 11 48 0,-6-11 0 0,9 2-9920 16,-9-2-1984-16</inkml:trace>
  <inkml:trace contextRef="#ctx0" brushRef="#br1" timeOffset="115913.04">31449 17765 9215 0,'0'0'400'0,"0"0"96"0,-6-9-496 0,2 0 0 0,4 9 0 0,0 0 0 16,-3-7 2864-16,3 7 464 0,0-9 112 0,0 9 16 16,0 0-1648-16,0 0-320 0,0 0-64 0,0 0-16 15,0 0-368-15,0 0-80 0,0 0 0 0,0 0-16 16,0 0-240-16,4 11-64 0,-1 3 0 0,-2 3 0 15,-1 3-160-15,1 2-32 0,-2 2-16 0,0 5 0 16,-2 5-112-16,2 5-32 0,-6 4 0 0,1 4 0 16,-3 5-64-16,0 1-16 0,0 2 0 0,0-2 0 15,1-2 176-15,-1-6 48 0,1-2 0 0,4-5 0 16,0-4 16-16,3-2 0 0,1-4 0 0,4 0 0 16,1-5-304-16,1-1-144 0,2-2 160 0,3-2-160 0,3-4 0 15,3-2 0-15,-4-4-176 0,2 1 176 16,3-5-512-16,-1-3 32 0,1-4 0 0,0 1 0 15,0-4-1696-15,0-3-320 0,-2-7-80 0,-3 1-11312 16</inkml:trace>
  <inkml:trace contextRef="#ctx0" brushRef="#br1" timeOffset="116108.27">31229 18173 23039 0,'0'0'2048'0,"0"0"-1648"0,0 0-400 0,0 0 0 16,10 0 2304-16,4 1 384 0,4 1 80 16,2-2 16-16,1 0-1440 0,3 2-304 0,1 2-48 0,3 0-16 15,4-2-144-15,0 1-16 0,-1 1-16 0,1-3 0 16,1 0-576-16,-2-2-224 0,-1-3 176 0,1 0-11888 16,-1-4-2384-16</inkml:trace>
  <inkml:trace contextRef="#ctx0" brushRef="#br1" timeOffset="120433.21">14271 11729 3679 0,'0'0'320'0,"0"0"-320"0,0 0 0 0,-9 2 0 16,0 0 416-16,9-2 16 0,0 0 0 0,-13 1 0 0,2-1-432 0,1 0 0 15,0-1 0-15,-1-1 0 0,0 0 0 0,0-2-224 16,-1 1 80-16,2 1 16 0,0-1 128 0,1 1 128 16,-1-2-128-16,2-1 176 0,2 0 656 0,-1 2 144 15,7 3 32-15,-8-7 0 0,0-2-48 0,0 2 0 16,1-1 0-16,0 2 0 0,1-1-96 0,6 7-32 15,-6-8 0-15,-1 3 0 0,1 0-64 0,6 5 0 16,-9-1-16-16,0 3 0 0,0 3-160 0,3 3-16 16,-3 6-16-16,0 4 0 0,-1 1-384 0,2 9-176 15,-5 1 160-15,5 5-160 0,-3 2 208 0,1 3-48 16,0 2-16-16,-3 4 0 0,1 5-144 0,0 4 0 16,0 3 0-16,1 7 0 0,0 2 192 0,-3 6-64 15,0 6 0-15,0 0 0 0,-1 6-128 0,2 1 128 0,-1-3-128 0,1-3 128 16,2-7 64-16,2-7 16 0,-1-4 0 15,1-12 0-15,1-4 176 0,3-8 16 0,-1-5 16 16,-1-7 0-16,0 2-32 0,2-7 0 0,1-2 0 0,-1-3 0 16,-1-5-208-16,0 2-48 0,6-12-128 0,0 0 192 15,0 0-64-15,0 0 0 0,0 0-128 0,0 0 192 16,-2-14-16-16,3-3-16 0,3-2 0 0,2-5 0 16,4-9-160-16,3-3 0 0,-3-1 0 0,2-6 0 15,-1-1 0-15,2-2 0 0,0 0 0 0,1-3 0 16,0-3 0-16,0-3 0 0,2-2 0 0,2-6 0 15,0 1 0-15,0-6 0 0,3-5 0 0,2-1 0 16,1-1 0-16,-1-1 0 0,2 1 0 0,1 1 0 16,-1 2 0-16,1 6 0 0,-3 6 0 0,-4 7 0 15,-3 4-128-15,-4 7-64 0,-6 6-16 0,-1 1 0 16,-2 6 16-16,-6 7 0 0,-1 8 0 0,-2 6 0 0,-4 6 48 0,-5 5 16 16,-3 8 0-16,-1 7 0 0,-4 5 128 15,-4 7-160-15,-1 9 160 0,1 4-160 0,-3 8 160 0,1 6 0 16,2 6 0-16,0 6-128 0,-2 5 128 0,2 3 0 15,3 10 0-15,0 3 0 0,2 3 0 0,-3 5 0 16,-3-2 0-16,0 7 128 0,-1-1 0 0,1-2 0 16,-3-3 0-16,3-9 0 0,3-7 64 0,2-10 0 15,1-14 16-15,5-7 0 0,1-13 128 0,5-7 32 16,1-9 0-16,2-7 0 0,4-8 32 0,4-6 16 16,0 0 0-16,-2-14 0 0,6-8-32 0,3-13-16 15,3-14 0-15,4-5 0 0,3-9-368 0,1-9 0 16,1-9 0-16,2-4 0 0,2-6 0 0,3 0-192 0,2-2 192 0,2-1-192 15,-2-5 192-15,1 7-192 0,-2 6 192 16,0 7-192-16,-2 4 192 0,1 6 0 16,-2 7 0-16,-1 6 0 0,-3 10 0 0,-2 4 0 0,-2 9 0 15,-2 7 0-15,-4 5 0 0,1 6 144 0,-4 6-144 0,-7 9 0 16,0 0 128-16,7 18-128 0,-5 7 0 0,-2 12 0 16,-4 12 0-16,-5 9 0 0,-2 6 0 0,-2 11 0 15,-2 5 0-15,-1 9 0 0,-2 5 0 0,-3 6 0 16,1 6 0-16,0 2 0 0,-1 0 0 0,2-1 0 15,2-2-176-15,-4-10-32 0,0-7-16 0,-1-5 0 32,2-7-592-32,4-9-112 0,6-8-32 0,1-8-10640 0</inkml:trace>
  <inkml:trace contextRef="#ctx0" brushRef="#br1" timeOffset="121474.73">16462 11645 14735 0,'-5'-18'640'0,"-1"7"160"0,1-1-640 0,0-3-160 0,0-2 0 0,-2 2 0 0,1 3 1392 16,0 0 240-16,-1-2 48 0,2 1 16 0,0 7-640 0,5 6-128 15,-6-8-32-15,6 8 0 0,-8-1-576 0,-1 6-128 16,2 2-32-16,-2 5 0 0,0 2-160 0,0 9 0 15,-1 1 0-15,-2 9 0 0,-3 7 0 0,0 9 128 16,-2 6-128-16,1 7 0 0,-1 6 144 0,-2 5-144 16,-3 7 160-16,1 2-160 0,-2 2 272 0,0 5-32 15,0 5-16-15,0-2 0 0,2-3 80 0,-1-5 16 16,4-4 0-16,1-8 0 0,1-10 144 0,2-7 48 16,0-8 0-16,3-9 0 0,2-7 976 0,0-5 208 15,0-4 32-15,3-5 16 16,-2-3-1744-16,3-4-320 0,5-10-64 0,0 0-32 0,0 0 592 0,0 0 112 15,0 0 32-15,0-17 0 0,3-9-176 0,2-8-16 16,2-11-128-16,4-8 192 0,3-11-192 0,2-4 0 0,3-8 0 0,4-3 0 16,1-5 0-16,2 0 0 0,0 0-160 0,4 1 160 15,1 7-128-15,1-1 128 0,0 2-128 0,-3 5 128 16,-2 4 0-16,-3 3 0 0,-2 9 0 0,-2 5 0 16,-4 8 0-16,0 4 0 0,-5 6 0 0,-1 7 0 15,-1 6 0-15,-2 3 0 0,-1 7 0 0,-6 8 0 16,0 0 0-16,0 0-160 0,0 0 160 0,1 14 0 15,-1 8-192-15,-1 7 192 0,-5 12-192 16,-2 7 192-16,-2 11-160 0,-4 7 160 0,1 9-128 0,-6 6 128 16,-5 7-128-16,-4 2 128 0,-3 3-128 0,-2 1 128 15,-4 1-128-15,1-3 128 0,-1-6-128 0,4-7 128 16,2-8 0-16,6-9 0 0,3-12 0 0,4-7 0 0,2-10 240 0,4-9-32 16,5-7 0-16,2-7 0 15,5-10 48-15,0 0 16 0,0 0 0 0,-5-8 0 0,2-8-16 16,3-10-16-16,3-13 0 0,2-7 0 0,2-6-240 15,2-6 0-15,4-8 128 0,-2-4-128 0,3-5 0 16,0-5-128-16,0-3 128 0,0-1-208 0,-1 5 64 0,0 2 16 16,-2 4 0-16,1 9 0 0,2 3 128 0,1 12 0 15,0 9 0-15,0 10 0 0,-1 7 0 0,0 9 0 16,-1 3 0-16,0 10-128 0,-1 3 128 0,4 14 0 16,0 5-144-16,1 12 144 0,-3 10 0 0,-2 10-176 15,-3 6 176-15,-1 4-128 0,-3 5 128 0,0 2 0 16,-1 3 0-16,-3-1 0 0,-2 2 0 0,-2-1 0 15,1 2 0-15,-5-2 0 0,-1-2 0 0,-1-1 0 0,-2-1 0 16,0-6 0-16,-2-8 0 0,-1-6 0 0,-1-5 0 0,0-4 128 16,0-3-128-16,1-4 0 0,1-4 0 0,1-4 128 15,1 0-128-15,2-5-240 16,1-1 64-16,5-2 16 16,0-2-1616-16,6-3-320 0,2-1-64 0</inkml:trace>
  <inkml:trace contextRef="#ctx0" brushRef="#br1" timeOffset="124075.21">17015 17916 15663 0,'0'0'1392'0,"0"0"-1120"0,0 0-272 0,-1-12 0 16,0 0 2224-16,-1 3 384 0,2 9 80 0,0-12 0 15,0 3-2032-15,0-3-400 0,0 2-96 0,2 1-16 16,-2-3 80-16,0 1 16 0,0-1 0 0,0 0 0 0,-2 2-112 15,0-1 0-15,-2 2-128 0,0-4 192 16,-2 2-64-16,1 2-128 0,-3 0 176 0,2 1-176 0,-4-2 304 0,0 4-48 16,-3-1-16-16,0 1 0 0,-1 1 256 0,-2 0 48 15,-5 3 16-15,-2 0 0 0,-2 2-112 0,-3 0-32 16,-3 0 0-16,0 4 0 0,-1 0-112 0,1-1-32 16,0 2 0-16,3 4 0 0,0-1-128 0,2 3-16 15,1-3-128-15,1 2 192 0,2 0-64 0,1 1 0 16,0 0-128-16,2-1 192 0,0 3-192 0,1 2 144 15,2 2-144-15,-2-1 128 0,0-2-128 0,0 3 0 16,1 0 0-16,0 5 0 0,0 0 0 0,0 1 128 16,-2 1-128-16,1 2 0 0,0 2 0 0,2 4 0 15,-2 0 0-15,0 2 0 0,3-1 0 0,1 2 0 0,2-1 0 16,2-1 0-16,1 1 0 0,2-1 0 0,-2 0 0 0,2 0 0 16,1 2 0-16,5-3 0 0,-2-3 0 15,3 1 0-15,1 2 128 0,1-1-128 0,1-2 0 0,3 4 128 16,0-1-128-16,3-2 0 0,1 1 0 0,1 0 0 15,1-4 0-15,1 0 0 0,2-2 0 0,1-2 0 16,2-3 0-16,1 2 0 0,3-4 0 0,-2 1 0 16,4-3 128-16,0 1-128 0,-1-3 128 0,3-1-128 15,-2-1 192-15,1 4-64 0,1-2 0 0,0-4 0 16,1 1-128-16,1-4 128 0,0 0-128 0,0-3 128 16,0 0-128-16,0-2 0 0,0 0 144 0,1-4-144 15,-1-1 160-15,-2-1-32 0,0-4-128 0,1 0 192 16,-2 1 48-16,2-5 0 0,-4-2 0 0,-1 4 0 15,-1-1 32-15,1-6 16 0,1-2 0 0,0 0 0 0,-1-4-16 16,3-3 0-16,-1-4 0 0,1 1 0 16,-1-5 48-16,2-2 16 0,-2-2 0 0,0-1 0 0,0-5-128 15,2 1-16-15,0 0-16 0,0 0 0 0,-3-4-48 0,-3 4-128 16,0-2 192-16,-2 2-64 0,-3 1-128 0,-2-1 192 16,-4 2-192-16,-3 2 192 0,-2 2-48 0,-3 1 0 15,-2 1 0-15,-4 3 0 0,-4 0 112 16,-5 1 32-16,-4 2 0 0,-3 0 0 0,-5 1-16 0,-4-1 0 15,-6-3 0-15,-1 5 0 0,0 2-272 0,-1 3 0 16,-1 5 0-16,1 3 0 16,0 6-528-16,2 4-64 0,-3 2-16 0,2 9 0 15,-1 3-2432-15,0 6-480 0</inkml:trace>
  <inkml:trace contextRef="#ctx0" brushRef="#br1" timeOffset="126111.85">16493 20024 21823 0,'0'0'960'0,"0"0"208"0,-9 0-928 0,9 0-240 15,-5-7 0-15,1 1 0 0,2-5 816 0,2-1 112 16,2-4 32-16,-1-3 0 0,1-4-528 0,1-1-112 16,1-2 0-16,1-3-16 0,2-4 48 0,-1 0 16 15,2-3 0-15,-3-1 0 0,4-1-96 0,0 3-16 16,-2 2 0-16,2 6 0 0,0 3-128 0,0 6-128 16,-4 4 144-16,0 3-144 0,-2 2 0 0,-3 9 128 15,0 0-128-15,0 0 0 0,0 0 0 0,8 6 0 0,-1 0 128 0,-1 5-128 16,2-3 0-16,-2 6 0 0,0 4 0 0,2 4 0 15,0 3 0-15,2-1 0 0,0 2 0 16,0 1 0-16,2-5 0 0,0 5 0 0,-1-4 0 0,1 1 0 16,-2-1 0-16,1-1 0 0,1-2 0 0,1 0 0 15,-3 2-400-15,3-2 16 0,-2 2 16 0,3-3 0 32,-3 0-208-32,0 0-64 0,2 0 0 0,1-1 0 15,-2-3-1856-15,0 0-384 0</inkml:trace>
  <inkml:trace contextRef="#ctx0" brushRef="#br1" timeOffset="126445.93">16640 19704 10127 0,'0'0'896'0,"-10"2"-704"0,0 1-192 0,2-2 0 0,8-1 3200 0,-7 6 592 15,0 3 128-15,6 0 32 0,-1 2-2848 0,2 5-560 16,2 3-112-16,2 0-32 0,0 1-256 0,2 3-144 16,-1 4 160-16,5-2-160 0,0 4 128 0,3 2-128 15,2-4 0-15,3 4 144 0,3 2-144 0,-1-1 160 16,3-1-160-16,2-1 160 0,-1-2-160 0,-1-4 192 16,0-6-192-16,-1-3 192 0,-1-4 96 0,2-1 32 15,1-6 0-15,3-1 0 0,-3-3-16 0,3-2 0 0,1-3 0 16,2 0 0-16,1-6-112 0,3 1 0 0,4-2-16 15,2-2 0-15,-1-2-48 0,1 0-128 0,-2-1 192 0,-1 2-64 16,-2-3-128-16,1 3 0 0,-3-2 0 0,1 2-176 31,0 1-1696-31,-1 2-352 0,-1-4-64 0</inkml:trace>
  <inkml:trace contextRef="#ctx0" brushRef="#br1" timeOffset="126987.18">18506 19067 14735 0,'-15'4'1312'0,"-3"2"-1056"16,-1-1-256-16,-1 3 0 0,-3 0 3056 0,0 1 544 0,-2 4 112 0,1 4 32 15,-1-2-2736-15,2 0-560 0,-1 2-96 0,5 3-32 16,3 3-320-16,0 1 0 0,4 1 0 0,3-4-192 16,1-1 192-16,2-1-192 0,3-2 192 0,3-2-192 15,0-1-48-15,4-4-16 0,3 0 0 0,3-3 0 16,1-2-64-16,2 1-32 0,5-3 0 0,1 0 0 16,2 0 352-16,2 0 0 0,1 2 0 0,0-2 0 15,2 2 0-15,-2 3 288 0,-2-2-48 0,-2 6-16 16,-1-4 96-16,0 3 0 0,-4-2 16 0,-1 2 0 15,-1-4 32-15,-3 4 0 0,-3 2 0 0,-2-2 0 16,-4 2-48-16,-1 2 0 0,-1 0 0 0,-3-1 0 16,-2 2-96-16,-3-1-32 0,-2 0 0 0,0 2 0 15,-2-2-192-15,2-5-256 0,-2 2 48 0,2-6 16 16,-1 2-448 0,1-3-96-16,1 0-16 0,0-4 0 0,3-5-1632 0,3-1-336 15,2-10-64-15,3-3-16 0</inkml:trace>
  <inkml:trace contextRef="#ctx0" brushRef="#br1" timeOffset="127205.79">19063 18730 24191 0,'0'0'1072'0,"0"0"208"0,0 0-1024 0,0 0-256 0,0 0 0 0,0 0 0 0,0 0 912 0,5 11 128 16,-1-1 32-16,0 7 0 0,-2 5-608 0,1 2-112 0,-2 4-32 0,0 5 0 15,-1 4-192-15,0 3-128 16,0 1 160-16,0 3-160 0,0 7 0 0,0-1 0 0,-1-1 0 0,1-5 0 16,0-1-208-16,1-5-96 0,-1-2-16 0,0-8 0 31,0-4-1984-31,0-6-384 0,0-7-96 0</inkml:trace>
  <inkml:trace contextRef="#ctx0" brushRef="#br1" timeOffset="127570.44">19522 18783 26719 0,'-8'19'2368'0,"1"3"-1888"0,0 3-480 0,4 1 0 0,-3 3 896 0,3 0 64 16,0-5 32-16,3 1 0 0,-1 0-608 0,1-5-128 15,0-3-32-15,0-8 0 0,0-9-224 0,0 0 0 16,0 0 0-16,0 0 0 0,2-18 0 0,1-4-128 16,-1-2 128-16,4-8-160 0,-4-3 160 0,3-3-128 15,0-6 128-15,0 1-128 0,0 0-128 0,2-1-32 16,-1 2 0-16,-1 3 0 0,3 6 80 0,-1 4 16 16,2 8 0-16,3 4 0 0,-1 6 192 0,1 6 0 15,-1 5 0-15,2 8 0 0,0 5 0 0,2 7 128 16,0 6-128-16,0 3 0 0,-2 5 128 0,0 2-128 15,-1 5 0-15,1-2 0 0,-4 1 0 0,0 1 0 16,-3 3 0-16,1-4 0 0,-1 1 0 0,0-2-144 0,-1-2 144 16,2-5-192-1,-2-4-496-15,1-8-96 0,-1-4-32 0,-5-16-11152 0</inkml:trace>
  <inkml:trace contextRef="#ctx0" brushRef="#br1" timeOffset="127855.6">20266 18241 28911 0,'-25'-8'1280'0,"11"5"256"0,0 1-1216 0,2 1-320 0,-5 1 0 0,3 3 0 0,0 5 672 15,2 0 80-15,-2 3 16 0,0 0 0 16,2 7-480-16,-1 5-96 0,1 3 0 0,2 7-16 0,1 2-176 0,1 2 0 15,2 0 0-15,2 1 0 0,1-1-128 0,2-3 128 16,2-2 0-16,2-1 0 0,1-6-256 0,2-2 32 16,0 0 0-16,5-5 0 15,-1-7-528-15,1-2-96 0,1-5-32 0,0-6 0 16,1-4-160-16,1-5-48 0,1-7 0 0,2-1 0 16,-1-8-1168-16,0 2-240 0,4-17-64 15,-4 6 0-15</inkml:trace>
  <inkml:trace contextRef="#ctx0" brushRef="#br1" timeOffset="128179.16">20403 18377 14735 0,'0'0'640'0,"0"0"160"0,-8 5-640 0,8-5-160 0,0 0 0 0,0 0 0 16,0 0 2800-16,0 0 528 0,0 0 96 0,8-11 32 15,1 3-2608-15,1-5-512 0,1-5-96 0,1-1-32 16,-1-4-48-16,2-4-16 0,1 2 0 0,-1-3 0 15,-2 1 224-15,-1-2 32 0,-1 1 16 0,0 3 0 16,-3 2-160-16,1-1-48 0,-2 3 0 0,-1 6 0 16,-1 4-80-16,-1-2-128 0,-2 1 176 0,0 12-176 15,-3-8 320-15,3 8-32 0,0 0-16 0,-7-3 0 16,7 3 80-16,-16 3 16 0,1 2 0 0,0 7 0 16,0 5-80-16,1 3-16 0,1 3 0 0,3 5 0 15,1 0-272-15,2 4 160 0,5 0-160 0,2-1 128 0,4-1-128 16,2 0 160-16,3 1-160 0,2-7 160 0,3-3-160 0,4-2 0 15,0-3 0-15,2-4 128 16,2 0-480-16,2-6-96 16,3-5-32-16,-1-1-9584 0,4-5-1920 0</inkml:trace>
  <inkml:trace contextRef="#ctx0" brushRef="#br1" timeOffset="128874.17">21396 18210 23039 0,'-12'9'1024'0,"12"-9"192"0,-9 4-960 0,9-4-256 0,0 0 0 0,0 0 0 15,-5-5 2080-15,3-7 368 0,2-3 80 0,1-5 16 16,1-8-1888-16,5-8-368 0,0-6-80 0,4-4-16 16,0-1-192-16,0-5 0 0,0-1 0 0,0-6 0 15,3-4 0-15,-1-1 0 0,-3-4-128 0,-1-1 128 16,-3-1-320-16,1 0 32 0,-5-1 16 0,-2-3 0 16,-2-3 48-16,-6 2 16 0,2 6 0 0,2 6 0 15,-1 8 208-15,1 7 128 0,0 7 0 0,0 9-128 16,0 8 208-16,1 5-64 0,1 6-16 0,0 9 0 15,2 4-128-15,0 0 192 0,-7 11-192 0,4 9 192 0,-1 4-192 0,1 10 0 16,1 4 0-16,0 7 0 0,2 5-128 16,2 7 128-16,2 5 0 0,-1 4 0 0,4-1 0 0,-4 0 0 15,1-5-144-15,0-5 144 0,0-5 0 0,-2-6 0 16,1-4 0-16,2-8 0 0,-2-8 0 0,2-4 0 16,-3-5 192-16,3-3-48 0,-5-12 160 0,0 0 16 15,12-3 16-15,1-3 0 0,0-3-96 0,4-7-32 16,1-7 0-16,-2-1 0 0,1-4-208 0,-2 1 0 15,-2 3 128-15,5-2-128 0,-3 5 0 0,0 2 0 16,0 2 0-16,-1 4 0 0,0 3 0 0,-1 3-208 16,0 5 64-16,1 5 16 0,1 4 0 0,-1 5 0 15,0 4 0-15,1 2 0 0,-1 3-32 0,0 3 0 0,-1 0 0 16,-2 4 0-16,-2-4 160 0,1 0 0 0,-5 0-144 0,2-6 144 16,-1-8 0-16,-6-10 0 0,0 0 0 0,0 0 0 15,10 4 352-15,-1-9-16 0,0-4 0 0,0-6 0 16,3-6-112-16,0-3-32 0,1-2 0 0,2 3 0 15,0-1-192-15,1 5 144 0,-1-1-144 0,-2 5 128 16,1 5-128-16,0 2 0 0,-3 6 0 0,3 4-176 16,-3 7 176-16,0 5 0 0,1 4 0 0,0 2-128 15,-1 2 128-15,-1 3 0 0,1 6 0 0,-3 2 0 16,-1-1-144-16,2-3 144 0,-3-1-160 0,0-1 160 16,1-2-560-1,-1-6-16-15,-1-1 0 0,0-3 0 0,-1-6-2144 0,-4-9-432 16</inkml:trace>
  <inkml:trace contextRef="#ctx0" brushRef="#br1" timeOffset="129213.97">22243 15955 6447 0,'0'0'576'0,"0"0"-576"16,0 0 0-16,-1 13 0 0,0-3 5424 0,5 7 976 0,2 3 192 0,2 8 32 16,1 6-5056-16,-1 4-1008 0,3 7-208 0,1 3-32 15,0 3-128-15,-1 5 0 0,1 1-16 0,-1 7 0 16,-1 2-176-16,4 5 0 0,0 6 144 0,-2 0-144 15,-2 3 0-15,-1 0 0 0,-2 2 0 0,2-3-128 16,1 0-192-16,1-9-48 0,-4-5 0 0,2-9 0 31,-1-8-464-31,1-6-112 0,-2-5-16 0,2-8 0 16,-1-5-480-16,-2-5-96 0,1-6-32 0,-1-7-5568 0,-6-6-1120 0</inkml:trace>
  <inkml:trace contextRef="#ctx0" brushRef="#br1" timeOffset="130048.69">22851 16204 19343 0,'-8'-4'1728'0,"1"-3"-1392"16,-1 0-336-16,2 5 0 0,-1-7 2048 0,1 4 352 0,6 5 64 0,-5-4 16 15,-1-2-1504-15,6 6-288 0,0 0-64 0,-8 2-16 16,8-2-400-16,-6 10-80 0,1 6 0 0,1 5-128 16,1 6 0-16,1 4 0 0,0 3 0 0,5 7-144 15,1 0 144-15,2 0 0 0,2 2 0 0,2-2-128 16,3 1 128-16,3-3 0 0,2 0 0 0,1-8-128 15,1 0 128-15,1-4 0 0,-1-8-144 0,-1-7 144 16,-1-2 128-16,2-7 112 0,-1-4 16 16,0-2 0-16,0-6 416 0,0-1 96 0,1-10 0 0,-1-7 16 15,0-3 64-15,-2-6 16 0,0-5 0 0,-3 2 0 16,-3 1-368-16,0-2-80 0,-5-3-16 0,-4 2 0 16,4 5-80-16,-6 0 0 0,-6 2-16 0,3 2 0 15,-4 3 32-15,-2 1 16 0,1 2 0 0,-1 5 0 16,-2 7-224-16,1 2-128 0,0 2 128 0,-1 5-128 15,-3 2-432 1,1 3-144-16,0 0-48 0,2 2 0 0,-1 0-2224 0,3 1-448 0,9-3-96 16</inkml:trace>
  <inkml:trace contextRef="#ctx0" brushRef="#br1" timeOffset="130314.12">23217 15158 31263 0,'0'0'1392'0,"0"0"272"0,0 0-1328 0,0 0-336 16,-5 9 0-16,2 5 0 0,5 4 464 0,3 3 32 15,1 6 0-15,2 9 0 0,1 8-336 0,1 8-160 0,4 4 160 0,2 10-160 16,2 3 192-16,4 6-64 0,-1-1-128 0,-2 1 192 15,2 4-192-15,2 4 144 0,0 4-144 0,-1-3 128 16,1-2-384-16,1 0-64 0,-3-4-32 0,-2 4 0 31,-1-5-1888-31,-2-2-368 0,1-5-80 0</inkml:trace>
  <inkml:trace contextRef="#ctx0" brushRef="#br1" timeOffset="130973.17">20377 19763 20271 0,'-11'-1'1792'0,"0"-2"-1424"0,0 2-368 0,11 1 0 16,0 0 1840-16,0 0 288 0,0 0 64 0,0 0 16 0,-1 9-1872 0,5 4-336 16,4 3-128-16,0 3 0 0,5 3 128 0,4 7-208 15,0-1 80-15,5 4 128 0,0 1-288 0,2 1 64 16,-1-1 16-16,0 0 0 0,1 3 80 0,-1-5 128 16,1-4-208-16,-1-5 80 0,0-4 128 0,-2-4-208 15,1-7 80-15,-3-4 128 0,-3-7 0 0,1-2 0 16,-1-11 0-16,-2-2 128 0,-1-9 448 0,-1-2 96 15,-4-8 16-15,3-3 0 0,-4-1-64 0,0-4-16 16,-5 2 0-16,2-4 0 0,0 0-368 0,0 3-80 16,-4-4-16-16,1 6 0 0,1 0-144 0,3 7-144 15,1 8 144-15,1 3-208 16,3 3-688-16,3 5-128 0,1 1-16 0,1 6-11632 0</inkml:trace>
  <inkml:trace contextRef="#ctx0" brushRef="#br1" timeOffset="131333.09">21270 19501 27647 0,'-3'16'2448'0,"1"1"-1952"0,2 8-496 0,2 0 0 16,2 6 464-16,1-3 0 0,1-1 0 0,1-4 0 15,-1-1-464-15,-1-6 0 0,3-3 0 0,-2-6 0 16,-6-7 0-16,0 0 0 0,0 0 0 0,10-6 0 16,-2-4 0-16,-2-4 0 0,-1-9 0 0,-1-3 0 0,0-7 192 0,-1 0 0 15,-1-2 0-15,1 0 0 16,-2-1-192-16,3 2 128 0,1 2-128 0,3 2 0 0,0 4 0 0,3 3 0 16,-1 2 0-16,2 5 0 0,1 7-176 0,2 2-16 15,3 4-16-15,3 7 0 0,-1 8 48 0,1 4 16 16,1 6 0-16,1 3 0 0,-3 2-64 0,1 6-16 15,-1 4 0-15,-1 1 0 0,0 3 32 0,1 3 0 16,-2-2 0-16,-1-3 0 0,-3-3 0 0,-3-4 16 16,-1-4 0-16,-1-7 0 0,-2-4 176 0,-1-7 0 15,-6-10 0-15,0 0-7936 16,0 0-1536-16</inkml:trace>
  <inkml:trace contextRef="#ctx0" brushRef="#br1" timeOffset="131894.96">22529 18907 26719 0,'-7'-4'2368'0,"-3"-1"-1888"0,-1-3-480 0,1 2 0 16,1-4 432-16,-2 2-16 0,-2-4 0 0,2 4 0 15,-1-4-416-15,0 1 0 0,-5-1 0 0,-1 0 0 16,1 3 208-16,-1 0-32 0,0 4-16 0,1 3 0 0,2 6-160 0,-1 4 192 16,-1 6-192-16,1 6 192 0,-1 8-192 0,3 6-272 15,1 6 64-15,4 3 16 0,1 5 32 0,1 8 16 16,5 3 0-16,0-1 0 0,5-3 144 0,1-4 0 15,1-7 0-15,4-6 0 0,0-7 192 0,2-7 64 16,1-9 0-16,3-3 16 0,-3-10 48 0,4-3 16 16,2-11 0-16,-1-4 0 0,1-7 32 0,1-7 0 15,-1-11 0-15,4-9 0 0,-1-7 80 0,1-3 0 16,-3-4 16-16,1 0 0 0,1 0-464 0,-5 0-288 16,-4-6 32-16,-6 0 16 0,-2-6 16 0,-4 2 0 15,-2 1 0-15,0 3 0 0,-3-1 224 0,1 3 0 0,-2 0 0 16,2 2 0-16,1 6 0 0,3 11 0 0,4 11 128 15,1 10-128-15,-1 10 0 0,0 9 0 0,-4 9-176 0,0 0 176 16,14 18-144-16,-4 10 144 0,1 11 0 0,1 11-144 16,-1 7 144-16,1 7 0 0,-1 2 0 0,1 2 0 15,0 7 0-15,1 3 0 0,-3 7 0 0,-1-4-128 16,4-1 128-16,-4-5-160 0,0-5 160 0,-2-2-160 16,1-6-48-16,-3-9-16 0,-3-7 0 0,5-9 0 31,-5-10-352-31,1-8-80 0,-2-7-16 0,-1-12-7792 0,0 0-1568 0</inkml:trace>
  <inkml:trace contextRef="#ctx0" brushRef="#br1" timeOffset="132243.85">22875 18657 25791 0,'0'0'2304'0,"0"0"-1856"0,-2-7-448 0,2-6 0 0,2-1 1152 0,2-2 144 16,2-3 32-16,4-2 0 0,1 0-1072 0,0-1-256 15,-1 2 0-15,4-3 0 0,-2 0 0 0,-2 3 0 16,0-2 0-16,0 0 0 0,0 2 0 0,-1 2 0 16,-1 3 0-16,-3 3 0 0,-1 0 0 0,-2 3 0 0,-2 9 0 0,0 0 0 15,0 0 128-15,0 0-128 16,0 0 192-16,0 0-192 0,-7 4 352 0,-1 2-32 0,0 5-16 0,2 3 0 15,1 4-176-15,1 3-128 16,-1 0 144-16,3 5-144 0,2 2 0 0,2-6 128 16,1 0-128-16,3 2 0 0,0-1 0 0,5-1 0 0,-3-3-144 0,4-4 144 15,2-1-272-15,2-6 32 0,0-2 16 0,1-3 0 32,4-6-384-32,-1-2-80 0,0-4-16 0,2-2 0 15,1-5-1808-15,0 2-368 0,0-1-80 0</inkml:trace>
  <inkml:trace contextRef="#ctx0" brushRef="#br1" timeOffset="132535.17">23806 17389 17503 0,'-9'-8'1552'0,"1"4"-1232"0,-2-2-320 0,-2 2 0 0,4 2 3392 0,-4-1 608 15,1 2 128-15,-1 2 32 0,1 0-3136 0,-2 2-640 16,-2 2-112-16,-2 4-16 0,1-1-256 0,-1 6 0 16,-1 2 128-16,1 3-128 0,-4 2 0 0,6 10 0 15,1 7 0-15,-1 6-160 0,3 3 160 0,2 5-192 16,0 1 192-16,4 2-192 0,2-1 192 0,3 4 0 16,1 1 0-16,3 1 0 0,6 1-208 0,3 3 32 15,-1-3 16-15,3-2 0 0,1-8-128 0,2-1-32 16,1-3 0-16,-4-8 0 15,0-6-1232-15,0-1-256 0,0-5-48 0,1-4-6240 16,-5-9-1248-16</inkml:trace>
  <inkml:trace contextRef="#ctx0" brushRef="#br1" timeOffset="132719.88">23471 18321 33231 0,'0'0'1472'0,"0"0"304"0,0 0-1424 0,0 0-352 0,0 0 0 0,10-9 0 16,3-4 512-16,4 0 16 0,2-1 16 0,4-2 0 16,6-3-352-16,4-4-64 0,-3 0 0 0,-2 1-128 15,-2-4 0-15,-1 1 0 0,1 5-240 0,-2-1 80 16,-1-2-1936-16,-2 4-384 16,0 2-80-16</inkml:trace>
  <inkml:trace contextRef="#ctx0" brushRef="#br1" timeOffset="132904.87">24244 17827 32255 0,'-9'17'2864'0,"2"5"-2288"16,4 4-576-16,1 3 0 0,-1 5 1184 0,2-1 128 15,-1 2 32-15,2 1 0 0,0-4-1088 0,2-2-256 16,-2-2 0-16,2-5 0 15,2-3-1152-15,-1-3-224 0,-1-3-48 0,-2-14-8688 16,0 0-1728-16</inkml:trace>
  <inkml:trace contextRef="#ctx0" brushRef="#br1" timeOffset="133276.91">24558 17524 21183 0,'-15'19'944'0,"5"-5"192"0,-2 3-912 0,1 5-224 0,3 2 0 0,-1 5 0 16,4-1 3136-16,1 2 576 0,-2 0 112 0,2-4 16 16,2-2-3088-16,-1-1-624 0,1-6-128 0,2-4 0 15,0-13-208-15,0 0-16 0,0 0 0 0,0 0 0 0,0 0-80 0,0 0-16 16,5-11 0-16,1-7 0 0,0-8 320 0,-3 0 0 15,1-7-128-15,1 0 128 0,1 0 0 0,-2-2 0 16,1 2 0-16,0 1 144 0,2 2 80 0,-1 8 16 16,0 6 0-16,2 3 0 0,-1 8-32 0,-7 5 0 15,13 1 0-15,0 6 0 0,1 3-208 0,2 9 0 16,2 9 0-16,1 4 0 0,-1 7 0 0,0 3 0 16,2 1 0-16,-2 3 0 0,-3-3-192 0,-2 0 0 15,0-3 16-15,-3-5 0 16,-1 0-288-16,-2-3-64 0,1-6-16 0,-2-3 0 15,-1-5-1616-15,-1-7-320 0,-4-11-64 0</inkml:trace>
  <inkml:trace contextRef="#ctx0" brushRef="#br1" timeOffset="133641.51">24955 17407 11967 0,'0'0'1072'0,"0"0"-864"0,-8 7-208 0,8-7 0 15,0 0 5536-15,0 0 1056 0,0 0 224 0,0 0 32 16,8-12-5264-16,1-4-1072 0,1 0-192 0,1-3-64 16,1-2-256-16,-1-1-176 0,2-4 32 0,-4-1 0 15,1-3-176-15,-1 2-16 0,-2 1-16 0,-2 3 0 0,-2-3 160 0,0 6 16 16,-3-1 16-16,-2 3 0 0,0 5 160 0,-1 3 128 15,-1 6-128-15,4 5 176 0,-10 0-48 0,-1 7 0 16,-3 6 0-16,-1 7 0 0,-3 8-128 0,1 4 0 16,-1 2 144-16,3 6-144 0,1-1 0 15,2 1 0-15,0-1 0 0,3-1 0 0,2 0 0 0,1-6 0 16,3-5 0-16,0-7 0 0,3-1 0 0,3-2 0 16,-2-8-192-16,7-2 64 15,-1-4-608-15,2-5-112 0,1 0-32 16,4-8 0-16,0-2-1504 0,3-3-304 0,1 0-64 0,1-4-16 0</inkml:trace>
  <inkml:trace contextRef="#ctx0" brushRef="#br1" timeOffset="134101.84">25495 16887 27519 0,'-14'-14'1216'0,"5"6"256"0,0-4-1168 0,0 3-304 0,0-3 0 0,-1 6 0 16,0-1 256-16,0 5 0 0,0 3 0 0,0 6 0 16,-1 1-256-16,1 6 0 0,0 5 0 0,1 6-144 15,0 3 144-15,2 2-160 0,-1 3 160 0,3 7-160 16,0 0 160-16,0 0-128 0,1-1 128 0,1-1-128 16,3 0 128-16,0-6 0 0,0-3 0 0,3-5 128 15,2-4 48-15,0-5 16 0,-1-4 0 0,-4-11 0 16,0 0 448-16,10 0 80 0,0-9 32 0,2-3 0 15,0-11-32-15,4-4 0 0,0-9 0 0,2 0 0 0,-2-9-304 16,2-1-64-16,-1-4-16 0,-2-3 0 0,0 0-336 16,-2-2 0-16,-2-1 0 0,-2-6 0 0,-1-6 0 0,-2-7 0 15,-2 0 0-15,-1-2-192 0,-5-5 192 0,2-1 0 16,-1-6 0-16,0 6 0 0,-2 8 0 0,3 9-128 16,2 14 128-16,-2 12-128 0,0 9 128 0,1 11-192 15,-2 11 192-15,1 9-192 0,0 0 192 0,-2 10 0 16,-1 12 0-16,-3 11 128 0,-1 12-128 0,0 10-160 15,1 9 160-15,4 7-208 0,-1 6 208 0,0 10-144 16,2-1 144-16,0 10-128 0,2 1 0 0,-1 1 0 16,0-5 0-16,0 0 0 0,0-3 128 0,0-5 0 0,0-7-144 15,-1-8 144-15,0-8-256 0,-2-6 32 0,2-10 0 16,-2-6 0 0,-1-13-2176-16,-1-7-432 0</inkml:trace>
  <inkml:trace contextRef="#ctx0" brushRef="#br1" timeOffset="134286.54">24192 17109 44223 0,'-29'12'1968'0,"11"-3"400"0,-6-4-1904 0,6 1-464 0,4 0 0 0,6-1 0 0,8-5 288 0,0 0-32 15,3 13-16-15,5-1-13488 16,4 0-2704-16</inkml:trace>
  <inkml:trace contextRef="#ctx0" brushRef="#br1" timeOffset="144239.57">10721 10371 18431 0,'0'0'816'0,"2"-11"160"0,2 1-784 0,4 1-192 0,2 4 0 0,3-2 0 16,-1 4 448-16,6 0 32 0,0 2 16 0,2-1 0 15,1 2 144-15,3 2 48 0,2-1 0 0,5 2 0 16,1 0-240-16,2 2-32 0,0 2-16 0,1-5 0 15,-2 1-208-15,1-1-64 0,-1 0 0 0,1 0 0 16,-1-2 0-16,2 0-128 0,-2 0 192 0,1 2-64 16,0 0 64-16,3 1 0 0,0 0 0 0,0 3 0 15,0 1-32-15,-2 1 0 0,-2 3 0 0,-1-3 0 16,-1-1-32-16,-1 0 0 0,2 2 0 0,0-3 0 16,0 2-128-16,-1 1 0 0,2-3 0 0,0 2-7888 15,2-3-1616-15</inkml:trace>
  <inkml:trace contextRef="#ctx0" brushRef="#br1" timeOffset="144958.01">14397 10234 10127 0,'0'0'896'0,"0"0"-704"16,0 0-192-16,0 0 0 0,0 0 2160 0,0 0 400 0,0 0 64 0,0 0 32 16,0 0-1328-16,0 0-272 0,11 4-48 0,2 0-16 15,1 1 80-15,1-1 16 0,3-4 0 0,2 1 0 16,2-1-256-16,3 1-64 0,5-2 0 0,1 1 0 15,2-1-208-15,2 1-48 0,-1-2-16 0,-2 1 0 16,-2 0-192-16,0-1-48 0,-1 0 0 0,-1 1 0 16,2-1-256-16,-1 2 0 0,-1 0 0 0,0 0 0 31,-1 0-1152-31,0 2-272 0,-1 1-64 0</inkml:trace>
  <inkml:trace contextRef="#ctx0" brushRef="#br1" timeOffset="145859.26">18107 10355 14735 0,'0'0'1312'0,"0"0"-1056"0,-5-9-256 0,5 9 0 15,0 0 1440-15,0 0 224 0,0-9 64 0,0 9 0 16,5-13-1024-16,-5 13-208 0,10-10-48 0,3 2 0 16,1 3 64-16,3-1 16 0,2 2 0 0,4 2 0 15,3 0-144-15,6 1-16 0,4 0-16 0,4 0 0 16,1-1-128-16,0 1-32 0,-2 1 0 0,2-2 0 16,1 0 32-16,0 1 0 0,0-2 0 0,-1 2 0 15,3 0-32-15,-1 1 0 0,4 0 0 0,0 2 0 16,-1 1 112-16,-3 0 16 0,-4 0 0 0,1 0 0 15,-3-1-64-15,-2 1 0 0,0 2 0 0,-2 0 0 16,-2-1-128-16,0-2-128 0,-1 4 192 0,0 0-192 0,-1-2 128 16,-1 0-128-16,-3 2 0 0,-1 0 0 0,-2-3 0 15,0 2 0-15,-5 1 0 0,0 1 0 16,-3-4-544-16,-4 6-16 0,-2 0 0 0,-4 3-8064 16,-4-12-1616-16</inkml:trace>
  <inkml:trace contextRef="#ctx0" brushRef="#br1" timeOffset="147279.98">15965 19290 11055 0,'0'0'480'0,"-10"2"112"0,-1 0-464 0,1-2-128 0,1-1 0 0,0 1 0 0,9 0 1008 0,-9-1 176 16,9 1 32-16,-9-2 16 0,1-1-384 0,8 3-80 15,-7-4 0-15,7 4-16 0,-8-4 304 0,8 4 64 16,-8-5 16-16,8 5 0 0,-6-6-288 0,6 6-48 16,0 0-16-16,0 0 0 0,0 0-192 0,0 0-32 15,0 0-16-15,0 0 0 0,0 0-352 0,0 0-192 0,0 0 192 0,0 0-192 16,0 0 0-16,0 0 0 0,10 8 0 0,0-2 0 16,2-1 192-16,2 2-192 0,1-2 192 0,3 0-192 15,2 0 288-15,3-1-48 0,3-2-16 16,2 1 0-16,3 6-48 0,4-4-16 0,3 0 0 0,4 3 0 15,2-3-32-15,1 2 0 0,-2-1 0 0,-1-1 0 16,-1 0-128-16,0 0 0 0,-1 1 0 0,-1-3 0 16,2 1 0-16,1 0 0 0,1 1 0 0,3-3 0 15,-2 0 0-15,2-2 0 0,-1 0 0 0,-3-2 0 16,-7 1 0-16,1 1 0 0,-3 0 0 0,-4 0 0 16,-2 0 0-16,-3 3 0 0,-3-2 144 0,-1 1-144 15,-5 1 0-15,-1-2 0 0,-3-1 0 0,-11 0 128 16,10 3-128-16,-10-3 0 0,0 0 128 0,0 0-128 15,0 0 128-15,0 0-128 0,0 0 160 0,-10 5-160 16,-5-3 192-16,-3 1-64 0,-2-3-128 0,-4 0 192 0,-6 0-48 16,0 0-16-16,-2 0 0 0,-6 0 0 0,-5 0 64 15,-4 0 0-15,-4 0 0 0,-1-1 0 0,-2-1-32 0,2 0 0 16,0-1 0-16,0-1 0 0,0 2-160 0,-3 1 0 16,-2-1 0-16,-1 1 0 0,-1 0 128 0,7 0-128 15,2 1 0-15,11 0 128 0,1 0-128 16,10 2 0-16,3 1 0 0,7-1 0 0,2 1 160 0,5 2 0 15,2-1 0-15,9-4 0 0,0 0-160 0,0 0-144 16,7 9 144-16,4-1-208 0,3 0 16 0,6 0 0 16,4-6 0-16,6 2 0 0,1 0 64 0,9 0 128 15,7-4-208-15,2 0 80 0,2-3 128 0,0 1 0 16,3-2 0-16,-1 1 0 0,3 1 0 0,-1-1 0 16,2-2 128-16,2 2-128 0,4 0 192 0,-4 0-48 0,-1-1 0 15,-5 1 0-15,-2-1-144 0,-3 1 128 0,-3 1-128 16,-5 2 128-16,-4 0 0 0,0 0-128 0,-5 0 192 0,-4 2-64 15,-4 1-128-15,-5-1 0 0,-4 2 0 0,-4-1 128 16,-10-3-128-16,0 0 0 0,0 0 0 0,0 0 0 16,-17 2 0-16,-6-1 0 0,-5 1 0 0,-7 0 0 15,-5 2 0-15,-5-4 0 0,-6-3 0 0,-5 2 0 16,-5 2 0-16,-3-1 0 0,-6 0 0 0,4 0 0 16,5 0 144-16,5 2 0 0,4-1 0 0,8 0 0 15,3 2-16-15,7-2-128 0,6 0 192 0,2 2-64 16,6-2-320-16,7 2-80 0,13-3-16 0,0 0-9664 15,0 0-1936-15</inkml:trace>
  <inkml:trace contextRef="#ctx0" brushRef="#br1" timeOffset="148652.48">8531 19792 21247 0,'-13'-1'944'0,"5"1"192"0,-2-2-912 0,4 0-224 0,-2 2 0 0,0 2 0 16,8-2 336-16,-7 3 32 0,7-3 0 0,0 0 0 16,0 0-48-16,0 0 0 0,0 0 0 0,0 0 0 15,0 0-48-15,0 0-16 0,0 0 0 0,0 0 0 16,5-12 64-16,1 0 0 0,3 1 0 0,3-4 0 15,2-1-160-15,2-1-32 0,3-4 0 0,0 0 0 16,5-5 0-16,0 3-128 0,2 3 192 0,-2 1-64 16,1 2-128-16,0 3 0 0,0 9 0 0,-1-1 0 15,0 2 0-15,-1 5 0 0,-2 7-144 0,-1 2 144 16,-1 7 0-16,-1 6 0 0,-2 3 0 0,-2 7 0 0,-2 0 0 0,-3 4 0 16,-3 3 0-16,-1-3 0 0,0-2 0 0,-1-1 0 15,0-3 0-15,1-6 0 0,-1-2 0 0,1-6 0 16,0-4 0-16,2-7 0 0,1 0 192 15,1-4 112-15,2-9 16 0,3-2 0 0,7-7 112 0,2-3 16 16,3-8 16-16,5-2 0 0,3-6-272 16,4-3-64-16,2-4-128 0,5 0 192 0,4 6-192 0,-2 2 0 15,-3 10 0-15,-4 7 0 0,-3 4 0 0,-4 9 0 16,-2 4 0-16,-1 8 0 0,-2 8-224 0,-2 11 64 16,0 5 16-16,-1 7 0 0,1 2 144 0,0-1-208 15,1 1 80-15,1 0 128 0,0-3-160 0,2-4 160 16,1-3 0-16,2-5-144 15,3-3-336-15,2-4-64 0,1-5-16 0,6-7-7504 0,3-7-1520 16</inkml:trace>
  <inkml:trace contextRef="#ctx0" brushRef="#br1" timeOffset="149421.44">12135 20043 12895 0,'-21'4'1152'0,"6"-3"-928"0,-6-1-224 0,2 1 0 15,-1 1 3488-15,1-2 656 0,5-3 128 0,-1 3 16 16,4-1-3504-16,2 1-784 0,3 1 0 0,6-1 0 16,-2-6 0-16,2-6 0 0,2-3 0 0,3-3 128 15,0-2-128-15,5-2 0 0,2-3 0 0,-1-1 0 16,2-3 0-16,2 1 0 0,3-4 0 0,-1 3 0 15,0 2 0-15,1 3 0 0,-1 5 0 0,-3 7 0 16,-2-2 0-16,0 8 0 0,-2 3 0 0,-10 3 0 16,11 7 0-16,2 3 0 0,-4 4 0 0,0 5 0 15,-1 7 0-15,-1-2 0 0,0 4 0 0,-1 0 0 0,0 1 0 16,3-2 0-16,-4 1 0 0,2-3 0 16,-1 1 0-16,2-5 0 0,2-2 0 0,-1-2 128 0,1-9 0 15,3 0-128-15,-1-5 192 0,4 0-64 0,1-5 96 16,4 0 16-16,0-8 0 0,5-1 0 0,0-3-240 15,5-3 176-15,-1-1-176 0,2 1 160 0,0 1-160 0,-4 2 0 16,-3 2 0-16,-1 2 0 0,-2 6 0 0,0 2 0 16,-3 1 0-16,0 3 0 0,0 2-144 0,0 2 144 15,-3 3 0-15,1 4 0 0,-2-2-144 0,1 5 144 16,-1 0 0-16,0 2-144 0,0 0 144 0,1-1 0 16,-2-1 0-16,1-2 0 0,0-2 0 0,0 1 128 15,3-1-128-15,0-5 176 0,0 2 80 0,2-4 32 16,3-4 0-16,1-1 0 0,0-1-160 0,0-3-128 15,0-3 144-15,1 2-144 16,-1 2-480-16,-1-2-192 0,-2-3-32 0,3 5-12432 0</inkml:trace>
  <inkml:trace contextRef="#ctx0" brushRef="#br1" timeOffset="150426.49">13844 10354 21183 0,'0'0'944'16,"0"0"192"-16,-9-4-912 0,9 4-224 0,0 0 0 0,-8-3 0 0,8 3 0 0,0 0 176 15,0 0-176-15,-6-6 160 0,6 6 208 0,-3-12 32 16,3 2 16-16,4-3 0 0,1 2-224 0,4 0-64 16,0-3 0-16,5-3 0 0,1 2-128 0,3 0 0 15,0 2 0-15,2 0 128 0,1-1-128 0,0 4 0 16,1-1 144-16,1 6-144 0,0-1 128 0,1 4-128 15,-3 1 160-15,1 1-160 0,0 2 240 0,-2 3-48 16,0 0-16-16,-2 2 0 0,-3 4-32 0,-1-2 0 16,-2 2 0-16,-2 3 0 0,0 2-16 0,-2-2-128 0,-1 1 192 15,0 3-64-15,-4 1-128 0,1-1 0 0,0-2 144 16,0-1-144-16,-2 1 0 0,1-7 0 0,-3-9 0 16,5 10 0-16,-5-10 128 0,8 6-128 0,2-1 160 15,1-9-160-15,3-5 176 0,4-2-176 0,1-4 192 0,4-4-192 16,1-4 176-16,2 0-176 0,0-4 160 0,4 2-160 15,-1-1 0-15,1 3 0 0,1 2 0 0,-1 3 0 16,-2 5 0-16,-2 4 0 0,-5-1 0 0,0 6 0 16,-2 3 0-16,-4 2 224 0,-4 3-16 0,1 5 0 15,-5 0-48-15,1 5-16 0,-3 3 0 0,0 0 0 16,-2 5 0-16,1 0 0 0,-3 0 0 0,3 1 0 16,-1-1 112-16,3 0 32 0,-1-3 0 0,4-3 0 15,3-4-144-15,6-1-16 0,5-5-128 0,7-3 192 16,6-4-192-16,7-3 0 0,7-8 0 0,7-2 0 15,9 0-384 1,2-2-80-16,-1-3-16 0,0 1 0 0,2 4-1696 0,2 1-320 16</inkml:trace>
  <inkml:trace contextRef="#ctx0" brushRef="#br1" timeOffset="151137.13">18075 10626 27871 0,'-16'-9'1232'0,"7"6"256"0,-1 1-1184 0,1 0-304 0,9 2 0 0,-9 0 0 0,9 0 224 0,-6-2-16 16,6 2 0-16,-5-9 0 0,5 1 384 0,2-3 80 16,2 1 16-16,5-4 0 0,4-4-432 0,2-3-64 15,3-3-32-15,3 3 0 0,3-2-160 0,0 1 0 16,3-3 0-16,4 2-176 0,0 3 176 0,3 2 0 15,-1 1 0-15,1 3 0 0,-2 4 0 0,-4 0 0 16,-3 5-144-16,-3 2 144 0,-5 2-160 0,-1 4 160 16,-5 0-208-16,-2 3 80 0,-9-6 128 0,8 12 0 15,-2 0 0-15,0-1 0 0,-1 1 0 0,2 0 0 16,-1 0 0-16,2 2 0 0,1 0 0 0,2-3 0 0,2 3 0 16,2-1-128-16,3-6 128 0,1 4 0 0,3-5 0 0,2 0 0 15,2-3 0-15,5-2 128 0,3-1-128 16,3 0 176-16,0 0-176 0,4-2 0 0,-2-4 144 0,-1 3-144 15,-2 0 0-15,-1 3 0 0,0 3 0 0,-1-1 128 16,0 3-128-16,1 0 0 0,-1 0 0 0,2 6 128 16,0-4-128-16,3 6 0 0,0 0 128 15,3-2-128-15,-1 2 0 0,-2-4 0 0,0-2 0 0,1-5 128 16,-1-2-128-16,3-3 0 0,0-1 0 0,1-1 0 16,1-2 0-16,-1-4 0 0,1 2 0 0,-1-3 0 15,-4 0-224-15,-4 2-112 0,-4 4-32 0,-6 2-8816 16,-5 3-1760-16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6:45:46.520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3348 4180 19231 0,'-7'-9'848'0,"7"9"176"0,0 0-816 0,0 0-208 0,-6-4 0 0,6 4 0 15,-6-6 336-15,6 6 32 0,-10 0 0 0,0 1 0 16,-2 2 320-16,2 3 64 0,-3-1 16 0,-2 8 0 15,-5 1-512-15,-4 5-112 0,-4 4-16 0,-7 2 0 16,-5 3-128-16,-4 1 0 0,-1-2 0 0,-2 4 128 16,0-1-128-16,-2 3 0 0,1 1 144 0,0 2-144 15,-2 0 0-15,-2-2 128 0,-4-1-128 0,0 0 0 16,3-4 0-16,3-1 0 0,4-2 0 0,6-1 0 16,3-2 0-16,5 0 0 0,5-2 0 0,5-4 128 0,4-6-128 15,0 2 0-15,0-5 0 0,6 2 128 16,1-2-128-16,5 0 0 0,1-2 0 0,5-6 0 0,-4 11 0 0,4-2 0 15,0-9 0-15,6 11 0 0,2-6 0 0,2 4 0 16,2-2 128-16,4 3-128 0,2-4 304 0,4 6-16 16,2-1 0-16,5 3 0 0,1 1-32 0,6 2-16 15,2 1 0-15,7 2 0 0,6-1-64 0,1 3-16 16,0-2 0-16,0 2 0 0,0-2-160 0,1 2 0 16,1-1 0-16,3 6 0 0,0-3 0 0,5 3 128 15,5-1-128-15,-3-7 0 0,-5-2 0 0,1-2-192 16,-2-3 0-16,4 3 16 15,1 0-208-15,0 2-32 0,3-5-16 0,-3-3 0 16,-5 0-480-16,-2-4-112 16,-1 0 0-16,-4-3-16 0</inkml:trace>
  <inkml:trace contextRef="#ctx0" brushRef="#br0" timeOffset="1163.16">3375 4874 18431 0,'16'-8'816'0,"0"1"160"16,5 0-784-16,11 1-192 0,7 1 0 0,8 1 0 0,7-1 704 0,3-4 80 15,-4 1 32-15,6 0 0 0,1 0 192 0,3 2 32 16,6-2 16-16,3 4 0 0,7 2-400 0,2-1-80 15,-3-2 0-15,2 2-16 0,1 1-320 0,7-1-64 0,6 1-16 16,0-5 0-16,-1 5-160 0,2-1 0 0,3 0 0 16,4 0 128-16,0-3-128 0,-1 1 0 0,0 2 0 0,4 2 0 15,6 1 0-15,-3 0 0 0,-4 0 0 0,2-2 0 16,3 1 0-16,0-1 0 0,1-5 0 0,-2 5 0 16,-3-2 0-16,7 3 0 0,6-4 0 0,-3-2 0 15,-4 2 0-15,6 1 0 0,8-3 0 0,-3 0 0 16,-3 2 0-16,6-1 0 0,5 1 0 0,-3 1 0 15,-5-4 0-15,4 3 0 0,3 2 0 0,-2-3 0 16,-3 0 0-16,2 2 0 0,1 2 0 0,0-1 0 16,0 2 0-16,1 0 0 0,2 1 0 0,0 0 0 15,-2-2 0-15,2 0 0 0,1 6 0 0,0-3 0 16,-4 0 0-16,1 0 0 0,3 1 0 0,0-1 0 0,-3-1 0 16,3 0 128-16,0 1-128 0,0 1 0 15,-1-1 0-15,-2 0 0 0,0 0 0 0,1 1 0 0,-2-2 0 16,0 0 0-16,3 0 128 0,-2 0-128 0,-1-2 0 0,-1 1 0 15,-1 0 0-15,0 0 0 0,3-1 0 16,-4 1 0-16,-2 0 0 0,3 1 0 0,1-2 0 0,-4 1 0 16,-4 1 0-16,4-1 128 0,6 0 16 0,-4-1 0 15,-6 0 0-15,4 2 0 0,5 2 0 0,-4 0 0 16,-3-1 0-16,2 1 0 0,5 0-144 0,-4-1 0 16,-5-1 0-16,3 1 0 0,5 1 0 0,-3-1 0 15,-5 0 0-15,2 2 0 0,-2 0 0 0,3 0 128 16,-2 0-128-16,1-2 0 0,-6 1 0 0,4 2 0 0,3 0 0 15,-5-1 0-15,-7 0 128 0,2-1-128 0,7 0 128 16,-5 1-128-16,-5-1 192 0,2 2-32 16,-1-1-16-16,3-2 0 0,0-1-144 0,-3 0 192 0,-5 0-192 0,5 0 192 15,6 0-192-15,-3 1 192 0,-7-1-192 16,2 1 192-16,4-1 0 0,-1 0 16 0,-1 0 0 0,1 2 0 16,-2 0-208-16,1 1 176 0,3-2-176 0,0 3 160 15,-7-3-160-15,5 0 0 0,2 1 144 0,-4-1-144 16,-5 1 0-16,-2 2 0 0,0-2 0 0,-1-2 128 15,0 0-128-15,-2-2 0 0,-6 1 0 0,-2 1 0 16,0 0 0-16,2 0 0 0,-2 0 0 0,-3 1 0 16,-6 1 0-16,-1 0 0 0,-1 2 0 0,1-3 0 15,0-1 0-15,-4 1 0 0,-5-1 0 0,-1 3 0 16,-4-2 0-16,2 2 0 0,-5-2 0 0,3 0 128 16,3 1-128-16,-2-1 0 0,-3-1 0 0,2 4 0 15,-2-1 0-15,-1 1 0 0,1 0 128 0,1 1-128 0,2-2 0 16,-3-1 0-16,-5 0 0 0,-2 0 0 0,-2-1 0 15,0 3 144-15,-2 0-144 0,1-3 0 0,0-1 160 0,2 0-160 16,0-1 128-16,-3 1-128 0,-4 0 144 0,-1 0-144 16,2 0 160-16,-1 1-160 0,1-2 128 0,-1 1-128 15,2 0 0-15,3-3 144 0,0 1-144 0,0-1 0 16,-7 0 144-16,0 1-144 0,-3 1 144 0,-1 1-144 16,-1 0 192-16,0 0-192 0,-2-1 192 0,2-1-192 15,2-1 192-15,-1-1-192 0,1 1 192 0,-4 1-64 16,-2-1 0-16,-1-1-128 0,-2 1 176 0,-1-1-176 15,-1 0 160-15,-1 3-160 0,-2-2 128 0,1 1-128 16,-3-3 0-16,1 2 144 0,-2 2-144 0,-1-1 0 16,0 1 0-16,-1 0 0 0,1 0-256 0,-3-2-16 15,-3-1-16-15,-1 3 0 16,0 0-544-16,-1 1-128 0,-3 0 0 0,-1-2-8512 0,0 0-1680 16</inkml:trace>
  <inkml:trace contextRef="#ctx0" brushRef="#br0" timeOffset="1643.66">23464 4147 30111 0,'4'-18'1344'0,"1"9"256"0,2 4-1280 0,3 0-320 0,3 2 0 0,6 1 0 0,4-1 0 0,2 2-240 16,6-1 48-16,-1-1 0 0,1-1 384 0,-3 3 96 15,0 1 16-15,0 4 0 0,0 0-304 0,1-1 0 16,0 4 0-16,2 2 0 0,1-3 0 0,-3 4-144 15,1-2 144-15,5 2-128 0,2-2 128 0,1 3 0 16,1-2 0-16,3 2 0 0,-1 5 0 0,-3-2 0 16,-3 0 0-16,0 1 0 0,-3 1 0 0,-2 2 0 0,-1 0 0 15,-3 2 0-15,0-1 0 0,-1 0 0 0,-5 3 0 0,0 1 128 16,-6 0 64-16,0 2 0 0,-2-2 16 0,-4 1 0 16,-1 5 16-16,-3 2 0 0,-6 1 0 0,0 1 0 15,-5 1 32-15,-3 2 0 0,-5-1 0 0,-7 2 0 16,-5 1 48-16,-7 6 16 0,-2-4 0 0,-8 2 0 15,-4 1-128-15,-8-1-32 0,-7 4 0 0,-7-3 0 16,-2 3-160-16,-4-1 0 0,-3 3 144 0,-10 3-144 31,-11 2-1344-31,-7-3-320 0,-6-2-80 0</inkml:trace>
  <inkml:trace contextRef="#ctx0" brushRef="#br0" timeOffset="4010.35">21042 4137 2751 0,'0'0'128'0,"3"-12"16"0,-1 3-144 0,3-1 0 0,-1 1 0 0,0 0 0 15,-1 3 3200-15,-3 6 592 0,0 0 128 0,5-5 32 16,-5 5-2240-16,0 0-448 0,0 0-96 0,0 0-16 16,0 0-256-16,0 0-64 0,9 1-16 0,-9-1 0 15,7 8-304-15,-1 5-64 0,0-2-16 0,-3 4 0 16,1 1 0-16,-1 3 0 0,-2 3 0 0,2 8 0 16,-1 3-112-16,-1 2-32 0,-2 1 0 0,0 2 0 15,-2 4 128-15,1 3 32 0,-3-4 0 0,0 5 0 16,-1-3 96-16,1 3 32 0,0-3 0 0,-1 1 0 15,-2-5-128-15,2-1 0 0,-2-1-16 0,1-3 0 16,-1 2-208-16,3-4-32 0,0-4-16 0,0 1 0 16,0-1-304-16,1 1-64 0,1 0-16 0,2-3-9776 15,0 0-1936-15</inkml:trace>
  <inkml:trace contextRef="#ctx0" brushRef="#br0" timeOffset="4431.95">20934 5893 18431 0,'-4'-7'1632'0,"4"7"-1312"0,-3-8-320 0,3 8 0 16,0 0 2624-16,0 0 448 0,0 0 80 0,0 0 32 15,0 0-2224-15,-9 6-448 0,1 0-96 0,0 5-16 16,-1-1-16-16,1 7 0 0,-3 2 0 0,1 2 0 16,-1 5-384-16,-1-2 0 0,0 5 0 0,0 0 0 15,1 3 0-15,1 0 0 0,1 0 0 0,4-3 0 16,1-1 0-16,3-5 0 0,3 1 0 0,1-2 0 15,4-3 128-15,1-3-128 0,2-1 0 0,3-2 128 16,-1 0 128-16,4 1 0 0,2-4 16 0,3 0 0 16,3-4 96-16,2 0 16 0,0-5 0 0,4-1 0 15,0 0-80-15,-1-1-16 0,-1-3 0 0,0 2 0 16,0-1-288-16,0 1-144 0,-1 2 16 0,-3-1 0 16,-2-3-1360-16,-1-1-272 0,-2 1-48 15,-1-1-12288-15</inkml:trace>
  <inkml:trace contextRef="#ctx0" brushRef="#br0" timeOffset="4720.74">21613 5990 32127 0,'0'0'1424'0,"-12"0"304"16,0 4-1392-16,0 5-336 0,1 7 0 0,1 6 0 0,0 4 224 0,-3 5-32 0,3 5 0 0,0 2 0 16,-1 1 304-16,1 11 48 0,0 7 16 0,0 6 0 15,1 4-176-15,-3 2-48 0,0 4 0 0,0-1 0 16,1 0-208-16,1-1-128 0,0 0 128 0,-1-1-128 16,1-5 160-16,1-3-32 0,0 4-128 0,1-5 192 15,-3 0-192-15,2-1 176 0,1 5-176 0,-1-6 160 31,0 1-1056-31,0 0-192 0,-3-2-64 0</inkml:trace>
  <inkml:trace contextRef="#ctx0" brushRef="#br0" timeOffset="5944.2">9312 3964 25279 0,'0'0'1120'0,"-7"9"224"0,2 1-1072 0,-1 8-272 0,1 6 0 0,2 3 0 16,0 4 384-16,0 1 32 0,0 4 0 0,0 3 0 15,1 4 144-15,0 4 16 0,-3 4 16 0,1 1 0 16,2 2-384-16,-1 4-80 0,0 4 0 0,-1 2-128 16,-3-2 0-16,2 1 0 0,0-2 0 0,1 1 0 15,-2-6 0-15,1 1 0 0,1 0 0 0,0 2 0 16,0-6-1168-16,1-1-352 0,0-1-64 16</inkml:trace>
  <inkml:trace contextRef="#ctx0" brushRef="#br0" timeOffset="6379.89">8214 6819 23951 0,'0'0'2128'0,"0"0"-1696"0,0 0-432 0,0 0 0 15,0 0 384-15,0 0-16 0,0 0 0 0,0 0 0 16,0 0 608-16,0 0 128 0,0 0 32 0,0 0 0 16,0 0-544-16,0 0-96 0,0 0-32 0,14-2 0 15,1 0-464-15,3 2 0 0,1 1 0 0,3 0 0 16,1 1 0-16,2-2 0 0,3 1 0 0,0-1 0 0,0 1 0 0,1-1 0 15,-1 0 0-15,-1 1 0 0,1 2 0 0,0 2-192 16,-2-4 16-16,1-1 0 16,1-3-1328-16,-1 0-272 0,-1-1-48 0,1 0-9856 15</inkml:trace>
  <inkml:trace contextRef="#ctx0" brushRef="#br0" timeOffset="6645.25">9512 6379 10127 0,'-9'1'896'0,"0"4"-704"0,3 0-192 0,1 12 0 15,0 4 4896-15,-1 9 944 0,1-1 192 0,0 7 48 16,-2 4-4672-16,2 2-944 0,-3 3-176 0,0 3-32 15,-2 3 112-15,0 9 16 0,0 7 16 0,-2 3 0 16,1-2-272-16,1-4-128 0,0 0 128 0,1-3-128 16,1-2 0-16,2-2-224 0,-1 3 32 0,4-4-9936 15,0-6-1984-15</inkml:trace>
  <inkml:trace contextRef="#ctx0" brushRef="#br0" timeOffset="7900.21">16386 4024 20207 0,'0'0'896'0,"-5"-9"192"0,1 2-880 0,4 7-208 0,-5-9 0 0,5 9 0 16,0 0 960-16,-6-5 160 0,6 5 32 0,0 0 0 16,0 0-64-16,0 0-16 0,-7-3 0 0,7 3 0 15,0 0-672-15,-11 5-128 0,3 7-16 0,-2 6-16 16,-1 6-240-16,-2 8 0 0,-2 5 0 0,-3 5 0 15,-2 9 0-15,-2 5 0 0,-2 5 128 0,0 1-128 16,0 7 128-16,1-1-128 0,-3 0 0 0,2-2 144 0,0 0-144 16,2-1 0-16,1-7-160 0,2-5 160 15,1-7-592-15,4 0-32 0,1-5 0 0,6-2-7632 16,-1-1-1536-16</inkml:trace>
  <inkml:trace contextRef="#ctx0" brushRef="#br0" timeOffset="8305.51">15856 6479 31615 0,'0'0'1408'0,"-4"12"272"0,2-2-1344 0,-1 8-336 0,2 7 0 0,0 4 0 16,-1 6 368-16,1 3 0 0,0 6 0 0,-1 2 0 16,0 5 368-16,-1 4 80 0,1 2 16 0,-3 4 0 0,0 0-512 15,0 5-80-15,-2 5-32 0,1 2 0 0,-2 3-208 16,-2 5-128-16,-1 0 128 0,-1 5-208 16,0-2-2352-1,-5 3-448-15</inkml:trace>
  <inkml:trace contextRef="#ctx0" brushRef="#br0" timeOffset="9130.53">12606 3923 28623 0,'0'0'1264'0,"0"0"272"0,0 0-1232 0,0 0-304 0,-3 18 0 0,2 0 0 0,2 2 0 0,2 4 0 16,-2 3-176-16,-1 3 176 0,-1 2 128 0,-1 8 128 15,-1-1 16-15,-2 7 16 0,-2 6-16 0,0 1 0 16,-1-1 0-16,-1 1 0 0,-1-1-112 0,0 0-32 15,-2 0 0-15,3-3 0 0,-2-2 64 0,2 2 0 16,0 2 0-16,3-2 0 0,-3-1-192 0,1 0-144 16,1-3 144-16,2 2-9344 15,-1 0-1760-15</inkml:trace>
  <inkml:trace contextRef="#ctx0" brushRef="#br0" timeOffset="10002.29">12737 6993 19343 0,'-8'-17'848'0,"4"6"192"0,0-2-832 0,1 2-208 0,-1-5 0 0,0 2 0 15,1 3 784-15,0 1 112 0,-2-4 32 0,-1 4 0 16,1 0-64-16,0 3-16 0,-1 0 0 0,-2 3 0 16,-2 4-592-16,-1 1-128 0,-1 0-128 0,-3 3 176 15,-4 6-176-15,-4 6 0 0,-4 4 0 0,-1 5 0 0,-5 6 0 0,2 3 0 16,-1 2 0-16,1 3 0 16,2 7 0-16,1 0 0 0,0 2 0 0,1 4 128 0,1 1 16 0,2 3 0 15,2 3 0-15,3 1 0 0,1-5 64 0,4 0 16 16,3-1 0-16,2-7 0 0,5-3-64 0,4-6-16 15,5-4 0-15,4 0 0 0,2-9-144 0,6-3 192 16,3-5-192-16,7-6 192 0,3-8 0 0,5-3 16 16,0-5 0-16,6-5 0 0,4-3 64 0,4-6 16 15,4-6 0-15,1-2 0 0,-3-3-32 0,0-5-16 16,-1-1 0-16,-1-1 0 0,-4-1 32 0,-1-1 16 16,-4-1 0-16,-5 0 0 0,-4 0 224 0,-3-1 64 15,-3-1 0-15,-5 5 0 0,-5 0 256 0,-6 4 48 16,-5 4 16-16,-7 1 0 0,-3 4-160 0,-8 0-32 0,-4 2 0 0,-6 3 0 15,-5 3-448-15,-7 2-80 0,-4 3-32 16,-5 4 0 0,-5 4-976-16,-5 6-208 0,-8 3-48 0,-4 2-10240 0,-4 3-2048 0</inkml:trace>
  <inkml:trace contextRef="#ctx0" brushRef="#br0" timeOffset="16066.99">2294 9431 10127 0,'-5'-12'896'0,"3"6"-704"15,-2 0-192-15,1-3 0 0,1 2 1584 0,-1-2 272 0,1 2 64 0,-2-3 16 16,0 3-1344-16,-1 2-272 0,-1-2-48 0,-1 0-16 16,0 1 64-16,-2-1 16 0,0 4 0 0,-1 1 0 15,-3-1-192-15,-2 1-144 0,0 1 192 0,-3-1-192 16,-3 2 128-16,0 3-128 0,-3 0 0 0,-1-1 0 16,0 2 0-16,2 4 0 0,-1-2 0 0,4 2 0 15,1 2 0-15,2 0-144 0,3 0 144 0,1 2-128 16,3-6 128-16,0 2 0 0,1-1 0 0,3 4 0 15,2 0 0-15,0 2 0 0,0-4 0 0,3 2 0 16,1 0 0-16,3 1 0 0,0 2 128 0,4 1-128 16,2-2 192-16,3 0-16 0,4 1-16 0,3 3 0 15,1 0-32-15,4 1 0 0,2-1 0 0,-2 3 0 16,-1-3-128-16,0 4 0 0,-3 0 0 0,-1 2 128 0,-4-1-128 16,-1-2 0-16,-1-1 0 0,-3 2 128 0,-1 0-128 15,-4 2 0-15,0-3 0 0,-4-1 0 16,-1 0 384-16,-3 1 0 0,-4 1 0 0,-2-1 0 0,-1-2 144 0,-4 0 32 15,-6-1 0-15,-6 0 0 0,-4 0-16 0,-6-2 0 16,-3-1 0-16,-2-4 0 0,1-1-32 0,-1-1 0 16,-1-1 0-16,3-3 0 0,-2-2-176 0,4-2-32 15,4-3-16-15,-1 0 0 0,2 0-80 0,0-2-16 16,2-3 0-16,2 0 0 0,1 2-192 0,4 1 0 16,4-3 0-16,1 3 0 15,2 0-304-15,3-1-144 0,4 2-48 0,9 4-8048 16,0 0-1616-16</inkml:trace>
  <inkml:trace contextRef="#ctx0" brushRef="#br0" timeOffset="17274.96">2913 9450 11967 0,'0'0'1072'0,"0"0"-864"0,0 0-208 0,0 0 0 16,-5-9 1248-16,-1 1 208 0,6 8 32 0,-9-2 16 16,-1 0-784-16,-2 6-144 0,0 4-48 0,-3 0 0 15,-3 6-240-15,-1-1-48 0,-4 3-16 0,0 7 0 16,1 3 48-16,1 5 16 0,-1-2 0 0,0 2 0 16,1 3 32-16,-1 1 0 0,2 2 0 0,5-1 0 15,3-4-176-15,3-1-16 0,2 1-128 0,3-3 192 16,4 2-192-16,4-8 0 0,3-3 0 0,2-3 0 15,0-5 0-15,3-4 0 0,3 0 128 0,-3-8-128 16,4-4 192-16,2-5-16 0,-1-2 0 0,2-3 0 16,0-6 128-16,2-1 16 0,0-1 16 0,1-1 0 15,0 1-208-15,-2-4-128 0,-1 1 160 0,-1-3-160 16,-2 4 0-16,-3-4 128 0,-3 2-128 0,-1-1 0 16,-2 2 0-16,-1 2 0 0,-2-2 128 0,-2 1-128 15,-1 1 0-15,1 1 0 0,-2 3 0 0,0 8 0 0,-2 0 144 16,2 11-144-16,0 0 128 0,0 0-128 0,0 0 128 15,0 0-128-15,0 0 0 0,0 0 128 0,0 0-128 0,0 0 0 16,12 0 0-16,-1 0 0 0,1-1-144 0,1-1 144 16,0-5 0-16,5-3 0 0,5-1-128 15,1-3 128-15,3-7 0 0,0-2 0 0,1-3 0 0,1-5 0 16,-1-1 0-16,1-2 0 0,0-4-192 0,2-1 192 16,-2 1-192-16,3-6 192 0,-4 2-176 0,-1 3 176 15,-2-2-160-15,0-3 160 0,0-1 0 0,2 0 0 16,-1 1 0-16,-3-3 0 0,-2 2 192 0,0 0-32 15,-3 1 0-15,-3-1 0 0,-2-3-160 0,-2 3 0 16,0-2-192-16,-3 5 192 0,-4 5-192 0,-4 6 192 0,-4 9-160 16,0 7 160-16,2 7 0 0,2 8 0 0,-11 7 128 15,-1 4-128-15,-3 9 192 0,-3 8-64 0,-3 10 0 16,-1 9-128-16,-1 4 0 0,-2 8 0 0,1 11 0 0,1 6 0 16,1 8 0-16,-1 2 0 0,0 6 0 0,1 1 0 15,2 1 0-15,2-7 0 0,4-5 0 0,3-11 0 16,4-8 0-16,3-9 0 0,2-11 0 0,2-7 0 15,2-11 192-15,5-2-192 0,0-4 192 0,5-5-192 16,-2-3 288-16,1-7-48 0,3-1-16 0,2-7 0 16,0-4-32-16,2-4 0 0,0-1 0 0,2-4 0 15,1-2-192-15,3-2 176 0,0-2-176 0,5 0 160 16,3 3-160-16,-2 2 0 0,-2 1 0 0,-1 3 0 16,-3 2 0-16,-2 1 0 0,-3 6 0 0,0 7 0 15,0 6 0-15,-3 5 0 0,0 4 0 0,-2 2 0 0,-2 4-144 16,-1 1 144-16,-5 8 0 0,-1 3 0 0,-2 5 0 15,-3 0 0-15,-3 1 0 0,1-5 0 0,-2-7 0 0,1-6 0 16,1-7 0-16,0-3 0 0,1-2 0 16,1-11 0-16,0 0 0 0,0 0 144 0,0 0 16 0,5-9 0 15,2-1 0-15,-1-4 0 0,3-4 48 0,1-2 16 16,3-5 0-16,-2 2 0 0,2-4-224 0,1 4 0 16,1 2 0-16,3 2 0 0,-4 2 0 0,1 4 0 15,-1 6 0-15,0 4 0 0,-1 6 208 0,3 3 0 16,0 7 0-16,0 2 0 0,3 3-208 0,-1 3 176 15,-2 1-176-15,1 5 160 0,-1 1-160 0,2 2 128 16,-1 2-128-16,-1-3 128 0,-2-1-128 0,0-4 0 16,2-5 0-16,1 0 128 0,2-2-272 0,2-3-64 0,0-1-16 15,1-7-13024-15</inkml:trace>
  <inkml:trace contextRef="#ctx0" brushRef="#br0" timeOffset="17819.64">5223 9782 16575 0,'0'0'1472'0,"0"0"-1168"16,17 2-304-16,-1 1 0 0,-1-3 1024 0,2-3 160 16,-2-5 32-16,2 2 0 0,-2-4-192 0,1 0-16 0,1-7-16 0,-1 1 0 15,1-3-592-15,-2 0-112 0,-2-3-32 0,0 2 0 16,-2-2-256-16,-1 2 128 0,-2-1-128 0,-3 1 0 16,-2 2 144-16,-3 0-144 0,-2 1 0 0,-2-1 144 15,-1-1-16-15,-2 1-128 0,-1 3 192 0,-2 2-64 16,-3 4-128-16,-1 5 128 0,-1 4-128 0,-2 5 128 15,0 8 160-15,-1 2 32 0,0 6 0 0,0 4 0 16,-1 9-192-16,1 1-128 0,2-1 144 0,4 3-144 16,5 1 0-16,3 0 0 0,1 0 0 0,5-3 0 15,2-4 0-15,2 1 0 0,4-3 0 0,4-1 0 16,4-5 0-16,2-2 0 0,2-2 0 0,3-3 0 16,4-4 0-16,3-3-288 0,1-2 32 0,4-3 16 15,1-4-1424 1,3-3-272-16</inkml:trace>
  <inkml:trace contextRef="#ctx0" brushRef="#br0" timeOffset="18039.2">6118 9391 30863 0,'0'0'1360'0,"0"0"304"0,0 0-1344 0,-3 14-320 15,5 4 0-15,1 5 0 0,4 5 0 0,-1 2 144 16,3 2-144-16,3 0 0 0,0-5 256 0,5 3-48 16,-1 3-16-16,2 2 0 0,0 1-192 0,1 3 0 0,0-3 0 0,0 4 0 31,-1-1-832-31,-3 3-128 0,-3-2 0 0,0-2-12128 0</inkml:trace>
  <inkml:trace contextRef="#ctx0" brushRef="#br0" timeOffset="18273.52">6558 9196 2751 0,'-13'-4'256'0,"-1"2"-256"0,0 5 0 0,0 2 0 15,-1 8 6272-15,0 2 1216 0,-1 4 256 0,0 3 32 16,-3-1-6176-16,-2 11-1216 0,0 4-256 0,-5 4-128 15,-4 11 256-15,-2 1-32 0,0 2 0 0,1 2 0 16,-1 5-224-16,2 2 0 0,3 2 0 0,0-3 0 16,0 1 0-16,6-7-240 0,-1-4 32 0,4-9 0 15,3-5-2192-15,2-7-432 0,3-5-96 16,5-13-16-16</inkml:trace>
  <inkml:trace contextRef="#ctx0" brushRef="#br0" timeOffset="18479.28">6876 9607 30399 0,'-22'12'2704'0,"8"-1"-2160"0,-3 7-544 0,1 8 0 15,1 1 1456-15,2 9 176 0,1 1 32 0,4 2 16 16,0-1-1504-16,3-2-304 0,1-4-64 0,3 1-16 31,1-1-1696-31,1-2-336 0,2-6-64 0</inkml:trace>
  <inkml:trace contextRef="#ctx0" brushRef="#br0" timeOffset="18835.47">7483 9540 27647 0,'-16'-4'2448'16,"-2"0"-1952"-16,-1-1-496 0,1 8 0 15,3 1 1664-15,-1 1 256 0,0 1 32 0,-1 0 16 0,0-3-1664 0,-1 2-304 16,-1 3 0-16,2-2-208 16,3 2-368-16,1 1-64 0,1-3 0 0,3 4-16 15,3-1-880-15,4 2-192 0,5 2-16 0,3-3-16 16,2 2 288-16,4 1 48 0,6-2 16 0,3 3 0 0,4 1 1040 0,2-1 224 15,-2-2 144-15,-2 2-192 0,-4 1 512 0,-2 1 112 16,-5 0 16-16,0-1 0 0,-3-2 656 0,-2 1 144 16,-2 1 32-16,-2-4 0 0,-4-1-32 0,-3 3 0 15,-1-4 0-15,-3 1 0 0,-2-2-384 0,-1 1-80 16,-3-2-16-16,-3 4 0 0,-3-3-560 0,-1 3-208 0,-2-4 144 16,3 2-144-1,1-4-544-15,1 2-192 0,2-2-32 0,3-3-16 16,2-1-2368-16,2-2-480 0,-5-4-80 0,14 5-32 0</inkml:trace>
  <inkml:trace contextRef="#ctx0" brushRef="#br0" timeOffset="19053.87">8025 8952 26719 0,'0'0'2368'0,"-9"7"-1888"0,0 2-480 0,1 6 0 16,3 4 1072-16,-1 9 112 0,-1 3 32 0,0 7 0 16,-5 5-944-16,2 7-272 0,0-1 128 0,-4 5-128 0,0 3 128 15,-1 1-128-15,0 3 128 0,-1 2-128 16,-2-2-1056-16,1 4-288 16,-2-4-48-16,0-4-7088 0,-1-5-1424 0</inkml:trace>
  <inkml:trace contextRef="#ctx0" brushRef="#br0" timeOffset="19236.06">7720 9468 21183 0,'0'0'1888'0,"0"0"-1504"0,10 0-384 0,8 0 0 0,7 0 2880 0,7 1 512 0,5 0 112 0,1-1 16 15,-1-2-2672-15,2-2-528 0,3-5-96 0,1 1-32 16,2-2-192-16,-2 0 128 0,0-5-128 0,4 1 0 31,1-2-1392-31,5 0-368 0,-4 2-80 0,-3-1-11728 0</inkml:trace>
  <inkml:trace contextRef="#ctx0" brushRef="#br0" timeOffset="19570.48">9203 9297 12895 0,'-24'-7'1152'0,"-3"3"-928"0,-3 3-224 0,-2 1 0 0,5 1 4576 0,-3 4 864 16,-1 3 192-16,-3-2 16 0,-1 4-4528 0,1 0-912 16,1 4-208-16,3 1 0 0,0 3 0 0,5 3-240 15,1-2 64-15,3 4 16 16,4 2-736-16,3-1-128 0,3 2-48 0,6 0 0 15,3-2 0-15,4 2 0 0,3-5 0 0,7 0 0 16,3-1 496-16,4-2 80 0,2-2 32 0,3-2 0 0,0 0 816 0,0-3 160 16,-1 0 48-16,-4-1 0 0,-1-1 464 0,-3 2 112 15,-4-3 16-15,-3 2 0 0,-8-10-160 0,-1 10-32 16,-7 2 0-16,-5-4 0 0,-4 0-192 0,-9-1-32 16,-5 2-16-16,-5-3 0 0,-2 0-720 0,-3 1-240 0,-3-2 0 0,-1-1-15296 15</inkml:trace>
  <inkml:trace contextRef="#ctx0" brushRef="#br0" timeOffset="20678.71">11380 9182 6447 0,'0'-9'272'0,"0"1"80"0,0 2-352 0,0-2 0 0,0 2 0 0,0 6 0 16,0 0 2816-16,3-8 512 0,-3 8 80 0,1-10 32 16,-1 10-2416-16,0 0-464 0,0 0-112 0,0 0 0 15,0 0-128-15,0 0-32 0,0 0 0 0,0 0 0 16,0 0-288-16,0 0 0 0,0 0 128 0,0 0-128 15,0 0 288-15,0 0 0 0,0 0 0 0,8 11 0 16,-8-11 224-16,7 12 32 0,1 3 16 0,-2 3 0 16,0 1-256-16,-3 1-48 0,1 2-16 0,-1 1 0 15,-1-3 80-15,1 4 32 0,-1 0 0 0,1-1 0 16,-1 1-192-16,1 1-32 0,-2-4-128 0,2-3 192 16,1-4-192-16,1-4 128 0,0 0-128 0,2-3 0 0,-7-7 160 0,9 7-160 15,0-2 160-15,-9-5-160 0,10-2 192 0,-1-3-48 16,-1-2-16-16,-1 2 0 0,2-2 0 0,-1 0 0 15,-2 1 0-15,1-3 0 0,-2 1-128 0,-1-2 0 16,-1 4 144-16,-3 6-144 0,0 0 0 0,0 0 0 16,3-9 0-16,-3 9 0 0,0-8 0 0,0 8 0 15,-4-7 0-15,-1 0-128 0,-1 2 128 0,-2-2-128 16,-1 0 128-16,0 5-128 0,-2-2 0 0,-3-1 0 16,-1 1 0-16,-1-1 0 0,2 0 128 0,-1-3 0 15,-1 3 0-15,-1-1 0 0,1-2 0 0,-1 3 0 16,-1-2 160-16,0-1-160 0,-1 0 144 0,0-2-144 0,0 5 128 15,-1 0-128-15,-2 2 0 0,-1 2 0 16,-1 0 0-16,0 3 0 0,-1 5 0 0,-2-2 0 0,-2 4 0 16,-2 0 0-16,-1 3 0 0,2 2 0 0,1 4 0 0,1 6 0 15,2 0 0-15,2 7 0 0,0 2 0 0,2-3 0 16,2 1-144-16,4-1 144 0,-1-2 0 0,6 0 0 16,2-1-192-16,2 0 64 0,4-3 128 0,3-4-208 15,2-3-96-15,4-2-16 0,2-1 0 0,3-3 0 16,2-3 80-16,2-2 16 0,3 1 0 0,1-6 0 15,2-2 96-15,3-6 128 0,4 0-208 0,1 0 80 16,2-4 128-16,-1-4-128 0,1-4 128 0,-2-2-128 16,-3 1 128-16,0-4-160 0,-2 1 160 0,-1-1-160 15,-3-7 160-15,-1 5 128 0,-2-4-128 0,-2 4 176 16,-2 0 96-16,-2 5 32 0,-1-3 0 0,-2 6 0 16,-2 3-48-16,-1 2 0 0,-2 4 0 0,-3 9 0 0,0 0-256 0,0 0 128 15,0 0-128-15,-5 11 0 0,-3 5 128 16,-1 5-128-16,1 7 0 0,-3 0 0 0,1 3 0 15,0 3 0-15,1-1 0 0,1-2 0 0,2-1 0 0,2 1 0 16,2-6 0-16,2-1 0 0,1-5 0 0,3-2 0 16,2-5 0-16,2 1 0 0,2-1 128 0,1-6 0 15,2 0 16-15,1 1 0 0,3-5-144 0,2-2 0 16,1 0 0-16,2-1 0 16,-1 0-320-16,3-1-112 0,3 1-16 0,2-3-7488 15,3 2-1488-15</inkml:trace>
  <inkml:trace contextRef="#ctx0" brushRef="#br0" timeOffset="21007.53">12006 9393 24879 0,'0'0'1088'0,"0"0"256"0,-9 5-1088 0,4 6-256 0,1 3 0 0,0 5 0 15,2 4 2800-15,-1 1 496 0,1 2 96 0,-4-2 32 16,-1 4-2784-16,0-4-640 0,0 0 0 0,-1 1 0 31,1-5-528-31,0-4-128 0,2-5-32 0,1 1 0 16,2-4-736-16,2-8-160 0,0 0-16 0,0 0-16 0,0 0 688 16,5-11 144-16,1-4 16 0,4 0 16 0,4-3 624 0,0 0 128 0,3 2 0 0,-1 3 0 0,1 2 304 15,-2 2 48-15,0 4 16 0,-2 2 0 0,-1 3 272 16,-1 3 64-16,-1 4 16 0,-1 2 0 0,-1 6 80 0,-2 3 16 15,-1 1 0-15,0 3 0 0,-1-1-480 0,0 4-80 16,0-4-32-16,0 3 0 0,-2 2-384 16,2-3-80-16,-2 0-16 0,1 1-9584 15,-1-3-1920-15</inkml:trace>
  <inkml:trace contextRef="#ctx0" brushRef="#br0" timeOffset="21455.41">12936 9555 30399 0,'-9'-4'2704'0,"0"1"-2160"0,1-4-544 0,-1 5 0 16,0 0 512-16,-1 2 0 0,-2 0 0 0,-1 0 0 15,2-1-512-15,-4 2-224 0,-1 3 16 0,1 5 0 31,-1 1-640-31,-1 7-128 0,1 2-32 0,-2 6 0 16,0 0-704-16,0 4-144 0,0 0-16 0,2 4-16 16,-2 1 1008-16,3 3 208 0,5 0 32 0,3-4 16 0,2-4 624 0,8-7 0 0,2-4 0 0,6-4 0 15,3-9 176-15,5-6 144 0,2-8 48 0,3-5 0 16,3-8 528-16,2-6 128 0,3-6 0 0,3-7 16 0,-2-7-96 16,5-3-32-16,-3-4 0 0,5-1 0 0,2-2-528 15,3-4-96-15,-5 3-32 0,-1-2 0 0,-3-1 0 16,-1 1-16-16,-5-4 0 0,0-5 0 0,-4-4-96 15,0 1-16-15,-2-2 0 0,-4 9 0 0,0 3 0 0,-3 19-128 16,-3 12 192-16,-6 13-64 0,-3 8 304 0,-5 11 48 16,0 0 16-16,1 20 0 0,-4 8-64 15,-3 16-16-15,-5 8 0 0,-3 12 0 0,-4 14-144 0,-4 7-16 16,-2 5-16-16,-1 7 0 0,-1 0-112 0,1 5 0 16,-1-3-128-16,4-6 192 0,0-10-384 0,5-5-96 15,5-11-16-15,4-3 0 16,3-6-2080-16,5-8-432 0,5-14-64 0</inkml:trace>
  <inkml:trace contextRef="#ctx0" brushRef="#br0" timeOffset="21694.19">14544 9674 24879 0,'0'0'2208'0,"0"0"-1760"0,0 0-448 0,0 0 0 15,4 10 2400-15,1 6 400 0,1 6 80 0,0 4 0 16,-4 1-2304-16,-1 4-576 0,-2 0 0 0,-1 3 0 16,-1 1 0-16,-2 2-208 0,-1-1 16 0,-1-2 16 15,-3-4-2128-15,2 0-448 0</inkml:trace>
  <inkml:trace contextRef="#ctx0" brushRef="#br0" timeOffset="21887.39">14403 9208 36863 0,'-10'-7'3264'0,"-1"2"-2608"15,3 1-528-15,8 4-128 0,0 0 1136 0,0 0 192 16,0 0 32-16,0 0 16 0,0 0-1376 0,0 0-368 0,0 0-16 0,0 0-16 31,0 0-2112-31,0 0-432 0</inkml:trace>
  <inkml:trace contextRef="#ctx0" brushRef="#br0" timeOffset="22196.88">15829 9304 37599 0,'-20'-4'1664'0,"5"1"352"0,-3-1-1616 0,-2 6-400 0,-5 4 0 0,-1 0 0 16,-3 5 0-16,-2-1 0 0,-3 2-144 0,-2 5 144 15,-1 1-176-15,0 1 176 0,1 4-160 0,0 5 160 16,0 1-800-16,3 3-64 0,4 1-16 0,0-1 0 15,5-7-400-15,3 0-96 16,7-3-16-16,5 0 0 0,6-2 816 0,3 0 144 0,3-2 48 0,3 0 0 0,0 1 512 0,3-1 128 16,1-2 0-16,-2 0 16 0,-3-1 272 0,-2 0 48 15,-1 0 16-15,-4-5 0 0,2-10 256 0,-8 11 48 16,-4-4 16-16,-3 1 0 0,-5-3-96 0,-5-1-32 16,-3-4 0-16,-2 0 0 15,-2-2-992-15,-1-1-208 0,-3-2-48 0,3-3-10176 16,0 2-2048-16</inkml:trace>
  <inkml:trace contextRef="#ctx0" brushRef="#br0" timeOffset="22838.99">17456 9184 28559 0,'-9'-10'2544'0,"1"-1"-2032"0,-1 5-512 0,0 1 0 16,9 5 608-16,-8 0 32 0,8 0 0 0,-10 9 0 16,-1-1-384-16,0 6-80 0,2 6-16 0,1 9 0 15,-1 4-160-15,1 6 0 0,0 3 0 0,3 5 0 16,2 6 0-16,0-3 0 0,3-7-192 0,5-5 192 15,0-8-256-15,5-5 80 0,4-8 16 0,3-4 0 16,1-1 160-16,1-7 0 0,0-4 0 0,2-4 0 16,6-7 192-16,-2-1 64 0,2-3 0 0,0-4 16 15,-2-2 144-15,1-1 32 0,-3 0 0 0,2-5 0 16,-3-2 144-16,-1 2 48 0,2-2 0 0,1 1 0 16,0-5-256-16,-1 8-64 0,-2 1 0 0,-1 4 0 15,-1 3-592 1,-1 3-128-16,-3 1-32 0,-2 7 0 0,-2-1-2128 0,-1 2-416 0,3-1-96 15,-13 5-9408-15</inkml:trace>
  <inkml:trace contextRef="#ctx0" brushRef="#br0" timeOffset="23206.01">18454 9102 14735 0,'0'0'640'0,"-9"5"160"0,-1 2-640 0,0 5-160 15,0 4 0-15,1 6 0 0,-1 7 4352 0,-2 0 832 16,-2 2 160-16,0-1 32 0,-1-4-4144 0,-1 3-832 16,-1-2-160-16,-1 1-48 0,0-2-192 0,2 1 0 15,-1-5 0-15,3-3 0 16,0-2-384-16,2-5-112 0,0-7-16 0,3-2-16 0,9-3 240 0,-7-7 48 0,2-6 16 0,3-3 0 16,4-6 224-16,3 1 0 0,1-5 0 0,3 1 0 15,2 1-128-15,3-4 128 0,0-1-208 16,7 2 80-16,0 0 128 0,2 3 176 0,1 2-48 0,2 1 0 15,-1 2 0-15,1 2 0 0,-2 3 0 0,-1 7 0 16,-3 3 80-16,3 5 16 0,-3 7 0 0,-1 2 0 16,-2 6-224-16,-1 5 0 0,-2 4-192 0,-1 2 192 15,-3 3-272-15,-2 3 48 0,-3 0 16 0,-4 2 0 16,-2 2-128-16,-4-1-32 0,-3 1 0 0,-1-1 0 16,-1-3-16-16,0-3-16 0,0-3 0 0,1-7 0 15,0-2 48-15,3-4 16 0,-1-5 0 0,2 0-8240 16,5-9-1632-16</inkml:trace>
  <inkml:trace contextRef="#ctx0" brushRef="#br0" timeOffset="23410.73">19072 9150 25791 0,'0'0'2304'0,"0"0"-1856"15,0 0-448-15,0 0 0 0,0 0 1920 0,-3 19 304 16,0 4 48-16,0 0 16 0,-2 0-1680 0,0 3-336 16,-1 3-64-16,-3 6-16 0,-3 2-192 0,1 3 0 15,-1 2 128-15,-2-1-128 16,-2 2-1408-16,1-3-336 0,1-6-64 0</inkml:trace>
  <inkml:trace contextRef="#ctx0" brushRef="#br0" timeOffset="23875.69">19987 9156 30399 0,'1'-11'2704'0,"2"1"-2160"0,0-1-544 0,0 3 0 16,-3 8 1072-16,0-9 96 0,-2 0 32 0,-3 0 0 15,-4-3-512-15,-3 3-112 0,-3 1 0 0,-5 2-16 0,-8 5-560 0,-1 2 0 16,-6 6-240-16,0 3 80 16,-3-1-288-16,-1 4-48 15,0 4-16-15,3 2 0 0,0 3 192 0,1 2 16 0,3-2 16 0,2 1 0 16,-1-5-128-16,6 1-32 0,2-2 0 0,7-1 0 16,4-2-192-16,6-3-64 0,6-11 0 0,0 0 0 15,13 6 208-15,6-6 48 0,3-3 0 0,5-6 0 0,2 0 656 0,3-5 144 16,1-4 32-16,5 0 0 0,0-3-80 0,1 0-16 15,-1 0 0-15,0 3 0 0,1 0-96 0,-1 4-32 16,3 1 0-16,-5 2 0 0,-6 3 0 0,-2 2 0 16,-6 2 0-16,-3 4 0 0,-5 3 208 0,-1 4 32 15,-5 1 16-15,-1 6 0 0,-3 2-208 0,-4 6-32 16,-2 5-16-16,-1 2 0 0,-3 5-160 0,-1 3 0 16,-5 4 0-16,-2 1 0 0,-5 4 0 0,-2 2 0 15,-6 1-160-15,-1 4 160 0,-1-1 0 0,1-1-144 0,-1-2 144 16,1-1 0-16,1 1-128 0,2-5 128 0,0 1-128 0,4-3 128 15,0 0-288-15,4 1 32 0,-1-4 0 16,1-1 0 0,2 0-2096-16,4-6-400 0,-3 8-96 0,9-16-16 0</inkml:trace>
  <inkml:trace contextRef="#ctx0" brushRef="#br0" timeOffset="24257.73">20682 9147 29599 0,'0'0'1312'0,"-7"-5"272"0,7 5-1264 0,0 0-320 0,-9 5 0 0,-1 7 0 0,-2 2 0 0,1 6 0 15,-2 3 0-15,0 6-144 0,-1 0 144 0,2 3-160 16,0 1 160-16,1 4-160 0,-1 1-160 0,4-2-16 16,0-3-16-16,3-4 0 15,1-5-208-15,4-6-32 0,3-3-16 0,3-8 0 0,-6-7 608 0,14-4 320 16,1 0-48-16,4-7 0 0,2-1 416 0,0-2 80 16,3-5 0-16,0-6 16 0,1 1-496 0,-1-6-96 0,0 0-32 15,-1 2 0-15,-2-3 240 0,-2 5 48 0,-1-5 16 0,-1 3 0 16,-3 1 240-16,0 5 32 0,0-3 16 0,0 5 0 15,-3 0-480-15,-1 4-80 0,-2 6-32 0,-2 1 0 32,-6 9-544-32,0 0-128 0,0 0 0 0,0 0-9536 0,0 0-1888 0</inkml:trace>
  <inkml:trace contextRef="#ctx0" brushRef="#br0" timeOffset="24640.48">21392 9274 30399 0,'0'0'2704'0,"0"0"-2160"0,11-1-544 0,4 0 0 0,3 1 944 0,1 0 80 16,3-1 0-16,0-3 16 0,0-8-656 0,3 2-128 15,-3-3-16-15,1-3-16 0,-5-2-224 0,-1-1-128 16,-3 1 128-16,-2-1-208 15,0 1-256-15,-5 2-48 0,0-1-16 0,-2 1 0 0,-1-2 320 0,-2 2 64 16,-2 0 16-16,-1 6 0 0,0 0 304 0,1 10 64 16,0 0 16-16,0 0 0 0,-9 1-64 0,-5 6-16 15,0-1 0-15,-4 8 0 0,-4 5-176 0,-2 1 160 16,0 3-160-16,-3 4 160 0,-2-3-160 0,1 7 0 16,0-5-192-16,5 3 192 0,2 2 0 0,4-7 0 15,5-2 0-15,3-1 128 0,4 2 0 0,3-2-128 0,6-4 192 0,5-1-64 16,1-4-128-16,8 1 192 0,7 0-192 15,3-3 192-15,5 0-192 0,4-2 0 0,4-3 0 16,0-5 0 0,-1-5-384-16,1 0-176 0,0 0-16 0,1-3-16 15,-2 0-1936-15,0-1-384 0,14-1-80 0,-9-4-16 0</inkml:trace>
  <inkml:trace contextRef="#ctx0" brushRef="#br0" timeOffset="24853.56">19551 8654 45439 0,'-9'-18'2016'0,"5"8"416"0,4 10-1952 0,0 0-480 0,0 0 0 0,0 0 0 15,0 0-640-15,12-1-208 0,-1-2-48 0,3 1-12032 16,2-3-2384-16</inkml:trace>
  <inkml:trace contextRef="#ctx0" brushRef="#br0" timeOffset="25467.48">23820 8979 38127 0,'-13'-8'1680'0,"5"6"368"0,-1 4-1648 0,0 5-400 0,-1 3 0 0,0 9 0 16,-1 7 0-16,2 1 0 0,-3 3 0 0,0 4-176 16,-2 2 176-16,2 1 176 0,1 0-48 0,-1 3 0 15,1 4-336-15,1-2-80 0,0 3-16 0,-1-3 0 16,0-5-1616-1,2-3-336-15,3-7-64 0,2-5-7296 0,3-8-1456 0</inkml:trace>
  <inkml:trace contextRef="#ctx0" brushRef="#br0" timeOffset="25689.59">23844 8339 39967 0,'-13'-29'1776'0,"8"13"352"0,0 4-1696 0,1 0-432 16,4 12 0-16,0 0 0 0,0 0 0 0,-2-7 0 16,2 7 0-16,0 0-176 0,0 0-16 0,0 0-16 0,0 0 0 0,0 0-11440 15,0 0-2272-15</inkml:trace>
  <inkml:trace contextRef="#ctx0" brushRef="#br0" timeOffset="26057.56">24923 8434 24879 0,'4'-13'1088'0,"-2"2"256"0,1 0-1088 0,1 2-256 0,-1-3 0 0,0 5 0 16,0-2 2112-16,-3 0 384 0,-2-3 64 0,0 4 0 15,-1-5-1584-15,-1-2-320 0,-1-1-64 0,-1 1-16 0,-5-1-576 0,-1 2 0 16,-4 1-224-16,-2 0 64 16,-3 3-400-16,1 1-80 0,-2 5 0 0,-3 2-16 15,-3 2 160-15,-2 2 48 0,-2 3 0 0,-3 7 0 0,-1 2 208 0,0 4 48 16,3 3 16-16,0 3 0 0,0 7 176 0,2 3 0 15,1 4 0-15,2 5 0 0,0 5 128 0,1 1 16 16,3-3 0-16,1 2 0 0,3 4 112 0,1-1 0 16,1 0 16-16,0 0 0 0,3 5-112 0,2-3-32 15,2 2 0-15,2-2 0 0,1-6-128 0,3 0-176 16,1-4 48-16,2-2 0 16,1-4-576-16,1-3-128 0,2-2 0 0,3-3-12848 0</inkml:trace>
  <inkml:trace contextRef="#ctx0" brushRef="#br0" timeOffset="26281.45">24156 9197 41407 0,'-3'-18'1840'0,"5"12"368"0,6-3-1760 0,1 4-448 0,3-2 0 0,4 2 0 15,0 1 240-15,3 3-48 0,3 0 0 0,3 0 0 16,6 1 96-16,3 2 16 0,3 1 0 0,4 2 0 16,2 2-560-16,6 0-96 0,5 3-32 0,0-4 0 15,0-2-1856-15,-1 0-368 16,-1 0-80-16,1-8 0 0</inkml:trace>
  <inkml:trace contextRef="#ctx0" brushRef="#br0" timeOffset="28646.08">26184 8655 34959 0,'-6'-11'1536'0,"6"11"336"0,1-10-1488 0,6 2-384 0,7 2 0 0,5-2 0 15,9 3 400-15,7-4 16 0,5 2 0 0,7-5 0 16,4-1-32-16,7-1 0 0,3 6 0 0,7 0 0 15,5 2-384-15,-5 0-320 0,-5 1 48 0,-6 4 16 16,-4 2-1728-16,-5 4-352 0,-2 4-64 16,-4 0-16-16,-4 1-144 0,-2-1-16 0,-3 1-16 0</inkml:trace>
  <inkml:trace contextRef="#ctx0" brushRef="#br0" timeOffset="29395.54">26908 7852 12895 0,'-7'-14'1152'0,"2"9"-928"16,2-3-224-16,3 8 0 0,-6-5 1152 0,6 5 192 0,-5-5 48 0,5 5 0 16,0 0-208-16,0 0-32 0,0 0-16 0,0 0 0 15,0 0-160-15,0 0-16 0,0 0-16 0,-8 7 0 16,8-7-368-16,-6 14-80 0,1-3-16 0,1 3 0 15,0 1-96-15,0 3 0 0,-1 2-16 0,-1 8 0 16,-3 2 32-16,-1 3 16 0,0 1 0 0,-2 4 0 16,-2 3 64-16,1 2 16 0,-3 5 0 0,-1 1 0 15,-2 4-96-15,0 2-16 0,1 2 0 0,-2-1 0 16,2-4-96-16,1-3-32 0,1 0 0 0,0-1 0 16,0-5 16-16,3 0 0 0,1-6 0 0,3-2 0 15,4-4-48-15,3 0-16 0,2-2 0 0,6-7 0 16,3-2-48-16,5-3-16 0,2-2 0 0,5 0 0 15,2-1-144-15,7-4 0 0,4 0 144 0,4-5-144 16,2-2 0-16,-3-3 0 0,-3-3 0 0,-1 2 0 16,-1 2-576-16,-2 1-128 0,1-1-16 0,-3 0-9632 15,0-1-1920-15</inkml:trace>
  <inkml:trace contextRef="#ctx0" brushRef="#br0" timeOffset="29761.27">27299 9140 20271 0,'0'0'1792'0,"-2"-11"-1424"15,2 11-368-15,0 0 0 0,0-8 1984 0,3-1 336 16,-3 9 64-16,1-5 16 0,-1 5-1888 0,0 0-368 16,-2-9-144-16,2 9 0 0,0 0 192 0,-8-5-192 0,-3 1 192 0,-1 4-192 15,-3 1 0-15,-3 5 0 0,-1 5 0 0,-3 1 0 16,0 0 0-16,1 4 0 0,1 3-160 0,0 5 160 15,4 1 0-15,4 0 0 0,1 3 0 0,4-1 0 16,2-1 0-16,2-3 0 0,7-2 0 0,2-2 128 16,2-3 80-16,5-3 16 0,1-2 0 0,3-6 0 15,4-5 288-15,3-3 48 0,1-8 16 0,7 1 0 16,4-6 0-16,2-2 16 0,-1-5 0 0,-2-2 0 16,-2-1-336-16,-2-3-64 0,-4 2 0 0,-3 1-16 15,-5-1 80-15,-5 2 0 0,-4 2 16 0,-4 4 0 16,-3 0 368-16,-4 2 64 0,-5 2 0 0,0 1 16 15,-3 5-224-15,-2-1-48 0,-2 3-16 0,-1 2 0 16,-1 5-432-16,0 4 0 0,-2 0 0 0,2 1-176 16,0 6-2000-1,2-2-416-15</inkml:trace>
  <inkml:trace contextRef="#ctx0" brushRef="#br0" timeOffset="30194.69">27981 8563 13823 0,'0'0'608'0,"5"-7"128"0,-5 7-592 0,18-4-144 0,4-1 0 0,6 0 0 15,5 3 3792-15,7-1 736 0,7 2 144 0,8 0 16 16,5-6-3328-16,3-2-656 0,-2 2-144 0,3-3-32 16,0 2-320-16,2 0-64 0,0 5-16 0,1 0 0 15,-1 0-128-15,-3 2 0 0,-9-6 0 0,-3 4 0 0,-5 2-208 0,-7 1-80 16,-3 0-16-16,-3 1 0 16,-6 0-1456-16,-6 3-288 0,-6 2-64 0</inkml:trace>
  <inkml:trace contextRef="#ctx0" brushRef="#br0" timeOffset="30403.91">27974 8710 38927 0,'0'0'1728'0,"0"0"352"0,0 0-1664 0,11-6-416 0,6 3 0 0,5 2 0 15,3 0 0-15,5-1 0 0,7 0 0 0,6-3 0 16,8-4 144-16,5 1-144 0,6-3 160 0,-2 3-160 31,-2-3-448-31,0 4-192 0,-1-2-48 0,-4 2 0 16,-2-5-2128-16,-3 5-448 0,-1-5-64 0</inkml:trace>
  <inkml:trace contextRef="#ctx0" brushRef="#br0" timeOffset="30752.89">28877 7799 13823 0,'0'0'1216'0,"0"0"-960"16,-2-10-256-16,2 10 0 0,0 0 3184 0,0 0 592 15,0 0 112-15,0 0 16 0,-8 12-2928 0,-3 1-592 16,-3 2-112-16,-3 9-16 0,-1 4 256 0,-3 8 64 0,-2 7 16 0,-2 3 0 16,2 6-80-16,-1 5 0 0,-2 5-16 0,1 7 0 15,-3 1 16-15,0 4 0 0,-1 3 0 0,-1 1 0 16,1-2-16-16,0-1 0 0,0-3 0 15,-1-2 0-15,0-1-352 0,3-10-144 0,4-6 128 0,0-6-128 16,3-6 0-16,6-6-224 0,4-7 32 0,2-5-10544 16,4-8-2096-16</inkml:trace>
  <inkml:trace contextRef="#ctx0" brushRef="#br0" timeOffset="32144.86">29589 8753 11055 0,'0'0'976'0,"0"0"-784"0,0 0-192 0,0 0 0 16,0 0 3712-16,0 0 688 0,0 0 144 0,0 0 16 0,0 0-2768 0,7-6-544 16,3-2-112-16,1 3-32 0,1 3-448 0,3-1-80 15,4 1-32-15,3-2 0 0,2 1-224 0,2 2-64 16,4 1 0-16,1 0 0 0,4 0-256 0,-2 0 0 15,2 0 0-15,-3-1 0 0,-3-1 0 0,-2 1 0 16,-5 0 0-16,-3-2 0 16,-3-3-320-16,0 0-128 0,-4-2-32 0,0-3 0 15,-2 3-1328-15,0-2-272 0,-4 2-48 0,-2-2-10240 0</inkml:trace>
  <inkml:trace contextRef="#ctx0" brushRef="#br0" timeOffset="32453.21">30418 8025 28095 0,'-5'-9'1248'0,"5"9"256"0,0 0-1200 0,0 0-304 0,0 0 0 0,0 0 0 16,0 0 736-16,0 0 96 0,-5 8 0 0,2 3 16 15,2 2-240-15,-3 1-48 0,0 2-16 0,-1 7 0 16,2 1-160-16,-1 6-16 0,-4 0-16 0,0 6 0 16,1 4-224-16,-3 2-128 0,-4 5 128 0,1 0-128 15,2 2 0-15,-3 0 128 0,-2-2-128 0,0 3 0 0,-1 1 0 0,-1-3 0 16,1-6 0-16,0-1 0 16,1-5-448-16,0 0-64 15,2-4-16-15,3 1 0 0,-1-6-1440 0,2-1-272 0,0-3-64 16</inkml:trace>
  <inkml:trace contextRef="#ctx0" brushRef="#br0" timeOffset="32724.06">30699 9108 30463 0,'0'0'1344'0,"0"0"288"0,0 0-1312 0,0 13-320 0,0-1 0 0,0 4 0 16,-1 1 432-16,-2 1 16 0,-1 0 0 0,-1 0 0 16,-1 0-192-16,-2-1-16 0,-2 1-16 0,0 0 0 15,-2-2-224-15,0 3-208 0,-4 3 32 0,3-3 16 31,-1-2-720-31,0 0-144 0,-2 3-16 0,4-5-16 16,0-4-2080-16,2-6-400 0</inkml:trace>
  <inkml:trace contextRef="#ctx0" brushRef="#br0" timeOffset="33131.15">31183 8441 24879 0,'-11'-13'2208'16,"4"6"-1760"-16,0 0-448 0,2 4 0 0,5 3 496 0,-10 4 16 16,2 2 0-16,0 1 0 0,-1-1-192 0,1 6-48 15,-3 0 0-15,1 2 0 0,-1 8-64 0,-6-2-16 16,2 2 0-16,-3 2 0 0,-2 1-192 0,1 1 0 15,0 3 0-15,1-3 0 0,1 0 0 0,3-3 0 0,2 0 0 16,5 0 0-16,5-3 128 0,4-1-128 0,3 0 0 0,4-5 0 16,3-6 288-16,3-3-32 0,4-2-16 0,1-5 0 15,3-2 304-15,1-2 64 16,1-7 16-16,0-1 0 0,0-2-144 0,2-2-32 0,0-3 0 0,-1-2 0 16,1-4-64-16,-1 2 0 0,-5 0-16 0,2-4 0 15,-4-1-80-15,-2 3-16 0,-5-4 0 0,0 7 0 16,-3 0-272-16,-4 6 128 0,-4 3-128 0,-3 2 0 15,-6 1 0-15,-4 5 0 0,-4 0 0 0,-3 5 0 32,-4 5-496-32,1 5 0 0,0-1 0 0,1 3-9744 0,1-3-1936 15</inkml:trace>
  <inkml:trace contextRef="#ctx0" brushRef="#br0" timeOffset="33426.25">31399 9004 25567 0,'0'0'1136'0,"-6"14"224"0,1 6-1088 0,-1 0-272 15,-3 2 0-15,0 2 0 0,0-4 1280 0,0 3 208 16,0 0 48-16,0 1 0 0,-1-3-704 0,0 2-144 0,-2-2-32 0,1 2 0 16,-1-4-400-16,1 0-64 0,-2 0-32 0,1-1 0 15,0 1-160-15,2 0-224 0,1-1 48 0,1-4 16 32,2-6-864-32,6-8-192 0,0 0-16 0,0 0-7936 0,0 0-1584 0</inkml:trace>
  <inkml:trace contextRef="#ctx0" brushRef="#br0" timeOffset="33749.61">32083 8101 5519 0,'0'0'496'0,"0"0"-496"0,0 0 0 0,0 0 0 0,0 0 4592 0,0 0 816 15,-7-6 160-15,7 6 48 0,-11 0-3680 0,1 5-720 16,-1 1-160-16,-1 6-32 0,0-2-240 0,-2 4-48 16,-4 4-16-16,0 5 0 0,0 2-272 0,-1-1-64 15,-1-1-16-15,1 5 0 0,2 1-112 0,2-1-32 16,0 1 0-16,2-2 0 0,0 2-224 0,4 3 144 15,-1-3-144-15,1 2 128 0,0 2-272 0,2-4-64 16,-1 0-16-16,3 1 0 16,1-2-1824-16,-2-2-384 0,2-4-64 0</inkml:trace>
  <inkml:trace contextRef="#ctx0" brushRef="#br0" timeOffset="34072.18">32148 9004 12895 0,'0'0'576'0,"-4"10"112"0,0-4-560 16,1 7-128-16,-1 1 0 0,-1 4 0 0,-2 3 3552 0,1 1 672 16,-2 1 144-16,-1-3 32 0,2-1-3168 0,-1 3-624 15,-1-1-128-15,0-2-32 0,-1-1-256 0,-2 1-64 16,-5 0-128-16,3-2 192 0,1-1-192 0,-1-2-128 16,2-5 128-16,-1 1-208 15,1-4-496-15,1-1-112 0,2-4-16 0</inkml:trace>
  <inkml:trace contextRef="#ctx0" brushRef="#br0" timeOffset="34447.83">32526 8285 7359 0,'0'0'656'0,"0"0"-528"0,0 0-128 0,0 0 0 0,0 0 3600 0,0 0 688 0,0 0 144 0,0 0 32 16,0 0-2512-16,0 0-496 0,0 0-112 0,0 0 0 15,0 0-432-15,0 0-80 0,-11 8 0 0,1 2-16 0,0 3-416 0,0 1-80 16,-3 3 0-16,2 2-16 0,-2 3-16 0,0 0 0 15,1-3 0-15,1 1 0 0,1 1-32 0,5-3 0 16,0-3 0-16,3-1 0 0,2 1-32 0,1-3-16 16,0-2 0-16,-1-10 0 0,5 12-208 0,0-4 144 15,-5-8-144-15,10 9 128 0,-2-4-128 0,3-2 128 16,1-1-128-16,1-2 128 0,2-1-320 0,1-2-64 16,2-1 0-16,0-2-16 31,0 1-656-31,-2 1-128 0,-2-3-32 0</inkml:trace>
  <inkml:trace contextRef="#ctx0" brushRef="#br0" timeOffset="34697.24">32730 8252 18431 0,'0'0'1632'15,"0"0"-1312"-15,0 0-320 0,0 0 0 0,0 0 2400 0,0 0 416 0,0 0 64 0,0 0 32 16,0 0-1360-16,-1 12-272 0,-4-3-48 0,2 3-16 15,-1 4-256-15,-1 2-48 0,-4 1-16 0,2 2 0 16,-1 7-144-16,1 0-48 0,-4 4 0 0,4 2 0 16,-3-1-240-16,3 2-48 0,-2 0-16 0,-2 6 0 15,-3 2-208-15,-1 7-64 0,1 3 0 0,-4 3 0 16,0 0-128-16,-2-1 0 0,2-3 0 0,3-5 128 16,-2-5-128-16,3 1-144 0,0-4 144 0,3-1-208 15,3 2-1312 1,2-3-256-16,2-4-48 0</inkml:trace>
  <inkml:trace contextRef="#ctx0" brushRef="#br1" timeOffset="46471.71">25398 818 10127 0,'0'0'896'0,"-6"-5"-704"0,-2 1-192 0,2-2 0 0,0 1 2240 0,6 5 432 15,-7-5 80-15,2-3 0 0,-1 2-1216 0,6 6-240 16,-4-7-48-16,4 7-16 0,0 0-496 0,0 0-96 16,-4-10-32-16,4 10 0 0,0 0-224 0,0 0-32 15,0 0-16-15,0 0 0 0,0 0 0 0,0 0 0 16,0 0 0-16,0 0 0 0,0 0 96 0,0 0 16 15,0 14 0-15,1 1 0 0,-1 3 0 0,0 4 16 16,-1 1 0-16,0 7 0 0,0 6-144 0,-1 1-16 16,-3 4-16-16,0 5 0 0,-1 5-32 0,-2 4-16 15,-1 1 0-15,0 5 0 0,-1 1-240 0,1 1 144 0,-3 4-144 16,0 1 128-16,1-3-128 0,-2-1 0 0,4 2 0 0,-2-5 0 16,-1-5 0-16,2 0 128 0,3-3-128 0,-4-2 0 15,0-3 320-15,2 2-32 0,0-6 0 0,0 3 0 16,-1 3 48-16,0-6 16 0,0 2 0 0,1-4 0 15,0-1-176-15,0-1-48 0,-1-3 0 0,1-3 0 16,0-2-128-16,0-1 0 0,2-3 0 0,-1-3 0 16,0-1 128-16,1 0-128 0,0-3 0 0,2-2 128 15,0 0-128-15,0 0 0 0,-1 0 0 0,2-1 128 16,0-4 0-16,2 0 0 0,-1-1 0 0,0-2 0 16,1 0 0-16,2-11-128 0,0 0 192 0,0 8-64 15,0-8-128-15,0 0 160 0,0 0-160 0,0 0 160 16,0 0-160-16,10 8 128 0,-10-8-128 0,11 2 128 15,-11-2-128-15,14 3 0 0,2-2 0 0,0 2 128 16,2-1-128-16,2 1 0 0,2-2 0 0,2 1 0 0,3-2 0 16,0 2 0-16,1 0 0 0,-1-2 0 0,1 0 0 0,0 2 0 15,-1-2 0-15,1-2 0 0,0 0 0 16,3-2 0-16,2 1 0 0,0 2 128 0,0 1-128 0,-2-1 128 16,1 0-128-16,0 1 128 0,-1 1-128 0,-2 0 0 15,-3 0 0-15,0 1 0 0,-3-1 0 0,-2 1 0 16,0 0 128-16,-2-2-128 0,-4 1 0 0,-2 2 0 15,-1-1 0-15,0 2 0 0,-2 2 0 0,-1 1 0 16,-1-2 0-16,-2 4 128 0,-6-9-128 0,9 8 0 16,-5 4 0-16,-4-12 0 0,5 9 0 0,-3 1 0 15,-2-10 0-15,4 9 0 0,-4-9 0 0,0 0 128 16,0 0-128-16,0 0 0 0,0 0 160 0,0 0-160 0,0 0 192 16,-2-9-192-16,0-6 192 0,1-2-64 0,1 1 0 0,0-7-128 15,-1-4 160-15,1-2-160 0,0-4 128 16,-2-4-128-16,4-4 144 0,-1-3-144 0,0-2 160 15,3-5-160-15,1-3 160 0,0-6-160 0,-1-1 160 0,2-4-160 16,0 3 0-16,-1-3 0 0,-3-1 0 0,3 0 0 16,-1-4 0-16,1 0 0 0,-1 4 0 0,0 3 0 15,1 0 0-15,-3 6 0 0,2 1 0 0,-1 0 0 16,1 0 0-16,-1 3 0 0,0 2-144 0,-2 0 144 16,2 1 0-16,1 6-144 0,-2-2 144 0,3 4 0 15,0 3 0-15,0-2 0 0,3 0 0 0,0 3 0 16,-2 3 0-16,2 0 0 0,-2 6 0 0,0 4 0 15,-1-2 0-15,2 3-128 0,-3 2 128 0,2 3-192 16,-2 1 192-16,-1 2 0 0,0 2 0 0,-2 2 0 0,-1 2 0 16,0 1 0-16,0 2 0 0,0 7 0 0,0-5 0 0,0 5 0 15,-1-8 0-15,1 8 0 0,-1-6 0 0,1 6 0 16,0 0 0-16,0 0 0 0,0 0 0 0,0 0 0 16,-7-4 0-16,7 4 0 0,0 0 0 0,0 0 0 15,0 0 0-15,0 0 0 0,-8-1 0 0,8 1 0 16,-9 1 0-16,9-1 0 0,-11-1 0 0,3 1 0 15,-1 0 0-15,0 0 0 0,9 0 0 0,-12 0 0 16,1-2 0-16,-1 2 0 0,0 2 0 0,0-2 128 16,0-2-128-16,-2 0 176 0,-4 0 48 0,-1 0 16 15,0-1 0-15,-2 1 0 0,0 2-16 0,-5-1 0 16,-3-1 0-16,-1 1 0 0,-2 0-64 0,-1-3-16 0,-2 4 0 0,1 0 0 16,1 2-144-16,0 0 0 0,2-1 144 15,4 0-144-15,1-1 0 0,6 3 0 0,4-2 0 0,5 0 0 31,11-1-944-31,0 0-256 0,0 0-48 0</inkml:trace>
  <inkml:trace contextRef="#ctx0" brushRef="#br1" timeOffset="48057.57">19359 3605 15839 0,'-15'-5'704'0,"9"3"128"0,6 2-656 0,0 0-176 0,0 0 0 0,0 0 0 0,-8-5 544 16,8 5 80-16,0 0 16 0,-6-4 0 0,6 4-160 0,0 0-32 16,0 0 0-16,0 0 0 0,0 0-256 0,0 0-48 15,0 0-16-15,0 0 0 0,0 0-128 0,0 0-176 16,0 0 48-16,0 0 0 0,0 0 128 0,6 9 0 15,-6-9 0-15,4 9 0 0,1 2 0 0,-1-2 176 16,0 1-48-16,-1 4 0 0,-1-1 624 0,-2 5 112 16,2 3 32-16,-2 3 0 0,0 4 144 0,1 0 48 15,1 3 0-15,1 3 0 0,4 4-160 0,-1 2-32 16,-1 2 0-16,0 3 0 0,-1 6-192 0,3-1-64 16,-4 1 0-16,1 5 0 0,-1 1-128 0,-2-1-48 0,2-2 0 15,-2 0 0-15,-1-5-112 0,1-2-32 0,0 0 0 16,2-1 0-16,-1-5-64 0,1-3-32 0,0 0 0 15,-2-2 0-15,-1-3-224 0,0 0 144 0,0-7-144 0,2 4 128 16,-2-7-128-16,0-2 0 0,-2 3 144 0,-1-3-144 16,1-2 0-16,-1-1 0 0,1-1 0 0,-1 1 0 15,-2-4-224-15,4-2-16 0,-3 0 0 0,0 2 0 32,0-4-528-32,-1 3-128 0,1 0 0 0,1-3-9216 0,-3 0-1824 0</inkml:trace>
  <inkml:trace contextRef="#ctx0" brushRef="#br1" timeOffset="48927.62">18922 6121 25791 0,'-18'-9'1152'0,"11"6"224"0,7 3-1104 0,0 0-272 0,-8-3 0 0,8 3 0 0,0 0 672 0,0 0 80 16,2-11 16-16,5 1 0 0,2 1-304 0,3 0-48 15,4 1-16-15,3-1 0 0,0 1-208 0,4 0-32 16,0 3-16-16,3-2 0 0,3 0-144 0,3 2 0 15,-1-2 144-15,2 3-144 0,-1 1 192 0,1 2-16 16,0 0-16-16,-3 1 0 0,2 1 32 0,-3 2 16 16,-3 2 0-16,-2 2 0 0,-4-2-16 0,-2 3 0 15,-4 1 0-15,-3 0 0 0,-3 1 16 0,-3 4 0 16,-2-1 0-16,-5 2 0 0,-1 1 48 0,-5 2 16 16,-4 1 0-16,-2 0 0 0,-2 0-48 0,-4-1-16 0,-2-1 0 15,0-1 0-15,0 1-80 0,1-3-128 0,3 0 176 16,3-5-176-16,4 1 128 0,-1-3-128 0,3 2 0 15,9-9 0-15,0 0 0 0,0 0 0 0,0 0-208 0,0 0 80 16,5 9-128-16,3 0 0 0,2-4-16 0,3 2 0 16,2 0 272-16,4 0-160 0,2 5 160 0,1 1-128 15,1 0 128-15,2 3 0 0,1 2 0 16,-2 0 0-16,1 0 208 0,-5 1-16 0,0 1-16 0,1 0 0 16,-2-1 32-16,0 2 16 0,-2-2 0 0,-1 0 0 15,-4-1 128-15,0-2 32 0,-3-2 0 0,-4-1 0 16,-1 1 192-16,-3 0 64 0,-2-4 0 0,-4 1 0 15,-6 2 0-15,-4-3 16 0,-5 0 0 0,-6 3 0 16,-4-3-128-16,-8 2-16 0,-8-3-16 0,-6 1 0 16,-8 1-176-16,0-2-16 0,-1 1-16 0,-1-2 0 15,-1 2-32-15,-4-2-16 0,-2 1 0 0,-3-2 0 16,-3 2-240-16,5 0 0 0,3 0 0 0,3 2 0 16,3 2-2048-16,2 1-336 15,-1 0-80-15</inkml:trace>
  <inkml:trace contextRef="#ctx0" brushRef="#br1" timeOffset="52050.61">1767 11590 2751 0,'-10'2'256'0,"-3"-2"-256"16</inkml:trace>
  <inkml:trace contextRef="#ctx0" brushRef="#br1" timeOffset="52563.34">1591 11668 23039 0,'0'0'2048'0,"-1"-9"-1648"0,0-4-400 0,1 4 0 0,0 9 128 0,4-10-128 16,1 0 128-16,0 2-128 0,0-1 384 16,-5 9 0-16,0 0 0 0,8-3 0 0,-8 3-64 0,0 0 0 15,10 2-16-15,-3 5 0 0,1-2-304 0,-2 7 128 16,-1 2-128-16,1 7 0 0,-3 2 192 0,0 7-192 15,-2 7 192-15,-2 5-192 0,-2 7 352 0,0 7-32 16,-3 4-16-16,0 5 0 0,-2-3 32 0,0 3 16 16,-5 0 0-16,1-3 0 0,-2 0 48 0,-2-2 16 15,-2-1 0-15,2-3 0 0,-1-6-160 0,4-3-48 16,-2-8 0-16,5-3 0 0,2-4-208 0,3-8-192 16,3-2 48-16,2-4 0 15,-3-6-1616-15,3-12-320 0,0 0-64 0</inkml:trace>
  <inkml:trace contextRef="#ctx0" brushRef="#br1" timeOffset="52991.06">2217 11646 25791 0,'-12'-13'2304'0,"6"7"-1856"0,-2 1-448 0,2 0 0 16,6 5 304-16,0 0-48 0,0 0 0 0,0 0 0 0,-5 13-80 15,1 6-32-15,2 4 0 0,-1 8 0 16,-2 8 32-16,2 6 0 0,2 6 0 0,-1 5 0 0,-2 3 16 0,1 4 0 16,2-2 0-16,-2 5 0 0,0-1-192 0,1 2 0 15,1 2 0-15,1 0 0 0,-1-6 0 0,0-4 0 16,-1-10 0-16,4-6 0 0,-1-11 0 0,0-9 128 15,-1-5-128-15,0-5 0 0,3-7 128 16,-3-6-128-16,0 0 128 0,0 0-128 0,1-14 608 0,0-8 32 16,-1-6 16-16,1-3 0 0,2-6-96 0,1-6-32 15,0 1 0-15,-1-5 0 0,3 2-208 0,0-3-64 16,3 1 0-16,1 4 0 0,1-2-96 0,2 3-32 16,2 3 0-16,2 1 0 0,-2 2-128 0,4 3 128 15,0 0-128-15,0 9 128 0,0 0-128 0,-1 6 0 0,-3 1 0 16,2 7 0-16,0 0-224 0,-1 4-32 0,-1-1 0 0,2 3 0 31,-2 3-1728-31,-2 2-336 0,-1 3-80 0</inkml:trace>
  <inkml:trace contextRef="#ctx0" brushRef="#br1" timeOffset="53346.53">3428 11586 13823 0,'0'0'1216'0,"0"0"-960"0,-7-5-256 0,7 5 0 0,0 0 2880 0,-4 12 544 16,0 4 96-16,1 5 32 0,1 7-2736 0,1 5-560 16,-6 9-96-16,1 2-32 0,-2 4 432 0,-1 8 80 15,-1 7 0-15,0 0 16 0,-1 5-64 0,-2 3-16 16,-2 4 0-16,1 1 0 0,0 3-192 0,0-7-64 16,0-7 0-16,4-3 0 0,1-8-320 0,-2-7 0 15,3-10-160-15,0-9 160 16,3-3-752-16,0-11-32 0,2-4-16 0,3-10 0 15,0 0-1344-15,0 0-272 0,-6-18-48 0</inkml:trace>
  <inkml:trace contextRef="#ctx0" brushRef="#br1" timeOffset="53676.48">3260 11536 20271 0,'-14'-17'896'0,"6"6"192"0,-1-1-880 0,2 1-208 0,5 2 0 0,2 0 0 16,1-2 1904-16,4 2 336 0,5-3 64 0,3 3 0 15,0-3-1728-15,7 3-368 0,4 0-64 0,5 2-16 0,-1-1-128 16,5 5 0-16,2 0 0 0,4 2 0 0,3 4 0 0,3 1 0 16,-3 6 0-16,0 0 0 0,-4 5 0 0,-4 2-176 15,-4 0 176-15,0 4-128 0,-5 2 128 0,-3 1 0 16,-4-1 0-16,-4 1-128 0,-6 0 128 15,-3-2 128-15,-3-1-128 0,-6 5 176 0,-7-2 400 0,-3 6 96 16,-8-2 16-16,-5 3 0 0,-6 1 0 0,-6 1 0 16,-10-3 0-16,-1 2 0 0,-2 1-240 0,1-5-64 15,2 1 0-15,5-2 0 0,2-4-144 0,5-4-48 16,4-1 0-16,6-3 0 16,3-6-1360-16,6 0-288 0,6-7-48 0</inkml:trace>
  <inkml:trace contextRef="#ctx0" brushRef="#br1" timeOffset="54427.76">4848 12314 26719 0,'-11'-9'2368'0,"0"0"-1888"0,4 0-480 0,-2-1 0 0,3 5 912 0,6 5 96 0,0 0 16 0,0 0 0 16,-7-11-384-16,7 11-64 0,0 0 0 0,0 0-16 16,0 0-352-16,0 0-64 0,0 0-16 0,-6 12 0 15,2 3-128-15,2 5-144 0,0 8 144 0,2 4-208 16,-2 8-48-16,0 2-16 0,0 3 0 0,2 0 0 16,2-7 16-16,2-4 0 0,-2-2 0 0,1-9 0 15,0-4 256-15,-1-4 0 0,2 0 0 0,1-7 0 16,3-2 224-16,1-3 96 0,0-4 32 0,2-6 0 15,2 0 224-15,3-7 32 0,3-5 16 0,4-2 0 16,2-8-192-16,-1-1-48 0,2-9 0 0,1 6 0 16,-2-1-384-16,1 2 128 0,-2 2-128 0,-1 7 0 15,0 1 0-15,-3 6 0 0,0 1 0 0,-2 6 0 16,-2 4 0-16,-2 5-192 0,-3 3 32 0,-2 8 16 16,-4 1-64-16,0 6-16 0,-2 2 0 0,0 2 0 0,1 2 64 15,-1 0 16-15,-1-2 0 0,0-3 0 0,-2-1 144 0,2-6 0 16,-2-12 0-16,0 0 0 0,0 0 0 0,10-5 256 15,0-5-48-15,2-9 0 0,-3-8 240 0,2-4 32 16,1-5 16-16,-1-3 0 0,-1-3-224 0,0 2-32 16,1 0-16-16,-3 2 0 0,3 1-224 0,-5-1 0 15,-1 1 0-15,0 1 0 16,-2 2-560-16,-1 7 0 0,0 2 0 16,-1 6 0-16,-1 1-1456 0,-1 4-288 0,-1 2-64 0</inkml:trace>
  <inkml:trace contextRef="#ctx0" brushRef="#br1" timeOffset="54735.12">6337 11321 26719 0,'5'-19'2368'0,"0"7"-1888"0,1 5-480 0,0-2 0 16,-6 9 784-16,11-4 64 0,-11 4 16 0,11 1 0 16,-3 6-352-16,1 7-80 0,-1 6-16 0,-2 9 0 15,-6 5-160-15,-6 8-16 0,-4 11-16 0,-4 9 0 16,-3 0 288-16,-4 9 48 0,-2 8 16 0,-2 10 0 0,-2 6-192 16,-3-1-48-16,-1 2 0 0,1-5 0 15,0-2-336-15,2-6 128 0,2-11-128 0,0-6 0 0,7-7 0 0,1-8 0 16,5-9 0-16,0-4 0 15,1-3-992-15,3-7-272 16,3-6-48-16,2-3-8416 0,3-6-1696 0</inkml:trace>
  <inkml:trace contextRef="#ctx0" brushRef="#br1" timeOffset="55904.39">8476 11932 10127 0,'-1'-6'896'0,"-3"-4"-704"15,0 2-192-15,0-1 0 0,0 2 2272 0,1-1 416 16,-1 2 96-16,4 6 16 0,-7-6-1008 0,7 6-208 0,0 0-48 0,0 0 0 16,0 0-720-16,-10 6-160 0,0 4-16 0,1 10-16 15,1 5-624-15,1 12 0 0,1 8 0 0,-3 2 0 16,0 6 0-16,2 2 0 0,1 0 0 0,3 3-128 16,3 0 128-16,4-3 0 0,3-1 0 0,0-5 0 15,1-11 0-15,2-10 0 0,1-9 0 0,2-5 0 16,2-5 160-16,3-9-32 0,1-10-128 0,2-4 192 15,-1-5 80-15,2-7 16 0,-1-8 0 0,2-1 0 16,0-2-144-16,1 1-16 0,-2-2-128 0,1 1 192 16,-2 2-64-16,0 0 0 0,-1 2-128 0,-1 5 192 15,4 3 64-15,1 4 16 0,-2 4 0 0,0 4 0 16,-2 9-272-16,-3 3 0 0,-1 3 0 0,0 10 0 16,-1 4-176-16,-1 9 176 0,-1 9-192 0,-1 7 192 15,-6 9-192-15,-1 8 192 0,-3 8-192 0,-3 7 192 16,-3 11 0-16,-4 4 0 0,-6 3 0 0,-7 5 0 15,-6 6 0-15,0-8 0 0,-4-8 160 0,1-8-32 0,-1-5 560 16,1-7 112-16,0-10 32 0,4-5 0 0,-2-9-96 0,2-6-16 16,1-6 0-16,2-7 0 0,1-4-720 0,2-7-288 15,0-10 16-15,2-4-10288 16,3-5-2048-16</inkml:trace>
  <inkml:trace contextRef="#ctx0" brushRef="#br1" timeOffset="56246.14">9936 11190 28559 0,'-9'-1'2544'0,"-1"2"-2032"0,-1 4-512 0,-1 1 0 16,4 10 336-16,-5 3-16 0,-1 9-16 0,-1 2 0 15,-3 8-112-15,-1 8 0 0,-3 7-16 0,1 6 0 16,-1 4 80-16,2 4 0 0,-1 4 16 0,2 5 0 16,-1 1-144-16,2 6-128 0,4 0 192 15,1-2-192-15,3-7 0 0,5-3 0 0,1-13 0 0,3-7 0 16,2-5-576-1,3-10-64-15,1-8 0 0,4-6-16 0,1-1 80 0,3-10 0 16,2-2 16-16,3-9 0 0,4-9-1168 0,3-2-224 16</inkml:trace>
  <inkml:trace contextRef="#ctx0" brushRef="#br1" timeOffset="56649.59">10186 11764 28559 0,'-8'-21'1264'0,"5"9"272"0,2-2-1232 0,4 3-304 15,0 2 0-15,6-1 0 0,0 2 320 0,5 1 16 16,0 0 0-16,3 5 0 0,-1-1-144 0,2 6-16 0,0 1-16 0,0 4 0 16,-2 1-160-16,1 7-144 0,-2 1 144 0,-5 2-208 31,-2 3-416-31,-6 5-80 0,-4-2 0 0,-6 6-16 15,-2-2 112-15,-8 3 32 0,-2 1 0 0,-4 0 0 0,-3-4 384 0,0-5 192 0,-2-2-160 0,5-2 160 16,0-2 512-16,5-3 208 0,3-1 48 0,4-5 0 16,3 0-64-16,4-4 0 0,5-5 0 0,4 9 0 15,4-5-464-15,6 1-112 0,5-1 0 16,4 2-128-16,3-2 0 0,3 3 0 0,3 5 0 16,2 2 0-16,3 0 0 0,1 4 0 0,-1 1 0 0,-1 2-144 15,-5 0 144-15,-4 3 0 0,-3 1 0 0,-6-2 0 0,-4-1 0 16,-6 2 0-16,-5-1 160 0,-3-2-160 0,-3 1 432 15,-8 3-16-15,-4-2 0 0,-6 1 0 0,-6 1-16 16,-5-4 0-16,-4-6 0 0,2-1 0 0,0-2-400 0,1 1 0 16,0-8 0-16,2 1 0 15,5-2-608-15,0-3-208 16,2-5-32-16,4-5-8608 0,4-1-1712 0</inkml:trace>
  <inkml:trace contextRef="#ctx0" brushRef="#br1" timeOffset="56971.93">10862 11163 27359 0,'0'0'1216'0,"0"0"240"0,0 0-1168 0,0 0-288 0,11 1 0 0,2 6 0 16,1 3 288-16,1 8 0 0,-5 1 0 0,4 9 0 15,2 1-32-15,-1 8-16 0,0 2 0 0,2 8 0 16,0 5 0-16,0 3 0 0,-2-3 0 0,-1 4 0 16,-2 3 112-16,-4 3 32 0,-1-1 0 0,-1 4 0 15,1 1 240-15,-5-5 48 0,-2-1 16 0,-2-6 0 16,-5-2-64-16,-2-2-16 0,-2 1 0 0,-4-7 0 16,-3 1-224-16,-6-2-32 0,-3 0-16 0,-5-3 0 15,-1-5-336-15,1-2 128 0,-3-6-128 0,3-2 0 31,0-7-448-31,2-1-144 0,2-6-48 0,2-3-10080 0,2-6-2016 0</inkml:trace>
  <inkml:trace contextRef="#ctx0" brushRef="#br1" timeOffset="57257.12">11622 11939 27647 0,'0'0'2448'0,"0"0"-1952"0,0 0-496 16,0 0 0-16,0 0 624 0,14-3 16 0,2 0 16 0,5 2 0 15,2-1-656-15,3-1 0 0,5-2-256 0,2 1 80 16,4 2 176-16,1-1-160 0,1 2 160 0,3 1-160 15,0 0-176-15,0 1-48 0,-4 2 0 0,-3-1 0 32,-5 1-1184-32,-3-1-240 0,-4 3-48 0,-4-1-16 0</inkml:trace>
  <inkml:trace contextRef="#ctx0" brushRef="#br1" timeOffset="57423.19">11687 12225 22111 0,'0'0'1968'0,"0"0"-1584"0,0 0-384 0,0 0 0 16,11 2 1568-16,3 2 224 0,5 1 64 0,2-4 0 16,3 2-896-16,4-1-160 0,3 0-32 0,6 1-16 0,5 0-304 15,5 1-64-15,5-3-16 0,1 2 0 0,-1-3-544 0,-2-2-96 16,0 0-32-16,-3-1-13984 16</inkml:trace>
  <inkml:trace contextRef="#ctx0" brushRef="#br1" timeOffset="58802.43">13920 11072 16575 0,'-4'-12'1472'0,"-1"5"-1168"0,-1-2-304 0,-1 2 0 15,1 4 2832-15,-3-3 512 0,-1 5 112 0,0 1 0 0,-2 1-2864 16,0 5-592-16,-5-3 0 0,-2 4-192 0,-2 4 192 0,-6 7 0 16,-4 1 0-16,-3 4 0 0,-3 4 0 0,-1 2 0 15,-5 6 0-15,2 7 0 0,2 3 0 0,1 6 176 16,-2 1-16-16,3 5 0 0,2 7 96 0,0 5 0 15,4 4 16-15,0 2 0 0,2 0-272 0,3 2 128 16,5 4-128-16,4-8 0 0,5-3 128 0,5-10-128 16,7-7 0-16,5-8 0 0,4-10 432 0,5-5-32 15,5-5 0-15,3-6 0 0,5-5 48 0,2-5 0 16,4-1 0-16,6-8 0 0,1-7-80 0,3-2-16 16,1-7 0-16,5-5 0 0,4-1-352 0,0-3-160 15,-4 1 16-15,-5-4 0 0,-3 2 144 0,-4-4 0 16,-4 4-144-16,-5 3 144 0,-7 0 0 0,-3 4 128 0,-9 0 0 0,-3 5 0 15,-3 6 64-15,-3 8 0 0,-9-6 0 16,-7 7 0-16,-10 7-32 0,-6 3 0 0,-7 8 0 0,-11 8 0 16,-8 3-32-16,-3 3 0 0,-3 6 0 0,1 1 0 15,2 2 0-15,4 3 0 0,1-3 0 0,5-3 0 16,4-2-336-16,4-1-80 0,3-2-16 0,10-4-10384 16,7-7-2064-16</inkml:trace>
  <inkml:trace contextRef="#ctx0" brushRef="#br1" timeOffset="59747.76">17707 11194 7359 0,'-2'-17'656'0,"2"-2"-528"15,0-4-128-15,2 0 0 0,2 0 2960 0,-1-3 560 0,1-1 128 0,1-1 0 16,-1 4-2192-16,0 0-448 0,-2 1-96 0,0 4-16 15,-2 1-96-15,-2 3-32 0,0 5 0 0,1-1 0 16,-2 6-112-16,3 5-16 0,0 0-16 0,0 0 0 16,0 0-272-16,-9 13-48 0,0 6-16 0,0 9 0 15,-2 15-288-15,-2 8 0 0,-1 8 128 0,-1 11-128 16,-3 8 192-16,0 10-32 0,1 5 0 0,-4 2 0 16,0 1-160-16,0-6 192 0,2-1-192 0,3-14 192 15,1-9-192-15,3-13 160 0,4-12-160 0,3-7 160 16,0-8 208-16,3-6 32 0,0-7 16 0,4-4 0 15,-2-9 64-15,0 0 16 0,0 0 0 0,7-12 0 16,5-3-176-16,1-8-48 0,2-9 0 0,1-2 0 16,3-2-272-16,2-1 0 0,0 1 0 0,1 1 0 15,-2 6 0-15,1 4 0 0,-4 6 0 0,1 8 0 16,-3 3 0-16,1 5-192 0,-2 7 192 0,0 7-192 0,-2 6 192 16,2 4 0-16,-2 9 0 0,-2 0 0 0,-1 10 0 0,-2 3 0 15,0 0 0-15,-3 4 0 0,-2 3 0 0,-1-2 0 16,1-1 0-16,-1 1 0 0,0-5 0 15,3-2-144-15,0-7 144 0,1-6-128 16,1-10-400-16,2-3-80 0,1-7-16 0,4-4-9296 16,2-7-1856-16</inkml:trace>
  <inkml:trace contextRef="#ctx0" brushRef="#br1" timeOffset="60140.26">18642 11796 12895 0,'-11'-7'1152'0,"-3"-5"-928"0,-3 2-224 0,0 2 0 15,1 6 4272-15,0 4 800 0,-2 6 176 0,-4 2 16 16,1 4-4240-16,-3 6-864 0,-1 6-160 0,0 1 0 16,-3 3 0-16,4 2-176 0,4 0 176 0,3 2-160 31,2 0-208-31,5-2-32 0,5-3-16 0,3-5 0 15,4-5-464-15,3-3-80 0,2-9-32 0,5-2 0 16,2-7 448-16,0-2 96 0,1-5 0 0,0-5 16 0,-1-1 432 0,0-2 256 0,-1-2-48 0,-2-2 0 16,-1-1 240-16,-4-2 32 0,-1 1 16 0,-2 3 0 15,0-1 384-15,-3 4 80 0,-1 1 0 0,-1 5 16 16,0 3 16-16,2 8 0 0,0 0 0 0,0 0 0 16,0 0-544-16,0 0-96 0,-4 16-32 0,3 5 0 0,-2 5-320 15,3 3 0-15,3 4 0 0,1-1 0 0,-1-3 0 0,4 1-128 16,2 1 128-16,1-6 0 0,1-1 0 0,3 2-128 15,2-7 128-15,1-1 0 0,2-6-368 0,3-4 16 16,2-4 0-16,3-3 0 16,3-6-1520-16,3-4-304 0,0-5-64 15,6-4-16-15</inkml:trace>
  <inkml:trace contextRef="#ctx0" brushRef="#br1" timeOffset="60468.71">19648 11813 23951 0,'-10'-19'2128'0,"5"7"-1696"0,-4-1-432 0,1 0 0 15,0 1 1968-15,1 3 304 0,-2-1 64 0,-1 4 16 16,-2 1-1904-16,-2 2-448 0,-2 4 0 0,-3 4 0 16,-5 4 0-16,-2 5 0 0,-2 5 0 0,-1 5 0 15,1 1 0-15,2 0 0 0,2 2 0 0,4-2-144 16,2 3 16-16,7-4 0 0,1 2 0 0,3-3 0 15,3-4-80-15,3 1-16 0,1-5 0 0,1 2 0 16,1-3 224-16,2-3 0 0,-2 3 0 0,1-1 0 16,-1-6 176-16,1 5 16 0,-3 1 16 0,0-3 0 15,0 1 96-15,-5-2 16 0,0 3 0 0,-3-1 0 16,-5-1 176-16,-3 3 32 0,-5-3 16 0,-4 2 0 0,-4 0-160 16,-3-2-48-16,-1 3 0 0,0 0 0 15,0-4-176-15,0 0-32 0,-2-6-128 0,4 1 192 0,1-4-464 0,6-1-112 16,3 0 0-16,7-2-10176 15,6-6-2016-15</inkml:trace>
  <inkml:trace contextRef="#ctx0" brushRef="#br1" timeOffset="60926.46">21242 11641 22111 0,'-8'-8'1968'0,"2"5"-1584"0,6 3-384 0,-9 1 0 16,3 3 1648-16,-3 5 240 0,0 2 48 0,-1 9 16 15,-1 5-1488-15,1 1-288 0,0 9-176 0,0 4 192 16,0 0-192-16,2 1 0 0,2 2 144 0,1 1-144 16,-2 0 0-16,5 0 128 0,2-4-128 0,2-10 0 15,2-4 0-15,2-6 0 0,2-3 0 0,4-9 0 16,0-3 0-16,3-7 144 0,2-3-144 0,1-7 0 0,0-4 576 0,1-5 0 15,0-5 0-15,1-1 0 0,-1-5 240 16,0-1 48-16,-1 0 16 0,-1-1 0 0,-2 2-304 0,0-1-64 16,0 1-16-16,1 0 0 0,-2 2-288 0,0 7-48 15,-2 0-16-15,1 6 0 16,-3 8-592 0,0 0-128-16,-2 5-32 0,-8 5-10144 0,13-3-2016 0</inkml:trace>
  <inkml:trace contextRef="#ctx0" brushRef="#br1" timeOffset="61292.9">21847 11730 22111 0,'-13'6'1968'0,"-2"11"-1584"0,1 3-384 0,1 8 0 16,2 2 2944-16,1 0 496 0,-1 2 96 0,1-3 32 15,1 2-2752-15,0-4-560 0,2-2-96 0,0-4-32 16,2-2-128-16,2-5 0 0,0-2 0 0,3-12 0 31,0 0-512-31,0 0 0 0,0 0 16 0,4-10 0 0,2-4 128 0,2-4 32 0,2-4 0 0,1-1 0 16,2-5 336-16,0 3 0 0,1-6-144 0,1 5 144 16,2-2 0-16,-1 2 176 0,1-3-32 0,-1 6 0 15,1 3 64-15,-1 5 16 0,-2 2 0 0,1 5 0 0,2 1 32 16,-2 4 0-16,-1 3 0 0,-1 5 0 15,0 3-112-15,-1 3-16 0,1 10 0 0,-2 0 0 0,0 2-288 0,-2 5-64 16,-2-3-16-16,-2 9 0 0,0-1-96 0,-2 1-32 16,-3 3 0-16,-1-2 0 0,-3 1 64 0,1-3 16 15,1-4 0-15,-2-1 0 16,-1-4-432-16,1-5-96 0,3-3-16 0,-2-4-12384 16</inkml:trace>
  <inkml:trace contextRef="#ctx0" brushRef="#br1" timeOffset="61511.08">22630 11564 34607 0,'0'0'1536'0,"-12"6"320"0,1 3-1488 0,0 9-368 0,-2 8 0 0,1 2 0 16,-2 4 208-16,2 4-16 0,-2 1-16 0,1 1 0 15,-4 0-48-15,2 0 0 0,-1 3 0 0,0-2 0 16,1 4-384-16,1 0-96 0,-2-4-16 0,3-1 0 31,2-4-2432-31,-1-3-480 0</inkml:trace>
  <inkml:trace contextRef="#ctx0" brushRef="#br1" timeOffset="61983.06">23230 11649 8287 0,'4'-14'736'0,"-1"1"-592"0,0-3-144 0,1 2 0 0,1 0 4304 0,-3 0 832 16,1-4 176-16,-3 5 16 0,-1-1-3920 0,-3 1-768 15,1 4-176-15,-3 2-16 0,-4 2-160 0,-3 4-32 16,-3-1 0-16,-7 4 0 0,-5 3-256 0,-4 5-256 15,-5-1 64-15,-1 3 0 0,0 6 192 0,0 0-144 16,-2-2 144-16,3 4-128 0,2-3 128 0,2 5 0 16,0 0 0-16,3-3 0 0,4-2 160 0,2-1 16 15,1-2 0-15,5 1 0 0,3-6 16 0,3-2 16 16,12-7 0-16,0 0 0 0,0 0 96 0,0 0 16 0,0 0 0 0,10-6 0 16,2-2-128-16,2-2-32 0,2-1 0 0,3-3 0 15,3-1-160-15,2-1 0 0,2 4 0 0,0-4 0 16,1 1 0-16,0 1 0 0,-1 1 0 0,0 5 0 15,-3 2 0-15,-2 3 192 0,-2 3-192 0,0 5 192 16,-1 0 144-16,0 8 48 0,-3 3 0 0,1 3 0 16,-1 1-240-16,-2 6-144 0,-3 4 192 0,-3 6-192 15,-2 1 0-15,-2 6 0 0,-6 5 0 0,-3 6 0 16,-5 4 0-16,-5 2 0 0,-3-3 0 0,-4-1 0 16,-3 0 0-16,-1 0 0 0,0-4-160 0,1-2 160 15,-2-3 0-15,2-5 0 0,3-2 0 0,0-3 0 16,2-4-128-16,2-1 128 0,0-3-160 0,1-5 160 15,1-3-1744-15,5-5-256 16,2-2-48-16,3-9-16 0</inkml:trace>
  <inkml:trace contextRef="#ctx0" brushRef="#br1" timeOffset="62354">23868 11299 34143 0,'0'0'1520'0,"-6"-4"304"0,6 4-1456 0,-9 5-368 0,1 3 0 0,0 7 0 15,1 4 0-15,-2 4 0 0,1 4 0 0,1 1-128 16,-2 6 128-16,2 1 0 0,2-2-144 0,4 1 144 15,0 0-128-15,1-1 128 0,2-2-160 0,2-3 160 16,1-5-240-16,3-4 48 0,2-5 16 0,3 0 0 16,1-9 176-16,3-3 0 0,4-4 128 0,-1-2-128 15,4-7 192-15,3-2-16 0,-2-4-16 0,5-2 0 16,-1-2 80-16,1-2 16 0,1-4 0 0,-3-3 0 16,-3-2 224-16,-1 0 48 0,-1 0 16 0,-2-1 0 15,-5 0 144-15,-1-1 16 0,-1-1 16 0,-1 6 0 16,-3 4-720-16,0 4 0 0,-1 2 0 0,-1 4-160 15,-2 6-1504 1,-6 9-288-16,0 0-64 0,0 0-13184 0</inkml:trace>
  <inkml:trace contextRef="#ctx0" brushRef="#br1" timeOffset="62679.72">24792 11360 23951 0,'0'0'2128'0,"14"-5"-1696"15,0-4-432-15,6 3 0 0,6-3 1280 0,2 3 160 16,1-1 32-16,3-3 16 0,-1 1-1120 0,4-2-240 0,-5-4-128 16,1 1 160-16,-2-4-160 0,-2 1 160 0,-3 1-160 0,-4-2 160 15,-6 0-160-15,-2-1 128 0,-5 0-128 0,0 2 128 16,-7 6 368-16,-3-2 64 0,-2 6 16 0,-6-1 0 15,-6 3 112-15,-7 4 16 0,-7 3 16 0,-4 11 0 16,-5 3-288-16,-5 10-64 0,-5 8-16 0,1 6 0 16,5 4-96-16,2-2 0 0,4 3-16 0,6-1 0 15,6-1-64-15,8 0-16 0,6-4 0 0,9-3 0 16,5-1-160-16,10-3-192 0,5-5 32 0,8 0 16 31,4-6-1200-31,9-5-256 0,6-6-32 0</inkml:trace>
  <inkml:trace contextRef="#ctx0" brushRef="#br1" timeOffset="63457.75">27836 10966 30751 0,'-9'-18'1360'15,"3"7"288"-15,1 2-1328 0,-1 0-320 0,-1 4 0 0,-2 3 0 0,-1-2 320 0,-2 2 0 16,-4 0 0-16,-4 4 0 0,2 2-80 0,-5 1-32 16,-3 4 0-16,-5 3 0 0,-1 4-208 0,-1 5-240 15,-2 3 48-15,3-1 16 16,-1-3-224-16,6 3-48 0,4-3-16 0,5 0 0 0,6-6 160 0,7 2 48 16,6-4 0-16,7 1 0 0,3-4-112 0,7 2-16 0,6-3 0 0,4 4 0 15,2-4 208-15,6 6 48 0,1 2 0 16,2 0 0-16,2 2 128 0,-2 1 0 0,3 3 0 0,-4-1 128 15,-1 2 48-15,-5 0 16 0,-5-1 0 0,-6 3 0 16,-4-1 32-16,-7-1 16 0,-4 1 0 0,-3-1 0 16,-7-1 128-16,-5 1 16 0,-7 1 16 0,-7-4 0 15,-10-2 208-15,-5-2 32 0,-6 2 16 0,-1-3 0 16,-4-3-240-16,2 1-48 0,2-2-16 0,3-3 0 16,2-1-352-16,5 1 128 0,2-4-128 0,2-2 0 31,2-3-1760-31,5-2-416 0,5 0-96 0</inkml:trace>
  <inkml:trace contextRef="#ctx0" brushRef="#br1" timeOffset="64350.7">28668 11275 31327 0,'-18'-11'2784'0,"6"3"-2224"0,-3 4-560 0,0 2 0 0,-2 4 928 0,1 3 80 16,-2 7 16-16,2 0 0 0,-2 1-880 0,4 4-144 16,-1 0 0-16,2 1 0 15,1-1-560-15,3 2 16 0,3 2 0 0,4 1 0 16,2-4-736-16,2-3-160 0,3 0-32 0,4-2 0 16,3-2 384-16,0-4 64 0,1-1 0 0,5 1 16 0,0-4 640 0,3 1 128 0,0-1 32 0,3-1 0 15,1 1 608-15,3-2 128 0,0 0 32 0,4-1 0 16,1 0-32-16,2-1 0 0,2-4 0 0,3 0 0 15,-2 0-144-15,-1-5-48 0,-2-2 0 0,0-2 0 16,-4-2-160-16,2-2-48 0,-3-1 0 0,-1 0 0 16,-1-2-288-16,-3-1-64 0,-2-3-16 0,-2 3 0 15,-5-5-48-15,-2 3-16 0,-3-4 0 0,0 4 0 16,-4-3 304-16,-2 0-128 0,-1-2 128 16,0 0 0-16,-1-3 0 0,0-2 304 0,2-1-48 0,2 1 0 15,0 0-256-15,2 1 0 0,0 5-176 0,4-3 176 16,-2 1-256-16,1 0 64 0,3-3 16 0,0 2 0 15,1-1 176-15,-1 1 192 0,-1 1-32 0,-2-1-16 16,-1 5 0-16,0-4 0 0,-3 4 0 0,2-2 0 0,-2 2 112 0,-1 0 0 16,-1 5 16-16,0 3 0 15,-1 2-144-15,-2 3-128 0,0 2 192 0,0-2-192 16,-1 2 160-16,-1 2-160 0,-1-1 128 0,0 3-128 0,0-3 160 16,0 2-160-16,0 8 192 0,0-8-192 0,-1 0 224 0,1 8-64 15,0 0-16-15,0 0 0 0,-8 0-144 0,-2 5 192 16,3 5-192-16,-5 5 192 0,0 6-192 15,-4 5 0-15,0 9 0 0,0 8 0 0,-1 3 0 0,-1 3 128 16,1 2-128-16,2 3 128 0,-1 0-128 0,2 3 0 16,1 2 0-16,1 1 0 0,2-3 0 0,3-4 0 15,2-2 0-15,3-6 128 0,4-4-128 0,4-7 0 16,2-7 0-16,3-2 0 0,2-6 0 0,2-4 0 0,2-4 0 16,2-4 0-16,1-5 320 0,0-3 0 0,4-3-16 15,3-3 0-15,-4-6 80 0,2-1 0 0,2-3 16 0,0 1 0 16,-1-6-144-16,1 1-16 0,1-6-16 0,1 4 0 15,-1 1-224-15,0 3 176 0,0-4-176 0,0 4 160 16,0 3-160-16,0 3 0 0,0 3 0 0,-1 4 0 16,-2 2 0-16,-2 3 0 0,-3 2 0 0,-2 3-176 15,-2 3 176-15,-5 3-128 0,0 3 128 0,0 2-128 16,-3 8-96-16,0-2-16 0,-2-1 0 0,1 2 0 16,-2 2-16-16,-1-1 0 0,-2-2 0 0,0 0 0 15,-2-5 128-15,0-2 128 0,0-3-208 0,0-11 80 16,-2 9 336-16,2-9 80 0,0 0 16 0,0 0 0 15,0 0 272-15,0 0 64 0,0 0 16 0,0 0 0 16,12-5-240-16,0-2-48 0,4-1-16 0,0 2 0 16,3-7-224-16,0 3-128 0,2 2 160 0,-1 4-160 15,0-1 0-15,2 3 0 0,-3-1 0 0,4 2 0 16,1 3 0-16,3 1 0 0,-1 3 0 0,4-1 0 0,0 3 0 0,3 1 0 16,2 0 0-16,-1 1 144 0,1 1 96 0,6-2 16 15,0 2 0-15,3-3 0 0,5 3-64 0,3-5 0 16,4-2 0-16,-2 0 0 0,0-7-352 15,-7-1-80-15,-5-2-16 0,-7-4-10960 16,-3 1-2208-16</inkml:trace>
  <inkml:trace contextRef="#ctx0" brushRef="#br1" timeOffset="66025.78">2007 14229 2751 0,'0'0'128'0,"0"0"16"0,0 0-144 0,0 0 0 0,0 0 0 0,0 0 0 15,6-9 784-15,0 0 128 0,-1 2 32 0,-2 0 0 16,0-2-208-16,0 2-32 0,-2-6-16 0,1 3 0 16,1 1 336-16,1-1 80 0,1 0 16 0,-4-4 0 15,0 0 32-15,2 2 0 0,1 1 0 0,-1 1 0 16,0 1-192-16,1-4-48 0,0 2 0 0,1 0 0 15,-5 11-128-15,5-6-16 0,-5 6-16 0,0 0 0 16,0 0-128-16,0 0-32 0,0 0 0 0,0 0 0 16,0 0-256-16,0 0-48 0,4 19-16 0,-4 3 0 15,-3 2-144-15,-2 9-128 0,-1 5 144 0,1 7-144 16,-1 0 128-16,3 7-128 0,-1 0 0 0,1 3 144 0,2 0-144 16,2-4 0-16,3-6 0 0,1-6 0 15,2-8 0-15,3-7 128 0,0-6-128 0,0-8 0 0,0-2 192 0,2-5-64 16,-1-6 0-16,1-1 0 0,0-6 256 15,4-4 64-15,-4-5 0 0,4-4 0 0,-1 0-16 16,0-5 0-16,0-2 0 0,1 1 0 0,-1-4-224 16,-1 3-32-16,-2 4-16 0,1-2 0 0,-1 3-160 0,-2 8 0 15,-3 3 144-15,0 5-144 0,-2 0 0 0,-5 9 0 16,0 0 0-16,0 0 0 0,9 11 0 0,-3 3 0 16,-1 2-160-16,-1 6 160 0,-1 4-240 0,0 3 64 15,0-3 16-15,2 3 0 0,-1-3-32 0,1 1-16 16,-1-7 0-16,1 0 0 15,1-5-176-15,0-6-16 0,-6-9-16 0,0 0 0 0,0 0 224 0,12-2 32 16,-3-4 16-16,0-4 0 0,0-2 144 0,-2-3 0 0,1-4 0 16,1-1 0-16,0-4 0 0,2 2 0 15,-2 2-144-15,0-1 144 16,-3 2-400-16,1 2-16 0,-4 3 0 0</inkml:trace>
  <inkml:trace contextRef="#ctx0" brushRef="#br1" timeOffset="66652.06">3517 14047 11967 0,'-6'-12'1072'0,"1"-2"-864"0,0-2-208 0,-2 4 0 16,5 1 3248-16,-2 1 592 0,4 10 128 0,0 0 32 0,0 0-2400 0,0 0-496 15,-9 0-80-15,1 7-32 0,1 5-352 0,-2 7-80 16,-1 7-16-16,0 4 0 0,-1 11-304 0,0 1-64 15,0 8-16-15,0-5 0 0,0 1-160 0,-1-1 0 16,1 2 0-16,1 0 128 0,1-5-128 0,0-4 0 16,-1-3-192-16,0-2 192 15,-2-2-624-15,5-8 0 0,2-6 0 0,0-4-8560 16,5-13-1712-16</inkml:trace>
  <inkml:trace contextRef="#ctx0" brushRef="#br1" timeOffset="66946.84">4262 13651 32255 0,'-13'-9'1424'0,"7"5"304"0,6 4-1392 0,-9 6-336 0,1 1 0 0,2 8 0 31,1 5-272-31,-1 8-128 0,-3 3-32 0,0 9 0 0,-1 2 432 0,0 10 0 0,-3 3 0 0,-2 4 0 16,-3 5 0-16,0-1 0 0,1 0 0 0,2-2 0 15,-3 2 0-15,4-1 0 0,2 4 0 0,2-5 0 16,1-1-752 0,2-8-64-16,4-9-16 0,1-6 0 0,2-8-672 15,3-7-144-15,-1-7-16 0,0-6-16 0,-2-9-256 0,0 0-48 0</inkml:trace>
  <inkml:trace contextRef="#ctx0" brushRef="#br1" timeOffset="67388.22">3863 14163 2751 0,'0'0'256'0,"0"0"-256"16,0 0 0-16,0 0 0 0,9-6 5120 0,1 2 960 15,1 1 208-15,3 2 48 0,2 1-5072 0,0-1-1008 16,3 1-256-16,3 0 0 0,1-2 0 0,2-1 0 0,3-6 0 0,3-4 0 16,2-6 0-16,0-3 0 0,0 1 0 0,0-9 0 15,-3-3 0-15,3 0-128 0,-1-5 128 16,0 1-208-16,-2-1 208 0,0 3-192 0,-1-1 192 0,-1 2-192 16,-3-2 192-16,2 1 0 0,-5-2-160 0,-2 0 160 15,2 0 0-15,-3 0 0 0,0 5 0 0,-3 7 0 16,-2 6 0-16,-1 4 0 0,-4 7 0 0,0 3 0 15,-9 5 144-15,9 9 48 0,-4 1 16 0,1 14 0 16,-2 7-80-16,-3 12-128 0,-3 8 176 0,-2 5-176 16,-3 0 288-16,-1 5-48 0,-3 3-16 0,-1 8 0 15,-4-1 64-15,1 0 16 0,0-1 0 0,-2-10 0 16,1-7 720-16,2-5 128 0,1-10 48 0,3-2 0 16,2-4-48-16,3-8 0 0,1-4 0 0,3-5 0 15,1-15-752-15,0 12-144 0,0-12-48 0,0 0 0 16,0 0-208-16,12-1-128 0,2-4 128 0,-3-2-208 0,3 0-112 15,3-4 0-15,-1 1-16 0,2 4 0 16,-2 2-192-16,2 4-48 0,0 4 0 16,0 2 0-16,0 4-496 0,-1 8-96 15,-1 6-32-15,-6 8-7920 0,-3 6-1584 0</inkml:trace>
  <inkml:trace contextRef="#ctx0" brushRef="#br1" timeOffset="67661.41">3715 13318 38703 0,'-17'-19'1712'0,"7"10"352"0,-1-1-1648 0,6 4-416 0,5 6 0 0,0 0 0 16,0 0 0-16,0 0 0 0,13 6 0 0,0 1 0 31,-1 0-1872-31,2 3-256 0,3-1-48 0,1 1-16 0</inkml:trace>
  <inkml:trace contextRef="#ctx0" brushRef="#br1" timeOffset="68471.39">7057 14211 11967 0,'-12'-10'528'0,"3"0"112"0,-4 0-512 0,2-3-128 0,-1 2 0 0,1 0 0 0,-1-1 3840 0,1 0 720 16,-1 0 160-16,1-4 16 16,-1 2-3424-16,-3-1-688 0,-1-1-144 0,-3-1-32 0,-4 2-256 0,-3-1-48 15,-4 0-16-15,-2 3 0 0,2 4-128 0,0 4 0 16,1 4 0-16,1 5 0 0,0 3 0 0,1 9 0 16,-2 5 0-16,4 11 0 0,1 4-176 0,1 3 48 15,0 4 0-15,2 3 0 0,5-1 128 0,2 0 0 16,4-3-144-16,2 0 144 15,3-5 0-15,4-5-176 0,1-4 176 0,4-7-128 0,3-8-64 0,3-5 0 16,3-2 0-16,2-5 0 0,3-3 192 0,4-7 0 16,1-4 0-16,2-5 128 0,2-4 80 0,1-3 32 15,-2-5 0-15,5-3 0 0,2-3-240 0,1-1 128 16,1-1-128-16,-4-4 0 0,1-6 0 0,-3-2 128 16,-2-3-128-16,-1 0 0 0,-4-2 0 0,0 0 0 0,-2 1 0 0,-1-2 0 15,-2 1 0-15,-2 0 0 0,-2 0 0 16,0 4 0-16,-6 4 0 0,1 6-160 0,-3 7 160 15,-1 7-192-15,-3 3 192 0,-1 7 0 0,-1 7 0 0,-2 1 0 16,3 9 0-16,0 0 0 0,-9 8 0 0,-2 5 176 16,-2 9-176-16,-1 13 0 0,-1 8 0 0,0 9 0 15,-1 12 0-15,3 2 0 0,0 4 0 0,0 2 0 16,-1 2 0-16,0 3 0 0,0 1 144 0,1-7-144 16,3-5 0-16,1-9 0 0,3-6 0 0,1-8 128 15,1-3-128-15,4-6 0 0,4-2 0 0,2-5 0 31,2-1-736-31,2-5-64 0,3-6-16 0,3-9-12016 0</inkml:trace>
  <inkml:trace contextRef="#ctx0" brushRef="#br1" timeOffset="68823.42">7852 14149 4607 0,'-9'-5'192'0,"-1"-3"64"0,-6 1-256 0,4-4 0 0,-2 1 0 0,2 1 0 0,2 4 6096 0,0 1 1184 16,-1 1 224-16,0 3 48 0,1 3-6064 0,0 4-1216 15,0 6-272-15,-2 2 0 0,1 3-128 0,-2 6-48 16,-1 5 0-16,-1 4 0 16,4 1-304-16,-1 2-64 0,1-2-16 0,3-1 0 15,3-1 32-15,4-5 0 0,1-6 0 0,4-5 0 0,1-5 112 0,-5-11 32 0,10 4 0 0,0-3 0 16,0-3 768-16,-1-3 144 0,1-4 48 15,0-3 0-15,1-4 544 0,0-2 112 0,0-1 32 0,2-5 0 16,0-3-384-16,0 2-80 0,-1-5-16 0,0 2 0 16,-3 0-464-16,-1 0-112 0,-2 3-16 0,-4-3 0 15,-2 0-48-15,-2 0-16 0,-4 5 0 0,-2 0 0 16,-1 3-128-16,-1 7 0 0,-2 1 0 0,-2 5 0 31,-2 2-576-31,-2 6 0 0,-3 6 0 0,1 0-9824 0,-2 6-1952 0</inkml:trace>
  <inkml:trace contextRef="#ctx0" brushRef="#br1" timeOffset="69328.11">8490 14066 28559 0,'-8'13'2544'0,"3"5"-2032"16,-2 3-512-16,0 7 0 0,3 5 992 0,-1-2 96 16,-1-1 32-16,1 1 0 0,0-4-928 0,0-3-192 15,-2-6 0-15,2-6 0 0,3-2-256 0,2-10-32 16,0 0 0-16,0 0 0 0,0 0 32 0,0 0 16 16,0 0 0-16,0 0 0 0,2-12 448 0,2-5 96 0,1-1 16 0,0-1 0 15,3-1 0-15,2 0 16 0,0-3 0 16,3-1 0-16,0 1-112 0,1 1-32 0,1-3 0 15,0 4 0-15,0 6-48 0,1 2-16 0,-1-1 0 0,-2 6 0 16,-1 4-128-16,1 5 128 0,-2 4-128 0,2 1 128 16,-1 5-384-16,-1 4-64 0,-2 4-32 0,-1 4 0 31,-3 1-144-31,-2 4-16 0,-3 0-16 0,-1 4 0 16,-1 2-80-16,-3-3-16 0,-4-6 0 0,0-2 0 0,0-3 400 0,1-5 80 0,1-2 16 0,1-5 0 15,6-8 368-15,0 0 80 0,0 0 0 0,0 0 16 16,0 0 880-16,-2-9 192 0,2-4 16 0,5-3 16 31,4-5-1760-31,0 0-336 0,2-2-80 0,5-1-16 0,-1 2 608 0,1 2 144 0,1-1 0 0,2 5 0 16,1 1 0-16,-2 8-160 0,0 2 160 0,0 4-160 0,-1 2 160 15,4 7-128-15,-2 3 128 0,-1 4-128 0,-2 2-96 0,-1 1-16 16,1 3 0-16,-2 5 0 0,0-1 64 0,-2 3 16 16,-2-2 0-16,1 0 0 0,-1-4-64 0,0-2-16 15,-1-2 0-15,2-3 0 16,2-1-528-16,1-4-96 0,1 1-32 0</inkml:trace>
  <inkml:trace contextRef="#ctx0" brushRef="#br1" timeOffset="69788.33">10039 14070 28559 0,'-5'-11'1264'0,"0"2"272"0,-1 0-1232 0,-1 3-304 0,1-3 0 0,6 9 0 16,-9-4 704-16,0 0 64 0,-1 0 32 0,-4 4 0 15,-2 3-800-15,-6-1-256 0,0 2 0 0,-2 1 0 16,-1 8-16-16,-2 2-16 0,-1 0 0 0,-1 6 0 15,0 2 80-15,1 5 16 0,0 1 0 0,2-1 0 16,2-4 192-16,4 3 0 0,1-2 0 0,4-1 0 16,2-1 0-16,4-5 128 0,3-7-128 0,2 2 0 15,4-13 256-15,0 0-48 0,0 0-16 0,10 6 0 0,-1-1 160 16,5-6 32-16,1-6 0 0,3-2 0 0,1-5 32 0,1-3 16 16,1 1 0-16,3-2 0 15,0-1-208-15,1 1-32 0,-3-4-16 0,1 6 0 0,-3 3-176 0,-1 6 0 16,-2-1 0-16,-3 7 0 0,-3 3 0 0,-11-2 0 15,10 9 0-15,1 1 128 0,-3 5 0 0,-1 3-128 16,-3 1 192-16,-1 4-64 0,1-1-128 0,0-2 0 16,-1 0 0-16,2 2 0 0,2 1-336 0,3-3 48 15,1-2 16-15,3-3 0 16,1-3-624-16,1-1-112 0,1-6-16 0,1-5-12480 0</inkml:trace>
  <inkml:trace contextRef="#ctx0" brushRef="#br1" timeOffset="70021.56">10721 13965 15663 0,'0'0'1392'0,"0"0"-1120"0,-9-2-272 0,0 5 0 16,1 2 4864-16,1 9 928 0,-1 5 176 0,-2 5 48 15,-3 7-4960-15,-1 6-1056 0,0 5 0 0,-2 1-208 16,-1-4 16-16,-2 3 0 0,-3-1 0 0,1-1 0 16,-1 1-544-16,1 0-96 0,-4-1-32 0,4-3 0 15,-2-2-1584-15,3-5-320 0,2-2-64 0,4-8-8944 16</inkml:trace>
  <inkml:trace contextRef="#ctx0" brushRef="#br1" timeOffset="70427.34">11407 14078 30399 0,'-1'9'2704'0,"0"1"-2160"16,-1 1-544-16,2 6 0 0,0 6 1200 0,0 0 128 0,0 3 16 0,-1-2 16 15,-3-1-1104-15,-1 3-256 0,0-3 0 0,0 1 0 16,-3 2 0-16,2-5 0 0,-3-3-144 0,3-2 144 16,-2 2-320-16,2-5 0 0,-1-5 0 0,2-1 0 15,5-7 320-15,0 0 0 0,0 0 0 0,0 0 0 16,0-13 0-16,4-2 0 0,1 2 0 0,3-3 128 16,2-3 48-16,3-1 0 0,2 0 0 0,4 1 0 15,4 1-32-15,0-1 0 0,0-1 0 0,1 2 0 16,1 0-144-16,-1 4 128 0,1 2-128 0,-4 5 128 15,-1 3-128-15,1 6 0 0,-2 2 0 0,1 7 128 16,1 0-128-16,-1 6 0 0,1 2 0 0,0 1 0 16,-1 3-208-16,-2 0 80 0,-2 3 128 0,1 4-208 15,-4 3 16-15,-2 3 16 0,-2-1 0 0,-3 2 0 16,-1-1-352-16,-2-1-80 0,-2 0-16 16,-1-4 0-16,-2-1-1936 0,-2-4-400 15</inkml:trace>
  <inkml:trace contextRef="#ctx0" brushRef="#br1" timeOffset="70610.49">10888 13831 38703 0,'-11'-10'3440'0,"1"0"-2752"16,1 5-560-16,9 5-128 0,0 0 1712 0,0 0 304 15,0 0 64-15,0 0 16 16,0 0-2096-16,9 9-400 0,1 2-96 0,4-5-12896 0,5 2-2592 0</inkml:trace>
  <inkml:trace contextRef="#ctx0" brushRef="#br1" timeOffset="97467.99">16272 13276 14735 0,'0'0'640'0,"0"0"160"0,-2-9-640 0,2 9-160 0,0-12 0 0,0 12 0 0,0 0 3200 0,0 0 592 15,4-7 128-15,-4 7 32 0,0 0-2656 0,0 0-528 16,0 0-96-16,0 0-32 0,5 10-96 0,-1 5-32 15,-1 4 0-15,-2 5 0 0,-2 4 64 0,1 3 16 16,0-2 0-16,-2 5 0 0,0 8 32 0,-1-1 0 16,1 1 0-16,0 2 0 0,0 0-176 0,-1 1-16 15,-2-3-16-15,1 2 0 0,-1 0-224 0,2-1-64 16,-1-2 0-16,-1-3 0 0,0-1-128 0,2 0 128 16,1-3-128-16,-1-5 128 0,-1-2-128 0,3-5 0 0,1-6 0 15,0 1 0-15,1-2-192 0,2-5-128 0,-3-10-32 0,4 9 0 31,1-4-2464-31,-5-5-512 0,9-2-80 0</inkml:trace>
  <inkml:trace contextRef="#ctx0" brushRef="#br1" timeOffset="98384.7">15004 13169 10127 0,'0'0'448'0,"0"0"96"0,0 0-544 0,11-4 0 0,-11 4 0 0,10-1 0 15,-10 1 1936-15,10-3 288 0,-10 3 48 0,10-2 16 0,-10 2-1328 0,10-3-256 16,-10 3-48-16,0 0-16 0,12-1-256 0,-12 1-48 16,10-4-16-16,-10 4 0 0,10-2 112 0,-10 2 16 15,0 0 0-15,9-2 0 0,-9 2 64 0,0 0 32 16,0 0 0-16,0 0 0 0,0 0 0 0,0 0 0 15,0 0 0-15,0 0 0 0,0 0 80 0,0 0 16 16,0 0 0-16,0 0 0 0,0 0-16 0,0 0 0 16,-8-1 0-16,1 1 0 0,-1-1-160 0,0 2-16 15,8-1-16-15,-10 3 0 0,0 0-176 0,2 4-48 16,0-1 0-16,-1 3 0 0,0 1-16 0,-1 3-16 16,1-2 0-16,-4 6 0 0,0 2-176 0,-1 4 0 15,-2 1 144-15,2 6-144 0,-3 0 128 0,2 1-128 0,0 3 160 16,1 2-160-16,0 3 304 0,2 0-48 15,2 4 0-15,1-2 0 0,3 1 16 0,1 1 0 0,2-5 0 0,2 4 0 16,0 1-32-16,2-2-16 0,2 2 0 0,2-1 0 16,0-4-32-16,2-1 0 0,2-1 0 0,0-3 0 15,4 0 0-15,0-7 0 0,1 2 0 0,1-3 0 16,0 0 16-16,3 2 0 0,1-3 0 0,1 3 0 16,1-3 16-16,1-1 0 0,1-4 0 0,1 2 0 15,1 0-16-15,1-1 0 0,0-2 0 0,3 0 0 16,-2 1-208-16,-1-2 128 0,-1-1-128 0,-1-2 0 15,-3 0 0-15,-2-2 0 0,-1 1 0 0,-1-3 0 16,-2 2 0-16,0-1-336 0,0-5 48 0,-3 3 16 31,1-2-1824-31,-3-4-352 0,-3 0-80 0</inkml:trace>
  <inkml:trace contextRef="#ctx0" brushRef="#br1" timeOffset="98893.81">17398 14243 35583 0,'0'0'1584'0,"0"0"320"0,0 0-1520 0,0 0-384 0,0 0 0 0,-1 14 0 15,-1 1 464-15,2 0 32 0,0 3 0 0,0 1 0 16,-1 2-96-16,0-2-16 0,-2 2 0 0,-2 5 0 0,3-2-192 0,-5 5-32 16,-2 0-16-16,-5 3 0 0,-1 1-144 15,-3 0 192-15,-5-3-192 0,1-1 192 0,-3-4-64 0,1 1-128 16,-1-5 192-16,-1 1-64 0,0-2-128 0,-1-1 0 15,3 2 0-15,0-7 0 0,0-2 0 0,3 0-176 16,1-7 48-16,5-3 0 16,-1-4-1312-16,6-2-256 0,1-7-48 0,6-2-8928 15,3-2-1776-15</inkml:trace>
  <inkml:trace contextRef="#ctx0" brushRef="#br1" timeOffset="99345.22">18241 13532 15663 0,'0'0'688'0,"0"0"144"0,0 0-656 0,0 0-176 0,0 0 0 0,0 0 0 16,0 0 3248-16,-5 8 608 0,2 1 128 0,0 4 32 16,-2 1-2448-16,4 3-480 0,-3 1-112 0,0 3-16 15,1 4-336-15,-2 4-80 0,2 1-16 0,-1 0 0 0,-1 8-128 0,-1-1-16 16,1-1-16-16,0 0 0 0,1 3 80 0,1-1 32 15,3-4 0-15,-2-2 0 0,2-4-80 0,2 0-16 16,-2-4 0-16,4-1 0 0,1-4-16 0,0-1-16 16,2-4 0-16,3-2 0 0,0 0-160 0,1-6-16 15,7-2-16-15,0-2 0 0,4-2-160 0,2-2 128 16,1-2-128-16,3 0 128 0,1-6-128 0,-1 3 0 16,0-5 0-16,0-1 0 0,1-1-448 0,1-2 48 15,-1-2 0-15,-1 0 0 16,-1 0-1360-16,-1 1-272 0,0-1-48 0,-2-1-8624 15,0 0-1728-15</inkml:trace>
  <inkml:trace contextRef="#ctx0" brushRef="#br1" timeOffset="99645.08">19068 13414 24879 0,'-7'-4'2208'0,"7"4"-1760"0,-8-3-448 0,8 3 0 16,0 0 2032-16,-8 3 320 0,8-3 64 0,-6 9 16 15,1 4-1536-15,1 4-288 0,0 3-64 0,0 4-16 16,1 5-96-16,0 7-32 0,-1 1 0 0,0 5 0 16,-1 5-208-16,-1 2-32 0,-2 2-16 0,2 1 0 15,-2 2 176-15,2 4 16 0,-2-1 16 0,1 4 0 16,-1 0 64-16,0-3 16 0,1-3 0 0,2-1 0 0,0-3-240 15,1 0-64-15,0-4 0 0,2-2 0 0,-1-4-128 0,2-4 0 16,1-3 0-16,0-3 128 0,1-5-384 16,3-3-64-16,1-10-32 0,3-3 0 15,2-2-2144-15,0-3-416 0,0-5-96 0</inkml:trace>
  <inkml:trace contextRef="#ctx0" brushRef="#br1" timeOffset="100075.23">19606 12986 9215 0,'-5'-4'816'0,"0"0"-656"0,5 4-160 0,0 0 0 16,0 0 5344-16,0 0 1040 0,0 0 208 0,0 0 32 16,12 12-5152-16,4 0-1040 0,3 0-208 0,5 3-32 0,3 5 128 15,4 5 16-15,6 0 16 0,4 4 0 0,3 2-96 16,5-3 0-16,1 4-16 0,1 2 0 15,-6 1 80-15,1 6 0 0,-1 6 16 0,0 1 0 0,-3 6 176 0,-4 4 48 16,-2 2 0-16,-3 4 0 16,-3-5 32-16,-3 6 16 0,-6 0 0 0,-2 2 0 0,-5 5 48 0,-7-1 16 15,-10 0 0-15,-3-1 0 0,-6-5-240 0,-7 1-48 16,-7 1-16-16,-5 6 0 0,-6-4-112 0,-7 1 0 16,-7-1-16-16,-9-8 0 15,-6-1-880-15,-13-6-192 0,-8-3-16 0,-11-5-18688 0</inkml:trace>
  <inkml:trace contextRef="#ctx0" brushRef="#br1" timeOffset="101727.63">17205 3810 13823 0,'0'0'1216'0,"1"-10"-960"16,1 4-256-16,-2 6 0 0,7-7 976 0,-7 7 160 16,11-5 16-16,-4 1 16 0,-7 4-192 0,11-5-32 15,-5-1-16-15,-6 6 0 0,0 0-176 0,0 0-48 0,0 0 0 0,0 0 0 16,0 0-192-16,0 0-32 0,0 0-16 0,0 0 0 16,0 0-176-16,0 0-32 0,-8-5-16 0,-4 5 0 15,-1 4-64-15,-1 1-16 0,-3 1 0 0,-2-2 0 16,-2 1-16-16,-2 4 0 0,-2-2 0 0,-3 6 0 15,-3 0 96-15,1 0 16 0,-2 2 0 0,2 0 0 16,-1 0 128-16,-1-1 48 0,3-2 0 0,-1 0 0 16,0 4 16-16,2-1 16 0,2 0 0 0,-1 0 0 15,3 3-144-15,-3 4-48 0,3 1 0 0,0 1 0 16,0 4-272-16,1-3 128 0,0 2-128 0,3-3 0 16,1 3 128-16,1 0-128 0,1 3 0 0,5-2 0 15,0 1 0-15,4 4 0 0,1 2 0 0,2-1 0 16,2-2 0-16,2 3 0 0,0 5 0 0,1-2 0 15,1-3 0-15,1-2 0 0,1-3 0 0,1-1 0 16,1-1 0-16,1 0 0 0,2 0 0 0,1-4 0 0,1 1 144 0,0 0-144 16,0-4 0-16,2-2 144 0,-1 0-144 0,1 2 128 15,0-4-128-15,2-1 128 0,0-1 0 0,-1-2 0 16,-2-2 0-16,1 2 0 0,-3-2-128 0,1-1 0 16,-1 3 0-16,0-4 0 0,-2 1 0 0,-7-10 0 15,9 12 0-15,-4-5 128 0,-5-7-128 0,0 0 0 16,4 12 0-16,-4-12 0 0,0 0 128 0,0 0-128 15,-2 10 128-15,2-10-128 0,0 0 352 0,-7 9-16 16,-3-5 0-16,0-1 0 0,2-1-144 0,-2-4-48 16,-1 0 0-16,-2 1 0 0,0-5-144 0,1 0 192 15,-1 0-192-15,0-6 192 0,-1 0-192 0,1-4 0 16,3 0 144-16,-1-1-144 0,-2-1 128 0,3-1-128 0,0-2 128 16,1-5-128-16,1 2 144 0,4-4-144 0,-1 3 192 0,3-3-192 15,1 1 176-15,1-2-176 0,2 1 160 16,2-3-160-16,1-3 0 0,1 0 0 0,3-3 0 0,3 0 0 15,-1 2 0-15,3-5 0 0,3-3-160 0,-2 0 160 16,3-1-192-16,1-1 32 0,2-4 16 0,0 6 0 16,0 0-32-16,1 1 0 0,2 3 0 0,-2-1 0 15,-1 3 176-15,2 2-128 0,0 2 128 0,1 1-128 16,0 0 128-16,1 2 0 0,-3 2 0 0,1-2 0 16,-1 4 0-16,-1-1 0 0,2 3 0 0,0 4-128 15,0 1 128-15,-1 2 0 0,-3 2-144 0,0 0 144 16,-1 3 0-16,-3 3 0 0,0 3-144 0,-2-2 144 15,-3 3 0-15,-2 0-128 0,-3-1 128 0,-5 6 0 0,0 0-144 16,0 0 144-16,0 0 0 0,0 0-144 16,0 0 16-16,0 0 0 0,0 0 0 0,0 0 0 0,0 0 128 0,-7 7 0 15,-1-2 0-15,-4 0 0 0,-2-1 0 16,0 1 0-16,-1-1 0 0,-2 0 0 0,0 1 0 0,-1 1 0 16,-1-2 0-16,-2 3 0 0,0 2 0 0,-1-1 144 15,0 5-144-15,1 2 160 0,-2 2-160 0,-1 2 0 16,-3 4 0-16,3 1 0 0,-1-4 0 0,-1 2 0 15,-1 0 0-15,2 4 0 0,1 1 0 0,1 5 0 16,0-1 0-16,2 5 0 0,0 2 0 0,2 2 0 16,3 3 0-16,-1 3 0 0,6 3 0 0,-3 2 0 15,2 2 0-15,3 2 0 0,2 1 128 0,3 1-128 16,1-1 0-16,3-3 128 0,3-3-128 0,2-4 192 16,3 1-192-16,0-1 192 0,3-3-192 0,0 3 128 0,2-4-128 15,2-4 128-15,2-4-128 0,2-1 0 0,1-5 0 0,4-1 0 16,5-6-176-16,4-3-112 0,6-3-32 0,3-7-10032 15,1-3-2000-15</inkml:trace>
  <inkml:trace contextRef="#ctx0" brushRef="#br1" timeOffset="102431.54">16854 4466 13823 0,'-15'-8'608'0,"6"4"128"0,1-1-592 0,2 3-144 0,1-1 0 15,5 3 0-15,0 0 1392 0,0 0 240 0,0 0 48 0,0 0 16 16,0 0-720-16,0 0-144 0,0 0-16 0,0 0-16 15,0 0-224-15,11 2-64 0,-2 0 0 0,4-2 0 16,-2 0-128-16,3 0-16 0,1 1-16 0,2 1 0 16,1 0 96-16,3 1 0 0,5-1 16 0,2 0 0 15,0-1-16-15,3 0 0 0,4 2 0 0,4 0 0 16,4 3 144-16,6-3 32 0,3 0 0 0,-1-1 0 16,-3-2 32-16,3 2 16 0,1-1 0 0,0 0 0 15,-1 2-272-15,2-3-48 0,6 0-16 0,3-3 0 16,4 1-160-16,-4-1-48 0,-1-2 0 0,3 1 0 15,-1 0-128-15,0 2 0 0,3-1 0 0,3 0 0 16,2-3 128-16,-3-1-128 0,-2 1 128 0,-1 0-128 16,-1 1 128-16,1 3-128 0,1 1 128 0,0-1-128 15,-1 1 256-15,0 0-48 0,-7 1 0 0,0 0 0 16,1 0-208-16,-1 2 176 0,1 2-176 0,-1 0 160 0,1 0-160 16,1 0 0-16,-6-2 144 0,0 1-144 0,-4-3 144 0,0 1-144 15,-3 0 192-15,-2 2-192 0,-2 0 0 0,0 0 0 16,-1 0 0-16,0-3 0 0,-3 0 160 0,-1 0-160 15,-2 0 128-15,-3 0-128 0,-6 0 128 0,-3-2-128 16,-3 2 0-16,-1-1 128 0,-5-2-128 0,-2 2 0 16,-5-1 0-16,-8 2 0 0,0 0 0 0,0 0-192 15,0 0 32-15,0 0 16 16,0 0-224-16,0 0-32 0,0 0-16 0,0 0 0 16,0 0-448-16,0 0-96 0,0 0 0 0,0 0-16 15,0 0-1744-15,0 0-352 0,0 0-64 0</inkml:trace>
  <inkml:trace contextRef="#ctx0" brushRef="#br1" timeOffset="103078.27">19700 4396 16575 0,'0'0'1472'0,"0"0"-1168"0,0 0-304 0,0 0 0 15,0 0 816-15,0 0 96 0,0 0 32 0,0 0 0 16,0 0-16-16,11 8 0 0,2-5 0 0,2-1 0 16,4-4-48-16,6 1-16 0,-1 0 0 0,6-2 0 15,3 1-448-15,7-2-96 0,-2 1 0 0,1 0-16 16,-1-1-80-16,3-3-16 0,1 4 0 0,1 0 0 15,2 2 192-15,-1 1 48 0,2 0 0 0,2 2 0 16,2 1-48-16,-2-3 0 0,-2-1 0 0,0 1 0 16,-4 0 32-16,-3 2 0 0,-1 3 0 0,-2-1 0 15,-5 0-208-15,2 1-32 0,-3 3-16 0,-4-2 0 16,0 3-48-16,-2-1-128 0,-2 0 192 0,-1-1-64 0,-3-1-128 16,-5 2-144-16,-13-8 144 0,10 5-208 15,-10-5-416-15,0 0-80 0,0 0 0 0,0 0-8800 16,0 0-1760-16</inkml:trace>
  <inkml:trace contextRef="#ctx0" brushRef="#br1" timeOffset="103562.66">20304 3694 12895 0,'-9'-10'1152'0,"4"3"-928"0,-2 0-224 0,7 7 0 16,0 0 2560-16,0 0 448 0,0 0 112 0,0 0 16 15,0 0-2192-15,0 0-432 0,0 0-96 0,0 0-16 16,0 0 192-16,12 2 48 0,-2 0 0 0,4 4 0 16,0 2-304-16,5 2-48 0,5 4-16 0,2 3 0 0,0 1-144 15,3 1-128-15,-1 1 192 0,0 3-192 0,0-3 368 16,0 4-48-16,2 2 0 0,-1 3 0 0,1 3 80 0,-2 2 16 16,2 3 0-16,-3 1 0 0,0 4-128 15,-1 2-32-15,-2 0 0 0,0 4 0 0,0 4 80 0,-1-1 16 16,-3-2 0-16,-1 1 0 0,-2 1 48 0,-3 1 16 15,-3 0 0-15,-4 2 0 0,-5-2 32 16,-4 0 0-16,-1 0 0 0,-7 0 0 0,-7-2 0 0,-5 0 0 16,-6 0 0-16,-7 1 0 0,-7-2 80 0,-5-2 32 15,-5 2 0-15,-5 0 0 0,-3 1-224 0,-3 2-32 16,-7-1-16-16,1 0 0 0,3 1-128 0,0 4-32 16,1 0 0-16,0 1 0 15,0 0-2256-15,1 0-464 0</inkml:trace>
  <inkml:trace contextRef="#ctx0" brushRef="#br2" timeOffset="111975.43">1680 18244 16575 0,'8'-12'1472'0,"2"-6"-1168"0,3-3-304 0,0 0 0 0</inkml:trace>
  <inkml:trace contextRef="#ctx0" brushRef="#br2" timeOffset="112468.54">1970 17194 26431 0,'-16'-5'1168'0,"6"4"240"0,-3 0-1120 0,3 1-288 0,10 0 0 0,-8 2 0 0,0 3 432 0,8-5 16 15,-6 11 16-15,1 1 0 0,0 2-224 0,0 5-48 16,-2 5-16-16,2 2 0 0,0 4 176 0,0 5 32 16,-1 2 16-16,-1 6 0 0,1 4 64 0,-1 4 16 15,0 1 0-15,3 1 0 0,2 2-112 0,-1 0-32 16,1-2 0-16,-2-4 0 0,3-2-176 0,-1 2-32 16,1-1-128-16,0-5 192 0,-2-1-192 0,2-5 0 0,0-5 0 15,1-4 0-15,0-8-192 0,0-2-96 0,0-7-16 0,0-11 0 31,1 9-1872-31,-1-9-384 0,0 0-80 0</inkml:trace>
  <inkml:trace contextRef="#ctx0" brushRef="#br2" timeOffset="112873.9">2793 17044 16575 0,'0'0'736'0,"0"0"160"0,-11 4-720 0,3 4-176 0,1-2 0 0,3 7 0 0,2 0 3472 0,2 6 672 15,0 5 128-15,4 3 16 0,-2 4-3440 0,1 6-688 16,-1 4-160-16,1 6 0 0,1 4 0 0,-1 3 128 15,1 2-128-15,0 5 160 0,0 3-160 0,1 1 160 16,-2 0-160-16,2-2 160 0,1-6-160 0,2-5 0 16,-3-7 0-16,0-8 0 0,-1-8 0 0,-1-6 0 15,0-7 0-15,0-4 0 0,-3-12 0 0,0 0 0 16,0 0 0-16,0 0 0 0,0 0 128 0,2-9 128 0,-1-4 48 16,2-5 0-16,1-2 96 0,1-7 32 0,0-3 0 0,2 2 0 15,1-3-208-15,2 3-32 0,0-1-16 0,2 5 0 16,-1-1 16-16,2 3 16 0,1 3 0 0,1 0 0 15,3 1-208-15,1 0 0 0,0 3 0 16,2 1 0 0,-2-1-368-16,2 1-160 0,3-1-48 0,1 1-9888 0,-4-3-1984 0</inkml:trace>
  <inkml:trace contextRef="#ctx0" brushRef="#br2" timeOffset="113203.49">4164 17084 28559 0,'0'0'2544'0,"0"0"-2032"0,-9-3-512 0,9 3 0 0,0 0 992 0,0 0 96 16,0 13 32-16,-2 0 0 0,-2 5-896 0,0 7-224 15,0 3 0-15,1 6 0 0,-3 3 0 0,1 4 144 16,0 1-144-16,-2 5 128 0,-4 0-128 0,4 5 128 16,-3 1-128-16,2 3 128 0,4 3-128 0,-1-3 160 15,0-3-160-15,1-5 160 0,2-2-160 0,0-7-144 16,1-4 144-16,0-2-208 16,-2-1-624-16,0-6-112 0,-4-3-16 0,3 0-16 15,-1-5-368-15,1-7-80 0,4-11-16 0,0 0 0 16,0 0-1104-16,0 0-208 0,0 0-64 0</inkml:trace>
  <inkml:trace contextRef="#ctx0" brushRef="#br2" timeOffset="113559.47">4012 16969 26719 0,'-13'-12'1184'0,"7"7"240"0,-1-4-1136 0,2 0-288 0,3-4 0 0,2 0 0 16,2 2 320-16,6-3 0 0,2-1 0 0,5 0 0 0,2 1-320 15,8 2 0-15,2-1 0 0,6 4 0 0,6-2 0 0,-1 2 0 16,-2 2 0-16,2 4 0 0,0 3 128 0,3 3-128 16,-2 3 192-16,2 4-192 0,0 5 320 0,-1 6-64 15,1 0 0-15,-5 6 0 0,-5-2-256 0,-5 7 128 16,-6 0-128-16,-5-2 0 0,-6 2 288 0,-2 0-48 15,-3-5-16-15,-8 3 0 0,-8 2 656 0,-6-3 128 16,-6 0 16-16,-5 2 16 0,-5-3-144 0,-3 0-16 16,-1-5-16-16,-4 1 0 0,-1 0-352 0,2-2-64 15,-1 1 0-15,0-4-16 0,1-4-256 0,3-1-48 16,-1 0-128-16,7-2 192 16,8-3-1504-16,6 2-304 0,7-6-64 0</inkml:trace>
  <inkml:trace contextRef="#ctx0" brushRef="#br2" timeOffset="114581.63">6644 17451 28559 0,'0'0'2544'0,"-9"-6"-2032"16,-1-1-512-16,10 7 0 0,-10-1 624 0,10 1 16 16,-6 5 16-16,0 8 0 0,3-3-656 0,0 10-272 15,1 5 16-15,0 4 0 0,1 3 0 0,1 5 0 16,1 2 0-16,2 0 0 0,1-2-32 0,-1 0 0 15,4-5 0-15,-1-4 0 0,1-3 128 0,4-4 32 0,0-6 0 0,5-6 0 16,-4-3 128-16,5-5 0 0,-1-4 0 0,5-3 0 16,2-2 512-16,0-5 16 0,-2-4 16 0,1-1 0 15,-2-3 224-15,-1-5 64 0,-1 1 0 0,-2-2 0 16,1-1-256-16,-3 0-32 0,-1 3-16 0,-2 2 0 16,1-1-240-16,-1 6-48 0,-1 7-16 0,-1 1 0 15,-1 6-224-15,-8 4 0 0,11 0-144 0,-1 4 144 16,2 4-304-16,-1 3 48 0,2 3 0 0,1 3 0 15,0 0-48-15,0-1 0 0,-1 0 0 0,4-4 0 16,-1 2-64-16,-1-5-16 0,0-6 0 0,3-4 0 16,1-6 384-16,0-2 0 0,-1-7 0 0,0-2 0 15,-3-6 560-15,-1-4 16 0,0 2 16 0,-4-3 0 0,1 0 128 16,-2 2 32-16,-2-1 0 0,-1 4 0 0,-2 3-224 16,-2 3-32-16,1 1-16 0,-3 3 0 0,3 4-288 15,-3 10-64-15,-3-9-128 0,3 9 192 16,0 0-1184-16,0 0-240 0,0 0-48 0,0 0-14688 15</inkml:trace>
  <inkml:trace contextRef="#ctx0" brushRef="#br2" timeOffset="114887.94">8595 16647 27647 0,'0'0'2448'0,"0"0"-1952"0,0 0-496 0,-6 11 0 15,1 4 1040-15,-3 6 112 0,-1 7 32 0,-5 2 0 16,-1 2-1008-16,-5 7-176 0,-1 3 0 0,-5 7-160 16,-5-1 160-16,-3 8-160 0,-4 6 160 0,-2 7-160 15,1 1 160-15,0 3 192 0,2 1-32 0,0 5-16 16,1 1 224-16,2-4 32 0,1 0 16 0,0-3 0 15,2-8 0-15,3-4 0 0,3-4 0 0,1-8 0 16,1-1-416-16,3-8 0 0,1-5-192 0,3-5 192 16,4-6-1856-1,3-5-256-15,2-7-64 0</inkml:trace>
  <inkml:trace contextRef="#ctx0" brushRef="#br2" timeOffset="116053.97">10721 17239 23039 0,'0'0'2048'0,"-11"4"-1648"0,0 2-400 0,3 7 0 15,1 6 1120-15,0 6 144 0,1 2 16 0,1 6 16 16,0 4-1296-16,1 5 0 0,0 1-272 0,3 0 32 16,1 3 80-16,3-4 16 0,0 0 0 0,4-7 0 15,-2-5-160-15,2-6-16 0,1-6-16 0,2-4 0 16,0-4 336-16,2-6 0 0,-1-4 0 0,3-3 0 16,2-3 448-16,1-3 48 0,2-9 16 0,3-1 0 0,1-3-64 0,4-8 0 15,1-2 0-15,2 0 0 16,1 2-256-16,-1-3-64 0,1-3-128 0,-2 2 192 0,-1 3-192 15,-2 5 0-15,-1-4 0 0,-1 8 0 0,0 0 0 0,-1 4 0 16,1 4 0-16,-4 3-160 0,2 4 16 0,-2 5 0 16,-2 3 0-16,0 4 0 0,-2 7-48 0,0 0 0 15,-2 10 0-15,-2 1 0 0,-2 7 64 0,1 2 0 16,-1 4 0-16,0 8 0 0,-2 4 128 0,-2 10 0 16,-1 5 0-16,-2 5 0 0,-3 3 0 0,-3 2 0 15,-5 2 0-15,0 3 0 0,-4-2 512 0,-2-2 16 16,-2-5 16-16,-2-5 0 0,-3-4 448 0,0-6 96 15,-3-4 0-15,-2-5 16 0,0-1-288 0,-1-4-64 16,-1-1-16-16,0-4 0 0,0-4-480 0,-4-7-112 0,0-2-16 16,-2-8 0-16,-2-5 0 0,2-8-128 15,2-6 192-15,3-4-64 0,2-3-128 0,2-8 0 0,2-5 0 0,0-4 128 16,4-2-128-16,3 2 160 0,0-4-160 0,9 1 160 16,2-1-288-16,5 4-64 0,4 0-16 0,4 3 0 15,4 0 16-15,6 3 0 0,2 1 0 0,7 3 0 16,6-1 192-16,4 4 0 0,6 2 0 0,4 3 0 15,1 3 0-15,2 1 192 0,-2 3-64 0,2 4-128 16,-2 1 128-16,-1 8-128 0,-3 3 0 0,5 2 0 16,-1 1 0-16,0 3 0 0,-6-2 0 0,-2 3 0 15,-6 0 0-15,-5 2 0 0,-5-2-176 0,-3 1 176 16,-5-1-800 0,-3-1-48-16,-4-3-16 0,-3-3 0 0,-6-12-2272 15,0 0-448-15</inkml:trace>
  <inkml:trace contextRef="#ctx0" brushRef="#br2" timeOffset="116464.08">12617 16962 11967 0,'0'0'1072'0,"0"0"-864"0,0 0-208 0,-7-4 0 16,-1 0 2688-16,8 4 512 0,-9-2 80 0,0 2 32 15,-1 1-2448-15,-1 1-480 0,-2 2-112 0,-1 5-16 16,-1 1 336-16,-3 6 64 0,-3 3 16 0,1 6 0 15,-2 3 32-15,1 8 0 0,-2 4 0 0,0 7 0 16,0 5 16-16,2 2 16 0,2 4 0 0,2 6 0 16,2-2-144-16,3 4-16 0,2 4-16 0,4-4 0 15,2-3-176-15,4-4-16 0,1 0-16 0,4-3 0 16,3-5 80-16,2-6 16 0,2 0 0 0,2-6 0 16,2-2-240-16,2-4-32 0,2-5-16 0,3 0 0 15,0-4-416-15,5-2-96 0,2-6-16 0,5-3 0 16,3-7-1920-1,1-1-384-15,3-10-80 0</inkml:trace>
  <inkml:trace contextRef="#ctx0" brushRef="#br2" timeOffset="116821.88">12945 17624 19343 0,'0'0'1728'0,"0"0"-1392"0,0 0-336 0,0 0 0 15,-2-8 1936-15,2 8 320 0,0 0 64 0,6-6 16 16,-6 6-1440-16,14-6-304 0,2 2-48 0,4 1-16 16,1 0 64-16,5-3 16 0,3 1 0 0,3 3 0 15,1-1-240-15,0-1-48 0,0-1-16 0,2 2 0 16,2-1-160-16,0 0-16 0,0-2-128 0,0 1 192 16,0 1-192-16,-1-3-192 0,1 2 48 0,1 1 0 15,-1-1-1360 1,1-1-272-16,-3 0-48 0,-3-3-10928 0</inkml:trace>
  <inkml:trace contextRef="#ctx0" brushRef="#br2" timeOffset="117271.86">14130 17107 29135 0,'0'0'1280'0,"-1"-10"288"0,2-4-1248 0,5 2-320 0,3 3 0 0,5 0 0 31,1 3-464-31,3 3-160 0,1 0-16 0,0 3-16 0,0-3 256 0,0 3 48 0,0 3 16 0,2 0 0 16,-2 3 208-16,0 2 128 0,-1 1-160 0,-3 5 160 15,-2 3 0-15,-3 2-144 0,-3 0 144 0,-1 4 0 16,-4 5 0-16,-2 4 0 0,-1-1 192 0,-6 5-64 16,-3 5 224-16,-4-2 48 0,-3 2 16 0,-6 6 0 15,-3-4-64-15,-3 3-16 0,-3-6 0 0,-3 5 0 16,-4-3 272-16,4-3 48 0,2-3 16 0,5-4 0 16,6-7-80-16,4 0-16 0,3-3 0 0,4-3 0 15,3-2-384-15,3-2-64 0,4-4-128 0,1 1 176 16,0-2-176-16,5-4-272 0,4 1 64 0,3 0 16 15,6-3 48-15,4 4 16 0,3-1 0 0,5-2 0 0,3-1 128 16,1 4 176-16,3-1-48 0,0 4 0 0,0-2 96 0,1 1 16 16,-1-3 0-16,2 1 0 0,-1-3-464 15,1-2-96-15,2-3 0 0,1-3-14144 16</inkml:trace>
  <inkml:trace contextRef="#ctx0" brushRef="#br2" timeOffset="117676.12">14804 16579 21183 0,'0'0'944'0,"0"0"192"0,0 0-912 0,0 0-224 0,0 0 0 0,0 0 0 16,11 1 400-16,0 5 48 0,1 2 0 0,1 3 0 16,1 1 48-16,1 7 16 0,4 6 0 0,0 3 0 15,-1 3 80-15,5 5 32 0,-2 2 0 0,2 7 0 16,1 2 304-16,-2 5 64 0,1 1 16 0,0 8 0 15,-1 4-112-15,0 1 0 0,0-1-16 0,-3 0 0 16,-4-4-240-16,-4-2-64 0,-2-1 0 0,-4-2 0 0,-3-1-128 16,-5 0-16-16,-2-5-16 0,-3-2 0 0,-3-4-160 0,-4 0-16 15,-3-6-16-15,-2-3 0 0,-3-5-416 0,-1-1-96 16,-2-4-16-16,2-2 0 16,0-4-2096-16,1-9-416 0,3-1-96 0</inkml:trace>
  <inkml:trace contextRef="#ctx0" brushRef="#br2" timeOffset="118122.71">16110 17295 30399 0,'0'0'1344'0,"0"0"288"0,8-10-1312 0,1-1-320 0,5-4 0 0,7 1 0 0,9-1 1936 0,5 0 320 16,6 1 64-16,1-1 16 0,-4-1-2144 0,5 2-416 15,0 0-96-15,-1 2 0 16,-2-2-192-16,-1 1-48 0,-2-1 0 0,-1 4 0 15,-3-2-512-15,-4 5-96 0,-6-1-32 0,-3 2 0 16,-3 3-1680-16,-5 1-320 0,-12 2-80 0,0 0-16 16</inkml:trace>
  <inkml:trace contextRef="#ctx0" brushRef="#br2" timeOffset="118308.51">16053 17737 21183 0,'0'0'1888'0,"0"0"-1504"0,0 0-384 0,6 9 0 16,5-4 3456-16,3 3 608 0,2-3 128 0,8 0 32 16,5 1-2880-16,7-3-576 0,2-3-128 0,5-1 0 15,2-3-96-15,1 0-16 0,-2 0 0 0,3-1 0 16,-1-1-528-16,0-3 0 0,-1 4 0 0,4-4 0 31,-1 1-1248-31,2-2-352 0,0 1-80 0</inkml:trace>
  <inkml:trace contextRef="#ctx0" brushRef="#br2" timeOffset="119556.27">18304 16705 23039 0,'-10'-6'1024'0,"4"-1"192"0,-4 2-960 0,1-4-256 0,1 0 0 0,4 3 0 0,0-2 2048 0,4 8 352 15,-2-8 80-15,1-3 16 0,1 3-1472 0,3-4-272 16,2 1-64-16,3-1-16 0,2-2-288 0,2 0-64 15,-1 2-16-15,2 3 0 0,-2 0-304 0,1 4 0 16,-12 5-128-16,0 0 128 0,9 5-320 0,-4 11 16 16,-2 11 16-16,-6 10 0 0,-5 9 80 0,-3 7 16 15,-5 7 0-15,-3 1 0 0,-4 5 192 0,-1 2 0 16,-1 2 0-16,-3 3 0 0,-1 2 0 0,1-3 160 0,-3-6-160 16,4-7 128-16,2-10 288 0,3-8 48 0,5-5 16 0,4-10 0 15,5 0 112-15,3-8 32 0,3-6 0 0,3-3 0 16,-1-9-496-16,9 9-128 0,4-5 0 0,4-5 0 15,9-4 0-15,4-2 0 0,6 1 0 0,6-4 0 16,4 2-256-16,4-2 0 0,6 3-16 0,0 4 0 31,-2 3-128-31,-3 6-32 0,-3 7 0 0,-2 6 0 0,-3 5 128 0,-5 9 32 0,-4 8 0 0,-6 6 0 16,-6 2 144-16,-7 1 128 0,-3 2-192 0,-7 0 192 16,-7 0-192-16,-3-1 64 0,-2-4 128 0,-6-8-208 15,-2-7 208-15,-3-9 0 0,0-5 192 0,0-10-192 16,-1-6 704-16,1-7 16 0,1-4 16 0,0-9 0 15,1-10-112-15,-2-5-32 0,0-6 0 0,4-2 0 16,0-7-592-16,1-2 0 0,3-2-224 0,1-5 64 16,2-3-160-16,0-6-48 0,1-2 0 0,2-2 0 0,2-2 160 15,2 5 16-15,2 0 16 0,6 1 0 0,3 6-64 16,6 4-16-16,3 5 0 0,3 5 0 0,4 6 64 16,2 3 16-16,1 4 0 0,2 4 0 0,1 2 176 0,3 4 128 15,1 1-128-15,-1 7 176 0,0 1-304 0,-3 3-64 16,-6 3-16-16,-6 2 0 15,-4 2-256-15,-6 3-48 0,-11 1-16 16,0 0 0-16,0 0 80 0,-10 15 0 0,-9 4 16 0,-10 5 0 16,-12 4 240-16,-3 4 64 0,-3 1 0 0,-3 4 0 0,-1 2 128 0,-1-1 0 15,1-1 128-15,3-4-128 0,1 0 592 0,10-9 48 16,8-6 16-16,7-4 0 0,4-9 64 0,8-1 16 0,10-4 0 16,-2-8 0-16,3-6-416 0,4-6-96 0,4-5-16 15,6-6 0-15,3-4-208 0,2-1-240 16,2 0 48-16,1 2 16 0,0 4 16 0,3 2 0 0,0 0 0 0,-2 6 0 15,-1 4 160-15,-1 7 0 0,-2 3 0 16,-1 8 0-16,-3 1 0 0,0 12 128 0,0 6-128 0,-2 8 176 16,-1 11-176-16,-2 9 0 0,-2 8 0 0,-1 7 0 15,-3 7 0-15,-1 2 0 0,-2 4 192 0,-2-1-64 16,-2 2-128-16,-2-2 192 0,-1-3-192 0,-1-8 192 16,-2-12 272-16,0-10 64 0,1-12 16 0,-2-2 0 15,0-8 160-15,-4-3 16 0,-1-5 16 0,-4-3 0 16,-3-4-416-16,-6-1-96 0,-5-7-16 0,-6-2 0 15,-5-7-208-15,-5-4 0 0,-6-3 0 0,5-8 0 16,-1-6-160-16,7-4-80 0,4-6-16 0,4-5 0 16,5-7 32-16,4-1 0 0,6-4 0 0,5-2 0 15,4-5-368 1,6-3-80-16,4-2-16 0,5 8 0 0,4 8-1312 0,4 16-272 16,0 11-48-16,3 11-16 0,3 10 720 0,1 5 144 15,1 9 16-15,4 7 16 0</inkml:trace>
  <inkml:trace contextRef="#ctx0" brushRef="#br2" timeOffset="123167.66">18438 17563 25919 0,'-27'14'1152'0,"10"-6"224"0,-2 2-1104 0,4-1-272 15,2 1 0-15,3-6 0 0,4 1 496 0,6-5 32 16,0 0 16-16,0 0 0 0,0 0-160 0,4-7-16 15,1-5-16-15,5-6 0 0,1-5 272 0,6-6 48 16,5-7 16-16,2-7 0 0,-1-10-368 0,3-7-64 0,5-11 0 16,2-7-16-16,1-2-368 0,0 0-80 0,2 4-16 0,0 2 0 31,-1-1-208-31,0 5-32 0,0 7-16 0,-3 13 0 0,-7 11 288 0,-1 13 48 16,-2 8 16-16,-4 6 0 0,-3 8 384 0,0 5 96 0,-2 9 16 0,1 9 0 15,0 9-176-15,0 12-48 0,-1 7 0 0,1 5 0 16,0 4-144-16,0 1 192 0,0 3-192 0,-2 1 192 15,0 5-192-15,-1-1 0 0,-2 2 0 0,1-3-176 16,-2-7 16-16,-3-8 0 0,-2-8 0 0,-2-5 0 16,-1-10 304-16,-3-2 64 0,0-4 16 0,-3-5 0 15,0-4 32-15,-3-2 16 0,2-6 0 0,-4-5 0 16,0-5-144-16,-2-3-128 0,1-7 144 0,-1-7-144 16,0-9 128-16,2-9-128 0,-1-5 0 0,2-10 0 15,0-11 0-15,0-2 0 0,0 1-176 0,-1-1 176 16,1 0-128-16,0-1 128 0,0-1 0 0,-3 9 0 0,0 3 0 15,-1 9 0-15,-3 5 0 0,0 7 128 0,2 5 208 16,-2 3 48-16,0 6 0 0,0 1 0 16,1 3-32-16,-1 5 0 0,2 4 0 0,-2 1 0 15,1 6-352-15,-2 1-208 0,-1 8 16 0,-2 1 16 16,1 6-336-16,-3 7-64 0,0 6 0 0,-2 7-16 16,1 3 0-16,0 7 0 0,0 5 0 0,-2 7 0 15,1 8 224-15,-2-1 48 0,2 2 16 0,3-4 0 0,3 1 304 0,5 2 0 16,-1-1 0-16,6-2 0 0,4-1 0 0,3-5 0 15,5-5 0-15,3-8 0 0,4-6 144 0,4-4 96 16,4-5 16-16,3 1 0 0,3-3-48 0,4-7 0 16,-2-2 0-16,4 0 0 0,-2-3-48 0,5 3-16 15,-2-1 0-15,1 0 0 0,1 0-144 0,-2 2 0 0,-2 4 0 0,-1 1 0 16,-1 5 0-16,-3 2 0 0,-4-2-224 16,-1 5 80-16,-2 2 144 0,-5 1 0 0,-1-1 0 15,-5 4-128-15,-3-2 0 0,-6-2 0 0,-6 1 0 0,-2-1 0 16,-3-1 128-16,-4-2-192 0,-5 3 192 0,-1-1-192 15,-2-4 368-15,-2 2 64 0,-2-2 16 0,-1 1 0 16,1-5-16-16,1-1 0 0,-1-2 0 0,4-2 0 16,2-3-240-16,2-2 0 0,2-5 0 0,1-2 0 15,1-1 0-15,1-2 0 0,1-4 0 0,0-1 0 16,2-3 0-16,2-3 0 0,0-1 0 0,3-3 144 16,1-1-144-16,1 3 0 0,0-5 144 0,4 1-144 15,-1 0 0-15,2-3 0 0,0-4 0 0,5-2 0 0,5-6 0 16,2-2 0-16,4-2 0 0,4-7 0 15,2-6-192-15,1-8 32 0,2-6 16 0,0-10 0 16,-2-4 144-16,-1-5 0 0,-1 0 0 0,-1-5-128 0,-3-4 128 0,-1-1 0 16,0-1 0-16,-1 4 0 0,-3 4 0 15,0 6 0-15,-1 4 0 0,-1 8 0 0,-2 7 0 0,-1 10 128 16,-2 7-128-16,-3 7 176 0,-2 8 48 0,-2 2 16 16,-1 5 0-16,-1 5 0 0,-5 2 48 0,0 2 16 15,-1 5 0-15,-2 3 0 0,-3-1-160 0,-1 4-16 16,-2 2-128-16,-3 7 192 0,-2 0-192 0,-1 6-240 15,-2 3 48-15,0 5 16 0,2 2-80 0,-1 9 0 16,4 3-16-16,4 5 0 0,3 4 272 0,2 5-192 16,3 3 192-16,4 2-160 0,0 2 160 0,4 3-208 15,1 5 80-15,2-1 128 0,2 2-160 0,3-1 160 0,0-1 0 16,2-4-144 0,4 3-880-16,0-1-192 0</inkml:trace>
  <inkml:trace contextRef="#ctx0" brushRef="#br2" timeOffset="134293.01">21154 16452 16287 0,'0'0'720'0,"0"-10"160"0,1 1-704 0,1-2-176 0,0-1 0 0,-1 3 0 15,2-3 608-15,-1 3 96 0,-2 9 0 0,4-14 16 16,0 2-96-16,0 5-32 0,-4 7 0 0,5-11 0 15,-5 11-384-15,4-7-80 0,-4 7 0 0,0 0-128 16,0 0 0-16,0 0 0 0,0 0 0 0,0 0 0 16,0 0 160-16,0 0-160 0,1 14 128 0,-2 5-128 15,-3 4 224-15,-1 9-32 0,-5 3-16 0,-2 7 0 16,-2 10 176-16,-1 7 32 0,-3 7 16 0,-2 5 0 16,-3 4 96-16,0 4 16 0,-5-2 0 0,-1 2 0 0,-2 1-64 15,4-9 0-15,-1-6 0 0,3-4 0 16,6-6-32-16,2-6-16 0,0-8 0 0,6-5 0 0,0-10-208 15,4 0-32-15,2-8-16 0,2-4 0 0,1-4-144 0,2-10 160 16,0 0-160-16,0 0 160 0,14-10-160 0,1-8 0 16,3-8 144-16,2-2-144 0,4-5 0 0,3-4-208 15,1-1 16-15,2-1 16 0,2 1 16 0,-3 2 0 16,-3 3 0-16,-1 4 0 0,-2 0 160 0,0 7 0 16,-3 6-144-16,1 4 144 0,-1 7 0 0,-2 6 0 15,-3 8-144-15,2 8 144 0,-2 3 0 0,0 5 0 16,-1 7 0-16,0 6 0 0,-3 3 0 0,-2 7 0 15,-2 8 0-15,-1 7 0 0,0 1 176 0,1 4-176 16,-2 0 192-16,0-8-192 0,-1-4 0 0,1-10 0 16,-1-9 0-16,3-6 0 0,1-8 128 0,0-5-128 15,0-4 0-15,3-8 0 16,0-2-528-16,2-5-176 0,-1-4-16 16,4-3-11296-16</inkml:trace>
  <inkml:trace contextRef="#ctx0" brushRef="#br2" timeOffset="134729.2">22358 17175 28735 0,'-18'-7'1280'0,"7"3"256"0,-3-2-1232 0,0 3-304 0,0 3 0 0,0 3 0 0,-2 0 0 0,0 5 128 15,-2 2-128-15,0 4 0 0,-1 4-160 0,-1 6-144 16,-6 0-16-16,0 5-16 16,-3-2-192-16,-1 4-48 0,1-3 0 0,2 0 0 0,2-2 256 0,3 1 64 15,6-4 0-15,3-3 0 0,3-3 256 0,4-5-160 16,6-12 160-16,0 0-128 0,0 0 128 0,0 0 128 15,0 0-128-15,0-11 176 0,1-2 336 0,5-1 80 16,2-2 16-16,-1-1 0 0,1-2-16 0,1 1 0 16,-1 2 0-16,2 2 0 0,2 2-32 0,1 1-16 15,0 6 0-15,2 0 0 0,-3 4-288 0,2 7-64 16,0-1-16-16,1 9 0 0,3 4-176 0,1 3 0 16,0 5 144-16,0 3-144 0,0 3 0 0,0-4 0 0,1 1 0 0,-1 2 0 15,-2-7-224-15,-1 1-112 0,2-1-32 0,3-3 0 31,0-4-1776-31,5-1-352 0,0-9-80 0,3-2-8432 16</inkml:trace>
  <inkml:trace contextRef="#ctx0" brushRef="#br2" timeOffset="135069.79">23256 17347 14735 0,'0'0'1312'0,"0"0"-1056"0,-5-8-256 0,5 8 0 16,-6-6 2336-16,6 6 416 0,-9-4 64 0,0 2 32 0,0 0-2240 0,-2 4-448 16,-2 1-160-16,-3 3 0 0,-3 2 128 0,-3 1-128 15,-1 4 0-15,0 4 0 0,-1 0 144 0,4 1-144 16,3 0 0-16,3 0 144 0,5-2-144 0,3-1 0 16,2-3 0-16,4 1 0 15,0-13-576-15,8 15 16 0,2-6 0 0,1 2 0 0,1 2 208 0,4-2 32 16,0 3 16-16,1 2 0 0,0-2 560 0,-1 1 128 15,2 0 0-15,-2 0 16 0,-4 1 384 0,-2-1 80 16,-1 0 16-16,-2-1 0 0,-4-1 96 0,3 0 32 16,-8-1 0-16,-2 0 0 0,1-2 16 0,-7 4 16 15,-7-1 0-15,-5 1 0 0,-6-2-368 0,-6 1-80 16,-5-3-16-16,-5 2 0 0,3-5-416 0,-1 3-160 0,2-3 0 16,5-1 144-1,-1-2-1216-15,8-2-240 0,3-2-48 0,3 0-8608 0,2-1-1712 0</inkml:trace>
  <inkml:trace contextRef="#ctx0" brushRef="#br2" timeOffset="135518.98">24784 17278 21183 0,'0'0'1888'0,"0"0"-1504"0,-10 0-384 0,1 2 0 0,0 1 2464 0,2 5 416 15,0 0 96-15,2 6 16 0,3 0-2448 0,-3 3-544 16,1 4 0-16,1 4 0 0,2 6-176 0,1 2 16 16,3 0 0-16,0 2 0 0,4 1-32 0,-2 2-16 15,1 0 0-15,1 2 0 0,0-5 64 0,3-3 16 16,-2-10 0-16,2-6 0 0,0-4 128 0,2-7 0 16,2-3 0-16,-1-3 0 0,2-5 448 0,4-8 112 0,1-7 16 0,3-5 16 15,1-6 416-15,2-1 80 0,0-4 0 16,1-1 16-16,-2-2-464 0,3 5-112 0,0 3-16 0,-2 1 0 15,-2 0-224-15,-1 3-48 0,-4 4-16 0,0 3 0 16,-1 1-368-16,-2 2-80 0,0 3-16 0,-3 2 0 31,-1 7-1424-31,-1 2-304 0,1 0-48 0,-12 4-12768 0</inkml:trace>
  <inkml:trace contextRef="#ctx0" brushRef="#br2" timeOffset="135864.38">25850 17404 36287 0,'-13'14'1600'0,"3"-2"336"0,-3 4-1552 0,0 6-384 0,-1 2 0 0,3 3 0 0,-2 3 0 0,0 2-224 16,2-2 32-16,1-3 0 0,1 0-48 0,1-6 0 15,2-2 0-15,2-5 0 16,4-14-304-16,0 0-64 0,0 0-16 0,0 0 0 0,0 0 448 0,3-11 176 15,-1-4-128-15,5-4 128 0,1-3 224 0,1-5 128 16,2 1 32-16,-1-4 0 0,4 4-16 0,-2-1 0 16,2 4 0-16,2 4 0 0,-2 0-64 0,0 1-16 15,-2 5 0-15,1 7 0 0,-4 1-96 0,1 3-32 16,0 2 0-16,0 7 0 0,1 2-160 0,-2 5 0 0,-1 1 0 16,1 6 0-16,-1 1-240 0,-2 4 32 0,-1-2 0 15,0 3 0-15,-1-1-32 0,-2 4 0 0,0-4 0 0,-2 4 0 16,-2-5-64-16,2 2-16 0,-2-7 0 0,1 0 0 31,-2-1-272-31,2-5-64 0,1-14-16 0,0 0-8912 0,0 0-1776 16</inkml:trace>
  <inkml:trace contextRef="#ctx0" brushRef="#br2" timeOffset="136119.25">26752 17333 12895 0,'0'0'1152'0,"0"0"-928"0,0 0-224 0,0 0 0 0,-2 16 6016 0,-2 4 1152 16,-1 0 224-16,-2 5 48 0,1-1-6128 0,-2 6-1312 15,-2-1 0-15,1 4-272 16,-3 0-128-16,0 1-32 0,1-2 0 0,-2-3 0 15,-1 4-608-15,0-1-128 0,-1-6-32 0,2 0 0 16,-1-3-1888-16,0-2-384 0,-5-2-80 0,5-8-7584 0</inkml:trace>
  <inkml:trace contextRef="#ctx0" brushRef="#br2" timeOffset="136525.29">27277 17516 10127 0,'22'-8'896'0,"-10"1"-704"0,0-2-192 0,-2 0 0 16,-10 9 4672-16,10-9 912 0,-10 9 176 0,0 0 48 15,9-13-4096-15,-9 13-816 0,0 0-176 0,0 0-16 16,0 0-192-16,-11-10-48 0,-6 3 0 0,-3 5 0 16,-4 5-464-16,-4 2 0 0,-4 1 0 0,0 8 0 15,2 1 0-15,0 5 0 0,4-1-176 0,-1 0 176 16,7 1-128-16,2 0 128 0,4 1 0 0,1-3 0 15,3-1-208-15,5-3 16 0,2-1 16 0,3-13 0 16,0 0 176-16,10 5 0 0,2 0 0 0,3-6 0 16,4-3 176-16,2-1 16 0,0-5 0 0,3 1 0 15,2-4 16-15,0 2 16 0,1 1 0 0,0-2 0 0,0 6-224 16,-1-1 128-16,-4 5-128 0,-2 6 0 0,-2 5 192 16,-3 5-64-16,-2 3-128 0,-4 8 192 0,-4-175-192 15,-4 364 144-15,-3-179-144 0,-3 3 128 0,-3 4-128 0,-2 0 192 16,-2 0-192-16,0 0 192 0,-2 6-64 0,0-2 0 15,0 1 0-15,2 1 0 0,-2-5-128 0,3 0 192 16,1-6-192-16,-2-1 192 0,3-7-192 0,2-1-144 16,0-4 144-16,2-2-208 15,0-3-1520-15,1-5-288 0,1-1-64 0,3-13-12368 16</inkml:trace>
  <inkml:trace contextRef="#ctx0" brushRef="#br2" timeOffset="136922.13">28082 17529 30111 0,'0'0'1344'0,"-9"6"256"0,0 0-1280 0,1 1-320 0,2 4 0 0,0 2 0 15,0 7 0-15,1 2 0 0,0-1 0 0,1 4 0 16,1 0-288-16,-1-2-128 0,1 2-32 0,2 0 0 16,0-5 32-16,1 0 0 0,0-2 0 0,1-3 0 0,0-3 544 0,-1-12 96 15,7 6 32-15,-7-6 0 0,12 0 544 0,2-4 112 16,0-5 32-16,4-1 0 0,1-8 96 0,4-3 32 15,0-2 0-15,1 0 0 0,-1-8-464 0,1 5-96 16,2-2 0-16,-4 2-16 0,-1-3-128 0,-1 5-32 16,-2-1 0-16,-2 0 0 0,-3 4-16 0,0 2 0 15,-7 2 0-15,1 2 0 0,-2 2-320 0,-2 7-288 16,-3 6 48-16,0 0 16 16,0 0-1792-16,0 0-352 0,0 0-80 0,-3 5-16 0</inkml:trace>
  <inkml:trace contextRef="#ctx0" brushRef="#br2" timeOffset="137355.01">29055 17628 16575 0,'0'0'1472'0,"0"0"-1168"0,0-10-304 0,0 10 0 16,4-12 2288-16,1 3 400 0,0-2 64 0,3 3 32 16,0-3-2192-16,1 2-432 0,-1-4-160 0,3 2 0 0,-3-2 368 0,1-1-48 15,3-1 0-15,-3 1 0 0,-2 1 256 0,1 2 32 16,-2-5 16-16,-2 5 0 0,-1 0 48 0,-3-2 16 15,-3 3 0-15,3 10 0 0,-8-9-240 0,-2 4-32 16,-2-2-16-16,-5 7 0 0,-2 7-256 0,-3 0-144 16,-3 6 160-16,-3 4-160 0,-4 3 0 0,-2 5 0 15,-2 7 0-15,3 5 0 0,-1 1 0 0,2 4 0 16,0 0 0-16,3-4 0 0,8-1 0 0,0-1 0 16,5-3 0-16,4-2 0 0,5-5 0 0,4-1-240 15,4-3 48-15,6-2 16 16,3-2-480-16,4-5-112 0,4-6 0 0,5-2-16 15,5 1-192-15,5-4-48 0,9-2 0 0,-1-2-11664 0</inkml:trace>
  <inkml:trace contextRef="#ctx0" brushRef="#br2" timeOffset="138502.25">30536 17423 32255 0,'-15'-7'1424'0,"1"-1"304"0,-1 0-1392 0,-6-1-336 0,-3 2 0 0,-2 4 0 0,-2 1 1568 0,-3 3 240 16,-1 2 48-16,-3 0 16 0,-1 6-1872 0,-2 0-240 15,1 4-112-15,0 0-32 16,0 2-448-16,2-2-80 0,-1-2-32 15,6-1 0-15,3 3 112 0,4-4 0 0,7 0 16 0,4 0 0 16,5-1 32-16,5 4 0 0,7-2 0 0,7 4 0 16,2-1 240-16,6 3 48 0,2 2 16 0,1 1 0 0,-1-2 672 0,3 3 128 15,-1 2 16-15,1-1 16 0,1 1 48 0,-2-2 16 16,-3 4 0-16,2-3 0 0,-2-2 64 0,-4 1 16 16,-1-1 0-16,-4-1 0 0,0-3-128 0,-3 0-32 15,-4 2 0-15,-4-3 0 0,-3-4-336 0,-5 3 128 16,-4-2-128-16,-3-4 0 0,-5-2 128 0,-2-2-128 15,0 3 160-15,-2-5-160 0,-1 1 448 0,0-2-16 0,-1 0 0 16,1 0 0-16,0-2-272 0,-1-1-160 0,1-1 192 0,-1 4-192 16,2 4-208-16,4-2-160 0,3-2-16 0,3 0-16 31,4 1-128-31,9-1-32 0,0 0 0 0,0 0 0 0,0 0 240 0,0 0 64 0,14 6 0 0,5 1 0 16,4-1 256-16,4-2 0 0,2 0 0 0,2-3 0 15,-1-2 0-15,2-2 304 0,1-2-48 0,4-4 0 16,1 1 144-16,0-4 32 0,3-2 0 0,2-2 0 15,3-5-144-15,0-1-32 0,-1 1 0 16,-1 0 0-16,-8-3-64 0,-1 0 0 0,-4-3-16 0,-3-1 0 16,-3 0-176-16,-4 0 0 0,0-1 0 0,-5 5 0 15,-4 0 0-15,-5 0 128 0,-3 3-128 0,0 5 128 16,-4 2-128-16,-2 5 0 0,2 9 0 0,0 0 0 16,-7-4-384-16,7 4 32 0,-10 5 16 0,1 8 0 15,2 1-304-15,0 4-48 0,3 3-16 0,0 2 0 16,2-1-48-16,2 1-16 0,1 2 0 0,3-5 0 0,0 2 352 0,1-2 64 15,1 1 16-15,2-3 0 0,3-2 336 0,0-1 0 16,2-1 128-16,0 0-128 0,1-2 448 0,0-1 0 16,-1 1 0-16,-1-2 0 0,-2 0 16 0,2-5 16 15,-2 0 0-15,2-1 0 0,-2-4-176 0,1-4-48 16,-1 0 0-16,0-1 0 0,-1 0 0 0,-1-6 0 16,1 3 0-16,-3-3 0 0,-2 0-256 0,1 4-144 15,0-3 16-15,0 2 0 16,-1-3-288-16,1 3-48 0,2-1-16 0,-1 3 0 15,-1-1-32-15,1-2-16 0,2 2 0 0,2-3 0 16,2-1 80-16,2-2 32 0,0-4 0 0,0 0 0 0,0-2 240 0,1 0 176 0,0-1-208 16,2-4 80-16,0-2 272 0,2-3 64 0,0 4 16 15,1-4 0-15,-1 2 208 0,0-5 32 0,-2-1 16 0,1-3 0 16,-1-3-80-16,-1-2-16 0,0-6 0 0,-2-1 0 16,0-3-256-16,-2 2-128 0,1-1 128 0,1 6-128 15,0 5 0-15,-4 5 0 0,0 2 0 0,0 2 0 16,-1 3 0-16,-1 7 0 0,-4 3 0 0,-2 6 0 15,1 1 0-15,-3 10-272 0,0 0 64 0,0 0 16 16,0 0 192-16,-12 19-192 0,-4 6 192 0,-1 3-192 16,0 5 192-16,-2 8 0 0,-3 6 0 0,-1 4-144 15,-1 5 144-15,0 1 0 0,-3 1 0 0,7 2 128 16,-1-5 64-16,6-4 32 0,2-10 0 0,6-1 0 16,2-6 544-16,2-1 96 0,3-9 32 0,4-1 0 0,2-7-384 15,4-4-80-15,1-3-16 0,4-5 0 0,1-4-416 16,3-5 0-16,2-7 0 0,4 1 0 0,1-4-208 0,0 1-32 15,2-4 0-15,0 3 0 0,2-1 240 16,-5 5 0-16,2 2 0 0,-3 1-144 0,-4 5 144 0,0 3 176 16,-2 2-48-16,-4 8 0 0,-4 1 32 0,3 4 0 15,-3 3 0-15,-2 6 0 0,0 1-160 0,-3 4 0 16,0-1 0-16,2 2 0 0,-2-2 0 0,3 0 0 16,-2-3 0-16,3 0 0 0,-1-2 0 0,2 0 0 15,3-3 0-15,2-2 0 0,2-5 352 0,2 1 96 16,1-3 0-16,5-4 16 0,3-1 80 0,5 2 16 15,6-4 0-15,5 2 0 0,6 3-704 0,-1 0-144 16,1 1-32-16,-21-4 0 16,4 3-1248-16,4-1-256 0</inkml:trace>
  <inkml:trace contextRef="#ctx0" brushRef="#br2" timeOffset="139777.54">4820 19152 23951 0,'-13'-15'2128'0,"4"2"-1696"0,1-1-432 0,1 2 0 16,-2 0 800-16,3 3 80 0,1-3 16 0,1 5 0 15,0-5-496-15,0 3-80 0,2 2-32 0,-2 0 0 16,0 0-96-16,4 7-32 0,-6-5 0 0,6 5 0 16,-8-9-160-16,8 9 0 0,-6-9 0 0,-2 5 0 15,1 2 0-15,-2 2 0 0,-1 2 0 0,1 3 0 16,2 5 0-16,-3 4-192 0,-4 9 32 0,0 8 16 0,0 11 144 0,-2 3-192 15,2 8 192-15,0 0-192 0,0-1 192 0,4 0 0 16,-3-1 0-16,3-6 0 0,1-2 0 0,5-5 224 16,-1-5-32-16,4-5 0 0,2-1 80 0,4-7 16 15,-1-5 0-15,2-3 0 0,2-2-80 0,-8-10-16 16,13 4 0-16,3-6 0 0,3-1-192 0,1-10 0 16,2-4 0-16,1-4 0 0,1-3 144 0,-2-7-144 15,1 2 128-15,-1 1-128 0,-1-5 128 0,-1 4-128 16,-3 4 0-16,-2 4 128 0,-1 4-128 0,-1 2 0 15,-1 5 0-15,0 5 0 0,-2 5 0 0,-1 5 0 16,-2 4 0-16,1 6 0 0,0 4-256 0,-1 4 80 16,1 6 16-16,1 4 0 0,0 5 16 0,2 3 0 15,1 2 0-15,0 0 0 0,1-4-48 0,1-4 0 0,-4-9 0 16,3-5 0-16,0-8 192 0,-1-3 176 0,2-7-48 16,0-5 0-16,2-4 544 0,1-7 96 0,1-4 32 0,1-10 0 15,3-8 256-15,-2-5 48 0,1-5 16 0,-2-3 0 16,-2 1-336-16,0 4-64 0,-3-3-16 0,-1 3 0 15,-2 1-320-15,-1-3-64 0,-1 3 0 0,-1 4-16 16,-3 7-160-16,0 3-16 0,0 5-128 0,-1 6 192 16,-2 4-192-16,0 6-192 0,-2 7 48 0,0 0 0 15,0 0-1648 1,0 0-336-16,2 15-64 0</inkml:trace>
  <inkml:trace contextRef="#ctx0" brushRef="#br2" timeOffset="141650.68">6086 18938 9215 0,'0'0'816'0,"0"0"-656"16,0 0-160-16,0 0 0 0,0 0 2176 0,-2-9 384 15,-1 3 96-15,3 6 16 0,0 0-1280 0,0 0-256 16,0 0-48-16,0 0-16 0,0 0 16 0,0 0 16 16,0 0 0-16,0 0 0 0,0 0-336 0,0 0-80 0,-6 8-16 0,-1 4 0 15,2 6-272-15,-2 5-48 0,-2 5-16 0,0 6 0 16,-1 6-144-16,-3 6-16 0,2 3-16 0,-2 2 0 15,-1-4-160-15,0-5 0 0,-1 1 144 0,-1-3-144 16,2-4 0-16,2-3 0 0,0-7 0 0,3-1 128 16,0-4-320-16,4-5-48 0,3-4-16 0,2-12 0 31,0 0-2512-31,0 0-512 0</inkml:trace>
  <inkml:trace contextRef="#ctx0" brushRef="#br2" timeOffset="141978.57">6732 18698 23951 0,'-13'3'2128'0,"4"0"-1696"0,-2 3-432 0,1 2 0 0,-3 3 1904 0,4 4 288 16,0 6 64-16,3 9 16 15,-2-1-2272-15,1 7-240 0,-2 4-144 0,0 3-48 0,0 7 432 0,-1 3 0 16,-3 5 0-16,0 0-128 0,2 4 128 0,-2-2 0 16,-1 2 0-16,3 1 0 0,-2 0-160 0,0-2 0 0,-1 1 0 15,4-8 0 1,0-8-624-16,1-7-128 0,1-8-32 0,3-7 0 15,0-4 48-15,1-9 0 0,2 0 0 0,2-11 0 16,0 0-96-16,0 0-16 0,2-13 0 0</inkml:trace>
  <inkml:trace contextRef="#ctx0" brushRef="#br2" timeOffset="142479.09">6404 19159 20271 0,'0'0'1792'0,"0"0"-1424"0,0 0-368 0,0 0 0 0,2 13 2224 0,5 1 368 15,2-2 80-15,2 2 16 0,2 1-2384 0,1 0-480 16,1-5-80-16,4-1-32 0,-2-2-80 0,2-5-16 16,0-3 0-16,1-3 0 0,1-1 144 0,0-7 32 15,-1-2 0-15,6-3 0 0,3-5 208 0,2-2-144 16,-3-5 144-16,3-3-128 0,1-2 128 0,-3-2 0 15,1 4 0-15,-2-2-128 0,-3-2 128 0,-1 1 0 16,0-2 0-16,-1 1 128 0,-4 1 0 0,0 0 0 16,-1 2 0-16,-1 7 0 0,-2 1-128 0,-2 8 176 15,-2 5-176-15,-1 3 192 0,-10 9-192 0,0 0 160 16,9 12-160-16,-3 7 160 0,0 5-160 0,-5 14 0 16,-4 10-192-16,-1 10 192 0,-2 3-192 0,0 2 192 15,-4 6-160-15,-1 3 160 0,1 2 0 0,-1-5 0 16,-2-5 0-16,2-9 0 0,0-7 240 0,4-6 32 0,-2-12 16 0,1-2 0 15,3-8 720-15,1-2 144 0,2-3 16 16,2-15 16-16,0 0-400 0,0 0-80 0,0 0 0 0,8-5-16 16,2-8-432-16,0-2-96 0,3-3-16 0,1-2 0 15,0-4-144-15,3-2 0 0,2 2 0 0,0 0 0 16,2 4 0-16,2 4 0 0,2 6 0 0,1 6 0 16,1 4-176-16,4 5 176 0,1 8-128 0,0 1 128 15,-3 6-144-15,1 5 144 0,-2 5-160 0,-1 2 160 16,-2 6-192-16,1 3 192 0,-2 2-208 0,0 4 80 31,0 1-1040-31,2-2-208 0,-3 2-32 0</inkml:trace>
  <inkml:trace contextRef="#ctx0" brushRef="#br2" timeOffset="143240.01">10163 19604 31503 0,'-18'-6'1392'0,"8"0"288"0,-4-2-1344 0,0-2-336 0,0 0 0 0,1 0 0 16,3 3 0-16,0 1-192 0,-2-6 32 0,0 1 0 15,-5-1 160-15,-3-1 128 0,-3-4-128 0,-1 0 176 16,-3-2-48-16,-1 2-128 0,-3-2 192 0,0-1-64 0,-1 1 256 0,0 3 64 16,0-1 0-16,3 8 0 0,-1 7-448 0,4 4 0 15,-2 6 128-15,5 5-128 0,0 3 0 0,1 8-144 16,0 4 144-16,-1 7-208 0,-2 3 208 0,2 9-192 15,-1 6 192-15,2 5-192 0,6 1 192 0,2-5-192 16,3-9 192-16,6-5-192 0,4-7 192 0,4-5-192 16,3-8 192-16,2-2-192 0,2-4 192 0,2-5-144 15,6-2 144-15,3-5-128 0,-1-7 128 0,1-4 0 16,2-5 128-16,2-7-128 0,0-3 192 0,2-8-16 16,3-6-16-16,1-5 0 0,2-3-160 0,0-4 0 15,-1-4 0-15,1 3 0 0,0 3 0 0,1 0 0 16,-1-1 0-16,3-1 0 0,-2-1 0 0,-4-3 0 0,-3-3 0 15,-5 5 0-15,-1 2 0 0,-2 10-192 0,-1 5 64 16,-4 10 128-16,-1 1-240 0,-2 9 80 0,-4 3 16 16,-7 12 0-16,0 0 144 0,0 0-128 0,0 0 128 0,0 0-128 15,-2 18 128-15,-1 2-208 0,-5 10 80 0,0 6 128 16,-2 4 0-16,0 4 0 0,0 3 0 0,-3 0 0 16,-1-1 0-16,1 0 128 0,-1-4 32 0,2 1 0 15,-1-2 224-15,2-2 64 0,-1 3 0 0,2 1 0 16,0-2-160-16,2 0-32 0,1-2 0 0,3-2 0 15,2-5-256-15,4-4-256 0,2-4 64 0,-1-1 0 32,2-6-2176-32,4-5-448 0,3-1-64 0</inkml:trace>
  <inkml:trace contextRef="#ctx0" brushRef="#br2" timeOffset="143589.51">10741 19532 21183 0,'0'0'944'0,"-9"1"192"15,-2 2-912-15,-1-3-224 0,1-2 0 0,1 2 0 0,1 2 3072 0,0-1 576 16,9-1 128-16,-10 6 0 0,1 2-3152 0,1 6-624 16,2 1-160-16,-2 6-16 15,1 4-416-15,0 5-96 0,1 4-16 0,1 2 0 16,1 3-144-16,0-4-48 0,2-2 0 0,-1-7 0 0,2-4 576 0,1-5 96 0,4-6 32 15,-4-11 0-15,7 8 448 0,-7-8 112 0,12 0 16 0,-1-4 0 16,-1-2 624-16,0-3 128 16,1-4 16-16,-1-3 16 0,0-3-288 0,0-2-64 0,-1-3-16 0,-1 0 0 15,-3 1-480-15,0-2-112 0,-3 1-16 16,0 1 0-16,-4-3-192 0,0 2 0 16,-3 1 0-16,-3 2 0 0,0 3 0 0,0 0-240 0,-1-1 48 0,1 2 16 31,0 6-336-31,2 0-80 0,1 6-16 0,-3 1 0 15,8 4-1776-15,-7 0-368 0,7 0-64 0</inkml:trace>
  <inkml:trace contextRef="#ctx0" brushRef="#br2" timeOffset="144125.1">11380 19482 28959 0,'-15'24'1280'0,"5"-7"272"0,-3 2-1232 0,3 4-320 0,1 2 0 0,2 3 0 0,-2-1 0 0,4-2-272 16,-2-5 48-16,3-4 16 0,1-7 208 0,3-9-176 16,0 0 176-16,0 0-160 0,0 0-96 0,0 0-32 15,-5-9 0-15,2-5 0 0,0-4 288 0,2 0 0 16,1-1 176-16,3 0-176 0,-1 2 336 0,2-1-32 15,0 4-16-15,5 0 0 0,-2 1 144 0,4 0 16 16,-3 1 16-16,4 4 0 0,-1 2 0 0,1 3 0 0,-1 3 0 0,2 5 0 16,2 2-304-16,-1 4-160 0,0-1 160 15,0 5-160-15,-1 6 0 0,-2 2-336 0,-1 1 48 0,-1 1 16 32,-2 4-144-32,-3 1-32 0,-4 3 0 0,-3-4 0 0,-1-5 48 0,-1-4 0 0,-1-6 0 0,1-3 0 15,5-11 944-15,-8 2 192 0,3-6 32 0,1-3 16 16,3-3 96-16,2-10 16 0,4-4 0 0,5-4 0 15,1-3-576-15,4-6-96 0,4 0-32 16,2 1 0-16,1 3-192 0,2 4-192 0,-1 1 48 0,-3 4 0 16,0 5-80-16,-1 6-16 0,0 0 0 0,-2 10 0 15,1 0 32-15,-1 4 0 0,-2 3 0 0,-1 2 0 16,0 5 80-16,0 3 128 0,-1 3-208 0,-2 2 80 16,-2 1 128-16,-1 1 128 0,-3 5-128 0,0 2 176 0,-4 2-176 15,2-3 128-15,-2-1-128 0,0-3 128 16,-1-4 0-16,1 0 0 0,2-1 0 0,1-1 0 0,-2-3-128 15,3-4-272-15,0-1 64 0,2-4 16 16,2 1-2208-16,2 2-432 0,3-4-96 0,1 0-16 16</inkml:trace>
  <inkml:trace contextRef="#ctx0" brushRef="#br2" timeOffset="144590.29">12899 19435 9215 0,'0'0'816'0,"0"0"-656"0,-11-10-160 0,-2 3 0 15,2-6 6208-15,-2 3 1200 0,3 1 240 0,-2 4 48 31,1-2-6720-31,-3 2-1344 0,-2 1-272 0,-5 3-48 16,-3 4 32-16,-1 2 0 0,-5 6 0 0,-3 4 0 16,-5 5-320-16,-1 2-64 0,-2 8-16 0,3-2 0 0,2 2 800 0,3 2 256 0,4 3 0 0,2 0-160 15,5-6 304-15,4-1 64 0,4-6 16 0,4-5 0 16,3-1 192-16,3-7 32 0,4-9 16 0,0 0 0 16,0 0 320-16,0 0 64 0,12 0 16 0,1-4 0 15,1-3-288-15,2-4-64 0,2-2-16 0,2-1 0 0,2-4-496 16,1-2 128-16,1-1-128 0,1 0 0 0,-2 2 0 15,1 3 0-15,0 2-192 0,-2 6 192 0,-3-1-240 0,-1 7 64 16,-4 2 16-16,1 6 0 0,-2 2 160 16,-2 7 0-16,-1 3-144 0,-1 1 144 0,-2 5 0 15,-1 2 0-15,-2-3 0 0,-2 4 0 0,-3-2 0 0,1 1 128 16,-1-1 32-16,0-4 0 0,-2 0-160 0,3-3 128 16,-2-1-128-16,0-3 128 0,2 0-320 0,0-4-80 15,2 0-16-15,0-4 0 16,-2-6-1520-16,0 0-304 0,9 4-64 0,2-3-10816 0</inkml:trace>
  <inkml:trace contextRef="#ctx0" brushRef="#br2" timeOffset="144807.45">13545 19498 28559 0,'0'0'2544'0,"0"0"-2032"0,-6 10-512 0,6-10 0 16,0 0 1744-16,-3 18 256 0,3 3 48 0,1 3 16 15,1 6-1904-15,-1 1-384 0,-1-1-80 0,-1 1-16 32,-1 2-272-32,0 0-64 0,-3-6-16 0,-2 1 0 0,0-5-496 15,-3 0-112-15,2-2 0 0,-2-3-7552 0,0-2-1520 0</inkml:trace>
  <inkml:trace contextRef="#ctx0" brushRef="#br2" timeOffset="145241.69">14291 19499 21183 0,'0'14'944'0,"0"-14"192"0,-6 5-912 0,1 4-224 16,1 1 0-16,4 5 0 0,0 4 3440 0,0 7 640 0,1-2 128 15,2 0 16 1,-2-1-4224-16,-1-3-768 0,0-1-192 0,0-2-32 16,-1-2-704-16,0-5-144 0,-1 0-16 0,2-10-16 0,0 0 1200 0,0 0 240 0,0 0 48 0,0 0 16 15,0 0 1392-15,3-11 256 0,2-2 64 0,3 2 16 16,2-4 144-16,1-2 32 0,2 1 0 0,1-2 0 31,0 0-1888-31,1 1-368 0,-1 1-80 0,1 3-16 0,1 0 816 0,-1 3 144 0,0 1 48 0,2 2 0 16,-2 3-32-16,0 3 0 0,-1 3 0 0,0 5 0 15,0-1-160-15,1 2-144 0,2 6 144 0,-1 1-208 16,-2 1 64-16,2 2 16 0,-1 1 0 0,0 0 0 16,-1 0 128-16,0 2 176 0,0-1-48 0,-1 3 0 15,-2 0 0-15,-1-3-128 0,-1-1 192 0,0-2-64 16,-1-2 112-16,-1 0 16 0,1-3 0 0,-2-1 0 15,-1-1-256-15,2-3 0 0,-7-7 0 0,0 0-160 16,0 0-528-16,0 0-96 0,0 0-32 0,0 0-8832 16,0 0-1760-16</inkml:trace>
  <inkml:trace contextRef="#ctx0" brushRef="#br2" timeOffset="145441.98">13756 19166 34095 0,'-5'11'3024'0,"5"-11"-2416"0,-10 7-480 0,10-7-128 16,0 0 2960-16,0 0 576 0,0 0 112 0,0 0 32 31,0 0-4256-31,0 0-864 0,7 6-160 0,4-3-11440 0,-1-6-2272 0</inkml:trace>
  <inkml:trace contextRef="#ctx0" brushRef="#br2" timeOffset="147359.68">6180 4188 11967 0,'0'0'1072'0,"0"0"-864"16,0 0-208-16,-5 12 0 0,1 10 2128 0,4 3 384 16,3 7 80-16,1 0 16 0,-4-3-1792 0,0 3-368 15,0-3-64-15,2 0 0 0,3 3 128 0,-1 1 48 16,-1 1 0-16,-3 2 0 0,-3 0-16 0,1-2 0 16,-1-5 0-16,-1 4 0 0,-2 3-160 0,-3-1-16 15,-1 1-16-15,-2-3 0 0,-2 1-144 0,0 1-16 0,-2-1-16 0,-1 3 0 16,1 0-176-16,1 2 0 0,-1-1 0 15,4 0 0 1,0 1-1104-16,2-3-304 0,1 3-64 0</inkml:trace>
  <inkml:trace contextRef="#ctx0" brushRef="#br2" timeOffset="147776.64">4898 6590 20271 0,'-4'-6'1792'0,"4"6"-1424"16,0 0-368-16,0 0 0 0,10-8 1216 0,0 5 192 0,-1-2 16 0,3 4 16 15,0-3-688-15,1 0-144 0,3 2-32 0,2 1 0 16,4-2-288-16,-1 2-64 0,5-1-16 0,2 2 0 15,4 0-208-15,-3 0 0 0,1 0 128 0,1 0-128 16,-2 0 0-16,-1 0 0 0,-1 0-144 0,-1 0 144 16,-1 0-288-16,0 0 32 0,-2 0 16 0,1 2 0 31,-1-1-384-31,0-1-80 0,1 0 0 0,-2 1-10688 0</inkml:trace>
  <inkml:trace contextRef="#ctx0" brushRef="#br2" timeOffset="148337.23">5979 5963 20271 0,'-7'-23'1792'0,"3"8"-1424"0,1 1-368 0,5 1 0 0,3 2 1728 0,2-2 256 16,2 1 64-16,0 3 16 0,3-2-1568 0,-1 5-320 15,0-3-176-15,1 3 192 0,1 2-64 0,-1 3-128 16,0 0 192-16,2 3-64 0,2 4-128 0,3 6 0 16,0-2 0-16,2 4 0 0,0-1 0 0,2 3 0 15,-4 2-128-15,4 1 128 0,1 1 0 0,-2 7 0 16,-4-3-144-16,-2 6 144 0,0-5 0 0,-4 5 0 0,-3-2 0 15,0 3 0-15,-4-2 128 0,-1-3-128 0,-2-1 176 16,-2 0-176-16,-2 1 464 0,-3 3-16 0,-3 2 0 0,-2-5 0 16,-3 4 64-16,-2-3 16 0,-5 4 0 0,-6-1 0 15,-4-3-256-15,-2 4-48 0,-4-2-16 0,1-1 0 16,1 2-208-16,-1-2 176 0,0 2-176 0,2-1 160 16,1-5-160-16,4 1 192 0,1 1-192 0,6-5 192 15,3 1-48-15,4-2 0 0,5 1 0 0,0-1 0 16,4-2-144-16,5-2-256 0,2-3 64 0,4 2 16 15,0 3-16-15,3-3-16 0,1-1 0 0,3-5 0 16,2 0 208-16,4-2 0 0,1 0-160 0,2-2 160 16,1-2 0-16,2 2 288 0,2 2-48 0,2-3-16 15,4-4 224-15,3 3 64 0,4-1 0 0,-1 0 0 16,-1-2-32-16,0 0 0 0,-3 1 0 0,1 4 0 16,0-2-224-16,-2-2-64 0,0-1 0 0,-1 1 0 0,-1 3-192 15,0 0-256-15,-2 1 48 0,2 0 16 16,2 1-1872-1,-2 6-368-15,1-1-80 0</inkml:trace>
  <inkml:trace contextRef="#ctx0" brushRef="#br2" timeOffset="155049.92">8689 3270 8287 0,'0'0'736'0,"-3"-8"-592"16,0 1-144-16,3 7 0 0,-2-9 1088 0,2 9 192 15,0 0 48-15,-3-8 0 0,2-2-304 0,1 10-48 0,0 0-16 16,0 0 0-16,0 0-448 0,0 0-112 0,0-6-16 0,0 6 0 16,0 0-256-16,0 0-128 0,0 0 128 0,0 0-128 15,0 0 128-15,0 0-128 0,0 0 0 0,-9 0 128 16,1 1-128-16,8-1-192 0,-10 2 32 0,1 1 16 16,9-3-16-16,-10 5 0 0,1-1 0 0,9-4 0 15,-9 6 160-15,9-6 0 0,0 0 0 0,0 0 0 16,-9 3 336-16,9-3 112 0,0 0 0 0,0 0 16 15,0 0 416-15,0 0 80 0,0 0 0 0,0 0 16 16,0 0-336-16,0 0-80 0,0 0-16 0,0 0 0 16,8 10-192-16,2-4-32 0,1 1-16 0,2 1 0 15,0 4 0-15,5 1 0 0,3-1 0 0,2 5 0 16,1-1-128-16,-1 1-32 0,1-1 0 0,-2 2 0 0,0 0 32 0,-2 1 0 16,-2 0 0-16,0 3 0 15,-1 3-16-15,-1 3 0 0,-2 3 0 0,-2-2 0 16,1 1-32-16,-2 3 0 0,-2 0 0 0,-1 3 0 0,-3 2 16 0,0 0 0 15,0 0 0-15,-2 3 0 0,-2 4-16 0,-1-2-128 16,0 5 192-16,0-3-64 0,0 4 0 0,0 3 0 16,0 2 0-16,-1-1 0 0,-2 0 112 0,-1 0 16 15,1-1 0-15,-1 1 0 0,0-1-32 16,0-2 0-16,0-6 0 0,0 2 0 0,3-4 48 0,-3 0 16 16,1 0 0-16,-2-5 0 0,-6-2 96 0,1-2 0 15,-3-3 16-15,-1 0 0 0,-1 2 112 0,-3-4 0 16,-2 2 16-16,-2 0 0 0,0-2-112 0,-1 0-32 15,0-6 0-15,0 1 0 0,1-2 0 0,1-2-16 16,-1-2 0-16,2 0 0 0,-1-3-176 0,2 0-48 0,0-3 0 16,2 0 0-16,0 0-144 0,0-2 128 0,3-1-128 15,2-5 128-15,0 2-128 0,3-2-256 0,9-3 64 0,-8 0 16 32,8 0-1824-32,0 0-368 0,0 0-80 0</inkml:trace>
  <inkml:trace contextRef="#ctx0" brushRef="#br2" timeOffset="157101.28">8675 3985 15663 0,'0'0'1392'0,"0"0"-1120"0,0 0-272 0,9-2 0 16,-9 2 496-16,12 0 32 0,-2 0 16 0,-10 0 0 16,11 2-64-16,0 2-16 0,-11-4 0 0,11 4 0 15,-1-1-304-15,-10-3-160 0,10 3 160 0,-10-3-160 16,0 0 0-16,8 8 0 0,-8-8-128 0,0 0 128 15,10 4-160-15,-10-4 160 0,0 0-128 0,0 0 128 16,0 0 0-16,0 0 224 0,0 0-32 0,0 0 0 0,0 0 432 0,0 0 80 16,0 0 0-16,0 0 16 0,0 0 128 0,0 0 32 15,0 0 0-15,0 0 0 0,-4-8-128 0,4 8-32 16,0 0 0-16,-9-4 0 0,2 1-144 0,-1 1-48 16,8 2 0-16,-10-2 0 0,0 1-208 0,-2 1-32 15,0 0-16-15,-1 1 0 0,-1-1-64 0,-1 2-16 16,-3 2 0-16,0 0 0 0,-6 0-32 0,0 1-16 15,-2-1 0-15,-2 2 0 0,-1 3-144 0,-4-1 0 16,-4 2 0-16,-2-4 0 0,-3 0 0 0,0 0 0 16,0-3 0-16,0 2 0 0,3 2 0 0,-5-3 0 15,1 1 0-15,1 1 0 0,0-1 0 0,-3 0 0 0,-2 0 128 0,-4 2-128 16,-3-5 256-16,2 2-48 0,3 0 0 16,-2 1 0-16,0-3-32 0,0 0-16 0,2 0 0 0,-4 2 0 15,-4 0-160-15,-1 1 192 0,-2-1-192 0,3-2 192 16,1 2-192-16,0 1 0 0,-1-2 0 0,0 1 128 15,-1 1-128-15,-1 4 0 0,-4-2 0 0,2 2 128 16,2-4-128-16,0 0 0 0,-1 4 144 0,3-2-144 16,0 1 0-16,-3-1 0 0,-2-3 0 0,0 1 128 15,-2 1-128-15,2-2 0 0,2 0 0 0,2-2 128 16,-1 3-128-16,1-1 0 0,-1 0 0 0,-4 0 0 16,-6-3 0-16,5 0 0 0,2 3 0 0,1-1 0 15,0-1 0-15,1-1 0 0,1 3 0 0,-4-1 0 16,-3-3 160-16,1 0-32 0,-1-3-128 0,3 5 192 0,0 4-64 15,4 0 0-15,2 6-128 0,-5-5 192 0,-2 2-192 0,-1-2 176 16,3-2-176-16,1 4 160 0,1-2-160 16,3 3 0-16,-2-3 0 0,3 4 0 0,-5-2 0 0,1 1 0 15,-3-7 0-15,2-1 0 0,1-2 0 0,3 2 128 16,2 1-128-16,-1 2 0 0,0-3 0 0,-1-1 0 16,-5 0 128-16,2-1-128 0,2 0 0 0,2 3 0 15,1-2 0-15,2 2 0 0,2-1 0 0,0-1 0 16,0 1 0-16,-1 1 0 0,-1 1 0 0,-1-2 0 15,3 0 0-15,2-2 0 0,2 0 0 0,1 0 0 16,2 1 0-16,3 2 0 0,4-1 0 0,-2 4 0 0,-1-4 0 16,-2-1 0-16,3 1 0 0,0-1 0 15,2-1 0-15,2 2 0 0,4 1 0 0,1 1 0 0,4-2 0 16,1 1 0-16,3-2 0 0,1 2 0 0,3 1 0 16,3-2 0-16,-1 1 0 0,3-1 0 15,3-1 0-15,2 1 0 0,8-2 0 0,0 0 0 0,0 0 0 0,0 0 0 16,0 0 0-16,0 0 0 0,0 0 0 0,0 0 0 15,0 0-128-15,0 0 128 0,12 2 0 0,0 1 0 16,2-3 0-16,2 0 0 0,-1-2 0 0,5 0 0 16,3 1 0-16,2-2 0 0,2 1 0 0,5-5 0 15,2 2 0-15,6-5 0 0,2 2 0 0,1-1 0 16,0-1 0-16,4-4 0 0,0-1 0 16,5 0 0-16,2-2 0 0,3 2-176 0,3-3 176 0,3-1-128 15,7-5-16-15,-3 1 0 0,-1 2 0 0,2-2 0 16,0 1 144-16,6 3-192 0,1 0 192 0,0 0-192 15,0 0 192-15,-1 0-128 0,0 1 128 0,2 0-128 0,4 2 128 16,1 0 0-16,2 1 0 0,-4 2 0 0,-3 1 0 0,-1-2 0 16,-1 2 0-16,3 2 0 0,3-3 0 0,-3 3-128 15,-2-1 128-15,-7-3 0 0,2 1-272 0,-1 4 16 16,-2-1 16-16,1 2 0 0,-1-3 48 16,-5 1 0-16,-5-3 0 0,-2 3 0 0,-4 2 192 0,-3 2 0 15,-3-2-160-15,-2 4 160 0,-2 2 0 0,-2-1 0 16,-2 1 0-16,-4-3 0 0,-3 0 0 0,-3 1 0 15,-5-1 0-15,-1 0 0 0,-4 1-208 0,-3 1 80 16,-4 3 128-16,-10 0-208 0,0 0 208 0,0 0-176 16,0 0 176-16,0 0-160 0,0 0 160 0,0 0 0 15,0 0 0-15,0 0 0 0,0 0 0 0,-14 0 0 0,-1-1 0 16,-2 1 0-16,-1 1 0 0,-3 3 0 0,-5-1 0 16,-4-1 0-16,-4-2 0 0,-2-1 0 0,-1 0 0 15,-1 1-128-15,-1 2 128 0,-3 5 0 0,-2-4 0 0,-1 2 0 16,-5-1 128-16,-5 3-128 0,-4-4 160 0,-2 1-160 15,-2 0 192-15,1 2-64 0,0 1-128 0,-2 3 192 16,-1-4-192-16,-2-1 144 16,-5-1-144-16,2 0 128 0,0 0-128 0,1 2 0 0,1 2 0 0,-5-3 0 15,-3 1 128-15,-4 1-128 0,-3-5 0 0,4 2 128 16,-1 0-128-16,-2 2 0 0,-2-1 0 0,-3-1 0 16,-3-4 0-16,2 1 0 0,3 1 0 0,3-1 0 15,-1 1 0-15,2 1 0 0,0-2 0 0,6 2 0 16,6-1 0-16,1 3 0 0,1 2 0 0,1-3 0 15,-2-2 0-15,2 2 0 0,-2-2 0 0,5 1 0 0,6 1-192 16,5-2 192-16,5 2-160 0,5 0 160 0,6 0 0 16,5 0-144-16,3-3 144 0,2 1 0 0,1 1 0 0,6 0 0 15,6-1 0-15,3 1-128 0,2-3 128 0,8 0-208 16,0 0 80-16,0 0 128 0,9 6-240 0,6-1 80 16,5 1 16-16,4-1 0 0,1-1 144 0,8 1-208 15,1-1 80-15,6-1 128 0,4-1 0 0,7 0 0 16,5-2 0-16,6-2 0 0,6 2 0 0,-1 0 0 15,1 0 0-15,-1 0 0 0,7 0 0 0,3 2 0 16,7-2 144-16,1 2-144 0,-1 1 128 0,3-1-128 16,0 3 128-16,5-1-128 0,3 0 128 0,0 0-128 15,-4 1 128-15,3-1-128 0,0-1 128 0,4 1-128 16,3 0 128-16,0 0-128 0,-3-2 0 0,5 1 0 16,2-2 0-16,-1 2 0 0,-2-1 0 0,1 2 0 0,0-1 0 15,4-3 128-15,2 0-128 0,-2-3 0 0,-5 1 128 16,3-1-128-16,3 0 0 0,-2 1 0 0,-3-1 0 15,-2 1 0-15,0-3 0 0,0 2 128 0,9-1-128 16,-9 2 0-16,-3-1 128 0,1-2-128 0,1 1 160 0,-1 2-160 16,-1-1 160-16,-3 1-160 0,-4 1 160 0,-2 1-160 15,-2 0 192-15,-1 1-48 0,-2 0-16 0,-4 0 0 16,-5 2-128-16,-4-1 0 0,-3 1 0 0,2 2 0 16,0-1 0-16,-4-2 0 0,-8 1 0 15,-4 1 0-15,-7-3 0 0,-3 0 0 0,-3 2 0 0,-4-2 128 16,-4 0-128-16,-4 2-224 0,-4-3 48 0,-3 0 16 15,-4 0-1584-15,-4 0-320 16,-2 0-64-16</inkml:trace>
  <inkml:trace contextRef="#ctx0" brushRef="#br2" timeOffset="157551.79">8224 3130 11967 0,'0'0'1072'0,"4"-10"-864"0,0 0-208 0,5 3 0 16,-2 5 1360-16,-7 2 240 0,14 0 32 0,2 0 16 16,1 2-1120-16,2 2-208 0,2 3-64 0,-2 0 0 15,-1 5-256-15,2 0 128 0,3 6-128 0,2 2 0 16,-1 2 128-16,4 1-128 0,0 5 0 0,0 2 0 16,2 5 368-16,-2 3-48 0,-1 4 0 0,0 0 0 15,0 6 288-15,-2 3 48 0,-2 4 16 0,1 3 0 16,2 4-32-16,-2 2 0 0,-2 2 0 0,-2-1 0 15,-4 2 0-15,-2 2-16 0,-2-1 0 0,-5 1 0 16,-3-3-80-16,-1-1-16 0,-5-7 0 0,-4 1 0 16,-5-3 48-16,-5-3 16 0,-1-3 0 0,-6 1 0 15,-5-1-208-15,-1 3-64 0,-6-3 0 0,-3-5 0 0,-6-1-320 16,-5-3-240-16,-4-4 48 0,-8-3-9312 16,-8-1-1856-16</inkml:trace>
  <inkml:trace contextRef="#ctx0" brushRef="#br2" timeOffset="158275.81">4040 2934 17503 0,'-5'-14'768'0,"3"7"176"0,2 7-752 0,0 0-192 0,0 0 0 0,-2-7 0 0,2 7 1792 0,0 0 320 16,0-6 64-16,0 6 0 0,0 0-896 0,0 0-192 15,-3-6-48-15,-4 3 0 0,-4 2-464 0,-3 3-112 16,-3 5-16-16,-6 0 0 0,-3 7-192 0,-4 3-64 16,-5 3 0-16,0 3 0 0,-5 8-192 0,-4-1 0 15,-6 2 0-15,-3 1 0 0,-4 0 0 0,1 3 0 16,0 2 0-16,1 0 0 0,-2 4 0 0,1-2 0 16,-1-1 0-16,-5-1 0 0,-4-3 0 0,-3 2 0 15,3 1 0-15,0 3 0 0,-2-3 192 0,1 0-64 0,0-1-128 0,-6 2 192 16,-6 3-64-16,2-2-128 0,4-2 176 0,5 0-176 15,3-2 128-15,3-2-128 0,1-1 0 0,5 0 0 16,1-2 0-16,5-2 0 0,3-1 128 16,6-4-128-16,1-5 0 0,5-1 0 0,1 0 0 0,6-2 0 15,4 1 128-15,4-1-128 0,2-1 0 0,5-1 0 16,5 2 160-16,0 0-160 0,5 1 128 0,6 2-128 16,5 0 128-16,2 5-128 0,6 0 128 0,6 4-128 15,3 3 128-15,8 3-128 0,2 3 128 0,9 2-128 16,4 3 240-16,5-2-48 0,4-4 0 0,-1 1 0 15,-3 0 32-15,2-3 0 0,2-2 0 0,0-4 0 16,-1 1-32-16,3 2-16 0,2-6 0 0,0-2 0 16,-7 0-176-16,1-1 192 0,-3-3-192 0,-1 2 192 15,-2 2-1440-15,1 1-288 16,1-2-48-16</inkml:trace>
  <inkml:trace contextRef="#ctx0" brushRef="#br2" timeOffset="159820.12">17670 18851 19343 0,'-6'-9'848'0,"0"4"192"0,-2 0-832 0,-1-1-208 0,-2 0 0 0,1 1 0 16,1 4 2704-16,1 1 496 0,-1 1 112 0,0 4 16 16,-1 3-2880-16,-2 1-576 0,-1 2-128 0,1 1 0 15,-1 0-32-15,0 5 0 0,1 1 0 0,-1 3 0 16,-1 5 144-16,0-4 144 0,0 6-208 0,1 2 80 15,0 5 128-15,0 5 0 0,-1 5 0 0,0 5 0 16,-2 1 0-16,4-2 176 0,1 1-176 0,3 1 192 16,0-2 0-16,3-2 0 0,2 0 0 0,3 0 0 15,4-3 0-15,2-1 16 0,3 0 0 0,3-5 0 16,3-2 0-16,2-3 0 0,0-5 0 0,2-1 0 16,-1-6-48-16,3-2-16 0,0-2 0 0,6-2 0 15,0-2-432-15,1-4-96 0,2-4 0 0,3-1-13456 16</inkml:trace>
  <inkml:trace contextRef="#ctx0" brushRef="#br2" timeOffset="160090.63">18082 19552 26719 0,'0'0'2368'0,"0"0"-1888"0,0 0-480 16,0 0 0-16,0 0 3136 0,6-5 544 0,4 1 96 0,4 2 32 15,5-1-3360-15,3 3-656 0,2 4-144 0,5 0-32 32,6-2-64-32,3 2-32 0,8 0 0 0,-1 0 0 15,-1-2-320-15,-1 0-64 0,-3-2-16 0,-1 1 0 16,-3-2-64-16,0-1-16 0,-2 1 0 0,1-1 0 15,-2-2-1920-15,0 1-384 0</inkml:trace>
  <inkml:trace contextRef="#ctx0" brushRef="#br2" timeOffset="160691.72">20338 19279 21183 0,'0'0'1888'0,"0"0"-1504"0,0 0-384 0,0 0 0 0,0 9 2688 0,-1 1 448 15,1 3 112-15,-7-1 16 16,-2 6-3264-16,-2 0-528 0,-7 1-176 0,-3 1-16 15,-7 1 112-15,-5 0 32 0,-3 1 0 0,-5-2 0 0,-4-1 240 0,-5-1 48 16,-5 0 16-16,1-1 0 0,0-3 640 0,2-2 128 0,4-5 16 0,2-4 16 16,4 1-64-16,5-6-16 0,6-2 0 15,1-1 0-15,4-5-16 0,1 1-16 0,5-4 0 0,1 0 0 16,0 2-192-16,4-4-32 0,3-3-16 0,5 0 0 16,0 0-176-16,3-1-256 0,4 0 64 0,4 0 16 15,3 1-144-15,3 2-48 0,1 2 0 0,3 2 0 16,2 3 96-16,1 0 16 0,1 4 0 0,0 3 0 15,2 1 112-15,3 2 144 0,1 1-208 16,0 3 80-16,1 4-96 0,0 0-16 0,2 3 0 0,2 0 0 16,0-1 240-16,4 0 0 0,3 0-160 0,1-2 160 15,2 3 0-15,2-6 240 0,-1-1-48 0,2 0 0 16,0-5 448-16,-1-1 64 0,1-3 32 0,1 0 0 16,2 1-128-16,0-4-32 0,2 0 0 0,2-2 0 15,0-5-256-15,-2-3-64 0,-2 1-16 0,-4-1 0 0,-3-1-240 16,-4 1 128-16,-5-1-128 0,-3 1 0 0,-5 2 160 15,0-2-160-15,-6 4 160 0,-2-1-160 0,-3 1 416 16,-4 3-16-16,-5-4 0 0,-3 2 0 0,-3 5 48 0,-5-1 16 16,-6 2 0-16,-4 3 0 0,-4 2-112 15,-5 2-32-15,-3 2 0 0,-5 0 0 0,-4 5-320 0,-2-2 0 16,-4 2-160-16,1 0 160 16,0-5-624-16,5 1-16 0,2-2 0 0,6-1 0 15,4-1-2336-15,6-1-480 0</inkml:trace>
  <inkml:trace contextRef="#ctx0" brushRef="#br2" timeOffset="161115.32">21726 19391 28559 0,'0'0'1264'0,"0"0"272"0,0 0-1232 0,0 0-304 0,0 0 0 0,0 0 0 0,5 10 1984 0,-1 0 320 15,1 5 80-15,1 4 16 0,1 6-2016 0,-1-1-384 16,-1 5 0-16,0 0-192 0,-2 3 192 0,-1 2 0 16,-2 2 0-16,-1-2 0 0,-3-1 0 0,-3-1 0 15,-2-3 0-15,-3-1 0 0,0-5 0 0,-4-1 176 16,0-2-48-16,1-3 0 0,-2-3-128 0,3 0 0 15,0-7-192-15,-1-2 192 16,3-1-2224-16,1-8-320 0,2-2-64 0,3-7-16 0</inkml:trace>
  <inkml:trace contextRef="#ctx0" brushRef="#br2" timeOffset="161444.63">22679 19118 24879 0,'0'0'2208'0,"0"0"-1760"0,0 0-448 0,0 0 0 15,0 0 2176-15,0 0 368 0,0 0 64 0,9-4 16 0,0-1-2256 0,3 1-368 16,2 0-240-16,5 1 48 0,2 0 16 0,3-4 16 16,3 1 0-16,4 1 0 0,2-3 32 0,1 3 0 15,-1 3 0-15,1-2 0 0,-1 0 320 0,-1 4 80 16,0 0 16-16,0 4 0 0,-6-2-288 0,1 2 0 16,-6-1 0-16,-1 2 0 15,-1 1-1632-15,-1-2-224 0,-2 2-64 0</inkml:trace>
  <inkml:trace contextRef="#ctx0" brushRef="#br2" timeOffset="161791.79">24079 18743 30399 0,'0'0'2704'0,"0"0"-2160"0,0 0-544 0,0 0 0 15,0 0 1232-15,-1 11 144 0,1-11 32 0,-7 15 0 16,-2 8-1408-16,0 0-288 0,-1 1-48 0,-1 5-16 0,-3 6 352 0,-1 4-176 15,-3 7 176-15,-1 3-128 0,-2 9 128 0,0-1 0 16,-1 1 0-16,2 2 0 0,-2 1 0 0,1-5 0 16,0-1 0-16,4-3 0 15,0 1-512-15,3-6 0 0,1-7-16 16,4-6 0-16,3-7-1968 0,2-6-400 0,-2-3-80 16,6-18-16-16</inkml:trace>
  <inkml:trace contextRef="#ctx0" brushRef="#br2" timeOffset="162370.22">24366 18368 24191 0,'0'0'1072'0,"0"0"208"0,0 0-1024 0,0 0-256 0,0 0 0 0,9 3 0 0,1 5 320 0,0-2 16 15,2-2 0-15,2 4 0 0,1-3-336 0,3-1 0 16,1 1 0-16,3 1 128 0,-1-1 64 0,3 3 0 16,3 1 16-16,1-2 0 0,0 4 320 0,0-3 64 15,0 5 16-15,0 1 0 0,0 0 160 0,0 4 16 16,-3 5 16-16,-1 7 0 0,-1 5-288 0,0 4-48 0,0 3-16 16,-1 8 0-16,-5 2-32 0,0 4-16 0,-2 3 0 15,-3 6 0-15,-3 5-16 0,-6 3 0 0,-3 2 0 16,-3-2 0-16,-6 0-128 0,-4-2-48 0,-2-1 0 0,-4 2 0 15,-7 2-16-15,-2 0-16 0,-4 1 0 0,-10-4 0 32,-10 0-1568-32,-10-2-304 0</inkml:trace>
  <inkml:trace contextRef="#ctx0" brushRef="#br3" timeOffset="181382.76">26056 9888 18431 0,'-12'-7'1632'0,"1"2"-1312"0,-2 1-320 0,4 1 0 16,0-1 768-16,3 2 64 0,6 2 32 0,0 0 0 15,0 0-32-15,0 0-16 0,0 0 0 0,0 0 0 16,0 0-176-16,0 0-16 0,0 0-16 0,0 0 0 16,11-1-288-16,2 1-64 0,5 0-16 0,0 0 0 15,3 0 32-15,5 0 16 0,2 0 0 0,6 1 0 0,3 1 48 0,2 0 16 16,3 2 0-16,1-3 0 0,2-2 144 0,3 1 16 16,3-2 16-16,4 4 0 0,2 0-32 0,4 1-16 15,4-2 0-15,-1 1 0 0,-6 1-80 0,0 2-16 16,1-2 0-16,-1 0 0 0,2 2-144 0,2 4-48 15,4-1 0-15,-1 1 0 0,-1-4-192 0,-2 1 0 16,-1 1 0-16,0-2 0 0,-3 0 0 0,3 2 0 16,3-1 0-16,-1-3 0 0,2 1 0 0,-4 1 0 15,-2-2 0-15,-1 1 0 0,3-4 128 0,2 2-128 16,-1 2 0-16,0 1 144 0,3-1-144 0,-4-2 0 0,-4 0 144 16,0-1-144-16,-2-1 0 0,1 3 0 0,0-1 0 15,0 3 128-15,2 0-128 0,-1-1 144 0,-1 1-144 0,-2-1 160 16,-5-5-160-16,0 1 0 0,-1 2 0 0,2 2 0 15,-3 5 0-15,2 0 0 0,3-2 0 0,0 0 0 16,1-3 0-16,-4-3 0 0,-1-1 0 0,1 0 0 16,-4 1 0-16,4 2 0 0,-2 1 0 0,4-1 128 15,-2-1-128-15,3 0 0 0,3-1 0 0,-2 2 0 16,-2-2 0-16,0 2 0 0,-3 2 144 0,1-3-144 16,0 1 0-16,1-2 144 0,-2 3-144 0,2 0 0 15,2 1 128-15,-1-1-128 0,-2-3 0 0,-2 0 0 16,-4-2 0-16,-1 1 0 0,0-3 128 0,2 1-128 15,-1 2 0-15,1 0 0 0,2 0 0 0,1 0 0 0,0 0 128 16,0 0-128-16,-1-4 144 0,-2 2-144 16,-2-1 192-16,0 0-64 0,-1 2-128 0,0 0 192 0,-2-2-64 15,-1 2 0-15,-1 0-128 0,1-3 192 0,2 1-192 0,-2 0 0 16,-1-2 128-16,-3-2-128 0,-1 3 0 0,-3 1 0 16,-2 0 0-16,0-3 0 0,-2-2 128 0,-1 2-128 15,-1-1 0-15,1 4 0 0,-3 0 128 16,0 2-128-16,0-1 0 0,-1 1 0 0,-3 0 128 0,2 0-128 15,-2 1 0-15,1 0 0 0,2 0 0 0,0 0 0 16,0-3 0-16,0 3 0 0,2 0 0 0,-1 0 0 16,-2 0 0-16,2 0 0 0,0-1 0 0,-1 1 0 15,-1 1 0-15,-1-1 0 0,0 3 0 0,0-3 0 16,-1 0 0-16,0 0 0 0,0 3 128 0,-7-1-128 0,-2-1 0 16,2-1 0-16,2 1 128 0,1 1-128 0,1-1 0 15,1 0 0-15,-1 0 144 0,13 2-144 0,-3 1 128 16,-1-3-128-16,-1-1 0 0,-1 0 0 0,-4 0 128 0,2 0-128 15,2-1 0-15,-4-3 0 0,-6 0 0 0,1 2 0 16,0 0 0-16,-2 1 0 0,-11 1 0 0,10 0 0 16,-10 0 128-16,0 0-128 0,10-4 128 0,-10 4-128 15,0 0 0-15,0 0 0 0,0 0 0 0,0 0 0 16,0 0 0-16,0 0 0 0,0 0 0 0,0 0 0 16,0 0-128-16,0 0 128 0,-14 1 0 0,-1 1 0 15,-1-4-128-15,-2 1 128 0,-2 0-160 0,-3 0 160 16,0 1-144-16,-3 0 144 0,-4-3-128 0,-2 3 128 15,-4-1-128-15,15 0 128 0,-5-2-128 0,-3 1 128 16,-3-1 0-16,-4 2-128 0,-8-1 128 0,-4 1 0 16,-2-3 0-16,-49-2-128 0,9 3 128 0,5 1 0 15,2 1-128-15,-2-1 128 0,-4 2-128 0,3-1 128 0,-1-3 0 0,1 4-128 16,2 4 128-16,-6-3 0 0,-6-2 0 0,1-1 0 16,2 2 0-16,0 3 0 0,-1 2-128 0,-1-2 128 15,0-3-128-15,2 0 128 0,-1 0-192 0,1 3 64 16,-1-1 0-16,0 2 0 0,-7-2 128 0,5 1-192 15,1 0 192-15,-3-1-192 0,-5-2 192 0,1 0-160 16,0-1 160-16,2 2-160 0,0 3 160 0,-3 0 0 16,-4-4 0-16,3 1-128 0,2-2 128 0,-2-2 0 15,-3 2 0-15,0 0 0 0,-1-1 0 0,5 2 0 16,4 3 0-16,0-3 0 0,2-5 0 0,4 2 0 16,7-1 0-16,6 3 0 0,1 2 0 0,0 1 0 15,-2-2 0-15,1-2 0 0,1 0 0 0,4-2 0 16,3 2 0-16,-2-1 0 0,-4 3 0 0,-1 0 0 0,1-3 0 15,-1 3 0-15,4-1 0 0,4 1 0 0,1 1 0 0,0 2 0 16,-3-3 0-16,5-1 0 0,3-1 0 16,4 2 0-16,4-1 0 0,2 1 0 0,7 0 0 15,2 0-128-15,1 0 128 0,2-1-128 16,1-2 128-16,3 0-128 0,2 0 128 0,5-1-208 0,2 2 80 16,3-2 128-16,2-4 0 0,2 3 0 15,2 1 0-15,4 2 0 0,-1 0 0 0,3 0 0 0,-1-1 0 16,5 0 0-16,-1-1 0 0,4 1 0 0,0-2 0 0,8 5 0 15,0 0 0-15,0 0 0 0,0 0 0 0,0 0 0 16,0 0 0-16,0 0 0 0,6-7 0 0,4 3 0 16,2 0 0-16,2 0 0 0,4 2 0 0,3-1 0 0,6 0 0 15,6 2 0-15,3 1 0 0,2-1 0 16,5 1 0-16,3 0 0 0,1 0 128 0,1 0-128 16,3-3 0-16,4 1 0 0,3-2 144 0,8 3-144 0,5-1 0 15,3 0 144-15,1-3-144 0,1-2 0 0,3 4 160 0,4 0-160 16,1 1 128-16,2 0-128 0,1 0 0 0,-5 2 128 15,1 1-128-15,1 2 0 0,2-2 128 0,3 3-128 16,0-1 0-16,1 3 128 0,1-3-128 0,3 1 0 16,2 1 0-16,1 2 0 0,-3-4 0 0,1 4 0 15,2 0 128-15,3-3-128 0,4 0 0 0,-2 1 0 16,-7 0 144-16,0-1-144 0,4 2 0 0,1 2 0 16,3-3 0-16,-5 0 0 0,-1-2 0 0,0 1 0 15,3-2 0-15,-5 1 0 0,-4 0 128 0,-3 3-128 0,-1 0 160 16,-1-2-160-16,0 2 0 0,1 2 0 0,-3-3 0 0,-2 0 0 15,1 1 0-15,1 1 0 0,1 4 0 16,-1-6 0-16,-1-1 0 0,-3 0 0 0,-4 1 0 16,-1-1 0-16,0 3 0 0,0 1 0 0,0-6 0 0,-4 1 0 15,-6-2 0-15,-3 0 0 0,-3 2 0 0,-2 1 0 16,-2-2 0-16,-1 1 0 0,1-2 0 0,-2 2 0 16,-1-1 0-16,-2-2 0 0,-3-1 0 0,-1 2 0 15,-2 2 0-15,1 1 0 0,-2-3 0 0,-2 1 0 16,-1 1 0-16,2 1 0 0,-2 0 0 0,-2-1 0 15,0-3 0-15,-6 0 0 0,-2 2 0 0,-2-2 0 16,-4 0-128-16,-2 0 128 0,-2 0 0 0,-1-2 0 16,-3-1 0-16,-1 0 0 0,-2 1 0 0,1 0 0 15,-6 1 0-15,3 1 0 0,-11 0 0 0,10 0 0 0,-3-3 0 16,-7 3 0-16,0 0 0 0,0 0 0 0,0 0 0 0,0 0 0 16,7-6 0-16,-7 6 0 0,0 0-128 0,0 0 128 15,-3-9 0-15,3 9 0 0,-9-2-240 0,-1-1 64 16,0-1 16-16,-4 2 0 0,-4-2-32 0,-2 1-16 15,-3 3 0-15,-5 0 0 0,-4 0-64 0,-7 0-16 16,-3 0 0-16,-3 0 0 0,0-1 96 0,-5 1 32 16,-3-2 0-16,-6-1 0 0,-3 1-32 0,-8 0-16 15,-8 0 0-15,-4-3 0 0,-6-4 48 0,-1 1 16 16,0 2 0-16,-9-3 0 0,-8 0 144 0,-1-4 0 0,3 2-144 16,-6 2 144-16,-4-1 0 0,-1 1 0 15,1-4 0-15,1 5 0 0,-3 0 0 0,1 1 0 16,-4-3 0-16,4 5 0 0,3 0 0 0,-4 0 0 0,-6 0 0 15,5 2 0-15,5-1 0 0,-3-2 0 0,-6 1 0 0,4 2 0 16,4 1-144-16,3 1 144 0,-1-1-192 0,0-2 192 16,-1-1-208-16,4 3 64 0,3 1 16 0,-3-1 0 15,-2 1-80-15,5-1-16 0,7-2 0 0,4 2 0 16,1 1 224-16,5 0-176 0,4 0 176 0,8-1-160 16,5 1 160-16,5 1 0 0,7 0 0 0,2-1 0 15,1 1 0-15,-1-1 0 0,-3-1 128 0,4 0-128 16,4-3 128-16,3 1-128 0,2 0 160 0,1 1-160 15,3 0 192-15,1-1-64 0,1-1-128 0,2 1 192 16,-1-4-192-16,-2 1 144 0,0-1-144 0,3-2 128 16,1 4-128-16,2-5 0 0,1 4 144 0,-1-2-144 15,4 4 896-15,2-4 96 0,-1 0 32 0,2-4 0 16,-1 1-1648 0,3 1-320-16,1 0-64 0,0 3-16 0,-2-2 832 0,2 3 192 0,2-2 0 0,1 2 0 15,0 1 0-15,3 0 0 0,2 0 0 0,2 4 0 0,0-3 0 0,4-2 0 16,2 2 0-16,-1 3 0 0,11 2 0 15,-7-3 0-15,7 3 0 0,0 0 0 0,0 0 0 0,0 0 0 16,0 0 0-16,0 0-144 0,0 0 144 0,0 0-208 16,0 0 80-16,0 0 128 0,0 0-192 0,0 0 192 15,0 0-160-15,1 8 160 0,-1-8-128 0,13 9 128 16,2-3 0-16,4-1-144 0,4 5 144 0,4-2 0 16,4 4 128-16,4-5-128 0,2 3 192 0,2-2-16 15,4 0-16-15,7-2 0 0,7 4-160 0,9-4 192 16,7-3-192-16,5 1 192 0,1-2-192 0,5 2 0 0,4-4 0 15,6-1 128-15,5-2-128 0,-1 2 0 0,-5 0 0 0,1 0 128 16,2-1-128-16,6 1 0 16,5-2 0-16,1 2 0 0,-3-4 0 0,7 0 0 0,6 1 0 0,-2 2 0 15,-3 0 0-15,5 2 0 0,3 2 0 0,-1 0 0 16,-1 1 0-16,-1 1 0 0,2 3 0 16,-2 0 0-16,-2 1 0 0,-3 0 0 0,-5 3 128 0,4-2-128 15,0 3 0-15,-7 1 0 0,-7-2 128 0,1 0-128 16,3 1 0-16,0-2 0 0,-2 1 0 0,-1 0 0 15,-3-1 0-15,0 1 0 0,2-2 0 0,-4 3 128 16,-2-5-128-16,-2 3 128 0,-2 1-128 0,-1 0 128 16,2-2 48-16,-4 0 0 0,-3-4 0 0,-3 4 0 15,-3 0-16-15,-1 1 0 0,-3-3 0 0,2 4 0 16,0-4-160-16,-6-2 0 0,-5-5 0 0,-6 4 128 0,-4 0-128 0,-2-1 192 16,-5-1-192-16,-4 1 192 0,-3-1-192 15,-2 2 128-15,-3 0-128 0,-2-2 128 0,-1 1 64 16,-3 1 0-16,-3 2 0 0,-3-2 0 0,-1-3-192 0,-3 3 0 15,-4 2 0-15,0 1 128 0,-4-1-336 16,-2 4-80-16,-2-2-16 0,-2 3 0 16,-1-2-1712-16,-3 1-352 0,-4 2-64 0,-3-2 0 15</inkml:trace>
  <inkml:trace contextRef="#ctx0" brushRef="#br3" timeOffset="186220.33">25353 9956 14735 0,'0'0'1312'0,"-3"-9"-1056"16,-2-1-256-16,4 2 0 0,1 8 1536 0,2-6 256 0,2-2 64 15,4 4 0-15,2-1-1360 0,4-1-272 0,2-1-48 0,5 2-16 16,3-5-16-16,4 4 0 0,1-4 0 0,4 3 0 15,3-2-16-15,2 3 0 0,1 0 0 0,2-1 0 16,-2 2 0-16,-1 3 0 0,-2-6 0 0,1 3 0 16,1 1 320-16,1-1 48 0,2-1 16 0,2 1 0 15,3 2-32-15,4-1 0 0,0-1 0 16,4 1 0-16,-1 2-64 0,-1-2-16 0,-3-1 0 0,3 2 0 16,1 1-16-16,3-1 0 0,3 1 0 15,0-1 0-15,4 1-64 0,-2-2 0 0,-5 3-16 0,1-1 0 16,-3 1-80-16,4 1-16 0,-1 0 0 0,4 0 0 15,2 1-64-15,1 2-16 0,0 1 0 0,-3-2 0 16,-2 1-128-16,2-2 0 0,2 2 144 0,1-1-144 16,2 4 0-16,1-3 0 0,-1 0 0 0,-3-2 0 15,-2 0 0-15,2 0 128 0,0 1-128 0,4-1 0 0,0-1 0 16,0-1 0-16,2-2 0 0,-3 2 0 0,-8-3 0 16,3-1 0-16,1 1 0 0,2 2 128 0,0-1-128 15,0 0 192-15,4 1-64 0,-6 1 0 0,-3-2 0 0,0 3 0 16,1-1 0-16,4 1 0 0,-2 0-128 0,3 0 144 15,1 0-144-15,-3 1 160 0,-3 2-160 0,0-1 0 16,-3-1 0-16,3-1 128 0,-1 0-128 0,4 0 0 16,0 0 0-16,0 2 0 0,-1-2 0 0,-1-2 0 15,-3 4 128-15,1-2-128 0,-1 0 0 0,2 0 0 16,0 0 144-16,0 0-144 0,-1 1 0 0,-1-1 0 16,-6 3 0-16,-2-1 0 0,1-1 144 0,0 2 16 15,-1-1 0-15,1 1 0 0,-1 0 32 0,1-1 16 16,0 2 0-16,-1-2 0 0,-3 2 0 0,-3-1 0 0,-2-1 0 0,1 0 0 15,2 1-16-15,-1 1-16 0,1-2 0 0,1 1 0 16,1 0-176-16,1-1 128 0,-1-2-128 16,-1 2 128-16,-3-2-128 0,-2 0 0 0,-2-2 0 15,-1 2 0-15,-1-1 0 0,-3 0 128 0,-1-2-128 0,-2 2 0 16,-2-1 0-16,-3 0 128 0,-2 2-128 0,0 0 0 16,-1 0 0-16,-2 2 0 0,0 0 128 0,-1 1-128 15,-1 0 0-15,1 1 0 0,-1 4 0 0,1-2 0 16,-1 3-336-16,-3 1-48 0,-2 2-16 0</inkml:trace>
  <inkml:trace contextRef="#ctx0" brushRef="#br3" timeOffset="190211.41">25340 855 12031 0,'-8'-9'528'0,"8"9"112"0,-6-4-512 0,6 4-128 0,-6-10 0 0,0 4 0 15,3-5 240-15,0 4 16 0,2-3 0 0,1 10 0 16,-3-9 192-16,3 0 32 0,0 9 16 0,3-8 0 15,-3 8-48-15,1-10-16 0,0 4 0 0,-1 6 0 16,0 0-176-16,0 0-16 0,7-8-16 0,-2 2 0 16,0-2 288-16,-5 8 64 0,0 0 16 0,5-10 0 15,0 2-16-15,-1-2-16 0,-2 2 0 0,-2 8 0 16,3-7-48-16,-3 7-16 0,1-8 0 0,0 1 0 16,-1 7 160-16,0 0 48 0,2-7 0 0,-2 7 0 15,0 0 32-15,0 0 16 0,0 0 0 0,0 0 0 16,0 0-304-16,0 0-48 0,-4 18-16 0,1 0 0 15,-3 0-16-15,0 6-16 0,-2 4 0 0,0 1 0 16,1 4-208-16,-1 5-144 0,-2 5 192 0,-1 1-192 0,-3 3 128 16,-2 5-128-16,-1 0 0 0,-4 4 0 0,0 2 0 15,-4 6 0-15,-1-3 128 0,-1 5-128 0,0 1 0 0,2 2 0 16,0 2 0-16,0 0 0 0,1 0 0 0,3-1 0 16,-1-1 0-16,3-5 0 0,1-7 0 0,2-3 0 15,0-4 0-15,1-3 0 0,1 0 192 0,1 1-192 16,2-2 192-16,0-3-192 0,-1-3 304 0,3-5-48 15,-4-2-16-15,3-2 0 0,-1-3 80 0,1-3 0 16,-4-1 16-16,2-2 0 0,1-2-128 0,-1 2-16 16,1-2-16-16,0-2 0 0,-2-4-176 0,1 1 0 15,1 1 144-15,-1 0-144 0,4-1 0 0,-1-1 0 0,1 2 0 16,0-2 128-16,3 0-128 0,0-4 0 16,1 1 0-16,2 2 0 0,-2-6 0 0,4 5 0 15,-1-2 0-15,2 0 0 0,-1-10 0 0,0 0 0 0,5 12 0 16,2-6 0-16,-1 0 0 0,7 3 0 0,-1-5 0 0,1 0 0 15,2-2 0-15,3 2 0 0,2-1 0 0,2-1 0 16,0 0 0-16,1-1 128 0,2-1-128 0,0 1 0 16,1-1 0-16,2-1 0 0,1-2 0 0,2 2 128 15,4 0-128-15,-1 0 0 0,3-1 0 0,3 2 0 16,2-1 0-16,0 1 128 0,-4 0-128 0,0 1 0 16,-3 1 0-16,-3 1 0 0,0 1 0 0,0 1 0 15,0 3 0-15,-1-2 0 0,4 4 0 0,-2-2 0 16,1 2 0-16,-1-2 0 0,0 3 0 0,-1-2 0 15,-3 1 0-15,-1-2 0 0,-1-2 0 0,-3-1 0 0,-1-2 0 16,-4 1 0-16,-4 1 0 0,-1 0 0 0,-2-4 0 0,-2 2 0 16,-10-3 0-16,10 1 128 0,-10-1-128 15,0 0 0-15,0 0 128 0,0 0-128 0,0 0 128 0,0 0-128 16,0 0 160-16,0 0-160 0,8-6 176 0,-3-5-176 16,-3 1 192-16,-1-4-192 0,-1-2 192 15,2-3-64-15,0-2 0 0,-2-5-128 0,0-2 160 16,0-4-160-16,0 1 128 0,-2-5-128 0,0-6 0 0,1-5 0 15,1 1 128-15,0-5-128 0,0-4 0 0,3-4 0 16,-1-1 0-16,2-1 0 0,0-5 0 0,0 4 0 16,2-1 0-16,2 2 0 0,-1-4 0 0,2 1 0 15,0 0 0-15,1 0 0 0,0 5 0 0,1 0 0 0,-4 1 144 16,1 3-144-16,-1 3 0 0,1 0 128 0,0-1-128 0,-2 3 0 16,-1 0 0-16,2 6 0 0,-4 3 0 15,5 2 128-15,-2-2-128 0,-2 2 0 0,4 3 0 0,-1-1 0 16,1 2 0-16,0 0 0 0,-1 4 0 0,1-1 0 15,-2 1-192-15,1 7 64 0,1 1 0 0,1 0 0 16,-1 1 0-16,0 2 0 0,1 3 0 0,-1 0 0 16,-2 4 128-16,0 2-160 0,0-2 160 0,-3 3-160 15,-1 2 160-15,-2 8 0 0,-1-5 0 0,0-3 0 16,1 8 0-16,1-7 0 0,-2 0 0 0,1 7 0 16,0 0 0-16,0 0 0 0,0 0 0 0,0 0 0 15,0 0 0-15,-7-4 0 0,1 0 0 0,6 4 0 16,-6-3 0-16,6 3 0 0,0 0 0 0,0 0 0 15,-9-1 0-15,9 1 0 0,-9 0 0 0,0 0 0 16,-1-1 0-16,-2 0 128 0,0-1-128 0,-5 0 128 0,-2 4 0 16,-4 0 0-16,-3 0 0 0,-4-1 0 0,0-1 16 15,-2 0 16-15,-4 0 0 0,-4 2 0 0,-5-1 32 16,-3 0 16-16,-5 0 0 0,0 1 0 0,1-1-64 16,1 4-16-16,2 1 0 0,4 2 0 0,2 2-128 0,-4 4 0 15,-1-1 0-15,-2 2 0 16,1 0-1280-16,-1 2-192 0,2 1-48 0,5 2 0 0</inkml:trace>
  <inkml:trace contextRef="#ctx0" brushRef="#br3" timeOffset="195403.55">9793 13061 17503 0,'-9'-4'1552'0,"0"-4"-1232"0,1 2-320 0,2 2 0 0,0 0 1456 0,6 4 224 15,0 0 48-15,0 0 16 0,-4-8-1104 0,4 8-208 16,0-7-48-16,0 7-16 0,0 0-368 0,6-10 144 16,2 1-144-16,1 2 0 0,0 1 0 0,3 3 0 15,2-5 0-15,2 2 0 0,1-1 128 0,0-2-128 16,4 4 0-16,4-1 0 0,-1 0 256 0,1 1-48 15,2 2-16-15,0-1 0 0,-2 0 288 0,2 3 48 16,-2-1 16-16,3 0 0 0,3 2 80 0,0 0 16 16,2 2 0-16,-1 0 0 0,-3-2-208 0,2 1-48 15,1 1 0-15,-2 0 0 0,-2-1-192 0,-1-1-64 0,0-1 0 16,-5 1 0-16,1 0-128 0,-4 0 0 0,-2-2 0 0,-4 2 0 16,-3-2 128-16,-10 2-128 15,0 0 0-15,0 0 128 0,0 0 64 0,0 0 0 0,0 0 0 0,0 0 0 16,0 0 64-16,0 0 0 0,-10 0 16 0,-3 0 0 15,-7 2-80-15,-7 0 0 0,-6 1-16 0,-1-1 0 16,-1 1-48-16,0 1 0 0,-1-1 0 0,0 4 0 16,1-5 0-16,2 0 0 0,1 0 0 0,3 1 0 15,2-1-128-15,4 1 0 0,2-3 0 0,0 1 128 16,2 2-128-16,3-2 0 0,2 0 0 0,1-2 128 16,2 1-128-16,2 0 0 0,9 0 0 0,0 0 0 15,0 0-176-15,0 0 176 0,0 0-128 0,0 0 128 16,0 0 0-16,14 5 0 0,3 1 0 0,2 1-128 15,1-4 128-15,2 1 0 0,4 0-144 0,2 1 144 16,1-2 0-16,3 1 0 0,1-2 0 0,1 2 0 0,2 1 0 0,1-2 0 16,1-2 0-16,-1 1 0 0,-1 1 0 0,-1-3 0 15,-2-1 0-15,-5-2 0 0,-5 1 0 0,-4 0 0 16,-4 0 0-16,-4 0 0 0,-11 2 0 0,0 0 128 16,0 0-128-16,0 0 0 0,0 0 192 0,0 0-64 15,0 0 0-15,0 0 0 0,-8 0-128 0,-6 2 128 16,-8 0-128-16,-7 1 128 0,-8 1-128 0,-4 1 0 15,-2 0 0-15,0-1 0 0,1 3 0 0,0 1 0 16,1-4 0-16,4 1 0 0,2 2 0 0,3-3 0 16,3 1 0-16,2 2 0 0,3-2 0 0,1-3 0 15,3 2 0-15,3 0 0 0,3 1 0 0,5-3 0 16,9-2 0-16,0 0 0 0,0 0-192 0,0 0 192 16,5 6-192-16,7-1 192 0,4-2-192 0,5 0 192 0,0 0-160 15,5 0 160-15,-1-4 0 0,4 0 0 0,2 0 0 16,1 1 0-16,-1 0 0 0,2 0 0 0,-2-4 128 0,-2 2-128 15,2 1 256-15,-2-1-48 0,-1 0-16 0,-1 1 0 16,-5 1-192-16,-1-1 176 0,-3-2-176 0,-4 5 160 16,-3-2-160-16,0 1-272 0,-11-1 64 15,0 0-10576-15,0 0-2112 0</inkml:trace>
  <inkml:trace contextRef="#ctx0" brushRef="#br3" timeOffset="196656.67">15800 14877 9839 0,'0'0'432'0,"0"0"96"0,0 0-528 0,0 0 0 16,0 0 0-16,5-10 0 0,-1 4-160 0,-4 6-144 16,6-12-16-16,1 7-16 15,-7 5-256-15,10-7-48 0,-4-1-16 0,-6 8 0 16,8-6 64-16,-8 6 16 0,7-8 0 0,-7 8 0 0,0 0 864 0,0 0 176 16,8-6 48-16,-8 6 0 0,0 0 576 0,0 0 112 0,0 0 16 0,0 0 16 15,0 0-288-15,0 0-64 0,0 0-16 0,0 0 0 16,0 0-32-16,0 0-16 0,1 7 0 0,-1-7 0 15,0 0 64-15,0 0 16 0,-2 12 0 0,-1-6 0 16,3-6 0-16,0 0 0 0,-5 11 0 0,5-11 0 16,-2 9-416-16,2-9-80 0,-5 11-16 0,5-11 0 15,-4 11-96-15,4-11-32 0,-2 11 0 0,1 1 0 16,1-12 0-16,3 13 0 0,-1-3 0 0,5 2 0 16,-1-1 64-16,5 0 16 0,0-1 0 0,3-2 0 15,2 3 48-15,3-3 0 0,3 2 0 0,2-2 0 16,1 3 112-16,3-1 16 0,5 4 16 0,4-2 0 15,3-6 32-15,4 2 0 0,4-2 0 0,1-1 0 16,-2 3-48-16,2-3 0 0,2-1 0 0,3 1 0 16,-2 0-128-16,6-1-16 0,4-2-16 0,2 1 0 15,2-2-96-15,-2-1 0 0,-3 0-16 0,1 0 0 16,0 0-112-16,3 0 0 0,1 1-128 0,4-1 192 0,1 0-32 16,-2 0-16-16,-3-1 0 0,-1 0 0 0,0-1-16 0,1 1-128 15,2 0 192-15,2 0-64 0,0-2 16 0,-1-1 0 16,-4 2 0-16,-2-2 0 0,2-1 16 0,0 1 0 15,4-1 0-15,-1 0 0 0,0 2-160 0,-2 1 192 16,-2-7-192-16,-1 5 192 0,0 2-192 0,1 0 0 16,-1 0 144-16,1-1-144 0,0-1 0 0,-5 3 0 15,-5 0 0-15,-2 1 128 0,1-1-128 0,-1 2 0 16,-2 1 0-16,-1 2 0 0,1-4 0 0,0 0 0 16,-3-1 0-16,-3-2 0 0,-7 7 0 0,0-3 0 0,-4-1 0 15,-1 0 128-15,-4 0 0 0,0 0 16 0,-3 0 0 16,-1 0 0-16,0 0 32 0,-5 0 0 0,-1 0 0 15,-1 0 0-15,-2 0-176 0,0 0 192 0,0 0-192 0,-1 2 192 16,-1 0-192-16,-1 0 128 0,-2-1-128 16,-1-1 128-16,0 0-128 0,-9 0 160 0,0 0-160 0,10 1 160 15,-10-1-32-15,0 0-128 0,0 0 192 0,0 0-64 16,0 0-128-16,0 0 192 0,0 0-192 0,0 0 192 16,0 0-192-16,0 0 0 0,0 0 144 0,0 0-144 15,0 0 128-15,0 0-128 0,0 0 160 0,0 0-160 16,0 0 128-16,0 0-128 0,0 0 0 0,0 0 144 15,0 0 0-15,0 0 0 0,0 0 0 0,0 0 0 16,0 0-144-16,0 0 0 0,0 0-192 0,0 0 192 16,0 0-256-16,-9 3 80 0,9-3 16 0,-12 2 0 15,-2 2-1760 1,3-1-336-16,-2-1-80 0</inkml:trace>
  <inkml:trace contextRef="#ctx0" brushRef="#br3" timeOffset="198585.64">13545 18412 2751 0,'0'0'256'0,"0"0"-256"0,0 0 0 0,-10-2 0 15,-2-4 2784-15,2 3 512 0,1-4 96 0,2 3 32 16,-2-1-2224-16,3 3-448 0,-3-4-96 0,1 2-16 0,-1 0-32 0,0 1-16 16,0 0 0-16,-1-4 0 0,0 5-208 0,-1 0-64 15,-1 2 0-15,-1 2 0 0,1-2 32 0,-1 1 0 16,0 1 0-16,1 2 0 0,-2 0 96 0,1-1 0 15,1 0 16-15,2 0 0 0,0 0 48 0,1 2 0 16,0-3 0-16,9-2 0 0,-9 4-16 0,0 1 0 16,3 1 0-16,6-6 0 0,-9 7-288 0,9-7-48 15,-6 10-16-15,6-10 0 0,-4 9 0 0,4-9 0 16,0 0 0-16,1 11 0 0,-1-11 64 0,7 9 16 16,-7-9 0-16,12 10 0 0,1-3 112 0,2 0 32 15,2-2 0-15,2 0 0 0,1 2-64 0,3-3-16 16,3-2 0-16,0-1 0 0,2 2-96 0,4 0 0 0,1-1-16 15,5-2 0-15,4 3 0 0,1-1 0 0,1-1 0 16,-5-1 0-16,0-1-176 0,2 0 128 16,-2 0-128-16,5-2 128 0,-2 1-128 0,0 0 0 15,0 1 144-15,0 1-144 0,-1-3 0 0,1 2 128 0,-1 1-128 0,-2 0 0 16,-5 1 0-16,-4 1 0 0,-2 0 0 0,-5 0 0 16,-2 0 0-16,-1 3 0 0,-3 0 0 0,-1 2 0 15,-4-1 0-15,0-2 0 0,-2 0 0 16,-10-4 0-16,0 0 0 0,0 0 128 0,8 8-128 0,-8-8 0 15,0 0 160-15,0 0-32 0,0 0-128 0,-9 7 192 16,-2-2 32-16,-2-3 0 0,-3 2 0 0,-2-6 0 16,-2 0-32-16,-1 1 0 0,-5 0 0 0,-4-2 0 15,-5 0-192-15,-3 3 128 0,-5-3-128 0,0 3 0 16,-2-1 128-16,-1-1-128 0,1-1 0 0,-2-1 0 16,0 0 0-16,0 2 128 0,0-2-128 0,-2-1 0 15,-2 1 0-15,2 0 144 0,2 1-144 0,5 0 128 0,4-1-128 0,5 3 0 16,2-1 0-16,4 2-176 0,3-1 176 15,3 1 0-15,2 0 0 0,1 0 0 0,1-1 0 0,5 2 0 16,0 0 0-16,3 2-128 0,9-3 128 0,-9 4 0 16,9-4-144-16,0 0 144 0,0 0-224 0,0 0 32 15,0 0 0-15,8 6 0 0,3 0 192 0,6 1 0 16,3-3 0-16,6-2 0 0,3 2 0 0,4 0 0 16,3-3 0-16,6 1 0 0,5-4 0 0,1 2 0 15,5-1 0-15,-2-1 160 0,-1 1-160 0,2 0 128 16,1 0-128-16,1-1 128 0,-2 0-128 0,2 1 0 15,4-2 144-15,-3 0-144 0,0-2 0 0,-7 2 144 0,-4 0-144 16,-5 0 0-16,-2 1 128 0,-5-2-128 0,-4 0 0 16,-4 2 0-16,-3-1 160 0,-3 3-160 0,-5 0 128 0,-3-1-128 15,-10 1 192-15,0 0-32 0,0 0-16 0,0 0 0 16,0 0 0-16,0 0 0 0,-11 1 0 0,-3-1 0 16,-5 0-16-16,-4 0-128 0,-6 0 192 0,-1 4-64 15,-4-3-128-15,-7 2 0 0,-4 2 0 0,-6-1 0 16,-7-2 0-16,1 2 0 0,0 0 0 15,-1 0 0-15,-2 0 0 0,-1-2 0 0,-3 3 0 0,-2-1 0 16,-4 1 0-16,8-1 0 0,5 1 0 0,8 1 0 16,8-1 0-16,6-1 0 0,6 1 0 0,6 2 0 15,5-4 144-15,6 1-144 0,1 0 160 0,11-4-160 16,-6 9 0-16,6-9-256 0,0 0 16 0,0 0 16 16,4 14-96-16,6-4-32 0,3 2 0 0,2-6 0 15,3 0-240-15,0-1-48 0,4-2-16 16,5-2-9456-16,2-3-1904 0</inkml:trace>
  <inkml:trace contextRef="#ctx0" brushRef="#br3" timeOffset="200263.81">18251 20532 1839 0,'-18'-5'0'0,"7"3"160"0,-1-3-160 16,-1 1 0-16,-1 0 0 0,0 1 0 0,0-2 896 0,0 1 128 16,1 1 48-16,-3 0 0 0,2-2-1072 0,2-3-400 15,-2 3 16-15,1 2 0 0,0-5 384 0,0 2-128 16,2 0 128-16,0-1 0 0,-2 0 560 0,3-1 192 16,0 0 32-16,1 2 16 0,0-5-320 0,-1 5-64 15,-1-4-16-15,2-2 0 0,-2 4 240 0,1-3 64 16,-2 4 0-16,2-5 0 0,-5 5 0 0,2-5 0 15,1 2 0-15,-1-1 0 0,-5 3-128 0,2-1 0 16,-1 4-16-16,3-3 0 0,3 1-352 0,-1 3-64 16,-1-2-16-16,1 1 0 0,0 2-128 0,2 2 0 0,0-3-192 15,1-1 192-15,0 1 0 0,0 0 0 0,-1-1 0 16,0-4 0-16,1 3 0 0,0-4 0 0,0 0 0 0,-1-2 0 16,-1 4 0-16,0 0 0 0,0 0 0 0,1-1 0 15,-2 3 144-15,2-2 0 16,0 3 0-16,-3 1 0 0,2 2 112 0,1-1 0 0,1 2 16 0,0 1 0 15,0-3 48-15,0 3 0 0,9 0 0 0,-9 3 0 16,2-3 368-16,7 0 80 0,-8 2 0 0,8-2 16 16,-8 3 0-16,8-3 0 0,0 0 0 0,0 0 0 15,0 0-128-15,0 0-16 0,0 0-16 0,0 0 0 16,0 0-176-16,0 0-16 0,0 0-16 0,0 0 0 16,11 6 0-16,4 1 0 0,-1-2 0 0,2-3 0 15,3 2 48-15,3-1 16 0,2 0 0 0,3-1 0 16,1-1-16-16,4 0 0 0,3 0 0 0,7-1 0 0,3-1-80 15,3 1 0-15,4 1-16 0,-1-1 0 0,0-1-96 16,0 2-16-16,4-1 0 0,3 0 0 0,1-1-256 16,6 0 160-16,5 1-160 0,0-1 128 0,-4-1-128 15,2 2 0-15,0-3 0 0,1 0 0 0,1 2 0 16,1-2 0-16,4 2 0 0,-6-2 0 0,-5 2 0 0,0 0 0 16,0-3 0-16,0 3 128 0,2 0-128 0,2 1 160 15,0 2-160-15,0-2 160 0,-3 0 0 0,-2 4 0 16,-1-2 0-16,3 1 0 0,1-2-16 0,3 2 0 15,1 1 0-15,-3 1 0 0,-2-4-144 0,-1 1 0 16,1 1 0-16,1 1 128 0,1-2-128 0,2 0 0 0,1 3 0 16,-4-1 0-16,-3-2 0 0,1 2 0 0,-2 1 0 15,2 0 0-15,2-1 0 0,0 2 0 0,-1 3 0 16,1-1 0-16,-4 1 0 0,0 0 0 0,1 1 0 0,-1 2 0 16,1-1 0-16,5 3 0 0,6 0 0 0,-6-4 0 15,0 0 0-15,-2-2 0 0,0 2 0 0,-3-1 0 16,2-3 0-16,0-2 0 15,-1-3 0-15,-5 2 0 0,-3-1 0 0,-1 1 0 0,-2 0 128 0,1 0-128 16,-1 0 208-16,4-1 16 0,4 1 0 0,3-1 0 16,-3-1-32-16,-1 2-16 0,-5-2 0 0,6 2 0 15,-1-1-176-15,4 2 0 0,1 0 0 0,2 1 0 16,-2 0 0-16,-3-2 0 0,-5-5 0 0,3 2 0 16,-3 0 0-16,-1 0 0 0,0-1 0 0,1 0 0 15,0-3 0-15,-2-2 0 0,-4-1 0 0,-3 2 0 0,-2-2 0 16,-1 3 0-16,-4 1 0 0,1 1 0 0,2-1 0 15,-2 1 0-15,0 2 0 0,-1 0 0 0,4-2 0 0,-4 2 128 16,-3-1-128-16,-4 1 128 0,-2-1-128 0,-2 0 128 16,-3 1-128-16,0 0 128 0,-2 0-128 0,1 0 160 15,-1 0-160-15,3 0 160 0,-3-2-160 0,5 2 0 16,-1 0 0-16,0 0 128 0,-1 2-128 16,0-4 0-16,0 1 0 0,-1 0 0 0,-3 1 144 0,-1 0-144 15,-4-2 160-15,-3 1-160 0,0 0 208 0,-6 0-48 16,0-1-16-16,0 2 0 0,-10 0-16 0,0 0 0 15,9-2 0-15,-9 2 0 0,0 0-128 0,0 0 0 16,0 0-160-16,0 0 160 0,0 0-400 0,0 0 16 16,0 0 0-16,-10 7 0 15,-2-1-2112-15,-3-1-432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6:51:07.88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9597 4568 23039 0,'-6'-4'2048'16,"6"4"-1648"-16,0 0-400 0,0 0 0 0,-4-4 0 0,4 4-256 16,0 0 48-16,0 0 0 0,0 0 448 0,0 0 80 15,-7 8 32-15,4 6 0 0,-1 3-208 0,3 5-144 16,-3 6 192-16,0 4-192 0,0 6 144 0,0 6-144 15,-1 10 0-15,-1 4 144 0,0 6-144 0,-5 2 0 16,1 8 0-16,-3-1 0 0,-3 2 0 0,-2-6 0 16,0-11 0-16,2-8 0 0,-1-12 0 0,3-5 0 0,2-10 0 0,5-8 128 15,3-5 144-15,4-10 32 0,0 0 0 0,0 0 0 16,-2-14 976-16,2-10 192 0,4-4 32 0,2-6 16 16,2-5-752-16,2-6-160 0,1-3-32 0,6-2 0 15,-1-2-320-15,3-1-64 0,2-2 0 0,2 0-16 16,0-2-176-16,3 3 0 0,2 0 0 0,3 7 0 15,3 3 0-15,3 4 0 0,4 6 0 0,-1 2 0 16,3 6-160-16,3 5 160 0,-1 5 0 0,-2 4-144 16,-5 7 144-16,-2 5 0 0,-3 5 0 0,0 8 0 15,0 5 0-15,0 3 0 0,-1 7 0 0,-2 9 0 16,-2 8 0-16,-4 7-128 0,-1 6 128 0,-1 5 0 16,-2 0-128-16,-3-1 128 0,-3-7-128 0,-2-3 128 15,1-4 0-15,-3-4-128 0,-1-6 128 0,0-4 0 16,-3-2 0-16,-1-7 0 0,-2 2 0 0,-1-7 0 0,2-1 0 15,0-2-208-15,-1-3 80 0,2-3 128 16,0-1-1936-16,1 1-272 0,2-4-48 0</inkml:trace>
  <inkml:trace contextRef="#ctx0" brushRef="#br0" timeOffset="374.07">11454 4575 8287 0,'-14'-9'736'15,"0"4"-592"-15,0 4-144 0,1 4 0 0,1 0 4736 0,-4 9 896 0,-1 2 192 0,-4 9 48 16,-2 2-4416-16,-2 8-880 0,-3 5-192 0,1 9-16 16,-1 5-128-16,2 6-32 0,2 4 0 0,3 5 0 15,5 3-208-15,3-4 0 0,3-6-192 0,7-8 192 16,3-9-384-16,3-6 16 0,6-10 16 0,2-9 0 15,2-6 352-15,2-5-176 0,4-6 176 16,5-4-128-16,1-5 384 0,4-3 64 0,-1-5 32 0,2-3 0 16,-1-5 64-16,3-3 16 0,-1 0 0 0,-2-1 0 15,-5 0 128-15,-2 0 16 0,-4-3 16 0,-6 0 0 16,-2 2 160-16,-3 0 16 0,-5 3 16 0,-3 0 0 16,-4 4-112-16,-5-1-32 0,-4-1 0 0,-4 2 0 15,-2 2-352-15,-2 2-80 0,-1 2-16 0,0 4 0 16,3 2-464-16,2 0-112 0,3 3 0 0,3 0-16 15,6 3-2544-15,6 4-512 16,0-15-112-16,8-4-16 0</inkml:trace>
  <inkml:trace contextRef="#ctx0" brushRef="#br0" timeOffset="708.26">12630 4515 32255 0,'-12'17'1424'0,"7"2"304"0,2 9-1392 16,0 6-336-16,0 6 0 0,1 3 0 0,-2 7 640 0,-1-2 48 16,-3-5 16-16,1-1 0 0,-3-8-64 0,-1-3-16 0,-1-3 0 0,2-5 0 15,1-4-336-15,1-4-64 0,0-5-16 0,5 0 0 16,3-10-384-16,0 0-80 0,0 0 0 0,0 0-16 16,0-11-32-16,3-1 0 0,5-4 0 0,5-7 0 15,2-4 32-15,5-2 0 0,4-1 0 0,2-2 0 16,-1-1 272-16,-1 2-192 0,3 5 192 0,0 1-160 15,3 5 160-15,1 7 224 0,-1 2-48 16,0 8-16-16,-1 3 192 0,-1 6 32 0,-1 6 16 0,-1 6 0 16,1 4-80-16,-3 6-32 0,-2 2 0 0,-2 7 0 15,-2 5-160-15,-7 4-128 0,-3 5 192 0,-4 3-192 16,-3 3 0-16,-2 2-176 0,-2-5 0 0,3-5 0 16,0-6-592-1,3-9-128-15,0-4-32 0,4-5 0 0,2-6-1904 16,5-6-384-16</inkml:trace>
  <inkml:trace contextRef="#ctx0" brushRef="#br0" timeOffset="1171.22">14212 5788 31327 0,'0'0'2784'0,"0"0"-2224"16,0 0-560-16,12-7 0 0,4-1 288 0,3-1-48 15,1-3-16-15,1-4 0 0,5-6 96 0,0-5 0 16,2-6 16-16,3-3 0 0,1-6-144 0,2-3-16 16,4-2-16-16,4-6 0 0,1-7-160 0,4-4-256 0,1-3 64 0,0-4 16 31,-3-8-208-31,1-2-32 0,1-7-16 0,0 0 0 0,-4-2 224 0,3 1 32 0,0 1 16 0,-2-1 0 15,-2 2 160-15,-2 7 0 0,-7 3 0 0,-2 9 0 16,-5 4 336-16,-6 11 0 0,-3 6 0 0,-5 6 0 16,-3 5 112-16,-4 6 0 0,-2 5 16 0,-3 3 0 15,-3 4-16-15,0 4 0 0,-4 5 0 0,-3 7 0 16,-4 7-256-16,-6 5-64 0,-7 8-128 0,-6 11 192 16,-6 7-192-16,-3 11-256 0,-3 14 48 0,-1 9 16 15,-1 7 64-15,2 11 128 0,-1 2-208 0,7 5 80 16,2 4 128-16,5-3-160 0,4 0 160 0,5-5-160 15,3-9 160-15,8 0-128 0,5-10 128 0,4-10-128 0,6-4 128 16,3-9 0-16,3-2 0 0,2-5 0 0,3-6 0 0,3-3-192 16,1-5 64-16,1-7 0 15,2-2-1104 1,5-3-224-16,0-6-32 0,2-1-12192 0</inkml:trace>
  <inkml:trace contextRef="#ctx0" brushRef="#br0" timeOffset="1376.99">16076 4673 33519 0,'0'0'1472'0,"0"0"320"0,2 14-1424 0,0 4-368 16,-2 5 0-16,-4 2 0 0,-2 6 400 0,-5 3 16 0,-4 3 0 0,1 5 0 15,-4 2 96-15,-3 6 32 0,-1 3 0 0,-2 3 0 16,0 0-544-16,-2 4 0 0,2 0-192 0,0-3 48 31,1-5-2000-31,5-10-400 0,2-7-80 0,4-9-10960 0</inkml:trace>
  <inkml:trace contextRef="#ctx0" brushRef="#br0" timeOffset="1750.86">16628 4734 30399 0,'0'0'1344'0,"-9"13"288"0,0 8-1312 16,-3 9-320-16,3 4 0 0,-2 4 0 0,0 0 624 0,-2 2 48 15,-1-2 16-15,0 1 0 0,1-2 192 0,-1-1 32 16,3-2 16-16,1-6 0 0,1-3-592 0,4-4-112 16,1-9-32-16,4-12 0 0,1 11-464 0,-1-11-112 15,0 0 0-15,15-9-16 16,3-7-128-16,1-9-32 0,5-9 0 0,2-4 0 15,3-3-16-15,1-4-16 0,4 2 0 0,1-1 0 16,3-5 432-16,0 2 160 0,1 5 0 0,-3 6-144 0,-3 4 352 0,-2 9 80 16,-3 0 16-16,-1 9 0 0,-3 3 400 0,-1 8 96 15,-2 4 16-15,-3 7 0 0,-3 3-384 0,1 6-80 16,-4 6-16-16,-3 7 0 0,0 5-336 0,-4 3 0 16,-4 4 0-16,-2 5 128 0,-1 1-384 0,-3 5-80 15,-3 2-16-15,-1-3 0 16,0-5-336-16,1-1-64 0,3-7-16 0,3-3 0 15,2-11-224-15,5-3-48 0,1-8-16 0,4-1 0 16,3-4-1312-16,4-4-272 0</inkml:trace>
  <inkml:trace contextRef="#ctx0" brushRef="#br0" timeOffset="2151.07">18220 4901 27647 0,'0'0'2448'0,"16"3"-1952"15,4 1-496-15,3 0 0 0,6-1 144 0,4-5-144 16,4-1 128-16,0-5-128 0,1-6 688 0,0-4 48 15,0-2 16-15,0-2 0 0,-2 1-400 0,-1-1-80 16,-4 0-16-16,-2-2 0 0,-3 1-256 0,-3 2-144 16,-4-1 16-16,-5 3 0 0,-6-3 0 0,-4 6 0 15,-4 2 0-15,-6 0 0 0,-5 5 128 0,-7 0 0 16,-6 7 0-16,-4 4 128 0,-5 7 160 0,-6 2 32 16,-4 5 16-16,-3 5 0 0,-1 6-16 0,0 1 0 0,-2 5 0 0,0 3 0 15,2 3-80-15,7 3-32 0,5-3 0 16,5 1 0-16,3-2-208 0,6-1-192 0,4-4 48 0,6-3 0 31,3 0-256-31,7-5-48 0,3-1-16 0,6-1 0 16,5-5-240-16,2-5-64 0,5-2 0 0,7 0 0 15,5-7-1856-15,8-2-384 0</inkml:trace>
  <inkml:trace contextRef="#ctx0" brushRef="#br0" timeOffset="2542.98">19934 4665 28559 0,'-12'-12'1264'0,"5"4"272"0,-2 3-1232 0,-3 3-304 0,-3-1 0 0,-3 3 0 0,-3 1 400 0,-3 1 32 16,-3 0 0-16,-4 4 0 0,-2 5 48 0,-4 4 16 16,-3 1 0-16,-6 6 0 0,2 5-368 0,-4 6-128 15,0 4 0-15,5 3 144 0,0-2-144 0,6-2 0 16,6-2-192-16,7-3 192 31,5-3-512-31,8-7 32 0,4-3 0 0,6-4 0 0,1-14 80 0,10 6 16 0,4-6 0 0,7-2 0 0,4-7 528 0,7-5 112 16,3-2 32-16,4-5 0 0,0-3 160 0,2-3 48 15,-1-2 0-15,1 1 0 0,0-4 240 0,-2 3 48 16,-1 1 16-16,-2 2 0 0,-3 3 16 0,-1 5 0 16,-3 3 0-16,-4 4 0 0,-4 3-464 0,-4 5-96 15,-5 4 0-15,1 3-16 0,-3 4-240 0,-3 1 128 0,-2 5-128 16,3 5 0-16,-2 2 0 0,1 6 0 0,-2-2 0 0,0 5 0 15,0 1-224-15,1-3 64 0,3 0 16 0,1-4 0 32,1-1-368-32,1-5-64 0,2-3 0 0,2-1-16 15,0-2 0-15,4-5 0 0,2 0 0 0,3-3 0 16,2-7-1968-16,0 0-400 0</inkml:trace>
  <inkml:trace contextRef="#ctx0" brushRef="#br0" timeOffset="2902.47">21186 4252 31327 0,'0'0'2784'0,"-7"18"-2224"0,0 8-560 0,0 2 0 0,1 5 320 0,-1 3-64 15,0 4 0-15,3 2 0 0,-3-3 320 0,2 3 48 16,0 1 16-16,-1-2 0 0,-1 0-368 0,2-3-64 16,2-3-16-16,1-4 0 0,0-3-192 0,2-6 144 15,3-5-144-15,1-1 128 0,0-9 32 0,-4-7 0 16,8 7 0-16,4-11 0 0,1-4 336 0,3-8 64 16,4-3 16-16,5-4 0 0,0-5-96 0,4-3-16 0,3-1 0 15,4-3 0-15,1-5-256 0,4 2-48 0,6 1-16 16,1 4 0-16,0 7 32 0,1-1 0 15,1 5 0-15,2 2 0 0,0 4 112 0,-1 3 32 0,1 5 0 0,2 6 0 16,0 0-160-16,2 1-32 0,-4 1 0 0,2 3 0 31,-1-1-896-31,-1 3-192 0,0 2-48 0,2-1-16912 0</inkml:trace>
  <inkml:trace contextRef="#ctx0" brushRef="#br0" timeOffset="3895.82">7418 7459 14735 0,'0'0'1312'0,"0"0"-1056"16,0 0-256-16,0 0 0 0,8-10 3680 0,-8 10 672 0,8-5 144 0,-8 5 32 15,0 0-3344-15,0 0-672 0,0 0-128 0,0 0-16 16,0 0 112-16,0 0 32 0,-12 6 0 0,-2 6 0 16,-2 2-512-16,-7 4 0 0,-7 2 0 0,-4 0 0 15,-5-1-400-15,-1 4 16 0,1 6 16 0,1 2 0 16,3-2 0-16,5 2 0 0,5 0 0 0,2-3 0 16,5 0 368-16,1-2-176 0,6 2 176 0,3-3-128 15,3 4 128-15,5-3-160 0,7 2 160 0,1-1-160 16,5 1 160-16,6 2 0 0,4 1 0 0,3 2 128 15,2 0 96-15,2 2 32 0,1 2 0 0,0-1 0 16,0-3 64-16,-2 1 0 0,-1 2 16 0,-4-3 0 16,-5 0-16-16,-4-3 0 0,-4-2 0 0,-5-5 0 15,-3-1 128-15,-6-1 32 0,-6 1 0 0,-6-2 0 16,-7-2 96-16,-7 1 32 0,-7 0 0 0,-4 0 0 16,-3 0-336-16,-6-1-64 0,-3-3-16 0,-1 2 0 15,-3-3-192-15,-1-5 0 0,-4-2 128 0,0-3-128 0,-2-4 0 16,6-4-128-16,4-3 128 0,2-1-208 15,4-3-160-15,6-2-16 0,6 0-16 0,5-1 0 16,6 0-432-16,10 2-64 0,4 1-32 16,6 0-9504-16,7 2-1920 0</inkml:trace>
  <inkml:trace contextRef="#ctx0" brushRef="#br0" timeOffset="4205.53">8120 8071 30287 0,'0'0'1344'0,"0"15"272"0,0 0-1296 0,-1 7-320 0,-1 3 0 15,1 6 0-15,0 2 432 0,0-3 16 0,-2 0 0 0,1 4 0 16,-2 5-48-16,2 4 0 0,2-2 0 0,3 5 0 16,2-3-208-16,3 0-64 0,3-3 0 0,3-9 0 15,-1-3-256-15,3-3-64 0,6-8-16 0,3-5 0 16,5-7 208-16,5-6 128 0,1-6 0 0,3-8-128 15,-1-5 672-15,-1-8 32 0,0-4 0 0,-5-4 0 16,-3-2 112-16,-4 1 16 0,-3 1 16 0,-3-4 0 16,-2 1 48-16,-8 1 16 0,-3-2 0 0,-6 5 0 15,-4 0-256-15,-9 4-48 0,-3-1-16 0,-3 8 0 16,-4-1-288-16,-2 9-64 0,-6-1-16 0,-2 6 0 16,-6-1-448-16,-2 6-96 0,0 4 0 0,3 2-16 15,2 2-2368-15,9 1-480 16</inkml:trace>
  <inkml:trace contextRef="#ctx0" brushRef="#br0" timeOffset="4844.18">11487 7454 19343 0,'-18'-15'848'0,"8"5"192"0,-3 1-832 0,3 1-208 0,4 6 0 0,6 2 0 0,-9 14 3680 0,0 4 688 15,0 3 144-15,0 6 32 0,-1 2-3680 0,-1 8-736 16,-3 7-128-16,0 5 0 0,-1 4 0 0,-2 7 0 16,0 1 0-16,2-3 0 0,0-3-288 0,2-9 32 15,4-11 16-15,2-5 0 0,-1-9 112 0,6-9 128 16,2-12-208-16,0 0 80 0,0 0 320 0,2-12 64 16,2-7 0-16,2-6 16 0,4-5 176 0,3-5 48 15,4-7 0-15,0 1 0 0,1 2-320 0,5-2-176 16,0-3 192-16,5 3-192 0,1 4 128 0,2 5-128 15,-1 9 0-15,1 6 0 0,-2 3 0 0,-1 9 128 16,-3 3-128-16,0 7 0 0,-5 6 192 0,-1 10-192 0,-1 7 192 0,-2 8-192 16,-2 3 0-16,-2 7 0 0,-2 5 0 15,-3 5-192-15,0 6-80 0,-2 4-16 0,-1 3 0 0,0-2 0 32,-1-6-288-32,2-4-48 0,3-7-16 0,2-8 0 15,3-10 96-15,2-6 16 0,3-8 0 0,1-3 0 16,4-6-176-16,4-5-16 0,4-7-16 0,6-5-12896 0</inkml:trace>
  <inkml:trace contextRef="#ctx0" brushRef="#br0" timeOffset="5202.93">12393 7853 14735 0,'0'0'640'0,"-5"5"160"0,5-5-640 0,0 0-160 0,2 16 0 0,3-4 0 0,2-3 4208 0,6 0 800 16,5-4 176-16,3-5 16 0,6-5-3840 0,6-6-768 15,8-7-144-15,1-4-48 0,0-7-400 0,1-1 0 16,1-2 0-16,-2-3 0 16,0 0-384-16,-6 2-176 0,0-1-16 0,-6 3-16 15,-1 3 80-15,-5-2 0 0,-4-1 16 0,-5 6 0 0,-5-2 496 0,-4 5 0 16,-6 2 176-16,-3 2-48 0,-6 2 192 0,-5 6 64 15,-7 3 0-15,-3 8 0 0,-6 7-128 0,-6 5 0 16,-3 8-16-16,-2 6 0 0,-1 9-48 0,-2 4-16 16,-4 6 0-16,5 5 0 0,-1 5-176 0,4-1 0 0,5-1 0 15,7 0 128-15,4-2-400 0,10-5-96 0,4-5-16 0,7-3 0 32,6-6-288-32,5 0-64 0,8-7-16 0,8 0 0 15,8-4-2000-15,3-3-416 0</inkml:trace>
  <inkml:trace contextRef="#ctx0" brushRef="#br0" timeOffset="5555.12">13508 7865 30399 0,'0'0'2704'0,"0"0"-2160"0,15 2-544 0,7-2 0 0,6 0 704 16,4-2 48-16,2-3 0 0,3-3 0 0,0-5-128 0,2-2-32 16,5-1 0-16,-3-2 0 0,0-3-400 0,0 0-64 15,-4-1-128-15,-2-1 176 16,-2 3-496-16,-3 0-112 0,-6-2-16 0,-4 4 0 16,-5 0 64-16,-5 2 16 0,-4-1 0 0,-8 5 0 0,-5 2 368 0,-6 2 128 15,-4 3 0-15,-7 5 0 0,-6 6 80 0,-5 6 16 16,-3 3 0-16,-2 8 0 0,-2 6 80 0,0 4 16 15,0 3 0-15,1 3 0 0,7-1-128 0,-2 3 0 16,2 2-16-16,6-2 0 0,5-1-304 0,9-4-64 16,6-4-16-16,8-4 0 15,6-4-496-15,6-4-112 0,7-1-16 0,8-3 0 16,3-1-2176-16,4-8-448 0</inkml:trace>
  <inkml:trace contextRef="#ctx0" brushRef="#br0" timeOffset="5974.76">15237 7767 18431 0,'6'-4'1632'0,"2"-2"-1312"0,-2-1-320 0,-6 7 0 15,0 0 1856-15,-6-2 288 0,-5-1 64 0,-7 2 16 16,-6 2-1072-16,-6 2-224 0,-5 2-32 0,0 5-16 16,-4-1-544-16,0 6-96 0,-3 6-32 0,-2 4 0 15,0 2-208-15,-2 4 0 0,-1 8 0 0,-2-3 0 16,-4 1 0-16,5-1-128 0,6-1 128 0,4 1-208 15,5-4 208-15,8-2 0 0,4-4-160 0,9-3 160 16,3-6 0-16,6-3 0 0,3-14-144 0,10 9 144 0,7-6 144 0,2-8 96 16,8-4 16-16,6-6 0 0,6-7 352 15,7-5 80-15,6-6 16 0,0-7 0 0,1-4-288 0,0-6-48 16,2-4-16-16,1 0 0 0,0-2-176 16,2-5-48-16,-3 0 0 0,-1-4 0 0,-5-4-128 15,-2-5 0-15,-7-3 0 0,-3-1 128 0,-3-3 48 0,-3 1 0 16,-2-5 0-16,-5 6 0 0,0 0 128 0,-5 10 16 15,-4 8 16-15,-4 13 0 0,-5 10-48 0,-4 11-16 16,-2 10 0-16,-3 5 0 0,-4 10 256 0,-4 9 48 16,-3 12 16-16,-5 13 0 0,-7 10-464 0,-4 16-128 0,-3 15 0 15,-5 11 0-15,-2 12-128 0,-5 12-112 0,-6 12-16 16,0 6 0 0,1 1-672-16,7-1-144 0,7-2-16 0,11-13-16 15,3-13-592-15,14-13-112 0,5-10-32 0,8-12 0 16,8-10-1296-16,8-15-256 0,20 1-48 0,12-24-16 0</inkml:trace>
  <inkml:trace contextRef="#ctx0" brushRef="#br0" timeOffset="6258.26">18290 6318 35935 0,'0'0'1600'0,"0"0"320"0,-6 10-1536 0,1 14-384 0,2 12 0 0,-2 10 0 0,-2 8 256 0,-4 8-32 16,0 8 0-16,-3 4 0 0,-4 9 32 0,-3 3 16 15,-5 11 0-15,-2 3 0 0,-2 11-272 0,-3 1-144 16,-2 2 16-16,0 3 0 15,-2-4-688-15,-3 0-128 0,-3-3-16 16,4-15-16-16,3-10-1776 0,4-13-368 0,4-14-64 16,6-16-4880-16,4-9-992 0</inkml:trace>
  <inkml:trace contextRef="#ctx0" brushRef="#br0" timeOffset="6642.34">17578 7700 22111 0,'0'0'1968'0,"0"0"-1584"16,0 0-384-16,11-2 0 0,3 0 2480 0,3 0 400 0,4-1 96 0,5-5 16 16,5-1-1968-16,4-6-400 0,5-2-80 0,3 0-16 15,-1-3-96-15,1 0-32 0,0-4 0 0,1 1 0 16,-4 1-272-16,2 3-128 0,-4 2 0 0,-2 4 128 16,-4 7-128-16,-4 3 0 0,-3 3 0 0,-2 5 0 15,-4 7 0-15,-2 2 0 0,-5 7 0 0,0 3 0 16,-3 8-128-16,-3 4 128 0,-2 3 0 0,0 4 0 15,-2 3 0-15,5 0-144 0,3-2 144 0,2-6 0 0,5-5 0 16,6-2 0-16,4-8 0 0,3-5 0 0,4-6 0 16,5-5 0-16,4-5 0 0,4-4 144 0,2-3 112 0,5-9 0 15,3-4 16-15,0-5 0 0,0-5-112 16,-6 1-32-16,-6-2 0 0,-8 1 0 0,-4-1 144 0,-7-2 32 16,-7 2 0-16,-6 1 0 0,-5-2 464 0,-7 3 112 15,-5-1 16-15,-6 6 0 0,-4 3-384 0,-5 4-64 16,-5 0 0-16,-4 7-16 0,-5 2-432 0,-7 6 0 15,-5 6 0-15,0-1 0 16,-2 3-1344-16,6 2-320 0,6 3-48 0,6-4-10144 16,7 2-2032-16</inkml:trace>
  <inkml:trace contextRef="#ctx0" brushRef="#br0" timeOffset="7107.02">20796 6945 30575 0,'0'0'1344'0,"0"0"304"0,0 0-1328 0,-4 12-320 0,0 5 0 0,-2 4 0 0,2 6 544 0,-4 5 32 16,1 3 16-16,-2 5 0 0,0 3 144 0,1 0 32 15,2 3 0-15,1-3 0 0,2 3-384 0,2-3-80 16,1 0-16-16,2-2 0 0,2-3-288 0,3-7 0 15,3-7 0-15,2-6 0 0,4-6 160 0,3-4-160 16,1-5 128-16,6-6-128 0,3-5 464 0,4-4 16 16,4-6 0-16,0 0 0 0,-1-9 96 0,-1 1 32 15,-5-2 0-15,1 0 0 0,-6-7-32 0,-1 2 0 16,-2-2 0-16,-3-2 0 0,-1 0-96 0,0-4-32 16,-3-1 0-16,1 2 0 0,-2 0-448 0,-1 4 0 0,-3 0 0 15,3 2-160 1,-3 1-1440-16,0 3-304 0,-1 4-48 0,0 0-15696 0</inkml:trace>
  <inkml:trace contextRef="#ctx0" brushRef="#br0" timeOffset="7455.46">22365 6676 27647 0,'-3'-14'1216'0,"0"4"256"0,-2-4-1168 0,0 1-304 0,0 7 0 0,0 1 0 16,-5 4 2880-16,-1 1 528 0,-1 0 112 0,-6 4 0 16,-5-1-2768-16,-4 5-560 0,-6 5-192 0,-4 5 0 15,-3 4-240 1,-1 4-144-16,-1-2-48 0,5 4 0 0,4-1-688 0,8 1-144 0,4-6-16 16,6 3-16-16,5 1-384 0,6-4-80 0,4-2-16 0,5 2 0 15,5 1 1264-15,6 0 240 0,4 1 48 0,3 4 16 0,2 0 624 16,1 3 128-16,-1 3 32 0,-1 0 0 0,-2 3-48 0,-2-2 0 15,-2-2 0-15,-1 0 0 0,-5-3 48 0,0 0 16 16,-3-1 0-16,-4-2 0 0,-1 2-16 0,-4-6-16 16,-2-2 0-16,-2-1 0 0,-3-5-144 0,-5-1-32 15,-3 1 0-15,-4-6 0 0,-4-1-112 0,-3-4-16 16,-6-6-16-16,-4-1 0 0,-2-6-240 0,2 0 0 16,1-4 0-16,-1-2 0 15,4-3-1360-15,3-2-368 0,4-2-80 0,3-3-13088 0</inkml:trace>
  <inkml:trace contextRef="#ctx0" brushRef="#br0" timeOffset="7781.92">22917 7078 32255 0,'13'-8'2864'0,"-2"6"-2288"0,3-2-576 0,9-1 0 15,9 1 1616-15,3 0 224 0,4-2 32 0,0-6 16 16,2-5-1280-16,1-4-256 0,0 0-48 0,-2-3-16 16,1-3-160-16,-4-2-128 0,-3 1 144 0,-2-3-144 15,-4-1-192-15,-4 1-128 0,-2-5-16 0,-6-1-16 0,-4-1 112 16,-6 0 32-16,-4 1 0 0,-5 3 0 0,-7 2 352 16,-4 7 80-16,-4 0 16 0,-5 8 0 0,-6 1 96 15,-4 6 32-15,-6 8 0 0,-3 3 0 0,-2 10-112 0,-4 5-32 16,-7 6 0-16,-1 4 0 0,0 6-96 15,0 3-128-15,5 3 176 0,6 8-176 0,3-1 0 0,7 5 0 16,6 3-160-16,8 1 160 16,5 2-576-16,10 3 16 0,6-1 0 0,9 2 0 15,6 2-1744-15,7 0-336 0,4-3-80 16</inkml:trace>
  <inkml:trace contextRef="#ctx0" brushRef="#br0" timeOffset="8360.56">6235 11009 35007 0,'-27'-1'3120'0,"12"1"-2496"0,0 0-496 0,3 5-128 15,6 2 1152-15,-3 4 192 0,0 4 64 0,1 9 0 16,3 4-816-16,0 8-144 0,-1 7-48 0,-2 5 0 16,1 11-176-16,-2 7-32 0,1 10-16 0,2 4 0 15,1 7-352-15,-2 8-64 0,0 7-16 0,-1 2 0 32,0 2-416-32,2-7-96 0,0-3 0 0,-2-5-16 15,1-9-432-15,-1-11-96 0,2-11-16 0,-1-13 0 16,3-5 320-16,1-14 64 0,-1-9 16 0,1-5 0 15,3-14 288-15,0 0 64 0,0 0 16 0,-1-23-8080 0,1-10-1600 0</inkml:trace>
  <inkml:trace contextRef="#ctx0" brushRef="#br0" timeOffset="9000.19">5490 11217 16575 0,'0'0'1472'0,"-6"-6"-1168"16,1-2-304-16,3 0 0 0,6-3 3424 0,4-2 624 15,4-1 128-15,6-6 32 0,4-3-2736 0,7-5-560 16,7-5-96-16,6-6-32 0,10-5-352 0,1 0-80 16,-1-5-16-16,3 2 0 0,3 1-336 0,2-2 0 15,0 4 0-15,2-2 128 0,2 3-128 0,-5 1-208 16,-5 5 48-16,-7 6 16 0,-6 7-160 0,-5 9-16 16,-3 9-16-16,-2 7 0 0,-4 12 336 0,-2 8-144 15,-2 10 144-15,-1 11 0 0,-5 12 0 0,1 15 0 16,-3 6 0-16,-2 14 0 0,-4 11 0 0,-3 2 0 15,-2 2 0-15,-4-1 0 0,-1-5 0 0,-2-10 0 16,2-9 0-16,1-13 0 0,0-7 240 0,1-12 96 0,6-5 32 0,0-9 0 16,4-6 16-16,4-7 16 0,3-6 0 0,3-3 0 15,5-10-208-15,2-7-32 0,3-5-16 0,2-8 0 16,3-10-144-16,0-1 0 0,6-4 0 0,-1 1 0 16,3-1-320-16,0 0 64 0,-1 1 16 0,4 4 0 15,2 6 32-15,-2 6 0 0,-3 6 0 16,-3 6 0-16,-5 5 208 0,-2 10 0 0,-1 5 0 0,-3 5 0 15,-2 2 0-15,-1 5 0 0,-2 1 0 0,2 5 0 16,-4 0-128-16,0 2 128 0,-1 2 0 0,-3 0-144 16,2 1-144-16,0-6-32 0,-2-7 0 0,1-6 0 15,-2-6 192-15,2-7 128 0,0-6-192 0,3-5 192 16,3-6 0-16,2-7 272 0,-5-2-16 0,2-4-16 16,0-7-16-16,1-1 0 0,2-2 0 0,0 2 0 0,0-3-224 15,0 3 128-15,-2 3-128 0,2 5 0 0,-1 3 144 16,0 6-144-16,-1 4 128 0,1 8-128 0,0 8 0 15,-2 4 0-15,-1 4 0 0,-2 3 0 0,-2 6 0 0,-1 1 0 16,-1 1 0-16,-1 4 0 0,-5 1 0 0,0-2 0 16,-1-1 0-16,2-1 0 0,0-3 256 0,1-1 0 15,0-7 16-15,3-2 0 0,1-6 448 0,3-4 96 16,2-4 16-16,2-4 0 0,3-4-192 0,4 0-48 16,-1-4 0-16,5 0 0 0,5-1-368 0,-1 5-80 15,2 0-16-15,-2 6 0 0,-3 4-128 0,-1 6-272 16,3 6 64-16,0 5 16 15,3 9-512-15,1 4-80 16,3 5-32-16,4 4-11024 0,2 5-2224 0</inkml:trace>
  <inkml:trace contextRef="#ctx0" brushRef="#br0" timeOffset="9430.41">11398 10465 35935 0,'3'-17'1600'0,"2"4"320"0,2-4-1536 0,7 2-384 0,7 0 0 0,7 1 0 16,3 1-384-16,1 4-160 0,3-2-32 0,-2 4 0 0,0 2 832 0,2 5 176 16,2 7 16-16,0 2 16 0,0 5-320 0,-2 3-144 15,-1 13 128-15,-5 5-128 0,-5 7-192 0,-8 6-112 16,-5 6-16-16,-11 6-16 0,-13 8 0 0,-6 9 0 16,-9 10 0-16,-8 3 0 0,-4 1 64 0,-7-4 16 15,-3 1 0-15,-8-5 0 0,-6-3 768 0,2-6 176 16,2-8 16-16,7-10 16 0,5-6 720 0,10-9 144 15,7-7 16-15,5-2 16 0,5-10-656 0,7-4-128 16,3-10-16-16,6 1-16 0,5-9-800 0,0 0 0 0,5 7-192 0,6-1 48 31,3-5-416-31,5-2-80 0,6-3 0 0,4 2-16 16,4-2-368-16,7 0-80 0,7-6-16 0,0 1 0 16,2-4-1280-16,0 4-256 0,-4-3-48 0</inkml:trace>
  <inkml:trace contextRef="#ctx0" brushRef="#br0" timeOffset="9603.32">12780 11818 43071 0,'0'0'1920'0,"0"0"384"0,-9 0-1856 0,9 0-448 0,0 0 0 0,0 0 0 0,0 0 128 0,-5-9-128 15,1 0 0-15,3-2 144 16,2-6-960-16,3-2-192 0,1-1-32 0,3-5-11136 15,1 3-2224-15</inkml:trace>
  <inkml:trace contextRef="#ctx0" brushRef="#br0" timeOffset="9924.19">14012 9882 36863 0,'0'0'3264'0,"0"0"-2608"0,-4 14-528 0,4 8-128 16,0 9 832-16,0 7 144 0,2 6 32 0,0-1 0 16,-1 0-736-16,0 2-144 0,-1 0-128 0,1 2 192 15,1 4-64-15,0 1 0 0,2 2 0 0,1-2 0 16,1-4-128-16,2-1 0 15,5-1 0-15,2-8-176 0,3-5 16 0,2-5 0 0,2-3 0 16,3-7 0-16,2-5-160 0,1-5-16 0,2-8-16 16,1-5 0-1,2-6-384-15,1-6-80 0,2-2-16 0,-1-4 0 16,1-3-2688-16,-2 0-528 0,11-22-112 0,-6 3-32 0</inkml:trace>
  <inkml:trace contextRef="#ctx0" brushRef="#br0" timeOffset="10090.37">15006 9873 40031 0,'0'0'1776'0,"-5"11"352"0,-1 12-1696 0,3 8-432 15,-4 8 0-15,0 5 0 0,0 6 496 0,-2 5 16 16,-1 5 0-16,-1 6 0 0,-3 5 96 0,0 7 32 16,-3 11 0-16,1 7 0 0,-2 3-512 0,-1 8-128 15,-1 7 0-15,-3-2 0 16,-3-4-2048-16,1 0-464 0,-1-1-112 0</inkml:trace>
  <inkml:trace contextRef="#ctx0" brushRef="#br0" timeOffset="10318.46">15494 11684 22111 0,'0'0'976'0,"0"0"208"15,0 0-944-15,0 0-240 0,0 0 0 0,0 0 0 0,0 0 6192 0,7-5 1184 0,2-2 240 0,-1 0 64 32,0-4-6992-32,3 1-1392 0,0-6-288 0,1 0-48 0,-1-2-1904 0,1-1-384 15</inkml:trace>
  <inkml:trace contextRef="#ctx0" brushRef="#br0" timeOffset="10981.49">16652 10273 23951 0,'0'0'2128'0,"10"-8"-1696"0,0-9-432 0,8-2 0 15,7-4 2752-15,7 0 480 0,6 2 96 0,3-7 0 16,0 0-2752-16,2-5-576 0,5-2 0 0,3 4-192 0,5-1 192 15,2 5 192-15,6 3-48 0,1 7 0 0,-2 6-144 0,-2 5 0 16,-4 3-192-16,-3 6 192 0,-5 4 0 0,-4 7 0 16,-4 8 0-16,-3 7 0 0,-4 4 0 0,-3 6 0 15,-3 2 0-15,-7 9 0 0,-7 2 0 0,-6 9 0 16,-8 7 0-16,-9 7 0 0,-10 7-256 0,-7 2-48 16,-7 3 0-16,-5 0 0 0,-5-2 64 0,-4-6 16 15,-3-8 0-15,-3-5 0 0,-4-7 912 0,-3-6 176 16,-1-2 32-16,5-4 16 0,0-8-192 0,9-3-32 15,3-4-16-15,5-8 0 0,5-6-448 0,7-3-96 16,6-6 0-16,4-3-128 0,7-5 0 0,10-1 0 16,0 0 0-16,0 0-144 0,0 0-176 0,19-3-16 0,7-1-16 0,7 2 0 15,6 1 128-15,9 1 32 16,7-1 0-16,7 1 0 0,8 0 464 0,3 0 112 0,2-1 0 16,0-2 16-16,4 1-32 0,4-2-16 0,6-3 0 0,-2 1 0 15,-7-3-352-15,-4 0 0 0,-5 3 0 0,1-6 128 31,-3 2-2000-31,-2 1-400 0,-1-2-80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6:51:28.17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8973 2821 27647 0,'-5'-6'2448'0,"-2"1"-1952"0,1-2-496 0,6 7 0 15,-6-5-704-15,6 5-256 0,0 0-32 0,0 0-16 0,-9-1 1232 0,9 1 240 16,-9 9 48-16,0 2 16 0,0 5-400 0,0 1-128 16,-2 6 0-16,-1 8 0 0,-2 4 0 0,-1 7 0 15,-1 9 0-15,-2 5 0 0,0 5 144 0,-1 1-144 16,-1 6 0-16,-1 2 144 0,0 0-144 0,0 1 0 15,-3 0 144-15,3 1-144 0,-1 2 0 0,0-1 0 16,1-4 0-16,2-4 128 0,1-5-128 0,3-8 0 16,1-6 0-16,3-7 0 0,3-4 192 0,2-5 0 15,1-1 16-15,2-7 0 0,1-3 112 0,1-2 32 16,1-2 0-16,0-4 0 0,0 1 16 0,1-2 0 16,-1-10 0-16,0 0 0 0,5 7-176 0,-5-7-16 15,8 6-16-15,2-1 0 0,2-4-160 0,2 0 128 0,6 0-128 0,4 1 128 16,3-2-128-16,5 2 0 15,2 2 0-15,7 2 0 0,6 0 0 0,5 1 0 0,2 1 0 0,1-3 0 16,-2 0 0-16,2 3 0 0,2-3 0 0,4 5 0 16,4-3 0-16,5 4 0 15,5-5 0-15,-1 5 0 0,-3 0 0 0,-1 3 0 0,5 1 0 0,2 1 0 16,5 3 0-16,-1 0 0 0,-1 1 0 0,2-1 0 16,0 0 0-16,2 0 0 0,5-1 0 0,-1-1 0 15,-2-1 0-15,1-1 0 0,-2-5 0 0,5 0 0 16,4 2 0-16,-2-5 0 0,-6 1 0 0,2-1 0 15,-2-3 0-15,6 1 208 0,3 2-48 0,0-5-16 16,-4 0-144-16,0-2 160 0,1 0-160 0,3-3 160 16,5 0-160-16,-3 0 0 0,-5-1 0 0,-2 1 128 15,3 1-128-15,-2 2 0 0,3 0 0 0,-5 2 0 16,-5 2 0-16,-1 1 0 0,-2-1 0 0,3-1 0 0,5 0 0 0,-7 1 128 16,-5 0-128-16,-4-1 0 0,1-1 0 15,-3 1 0-15,1 2 0 0,0-3 0 0,0-2 0 0,-2 0 0 16,-9 0 128-16,0 0-128 0,-1 0 0 0,1 0 0 15,-2-1 0-15,2 1 0 0,1 4 0 0,-2-3 0 16,-7-2 0-16,-1 1 0 0,-3 0 0 0,-2 1 0 16,-4-1 0-16,-1 3 0 0,-4-1 0 0,1 1 0 15,-1 1 0-15,-2 1 0 0,-3-2 128 0,-2 0-128 16,-4 1 0-16,-1 3 128 0,-4 0 0 0,-2 0-128 16,-1 1 192-16,-3-3-64 0,0 0-128 0,-1 3 160 15,0-3-160-15,-2 0 160 0,1-1-160 0,-1 0 0 16,-2-2 0-16,-1-1 128 0,-1 2-128 0,-9-3 0 15,0 0 0-15,10-1 128 0,-10 1-128 0,10-3 0 0,-10 3 0 0,8-11 128 16,-3-1 96-16,-2-2 16 0,1-2 0 0,-2-2 0 16,1-2-48-16,-1-5-16 0,2 0 0 0,-1-4 0 15,3-6-176-15,0-3 0 0,3-4 144 0,0 0-144 16,1-3 0-16,2-2 128 0,-2 0-128 0,1-5 0 16,2-2 0-16,1 1 0 0,-1-1 0 0,1-2 0 15,0-1 0-15,0 0 0 0,0 2 0 0,0-2 0 16,0-1 0-16,0-1 0 0,-2 2 0 0,1 0 0 15,0 1-192-15,-2 3 64 0,-1 2 0 0,2 4 0 16,-2 0 128-16,0 3-192 0,-1-1 192 0,0 1-192 16,0-3 192-16,1 7 0 0,-1-2 0 0,0 1-128 15,-2-1 128-15,1 2 0 0,0 3-144 0,-2 1 144 0,-1 4 0 16,0-1 0-16,0 0-144 0,0 0 144 0,-1 3 0 16,0 4 0-16,-2 0-128 0,0 1 128 0,-1 4 0 15,-1 3-128-15,-1 3 128 0,-1 1 0 0,0 5 0 16,-2 1 0-16,4 8 0 0,-5-5 0 0,5 5-144 15,-9-2 144-15,0 2 0 0,2 0-144 0,-4 0 144 0,1 0 0 16,-2 2-144-16,-1 2 144 0,-2-2 0 0,-2 2 0 16,-2 0 0-16,-3-3 0 0,-2 2 0 0,-1-1 0 15,-2 0 0-15,-1 0 0 0,-1 2 0 0,-2-1 0 16,-2-2 0-16,-1 0 0 0,-2 2 128 0,-2-1-128 16,-1 2 0-16,-4 1 128 0,-4-1-128 0,-7 0 0 15,-5 1 144-15,-1 2-144 0,1-3 0 0,1 1 0 16,-6 2 0-16,1-2 0 0,-2 2 0 0,-5 1 0 0,-5-4 0 15,-1 0 128-15,2-4-128 0,0 2 0 0,1 5 0 16,-5-2 0-16,-5-1 0 0,-1-2 0 0,1-2 0 0,0 0 0 16,2 1 0-16,-6 2 0 0,-4-3 0 0,-3 0 0 15,-2-3 0-15,0 6 0 0,-2-3 0 16,-6 2 0-16,-7 1 0 0,3-1 0 0,1 2 0 0,-2 3 0 16,-4-1 0-16,1-2 0 0,1-2 0 0,4 5 0 15,2 0 0-15,-2 0 0 0,-3-2 0 0,4 0 0 16,6 6 0-16,-3-2 0 0,-4 3 0 0,5-5 0 15,6 1 0-15,5-2 0 0,5 6 0 0,0-3 0 16,-3 1 0-16,7-3 0 0,7 2 0 0,7-2 0 16,5-1 0-16,10 2 0 0,6-5 0 0,5 4 0 15,5 0-976-15,5-1-272 16,6 0-48-16</inkml:trace>
  <inkml:trace contextRef="#ctx0" brushRef="#br0" timeOffset="1931.85">17463 2670 22111 0,'-4'-14'1968'0,"4"14"-1584"0,0 0-384 0,0 0 0 16,0 0 0-16,0 0-176 0,0 0 16 0,0 0 0 15,0 0 384-15,0 0 80 0,0 0 16 0,-3 11 0 16,0 2 80-16,0 7 32 0,-1 3 0 0,-1 4 0 16,-3 5-160-16,1 5-16 0,-3 2-16 0,0 7 0 15,-2 2 176-15,-1 2 32 0,-1 2 16 0,-1 6 0 16,0 3-80-16,-2 5-32 0,-2-1 0 0,-1 4 0 16,-3 2-160-16,-1 3-48 0,-2 1 0 0,0 0 0 15,2-3-144-15,1-1 0 0,1-7 144 0,3-4-144 0,1-10 304 0,3-3-16 16,1-6 0-16,3-5 0 0,0-4 48 15,3-3 16-15,0-4 0 0,2-2 0 0,0 0-160 0,3-4-16 16,0-2-16-16,2-2 0 0,2-2-32 0,2-2 0 16,-1-5 0-16,-2-6 0 0,8 8-128 0,2-4 0 15,0 0 144-15,2-2-144 0,0-2 0 0,2-1 0 16,3 0 0-16,3-1 0 0,2 0 0 0,4-1-128 16,5-4 128-16,3 0 0 0,6 2 0 0,3-4-128 15,0 2 128-15,2-4 0 0,-1 3 0 0,3-3 0 16,1 5 0-16,1-3 0 0,0 3 0 0,5-3 0 15,4 1 0-15,3 2 0 0,0-2 0 0,0 3 0 16,-2-1 0-16,-1 2 0 0,1 4 0 0,2 1 0 0,1 2 0 16,3-1 0-16,3 2 0 0,0 0 0 0,-2 5 0 15,0-3 0-15,3 2 0 0,2 1 0 0,3-2 0 0,-2 4 0 16,4-5 0-16,-3 3 0 0,-1-3 0 0,2 4 0 16,1 2 0-16,4 2 0 0,5-3 0 0,-3-2 0 15,-2 1 0-15,-3 0 0 0,0 4 0 0,3 0 0 16,2 2 0-16,-2-5 0 0,-4 1-144 0,-1 2 144 15,-4-1 0-15,1 0 0 0,0-1 0 0,3 0 0 16,1 0 0-16,-3-1 0 0,-2 1 0 0,-1-2 0 16,-2 3 0-16,1 1 0 0,0-3 0 0,2 2 0 15,0 1 0-15,-2-2 0 0,-5-1 0 0,-1 1 0 16,-2-2 192-16,0 2-32 0,0-1-16 0,3-3 0 16,1 1-144-16,-3-3 128 0,-3 1-128 0,-2 1 128 0,1-1-128 15,-3 0 0-15,0-2 144 0,4 2-144 16,-1 3 0-16,0-4 0 0,-1 2 0 0,-3-3 128 0,-4-1-128 15,-2 2 0-15,-3 2 0 0,1-2 0 0,-2 4 0 0,0-2 0 16,0 3 0-16,-1-2 0 0,-2 2 0 0,-2 0 0 16,-1-5 0-16,-3 2 0 0,-2 0 0 0,-4-2 0 15,-2 2 0-15,0-2 0 0,-3 0 0 0,-2 2 0 16,0-4 0-16,0 2 0 0,-2 0 0 0,0 0 128 16,-1-3-128-16,-1 2 0 0,-2 0 0 0,-1-1 144 15,-3 0-144-15,1-1 0 0,-2-1 208 0,-10-2-64 16,9 0-16-16,-9 0 0 0,10 1 64 0,-10-1 0 15,0 0 0-15,0 0 0 0,10-2 64 0,-10 2 32 16,9-6 0-16,-3-3 0 0,1 0-16 0,-2-3 0 0,0 0 0 16,0-6 0-16,0-5-80 0,3-2-32 15,1-5 0-15,1-3 0 0,1 0-160 0,2-6 0 0,1-2 0 0,1-1 128 16,-1-5-128-16,3-1 0 0,1-3 0 0,-2-5 0 16,-1-2 0-16,1 0 0 0,-1 1-176 0,0-4 176 15,-1-1-128-15,0 3 128 0,0-2-128 0,0 3 128 16,1-4 0-16,-1 3-128 0,3 1 128 0,-1 2 0 15,1-5 0-15,-1 0 0 0,1 4 0 0,2-3-128 16,0 0 128-16,0 3-208 0,-1-2 80 0,0 1 128 16,2 2-256-16,-1 1 80 0,4-1 16 0,-1 2 0 15,-1 0-192-15,2 0-32 0,0-1-16 0,-3-1 0 16,-1 5 128-16,-2 3 16 0,-2 4 16 0,0-1 0 16,-1 3 240-16,-1 1-144 0,-1 6 144 0,-2 1-128 15,-3 1 128-15,1 1 0 0,-2 6 0 0,1 0 0 16,-4 4 128-16,1 0 16 0,-1 2 0 0,-2 0 0 15,-1 4-144-15,0 4 128 0,-1-1-128 0,-2 0 128 0,-1 3-128 0,1-1 0 16,-1 3 0-16,-1-1 128 0,-2 2-128 16,1-2 0-16,-2 2-192 0,0 4 192 0,-3-3-144 0,0 1 144 15,-3 0 0-15,-3 3 0 0,-2-1-160 0,-1 2 160 16,-3 0-128-16,-5 1 128 0,-6 1 0 0,1 0-160 16,0 3 160-16,-3 0 0 0,-2 0 0 0,-3 2-128 15,-1-2 128-15,-1 3 0 0,-3 4 0 0,-6-1 0 16,-4 1 0-16,-3 1 0 0,-2-2 0 0,-3 0 0 15,0 3 0-15,5-2 0 0,-2 3 0 0,-5 1 0 16,-6 1 0-16,-1-6 0 0,-4 1 0 0,0 1 0 16,-1-1 0-16,-3 4 0 0,-3 1 0 0,-4-2 0 0,-3-4 0 15,-1 1 0-15,1 3 0 0,-4-2 0 0,-5 0 0 16,2 0 0-16,2-7 0 0,-1 1 0 0,-1 2 0 0,-2-3 0 16,-4-1 0-16,1-2 0 0,2 2 0 0,-3-1 0 15,-3-1 0-15,1-1 0 0,-2-1 0 0,1 0 0 16,1 3 0-16,-1 0 0 0,-3-1 0 0,1 3 0 15,1-1 0-15,-6 1 192 0,-4 4-16 0,0-3-16 16,1 2 80-16,-2 1 16 0,-5-2 0 0,4 4 0 16,-4-4-112-16,5 3-16 0,1 2 0 0,4-3 0 15,6 2 0-15,7-3-128 0,5 2 192 0,2-4-64 16,0 1-128-16,4 0 0 0,3 0 144 0,6 2-144 16,2-3 0-16,3 3 0 0,2-3 0 0,-1 3 0 15,-2 0-1216 1,4 5-144-16,6-1-48 0</inkml:trace>
  <inkml:trace contextRef="#ctx0" brushRef="#br0" timeOffset="4953.89">26171 2519 14447 0,'0'0'640'0,"0"0"128"0,0 0-608 0,0 0-160 0,-4-5 0 0,4 5 0 0,0 0 1408 0,0 0 256 15,0 0 64-15,0 0 0 0,0 0-592 0,0 0-112 16,0 0-32-16,0 0 0 0,-2 12-624 0,-1 4-128 15,1 5-32-15,-1 5 0 0,-1 5-208 0,-1 9 176 16,-4 7-176-16,1 6 160 0,-1 6-160 0,-2 8 192 16,-1 8-192-16,-2 9 192 0,-3 4-64 0,-2 6 0 15,-2 11 0-15,-5 2 0 0,3 1-128 0,-1 0 160 16,1 0-160-16,-2 1 160 0,2-1-160 0,1-1 192 16,3 0-192-16,1-2 192 0,-3 0 64 0,3-2 32 0,2-6 0 15,3 5 0-15,-4-7 112 0,5 3 32 16,0-1 0-16,6-7 0 0,1-1-112 0,-2-1 0 15,5-3-16-15,-2-1 0 0,1-1-96 0,3-1-16 0,2-3 0 16,-1 2 0-16,0-2-192 0,1 0 176 0,-1-4-176 0,1-1 160 16,-2-2-160-16,0-1 128 0,0-1-128 0,0-2 128 15,-1-5-128-15,0-2 0 0,-2 1 0 0,-3-2 0 16,-3 4 0-16,-2-2 0 0,2 3 0 0,-3-2 0 16,-2 0 0-16,0-2 0 0,0-2 0 0,3-3 0 15,-4-2 0-15,4-2-176 0,3-5 16 0,1 0 0 31,1-4-448-31,2-1-96 0,1-5 0 0,0-4-16 16,1-4-1776-16,4-2-368 0</inkml:trace>
  <inkml:trace contextRef="#ctx0" brushRef="#br0" timeOffset="5480.22">24209 6900 21183 0,'0'0'1888'0,"2"-9"-1504"0,3 3-384 0,2-3 0 15,4 1 0-15,3-2 0 0,8 1 0 0,0-4 0 16,8-4 240-16,9-1 16 0,6 1 16 0,7 2 0 16,10 0-48-16,3 0-16 0,2 1 0 0,2-2 0 15,-1 1-208-15,6 5 0 0,8 2 0 0,1 2 0 16,1-2 0-16,-2 5-208 0,-5 3 32 0,2-2 16 15,7 0 160-15,5 0-192 0,3 1 192 0,-1 1-192 16,-10-2 192-16,9 0 0 0,7 0 0 0,3-3-128 16,1 0 384-16,0-3 96 0,0 2 16 0,5-3 0 15,9 0 288-15,-4-3 64 0,-8 4 16 0,7-4 0 16,6 3-224-16,-2-4-64 0,-5 1 0 0,3 2 0 0,0-3-80 16,1 0-32-16,-3 3 0 0,0-1 0 0,-1 0 48 15,3 3 0-15,1-4 0 0,-3 6 0 0,-9-3-112 0,4 4-16 16,5 1 0-16,-4 1 0 0,-7-3-112 15,1 2-16-15,2 0-128 0,-1 3 192 0,3 1-192 0,-10 0-240 16,-8-2 48-16,-3 0 16 16,-1 4-2000-16,4-1-384 0,-3 0-96 0</inkml:trace>
  <inkml:trace contextRef="#ctx0" brushRef="#br0" timeOffset="6714.87">28233 3970 11055 0,'-9'1'976'0,"0"2"-784"0,0 0-192 16,0-2 0-16,0 3 2032 0,2-2 352 0,7-2 80 0,-10 4 16 15,1-3-848-15,9-1-160 0,-8-4-48 0,8 4 0 16,0 0-432-16,-5-8-96 0,3-3 0 0,0 0-16 16,4-4-304-16,3-2-48 0,1-1-16 0,5-2 0 15,3-4-112-15,4 0-16 0,0-2-16 0,5-2 0 16,4 3-112-16,-1 0 0 0,3 2-16 0,-1 4 0 15,-1 1-240-15,-1 4 0 0,-4 4 128 0,-1 1-128 16,-5 5 0-16,0 3 176 0,-2 3-176 0,-3 2 160 16,0 5-32-16,-4 1-128 0,-2 5 192 0,-3 4-64 15,-3 3 32-15,-3 3 0 0,-3-2 0 0,-3 4 0 16,-3 0 16-16,-4 3 0 0,-3-3 0 0,-3 1 0 16,-4-7-48-16,1 0-128 0,-5-3 192 0,1-4-64 0,-1-3 128 15,2-3 32-15,0-3 0 0,3-3 0 0,3-3 176 16,3-2 48-16,2 0 0 0,4-5 0 15,5-3-112-15,4-5-16 0,3 0 0 0,3-3 0 0,4-3-256 16,5 1-128-16,2-1 128 0,3 3-128 0,1 2 0 0,4 6 0 16,1-2 0-16,1 6 0 0,-1-2-176 0,1 6 176 15,-2 3-128-15,1 4 128 0,-4 5-128 0,-1 1 128 16,-4 3-128-16,0 2 128 0,-2 1 0 0,-4 4 0 16,-1 0 0-16,-5 0-128 0,-2 1 128 0,-4-1 0 15,-2 0 0-15,-1-2 0 0,-1-5 0 0,-4 1 0 16,0 0 0-16,0-5 128 0,0-1-128 0,-1-4 0 15,-1 0 0-15,4-5 128 16,2-2-992-16,-1-2-192 0,0-8-32 0,1 0-15040 0</inkml:trace>
  <inkml:trace contextRef="#ctx0" brushRef="#br0" timeOffset="7313.48">29594 3230 15663 0,'0'0'688'0,"0"0"144"0,0 0-656 0,0 0-176 0,-6 9 0 0,0 0 0 15,-2 4 1840-15,0 5 336 0,-1-4 64 0,-1 4 0 16,-2 1-1072-16,-2 2-208 0,-2 2-64 0,-1 4 0 15,-5-3-368-15,-2 9-80 0,-5 3 0 0,-3 3-16 16,-1 7-240-16,0-1-32 0,-2 5-16 0,2 2 0 16,0 2-144-16,5-1 192 0,0-2-192 0,4 0 192 15,3-2-192-15,3-2 0 0,4-6 144 0,5-6-144 16,3-5 224-16,3-5-32 0,3 2 0 0,4-7 0 16,1-2-192-16,3-3 176 0,3-3-176 0,2-1 160 15,-1-2-384-15,2-3-80 0,7-2-16 0,-4-1 0 16,5-3-1472-1,2-2-320-15,9-3-48 0,0-1-16 0</inkml:trace>
  <inkml:trace contextRef="#ctx0" brushRef="#br0" timeOffset="7630.54">29917 3482 20271 0,'0'0'1792'0,"0"0"-1424"0,0 0-368 15,-2 12 0-15,-3-1 752 0,-1 2 80 0,1 1 0 16,2 1 16-16,-6 3 368 0,-1 1 80 0,-3 1 16 0,4 2 0 16,0 3-528-16,-1 1-96 0,-2 4-32 0,0 2 0 15,-1-2-288-15,2 5-64 0,-1 2-16 0,3-4 0 16,0-2-80-16,2-1-16 0,3-5 0 0,3 4 0 15,1-1-48-15,2 1-16 0,3-4 0 0,0 0 0 16,2-2-128-16,2-4 0 0,-1-1 0 0,4-3 0 31,1-1-512-31,2-1-16 0,1-2-16 0,2-6 0 16,-1-2-2000-16,-2-4-400 0</inkml:trace>
  <inkml:trace contextRef="#ctx0" brushRef="#br0" timeOffset="7822.78">29554 3935 10127 0,'-11'-3'896'0,"3"1"-704"15,8 2-192-15,0 0 0 0,-9-4 3648 0,9 4 704 16,0 0 144-16,0 0 32 0,7-3-2880 0,7-2-576 16,4-3-112-16,6 3-32 0,7 0-48 0,4-1-16 15,5 2 0-15,2 3 0 0,1 1-400 0,1 4-80 16,3-1 0-16,-3 1-16 15,-6-2-1584-15,0-2-304 0,-2 0-64 0</inkml:trace>
  <inkml:trace contextRef="#ctx0" brushRef="#br0" timeOffset="8666.08">30418 4222 2751 0,'0'0'256'0,"0"0"-256"0,0 0 0 0,0 0 0 0,0 0 3504 0,0 0 656 16,0 0 128-16,0 0 16 0,-10 4-2624 0,0-3-528 16,-2 0-96-16,3 2-32 0,9-3-128 0,-11 4-16 15,-2 1-16-15,0 0 0 0,3 6-352 0,-4 1-80 16,0 2-16-16,-1 2 0 0,0 1-80 0,2 0-16 16,-1 3 0-16,3 0 0 0,1 1 96 0,3-1 16 15,3-1 0-15,3-2 0 0,1-1 80 0,4-4 32 16,1-3 0-16,3-1 0 0,2-4-32 0,1-2-16 15,3-3 0-15,1-3 0 0,3 0 208 0,3-5 32 16,0 2 16-16,1-7 0 0,1-3-64 0,-3 0-16 16,-2-3 0-16,-2 1 0 0,-2 0-112 0,-1-2-32 15,-2-5 0-15,0 5 0 0,-4 0-144 0,-3 4-48 16,-4-1 0-16,-1 4 0 0,-3 1-336 0,-2 4 128 0,-3-1-128 16,-3 5 0-1,-2 0-1024-15,-3 4-288 0,-6 1-48 0,-1 3-15664 0</inkml:trace>
  <inkml:trace contextRef="#ctx0" brushRef="#br0" timeOffset="9722.19">31026 4198 6447 0,'0'0'576'0,"0"0"-576"0,0 0 0 0,0 0 0 15,10-4 1632-15,-3 0 224 0,5-4 32 0,-3 3 16 16,-9 5-832-16,10-5-176 0,-10 5-16 0,10-5-16 15,-10 5-64-15,9-5-16 0,-9 5 0 0,0 0 0 16,10-1-272-16,-10 1-48 0,10 0-16 0,-10 0 0 0,0 0 96 0,12 6 16 16,-5 1 0-16,0-1 0 0,-2 4 16 0,-3 3 0 15,0 1 0-15,-2 4 0 0,-3 3 32 0,-1 1 16 16,-1-2 0-16,-2 7 0 16,-4 0-32-16,0-1 0 0,-3 1 0 0,-1-4 0 0,-2-3-224 0,-1 0-48 15,-2 1-16-15,-2-3 0 0,1-3-96 0,-2 1-16 16,0 0 0-16,3-4 0 0,1 1-192 0,1-4 128 15,3 0-128-15,2-4 0 16,3-1-416-16,2-2-176 0,8-2-48 0,-7 0-8240 16,7 0-1648-16</inkml:trace>
  <inkml:trace contextRef="#ctx0" brushRef="#br0" timeOffset="10439.04">31731 3413 16127 0,'0'0'704'0,"0"0"160"0,0 0-688 0,0 0-176 0,0 0 0 0,0 0 0 0,0 0 768 0,0 0 112 15,0 0 16-15,0 0 16 0,0 0-128 0,0 0-16 16,0 0-16-16,0 0 0 0,-5 9-448 0,1-2-96 15,0 3-16-15,2 0 0 0,-2 3-192 0,1 3 0 16,1 3 0-16,-3 2 0 0,1-1 0 0,-1 4 0 16,1-1 0-16,-1 1 0 0,1 2 192 0,0-5-64 15,1 1-128-15,1-2 192 0,0 2 128 0,2-3 0 16,0-6 16-16,2-1 0 0,1-2 304 0,2-3 64 16,0-1 16-16,-5-6 0 0,9 5 64 0,1-3 16 15,0-2 0-15,2-3 0 0,-3-2-384 0,1-1-80 16,0-5-16-16,0 1 0 0,0-4-320 0,-1 0 0 0,0 0 0 15,0 2 128-15,-1-5-128 0,1 1 0 16,-1-2 0-16,1-3 128 0,0-3-128 0,1 0 0 0,2-4 128 0,-2 4-128 16,0 2 0-16,-1 3 144 0,-3 3-144 0,3 3 0 15,-2 2 176-15,-2 0-176 0,-5 11 160 0,0 0-160 16,0 0 128-16,0 0-128 0,0 0 0 0,0 0 0 16,0 0 0-16,0 0 0 0,-9 11 0 0,1 0 0 15,1 4 0-15,-2 4 0 0,-1 3-128 0,-1 6 128 16,-1 2 0-16,-2 3 0 0,-3 6 0 0,-1 1 0 15,-2 5 0-15,-2 4-128 0,0 2 128 0,-1 1 0 16,1-3 0-16,0-2 0 0,1 1 0 0,2-5 0 16,-2-1 128-16,1-2 48 0,0-5 0 0,-1-2 0 15,0 0 128-15,-1-2 16 0,3-3 16 0,-4-5 0 0,2-2-160 16,0-1-48-16,1-4 0 0,2-2 0 0,2 0-128 0,2-4 192 16,1-1-192-16,1-5 192 0,2-1-192 0,10-3 0 15,-9 0 144-15,9 0-144 16,-7-7-576-16,2-2-176 0,1-1-32 0,1-3-8960 15,3-1-1792-15</inkml:trace>
  <inkml:trace contextRef="#ctx0" brushRef="#br0" timeOffset="10817.23">31816 4101 13823 0,'0'0'608'0,"0"0"128"0,0 0-592 0,0 0-144 0,0 0 0 0,-4 13 0 15,3-6 2752-15,-3 4 528 0,1-4 112 0,-3 3 0 16,3-2-2240-16,-1 3-448 0,0-2-80 0,0 5-32 16,2 0-208-16,0-1-64 0,0 0 0 0,2 1 0 15,0 1-320-15,4 0 0 0,1-5 0 0,1 2 128 16,2-4 144-16,1 0 48 0,1-3 0 0,4-2 0 15,-2-3 240-15,2-1 48 0,2-3 16 0,2 0 0 16,-1-5-80-16,4-1-16 0,0-5 0 0,-2 0 0 16,-2-3 112-16,-2 0 0 0,-1-1 16 0,-2 0 0 15,-4 0 176-15,1-2 16 0,-2-1 16 0,-2 0 0 0,-3-1-352 16,-3 3-80-16,-2 1-16 0,0 2 0 16,-4 3-192-16,0 1-32 0,-3 6-16 0,-1-2 0 0,1 3-176 0,-3 2-192 15,1-3 32-15,-1 6 16 16,2 2-1264-16,-1 3-256 0,-1-1-64 0</inkml:trace>
  <inkml:trace contextRef="#ctx0" brushRef="#br0" timeOffset="11303.13">32454 2975 10127 0,'0'0'896'0,"0"0"-704"0,0 0-192 0,0 0 0 0,0 0 1728 0,-3 13 304 0,0-4 64 0,2 5 16 0,1 0-848 0,1 3-176 15,2 4-16-15,0 5-16 0,-1 9-384 0,3 4-80 16,0 6-16-16,0 4 0 0,0 3-256 0,-2-1-64 15,-1-3-16-15,-1 6 0 0,1 3-16 0,-2 7 0 16,-3 7 0-16,1 0 0 0,-1 0 64 0,-1-7 16 16,-1-6 0-16,-1-2 0 0,-1 0 400 0,0 1 96 15,-3 2 16-15,-3-5 0 0,-1-3 80 0,-3-4 0 16,0-4 16-16,5-20 0 0,-3 0-272 0,-3 0-64 16,-1 4-16-16,-5-1 0 0,-3 6-320 0,-1 1-64 15,-1 2-16-15,-31 23 0 16,7-3-1088-16,5-8-224 0,2-8-32 0</inkml:trace>
  <inkml:trace contextRef="#ctx0" brushRef="#br0" timeOffset="12260.42">29639 6314 4607 0,'0'0'192'0,"0"0"64"16,0 0-256-16,0 0 0 0,0 0 0 0,0 0 0 0,0 0 2688 0,0 0 512 0,0 0 80 0,0 0 32 0,0 0-1920 16,0 0-384-16,0 0-80 0,0 0-16 0,0 0-48 0,0 0-16 15,6 8 0-15,-6-8 0 0,9 6-112 0,1 0-32 16,2-4 0-16,2-1 0 0,1-1 0 0,4 0 0 15,3-1 0-15,4 1 0 0,5-2-64 0,6 1 0 16,3-1-16-16,2-1 0 0,0 1 48 16,4 0 16-16,1 1 0 0,4 0 0 0,2 1-256 0,6 1-48 15,2 2-16-15,1 2 0 0,2-2-240 0,-5 0-128 16,-3-2 128-16,0 2-128 0,3-1 128 0,-2 1-128 16,0-1 128-16,0-2-128 0,2-2 304 0,-3-2-16 15,-2-1 0-15,-2 0 0 0,1-5 32 0,-3 2 16 16,6-1 0-16,-1 3 0 0,3-4 0 0,1 3 0 15,-1-2 0-15,0 3 0 0,-5 1-16 0,-2 1 0 16,0-1 0-16,-3 4 0 0,-1 1-160 0,-1 0-32 0,-3-1-128 16,0 1 192-16,0-2-192 0,1 1 0 0,-6 0 128 0,-3-2-128 15,0 2 0-15,-2 0 0 16,-3 1 0-16,2-2 0 0,-1-3 0 0,-15 4 128 0,3 0-128 0,3-1 0 16,3 0 192-16,-1 1 0 0,2-3 0 0,0-1 0 15,2 2 80-15,21-2 16 0,-11 1 0 0,-6-1 0 16,-4 3-144-16,-4-1-16 0,-6 2-128 0,-3 0 192 15,-1-1-192-15,-4 2 128 0,-10 0-128 0,11 0 0 16,-11 0 128-16,0 0-128 0,0 0 0 0,0 0 0 16,0 0 0-16,0 0 0 0,0 0 0 0,0 0 0 15,0 0-400 1,0 0-80-16,0 0-16 0,0 0 0 0,0 0-2096 16,0 0-416-16,-6 8-96 0</inkml:trace>
  <inkml:trace contextRef="#ctx0" brushRef="#br0" timeOffset="20374.24">11046 8162 14735 0,'-2'-7'1312'0,"-1"-2"-1056"16,0 2-256-16,3 7 0 0,0 0 1760 0,0 0 288 15,-1-9 64-15,1 9 16 0,0 0-736 0,0 0-160 16,-7-5-16-16,7 5-16 0,-9-2-384 0,2 2-80 15,-4 1-16-15,3 0 0 0,-2 2-352 0,10-3-80 16,-10 8-16-16,0-2 0 0,0-2-144 0,1 5-128 16,0-3 144-16,2 0-144 0,7-6 256 0,0 0-64 15,0 0 0-15,0 0 0 0,0 0 288 0,0 0 48 16,0 0 16-16,14 4 0 0,2-4-32 0,4-4-16 0,7 0 0 0,3 1 0 16,1-6-96-16,4 4-16 15,6 1 0-15,2 0 0 0,2-6-176 0,0 5-32 0,0 1-16 0,1-1 0 16,2 1-160-16,-1 2 0 0,-1 0 0 15,-6 2 0-15,-5-1 0 0,-5 0 0 0,-3-1 128 0,-2 2-128 16,-6 3 0-16,-2-2 0 0,-3 1 0 0,-3 0 0 16,-11-2 0-16,0 0 0 0,0 0 0 0,0 0 128 15,0 0-128-15,-7 3 0 0,-7-1 0 0,-1 3 0 16,-5-2 0-16,-1-1 0 0,-5 1 0 0,-3-1 0 16,-4 4 0-16,-4-3 128 0,-1 0-128 0,-1-1 0 15,2 0 128-15,4-1-128 0,1-1 0 0,4 0 128 16,3 0-128-16,3 1 0 0,7 0 0 0,2 1 0 15,4 0 0-15,9-2 0 0,0 0 0 0,0 0 0 16,0 0 0-16,0 0 0 0,0 0 0 0,12 10-176 16,2 1 32-16,3-4 0 0,4 3 0 0,3-2 0 15,1 2-1008 1,8-5-208-16,4 2-48 0,5-1-13536 0</inkml:trace>
  <inkml:trace contextRef="#ctx0" brushRef="#br0" timeOffset="21079.69">12798 8324 27119 0,'-18'-4'1200'0,"8"3"256"0,1 1-1168 0,9 0-288 0,0 0 0 0,0 0 0 0,0 0 656 0,0 0 80 16,0 0 16-16,0 0 0 0,0 0-304 0,11-4-64 15,5-1-16-15,4 1 0 0,4 0-368 0,3 1 128 16,1-2-128-16,5 2 0 0,4-1 0 0,1 1 0 15,1-1 0-15,2 1 0 0,-2 0 0 0,-1-1 0 16,-2 0 0-16,-2 1 0 0,-1-4 176 0,0 2-48 16,-2 1 0-16,-3 1 0 0,-5-3 160 0,-2 4 32 15,-2-1 0-15,-2 1 0 0,-3-1-32 0,-1 1 0 16,-13 2 0-16,7-4 0 0,-7 4-32 0,0 0-16 16,0 0 0-16,0 0 0 0,-7-3-48 0,-9 2-16 0,-3 0 0 15,-9 1 0-15,-6 1-176 0,-4 0 0 16,-5-1 0-16,-6 0 0 0,-7 0 0 0,-1 2 0 15,-3-1 0-15,5 1 0 0,4 0 0 0,6 0 0 0,6 1 0 16,3-2 0-16,3 3 0 0,6 0 0 0,5 2 0 0,1-2 0 16,3 2 0-16,6 2 0 0,0-4 0 0,12-4 0 15,-5 6 0-15,5-6 0 0,0 0 0 0,8 15 0 16,5 1 0-16,4 0 0 0,4 2 192 0,7 0-64 16,0-2 32-16,2 1 0 0,2-1 0 15,1 1 0-15,0-5 96 0,4 2 32 0,1 0 0 0,3-5 0 16,1 0-160-16,-3-4-128 0,-2-3 144 0,-3 0-144 31,-3 6-1936-31,-2-4-496 0</inkml:trace>
  <inkml:trace contextRef="#ctx0" brushRef="#br0" timeOffset="22393.87">26994 2582 23615 0,'0'0'1040'0,"0"0"224"0,0 0-1008 0,0 0-256 0,0 0 0 0,0 0 0 0,0 0 720 0,0 0 112 16,0 0 0-16,0 0 16 0,0 0-368 0,0 0-80 15,0 0-16-15,11 8 0 0,-2 2-256 0,0 1-128 16,-3 1 0-16,1 3 128 0,-2 2-128 0,-3 0 0 16,1 1 0-16,-1 5 0 0,-2 4-192 0,-1-2 48 15,-2 4 0-15,0 5 0 16,-2 4-736-16,-2 2-144 0,1 5-16 0,-2-3-6512 16,2-3-1280-16</inkml:trace>
  <inkml:trace contextRef="#ctx0" brushRef="#br0" timeOffset="22605.79">26866 3877 22111 0,'0'0'1968'0,"0"11"-1584"0,0-11-384 0,0 15 0 15,0-1 544-15,2-3 32 0,-1 2 0 0,0-4 0 16,-1-9 32-16,3 11 16 0,-3-11 0 0,5 16 0 15,1-5-432-15,1 0-192 0,-2 2 160 0,4 1-160 32,-2-2-384-32,2 0-192 0,0 2-16 0,1-1-16 0,2-2-2016 0,-3 2-384 0</inkml:trace>
  <inkml:trace contextRef="#ctx0" brushRef="#br0" timeOffset="22758.93">26969 4407 11967 0,'-3'11'1072'0,"-2"-2"-864"0,-2 2-208 0,1-1 0 0,-1 3 1792 0,1 0 304 15,1-3 64-15,1 1 16 0,4-11-960 0,-4 12-192 16,2-4-48-16,-1 4 0 0,2-3-512 0,-1 2-96 16,2-2-32-16,0 1 0 0,0-10-464 0,-2 14-112 15,0-4-16-15,-1 2 0 16,1-1-848-16,0-2-176 0,0 3-48 0</inkml:trace>
  <inkml:trace contextRef="#ctx0" brushRef="#br0" timeOffset="22923.98">26870 4992 11967 0,'0'0'1072'0,"0"0"-864"0,0 0-208 0,0 0 0 15,-1 8 1728-15,1 1 288 0,0-9 64 0,3 7 16 16,-3-7-1264-16,-2 13-240 0,2-7-48 0,-1 3-16 16,1-9-528-16,-1 12 0 0,-2-1 0 0,2 2-144 31,0-4-1600-31,-2 2-320 0</inkml:trace>
  <inkml:trace contextRef="#ctx0" brushRef="#br0" timeOffset="23214.68">26780 5349 1839 0,'0'0'160'0,"0"0"-160"0,0 0 0 0,0 0 0 0,0 0 3472 16,0 0 672-16,0 0 128 0,0 0 16 0,0 0-1760 0,0 0-352 16,-6 5-80-16,6-5-16 0,0 0-272 0,0 0-48 15,0 0-16-15,0 0 0 0,0 0-432 0,0 0-96 16,0 0 0-16,0 0-16 0,0 0-768 0,0 0-160 16,0 0-16-16,0 0-16 0,0 0-240 0,0 0 0 15,0 0-192-15,11-1 192 16,1 0-704-16,-2 0-48 0,4-1 0 0,-2 1 0 15,0 1-464-15,2-4-112 0,0 0-16 0,2 2 0 16,2 2-1136-16,1-1-224 0,3-1-48 0</inkml:trace>
  <inkml:trace contextRef="#ctx0" brushRef="#br0" timeOffset="23433.51">27752 5305 17503 0,'0'0'1552'0,"14"-1"-1232"0,-2 2-320 0,2-2 0 16,-3-1 1312-16,3 1 208 0,2 0 32 0,0-3 16 16,1 1 0-16,2 0 0 0,0 1 0 0,2 1 0 15,2-2-608-15,3 1-112 0,0 2-16 0,5-3-16 16,-2 1-496-16,7-2-80 0,-1 2-32 0,0 0 0 16,0 1-208-16,3 1 0 0,0-1-192 0,-2-1 192 15,-3 1-944-15,-5-1-80 0,-1-2 0 16,-3 1-16-16,-3 3-2064 0,0 3-416 0</inkml:trace>
  <inkml:trace contextRef="#ctx0" brushRef="#br0" timeOffset="23660.1">28776 5282 1839 0,'38'0'0'0,"-13"0"160"0,1-1-160 0,0 1 0 0,-3 1 0 0,-1-1 0 0,-2 2 3184 0,-2 1 592 16,-3 0 128-16,-1 0 32 0,-1 0-2656 0,-2-2-544 16,1 2-96-16,-1-3-32 0,-2 0 64 0,4 0 16 15,-3-5 0-15,2 3 0 0,0 4-320 0,2-1-64 16,0-1-16-16,3 0 0 0,-2-1-160 0,1-1-128 15,0-1 192-15,2 1-192 0,1 1 0 0,0 1 0 16,-3-1-160-16,2-1 160 0,1 0-400 0,1 1 32 16,1-2 16-16,-1 2 0 15,2 0-224-15,-2 1-32 0,0 0-16 0,-1-3 0 16,-1 1 32-16,0 0 0 0,-1 1 0 0,-1 1 0 16,1 0-48-16,-1 0 0 0,1 0 0 0,0 0 0 15,0 0 0-15,1 1-16 0,-2-1 0 0</inkml:trace>
  <inkml:trace contextRef="#ctx0" brushRef="#br0" timeOffset="23954.55">29794 5296 3679 0,'0'0'160'0,"0"0"32"0,8 5-192 0,2-1 0 0,-10-4 0 0,12 2 0 16,0 3 1392-16,1-1 224 0,1-1 48 0,-3-1 16 15,-11-2-1104-15,13-1-208 0,-1-1-48 0,1 2-16 16,-4 0-160-16,0 0-16 0,1 0-128 0,2 0 192 16,0 0-192-16,1 0 0 0,1-2 0 0,-1 1 0 15,-1 1 0-15,1 1 0 0,0 1-144 0,1-2 144 16,0 0 400-16,0-2 176 0,0 1 48 0,1 1 0 0,-2 1 272 0,-1 1 64 15,0-2 16-15,2 0 0 0,-2 0 0 0,0-3 0 16,-1 0 0-16,1 0 0 0,-2 1-384 16,3 1-80-16,-3 1 0 0,0-1-16 0,-1-2-112 0,1 1 0 15,-1 2-16-15,-9 0 0 0,10 0 64 0,0 0 16 16,-10 0 0-16,12 1 0 0,-12-1-208 0,11-1-48 16,-11 1 0-16,12 2 0 0,-1 1-192 0,1-2 0 15,-2-2 128-15,1 1-128 0,1 0 0 0,0 2 0 16,1 3 0-16,1-1 0 0,-14-4 0 0,10 0 0 15,-10 0 0-15,10-1 0 16,-10 1-1120-16,0 0-160 0,0 0-48 0</inkml:trace>
  <inkml:trace contextRef="#ctx0" brushRef="#br0" timeOffset="24646.69">27506 2297 18431 0,'0'0'816'0,"0"0"160"0,-10-1-784 0,10 1-192 0,0 0 0 0,-8 1 0 15,8-1 1184-15,0 0 192 0,0 0 32 0,-10-1 16 16,10 1-208-16,0 0-32 0,0 0-16 0,0 0 0 0,0 0-400 0,0 0-96 15,1-10-16-15,-1 10 0 0,9-8-480 0,3 2-176 16,1 0 0-16,5 1 144 0,3 1-144 0,4-1 0 16,0 2 0-16,7 2 0 0,4 1-320 0,5 1 16 15,4 0 0-15,-2 1 0 16,1-2-1808-16,-2 2-384 0</inkml:trace>
  <inkml:trace contextRef="#ctx0" brushRef="#br0" timeOffset="24819.65">28576 2278 2751 0,'0'0'128'0,"0"0"16"0,0 0-144 0,0 0 0 0,0 0 0 0,0 0 0 16,0 0 4096-16,0 0 800 0,10 0 160 0,0 0 16 16,-10 0-3568-16,14-1-720 0,0 2-144 0,2-2-16 15,2-1-336-15,-1-1-64 0,1 1-16 0,2 4 0 31,2 2-544-31,2-2-112 0,2 2-32 0,-2-1-9712 0</inkml:trace>
  <inkml:trace contextRef="#ctx0" brushRef="#br0" timeOffset="24962.07">29240 2273 16927 0,'0'0'752'0,"0"0"144"0,0 0-704 0,0 0-192 0,0 0 0 0,0 0 0 16,0 0 736-16,0 0 112 0,0 0 32 0,0 0 0 15,0 0-320-15,10-1-64 0,0-3-16 0,0 2 0 16,0-1-1632-16,2 2-336 0</inkml:trace>
  <inkml:trace contextRef="#ctx0" brushRef="#br0" timeOffset="25434.69">29697 2263 12895 0,'0'0'1152'0,"0"0"-928"0,0 0-224 0,0 0 0 0,0 0 1472 0,13 0 240 16,-13 0 48-16,14-1 16 0,0 0-640 0,0 1-128 16,0-3-32-16,2 1 0 0,4-4-640 0,-1 3-128 15,0-1-16-15,0 4-16 16,-1-1-1616-16,-2-1-320 0,6 1-64 0,-8-5-16 0</inkml:trace>
  <inkml:trace contextRef="#ctx0" brushRef="#br0" timeOffset="25674.19">30171 2189 19695 0,'0'0'864'0,"0"0"192"0,0 0-848 0,0 0-208 0,11 4 0 0,-11-4 0 15,0 0 736-15,10-2 96 0,-10 2 32 0,10-2 0 16,-10 2-208-16,10-1-32 0,-10 1-16 0,12-2 0 16,-1 0-608-16,-1 1 0 0,-10 1 0 0,12-4-128 31,-2 2-1776-31,-10 2-336 0</inkml:trace>
  <inkml:trace contextRef="#ctx0" brushRef="#br0" timeOffset="25845.54">30113 2583 6447 0,'0'0'576'0,"-6"7"-576"0,2 0 0 0,0 0 0 0,4-7 2160 0,-4 9 320 0,4-9 64 0,0 0 16 0,-1 6-1600 0,1-6-304 15,0 0-64-15,0 0-16 0,0 0-576 0,0 0 0 16,0 0 0-16,10 6-5248 16,-10-6-1008-16</inkml:trace>
  <inkml:trace contextRef="#ctx0" brushRef="#br0" timeOffset="26071.53">29996 3438 3679 0,'-11'23'160'0,"4"-6"32"0,0 4-192 0,-1 3 0 0,-2-1 0 0,3-2 0 15,0 1 448-15,-1-1 32 0,-1 2 16 0,0-1 0 16,0 3-496-16,2 3 0 0,-1 2 0 0,3-5 0 16,1 3-320-16,2-4-48 0,-1-4-16 0,1 2 0 15,-1 0 80-15,2 3 16 0,0-5 0 0,-3 1 0 16,3-2 288-16,-1 0 256 0,2 0-64 0,0 3 0 15,-1-2-64-15</inkml:trace>
  <inkml:trace contextRef="#ctx0" brushRef="#br0" timeOffset="26336.94">29931 5085 18591 0,'0'0'832'0,"0"0"160"0,1 9-800 0,2 1-192 16,-3-10 0-16,3 14 0 0,-3-14 1024 0,2 10 176 0,-2-10 16 15,5 10 16-15,-5-10-528 0,0 0-96 0,8 9-32 0,-8-9 0 16,7 8-448-16,-7-8-128 0,0 0 0 0,9 4 0 31,-9-4-608-31,0 0-192 0,10 0-32 0,-10 0-9520 0</inkml:trace>
  <inkml:trace contextRef="#ctx0" brushRef="#br0" timeOffset="26709.52">30211 2508 18431 0,'0'0'1632'0,"-3"-7"-1312"16,3 7-320-16,0 0 0 0,0 0 704 0,0 0 64 16,-1-8 0-16,1 8 16 0,0 0 304 0,0 0 64 0,0-5 16 0,0 5 0 15,0 0-784-15,0 0-144 16,0 0-48-16,0 0 0 15,0 0-544-15,5 12-112 0,-2 0-32 0,-2 5 0 16,-2 2-528-16,-2 1-96 0,-1 2-32 0,-1 3-8512 0</inkml:trace>
  <inkml:trace contextRef="#ctx0" brushRef="#br0" timeOffset="26919.93">30140 3651 18431 0,'-9'8'816'0,"4"3"160"0,0 1-784 0,1 4-192 0,0-1 0 0,0 3 0 0,0 0 176 0,3 0-16 15,-1 1 0-15,-1-1 0 0,2-2-160 0,1 3 0 16,0 5 0-16,0-2 128 0,0 0-128 0,0-1-144 16,0 3 144-16,0-1-208 15,0 0-784-15,-3 0-160 0,1 0-16 0</inkml:trace>
  <inkml:trace contextRef="#ctx0" brushRef="#br0" timeOffset="27133.45">30100 4568 14223 0,'-5'15'624'0,"4"-5"144"0,0 3-624 0,-2 1-144 16,1 2 0-16,-1 0 0 0,0-5 784 0,2 2 128 16,-3-1 32-16,3 0 0 0,0 2-48 0,1 0 0 15,0-3 0-15,0 1 0 0,0 2-128 0,1 2-48 16,3 1 0-16,-4-3 0 0,1-3-304 0,-1 3-64 0,1 0-16 15,-1-1 0-15,-1-3 64 0,1 3 16 0,0-4 0 0,0 1 0 16,0 1-96-16,0-2 0 0,0-1-16 0,1-1 0 16,1 1-304-16,-2-8 128 0,2 10-128 0,-2-10 0 15,4 9 0-15,1 0-256 0,-5-9 32 0,7 6-7776 16,-7-6-1536-16</inkml:trace>
  <inkml:trace contextRef="#ctx0" brushRef="#br0" timeOffset="43856.1">12838 10221 13823 0,'-5'-6'1216'0,"0"-5"-960"0,0 2-256 0,0-3 0 32,0 5-288-32,0-4-96 0,5 11-32 0,-8-7 0 0,2-5 416 0,0 5 304 0,6 7-48 0,-8-9-16 15,-1 1 16-15,1 2 0 0,-1 1 0 0,3 2 0 16,6 3 208-16,-9-1 48 0,9 1 16 0,-9-3 0 15,9 3 96-15,-9 0 16 0,9 0 0 0,0 0 0 16,-7 0 0-16,7 0 16 0,0 0 0 0,0 0 0 16,-7 4-272-16,7-4-48 0,0 0-16 0,0 0 0 0,-1 9 112 15,4 0 16-15,-3-9 0 0,7 9 0 0,2-1 48 0,3-5 16 16,0 2 0-16,4 2 0 0,1-3-32 0,4 1 0 16,-2 1 0-16,5-1 0 0,-1-2-32 0,4 2 0 15,1 1 0-15,3-1 0 0,5 2-176 0,3 0-32 16,2-3-16-16,2 1 0 0,0 3-16 0,2-3 0 15,-1-1 0-15,3-1 0 0,0 0-80 0,2 2 0 16,0-2-128-16,5 2 192 0,3-2-192 0,0 3 128 16,-1-4-128-16,0 1 0 0,-1-1 128 0,-1 2-128 15,2 1 0-15,0-1 0 0,4-2 128 0,1 4-128 16,6 0 0-16,-2-1 144 0,-4-1-144 0,0 2 0 0,0-1 0 16,1-1 128-16,1-1-128 0,2 0 0 15,2 2 0-15,-2 1 128 0,-3-3-128 0,-2 4 128 0,1-1-128 16,0 0 128-16,0 3 0 0,4 0-128 0,1 5 192 0,1-1-64 15,-2-7 128-15,-2 4 0 0,1-1 16 0,1 4 0 16,1-3-16-16,4 0 0 0,2-3 0 0,1 0 0 16,-2-3-256-16,0 1 0 0,-1-2 0 0,4 2 0 15,3-1 0-15,0-3 0 0,-1 2 0 0,-2-3 0 16,-3-2 0-16,-1 2 0 0,-3 3 0 0,4 1 0 16,2-2 0-16,-2-2 0 0,-2-1 0 0,-5 0 0 15,1 2 128-15,-3-1-128 0,-2 0 0 0,4 1 0 16,3 4 0-16,-1-2 0 0,-1-3 0 0,-4 0 0 15,-1-3 0-15,0 3 0 0,-2 3 0 0,3-1 0 16,1 3 160-16,2 0-160 0,1-2 128 0,-2 0-128 16,-6-2 0-16,1 0 128 0,-1 0-128 0,-1 2 0 15,-2 3 0-15,2-1 0 0,4-2 128 0,-1-1-128 16,0-3 0-16,-1 0 0 0,-3 0 0 0,0-2 0 0,-1 1 0 16,1 0 0-16,3 4 0 0,0-2 0 0,2 0 0 0,0-2 0 15,-4-2 0-15,-2 2 0 0,0-1 0 0,-2 2 0 16,-3 1 0-16,2 0 0 0,1-1 0 0,2 1 0 15,-1 0 0-15,-1-3 0 0,-2-3 0 0,-1 1 0 16,-2 0 0-16,-1 2 0 0,-1 2 0 0,-2 0 0 16,-1-3 0-16,0 3 0 0,1 1 0 0,0 0 0 15,-1-2 0-15,-3 0 0 0,-2-1 0 0,-1 2 0 16,-4 1 0-16,-2-1 0 0,-1-3 0 0,-1 0 0 16,0 2 0-16,-1 0 0 0,-3 2 0 0,2 0 128 15,-5 0-128-15,1-1 0 0,-2 0 0 0,1-1 0 16,-2 1 0-16,0 1 0 0,0-2 0 0,0 2 0 0,-3 1 0 0,0-1 0 15,-4-1 0-15,1-2 0 0,-3-1 128 0,-10 4-128 16,9 3 0-16,-9-3 0 0,0 0 0 16,0 0 128-16,0 0-128 0,0 0 128 0,0 0-128 0,0 0 128 15,0 0-128-15,0 0 160 0,0 0-160 0,0 0 160 16,0 0-160-16,-14-5 0 0,-2 1 0 0,-4 1 0 16,-2 0 0-16,-1 0 0 0,-4-1 0 0,0 2 0 15,-1-2 0-15,-1 3 0 0,-3-2 0 0,-2 2 0 16,-3-1 0-16,-1 2 0 0,-4 0 0 0,-4 2 0 15,-5 0-128-15,-2 0 128 0,-4-4 0 0,-2 2 0 16,2 2 0-16,-1-1 0 0,-6 0 0 0,1 2 0 16,-6-2-160-16,-2 0 160 0,-4 0 0 0,1 3-144 15,0-1 144-15,-1-1 0 0,-1 1 0 0,-4-1 0 16,-5-3 0-16,0 1 0 0,3 0 0 0,2 1 0 0,-1 1 0 0,-4 0 0 16,-4 2 0-16,2 0 0 0,5-4 0 15,-1 1 0-15,0 4 0 0,-3-1 0 0,-4 0 0 0,2-3 0 16,0-1 0-16,3 3 0 0,-1-2 0 15,-3 2 0-15,-4-1 0 0,1-1 0 0,3-1 0 0,1 2-128 16,1 0 128-16,-4 2 0 0,-7 0 0 0,2-3 0 16,5 2 0-16,2-1-128 0,1 1 128 0,-3 0-128 15,-3-1 128-15,2-2-128 0,3 0 128 0,1 2 0 16,4 1 0-16,-2-1 0 0,-4 0 0 0,2-2 0 16,4 0 0-16,2 0 0 0,-1 1 0 0,-2 1 0 15,-4 2 0-15,2-6 0 0,7-5 0 0,1 5 0 16,3 2 0-16,-3 1 0 0,-3 0 0 0,0-1 0 0,2-2 0 0,1 2 0 31,3 0-848-31,1 1-144 0,0 0-32 0,0-1 0 0,-1 0 1616 16,2-1 320-16,6 0 64 0,3-3 16 0,2-1-864 0,2 2-128 0,-1 1 0 0,0-2-160 15,-3-1 0-15,4-3 0 0,3 2 0 0,2 2 0 16,1-1-64-16,3 3-16 0,1 0 0 0,0 2 0 16,-1 0 48-16,4 2 16 0,-2-1 0 0,3-2 0 15,4-3 176-15,2 1-128 0,6 3 128 0,2 1-128 16,1-1 128-16,4 0 0 0,2 0 0 0,5 3 0 15,2 1 0-15,4 1 0 0,2-3 0 0,3 1-128 16,2 1 128-16,8-4 0 0,0 0-144 0,0 0 144 16,0 0-240-16,0 0 32 0,0 0 0 0,8 10 0 15,-8-10 80-15,16 4 128 0,2 0-208 0,4 2 80 16,2 0 128-16,5-1 0 0,1 0 0 0,7 2 0 16,5-5 0-16,7 2 0 0,5 1 0 0,5 0 0 0,-1-3 128 0,4 0-128 15,6 1 128-15,3 3-128 0,4 3 0 16,5-5 0-16,4-2 0 0,-4 2 128 0,-2 5-128 0,0-3 0 15,1 2 0-15,5 0-128 0,3 2-64 0,2-3-16 16,-6-2 0-16,1 3 0 16,2-4-640-16,2 2-128 0,7 2-32 15</inkml:trace>
  <inkml:trace contextRef="#ctx0" brushRef="#br0" timeOffset="45242.78">28265 6020 5519 0,'0'0'240'0,"0"0"64"0,0 0-304 0,0 0 0 0,-3-7 0 0,3 7 0 0,0 0 1616 0,0 0 272 16,0 0 48-16,0 0 16 0,1-12-848 0,-1 12-160 15,0 0-48-15,0 0 0 0,0 0-96 0,0 0-32 16,2-7 0-16,-2 7 0 0,0 0-64 0,0 0-32 16,0 0 0-16,0 0 0 0,0 0 112 0,0 0 32 15,0 0 0-15,0 0 0 0,0 0-208 0,0 0-32 16,0 0-16-16,0 0 0 0,0 0-128 0,0 0-32 15,-10 4 0-15,1 3 0 0,0 5 48 0,2 2 0 16,-4 0 0-16,2 3 0 0,-1 2-64 0,0 2 0 0,0-1 0 16,1 0 0-16,0 1-96 0,1 0-32 0,3 4 0 0,-1-5 0 15,-1-4-16-15,2 3-16 0,0 1 0 0,1-1 0 16,1-2 0-16,1-1 0 0,1 0 0 0,1-1 0 16,1 2-16-16,3-3 0 0,2 0 0 0,3 1 0 15,4 0-32-15,-2-1-16 0,3-2 0 0,3 1 0 16,2 2-160-16,4-2 128 0,-1-3-128 0,2 2 128 15,2-4-128-15,0 0 0 0,-2-5 0 0,0 3 0 32,-2-3-320-32,-1 1-80 0,1-1-32 0,-2-3 0 15,-1 0-1952-15,0 0-400 0</inkml:trace>
  <inkml:trace contextRef="#ctx0" brushRef="#br0" timeOffset="45726.71">29012 5954 18831 0,'0'0'832'0,"0"0"176"0,0 0-816 0,0 0-192 0,0 0 0 0,0 0 0 15,0 0 944-15,7 11 144 0,-2 0 16 0,1-2 16 16,0 1-192-16,-1-1-32 0,4 1-16 0,0 4 0 15,4-1-272-15,0 5-48 0,1 4-16 0,0 3 0 16,1 3-224-16,1 0-32 0,0 2-16 0,-1 2 0 16,-1 2 144-16,-1 2 32 0,-2-2 0 0,-2 7 0 15,-3-2 96-15,1-2 32 0,-2 0 0 0,-4 0 0 16,-1 0 16-16,-1-2 16 0,-2-2 0 0,-1 0 0 16,-3-2 112-16,-5-5 32 0,-2 4 0 0,0-6 0 15,-4-1-144-15,-3 0-32 0,-2-2 0 0,-1 0 0 16,-2 1-224-16,0 3-48 0,-1-5-16 0,-1-1 0 15,-1 1-288-15,1-2 0 0,-4-3 0 0,2-1 0 16,-1-2-784-16,3 0-272 0,3 1-48 0,2-3-16 16,4-2-1952-16,3-4-384 0</inkml:trace>
  <inkml:trace contextRef="#ctx0" brushRef="#br1" timeOffset="55325.94">4282 341 10079 0,'23'-11'448'0,"-7"7"80"0,1-2-528 16,1 1 0-16,0 1 0 0,0-1 0 0,0-2 448 0,-2 2-32 0,2 3 0 0,-5 0 0 15,-1 1 112-15,0 0 32 0,-1-2 0 0,-1 7 0 16,-10-4-48-16,10 5-16 0,-10-5 0 0,9 4 0 16,-9-4-176-16,7 9-16 0,-7-9-16 0,0 0 0 15,0 0-96-15,0 0-32 0,-2 10 0 0,2-10 0 16,-5 10 288-16,-1-5 48 0,-3 2 16 0,0-1 0 15,-3-3-64-15,-1 3-16 0,-1 0 0 0,0-1 0 16,-4 2-48-16,0 2-16 0,-2-3 0 0,1 3 0 16,-3-3-112-16,-1 1 0 0,-1 2-16 0,9-6 0 15,-2 2 16-15,-3 3 16 0,-5-3 0 0,-3 2 0 0,-3 0 0 0,-3-2 0 16,-3 0 0-16,-33 5 0 0,8 1-16 16,5-2 0-16,3 2 0 0,-3-1 0 0,-4 0-32 0,-5-2-16 15,-5 2 0-15,1 0 0 0,1 2-208 0,2 0 128 16,-1-1-128-16,0 0 0 0,-3-2 0 0,3 1 128 15,5-5-128-15,5 2 0 0,9-2 0 0,2 0 0 16,4 4 0-16,6-3 0 0,1 3 0 0,4-1 0 16,1 4 0-16,0-3 0 0,2 1 0 0,2-5 128 15,1 0-128-15,1 3 0 0,3-2 272 0,1 2-32 16,3-3-16-16,3 0 0 0,1 3-64 0,1-2-16 16,3-1 0-16,4 0 0 0,6-5-16 0,-5 11 0 15,0-1 0-15,1-1 0 0,3 3-128 0,-1 0 0 16,2 2 0-16,2 2 0 0,0 1 0 0,1 3 128 0,1 4-128 15,1 0 0-15,0 6 128 0,2 0-128 0,0 4 0 0,-1 5 128 16,0 1 64-16,1 2 0 0,2 8 0 0,-2-2 0 16,1 4-192-16,-3 3 0 0,-1 5 0 0,0-3 0 15,-2 1 0-15,2 6 0 0,1-1 0 16,-2 2 0-16,-2 1 0 0,1 2 0 0,1 2 0 0,-2 1 0 16,-2-1 0-16,1 5 128 0,0 6-128 0,0 2 0 15,0-1 0-15,3 5 0 0,-1 3 128 0,1 4-128 16,-2 4 0-16,1-2 0 0,-2 5 0 0,3-1 128 15,-1 5-128-15,1-4 0 0,-3 1 0 0,0-3 128 16,0-1-128-16,0-3 0 0,-1 4 0 0,-1-3 0 16,1-6 0-16,0 1 0 0,-2 1 0 0,3-2 0 15,0 1 128-15,0-1-128 0,0-5 0 0,0-1 128 16,2-7 128-16,0 3 32 0,2-1 0 0,1-1 0 0,-2-6 96 16,0 1 32-16,1-2 0 0,1 4 0 15,0 1-192-15,1-1-32 0,-4 0-16 0,1-1 0 0,-2-2-176 0,0 2 0 16,-1-3 144-16,3 4-144 0,2 0 0 0,-4 0 0 15,0-2 0-15,2-5 128 0,-2 2-128 0,0-3 0 16,1-2 0-16,-1 1 128 0,0-1-128 0,2-6 0 16,-1-3 0-16,-2-3 0 0,3-2 0 0,-2 0 0 15,0-3 0-15,-1 3 0 0,-1-2 0 0,1 2 0 16,4 3 0-16,-2-5 128 0,-3-6-128 0,0 3 0 16,0-4 0-16,1 1 0 0,0 2 0 0,0-2 0 15,0-2 0-15,1-6 0 0,1-4 0 0,0 1 0 16,-2 1 0-16,1-7 0 0,0 1 0 0,-1-2 0 0,-1 5 0 15,0-6 0-15,1 0 0 0,1-1 0 0,-2 0 0 0,1 1 0 16,0 0 0-16,1-4 0 0,0 1 0 0,-1 2 0 16,-1 2 0-16,0-2 0 0,1 2 0 0,1-3 0 15,-1-2 0-15,3-3 0 0,-1-2 0 0,3 0 0 16,-2-2 0-16,-1 2 0 0,1 1 0 0,1-1 0 16,1 0 0-16,0-2 0 0,1 1 0 0,1 0 0 15,-1 2 0-15,1-2 0 0,0-4-144 0,0 2 144 16,1-3-160-16,2 1 160 0,0-5-208 0,2 3 80 15,-1-5 128-15,2 0 0 0,1 1 0 0,1-2 0 16,3 2 0-16,2 1 0 0,-1-2 0 0,3 2 0 16,1 0 0-16,4 0 0 0,3-1 0 0,3 1 0 15,4 0 0-15,2-2 0 0,3-1 0 0,0-1 128 16,-3 2-128-16,0-2 128 0,5-1-128 0,1 1 128 16,1-3-128-16,2-1 128 0,0 2-128 0,6-3 128 0,0-3-128 15,2 0 176-15,-7-4-176 0,-1 1 192 0,-4-3-192 16,1 2 0-16,-6-3 0 0,-2 2 0 15,-5 2-1216-15,-4 1-192 16,-5 5-16-16</inkml:trace>
  <inkml:trace contextRef="#ctx0" brushRef="#br1" timeOffset="56823.81">531 5168 1839 0,'-15'-6'160'0,"-1"3"-160"16,0 0 0-16,4-1 0 0,-2 2 5312 0,1-2 1024 16,0 0 192-16,0 3 64 0,2 0-5056 0,-2 1-1024 15,1 0-192-15,0 0-32 0,3 0 112 0,9 0 32 16,-7 3 0-16,7-3 0 0,0 0-240 0,2 16-32 16,5 0-16-16,4 5 0 0,6 0-144 0,3 6 0 15,4-2-192-15,5 7 192 0,0 2-160 0,3 2 160 16,1-2 0-16,-12-15-144 0,3 5 144 0,2 4 0 15,2 0 0-15,0 0 0 0,0 2 0 0,-2-6 0 0,-3 0 0 16,12 17 0-16,-11-15 160 0,-7-7-32 16,-6-5-128-16,-4-7 192 0,-7-7 288 0,0 0 48 0,0 0 16 0,0 0 0 15,-10-12 128-15,-4-4 32 0,-4-3 0 0,-3-6 0 16,-1-1-288-16,-3-7-48 0,0-3-16 0,11 17 0 16,-3-8-224-16,0 1-128 0,-1-5 128 0,1 2-128 15,2-2 0-15,2 0 0 0,2 0 0 0,-6-23 0 16,7 10 0-16,8 13-128 0,0 4 128 0,5 4 0 15,2 5-144-15,4 7 144 0,1-1-160 0,-2 10 160 16,2 0-256-16,3 2 64 0,2 2 0 0,4-1 0 16,3 3 48-16,0 2 16 0,4 1 0 0,23 5 0 15,-1 0-32-15,-5 0 0 0,-4 2 0 0,-5-3 0 16,-1-1 160-16,-6-1-208 0,-5-2 80 0,-3-3 128 16,-1 1-128-16,-1 0 128 0,-3-2 0 0,0-2 0 15,-1 0-160-15,2-1 160 0,-4-1-208 0,0 0 80 16,-1-2-192-16,-1-3-48 0,0 0 0 0,0-1 0 15,-2-3-1376-15,1 2-288 16,0-3-48-16</inkml:trace>
  <inkml:trace contextRef="#ctx0" brushRef="#br1" timeOffset="57172.88">833 4261 11967 0,'-9'9'1072'0,"1"4"-864"0,3 1-208 0,4 2 0 15,3 2 3424-15,3 3 640 0,2 3 128 0,2 4 32 16,2-2-3472-16,4 2-752 0,3-4 0 0,4 3 0 15,1-3 0-15,2 0 320 0,4 2-48 0,-2-8 0 16,-3-4-144-16,3-4-128 0,-4 0 192 0,-2-6-192 16,3-3 0-16,-2-3 0 0,0-2 0 0,-2-8 0 15,2 0 0-15,-3-5 0 0,-2-3 0 0,-1-3 0 16,-1 0 0-16,-2-4-176 0,-2 3 32 0,-1-4 0 16,-2 0-304-1,-2-1-64-15,-1 4-16 0,-2-3 0 0,-1 2-1248 0,0-1-240 0,-2 5-48 16,-2-1-16-16</inkml:trace>
  <inkml:trace contextRef="#ctx0" brushRef="#br1" timeOffset="57450.03">1134 3866 29487 0,'0'0'2624'0,"-5"9"-2112"15,1 4-512-15,1-1 0 0,2 2 0 0,1 7 0 16,3 0-240-16,0 3 80 0,3 7 416 0,2 2 96 16,5 3 16-16,1 4 0 0,5 8-112 0,4 5 0 15,5 3-16-15,5 1 0 0,3 2-240 0,4 2 0 0,5-2 0 16,4 2 0-16,1 3 192 0,-2-5 0 0,-6 4 0 16,1-4 0-16,-2 1-192 0,-1 1 176 0,-1-4-176 0,-2-1 160 15,-4-4-352-15,0-2-80 0,-5-7-16 0,-5-4 0 31,-5-3-704-31,-1-5-144 0,1-9-16 0,-5-8-7360 0,-5-2-1472 0</inkml:trace>
  <inkml:trace contextRef="#ctx0" brushRef="#br1" timeOffset="57926.8">1402 3322 34095 0,'-14'6'3024'0,"14"-6"-2416"0,-11 5-480 0,11-5-128 15,-5 8-416-15,2 3-96 0,3 6-32 0,4 2 0 0,2 5 544 0,7 5 0 16,5 6 0-16,5 3 0 0,2 4 160 0,5 9-16 15,9 5 0-15,-3 5 0 0,4 0-144 0,1 1 0 16,-1-2 0-16,2-2 0 0,0-3 0 0,-1-6 0 16,-6-2 0-16,-3-7 0 0,-5-5 0 0,-4-5 0 0,-4-6 128 15,-4-6-128-15,-2-2 144 0,-4-6 0 16,-7-1 0-16,-2-9 0 0,0 0 176 0,0 0 48 16,0 0 0-16,-12-15 0 0,-4-5 80 0,-2-10 0 0,-2-7 16 0,-4-6 0 15,-4-9-80-15,-2-5-32 0,-2-8 0 16,0-2 0-16,0-2-352 0,0-1 0 0,1-1 0 15,1-4 0-15,5 0 0 0,1 3 0 0,1 3 0 0,5 5 0 16,7 2 0-16,3 6 0 0,6 4 0 0,3 8 0 16,4 5 0-16,5 5 176 0,1 2-48 0,6 7 0 15,0 5-128-15,2 6 0 0,0 2 0 0,6 7 0 16,1 5-272-16,-1 6 64 0,3 11 16 0,1 3 0 16,-2 8-384-1,0 4-80-15,-2 7-16 0,-1 6 0 0,-1 7-1024 0,-3 8-208 16,-2 3-32-16,-6-2-7200 0,-11 0-1424 0</inkml:trace>
  <inkml:trace contextRef="#ctx0" brushRef="#br1" timeOffset="58672.53">177 4584 5519 0,'0'0'240'0,"0"0"64"0,-8-9-304 0,3 3 0 16,-1 0 0-16,-1-2 0 0,1 2 2480 0,6 6 432 15,-5-9 96-15,5 9 0 0,-5-7-1552 0,5 7-320 16,0 0-64-16,0 0-16 0,0 0-160 0,0 0-48 16,0 0 0-16,0 0 0 0,0 0-368 0,0 0-80 15,0 0-16-15,0 0 0 0,0 0-96 0,0 0-32 0,10 3 0 0,0 4 0 16,2 2-16-16,-5 2-16 0,3-1 0 0,3 5 0 16,1 4 0-16,3 5 0 0,2 0 0 15,2 4 0-15,2 2-48 0,18 27-16 0,-3-5 0 0,-1-3 0 16,-3 0 16-16,-2-5 0 0,-5 1 0 0,-6-3 0 15,-4 0-32-15,-1 0 0 0,-2-3 0 16,-2-3 0-16,-1-1-144 0,-1-4 192 0,-3-3-192 0,-1-2 192 16,-2-4 0-16,-2-3 16 0,0-1 0 0,0-3 0 15,-2-5 48-15,0-2 0 0,-1-4 0 0,0-2 0 16,-3-3-128-16,0-2 0 0,0-3-128 0,-1-4 192 16,0-2-192-16,-3 0 0 0,-1-5-144 0,2-1 144 15,0-2-640 1,0 0-16-16,-1-2-16 0</inkml:trace>
  <inkml:trace contextRef="#ctx0" brushRef="#br1" timeOffset="59232.63">346 2422 11967 0,'-9'-2'1072'0,"1"0"-864"0,2 2-208 0,6 0 0 15,-9 3 3024-15,3 3 560 0,-2 4 128 0,4 0 0 16,-2 4-2688-16,-1 2-560 0,0 0-96 0,3 5-32 0,-1 1 48 16,1 6 16-16,2 3 0 0,-1-2 0 0,3 2-400 15,0 2 0-15,3 0 128 0,2 1-128 0,4-1 0 0,1 1 0 16,1-1 0-16,1 1 0 0,3-1 0 0,3 0 0 16,1-4 0-16,1 0 0 0,4-3 0 0,-2-2 0 15,-3-5 0-15,1-3 0 0,-3-7 128 16,-2-1 64-16,0-6 0 0,2-4 0 0,-2-6 32 0,5-1 16 15,-2-6 0-15,0-5 0 0,0-7-240 0,-7 12 128 16,3-4-128-16,0-4 0 16,0-3-432-16,1-4-176 0,2-1-32 0</inkml:trace>
  <inkml:trace contextRef="#ctx0" brushRef="#br1" timeOffset="59685.85">502 1530 27695 0,'-16'-2'1216'0,"8"5"272"0,8-3-1184 15,-8 8-304-15,2-2 0 0,3 3 0 0,2 5 0 0,2 4 0 0,2 3-128 0,3 6 128 16,3 5 128-16,3 3 112 0,4 6 16 0,2 4 16 0,1 2-272 0,5 6 128 16,4 7-128-16,-10-26 0 15,5 8 0-15,1 2 0 0,5 6 0 0,2 1 0 0,1 0 0 16,-1-4 0-16,0-2 0 0,22 28 0 0,-13-24 0 16,-11-15 0-16,-8-10 128 0,-2-10-128 0,-5-8 160 0,-2-9-32 15,-6-7 0-15,2-5 0 0,-4-5 128 16,-2-4 32-16,-2-7 0 0,-1-2 0 0,-2-5-96 0,0 0 0 15,-4 1-16-15,2 1 0 0,0 2-176 0,1 2 0 16,0 4 144-16,7 3-144 0,1 4 0 0,1 8 0 16,1 2 0-16,4 6 0 0,-10 5 0 0,12-2 0 15,1 7 0-15,-1 1 0 0,1 7 0 0,2 3 0 16,-1 3 144-16,7 3-144 0,-1 2 0 0,0 3 0 16,2-4 0-16,-1 5-192 0,4 0-176 0,-1 3-16 15,1 3-16-15,-2-1 0 16,0 0-496-16,0-4-112 0,-2 1-16 0,-3-4-10976 0</inkml:trace>
  <inkml:trace contextRef="#ctx0" brushRef="#br1" timeOffset="60054.22">1241 1872 21183 0,'-13'2'944'0,"13"-2"192"0,-9 3-912 0,9-3-224 0,0 0 0 0,0 0 0 0,0 0 1648 16,0 0 272-16,0 0 64 0,0 0 16 0,3-10-1408 0,0-6-272 16,2 0-64-16,1-3-16 0,1-3 16 0,0-3 0 15,1-1 0-15,1 1 0 0,0-4-256 0,-1 2-192 16,-2 0 48-16,3 3 0 0,-3-3 0 0,1 7 0 15,-2 4 0-15,-1 3 0 0,-2 4 144 0,-2 9-128 16,0 0 128-16,0 0-128 0,0 0 128 0,0 0-192 16,-1 14 192-16,0 5-192 0,-2 3 192 0,1 4 144 15,-3 4-16-15,1 1-128 0,1-3 256 0,2 2-48 16,0 0-16-16,1-3 0 0,1-1-192 0,1-3 128 16,2 0-128-16,0-3 0 0,2-2 0 0,1-1 0 15,-2-3 0-15,5-2 0 16,-2-3-816-16,4 0-48 0,-1-5-16 0,0 1-11408 0</inkml:trace>
  <inkml:trace contextRef="#ctx0" brushRef="#br1" timeOffset="60361.63">1612 1209 24991 0,'-15'-1'1104'0,"4"5"240"0,1 4-1088 0,0 1-256 0,-1 4 0 0,0 4 0 15,1 1 128-15,3 2-128 0,-1 4 144 0,2 3-144 16,2 1 320-16,0 1-48 0,1 3 0 0,3-2 0 0,3-2-272 16,3 2 128-16,-1-5-128 0,3 2 0 0,2-6 0 0,0-3 0 15,1-5 0-15,-3-4 0 0,4 0 0 0,-2-7 0 16,-1-3 0-16,0-5 0 0,0-2 0 0,0-5 0 15,0-1 0-15,-2 0 0 0,1-3-160 0,-1-3 16 16,1 0 0-16,-3-1 0 16,0-4-240-16,0-1-32 0,-1-1-16 0,1-4-6928 15,2 1-1408-15</inkml:trace>
  <inkml:trace contextRef="#ctx0" brushRef="#br1" timeOffset="60754.56">1508 557 12895 0,'-9'11'1152'0,"5"6"-928"0,4 5-224 0,4 6 0 15,3 5 3888-15,5 3 720 0,2-1 160 0,2 2 32 16,-1-1-3808-16,3 0-752 0,3-2-240 0,-2-3 128 15,1-1 0-15,3 0 0 0,4-3 0 0,-5-2 0 16,0-6-288-16,0-1-48 0,-2-8-16 0,0-1 0 16,-1-5-96-16,-1-3 0 0,-3-3-16 0,-1-2 0 15,-1-5 336-15,-1 0-144 0,-2-1 144 0,0-2 0 16,-1-4 0-16,-2 1 0 0,-1-3 0 0,-3-3 144 0,1-3 0 0,-3 0 0 16,-1 0 0-16,0-3 0 0,0 2-144 15,3-3 128-15,0 1-128 0,-2-3 128 0,-1-1-128 16,2 3 0-16,1-1 0 0,1 2 128 0,1-2-128 0,-1 5 0 15,2-1 0-15,-1 3 0 0,-1 2 0 16,0 9 0-16,-1 1 0 0,3-4 0 0,-1 3-256 0,1 1 64 16,2-3 0-16,-2 4 16 15,0-1-592-15,6-3-128 16,-3 7-32-16</inkml:trace>
  <inkml:trace contextRef="#ctx0" brushRef="#br1" timeOffset="60950.23">1984 923 29487 0,'0'0'1296'0,"0"0"288"15,14 6-1264-15,3-3-320 0,2-3 0 0,0-3 0 0,1-3 0 0,-1 0 0 0,2-5 0 0,-1-2 0 16,0-1 224-16,6-4 32 0,0-1 16 0,5-1 0 15,2 1-1360-15,1 1-256 16</inkml:trace>
  <inkml:trace contextRef="#ctx0" brushRef="#br1" timeOffset="64753.14">4427 8809 11455 0,'0'0'512'0,"10"-4"96"0,-1 2-480 0,0-2-128 15,-1-2 0-15,-8 6 0 0,8-5 896 0,-8 5 144 0,0 0 48 0,6-4 0 16,-6 4 0-16,0 0 0 0,0 0 0 0,0 0 0 15,0 0-160-15,0 0-32 0,-12-4 0 0,0 3 0 16,-5 2-464-16,-2 3-112 0,-5-2 0 0,-3 6-16 16,-4 1-304-16,-4 0 128 0,-7 1-128 0,-5 3 0 15,-4-3 0-15,1 1 0 0,-3 2 0 0,1-4 0 16,0 2 0-16,0-3 0 0,0 3 0 0,-3-2 0 16,-3 3 160-16,-3-1-160 0,-3-2 128 0,3 0-128 15,3-4 0-15,4-1 0 0,5 1 0 0,2 1 0 16,2-2 0-16,5 0 0 0,-1 1 128 0,2 0-128 15,0-5 0-15,1 0 0 0,3 0 0 0,3 0 0 0,3 0 0 16,3 3 160-16,3-2-160 0,3 3 160 16,2-2 80-16,3 3 16 0,1 0 0 0,1 0 0 0,2 4-64 15,2-2-16-15,0 0 0 0,3 2 0 0,1-1 32 16,-2 2 16-16,2 1 0 0,3 0 0 0,-1 3-64 0,3 2-16 16,-1 2 0-16,3 4 0 0,1 5-144 0,1 4 160 15,0 1-160-15,1 5 160 0,0 2-160 0,1 7 0 16,0 3 0-16,2 9 0 0,-2 1 0 0,-1 7 0 15,1 4 0-15,-3 1 0 0,1 2 0 0,0 3 0 16,-3 7 0-16,1-1 0 0,-2 2 0 0,1 2 0 16,0-6 0-16,0 3 0 0,1 4 0 0,0 1 0 15,1-2 0-15,-1 3 0 0,1 3 0 0,1 3 0 16,-1 0 0-16,1 6 0 0,0 0 0 0,2 4 0 16,1 5 0-16,-1 2 0 0,-1-3 0 0,0 6 0 15,0 3 0-15,3 4 0 0,-2-3 0 0,1 7 0 0,-2 5 0 16,0 6 0-16,-1-3 0 0,-1 6 0 0,1 3 0 0,-1-3 0 15,-3-6 0-15,0 2 0 0,-1-8 0 0,-1-5 0 16,1-12 0-16,-2-4 128 0,1-2-128 0,-2-4 0 16,-1-7 288-16,-1-4-32 0,1-9 0 0,-2 3 0 15,0 3 176-15,-1-2 16 0,-1-4 16 0,0 2 0 16,0-5-272-16,2 5-48 0,-2-4-16 0,1-2 0 16,1-2 16-16,0-5 0 0,2-4 0 0,1 1 0 15,2-4-144-15,0-4 0 0,1 0 0 0,1-3 0 16,1-4 0-16,2-2 0 0,0-4 0 0,-1-6 0 15,2 0 0-15,1-1-144 0,-2-2 144 0,2-3-208 16,0-1 208-16,0 2-176 0,-1-2 176 0,1 1-160 16,0-1 160-16,0 0 0 0,1-2 0 0,1-1 0 15,-2 1 0-15,1-5 0 0,2 2 0 0,-2-4 128 0,0 2-128 16,1-3 0-16,-1-3 0 0,2-1 128 0,-1 3-128 16,3-3 0-16,1-1 0 0,-1-3 0 0,-3-2 0 0,2-5 0 15,2 4 0-15,1-1 0 0,1-4 0 0,2-1 0 16,0 2 128-16,1-3-128 0,-2-1 0 0,3 1 128 15,1-1-128-15,1-1 0 0,0 2 144 0,0 2-144 16,2-2 192-16,0 0-192 0,1 3 272 0,1-1-48 16,1 6-16-16,1-3 0 0,2 1-32 0,2 5-16 15,-2-2 0-15,2 0 0 0,2 1-160 0,2 1 0 16,4-2 0-16,1 3 0 0,0 0 0 0,-2-6 0 16,-1 0 128-16,0 2-128 0,4-3 128 0,0 0-128 15,1 2 192-15,4-2-64 0,-1 3 64 0,7-3 16 0,5 0 0 0,1 0 0 16,-2-2-48-16,2 0-16 0,0 0 0 15,1-2 0-15,2-3-144 0,1 4 192 16,3-4-192-16,4 3 192 0,3 0-192 0,-2-2 0 16,-6-3 0-16,-2 0 128 0,-2-1-128 0,1-1-176 0,-3 0 48 0,-2-3 0 31,0-1-2144-31,-5-2-416 0</inkml:trace>
  <inkml:trace contextRef="#ctx0" brushRef="#br1" timeOffset="65537.75">871 12905 23439 0,'-18'-13'1024'0,"8"4"240"0,-3 1-1008 0,4 1-256 15,0 0 0-15,0 4 0 0,-2-5 192 0,1 4-16 16,0 2 0-16,-3 2 0 0,3 0 128 0,-3 3 16 16,-2 5 16-16,6-2 0 0,-3 2-336 0,1 5 0 15,-4 2 0-15,-1 4 0 0,1 3 0 0,-1 7 0 0,0 3-144 0,-12 27 144 16,6-4 0-16,4-3 0 0,1 2 0 0,10-1 0 15,-1 2 0-15,4-5 0 0,2-4 0 0,2-3 0 16,2-6 0-16,3-4 0 0,0-3 0 0,3-3 0 16,1-6-144-16,1-5 144 0,1-2 0 0,2-6 0 15,1 0-176-15,0-5 176 0,8-4-160 0,-12-1 160 16,5-6-320-16,3-1 48 0,1-4 0 0,4-4 0 31,2-1-768-31,3-4-160 0,2-3-16 0,20-17-16 0</inkml:trace>
  <inkml:trace contextRef="#ctx0" brushRef="#br1" timeOffset="65924.84">1218 12833 27647 0,'-24'0'1216'0,"10"4"256"0,0 0-1168 0,3 5-304 15,5 5 0-15,1 2 0 0,0 3-224 0,2 6-96 16,0 1-32-16,1 2 0 0,2-1 352 0,3-2-144 16,1 2 144-16,-1-5 0 0,1-1-272 0,5 0 48 15,-4-6 16-15,3-2 0 0,1-3-144 0,1-4-32 16,0-3 0-16,2-3 0 0,-4-3 48 0,3-3 0 0,-1-6 0 0,1 0 0 15,1-2 336-15,-1-2-144 0,-2-4 144 0,0 0 0 16,-4 1 0-16,-1-2 176 0,-2 1 0 16,-3 1 0-16,-3 0 272 0,2 0 48 0,-5 0 16 0,-2 0 0 15,-1 1 0-15,-1 1 0 0,-1 3 0 0,0 3 0 16,-1 2-144-16,2 1-32 0,-3 5 0 0,2 1 0 16,2 2-336-16,1 0 144 0,9 0-144 0,-9 3 0 31,9-3-464-31,0 0-208 0,-6 7-32 0</inkml:trace>
  <inkml:trace contextRef="#ctx0" brushRef="#br1" timeOffset="66437.56">1532 12558 21183 0,'-19'0'944'0,"7"0"192"16,2 0-912-16,1 1-224 0,3 0 0 0,6-1 0 0,0 0 1808 0,0 0 320 16,-3 12 64-16,3-12 16 0,0 0-1776 0,-1 10-432 15,1 1 0-15,0-11 0 0,0 0 0 0,0 0 0 16,6 8 0-16,-6-8 0 0,7 10-224 0,-7-10 16 16,0 0 0-16,11 6 0 0,-3 2 48 0,-1-4 16 15,-7-4 0-15,0 0 0 0,11 2 144 0,-11-2-160 16,6 5 160-16,-6-5-160 0,11 7 160 0,-4-2 0 15,-2 5 0-15,0-4 0 0,-5-6 0 0,6 13 0 0,1-3 0 16,-4 3 0-16,1 2 128 0,1 0-128 0,0-1 128 0,0 2-128 16,-2-1 128-16,1 0-128 0,0-3 160 0,-1-3-160 15,-3-9 208-15,3 11-48 0,-3-11-16 0,0 0 0 16,0 0 96-16,0 0 16 0,0 0 0 0,0 0 0 16,0 0 272-16,0 0 64 0,0 0 16 0,1-13 0 15,1-1-224-15,-2-4-64 0,-2-1 0 0,1-1 0 16,1-2-320-16,-1-3 128 0,-2 0-128 0,2 0 0 15,1-1 0-15,-1 3 128 0,1 0-128 0,1 5 0 16,0 3 0-16,2 2 0 0,1 3 0 0,-4 10 0 16,6-8 0-16,-6 8 0 0,0 0 0 0,14 8-128 15,-3 5-64-15,2 2 0 0,0 3 0 0,1 2 0 0,-2 6 48 16,2-2 0-16,0 1 0 0,-1 3 0 16,2-2-176-16,-1 2-48 0,2-4 0 0,-2-3 0 15,0-4-128-15,0-4-16 16,0-3-16-16,-1-5 0 0,4-4-272 0,-2-1-48 0,2-1-16 0,1-8-7024 15,-1-4-1408-15</inkml:trace>
  <inkml:trace contextRef="#ctx0" brushRef="#br1" timeOffset="67097.23">2175 12021 19343 0,'-13'0'1728'0,"-1"0"-1392"0,-1 1-336 0,2 5 0 15,1 2 1024-15,-2 4 128 0,-3 3 16 0,2 5 16 16,1 6-544-16,-4-1-96 0,0 5-32 0,0 5 0 15,1 2-192-15,1 4-32 0,2 3-16 0,4-2 0 16,3-3-112-16,0 1-32 0,5-2 0 0,2-6 0 16,2-2-128-16,3-3 0 0,2-8 144 0,0-2-144 15,0-6 0-15,3-1 128 0,-1-6-128 0,-9-4 0 16,11 3 336-16,4-6 0 0,-3-2 0 0,2-5 0 16,1 0 112-16,2-4 32 0,-1-4 0 0,2-3 0 15,1-4-256-15,-1 1-48 0,-2-4-16 0,1 3 0 0,-2-5-160 16,3 4 0-16,-4-4 144 0,0 5-144 0,0 0 0 0,0-1 0 15,-4-4 0-15,0 2 128 0,0-3-128 0,-1-1 0 16,0 1 0-16,-1-5 128 0,-2-3-128 0,0-1 0 16,0-4 0-16,-1-1 128 0,-2-3-128 0,0 1 0 15,-3-4 0-15,0-2 0 0,-3-7-208 0,2-1-16 16,-3-4 0-16,1-1 0 0,0-1 0 0,-3-1 0 16,-1 6 0-16,2 2 0 0,-2 6 224 0,0 7-144 15,1 2 144-15,-1 6-128 0,0 2 128 0,-2 6 224 16,0 6-48-16,0 5-16 0,0 0 64 0,-1 6 16 15,2 4 0-15,0 5 0 0,-3-1-240 0,1 3 144 0,0 3-144 16,1 8 128-16,-1 1-128 0,1 9 0 16,0 8 0-16,-1 7 0 0,-1 8-192 0,0 6 192 0,3 1-192 15,-1 7 192-15,1 7-128 0,4 1 128 0,3 3 0 0,-2 4 0 16,0 3 0-16,0 0 0 0,2-1 0 0,1-3 0 16,0-2 208-16,4-10-32 0,1-3-16 0,4-5 0 15,1-5 224-15,2-5 32 0,4-6 16 0,1-2 0 16,5-2-128-16,5-5-32 0,5-6 0 0,7-6 0 15,5-5-272-15,10-3 160 0,6-4-160 0,10-5 128 32,7-7-1536-32,6-3-320 0,2-3-64 0</inkml:trace>
  <inkml:trace contextRef="#ctx0" brushRef="#br2" timeOffset="76535.44">11638 4533 8287 0,'3'-7'736'0,"0"-4"-592"0,-1 4-144 0,4-3 0 0,1 2 1168 0,0-1 208 16,1 3 32-16,2-3 16 0,-1 3-752 0,1 0-160 15,-1 0-16-15,1 2-16 0,-1 2 96 0,1 2 32 16,-10 0 0-16,14 0 0 0,-3 0-112 0,0 1-32 0,0 2 0 16,1-1 0-16,1 1-96 0,-1 0-32 0,2 0 0 0,2 0 0 15,-1-3 64-15,3 1 16 0,-1-1 0 0,2 0 0 16,3 0 96-16,2-1 0 0,-2 1 16 0,2 0 0 15,1-2 112-15,-2 1 32 0,0 0 0 0,-1-2 0 16,-2-2-128-16,-2 1-32 0,0 2 0 0,-1-2 0 16,-1-1-96-16,-2 2-32 0,-3 1 0 0,-1-1 0 15,-10 3-112-15,10-1-16 0,-10 1-16 0,0 0 0 16,0 0-32-16,0 0 0 0,0 0 0 0,0 0 0 16,0 0 32-16,-14-1 0 0,-5 1 0 0,-3 1 0 15,-5 0-240-15,-5 2 128 0,-5-3-128 0,-3 0 0 16,-4 0 0-16,1-1 0 0,0-2 0 0,0 2 0 15,-1-4 0-15,2 0 0 0,1 2 0 0,0 2 0 16,1-1 0-16,1 2 0 0,-2 0 0 0,2 0 0 16,1 0 0-16,2 0 0 0,3 0 0 0,7 2 0 15,3-1 0-15,5 2 0 0,3-1 0 0,3 2 0 0,3-3 0 16,9-1 0-16,0 0 0 0,0 0 0 0,0 0 0 16,18 9 0-16,6-1 0 0,8-2-160 0,4 0 160 15,6 1 0-15,2-3 0 0,-2-3 0 0,-3 1 0 16,3 0 0-16,0-1 0 0,0-1 0 0,0 0 0 15,0 0 0-15,-1 0 0 0,1 0 0 0,0 0 0 16,-4 0 0-16,-5-1 0 0,-4 1 0 0,-4 0 0 0,-4 0 0 16,-6-2 0-16,-5 2 0 0,-10 0 192 0,0 0-16 15,0 0-16-15,0 0 0 0,0 0 224 0,-14 5 32 16,-5 3 16-16,-10-3 0 0,-7 0-288 0,-3 3-144 16,-3-2 160-16,-1 4-160 15,-2-2-1920-15,1 3-464 0</inkml:trace>
  <inkml:trace contextRef="#ctx0" brushRef="#br2" timeOffset="77562.42">20413 3580 9727 0,'0'0'432'0,"0"0"80"0,0 0-512 0,0 0 0 0,0 0 0 0,0-9 0 0,-3 3 848 0,3 6 64 16,0 0 16-16,-5-5 0 0,5 5-288 0,-7-7-64 16,0 2-16-16,7 5 0 0,-9-2-128 0,9 2-32 15,-8-2 0-15,8 2 0 0,-9-2-80 0,9 2 0 16,-9 0-16-16,9 0 0 0,-9 2-96 0,9-2-16 16,0 0 0-16,0 0 0 0,0 0 64 0,0 0 0 15,2 9 0-15,9-1 0 0,5-4 384 0,7 0 96 16,2-1 16-16,7 0 0 0,1-3-240 0,0 0-32 15,-1-1-16-15,-1-1 0 0,-1 0 64 0,-1-1 16 0,-1 1 0 0,-1 0 0 16,-2 0-80-16,0 1-16 0,-5-2 0 16,-2 2 0-16,-6 1-64 0,1 4-32 0,-13-4 0 0,0 0 0 15,0 0-96-15,0 0 0 0,0 0-16 0,-6 9 0 16,-8-1-240-16,-8-2 176 0,-7 0-176 0,-5 2 160 16,-5-2-160-16,-4-1 0 0,-5 0 144 0,-2-2-144 15,0-1 0-15,1-1 128 0,2-1-128 0,5-1 0 16,5 0 0-16,6 1 0 0,4-3 0 0,7-2 128 15,2 0-128-15,6 1 192 0,5 2-64 0,7 2 0 16,0 0-128-16,0 0 0 0,7-12 0 0,6 7-128 16,2-2 128-16,3 3 144 0,2 1-16 0,3 1-128 15,-2 0 448-15,4 2-32 0,3 2 0 0,3 0 0 16,0 3 80-16,2 3 16 0,0-2 0 0,-1 3 0 16,-1-1-208-16,-2 2-48 0,-1-2 0 0,-1 2 0 0,-1-3-256 15,-4 4 128-15,-2-4-128 0,-2 5 0 16,-4-2-1472-16,-4 3-384 15</inkml:trace>
  <inkml:trace contextRef="#ctx0" brushRef="#br2" timeOffset="79046.74">12673 16080 8287 0,'0'0'736'0,"0"0"-592"16,0 0-144-16,0 0 0 0,0 0 1376 0,0 0 240 15,0 0 48-15,0 0 16 0,0 0-752 0,0 0-160 16,0 0-16-16,0 0-16 0,10 0 64 0,0 0 16 0,-10 0 0 16,13 0 0-16,0 0 16 0,0-2 16 0,-1 2 0 15,4-1 0-15,0 0-64 0,3 0-16 0,0-3 0 0,3 3 0 16,2 1-64-16,1 0 0 0,1 0-16 0,3 3 0 16,0 0-80-16,4-1-16 0,3-2 0 0,0 0 0 15,-1 0-192-15,-2 0-32 0,-2 0-16 0,-5 0 0 16,-1-1-176-16,-3 1-48 0,-3 0 0 0,-3 1 0 15,-4-3-128-15,-1 1 0 0,-11 1 144 0,0 0-144 16,0 0 0-16,0 0 144 0,0 0-144 0,0 0 0 16,0 0 208-16,0 0-64 0,-16 2-16 0,-4 1 0 15,-5 2-128-15,-8 1 128 0,-8-3-128 0,-5 0 128 16,-5 0-128-16,0 1 0 0,-1 1 0 0,-1-1 128 16,2-2-128-16,1 2 128 0,2-1-128 0,0 2 128 15,2-1 0-15,0-1-128 0,3 1 192 0,6-1-64 0,4-2-128 16,8 2 160-16,4-1-160 0,10 1 160 0,2-2-160 0,9-1 0 15,0 0 0-15,0 0 0 0,12 8 0 0,7 0-272 16,9-3 64-16,5 1 16 0,6-4 192 0,3 1-144 16,0 0 144-16,2 0-128 0,3-2 128 0,3 1 0 15,2-1 0-15,3 1 0 0,3 5 0 0,2-5 0 16,2-3 0-16,-3 0 0 0,-7-1 0 0,1 1 0 16,-3 1 0-16,-2 0 0 0,-1 0 0 0,-5 0 0 15,-1 0 128-15,-2-1-128 0,-2-2 128 0,-1 1-128 16,-6-1 128-16,-4 1-128 0,-5 0 128 0,-4 2-128 15,-6-1 128-15,-11 1-128 0,0 0 160 0,0 0-32 16,0 0-128-16,-7-7 192 0,-7 1 48 0,-11 3 0 16,-6-1 0-16,-6-1 0 0,-5 1-240 0,-4 0 0 15,-4 0 128-15,-2 1-128 0,-1-1 0 0,-2 2-160 0,1 1 32 16,-1 0 0-16,0 2 0 0,7-1 0 0,5-1 0 0,6 1 0 16,6 0 128-16,7 1 0 0,7 0 0 0,3 2 0 15,3 1 0-15,11-4 0 0,0 0 0 0,0 9 0 16,0-9 0-16,11 14-192 0,4-2 192 0,5-1-192 15,4 1 192-15,8-3-208 0,2 3 80 0,7-2 128 16,2-5 0-16,0 0 0 0,-1-1 0 0,2 2 0 16,-1-3 0-16,3-2 240 0,-1 1-48 0,1 1 0 15,2 2 128-15,2-2 0 0,1-3 16 0,-3 0 0 16,-2-2-160-16,-2 1-48 0,-5 1 0 0,-3 0 0 16,-3 0-128-16,-2 1-192 0,-2 2 32 0,-5 1 16 15,-3 0-2304 1,-5-1-464-16</inkml:trace>
  <inkml:trace contextRef="#ctx0" brushRef="#br2" timeOffset="81016.25">9736 16284 7359 0,'0'0'656'0,"0"0"-528"0,-9-5-128 0,9 5 0 16,-5-5 1296-16,1-2 240 0,4 7 32 0,-3-9 16 15,2 0-1216-15,1 0-240 0,1 2-128 0,-1 7 128 0,4-8-128 0,0-1 0 16,0-3 0-16,-1 7 0 0,-3 5 272 0,0 0 48 16,7-9 0-16,0 4 0 0,-7 5 288 0,11-4 64 15,-11 4 16-15,11-5 0 0,0 1-32 0,1 2 0 16,1 1 0-16,2 1 0 0,1 0 112 0,5 0 0 16,2 0 16-16,3 0 0 0,5 0-48 0,1 0-16 15,2-2 0-15,-1 1 0 0,0 0-144 0,4 0-48 16,1 1 0-16,4-2 0 0,1-1-128 0,4 0-16 15,5 2-16-15,3-1 0 0,5 0-80 0,-1 1-16 16,0-2 0-16,-1 1 0 0,1-2-96 0,3 2-32 16,2 1 0-16,3-1 0 0,6-3 0 0,-4-3 0 15,-2 2 0-15,-3 0 0 0,1-1 112 0,0 0 32 0,4 4 0 16,2-4 0-16,1 4 16 0,0-1 0 0,-5 1 0 0,-1 2 0 16,1 1 80-16,1 1 32 0,5 0 0 0,2 2 0 15,0 1-32-15,-3 2 0 0,-5 0 0 16,0 1 0-16,-1 2-176 0,4-2-32 0,3 4-16 0,-2-4 0 15,0 1-160-15,-2-3 128 0,-2-3-128 0,2 4 128 16,1-1-128-16,2-3 0 0,4-2 0 0,-2 0 0 16,-4 0 0-16,-3 1 128 0,1 1-128 0,-1-2 0 15,1 0 128-15,2 2-128 0,-1 1 0 0,-2-2 128 16,-5-1 0-16,-2 3-128 0,-2 0 192 0,0 1-64 16,-2 0 0-16,3 0 0 0,2 2 0 0,0-2 0 15,-3-3 0-15,1 2-128 0,-4-1 192 0,-2 5-64 16,0-2-128-16,3 0 192 0,-1 0-192 0,1 0 192 15,1-1-192-15,-1-2 0 0,-3-2 0 0,-2-1 0 16,-1 0 0-16,-3 1 0 0,-3 0 0 0,1 0 0 0,-3 0 0 0,2 0 0 16,1 0 0-16,0 0 0 0,0 0 0 15,-4-1 0-15,-5-2 0 0,0 2 0 0,-2-1 0 0,-2 0 0 16,0 1 0-16,-4 1 0 0,0-2 0 16,-1 1 0-16,-3 0 0 0,-1 0 0 0,-2-1 0 0,0 1 0 15,-2 1 0-15,-2 0 0 0,-1 0 0 0,-2-1 0 16,-3 1 0-16,-2-1 0 0,-9 1 0 0,0 0 0 15,0 0-192-15,0 0 192 0,0 0-224 0,0 0 80 16,0 0 16-16,-6-7 0 0,-5 3-64 0,-1 1-16 16,-1-1 0-16,-3 0 0 0,-4 0 32 0,0 0 16 15,-4 0 0-15,-1 4 0 0,-5-2 160 0,1 1-160 16,-5-2 160-16,-3 1-160 0,-4-1 160 0,-5 2 0 0,-9-1 0 16,1 0-128-16,-1 1 128 0,0-3-128 0,-4 3 128 15,-1-1-128-15,-5-3 128 0,-4 3-128 0,-9-1 128 0,-1 2-128 16,-2-2 128-16,0 1-160 0,-1-3 160 0,-4 2-160 15,-5 1 160-15,3-1 0 0,0-1 0 0,5-1 0 16,1 1 0-16,-5 1 0 0,-6-4 0 0,2 0 0 16,-3 1 0-16,3 0 0 0,1-1 0 0,-6 1 0 15,-9-4 0-15,2 3 0 0,3-2 0 0,-2 1 0 16,-3 2 0-16,-3-2 0 0,-3 3 0 0,1-1 128 16,-1-1-128-16,-3 2 0 0,-7 0 0 0,5-1 0 15,6 1 0-15,-1 1 0 0,-2-2 0 0,6 0 0 16,5 3 0-16,3 1 0 0,4 0 0 0,-4-1 0 15,-2 1 0-15,5 0 0 0,4 0 0 0,3 2 0 16,2 1 0-16,-1 0 0 0,0 1 0 0,7 0-128 16,6 1 128-16,4-1 0 0,6 0 0 0,1 0 0 0,-2 1 0 0,5-1-160 15,4 2 160-15,5-1 0 0,5-1-224 16,5-1 64-16,2 2 16 0,5-2 0 0,3 2-64 0,3-2-16 16,5 0 0-16,2 2 0 0,3-3 96 0,4 0 128 15,2 0-208-15,3 0 80 0,2 0 128 16,8 0 0-16,0 0 0 0,0 0 0 0,0 0 0 0,0 0 0 15,0 0 0-15,13 5 0 0,1-2 0 0,5-1 0 16,3 1 0-16,2-1 0 0,4 2 0 0,3-2 128 16,5 1-128-16,6-2 0 0,6-2 0 0,6 2 128 15,3 1-128-15,1-1 0 0,0-1 0 0,1 0 0 16,2 0 0-16,4-1 0 0,4-1 0 0,3 2 0 16,3-1 0-16,-1 1 0 0,-2-1 0 0,1-1 0 15,-1 4 0-15,8-2 128 0,8 0-128 0,-3 0 0 0,-5 1 0 16,0 0 0-16,2 2 0 0,4-1 0 0,5 0 128 0,-3 3-128 15,-2-1 0-15,1-1 144 0,0 2-144 16,6 3 0-16,6-5 0 0,-1 0 0 0,-8 1 0 0,4 3 0 16,0-4 128-16,4 4-128 0,6-3 0 0,-3 2 0 15,-6-4 0-15,4 2 0 0,3 0 0 0,-1 0 0 16,1-2 0-16,-2 1 0 0,1 0 0 0,3-2 0 16,5-1 128-16,0-1-128 0,-7-1 192 0,5 2-192 15,1-2 240-15,0-1-64 0,2-1-16 0,-5 2 0 16,-2-2-16-16,3 1 0 0,3-3 0 0,-4 1 0 15,-8 3-144-15,1 2 0 0,0-3 0 0,-2 2 0 16,-2 1 128-16,-5 1-128 0,-7 2 128 0,-5-1-128 0,-5 1 128 16,1 0-128-16,-2 1 0 0,-7 0 128 15,-7-3-128-15,-5 2 0 0,-6-2 0 0,-7 3 0 0,-5-2-192 0,-8 1-128 16,-5-3-32-16,-7 0-14960 16</inkml:trace>
  <inkml:trace contextRef="#ctx0" brushRef="#br2" timeOffset="82769.49">14843 17652 25391 0,'0'0'1120'0,"-4"-13"240"0,0 2-1088 0,0-2-272 16,1-1 0-16,-1 3 0 0,0 2 0 0,0-3-192 0,0 2 16 0,-2-2 16 16,-2-1 32-16,0 0 0 0,-3-5 0 0,-1 2 0 15,-4-1 0-15,-3-1 0 0,-2-1 0 0,-5 2 0 16,3-2 336-16,-3-1 80 0,-4 0 16 0,1 1 0 16,0-3 112-16,0 1 32 0,-2 0 0 0,1 0 0 15,-1-2-64-15,-1 3-16 0,-2-1 0 0,0 1 0 16,-4 2-112-16,-3 0-32 0,-2 1 0 0,-5-1 0 15,-3 1-32-15,2 5 0 0,2 0 0 0,0 1 0 16,-1 1-64-16,-2 1-128 0,1 2 176 0,-5 0-176 16,-4 0 0-16,0 1 0 0,-2 0 0 0,3 2 0 0,1-1 0 15,1 0 0-15,2 1 0 0,-1 3 0 16,2 1 0-16,-5 1 0 0,-3 1 0 0,0 1 0 0,1 2 0 16,0 0 0-16,-1 1 128 0,2 2-128 0,-3 0 0 0,-5 3 0 15,-5-1 128-15,2 4-128 0,0 3 0 0,5 2 160 16,1 0-160-16,4 3 128 0,3 2-128 0,2 1 128 15,2 7-128-15,0-2 128 0,1 0 128 0,3 3 32 16,3 0 0-16,5 1 0 0,2 2-288 0,3 2 0 16,5 1 0-16,3-1 0 0,2-2 0 0,2 3 0 15,1 1-192-15,3-1 48 0,1 2 144 0,2 2-192 16,-1-4 192-16,-1 1-192 0,1 0 192 0,-1 4 0 16,0-4 0-16,3 2 0 0,0 4 0 0,-1 1 0 15,6 1 0-15,1 2 0 0,3 1 0 0,2-3 176 0,3-2-48 16,2 2 0-16,2-2 0 0,2 1 0 15,1 1 0-15,3 1 0 0,1 1-128 0,3 1 0 16,2 0 0-16,0-3 128 0,1-4-128 0,0 1 0 0,1-1 0 0,0 3 128 16,2-4-128-16,2 4 0 15,0 0 0-15,4 0 0 0,-4 0 0 0,3-4 0 0,0-2 0 0,2-1 0 16,1-1 0-16,1-4 0 0,2 1 0 0,4-6 0 16,2 1 0-16,0 1 128 0,3 1-128 0,-2-2 128 15,-2 0 0-15,2-1-128 0,1 1 192 0,2-4-64 16,2 2-128-16,-2-6 128 0,5-2-128 0,2 2 128 15,1-4-128-15,4-2 128 0,2-6-128 0,-6 2 128 16,-1-8-128-16,-1 1 160 0,-2-2-160 0,3-3 160 16,-2-1-160-16,2-1 0 0,-1-1 0 0,3-2 128 15,5 0-128-15,-4 0 0 0,-1 0 144 0,-2-3-144 0,-3-1 0 16,0 4 144-16,-3-5-144 0,1 4 0 16,-1 2 176-16,1-4-176 0,-1 0 160 0,2-2-160 0,1 0 272 15,0-3-32-15,-2 2-16 0,-3-3 0 0,-2-1-32 16,-2 0 0-16,1 3 0 0,0-5 0 0,-1-2-16 0,-2 0-16 15,2-2 0-15,-1-2 0 0,0-1-32 0,2 2-128 16,1 0 192-16,0 0-64 0,1-7-128 0,-4 2 0 16,-2-4 0-16,-3-2 128 0,-2-2 16 0,-2-6 0 15,-1-6 0-15,-1-1 0 0,-2-3 112 0,0 0 32 16,-1-1 0-16,0 0 0 0,-3-1-32 0,1-1 0 16,-1-1 0-16,-1-2 0 0,-1-3 0 0,-1-1 0 15,0-2 0-15,-1 2 0 0,-1 3 0 0,-4 3-16 16,-2 2 0-16,-4 0 0 0,-2 1 96 0,-4 0 32 15,-6 2 0-15,-1 1 0 0,-5-2 0 0,-3 2 0 0,-4 2 0 16,-3-1 0-16,-4 4-368 0,-1-2 0 0,-2 3-192 0,-2 3 64 16,1-3-192-16,-2 4-16 0,-2 1-16 0,0 3 0 31,0 4-1280-31,2 4-256 0,5 3-48 0,3 5-14704 0</inkml:trace>
  <inkml:trace contextRef="#ctx0" brushRef="#br2" timeOffset="83573.03">14117 20417 2751 0,'-4'6'256'0,"-2"-4"-256"0,0 2 0 0,-1-1 0 16,0 1 3632-16,-2-3 672 0,9-1 144 0,-5 2 32 15,-2-2-2304-15,7 0-464 0,0 0-96 0,0 0-16 0,-6 0-352 16,6 0-80-16,-6-3-16 0,6 3 0 0,-2-11-288 15,2 4-64-15,2-6-16 0,0-5 0 0,2 1-336 0,1-8-64 16,0-4 0-16,3-1-16 0,2-2-128 0,-2-5-32 16,2-4 0-16,-3 2 0 0,5 0-208 0,-2-2 0 15,-1 1 0-15,2 6 0 0,-2 1 0 0,0 5 0 16,1 0 0-16,-1 4 0 0,-3 2 0 0,2 3 0 16,0 2 0-16,-2 3 0 0,-1 3 0 0,0 4-128 15,-5 7 128-15,8-4-160 0,-8 4 160 0,0 0-128 16,10 0 128-16,-10 0-128 0,11 4 128 0,-2 2-160 15,2 3 160-15,-4 1-160 0,0 3 160 0,3 2-128 0,-3 0 128 16,3 3-128-16,1 1 128 0,-1 0 0 0,1 2 0 16,1 0 0-16,-1 0 0 0,2 0 0 0,1 0 0 0,-1-4 0 15,-1-4 0-15,1 1 0 0,-2 0 0 0,2 0 0 16,-1-4 0-16,-1 0 0 0,0-1 0 16,1 0 0-16,-1-5 0 0,1 0 0 15,-1 0-128-15,1-3 128 16,-2-2-640-16,0-3-32 0,0 0-16 0,-1 0 0 15,-1 0-1712-15,-1-3-352 0,-7 7-64 0,0-9 0 0</inkml:trace>
  <inkml:trace contextRef="#ctx0" brushRef="#br2" timeOffset="83910.55">14219 19968 28799 0,'0'0'1280'0,"-10"4"256"0,-2-4-1232 0,12 0-304 0,0 0 0 0,0 0 0 0,0 0 160 16,0 0-32-16,0 0 0 0,0 0 0 0,13 5-128 0,0 2 0 16,-2 2-192-16,2 0 192 0,-1 1-144 0,2 2 144 15,2-5 0-15,-1 6 0 0,1 0 0 0,1 3 0 16,0 0 0-16,2-1 0 0,0 0 0 0,1-1 0 16,2-2 0-16,-1-1 0 0,2-1 400 0,0-3 48 15,2-2 0-15,2 2 0 0,1-2 64 0,1 0 32 16,2 1 0-16,1-1 0 0,1-3-128 0,2-1-32 15,-4-2 0-15,3 1 0 0,2-1 32 0,2-2 0 16,0-3 0-16,6-2 0 0,3-1-80 0,3 1-16 0,5-3 0 16,-1 2 0-16,5-3-192 0,-5 2-128 0,-1-2 128 15,-1 2-128-15,-3 1 0 0,0-2 0 0,-4 3-192 0,1-1 64 32,0 3-640-32,-2 2-112 0,0 3-16 0,-8-1-9344 15,-5-1-1872-15</inkml:trace>
  <inkml:trace contextRef="#ctx0" brushRef="#br2" timeOffset="84400.62">17034 19543 23039 0,'0'0'1024'0,"0"0"192"0,0 0-960 0,2-12-256 16,0-1 0-16,2 1 0 0,1 0 1344 0,-1-2 240 16,2 0 32-16,2 1 16 0,-4-1-1248 0,-1 0-240 15,1 1-144-15,-1 1 160 0,-2-5 224 0,-1 2 64 16,-2 0 0-16,-4 2 0 0,0 2 320 0,-2-3 64 15,-2-4 0-15,0 3 16 0,-3 2-352 0,1 3-80 16,-4-4-16-16,1 2 0 0,-1 5-224 0,0 2-48 0,0-2-128 16,-1 5 192-16,1-1-192 0,-2 6 176 0,-2-1-176 0,-1 6 160 15,-3 1-160-15,1 3 0 0,0 6 0 16,2 0 0-16,-1 1 0 0,2 3 0 0,1 2-128 16,-1 0 128-16,2 4 0 0,0 2 0 0,5 3 0 15,-1 2 0-15,2-1 0 0,0 3 0 0,3 2 0 0,2 2 0 16,1 1 0-16,3 0 0 0,1-1 0 0,2-1 0 15,4-2 0-15,-1 1 0 0,3-1 0 0,0-1 0 16,2-3 0-16,2 7 0 0,-1 4 0 0,0-1 0 16,0 0-272-16,0-6 64 0,0-2 16 0,-2-1 0 31,2-7-256-31,-5-1-32 0,1-7-16 0,0-2 0 0,-5-18-704 0,4 14-144 16,-4-14-16-16,0 0-16 0,0 0-1856 0,0 0-368 15</inkml:trace>
  <inkml:trace contextRef="#ctx0" brushRef="#br2" timeOffset="84615.31">16344 19923 11967 0,'0'0'1072'0,"-8"0"-864"16,0-1-208-16,8 1 0 0,-9-5 4048 0,9 5 768 16,0 0 160-16,0 0 16 0,4-10-3728 0,3 5-752 15,5-4-160-15,2 3-32 0,1-1 0 0,5-2-16 16,3 4 0-16,2-2 0 0,3 0 160 0,3 3 48 15,-2 1 0-15,7-2 0 0,-1 1-224 0,1 1-32 16,2 3-16-16,0 0 0 0,2 0-432 0,-4 0-64 0,-4 0-32 0,-3 1 0 31,-3 5-1824-31,-4 0-384 0,-3-1-64 0</inkml:trace>
  <inkml:trace contextRef="#ctx0" brushRef="#br2" timeOffset="84987.52">17780 19354 12895 0,'0'0'576'0,"0"0"112"0,0 0-560 0,-3-9-128 0,-2-1 0 0,5 10 0 15,0 0 3904-15,0 0 768 0,-5-5 128 0,5 5 48 0,0 0-4080 16,-4-4-768-16,4 4-224 0,-12 3-16 0,2 0 240 0,-1 6 0 16,-2 4-160-16,-1 2 160 0,-1 3 0 0,-2 4 128 15,-1 3 0-15,1 0 0 0,0 5 224 0,1 1 32 16,-1 11 16-16,2-1 0 0,1 5-80 0,1-2 0 16,2 5-16-16,0-4 0 0,3 2 48 15,0 3 16-15,2-7 0 0,2 2 0 0,2-6-112 0,2 1-32 16,3-4 0-16,1-1 0 0,2-2-96 0,3-3 0 15,3-4-128-15,2-5 192 0,1-3-400 0,3-3-96 16,2-1-16-16,4-6 0 16,1 0-1632-16,6-8-336 0,5-6-64 0,2-2-10256 0</inkml:trace>
  <inkml:trace contextRef="#ctx0" brushRef="#br2" timeOffset="85305.5">18421 19327 36511 0,'-18'-5'1616'0,"6"4"336"0,-5 0-1568 0,2-1-384 0,0 1 0 0,2 2 0 15,3 2-192-15,0 3-112 0,-2 2-16 0,2 6-16 16,0 0-96-1,-2 4-16-15,-2 3 0 0,0 3 0 0,0 7 256 0,0 3 64 0,-1 2 0 0,0 3 0 0,0 8 128 0,1 0 0 16,1 0 0-16,3-3 0 0,2-1 288 0,4-4-16 16,2-2 0-16,2-3 0 0,2-3 48 0,5-6 0 15,-1-1 0-15,2-2 0 0,1-7-160 0,3-1-32 16,0 0 0-16,2-2 0 0,1-6-128 16,4-2-256-16,3-4 64 0,2-3 16 15,2-1-1232-15,2 1-240 0,2-5-48 0,-4 2-16 16,-1-6-976-16,-5 5-208 0</inkml:trace>
  <inkml:trace contextRef="#ctx0" brushRef="#br2" timeOffset="85486.5">17890 19824 33919 0,'0'0'1504'0,"0"0"304"0,0 0-1440 0,0 0-368 0,13-4 0 0,3 1 0 16,3 0 128-16,5 1-128 0,4 0 160 0,3-2-160 15,2 2 128-15,4-1-128 0,2 0 0 0,6-1 0 16,3-5 0-16,4 1 128 0,1-3-128 0,-1 1 0 31,-3-3-1360-31,-5-2-320 0,-2 2-64 0</inkml:trace>
  <inkml:trace contextRef="#ctx0" brushRef="#br2" timeOffset="85671.14">18828 19939 20271 0,'-10'10'1792'0,"-3"3"-1424"0,-2 2-368 0,0 1 0 0,1 2 2928 0,2 1 512 15,-1 7 96-15,1 2 32 0,-1 1-2960 0,3 0-608 16,-2 0 0-16,2-3-192 0,1-5 192 0,2 2-128 16,-2-4 128-16,2 0-128 15,1-5-672-15,3-4-128 0,-3 1-32 0,6-11-8064 16,0 0-1632-16</inkml:trace>
  <inkml:trace contextRef="#ctx0" brushRef="#br2" timeOffset="86107.92">19373 19684 27647 0,'0'0'2448'0,"0"0"-1952"0,-7 7-496 0,0 0 0 16,7-7 2224-16,-5 16 336 0,1 3 80 0,2 4 16 31,-1 1-2656-31,2-1-448 0,1 2-128 0,1-2-16 16,2-3 96-16,1 2 32 0,1-4 0 0,0-3 0 0,1-1 80 0,0-4 32 0,0-2 0 0,1-3 0 16,2-1 352-16,3-6 128 0,-2-1 0 0,1-3 0 15,3-5 192-15,0-2 48 0,3-1 0 0,0-1 0 16,0-4-96-16,1-1-16 0,1-2 0 0,-1 2 0 15,-2-2-16-15,1 3-16 0,-2 1 0 0,-1 3 0 16,-1 2-48-16,-2 4-16 0,0-1 0 0,0 4 0 0,-1 2-160 16,-10 4 160-16,10 0-160 0,1 4 160 15,-2 3-160-15,-2 6 0 0,-1 4 0 0,0 4 0 0,-1 7 0 0,-1 3-224 16,1-1 80-16,-2 5 16 0,-3 3 128 16,-3 0 0-16,1 3 0 0,-5 1 0 0,-1 5 0 0,-1 0 0 15,-4 1 0-15,-2 0 0 0,-2-2 288 0,-2 1 32 16,-2-4 16-16,-2 0 0 0,-3-4 112 0,2-5 32 15,-1-6 0-15,-1 0 0 0,0-7-352 0,0-2-128 16,2-2 0-16,1-3 0 16,0-3-1888-16,5-4-480 0,4-6-80 15,4-5-32-15</inkml:trace>
  <inkml:trace contextRef="#ctx0" brushRef="#br2" timeOffset="86551.98">20338 18922 21135 0,'0'0'928'0,"0"0"208"0,-4 9-912 0,2 2-224 16,0 3 0-16,2 1 0 0,3 3 384 0,2 4 48 15,3 4 0-15,3 6 0 0,4 1-176 0,1 4-48 16,3 1 0-16,5 7 0 0,4 1 544 0,4 2 96 16,-1 3 32-16,4 3 0 0,0 5 176 0,2 9 32 15,0 9 16-15,1 3 0 0,0-1 144 0,-2 3 32 16,-3-4 0-16,-3-1 0 0,0 3-160 0,-6-3-32 16,-5-1 0-16,-6-5 0 0,-8-2-512 0,-8-4-96 0,-8-3-32 15,-14 3 0 1,-9-1-960-16,-18 1-192 0,-18 3-32 0</inkml:trace>
  <inkml:trace contextRef="#ctx0" brushRef="#br2" timeOffset="93769.69">11596 4386 4607 0,'0'0'400'0,"0"0"-400"15,0 0 0-15,0 0 0 0,0 0 2192 0,0 0 368 16,-7-7 64-16,7 7 0 0,-8-5-1456 0,1 2-288 16,-1 0-64-16,2-1-16 0,-1-2 32 0,1 0 0 15,6 6 0-15,-8-3 0 0,8 3-112 0,0 0-16 0,-5-6 0 0,5 6 0 16,0 0-256-16,0 0-48 0,0 0-16 0,0 0 0 15,0 0-224-15,0 0-160 0,0 0 192 0,0 0-192 16,0 0 0-16,0 0 0 0,0 0 0 0,0 0 0 16,0 0 0-16,13 3 0 0,-3 1 0 0,2-1 0 15,-1 1 0-15,0 2 0 0,1-1 0 0,-1 0 0 16,1 4 0-16,-1 0 0 0,2 2 0 0,1-2 0 16,1 3 176-16,3-2-176 0,1 0 160 0,3 0-160 15,2-1 160-15,2 1-160 0,2-3 160 0,5-1-160 16,3-1 160-16,5-1-160 0,3-3 160 0,1-1-160 15,-1 0 128-15,-1-2-128 0,-3-1 0 0,-3-2 144 16,-3 1-144-16,-2 0 0 0,-2-2 0 0,-2 0 0 16,-1 1 0-16,-2 1 0 0,-2-5 0 0,-1 4 128 0,-1-2-128 15,1 0 128-15,-3 2-128 0,-1-3 128 0,-2 0 336 16,0 2 64-16,-2-3 16 0,-2 4 0 0,-1-3-208 16,-11 8-32-16,0 0-16 0,8-3 0 0,-8 3-112 0,0 0-32 15,0 0 0-15,0 0 0 0,0 0-144 0,0 0 0 16,0 0 144-16,0 0-144 0,0 0 0 0,-8-4 0 15,-1 1 0-15,-3 3 0 0,1 0 0 0,-3 0 0 16,0 2 0-16,-4 0 0 0,1 1 0 0,2 0 0 16,-1 3 0-16,-1-3 0 0,1 2 0 0,-1 3 0 15,-1-3 0-15,1 2 0 0,-3 0 0 0,0 0 0 16,-1-1 0-16,0 2 0 0,3-5 0 0,1 1 0 16,-4 1 0-16,2-1 0 0,1-1 128 0,-1-3-128 0,-2 1 160 15,0-1-160-15,1 0 144 0,0-1-144 0,-1-2 128 0,0 0-128 16,0 0 0-16,1 0 128 0,0 1-128 0,-1-2 0 15,2 0 0-15,2-1 0 0,0 0 0 0,3 0 0 16,1 1 0-16,2-2 0 0,-1-1 128 0,2 3-128 16,1-2 0-16,0 0 0 0,4-1 144 0,-1-2-144 15,-2 2 0-15,2-3 128 0,1 1-128 0,1-1 0 16,-2 1 0-16,1-3 128 0,0 2-128 0,1 0 0 16,0-3 0-16,0 0 0 0,0 2 0 0,2 0 0 15,-2 3 0-15,1-2 0 0,0 3 0 0,3 7 0 16,-5-10 0-16,1 5 0 0,0-1 0 0,4 6-128 15,-6-7 128-15,6 7 0 0,0 0 0 0,0 0 0 16,-8-2 0-16,8 2-128 0,0 0 128 0,0 0 0 16,-9 5 0-16,9-5-160 0,-6 10 160 0,3-1 0 15,-2 1-144-15,4 3 144 0,1-3 0 0,0 3-144 0,1 1 144 0,2 0 0 16,0-1 0-16,3 2 0 0,0 0 0 16,2 2-128-16,0 0 128 0,4 0 0 0,1-1 0 0,1 0 0 15,0-4 0-15,2 2 0 0,2 0 0 0,2-1 0 16,2-4 0-16,2 1 0 0,0-4 0 0,5 1 0 15,4 0 0-15,3-3 0 0,0-1 0 0,0-2 128 16,0-1-128-16,-3-1 0 0,-1-1 0 0,-2 1 144 16,0-3-144-16,-2 1 0 0,-3-2 0 0,-1 1 0 15,-1 2 0-15,-1 0 0 0,-3-6 128 0,-2 3-128 16,0 1 0-16,-2-1 0 0,-2-2 0 0,0 2 0 16,-2-4 128-16,1 1-128 0,-4 0 0 0,1 0 128 15,-5 0-128-15,-4 8 0 0,5-13 128 0,-5 13-128 16,3-11 0-16,-3 3 0 0,0 8 0 0,-5-10 0 0,-3 5 0 15,-1 2 0-15,-1 3 0 0,-1 0-192 0,-3 2 48 0,-3 1 16 16,-1 2-64-16,0 3 0 0,-2-2 0 16,-1 5 0-16,-2-2 192 0,0 2 0 0,0 3 0 15,0-4 0-15,0 2 0 0,0-5 0 0,3 3 0 0,-3 2 0 16,-2-6 0-16,-2 1 0 0,0 0 0 16,1-3 0-16,-1 0 0 0,-2 0 144 0,-2-1-144 0,1-3 0 15,0 0 128-15,0 0-128 0,-2 0 0 0,3-2 0 16,-3-3 0-16,2 1 0 0,0 1 128 0,2 0-128 15,2-4 0-15,0 2 0 0,1-4 0 0,1 2 0 16,3-1 0-16,2-3 0 0,1-1 0 0,2 1 0 16,2-5 0-16,1 0 0 0,3 1 0 0,0-2 0 15,1-1-192-15,1 1 0 0,2 0 0 0,1 2 0 0,0-2 64 0,1 5 128 16,0-2-208-16,2 3 80 0,2 11 128 16,-3-7 0-16,1-2-144 0,2 9 144 0,0 0 0 15,0 0 0-15,0 0-144 0,0 0 144 0,0 0 0 0,0 0-128 16,0 0 128-16,0 0 0 0,0 0-144 0,0 0 144 15,2 10 0-15,1 4-144 0,2-3 144 0,-1 3 0 16,1 0 0-16,1 3 0 0,2-2 0 0,-1 0 0 16,2-2 0-16,1 2 0 0,2 1 0 0,0 0 0 15,1 1 0-15,1-1 0 0,3-1 0 0,-1-2 0 16,1 0 0-16,-1 1 0 0,1-1 128 0,1-2-128 16,-1 2 128-16,1-6-128 0,0 4 0 0,2-5 144 15,1 2-144-15,2-5 0 0,-1-3 144 0,4 0-144 0,-1 0 0 16,2-2 144-16,-2-5-144 0,3 2 0 15,4-1 144-15,1-3-144 0,-1 3 0 0,2-3 128 0,1 0-128 16,-2 0 0-16,-3 0 0 0,-1-2 0 0,-1 4 0 16,2-4 0-16,-5-1 0 0,3 0 0 0,-4 2 0 0,0 1 0 15,-1-1 0-15,-4 2 0 0,0-1 0 0,-2 3 0 16,-2 2 0-16,-1-3 0 0,-1 1 0 0,-2 2 0 16,-1 4 0-16,-10 0 0 0,0 0 0 0,0 0 0 15,0 0 0-15,0 0 0 0,0 0 0 0,0 0 0 16,0 0 0-16,0 0 0 0,-9 0 0 0,1 3 0 15,-3 2 0-15,0 1-160 0,-3-2 160 0,0 1 0 16,-3 3 0-16,0-2 0 0,1 3 0 0,-1 0 0 16,-2-3 0-16,-3 2 0 0,2-4 0 0,-1 1 0 15,0 1 0-15,-1-2 0 0,0-1 0 0,-2-1 0 16,-1-1 0-16,-3 1 0 0,-1-2 0 0,-2-2 0 16,1 1 0-16,-1-1 0 0,-1-2 0 0,2-1 0 0,1 0 0 15,2 1 0-15,0-3 0 0,2-1 0 0,-1 0 0 0,2-4 0 16,1 2 0-16,2 0 0 0,-2 1 0 15,3 0 0-15,-1-3 0 0,0 3 0 0,-4-3 0 0,3 3 0 16,-3 0 0-16,1 3 0 0,4-3-144 0,0 5 144 16,2 3 0-16,1 0-144 0,1 0 144 0,2 1 0 15,1 2 0-15,3 2-128 0,2 5 128 0,3-3-128 16,-2 2 128-16,3 1-128 0,4-9-64 0,0 0 0 16,-2 9 0-16,2-9 0 0,4 10 48 0,5-3 0 15,0 0 0-15,4-5 0 0,1 1 144 0,-2-3 0 16,5 0 0-16,2-1-128 0,1-1 128 0,3-1 0 0,1-4 0 15,1 1 128-15,-3-1-128 0,3-1 176 0,-1 1-176 16,0 0 192-16,0-1-192 0,3 3 192 0,-3-1-192 0,3 0 192 16,-2 1-192-16,2-1 160 0,-1 2-160 0,2 0 160 15,2 2-160-15,-1-1 0 0,-1-3 144 0,-1 3-144 16,-2 1 0-16,0 1 0 0,-4-3 0 16,-2-1 0-16,-1 1 0 0,-3 1 0 0,-1 1 0 15,-1 0 0-15,-3-1 0 0,-1-1 0 0,-9 4 0 0,8-4 128 16,-8 4-128-16,0 0 0 0,8-5 0 0,-8 5-128 15,0 0 128-15,0 0-192 0,0 0 192 0,0 0-192 16,0 0 192-16,0 0-128 0,0 0 128 0,0 0-128 16,0 0 128-16,0 0 0 0,-9 1 0 0,9-1-128 15,-9 4 128-15,2 2 0 0,7-6 0 0,-7 7 0 16,4 0 0-16,-1 4 144 0,0-3-144 0,4-8 0 16,-4 11 0-16,3 0 0 0,0-3 0 0,1 2 0 0,0-10 160 15,0 0-160-15,0 0 128 0,1 10-128 0,-1-10 0 16,0 11 0-16,0-11 0 0,0 0 0 0,0 0 0 0,0 0 0 15,0 0 0-15,0 0 0 0,0 0 0 0,0 0 0 16,0 0 0-16,0 0 0 0,0 0 0 0,0 0 128 16,0 0-128-16,0 0 0 0,0 0 0 0,-9 0 0 15,9 0 0-15,-9-1 0 0,9 1 0 0,0 0 0 16,-10 0 0-16,10 0 0 16,-9 0-384-16,9 0-64 0,-8 3-16 0</inkml:trace>
  <inkml:trace contextRef="#ctx0" brushRef="#br2" timeOffset="96314.64">14496 17745 16575 0,'0'0'736'0,"0"0"160"0,0 0-720 0,0 0-176 0,0 0 0 0,0 0 0 16,0 0 1824-16,0 0 336 0,0 0 64 0,0 0 16 15,0 0-1728-15,0 0-320 0,0 0-192 0,0 0 192 16,0 0 144-16,0 0 48 0,0 0 0 0,0 0 0 16,-3-9 64-16,2-1 32 0,1 10 0 0,-1-8 0 0,1-2-32 0,-3 4-16 15,2-5 0-15,0 4 0 0,-1-3-208 0,1 2-32 16,0-5-16-16,0-1 0 0,-1-1-176 0,0-1 0 15,-1 0 0-15,-2-2 0 0,-1-2 0 16,-2 0 0-16,-3-2 0 0,-1 2 0 0,0-3 0 0,-2-1 0 16,-3 2 0-16,-2 1 0 0,-3-2 0 0,-2-1 0 15,-1-1 128-15,-6-3-128 0,-4 3 0 0,-3-5 0 16,-3-2 0-16,0 0 0 0,2-2 0 16,2 3 0-16,1 6 0 0,1-1 0 0,-1 2 0 0,2 1 0 15,-2 2 0-15,1 3 128 0,-2 1-128 0,-4 3 0 16,-5 0 0-16,-1 2 0 0,-2 3 0 0,1-1 0 15,1 5 0-15,1-2 0 0,1 3 0 0,2 2 0 16,1 1 0-16,1 1 0 0,2 0 0 0,-3 1 0 0,-2-2 0 16,-2 2 0-16,0 0 0 0,3 2 0 0,1 2 0 15,1 0 0-15,-1 1 0 0,0 6 0 0,-1-2 0 16,1 4 0-16,1 0-128 0,-3 2 128 0,-4 2 0 0,-1 2 0 16,0-1 0-16,2 7 0 0,2-1-144 0,5 6 144 15,0-3 0-15,3 4-128 0,2 1 128 0,0 0 0 16,2 1 0-16,2 0-128 0,-1-2 128 0,-1 2 0 15,-3 1 0-15,2-2 0 0,0 0 0 0,2-1 0 16,-3-2 0-16,5 2 0 0,-1 0 0 0,0 2 0 16,3-1 0-16,0 1 0 0,1-2 0 0,4 1 0 15,-2 0 0-15,3 1 0 0,1 1 0 0,0 0 0 16,3 1 0-16,-2 0 0 0,0 2 0 0,2 2 0 16,-1 4 0-16,1-1 0 0,3 6 0 0,-2 0 0 15,5-4 0-15,0 4 0 0,2-3 0 0,1 2 0 16,0 0 0-16,0 0 0 0,2 1 0 0,0 2 0 15,2-1 0-15,1 1 0 0,3-4 0 0,2-2 0 0,2-5 0 16,3 0 0-16,3 1 0 0,5-2 0 0,0-2 0 0,6 0 0 16,3 5 0-16,3 0 0 0,0-2 0 0,4-4 0 15,1-1 0-15,4 0 0 0,0-4 0 0,5-4 0 16,0 1 0-16,9-2 0 0,2 3 128 16,5-4-128-16,5 3 0 0,-4-4 144 0,-1 3-144 15,1-3 0-15,0 0 0 0,2 3 0 0,0-3 0 0,5 4 0 16,2-5 0-16,-1 0 0 0,-3 1 0 0,-1-2 0 15,-4-2 0-15,0 0 0 0,1-3 0 0,1-3 0 16,4-5 0-16,2-2 0 0,1-4 0 0,0-4 0 16,-4-2 0-16,0-5 128 0,1 1-128 0,1-5 0 15,5 0 144-15,1-2-144 0,-1-4 0 0,-2-1 144 0,-7-4-144 16,-1-1 0-16,1-3 128 0,-1-1-128 0,0-5 0 16,2 0 0-16,0-1 128 0,-1-1-128 0,-6-3 0 15,-4-2 0-15,-3-2 144 0,-1-7-16 0,-1-8-128 0,-3-3 192 16,0-1 96-16,-2-2 16 0,2 1 0 0,-1-3 0 15,1 0-16-15,-3-2 0 0,-3-3 0 0,-4 5 0 16,-3 4-64-16,-2 2-16 0,-3 3 0 0,-3 3 0 16,-3 1 64-16,-3 2 16 0,-4-2 0 0,-5 3 0 15,-5-1-32-15,-5 3 0 0,-7-1 0 0,-4 1 0 16,-8 0 0-16,-4 1-16 0,-3 4 0 0,-9 5 0 16,-4-2-240-16,-8-1 128 0,-2 0-128 0,-5 2 0 31,-5 1-912-31,-3 4-288 0,-5 2-48 0,-7 4-9008 0,-7 10-1808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customXml" Target="../ink/ink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ustomXml" Target="../ink/ink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c3d.libretexts.org/DirectionField/index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c3d.libretexts.org/DirectionField/index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A36ED-36DA-4526-9CEA-C87637F3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92" y="0"/>
            <a:ext cx="9944217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D58A3F-0D07-45C7-AF01-2588D4DF58A1}"/>
                  </a:ext>
                </a:extLst>
              </p14:cNvPr>
              <p14:cNvContentPartPr/>
              <p14:nvPr/>
            </p14:nvContentPartPr>
            <p14:xfrm>
              <a:off x="508680" y="126000"/>
              <a:ext cx="10843920" cy="7525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D58A3F-0D07-45C7-AF01-2588D4DF58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320" y="116640"/>
                <a:ext cx="10862640" cy="75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38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4" y="913687"/>
            <a:ext cx="10363200" cy="2830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775906" y="-41730"/>
            <a:ext cx="10363200" cy="28304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033AD6-EBD5-4A87-9E52-0C10B1C2A88C}"/>
                  </a:ext>
                </a:extLst>
              </p14:cNvPr>
              <p14:cNvContentPartPr/>
              <p14:nvPr/>
            </p14:nvContentPartPr>
            <p14:xfrm>
              <a:off x="212040" y="73440"/>
              <a:ext cx="11679120" cy="7422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033AD6-EBD5-4A87-9E52-0C10B1C2A8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680" y="64080"/>
                <a:ext cx="11697840" cy="74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63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4" y="913687"/>
            <a:ext cx="10363200" cy="2830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775906" y="-41730"/>
            <a:ext cx="10363200" cy="28304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74457C-168D-4149-8DC1-2E5C378840DA}"/>
                  </a:ext>
                </a:extLst>
              </p14:cNvPr>
              <p14:cNvContentPartPr/>
              <p14:nvPr/>
            </p14:nvContentPartPr>
            <p14:xfrm>
              <a:off x="280440" y="99000"/>
              <a:ext cx="11436840" cy="7466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74457C-168D-4149-8DC1-2E5C378840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080" y="89640"/>
                <a:ext cx="11455560" cy="74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37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4FA8D1-F4AD-4B4E-8371-653268AE6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56"/>
          <a:stretch/>
        </p:blipFill>
        <p:spPr>
          <a:xfrm>
            <a:off x="657672" y="-41869"/>
            <a:ext cx="10363200" cy="4181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7C761-41DB-4C83-BADB-2E266B93B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762000" y="1118038"/>
            <a:ext cx="10363200" cy="3021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665C0-4E73-4321-BE7E-58B3B9606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776393" y="3867071"/>
            <a:ext cx="10363200" cy="12613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A35CA72-4622-44CA-B978-2EFA53FA95AD}"/>
                  </a:ext>
                </a:extLst>
              </p14:cNvPr>
              <p14:cNvContentPartPr/>
              <p14:nvPr/>
            </p14:nvContentPartPr>
            <p14:xfrm>
              <a:off x="486720" y="616320"/>
              <a:ext cx="10874880" cy="6953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A35CA72-4622-44CA-B978-2EFA53FA95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360" y="606960"/>
                <a:ext cx="10893600" cy="69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40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7A0E4-8965-4942-BE2C-DAEAE11BE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776393" y="27822"/>
            <a:ext cx="10363200" cy="12613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803A57-7A86-47BC-A4F2-799A962C5C7B}"/>
                  </a:ext>
                </a:extLst>
              </p14:cNvPr>
              <p14:cNvContentPartPr/>
              <p14:nvPr/>
            </p14:nvContentPartPr>
            <p14:xfrm>
              <a:off x="677160" y="1209240"/>
              <a:ext cx="11017800" cy="5934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803A57-7A86-47BC-A4F2-799A962C5C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800" y="1199880"/>
                <a:ext cx="11036520" cy="595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74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562A3-D6B3-4F03-A0D5-A52292EC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622"/>
            <a:ext cx="10363200" cy="73620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A4498E-52BA-48B5-BDBA-AA19716D1A1A}"/>
                  </a:ext>
                </a:extLst>
              </p14:cNvPr>
              <p14:cNvContentPartPr/>
              <p14:nvPr/>
            </p14:nvContentPartPr>
            <p14:xfrm>
              <a:off x="425880" y="169920"/>
              <a:ext cx="11461680" cy="6050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A4498E-52BA-48B5-BDBA-AA19716D1A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520" y="160560"/>
                <a:ext cx="11480400" cy="606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E0EE7-2888-40DC-A8E6-5C61A668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866"/>
            <a:ext cx="10363200" cy="71206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ADDC0D-C32D-499E-812E-06A6DE4EA2A6}"/>
                  </a:ext>
                </a:extLst>
              </p14:cNvPr>
              <p14:cNvContentPartPr/>
              <p14:nvPr/>
            </p14:nvContentPartPr>
            <p14:xfrm>
              <a:off x="1161360" y="123840"/>
              <a:ext cx="10415520" cy="7188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ADDC0D-C32D-499E-812E-06A6DE4EA2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000" y="114480"/>
                <a:ext cx="10434240" cy="72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6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89EDA4-FC16-4E51-9A7C-B9C9EB0F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560"/>
            <a:ext cx="10363200" cy="5747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4DC84F-0E4E-43C6-8B5B-612A42ED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370453"/>
            <a:ext cx="10363200" cy="20995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C7A9EC-6783-469C-BAC0-F260B234CB37}"/>
                  </a:ext>
                </a:extLst>
              </p14:cNvPr>
              <p14:cNvContentPartPr/>
              <p14:nvPr/>
            </p14:nvContentPartPr>
            <p14:xfrm>
              <a:off x="1035000" y="92520"/>
              <a:ext cx="10106640" cy="735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C7A9EC-6783-469C-BAC0-F260B234C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5640" y="83160"/>
                <a:ext cx="10125360" cy="73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829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215C7E-6DB9-4B59-A480-0636EE92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69" y="11032"/>
            <a:ext cx="10363200" cy="6004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91DD75-DD99-4EE4-9D6B-893CC770A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94" y="5398846"/>
            <a:ext cx="10363200" cy="20995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4EA05F-A7D7-4825-88E1-43228C66AECB}"/>
                  </a:ext>
                </a:extLst>
              </p14:cNvPr>
              <p14:cNvContentPartPr/>
              <p14:nvPr/>
            </p14:nvContentPartPr>
            <p14:xfrm>
              <a:off x="624600" y="1679400"/>
              <a:ext cx="10626480" cy="5997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4EA05F-A7D7-4825-88E1-43228C66AE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240" y="1670040"/>
                <a:ext cx="10645200" cy="601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48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CB2A3-84EC-4367-8384-BB9558CE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8677"/>
            <a:ext cx="10363200" cy="71350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7CB84F-C19F-470E-BC7D-D397D30EF3EF}"/>
                  </a:ext>
                </a:extLst>
              </p14:cNvPr>
              <p14:cNvContentPartPr/>
              <p14:nvPr/>
            </p14:nvContentPartPr>
            <p14:xfrm>
              <a:off x="3211560" y="616320"/>
              <a:ext cx="8456040" cy="5234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7CB84F-C19F-470E-BC7D-D397D30EF3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2200" y="606960"/>
                <a:ext cx="8474760" cy="52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773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CEA9-DCD6-4879-B0FF-FB5B6CE7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8561"/>
            <a:ext cx="10363200" cy="67216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57BB24-BF0B-43B6-A0D1-DC8CD63F5FBA}"/>
                  </a:ext>
                </a:extLst>
              </p14:cNvPr>
              <p14:cNvContentPartPr/>
              <p14:nvPr/>
            </p14:nvContentPartPr>
            <p14:xfrm>
              <a:off x="175320" y="1282680"/>
              <a:ext cx="11624400" cy="592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57BB24-BF0B-43B6-A0D1-DC8CD63F5F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960" y="1273320"/>
                <a:ext cx="11643120" cy="594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89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45139"/>
            <a:ext cx="10363200" cy="46821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733AA6-3B26-45E2-9182-4C6FE9087A4F}"/>
                  </a:ext>
                </a:extLst>
              </p14:cNvPr>
              <p14:cNvContentPartPr/>
              <p14:nvPr/>
            </p14:nvContentPartPr>
            <p14:xfrm>
              <a:off x="100080" y="169200"/>
              <a:ext cx="11738880" cy="7432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733AA6-3B26-45E2-9182-4C6FE9087A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20" y="159840"/>
                <a:ext cx="11757600" cy="74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181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01170-D753-4EE5-8455-E812981F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136217"/>
            <a:ext cx="10363200" cy="209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B2A6A-F547-4D34-AD6E-62D76D4F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-47913"/>
            <a:ext cx="10363200" cy="1522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E26AD-25D5-4F29-BC3C-594F734F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73" y="1656673"/>
            <a:ext cx="5834031" cy="1414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2CD7-8749-4551-922B-BD7A200D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21455"/>
            <a:ext cx="10363200" cy="45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04EBC-0A78-4ED8-B076-0D95347DD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4662" y="1735267"/>
            <a:ext cx="4269409" cy="3409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CEFD1-7D7E-4171-A9E4-7F60B2E3AAC2}"/>
              </a:ext>
            </a:extLst>
          </p:cNvPr>
          <p:cNvSpPr/>
          <p:nvPr/>
        </p:nvSpPr>
        <p:spPr>
          <a:xfrm>
            <a:off x="6317980" y="5057061"/>
            <a:ext cx="4542774" cy="33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87" dirty="0">
                <a:hlinkClick r:id="rId7"/>
              </a:rPr>
              <a:t>https://c3d.libretexts.org/DirectionField/index.html</a:t>
            </a:r>
            <a:r>
              <a:rPr lang="en-US" sz="1587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981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0" y="-113569"/>
            <a:ext cx="9749660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249691-596E-42F1-9C74-BCC1F7D514CF}"/>
                  </a:ext>
                </a:extLst>
              </p14:cNvPr>
              <p14:cNvContentPartPr/>
              <p14:nvPr/>
            </p14:nvContentPartPr>
            <p14:xfrm>
              <a:off x="4047840" y="219960"/>
              <a:ext cx="7843320" cy="694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249691-596E-42F1-9C74-BCC1F7D514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8480" y="210600"/>
                <a:ext cx="7862040" cy="695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327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01170-D753-4EE5-8455-E812981F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136217"/>
            <a:ext cx="10363200" cy="209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B2A6A-F547-4D34-AD6E-62D76D4F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-47913"/>
            <a:ext cx="10363200" cy="1522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E26AD-25D5-4F29-BC3C-594F734F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73" y="1656673"/>
            <a:ext cx="5834031" cy="1414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2CD7-8749-4551-922B-BD7A200D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21455"/>
            <a:ext cx="10363200" cy="45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04EBC-0A78-4ED8-B076-0D95347DD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4662" y="1735267"/>
            <a:ext cx="4269409" cy="3409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CEFD1-7D7E-4171-A9E4-7F60B2E3AAC2}"/>
              </a:ext>
            </a:extLst>
          </p:cNvPr>
          <p:cNvSpPr/>
          <p:nvPr/>
        </p:nvSpPr>
        <p:spPr>
          <a:xfrm>
            <a:off x="6317980" y="5057061"/>
            <a:ext cx="4542774" cy="33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87" dirty="0">
                <a:hlinkClick r:id="rId7"/>
              </a:rPr>
              <a:t>https://c3d.libretexts.org/DirectionField/index.html</a:t>
            </a:r>
            <a:r>
              <a:rPr lang="en-US" sz="1587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147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8259D-37E3-4310-9382-BC3A4286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81"/>
            <a:ext cx="10363200" cy="77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0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B6D147-77A3-4D06-A05F-C4CD2868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9635"/>
            <a:ext cx="10363200" cy="8754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D74888-C1CC-4ED3-9254-FE313EBAEF49}"/>
                  </a:ext>
                </a:extLst>
              </p14:cNvPr>
              <p14:cNvContentPartPr/>
              <p14:nvPr/>
            </p14:nvContentPartPr>
            <p14:xfrm>
              <a:off x="959760" y="865080"/>
              <a:ext cx="7153560" cy="520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D74888-C1CC-4ED3-9254-FE313EBAEF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0400" y="855720"/>
                <a:ext cx="7172280" cy="52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79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B6D147-77A3-4D06-A05F-C4CD2868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9635"/>
            <a:ext cx="10363200" cy="8754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ABBBBA-530E-48CD-9990-00F7D3A7CDCD}"/>
                  </a:ext>
                </a:extLst>
              </p14:cNvPr>
              <p14:cNvContentPartPr/>
              <p14:nvPr/>
            </p14:nvContentPartPr>
            <p14:xfrm>
              <a:off x="322200" y="323640"/>
              <a:ext cx="11445120" cy="709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ABBBBA-530E-48CD-9990-00F7D3A7CD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840" y="314280"/>
                <a:ext cx="11463840" cy="71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291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BAF794-4D8F-4EAC-A5F8-D4626713244E}"/>
                  </a:ext>
                </a:extLst>
              </p14:cNvPr>
              <p14:cNvContentPartPr/>
              <p14:nvPr/>
            </p14:nvContentPartPr>
            <p14:xfrm>
              <a:off x="1114200" y="680760"/>
              <a:ext cx="7915680" cy="6901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BAF794-4D8F-4EAC-A5F8-D462671324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4840" y="671400"/>
                <a:ext cx="7934400" cy="69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14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34C89-B85E-4198-9DEE-B40E48B2E838}"/>
                  </a:ext>
                </a:extLst>
              </p14:cNvPr>
              <p14:cNvContentPartPr/>
              <p14:nvPr/>
            </p14:nvContentPartPr>
            <p14:xfrm>
              <a:off x="320400" y="1125720"/>
              <a:ext cx="11311920" cy="6401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34C89-B85E-4198-9DEE-B40E48B2E8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040" y="1116360"/>
                <a:ext cx="11330640" cy="64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03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2DB7D6-3C65-4222-A5FA-B7B60B58F441}"/>
                  </a:ext>
                </a:extLst>
              </p14:cNvPr>
              <p14:cNvContentPartPr/>
              <p14:nvPr/>
            </p14:nvContentPartPr>
            <p14:xfrm>
              <a:off x="499680" y="240840"/>
              <a:ext cx="11283480" cy="715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2DB7D6-3C65-4222-A5FA-B7B60B58F4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320" y="231480"/>
                <a:ext cx="11302200" cy="716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16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B90FA-794C-45E4-9FD6-5489C76A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470"/>
            <a:ext cx="10363200" cy="10827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347F4B-5286-4236-AB42-242994F30CCF}"/>
                  </a:ext>
                </a:extLst>
              </p14:cNvPr>
              <p14:cNvContentPartPr/>
              <p14:nvPr/>
            </p14:nvContentPartPr>
            <p14:xfrm>
              <a:off x="1971720" y="1369440"/>
              <a:ext cx="6503760" cy="3184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347F4B-5286-4236-AB42-242994F30C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2360" y="1360080"/>
                <a:ext cx="6522480" cy="32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28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64D42B-8D9B-4E37-8B7D-7B26AFA0E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04544"/>
            <a:ext cx="10363200" cy="66798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4A9321-944F-4627-B342-A83C9BACD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1638"/>
            <a:ext cx="10363200" cy="60424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160236-1BFA-4B3B-92BC-93D2F30C32DE}"/>
                  </a:ext>
                </a:extLst>
              </p14:cNvPr>
              <p14:cNvContentPartPr/>
              <p14:nvPr/>
            </p14:nvContentPartPr>
            <p14:xfrm>
              <a:off x="48600" y="102600"/>
              <a:ext cx="11689200" cy="7379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160236-1BFA-4B3B-92BC-93D2F30C32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40" y="93240"/>
                <a:ext cx="11707920" cy="73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42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4989</TotalTime>
  <Words>26</Words>
  <Application>Microsoft Office PowerPoint</Application>
  <PresentationFormat>Custom</PresentationFormat>
  <Paragraphs>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32</cp:revision>
  <dcterms:created xsi:type="dcterms:W3CDTF">2020-09-07T00:11:40Z</dcterms:created>
  <dcterms:modified xsi:type="dcterms:W3CDTF">2021-02-12T17:25:35Z</dcterms:modified>
</cp:coreProperties>
</file>