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9" r:id="rId2"/>
    <p:sldId id="272" r:id="rId3"/>
    <p:sldId id="257" r:id="rId4"/>
    <p:sldId id="258" r:id="rId5"/>
    <p:sldId id="260" r:id="rId6"/>
    <p:sldId id="261" r:id="rId7"/>
    <p:sldId id="259" r:id="rId8"/>
    <p:sldId id="273" r:id="rId9"/>
    <p:sldId id="262" r:id="rId10"/>
    <p:sldId id="263" r:id="rId11"/>
    <p:sldId id="285" r:id="rId12"/>
    <p:sldId id="291" r:id="rId13"/>
    <p:sldId id="289" r:id="rId14"/>
    <p:sldId id="292" r:id="rId15"/>
    <p:sldId id="293" r:id="rId16"/>
    <p:sldId id="284" r:id="rId17"/>
    <p:sldId id="264" r:id="rId18"/>
    <p:sldId id="294" r:id="rId19"/>
    <p:sldId id="290" r:id="rId20"/>
    <p:sldId id="295" r:id="rId21"/>
    <p:sldId id="265" r:id="rId22"/>
    <p:sldId id="266" r:id="rId23"/>
    <p:sldId id="269" r:id="rId24"/>
    <p:sldId id="274" r:id="rId25"/>
    <p:sldId id="275" r:id="rId26"/>
    <p:sldId id="283" r:id="rId27"/>
    <p:sldId id="276" r:id="rId28"/>
    <p:sldId id="277" r:id="rId29"/>
    <p:sldId id="278" r:id="rId30"/>
    <p:sldId id="279" r:id="rId31"/>
    <p:sldId id="280" r:id="rId32"/>
    <p:sldId id="281" r:id="rId33"/>
    <p:sldId id="297" r:id="rId34"/>
    <p:sldId id="270" r:id="rId35"/>
    <p:sldId id="298" r:id="rId36"/>
    <p:sldId id="271" r:id="rId37"/>
    <p:sldId id="29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58" d="100"/>
          <a:sy n="58" d="100"/>
        </p:scale>
        <p:origin x="600" y="16"/>
      </p:cViewPr>
      <p:guideLst/>
    </p:cSldViewPr>
  </p:slideViewPr>
  <p:notesTextViewPr>
    <p:cViewPr>
      <p:scale>
        <a:sx n="1" d="1"/>
        <a:sy n="1" d="1"/>
      </p:scale>
      <p:origin x="0" y="0"/>
    </p:cViewPr>
  </p:notesTextViewPr>
  <p:sorterViewPr>
    <p:cViewPr>
      <p:scale>
        <a:sx n="47" d="100"/>
        <a:sy n="47" d="100"/>
      </p:scale>
      <p:origin x="0" y="-13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30:38.103"/>
    </inkml:context>
    <inkml:brush xml:id="br0">
      <inkml:brushProperty name="width" value="0.05292" units="cm"/>
      <inkml:brushProperty name="height" value="0.05292" units="cm"/>
      <inkml:brushProperty name="color" value="#FFFF00"/>
    </inkml:brush>
  </inkml:definitions>
  <inkml:trace contextRef="#ctx0" brushRef="#br0">2339 10140 15663 0,'0'0'1392'0,"0"0"-1120"15,-8-4-272-15,2 0 0 0,6 4 144 0,0 0-16 16,0 0-128-16,0 0 192 0,0 0 64 0,0 0 0 16,0 0 0-16,0 0 0 0,0 0 0 0,0 0 0 15,0 0 0-15,7 7 0 0,2-1 256 0,2 0 48 16,-1-3 16-16,3 1 0 0,2-1-64 0,1 1 0 16,2 4 0-16,3-5 0 0,0 1-128 0,1-1-48 0,1 0 0 0,-1 0 0 15,0-1-48-15,0-1-16 0,1 0 0 0,-2 2 0 16,3 1-16-16,-1 0 0 0,1-2 0 0,0 1 0 15,2 1 32-15,2-1 0 0,1-1 0 0,2 1 0 16,-2 0-96-16,4 0 0 0,-1-1-16 0,-2-2 0 16,-5-1 0-16,1 1 0 0,0 0 0 0,-1 0 0 15,2-1 32-15,0 1 16 0,0 0 0 0,0 0 0 16,1 0 16-16,1 1 0 0,1 0 0 0,2-1 0 16,0 0-64-16,1 0-16 0,1 1 0 0,-2-2 0 15,-4-1-160-15,2 0 192 0,-1-1-192 0,0 2 192 16,3 1-64-16,0 0 0 0,0 0 0 0,3 0 0 15,4 0-128-15,4-1 128 0,-3-1-128 0,2 0 128 16,-2 0-128-16,-1-2 0 0,2 0 144 0,-2 2-144 16,0-2 0-16,1 2 0 0,-2 1 0 0,4 0 128 15,3 1-128-15,1-1 0 0,1-1 0 0,-2-2 0 0,-2 1 0 0,-1 0 0 16,4 1 128-16,-2 2-128 0,-3 1 128 0,7-1-128 16,3 0 160-16,1-2-160 0,1-3 0 0,-1 0 0 15,-3-1 0-15,-1 3 0 0,1 2 0 0,0 1 0 16,3 0 0-16,1 0 0 0,1 0 0 0,-5 0 0 15,0-1 0-15,0 0 0 0,1-4 0 0,1 4 128 16,-1 2-128-16,4 1 0 0,3-3 128 0,-1-1-128 16,-1-1 0-16,-1-1 0 0,-2 1 128 0,-2 1-128 15,2 1 0-15,1 0 144 0,4 3-144 0,1-2 0 16,-3-1 0-16,0 0 0 0,-4-1 0 0,1 0 0 16,-1 4 128-16,1-1-128 0,5 0 0 0,-1-1 0 15,3-1 0-15,-1 0 128 0,-3 1-128 0,0 0 0 0,1-3 0 0,0 3 0 16,3 3 0-16,3-2 128 0,1-1-128 0,-2-3 0 15,0 0 0-15,-1 2 0 0,1 2 128 0,2-1-128 16,4-1 0-16,-1-1 0 0,0 1 0 0,-3-1 0 16,2 0 128-16,1 1-128 0,3 1 0 0,0 0 128 15,2 0-128-15,-1-1 0 0,-3 0 144 0,0 0-144 16,2 0 0-16,3 1 128 0,2 0-128 0,-1-1 0 16,-6-5 0-16,1 2 128 0,1 2-128 0,2 2 0 15,5 2 0-15,-3-2 144 0,-4-7-144 0,-1 5 0 16,-2 2 144-16,3 1-144 0,0-1 0 0,2 0 144 15,-4-2-144-15,0 1 0 0,-1 1 0 0,-1-2 0 16,1 2 128-16,1-1-128 0,1 0 128 0,-3-2-128 16,-3 0 0-16,-3 0 128 0,1-2-128 0,0 5 0 15,3 0 128-15,0-1-128 0,-3-1 128 0,0 0-128 0,-3-1 192 0,-1 0-64 16,-1 2 0-16,3 1 0 0,4 0 48 0,-1 0 0 16,1-1 0-16,-3 1 0 0,0 0-176 0,-3-2 128 15,1 2-128-15,2-1 128 0,3 2-128 0,1-1 0 16,-3-1 0-16,1-2 0 0,-5-1 0 0,1 2 128 15,-1 1-128-15,0 0 0 0,3-2 0 0,-2 1 128 16,-2-1-128-16,-1 0 0 0,-3 0 0 0,1 0 0 16,-2 1 0-16,-1 0 0 0,3 2 0 0,1 0 0 15,-2-1 0-15,-1 0 0 0,-4-1 0 0,1 0 0 16,3 2 0-16,1-1 0 0,-1 1 0 0,5 0 0 16,0 0 0-16,1 0 0 0,-4 0 0 0,-1 0 128 0,0-1-128 0,-3 1 0 15,-1 1 0-15,1 0 0 0,3 1 0 0,3-1 0 16,-3-1 0-16,0 0 0 0,-5 1 0 0,0-1 0 15,2 0 0-15,-1-1 0 0,-1 3 0 0,1 0 0 16,2 1 0-16,1 0 0 0,0-3 0 0,-3 0 0 16,-2 0 0-16,0 0 0 0,0 1 0 0,-1 1 0 15,-1 0 0-15,4 0 0 0,1 2 0 0,1-1 0 16,-1-3 0-16,-1 1 0 0,-3 0 0 0,-2 0 0 16,1 1 0-16,-1-1 0 0,-2-1 128 0,2 0-128 15,3 4 0-15,1-4 0 0,2-1 0 0,-3-2 0 16,-3 1 0-16,0 1 160 0,0 1-160 0,0-1 160 15,0-1-160-15,0 1 0 0,2-1 0 0,0 2-176 16,0-2 176-16,1 1 0 0,-6-1 0 0,1 1 0 16,-2 0 0-16,-1 1 0 0,-2 0 0 0,0 1 0 15,1 1 0-15,1 2 0 0,1 0 0 0,1-2 0 0,0-1 0 0,0-1 0 16,-2 0 0-16,0 0 0 0,-3 0 0 0,0 1 0 16,-1 0 0-16,0 1 0 0,-1 2 0 0,2-1 0 15,-2 1 0-15,2-2 0 0,0 2 0 0,0-2 0 16,2 4 0-16,-3-4 0 0,-1-2 0 0,0 0 0 15,0 0 0-15,-1 0 128 0,0 0-128 0,-2 0 0 16,0-1 0-16,-1 1-128 0,-1-1 128 0,1 0 0 16,2 0 0-16,-1 0 0 0,-2-2 0 0,0 1 0 15,-1-1 0-15,-1 0 0 0,-4-2 0 0,0 2 0 16,-1 0 0-16,-2-1 0 0,-2 0 0 0,-1 1 0 16,1-2 0-16,-2 2 0 0,-1 0 0 0,-2-2 0 15,1 4 0-15,-1-1 0 0,2 0 0 0,-4-1 0 16,1 1 0-16,0 1 0 0,-2 0 0 0,-8 1 0 0,10-3 0 0,-10 3 0 15,9-1 0-15,-2-2 128 0,-7 3-128 0,7-3 128 16,-7 3-128-16,8-3 0 0,-8 3-128 0,0 0 128 16,6-2 0-16,-6 2 0 0,0 0 0 0,0 0 128 15,8-4-128-15,-8 4 0 0,0 0-128 0,0 0 128 16,0 0 0-16,0 0 0 0,0 0 0 0,0 0-128 16,0 0-16-16,0 0 0 0,0 0 0 0,0 0 0 31,0 0-416-31,0 0-80 0,-9 4 0 0,-1 1-9344 0,-1 2-1872 0</inkml:trace>
  <inkml:trace contextRef="#ctx0" brushRef="#br0" timeOffset="21549.27">12993 14335 1839 0,'0'0'160'0,"0"0"-160"0,0 0 0 0,0 0 0 16,-8-3 1664-16,8 3 288 0,-6-2 64 0,6 2 16 16,-6-5-976-16,6 5-192 0,0 0-32 0,0 0-16 15,0 0-160-15,0 0-16 0,-6-4-16 0,6 4 0 16,0 0-112-16,0 0 0 0,0 0-16 0,0 0 0 16,0 0-112-16,0 0-32 0,0 0 0 0,0 0 0 15,0 0-48-15,0 0-16 0,0 0 0 0,0 0 0 16,0 0 32-16,0 0 0 0,0 0 0 0,0 0 0 0,0 0 0 0,0 0 16 15,0 0 0-15,0 0 0 16,12-1 32-16,-2 1 0 0,1 1 0 0,1-1 0 0,3 0-48 0,-1 0 0 16,1 0 0-16,2 0 0 0,-1-1-32 0,3-1-16 15,0 2 0-15,4-1 0 0,-1-2 48 0,3 1 0 16,3 1 0-16,1-1 0 0,3 0 16 0,2 0 16 16,-2-1 0-16,2 1 0 0,1 0-80 0,-1 1-16 15,-1 0 0-15,1 0 0 0,-2 0 16 0,-3-1 0 16,-1 1 0-16,0 0 0 0,1 1-96 0,0 1-32 15,-2 0 0-15,2 2 0 0,-4-1-144 0,0 0 0 16,0 0 144-16,-1-1-144 0,1 3 0 0,-2-2 144 16,2-1-144-16,0 0 0 0,-2-1 192 0,1 1-192 15,-1 0 192-15,1 0-192 0,-1-1 192 0,3 1-192 0,-2 1 192 0,1-1-192 16,0-2 256-16,2 1-64 0,0 0-16 0,2 0 0 16,0 0-176-16,-2 0 0 0,3 0 144 0,-1 0-144 15,0-2 224-15,0 1-32 0,-1-1 0 0,1 1 0 16,-4 0 0-16,2 0-16 0,-1 0 0 0,-1 0 0 15,3 0-48-15,0 1 0 0,2-3 0 0,-1 3 0 16,0 3 0-16,2-3-128 0,-2-3 192 0,0 3-64 16,1 0-128-16,0 0 0 0,0 0 0 0,-2 0 128 15,0 0-128-15,0 0 0 0,-1 0 0 0,0-1 0 16,1 0 128-16,0 0-128 0,2 1 0 0,-3 0 128 16,0-1-128-16,3 1 0 0,-1 0 0 0,1 0 0 15,-1 0 144-15,1-1-144 0,0 0 160 0,-2 0-160 16,-1 0 0-16,1-1 0 0,0 1 0 0,2 0 0 15,1 0 144-15,-2 1-144 0,0 0 128 0,0 0-128 16,-1 0 0-16,1 0 0 0,0 1 0 0,0 1 0 0,0 0 0 0,-2-2 0 16,2 0 0-16,-2 1 128 0,-1 0-128 15,-1 0 0-15,1-1 144 0,1-1-144 0,-1 0 0 0,0 1 0 16,2 0 0-16,-1 1 0 0,-3 1 0 0,2 0 0 16,1-1 0-16,1 0 128 0,-3-1-128 0,2 3 0 15,2-2 0-15,-2 1 0 0,-1-1 0 0,-1 1 144 16,0 0-144-16,0 1 0 0,2-1 128 0,-3 0-128 15,-1-1 0-15,1 0 0 0,1-1 0 0,-3 0 0 16,-1 0 128-16,0 1-128 0,1 1 0 0,1 0 0 16,-1-2 0-16,0 0 0 0,0 1 0 0,0 0 0 15,-1 0 0-15,0 1 0 0,0-1 144 0,-3 2-144 0,2 0 0 16,-1-1 144-16,1 0-144 0,-3 0 0 0,1-1 0 16,0 0 0-16,-2 1 0 0,1-2 0 0,-1 2 0 0,1-1 128 15,-2 0-128-15,0 0 0 0,0 0 0 0,-1 0 0 16,1 0 0-16,2 2 0 0,-2-1 0 0,1-1 0 15,-2-1 0-15,0 1 0 0,1-1 0 0,-1 0 128 16,0 2-128-16,0-2 0 0,1-2 0 0,-2 4 0 16,-1-1 0-16,0 0 0 0,0 0 0 0,0 1 0 15,-2-1 0-15,1 0 0 0,0 0 0 0,-2-1 0 16,-1 0 0-16,-8 0 0 0,9 0 128 0,-1 0-128 16,-8 0 0-16,10 0 0 0,-10 0 0 0,7 0 0 15,-7 0 0-15,10 0 0 0,-10 0 0 0,0 0 128 16,9 1-128-16,-9-1 0 0,7 0 0 0,-7 0 0 15,9 0 0-15,-9 0 0 0,9 0 0 0,-1 0 0 0,-8 0 0 16,7 0 0-16,-7 0 0 0,11 0 0 0,-11 0 0 16,8-1 0-16,-8 1 0 0,9-1 0 0,-9 1 0 0,0 0 0 15,0 0 0-15,0 0 0 0,6-4 0 0,-6 4 0 16,0 0 128-16,0 0-128 0,0 0 0 0,0 0 0 16,0 0 0-16,0 0 0 0,0 0 0 0,-5-5 0 15,-4 3 0-15,1 0 0 0,-5-1 0 0,0 2 0 16,-2-1 0-16,-3 1 0 0,0 0 0 0,-3 0 0 15,-2-1 0-15,-2 2 0 0,0-2 0 0,-4 1 0 16,-3 0 0-16,0 0 0 0,-4-1 0 0,-1 0 0 16,-3 0 0-16,0-3 0 0,-2 3 0 0,-1-1 0 15,-1-1 0-15,0 0 0 0,-4-2 0 0,-1 2 0 16,-4-1-128-16,-2-1 128 0,-1 1 0 0,-2-1 0 0,0-2-144 0,1 2 144 16,-1 1 0-16,1 2 0 0,0-1-128 0,0-1 128 15,-1 0 0-15,4 0 0 0,1 2 0 0,3 1 0 16,-2 2 0-16,0 0 0 0,1 0 0 0,-2 0 0 15,2-2 0-15,1-1 0 0,0 0 0 0,0 0 0 16,1 2 0-16,1 1-128 0,-1 1 128 0,1-1 0 16,0 1 0-16,-3-2 0 0,0 0-128 0,3-1 128 15,3-2 0-15,1 3 0 0,0 0-128 0,2 1 128 16,-2-1 0-16,2 0 0 0,1 0 0 0,0 0 0 16,-1 0 0-16,4-2 0 0,-2 1 0 0,4 1 0 15,0 1 0-15,0 0 0 0,-1 1 0 0,-4 2 0 16,0 0 0-16,1-1 0 0,-2 0-128 0,-1 0 128 15,2 0 0-15,-1-2 0 0,3-3 0 0,-1 3 0 16,0 3 0-16,1-1 0 0,-2 0 0 0,3 0 0 16,-3 0 0-16,5 0 0 0,0 1 0 0,1 0 0 15,2-3 0-15,0 0 0 0,2 0 0 0,1 4 0 0,1 0 0 0,1-1 0 16,-2-2 0-16,0 2 0 0,2 1 0 0,0-1 0 16,-2 0 0-16,0 0 0 0,0 1 0 0,2-1 0 15,2-1 0-15,1 2 0 0,-5-2 0 0,3 2 0 16,0-2 0-16,4 2 144 0,0 0-144 0,1-1 0 15,2 1 0-15,-3-1 0 0,1 0 0 0,-2 1 0 16,2-2 0-16,-1 1-176 0,0-1 176 0,-2 0-160 16,-1 1 160-16,1-1-160 0,1-1 160 0,2-1 0 15,2 0-144-15,-2 1 144 0,1 0 0 0,3-1 0 16,2 0 160-16,0 0-160 0,1 0 0 0,2 0 0 16,0 3 0-16,2-1 0 0,2-2 0 0,0 1 0 0,3 0 0 0,6-1 0 15,0 0 0-15,0 0 0 0,0 0-192 0,0 0 48 16,0 0 144-16,0 0-128 0,0 0 128 0,0 0-128 15,0 0 128-15,10 2-128 0,2-1 128 0,2-1-128 16,1 0 128-16,2-1 0 0,0 0 0 0,2-1 0 16,2-1 0-16,1 2-128 0,0-1 128 0,1 2-128 15,3-1 128-15,4 0 0 0,-3-1 0 0,3 0 0 16,1-1 0-16,0 1 0 0,0 0 0 0,3 0 0 16,0 0 0-16,3-1 0 0,4 2 0 0,-2 0 0 15,0 0 0-15,4 0 0 0,0-1 0 0,2 2 0 16,-2-2 0-16,3-1 0 0,0 2 0 0,4 0 0 15,2 1 0-15,1 0 0 0,2 0 0 0,0 1 0 16,1 0 0-16,-2 2 0 0,-1-1 128 0,-2-1-128 16,1 0 0-16,2 1 0 0,-2 0 0 0,2 1 0 15,-5-1 0-15,2 0 0 0,-1-1 0 0,0 1 0 0,-3 0 0 0,3 1 0 16,-1-1 0-16,3-1 0 0,1 0 0 0,-1 0 0 16,-3-1 0-16,2 3 0 0,-3 1 0 0,2-1 0 15,-1 0 0-15,1 0 0 0,0 1 0 0,-2-2 0 16,0 0 0-16,-2 1 0 0,-2-2 0 0,-1 0 0 15,0-1 0-15,0 0 0 0,-1 0 0 0,-2 0 0 16,-2 0 0-16,-1-1 0 0,3 0 0 0,-2-1 0 16,1 1 0-16,-1 0 0 0,1 0 0 0,-1 0 0 15,2 1 128-15,-2 0-128 0,3-1 0 0,-1 1 0 16,-2 1 0-16,4 0 0 0,-2 0 0 0,0 0 0 16,0-1 0-16,-1 1 0 0,-1 1 0 0,0 0 144 0,1-1-144 0,-1 0 160 15,1 2-160-15,-1 1 0 0,1-1-160 16,0 0 160-16,2 2 0 0,0-1 0 0,0-1 176 15,-5 2-48-15,-1-1-128 0,1 0-160 0,2 1 160 0,-2 0-208 16,-1-2 208-16,-1 0 0 0,-1-1 144 0,0 0-144 16,0-2 0-16,0-1 0 0,0-3 0 0,-1 2 0 15,-1-1 0-15,-3 3 0 0,-1-2 0 0,1 2 0 16,0 0 0-16,1 0 0 0,-3 0 128 0,1 2-128 16,-1-2 0-16,-2 1 0 0,-3 1 0 0,0-1 0 15,-1-1 0-15,0 0 192 0,-5 0-48 0,-3 0-16 16,-1 0-128-16,-1-1 0 0,-1-2 0 0,-9 3 0 15,0 0 0-15,0 0 0 0,0 0 0 0,0 0 128 16,0 0-128-16,0 0-176 0,0 0 48 0,-10-3 0 16,-6 2-2032-16,1 0-400 15</inkml:trace>
  <inkml:trace contextRef="#ctx0" brushRef="#br0" timeOffset="31322.07">14352 16783 7359 0,'0'0'656'0,"-7"-3"-528"0,-2-2-128 0,1 1 0 16,8 4 1344-16,-8-2 256 0,8 2 32 0,0 0 16 15,0 0-656-15,0 0-128 0,0 0-32 0,0 0 0 16,0 0-240-16,0 0-48 0,7-7-16 0,2 6 0 16,1-1 0-16,2-1 0 0,1 2 0 0,1-1 0 15,4 2 32-15,2 0 0 0,3-2 0 0,3 1 0 16,4 1 48-16,4 0 16 0,3 1 0 0,4-1 0 16,5 0-272-16,3 0-48 0,2 0-16 0,-1 0 0 15,-1-4-80-15,2 2-16 0,3-1 0 0,5 3 0 16,6 0 112-16,2 0 16 0,3-3 0 0,-2 1 0 15,3 1 48-15,6 1 16 0,4 0 0 0,0 0 0 0,-1-3-96 16,3 1-16-16,1 2 0 0,4 0 0 0,5 0-144 0,-2 0-128 16,-3-2 192-16,2 1-192 0,3 1 128 0,0-1-128 15,1-1 0-15,-1 2 0 0,0 3 176 0,0-1-32 16,5-1 0-16,-3 2 0 0,-1 0 128 0,3 0 32 16,4 0 0-16,-4 3 0 0,-2-2-48 0,-1 1-16 15,4-1 0-15,-7 4 0 0,-3-2-240 0,-2-1 128 16,-2-2-128-16,1 2 0 0,-3 4 128 0,-4-3-128 15,-4-5 0-15,-5 1 144 0,-3 1-144 0,0 2 0 16,-4-2 0-16,-1 1 128 0,-5 2-128 0,-3-2 0 16,-9 0 0-16,-7 1 128 0,-6-2-352 0,-3 2-80 15,-7-1-16-15,-6 2 0 16,-6-1-1984-16,-9-5-384 0</inkml:trace>
  <inkml:trace contextRef="#ctx0" brushRef="#br0" timeOffset="33707.46">5563 17718 6447 0,'-8'3'576'0,"2"-1"-576"0,-1 1 0 0,4 0 0 15,-4 1 2144-15,2 0 320 0,5-4 64 0,0 0 16 16,0 0-1504-16,-1 8-288 0,1-8-64 0,0 0-16 16,0 0 112-16,12 9 32 0,-1-2 0 0,5-2 0 15,5 0 128-15,1-2 16 0,5-1 16 0,2 1 0 16,4-1-80-16,4-1-32 0,0-1 0 0,4 1 0 0,2-2-416 0,4 1-96 16,6 1-16-16,3-1 0 0,4-2-160 0,0-2-48 15,-2-1 0-15,0 3 0 0,3-1 192 0,6 2 16 16,3 0 16-16,3-1 0 0,1-2 96 0,-3 1 32 15,4 2 0-15,3 2 0 0,2 2-160 0,1-3-48 16,-3-3 0-16,0 3 0 0,-1 4-144 0,3-1-128 16,4-1 192-16,-4-2-192 0,-3 0 128 0,-1 1-128 15,-1 3 0-15,3-3 0 0,5 1 0 0,-4-1 0 16,-2-1 0-16,-6 1 0 0,1 1 192 0,2 3-192 16,3-2 192-16,-5-1-192 0,-5-2 0 0,-3 1 0 15,-3 3 0-15,2 0 0 0,0 0 0 0,-1 1 0 16,1-2 0-16,-5-1 0 0,-3 0 0 0,-2 2 0 0,-3 0 128 0,-2 1-128 15,-2-1 0-15,1 0 0 0,0 0 0 16,-3-1 0-16,-1 0 0 0,-7 2-192 0,-3-2 16 0,-2 0 16 31,-1-1-224-31,-3 2-64 0,-1-2 0 0,-2 1 0 16,0-1-256-16,-4 1-64 0,-2-1-16 0,0 0 0 16,-2 1-1888-16,0-2-368 0</inkml:trace>
  <inkml:trace contextRef="#ctx0" brushRef="#br0" timeOffset="34591.72">2002 17605 16815 0,'-6'3'736'0,"-1"0"160"16,2 0-704-16,1 1-192 0,4-4 0 0,0 0 0 15,0 0 736-15,4 9 112 0,1-3 32 0,2 1 0 0,-1-1-128 0,4 0-32 16,5-1 0-16,-1 0 0 0,1-2 112 0,3-1 0 15,-2 0 16-15,5 1 0 0,4-1-16 0,1 1-16 16,3-1 0-16,2 2 0 0,5-2-256 0,1 2-48 16,6 3-16-16,3-1 0 0,4 1-96 0,-1 0-16 15,0-2 0-15,1 2 0 0,0 0 32 0,4 1 0 16,1 1 0-16,5-1 0 0,2-5-160 0,-4-1-48 16,-3 0 0-16,2 1 0 0,-1-3 16 0,3 2 0 15,0 0 0-15,5 0 0 0,2-1 32 0,-2-2 0 16,-4 0 0-16,-1 1 0 0,2 0-80 0,2 1-16 15,2 1 0-15,-4-2 0 0,-3 0-160 0,0-1 128 0,-4-1-128 0,-2 1 128 16,-2 1-128-16,-1 2 128 16,0-1-128-16,-1 0 128 0,4 2-128 0,-7-3 128 0,-8 0-128 0,0-2 128 15,-3 1 0-15,-6 1-128 0,1 1 192 0,-3 1-64 16,-1-1-128-16,-5 0 128 0,1 1-128 0,-2-1 128 16,0 1-128-16,-4 0 160 0,1 1-160 0,-1 0 160 15,-1 1 16-15,-3-1 0 0,-1 0 0 0,0-1 0 16,-3 1-16-16,1 0 0 0,-8-3 0 0,0 0 0 15,0 0-160-15,0 0 128 0,0 0-128 0,7 2 128 16,-7-2-128-16,0 0 0 0,0 0 0 0,0 0 128 16,0 0-128-16,0 0 0 0,0 0 0 0,0 0 128 15,0 0-128-15,0 0 0 0,0 0-192 0,0 0 192 16,0 0-672-16,0 0-16 16,0 0 0-16,0 0 0 0,-4-6-1520 0,4 6-304 15,-5-4-64-15</inkml:trace>
  <inkml:trace contextRef="#ctx0" brushRef="#br0" timeOffset="35792.05">14945 17960 26719 0,'-15'-8'1184'0,"6"5"240"15,3-2-1136-15,6 5-288 0,-4-6 0 0,4 6 0 16,0 0-240-16,0 0-96 0,0 0-32 0,0 0 0 0,0 0 368 0,8-2-176 15,2-1 176-15,-2 2-128 16,3 0 128-16,3 1 0 0,-1 0 0 0,3 0 0 0,1-1 0 0,4 3 0 16,2 1 0-16,1-1 0 0,5-1 0 0,4 1 224 15,3-1-48-15,1 1-16 0,2-1 96 0,3 2 0 16,1-1 16-16,3-1 0 0,1 0 112 0,6 0 32 16,4 0 0-16,4-1 0 0,1 0 160 0,3 0 16 15,0 0 16-15,3 0 0 0,4 0 0 0,3-1 0 16,3 1 0-16,0 0 0 0,-2-1-176 0,3 0-48 15,3 0 0-15,0 1 0 0,0 0-176 0,2 0-32 16,-2 0-16-16,5-1 0 0,-1 0-160 0,1 0 160 16,-1-2-160-16,0 1 160 0,-1 2-160 0,2-3 0 0,1 2 144 0,-3-3-144 15,-6 1 128-15,5 1-128 0,-4 0 128 0,1 1-128 16,-2-2 128-16,-5 3-128 0,-2 0 160 0,-1 0-160 16,1 3 160-16,0-1-160 0,-2 0 160 0,-4 0-160 15,-4 0 128-15,-1 1-128 0,-3-1 0 0,1 0 0 16,0 0 160-16,-3 2-160 0,0-2 160 0,-3 0-160 15,-7 1 0-15,0-1 0 0,-3 1 0 0,-2-1 0 16,-3 0 0-16,1 1 0 0,-2 1 0 0,0-1 0 16,-2-1 0-16,-2 1 0 0,-2 1 0 0,-2-1 0 15,-3 0 0-15,-3 0 128 0,-2-1-128 0,-2 0 0 16,-1 0 0-16,-3 1 0 0,0-3 128 0,-3 0-128 16,1 0 0-16,-3 3 0 0,-10-3 0 0,9 1 0 15,-9-1 128-15,7 0-128 0,-7 0 0 0,0 0 0 16,0 0 128-16,0 0-128 0,0 0 0 0,0 0 0 15,0 0-144-15,0 0-128 0,0 0-32 0,0 0 0 16,-13-1-1648-16,-2 1-336 0,-2 2-64 0</inkml:trace>
  <inkml:trace contextRef="#ctx0" brushRef="#br0" timeOffset="99153.41">4784 14429 6447 0,'0'0'576'0,"0"0"-576"16,0 0 0-16,0 0 0 0,6-3 1744 0,-3-2 240 15,0 0 64-15,1 1 0 0,-1-2-512 0,0 1-112 16,-3 5-16-16,3-6 0 0,-1 1 0 0,-2 5-16 16,0-5 0-16,0 5 0 0,0 0-256 0,0 0-48 15,0 0-16-15,0 0 0 0,-6-2-336 0,1 2-64 16,0 3-16-16,-2 2 0 0,-1 3-176 0,-3 2-32 16,1 1-16-16,0 2 0 0,-5 5-144 0,-1 1-32 15,1 0 0-15,1 3 0 0,-1 1-80 0,5-1-32 16,3-2 0-16,-1-2 0 0,4-2-144 0,3 0 128 15,2-2-128-15,3-1 128 0,3-3 96 0,-1-2 16 16,4-4 0-16,0-2 0 0,3-2 112 0,4-1 32 16,-1-3 0-16,1-3 0 0,-2-3 48 0,-1-1 16 0,1-1 0 0,-2-2 0 15,-1 0-64-15,0-3-16 0,-3 0 0 0,-1 0 0 16,-2 1-48-16,-1 0 0 0,-2 1 0 0,-2 1 0 16,-1 0 0-16,-3 2-16 0,-2 1 0 0,0 1 0 15,-2 3-112-15,0 0 0 0,-2 2-16 0,-1 1 0 16,-2 3-176-16,0 2 0 0,-2 1 0 0,3 2 128 15,-2-1-336-15,2 1-80 0,2 1-16 0,0 0 0 16,3-1-2256-16,6-4-464 0,0 0-96 0</inkml:trace>
  <inkml:trace contextRef="#ctx0" brushRef="#br0" timeOffset="99453.85">5025 14328 18431 0,'-6'13'1632'0,"2"-7"-1312"16,1 3-320-16,-2 1 0 0,1 1 912 0,1 2 112 16,0 2 32-16,-2 0 0 0,2-1 464 0,2 2 80 15,-1-2 32-15,1-1 0 0,-1-1-416 0,2-1-96 16,2-1-16-16,-1 0 0 0,0-4-288 0,-1-6-64 16,0 0-16-16,0 0 0 0,6 4 96 0,1-4 0 0,-2-3 16 0,3-2 0 15,-2-2 32-15,0-2 0 0,1-1 0 0,-2 0 0 16,2-1-240-16,-3 0-32 0,1-1-16 0,1 1 0 15,-2 1-208-15,1 1-32 16,2 2-16-16,-1 0 0 0,2 0-208 0,-1 3-128 0,1 1 160 0,0 0-160 16,2 1 0-16,0 1 0 0,0 1 0 15,5 2 0 1,0 2-960-16,-2 0-224 0,0 2-48 0,-2 0-17312 0</inkml:trace>
  <inkml:trace contextRef="#ctx0" brushRef="#br0" timeOffset="100086.61">5802 14340 20895 0,'0'0'928'0,"0"0"192"0,0 0-896 0,0 0-224 16,0 0 0-16,0 0 0 0,0 0 1200 0,0 0 192 16,-3 6 32-16,1 4 16 0,1 2-160 0,-2 3-48 15,-1 1 0-15,0 3 0 0,-2 1-160 0,0 1-48 0,1 1 0 0,-1 2 0 16,0 0-192-16,-2-1-32 0,0 0-16 0,3-2 0 15,-2-2-368-15,3-4-80 0,-3-3-16 0,3-1 0 16,0-3 128-16,4-3 32 0,0-5 0 0,0 0 0 0,0 0 32 0,5-5 0 16,0-5 0-16,3-3 0 0,1-4-208 0,1-1-48 15,1-2 0-15,3 0 0 0,-2-2-256 0,2 1 160 16,1-3-160-16,-1 3 128 0,-1 1-128 0,2 2 0 16,-1 0 0-16,0 3 0 0,-1 0 128 0,3 3-128 15,-2-1 0-15,-2 5 128 0,0 3-128 0,0 1 0 16,-1 1-192-16,-1 4 192 0,-1 3-160 0,-3 3 160 15,-1 1 0-15,-4 2-144 0,-2 2 144 0,-3 1 0 16,-2 1 0-16,-2 1 0 0,-1 0 0 0,-2-3 0 16,-2 1 0-16,1 0 0 0,-1-4-160 0,-1 0 160 15,2-2-192-15,-4-3 192 16,3-4-1072-16,4-2-96 0,-1-1-32 0,3-5 0 16,-1 0-1424-16,4 0-304 0,-2-1-48 0</inkml:trace>
  <inkml:trace contextRef="#ctx0" brushRef="#br0" timeOffset="100329.96">6215 14311 17503 0,'0'0'1552'0,"0"0"-1232"0,7-2-320 0,1 2 0 15,-8 0 2496-15,5 0 432 0,2 4 80 0,-3 1 32 0,-4-5-992 16,5 11-192-16,-4 1-32 0,0 0-16 15,-2 1-464-15,0 0-80 0,-4 3-32 0,2 1 0 0,-3-1-432 0,3 0-96 16,-3 0 0-16,1 0-16 0,1 1-448 0,-2-2-96 16,2 2-16-16,-1-2 0 0,3-1-128 0,-1-1-192 15,1 0 32-15,0 3 16 16,2-4-1968-16,3-3-400 0,-3-9-80 0,0 0-13392 16</inkml:trace>
  <inkml:trace contextRef="#ctx0" brushRef="#br0" timeOffset="100754.5">6758 14373 11967 0,'0'0'528'0,"0"0"112"0,0 0-512 0,0 0-128 0,0 0 0 0,0 0 0 16,0-6 2720-16,0 1 512 0,0 5 96 0,0 0 32 15,-5-6-1632-15,0 3-336 0,-2-1-64 0,1 2-16 16,-2 0-256-16,0 2-48 0,-1 2-16 0,0 2 0 15,-1 0-336-15,1 2-64 0,-3 0-16 0,1 2 0 0,-2 2-256 0,-1 2-64 16,-1 1-16-16,0 1 0 0,0 1-240 0,2 0 128 16,0-1-128-16,2 1 0 0,6-2 288 0,1-1-32 15,2 0-16-15,3-2 0 0,2 1-112 0,2-2-128 16,3-3 176-16,3-1-176 0,5-3 224 0,-1-1-64 16,2-1-16-16,0-2 0 0,3-2-272 0,0-2-64 15,2-1-16-15,7-4 0 16,-5 0-2144-16,-1 0-416 0,0 0-96 0,-9 4-16 0</inkml:trace>
  <inkml:trace contextRef="#ctx0" brushRef="#br0" timeOffset="100997.5">7240 14160 13823 0,'0'0'1216'0,"0"0"-960"0,0 0-256 0,0 0 0 15,0 0 2800-15,-4 7 512 16,1 1 96-16,-1 3 32 0,-1 0-1072 0,-4 3-224 0,1-1-32 0,-1 5-16 16,-1-1-752-16,1 3-160 0,-3 2-32 0,2-1 0 15,0 0-656-15,-1 0-144 0,1 3-32 0,3-3 0 16,-1-1-320-16,1 0 0 0,1-1 0 0,-2 9 0 31,4-7-480-31,-1-4-160 0,3-3-48 0,1-3 0 16,1-1-1888-16,0-10-384 0,0 0-80 0,0 0-16 0</inkml:trace>
  <inkml:trace contextRef="#ctx0" brushRef="#br0" timeOffset="101204.75">6956 14400 16575 0,'0'0'736'0,"0"0"160"0,1-5-720 0,3 0-176 15,1 0 0-15,1-1 0 0,2 4 2752 0,2 0 512 16,2 1 96-16,1 1 32 0,1-1-1712 0,1 0-336 15,-1 0-64-15,1 1 0 0,1 1-480 0,-2-1-96 16,0 0 0-16,1 2-16 0,-3 0-416 0,1 0-80 16,-1-1 0-16,-1 4-16 0,-1-2-176 0,0 1-192 15,0-2 32-15,-2 0 16 16,0 0-1600-16,0 0-320 0,1 0-64 0,3 1-11696 0</inkml:trace>
  <inkml:trace contextRef="#ctx0" brushRef="#br0" timeOffset="101548.7">7573 14341 20271 0,'0'0'896'0,"0"0"192"0,-3 5-880 0,-1 0-208 0,-1 0 0 0,0 2 0 16,0 1 2432-16,-2 0 448 0,0 4 96 0,-1 2 16 15,-1-2-1408-15,1 1-288 0,2 0-48 0,2-1-16 16,-1 0-656-16,2 2-144 0,0-2-32 0,2 0 0 16,1-3-240-16,3 0-160 0,-2-1 192 0,2-1-192 15,2-1 384-15,0-1-48 0,1-4 0 0,1 1 0 0,0-4 288 0,1-1 48 16,0-3 16-16,2-1 0 0,1-1-176 0,-2-1-16 16,1-1-16-16,0 0 0 0,-2-1-160 0,2 0-16 15,-3-1-16-15,2 0 0 0,-4 0-64 0,4 1-16 16,-2 0 0-16,1 1 0 0,-3 0-208 0,0 1 144 15,-1 0-144-15,0 3 128 0,-2-3-128 0,2 3 0 16,-2 1-160-16,-2 5 160 16,0 0-1600-16,0 0-240 0,0 0-32 0,0 0-10160 15,0 0-2016-15</inkml:trace>
  <inkml:trace contextRef="#ctx0" brushRef="#br0" timeOffset="101921.45">7986 14361 24063 0,'0'0'1072'0,"0"0"208"0,0 0-1024 0,0 0-256 0,0 8 0 0,-1 1 0 15,0 0 1184-15,0 1 176 0,-3 2 48 0,-1 0 0 16,0 0-400-16,-1 0-80 0,0 2-16 0,0-2 0 15,-1-1-48-15,0-1-16 0,-2-1 0 0,3 0 0 16,-1-1 112-16,1-1 0 0,3-4 16 0,3-3 0 16,0 0-272-16,0 0-64 0,0 0-16 0,0 0 0 0,0 0-112 0,3-6-32 15,2-1 0-15,3-2 0 0,-2-1-96 0,3-1 0 16,0 0-16-16,2-1 0 0,0-1-192 0,0 1-48 16,0-1 0-16,0 1 0 0,1 1-128 0,-1 1 0 15,1 1 0-15,0 0 0 0,1 0 0 0,-2 2 0 16,1 1 0-16,0 1 0 0,1-1-240 0,0-1-80 15,-2 3 0-15,2-1-16 16,-1 3-2288-16,0 1-464 0,1 0-96 0,4-1-12960 0</inkml:trace>
  <inkml:trace contextRef="#ctx0" brushRef="#br0" timeOffset="102255.34">8410 14320 17503 0,'0'0'1552'0,"0"0"-1232"16,0 0-320-16,0 0 0 0,8 7 1952 0,-2-2 336 16,2 1 64-16,0-1 16 0,0 1-592 0,2-2-112 15,0 0-32-15,2 1 0 0,2-3-432 0,-2 1-96 0,2-1-16 0,0 0 0 16,1-2-288-16,0 0-64 0,0-2-16 0,1 0 0 16,-2-2-128-16,0-2-16 0,1-2-16 0,-2 0 0 15,0-2-176-15,-1 1-16 0,-1 1-16 0,0-1 0 16,-2-1-160-16,-2 0-16 0,-4 2-16 0,-1 0 0 15,-2 2 0-15,-2 0 0 0,-3 1 0 0,-1 1 0 16,-2 2-16-16,-1 3 0 0,-1 0 0 0,-1 3 0 16,-1 1-144-16,1 2 192 0,0 2-192 0,1-2 192 0,3 3-192 0,-1 1 0 15,4 0 0-15,1 2 0 0,-1 0 0 0,3-2 128 16,2 0-128-16,3 0 0 0,0 0 0 0,2 0 0 16,2 0 0-16,1-2 0 0,1 1-240 0,1 0-80 15,2 0 0-15,-2-3-16 16,1-1-2240-16,0 0-448 0,0-3-96 0</inkml:trace>
  <inkml:trace contextRef="#ctx0" brushRef="#br0" timeOffset="102947.08">6156 14170 3679 0,'0'0'320'0,"0"0"-320"16,0 0 0-16,0 0 0 0,0 0 2816 0,0 0 480 16,0 0 96-16,0 0 32 0,0 0-1296 0,0 0-256 15,0 0-48-15,0 0-16 0,3-3-368 0,-3 3-80 16,0 0-16-16,0 0 0 0,0 0-160 0,6-4-32 15,-6 4-16-15,0 0 0 0,0 0-48 0,0 0-16 16,4-6 0-16,1 2 0 0,-5 4-192 0,3-6-48 0,-3 6 0 0,0 0 0 16,0 0-320-16,0 0-80 15,0 0-16-15,0 0 0 0,0 0-96 0,0 0 0 0,0 0-16 0,0 0 0 16,0 8 0-16,0-1 0 16,0-7 0-16,0 0 0 0,0 0-80 0,0 0-16 15,-2 5 0-15,2-5 0 0,0 0 176 0,0 0 48 0,0 0 0 0,0 0 0 16,5-5-64-16,3-3-16 0,-3-1 0 0,4 0 0 15,-2 0-208-15,1 1-144 0,-1-1 192 0,1 0-192 16,-1 2 128-16,-1 1-128 0,0 0 0 0,-2 2 0 16,-4 4 0-16,0 0 0 0,0 0 0 0,0 0 0 15,0 0-304-15,0 0-64 0,-12 7-16 0,0 1-12992 16,1 4-2592-16</inkml:trace>
  <inkml:trace contextRef="#ctx0" brushRef="#br0" timeOffset="140919.22">21552 14395 2751 0,'0'0'256'0,"0"0"-256"15,0 0 0-15,0 0 0 0,0 0 1920 0,0 0 320 16,0 0 80-16,0 0 16 0,0 0-1056 0,0 0-192 0,0 0-64 0,0 0 0 16,0 0-48-16,0 0-16 0,0 0 0 0,0 0 0 15,0 0 0-15,0 0-16 0,0 0 0 0,0 0 0 16,0 0-128-16,0 0-32 0,0 0 0 0,0 0 0 16,0 0-128-16,6 0-16 0,2-2-16 0,-1 0 0 15,3 2 16-15,0 2 16 0,3-1 0 0,1 0 0 16,3-1-48-16,1 2-16 0,3 0 0 0,1 0 0 15,2-1-256-15,5 2-48 0,2 0-16 0,2 1 0 0,4 1-16 0,5-1-16 16,3 1 0-16,1-2 0 16,4-1 160-16,0 0 48 0,1-1 0 0,2 2 0 0,2 0-96 0,1 0-16 15,0 0 0-15,-3 0 0 0,1-1-80 16,-4-1 0-16,-1 0-16 0,-3 1 0 0,-1 2-240 0,-1-3 176 16,-4 1-176-16,-2 0 160 0,-2 0-160 0,-3 0 0 15,-3 0 144-15,-2 0-144 0,-1 0 0 0,-6 0 0 16,0-1 0-16,-4 1 128 0,-3 1-128 0,-3-1 0 15,-3 0 0-15,-1 1 0 0,-7-3 0 0,0 0 144 16,0 0-144-16,0 0 0 0,-3 5 160 0,-3 0-160 16,-4-3 128-16,-2 2-128 0,-3 0 128 0,-3-2-128 15,-2-2 128-15,-6 0-128 0,-4 0 128 0,-3 0-128 16,-3 0 0-16,-5-1 128 0,-2-1-128 0,-4 1 128 0,-5 0-128 16,-5 0 128-16,-4-5 0 0,-2 2-128 0,-2-1 192 0,1 2-64 15,2 0 32-15,0 0 0 16,1-1 0-16,4 1 0 0,4 0 0 0,5-2 0 15,4 1 0-15,6 2 0 0,5-2-32 0,5 1-128 16,5 0 192-16,5 1-64 0,5-1-128 0,4 1 192 0,5 0-192 0,4 2 192 16,7-1-64-16,4 1 0 15,4 0 0-15,8 1 0 0,6 1-128 0,8 0 192 0,7 1-192 0,3-1 192 16,6 0-192-16,5 1 160 0,5 1-160 0,5 0 160 16,5 0-160-16,1 1 0 0,0-2 144 0,3 1-144 15,0 1 224-15,0 0-32 0,2 0 0 0,-4-1 0 16,-3 1-32-16,-2-1-16 0,0 4 0 0,-1-2 0 15,-1 2-144-15,-2 1 0 0,-4 0 0 0,-5-1 128 16,-3 1-128-16,-6 0-192 0,-2-1 32 0,12 9 16 16,-12 1-2192-16,-10 1-432 0,-9-2-96 15</inkml:trace>
  <inkml:trace contextRef="#ctx0" brushRef="#br0" timeOffset="143417.79">1284 15545 9215 0,'0'0'400'0,"0"0"96"16,0 0-496-16,-9-5 0 0,4-2 0 0,5 7 0 0,-10-5 1152 0,10 5 128 16,0 0 16-16,-6-8 16 0,0 3-288 0,6 5-64 15,0 0-16-15,0 0 0 0,0 0 16 0,-7-6 0 16,7 6 0-16,0 0 0 0,0 0-64 0,0 0 0 16,-4-3 0-16,4 3 0 0,0 0-64 0,0 0-32 15,0 0 0-15,0 0 0 0,0 0-288 0,0 0-64 16,0 0-16-16,10-2 0 0,3-1-16 0,2 3 0 15,3 1 0-15,4 1 0 0,2-1 96 0,7-1 0 16,5 0 16-16,3-1 0 0,5-1 32 0,3 0 0 16,4-1 0-16,3-3 0 0,3 1-128 0,4 3-32 15,8 1 0-15,2 0 0 0,4-4-96 0,3 2-32 16,1 0 0-16,3 0 0 0,1 2-64 0,1 0-16 0,-2-1 0 0,-1 2 0 16,-3 0-192-16,-1 0 0 0,-1 1 128 0,-3 0-128 15,-5-1 0-15,-2 1 0 0,-4 1 128 0,-1 2-128 16,-3-1 0-16,-1 1 0 0,-2 1 0 0,-1-2 0 15,-3 0 0-15,-1 0 128 0,-4-3-128 0,-1 4 0 16,-2 0 0-16,1 2 176 0,1-1-176 0,1 1 160 16,-5-3-160-16,0-1 128 0,0 3-128 0,-7-3 128 15,-3 0-128-15,-3 0 128 0,-5 1-128 0,0-1 128 16,-4-2-128-16,0 3 160 0,-2-2-160 0,-1 0 160 16,-3 0-160-16,-1 1 0 0,-2-2 0 0,-1 0 128 15,-3-3-128-15,-6 3 128 0,0 0-128 0,0 0 128 16,0 0 0-16,0 0-128 0,0 0 192 0,0 0-64 15,0 0 0-15,0 0 0 0,-5-6 0 0,-3 0 0 16,-4 3-128-16,-2 2 0 0,-4-1 144 0,1-1-144 16,-8 3 0-16,0 0 0 0,-1 5 0 0,-5-2 128 15,-4-4-128-15,-4 2 0 0,-1-1 0 0,-1 0 0 0,-4 0 0 0,-1 0 0 16,-3 0 0-16,-5 1 128 0,0 1-128 0,-7 0 0 16,-7-4 0-16,-2 1 128 0,1 0-128 0,-4 2 0 15,-1 3 0-15,-5-2 0 0,-1 0 0 0,-3-1 0 16,1 0 0-16,1 3 0 0,2 0-144 0,-5-1 144 15,-1-1-160-15,2 1 160 0,2 1-144 0,3 2 144 16,0-2-128-16,0-1 128 0,0-3 0 0,4 1 0 16,6 2 0-16,4-1 0 0,-1 1 0 0,2-1 0 15,-1 0 0-15,2 1 0 0,4-1 0 0,4 1-160 16,4 0 160-16,3 0 0 0,2 1-240 0,3 0 64 0,2 0 16 16,2-1 0-16,5-1 32 0,3-1 0 0,3 0 0 0,4 1 0 15,0-1 128-15,4-1-208 0,4 0 80 0,0 1 128 16,3-2-256-16,3 2 80 0,3-1 16 0,6 0 0 15,0 0-128-15,0 0-32 0,0 0 0 0,14 1 0 32,4-1-96-32,5 0-32 0,5-1 0 0,8 0 0 0,5-2 144 0,6 1 32 0,2 0 0 0,7-3 0 15,5-1 144-15,7 3 128 0,8-1-192 0,2 1 192 16,2-2-144-16,3 0 144 0,1 1 0 0,4-1-144 16,8 2 144-16,-2-2 0 0,-3 2 0 0,4 1 0 15,0 0 176-15,0 0-48 0,-2 1 0 0,-5-1 0 16,-3 0 192-16,1 0 48 0,-4 2 0 0,-4 0 0 15,-6-1 128-15,-4 0 16 0,-2 1 16 0,0 0 0 16,-2-1-48-16,-2 1-16 0,-2 0 0 0,-5-2 0 16,-1-2-176-16,-5 2-32 0,0 2-16 0,0 0 0 15,1 1-240-15,0 2 128 0,-2-2-128 0,-3-1 0 0,-2 0 128 0,-3 0-128 16,0 1 0-16,-5-1 144 0,-3 0-144 0,-2 1 0 16,-3 0 0-16,-1 1 0 0,-3-1 144 0,-2 3-144 15,-3-2 160-15,1-1-160 0,-4-1 256 16,-4 0-32-16,-2 0-16 0,-9 0 0 0,0 0 48 0,0 0 0 15,0 0 0-15,0 0 0 0,0 0 0 0,-7-5 0 16,-3 2 0-16,-4-1 0 0,-2-3-64 0,-2 3-16 16,-3 0 0-16,-1 0 0 0,-3-3-176 0,-3 4 0 15,-4 0 0-15,-2 1 128 0,-4-1-128 0,-3 1 0 16,-4 0 0-16,-4-1 128 0,-2-2-128 0,-5 2 0 16,0-1 0-16,-1 4 0 0,0-1-144 0,-7 1 144 15,-7-2-192-15,0 1 192 0,-1 0-256 0,0 2 64 0,-2 3 16 0,-3 1 0 16,-10-2-64-16,3 1-16 0,-4-1 0 0,5 5 0 15,1-1 64-15,3 1 0 0,0-1 0 0,6-2 0 16,1 0 192-16,8 1 0 0,4 2-160 0,-3 0 160 16,-3-4 0-16,3 0 0 0,2 0 0 0,5-1 0 15,3 0 0-15,3 1 0 0,3-1-144 0,1 0 144 16,0-1-128-16,-1 1 128 0,1-2-192 0,2 0 192 16,4 1-224-16,-1 0 64 0,6-1 16 0,2 2 0 15,0 0-32-15,6 0 0 0,1 0 0 0,5 1 0 16,4 0 48-16,3 1 0 0,4-2 0 0,10-3 0 15,0 0-112-15,0 0-16 0,9 8 0 0,6-3 0 16,5-3-48-16,9-2-16 0,7-1 0 0,8-2 0 16,10-5 320-16,9 2-128 0,7-2 128 0,5-1 0 15,3-1 0-15,8 1-128 0,8 2 128 0,1-2 0 0,0-2 0 0,6 1 0 16,6 0 0-16,0 0 0 0,2-1 176 0,7 1 32 16,-1 1 16-16,2 0 0 0,-7-2 64 0,0 1 16 15,-1 2 0-15,-4 0 0 0,-3-1-64 0,-6 2-16 16,-8 0 0-16,-2 2 0 0,-2 0-80 0,-7 4-16 15,-8-3 0-15,-4 0 0 0,-5 1 0 0,-3 2-128 16,-6 1 192-16,-3 0-64 0,-4 0-128 0,-7 0 192 16,-2 1-192-16,-4-1 192 0,-6 0-192 0,-4 2 0 15,-4-3 144-15,-5 2-144 0,-12-1 128 0,0 0-128 16,0 0 128-16,0 0-128 0,0 0 128 0,-5 7-128 16,-2 1 128-16,-5-2-128 0,-7 0 128 0,-3-1-128 15,-5 0 160-15,-3-1-160 0,-6-1 128 0,0 0-128 0,-6-2 0 0,-2 1 144 16,-1 0-144-16,-5 2 0 0,-6 1 144 0,-6-3-144 15,-6-3 0-15,-3 1 144 0,0 0-144 0,-7 2 0 16,-5 0 0-16,-4-1 0 0,-6-1 0 0,0 3 0 16,0 2 0-16,-7 0-144 0,-7-2 16 0,5 1 0 15,1 4-128-15,2 0-32 0,-1-1 0 0,4 1 0 16,7 0 160-16,4 1 128 0,5 0-192 0,-2 0 192 16,3-1-192-16,8-1 64 0,2-2 128 0,8 2-208 15,6-1 208-15,2 3-144 0,5-5 144 0,3 2-128 16,3-1 128-16,2-2 0 0,5 0 0 0,4 0 0 15,4-2 0-15,4 2 0 0,3-2 0 0,5 1-128 16,6-1 128-16,1 0-160 0,8-1 160 0,0 0-160 16,0 0-32-16,0 0-16 0,13-2 0 0,6-3 0 15,5 3 16-15,6 0 0 0,0 0 0 0,7 0 0 0,7-1 64 0,5-1 128 16,7 0-208-16,7-2 80 0,9 1 128 0,8-3-160 16,5-3 160-16,5 0-160 0,2 0 160 0,7 0 0 15,6-2 0-15,-2 0-128 0,-4 0 128 0,2 4 0 16,-1-1 0-16,-2-1-128 0,-5 2 128 0,-4 0 0 15,-3 2 0-15,-2 2 128 0,2-2-128 0,-5 1 176 16,-5-1-176-16,-1 2 192 0,-2 1-192 0,-4 2 160 16,-4-1-160-16,-5 1 160 0,-3 1-160 0,-8 1 0 15,-2-2 144-15,-3 2-144 0,-6 3 0 0,-3 0 128 16,-4 1-128-16,-4 1 0 0,-4 0 0 0,-5 0 144 16,-4-1-144-16,-3 0 0 0,-11-4 160 0,0 0-160 15,0 0 128-15,0 0-128 0,-7 8 0 0,-1-1 0 16,-2-3 0-16,-1 1 0 0,-1-2-192 0,-1 0-80 0,1 0-16 15,-3 0 0 1,2-3-336-16,1 2-64 0,1-1-16 0,0 0 0 16,1-1-1472-16,2 0-288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47:28.33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definitions>
  <inkml:trace contextRef="#ctx0" brushRef="#br0">589 1465 11967 0,'0'0'528'16,"0"0"112"-16,-8 4-512 0,8-4-128 0,0 0 0 0,0 0 0 0,-8 5 1232 0,2-1 224 16,6-4 32-16,-7 5 16 0,7-5-64 0,-7 2-16 15,-1-2 0-15,8 0 0 0,0 0-48 0,-5-5-16 16,0-3 0-16,2-1 0 0,0-4-144 0,3-1-48 16,2-3 0-16,0-1 0 0,0-2-464 0,1-2-80 15,2-4-32-15,-1-1 0 0,-2-2-192 0,2-2-32 16,-1-5-16-16,-1 0 0 0,1-2-80 0,1-1-16 15,-1-3 0-15,2 1 0 0,0-1-256 0,0 3 160 0,1-1-160 16,0 4 128-16,3 3-128 0,-1 4 0 16,0 4 0-16,0 4 0 0,0 5 0 0,0 1 0 0,1 8 0 0,2 4 0 15,-1 7-128-15,2 2 128 16,1 8-160-16,3 2 160 0,2 4-144 0,1 4 144 16,-1 4-128-16,2 5 128 0,-1 3 0 0,3 6 0 15,1 2 0-15,-1 3-128 0,-2 1 128 0,-3 1 0 0,1-1 0 0,-4-2 128 16,1-1-128-16,-8-2 0 0,0-6 0 0,-4 0-128 15,-1-3 128-15,-2-2 0 0,-2-3 0 0,0-5 0 16,-2-3 176-16,-1-4-48 0,0-1 0 0,-2-3 0 16,-2-2 0-16,-1-3-128 0,-2-4 192 0,-2-1-64 15,-3-2 0-15,-1-2 0 0,-3-2 0 0,0-1 0 16,0-3-128-16,0-1 160 0,-4 0-160 0,3-6 160 0,0-2-160 16,-2-6 0-16,-7-5 0 0,2-1 128 0,1-2-128 15,1-1 0-15,3-1 0 0,4 3 0 0,5 1 0 16,3 0-144-16,0 2 144 0,7-2-208 0,2 0 208 15,6 2-192-15,2 1 192 0,6-2-192 0,2-1 192 16,7-1-176-16,1 0 176 0,4 3-160 0,6 0 160 0,2 1 0 16,1 1 0-16,-9 8-128 0,5-4 128 0,1 1 0 15,0 2-144-15,1 0 144 0,-1 3 0 0,0 2 0 16,-1 2 0-16,-4 2 0 0,1 4 0 0,-2 3 0 16,-5 4 0-16,7 5 0 0,-6 4 0 0,-3 3 128 15,-6 3-128-15,-2 3 0 0,-7 3 128 0,-3 4-128 16,-3 4 128-16,-7 3-128 0,-2 2 192 0,-4-1-32 15,-2-2-16-15,-3-1 0 0,-8-1 176 0,-4 0 48 16,-5-1 0-16,-5 3 0 0,-4 2 144 0,0 2 48 16,-1 0 0-16,-3 2 0 0,-1 0-288 0,-4-2-48 15,1-5-16-15,5-4 0 0,5-1-208 0,5-5 0 16,1-3 0-16,9-4 0 16,7-2-1024-16,5-6-288 0,3-3-64 0,4-5-16 15,11 0-1232-15,-3-9-240 0,6-5-48 0</inkml:trace>
  <inkml:trace contextRef="#ctx0" brushRef="#br0" timeOffset="1345.02">21653 1143 18431 0,'0'0'816'0,"0"0"160"0,-8 4-784 0,2 1-192 0,-1-2 0 0,7-3 0 16,-9 6 960-16,2-2 160 0,7-4 32 0,-8 4 0 15,0 0 528-15,8-4 112 0,0 0 32 0,-7-1 0 16,7 1-256-16,-6-6-48 15,3-3-16-15,2-1 0 0,1-1-368 0,2-2-80 16,2-4-16-16,5-1 0 0,-1-5-592 0,2 0-112 0,2-1-16 0,-1-2-16 16,0-1-176-16,1-3-128 15,1-2 192-15,-2-2-192 0,1-2 144 0,2-5-144 0,3-3 0 0,-1-1 144 16,0-2-144-16,-6 21 0 0,3-3 0 0,1-1 0 16,2 4 0-16,-1 2 0 0,-3 5 0 0,2 2 0 15,0 3 0-15,8-4 0 0,-7 8 0 0,-4 7 0 0,-1 6-240 16,-2 9 80-16,-3 7 16 0,-3-3 0 15,-2 8-80-15,0 5-16 0,-1 4 0 0,0 5 0 0,0 3 240 16,-3 3-144-16,-1 2 144 0,-7 43-128 0,1-13 128 0,-1-11-160 16,1-8 160-16,3-9-160 0,1-7 160 0,0-4-128 15,0-7 128-15,1-6-128 0,1-3 128 0,0-2 0 16,1-6 0-16,1-1 0 0,1-2 0 16,-2-3 128-16,4-7-128 0,0 0 0 0,-9-4 176 0,1-3-48 15,1-4 0-15,0-4 0 0,1-2 48 0,1-4 0 16,-5-2 0-16,3-3 0 0,-1-2-176 0,2-2 0 15,-3-2 0-15,3 1 0 0,-1 3 0 0,1 1 0 16,-1 3 0-16,1 2 0 0,1 0 0 0,-3 2 0 0,3 3 0 16,0 1 0-16,0 0-128 0,0 2 128 15,2-1 0-15,2 2 0 0,0 2 0 0,2-1 0 0,1-1 0 16,4 1 0-16,1-3-160 0,3 2 160 0,4-1 0 0,3 0-144 16,5-1 144-16,5 0 0 0,2 0-144 0,4-2 144 15,5-2 0-15,1 4 0 16,3 1-144-16,-18 6 144 0,0-2 0 0,5-1 0 0,4 1 0 15,4 1 0-15,3 3 0 0,3 0 0 0,1 4 0 0,13 3 0 16,-8 2 0-16,-16 2 0 0,-3 3 0 16,0 1 0-16,-7 4 0 0,-1 0 0 0,-5 0 0 0,-3 3 0 15,-5 2 0-15,-2 7 224 0,-7 2-32 16,-5 0-16-16,-5 2 80 0,-6 1 0 0,-6 1 16 0,-4 1 0 16,-5-1 16-16,-5 1 0 0,-2 1 0 0,-17 12 0 15,4-4 96-15,3-4 32 0,1-5 0 0,2-2 0 16,1-2-128-16,-1-2-32 0,-1-4 0 0,2-1 0 0,3-3-128 15,2 0-128-15,5 0 192 0,5-2-192 0,7-1 128 0,1-2-128 16,5-2 0-16,2-4 0 0,5-2 0 0,-1-2 0 16,10-3 0-16,0 0 0 15,-6-4-512-15,6 4-16 0,-2-9 0 0,4-1 0 16,1 0-2416-16,5-1-496 0</inkml:trace>
  <inkml:trace contextRef="#ctx0" brushRef="#br0" timeOffset="2500.69">23249 1366 18431 0,'-16'-1'816'0,"7"0"160"0,-1-1-784 0,2-1-192 0,-2-3 0 0,5-2 0 0,-1-3 1280 0,4-3 224 16,2-4 32-16,3-1 16 0,3-2 48 0,2-6 16 15,2-5 0-15,2-1 0 0,0-3-784 0,3-5-176 16,2-4-16-16,0-2-16 0,0 0-32 0,0-3 0 16,2-3 0-16,-1 2 0 0,-1 0-192 0,1 3-32 15,1 4-16-15,-12 23 0 0,1-4-80 0,-1 4-16 16,0-1 0-16,-1 4 0 0,0 0 48 0,0 5 0 15,-1-1 0-15,4-3 0 0,-4 5-112 0,-1 7-32 16,-4 5 0-16,0 0 0 0,8 17-160 0,-3-4 0 16,3 5 0-16,-2 4 0 0,2 4 0 0,1 1 0 15,1 4 0-15,-1 1 0 0,-1 2 0 0,9 30 0 16,-4-10 0-16,-2-7 0 0,0-2-128 0,-2-5 128 16,-1-6 0-16,-1-2 0 0,-2-3 0 0,-1-1 0 15,2-4 0-15,-5-1 0 0,0-1 0 0,-1-3 0 0,-1-4 0 0,1 1 0 16,-2-3 0-16,-4-2 0 15,1-2 0-15,-4-4 0 0,0-2 144 0,-6 0-144 16,-2-6 160-16,-2-1-160 0,-2-3 192 0,-1-4-48 16,-4-3-16-16,-1-2 0 0,-4-4-128 0,-2-1 0 0,-2-4 144 0,2-2-144 15,-2 0 0-15,7-1 0 0,0 1 0 16,5 1-128-16,2 4 128 0,5 3 0 0,4 0 0 0,4 1 0 16,-1 2 0-16,6 1-128 0,1 2 128 0,5 1 0 15,4 0 0-15,4 1-128 0,4 2 128 0,5 2 0 16,4 0-144-16,6 4 144 0,4 2-160 0,1 2 160 15,2 1 0-15,-5 3-144 0,-2 3 144 0,-7 3 0 0,-2 3 0 16,-6 1-160-16,-4 4 160 0,-4 2 0 0,-6 0 0 0,-3 6 0 16,-8 0 0-16,-4 2 144 0,-6 2 80 0,-5-2 16 15,-6 1 0-15,-4-1 0 0,-5-1-48 16,0-1-16-16,1-2 0 0,3-1 0 0,4-3-176 16,4-2-192-16,6-3 32 0,5-2 16 15,6-4-2096-15,6-3-432 0,5-7-80 16</inkml:trace>
  <inkml:trace contextRef="#ctx0" brushRef="#br0" timeOffset="3222.57">24598 1120 25743 0,'-28'10'1136'0,"16"-4"240"0,-4 2-1104 0,-2 0-272 0,0-1 0 0,-1 3 0 16,0-1 800-16,2-1 96 15,4-3 32-15,2 1 0 0,-1-5 48 0,4-1 16 16,2-3 0-16,3-3 0 0,-1-3-96 0,4-4-32 16,4 0 0-16,-1-5 0 0,3-1-480 0,3-5-80 0,3-1-32 0,0-5 0 15,3-4-112-15,1-4-32 0,3-2 0 0,2-5 0 16,0-4 16-16,2-1 0 0,0 1 0 0,-3 13 0 15,-2 0-144-15,1 3 160 0,-2 5-160 0,-3 2 160 16,-1 6-160-16,-1 4 160 0,-4 4-160 0,1 0 160 0,-4 6-160 16,-5 6 0-16,0 0 144 0,1 12-144 0,-2 6 0 15,-1 3 0-15,-1 1 0 0,1 3 0 0,-5 3 0 16,1 0 0-16,0 3 0 0,-3 12 0 0,0-2 0 0,2-3-128 16,-3 0 128-16,3-3 0 0,-1-1 0 0,5-1 0 15,0-1 0-15,-3-4-128 0,2-1 128 0,-1-1 0 16,0-4 0-16,-1 1 0 0,1-2 0 0,1-3 0 15,-2-1 0-15,2-1 0 0,1-3 0 0,0-1 0 16,1-4 0-16,1-2 0 0,0 1-128 0,1-7-64 16,0 0 0-16,0 0 0 0,-6 1 192 0,-1-1 0 15,-2-1 0-15,-3 1 0 0,-3-4 0 0,-9-3 0 16,-1 0 0-16,0 1 0 0,-1-1 0 0,-2-1 0 16,-4-1 0-16,6 1 0 0,-1-2 0 0,-3-3 0 0,-1 1 0 0,4-3 0 15,-2-1 0-15,4-1 0 16,4-1 0-16,1-2 0 0,4-1 0 0,4-1 0 15,1-2 0-15,4 0 0 0,4-1 0 0,3 2 0 16,3 0 0-16,5 1 0 0,4 2 0 0,4 1 0 16,5-2 0-16,6 0 0 0,4 2 0 0,6 0 0 0,5 0 0 0,3-1-128 15,4 0 128-15,6 0 0 16,1 0 0-16,7 3 0 0,5 1 144 0,-17 4-144 16,6-1 192-16,1 0-192 0,7 4 192 0,-2 2-192 0,-2 3 192 0,-6 4-192 15,-5 4 256-15,-6 4-64 0,-5 4-16 0,-9 4 0 16,-5 1 32-16,-9 5 16 0,-7 5 0 0,-8 12 0 15,-11 4 272-15,-12 1 48 0,-12 2 16 0,-8 2 0 16,-6-1-288-16,-3-1-48 0,-3-2-16 0,-2-1 0 16,-4-1-80-16,-5-5-128 0,-1-2 176 0,-23 12-176 15,11-8-1088-15,9-4-336 0,6-5-64 16,-1-7-16000-16</inkml:trace>
  <inkml:trace contextRef="#ctx0" brushRef="#br0" timeOffset="4419.82">1439 1546 3679 0,'-10'14'320'0,"5"-5"-320"16,-2 3 0-16,-2 1 0 0,1 1 3456 0,-1 3 608 0,-2 1 128 0,-1 1 32 15,0 0-3248-15,1-2-640 0,-3 1-128 0,1-3-16 16,2-1 784-16,2-2 176 0,-2-5 16 0,4-1 16 15,-1-3 208-15,4-4 32 0,-3-2 16 0,3-6 0 16,0-4-352-16,1-3-64 0,3-2 0 0,2-5-16 16,-2-5-688-16,2-3-144 0,2-2-32 0,-2-3 0 15,-2-5-144-15,1-2 0 0,0-3 144 0,-1-18-144 16,-1 7 128-16,1 9-128 0,1 6 128 0,5 8-128 16,-2 8 0-16,4 5 0 0,-3 5 0 0,4 5 0 0,0 6 0 15,4 6 0-15,-2 7 0 0,7 7 0 0,0 7-128 0,-3-1 128 16,1 4-128-16,2 6 128 0,-1 4 0 15,1 5 0-15,-2 3 0 0,1 2-128 0,1 3 128 0,0 2 0 16,-3-1 0-16,-4 2 0 0,0-2 0 0,0-1 0 16,-3-6 0-16,0-1 0 0,-1-6 0 0,-1-5 0 15,-2-6 0-15,1-3 0 0,-2-5 0 0,2-5 0 16,-3-3 128-16,0-1-128 0,-2-7 0 0,0 0 0 16,0 0 0-16,-1-9 128 0,-1-2-128 0,-4-2-208 15,-2 0 48-15,-3 1 16 0,-4-2-144 0,-3 0-32 16,-4 1 0-16,-15-4 0 0,4 4 16 0,1 3 0 15,0 3 0-15,1 3 0 0,-1 3 32 0,12 3 0 16,-4 2 0-16,-1 1 0 0,0 2 64 0,-1-1 16 16,-2 1 0-16,1 0 0 0,-4-2 64 0,0 1 128 15,-2-2-208-15,1-1 80 0,3 0 128 0,1-2 0 0,2-2 0 0,1-2 0 16,6-1 0-16,2-4 224 16,5 2-48-16,2-11-16 0,5 1 96 0,9-3 32 0,5-1 0 0,7-2 0 15,6-3-288-15,6-3 0 0,7-1 0 0,6-2 0 16,4-1 0-16,2-3 0 0,2-3 0 15,3 0 0-15,4 0 0 0,6 1 0 0,4 2 0 0,-2-1 0 16,-3-2 304-16,-2 5-48 0,-6 5-16 0,-2 3 0 16,-3 6 64-16,-6 6 16 0,-4 6 0 0,-6 6 0 15,-6 4 64-15,-5 6 32 0,-6 5 0 0,-7 6 0 16,-5 5 288-16,-6 7 64 0,-8 7 16 0,-5 5 0 0,-6 7-176 16,-5 5-32-16,-7 3-16 0,-2 2 0 0,-5 2-256 15,9-12-48-15,-4 12-16 0,-10 3 0 0,-9 4-240 0,0 2 0 16,-5 3 0-16,3 0 0 15,5 1-2816-15,5-6-592 0</inkml:trace>
  <inkml:trace contextRef="#ctx0" brushRef="#br1" timeOffset="9664.19">1558 333 11967 0,'-1'-22'528'0,"0"14"112"0,0-1-512 0,0-1-128 15,1-1 0-15,-1 1 0 0,-2 1 1408 0,2 0 240 16,1 2 48-16,0-2 16 0,-1 2-432 0,1 7-64 0,0 0-32 16,0 0 0-16,0 0-288 0,0 0-48 15,0 0-16-15,0 0 0 0,0 0-432 0,5 11-80 0,-2 4-32 0,0 2 0 16,0 5 32-16,-1 1 0 15,-1 4 0-15,0 1 0 0,0 3 48 0,-2 5 16 16,-1 5 0-16,2-12 0 0,-2 8 48 0,1 6 16 0,-2 4 0 0,0 6 0 16,-2 3-128-16,2 4 0 0,-2-1-16 0,-4 50 0 15,2-23-32-15,2-17 0 0,0-7 0 0,-1-7 0 16,1-6 256-16,2-3 48 0,2-2 16 16,1-3 0-16,0-5-208 0,1-4-64 0,3-5 0 0,2-4 0 15,2-4-144-15,0 0-48 0,1-5 0 0,2-1 0 16,3-4-128-16,-1-1 192 0,1-1-192 0,0-3 192 15,2-2-64-15,-1 2 0 0,0-2 0 0,2 0 0 16,-1 1-128-16,4 0 0 0,-2-1 144 0,3 3-144 0,1 0 0 0,0 0 0 16,4 1 0-16,0 1 0 0,3 1 0 0,1 1 128 15,3-1-128-15,2-1 0 0,-1 1 128 16,2-3-128-16,2 1 160 0,-2-3-160 0,3 2 208 16,2 0-48-16,3 2-16 0,4-1 0 0,1 0-16 0,4-2-128 15,-2 0 192-15,1-2-64 0,3-2-128 0,0 1 192 16,3 0-192-16,1 1 192 0,4 0-192 0,-2 1 192 15,0-3-192-15,-1-2 192 0,1 1-192 0,0 1 128 16,2 1-128-16,2 2 128 0,3-1-128 0,-1-1 0 16,-1-2 0-16,2 1 0 0,1 0 0 0,1 3 0 0,2 2 128 15,0-2-128-15,-1-1 0 0,-1-1 0 0,0-1 0 0,2 2 0 16,2 1 128-16,1-1-128 0,-2-3 0 0,1 0 128 16,-2-2-128-16,4 3 128 0,-1 1-128 0,2-1 128 15,2-1-128-15,0-1 128 0,-2-1-128 0,2 1 128 16,2 1-128-16,0 1 128 0,-1-5-128 0,-1 2 128 15,1 1-128-15,0-1 0 0,4 1 0 0,1 1 0 16,-1-3 0-16,1 3 0 0,1 1 128 0,2 0-128 16,0-1 0-16,-2-1 0 0,-1 1 0 0,2 1 0 15,4 1 0-15,-2-1 0 0,0-1 0 0,-1 1 0 16,0-2 0-16,3 2 128 0,1 0-128 0,1 1 0 16,-3-4 0-16,-1 2 0 0,2 1 0 0,0 0 0 15,-3-1 0-15,1 1 0 0,0 2 0 0,2 1 0 16,3-2 0-16,-4-1 0 0,-4-1 0 0,2 1 0 15,4 1 0-15,-3-1 0 0,-1 0 0 0,-1 0 0 0,0-1 0 0,3 2 128 16,3 2-128-16,-3-3 0 0,-2-2 0 16,3 1 0-16,1 1 0 0,1-1 0 0,-1-3 0 0,1 1 0 15,-2 0 128-15,4 2-128 0,4 0 0 0,-5-1 0 16,-1-2 0-16,0 1 0 0,3 3 0 0,-3 0 0 16,-4-6 128-16,3 4-128 0,-2 2 0 0,5 0 0 15,0-2 0-15,0 0 0 0,-4-1 0 0,0 1 0 16,3 1 0-16,-2-2 0 0,1-1 0 0,-2 2 0 15,-1 2 0-15,2 0 0 0,1-1 0 0,-1 0 0 16,-1-3 0-16,0 3 0 0,2 5 0 0,1-4 0 16,-2-4 0-16,0 3 0 0,-2 2 0 0,2-1 0 15,3-2 0-15,-4 1 0 0,-1-1 0 0,-3 2 0 16,1 0 0-16,1 0 0 0,-3-2 0 0,2 0 0 0,1 2 0 16,-1 3 0-16,2-2 0 0,-3-1 0 0,-2-1 0 15,-1 3 0-15,-1 1 0 0,2 2 0 0,-1-5 0 0,-1 1 0 16,-1-1 0-16,-3 2 0 0,1 1 128 0,-1-1-128 15,0-2 0-15,0 0 0 16,-2 0 0-16,0 3 0 0,-2-1 0 0,1 0 0 0,0-2 0 0,-2 0 0 16,-5 0 0-16,3 3 0 0,1 3 0 0,-2-2 0 15,0-2 0-15,-1-1 0 0,-1-1 0 0,0 4 0 16,2 0 0-16,-2 1 0 0,1-2 0 0,-1-1 0 16,-3-2 0-16,0 0 0 0,0 1 0 0,2 1 0 15,2 1 0-15,-2-3 128 0,1-2-128 0,-3 1 0 16,0 0 0-16,1 1 0 0,-1 1 0 0,2-1 0 15,0-1 0-15,-2 0 0 0,-1-1 128 0,-1 1-128 16,-2 0 0-16,4 1 0 0,-1 0 0 0,1-2 0 0,-2-3 0 16,0 2 0-16,2 0 0 0,-1 1 0 0,3 2 0 0,1-1 0 15,-4-2 0-15,-1 0 0 0,-1-1 0 16,-1 2 0-16,1 2 0 0,1 0 0 0,3-1 0 0,-4-1 0 16,-5-1 128-16,0 0-128 0,0 0 0 0,1 2 0 15,-3 1 0-15,3 0 0 0,1 0 0 0,-3-1 0 16,-3-2 0-16,0-1 0 0,-2 2 0 0,-1 1 0 15,2 0 0-15,0 1 0 0,1 1 0 0,-1-1 0 16,-2-1 0-16,-1-1 0 0,-3-2 0 0,-1 1 0 16,2 1 0-16,-2 1 0 0,1 1 0 0,0 0 0 15,1-1 0-15,-2-1 0 0,-1-1 0 0,-2 0 0 16,-4 0 128-16,1-1-128 0,0 1 0 0,0 3 0 16,2-1 0-16,0 0 0 0,0 0 0 0,0 0 0 0,-5 0 0 0,3 0 0 15,-4-1 0-15,0 1 0 0,-2-1 0 0,0 1 0 16,-1 0 0-16,0 0 0 0,0 0 0 0,0 1 0 15,0 1 0-15,2 1 0 0,-4-1 0 0,1 1 0 16,-1-1 0-16,-1-1 0 0,-3 0 0 0,1 0 0 16,-4 0 0-16,0 2 0 0,2-2 0 0,0 2 0 15,-2 1 0-15,0 0 0 0,1 0 0 0,-2 1 0 16,0-1 0-16,-1 1 0 0,-1-1 0 0,1 1 0 16,-3 1 0-16,2-1 0 0,-3 2 0 0,0-3 0 15,-3 0 0-15,0 0 0 0,-1 1 0 0,-1 0 0 16,-1 2 0-16,0-2 0 0,1-1 0 0,-4 2 0 15,0-1 0-15,-2 1 0 0,1-2 0 0,-8-3 0 16,9 4 0-16,-9-4 0 0,8 4 0 0,-8-4 0 0,7 2 0 16,-7-2 0-16,8 0 0 0,-8 0 0 0,7-4 0 0,0 0 0 15,-3-3 0-15,0 1 0 0,-1-3 0 0,2-1 0 16,-1-1 0-16,2-1 0 0,-1-3 192 0,2-3-64 16,2-2 0-16,-3-2 0 0,2-3-128 0,-3-3 0 15,1-2 0-15,-1-3 0 0,2-5 0 0,2-1 0 16,-3-2 0-16,3-2 0 0,0 6 0 0,0-4 0 15,1-3 0-15,0 0 0 0,-1 0 0 0,1-1 0 16,0-2 0-16,1-2 0 0,2 0 0 0,0 0 0 16,0 1 0-16,0-2 0 0,0-1 0 0,-6 20 0 15,-1-5 0-15,2 1 0 0,0-1 0 0,-1 2 0 16,1 2 0-16,-1 2 0 0,-1 2-144 0,3-22 144 16,-1 11 0-16,-2 2 0 0,-1 3 0 0,-1 0-128 0,-2 1 128 15,2 5 0-15,-2 0 0 0,0 2 0 0,-2-1 0 16,0 14 0-16,0-2 0 0,-1-2 0 0,0 0 0 0,0 0 0 15,0 2 0-15,0 2 0 0,0 0 0 0,-2-7 0 16,1 4 0-16,2 15 0 0,0 1-128 0,0 0 128 16,0 0 0-16,0 0 0 0,0 0 0 0,0 0 0 15,0 0 0-15,0 0-128 0,0 0 128 0,0 0 0 16,0 0 0-16,0 0 0 0,0 0 0 0,0 0 0 16,0 0-128-16,0 0 128 0,0 0 0 0,0 0 0 15,0 0-192-15,0 0 64 0,0 0 128 0,0 0-208 16,0 0-1024-1,0 0-208-15,0 0-32 0,0 0-16 0,-13 2-1664 16,14-4-336-16,-1 2-64 0,0 0-16 0</inkml:trace>
  <inkml:trace contextRef="#ctx0" brushRef="#br1" timeOffset="12901.23">1734 2539 6447 0,'0'0'576'0,"0"0"-576"0,0 0 0 0,0 0 0 16,0 0 1520-16,0 0 192 16,0 0 32-16,0 0 16 0,0 0-320 0,0 0-64 15,0 0-16-15,6-2 0 0,-6 2-96 0,8-5-32 16,0 0 0-16,3-4 0 0,2-2-384 0,2-1-80 0,1 1 0 0,4-5-16 16,4 1-288-16,0-3-48 0,5-2-16 0,2-4 0 15,1-2-16-15,-2-1-16 0,0 0 0 0,-1 0 0 16,-1-1 32-16,-1 2 16 15,0 2 0-15,-2 0 0 0,0 5-16 0,-3 3 0 0,-1 5 0 16,-3 1 0-16,-2 5-144 0,-3 3-16 0,-1 4-16 0,-1 6 0 16,-4 4-96-16,-2 4 0 0,-2 6-128 0,-2 5 192 15,-2 3-32-15,-3 2-16 0,0 3 0 0,-2 2 0 16,-4-1-144-16,2 3 128 0,-3-1-128 0,2-3 128 16,0-3-128-16,-1-3 0 0,1-3 144 0,1-3-144 15,3-3 0-15,-2-3 0 0,2-4-192 0,-1 0 64 16,2-4-2064-16,4-9-416 15,0 0-80-15,-3-8 0 0</inkml:trace>
  <inkml:trace contextRef="#ctx0" brushRef="#br1" timeOffset="13197.62">2183 2257 16575 0,'0'0'1472'0,"0"0"-1168"15,0 0-304-15,0 0 0 0,0 0 944 0,0 0 128 16,0 0 16-16,0 0 16 0,2 11 368 0,-3 0 80 15,-2 1 16-15,-3 5 0 0,2 3-208 0,-4 3-32 0,-3 0-16 0,-1 5 0 16,1 1-416-16,-3 4-96 0,-2 7-16 0,-1 3 0 16,-3 3-80-16,-1 2-32 15,-3 4 0-15,3-2 0 0,-2-1-304 0,10-16-64 0,2 0-16 16,-7 13 0-16,6-10 32 0,5-6 16 0,5-4 0 0,6-4 0 16,5-4 112-16,4-3 32 0,5-2 0 15,5-2 0-15,5-3-160 0,4-3-16 0,4-3-16 0,2-4 0 16,5-4-96-16,3 0-32 0,2-1 0 15,2-1 0-15,4-2-160 0,-3 1 128 0,-1-2-128 0,-1 0 128 16,-4 0-128-16,-3 1-272 0,-4-1 64 0,-11 2 16 16,0 2-2752-16,1 0-560 0</inkml:trace>
  <inkml:trace contextRef="#ctx0" brushRef="#br1" timeOffset="13612.12">3969 2438 21183 0,'-5'-10'1888'0,"0"-3"-1504"16,-2-4-384-16,2 3 0 15,2 1-896-15,-3 4-256 0,3 3-64 0,3 6 0 0,0 0 1040 0,0 0 176 0,-5 7 0 0,-2 3 160 16,2 6 384-16,0 3 80 0,-3 3 16 0,3 7 0 15,-2 5 336-15,1 2 80 0,-1 5 16 0,-2 2 0 16,-2 3-208-16,-1 2-32 0,0 5-16 0,-2-2 0 16,-2-3-240-16,-1 1-64 0,-4-2 0 0,2-3 0 15,1-5-288-15,2-4-64 0,3-7-16 0,2-4 0 16,3-6-144-16,2-7 0 0,2-4-192 0,4-7 192 16,0 0-1056-16,4-7-96 0,2-5 0 0</inkml:trace>
  <inkml:trace contextRef="#ctx0" brushRef="#br1" timeOffset="13940.06">4524 2328 22799 0,'0'0'1008'0,"-8"7"208"0,-2 1-960 0,-2 3-256 15,-5 2 0-15,-1 4 0 0,-4 0 352 0,-4 1 32 16,-3 1 0-16,-4-1 0 0,-4 3 208 0,-1-1 48 15,-2 1 16-15,3-2 0 0,3-2 0 0,3 0 0 16,4-1 0-16,0 1 0 0,3-2-112 0,2-1-32 16,2 1 0-16,3-1 0 0,0-2-144 0,3 0-48 15,3-1 0-15,3 0 0 0,1-1 112 0,4 3 16 0,3-1 0 16,3 4 0-16,4 0-160 0,2 1-32 0,3-2 0 16,3 1 0-16,3 1-64 0,2 1-32 0,0-1 0 0,-1 1 0 15,3-1-160-15,-1-1 160 0,-1 2-160 0,-2-1 160 16,-2-1-160-16,0-2 0 0,-2-1 144 0,-1-1-144 15,-1-2 0-15,0-1 0 0,-4-5 0 0,2 3-128 32,-1-2-1664-32,-1-1-320 0,1-5-64 0</inkml:trace>
  <inkml:trace contextRef="#ctx0" brushRef="#br1" timeOffset="14303.75">4805 2609 24703 0,'0'0'1088'0,"-5"9"240"0,0 1-1072 16,-5 3-256-16,-1 5 0 0,-4 3 0 0,-4 0 832 0,-2 4 128 15,-3 2 0-15,2 2 16 0,-2 0 160 0,3-2 16 16,2-1 16-16,2-1 0 0,5-2-592 0,0-1-128 16,3-4-32-16,2-1 0 0,4-5-224 0,0-2-64 15,3-10 0-15,0 0 0 0,0 0 128 0,0 0 32 16,12-4 0-16,1-4 0 0,1-2-64 0,2-3-16 15,-1-2 0-15,2 1 0 0,-1 0-208 0,2 1 144 0,-1-1-144 16,1 2 128-16,-3 1-128 0,1 1 0 0,-1 2 0 0,2 1 0 16,-2 3 0-16,0 1 0 15,-3 3 0-15,1 4 0 0,-2 1 0 0,0 3 0 16,-5 1-144-16,3 2 144 0,-4 1 0 0,2 0 0 0,0 0 0 16,-1 1 0-16,0-1 0 0,-2 2 0 0,3 0 0 0,2-2-160 15,3-1 0-15,-1-2 0 0,1-3 0 16,-2-1 0-1,3-3-320-15,-1-1-64 0,2-2-16 0,2 0 0 16,-1-1-528-16,2-2-96 0,-2-1-32 0,1-2 0 0,3-2-240 0,-2 2-48 16,0-1-16-16</inkml:trace>
  <inkml:trace contextRef="#ctx0" brushRef="#br1" timeOffset="14674.67">5560 2625 26719 0,'0'0'2368'15,"-5"4"-1888"-15,1 2-480 0,-3 2 0 0,-2 4 176 0,-2 5-176 16,-5 4 192-16,-1 3-192 0,-4 2 704 0,0 3 16 16,1 0 16-16,-1-1 0 0,2 2-64 0,4-1-16 15,3 0 0-15,4-3 0 0,3-3-336 0,2-2-80 16,2-4-16-16,2-1 0 0,3-2-48 0,2-3-16 15,2-5 0-15,2-2 0 0,1-4 208 0,3-4 32 0,2-1 16 0,-1-4 0 16,0-2 16-16,1-2 0 16,-2-4 0-16,-2 1 0 0,0-1-128 0,-1-1-32 15,1 0 0-15,-3 2 0 0,0-1 16 0,-2 1 0 16,-3-1 0-16,-1 2 0 0,0 2-96 0,-3 0-32 16,-2 2 0-16,1 4 0 0,-4 1-160 0,-1 2 0 0,-1 1 144 15,-2 1-144-15,-1 4 0 0,1 0-256 0,-3 1 32 0,2 1 16 31,1 2-1312-31,2-1-256 0,0 0-48 0,4-1-13472 0</inkml:trace>
  <inkml:trace contextRef="#ctx0" brushRef="#br1" timeOffset="15024.86">5997 2598 19343 0,'0'0'848'0,"0"0"192"0,3 8-832 0,-1 4-208 0,-1 1 0 0,-2 3 0 0,-2 0 992 0,-2 3 160 15,0 1 16-15,-2 1 16 0,1 1 16 0,0-2 0 16,-3 1 0-16,4-1 0 0,-2-3-352 0,4-2-64 16,1-1-16-16,2-2 0 0,2-2-352 0,2-3-80 15,2-2-16-15,-1-1 0 0,4-2 304 0,-1-2 48 16,3-1 16-16,3-2 0 0,2-3-80 0,-1-1-16 16,-1 0 0-16,2-2 0 0,-3 0-112 0,1 1-32 15,0 2 0-15,1 0 0 0,-3 3-128 0,0 2-16 16,0 1-16-16,-3 3 0 0,0 3-288 0,-1 0 160 15,0 2-160-15,-1 2 128 0,-1-1-128 0,-1 0 0 16,-1 0 0-16,3-2 128 0,-3 0-128 0,4-2 0 16,1-2 144-16,1-1-144 0,-3-4 128 0,4-2-128 15,2-3 160-15,3-2-160 0,-2-5 224 0,-2-2-48 0,1-4-16 0,0-1 0 16,-1-4-32-16,0 0 0 16,-3-3 0-16,0-1 0 0,-1 0 0 0,-1 0 0 15,-2 3 0-15,0 2 0 0,-2 0-128 0,-1 2 0 0,-2 3-160 16,0 2 160-1,-1 3-1856-15,1 2-256 0,1 2-64 0</inkml:trace>
  <inkml:trace contextRef="#ctx0" brushRef="#br1" timeOffset="15473.07">8370 2239 26079 0,'-15'-11'1152'0,"5"4"256"0,3 0-1136 0,0 1-272 16,0-2 0-16,1 3 0 0,-1 1 0 0,-1 8 0 16,1 4 128-16,0 7-128 0,0 1 128 0,1 11-128 15,-4 8 192-15,2 3-192 0,0 2 240 0,4 5-64 16,-4 0-16-16,3 1 0 0,-1 2-32 0,0 0 0 0,0 4 0 0,-3-2 0 15,3-1-128-15,-5-3 160 16,0-2-160-16,-1 1 160 16,0 1-1024-16,-3-5-208 0,1-6-32 0,2-7-10160 0</inkml:trace>
  <inkml:trace contextRef="#ctx0" brushRef="#br1" timeOffset="15891.78">8121 2626 16287 0,'0'0'720'0,"12"-8"160"0,0-2-704 0,3 1-176 0,2 1 0 0,0 1 0 16,3-2 1152-16,1-1 208 0,2-3 48 0,5-1 0 0,0-3-336 0,4 0-64 16,0-2-16-16,-1 0 0 0,-1 1-288 0,-2-3-48 15,0-4-16-15,-3-3 0 0,0-1-272 0,-1-4-64 16,-4 1-16-16,0 0 0 0,-1 1-96 0,-2 4 0 16,-1 4-16-16,-3 5 0 0,-2 4-176 0,-1 5 0 15,-6 5 144-15,-4 4-144 0,0 0 352 0,0 9 0 16,-3 7 0-16,1 6 0 0,-7 4-224 0,0 5-128 15,-3 7 128-15,-1 3-128 0,-4 0 192 0,1 6-16 16,-4-2-16-16,1 1 0 0,0-2-32 0,0-3 0 0,3-4 0 0,2-6 0 16,2-3 320-16,3-3 48 15,3-9 16-15,2-3 0 0,3-3 48 0,1-10 16 16,5 9 0-16,1-6 0 0,4-4-256 0,1-4-64 0,1-4 0 0,-1-1 0 16,2-5-16-16,2 0-16 0,-2 2 0 0,1 3 0 15,-1 1-224-15,2 4 0 0,-5 0 0 16,1 5 0-16,0 4 0 0,-3 6 0 15,2 6 0-15,-1 5 0 0,-1 2 0 0,-3 2 0 0,1 3 0 16,-5-1-160-16,1 1 160 0,-1-3 0 0,-1-2 0 16,0-1 0-16,0-1 0 0,2-1 0 0,1-1 128 0,0-6-128 15,1-5 0-15,3-3 0 0,1 0 0 0,0-5-192 16,3-5-1408 0,4-3-304-16,1-3-48 0,-3 0-12512 0</inkml:trace>
  <inkml:trace contextRef="#ctx0" brushRef="#br1" timeOffset="16117.46">9298 2611 14735 0,'5'-8'640'0,"-5"8"160"0,7-3-640 0,-1 1-160 16,1 1 0-16,0 1 0 0,-7 0 3392 0,4 7 640 15,-2 2 128-15,-1 3 16 0,-2 0-2384 0,-2 6-496 16,0 2-80-16,-5 2-32 0,0 4-432 0,-1-1-96 16,-2 0-16-16,1 0 0 0,-1 0-384 0,0-2-64 0,2-1-32 15,-7 6 0-15,2-3-160 0,4-5 0 0,2-1 0 0,3-8 0 32,1-3-1152-32,3-3-272 0,1-5-48 0,0 0-8592 15,9-4-1712-15</inkml:trace>
  <inkml:trace contextRef="#ctx0" brushRef="#br1" timeOffset="16574.07">10035 2544 3679 0,'0'0'320'0,"6"-3"-320"16,-1-1 0-16,-1 0 0 0,2 0 3840 0,-6 4 704 16,0 0 144-16,2-6 32 0,-1 1-2048 0,-1 5-416 15,-2-6-80-15,-4 2 0 0,1 0-624 0,-2 0-112 16,-3 1-32-16,0 2 0 0,-1 0-704 0,-2 1-128 15,-1 2-48-15,-1 2 0 0,1 3-288 0,0 1-64 16,1 1-16-16,1 0 0 0,2 1-160 0,0 1 160 16,3 0-160-16,3 1 160 0,2 1 32 0,0 2 16 15,4 4 0-15,0-2 0 0,2-1 160 0,1 0 16 16,0 2 16-16,2-1 0 0,0 1-96 0,1-2-32 16,0 0 0-16,-1-2 0 0,-3 0-16 0,-1 0 0 15,0-3 0-15,-3 0 0 0,-2 0 176 0,-1-1 16 0,-2-2 16 16,-3 1 0-16,-3-1-64 0,-1 1-16 0,-5-3 0 0,-4 0 0 15,-3-2-64-15,-2-1-32 0,-2 0 0 16,-1-3 0-16,0 0-288 0,1-1 0 0,1-1 0 16,4 0 0-1,3-1-2176-15,3 0-384 0,4-2-64 0</inkml:trace>
  <inkml:trace contextRef="#ctx0" brushRef="#br1" timeOffset="17292.48">12021 2490 11055 0,'-10'-2'976'0,"1"1"-784"0,-2 2-192 0,-2 1 0 15,-1 2 1504-15,2-1 256 0,2 1 48 0,0 2 16 16,1 2-368-16,4-3-80 0,5-5-16 0,0 0 0 15,1 9-272-15,-1-9-48 0,10 4-16 0,4 0 0 0,3-5-160 16,1-2-32-16,3-1-16 0,2-3 0 0,3-3-272 0,0-1-48 16,-1 0-16-16,1-1 0 15,-1-1-240-15,-1 1-48 0,-5 1-16 0,-3 0 0 16,-2-1 720-16,-7 1 160 0,1 1 32 0,-6 1 0 16,-3-3-1584-16,0 2-304 15,-4 0-64-15,-4 2-16 0,-4 0 880 0,-3 6 192 0,-1 5 16 0,-5 4 16 0,-4 1 32 16,-2 3 0-16,-1 6 0 0,-1 0 0 0,1 3-128 0,0 1 0 15,3 4-128-15,1 0 192 0,6 1-192 0,3-1 0 16,3-3 0-16,4-1 0 0,4-2 224 0,4 1-48 16,4-4-16-16,6 0 0 0,4-2 32 0,5-1 16 15,2-4 0-15,7-1 0 0,1-4-64 0,4 0-16 16,1-2 0-16,1-2 0 0,-1-4-128 0,0 0 0 16,0 1 0-16,2-6-176 15,-4 0-1664-15,4 0-336 0,-1 1-64 0,-9 2-11504 0</inkml:trace>
  <inkml:trace contextRef="#ctx0" brushRef="#br1" timeOffset="17497.08">12866 2237 18431 0,'0'0'1632'0,"9"8"-1312"0,2 0-320 0,-2 3 0 16,1 2 1600-16,0 5 240 0,-1 4 48 0,1 2 16 15,-3 0-944-15,2 2-192 0,-3-1-48 0,3 1 0 16,-3 2-304-16,0-1-64 0,0 1-16 0,0-1 0 16,1-4-176-16,0 1-32 0,-3-2-128 0,0-1 192 15,1-1-192-15,-1-3 0 0,-1-3 0 0,2-3 0 16,-5-11-496-16,5 10-80 0,0-3-32 0,-5-7 0 16,0 0-1632-16,9-4-320 0,-3-3-64 0</inkml:trace>
  <inkml:trace contextRef="#ctx0" brushRef="#br1" timeOffset="17687.66">13149 2281 19807 0,'2'-18'880'0,"-1"8"176"0,0 2-848 0,-1 8-208 15,-1-6 0-15,1 6 0 0,0 0 1808 0,0 0 320 0,-10 9 64 0,-1 2 16 16,-1 2-1104-16,-2 4-208 0,-3 6-64 0,-5 4 0 16,-1 0-320-16,-4 2-80 15,-3-2-16-15,-1 2 0 0,-1 2-32 0,0-3-16 16,1-2 0-16,2 0 0 0,3 0-224 0,1 1-144 15,4-2 192-15,3 0-192 0,2-2-128 0,4-4-144 16,2-3-32-16,7-3 0 16,3-2-2448-16,0-11-512 0,0 0-80 0,11-4-32 0</inkml:trace>
  <inkml:trace contextRef="#ctx0" brushRef="#br1" timeOffset="18084.09">13967 2320 21183 0,'0'0'1888'0,"-1"-4"-1504"0,1 4-384 0,-2-5 0 0,0 1 960 0,-3 0 112 16,-1 2 16-16,-3 2 16 0,-4 2 32 0,-4 4 0 15,-1 2 0-15,-6 2 0 0,-1 2-448 0,-2 3-96 16,-1 2-16-16,2 1 0 0,0 2-208 0,1 0-48 15,4 1-16-15,3 0 0 0,4 0-16 0,2-3 0 16,3-1 0-16,4-3 0 0,4-3 32 0,3-1 0 16,4-3 0-16,2-4 0 0,3 0-64 0,1-4 0 15,4-2 0-15,3-4 0 0,-1-3-48 0,4-3-16 16,1-3 0-16,2-1 0 0,-2-1-64 0,0 0-128 16,-1-1 176-16,-1-1-176 0,-2 0 192 0,-1 2-64 0,0-3 0 15,-3 3-128-15,-3 2 192 0,-1 4-192 16,-1 2 192-16,-3 3-192 0,-1 4 0 0,-6 3 0 15,0 0 0-15,6 4 0 0,-1 6 0 0,2 1 0 16,-4-1 0-16,5 2-144 0,0-1 144 0,3 1 0 0,-3-1 0 0,4 1 0 31,2-2-992-31,0-1-160 0,0-1-48 0,2-2-9040 0,-2 0-1824 16</inkml:trace>
  <inkml:trace contextRef="#ctx0" brushRef="#br1" timeOffset="18783.87">15100 2198 19343 0,'-6'-8'1728'0,"3"2"-1392"16,1 0-336-16,2 6 0 0,0 0 1024 0,0 0 128 16,0 0 16-16,0 0 16 0,0 0-400 0,-4 10-80 15,-1 0 0-15,1 4-16 0,-3 3-112 0,0 4-32 0,-1 3 0 0,-3 4 0 16,1 2 64-16,-1 1 16 0,-3-1 0 16,0-1 0-16,-1-1-16 0,1-1 0 0,1-1 0 0,2-4 0 15,1-4-96-15,2-2-32 0,2-3 0 0,3-5 0 16,3-8-32-16,0 0 0 0,0 0 0 0,10-5 0 15,6-3 128-15,1-5 32 0,3-3 0 0,2-3 0 16,1-1-320-16,0 0-64 0,1 0-16 0,3 0 0 16,-1-2-208-16,-6 5 128 0,2-1-128 0,2-3 0 0,2 0 0 15,0 3 0-15,-2 3 0 0,0 2 0 0,-3-1 0 0,0 6 0 16,-3 1 0-16,2 3 0 16,-5 5 0-16,-3 5 0 0,-4 4-128 0,-3 2 128 0,-4 4 0 0,-1 1-128 15,-3 2 128-15,-1 2 0 0,-4 0 0 0,-1-1 0 16,-2-2 0-16,1-1 0 0,1-3 0 0,2-4 0 15,1-1 0-15,4-4 0 0,2-5 0 0,0 0 0 16,0 0 0-16,0 0 0 0,9-2 128 0,4-2-128 16,0-4 176-16,5-1-176 0,-1-2 176 0,3 0-176 15,2 1 160-15,11-5-160 0,-4-1 0 0,-1 2 128 16,1 3-128-16,-9 3 0 0,1 4 0 0,1 0 0 16,1 1 0-16,-3 6 0 0,-2 1 0 0,-1 3-128 0,-4 3 128 15,-1 2 0-15,-1-1-320 0,-4 2 32 16,-2-2 16-16,1 1 0 15,0 0-2048-15,1-1-416 0,-2 0-80 0</inkml:trace>
  <inkml:trace contextRef="#ctx0" brushRef="#br1" timeOffset="19346.45">16743 2343 14735 0,'1'-5'1312'0,"0"-1"-1056"16,0 1-256-16,-1 5 0 0,0 0 1248 0,0 0 192 16,0 0 32-16,0 0 16 0,0 0-208 0,-2 7-32 15,-1 2-16-15,0 5 0 0,-3 2-48 0,-1 2-16 16,0 1 0-16,0 3 0 0,-3 3-272 0,-1 3-48 16,0 2-16-16,-5-1 0 0,1 4-128 0,-5-1-16 15,0-2-16-15,-8 11 0 0,-1-5-176 0,4-5-48 16,3-6 0-16,3-5 0 0,3-5 48 0,2-2 0 15,6-4 0-15,0-3 0 0,8-6 0 0,0 0 0 16,0 0 0-16,0-10 0 0,5-6 80 0,2-3 32 16,4-4 0-16,2-3 0 0,4 1-368 0,-5 6-80 15,5-2-16-15,1-3 0 0,0-4-144 0,3-2 0 0,2-5 0 0,-1 1 0 16,2-1 0-16,-1 4 0 16,1-1 0-16,0 4 0 0,-1 3 0 0,-1 7-144 0,-2 3 144 0,-1 5-160 15,-5 4 160-15,-5 8-160 16,-1 4 160-16,-4 6-160 0,-3 4 160 0,-3 5-160 0,-5-1 160 15,-2 6-160-15,-6 2 160 0,-2 2 0 0,-4 0 0 0,-2-2 0 16,-3 3 0-16,1-3 0 0,-5-4 0 0,-9 4 0 16,5-7-128-16,4-5 0 0,4-5 0 0,11-7 0 15,3-2-1216-15,0-2-256 0,3-3-32 16,2-7-9424-16,5-4-1872 0</inkml:trace>
  <inkml:trace contextRef="#ctx0" brushRef="#br1" timeOffset="19618.45">17563 1835 22111 0,'0'0'1968'0,"0"0"-1584"15,0 0-384-15,0 0 0 0,0 0 1120 0,0 0 144 16,-9 8 16-16,-1 6 16 0,-5 6 64 0,0 4 16 15,-7 3 0-15,-1 5 0 0,-2 3-304 0,1 3-64 16,-3 0-16-16,0 4 0 0,3 2-288 0,-1 2-64 16,2 3-16-16,1-4 0 0,1-1-400 0,4 1-80 0,2-4-16 0,1-3 0 31,1-3-448-31,5-4-112 0,2-4-16 0,3-4 0 16,2-5-1664-16,1-3-352 0,3-5-64 0</inkml:trace>
  <inkml:trace contextRef="#ctx0" brushRef="#br1" timeOffset="20113.81">17733 2312 24879 0,'-11'-7'2208'15,"11"7"-1760"-15,0 0-448 0,0 0 0 0,0 0 1248 0,0 0 160 16,0 0 48-16,0 0 0 0,0 7-784 0,3 0-160 16,2-3-16-16,3 1-16 0,2-1 320 0,3 0 64 15,3-1 16-15,9-1 0 0,1-1-288 0,3-1-48 16,2 0-16-16,-9-2 0 0,2 0-176 0,2-1-32 15,-3-1-16-15,2-2 0 0,-5 1-160 0,0-3-16 16,-2 1-128-16,-3-2 192 0,0-2-32 0,-3 1-16 0,-1 0 0 0,-4 0 0 16,0-2-16-16,-5 0-128 15,-1 2 192-15,-3-2-64 0,-3 0-128 0,-3 2 192 16,-2 2-192-16,-3 4 192 0,-3 2-192 0,-3 4 0 0,-5 0 0 0,-13 6 0 16,-1 0 144-16,-1 6-144 0,-1 4 160 15,13-2-160-15,-2 4 128 0,1 0-128 0,0 5 0 0,4-3 0 16,3 1 208-16,1-1-48 0,5 2-16 0,5-2 0 15,1 0 48-15,6-1 16 0,4 1 0 16,5-3 0-16,3-2 16 0,6 0 0 0,3 0 0 0,8-2 0 16,6-3-32-16,5-2 0 0,7-4 0 15,2 0 0-15,4-3-192 0,0-3 176 0,2 0-176 0,2-1 160 0,1 0-352 16,3-1-80-16,-1-1-16 0,1 0 0 16,-2 0-2736-1,-7-2-560-15</inkml:trace>
  <inkml:trace contextRef="#ctx0" brushRef="#br1" timeOffset="25413.67">2276 3988 9215 0,'-7'-15'400'0,"3"8"96"0,1 1-496 0,1-1 0 0,-3-2 0 0,3 1 0 15,2 8 2144-15,-3-7 336 0,3 7 64 0,0 0 16 16,0 0-976-16,0 0-192 0,0 0-48 0,-3 10 0 16,0 4-640-16,1 5-144 0,-1 4-32 0,2 6 0 15,-1 4-64-15,-1 4-16 16,1 2 0-16,0 4 0 0,-5 2-16 0,2 3-16 0,1 5 0 0,-4-12 0 16,0 6-176-16,-4 1-48 0,-2 2 0 15,-1-3 0-15,1-1-192 0,0-5 128 0,1-2-128 0,2-10 0 16,-3 0 0-16,5-7 0 0,0-5 0 0,-3-1 0 15,3-10-384 1,9-6-160-16,0 0-32 0</inkml:trace>
  <inkml:trace contextRef="#ctx0" brushRef="#br1" timeOffset="25742.62">2059 3929 22111 0,'0'0'976'0,"7"-4"208"0,2-2-944 0,4 1-240 0,4-1 0 0,1 1 0 0,4 0 432 0,3 2 32 16,2 1 16-16,4 2 0 0,1 2 96 0,3 3 32 15,1-1 0-15,2 4 0 0,-2 3 16 0,-1 2 0 16,-1 2 0-16,-2 4 0 0,-4 1-240 0,-4 4-32 16,-3 3-16-16,-1 3 0 0,-5 3-32 0,-5 2-16 15,-2 2 0-15,-4 0 0 0,-3 0 80 0,-4 1 16 16,-4-3 0-16,-4-1 0 0,-3-2 240 0,-4 0 48 15,-3-1 16-15,-2-2 0 0,-3-1-176 0,-5 1-48 16,-1-4 0-16,-1-3 0 0,-1-3-272 0,0-2-64 16,-1-1-128-16,0-3 192 0,-1-4-192 0,5-2 0 15,0-2 0-15,-8-2 0 16,7-3-512-16,6-2-128 0,4-3-48 0,5-1 0 16,6-3-1744-16,5-2-368 0,5-3-64 0,4-1-9360 0</inkml:trace>
  <inkml:trace contextRef="#ctx0" brushRef="#br1" timeOffset="26068.66">2779 4380 16575 0,'0'0'1472'0,"0"0"-1168"0,8 7-304 0,4-2 0 0,0 0 1136 0,4-2 160 15,4-3 48-15,1 0 0 0,1 0 16 0,2-2 16 16,3-4 0-16,-1-2 0 0,-1-3-448 0,1 0-96 15,0-2 0-15,-2-1-16 0,-2-2-208 0,-1-1-32 16,-3 1-16-16,-4 0 0 0,-1 1 64 0,-4 1 16 16,-2-2 0-16,-3 3 0 0,-1 2-128 0,-1-1 0 15,-2 3-16-15,-4 1 0 0,-1 3-176 0,-3 2-16 16,-3 0-16-16,-1 6 0 0,-2 3-160 0,-3 2-128 16,-4 2 192-16,0 4-192 0,0 4 128 0,-2 4-128 15,1 2 0-15,3 1 0 0,-1 3 0 0,4-1 0 16,3 1 0-16,3 0 0 0,3-4 0 0,4 2 0 15,4-2 0-15,5-3 0 0,3-6 0 0,4 0-144 16,3 0 144-16,3-3-192 16,0-4-512-16,3-3-96 0,2-3-32 0,2-2-9472 15,2-3-1888-15</inkml:trace>
  <inkml:trace contextRef="#ctx0" brushRef="#br1" timeOffset="26566.67">3584 4189 18431 0,'-4'12'1632'0,"2"-3"-1312"0,1 3-320 0,-1 4 0 15,1 3 720-15,-1 3 80 0,-2 1 16 0,-2 1 0 16,-1 3 288-16,0 0 64 0,3 1 16 0,-3-2 0 16,1-3-352-16,2-2-80 0,-3 0-16 0,3-4 0 15,1-4-48-15,-2-3-16 0,5-10 0 0,0 0 0 16,0 0 288-16,0 0 48 0,0 0 16 0,6-15 0 15,0-2-240-15,3-3-32 0,1-1-16 0,1 0 0 0,0-1-432 0,1 1-96 16,-3-2-16-16,2 1 0 0,1 0-192 16,2 1 0-16,-1 1 0 0,1 3 0 0,1 4 0 0,1 2 0 15,-1 3 0-15,0 4 0 0,2 1 0 0,-2 4 0 16,0 6 0-16,-2 3 0 0,-2 3-176 0,0 4 176 16,-3 1-160-16,-3 3 160 0,-1-1-144 0,-4 3 144 15,-2-1-128-15,-3 2 128 0,-2-1 0 0,-1-1 0 16,0-1 0-16,-1-4 0 0,2-5 0 0,2-1 0 15,5-11 0-15,0 0 0 0,0 0 0 0,0 0 0 16,6-7 144-16,0 1-144 0,0-2 256 0,0-2-64 16,2-2-16-16,0-2 0 0,2-4-176 0,0 1 0 15,2-1 0-15,2 3 0 0,-1-2 0 0,1 3 0 0,0 1 0 0,0 3 0 16,1 0 0-16,-1 4-144 0,-1 2 144 0,5 4 0 16,-5 6-160-16,-2 4 160 15,-1 2-128-15,-4 2 128 0,-2-1-128 0,-1 3 128 0,1 2-128 0,-4-5 128 16,0 1-352-16,0 3 16 15,0 2 0-15,1-2 0 16,0 1-2064-16,2-2-416 0,2-1-64 0</inkml:trace>
  <inkml:trace contextRef="#ctx0" brushRef="#br1" timeOffset="26960.02">4851 4124 27359 0,'0'0'1216'0,"0"0"240"0,-2-10-1168 0,2 10-288 15,-5-4 0-15,-4 3 0 0,-4 2 0 0,-4 3 0 16,-4 3 0-16,-2 3 0 0,-1 2 304 0,-2 4-48 15,-2 3-16-15,2 4 0 0,-1 1 272 0,3 4 48 16,1 0 16-16,4 1 0 0,0-3-256 0,3 1-32 16,5-1-16-16,2-3 0 0,6-2-144 0,4-7-128 15,5 2 192-15,1-6-192 0,4-6 368 0,0-3-48 16,3-3 0-16,2-4 0 0,2-2 48 0,3-3 0 16,-1-5 0-16,2-1 0 0,0 1-144 0,-1-2-32 15,0-1 0-15,-2-2 0 0,0-2-64 0,-3 1-128 16,-3 0 176-16,-1 3-176 0,-4 3 128 0,-1 0-128 15,-4 1 0-15,-1 2 0 0,-2 1 0 0,-1 2 0 0,-2 0 0 16,-2 4 0 0,-1 2-352-16,6 4-176 0,-9 0-48 0,1 1-9536 15,1 0-1904-15</inkml:trace>
  <inkml:trace contextRef="#ctx0" brushRef="#br1" timeOffset="27266.37">5186 4052 18431 0,'-3'14'816'16,"1"-4"160"-16,0 2-784 0,1 3-192 0,0 4 0 0,-3 2 0 0,-3 2 896 0,-3-2 128 15,0-2 16-15,1 0 16 0,1-1 336 0,1-2 64 16,-2-1 16-16,3-2 0 0,1 0-704 0,2-2-144 16,2-3-32-16,1-8 0 0,0 0 240 0,8-5 32 15,-1-2 16-15,3-3 0 0,2-4-112 0,0 0 0 16,3-2-16-16,0-2 0 0,2-2-464 0,1 3-96 15,0-3 0-15,1 0-16 0,-1 1-176 0,2 2 0 16,0 1 0-16,0 4 0 0,-2 2 0 0,0 6 0 16,0 3 0-16,-1 4 0 0,-4 2 0 0,-1 2 0 15,-2 3 0-15,-3 2 0 0,0 1-144 0,-6 2 144 16,-1 0-192-16,-1 2 192 16,-5-1-448-16,-1 1 32 0,-1-1 0 0,1 2 0 15,3 0-2064-15,-1-2-400 0</inkml:trace>
  <inkml:trace contextRef="#ctx0" brushRef="#br1" timeOffset="27648.91">6395 3983 23039 0,'0'-9'2048'0,"-1"2"-1648"16,1 7-400-16,-4-8 0 0,-3 2 176 0,-1 2-48 15,-2 0-128-15,-2 3 192 0,-2 2 128 0,-2 2 32 16,-1 2 0-16,-1 5 0 0,-1 4 64 0,1 1 16 16,-2 0 0-16,1 2 0 0,-1-2 176 0,3 3 32 15,1-1 16-15,3 2 0 0,2 1-64 0,5-1-16 16,4-1 0-16,4 0 0 0,4-3-112 0,4-1-16 15,3-5-16-15,3 0 0 0,-1-2-80 0,0-2-16 16,2 1 0-16,-1-2 0 0,0 0-80 0,-2 0 0 16,-1 1-16-16,-2 0 0 0,-1-1-112 0,-2 1 0 15,-8-5-128-15,0 0 192 0,2 8 16 0,-5 1 0 16,-2-1 0-16,-1 1 0 0,-5 1-32 0,-1-2-16 16,-3-1 0-16,0 1 0 0,-3-2-160 0,0 2 0 15,-1 0 0-15,-2-2 0 0,0-1-336 0,4-2-48 16,2-1-16-16,4 0-10032 0,4 0-1984 0</inkml:trace>
  <inkml:trace contextRef="#ctx0" brushRef="#br1" timeOffset="27924.69">6924 3639 4607 0,'6'-14'192'0,"-3"8"64"0,-1 1-256 0,-1-2 0 0,-1-1 0 0,0 3 0 15,0 5 4832-15,0 0 928 0,0 0 176 0,-4 2 32 16,-3 1-4304-16,-3 8-880 0,-4 6-160 0,2 4-48 16,1 3-144-16,-1 3-48 0,1 2 0 0,-3 3 0 0,3 2 112 15,0 2 16-15,0 1 0 0,0 3 0 16,1 0-272-16,1 3-48 0,-5 1-16 0,6-12 0 0,-2 2-400 0,-1-1-80 16,0-1-16-16,2-3 0 15,-1-2-704-15,4-5-128 0,0-4-48 0,0 4 0 16,3-6 128-16,3-7 32 0,0-9 0 0,0 0-9760 0</inkml:trace>
  <inkml:trace contextRef="#ctx0" brushRef="#br1" timeOffset="28219.45">6627 4047 11967 0,'0'0'1072'0,"0"0"-864"16,0 0-208-16,0 0 0 0,4-7 1872 0,4 4 336 16,2-1 64-16,2 0 16 0,1 0-1024 0,4 0-208 0,-1-1-32 0,6 0-16 15,0-2-176-15,3 0-48 0,-1 0 0 0,-5 0 0 16,3 3-16-16,1-2 0 15,3 1 0-15,-1 3 0 0,-3-1-272 0,-1 3-64 0,-1 1-16 0,-4 3 0 16,-1 2-160-16,-3 3-48 16,-2 3 0-16,-2 3 0 0,-3 1 176 0,-2 3 48 15,-3 5 0-15,-3 1 0 0,-2 2-176 0,-5-1-48 0,-1-1 0 0,2 0 0 16,-1-3-16-16,0-2-16 0,0-3 0 0,1-3 0 16,1-2 224-16,1-2 48 0,1 0 16 0,4-4 0 15,2-6-32-15,0 0-16 0,0 0 0 0,3-5 0 16,3 0-160-16,0-2-48 0,1-1 0 0,2 0 0 15,1-3-208-15,0 1-240 0,1 0 48 16,-2 0 16 0,2 0-368-16,0 1-80 0,0 3-16 0,0 0 0 0,0 1-1296 15,0 1-272-15,-4 2-48 0</inkml:trace>
  <inkml:trace contextRef="#ctx0" brushRef="#br1" timeOffset="28969.83">7752 4089 13823 0,'0'0'1216'0,"0"0"-960"0,0 0-256 0,0 0 0 15,-9 4 1760-15,-2-1 304 16,-2 4 64-16,-4 1 16 0,-1 1-784 0,-1 2-144 15,-1 1-48-15,1 2 0 0,-4 0-528 0,1 1-96 16,-4 0-32-16,6-1 0 0,1 2 192 0,3 1 16 0,4-4 16 0,2 1 0 16,6-6-272-16,3-1-48 0,1-7-16 0,0 0 0 15,0 0 144-15,11 0 32 0,2-3 0 0,2-2 0 16,1-3-144-16,-1-2-32 0,-2-1 0 0,1 0 0 16,-1 0-224-16,0 2-48 0,-3 0-128 0,1 2 192 15,-1 2-192-15,-1 3 0 0,-1 2 128 0,2 3-128 16,1 3 0-16,0 3 0 0,-1 4 0 0,1 1 0 15,1 1 0-15,1 2-128 0,1-1 128 0,0 4 0 16,1-3-144-16,-5-5 144 0,2 0-208 0,4-2 80 16,1-2-736-16,3-3-144 15,2-4-16-15,12-4-13536 0</inkml:trace>
  <inkml:trace contextRef="#ctx0" brushRef="#br1" timeOffset="29156.01">8390 3706 23039 0,'0'0'2048'0,"0"0"-1648"16,-1 9-400-16,-1 3 0 0,-3 1 448 0,-1 4 16 15,-5 2 0-15,-1 2 0 0,-6 3 448 0,2 2 96 16,-2-1 16-16,-1 4 0 0,2 1-80 0,-1 3-16 16,3 2 0-16,-2 1 0 0,2-1-544 0,-1 0-96 15,3-1-32-15,1-3 0 16,1-2-1152-16,3-2-224 0,5-5-48 0,-2-4-16 15,1-7-544-15,2-2-128 0,2-9 0 0</inkml:trace>
  <inkml:trace contextRef="#ctx0" brushRef="#br1" timeOffset="29328.18">8068 4082 21183 0,'0'0'1888'0,"0"0"-1504"0,0 0-384 0,0 0 0 15,0 0 752-15,9 5 80 0,-1-1 0 0,3-1 16 16,2 1 96-16,2-1 16 0,3-1 0 0,1 0 0 15,3-2-256-15,0 0-64 0,5 0 0 0,-1-1 0 16,3 1-320-16,-2-1-64 0,0 0 0 0,0 0-16 16,-3-1-864-16,1-1-160 0,-3 1-48 0,-2 1-7808 15,0-3-1584-15</inkml:trace>
  <inkml:trace contextRef="#ctx0" brushRef="#br1" timeOffset="29605.22">8690 4048 11967 0,'0'0'1072'0,"8"-3"-864"0,1 3-208 0,1-1 0 0,1 0 1152 0,2-1 176 16,-2 1 32-16,1 0 16 0,0 0-160 0,0-1-48 16,2 0 0-16,-5-3 0 0,2 0 128 0,2-2 32 15,-5 0 0-15,1-1 0 0,-1 0-288 0,-2 2-48 16,-1-1-16-16,-3-1 0 0,-3 2-112 0,-2-2-32 16,-2 0 0-16,-4 3 0 0,0 5-128 0,-5 2-48 15,-3 1 0-15,-3 2 0 0,-2 0-256 0,-2 4-48 16,1 3-16-16,-3 3 0 0,2 4 80 0,3 2 16 15,3 2 0-15,2-1 0 0,4 0-160 0,4 0-16 16,1-1-16-16,4 0 0 0,6-1-112 0,3-2-128 16,2 0 176-16,4 0-176 0,2-4 0 0,4-2 0 15,2-1 0-15,3-1 0 16,3-2-464-16,2-3-112 0,-1-3 0 0,2-2-16 16,1-1-2128-16,-3-2-416 0,1-1-96 0</inkml:trace>
  <inkml:trace contextRef="#ctx0" brushRef="#br1" timeOffset="29900.38">9317 3981 22111 0,'0'0'1968'0,"0"0"-1584"0,0 0-384 0,-5 2 0 0,-5 3 1104 0,-2-1 144 16,-5 1 32-16,-1 3 0 0,-2 1 64 0,-2 2 0 16,1 2 16-16,2 0 0 0,1 1-528 0,3 0-96 15,3 0-32-15,3 2 0 0,4-3-128 0,4 0-48 16,1-1 0-16,2 0 0 0,5 1 32 0,3 1 0 15,2-2 0-15,3 1 0 0,0 2-112 0,2 2 0 16,2-3-16-16,-2 0 0 0,0 1-48 0,-4-1-16 16,-2-1 0-16,-2 0 0 0,-3-2 32 0,-3 0 16 15,-5-1 0-15,-1 0 0 0,-7 0-32 0,-2-1 0 16,-4-4 0-16,-4 1 0 0,-3-2-160 0,-1-2-32 16,-2-2-16-16,0-1 0 0,1 0-176 0,-1-2-256 15,3-1 64-15,1-3 16 16,3-2-2832-16,4-3-576 0</inkml:trace>
  <inkml:trace contextRef="#ctx0" brushRef="#br1" timeOffset="30485.77">10174 4249 23039 0,'-1'-3'2048'0,"1"3"-1648"0,1-1-400 0,-1 1 0 15,0 0 784-15,0 0 80 0,7 11 16 0,0 5 0 16,1 4-16-16,-3 6 0 0,-2 0 0 0,3 4 0 16,-4-1-64-16,-2 4-16 0,-2 1 0 0,-3 1 0 15,0-4-80-15,-1 0 0 0,-6-2-16 0,0-2 0 16,-2 0-240-16,-4-2-64 0,-1-2 0 0,0-3 0 15,-2-2-192-15,-1-3-64 0,2-1 0 0,-7-1 0 16,1-4-1328-16,5-5-272 16,0-6-48-16,6-7-13136 0</inkml:trace>
  <inkml:trace contextRef="#ctx0" brushRef="#br1" timeOffset="30719.46">11283 3696 23039 0,'5'-10'2048'0,"-5"10"-1648"16,6-8-400-16,-6 8 0 0,0 0 624 0,0 0 32 16,0 0 16-16,2 8 0 0,-2 4-144 0,-2 5-16 15,-5 3-16-15,-1 5 0 0,-3 5 96 0,-1 4 32 0,-1 4 0 0,-2 3 0 16,-1 2 0-16,-3 0 0 0,-3 0 0 0,0 1 0 15,0 1-240-15,0 0-64 0,-1-2 0 0,-1 0 0 16,0-5-512-16,0-3-96 16,1-4-32-16,6-3 0 15,-3-8-1456-15,3-3-288 0,2-5-64 0,1-8-9840 0</inkml:trace>
  <inkml:trace contextRef="#ctx0" brushRef="#br1" timeOffset="31123.84">10911 4066 17503 0,'16'-10'1552'0,"-3"2"-1232"0,4-2-320 0,6 0 0 16,5-2 576-16,3-1 48 0,2-2 16 0,2-1 0 15,-2-3 496-15,1 0 96 0,-2-4 32 0,0-2 0 0,-2-2-432 0,0-1-64 16,-1 0-32-16,1-1 0 0,-1-1-208 0,-3 0-32 16,1-4-16-16,1 2 0 0,1 4-32 0,-5 3 0 15,-2 2 0-15,-4 4 0 0,0 5-192 16,-5 4-64-16,-2 3 0 0,-11 7 0 0,0 0-192 0,0 0 176 15,2 11-176-15,-2 5 160 0,-4 3-160 0,-3 7 0 16,-1 3 0-16,-4 4 128 0,-4 4-128 0,-3 0 0 16,-3 2 144-16,-1 2-144 0,-5 6 160 0,0 1-32 15,1-2-128-15,3-3 192 0,-1-4 192 0,4-5 16 16,-2-5 16-16,6-4 0 0,4-6 288 0,4-2 48 16,1-4 16-16,5-2 0 0,3-11-384 0,0 0-64 15,0 0 0-15,6-4-16 0,3-2-64 0,3-1-16 16,-2-2 0-16,6-3 0 0,-1-4-96 0,0 0-128 15,1-1 176-15,-2 4-176 0,0 3 0 0,1 5 0 16,-2-1 0-16,0 6 0 0,0 3 0 0,-2 4 0 16,0 3 0-16,-1 3 0 0,-3 5 0 0,-1 2 0 15,-3 2 0-15,-2 0 0 0,-2-2 0 0,-2 0 0 16,-2 3 0-16,-1-2 0 0,0 0-176 0,-1-1 16 16,3-2 0-16,-1-2 0 15,2-5-1184-15,1-2-224 0,2-9-48 0,0 0-8608 0,0 0-1712 0</inkml:trace>
  <inkml:trace contextRef="#ctx0" brushRef="#br1" timeOffset="31352.8">11903 4021 26719 0,'0'0'2368'0,"0"0"-1888"0,0 0-480 0,2 7 0 0,-1 2 512 0,-1 1 16 16,-2 2 0-16,-4 9 0 0,-2 2 304 0,1 0 64 15,-4 1 16-15,1-1 0 0,0 1-224 0,1-2-48 16,1-3-16-16,0 1 0 16,2-1-368-16,-2 0-64 0,4-2 0 0,2-7-16 15,1-1-672-15,1 0-128 0,0-4-16 0,1 2-16 16,-1-7-1968-16,0 0-384 0,0 0-64 0</inkml:trace>
  <inkml:trace contextRef="#ctx0" brushRef="#br1" timeOffset="31701.84">12186 3955 24879 0,'0'0'2208'0,"0"0"-1760"16,0 7-448-16,0 4 0 0,-1 2 640 0,-1 4 32 0,-2 4 16 0,-1 0 0 16,-2 5 208-16,0-1 32 15,-4-1 16-15,0-1 0 0,1 0 144 0,-2 0 16 0,1-2 16 16,1-1 0-16,0-4-336 0,2-1-64 0,2-2-16 15,3-4 0-15,-1-1-256 0,4-8-64 0,0 0-16 0,0 0 0 16,8-4-64-16,2-4-16 0,0-3 0 0,2-1 0 16,1-2-112-16,1-2-32 0,1 0 0 0,0-1 0 15,0 1-144-15,1 0 0 0,-2 1 0 0,-1 2 128 16,3 1-128-16,-2 2 0 0,-1 2 0 0,-1 5 0 16,0 3 0-16,1 5 0 0,-5 4 0 0,2 4-176 0,-1 3 32 0,-1 2 0 15,-2 3 0-15,1 0 0 16,0 1-384-16,-1 2-80 0,-3 2-16 0,3-3 0 15,2-5-2112-15,-1 0-416 0,4-1-96 0</inkml:trace>
  <inkml:trace contextRef="#ctx0" brushRef="#br1" timeOffset="31989.96">12983 4070 26079 0,'0'0'1152'0,"0"0"256"0,0 0-1136 0,-7 0-272 15,-1 3 0-15,0-2 0 0,-2-1 720 0,-3 0 96 16,-2 0 16-16,-1 2 0 0,-2 0-256 0,-3 2-64 16,1 2 0-16,0 0 0 0,-1 3-288 0,1 1-64 15,0 1-16-15,2 2 0 0,3-1 112 0,2 1 32 0,2 2 0 0,4-2 0 16,6-1-96-16,1-1 0 0,1-2-16 0,7-1 0 16,4-2 16-16,3 0 16 0,5-2 0 0,3-4 0 15,0 0 48-15,3-2 0 0,1-1 0 16,-3-1 0-16,1 0-64 0,-2 1 0 15,-1 0 0-15,-5 2 0 0,-2 1 80 0,-2 4 16 0,-5 2 0 0,-3 6 0 16,-2 5 160-16,-6 5 48 0,-2 3 0 16,-5 4 0-16,-2 1-224 0,-4 1-32 0,-3 0-16 0,0 3 0 15,-4 2-96-15,-2 0-128 0,1-2 176 0,-2-2-176 16,2-3 0-16,0 0 0 0,1-2 0 0,4-2 0 16,1-3-1344-1,3-4-384-15,0-3-80 0</inkml:trace>
  <inkml:trace contextRef="#ctx0" brushRef="#br1" timeOffset="32562.84">14934 3862 20847 0,'-1'-14'912'0,"0"5"208"0,-1-2-896 0,-3 1-224 16,0-2 0-16,-2 1 0 0,-4 0 1328 0,-1 2 208 16,-3 0 64-16,-3 5 0 0,-2 2-320 0,-3 3-64 15,-4 3-16-15,-4 4 0 0,-3 4-432 0,-1 5-64 16,-1 2-32-16,0 6 0 0,1 3 32 0,3 3 0 16,2 2 0-16,5 0 0 0,5 0-256 0,6-1-32 15,5-1-16-15,8-3 0 0,3-2-256 0,7-7-144 16,4-2 160-16,6-3-160 0,3-3 0 0,7-3-128 15,1-5-16-15,7-5 0 16,4-3-1456-16,6-5-272 0,0-2-64 0,-3-4-12592 0</inkml:trace>
  <inkml:trace contextRef="#ctx0" brushRef="#br1" timeOffset="32899.53">15428 3708 27647 0,'-9'1'2448'0,"-1"0"-1952"0,-1 2-496 0,0 2 0 16,-1 4 432-16,-3 2-16 0,-3 2 0 0,-3 2 0 16,-3 5 112-16,-2 0 32 0,-2 2 0 0,1 2 0 15,-2 2-112-15,4-6-32 0,3-2 0 0,4 0 0 16,5-1-32-16,4-2 0 0,4-3 0 0,3-5 0 16,2-7-224-16,0 0-160 0,0 0 192 0,13-2-192 15,2-6 368-15,3-1-48 0,2-4 0 0,-1-2 0 16,0-3-112-16,0-1-16 0,-2-3-16 0,0 1 0 15,-4 1-176-15,-1 2 128 0,-1 3-128 0,-3 2 128 0,-2 0-128 0,-1 4 0 16,-5 9 0-16,0 0 128 0,0 0-128 16,0 0 0-16,0 0 144 0,3 15-144 0,-1 3 0 0,1 2 0 15,-1 3 0-15,0-1 128 0,-1 2-128 0,2-1 0 16,2 0 0-16,2-2 0 0,2-3 0 0,1-2 0 16,1-3 0-16,1-2 0 0,3-1 0 0,0-3 0 15,0-2 0-15,2-3 0 16,-2-4-1232-16,4-1-224 0,-1-5-32 0,0-1-8480 15,2 0-1680-15</inkml:trace>
  <inkml:trace contextRef="#ctx0" brushRef="#br1" timeOffset="33207.94">15903 3669 26719 0,'0'0'1184'0,"0"0"240"0,-9 6-1136 0,4 0-288 15,-1 4 0-15,-1 1 0 0,-3 4 752 0,-1 4 80 16,-1 2 32-16,-3 3 0 0,0 3 192 0,0 3 32 0,0 3 16 0,1-3 0 16,1-3-400-16,1-2-96 15,2 0-16-15,0-4 0 0,3-4-224 0,3-4-48 0,3-1-16 0,1-12 0 16,0 0-48-16,10 3-16 0,3-4 0 0,-4-4 0 16,3-1 144-16,3-4 48 0,3-1 0 0,9-10 0 15,0-1-288-15,-2 1-144 0,0 1 160 0,1 4-160 16,-4 1 0-16,-6 9 0 0,2 0 0 0,3 3 0 0,-3 2 0 15,2 4 0-15,0 4 0 0,0 5 0 0,-4 3 0 16,-1 4-192-16,-6 4 192 0,0 0-208 16,-1-1-1152-16,-1 0-240 0,-2 0-32 15,-1-2-8992-15,2 0-1808 0</inkml:trace>
  <inkml:trace contextRef="#ctx0" brushRef="#br1" timeOffset="33816.06">18221 3670 17503 0,'-9'-10'768'0,"5"4"176"0,-3 0-752 0,2-1-192 0,1-1 0 0,-1 2 0 0,-1-1 1616 0,0 1 304 16,-1 1 48-16,2 0 16 0,-4-1-704 0,1 0-144 16,-4 1-32-16,1 3 0 0,-1 2-384 0,1 2-80 15,-2 4 0-15,-3 1-16 0,1 2-416 0,-3 2-80 16,-3 0 0-16,2 5-128 0,-1 3 272 0,-1 1-48 16,3 0-16-16,4-2 0 0,1-2 16 0,5-2 0 15,5-4 0-15,3-1 0 0,0-9 64 0,9 8 16 16,1-4 0-16,4-3 0 0,3-3 64 0,3-2 16 15,2-4 0-15,-1-2 0 0,1-1-48 0,-1-1 0 16,-1 0 0-16,0 2 0 0,-1 2-176 0,-3 3-32 16,-6 1-128-16,-1 4 192 0,-9 0 0 0,8 9-16 0,-2 4 0 15,-3 7 0-15,-2 4 48 0,-3 9 16 16,-1 4 0-16,-5 3 0 0,-4 4 96 0,0 2 32 0,-2 0 0 0,-2 2 0 16,-5 1 96-16,-1-3 32 15,-3-2 0-15,-5-1 0 0,-3 0-256 0,-5-5-48 0,-5-4-16 16,1-2 0-16,1-7-176 0,1 0 160 15,3-6-160-15,5-2 160 16,4-3-1232-16,5-6-240 0,3-7-48 0,5-5-10400 0,5-5-2064 16</inkml:trace>
  <inkml:trace contextRef="#ctx0" brushRef="#br1" timeOffset="34330.69">19436 3595 6447 0,'-5'-5'576'0,"-4"-4"-576"16,4-1 0-16,-5 0 0 0,0 1 3984 0,-1 0 688 16,-5 0 144-16,1 2 32 0,0-2-2688 0,-3 1-544 15,-2 0-96-15,-1 3-32 0,-2 1-464 0,0 2-112 0,-1 5-16 0,-1 3 0 16,-2 4-432-16,2 4-80 0,1 4-32 0,-2 5 0 15,1 4-224-15,-1 1-128 16,3 3 128-16,4-1-128 0,4-1 0 0,6-3 144 16,1-3-144-16,7-3 0 0,4-3 160 0,6-1-160 15,4-4 128-15,3-4-128 0,0-4 288 0,4-4-32 16,1-4 0-16,1-1 0 0,2-3 128 0,0-2 0 16,-1-2 16-16,-1-1 0 0,0-5-144 0,-1 2-48 0,-4-2 0 15,-6 0 0-15,-4-2-16 0,-3 1-16 16,-5 2 0-16,-5 0 0 0,-6 1 0 0,-2 2 0 15,-3 3 0-15,-1 0 0 0,-7-1-176 0,1 3-256 0,-2 4 64 0,0 2 16 32,3-1-1744-32,4 3-368 0,2 2-64 0,6-2-12224 0</inkml:trace>
  <inkml:trace contextRef="#ctx0" brushRef="#br1" timeOffset="35078.53">21293 3443 18719 0,'0'-18'832'0,"0"9"160"0,-1-2-800 0,1 0-192 16,-1-2 0-16,0 2 0 0,-1 2 1504 0,-3 1 256 15,2 1 48-15,3 7 16 0,0 0-560 0,0 0-112 16,-6 2-32-16,-3 5 0 0,2 2-608 0,-2 4-128 15,2 5-32-15,-3 6 0 0,1 4 0 0,0 2 0 16,0 1 0-16,2-2 0 0,-1-3-160 0,4-3-16 16,2-1-16-16,4-1 0 0,1 0 160 0,5-5 48 15,-1-4 0-15,4-3 0 0,2-3 304 0,4-3 64 0,2-2 16 16,4-3 0-16,0-2-176 0,4-7-48 0,2-4 0 16,-2-1 0-16,2-3-272 0,0 0-64 15,-2 1-16-15,1-1 0 0,-5 0-176 0,-1 3 128 16,-6 0-128-16,0 2 128 0,-2-1-128 0,-3 3 0 0,-1 4 0 0,0 1 128 15,-10 7-128-15,5 5 0 0,1 1 0 0,-2 4 0 16,-2 4 0-16,-1 3 0 16,1 2-176-16,-1 0 176 0,0 1 0 0,1-1-128 0,2 2 128 0,2-2 0 15,0-2 0-15,3-1-128 0,3-4 128 16,0-2 0-16,3-4 0 0,1-1 0 0,1-5 0 0,1-2 0 16,-1-2 0-16,3-4 176 0,1 0-176 0,0-7 192 15,-1-3-16-15,-5 4 0 0,-1 2 0 0,-1-3 0 16,2-4-176-16,-6-1 0 0,-1-1 144 0,-1 1-144 15,-5-2 0-15,-2 0 128 0,-1-2-128 0,-1-6 0 0,-2 4 0 16,1 7-320-16,1 3 64 0,-1 8 16 16,0 2-1232-16,1 0-256 0,2 6-64 15,0 0 0-15,0 0-1424 0,5-4-304 0</inkml:trace>
  <inkml:trace contextRef="#ctx0" brushRef="#br1" timeOffset="35394.32">22304 3275 5519 0,'0'0'496'16,"-3"6"-496"-16,-1 3 0 0,-1 1 0 0,-3 1 2688 0,3 2 448 15,-4 4 96-15,1 3 16 0,-3 3-1584 0,3 1-304 16,-1 1-64-16,-1 3-16 0,1-1-128 0,-3 1-48 16,1-2 0-16,0 0 0 0,1 1 112 0,-2-3 32 15,1-2 0-15,2-3 0 0,-1-4-144 0,4-2-16 16,-2-2-16-16,4-2 0 0,1-2-416 0,3-7-80 15,0 0 0-15,0 0-16 0,5-5-128 0,1-2-32 16,2-5 0-16,1-4 0 0,1-3-128 0,1 2-16 16,1-2-16-16,0-2 0 0,1-2-240 0,2 0 0 0,-1-2 0 15,1-1 0-15,2 1 0 0,1 0 0 0,3 1 0 0,0 1 0 16,3 3 0-16,1 3 0 0,2 3 0 0,1 2 0 16,0 3 0-16,-1 4-240 0,0 0 48 0,0 4 16 15,-3 2-1392 1,0 1-288-16,0 2-48 0,-1 0-16 0,-1 4-896 15,0-2-176-15</inkml:trace>
  <inkml:trace contextRef="#ctx0" brushRef="#br1" timeOffset="35750">23146 3271 15663 0,'0'0'1392'0,"0"0"-1120"0,0 0-272 0,0 0 0 0,0 0 2368 0,0 0 432 16,0 0 80-16,-6 9 0 0,-3 1-1296 0,-3 1-272 16,-4 2-48-16,-4 3-16 0,-6 2-416 0,-2 3-64 15,-3 0-32-15,2 1 0 0,-2-2-416 0,6 0-96 16,0 2-16-16,8-3 0 0,2-1-208 0,7 0 144 16,2-2-144-16,6-2 128 0,5-3-128 0,3-2 0 15,6-1 144-15,2-3-144 0,5-4 320 0,2-2 0 16,2-4 0-16,1-1 0 0,0 0-64 0,-1-2 0 15,0 0-16-15,-1-5 0 0,-2 0-240 0,-2-1 176 16,-3 2-176-16,-1-1 160 0,-3-2 0 0,-2 2 0 0,-2 0 0 0,-4-1 0 16,-3-1-16-16,-4 3 0 15,-3-2 0-15,-4 3 0 0,-1 2-144 0,-3 1 0 0,-4 1 0 0,0 0 0 32,-2 2-368-32,0-1-48 0,-1 2-16 0,3 0 0 15,0 0-1488-15,4 2-320 0,2-1-48 0</inkml:trace>
  <inkml:trace contextRef="#ctx0" brushRef="#br1" timeOffset="36162.14">23581 3343 28047 0,'-13'10'1232'0,"8"-4"272"0,-3 4-1200 0,-1 4-304 0,-4 1 0 0,-2 0 0 0,-2 1 560 0,-1-2 48 16,0-1 16-16,0-1 0 0,2-1-192 0,1-2-48 15,3 1 0-15,2-2 0 0,4-5 160 0,1-1 32 16,5-2 0-16,0 0 0 0,0 0 144 0,6-7 48 16,3-1 0-16,3-3 0 0,2-2-464 0,3-1-96 15,-1-1-16-15,2-3 0 0,-2 2-192 0,1 1 0 16,-1-1 128-16,1 1-128 0,-1-1 0 0,0 2 0 15,-1 3 0-15,0 0 0 0,1 2 0 0,-2 4 0 16,-1-1 0-16,-2 2 0 0,-2 4 0 0,-2 4 0 16,-2 2 0-16,0 3 0 0,-2 0 0 0,-3 4-128 15,-1 1 128-15,-3 2-160 0,1 3 160 0,-1 1 0 0,-3 0-144 0,1-1 144 16,0 0 0-16,-1-2 0 0,3-1 0 0,1 0 0 31,1-1-448-31,-2 0 16 0,2-1 16 0,2-3 0 16,1-5-704-16,1 2-144 0,3-2-16 0,-5-6-16 15,4 5-1472-15,5-2-304 0</inkml:trace>
  <inkml:trace contextRef="#ctx0" brushRef="#br1" timeOffset="36631.85">24539 3143 25791 0,'17'-8'2304'0,"-9"5"-1856"0,0-3-448 0,0 1 0 0,-1-1 144 0,-2 0-144 16,1-2 128-16,-5 2-128 0,-1 6 240 0,-5-4-48 15,0-1 0-15,-2 2 0 0,-4 1 240 0,-2 2 32 16,-3 3 16-16,-3 3 0 0,-3 3 112 0,-3 3 32 16,-4 2 0-16,-2 2 0 0,-2 0-112 0,-3 4 0 15,-1 2-16-15,4 1 0 0,4-1-304 0,5-1-48 16,4-2-16-16,6-2 0 0,6 0-128 0,2-3 0 0,6-1 144 0,6-3-144 15,3-2 144-15,5-3-144 0,7-3 192 0,2-3-192 16,5-2 464-16,1-5-16 16,4-2 0-16,-1-1 0 0,-1-1-208 0,-1 0-48 0,-2 0-16 15,2-2 0-15,-3 2-32 0,0-3 0 16,-2 1 0-16,-4 2 0 0,0 4 112 0,-2 1 0 0,-4 2 16 0,-3 2 0 16,1 3-128-16,-3 3-16 0,-3 6-128 0,-2 4 192 15,-4 5-192-15,-1 4 144 0,-1 3-144 0,-4 5 128 16,-1 5-128-16,1 1 0 0,-5 5 144 0,-1 1-144 15,-3 4 0-15,-2 0 144 0,-1 0-144 0,-3 1 0 16,-1 0 320-16,-4 0-64 0,-2 1 0 0,0-1 0 0,-3-1 176 16,-1-3 16-16,-2-3 16 0,-2-1 0 15,-1-3-32-15,-3 0-16 0,0-2 0 0,-2-3 0 0,-2-3-208 16,2 0-32-16,-2-5-16 0,-1 1 0 0,-3-2-160 0,-3-1 0 16,-5-5-160-16,1-5 160 15,2-1-2240-15,1-3-368 0,3-4-64 0</inkml:trace>
  <inkml:trace contextRef="#ctx0" brushRef="#br1" timeOffset="40937.44">3090 6305 7359 0,'0'0'656'0,"5"-2"-528"15,-4 1-128-15,1-1 0 0,-2 2 1792 0,0 0 320 16,0 0 64-16,0 0 0 0,-2-7-816 0,2 7-160 16,0 0-48-16,0 0 0 0,-7-3-256 0,0-4-48 15,0 3-16-15,-1 1 0 0,-2-1-80 0,2 1-32 16,-6 1 0-16,2 1 0 0,-3 1-144 0,-3 2-48 16,1 0 0-16,-4 2 0 0,-2 3-304 0,-2 3-64 15,-1 2-16-15,-4 3 0 0,3 3-144 0,2 2 0 16,-1 3 0-16,1 4 128 0,4 3-128 0,0 1 0 0,1 1 0 0,2 4 0 15,2 2 160-15,4-1-160 0,4-1 192 16,1-2-192-16,2-3 144 0,4-3-144 16,3-7 0-16,3-4 144 0,-1-3-144 0,3-4 160 15,2-3-160-15,1-5 160 0,1-4 304 0,2-4 64 16,2-2 16-16,3-7 0 0,2-4 128 0,0-6 32 0,1-1 0 0,2-2 0 16,3-1-512-16,-1-2-192 0,-3-1 128 0,0-1-128 15,1-1 0-15,-1-1 128 0,-1-3-128 0,-3-1 0 16,-1-3 0-16,0-3 0 0,-2-4 128 0,-1-1-128 15,0-4 0-15,0-1 0 0,-1-1 144 0,-2 2-144 0,0 0 0 16,0 5 0-16,-2 6 0 0,0 6 0 0,-2 7 0 0,0 4-128 16,-3 6 128-16,0 5-128 0,-2 5 128 15,-1 4 0-15,-1 6 0 0,0 0 0 0,-3 11 0 0,-2 5-160 16,1 6 160-16,-3 3 0 0,1 6 0 0,-2 5 0 16,-2 3 0-16,0 5 0 0,-1 5 0 0,0 3 0 15,-3 3 0-15,2 2 0 0,1 2 0 0,2-2 0 16,-2-1 0-16,6-2 0 0,-2-5 0 0,3 1 0 15,1-5 0-15,1 8 0 16,2-11-464-16,1-19-48 0,0-1 0 0,3-6-8944 16,0-4-1792-16</inkml:trace>
  <inkml:trace contextRef="#ctx0" brushRef="#br1" timeOffset="41382.89">3451 6213 26719 0,'0'0'2368'0,"0"0"-1888"0,0 0-480 16,1 6 0-16,1 4 176 0,0 5-176 0,-2 2 192 0,-2 5-192 16,-1 4 224-16,-1 2-64 0,-2 1-16 0,1 4 0 15,-3-1 48-15,4 0 0 0,-1-2 0 0,1 1 0 16,2-2 64-16,2-4 32 0,3-4 0 0,2-5 0 15,2-3-80-15,1-6-16 0,2-2 0 0,1-5 0 16,1-5 448-16,1-4 64 0,2-4 32 0,3-1 0 16,0-4-128-16,0-1-32 0,1-3 0 0,1 0 0 15,-3 0-352-15,2-2-80 0,-1 1-16 0,-1 0 0 16,1-1-128-16,1 0 0 0,-3-1 0 0,-1 0 128 16,-1 4-128-16,-2 4 0 0,0-1 0 0,-1 7 128 0,0 4-128 0,-3 1 0 15,-1 3 0-15,-7 3 0 0,7 7 0 16,-1 4 0-16,0 4 0 0,-3 3 0 0,2 7 0 15,-2 3 0-15,0 4 0 0,-3 4 0 0,-1 5 0 0,-4 5 160 16,-3 3-160-16,-1 0 160 0,0 2-32 0,-5-1 0 16,0 1 0-16,-1-1 0 0,1-2 32 0,0-3 0 15,0-2 0-15,-2-1 0 0,0-3 16 0,-1-1 0 16,1-5 0-16,1-1 0 0,0-4-176 0,1-4 192 16,-1-3-192-16,-6 1 192 15,3-6-624-15,0-6-112 0,1-6-32 0,0-4-15616 0</inkml:trace>
  <inkml:trace contextRef="#ctx0" brushRef="#br1" timeOffset="41685.01">2096 7258 15663 0,'0'0'1392'0,"0"0"-1120"0,8 0-272 0,0-1 0 15,5-1 2064-15,3 0 368 0,6 1 64 0,6 0 0 0,5-1-1856 16,7-1-384-16,10-2-80 0,6 0-16 0,5-1 272 0,7 0 48 16,2-3 16-16,9-1 0 0,12-1 144 15,3-1 16-15,1-3 16 0,8-1 0 0,7-1-144 0,-2 0-16 16,-5 1-16-16,-1 2 0 0,2 3-368 0,-10 1-128 15,-6 2 0-15,24 0 144 16,-24 4-1888-16,-17 2-384 0,-13 2-80 0,-11 5-16 0</inkml:trace>
  <inkml:trace contextRef="#ctx0" brushRef="#br1" timeOffset="42776.54">2714 8224 11343 0,'0'0'496'0,"0"0"112"0,0 0-480 0,3-7-128 0,2 0 0 0,-3 2 0 0,0-2 1376 0,-1 2 256 16,-1-3 48-16,0 2 16 0,0-2-416 0,-1 0-96 16,-1 2-16-16,0-1 0 0,-3 0-128 0,1 1-16 15,0-2-16-15,-3 4 0 0,2-1-352 0,-3 2-64 16,-1 0-16-16,0 2 0 0,-1 2-208 0,-2 3-48 16,-1 0-16-16,-1 3 0 0,-1 2-96 0,1 3-16 15,-1 4 0-15,-1 2 0 0,1 1 64 0,1 3 16 16,-1 4 0-16,2 2 0 0,-2 1-80 0,2 1 0 0,3 1-16 15,3-3 0-15,-1 1-176 0,4-4 0 16,2-2 0-16,2-3 128 0,2-3-128 0,1-3 0 16,3-3 144-16,1-2-144 0,4-4 256 0,0-2 0 0,4-6-16 0,-2-1 0 15,1-2 336-15,1-3 80 16,0-4 16-16,4-2 0 0,-1-1-368 0,2-3-80 0,-3-2-16 16,1 0 0-16,1 1-80 0,1-1-128 0,0-1 176 15,1-1-176-15,2-2 128 0,-2 2-128 0,2-1 0 16,0-2 0-16,-2-1 144 0,1-2-144 0,-3 0 0 0,2-2 144 15,0-1-144-15,-3 0 0 0,-2-1 0 0,0-1 128 16,-2 0-128-16,0 0 0 0,2 0 0 0,-3-1 128 16,-3 0-128-16,1 2 0 0,1 2 0 0,-3 1 0 15,0-1 0-15,-2 3 0 0,0 3 0 0,-2 1 0 16,0 2 0-16,-1 2 0 0,-1 1 0 0,1 5 0 0,-2 2 0 0,-1 3 0 16,0 1 0-16,0 4 0 0,-1 4 0 15,0 0 0-15,0 0 0 0,0 0 0 0,-2 10-128 0,-1 2 128 16,-1 2 0-16,0 5 0 0,-5 1 0 0,3 6 0 15,-4 4 0-15,1 4 0 0,-1 3 0 0,1 5 0 16,2 2 0-16,-2 4 0 0,0 0 0 0,-1 4 0 16,1-1 0-16,3-3 0 0,1-3 0 0,0-5 0 15,3-2 0-15,-1-3 128 0,2-5-128 0,1-4 192 16,0-4-192-16,2-2 192 0,4-2-64 0,-1-5 0 16,2-2 0-16,1-4 0 0,-2-3 32 0,3-3 0 15,0-4 0-15,3-4 0 0,1-3 96 0,2-3 0 16,0-4 16-16,0-1 0 0,2-2-272 0,-1-2 160 15,2-2-160-15,1-3 128 0,2-1-128 0,-1-1 0 16,5 0 0-16,-2-4 128 0,2-1-128 0,0-1 0 16,2-1 0-16,-1-2 0 0,-1-1 0 0,-1 0 0 15,-1 1 0-15,-2-1 0 0,-3 3 0 0,0 0 0 0,-2 3 0 0,-1 1 0 16,-3 2 0-16,-1 3 0 0,-4 1 0 0,1 4 0 16,-3 5 0-16,-1 2 0 15,-1 6 0-15,-1-1 0 0,1 1 0 0,-3 9 0 0,0 0 0 16,0 0 0-16,-6 10 0 0,1 5 0 15,-3 7 0-15,-1 5 0 0,-1 3 0 0,1 6 0 0,0 1 0 0,0 6 0 16,-1 3 0-16,0 2 0 0,2 3 0 0,-1 3 0 16,4-1 0-16,-1 1 0 0,2 0 0 0,2-3 128 15,1-2-128-15,0-2 0 0,2-5 0 0,0-5 0 16,1-1 0-16,1-5 0 0,3-3 0 0,-3 3 0 16,0-12-416-16,0-3-112 0,-1-7-32 0,-2-9 0 15,0 0-1888-15,0 0-384 0,-6-14-80 16</inkml:trace>
  <inkml:trace contextRef="#ctx0" brushRef="#br1" timeOffset="42919.07">3198 7953 12895 0,'0'0'1152'0,"6"-2"-928"16,1-4-224-16,3 3 0 0,3 1 3312 0,3 1 608 16,4 0 128-16,5 0 32 0,-1-2-2656 0,4 1-528 15,-1 0-96-15,3 0-32 0,-3-3-112 0,3 1-16 16,2-3-16-16,1 3 0 0,0-3-336 0,-1 1-64 15,1-2-16-15,12-4 0 16,-5 3-2032-16,-5 1-416 0</inkml:trace>
  <inkml:trace contextRef="#ctx0" brushRef="#br1" timeOffset="43812.95">4707 7048 20271 0,'0'0'1792'0,"0"0"-1424"16,0 0-368-16,0 0 0 0,10-5 1280 0,1 1 192 0,2 1 48 15,5-1 0-15,3-1-592 0,0 0-112 0,4 0-32 0,2-3 0 16,2 2-432-16,3-4-96 15,1 0 0-15,2 0-16 0,5 0-240 0,0 0 144 16,-1 0-144-16,-1 3 128 0,-4-1-128 0,-4 1-272 16,-3 1 64-16,-7 0-8480 0,-2 2-1680 15</inkml:trace>
  <inkml:trace contextRef="#ctx0" brushRef="#br1" timeOffset="43985.95">4725 7336 29487 0,'0'0'2624'0,"0"0"-2112"0,10 4-512 0,3 0 0 16,0-2 304-16,6-1-48 0,0 0-16 0,4-1 0 0,3-1-48 0,3-2 0 16,3-2 0-16,4 0 0 0,5-2-64 0,4-1 0 15,4 0-128-15,1-1 192 0,-2 0-192 0,-2 0 0 16,-2-1 0-16,11-2 0 16,-8 2-2704-16,-11 0-432 0</inkml:trace>
  <inkml:trace contextRef="#ctx0" brushRef="#br1" timeOffset="44873.34">6450 6717 11055 0,'0'0'976'0,"3"-6"-784"0,1 1-192 0,1-1 0 0,0-2 1536 0,-2 1 272 15,-3-1 48-15,0 1 16 0,0 2-240 0,0 5-48 16,0 0-16-16,0 0 0 0,-2-6-480 0,2 6-112 15,0 0-16-15,-4 6 0 0,0 2-512 0,-1 4-96 16,1 5-32-16,-4 5 0 0,2 5 0 0,0 2-16 16,1 4 0-16,0 3 0 0,1 0-32 0,0 1 0 15,3 0 0-15,2-1 0 0,2-3-112 0,2-3-32 16,3-4 0-16,3-4 0 0,2-4 0 0,4-4 0 0,1-3 0 16,4-6 0-16,2-5 256 0,3-2 64 15,4-8 0-15,-2-4 0 0,3-6-64 0,-1 0 0 16,0-4 0-16,-1-1 0 0,-4-1-224 0,0-1-160 15,0 1 192-15,-5 0-192 0,-2 1 208 0,1 1-64 0,-2-1-16 0,-2-1 0 16,0 2-128-16,-2 3 0 16,0 3 0-16,-3 2 0 0,-1 3 0 0,0 3 0 15,-2 3 0-15,1 5 0 0,-9 2 0 0,5 7 0 0,1 3-144 0,-1 5 144 16,-1 6 0-16,0 3 0 0,-2 4 0 16,1 5 0-16,-1 3 0 0,-2 5 0 0,-4 5 0 0,-1 3 0 15,-3 5 0-15,-5 4 0 0,-2 1 176 0,-2 1-176 16,-4 1 304-16,-1 4-48 0,1-4-16 0,-3 0 0 0,2-1 144 0,-1-2 16 15,2-2 16-15,0-5 0 0,-3 0-96 0,1-5-32 16,2-1 0-16,0-4 0 0,-3-2-80 0,0-6-16 16,-1-3 0-16,-1-3 0 0,-2-2-64 0,0-5-128 15,-2-3 176-15,2-4-176 0,1-5 176 0,1-1-176 16,0-4 160-16,3-5-160 0,1-6 0 0,2-4 128 16,-1-5-128-16,4-4 0 0,0-2 0 0,5-4 128 15,2 0-128-15,3-1 0 0,3 2 0 0,4 1 0 16,5 0 0-16,2 3 0 0,4 1 0 0,3 3-192 15,4 1 192-15,5 1-208 0,5 3 208 0,4 0-176 16,6 2 176-16,3 0-160 0,2 2 160 0,-2 0-208 16,0 1 80-16,0 0 128 0,-3 2-448 0,-1 0 48 15,-3 2 0-15,11-1 0 16,-10 3-1008-16,-5 1-192 0,-6 0-32 0,-3 0-16 16,-3 0-784-16,-5-4-176 0,-3 2-16 0</inkml:trace>
  <inkml:trace contextRef="#ctx0" brushRef="#br1" timeOffset="46551.49">7600 5683 15663 0,'0'0'1392'0,"3"-6"-1120"0,-1 1-272 0,1 0 0 15,-3 5 976-15,0 0 144 16,0 0 32-16,0 0 0 0,0 0-256 0,0 0-32 15,0 0-16-15,4 6 0 0,-1 1-144 0,-2 6-16 0,-1 2-16 0,0 4 0 16,-1 0 96-16,0 7 0 16,-1-1 16-16,1 4 0 0,-4-4-80 0,0 2-32 15,1 0 0-15,-3-2 0 0,2-2-336 0,1 0-64 16,-3 2-16-16,3-5 0 0,-1 1-128 0,0-5-128 16,1-3 144-16,2-1-144 0,2-2 0 0,1-3-336 0,-1-7 48 15,7 0-8960-15,2-5-1792 0</inkml:trace>
  <inkml:trace contextRef="#ctx0" brushRef="#br1" timeOffset="46833.16">8309 5308 20495 0,'0'0'896'0,"6"-3"208"0,-6 3-880 0,0 0-224 16,0 0 0-16,0 0 0 0,4 10 528 0,-5 0 64 15,-5 3 16-15,-3 5 0 0,-1 3 304 0,-5 4 64 16,-3 4 16-16,-1 2 0 0,-2 2 32 0,-2 4 16 16,-2 1 0-16,0 5 0 0,1 4-192 0,-4 3-32 15,2 2-16-15,1 0 0 0,-3-2-448 0,4 0-96 16,2-2 0-16,3-2-16 0,1-6-240 0,1-4 128 15,2-5-128-15,0-2 0 0,4-2 0 0,0-5 0 16,5-4 0-16,-3 3 0 16,5-7-1280-16,2-4-208 0,2-10-48 0,0 0-11920 0</inkml:trace>
  <inkml:trace contextRef="#ctx0" brushRef="#br1" timeOffset="47298.89">8436 5882 27871 0,'0'0'1232'0,"4"-6"256"0,-1 2-1184 0,1-2-304 0,2 0 0 0,0-1 0 0,1 1 320 0,1 0 16 16,-1-2 0-16,2 2 0 0,1-1-112 0,0 1-32 15,1 0 0-15,0 1 0 0,1-1 192 0,0 4 16 16,-2-1 16-16,1 3 0 0,0 3 64 0,-1 2 16 16,-2 2 0-16,-2 3 0 0,0 3-352 0,-4 1-144 15,-1 4 128-15,-4 0-128 0,-4-1 224 0,-2 2-32 16,0 0-16-16,-2-2 0 0,-2-1-32 0,0-2 0 16,-1-2 0-16,2 2 0 0,1-2 112 0,2-2 0 15,2-1 16-15,3-1 0 0,2-1-272 0,2 0 128 16,2 1-128-16,2-3 0 0,3 0 128 0,2-1-128 15,1-1 0-15,2 2 0 0,2 0 128 0,0 0-128 16,2 0 0-16,0 2 0 0,1 0 0 0,-2 2 0 16,1 0 0-16,-1 2 0 0,-3 2 0 0,-1 2 128 0,0-1-128 0,-3 1 160 15,-3 1 96-15,-4 0 32 0,-2 1 0 0,-4-1 0 16,-3 0 160-16,-2 0 16 16,-4 2 16-16,-3-3 0 0,-2-2 80 0,-3 0 16 0,-6 0 0 15,0 0 0-15,-3 0-320 0,-3 1-48 16,-5-2-16-16,0 3 0 15,-5-2-816-15,1 1-160 0,1 0-48 0,2 3-10960 0,2 1-2208 0</inkml:trace>
  <inkml:trace contextRef="#ctx0" brushRef="#br1" timeOffset="49014.68">10157 6586 13407 0,'0'0'592'0,"0"0"128"0,0 0-576 0,0 0-144 0,0 0 0 0,0 0 0 16,0 0 816-16,-1 10 128 0,-3 0 16 15,2-3 16-15,-2 2-272 0,-2-2-48 0,1 1-16 0,-1-1 0 16,0 0-128-16,1-2-16 0,-2-2-16 0,1 4 0 16,6-7 448-16,-5 7 96 0,5-7 0 0,-5 6 16 15,5-6-144-15,0 0-48 0,0 0 0 0,8 9 0 0,4-3-176 0,3-2-32 16,5-3-16-16,4-2 0 0,6-1-128 15,3-4-32-15,3-1 0 0,1-3 0 0,3-1-224 0,1 0-48 16,2 0-16-16,2 0 0 0,1 0-176 0,3 0 0 16,0 1 0-16,-1 1 128 0,-6 0-128 0,-2 1 128 15,-6 1-128-15,-12 2 128 0,-1 2-304 0,-2 1-64 16,-4 1-16-16,2 1 0 16,-6 0-1664-16,-11 0-352 0,0 0-64 0,-11 5-9424 0</inkml:trace>
  <inkml:trace contextRef="#ctx0" brushRef="#br1" timeOffset="49228.91">9935 6998 23039 0,'-28'19'1024'0,"14"-9"192"0,2 1-960 0,4 0-256 16,6 0 0-16,5-1 0 0,4-4 624 0,6-1 80 0,6-2 0 0,7-2 16 16,5-1-32-16,9-1-16 0,7-1 0 0,7-4 0 15,4-2-112-15,2-5-32 16,2-1 0-16,3-1 0 0,2-2-32 0,6 0-16 15,5-1 0-15,-2 0 0 0,-3 0-176 0,-22 9-48 16,2-3 0-16,0 1 0 0,0 0-256 0,-1 1 0 16,-7 0 0-16,-6 0 0 15,-6 0-960-15,-7 3-80 0,-6-1-32 0,-6 0-7888 0,-4 0-1600 16</inkml:trace>
  <inkml:trace contextRef="#ctx0" brushRef="#br1" timeOffset="49539.23">10475 6343 18431 0,'-9'-19'1632'0,"6"8"-1312"0,0 0-320 0,6 1 0 0,1-1 2704 0,6 1 480 16,3 1 80-16,7 3 32 0,5 1-2528 0,6 4-512 15,4 1-112-15,8 1-16 0,2 2-128 0,-12-1 128 16,8 1-128-16,4 4 128 0,3 1 96 0,6 3 16 15,5 0 0-15,-1 6 0 0,1 4 208 0,-1 2 64 16,-2 1 0-16,-6 6 0 0,0 4-112 0,-6 3-16 16,-5 4 0-16,-3 1 0 0,-8 2 16 0,-6 2 0 15,-4 1 0-15,-7 2 0 0,-7-2 96 0,-6 0 16 16,-7 0 0-16,-7 1 0 0,-7-4 144 0,-17 16 48 16,-2-7 0-16,8-18 0 0,-6 3-256 0,-2-2-64 15,-7 0 0-15,-1 0 0 0,-5 0-176 0,-19 11-32 16,9-6-16-16,10-4 0 15,2-3-832-15,6-4-160 0,4-1-48 0,4-8-11280 0,6-7-2272 0</inkml:trace>
  <inkml:trace contextRef="#ctx0" brushRef="#br1" timeOffset="50452.83">14236 5873 911 0,'0'0'0'0,"0"0"0"0,0 0 0 0,0 0 0 0,0 0 1984 0,0 0 320 15,0 0 64-15,0 0 16 0,0 0-1824 0,0 0-368 16,0 0-192-16,0 0 192 0,0 0-192 0,0 0 0 16,0 0-192-16,0 0 192 0</inkml:trace>
  <inkml:trace contextRef="#ctx0" brushRef="#br1" timeOffset="57989.15">14283 6168 9215 0,'0'0'816'0,"3"-8"-656"15,-1-1-160-15,1 0 0 0,-2 0 1488 0,1-1 272 16,-4-1 48-16,1 3 16 0,0-1-464 0,1 9-80 16,-4-6-32-16,1-1 0 0,1 0-112 0,2 7-32 15,0 0 0-15,0 0 0 0,0 0-256 0,0 0-48 16,0 0-16-16,-7 8 0 0,2 2-368 0,0 2-80 16,0 2-16-16,-1 4 0 0,2 6 64 0,-4 4 0 15,2 1 0-15,-3 5 0 0,1 4-64 0,-1-1-16 16,-1 4 0-16,3-1 0 0,-1-2-144 0,4-2-32 15,2-2 0-15,5-4 0 0,2-6-128 0,3-4 192 0,4-4-192 0,4-4 192 16,3-4 144-16,4-3 48 16,1-7 0-16,4-3 0 0,2-6 0 0,2 0 16 15,2-4 0-15,-2-4 0 0,-2-4-96 0,1 0-32 16,-1 0 0-16,-2 0 0 0,0-1-272 0,1-1 160 0,-3 1-160 0,0-1 128 16,0 0-128-16,-5 0 0 0,-2 2 144 15,1 0-144-15,-4 1 128 0,-5 3-128 0,-2 6 128 0,-1 2-128 16,-2 4 0-16,-6 7 0 0,0 0 0 0,0 0 0 15,5 7 0-15,-2 4 0 0,-1 2 0 0,-2 6-128 16,-3 2 128-16,0 4 0 0,-2 5 0 0,-4 3-128 16,1 3 128-16,-4 6 0 0,-1 4 0 0,0 4 0 15,-6 2 0-15,-1 4 0 0,-5 2 0 0,-1 2 0 0,0 2 0 16,0-5 0-16,-1-1 0 0,3 2 128 16,0-2-128-16,1 0 0 0,-4 0 0 0,2-4 0 15,0-4 0-15,1 0 144 0,-2 1-144 0,1-4 0 0,0-2 160 16,2-4-160-16,-1-1 128 0,2-4-128 0,0-4 144 15,3-4-144-15,1-1 160 0,3-5-160 0,0-3 128 0,1-6-128 16,1-5 0-16,0-4 144 0,2-4-144 0,-1-4 192 16,1-5-192-16,1-6 192 0,-1-7-192 0,2-5 160 15,4-2-160-15,4-3 160 0,2-2-160 0,5 0 0 16,3-1 0-16,4 6 0 0,2 2 0 0,3 5 0 16,3 2 0-16,2 3-176 0,6 4 176 0,1 1 0 15,2 3 0-15,1 3-128 0,4 1 128 0,2 3 0 16,-1-2 0-16,0 2 0 0,-3 0 0 0,0 1 0 15,1 0 0-15,-1 1 0 0,-2-3 0 0,-2 4 0 16,-4 2 0-16,-3 1 0 0,1 1 0 0,-5 0-128 16,-2 1 128-16,-3 0-10992 15,-2-4-2112-15</inkml:trace>
  <inkml:trace contextRef="#ctx0" brushRef="#br1" timeOffset="62290.33">14966 5478 6447 0,'0'0'576'0,"0"0"-576"15,0 0 0-15,-7 4 0 0,-2-2 2352 0,9-2 352 16,0 0 80-16,0 0 16 0,0 0-880 0,0 0-160 16,0 0-32-16,0 0-16 0,7 7-336 0,4-1-64 15,2-4-16-15,4 1 0 0,3-3-272 0,3-1-48 16,5-1-16-16,1-1 0 0,1-1-256 0,1 0-48 0,3-2-16 0,-2 2 0 16,-2 1-272-16,-12 2-64 0,1 0-16 0,-3-1 0 15,-2 1-288-15,0-1 0 0,-2 2 128 0,-5 2-128 16,1-1 0-16,-8-1 0 0,0 0-176 0,0 0 176 15,0 0-2240 1,-9 6-320-16</inkml:trace>
  <inkml:trace contextRef="#ctx0" brushRef="#br1" timeOffset="62595.83">15703 5107 8287 0,'0'0'736'0,"-1"-5"-592"15,2 2-144-15,-1 3 0 0,1-7 3328 0,-1 7 640 16,3-4 128-16,-3 4 32 0,0 0-2624 0,0 0-528 16,0 0-96-16,5 6-32 0,-2 2-112 0,0 4-32 15,-3 0 0-15,-3 5 0 0,0 3-288 0,-3 4-64 16,0-1-16-16,-3 2 0 0,-2 1 32 0,-2 2 0 15,2-1 0-15,-4 1 0 0,1-1-176 0,0 0-16 16,0-3-16-16,0-1 0 0,3-1-160 0,3-3 128 16,-2-4-128-16,2-2 128 0,-1-2-272 0,4-2-64 0,-2-2-16 0,3-1 0 31,4-6-800-31,0 0-144 0,0 0-48 0,0 0-11456 0</inkml:trace>
  <inkml:trace contextRef="#ctx0" brushRef="#br1" timeOffset="62858.13">16263 5013 18431 0,'0'0'1632'0,"0"0"-1312"0,0 0-320 0,0 0 0 0,-2 5 1152 0,-4 4 144 15,1 2 48-15,-4 3 0 0,-2 2-272 0,-4 2-48 16,-3 3-16-16,-3 4 0 0,0 1-96 0,-2 1-16 15,-2 0 0-15,-1 1 0 0,2 2-192 0,-1 3-64 16,2 1 0-16,0 1 0 0,2 0-416 0,-1 0-96 16,2-3 0-16,1-2-128 0,0 1-128 0,2-1-144 15,4-1-32-15,1-4 0 16,2-3-400-16,3-2-96 0,0-3-16 0,2-1 0 16,3-3-1680-16,2-4-320 0</inkml:trace>
  <inkml:trace contextRef="#ctx0" brushRef="#br1" timeOffset="63271.31">16161 5519 19807 0,'11'-8'880'0,"-4"4"176"0,3-2-848 0,2 0-208 0,3-1 0 0,0 1 0 16,2 1 1088-16,1 1 160 0,2 1 32 0,1 1 16 15,-3 2-352-15,-2 2-80 0,-2 2-16 0,0 2 0 16,-5 2-336-16,-1 1-64 0,-3 1 0 0,-3 0-16 16,-4 1 80-16,-4 2 32 0,-2 0 0 0,0 1 0 0,-5 1-128 15,1-1-32-15,-1-1 0 0,0 1 0 0,2-2 16 0,0 1 0 16,2-2 0-16,3-2 0 0,1 1-112 0,5-1-32 16,0-1 0-16,3-2 0 0,4 0-64 15,3-1 0-15,2 2-16 0,2 0 0 0,1-1-32 0,0 2 0 16,0 2 0-16,1 1 0 0,-3 0-144 0,1 1 128 15,-3 0-128-15,-1 1 128 0,-5 3 112 0,-2-1 16 16,-3 0 0-16,-2 1 0 0,-4-3 320 0,-3 1 64 16,-2 0 0-16,-1 0 16 0,-4-2-208 0,-3-1-64 15,-1-1 0-15,-1 0 0 0,1-1-208 0,-1-3-48 16,0-1-128-16,-2-2 192 0,0 0-384 0,-1-2-64 16,2-2-32-16,2-2-11760 15,1-2-2352-15</inkml:trace>
  <inkml:trace contextRef="#ctx0" brushRef="#br1" timeOffset="64673.14">17792 6224 7359 0,'0'0'656'0,"0"0"-528"16,0 0-128-16,0-8 0 0,0 8 1744 0,0-9 320 0,0 9 64 0,0-8 16 16,0-1-800-16,0 1-144 0,0 8-48 0,0 0 0 15,0-10-112-15,-1 2-16 0,-2 1-16 0,3 7 0 16,0 0-128-16,-7-6-32 0,-1 2 0 0,-1 1 0 15,0 3-160-15,-1 1-48 0,-4 2 0 0,1 1 0 16,-1 1-304-16,-1 2-64 0,-3 4-16 0,0 3 0 16,1 0 128-16,-3 2 0 0,0 3 16 0,-1 4 0 15,-2 3-64-15,0 2-16 0,-3 3 0 0,0 0 0 16,1 0-48-16,2 0-16 0,1 2 0 0,5-2 0 0,3-3-256 16,6-3 0-16,4-2 0 0,4-3 0 15,2-6 128-15,6-3-128 0,2 0 144 0,5-2-144 0,5 1 352 0,1-5-32 16,2-2 0-16,2-7 0 0,3-4 0 15,0-5 0-15,2 0 0 0,1-1 0 0,1-4-128 0,1-3-16 16,2-3-16-16,0-1 0 0,0-4-160 0,0 0 128 16,0-3-128-16,-1-3 128 0,-1 0-128 0,0-3 0 15,-5-3 0-15,1-4 128 0,0-2-128 0,-1-5 0 16,1-3 0-16,1-2 0 0,-2-7 0 0,-1 5 0 16,1-1 0-16,0 4 0 0,-1 2 0 0,-4 4 0 15,0 0 0-15,-4 5 0 0,-2 3 0 0,-3 5 0 16,-2 5 0-16,-4 6 0 0,0 6 0 0,-4 4 0 15,-2 5 0-15,-1 4 0 0,-1 7-128 0,0 0 128 0,0 0 0 0,-9 9 0 16,-2 4 0-16,0 7-176 16,-2 4 176-16,-2 3-128 0,-3 3 128 0,-2 5 0 0,-2 6-144 15,0 4 144-15,1 3 0 0,-2 6 0 0,1 3-144 0,4-2 144 16,-1-2 0-16,5-2 0 16,3-2 0-16,1-2 0 0,3-6 0 0,2-2 0 15,3-4 0-15,2-3 0 0,0-5 0 0,4-1 0 0,2-3 0 16,2-2 0-16,1-3 0 0,2-2 0 0,-5-6 0 15,4-3 0-15,4-3 0 0,-1-3 128 0,2-3-128 0,4-4 0 16,0-3 208-16,4-3-48 0,3-3-16 0,0-1 0 16,0 1-144-16,-1-4 0 0,0-2 144 0,-3 3-144 15,1 1 0-15,-4 3 0 0,-1-1 0 0,-6 6 128 16,-3 1-128-16,1 3 0 0,-2-1 0 0,1 6 0 0,-2 0 0 16,-1 7 0-16,0 1-144 0,-3 6 144 0,0 0 0 15,-1 1-176-15,-1 4 176 0,0 2-128 0,-1 0 128 16,0 1 0-16,0 0 0 0,1-1 0 0,2-3 0 0,2 0 0 15,-1-6 0-15,4 1 0 0,0-4 0 0,6-2 0 16,1-3 0-16,3-2 0 0,4-3 0 0,3-2 0 16,4-4 128-16,1-1-128 0,0-3 0 0,1-3 144 15,-3 0-144-15,2-1 0 0,-3-1 128 0,-2 0-128 16,-2-2 0-16,-2 1 0 0,-4 0 0 0,0 2 0 16,-1-1 0-16,-1 4 0 0,-1 2 0 0,-4 4 0 15,0 1 0-15,-2 5 0 0,-3 5 0 0,-1 3 0 16,-1 6-128-16,-3 2 128 0,-1 5 0 0,-1 2-144 15,0 6 144-15,-1 5 0 0,-1 2 0 0,-3 9 0 16,-2 3 0-16,-1 5 0 0,-2 4 0 0,-3 3 0 0,-3 4 0 16,-1 1 0-16,-5 1 240 0,0 1-32 0,-5-2 0 0,-1 1 0 15,-8-2 32-15,1-1 0 16,-4 0 0-16,-14 21 0 0,0-17 16 0,6-6 16 16,5-3 0-16,-1-10 0 0,-1-5-32 0,5-2-16 0,-3-6 0 15,16-13 0-15,1-4-224 0,2-1 128 16,2-7-128-16,2-2 0 0,4-6 128 0,1-6-128 0,3-3 0 0,3-9 0 15,3-7 128-15,-1-5-128 0,4-10 0 0,1-19 0 16,4 1 0-16,5 2 0 0,3 3 0 0,6 5 0 16,1 4 0-16,4 5 0 0,6 1 0 0,1 8 0 15,6 4 0-15,0 4 0 0,1 6 0 0,-6 5 0 16,3-1 0-16,4 3 0 0,3 1 128 0,5 2-128 16,3-1 0-16,3 3 0 0,1 1 0 0,-2 1 0 15,-1 1 0-15,-3 1 0 0,-8 2 0 0,-3-1 0 0,-3 0 0 16,-4 2-240-16,-1-2 32 0,4 6 0 15,-6-2-1456-15,-6 1-272 0,-2-1-64 0,-1-1-13488 16</inkml:trace>
  <inkml:trace contextRef="#ctx0" brushRef="#br1" timeOffset="65797.12">20362 5764 2751 0,'-10'-3'128'0,"5"3"16"0,-1 1-144 0,-1 1 0 0,2 0 0 16,-3-1 0-16,1-1 3840 0,1 0 752 15,1 3 144-15,5-3 16 0,0 0-2528 0,0 0-512 0,0 0-112 0,0 0 0 16,12-3-272-16,6 0-48 0,3-2-16 0,4-2 0 16,5-2-272-16,7 0-48 0,6 1-16 0,8-2 0 15,5 1-512-15,-2-2-96 0,-1 0-32 0,-2-1 0 16,-1 0-160-16,-4 1-128 0,-2-1 144 0,-1 4-144 16,0 3 0-16,-4 2 0 0,-1 1 0 0,-10 1 0 15,-6 1-528 1,-4 2-208-16,-6 2-32 0,-5 2-16 0,-7-6-1424 0,-9 11-288 0,-6 1-48 15,-9 3-5392-15,-6 0-1088 0</inkml:trace>
  <inkml:trace contextRef="#ctx0" brushRef="#br1" timeOffset="65970.22">20601 5906 1839 0,'-35'11'160'0,"0"3"-160"15,3-2 0-15,2-1 0 0,4-2 4320 0,5 2 832 16,5-3 160-16,2-2 48 0,7 0-2896 0,7-6-576 16,0 0-112-16,10 4-32 0,4 0-528 0,7-3-128 15,6-1 0-15,11-1-16 0,9 0-240 0,7-2-32 16,4-1-16-16,-1 2 0 0,1-3-352 0,2 1-80 15,3 0-16-15,-14 0 0 0,9-1-208 0,0-2-128 16,-3 3 128-16,-2-2-128 16,-4-1-1072-16,-4 0-272 0,-2 0-64 0</inkml:trace>
  <inkml:trace contextRef="#ctx0" brushRef="#br1" timeOffset="67316.74">22953 5640 8287 0,'0'0'368'0,"0"0"80"0,7-4-448 0,-2 0 0 0,-5 4 0 0,6-4 0 16,-1 0 2496-16,2-3 400 0,0 0 96 0,-7 7 16 16,3-5-1248-16,1-1-240 0,1 1-48 0,-1-2-16 15,-3-1-304-15,0 2-64 0,-1-1-16 0,-1 0 0 16,0 0-240-16,0-1-32 0,-2 0-16 0,-2-3 0 0,-1 3-224 0,-2 0-48 15,0 2-16-15,-3 2 0 0,0 1-208 0,-4 3-32 16,-6 1-16-16,-3 1 0 0,-2 5-240 0,-2 1 144 16,0 3-144-16,0 4 128 0,-2-1-128 0,-1 6 128 15,-2 4-128-15,1 6 128 0,2 4-128 0,-1 2 192 16,-1 3-192-16,2-1 192 0,2-1-192 0,2 1 0 16,3-2 0-16,6 0-176 0,4-3 176 0,7-4 0 15,4-5 0-15,5-3 0 0,5-3 0 0,4-3 0 16,2-2 0-16,4-2 128 0,3-1 128 0,1-4 16 15,3-4 16-15,1-4 0 0,1-2 16 0,2-3 0 16,4-4 0-16,1-2 0 0,2-2-96 0,0 0-16 16,6-4 0-16,-2-1 0 0,4-2-192 0,-12 5 144 15,1-5-144-15,1-4 128 0,-1-2-128 0,-2-4 128 16,1-3-128-16,0-2 128 0,0-3-128 0,0-1 0 16,-1-3 0-16,2 1 128 0,1-4-128 0,-2 1 0 0,-3-1 0 0,-1 3 0 15,-2-1 0-15,-3 1 0 16,-1 0 0-16,-4 1 0 0,-3 5 0 0,0 2 0 15,-2 0 0-15,-3 2-176 0,-1 1 176 0,-2 1 0 0,0 4 0 0,-2 1-128 16,0 0 128-16,-1 1 0 0,-3-1-144 0,3 3 144 16,-2 2 0-16,0 2 0 0,-1 1-144 15,-1 4 144-15,0 1 0 0,0 4-160 0,-1 2 160 0,-1 4-128 16,2 4 128-16,-5 1-160 0,-1 5 160 0,-1 3-160 16,-2 3 32-16,1 7 0 0,0-1 0 0,-1 4 0 15,0 3 128-15,0 5-160 0,-3 5 160 0,1 3-160 0,-1 3 160 16,-1 3 0-16,0 4 0 0,-7 22 0 0,1-3 0 15,4-1 0-15,0-2 0 0,0-4-128 0,2-3 128 0,3-2 0 16,0-2 0-16,5-7 0 0,1-4 0 0,4-4 0 16,4-4 0-16,2-5 0 0,4-3 0 0,5-7 0 15,0-1 0-15,1-4 0 0,4-3 128 0,1-3-128 16,-2-5 128-16,-2-3-128 0,3-3 192 0,1-2-48 16,0-3 0-16,0-3 0 0,0-2-144 0,1-3 160 15,1-1-160-15,8-9 160 0,-2-1-160 0,2-2 128 16,1-2-128-16,1 0 128 0,1-1-128 0,-2-1 0 15,2-3 0-15,0 0 0 0,-1-3 0 0,-1-1 0 16,-1-2 128-16,-1 1-128 0,-1 1 0 0,2-2 0 16,0-1 0-16,0 0 0 0,0 2 0 0,1 1 0 15,1-4 0-15,-2 0 0 0,-2-1 0 0,1-2 0 16,-2-1-128-16,0-1 128 0,-4-2-192 0,-1 1 16 16,-2 10 16-16,-2 2 0 0,-4 4 160 0,-2 6-192 0,-2 2 192 0,-3 9-192 15,-1-1 192-15,-2 7 0 0,-3 3-144 0,-2 8 144 16,0 0 0-16,0 0-144 15,-8 11 144-15,-3 6 0 0,-3 3-128 0,-1 5 128 0,-3 5 0 16,0 5 0-16,-2 6 0 0,-2 7 0 0,0 3 0 0,-1 3 0 16,0 5 0-16,-4 3 0 0,3 5 0 0,1 0 0 15,2 2 0-15,0-1 0 0,5-1 0 0,2-2 0 16,5-5 0-16,-1-2 0 0,3-1 0 0,2-5 0 16,3-6 0-16,2-2 0 0,-1-2 0 0,1-5 0 15,3-4 144-15,-1-4-144 0,2-5 128 0,-1-2-128 16,2-4 0-16,1-4 0 0,-1-4 0 0,1-4 0 0,1-2 0 15,1-4-224-15,-1-2 32 0,1-2 0 16,0 0-560 0,0-3-96-16,-1 0-32 0,-1-3 0 0,-2-2-1424 0,-1-2-304 0,-3 0-48 15</inkml:trace>
  <inkml:trace contextRef="#ctx0" brushRef="#br1" timeOffset="67509.24">23666 5145 35295 0,'10'-10'1568'0,"-1"7"320"0,1 0-1504 0,6 1-384 16,7 1 0-16,8 1 0 0,8 1 0 0,3 1 144 15,6-2-144-15,2 0 0 0,4 0 448 0,6-2-32 16,6 0 0-16,2 0 0 0,1 0-160 0,0-2-16 16,0 1-16-16,0-1 0 0,1-1-224 0,1 2-128 15,-3 0 128-15,-4 0-11232 16,-9 2-2128-16</inkml:trace>
  <inkml:trace contextRef="#ctx0" brushRef="#br1" timeOffset="73643.58">14008 4995 7359 0,'11'-11'320'0,"-3"3"80"0,-2 0-400 0,2-2 0 0,0 3 0 0,-1-2 0 15,1 2 1744-15,-2-1 272 0,-1 1 48 0,1 1 16 16,-1-1-1008-16,-1 1-208 0,1-1-32 0,-2 0-16 16,-1 0 112-16,-2 7 32 0,0 0 0 0,0 0 0 15,-1-8 16-15,1 8 16 0,0 0 0 0,-9 1 0 16,-2 2-336-16,-1 5-64 0,-2 3-16 0,-5 4 0 0,-3 2 112 15,-3 7 16-15,-4 4 0 0,-4 6 0 0,-4 3-80 16,-4 4-16-16,-2 3 0 0,-1 3 0 0,-2 4-208 0,-1 7-32 16,-3 6-16-16,0 3 0 0,-5 7 16 0,3 0 0 15,-2 3 0-15,1 4 0 0,1 1-32 0,3 3 0 16,5 1 0-16,2-2 0 0,3 0-128 0,6-1-16 16,5-3-16-16,7-6 0 0,6-6 0 0,5-4 0 15,5-6 0-15,5-2 0 0,2-3 32 0,4-3 16 16,2-2 0-16,3-2 0 0,-2-1-96 0,4-1-128 15,1-3 176-15,2-2-176 0,0 1 160 0,-1 1-160 16,-3-5 128-16,0 3-128 0,-3 0 0 0,1-1 0 16,-2 0 128-16,-2-1-128 0,-3-3 0 0,-4 0 0 15,-1 1 0-15,-5-2 0 0,-2 0 0 0,-2 2 128 16,-2-1-128-16,-2 1 0 0,-4 1 0 0,-2-2 0 16,-3 3 0-16,0-4 0 0,-3-2-144 0,-1-1-112 15,-3 2-32-15,-1-3 0 16,-1-6-1936-16,2-3-384 0,2-5-80 0</inkml:trace>
  <inkml:trace contextRef="#ctx0" brushRef="#br1" timeOffset="74709.28">22757 4410 10127 0,'0'0'896'0,"4"-7"-704"15,-1 2-192-15,1-2 0 0,0 0 944 0,-2 0 144 16,-2 7 48-16,2-6 0 0,-2 6 48 0,1-7 16 16,-1 7 0-16,-2-7 0 0,2 7-240 0,-8-6-32 15,1 0-16-15,-4 2 0 0,-1 4-272 0,-2 1-48 16,-2 1-16-16,-3 2 0 0,-2 2-272 0,0 4-64 16,-3 2-16-16,-3 3 0 0,-5 3 112 0,-1 3 32 15,-2 3 0-15,-6 3 0 0,-1 5 48 0,1 2 16 16,0 4 0-16,-1 4 0 0,2 1-192 0,-1 2-48 15,3 0 0-15,-1 2 0 0,2 0-48 0,-1 2-16 16,0 1 0-16,5-1 0 0,2-2 16 0,4 3 0 16,4-3 0-16,5 2 0 0,4 2 112 0,5 3 32 15,4 0 0-15,6-1 0 0,5 0 64 0,3 1 16 16,2 2 0-16,2 1 0 0,2-4-192 0,-1 1-48 0,0 0 0 0,0 1 0 16,1 0-128-16,-4 4 0 0,-1-2 144 0,-2-4-144 15,-2-3 0-15,-2-3 144 0,-1 2-144 0,-2-2 0 16,-2 0 336-16,-2-3-32 0,1-2-16 0,-2-1 0 15,-2 1 160-15,-1-5 48 0,-2-3 0 0,-2-2 0 16,-4-1 208-16,-1 0 64 0,-4-2 0 0,0 0 0 16,1-1-64-16,0-1 0 0,-4-1 0 0,1 0 0 15,-5-3-192-15,1-1-64 0,0-1 0 0,-3-1 0 16,-1 0-128-16,-1 0-16 0,1-2-16 0,-3-4 0 16,0-2-96-16,-1-2 0 0,2-5-16 0,1 1 0 15,2 0-176-15,4-1 160 0,3-3-160 0,4 1 160 16,3-2-160-16,4-1 0 0,0-1 0 0,3-2 0 15,3 0-384-15,5 3-64 0,0 0-16 0,0 0 0 16,0-8-2384-16,4 1-480 0,3 1-80 0</inkml:trace>
  <inkml:trace contextRef="#ctx0" brushRef="#br1" timeOffset="108901.57">4548 10812 12895 0,'0'0'1152'0,"0"-4"-928"0,1-4-224 0,-1 0 0 16,1-1 1008-16,1 1 144 0,0-2 48 0,1 1 0 16,-1 0 208-16,0 0 64 0,1-1 0 0,-2 4 0 15,2-1-288-15,-3 7-48 0,2-5-16 0,-2 5 0 16,0 0-288-16,0 0-48 0,0 0-16 0,0 0 0 15,0 0-288-15,0 0-64 0,-1 11-16 0,-1 2 0 16,-1 2-16-16,0 4-16 0,0 2 0 0,-1 4 0 16,1 3-128-16,1 4-32 0,-1 2 0 0,0 3 0 0,2 2-64 0,1-1-16 15,1 3 0-15,5-2 0 0,1 0-128 0,1-5 160 16,4-4-160-16,3-5 160 0,0-3-32 0,5-4-128 16,-1-3 192-16,3-4-64 0,2-4 224 0,2-3 32 0,0-3 16 15,0-3 0-15,0-5-80 0,0 1-32 0,0-3 0 0,0-3 0 16,-1-4-32-16,0-1-16 15,2-1 0-15,-2-2 0 0,-1 0-112 0,0-1 0 16,-1 0-128-16,-1 0 192 0,0 0-192 0,-4 0 176 16,-2 0-176-16,-1 0 160 0,-1 0-160 0,-4 2 160 0,1 0-160 0,-1 2 160 15,-3 4-160-15,1 3 0 16,-5 3 0-16,2 1 0 0,-5 6 0 0,0 0 0 16,0 0 0-16,5 6-176 0,-4 1 176 0,-1 3 0 0,-1 6-144 0,-2 2 144 15,-1 4 0-15,-2 5 0 16,-1 1 0-16,0 5 0 0,-2 4 0 0,0 4 0 0,-3 6 0 0,-1 2 0 15,0 3 0-15,-1 2 0 0,-1 1 0 16,0 2 128-16,-1 0-128 0,0 1 160 0,-1-4-160 0,1-1 160 16,0 2-160-16,0-2 128 0,-2 0-128 0,0-1 128 15,-2-2 0-15,-1 2 0 0,0-1 0 0,-1-2 0 16,-1-3 64-16,-1 0 0 0,-1-3 0 0,1-3 0 16,2-4-32-16,-3-2 0 0,2-2 0 0,0-3 0 15,2-5 32-15,3-7 0 0,-2-3 0 0,3-5 0 0,0-2-16 0,2-4 0 16,0-6 0-16,-2-5 0 0,1-4 0 0,-1-3 0 15,-1-2 0-15,3-1 0 0,2-3-176 0,3-2-176 16,2-3 48-16,3 1 0 0,0 1 128 0,5 1 0 16,5-1 0-16,2 3-128 0,4 1 128 0,0 2-208 15,3 1 80-15,2 1 128 0,4-1-176 0,-1 0 176 16,4 2-128-16,3-1 128 0,2 5-192 0,1-2 64 16,-1 2 0-16,10-2 0 15,-4 4-432-15,-5 1-80 0,-6 2 0 0,-3-1-16 16,-2 1-2288-16,-3-2-464 0,4-5-96 0,-3 4-16 0</inkml:trace>
  <inkml:trace contextRef="#ctx0" brushRef="#br1" timeOffset="109483.73">5631 9496 13823 0,'-13'-5'608'0,"10"5"128"0,-4-1-592 0,2 0-144 15,-1 0 0-15,6 1 0 0,-4-3 1744 0,4 3 320 16,0 0 64-16,0 0 16 0,0 0-768 0,0 0-160 16,3-4-16-16,3 0-16 0,1-1-128 0,3 0-32 15,3-1 0-15,3 1 0 0,-1 0-416 0,4 1-96 16,-1-1 0-16,0 2-16 0,0 1-224 0,-2 2-32 15,-1 1-16-15,-3 3 0 0,-3 3-96 0,-2 1-128 16,0 2 176-16,-6 2-176 0,-2 0 288 0,-2 3-48 16,-3 5-16-16,-1-3 0 0,-5 1 32 0,0 2 16 15,0 0 0-15,-2-1 0 0,1-2 64 0,-2 0 16 16,1-3 0-16,3 0 0 0,1-3 0 0,4-3 0 16,2-2 0-16,4-6 0 0,-1 7 0 0,2 0 0 15,5-3 0-15,4 0 0 0,0-3 16 0,2-1 0 0,4-1 0 0,2-3 0 16,3 0-224-16,-3-2-144 0,4 1 192 0,0-1-192 15,0 1 0-15,-2-1 0 16,0 0 0-16,2-3 0 16,-2 3-320-16,-3 1-192 0,-6-2-16 0,0 1-16 15,-1-1-2736-15,-3-1-560 0,3-4-96 0,-3 1-32 0</inkml:trace>
  <inkml:trace contextRef="#ctx0" brushRef="#br1" timeOffset="109758.54">6576 9262 18431 0,'0'0'816'0,"8"-3"160"16,0-2-784-16,-1 2-192 0,1 0 0 0,-8 3 0 0,0 0 1728 0,0 0 320 16,-1 7 48-16,-6 3 16 0,0 4-944 0,-7 3-176 15,-2 4-32-15,-3 3-16 0,-5 4 0 0,-1 3 0 16,-3 3 0-16,-1 3 0 0,-2 4 32 0,0 2 16 15,-1 0 0-15,0 4 0 0,-2 7-496 0,1 3-112 16,0 2 0-16,1 1-16 0,1-5-368 16,3-3 128-16,4-3-128 0,-2-5 0 0,5-4 0 0,2-4 0 15,2-4 0-15,-3 7-192 16,6-8-336-16,6-9-80 0,2-7-16 0,1-6 0 16,5-9-1888-16,0 0-384 0,0 0-80 0</inkml:trace>
  <inkml:trace contextRef="#ctx0" brushRef="#br1" timeOffset="110160.86">6640 9906 21183 0,'0'0'1888'0,"0"0"-1504"0,0 0-384 0,6-4 0 15,0 0 1344-15,-1 1 192 0,1-1 32 0,1 2 16 16,0 1-784-16,2 0-160 0,0-1-16 0,1 0-16 0,1-1-160 15,2 2-16-15,-2 1-16 0,2 2 0 0,2 1 96 0,-2 1 0 16,-1 3 16-16,-1-3 0 0,0 2-144 0,-1 1-16 16,-4 2-16-16,1 1 0 0,-5 2-32 0,-1-1-16 15,-2 0 0-15,0 0 0 0,-3-1 128 0,-1 2 16 16,0-1 16-16,-2 0 0 0,0 0 32 0,-1 1 0 16,0-1 0-16,4 0 0 0,-2-3-96 0,3 0-16 15,1-1 0-15,0 1 0 0,2-4-144 0,0-4-48 16,0 0 0-16,4 8 0 0,5-1 16 0,-3 1 0 15,4 1 0-15,-1 1 0 0,1 0-208 0,-1 2 0 16,0 1 128-16,-3 2-128 0,-1-2 208 0,-4 0 0 16,-2 2 0-16,-4 3 0 0,-3 1 192 0,-3 1 48 15,-3-1 0-15,-5 0 0 0,-1 0 144 0,-7-2 48 0,-1 1 0 0,-3 0 0 16,-1-2-256-16,0 1-32 16,0-2-16-16,-1 1 0 0,1-2-336 0,2-1 128 15,4-1-128-15,3-3 0 16,3-3-1232-16,5 0-320 0,3-4-64 0,1-2-17744 0</inkml:trace>
  <inkml:trace contextRef="#ctx0" brushRef="#br1" timeOffset="111976">2952 9916 8287 0,'0'0'368'0,"0"0"80"0,-2-6-448 0,0-2 0 0,2 2 0 0,0 0 0 15,2 1 2272-15,0-1 368 16,0 1 80-16,-2 5 16 0,0 0-1440 0,0 0-272 0,4-6-64 0,3 2-16 15,1-3-208-15,0 2-32 16,3-1-16-16,3 2 0 0,1 1-176 0,4-1-16 0,3 0-16 16,-1 2 0-16,1-2-208 0,1 2-32 15,1 2-16-15,0 2 0 0,1 3-64 0,-3 0-16 0,-1 3 0 0,-1 2 0 16,-6 2-144-16,-3 2 0 0,-2-2 0 16,-3 4 0-16,-4 0 0 0,-4 2 0 0,-5-3 0 0,-3 0 192 15,-2 2 64-15,-3 0 32 0,-5 1 0 0,0-1 0 16,-3-1 64-16,0 0 16 0,0-2 0 0,2 0 0 0,1 1-144 15,3-2-32-15,-2-1 0 0,3-1 0 16,4-1-192-16,1-1 0 0,4-2 128 0,2 0-128 0,2-2 0 16,3-5 128-16,3 8-128 0,5-1 0 0,0-3 384 0,5 2-32 15,3 2 0-15,3 1 0 0,1 1-96 16,1 2 0-16,1 3-16 0,0-1 0 0,-1 2-112 0,-3 3-128 16,-1 0 176-16,-4-1-176 0,-2 0 144 0,-3 0-144 15,-3-3 0-15,-5 0 144 0,-4 1 352 0,-3-2 64 16,-5 2 16-16,-3-1 0 0,-4 0 112 0,-3 1 16 15,-5-3 16-15,-1 1 0 0,1 1-368 0,-4-2-80 16,-1-2-16-16,1-1 0 0,0-2-256 0,3-1 128 16,1-1-128-16,-8-2 0 15,9-4-272-15,4 1-176 0,6 0-16 0,6-1-16 16,3-1-2416-16,7 1-496 0,-5-2-80 0</inkml:trace>
  <inkml:trace contextRef="#ctx0" brushRef="#br1" timeOffset="112426.66">2383 11058 6447 0,'0'0'576'0,"0"0"-576"0,-8 3 0 0,3-2 0 0,0-2 2064 0,-1 0 304 15,6 1 64-15,-6-2 16 0,1 1-848 0,5 1-192 16,0 0-16-16,0 0-16 0,0 0-112 0,0 0-32 15,0 0 0-15,6-2 0 0,5 2-304 0,3 0-64 16,4 0-16-16,3-2 0 0,7-1-32 0,4-1-16 16,4 1 0-16,5 0 0 0,3-3 32 0,3 1 0 15,6-2 0-15,2 4 0 0,-2-2-224 0,3-2-32 16,-2-2-16-16,1 0 0 0,-4 0-80 0,1 1-16 16,-1-1 0-16,-3 1 0 0,-2-2-192 0,-2 4-32 0,-5 0-16 0,-3 1 0 15,-2-2-224-15,-6 1 176 16,-4 0-176-16,-3 0 160 0,-2 1-160 0,-4 0 0 15,-5 1 0-15,1 1-176 16,-11 3-1488-16,0 0-320 0,0 0-48 0,0 0-8032 0,-9 3-1616 0</inkml:trace>
  <inkml:trace contextRef="#ctx0" brushRef="#br1" timeOffset="112990.65">2662 11495 11967 0,'-16'3'528'0,"9"0"112"0,2-2-512 0,0 1-128 0,-1-4 0 0,1 2 0 0,5 0 2960 0,0 0 560 15,0 0 128-15,-1-2 0 0,1 2-1984 0,5-7-416 16,4-1-80-16,2-1-16 0,1-2-608 0,3-1-128 16,5-1-32-16,3-2 0 0,4 2 0 0,3-2-16 15,0 0 0-15,3 3 0 0,-1 0 16 0,1 3 16 16,1 0 0-16,-1 4 0 0,0 1-160 0,-3 3-48 16,-3 4 0-16,-2 1 0 0,-2 2-192 0,-1 3 0 15,-4 4 128-15,-1 2-128 0,-4 1 128 0,-6 1-128 16,0 1 176-16,-5 4-176 0,-3 3 304 0,-4 1-48 15,-3 0-16-15,-3 2 0 0,-2-1 80 0,-3 1 32 16,-3-2 0-16,-2 2 0 0,-6-1 16 0,0 2 0 16,-2 1 0-16,-3-3 0 0,-1-1-160 0,-2 1-16 15,-1-3-16-15,-2 0 0 0,2-1-176 0,1 0 160 0,3-1-160 0,1-1 160 16,0-1-160-16,4-1 0 0,0-3 0 0,4 0 0 16,2-2 0-16,3-2 0 0,1-1 128 0,4-2-128 15,4-1 0-15,4-2 0 0,5-6 0 16,0 0 128-16,3 6-128 0,5-2 192 15,3-2-192-15,3-1 192 0,6-2-64 0,2 0 0 0,4 0 0 0,5-1 0 16,2 0 0-16,3-3 0 0,2 2 0 0,-3 0 0 16,1-1-128-16,1 3 0 0,-3-2 144 15,-1 1-144-15,-3-1 0 0,0 0 128 0,-1 1-128 0,-4 1 0 16,-2 0-144-16,-2 2-112 0,-2 1 0 0,-4 3-11664 16,-3 2-2336-16</inkml:trace>
  <inkml:trace contextRef="#ctx0" brushRef="#br1" timeOffset="114723.07">8263 10631 911 0,'0'0'0'0,"-8"-4"0"0,2 0 0 0,6 4 0 0,0 0 4624 0,0 0 848 16,0 0 160-16,1-8 48 0,-1 8-3168 0,11-6-624 15,4 1-128-15,2 0-32 0,5-2-768 0,5 0-176 16,2 1-16-16,4-1-16 0,2-2-224 0,3-2-32 15,-1-2-16-15,3 0 0 0,-4 3-160 0,2 1-16 16,-1 1-16-16,-1 1 0 0,0 0-112 0,-4 3-32 16,-5 3 0-16,-3 0 0 0,-3-1-144 0,-3 2-256 15,-4 1 64-15,-5 2 16 16,-9-3-2112-16,3 10-416 0</inkml:trace>
  <inkml:trace contextRef="#ctx0" brushRef="#br1" timeOffset="114945.58">8143 10912 20271 0,'-16'8'1792'0,"2"-2"-1424"0,4 1-368 0,2-1 0 16,8-6 1920-16,0 0 304 0,3 6 64 0,5 1 16 15,3-3-928-15,10-2-176 0,3-1-48 0,11-1 0 0,6-1-288 0,9-1-64 16,6-1-16-16,2-3 0 16,3-1-208-16,-1-1-64 0,0 0 0 0,5 2 0 0,-1-3-16 15,2 1-16-15,-3-1 0 0,-2 3 0 0,-5-1-256 16,-6 3-48-16,-2 2-16 0,-18 0 0 15,2 2-1040-15,-2 2-208 0,-2 0-32 0,-4 1-15392 16</inkml:trace>
  <inkml:trace contextRef="#ctx0" brushRef="#br1" timeOffset="117035.18">11680 9831 14335 0,'0'0'640'0,"1"-5"128"0,3-1-624 0,-1-2-144 0,0-1 0 0,2 1 0 16,-3 0 1376-16,1 0 240 0,1-2 48 0,1 4 16 0,-2-1-336 0,2 3-64 16,-5 4 0-16,0 0-16 0,0 0-432 0,0 0-96 15,0 0-16-15,0 0 0 0,0 0-256 0,-2 8-48 16,-2 5-16-16,-1 4 0 0,-3 5-16 0,-2 5 0 16,-2 3 0-16,-1 6 0 0,-3 2-48 0,-2 5-16 15,-1 8 0-15,-1-1 0 0,0 3 0 16,-3 3-16-16,1 5 0 0,1-2 0 0,2-1-176 0,1-4-128 15,2-2 192-15,-2 17-192 0,5-9 144 0,8-8-144 16,3-5 0-16,7-7 144 0,1-5 80 0,5-3 16 16,5-3 0-16,2-3 0 0,5-6 80 0,-1 0 32 15,4-1 0-15,0-4 0 0,4-3-112 0,-2-1-32 16,1-4 0-16,-2-3 0 0,0-1-64 0,-3-1-16 16,-1-2 0-16,-1-2 0 0,-2 0-128 0,-4-1-256 15,-2 0 64-15,-6-1 16 16,-2-1-1872-16,-2-2-368 0,-1 0-80 0,-6-7-10912 0</inkml:trace>
  <inkml:trace contextRef="#ctx0" brushRef="#br1" timeOffset="117230.82">11150 10459 28559 0,'-21'-10'2544'0,"11"3"-2032"0,4-1-512 0,4 0 0 15,3 0 544-15,4 1 16 0,4-1 0 0,5 3 0 16,3 2 0-16,5 1 0 0,4 0 0 0,5 1 0 15,2-4-96-15,8 2-16 0,5 0 0 0,3-1 0 0,6 0-112 0,4 0-16 16,1-2-16-16,1 1 0 16,-2-1-160-16,0 2-16 0,-5-1-128 0,-14 2 192 15,1-1-1344-15,0 1-288 0,0 2-48 0,-3 0-8192 16,-5-2-1648-16</inkml:trace>
  <inkml:trace contextRef="#ctx0" brushRef="#br1" timeOffset="117582.39">13232 9800 26719 0,'0'0'2368'0,"0"0"-1888"16,0 0-480-16,0 0 0 0,0 0 544 0,-1 7 16 15,0 4 0-15,-1 2 0 0,-2 7-144 0,-2 2-32 16,1 2 0-16,-3 4 0 0,0 3 192 0,-3 4 16 16,1 4 16-16,-1 2 0 0,-3 3 16 0,-1 2 0 0,-2 3 0 0,1 2 0 15,-4-2-368-15,1 0-64 0,0-5 0 0,2-1-16 16,-1-4-176-16,0-2 160 0,1-4-160 0,2-3 160 0,1-2-160 15,2-4 0-15,0-4 0 0,2-2 0 16,2-4-336-16,0-2-160 16,1-3-16-16,2-4-16 0,-1-1-1968 0,6-4-400 0,-5-4-80 0</inkml:trace>
  <inkml:trace contextRef="#ctx0" brushRef="#br1" timeOffset="117760.64">12696 10368 23039 0,'0'0'2048'0,"5"-7"-1648"15,-2 0-400-15,5 1 0 0,1 1 1664 0,3 0 256 16,-1 1 64-16,3 0 0 0,3 2-1056 0,4-2-208 16,4 0-32-16,4 1-16 0,1 0-256 0,7-1-48 15,0 1-16-15,5-1 0 0,-1-2-128 0,0 2-32 16,1 1 0-16,-2-1 0 0,2 0-192 0,1 1 0 16,1-1 0-16,-4 1 0 15,2 0-1616-15,-3-2-368 0,-4 2-80 16</inkml:trace>
  <inkml:trace contextRef="#ctx0" brushRef="#br1" timeOffset="118259.34">15482 9787 19343 0,'1'-13'1728'0,"1"7"-1392"0,-1 1-336 0,0-2 0 0,2 0 128 0,-1 0-128 16,-2-1 128-16,-1 0-128 0,-3 2 160 0,0-1-32 15,-3-1-128-15,-1 2 192 0,-2 0 192 0,-2 2 48 16,-3 0 0-16,-2 1 0 0,-3 3 16 0,-8 3 0 16,-2 2 0-16,-6 4 0 0,-9 3 80 0,-2 3 32 15,-7 4 0-15,-2 5 0 0,-8 13 336 0,-3 2 80 16,-4 6 16-16,0 6 0 0,2-1-432 0,4 4-96 16,7-2-16-16,5-1 0 0,5-2 176 0,5-3 16 15,5-3 16-15,7-3 0 0,8-4 112 0,8-1 0 16,6-3 16-16,9-2 0 0,5-1-144 0,8-2-16 15,7-3-16-15,7-1 0 0,7-2-48 0,8 0-16 16,7 1 0-16,9-2 0 0,8-2-224 0,5-1-32 16,-2 0-16-16,4 0 0 0,2-4-128 0,0 0-16 15,1-5-128-15,-3-2 192 0,-1-2-192 0,-5 1 128 16,-1-2-128-16,1-1 0 0,-2 0 0 0,0 2 0 0,-1 1 0 0,-5 2 0 31,-2 0-2816-31,-6 3-576 0</inkml:trace>
  <inkml:trace contextRef="#ctx0" brushRef="#br1" timeOffset="125556.36">10089 13475 16991 0,'0'0'752'0,"0"0"144"0,0 0-704 0,0 0-192 0,4-9 0 0,5 1 0 16,1 0 1280-16,6-1 208 0,5 1 48 0,2 0 16 15,6-2-592-15,2 0-128 0,0-2-32 0,2 2 0 16,2 0-288-16,0 0-64 0,0 0-16 0,1 0 0 16,1 2-64-16,-1 1-16 0,2 3 0 0,-2 2 0 0,-6 0 48 15,-1 1 16-15,-4 3 0 0,-3 3 0 0,-6 1-208 0,-9 4-32 16,-2-1-16-16,-8 2 0 0,-6 1 32 15,-8 2 0-15,-5 2 0 0,-5 0 0 0,-5 5-64 0,-2-1 0 16,1-1 0-16,-1-2 0 0,2 1 768 0,1-3 160 16,5 2 32-16,4-3 0 15,0-1-1504-15,5-1-288 0,5-3-64 0,3 2-16 0,4-1 784 0,2 0 0 16,3-10 0-16,7 10 0 0,1-3 0 0,3 0 128 16,1 0-128-16,3-2 0 0,1 1 0 0,0-1 0 15,4 1 128-15,2 0-128 0,0 2 0 0,0 1 0 16,0 0 0-16,0 2 0 0,-1 3 0 0,-1 1 0 15,-3 3 0-15,-2-1 0 0,-3 1 192 0,-6 1-64 0,-1 1-128 16,-4-1 192-16,-2 2 48 0,-4-2 0 16,-4-1 0-16,-2-1 0 0,-3 1 288 0,-2-3 64 15,-2-1 16-15,-4 1 0 0,0-2 48 0,-1 1 16 16,-1-2 0-16,-4 0 0 0,3 1-288 0,-1-1-48 0,-4 1-16 0,0-3 0 16,3-1-128-16,0-3-48 15,2 0 0-15,1-3 0 0,4-1-144 0,3-2 0 16,2-2 0-16,1 0 0 15,3-2-1648-15,3 2-256 0,-1-2-48 0,9 4-16 16,0 0-1232-16,0 0-240 0</inkml:trace>
  <inkml:trace contextRef="#ctx0" brushRef="#br1" timeOffset="125830.03">9786 14407 14735 0,'-20'6'640'0,"8"-2"160"0,-1-1-640 0,3 0-160 0,0 2 0 0,10-5 0 0,0 0 2112 0,0 0 384 16,0 0 64-16,0 0 32 0,10 0-992 0,4-2-192 15,4-3-32-15,6 0-16 0,4-3-432 0,5 0-96 16,5-2 0-16,3 2-16 0,3-1 48 0,9-1 16 16,4-2 0-16,4 0 0 0,2 1-96 0,0-1-16 15,-3-2 0-15,1 4 0 0,-1-2-128 0,3 2-16 16,2 2-16-16,-3 0 0 0,-4-1-224 0,-7 3-32 15,-6 1-16-15,-6 3 0 0,-6-1-336 0,-5 2 0 16,-5 1 0-16,-4 2 0 16,-5 0-1296-16,-2 1-176 0,-3 1-48 0,-9-4 0 15,5 9-1488-15,-3 0-288 0</inkml:trace>
  <inkml:trace contextRef="#ctx0" brushRef="#br1" timeOffset="126549.77">10081 15045 21935 0,'0'0'960'0,"0"0"224"0,0 0-944 0,0 0-240 15,0 0 0-15,-5-5 0 0,3-2 1104 0,4 0 176 16,6-1 48-16,3 0 0 0,3-4-304 0,4-1-48 16,5 0-16-16,4 0 0 0,1 1-192 0,3 0-64 15,-1 1 0-15,-1 1 0 0,0 3-48 0,1 2-16 16,-1 3 0-16,1 2 0 0,-3 3-320 0,-2 4-80 0,0 1-16 0,-4 3 0 15,-2 1-96-15,-4 4-128 0,-3 0 176 16,-2 3-176-16,-8 2 176 0,-2 2-176 16,-3 0 160-16,-7 1-160 0,-3 3 192 0,-4-1-48 0,-1 1-16 0,-2-1 0 15,-3 1-128-15,0 0 192 0,-4-3-192 0,1 0 192 16,-2 2-192-16,2-1 192 0,0 0-192 0,6-7 192 16,-2 0 48-16,0 2 16 0,0-2 0 0,2-1 0 15,2 0-128-15,5-3 0 0,2 1-128 0,5-4 192 0,3-2 96 0,7 0 16 16,3-2 0-16,3-1 0 0,6-3 160 0,5-2 48 15,-1-2 0-15,7 0 0 0,-1-4-256 0,5 1-64 16,4-1 0-16,2 2 0 0,3 0 96 0,3-1 16 16,3 0 0-16,2 1 0 0,-3-2-160 0,-2 1-16 15,-3-2-128-15,12-2 192 0,-8 1-400 0,-16 0-96 16,-3 0-16-16,7-8-12544 16,-6 0-2496-16</inkml:trace>
  <inkml:trace contextRef="#ctx0" brushRef="#br1" timeOffset="132439.78">12147 13590 6447 0,'0'0'272'0,"7"-7"80"0,0-2-352 16,-3 1 0-16,2-1 0 0,-2 3 0 0,-1 1 1888 0,1-2 304 16,1-2 64-16,0 1 16 0,-1 1-352 0,1-1-64 15,1 1 0-15,-2 3-16 0,-4 4-288 0,0 0-48 16,0 0-16-16,0 0 0 0,0 0-656 0,-3 10-144 15,-2 3-32-15,-2 4 0 0,1 4-128 0,-3 4-16 16,-2 2-16-16,0 4 0 0,-2 4 64 0,-3 4 16 16,1 2 0-16,-2 3 0 0,1 3-64 0,2 1-16 15,-1 2 0-15,4 0 0 0,2-1-272 0,3-2-48 16,3-3-16-16,1-2 0 0,2-5 16 0,4-2 0 16,0-2 0-16,4-1 0 0,1-5 128 0,2-4 16 15,1-2 16-15,2-3 0 0,1-4-144 0,0-4-48 0,0-1 0 0,1-1 0 16,-1-5-144-16,0 0 0 0,0-3-160 0,1-3 160 31,-6 0-1840-31,-10 3-272 0,7-8-48 0,-7-1-12224 0</inkml:trace>
  <inkml:trace contextRef="#ctx0" brushRef="#br1" timeOffset="132620.95">11686 14115 29135 0,'2'-7'1280'0,"0"3"288"0,4-1-1248 0,-2-1-320 0,4-1 0 0,3 2 0 0,2 1 832 0,5-1 128 16,3 0 0-16,4-1 16 0,5 0-32 0,5 1-16 16,4 0 0-16,5-2 0 0,3-1-400 0,0-1-80 15,1 0 0-15,0 1-16 0,-3-1-288 0,-1 4-144 16,-4-1 160-16,15 1-160 16,-8-2-256-16,-8 4-128 0,-5 1-48 0,-15 1-10512 15,1 0-2112-15</inkml:trace>
  <inkml:trace contextRef="#ctx0" brushRef="#br1" timeOffset="133117.07">13889 13564 6447 0,'0'0'576'0,"-2"-5"-576"15,0-2 0-15,1 1 0 0,-2-1 3968 0,2 1 672 16,1 6 144-16,0 0 16 0,0 0-2656 0,0 0-544 16,-6 5-96-16,-2 3-32 0,0 3-784 0,1 4-176 15,-1 4-16-15,-1 6-16 0,0 2-16 0,1 3 0 16,-2 1 0-16,2 3 0 0,-4 3 48 0,2 3 0 15,1 2 0-15,-1 0 0 0,1-2-256 0,3 0-64 16,0-2 0-16,0-2 0 0,1-6-192 0,2 0 128 16,-1-2-128-16,0-2 0 0,2-3 128 0,-1-1-128 15,1-4 0-15,-2-2 0 16,2-3-400-16,0 1-176 0,-1-7-48 0,-2 1-9456 0,0-4-1888 0</inkml:trace>
  <inkml:trace contextRef="#ctx0" brushRef="#br1" timeOffset="133318.28">13330 13979 24879 0,'-1'-12'1088'0,"3"6"256"0,3 0-1088 0,-1-1-256 0,4 1 0 0,3-1 0 16,3 1 1552-16,5 1 256 0,4-1 48 0,3 0 16 16,5-2-704-16,4 0-144 0,3 0-16 0,6-2-16 15,4-1-336-15,4 1-64 0,3 2-16 0,2-1 0 16,0-1-320-16,-1 2-80 0,1-1-16 0,-5 3 0 15,0 3-160-15,-1 1-256 0,-2 1 64 0,0 1-10912 16,-4-4-2192-16</inkml:trace>
  <inkml:trace contextRef="#ctx0" brushRef="#br1" timeOffset="133867.82">16208 13167 11967 0,'0'0'1072'0,"-4"-3"-864"0,-2-4-208 0,-3 4 0 16,3 0 944-16,-4 0 144 0,0 1 16 0,-1 1 16 15,-5 1-176-15,1 1-48 0,-6 1 0 0,-2 3 0 16,-2-1-64-16,-4 4-32 0,-2 0 0 0,-3 5 0 0,-3 4 64 0,-4 2 16 16,0 2 0-16,0 3 0 0,-1 5-304 0,1 5-64 15,0 6-16-15,5 2 0 0,2 2-176 0,8 3-16 16,4 2-16-16,6-3 0 0,7-4 272 0,5-1 48 16,6-3 16-16,6 0 0 0,5-2 336 0,6-2 80 15,6-3 16-15,4-1 0 0,5-5-288 0,5-2-48 16,7-3-16-16,4-4 0 0,5-1-112 0,5-2-16 15,2 0-16-15,4-1 0 0,4-5-240 0,-2-1-64 16,0 1 0-16,-1-2 0 0,-1 0-128 0,-1-1-128 16,-2-2 192-16,-5 1-192 15,-3-1-576-15,-7 1-208 0,-1 3-48 0,-8 0-16096 0</inkml:trace>
  <inkml:trace contextRef="#ctx0" brushRef="#br1" timeOffset="136347.48">4745 14522 12319 0,'6'-8'544'0,"-6"8"112"0,4-6-528 0,-1-1-128 0,0 0 0 0,2-1 0 16,-3 0 1072-16,1 2 176 0,0-1 32 0,1 2 16 15,-1-1-128-15,-2 1-16 0,1 0-16 0,-2 5 0 16,0 0-240-16,0 0-64 0,0 0 0 0,0 0 0 16,0 0-208-16,0 0-48 0,0 0-16 0,-1 5 0 15,-1 5-272-15,1 1-48 0,-5 4-16 0,2 5 0 16,0 0 112-16,-2 4 32 16,0 4 0-16,-2 12 0 0,1 1-64 0,3 0-16 0,-2 1 0 15,4-1 0-15,2-4-144 0,6-5-16 0,0-4-128 0,5-6 192 16,4-4 0-16,0-3 0 0,1-4 0 0,5-2 0 15,0-7 160-15,1-2 32 0,2-2 0 0,2-3 0 16,0 0-64-16,1-4-16 0,0-2 0 0,2-2 0 16,0-3-144-16,1 0-32 0,-1-2 0 0,-3-1 0 15,2-1-128-15,-3-1 192 0,-1 0-192 0,-2 0 192 16,-3-1-192-16,-3 0 128 0,0 2-128 0,-3-2 128 0,-2-1-128 16,-2 0 0-16,-2 3 0 0,0 0 0 15,1 2 0-15,-3 1 0 0,2 3 128 0,-2 2-128 0,0 2 0 0,-1 2 0 16,2 3 0-16,-3 1 0 0,-3 4 0 15,0 0-192-15,4 6 32 0,2 0 16 0,-3 5 144 0,1 4-192 16,1 1 192-16,0 5-192 0,-1 4 192 0,-2 5 0 16,0 4 0-16,-1 5 0 0,-1 4 0 0,-2 5 0 15,-1 6 0-15,-2 4 176 0,-5 4-32 0,-1 3 0 16,0 4 0-16,-2 0 0 0,-3-3 160 0,-3 1 16 16,0-1 16-16,-2-1 0 0,-3-5 48 0,0 0 0 15,0-2 0-15,1-1 0 0,-3-2-80 0,5-3-16 16,-2-2 0-16,1-2 0 0,0-3-144 0,1-1-16 15,2-1-128-15,1-4 192 0,-1-6-32 0,2-2-16 0,0-3 0 16,0-4 0-16,-1-4 48 0,0-3 0 16,2-5 0-16,-1-6 0 0,2-3 80 0,0-7 32 0,0-7 0 0,1-6 0 15,1-4-32-15,1-3 0 16,0-3 0-16,1-1 0 0,0-4-272 0,4-1 0 16,0 0 0-16,4 1 0 0,1 1 0 0,3 2 0 15,3 2-144-15,5 0 144 0,4 1-176 0,4 1 176 0,-1 2-208 0,6 0 80 16,3-1 128-16,2 4-192 15,2 0 192-15,4 1-192 0,1 3 192 0,1 3 0 0,4 2 0 16,2 4-128-16,0 2 128 0,-2 3 0 0,-1 2 0 0,-5 5 0 16,-1 1 0-16,-2 5-160 0,-2 5 160 0,6 6 0 15,-5-2-1488 1,-6 2-192-16,-2 2-48 0,-9-9-9024 0,1-1-1792 0</inkml:trace>
  <inkml:trace contextRef="#ctx0" brushRef="#br1" timeOffset="137626.24">10225 12600 2751 0,'0'0'256'0,"0"0"-256"15,0 0 0-15,4-7 0 0,2 0 2112 0,-6 7 368 16,0 0 80-16,0 0 0 0,0 0-1184 0,0 0-240 0,0 0-48 0,0 0-16 16,0 0-48-16,0 0 0 15,0 0 0-15,0 0 0 0,-8 6-160 0,-2 2-32 0,0 0-16 0,0 4 0 16,-1 3-112-16,-3 1-32 16,-2-1 0-16,-3 7 0 0,-1 5-96 0,-4 6-32 0,-1 2 0 0,-2 5 0 15,0 3-160-15,-2 5-48 0,-1 5 0 16,0 5 0-16,-4 3-80 0,-1 3-32 0,0 3 0 0,0 0 0 15,1 0-96-15,0 0 0 0,1-1-128 0,1 1 192 16,1 2-32-16,3 2-16 0,2 0 0 0,4-1 0 16,2-2 208-16,3 1 32 0,0-1 16 0,4-1 0 15,2-1-144-15,-1 0-16 0,1 3-16 0,2-3 0 16,-2-2-96-16,2 1-128 0,2-2 176 0,0 0-176 0,2-1 192 16,1 2-64-16,3-3 0 0,3 3-128 0,2-2 0 15,3-1 0-15,1-2 0 0,3-1 0 0,3-1 0 16,2-4 0-16,3-1 0 0,0 0 0 0,4-2 0 0,1 2-224 15,2-6 16-15,6-4 0 16,3-2-464-16,5-1-96 0,5 1 0 0,0-4-16 16,0-1 64-16,2-5 16 0,2 1 0 0,2-2 0 15,4-3-64-15,5 0-16 0,8 1 0 0</inkml:trace>
  <inkml:trace contextRef="#ctx0" brushRef="#br1" timeOffset="138503.45">16746 12459 18431 0,'0'0'1632'16,"0"0"-1312"-16,10 0-320 0,-1 0 0 0,3 0 0 0,0 2 128 0,1 2-128 0,-1 2 0 16,2-1 624-16,5 7 48 0,1 3 16 0,3 2 0 15,3 4-208-15,4 6-32 0,2 3-16 0,3 6 0 16,3 1-176-16,-2 3-48 0,-1 3 0 0,1 4 0 15,0 5 32-15,-2 3 0 0,-1 3 0 0,-1 1 0 16,-2 2 224-16,1 4 48 0,-1 3 16 0,-4-1 0 0,-2-1-96 0,-4 1-32 16,-1 0 0-16,-1 2 0 0,-1 3-144 0,0-1-48 15,-1 0 0-15,-3-2 0 0,-2 2-16 16,-1 0-16-16,-1-2 0 0,-1-2 0 0,-6-2-16 0,-2-2 0 16,-2 0 0-16,-5-4 0 0,-2-1 352 0,-3-1 64 15,-3-4 0-15,-5 4 16 0,-5-2 112 0,-4-2 0 16,-3 0 16-16,-1-5 0 0,-1 0-224 0,0-1-48 15,-2 2-16-15,-2-4 0 0,0-2-208 0,0-3-32 16,3-1-16-16,-1-5 0 0,-1-3-176 0,1-3 160 16,0 0-160-16,5-6 160 0,6-6-160 0,2-4 0 15,3-5 0-15,4-7 0 16,1-8-2432-16,4-6-512 0,-2-21-96 0,5-4-32 0</inkml:trace>
  <inkml:trace contextRef="#ctx0" brushRef="#br1" timeOffset="139946.97">17646 11924 10127 0,'0'0'896'0,"0"0"-704"16,0 0-192-16,0 0 0 0,0 0 1408 0,-8-1 240 15,8 1 48-15,0 0 16 0,0 0-176 0,-7-3-48 16,7 3 0-16,0 0 0 0,0 0-272 0,-1-8-64 16,1-1-16-16,0 9 0 0,7-6-368 0,3-2-64 15,5-1 0-15,3 0-16 0,2 1-160 0,2-1-16 0,3 0-16 0,5 0 0 16,0 1-64-16,2 0-16 15,2 1 0-15,-1 2 0 0,-1 0-80 0,-3 2-16 16,-2 1 0-16,-4 2 0 0,-4 3-128 0,-1 1-16 16,-7 2-16-16,-2 3 0 0,-4 1-160 0,-3 1 0 15,-4 1 0-15,-3 3 128 0,-4 2 16 0,-1-1 0 0,-6 2 0 16,1-2 0-16,-5 3 16 0,0-3 0 0,0 0 0 16,1-2 0-16,0-2-32 0,4-2-128 0,0-1 192 0,6-3-64 15,1 2-128-15,8-8 0 0,0 0 0 0,6 7 128 16,1-2-128-16,5 0 192 0,4-1-192 0,1-1 192 15,2 1-64-15,2-1-128 0,-1 0 192 0,0 3-64 16,2 0-128-16,-3 2 128 0,0 2-128 0,-3 1 128 16,0 0-128-16,-5 0 128 0,-2-1-128 0,-5 2 128 15,-3-1 80-15,-2 2 16 0,-5 3 0 0,-1-1 0 16,-2-1 112-16,-2 1 32 0,-3-1 0 0,-3-2 0 0,-2 1-16 0,0 0 0 16,-3 2 0-16,-3-3 0 0,1 0-160 0,-3-2-48 15,-1 0 0-15,1-2 0 0,-1-6-144 0,3 1 128 16,3-2-128-16,3-1 128 0,3 0-304 0,3-4-64 15,3-1-16-15,1 0 0 16,3 0-1760-16,6-4-352 0,1-2-80 0,5 0-7744 16,3-3-1552-16</inkml:trace>
  <inkml:trace contextRef="#ctx0" brushRef="#br1" timeOffset="140228.17">18862 11550 24815 0,'0'0'1088'0,"0"0"256"0,0 0-1088 0,0 0-256 0,0 0 0 16,-6 7 0-16,-3 3 1088 0,-2 2 176 0,-6 2 16 0,-1 5 16 15,-2 5-144-15,-14 12-16 0,1 2-16 0,1 1 0 16,-1 4-176-16,1 2-48 0,-1 3 0 0,0 2 0 15,1 2-320-15,-3 3-64 0,0 2 0 0,1-1-16 16,2-1-304-16,1-2-48 0,1-4-16 0,5-1 0 16,3-3-128-16,3-4 0 0,3-1 0 0,1-5 0 15,4-4-400-15,5-4-64 0,-2-4-16 16,5-5 0-16,1 0-1792 0,3-5-352 0,3-3-80 16</inkml:trace>
  <inkml:trace contextRef="#ctx0" brushRef="#br1" timeOffset="140645.21">18866 12317 13823 0,'0'0'608'0,"1"-5"128"15,-1 5-592-15,6-6-144 0,0-2 0 0,1 0 0 0,1 2 3120 0,2-1 592 16,-1 1 112-16,1 0 16 0,2-2-2176 0,-1 2-448 16,0-1-96-16,1 2-16 0,1-1-288 0,-3 2-64 0,-1 2-16 0,-1 1 0 15,-2 3-368-15,-6-2-80 0,3 7-16 0,-3 4 0 16,-2 3-96-16,-1 3-32 16,-6 3 0-16,-2 1 0 0,-4 2 144 0,-3 2 32 15,-3 4 0-15,-1 0 0 0,-2-5-16 0,0-1 0 0,1 0 0 16,2-2 0-16,1-1 112 0,4-3 32 0,1-1 0 0,6-2 0 15,3-2-16-15,4-3 0 0,4 1 0 0,6-4 0 16,3-1-48-16,4-2-16 0,4-1 0 0,3-2 0 16,3-2-48-16,1-1-16 0,4-1 0 0,1 0 0 15,1 1-96-15,1-1-16 0,2-2 0 0,3 0 0 16,3 1-64-16,2-1-128 0,-3-2 176 0,-1 2-176 0,-1 2 128 16,-4 1-128-16,-2 2 0 0,-5 0 0 15,-3 0-896-15,-2 1-256 0,-3 0-32 0,-2 1-17504 16</inkml:trace>
  <inkml:trace contextRef="#ctx0" brushRef="#br1" timeOffset="144496.7">6050 14389 10127 0,'0'0'896'0,"-7"-1"-704"0,-2 0-192 0,0 1 0 16,1 0 1104-16,1 2 192 0,1 2 48 0,6-4 0 15,-6 5-640-15,6-5-112 0,0 0-16 0,-5 7-16 16,5-7-64-16,0 0-16 0,0 0 0 0,0 0 0 16,6 8 224-16,-2-3 32 0,2-2 16 0,2-1 0 15,1 1 112-15,3-1 32 0,3-2 0 0,1 0 0 16,2 0-64-16,17-4-16 0,-3 1 0 0,-2-1 0 16,-2-3-320-16,2 2-64 0,0-1-16 0,-1 1 0 0,1-2 32 15,0 2 16-15,0-1 0 0,3 1 0 0,3-2 16 16,2 1 0-16,-2 0 0 0,2-1 0 0,0 1-160 15,-4 0-16-15,-2 4-16 0,0-1 0 0,0-3-128 0,-3 2-32 16,-2-1 0-16,1 0 0 0,-3-1-128 0,0 2 0 16,1 1 0-16,-3-1 0 0,1 2-128 0,-3 1-128 15,-2-1 0-15,-2 2-16 16,0 0-1888-16,-4 2-368 0,-3-1-80 0</inkml:trace>
  <inkml:trace contextRef="#ctx0" brushRef="#br1" timeOffset="144943.93">6160 14754 8287 0,'-7'-4'736'0,"7"4"-592"0,0 0-144 0,-7-2 0 0,7 2 1040 0,-8-1 176 0,2 0 48 0,6 1 0 0,0 0-688 16,-7 2-128-16,7-2-16 0,-9 2-16 0,9-2 16 0,0 0 0 15,-6 2 0-15,6-2 0 0,0 0 608 0,0 0 128 16,0 0 32-16,0 0 0 0,0 0-112 0,0 0-32 15,0 0 0-15,0 0 0 0,0 0-288 0,0 0-48 16,8 5-16-16,1-2 0 0,5-2-288 0,-3 1-64 16,2 0-16-16,0 1 0 0,-1-6 48 0,2 2 0 15,-1 0 0-15,2-1 0 0,3 0 32 0,-1-1 16 16,3-1 0-16,2-1 0 0,1-1-32 0,2 2 0 16,0-3 0-16,2 3 0 0,3-1-96 0,1 1-32 15,0 1 0-15,2-1 0 0,-1 0-112 0,-2 1-32 16,-4-1 0-16,-4 1 0 0,0 1-128 0,-4 0 0 0,-1 1 0 15,-3 1-176-15,-2-3 176 0,0 3 0 0,0 3 0 16,-2-1 0 0,-10-2-384-16,9 1-64 0,-9-1 0 0,0 0-13920 0</inkml:trace>
  <inkml:trace contextRef="#ctx0" brushRef="#br1" timeOffset="154205.65">18680 12228 8287 0,'0'0'368'0,"-5"1"80"0,0-1-448 0,1 0 0 15,0 0 0-15,4 0 0 0,-3 0 1984 0,3 0 304 16,-5 0 64-16,5 0 16 0,0 0-960 0,0 0-176 16,0 0-32-16,-3 0-16 0,3 0-160 0,0 0-16 15,-4 3-16-15,4-3 0 0,-4 2-176 0,-1 1-48 16,5-3 0-16,0 0 0 0,-5 2 0 0,5-2 0 0,0 0 0 0,0 0 0 16,0 0-16-16,0 0-16 15,0 0 0-15,0 0 0 0,0 0-64 0,0 0-16 16,0 0 0-16,0 0 0 0,0 0-128 0,9-2-16 15,-2 0-16-15,2-1 0 0,-3-1-96 0,3-1-16 0,-1 1 0 0,2-2 0 16,0 2-96-16,1-1-32 0,0-2 0 0,2 1 0 16,2 1-96-16,1-1-32 0,0 1 0 15,-2 1 0-15,-2-1-128 0,3 2 0 0,-1 0 144 0,0 0-144 16,0 1 0-16,-1 2 0 0,0 1 0 0,0 0 128 16,-3 0-128-16,1 2 0 0,0 0 0 0,-1 0 0 15,-1 3 0-15,-2-1 0 0,1 0 0 0,0 2 0 16,-2 0 0-16,1 1 0 0,-1 0 0 0,-2 0 0 15,1 0 0-15,2 2 0 0,-4 0 0 0,1 3 0 0,-1-3 0 16,-1 1 0-16,0 1 0 0,-2 1 128 0,-2 0-128 16,1 2 0-16,-2-2 0 0,-2 0 0 0,2 0 128 15,-4 1-128-15,1 1 128 0,-2-1-128 0,-2-2 160 0,0 0-32 16,0 0-128-16,-1 0 192 0,-1-2-48 0,-1 2-16 16,0-1 0-16,-1 0 0 0,-1-1-128 0,1 1 192 15,1 0-192-15,-1 0 192 0,-2 0-192 0,1-1 0 16,0-1 0-16,2-1 0 0,2-1 0 0,4 1 0 15,-2-1 128-15,3-2-128 0,1 0 0 0,5-5 0 16,0 0 0-16,0 0 0 0,0 0 0 0,0 0 0 16,0 0 0-16,0 0 0 0,6 4 0 0,3-1 0 15,1-2 144-15,1 2-144 0,2-3 144 0,-1-3-144 16,4 3 192-16,-2-1-192 0,1 0 128 0,0 1-128 16,1-1 0-16,1 1 0 0,-2 0 0 0,2 0 0 15,2-1 0-15,-1 1 0 0,2 0 176 0,0 1-176 16,-1-2 160-16,0-1-160 0,1 0 160 0,2-1-160 15,-2-1 160-15,3 2-160 0,-2-1 160 0,2 0-160 0,0 1 160 16,-1 0-160-16,-1 0 128 0,-1 0-128 16,-4-2 0-16,2 2 0 0,-2 0 0 0,0 0 128 0,-1-1-128 0,-1 2 0 15,0-3 0-15,0 2 0 16,-1 2 0-16,-1 0 0 0,1 0 0 0,1 1 0 0,-1-1 0 16,0 0 0-16,0 0 0 0,-2 1 0 0,0 1 0 0,0 0 0 15,-2-1 0-15,0 2 0 0,-2-2 0 16,1 1 0-16,-1 0 0 0,-1 0 0 0,1-1 0 0,1 1 0 15,-8-2 0-15,5 2 0 0,-5-2 0 0,0 0 0 16,7 1 0-16,-7-1 0 0,0 0 0 0,0 0 0 16,6 2 128-16,-6-2-128 0,0 0 0 0,0 0 0 15,0 0 0-15,0 0 128 0,0 0-128 0,0 0 0 0,0 0 0 0,0 0 0 16,0 0 0-16,0 0 0 16,0 0 128-16,0 0-128 0,0 0 0 0,0 0 144 0,0 0-144 0,-4 1 0 15,-4 0 0-15,3-1 0 0,-3 0 0 0,0 1 0 16,-3-1 0-16,1 1 0 0,1-1 0 0,-5 2 0 15,1-1 0-15,-1 0 0 0,-2 0 0 0,0 0 0 16,-3 0 0-16,1-1 0 0,-6 0 0 0,2 0 0 16,-4 2 0-16,-1-1 0 0,-3 0 0 0,-1 1 0 15,0-1 0-15,0 0 0 0,2 0 0 0,1 1 0 16,1-1 0-16,0 1 0 0,3-1 0 0,0 2 0 16,3-2 0-16,1 0 0 0,2 0-128 0,1-1 128 15,3 0 0-15,1 1 0 0,2-1 0 0,-2 1 0 16,4-1 0-16,1 1 0 0,1-1 0 0,2 1 0 15,1 0-144-15,4-1 144 0,-6 3 0 0,6-3 0 16,0 0 0-16,0 0 0 0,0 0 0 0,0 0-128 16,0 0 128-16,0 0 0 0,0 0 0 0,0 0 0 0,0 0 0 0,0 0 0 15,0 0 0-15,0 0 0 16,0 0 0-16,0 0 0 0,0 0 0 0,0 0 0 16,6 1 0-16,-6-1 0 0,7 0 0 0,2-1 0 0,-3-2 0 15,3 0 144-15,0-1-144 0,0-2 0 0,0 2 0 0,1-3 0 16,1 0 0-16,0-2 0 0,0-1 0 0,0-1 192 15,1-2-192-15,-2 1 0 0,1-3 0 0,0 3 0 16,2-1 0-16,-2 0 0 0,1 1 0 16,-1-3 0-16,1 2 0 0,-2 0 0 0,1 0 0 0,0 0 0 15,-2-2 0-15,-1 2 0 0,0 0 0 0,0 1 0 0,-2-1 0 16,1-1 0-16,-5 1 0 0,0 1 0 16,1 1 0-16,-2-1 0 0,-2 0 0 0,0 1 0 0,-3 0 0 0,3 1 0 15,-4 0 128-15,0 1-128 0,0-1 0 16,-1 0 0-16,0 3 0 0,-2-1 0 0,0 4 0 15,1-1 0-15,-2 2 0 0,0 0 0 0,0 3 0 0,-2-1 0 16,1-1-144-16,0 2 144 0,-1 0 0 0,-1 3 0 16,0 0 128-16,0 1-128 0,-2 0 0 0,1 0-128 15,-1 0-16-15,1 2 0 0,0-1 144 0,1 0 0 16,-1-1 0-16,-1 1-128 0,2 0 128 0,0 1 0 16,2-2 0-16,-1 0 0 0,1 1 0 0,2-1 0 15,-2 0 0-15,2-1-128 0,-2-1 128 0,2 1 0 16,1 1 0-16,-1-1 0 0,0 0 0 0,3-2 0 15,-3 3 0-15,2-1-128 0,0-1 128 0,1 0 0 16,0 2 0-16,5-4 0 0,-6 2 0 0,0 0 0 0,6-2 0 0,0 0 0 16,-3 1 0-16,3-1 0 15,0 0 0-15,0 0 0 0,0 0 0 0,0 0 0 0,0 0 0 0,0 0 0 16,0 0 0-16,0 0 0 16,0-5 0-16,0 5 0 0,2-5 0 0,3 1 0 0,3-1 0 0,-1 1 0 15,2 0 0-15,-2-1 0 0,3 2 0 16,2 0 0-16,-2-2 0 0,2 1 0 0,1 1 0 0,2-1-128 15,0 0 128-15,2-1 0 0,-2 2 0 0,2 0 0 16,-1 0 0-16,1 0 0 0,-1 1 0 0,1 1 0 16,-1 0 0-16,-1 1 0 0,0 1 0 0,-2 1-128 15,-2 2 128-15,0-1 0 0,-1 1 0 0,0 1 0 16,-5 0 0-16,3 2 0 0,-4-1 0 0,1 2 0 0,-2 2 0 16,0 0 0-16,-2 1 0 0,-1 0-128 0,-1 0 128 15,-1 1 0-15,-1 0 0 0,0-1 0 0,-2 0 0 0,0 1 0 16,-1 0 0-16,1 0 0 0,-3 4 0 0,1-3 0 15,-4 0 0-15,0-1 0 0,1 0 0 0,-2-1 0 16,1 3 0-16,-1-1 0 0,1-1 0 0,-3 1 0 16,1 0 0-16,0-1 0 0,-1 0 0 0,1 1 0 15,2-2 0-15,-1 0 0 0,1 0 0 0,2-2 0 16,-2 0 0-16,2-2 0 0,2 1 0 0,0-1 0 16,2-1 0-16,0-2 0 0,5-4 0 0,0 0 0 15,0 0 0-15,0 0 128 0,0 0-128 0,0 0 0 16,0 0 0-16,0 0 0 0,0 0 0 0,7-2 0 15,2 0 0-15,-2 0 0 0,2 0 0 0,1 1 0 16,2 0 0-16,1-1 0 0,1 0 0 0,1-1 0 16,3 3 0-16,0-2 0 0,3 1 0 0,-1 0 0 0,1 1 0 0,1 0 0 15,-1 0 0-15,1 0 0 0,0-1 0 16,1 1-128-16,2 1 128 0,2 0 0 0,-4-1 0 0,1 0 0 16,-2-1 0-16,0 0 0 0,-2 0 0 0,-1-1 0 15,0 0 0-15,1-1 0 0,-4 1 0 0,0 0 0 16,0 0 0-16,1 0 0 0,-2-2 0 0,1 1 0 15,-2 2 0-15,0 0 0 0,-4 0 0 0,1 0 0 16,0 0 0-16,-1-1 0 0,-1 1 0 0,1 1 0 16,-10 0 0-16,5 0 0 0,-5 0 0 0,0 0 0 15,0 0 0-15,0 0 0 0,0 0 0 0,0 0 0 16,0 0 192-16,0 0-48 0,0 0 0 0,0 0 0 0,0 0-144 16,0 0-176-16,-5 3 48 0,-2-1 0 0,2-1 128 0,-2 0 0 15,-2 0 0-15,0-1 0 0,1 2 0 0,-2-1 176 16,-1 0-48-16,0 2 0 0,-4-1-128 0,0 0-192 15,0-1 32-15,-1 1 16 0,-4-1 144 0,1 3 0 16,-2-1 0-16,-1 0 0 0,-4 1 0 0,1-2-160 16,-1 2 160-16,0 0 0 0,1-1-208 0,2 0 64 15,-1-2 16-15,3 3 0 0,-1 0-16 0,2-1 0 16,0-1 0-16,3 1 0 0,-1-1 144 0,3 0-208 16,-1 0 80-16,3 0 128 0,-1 0-192 0,2 0 192 0,1 0-160 15,1-1 160-15,-2-1-144 0,1 0 144 16,0 2-128-16,0-2 128 0,0 2-176 0,1 1 176 0,1-1-208 15,-2 0 80-15,2 0 128 0,2 0-128 16,-1-2 128-16,0 3-128 0,4-3 128 0,4 0 0 16,0 0-144-16,0 0 144 0,0 0 0 0,0 0-144 0,0 0 144 0,0 0 0 15,0 0 0-15,0 0 0 16,5-5 0-16,6 1 0 0,-3-1 0 0,3 0-128 16,1-2 128-16,2 0 0 0,-2-2 0 0,3 0 0 0,-2 0 0 15,1 0 0-15,1-2 0 0,0 2 0 0,1-2 0 16,1-2 0-16,-2-2 0 0,1 0 0 0,-2 0 0 0,-1 2 0 15,0-2 0-15,2 0 0 0,-2 2 0 0,-2-1 144 16,1-4-144-16,-1 2 0 0,-2 3 0 0,-1-2 128 16,-2 1-128-16,1 0 0 0,-4-3 0 0,1 3 0 15,0 2 0-15,0 1 0 0,-3-3 128 0,-1 0-128 16,-1 3 0-16,1 0 0 0,-4 1 0 0,-1 1 0 16,0 1 128-16,-1-2-128 0,0 2 0 0,-1 2 128 0,-3-3-128 0,1 3 0 15,0 0 0-15,-1 2 0 0,0 1 0 16,-1 1 0-16,-2 1 0 0,-1 1 0 0,0 1 0 0,0 0 0 15,-1 1 0-15,1 0 0 0,0 1 0 0,2-1 0 16,-3 0 0-16,2 0 0 0,-1 0 0 0,1 1 0 16,0-2 0-16,0 2 0 0,1 0-128 0,-2 1 128 15,1-1 0-15,0 0 0 0,-1 2 0 0,1-1 0 16,0 0 0-16,1 1 0 0,-1-3 0 0,3 1 0 16,2 1 0-16,-2-1 0 0,4-2 0 0,-2 1 0 15,2-1 0-15,6-1 0 0,0 0 0 0,-5 1 0 16,5-1 0-16,0 0 0 0,0 0 0 0,0 0 0 15,0 0 0-15,0 0 0 0,0 0 0 0,0 0 0 16,0 0 0-16,0 0 0 0,3-4 0 0,-1 0 0 16,2-1 0-16,1 1 0 0,3-1 0 0,1 1 0 15,2 0 0-15,1 1 0 0,1-2 0 0,-2 1 0 16,2-1 0-16,3 1 0 0,-1-1 0 0,0 2 0 0,2 0 0 0,-1-1 0 16,2 1-128-16,-1 1 128 15,-2-1 0-15,0 2 0 0,1 1 0 0,-1 2 0 16,1 0 0-16,-3 1 0 0,-1-1 0 0,0 4 0 0,0-1 0 0,0 2 0 15,-3 0 0-15,1-1 0 0,-2 2 0 0,-1 0 0 16,0 0 0-16,-1 2 0 0,-3-1 0 0,-1 1 0 16,0 1 0-16,-2 0 0 0,-1-1 0 0,-1 1 0 15,-2 3 0-15,-1-1 0 0,-2 1 0 0,1 0 0 16,-3 0 0-16,0 1 0 0,0 0 0 0,-3-1 0 0,1 1 0 16,-1-1 0-16,0 1 0 0,-3 1 0 0,0-2 0 15,2 0 0-15,0 1 0 0,0-4 0 16,-2 0 0-16,2-3 128 0,1 2-128 0,-1-1 0 0,1 0 0 0,1-1 128 15,2-2-128-15,-1 1 0 0,4-3 0 0,-1 1 0 16,7-5 0-16,0 0 0 0,0 0 0 0,0 0 0 16,0 0 0-16,0 0 0 0,9-2 0 0,3 0 0 15,0-1 128-15,2 0-128 0,2-1 0 0,0 1 0 16,3 0 144-16,0-1-144 0,3 0 0 0,1 3 144 16,1-1-144-16,2 0 0 0,2-1 128 0,3 2-128 15,-1 0 0-15,2 0 0 0,1 0 144 0,-1 1-144 16,-1 0 0-16,-2 1 144 0,-4 1-144 0,-1 0 128 0,0 0-128 15,-5 0 128-15,-3 0-128 0,0-1 0 16,-2 2 144-16,-1 0-144 0,-5-2 0 0,1 1 0 0,-3-1 0 16,-6-1 0-1,0 0-288-15,0 0-128 0,0 0-32 0,0 0-11584 16,0 0-2304-16</inkml:trace>
  <inkml:trace contextRef="#ctx0" brushRef="#br1" timeOffset="170489.44">8186 13353 20271 0,'-2'-5'1792'0,"-2"-3"-1424"0,0-1-368 0,1 1 0 16,2 3 0-16,1 5 0 0,0 0 0 0,0 0 0 16,0 0 704-16,0 0 80 0,0 0 16 0,0 0 0 15,0 0-544-15,0 0-96 0,0 10-32 0,1 1 0 16,1 2 176-16,-1 3 16 0,0 3 16 0,0 2 0 16,0 2 112-16,1 2 32 0,0 3 0 0,-1-2 0 15,-1 3-80-15,0 3-16 0,0 3 0 0,0 2 0 16,-3-2 128-16,1 0 0 0,-1 1 16 0,-1 3 0 15,1 0 880-15,-2 0 160 0,0-3 32 0,1-2 16 16,2-1-1808-16,-4-1-384 16,2-1-64-16,-1-4 0 0,-1-1 640 0,1-4 176 0,1-4 16 0,2 0 0 0,-3-4-64 0,3-2-128 15,0-1 192-15,2-3-64 0,1 0-128 0,-1-8 0 16,0 0 0-16,0 0 0 16,0 0-1216-16,0 0-336 0,0 0-64 15,0 0-7600-15,0 0-1536 0</inkml:trace>
  <inkml:trace contextRef="#ctx0" brushRef="#br1" timeOffset="170912.51">7696 13796 13823 0,'-13'-2'608'0,"4"1"128"0,-1-4-592 0,2 0-144 0,1 0 0 0,1 2 0 16,6 3 2272-16,0 0 416 0,0 0 96 0,0 0 16 16,0 0-1840-16,0 0-352 0,13 4-80 0,-2-2-16 15,4-4 64-15,1 1 0 0,5 2 0 0,1-2 0 16,5-2 1072-16,4 1 208 0,7-1 64 0,3-1 0 31,3 0-1920-31,-2-2-336 0,-1-1-96 0,0 2-16 0,0 0 576 0,-1 2 128 0,1 0 0 0,-1 1 16 16,0 0-64-16,1 1-16 0,-3 1 0 0,0-1 0 0,-2-1-192 15,-3-1 0-15,-3-1 0 0,-5 2 0 0,-2 0-256 16,-1 1 48-16,0 1 16 0,-5 0 0 16,-2 1-2160-16,-2 1-416 15</inkml:trace>
  <inkml:trace contextRef="#ctx0" brushRef="#br1" timeOffset="171737.31">7619 14464 18431 0,'0'0'1632'0,"-7"-3"-1312"0,-2 1-320 0,2-2 0 15,0 2 128-15,7 2-128 0,-5-2 160 0,5 2-160 16,0 0 720-16,0 0 48 0,-8-1 16 0,8 1 0 16,0 0-160-16,0 0-48 0,0 0 0 0,0 0 0 0,0 0 0 0,0 0-16 15,10-4 0-15,2 1 0 0,2-2 128 0,3 0 16 16,4 1 16-16,3-2 0 0,-1 1 688 0,4-1 144 15,0 1 32-15,4-1 0 16,2 2-1584-16,2-2-512 16,1 1 0-16,3 1 0 0,-1-2 816 0,0 1 144 0,-2-2 48 0,1 0 0 0,0-1-160 0,0 2-16 15,-1-1-16-15,-1 1 0 0,0 0-144 0,-2 2-32 16,-4 1 0-16,-1 0 0 0,-2 1-128 0,-4 1 0 16,-2-1 0-16,-3 1 0 0,-4 0 0 0,-2 0 0 15,-11 1 128-15,10 0-128 0,-10 0 0 0,0 0 0 0,0 0 0 16,0 0 0-16,0 0 0 0,-11 1 0 0,-2 1 0 0,-5 0 0 15,-2 1 0-15,-6 1 0 0,-4-2 0 0,-2 1 0 16,-2 2 0-16,0 0 0 16,-2 0 0-16,0-1 0 0,1-1 0 0,0 1 0 0,0-1 0 0,-3-1 0 15,-2 1 0-15,-1 0 0 0,-1-1 0 0,4 0 0 16,3-2 0-16,2 2 0 0,2-1 0 0,4-1 0 16,4 1 0-16,2 0 0 0,2 1 0 0,4-1 0 15,6 0 0-15,9-1 0 0,0 0 0 0,0 0 0 16,0 0 0-16,0 0 0 0,14 0 128 0,5-1-128 15,2-2 0-15,5 0 0 0,3-1 0 0,4-1 0 16,6 0 0-16,4-3 0 0,3 0 0 0,-1 2 0 16,-1 0 0-16,2 0 0 0,-1 0 0 0,2 1 0 15,-3-1 0-15,2 2 0 0,-2 1 0 0,-2 0 0 16,-3 1 0-16,-6-1 128 0,-2 2-128 0,-8 0 0 0,-1 1 0 16,-5 0 128-16,-6 0-128 0,-3 0 0 0,-8 0 0 15,0 0 0-15,0 0 128 0,0 0-128 0,-5 6 0 0,-8-1 0 16,-3-2 0-16,-9 1 0 0,-7 0 0 0,-5 0 0 15,-7 2 0-15,-3 2 0 0,0-1 0 0,-5 3 128 16,0 0-128-16,-1 0 0 0,-4-2 0 0,2 1 0 16,1 0 128-16,5-1-128 0,6 1 240 0,5-1 16 15,3-1 0-15,3 0 0 0,3-1-256 0,5 1 0 16,6-2 0-16,1 1 0 16,4-2-848-16,1 2-272 0,4-1-48 0,3 2-14192 0</inkml:trace>
  <inkml:trace contextRef="#ctx0" brushRef="#br1" timeOffset="180510.52">6860 16737 14735 0,'-7'-9'1312'0,"7"9"-1056"16,-5-8-256-16,3 0 0 0,2 8 1312 0,-1-7 208 16,1 7 32-16,-1-8 16 0,1 8 0 0,0 0 0 15,0 0 0-15,0 0 0 0,0 0-480 0,0 0-112 16,0 0-16-16,-6 9 0 0,-1 3-288 0,3 4-64 0,1 2-16 0,2 5 0 16,0 6-256-16,-2 3-48 0,2 2-16 0,0 6 0 15,-1 6-144-15,-1 0-128 0,-2 0 144 0,-2-3-144 16,0-5 192-16,-2-4-64 0,1-2-128 0,0-4 192 15,0-5 144-15,0-4 32 0,4-4 0 0,1-4 0 16,-3-2 112-16,6-9 32 0,0 0 0 0,0 0 0 16,0 0 144-16,0 0 48 0,6-9 0 0,-1-3 0 15,6-2-432-15,0-2-80 0,3-1 0 0,2 0-16 16,1 2-176-16,3 3 0 0,-2 0 0 0,2 4 0 16,2 3 0-16,-4 3 0 0,1 2 0 0,-1 2 0 15,-2 3-160-15,-1 3 160 0,0 4 0 0,-5 1-144 16,-4 3 144-16,-2 2 0 0,-4 2 0 0,-5 1 0 15,-1 1 0-15,-5 1 0 0,-3-3 144 0,-2 0-144 0,-4-2 320 0,-1-3-32 16,-1 0-16-16,0-2 0 0,-3-2 48 16,2-2 16-16,-1-3 0 0,4-2 0 0,-1-4-112 0,2-3-32 15,0-1 0-15,3-4 0 0,1-2-64 0,1-2-128 16,3-2 176-16,4-1-176 0,1-2-160 0,4 1-144 16,2-1-16-16,3 0-16 15,3 0-2048-15,4 2-416 0,2-1-80 0,2 2-12704 0</inkml:trace>
  <inkml:trace contextRef="#ctx0" brushRef="#br1" timeOffset="180798.43">7266 17124 17503 0,'-13'11'768'0,"5"-3"176"0,-1 3-752 0,0 4-192 0,2 1 0 15,-1 2 0-15,1 0 2608 0,2-1 480 16,-1 0 112-16,2-3 0 0,2-1-1664 0,2-1-320 0,2-1-80 0,2-1-16 15,0-2-480-15,1-1-80 0,3-3-32 0,2-1 0 16,1-2-96-16,1-1-32 0,1-2 0 0,3-3 0 16,-1-3 96-16,0-2 16 0,2-1 0 0,0-1 0 15,0-3 0-15,-1-3 16 0,0 1 0 0,-1 0 0 16,1-1-144-16,-3 1-48 0,-1-1 0 0,-1 2 0 16,-2 1-160-16,-2 2-48 0,0 0 0 0,-1 1 0 15,-3 0-128-15,1 1 0 0,0 1 144 0,-2 1-144 16,-1 2 0-16,1 0 0 0,-1-2 0 0,0 1 0 15,-1 8-1168 1,2-8-304-16,1 2-64 0,-3 6-9984 0,4-7-2000 0</inkml:trace>
  <inkml:trace contextRef="#ctx0" brushRef="#br1" timeOffset="181060.92">7925 16467 22111 0,'-3'-12'1968'0,"1"3"-1584"0,0 2-384 0,2-2 0 0,0 9 1408 0,0 0 208 16,0 0 48-16,0 0 0 0,0 0-336 0,10 3-64 15,-1 4-16-15,-4 5 0 0,0 3-416 0,0 6-64 16,-2 5-32-16,1 5 0 0,0 7-144 0,1 3-16 16,-3 2-16-16,1 5 0 0,-1-3-64 0,-2 0-16 15,-1 1 0-15,0 0 0 0,2 2-240 0,-1-2-48 0,1 0-16 16,-1-5 0-16,0-7-176 0,2-3 0 0,-1-4 0 0,0-3 0 31,-3-2-320-31,-1-4-112 0,0-3-16 0,0-5 0 16,-2-4-1792-16,5-6-384 0,-10-1-64 0,-1-7-11504 0</inkml:trace>
  <inkml:trace contextRef="#ctx0" brushRef="#br1" timeOffset="181210.42">7658 16910 23039 0,'0'0'1024'0,"0"0"192"0,6-4-960 0,5 1-256 0,3-3 0 0,3 3 0 15,5 1 2048-15,4 1 384 0,4 0 64 0,3-2 0 16,3-5-1088-16,6 1-208 0,0-2-48 0,4-1-16 16,1-1-432-16,2 1-96 0,1 2-16 0,5 2 0 15,-1 3-1072 1,1 1-224-16,-2-3-32 0</inkml:trace>
  <inkml:trace contextRef="#ctx0" brushRef="#br1" timeOffset="181847.77">9581 16896 23951 0,'-4'-11'2128'0,"2"3"-1696"0,-1 0-432 0,3 8 0 15,0 0 400-15,0 0 0 0,-2-8 0 0,2 8 0 16,0 0 160-16,-4 11 16 0,0 0 16 0,-2 4 0 16,0 5-192-16,1 2-32 0,-1 5-16 0,1 0 0 15,2 3 48-15,3-1 16 0,0 1 0 0,2-2 0 0,5-4-192 0,1-4-32 16,5-4-16-16,-2-3 0 0,3-3 96 0,1-3 32 16,3-1 0-16,1-3 0 0,-2-6 176 0,4-1 32 15,2-4 16-15,-1 1 0 0,5-3 0 16,-5-2 0-16,2-4 0 0,-4-1 0 0,-1-3-176 0,-1 2-32 15,-2 2-16-15,-1 1 0 0,-2 3-160 0,-2 2-16 16,-1 2-128-16,-6 2 192 0,-4 6-192 0,0 0 128 16,0 0-128-16,5 9 0 0,-2 1 0 0,0 3 0 15,-1 2 0-15,0 2 0 0,1 1 0 0,1-2 0 16,3-1 0-16,-2 0 0 0,5-3 144 0,1-3-144 16,0-4 128-16,2-2-128 0,3-3 0 0,1-3 0 15,2-5 0-15,2 0 0 0,1-4 0 0,1-4 0 0,-3-3 0 16,0 1 128-16,-3-1-128 0,-1 0 192 0,-4 0-192 0,-2 0 192 15,-3 0-32-15,-3 2 0 0,-4-2 0 16,-1 0 0-16,-4 0-32 0,2 5-128 0,-4-1 192 16,1 2-64-1,0 2-432-15,0 1-80 0,1 1-32 0,2 3 0 16,3 6-2752-16,0 0-544 0</inkml:trace>
  <inkml:trace contextRef="#ctx0" brushRef="#br1" timeOffset="182137.77">10449 16873 20271 0,'0'0'1792'0,"0"0"-1424"0,1 9-368 0,2 0 0 0,2 1 800 0,1-3 96 0,3 0 0 0,-1-2 16 0,3 0 240 0,3-2 64 16,0-3 0-16,2-1 0 0,1-1-160 0,2-3-32 16,-2-1 0-16,0-2 0 0,-2 1-288 15,0-1-64-15,-1-3-16 0,-1 1 0 0,-2 0-176 0,-6 1-32 16,0 1-16-16,-3 0 0 0,-4-1-64 0,-2 0-16 15,4 9 0-15,-8-6 0 0,-3 2-32 0,-4 2-16 16,1 1 0-16,0 4 0 0,-2 4-48 0,0 0-16 16,-1 1 0-16,3 4 0 0,1 5-112 0,2 0-128 15,1 1 176-15,3 1-176 0,4-1 0 0,5 0 0 16,4 1 0-16,3-2 0 0,5 0 0 0,3-3 0 16,7-1 0-16,1-1 0 0,6 4-240 0,4-5 0 15,-3-3 0-15,0 0-11152 16,1-2-2224-16</inkml:trace>
  <inkml:trace contextRef="#ctx0" brushRef="#br1" timeOffset="182782.5">12538 16609 20095 0,'-3'-12'896'0,"3"12"176"0,-3-9-864 0,-1 0-208 0,0-1 0 0,-3 1 0 0,-2 0 992 0,-1 1 160 16,-1 0 16-16,-1 2 16 0,-1 1-304 0,-1 2-64 15,-3 1-16-15,-3 4 0 0,-2 4-192 0,-2 3-32 16,-3 6-16-16,0 2 0 0,-1 3-48 0,-2 4-16 16,3 4 0-16,2 4 0 0,0 1-208 0,6 0-32 15,3-4-16-15,5-4 0 0,1-4-64 0,7-4-16 16,2-1 0-16,4-5 0 0,6-6 176 0,1-2 48 0,4-2 0 15,4-3 0-15,4-2-48 0,1-5 0 0,4-3 0 16,2-1 0-16,1-2 48 0,1-3 16 0,-5-1 0 16,0-2 0-16,-1-1-208 0,-5 2-64 0,-2 1 0 0,-3 0 0 15,0 1-128-15,-3 3 128 0,-1 4-128 0,-6 3 128 16,-5 8-128-16,0 0 0 0,0 0 0 0,0 0 0 16,5 16 0-16,-3 2 0 0,-3 1 0 0,0 2-176 15,-1 2 176-15,-1 1 0 0,1-1-144 0,1-2 144 16,1-4 0-16,1-2 0 0,0-3 0 0,3-1 0 15,0-1 0-15,3-3 0 0,-1-3 192 0,2 0-64 16,0 2 32-16,0-6 0 0,1 0 0 0,1-4 0 16,1-1-32-16,-2 1-128 0,1-3 192 0,1-1-64 15,-2 1 0-15,0-2 0 0,2 1 0 0,-3-1 0 16,1 1-128-16,-5-2 0 0,1 2 0 0,-2 0 0 16,-3 8-688-16,0 0-160 15,0-7-48-15,0 7 0 0,0 0-2560 0,-7-6-512 0</inkml:trace>
  <inkml:trace contextRef="#ctx0" brushRef="#br1" timeOffset="184951.28">12649 16065 13295 0,'2'-11'576'0,"-2"3"144"0,0-3-576 0,0 2-144 16,-2-1 0-16,2 1 0 0,-1-1 1264 0,0 2 208 16,1 8 64-16,0 0 0 0,-2-8-576 0,2 8-96 15,0 0-32-15,0 0 0 0,-3-6-208 0,3 6-48 16,0 0-16-16,0 0 0 0,0 0-160 0,0 0-16 15,0 0-16-15,0 0 0 0,-8 2 112 0,8-2 32 16,0 0 0-16,0 0 0 0,-7 4-128 0,7-4-32 16,0 0 0-16,0 0 0 0,0 0 16 0,0 0 0 0,0 0 0 0,0 0 0 15,0 0-48-15,0 0-16 0,0 0 0 0,0 0 0 16,0 0-112-16,0 0-32 0,0 0 0 0,0 0 0 16,0-11-160-16,0 3 0 0,0 8 0 0,0 0 0 15,0 0 0-15,0 0 0 0,0-9 0 0,0 9 0 16,0 0 0-16,0 0 128 0,0 0-128 0,0 0 0 15,0 0 0-15,0 0 0 0,0 0 0 0,0 0 0 16,0 0 0-16,0 0 0 0,3-8 0 0,-3 8 0 16,0 0 176-16,0 0-48 0,3-9-128 0,-3 9 192 15,0 0 16-15,0 0 0 0,0 0 0 0,0 0 0 16,3-8 32-16,-3 8 0 0,0 0 0 0,0 0 0 16,0 0-240-16,0 0 176 0,0 0-176 0,-1 12 160 15,-1 4-160-15,0 5 0 0,-2 4 0 0,1 8 0 16,-5 6 128-16,2 5-128 0,-5 4 128 0,0 1-128 0,-2 3 176 0,-1 4-48 15,-1-1-128-15,-5 2 192 16,-1-1-64-16,2-2 0 0,-2 0-128 0,0-4 192 0,1-2 0 0,-1-7-16 16,1-6 0-16,2-2 0 0,0-1 192 0,0-5 32 15,1-2 16-15,5-3 0 0,-2-2-160 0,5-2-48 16,1-5 0-16,0-2 0 0,4-2 0 0,4-9 0 16,0 0 0-16,0 0 0 0,0 0 112 0,11-9 32 15,-1-5 0-15,4-1 0 0,2-1-96 0,6-3-32 16,0-1 0-16,5-1 0 0,3 1-224 0,0-3 128 15,1-5-128-15,1 2 0 0,0 1 0 0,1 1 0 16,2 5 0-16,-2 2 0 0,-3 4 0 0,-4 4 0 16,1 6 0-16,-4 5 0 0,0 5 0 0,-2 3-128 15,-3 2 128-15,-1 5 0 0,-4 4-192 0,-3 4 192 0,-2 1-192 16,-3 2 192-16,-4-1 0 0,-3 0-128 0,-3 0 128 0,0 0 0 16,1-4 0-16,-3-1 0 0,1 1 0 0,2-4 0 15,-1-5 0-15,2 0 0 0,0-2 0 0,2-1 0 31,2-1-352-31,-1-10-64 0,0 0-16 0,9 4 0 16,1-4-2480-16,1-4-496 0</inkml:trace>
  <inkml:trace contextRef="#ctx0" brushRef="#br1" timeOffset="185356.46">13639 16616 30111 0,'0'0'1344'0,"-5"-7"256"0,1 2-1280 0,-4 0-320 0,1 1 0 0,-3-1 0 0,-1 1 400 16,-3 2 16-16,-4 1 0 0,-1 2 0 0,-1 1-32 0,-3 2-16 15,-1 2 0-15,-5 5 0 0,-1 6 16 0,-1 0 0 16,0 3 0-16,0 3 0 0,1 1-128 0,4 1 0 16,3 2-16-16,5-3 0 0,4-2-240 0,4-4 0 15,6-3 128-15,6-3-128 0,3-1 144 0,5-1-16 16,2-5 0-16,3-1 0 0,2-4 160 0,4-2 32 15,3-1 0-15,-1-1 0 0,2-2 0 0,4-3 0 16,-1-5 0-16,-2 1 0 0,-2-1-160 0,-1-2-32 16,0 1 0-16,-3-1 0 0,1 0-128 0,-3 3 128 15,-5 2-128-15,-2 3 128 0,-1 3-128 0,-10 5 160 16,0 0-160-16,0 0 160 0,5 6-160 0,0 3 0 0,-3 3 144 16,1 3-144-16,-2 1 0 0,-1 2 0 0,1-5 0 0,2 2 128 15,0 2-128-15,1-3 0 0,3-2 0 0,-1 0 0 16,2 0 0-16,1-2 0 0,1-3-176 0,1-2 176 31,1-1-1408-31,0-2-176 0,0-2-32 0,2-2-8960 0,3-2-1792 0</inkml:trace>
  <inkml:trace contextRef="#ctx0" brushRef="#br1" timeOffset="185660.19">14026 16429 26719 0,'0'0'2368'0,"0"0"-1888"0,-2 11-480 0,1 2 0 16,-2 2 400-16,1 5-16 0,-4 1 0 0,3 2 0 0,0 0 400 0,-1 0 80 16,2 0 16-16,-1 2 0 0,4-1-208 0,-1 1-32 15,0-2-16-15,2 1 0 0,0-2-240 0,3-4-32 16,-1-3-16-16,3 0 0 0,2-2-80 0,-1-3-32 16,-1-5 0-16,0 2 0 0,0-3 32 0,2-2 16 15,0-3 0-15,1 0 0 0,1-2 80 0,-1-3 16 16,1-2 0-16,0-3 0 0,1-1-144 0,-2-3-32 15,1 0 0-15,0-4 0 0,-2-1 48 0,0-3 0 16,0-3 0-16,0-1 0 0,-1 3-16 0,1 1 0 16,0 0 0-16,0 1 0 0,1 1-96 0,2 1-128 15,-3 3 176-15,2 2-176 0,1 2 176 0,-3 2-176 0,1 0 160 16,0 4-160-16,-4-1 0 0,1 3 0 0,-7 5 0 0,0 0 0 16,7-3-192-16,-7 3-96 0,0 0-16 0,0 0 0 31,0 0-2304-31,11 3-464 0,-5 4-80 0</inkml:trace>
  <inkml:trace contextRef="#ctx0" brushRef="#br1" timeOffset="185972.44">14589 16652 8287 0,'0'0'368'0,"-4"9"80"0,2 1-448 0,2-10 0 0,2 8 0 0,4 1 0 16,2-2 4928-16,3-2 896 0,3-1 176 0,5-4 32 0,4-1-3872 15,0-4-784-15,4-1-160 0,2-3-16 16,0-3-288-16,-3-4-48 0,-1-2-16 0,2 1 0 0,-5 2-176 0,0-1-32 16,-1 0-16-16,-4-2 0 0,-1 1-304 0,-3-1-48 15,-3-1-16-15,-3 2 0 0,-2 3 16 0,-4 1 0 16,-3 0 0-16,-2 4 0 0,4 9-96 0,-11-1-32 16,-1 6 0-16,-3 0 0 0,-2 4-144 0,-2 5 0 15,-2 3 0-15,0 4 128 0,-1 4-128 0,0 2 0 16,-2 3 0-16,4 2 0 0,0 2 0 0,7 0 0 15,0-2 0-15,5 0 0 0,6-1 0 0,4-3 0 16,6-3 0-16,0-2 0 0,7-1 0 0,2-1-176 16,4-4 176-16,4-4-128 0,4-2-208 0,4-2-48 15,3-3 0-15,3-4-11776 16,3-3-2352-16</inkml:trace>
  <inkml:trace contextRef="#ctx0" brushRef="#br1" timeOffset="186375.53">16854 15919 20271 0,'0'0'1792'0,"3"-10"-1424"16,0-2-368-16,2 2 0 0,-5 10 1600 0,0 0 240 16,0 0 48-16,0 0 16 0,0 0-752 0,0 0-160 15,1 10-32-15,-1 6 0 0,-1 1-240 0,-5 8-48 16,0 4-16-16,-2 6 0 0,-1 5-16 0,-1 3 0 15,-2 2 0-15,0 3 0 0,-5 4-128 0,-1 1-16 16,-1 1-16-16,-1 2 0 0,0-2-256 0,1-1-48 16,0-3-16-16,1-1 0 0,1-5-160 0,1-5 128 15,3-2-128-15,2-8 128 0,2-3-128 0,3-9-176 16,-2-3 48-16,5-4 0 16,-2-1-1376-16,5-9-272 0,0 0-48 0,0 0-12928 0</inkml:trace>
  <inkml:trace contextRef="#ctx0" brushRef="#br1" timeOffset="186668.38">17329 16318 25791 0,'-11'3'1152'0,"1"1"224"0,-4 3-1104 0,-4 2-272 0,-3 3 0 0,-4 4 0 15,-3 4 960-15,-2 4 128 0,-6 2 16 0,1-1 16 16,-1-3-224-16,1 0-64 0,3-1 0 0,6-1 0 15,9-3-256-15,4-1-64 0,5-3-16 0,7-2 0 16,4-2 0-16,6-3 0 0,5-1 0 0,4-4 0 16,1-4-112-16,5-2 0 0,5-4-16 0,2-1 0 0,1-1 112 0,-1-2 32 15,-1-2 0-15,-3-3 0 0,0 0-144 16,-2 1-32-16,-3 0 0 0,-2-1 0 0,-3-2 0 16,-5 0 0-16,-2 0 0 0,-4 3 0 0,-3 0-176 0,-5 3-32 15,-1 1-128-15,-4 2 192 0,-3 1-192 0,-3 2 0 16,-4 1 0-16,-2 4 0 15,-2 1-1280-15,-2 2-192 0,1 1-32 16,2 0-10112-16,3 4-2016 0</inkml:trace>
  <inkml:trace contextRef="#ctx0" brushRef="#br1" timeOffset="187031.03">18102 16183 27935 0,'0'0'1232'0,"0"0"256"0,0 0-1184 0,-5-5-304 0,-2 3 0 0,-3 2 0 16,-1 0 768-16,-4 1 80 0,-4 2 32 0,-2 0 0 16,-4 2-144-16,0 0-32 0,-2 3 0 0,2 1 0 15,2 0-160-15,4 3-32 0,5-1-16 0,4 2 0 16,3 1-176-16,3 2-16 0,4 2-16 0,4 0 0 16,1-1-32-16,5 3 0 0,1-1 0 0,3 0 0 15,0 3-64-15,0-1 0 0,0-1-16 0,-2-1 0 16,1-2-32-16,-5-2 0 0,-1 2 0 0,-4-2 0 15,-3 0 16-15,-2 0 0 0,-4-3 0 0,-2 1 0 16,-3 0 96-16,-5 1 32 0,-4-1 0 0,-4-2 0 16,-3-2-96-16,0-1-32 0,-4-1 0 0,-1-2 0 15,0-1-160-15,1-3-224 0,3-4 48 0,1 0 16 16,6-2-1680-16,1-3-336 0,3 0-64 16</inkml:trace>
  <inkml:trace contextRef="#ctx0" brushRef="#br1" timeOffset="187334.15">18932 15656 28559 0,'3'-13'2544'0,"-1"1"-2032"0,-1 1-512 0,1 2 0 16,-2 9 384-16,0 0-32 0,0 0 0 0,0 0 0 15,-7 8 224-15,-3 3 64 0,-2 4 0 0,-4 7 0 16,0 7-176-16,-2 2-16 0,1 3-16 0,-4 6 0 16,-2 6-80-16,-1 0-16 0,-1 0 0 0,0 6 0 15,-2 2-128-15,2 3-16 0,0-1-16 0,0 1 0 16,0 2-176-16,7-7 0 0,1-3 0 0,3-5 0 31,0-8-704-31,1-4-112 0,4-5-16 0,0-5-16 16,0-3-1216-16,2-6-240 0,1-3-64 0</inkml:trace>
  <inkml:trace contextRef="#ctx0" brushRef="#br1" timeOffset="187417.02">18336 16180 29423 0,'29'-7'1296'0,"-7"3"288"0,8 0-1264 0,5 0-320 0,2 3 0 0,7 1 0 0,5 0 704 0,5 2 64 15,5 0 32-15,4 0 0 0,3 0-128 0,0 1-32 16,-2 2 0-16,4-1 0 15,3 2-1584-15,5-1-320 0,28-2-64 16,-19 2-16-16</inkml:trace>
  <inkml:trace contextRef="#ctx0" brushRef="#br1" timeOffset="187974.95">21208 15876 15663 0,'0'0'1392'0,"0"0"-1120"0,3-9-272 0,-3 3 0 0,0 6 1728 0,-9-2 272 16,-1 0 64-16,-2 1 16 0,-4 3-800 0,-3 1-144 15,-2 0-48-15,-2 2 0 0,-6 1-384 16,-2 3-64-16,2 2-32 0,-2 1 0 0,-1 1-48 0,-1 2-16 15,-1 1 0-15,2 5 0 0,0 3-224 0,0-1-32 16,0 3-16-16,4-2 0 0,4 0-112 0,6-1-32 16,4 1 0-16,4-2 0 0,5-2 272 0,8-2 48 15,3-3 16-15,5 0 0 0,3-1-16 0,5 0 0 16,4-1 0-16,-2 2 0 0,1-1-224 0,-1 1-48 16,0 1-16-16,-2-1 0 0,-1-4-160 0,-4 1 0 15,-3-1 0-15,-3 1 0 0,-4-4 176 0,-2 2-48 16,-2-1-128-16,-3 1 192 0,-5 0 96 0,-2-4 16 15,-3 2 0-15,-4-2 0 0,-4-1-48 0,-3-1 0 0,-4 0 0 16,-4-4 0-16,-4-4-112 0,-3 0-16 0,-3-3-128 16,4-2 192-16,3 1-192 0,5-2 0 0,2-2 0 0,7-3 0 31,4 0-1536-31,6-5-416 0,4-2-80 0</inkml:trace>
  <inkml:trace contextRef="#ctx0" brushRef="#br1" timeOffset="188330.26">21787 16004 25167 0,'0'0'1104'0,"0"0"240"0,0 0-1072 0,0 0-272 0,-9 2 0 0,0 2 0 0,-7-1 592 0,0 3 64 15,-7 7 16-15,-5 0 0 0,-5 1 256 0,-3 3 48 16,-4 0 16-16,2 4 0 0,2 0-288 0,2 4-48 15,5-1-16-15,3 2 0 0,5-1-160 0,8-1-32 16,3-2-16-16,8-1 0 0,5-2-48 0,6-3-16 16,2 0 0-16,7-5 0 0,3-2 240 0,6-2 48 15,4 1 16-15,1-4 0 0,0-3-64 0,1-2-16 16,-1-3 0-16,-3-3 0 0,0-1-160 0,-4-3-48 16,0-4 0-16,-2 0 0 0,-2-4-16 0,-4 2-16 15,-3-2 0-15,-1-1 0 0,-7-4-32 0,-1 1-16 16,-4 0 0-16,-5 0 0 0,-2 1-112 0,-5 2-32 0,-2 0 0 15,-3 3 0-15,-1 2-160 0,-3 2 0 0,-2 3 0 16,-2 0 0-16,-6-1-160 0,1 3-112 0,2 3-32 0,1-1 0 31,-2 1-1472-31,4 3-288 0,3 2-64 0,5 2-9680 0,5-2-1936 0</inkml:trace>
  <inkml:trace contextRef="#ctx0" brushRef="#br1" timeOffset="188790.74">22806 15193 6447 0,'8'-17'272'0,"-2"7"80"0,-1 0-352 0,0 0 0 16,1-1 0-16,-2 2 0 0,0 0 2800 0,-4 9 480 15,0 0 112-15,0 0 0 0,1-8-1664 0,-1 8-320 16,0 0-80-16,0 0-16 0,-7 4-400 0,-2 5-80 15,-1 8 0-15,-2 2-16 0,-1 5-112 0,-2 7-32 0,-1 5 0 16,-3 4 0-16,1 3-64 0,-6 5-16 0,2 5 0 0,-3 4 0 16,0 3-144-16,-2 1-16 0,-3 2-16 0,1-1 0 15,2-4-176-15,-1-4-48 0,-1-8 0 0,3-4 0 16,0-5 128-16,4-2 32 0,0-4 0 0,3-2 0 16,1-5-96-16,2-2-32 0,0-5 0 0,4-3 0 15,2-3-96-15,3-2 0 0,2-3-128 0,5-6 192 31,0 0-480-31,0 0-96 0,1-10-32 0,4-2 0 16,6-4-2544-16,0-3-512 0</inkml:trace>
  <inkml:trace contextRef="#ctx0" brushRef="#br1" timeOffset="189168.14">23611 15028 11967 0,'6'-16'1072'0,"-2"6"-864"16,0-2-208-16,0 0 0 0,1 0 1728 0,2 1 288 15,-4 1 64-15,1 3 16 0,-4 7-192 0,0 0-48 16,0 0 0-16,0 0 0 0,0 0-864 0,0 0-176 15,-5 11-48-15,-4 5 0 0,-1 3-96 0,-4 2-32 0,-3 3 0 16,-2 6 0-16,-4-1-112 0,-3 3-16 0,-3 1-16 0,-2 2 0 16,-2 2-352-16,0-3-144 0,1-3 128 0,3-4-128 15,6-5 176-15,1-3-48 0,3-1-128 16,3-2 192-16,1-2-192 0,1-2-128 0,3-1 128 0,3-4-208 31,0-1-1648-31,8-6-336 0,0 0-64 0,0 0-16 0</inkml:trace>
  <inkml:trace contextRef="#ctx0" brushRef="#br1" timeOffset="189595.48">23981 15621 26719 0,'0'0'1184'0,"0"7"240"0,0-1-1136 0,-1 3-288 16,-3 2 0-16,1 1 0 0,-5 3 464 0,-1 1 48 15,-3 2 0-15,-6 7 0 0,-3 0-64 0,-1 2 0 16,-4 1 0-16,0 0 0 0,-1-1 160 0,-2 1 32 16,1 0 0-16,0 1 0 0,1 0-240 0,4-1-32 15,-1 0-16-15,4-4 0 0,5-3-160 0,1-2-16 16,3-3-16-16,3-2 0 0,0 0 304 0,5-5 64 15,2-1 16-15,3-2 0 0,2-2-32 0,5-4-16 16,3-2 0-16,0-3 0 0,4-1-192 0,3-3-48 16,-2-3 0-16,4-2 0 0,2-3-112 0,0-2-16 15,4 0-128-15,1-1 192 0,0-2-64 0,0 1-128 16,1 1 176-16,0 3-176 0,-1 0 0 0,1 4 0 16,-4 3 0-16,-1 3 0 0,-2 3 0 0,-1 3 0 15,-4 4 0-15,-3 2 0 0,-5 6 0 0,-2 1 0 16,-5 4 0-16,-2 5 0 0,-2 2 0 0,-4 2-144 15,-2 3 144-15,-4 2 0 0,-1 0 0 0,-1 2 0 0,-3 0 0 0,-5 11 0 16,1-3 0-16,12-22 0 0,-1 3 0 0,2 0-128 16,-3 0-96-16,1 0-16 15,2-1 0-15,-1-1 0 16,3-2-1504-16,-5 11-304 0,5-7-64 0,5-7-12864 0</inkml:trace>
  <inkml:trace contextRef="#ctx0" brushRef="#br1" timeOffset="190723.15">24714 15882 11055 0,'0'0'480'0,"8"-6"112"0,-4 1-464 0,-4 5-128 0,5-8 0 0,-2 2 0 0,-3 6 1120 0,5-8 208 16,-5 1 32-16,1 2 16 0,-1 5 160 0,0 0 16 16,0 0 16-16,0-10 0 0,0 1-160 0,0 9-16 15,0 0-16-15,-6-5 0 0,6 5-496 0,-9-6-112 16,-2 2 0-16,-2 0-16 0,-2 3-112 0,-2 1-32 16,-1 0 0-16,-3 4 0 0,-6 0-176 0,0 2-48 15,-3 0 0-15,1 2 0 0,2-2-176 0,-2 3-32 16,3 1-16-16,4 0 0 0,0-1-160 0,7 0 160 15,6 1-160-15,3-1 160 0,5 4 0 0,7-2 0 16,2 1 0-16,8 0 0 0,3 1 176 0,3 0 48 16,2 3 0-16,4 0 0 0,3 2-208 0,0 1-48 0,-1 1 0 15,-2 0 0-15,0 1-128 0,-5-1 0 0,-1 0 0 16,-6-1 0-16,0 0 0 0,-9-1 0 0,-3-2 0 0,-4 0 0 16,-5-2 160-16,-2-1 0 0,-8-1 0 0,-1 1 0 15,-5-2 224-15,-3-1 32 0,-4-2 16 0,-1-3 0 16,-2 0-96-16,-2-3-16 0,-1-1 0 0,-3 0 0 15,2-1-16-15,2-1-16 0,2-2 0 0,1-2 0 16,-1 2-80-16,4-2-16 0,5-2 0 0,5 0 0 16,2 1-192-16,6-1 0 0,2 2 128 0,7 5-128 31,0-9-320-31,0 9-128 0,5-7 0 0,8 3-11520 0,4 2-2288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51:11.823"/>
    </inkml:context>
    <inkml:brush xml:id="br0">
      <inkml:brushProperty name="width" value="0.05292" units="cm"/>
      <inkml:brushProperty name="height" value="0.05292" units="cm"/>
      <inkml:brushProperty name="color" value="#FFFF00"/>
    </inkml:brush>
  </inkml:definitions>
  <inkml:trace contextRef="#ctx0" brushRef="#br0">6578 3538 13823 0,'-13'-4'1216'0,"-1"1"-960"16,-3 0-256-16,3-1 0 0,2 2 960 0,2 1 128 16,-1-1 48-16,2 0 0 0,9 2 80 0,0 0 32 15,0 0 0-15,7-8 0 0,3 1-496 0,4 2-112 16,5-1 0-16,3-1-16 0,6-3-304 0,1 0-48 16,1 0-16-16,2 0 0 0,0 2 32 0,1 2 0 15,-2-1 0-15,0 5 0 0,-1 2 128 0,-3 3 32 16,-5 3 0-16,-3 3 0 0,-5 2-208 0,-5 4-48 15,-5 3 0-15,-6 0 0 0,-3 0 352 0,-8 5 64 16,-7 0 16-16,-3 6 0 0,-2-2 80 0,-2 1 32 16,-3-2 0-16,1-3 0 0,-1 1-272 0,5-2-48 15,3-5-16-15,5-1 0 0,2 0-144 0,6-2-16 16,5-1-16-16,6-2 0 0,4-3-224 0,7-1 128 0,3-5-128 0,6 2 0 16,4 2 160-16,5-2-160 0,6-1 160 0,-1 3-160 15,5 2 0-15,-4-1 128 0,0 1-128 0,-4 3 0 16,-2 2 0-16,-3 3 128 15,-5 1-128-15,-6 2 0 0,-2 0 352 0,-5 3-32 16,-8 2 0-16,-3 1 0 0,-8 0 208 0,-3 2 48 0,-5 0 0 16,-4-2 0-16,-4-1-112 0,-5 0-16 0,-3-1 0 0,-2 0 0 15,-1-2-256-15,-2-1-48 0,1-1-16 0,3-1 0 16,-1-2-128-16,4-1 0 0,5 0-192 0,-2-2 192 16,3-5-2592-16,3-2-400 15,0-4-80-15</inkml:trace>
  <inkml:trace contextRef="#ctx0" brushRef="#br0" timeOffset="880.37">1766 3460 10127 0,'0'0'896'0,"3"-10"-704"16,-1-1-192-16,1 1 0 0,-2 0 1360 0,-1 1 240 0,-1 0 64 0,0 0 0 16,-2 0-224-16,0 0-32 0,0 1-16 0,-3 3 0 15,1 0-368-15,5 5-80 0,0 0-16 16,-13 2 0-16,-4 3-256 0,1 2-48 16,-1 4-16-16,-2 6 0 0,0 6-240 0,-3 7-48 0,-4 5-16 15,0 7 0-15,-3 1 288 0,-2 11 64 0,-2 9 16 0,2 8 0 16,-2 1-160-16,4 6-16 0,0 7-16 0,6-3 0 15,6-8-272-15,6-9-48 0,4-6-16 0,7-13 0 16,6-9-144-16,6-7 128 0,5-10-128 0,7-6 128 16,5-4 304-16,5-6 48 0,6-5 16 0,2-8 0 15,0-8 112-15,4-4 32 0,0-6 0 16,-1-1 0-16,-1-5-128 0,-5-5-32 0,1 0 0 0,-6-4 0 16,-2-2-16-16,-3 0 0 0,-5 0 0 0,-3 0 0 15,-4-1 256-15,-3 0 48 0,-8 0 16 0,-4 2 0 16,-5 1-368-16,-4 4-80 0,-7 2-16 0,-2 8 0 0,-10 5-144 15,-1 8-48-15,-6 6 0 0,-2 5 0 0,-3 6-128 0,-4 8-144 16,-3 2 144-16,0 5-208 16,0 1-1392-16,2 1-256 0,4 2-64 0,2-1-16 15,8-5-1136-15,6 1-240 0</inkml:trace>
  <inkml:trace contextRef="#ctx0" brushRef="#br0" timeOffset="2224.4">9909 5796 8287 0,'4'-11'368'0,"-1"3"80"0,-1-1-448 0,1 2 0 0,1-2 0 0,-1 1 0 16,1 1 2224-16,-3-1 352 0,-1 0 80 0,0 8 16 15,-1-8-1104-15,1 8-224 0,-6-8-32 0,0 2-16 16,6 6-256-16,-1417-2-48 0,2817 2-16 0,-1411 5 0 15,-1 4-288-15,-3 4-64 0,-2 3-16 0,-4 5 0 0,-5 3-80 16,1 7-16-16,-3 4 0 0,-3 5 0 0,0 1-128 0,0 9-48 16,4 2 0-16,4 3 0 15,2 2-112-15,4 1-32 0,5-1 0 0,7-5 0 16,5-7-64-16,7-6 0 0,6-6-128 0,6-6 192 0,3-5 0 0,8-5 0 16,5-4 0-16,4-7 0 0,-2-5 320 15,5-4 48-15,-4-3 16 0,3-4 0 0,-1-1 16 0,-1-5 16 16,2-1 0-16,-2-3 0 0,4-2-128 0,-1-3-32 15,-4-5 0-15,-2 0 0 0,-2 0 64 0,-7-1 16 16,-2-4 0-16,-7 0 0 0,-4-2 48 0,-7-2 16 16,-3-2 0-16,-6 1 0 0,-5 0-208 0,-3 2-32 15,-2-1-16-15,-4 4 0 0,-1 9-208 0,-4 3-128 0,0 3 128 0,-2 3-128 16,-2 3 0-16,-1 3-240 16,0 2 48-16,-1 2 0 15,2 1-1712-15,4 4-336 0,0 1-64 0,6 2-9264 0,4 1-1856 16</inkml:trace>
  <inkml:trace contextRef="#ctx0" brushRef="#br0" timeOffset="2491.41">10918 5650 23903 0,'-10'-5'1056'0,"10"5"224"0,0 0-1024 0,0 0-256 16,0 0 0-16,0 0 0 0,0 0 688 0,0 0 80 15,5 5 32-15,4-3 0 0,2-1-288 0,6 0-48 16,3-1-16-16,4-1 0 0,3-1-48 0,4-2-16 0,2 0 0 0,0-1 0 16,0 0-192-16,-2 1-32 15,-2 0-16-15,-3 3 0 0,-1-3-144 0,-5 2-176 16,-2 1 48-16,-5 2 0 16,-2 1-2160-16,-11-2-416 0,0 0-96 0</inkml:trace>
  <inkml:trace contextRef="#ctx0" brushRef="#br0" timeOffset="2627.91">11035 5850 10127 0,'-20'12'448'0,"8"-4"96"0,3-2-544 0,2 1 0 0,7-7 0 0,0 0 0 16,-1 9 3776-16,1-9 640 0,8 7 128 0,1-2 16 16,3-2-2768-16,3-1-544 0,2-2-112 0,4 0-32 15,3 0-688-15,0-1-144 0,4 1-16 0,0-1-16 16,2-4-240-16,1 2 0 0,-1 0 0 0,2 0 0 31,-2-1-816-31,0 1-256 0,-5 0-48 0</inkml:trace>
  <inkml:trace contextRef="#ctx0" brushRef="#br0" timeOffset="3192.59">12910 5308 11055 0,'5'-19'976'0,"-2"10"-784"0,-2-2-192 0,2-1 0 0,1 0 2400 0,-2 1 432 0,-1 0 96 0,0 2 16 16,-1 4-1056-16,0 5-208 0,0 0-32 0,0 0-16 15,-4 4-736-15,-2 4-128 0,-1 5-48 0,-1 4 0 16,-2 7-224-16,-6 13-48 0,1-1-16 0,0 4 0 16,0 3 400-16,0 0 96 0,-1 0 16 0,1 3 0 15,1 0-944-15,-1-1-192 0,3 1-48 0,-2-3 0 0,2-7 96 16,2-3 16-16,2-3 0 0,2-5 0 16,-3-6-368-16,1-3-64 0,1-3-16 15,1-6 0-15,6-7-2128 0,0 0-432 0</inkml:trace>
  <inkml:trace contextRef="#ctx0" brushRef="#br0" timeOffset="3342.14">12449 5630 19343 0,'-1'-11'848'0,"1"11"192"16,7-8-832-16,2 2-208 0,4-1 0 0,-1 3 0 0,4-1 1664 0,3 1 304 16,1-3 48-16,3 3 16 0,3-1-1136 0,2 1-208 15,3-2-48-15,3 1-16 0,0-2-240 0,5 1-32 0,4-3-16 0,1 1 0 16,-1 1-112-16,-4 1-32 0,-5 1 0 0,7-2 0 31,-13 6-1344-31,-9 1-288 0,-7 1-48 0,-12-1-10704 0</inkml:trace>
  <inkml:trace contextRef="#ctx0" brushRef="#br0" timeOffset="3481.91">12401 5803 13823 0,'-40'5'1216'0,"22"-1"-960"0,-1 3-256 0,1 0 0 15,3-4 3328-15,2 2 608 0,4 2 128 0,1 1 32 0,6 1-2512 16,4-1-496-16,6 0-112 0,4-1-16 0,6 1-464 0,5-1-112 15,7-1 0-15,7-2-16 16,3-1-112-16,3-1 0 0,1 1-16 0,3-2 0 0,0-1 0 0,-1 0 0 16,0 0 0-16,-3 1 0 0,0 0-240 0,-4 1-256 15,-4-2 48-15,7-2 16 16,-12 2-2768-16,-7-3-560 0</inkml:trace>
  <inkml:trace contextRef="#ctx0" brushRef="#br0" timeOffset="4483.14">13243 6518 13823 0,'0'0'1216'0,"0"0"-960"0,0 0-256 0,0 0 0 0,0 0 2368 0,0 0 416 16,4-10 96-16,2-1 0 0,3-1-1376 0,4-4-288 15,3-3-48-15,-3 3-16 0,3-2-320 0,3-4-64 16,3-3 0-16,0-1-16 0,1-1-336 0,0 1-64 15,-1-5-16-15,-1 2 0 0,-1 3-48 0,-1 2-16 16,-2 4 0-16,8-4 0 0,-7 4-48 0,-2 5-16 16,-4 5 0-16,-3 8 0 0,0 2 0 0,-1 3 0 15,-2 5 0-15,-1 4 0 0,-2 5-208 0,2 5 176 16,-3 5-176-16,0-1 160 0,-1-2-160 0,0 2 0 16,-1 0 144-16,2 1-144 0,0 0 0 0,0-1 0 15,1-2 0-15,-1-3 128 0,4-3-128 0,1-4 128 16,1-2-128-16,2-3 128 0,1-1 448 0,2-4 80 15,2 0 32-15,-2-4 0 0,3-3-112 0,3 0-32 0,1-2 0 0,0-2 0 16,2-3-288-16,0-1-48 0,-2-2-16 0,-1-1 0 16,0-2-192-16,-1-1 176 15,-5-5-176-15,1-2 160 0,-1 0-32 0,-1-2 0 16,-1-4 0-16,-3-2 0 0,1-2 32 0,0-4 0 16,1-3 0-16,3-24 0 0,-1 3-160 0,-1-1 0 0,2-2 0 0,3-2 128 15,-1-4-128-15,3 0 0 0,-1 0 0 0,2 3 0 16,0 3 0-16,-1 4 0 0,1 3 0 15,-3 6 0-15,-1 2 0 0,-2 6 0 0,-2 5 0 0,0 2 0 16,-4 5 0-16,1 4 0 0,-3 2 0 0,0 4 0 16,1 2 0-16,-2 1 0 0,1 1 0 0,1 2 0 15,0-1 0-15,0 2 0 0,1-6-144 0,1 4 144 0,-1 2 0 16,2 1-128-16,0-2 128 0,2 2 0 0,-2-4-144 16,2 2 144-16,1 2 0 0,-2 2-144 0,1 1 144 15,2 2 0-15,2-1-144 0,1 3 144 0,-2 0 0 0,1-1 0 16,2 1-144-16,3 2 144 0,3 0 0 15,1 1 0-15,3-2 0 0,4 0 0 0,2 0 0 0,6-2-128 16,-1 1 128-16,5-2 0 0,2 0 0 0,5 2 0 16,0-1 0-16,6-1 0 0,5-1 0 0,2-2 0 15,3 3 0-15,1-1 0 0,1 1-128 0,1 0 128 16,3 0 0-16,1 2 0 0,0-1 0 0,2 0 0 0,0-1 0 16,2 1 0-16,1 2 0 0,1 1 0 0,0-1 0 0,0-1 0 15,-2 1 0-15,-21 1-128 16,5 1 128-16,4-1 0 0,3 0 0 0,-1 0 0 15,0 2 0-15,0 1 0 0,-3-1 0 0,-2 0 0 0,-1 2 0 16,-3 0 0-16,-2-1 0 0,-4 0 0 0,-2 0 0 0,-6 1 0 16,-2-1-288-16,-1412 2-48 0,2810 2-16 15,-1410-1 0 1,-5 1-1360-16,-2 0-272 0,-5-2-48 0,-4 2-8496 0,-2 2-1696 0</inkml:trace>
  <inkml:trace contextRef="#ctx0" brushRef="#br0" timeOffset="7651.32">14892 5355 8287 0,'0'0'736'0,"0"0"-592"16,0 0-144-16,0 0 0 0,0 0 1584 0,0 0 272 0,0 0 64 0,0 0 16 16,0 0-512-16,0 0-96 0,0 0-32 0,0 0 0 15,0 0-176-15,-7 2-32 0,7-2-16 0,0 0 0 16,0 0-128-16,0 0-32 0,-9 0 0 0,9 0 0 16,0 0-192-16,0 0-32 0,0 0-16 0,0 0 0 0,0 0 0 0,0 0 0 15,-3-5 0-15,3-1 0 0,3-4-112 0,5 2-32 16,0 0 0-16,6-2 0 0,2-3-144 0,-3 4-16 15,3 0-16-15,3-1 0 0,3 1-160 0,-1-1-48 16,5 0 0-16,9-5 0 0,-1 0-16 0,-2 1-128 16,-4 1 192-16,0 3-64 0,-1 4 0 0,-5 2-128 15,-2 3 192-15,-3 5-64 0,-4 2-128 0,-2 6 0 16,-1 4 0-16,-5 1 0 0,0 2 0 0,-4 7 0 16,-3 4 0-16,-5 4 0 0,-4 5 0 0,-3 3 192 15,-5 4-192-15,-1-1 192 0,-5 1-192 0,-1 0 192 16,-3-2-192-16,0-3 192 0,-1-5-64 0,-1-1-128 15,-3-2 192-15,0-1-64 0,-3 1 192 0,3-3 16 16,0-4 16-16,2 0 0 0,0-4-16 0,1-1 0 16,5-5 0-16,1-2 0 0,4 1-160 0,0-4-48 15,4-1 0-15,4-3 0 0,2-2-128 0,4-3 128 16,7-2-128-16,0 0 128 0,0 0 0 0,0 0-128 16,6-10 192-16,4 2-64 0,3 2-128 0,5-1 160 0,5 1-160 15,1 0 160-15,5 2-160 0,3 0 0 0,2 2 144 0,3 0-144 16,3 2 0-16,2 3 0 0,0 2 0 15,4 0 128-15,-1 2-128 0,-2-1 0 0,-3 1 0 0,-1-2 0 16,-6 2 0-16,-2 0 0 0,-6-2 0 0,-1 2 128 16,-3 0-128-16,-6 1 0 0,-4-1 0 0,-1-2 0 15,-4 0 0-15,-6-5-208 0,0 0 16 0,0 0 16 16,0 0-2576-16,0 0-512 16</inkml:trace>
  <inkml:trace contextRef="#ctx0" brushRef="#br0" timeOffset="8073.22">16209 5269 20207 0,'1'-14'896'0,"2"4"192"0,-1-1-880 0,0-2-208 15,0-1 0-15,0 2 0 0,-1 1 1104 0,1 1 176 16,-2 10 48-16,0 0 0 0,0 0-304 0,0 0-48 0,0 0-16 0,0 0 0 16,2 16-288-16,-2-1-64 0,0 3-16 0,0 5 0 15,0 4-16-15,-2 4 0 0,-1 2 0 0,-1 4 0 16,0 2-64-16,-3 1-32 0,0 2 0 0,-2-1 0 16,2 2-176-16,-2-2-48 0,2-7 0 0,0-1 0 15,0-5-128-15,0-4-128 0,2-1 144 0,2-4-144 0,-2-3 0 0,1-2 0 16,0-2 0-16,1-3 0 15,3-9-672-15,0 0-128 0,0 0-32 0,-6 0 0 16,-1-3-2112-16,-1-3-416 0,1-1-96 0</inkml:trace>
  <inkml:trace contextRef="#ctx0" brushRef="#br0" timeOffset="8207.62">15947 5617 12895 0,'-6'-12'576'0,"3"5"112"16,2-1-560-16,2 1-128 0,1 0 0 0,-2 7 0 0,4-8 2448 0,4 3 464 15,-3 0 96-15,5 3 0 0,1 0-1568 0,4 1-320 16,5 1-64-16,4-1-16 0,4 1-256 0,4 0-48 15,4 0-16-15,2-1 0 0,0-3-336 0,4 2-64 16,2-1 0-16,-12 1-16 0,1-1-304 0,2 1 0 16,1 0 128-16,-4 1-128 15,-1 1-2016-15,-2-3-464 0</inkml:trace>
  <inkml:trace contextRef="#ctx0" brushRef="#br0" timeOffset="8586.12">17425 5236 19807 0,'0'0'880'0,"6"-4"176"0,0-3-848 0,-2 0-208 0,-1 0 0 0,0 0 0 16,-2 2 1216-16,-2-1 208 0,-4 2 48 0,0 0 0 15,-3 1-304-15,0 1-48 0,-4 1-16 0,0 1 0 0,-1 2-208 16,-4 2-64-16,-2 1 0 0,-2 5 0 0,-5 2-128 0,0 3-48 16,-4 3 0-16,-2 3 0 0,-2 4-80 0,0 1-32 15,1 3 0-15,1 2 0 0,1 1-64 0,4 1-16 16,6-1 0-16,2-2 0 0,8-1-64 0,4-1-16 16,6-1 0-16,5-3 0 0,5-1-80 0,3-2-32 15,3-2 0-15,5-3 0 0,5-1 48 0,3-2 0 16,3-2 0-16,4 0 0 0,1-2-144 0,4-3-32 15,-1 0 0-15,3-2 0 0,1 0-144 0,-3-2 0 16,-1-3 0-16,-4-2 0 16,-2 0-960-16,-3-1-256 0,-5-2-64 0,-3 1-16 15,-4-2-1456-15,-5 2-304 0</inkml:trace>
  <inkml:trace contextRef="#ctx0" brushRef="#br0" timeOffset="9217.6">14953 4919 15135 0,'0'0'672'0,"-6"-6"144"0,1-3-656 0,-2 2-160 15,2 0 0-15,-4 2 0 0,2 4 960 0,-3 3 144 0,-1 4 48 0,0 4 0 16,-4 2-48-16,-4 5 0 0,-2 5 0 0,1 7 0 15,-5 5-144-15,2 3-16 16,-4 4-16-16,0 6 0 0,-1 5-160 0,-2 6-16 16,1 7-16-16,1 6 0 0,0 2-160 0,4 2-48 0,1 1 0 15,5 1 0-15,6 0-288 0,8-3-64 0,5-6-16 0,6-2 0 16,7-5-160-16,5-5 192 0,3-6-192 0,7-4 192 16,3-3-192-16,8-5 0 0,5-6 0 0,3-4 0 15,5-1-384-15,0-4-128 16,4-5 0-16,7-1-16 0,5-2-1760 15,6-1-336-15</inkml:trace>
  <inkml:trace contextRef="#ctx0" brushRef="#br0" timeOffset="9680.33">17870 4688 8287 0,'-16'-5'736'0,"6"3"-592"0,3-3-144 0,7 5 0 0,0 0 1808 0,0 0 336 0,0 0 64 0,0 0 16 16,0 0-1120-16,0 0-208 0,12 5-64 15,5-1 0-15,2 4 64 0,3 3 16 0,2 3 0 0,1 4 0 16,5 1-48-16,0 3-16 0,2 1 0 0,5 6 0 0,-2 4-208 15,1 6-32-15,0 2-16 0,-3 8 0 16,0 0-80-16,-4 5-32 0,-4 4 0 0,-4 5 0 0,-7 2-32 0,-7 3-16 16,-5 2 0-16,-7-4 0 0,-6-2 16 0,-7-1 0 15,-5-1 0-15,-3-4 0 0,-4-1 0 0,-1-4 0 16,-2-8 0-16,1-1 0 0,-2-5-192 0,1-4-16 16,2-3-16-16,2-4 0 0,1 0-224 15,1-6 128-15,2-6-128 0,3-1 0 16,3-7-320-16,1-3-176 0,7-4-16 0,2-7-9616 15,6-3-1920-15</inkml:trace>
  <inkml:trace contextRef="#ctx0" brushRef="#br0" timeOffset="10314.44">18859 4191 10127 0,'0'0'896'0,"-9"0"-704"0,3-1-192 0,6 1 0 0,-9 0 1968 0,9 0 352 15,0 0 80-15,-7 2 16 0,7-2-1648 0,0 0-336 16,0 0-64-16,0 0-16 0,0 0 352 0,0 0 80 16,0 0 16-16,0 0 0 0,0 0-160 0,8 2-16 15,2-3-16-15,4 0 0 0,1-1 48 0,4-1 16 16,1-1 0-16,3 0 0 0,-1-2-384 0,2 3-80 15,3-1-16-15,-1 0 0 0,0 2 112 0,-7 1 16 16,1-1 0-16,1 2 0 0,-4 1-64 0,0 2 0 16,-3 2 0-16,-1 1 0 0,-3 1-256 0,-3 1 128 15,-4 0-128-15,-4 2 0 0,-2 0 192 0,-9 6-192 16,-3-1 192-16,-1 0-192 0,-2-2 464 0,1-2-16 16,-4 0 0-16,3 0 0 0,2 2 0 0,4-2-16 0,3-1 0 0,0-3 0 15,5 1-176-15,3 0-16 16,2 1-16-16,3-1 0 0,4 2-224 0,1 1 144 0,2 2-144 0,3 2 128 15,1-4-128-15,2 2 192 0,0 2-192 0,-3-3 192 16,-1 1-192-16,1 2 0 0,-3 4 144 16,0-2-144-16,-1 2 272 0,-5-1-16 0,-1-1 0 15,-3 0 0-15,-3-1 48 0,-4 0 0 0,-3 1 0 0,-7 2 0 16,-2-3 48-16,-3-1 16 0,-2-4 0 0,0 3 0 16,0-4-224-16,0-1-144 0,1-2 192 0,0-1-192 15,2-1-176-15,-1-2-144 0,1-3-16 0,3-4-16 16,0-5-2608-16,2-5-528 15</inkml:trace>
  <inkml:trace contextRef="#ctx0" brushRef="#br0" timeOffset="10971.52">17185 4292 3679 0,'0'0'320'0,"0"0"-320"0,-8 0 0 16,8 0 0-16,0 0 2304 0,-8 0 384 0,8 0 64 0,0 0 32 15,0 0-1360-15,0 0-272 0,0 0-48 0,0 0-16 16,-3-4-272-16,3 4-64 0,0 0-16 0,2-8 0 15,4 3-32-15,-2 0 0 0,3 1 0 0,4-1 0 16,3 2 64-16,5-1 16 0,3-1 0 0,5 1 0 16,7 0 112-16,4-1 0 0,6-1 16 0,3-1 0 15,1-1-160-15,4-1-48 0,2-2 0 0,4 2 0 0,5-2-192 0,5 1-32 16,4 0-16-16,-2 0 0 0,-2 1-208 16,4 0-32-16,3-2-16 0,4 1 0 0,4 0-32 15,-3 1-16-15,-4-2 0 0,-1 3 0 0,-2 0-32 0,1 2-128 16,-1 0 192-16,1-1-64 0,-8-1 96 0,0 0 16 15,-1 0 0-15,-15 4 0 0,2 1 96 0,6-2 32 16,0-1 0-16,0 0 0 0,-1-4-48 0,2 4-16 16,-2-3 0-16,3 3 0 0,2 0-64 0,-2-1-16 15,-1 2 0-15,-1-1 0 0,-1-2-32 0,1 2 0 16,0-1 0-16,1 3 0 0,2 2-64 0,-5-1 0 16,-1 0-128-16,21-2 192 0,-11 0-192 0,-6 2 128 15,-2 1-128-15,-18 1 0 0,4 1 128 0,-4 1-128 16,0 1 0-16,11 1 0 0,-9-3 0 0,-9 0 128 15,-9 0-128-15,-4 0 0 0,-4 2 0 0,-5 1 0 16,-10-3 0-16,0 0 0 0,0 0-192 0,0 8-96 16,-4 0-16-16,-6-1 0 15,-5-2-2832-15,-3 0-560 0</inkml:trace>
  <inkml:trace contextRef="#ctx0" brushRef="#br0" timeOffset="11532.91">20150 5405 17503 0,'0'0'1552'0,"0"0"-1232"0,-7-1-320 0,7 1 0 15,0 0 656-15,0 0 80 0,0 0 16 0,7-1 0 16,7 0 528-16,2 1 96 0,5-1 32 0,4-2 0 16,5-3-240-16,3 0-32 0,1-3-16 0,5 1 0 0,2 2-448 15,9 0-96-15,5 1 0 0,0-1-16 0,0-1-288 0,-3 0-48 16,-5-3-16-16,-1 3 0 0,-5 2-208 16,-4 1 0-16,-4 1 0 0,-4 2 0 15,-4 3-352-15,-4 0-112 0,-7 1-32 0,-5-1 0 16,-9-2-2048-16,0 0-400 0,-6 9-96 0</inkml:trace>
  <inkml:trace contextRef="#ctx0" brushRef="#br0" timeOffset="11763.97">20498 5521 11967 0,'-25'11'528'0,"9"-2"112"0,0 1-512 0,0 2-128 16,2-2 0-16,3 0 0 0,2 1 2304 0,4-3 448 16,2 1 64-16,4-1 32 0,3-2-1424 0,5 0-272 15,3-1-64-15,4-1-16 0,5-8-272 0,6 1-48 0,5-1-16 0,8 0 0 16,8 3-176-16,0-4-48 15,3-2 0-15,3-2 0 0,-3 0-240 0,5-1-48 0,0 4-16 0,4-2 0 16,1 2-208-16,-3 0 0 16,-6 0 128-16,-16 2-128 15,-2 0-1008-15,-3 0-240 0,-4-1-48 0,7-1-7232 0,-13 0-1456 0</inkml:trace>
  <inkml:trace contextRef="#ctx0" brushRef="#br0" timeOffset="12065.45">20515 5011 21183 0,'0'0'1888'0,"0"0"-1504"0,0 0-384 0,8-8 0 0,6 0 256 0,6 4-32 15,6 2 0-15,5 0 0 0,5 1 288 0,3 1 48 16,4 1 16-16,4 1 0 0,4-2 192 0,10 4 64 15,6 0 0-15,4 3 0 0,3 1-320 0,-2-1-64 16,-2 7-16-16,-17-5 0 0,7 4-80 0,3 0-16 16,0 2 0-16,-4 1 0 0,-4-1 0 0,-5 4 0 15,-4 2 0-15,-3 2 0 0,-8 1-80 0,-4 3-32 16,-4 2 0-16,-8 0 0 0,-6 0 144 0,-5 0 16 16,-6 4 16-16,-4-3 0 0,-6 0 320 0,-4 1 64 15,-5 2 16-15,-1-2 0 0,-9 0-224 0,-1-3-64 16,-4 2 0-16,-3-1 0 0,-5-3-288 0,-1-2-64 15,-4 2-16-15,-14 3 0 0,9-5-368 0,6-3-80 16,7-2-16-16,7-4-10896 16,8-4-2192-16</inkml:trace>
  <inkml:trace contextRef="#ctx0" brushRef="#br0" timeOffset="13105.37">23300 5018 14735 0,'0'0'640'0,"2"-7"160"0,0-4-640 0,-1 0-160 0,-2 3 0 0,0 0 0 16,-1 0 1280-16,2 8 240 15,-7-7 32-15,0 0 16 0,-1 1-288 0,-1 2-64 0,-2 0-16 0,-1 2 0 16,-2 1-368-16,-2 2-80 0,0 3-16 0,-3 4 0 15,-2 2-224-15,-2 3-64 0,-1 3 0 0,-5 4 0 16,0 2 128-16,-4 3 0 0,-4 3 16 0,-3 5 0 16,-6 4-144-16,4 2-16 0,0-1-16 0,4 1 0 15,4 4-176-15,5-3-48 0,4 2 0 0,6-5 0 16,3-3-64-16,6-2-128 0,6-5 176 0,3-2-176 0,2-2 256 16,7-2-48-16,1-2-16 0,8 0 0 0,3-1 64 0,2-2 0 15,5-3 0-15,6-2 0 0,6-1-64 16,3 0 0-16,0-2 0 0,2-3 0 0,-3-3-192 0,-2-1 144 15,-4-3-144-15,-1-1 128 0,1 0-384 0,-4-2-96 16,-4-1-16-16,-1-1 0 16,-4 0-1696-16,-2 0-352 0,-5-2-64 15,-1 2-16-15</inkml:trace>
  <inkml:trace contextRef="#ctx0" brushRef="#br0" timeOffset="13491.7">23525 5326 911 0,'0'0'0'0,"-7"5"0"0,-1-3 0 0,1 1 0 16,0 0 3328-16,-1 0 576 0,0-1 112 0,8-2 16 16,-9 4-2064-16,2 2-432 0,7-6-64 0,-6 4-32 15,6-4-192-15,0 0-32 0,0 0-16 0,0 0 0 0,0 0-352 0,10 3-64 16,0 0-16-16,3-3 0 0,3-3-112 0,1 0-16 15,3-1-16-15,3-2 0 0,5 1-336 0,-2-2-64 16,3 2-16-16,-7 1 0 0,3 2-208 0,1 1 176 16,1 1-176-16,-1 0 160 0,-3-1-160 0,-3 1-176 15,-4 1 48-15,4 2 0 16,-10 1-1312-16,-10-4-256 0,0 0-48 0,-10 10-6256 16,-8-1-1264-16</inkml:trace>
  <inkml:trace contextRef="#ctx0" brushRef="#br0" timeOffset="13640.74">23398 5497 9215 0,'-15'1'400'0,"15"-1"96"0,0 0-496 0,0 0 0 16,0 0 0-16,9-1 0 0,2-1 3600 0,6-2 624 0,2 0 128 0,2-1 32 16,2 1-2784-16,2 0-544 0,3-2-112 0,4 2-32 15,2-4-352-15,5 1-80 16,0 1-16-16,-7 3 0 0,7-2-272 0,0 2-48 0,1 0-16 0,-3 0 0 16,-1 1-128-16,-5 0-256 0,-1 2 64 0,-3-1-8704 31,-3 1-1760-31</inkml:trace>
  <inkml:trace contextRef="#ctx0" brushRef="#br0" timeOffset="14354.96">24275 5526 10127 0,'0'0'448'16,"0"0"96"-16,-6-3-544 0,6 3 0 0,0 0 0 0,0 0 0 0,0 0 3072 0,0 0 496 15,10 2 96-15,2-2 32 0,2-2-2032 0,3 0-416 16,4-1-80-16,2-1-16 0,-2 0-256 0,2 1-64 15,0-2-16-15,3 1 0 0,-2-2-448 0,1 2-96 16,-2 0-16-16,0 2 0 0,-3 0-256 0,-2 1 160 16,-1 0-160-16,-3 0 128 0,-2-1-128 0,-1 1-192 15,-11 1 32-15,0 0 16 16,5-3-2320-16,-5 3-464 0</inkml:trace>
  <inkml:trace contextRef="#ctx0" brushRef="#br0" timeOffset="14977.93">24850 5089 18015 0,'0'0'800'0,"0"0"160"0,-4-4-768 16,4 4-192-16,-4-2 0 0,4 2 0 0,0 0 416 0,-2-5 32 16,2 5 16-16,0-6 0 0,2 2 560 0,2-3 128 15,1 2 0-15,1-1 16 0,2 0-208 0,3-1-32 16,0-1-16-16,2 2 0 0,3 0-336 0,1 2-64 15,4 0 0-15,-2 1-16 0,2-1-80 0,1 0-16 16,-4 2 0-16,3 1 0 0,1 1 48 0,-3 5 0 16,0 2 0-16,-1 2 0 0,-1 1-48 0,-3 3 0 15,-2 3 0-15,-1 2 0 0,-4 4-256 0,-2 4-144 16,-1 3 160-16,-3 4-160 0,-2 4 128 0,-5 2-128 0,0 3 0 16,-5 5 144-16,-4 3-16 0,-1 0-128 0,-3 1 192 15,-1 3-64-15,-3 0 0 0,0 0 0 16,-2-3 0-16,0-1 0 0,-2-2 48 0,1-5 0 0,-1-2 0 0,2-4 0 15,-2-5 144-15,-1-3 16 0,1-3 16 16,-11 8 0-16,6-7 176 0,5-6 48 0,0-5 0 0,5-1 0 16,5-4-240-16,2-1-32 0,3-5-16 15,5-1 0-15,0 2-96 0,7-6-32 0,0 0 0 0,0 0 0 16,0 0 0-16,0 0 0 0,11-9 0 0,1 3 0 16,2-1-160-16,5 0 160 0,4 0-160 0,3 1 160 15,1 0-160-15,3 0 0 0,2-1 0 0,0 3 0 16,4 2 176-16,3-1-48 0,1 1-128 0,5 0 192 15,6 2-48-15,0 0-16 0,0 0 0 0,-3 1 0 0,-1-1-128 16,-2 0 0-16,-1 1 0 0,-1 0 0 0,-3 1 0 16,-2 1 0-16,-4 0 0 0,-2-2 0 15,-3 2-2400-15,-1 3-352 0,-4-1-80 0</inkml:trace>
  <inkml:trace contextRef="#ctx0" brushRef="#br0" timeOffset="17776.37">1300 9122 3679 0,'-5'-12'160'0,"5"6"32"0,0-1-192 0,-1-2 0 0,0 0 0 0,0 1 0 16,1-2 3856-16,-1 1 736 0,0-1 144 0,0 2 16 15,-1 3-2848-15,2 5-576 0,-1-6-112 0,1 6-32 16,0 0-368-16,0 0-80 0,-1 7-16 0,-1 3 0 15,-2 2-176-15,1 4-32 0,1 4-16 0,-1 4 0 0,0 5 48 0,-2 3 16 16,2 3 0-16,-1 1 0 0,0 3-96 0,-2 1-16 16,-1-2 0-16,0-2 0 0,0-2-192 0,-1-2-32 15,0-2-16-15,1-5 0 0,-1-1-80 0,1-4-128 16,0 0 176-16,-1-3-176 0,1-4 0 0,3-3 0 16,-3-2 0-16,1-2 0 15,6-6-1408-15,0 0-400 0,-2-8-80 0,0-3-16 16,4-3-784-16,0-3-144 0</inkml:trace>
  <inkml:trace contextRef="#ctx0" brushRef="#br0" timeOffset="18122.87">1641 8897 18431 0,'0'0'1632'0,"0"0"-1312"0,0 0-320 0,0 0 0 15,2 10 640-15,1 3 48 0,0 2 16 0,0 3 0 16,-1 2 352-16,-1 4 80 0,0 2 16 0,0 3 0 16,-1 2-272-16,0 2-48 0,-1 3-16 0,2-1 0 15,-2 4-128-15,1-1-32 0,-1-1 0 0,0 0 0 16,-1 0-224-16,0-3-48 0,1-4-16 0,0-5 0 16,1-3 96-16,1-4 32 0,2-5 0 0,0-3 0 15,-1-3 304-15,-2-7 64 0,7 0 16 0,0-5 0 0,1-6-112 0,3-3-32 16,3-5 0-16,1-4 0 0,-1-4-416 0,1-3-96 15,0-1-16-15,0-1 0 0,0-1-208 0,1-2 0 16,-3 1 128-16,0 0-128 0,0 0 0 0,0 3 0 16,-1 2 128-16,1 3-128 0,-3 1 0 0,2 4-128 15,-1 2 128-15,1-2-208 16,-3 6-1104-16,-3 5-224 0,-1 3-32 0,-5 7-9312 16,0 0-1856-16</inkml:trace>
  <inkml:trace contextRef="#ctx0" brushRef="#br0" timeOffset="18459.36">2834 8697 38927 0,'0'0'1728'0,"0"0"352"0,0 0-1664 0,0 0-416 0,0 0 0 0,0 0 0 16,2 12 0-16,-1 4 0 0,-2 5-224 0,-1 2 80 15,0 3 144-15,0 2 0 0,-4 4 0 0,-2 15-128 16,-4 2 128-16,0-1 0 0,-1 1-144 0,-1 0 144 16,-3 1 0-16,1 1 0 0,-2 3 0 0,-1 2 0 15,1 1 0-15,-1-3 0 0,1-5 0 0,2-6 0 0,1-6-208 0,0-5 16 16,5-4 16-16,3-13 0 0,0-2-16 0,2-2-16 15,1-5 0-15,4-6 0 16,0 0-1200-16,-2-11-224 0,3-7-48 0,4-3-12976 16</inkml:trace>
  <inkml:trace contextRef="#ctx0" brushRef="#br0" timeOffset="18828.16">2748 8615 23951 0,'-9'-13'1056'0,"5"8"224"0,2-2-1024 0,3-1-256 0,2-1 0 0,-1 1 0 15,4-3 672-15,4 1 80 0,0 0 16 0,5 0 0 16,6 1-560-16,1 1-208 0,4 1 176 0,3-1-176 15,2-1 192-15,1 0-64 0,-1 0-128 0,-1 2 192 16,2 5 256-16,0 2 32 0,-1 1 16 16,0 3 0-16,-3 3-16 0,-1 2 0 0,-3 3 0 0,-2 3 0 15,-1 3 32-15,-6 3 16 0,-4 2 0 0,-5 2 0 16,-7 3-176-16,-5 0-32 0,-4 3-16 0,-5 0 0 0,-7-2 16 16,-2 3 0-16,-3-1 0 0,-2-2 0 0,-3-3 32 15,1-3 16-15,-2-2 0 0,-1-1 0 0,-5-5-208 16,1 1-32-16,-2-3-128 0,-12 2 192 15,8-8-2048-15,9-5-432 0,4-4-80 16,15-2 0-16</inkml:trace>
  <inkml:trace contextRef="#ctx0" brushRef="#br0" timeOffset="19384.09">4615 8997 13823 0,'1'-18'1216'0,"1"11"-960"0,0-1-256 0,0-1 0 0,-4 0 1984 15,1 3 368-15,-1-1 64 0,-1 3 16 0,0-1-720 0,-4 3-144 16,0 1-32-16,-1 3 0 0,-1 4-704 0,-4 1-128 15,-2 4-48-15,-2 4 0 0,-2 2-416 0,-2 2-96 16,0 1-16-16,2 2 0 0,-1 0-128 0,2 1 0 16,1-1 144-16,4 0-144 0,4-2 128 0,2 0-128 15,2-1 128-15,4-1-128 0,3-2 0 0,3 0 0 16,3-2 0-16,-1-1 0 0,4-2 0 0,1 0 0 16,4 0 0-16,-2-1 0 0,1 0 0 0,1 0 144 15,-1 0-144-15,-3 0 0 0,0 0 0 0,-2 1 0 16,-3-4 0-16,0 3 0 0,-5-1 368 0,-2 1-48 15,-2 1 0-15,-6-1 0 0,-1 2 320 0,-4-1 64 16,-4-1 16-16,0 0 0 0,-6-1-448 0,0-1-80 16,-5 0-32-16,1-1 0 0,-2-3-368 0,0-1-80 15,0-1-16-15,-11-2 0 16,8-2-2224-16,6-1-448 0,-4-6-96 0,19-1 0 0</inkml:trace>
  <inkml:trace contextRef="#ctx0" brushRef="#br0" timeOffset="20129.88">5111 9009 18431 0,'0'0'1632'0,"-1"8"-1312"0,-1-2-320 0,0 4 0 16,-2 3 1680-16,0 4 272 0,-1 3 48 0,1 3 16 16,-5 1-1280-16,3 1-256 0,-3 3-48 0,2-2-16 15,-2 0 160-15,4 0 48 0,-2-1 0 0,5-2 0 16,3-2-48-16,4-2 0 0,1-4 0 0,5-1 0 0,0-2-48 0,4-2-16 15,1-3 0-15,6 1 0 0,-2-7-240 0,2-2-48 16,0-2-16-16,0-3 0 0,0 0 160 16,-5-7 16-16,0 0 16 0,-2-2 0 0,0-3 80 0,-2-3 16 15,-3 2 0-15,-3-1 0 0,0 0-176 0,-1 1-16 16,-4-2-16-16,-2 0 0 0,-5 1-144 0,0 0-16 16,-3-1-128-16,-4 1 192 0,-1 0-192 0,-1 2 128 15,-2 1-128-15,1 3 0 0,2 2 0 0,3 3 0 16,0 1 0-16,2 2 0 0,3-1-192 0,1 1 0 15,4 6 16-15,0 0 0 0,6-5-144 0,3-1-48 16,3 0 0-16,1-2 0 0,3-2 240 0,3-3 128 16,1-2-160-16,3-3 160 0,2-2 0 0,3-1-144 15,0-1 144-15,2-3 0 0,1-2 0 0,2-2-160 16,3-1 160-16,3-1 0 0,-3-2 0 0,0 0 0 16,-1-1 0-16,-3-1 0 0,-4-1 0 0,-1 0 128 15,0-2-128-15,-3 2 192 0,-3 0-192 0,-2-2 144 16,-4 5-144-16,-1 3 128 0,-2 4-128 0,-4 5 0 15,0 5 0-15,-4 5 0 0,1 1 0 0,-5 10 0 0,0 0 0 0,-2 10-176 16,-1 5 48-16,-1 6 0 16,-6 9 0-16,-1 6 0 0,-1 6 128 0,-3 4 0 0,0 5-144 0,-1 2 144 15,-4 2 0-15,1 3 0 0,0-1 0 0,2-1 0 16,0-1 0-16,3-3 0 0,2-5 0 0,1-7 0 16,3-7 0-16,5-6 0 0,1-5 0 0,5-4 128 15,0-5 0-15,5-4 0 0,2-4 0 0,1-5 0 16,3-3 32-16,-1-4 0 0,3-4 0 0,2-2 0 0,0-1-32 15,3-2-128-15,-2 1 192 0,2-2-64 16,-3 0-128-16,3 0 0 0,1 3 0 0,-2 4 0 16,1 4 0-16,1 3 0 0,0 6 0 0,1 1 0 0,-3 3 0 15,0 1 0-15,-3 3 0 0,-1 5 0 0,-3-1 0 0,-2 2 0 16,-1 1 0-16,-5 1 0 0,0 0 0 0,1-3 128 16,-4 0-128-16,2-3 0 0,-1-2 176 0,0-2-48 15,2-1-128-15,-1-2 192 0,2-3 160 0,0 1 32 16,2-4 0-16,1 0 0 0,1 0-144 0,2-2-32 15,1 1 0-15,2 1 0 0,2 1-208 0,-1 2 0 16,0 1 0-16,-1 3 0 0,0-2 0 0,1 3 0 16,-1 0 0-16,0 3 0 0,-2 3 0 0,-1-2 0 15,0 1-160-15,-2 1 160 16,0 1-2608-16,-1 0-432 0</inkml:trace>
  <inkml:trace contextRef="#ctx0" brushRef="#br0" timeOffset="21724.09">8833 9142 20671 0,'0'0'912'0,"0"-5"192"0,2-1-880 0,-2 1-224 15,0-2 0-15,0 4 0 0,0 3 800 0,0 0 112 16,0 0 32-16,0 0 0 0,0 0-384 0,0 0-80 16,-6 9-16-16,2 3 0 0,-1 3-144 0,2 6-16 0,-4 6-16 0,2 4 0 15,-1 0 16-15,1 2 0 0,-1-1 0 0,2 3 0 16,2 3-80-16,2-3-16 0,2-2 0 0,2-5 0 16,3-3 96-16,3-6 16 0,3-3 0 0,1-5 0 15,3-5 368-15,0-3 80 0,2-3 0 0,3-6 16 16,0-6-96-16,2-3-32 0,1-2 0 0,1-5 0 15,-2-3-352-15,1 1-80 0,0-1-16 0,-1 1 0 16,-2 2-208-16,0-1 0 0,-3 1 0 0,-2 2 0 16,0 3 128-16,-2 2-128 0,-2 2 0 0,-2 4 144 0,-2 2-144 15,-1 3 0-15,-2 4 0 0,1 5 0 0,-4 6-192 0,1 4 192 16,-3 7-160-16,-1 7 160 0,-1 5 0 0,-1 4 0 16,0 5 0-16,0 5 0 0,0 6 0 0,-6 2 0 15,-3 2 0-15,-2 2 0 0,-5 3 0 0,-1 2 0 16,-3 3 160-16,-3-1-160 0,-1-2 192 0,-2 0-64 15,-2-2 0-15,-1-5 0 0,0 0 112 0,0-5 16 16,-2-5 0-16,-1-3 0 0,0-6-16 0,0-4 0 16,3-6 0-16,0-6 0 0,3-7-112 0,0-4 0 15,2-7-128-15,1-5 192 0,0-5-192 0,3-5 128 16,1-8-128-16,2-4 0 0,1-3 0 0,4-3 128 16,4 0-128-16,3-2 0 0,4 0 0 0,3 3 0 15,4 0 0-15,5 4 0 0,4 2 0 0,4 5 0 16,2 2-160-16,5 4 160 0,2 3-176 0,6 3 176 15,5 2-208-15,4 0 80 0,2 2-64 0,-1 2-16 16,0-2 0-16,-3 0-10928 0,1 0-2192 16</inkml:trace>
  <inkml:trace contextRef="#ctx0" brushRef="#br0" timeOffset="22075.08">10138 9016 17503 0,'0'0'1552'0,"-4"0"-1232"16,-3 2-320-16,7-2 0 0,0 0 2224 0,8-1 384 15,3 2 80-15,3-1 0 0,5 0-1680 0,1 0-352 16,3 0-64-16,1 0-16 0,3-2-224 0,0-3-48 15,2 2-16-15,3-3 0 0,0 1-128 0,3-1-32 16,2 0 0-16,1 3 0 0,0-4-128 0,-2 3-272 16,-1 0 64-16,-6 3-8816 0,-5 1-1744 0</inkml:trace>
  <inkml:trace contextRef="#ctx0" brushRef="#br0" timeOffset="22322.77">10202 9343 22111 0,'-31'8'976'0,"15"-3"208"0,0-2-944 0,5 0-240 0,11-3 0 0,0 0 0 15,0 0 2240-15,0 0 384 0,16 8 96 0,6-4 16 16,2 0-1984-16,4-4-400 0,4-2-80 0,2-1-16 16,4-1-256-16,2-4 0 0,2-2 0 0,4 0 0 15,3-1-736-15,4 0-208 16,4 1-32-16</inkml:trace>
  <inkml:trace contextRef="#ctx0" brushRef="#br0" timeOffset="22684.58">12325 8457 20783 0,'-7'-16'912'0,"5"8"208"0,1 0-896 0,0-2-224 15,-1 2 0-15,2 1 0 0,0-2 832 0,0 2 128 0,0 7 32 0,0 0 0 16,-1-5-80-16,1 5-16 0,0 0 0 0,0 0 0 16,0 0-384-16,-4 16-64 0,0 4-32 0,-3 2 0 15,1 1 192-15,-1 5 32 0,-1 4 16 0,2 2 0 16,-3 2-160-16,1 1-48 0,-3 2 0 0,1 0 0 16,2 1-208-16,-1 1-48 0,2 1-16 0,0-3 0 15,0 0-176-15,4-4 0 0,-2-4 0 0,2-4 0 16,1-5-576-16,0-2-160 15,0-4-32-15,0-2-8752 0,-2-4-1744 0</inkml:trace>
  <inkml:trace contextRef="#ctx0" brushRef="#br0" timeOffset="22856.43">11729 8889 27071 0,'13'-6'1200'0,"-2"1"240"0,5 1-1152 0,6-2-288 16,4 1 0-16,5 3 0 0,5 0 384 0,8 1 32 15,3 1 0-15,3-4 0 0,-1-6-96 0,3 0 0 16,2-1-16-16,4 2 0 0,0 3 64 0,6-2 16 16,0-3 0-16,-6-1 0 0,-5 2-384 0,-8 2 0 15,-7 2 0-15,-10 2 128 16,-7 1-2400-16,-8 2-480 0,-13 1-80 0</inkml:trace>
  <inkml:trace contextRef="#ctx0" brushRef="#br0" timeOffset="23046.59">11815 9087 25791 0,'-47'14'1152'0,"21"-4"224"0,-4 0-1104 0,4-1-272 0,4 0 0 0,3 0 0 16,5 1 1104-16,5-1 176 0,9-9 16 0,3 9 16 15,7-1-528-15,3-4-96 0,5 0-32 16,5-2 0-16,6-1-256 0,5 0-48 0,3 1-16 0,8-2 0 16,4-4 32-16,6-1 0 0,5 0 0 0,2-1 0 15,1 1-112-15,-1-1 0 0,2 1-16 0,2 1 0 16,0-2-240-16,-5 1 128 0,-9-1-128 0,-7 2 0 15,-5-1-2384-15,-9 2-576 0</inkml:trace>
  <inkml:trace contextRef="#ctx0" brushRef="#br0" timeOffset="24178.03">12896 10148 16575 0,'0'0'736'0,"0"0"160"0,0 0-720 0,0 0-176 15,0 0 0-15,-3 5 0 0,3-5 1680 0,0 0 304 16,0 0 64-16,0 0 16 0,0 0-624 0,0 0-128 16,11-2-32-16,2-5 0 0,-1 0 32 0,3-7 0 15,3-3 0-15,1-3 0 0,-3-3-528 0,4-1-96 16,0-3-32-16,1 0 0 0,-4-2-368 0,4-2-80 15,2 3-16-15,-2-3 0 0,1-2-16 0,0-1-16 16,-1-2 0-16,2-1 0 0,-2 4-160 0,4 3 128 16,-2 0-128-16,0 8 128 0,-4 3-128 0,-1 5 0 0,-2 4 0 0,-3 7 0 15,0 2 0-15,-6 4-144 16,-7-3 144-16,8 16 0 0,-3 5-192 0,0 7 64 0,0 5 128 0,-1 2-208 16,-1 3 208-16,0 1 0 15,2-2 0-15,-2 3 0 0,0 2-144 0,2 0 144 16,0-2-128-16,1-2 128 0,-1-6-288 0,2-2 32 15,2 0 0-15,-2-6 0 0,1-4 256 0,1-3 0 0,2-9 0 16,-2 1 0-16,0-1 0 0,4-5 0 0,-2-3 0 0,2-2 0 16,0 0 128-16,0-3 0 0,0-3-128 0,2-1 192 15,0-4-192-15,-1-3 144 0,0-5-144 0,0-1 128 16,1-2-128-16,0-1 0 0,-1-3 0 0,0-1 128 16,2-2-128-16,-1-1 0 0,-1-2 0 0,1-4 0 15,-3-5 0-15,1-1 0 0,-3-3 128 0,2-6-128 0,0-2 0 16,1-3 0-16,1-1 0 0,-3-5 128 0,0-4-128 15,0-2 0-15,3 0 0 0,-3 1 0 0,1-1-240 0,0 1 80 16,0 2 16-16,-1 4 0 0,1 4 144 0,1 5-208 16,0 8 80-16,1 5 128 0,-7 4-144 0,1 0 144 15,0 2 0-15,-1 4 0 0,1 4 0 0,0 1 0 16,0 1 0-16,-1 3 0 0,2 1-128 0,1 4 128 16,2 1 0-16,-1 2 0 0,1-1 0 0,4 2-128 15,0 1 128-15,5 1 0 0,0 0 0 0,4 1-160 16,0 1 160-16,4 0-128 0,1-1 128 0,2 0 0 15,0 0 0-15,3 0 0 0,2 0 0 0,2 0 0 16,0 3 0-16,5 0 0 0,5 2 0 0,2 1-160 16,5-2 160-16,-1 1 0 0,2 1-128 0,0-1 128 15,0 3 0-15,5 1 0 0,6-1 0 0,1 0-128 0,0 0 128 0,2-3 0 16,0-1 0-16,4-2 0 16,4-1 0-16,-1 1 0 0,-1-2 0 0,3 1 0 15,-1-2 0-15,7 0 0 0,2 0 144 0,-2 0-144 0,-3 1 128 16,1 0-128-16,1 0 224 0,3 0-32 0,5 0-16 0,-3 2 0 15,0 0-176-15,0 2 0 0,6-1 144 0,-1 1-144 16,-1-2 128-16,3 2-128 0,5 1 128 0,-5 0-128 16,-2-2 0-16,-1 4 128 0,1-1-128 0,1 0 0 15,0-3 0-15,-3 1 0 0,-8-1 0 0,0 4 128 16,0-1-128-16,-1-1 0 0,-6 0 128 0,-5-1-128 16,-2 0 0-16,-5-1 0 0,-3 3 0 0,-2 0 0 15,-1 2 0-15,-4 0 0 0,-9 1 0 0,-2-1 128 0,-9 0-128 16,-3 0 0-16,-4 1 0 0,-5 0 0 15,-6 2-1600-15,-5-2-320 0,-6-2-80 16</inkml:trace>
  <inkml:trace contextRef="#ctx0" brushRef="#br0" timeOffset="24845.7">14973 8676 15135 0,'0'0'672'0,"0"0"144"0,0 0-656 0,0 0-160 0,0 0 0 0,0 0 0 0,0 0 1264 0,0 0 208 16,0 0 64-16,0 0 0 0,0 0-208 0,0 0-48 16,0 0 0-16,0 0 0 0,0 0-240 0,0 0-48 15,-9 12-16-15,-2 3 0 0,-2 3-80 0,-3 6-32 16,-1 6 0-16,-3 5 0 0,-2 7-240 0,-5 4-48 16,-2 3-16-16,-4 5 0 0,-2 2-80 0,-2 5-16 15,2 1 0-15,2 2 0 0,2 1-240 0,4-1-48 0,1-2-16 16,4-4 0-16,5-2-160 0,1-6 0 15,7-2 0-15,3-2 0 0,5-3 0 0,2-4 0 0,5-4 0 0,3-2 0 16,0-3 0-16,3-4 0 16,2-4-224-16,1-2 80 15,1-5-1168-15,3-3-224 0,0-3-64 0,2-4-8032 0,2-4-1616 16</inkml:trace>
  <inkml:trace contextRef="#ctx0" brushRef="#br0" timeOffset="25535.71">15386 8675 14735 0,'-13'-1'1312'0,"13"1"-1056"0,-10-2-256 0,1 2 0 16,2-2 640-16,7 2 80 0,-9-2 16 0,9 2 0 15,0 0 368-15,0 0 80 0,-2-5 16 0,3-1 0 16,2-1-48-16,4 1-16 0,-1-2 0 0,6 0 0 15,3 2-592-15,1-1-112 0,3 1-32 0,1 0 0 16,1 1-16-16,-2-1 0 0,2 3 0 0,1 2 0 16,0 2 64-16,0 3 16 0,-4 2 0 0,-3 3 0 15,0 3-272-15,-7 3-64 0,-1 3-128 0,-7 3 192 16,-7 2-192-16,-1 2 128 0,-7 2-128 0,-2 1 0 0,-4-1 192 0,0 2-64 16,-1-3-128-16,0-1 192 0,2-3-192 0,0-3 128 15,3 0-128-15,2-2 0 0,4-4 368 0,4-1-32 16,3 0 0-16,4-2 0 0,5-2-32 0,2-3-16 15,4-2 0-15,3-3 0 0,2-1-128 0,5-2-32 16,0-2 0-16,4-2 0 0,2-1-128 16,1 1 128-16,1-1-128 0,-1 1 128 0,1 1-128 0,1 0 0 15,-5 1 0-15,-1-1 128 0,-3 2-128 0,0-2-272 16,-3 4 64-16,-1 1 16 16,-2 1-1792-16,-2 1-336 0,-4 1-80 0,2 4-10208 0</inkml:trace>
  <inkml:trace contextRef="#ctx0" brushRef="#br0" timeOffset="25800.26">15295 9361 21183 0,'0'0'944'0,"0"0"192"0,0 0-912 0,0 0-224 0,11-7 0 0,2 1 0 0,3-1 1728 16,2 1 288-16,6-2 64 0,1 0 16 0,2 2-880 0,5-2-192 16,2 2-16-16,5-3-16 15,5-1-336-15,0 0-64 0,2-1-16 0,0 1 0 0,-1-2-304 0,0-1-64 16,-1 3-16-16,-1 0 0 0,0 1-192 0,-4 2 0 16,0 0 0-16,-15 6 0 15,1 2-2048-15,-2 1-416 0,-2-1-80 0</inkml:trace>
  <inkml:trace contextRef="#ctx0" brushRef="#br0" timeOffset="26330.82">15528 9659 17503 0,'0'0'768'0,"-8"0"176"0,8 0-752 0,0 0-192 0,0 0 0 0,0 0 0 16,0 0 1248-16,0 0 224 0,0 0 32 0,8-4 16 0,3-2-496 0,2 2-112 16,4 1-16-16,3-1 0 0,2 0-368 0,2 2-80 15,1-3 0-15,2 1-16 0,-3-2-16 0,0 3 0 16,-1 1 0-16,0 1 0 0,-5 1 32 0,-1 2 16 16,0 1 0-16,-4 2 0 0,-1 4-256 0,-4-1-48 15,-2 1-16-15,-3 2 0 0,-2 0 0 0,-1 1 0 16,-2 1 0-16,0 2 0 0,-1-3 32 0,2 2 0 15,0-2 0-15,1 0 0 0,1-2 128 0,3 3 16 16,1 0 16-16,1-2 0 0,3-3 0 0,3 1 0 16,-1 1 0-16,4 0 0 0,0 1-64 0,2 0-16 15,-1 1 0-15,-3 0 0 0,-1 0-64 0,-2 0 0 16,-3 2-16-16,-4 0 0 0,-3-2 112 0,-4 2 32 16,-3 2 0-16,-6-1 0 0,-2-1 224 0,-4 2 48 15,-4-2 16-15,0 0 0 0,-6 1-256 0,2-1-48 16,-1-2-16-16,1-3 0 0,0-1-288 0,0-4 160 15,-2-2-160-15,2-2 128 0,0 0-384 0,1-2-64 16,3-2-32-16,2-2 0 16,2 2-2272-16,3-3-448 0,1-1-80 0,4-3-32 0</inkml:trace>
  <inkml:trace contextRef="#ctx0" brushRef="#br0" timeOffset="28133.18">16681 9048 16527 0,'0'0'720'0,"0"0"176"0,0 0-720 0,0 0-176 0,0 0 0 0,2-7 0 15,-1-1 1120-15,-1 8 192 0,0 0 32 0,0 0 16 16,0 0-48-16,0 0-16 0,10 0 0 0,0 1 0 16,-10-1-128-16,13 5-16 0,2 1-16 0,1 4 0 15,1 2-208-15,0 4-32 0,3 1-16 0,2 2 0 16,2 3-336-16,0 0-64 0,3 3-16 0,0 1 0 0,4-5-96 16,-1 2-32-16,-1 0 0 0,-2 1 0 15,-1-2-112-15,-3-2-32 0,-2-2 0 0,-3-1 0 0,-3 1-192 16,-3-1 176-16,-2 1-176 0,-1-4 160 0,-2-2-160 0,-2-2 0 15,-5-10 0-15,3 9 0 16,-3-9-416-16,0 0-16 0,0 0 0 0,0 0 0 16,0 0-752-16,0 0-160 0,0 0-16 0,-3-9-16 15,-2-1-1744-15,-1-3-336 0,2 1-80 0,-3-1-16 0</inkml:trace>
  <inkml:trace contextRef="#ctx0" brushRef="#br0" timeOffset="28400.81">17132 9038 17503 0,'7'-18'768'0,"-3"6"176"0,1-5-752 0,1 2-192 16,1 0 0-16,-2 3 0 0,-2 2 1664 0,2 1 288 16,-4 0 64-16,-1 9 16 0,0 0-496 0,0 0-112 0,0 0-16 0,0 0 0 15,0 0-352-15,-6 8-80 0,1 2-16 0,-2 3 0 16,-3 2-256-16,0 6-64 0,-1 4-16 0,-3 2 0 16,-3 3-112-16,-3 0 0 0,0 2-16 0,-2 3 0 15,-4 1-16-15,0 0 0 0,1-1 0 16,-3 1 0-16,1 1-192 0,2 0-32 0,0-2-16 0,6-3 0 15,-2-4-240-15,3-3 128 0,2-2-128 0,2-4 0 16,5-3 0-16,-1-2 0 0,5-3 0 0,0-1 0 16,1-2-1472-1,4-8-192-15,0 0-48 0,0 0-9088 0,0 0-1808 0</inkml:trace>
  <inkml:trace contextRef="#ctx0" brushRef="#br0" timeOffset="29933.93">19609 8445 13295 0,'0'0'576'0,"0"0"144"15,7-8-576-15,-3 0-144 0,2 0 0 0,1 2 0 0,-7 6 944 0,9-4 144 16,0 0 48-16,0 2 0 0,1 1-288 0,0 2-48 15,-2 4-16-15,2-4 0 0,2 1-176 0,3 2-32 16,-3 2-16-16,2 0 0 0,0 1 160 0,3 2 48 16,3 2 0-16,-2 4 0 0,3 1-48 0,2 3 0 15,-1 6 0-15,4 1 0 0,0 1-208 0,3 4-64 16,2 3 0-16,1 6 0 0,4 5-128 0,-12-11-48 16,6 6 0-16,-1 2 0 0,0-1 112 0,-2 6 0 15,-1 2 16-15,-4 4 0 0,-5 0 0 0,-1-2 0 16,-3 1 0-16,-5-1 0 0,-2-3-16 0,-4 3 0 0,-2-2 0 15,-1 0 0-15,-4-3 224 0,-3 0 32 0,-2 0 16 0,-2-3 0 16,-1-1-80-16,-6-4 0 0,-2-1-16 16,-12 9 0-16,0-8-80 0,1-2-16 0,-3-6 0 0,0 0 0 15,0-2-64-15,0-2-16 0,-3-4 0 0,1-1 0 16,-2-1-144-16,1 0-48 0,-1-4 0 16,2-2 0-16,-1 0-192 0,7-5 0 0,3 1 128 0,4-4-128 15,4-4-256-15,4-3-80 0,1-5-32 0,5-2 0 16,3-4-1872-16,1-5-368 0,4-3-80 15,6-1-12992-15</inkml:trace>
  <inkml:trace contextRef="#ctx0" brushRef="#br0" timeOffset="30634.62">20454 8251 13823 0,'0'0'1216'0,"-2"-2"-960"0,-3-1-256 0,3-1 0 0,2 4 1376 0,0 0 224 15,0 0 64-15,2-3 0 0,3-2-352 0,0 0-64 16,3 1-16-16,3 0 0 0,2 1-464 0,4 0-80 16,3-2-32-16,3 3 0 0,5-1-192 0,2 1-32 15,1 0-16-15,1 0 0 0,-2 1-32 0,0 1-16 16,-2-1 0-16,-2 3 0 0,-2 2-208 0,-4 1-32 15,-2 2-128-15,-5-1 192 0,-4 1-192 0,-4 0 0 16,-2 0 128-16,-3 3-128 0,-3 1 0 0,0 1 128 16,-5-1-128-16,2 0 0 0,-4 0 192 0,2 0-48 15,-2-2-16-15,2 1 0 0,1-2 112 0,2 2 16 16,1-2 0-16,4 0 0 0,0-8-80 0,5 8-16 16,3 0 0-16,2-1 0 0,2 2 16 0,0 2 0 0,2-1 0 15,3-2 0-15,2 3 64 0,-2 1 16 16,2 1 0-16,-1 1 0 0,-3-1 32 0,-1 1 16 15,-2-2 0-15,-2 1 0 0,-3 1 80 0,-3-1 32 16,-4 1 0-16,-2-2 0 0,-2-1 64 0,-4-1 16 0,-2 0 0 16,-3-1 0-16,-4 1-176 0,-2-1-16 0,-2-1-16 15,0-2 0-15,-1 0-144 0,-1-1-16 0,0-3-128 0,1-1 192 16,0-1-1232 0,1-3-256-16,1 0-48 0,3-2-9536 0,1-2-1888 0</inkml:trace>
  <inkml:trace contextRef="#ctx0" brushRef="#br0" timeOffset="31259.45">18801 7977 15599 0,'-16'1'688'0,"12"0"144"0,-3 1-656 0,7-2-176 0,-5 2 0 0,5-2 0 0,0 0 1264 0,0 0 208 15,0 0 64-15,12 0 0 0,3-2-32 0,5-3 0 16,9 0 0-16,1-2 0 0,2-2-432 0,8-1-96 16,4-1-16-16,9 0 0 0,5-2-512 0,8 0-128 15,2-2 0-15,5 1-16 0,-1 0 16 16,10 2 16-16,5 0 0 0,4-1 0 0,2 1-16 0,1 1 0 15,4 1 0-15,-2-1 0 0,-2 0-144 0,-2 1-48 16,-7 0 0-16,0 0 0 0,0 1 144 0,-4-1 32 16,-8 0 0-16,-5 2 0 0,-4 0 80 0,-4-1 32 15,-4 1 0-15,-2 2 0 0,-1 1-240 0,-4 2-48 16,-8 2-128-16,-2 0 192 16,-9-4-1968-16,-5 5-400 0,-4 0-64 0</inkml:trace>
  <inkml:trace contextRef="#ctx0" brushRef="#br0" timeOffset="34603.01">17676 9271 24015 0,'-14'0'1056'0,"6"0"224"0,0 0-1024 0,0 0-256 0,0-1 0 0,8 1 0 16,-7-1 1008-16,7 1 144 0,-7-4 16 0,7 4 16 16,0 0 32-16,0 0 16 0,0 0 0 0,12-4 0 0,3-3-512 0,9 2-96 15,1 0-32-15,8 0 0 0,6-1-320 0,9-1-64 16,8-2-16-16,-17 3 0 0,5 2-192 0,0-1 0 15,-1-2 0-15,-5-1 0 16,-4 4-1648-16,-4-3-416 0,-6 2-96 0</inkml:trace>
  <inkml:trace contextRef="#ctx0" brushRef="#br0" timeOffset="35143.73">18499 8878 20271 0,'-7'-4'1792'0,"-2"0"-1424"16,-1 2-368-16,0 0 0 0,2 0 1008 0,-1 0 128 16,4-1 16-16,-2 0 16 0,4-1 0 0,3 4 0 0,2-6 0 0,3 0 0 15,2-1-352-15,5-1-80 0,1 1-16 0,2-1 0 16,4 0-208-16,0 1-64 0,3-1 0 0,3 0 0 16,1 0-272-16,0 2-176 0,3 1 192 0,0 3-192 15,0 1 384-15,0 3-48 0,0 4 0 0,-5 2 0 16,-2 1-128-16,-4 4-16 0,-1 2-16 15,-4 4 0-15,-3 2-176 0,-3 3 0 0,-4 3 0 0,-4 4 128 0,-4 3 32 16,-7 2 0-16,-4 2 0 0,-3 0 0 16,-7 2 192-16,-1 1 32 0,-2-2 16 0,-2 0 0 0,-1 0-64 15,1 0-16-15,0-3 0 0,2-3 0 0,1-4 192 0,1-4 16 16,4-2 16-16,3-4 0 0,3-1-96 0,5-3 0 16,4 0-16-16,4-6 0 0,4 1-176 0,6-2-48 15,3-3 0-15,6-1 0 0,5-2 48 0,3-2 0 16,4-2 0-16,7-1 0 0,6 1-80 0,3 0-16 15,6-2 0-15,1 1 0 0,4-1-160 0,-2-3 0 16,0 1 0-16,0 1 0 0,-14 2 0 0,5-1 0 16,-1 0 128-16,3 1-128 15,-2 0-448-15,-1 0-128 0,-3 1-32 0,-1 0-12128 16,4 0-2432-16</inkml:trace>
  <inkml:trace contextRef="#ctx0" brushRef="#br0" timeOffset="36116.56">1877 12737 12031 0,'-4'-14'528'0,"4"6"112"0,-1 0-512 0,1 1-128 16,-2-1 0-16,0 1 0 0,0 0 1344 0,0 2 224 16,-1 0 48-16,3 5 16 0,0 0-304 0,0 0-64 15,0 0-16-15,0 0 0 0,0 0-48 0,0 0-16 16,-5 10 0-16,0 3 0 0,-1 3-560 0,3 9-112 15,-2 5-32-15,1 4 0 0,-1 4-32 0,-2 4 0 16,0 5 0-16,-1 5 0 0,-2-2 16 0,-2 3 0 16,1 1 0-16,-3 0 0 0,-2 0-96 15,3-1-32-15,2-5 0 0,0-6 0 0,0-7 48 0,3-5 16 16,1-6 0-16,3-4 0 0,2-6 96 0,2-5 16 16,0-9 0-16,0 0 0 0,11-5-208 0,0-3-48 0,3-7 0 0,4-3 0 15,1-7-128-15,3 0-128 0,4-1 144 0,2-1-144 16,2 1 0-16,3 2 0 0,2 4 0 0,0 2 0 15,0 4 0-15,-2 4-160 0,-7 3 160 0,0 7-192 16,1 6 64-16,-6 4 0 0,-6 2 0 0,-2 6 0 16,-1 5-16-16,-4 3 0 0,-5 2 0 0,-5 1 0 15,-4 3 144-15,-4 1 0 0,-5 2 0 0,2-10 0 16,-3 0 272-16,-6 1-16 0,-4 1 0 0,-4-1 0 16,-5-3 64-16,0-3 0 0,-1-5 0 0,0-3 0 0,0-1-192 15,3-4-128-15,3-4 192 0,-11-4-192 16,11-3-384-16,7-5-192 0,4-4-48 0,7-4 0 15,7-6-2176-15,3 1-432 0,3-2-96 0</inkml:trace>
  <inkml:trace contextRef="#ctx0" brushRef="#br0" timeOffset="36340.8">2598 13181 19343 0,'0'0'848'0,"-7"10"192"0,3 2-832 0,0 3-208 16,0-2 0-16,1 3 0 0,-1 4 3520 0,2 3 672 0,1 5 128 0,-1-3 32 15,-2 2-3312-15,2-2-656 0,1 0-128 0,1-3-16 16,-1-3-64-16,2-2-16 16,1-1 0-16,4-4 0 0,-2-3-16 0,4-4 0 0,2-3 0 0,1-4 0 15,1-3 224-15,1-5 32 16,3-3 16-16,0-5 0 0,2-3 96 0,-1-3 0 15,2-1 16-15,1-2 0 0,-3 1-320 0,2 1-64 0,-4-1-16 0,2 2 0 16,-1 1-128-16,-1 0 0 0,-3 1 144 16,0 0-144-1,-1 2-1040-15,1 2-288 0,-2 2-48 0,0 1-9920 0,-4-2-1984 16</inkml:trace>
  <inkml:trace contextRef="#ctx0" brushRef="#br0" timeOffset="36613.76">3493 12288 25791 0,'0'0'2304'0,"-3"5"-1856"15,-1-1-448-15,1 4 0 0,2 3 2480 0,-1 4 400 16,-2 5 64-16,1 13 32 0,0 7-2336 0,-2 1-448 15,-3 4-192-15,-2 2 128 0,-1 0 48 0,-4 2 0 16,0 4 0-16,-3 0 0 0,0 1-32 0,-2 2 0 16,-1 0 0-16,1 2 0 0,-1 0-144 0,0-3 0 15,3 2 144-15,-2-4-144 16,1-3-1344-16,2-4-352 0,0-3-64 0,3-4-16 16,1-7-992-16,-1-7-208 0</inkml:trace>
  <inkml:trace contextRef="#ctx0" brushRef="#br0" timeOffset="36768.03">3074 12894 32127 0,'21'-5'1424'0,"-7"0"304"0,3 0-1392 0,5 1-336 0,4 0 0 0,7 3 0 16,9 1 512-16,4-1 16 0,2-2 16 0,3-2 0 16,-2 1-320-16,5-3-64 0,-1 0-16 0,4-1 0 15,4 2-1408 1,-1 0-272-16</inkml:trace>
  <inkml:trace contextRef="#ctx0" brushRef="#br0" timeOffset="37147.62">5462 11847 24879 0,'-6'-3'2208'0,"1"0"-1760"16,5 3-448-16,0 0 0 0,-7 8 800 0,-1 7 80 0,2 3 16 0,-2 10 0 15,2 7-640-15,-1 9-128 0,-2 4-128 0,1 9 176 16,-1 4 112-16,-3 8 32 0,-2 10 0 16,1 2 0-16,-1 6-128 0,0 3-32 0,-2 1 0 15,-1 4 0-15,-2-3-160 0,0-3 0 0,3-4-192 0,-5-6 192 32,-1-4-2048-32,3-11-304 0,0-10-48 0,8-26-8448 0</inkml:trace>
  <inkml:trace contextRef="#ctx0" brushRef="#br0" timeOffset="38184.71">5062 12683 29487 0,'0'0'2624'0,"6"-11"-2112"0,2-4-512 0,5-4 0 0,5-3 448 0,3-2 0 15,5 0-16-15,5-3 0 0,2-5-240 0,0-4-64 16,0-5 0-16,0-2 0 0,-1-3-128 0,0-1 0 15,1 0 0-15,0-1 128 0,1-1-128 0,1 5 0 16,2 1 0-16,-4 4 0 0,-3 3 0 16,-4 6 0-16,-1 5 0 0,-5 5 0 0,-4 3 0 0,-4 6 0 15,-2 4 128-15,-10 7-128 0,6 9 0 0,0 5 192 16,-2 9-192-16,-1 6 192 0,-5 7-192 0,0 7 128 16,-4 4-128-16,-3 6 128 0,-4 4 0 0,-5 6-128 15,-2 6 192-15,-5 0-64 0,-6-1 0 0,-1-1-128 16,-3 0 192-16,11-21-64 0,-1 4 128 0,0-1 32 15,-2 0 0-15,2-6 0 0,1-3 480 0,6-6 112 16,2-6 16-16,3-3 0 0,3-5-352 0,5-6-64 0,3-5-16 0,2-9 0 16,0 0-464-16,2-5 0 0,2-4 0 0,3-4 0 15,2-5 0-15,2-1 0 0,2 1 0 0,0-1-160 16,2 1 160-16,3 4-192 0,-2 4 192 0,2 3-192 16,2 4 192-16,1 8-160 0,1 3 160 0,1 7-160 15,-1 1 32-15,-1 2 0 0,-1 4 0 0,-4 2 0 16,-1 2 128-16,-1 1-208 0,-3-1 80 0,0-3 128 15,-3 0 0-15,2-3 0 0,1-4 0 0,-1-4 0 16,1-2 0-16,2-4 0 0,2-3 0 0,1-4 128 16,3-4 144-16,1-4 32 0,2-3 0 0,2-3 0 0,0-2-16 15,4-2 0-15,-3 0 0 0,5-1 0 0,2 0-288 0,1 0-272 16,1 0 48-16,-1 1 16 0,-4-5 208 0,-1 4 0 16,-1 1 0-16,1-1 0 0,-1-1 0 0,-1 1 0 15,-5 3 0-15,4-5 0 0,-6 3 0 0,-10 4 0 16,-1 3 0-16,-7 2 0 0,-2 1 0 0,-7 0-144 15,-1-1 144-15,-7 1-128 0,-5 1 128 0,-1 0 0 16,-5 1 0-16,-3 3 0 0,-3 2 0 0,0 4 0 16,0 4 0-16,-3 4 0 0,1 4 0 0,2 4 0 15,2 6 0-15,11-4 0 0,2 4 0 0,0 5 0 16,1 1 0-16,3-1 0 0,4 1 0 0,1 0 176 16,6-3-16-16,3-1 0 0,3-4 64 0,5-4 16 15,2-2 0-15,4-3 0 0,5-2-240 0,4-4 0 16,4-3 128-16,3-2-128 0,2-2 0 0,0-3 0 15,1-3 0-15,0-1 0 0,0-1 0 0,-1-2 256 16,0 0-64-16,9-7 0 0,-4-1-192 0,-4 3 176 16,0 1-176-16,-5 2 160 0,1 2-160 0,0 2 0 0,-2-1 144 15,-3 2-144-15,-3 5 0 0,-2 1 0 0,-3 2 0 0,2-2 0 16,-2-1 0-16,0 2 0 0,-3 2 0 0,-1 1 0 16,-1 2 0-16,-2-1 0 0,-1 1-128 15,-2 1 128-15,2 1-128 0,-1 0 128 0,1 0-128 0,-1 3 128 16,0 1 0-16,-1 1-160 0,3-1 160 0,0 0 0 15,1-1 0-15,0 0 0 0,-2 0 0 0,3-4 0 16,-2 0 0-16,1-2 0 0,2-1 0 0,-2 0 0 16,2-2 0-16,1-2 0 0,2-3 0 0,-1 1 0 15,1-4 0-15,1 0 0 0,-1-4 0 0,2 0 0 16,-1-1 0-16,1-1 0 0,-2 0 0 0,-1 0 0 0,0-2 0 16,-2-1 128-16,-2 0-128 0,-1-2 0 0,1-2 0 0,0 3 0 15,-1-5 0-15,-3 1 0 0,-1 0 0 0,1 0 0 16,-3 1 0-16,0 0 0 0,-2 3 0 0,-1 1 0 15,0 3 0-15,-1 0 0 0,-1 2-176 0,0 2 176 16,1 3-160-16,-4 1 160 0,5 5 0 0,-6 0 0 16,-3 4-128-16,0 2 128 0,0 4 0 0,-1 1-144 15,-4 4 144-15,1 4-128 0,-1 4 128 0,0 4 0 16,1 1 0-16,1 1 0 0,2-1 0 0,1 1 0 16,1 1 0-16,1-2 0 0,0 1 0 0,4-2 0 15,0-1 0-15,1-2 0 0,2-2 0 0,1-1 0 16,2-2 0-16,-1 4 0 15,3-1-560-15,1-6-80 0,1-3 0 0,-1-2-16 16,1-2-2416-16,0-3-496 0,-7-6-80 0,14 2-32 0</inkml:trace>
  <inkml:trace contextRef="#ctx0" brushRef="#br0" timeOffset="38911.36">9217 12689 21183 0,'-6'-5'1888'0,"-3"-1"-1504"0,-2 0-384 0,-1-4 0 15,-2 1 768-15,-3 0 96 0,1 0 16 0,-2 3 0 16,0 1-64-16,-1 4-16 0,1 2 0 0,-1 4 0 0,-1 4-288 16,1 2-64-16,-1 2-16 0,0 7 0 15,1 2 48-15,-2 4 16 0,2 5 0 0,1 0 0 0,0 0 96 0,4 0 32 16,2-1 0-16,5 0 0 0,3-3-240 0,5-3-64 16,5-4 0-16,4-5 0 0,4-3 48 0,6-4 0 15,-2-6 0-15,4-4 0 0,3-7-16 0,2-4 0 16,1-5 0-16,0-3 0 0,1-5-32 0,-2-1 0 15,1 2 0-15,-5 0 0 0,1-2-64 0,-4 2-32 16,-1 0 0-16,-2 1 0 0,-1 4 64 0,-3 2 16 16,-3 3 0-16,-2 3 0 0,0 3-304 0,-1 5 0 15,-7 4 128-15,0 0-128 0,6 6 0 0,0 3 0 16,-2 3 0-16,2 2 0 0,-1 3-128 0,1 2 128 16,-1 1 0-16,2 0-144 0,2 0-48 0,-1 0 0 15,1-1 0-15,6 5 0 16,-1-2-1856-16,1-4-368 0,0-4-80 0</inkml:trace>
  <inkml:trace contextRef="#ctx0" brushRef="#br0" timeOffset="39226.03">9871 12464 14735 0,'-12'18'1312'0,"8"-8"-1056"0,-3 2-256 0,-1 2 0 16,-1 2 3472-16,-1 3 640 0,-2 4 128 0,-1 3 32 15,0 1-2752-15,-3 1-560 0,-1-1-96 0,-1 2-32 16,1-1 192-16,-3 1 16 0,2-4 16 0,3 0 0 16,0-1-288-16,3-4-64 0,2-3-16 0,3-5 0 15,1-3-112-15,4-5 0 0,2-4-16 0,0 0 0 0,6-12-192 0,1-1-48 16,3-6 0-16,2-1 0 0,3-4-176 0,1-1-144 16,3-1 192-16,3-2-192 0,-1-3 0 0,3 3 0 15,0-2 0-15,2 3 0 0,2 1 0 0,-2 1 0 16,2 3 0-16,0 2 0 0,2 3 0 0,0 1 0 15,0 2 0-15,-1 5 0 0,1 4-256 0,-3 1-64 16,0 0-16-16,-2 6 0 16,-6 3-2112-16,-3-1-432 0,-2 0-64 0,-1 3-12560 0</inkml:trace>
  <inkml:trace contextRef="#ctx0" brushRef="#br0" timeOffset="39560.99">10216 12597 24879 0,'0'0'2208'0,"1"8"-1760"16,0-1-448-16,6 0 0 0,0 2 1024 0,4 0 128 15,0 0 32-15,3 0 0 0,1-4-208 0,3-1-32 16,1-2-16-16,1-2 0 0,2-6-288 0,2-1-48 16,2 0-16-16,-1-3 0 0,2-2 32 0,-1-1 0 0,1-2 0 0,-1 0 0 15,-1-1 32-15,-1 2 16 16,0 0 0-16,-4 0 0 0,-2-2-240 0,-1 3-48 0,-5-2-16 0,-4 1 0 15,-5 2-48-15,-6 1-16 0,-2 1 0 0,-5 4 0 16,-5 2-96-16,-7 4 0 0,-1 4-16 0,-3 3 0 16,-1 3-176-16,-1 6 0 0,-1 4 0 0,-1 5 0 15,2 3 0-15,3 4 192 0,1 1 0 0,3 4 0 16,2 2 16-16,4-1 16 0,5-3 0 0,2-1 0 16,5 0-224-16,4-1 128 0,3-4-128 0,5-3 0 0,3-4 0 15,5-1-128-15,5-5-16 0,14 2 0 16,4-8-1408-16,7-9-288 0,9-4-48 0,2-5-15328 15</inkml:trace>
  <inkml:trace contextRef="#ctx0" brushRef="#br0" timeOffset="40313.39">13616 12339 12895 0,'0'0'1152'0,"1"8"-928"0,1-1-224 0,-2 3 0 16,-3 2 1584-16,1 3 272 0,-3 2 48 0,-2 2 16 0,-2 0-320 0,-1 3-64 15,-4 0-16-15,-1 1 0 0,-7 0-144 0,-3-1-32 16,-5 0 0-16,-3 0 0 0,-6-2-256 0,2-2-64 15,-4-1-16-15,3-3 0 0,-5-1-256 0,2-2-48 16,-2-1-16-16,1 0 0 0,-3-3-336 0,0-5-64 16,-1 0-16-16,1-4 0 0,3-1-96 15,3-3-32-15,3-2 0 0,3 0 0 0,2-2 128 0,5-2 32 16,1-3 0-16,5 0 0 0,2-3-112 0,4 2-32 16,1 0 0-16,5 0 0 0,3 0-160 0,3 1 0 15,5 1 0-15,3 1 0 0,3 2 0 0,4 1-144 16,4 2 144-16,4 0-208 0,2 4 64 0,5 3 16 15,0 2 0-15,7 2 0 0,2 2-64 0,4 1-16 0,1 2 0 16,0 2 0-16,-2-1-128 0,1 2-32 16,-1 0 0-16,0 1 0 0,-2 2 32 0,3-3 0 15,-2-1 0-15,2 0 0 0,-2 0 176 0,0-2 160 16,-3-1-208-16,-2-3 80 0,0 0 128 0,-1-3 0 0,-2-2 0 0,0-3 0 16,0 0 176-16,1-1 112 15,0-2 32-15,1-2 0 0,0-1-16 0,1 1 0 0,1-2 0 0,-2 2 0 16,-2-1-112-16,-5 1-32 0,-1-3 0 0,0 2 0 15,-7 1-32-15,-2-1 0 0,-3 1 0 0,-5 1 0 16,-2-2 176-16,-5 1 16 0,-5 1 16 0,-4-1 0 16,-3 1 48-16,-5-2 16 0,-6 0 0 0,-5-1 0 15,-3 3-32-15,-5 0-16 0,-1 2 0 0,-17 0 0 0,4 3-80 16,4 2-16-16,3 2 0 0,3 4 0 16,3 1-256-16,2 2 128 0,0 2-128 0,3 1 0 15,5-3 0-15,4 1 0 0,4 0 0 0,5 0 0 16,9-2-1216-16,6 1-240 15,5-3-48-15,10 0-16 0,6 1-1136 0,7-4-224 0,2-3-64 0,5-3-10768 16</inkml:trace>
  <inkml:trace contextRef="#ctx0" brushRef="#br0" timeOffset="41192.81">15978 12098 17503 0,'-2'-7'1552'0,"-3"0"-1232"16,1 0-320-16,-3 0 0 0,2 2 1504 0,5 5 240 15,-10 0 48-15,1 4 16 0,-1 3-784 0,-1 5-176 16,0 7-16-16,-3 2-16 0,1 5-256 0,-1 3-48 15,-1 4-16-15,1 2 0 0,0 1 48 0,-2 3 16 0,-1 1 0 16,-1 0 0-16,-1-3-112 0,0-4 0 0,-1 0-16 0,1-7 0 16,1-3-32-16,3-5 0 15,3-3 0-15,3-4 0 0,4-6 128 0,5-5 32 0,0 0 0 0,0 0 0 16,4-12-16-16,5-4 0 0,3-3 0 0,4-3 0 16,2-3-224-16,1-3-32 0,1-2-16 0,-1 2 0 15,1-1-272-15,0 0 0 0,1-3 0 16,0 3 0-16,2 0 0 0,0 5 0 0,-1 3 0 0,0 5 0 15,-1 4 0-15,-1 4 0 0,-1 4 0 0,-2 7 0 16,-2 6-240-16,-1 3 48 0,-7 4 16 0,-2 5 0 16,-3 2-48-16,-7 5-16 0,-2 3 0 0,-4 4 0 15,-5 2 240-15,-1 0-144 0,-2 0 144 0,-2-2-128 16,1-3 128-16,3-4 0 0,0-6 0 0,2-4 0 16,2-2 224-16,3-4-32 0,4-3 0 0,6-9 0 0,0 0-16 15,0 0-16-15,10-8 0 0,0-3 0 0,3-3 16 0,3-5 0 16,0-5 0-16,5-2 0 0,-2 0-176 15,4-2 0-15,2 0 0 0,3-1 128 0,1 0-128 0,0 0 0 16,1 3 0-16,-1 1 0 0,0 3-144 0,-2 6 144 16,0 3 0-16,-4 5 0 0,0 5-160 0,-4 5 160 15,-1 4-128-15,-3 8 128 0,-3 1-240 0,-2 5 48 16,-5 1 0-16,-1 2 0 0,-6 2 192 0,-1 3-144 16,-5 0 144-16,1 2-128 0,-4-1 128 0,0-1 0 15,-1 0 0-15,0-4 0 0,-1-5 0 0,4-2 0 16,0 0 0-16,2-5 0 0,2-3 0 0,5-9 0 15,-4 6 0-15,4-6-128 16,0 0-1392-16,0 0-272 0,0 0-48 0,6-6-8112 16,2 0-1632-16</inkml:trace>
  <inkml:trace contextRef="#ctx0" brushRef="#br0" timeOffset="41877.21">17172 12165 6447 0,'0'0'576'0,"0"0"-576"16,0 0 0-16,0 0 0 0,3-9 3296 0,-3 9 544 15,0 0 128-15,0-9 0 0,-2-2-1984 0,-4 7-384 0,0 0-96 0,-3 0-16 16,-2 0-464-16,-7 6-80 16,-3 1-32-16,-1 6 0 0,-5 1-224 0,-3 4-48 0,-2 4-16 0,0 2 0 15,-1 2-128-15,2 3-32 0,0 2 0 0,0 1 0 16,1 0-144-16,5 0-16 0,3-1-16 0,6-3 0 15,2-2-32-15,6-5-16 0,4-1 0 16,4-3 0-16,3-2-80 0,5-5-16 0,3-4 0 0,3-3 0 16,5-3-16-16,1-3 0 0,4-4 0 15,2-3 0-15,3-4 0 0,2-1 0 0,1-1 0 0,-3-1 0 16,-1 0-128-16,-3-2 0 0,-2 0 0 0,-2 2 128 16,-2 2 112-16,-3 2 16 0,-2 1 0 0,-3 3 0 0,-2 6-128 15,-3 2-128-15,-6 5 176 0,0 0-176 0,5 9 0 0,0 4 0 16,-4 5 0-16,-1 3 0 0,0 2 0 15,-1 2 0-15,-2 2 0 0,-1 0 0 0,1 1-256 0,1-2 32 16,1-2 16-16,2-2 0 16,0-2-1328-16,3-3-272 0,4-4-48 0,0-6-16 15,2-2-400-15,3-4-80 0,2-4-16 0</inkml:trace>
  <inkml:trace contextRef="#ctx0" brushRef="#br0" timeOffset="42155.84">17661 12103 11967 0,'0'0'1072'0,"-2"10"-864"16,-1 0-208-16,-1 1 0 0,-5 2 2400 0,2 4 432 16,-4 2 96-16,-1 2 16 0,-2-3-1184 0,0 2-224 15,-2 1-64-15,-1 0 0 0,1 1-224 0,-2-1-48 16,-1-1-16-16,3-3 0 0,-1 0 96 0,2-3 0 0,1-5 16 0,4-2 0 16,4 1-528-16,4-1-96 15,2-7-32-15,0 0 0 0,9-5-384 0,3-1-64 0,2-2-32 0,4-3 0 16,1-2-16-16,3-3 0 15,-3-2 0-15,3 0 0 0,-1-1-144 0,1 3 0 0,1-2 0 16,-2 4 128-16,0 3-128 0,1 2 0 0,-3 3 0 16,1 2 0-16,-2 4 0 0,1 5 0 0,-4 2 0 15,-2 2 0-15,-4 6-144 0,-2 2 144 0,-4 2 0 0,-2 3 0 16,-2 2-160-16,-2 0 160 0,-4-1-128 0,1 4 128 16,-6 0-304-16,1-1 32 0,-2-2 0 0,2-1 0 15,-3-2-1456-15,6-5-304 16,1-5-48-16,3-4-8160 0,4-7-1648 0</inkml:trace>
  <inkml:trace contextRef="#ctx0" brushRef="#br0" timeOffset="42365.86">18050 12186 26719 0,'0'0'2368'0,"0"0"-1888"0,0 0-480 0,5 5 0 0,-3 2 896 0,0 1 96 16,0 2 16-16,1 1 0 0,-2 2-64 0,0 2-16 15,3 2 0-15,-2 1 0 0,1 2-240 0,0 1-48 16,0-1-16-16,2 1 0 0,-3-1-304 0,2-1-64 16,1 2-16-16,0-1 0 0,-2-1-240 0,2-2-288 15,0 1 64-15,-1-3 16 16,0 0-880-16,0-3-192 0,2-3-16 0,-2-5-16 16,-4-4-1568-16,9 0-320 0,-3-2-64 0</inkml:trace>
  <inkml:trace contextRef="#ctx0" brushRef="#br0" timeOffset="42567.06">18363 12222 10127 0,'0'0'896'0,"0"0"-704"16,0 0-192-16,0 0 0 0,-5 9 4064 0,-1 3 784 0,-3 2 144 15,0 6 48-15,-3 6-2976 0,-1 3-592 0,-1 4-112 0,-2 6-16 16,0 0-256-16,-3 4-32 0,-1 1-16 0,-2 2 0 16,1 2-112-16,-1 1-32 0,-1 1 0 0,0-1 0 15,1 0-528-15,0-3-112 0,-2-3-32 0,-8 13 0 16,8-11-2528-16,6-9-496 15,5-6-96-15</inkml:trace>
  <inkml:trace contextRef="#ctx0" brushRef="#br0" timeOffset="43189.52">20122 12039 17503 0,'0'0'768'0,"0"0"176"0,0 0-752 0,0 0-192 0,0 0 0 0,0 0 0 0,-1-11 1152 0,-1 3 208 16,2 8 48-16,-6-6 0 0,-3 3-96 0,2 3-16 16,-7 6 0-16,0 1 0 0,-3 3-592 0,0 3-112 15,-5 3-16-15,-1 2-16 0,-1 4-32 0,0 5 0 16,-1 5 0-16,3-1 0 0,-1-1-80 0,3 1-32 16,3 0 0-16,1-4 0 0,6-2-48 0,6-2-16 15,4-6 0-15,4-2 0 0,5-4 128 0,1-6 32 16,2-3 0-16,4-4 0 0,1-3 16 0,5-5 16 15,0-5 0-15,5-3 0 0,1-6-128 0,0-1-32 16,-1 1 0-16,0-1 0 0,-3-5-128 0,-4 3-16 16,-5-1-16-16,-2 0 0 0,-5-2 32 0,-4 0 0 15,-4 2 0-15,-3-1 0 0,-4 4-112 0,-1 3-16 16,-3 3 0-16,-1 4 0 0,-3 1-128 0,0 6-224 16,-2 2 48-16,-1 3 16 15,0 6-400-15,0 0-80 0,0 2 0 0,1-1-16 16,3 7-1504-16,3-2-288 0,2-1-64 0,2 0-12016 0</inkml:trace>
  <inkml:trace contextRef="#ctx0" brushRef="#br0" timeOffset="43461.1">21015 11284 24879 0,'-1'-11'2208'0,"1"11"-1760"0,0 0-448 0,0 0 0 16,0 0 944-16,0 0 96 0,-8 8 32 0,1 6 0 0,-3 6-672 0,0 5-128 16,-5 6-16-16,0 6-16 0,-3 7 272 15,0 5 48-15,2 1 16 0,0 5 0 0,-2 1-160 0,1 3-32 16,-1 2 0-16,-1 1 0 0,2-2-80 0,-3 0-32 16,0-4 0-16,3 0 0 0,1 0-272 0,2-5-256 15,1-5 64-15,2-2 0 16,2-7-752-16,1-6-144 0,3-6-16 0,0-9-8112 15,1-7-1600-15</inkml:trace>
  <inkml:trace contextRef="#ctx0" brushRef="#br0" timeOffset="43956.69">20538 11894 13823 0,'0'0'1216'0,"10"-6"-960"0,4-4-256 0,3 1 0 15,8 1 2880-15,2 1 544 16,4-2 96-16,2-1 32 0,2-3-2336 0,1-3-448 0,6-1-112 0,3-3-16 15,4-2-96-15,2-2-32 16,7-3 0-16,-17 7 0 0,5-1-320 0,0-5-64 0,-2-4 0 0,0-3-128 16,-1-4 144-16,0-2-144 0,-6-2 0 15,0-4 144-15,0-5-144 0,-4 3 0 0,-1 2 144 0,-5 2-144 16,-3 0 0-16,-6 9 0 0,-5 7 0 16,-4 5 0-16,-4 6 0 0,-4 5 0 0,-4 6 0 0,-5 5 0 15,-5 7 0-15,-4 9 128 0,-5 5-128 0,0 6 128 16,-4 4-128-16,1 5 0 0,-1 4 0 0,-2 5 0 15,-2 4 0-15,0 3 144 0,-1 1-16 0,0 0-128 0,-1-2 192 16,-9 20-64-16,7-10 0 0,6-8-128 0,2-9 576 0,7-7 16 16,2-6 0-16,7-5 0 0,0-5 64 0,5-6 16 15,3-3 0-15,3-6 0 16,-1-6-224-16,7-4-64 0,6-2 0 0,2-5 0 0,3-4-160 16,-5 4-32-16,2-2-16 0,1 1 0 0,0 2-176 0,-2 1 0 15,0 3 0-15,-3 3 0 0,-3 3 0 16,-1 5-176-16,-2 5 48 0,0 4 0 0,-3 4-16 0,-1 3 0 15,-1 4 0-15,0 1 0 0,-1 1 144 0,-1 0-128 16,1 1 128-16,0-2-128 0,0 2 128 0,1-2 0 16,1-3 0-16,2 0 0 0,1-3 0 0,2-3 0 15,2-4 0-15,0-3 0 0,3-4 0 0,0-2 0 16,4-4 0-16,0-3 0 0,3-1 0 0,1-1-208 16,-1-1 48-16,2-1 16 15,-1 1-240-15,-1 0-32 0,1 1-16 0,-3-2 0 16,0 1-144-16,-2-1-48 0,-3 2 0 0,0 0 0 15,0 1-544-15,-2-1-112 0,-2 2-32 0,1-2-7840 0,-2-2-1552 0</inkml:trace>
  <inkml:trace contextRef="#ctx0" brushRef="#br0" timeOffset="44326.52">21730 11782 17503 0,'0'0'768'0,"0"0"176"0,0 0-752 0,0 0-192 0,-4 6 0 0,4-6 0 0,0 0 1840 0,2 7 336 16,0 1 64-16,6-1 0 0,-1-4-832 0,7 0-160 15,0 0-32-15,4-3-16 0,0-2-304 0,3-1-48 16,1-1-16-16,2-1 0 0,-2 0-384 0,3-2-64 16,-6 0-32-16,1-2 0 0,-1-1-160 0,-6-1-48 15,-3 0 0-15,-3 0 0 0,-3 3-144 0,-5-2 128 16,-6 0-128-16,-2 2 128 0,-5 1-128 0,-6 4 0 16,-1 3 0-16,-1 4 0 0,-5 0-128 0,1 5 128 15,-2 3-160-15,1 4 160 0,-2 2 0 0,1 6 0 16,3 2 0-16,2 3 0 0,1 2 0 0,-2 15 0 15,7-8 0-15,10-13 0 0,2 2 0 0,4-2 0 16,3-1-128-16,4-1 128 16,3-1-1888-16,2-2-288 0,3-3-48 0</inkml:trace>
  <inkml:trace contextRef="#ctx0" brushRef="#br0" timeOffset="44646.62">22372 11692 16575 0,'0'0'1472'0,"-8"7"-1168"0,-3 1-304 0,-1 3 0 16,-3 5 2304-16,0 3 416 0,-2 0 80 0,-2 7 16 0,-2 4-1216 0,0 1-224 16,1-3-48-16,1 1-16 0,1-1-512 0,1-2-96 15,3-3-32-15,2-2 0 0,3-5-352 0,1-1-64 16,6-4 0-16,2-2-16 0,0-9 272 0,5 4 48 15,3-1 16-15,3-7 0 0,0-1-64 0,3-2 0 16,4-4 0-16,2-3 0 0,0-3-224 0,2-2-48 16,0 1-16-16,1-3 0 0,0-2-224 0,1 0 0 15,-1 0 128-15,1 3-128 0,3 2 0 0,-2 3 0 16,-1 1 0-16,0 3 0 0,1 2 0 0,-3 1 0 16,-1 3-192-16,-4 1 192 15,-1 3-2656-15,-2-1-416 0</inkml:trace>
  <inkml:trace contextRef="#ctx0" brushRef="#br0" timeOffset="45410.86">20903 13067 23439 0,'-14'-4'1024'0,"5"0"240"0,-1 0-1008 0,-3 1-256 16,-2 2 0-16,-2 1 0 0,-5 0 656 0,-2 1 96 0,-4 3 16 0,-4 4 0 15,-2 2 256-15,-1 1 48 16,-1 0 16-16,1 3 0 0,2 2-256 0,4 5-64 0,2 2 0 0,5 2 0 15,1 3-272-15,5 1-64 0,4-2-16 0,5 2 0 16,5 0-32-16,4-1-16 0,3 2 0 0,1-5 0 16,4 2-240-16,4-4-128 0,3-1 160 0,3 1-160 15,0-2 0-15,0-2 128 0,1-1-128 0,-2 0 0 16,0 0 0-16,-3 0 0 0,-1 0 128 0,-4 0-128 0,-4 0 0 16,-3-1 0-16,-4 2 0 0,-6 0 0 15,-3-2 208-15,-4 1 0 0,-3 0 0 0,-4-4 0 16,-3-3 256-16,-2 0 48 0,0 0 16 0,-5-1 0 0,0-4-240 0,-1 0-48 15,-1-3-16-15,0-1 0 0,-3-2-224 16,-1-2 176-16,-4-1-176 0,1-4 160 0,3-3-160 0,1-1 0 16,4 0-192-16,6-2 192 15,3-2-816-15,6-2-32 0,8-1-16 0,3-1 0 16,9-1-2016-16,3 0-416 0,5-2-80 0,7-1-9424 0</inkml:trace>
  <inkml:trace contextRef="#ctx0" brushRef="#br0" timeOffset="45744.72">21300 13293 14735 0,'0'0'640'0,"-7"1"160"0,1 0-640 0,-3 3-160 15,0 4 0-15,-2 2 0 0,-2 3 2032 0,-9 8 368 0,-3 1 80 16,-1 1 16-16,0 1-1040 0,1 1-208 0,-1 2-32 0,4 0-16 15,5-1-320-15,2 0-64 0,4-2-16 0,7-1 0 16,3-2-304-16,3-1-64 0,5-1-16 0,5-1 0 16,4-2-32-16,5-4-16 0,3-2 0 0,-5-5 0 15,4-1 240-15,-2-1 48 0,4-3 16 0,0-2 0 0,0-3-192 16,1 2-32-16,-1-4-16 0,-1 1 0 0,-1-5-240 16,-3-1-64-16,-3 0 0 0,-4-2 0 0,-2 0 80 15,-3-1 16-15,-5-4 0 0,-3 0 0 0,-2-2-32 16,-5 1 0-16,-3-5 0 0,-6 3 0 0,-5-4-192 0,-1 3 0 15,-3 2-192-15,1 3 192 16,-3 2-448-16,1 2 32 0,1 3 0 0,-2 3 0 16,3 1-1952-16,2 2-384 0,0 1-64 0</inkml:trace>
  <inkml:trace contextRef="#ctx0" brushRef="#br0" timeOffset="46201.45">22480 12513 15663 0,'0'0'1392'0,"0"0"-1120"0,0 0-272 0,-9 0 0 0,9 0 1040 0,-8 0 160 16,-4 2 16-16,2 4 16 0,-2 4 368 0,-1 7 80 16,-1 6 16-16,-1 4 0 0,-2 6-432 0,-3 7-96 15,2 5-16-15,-2 4 0 0,0 4-128 0,-3 4-16 16,1 0-16-16,-3 1 0 0,-1-1-288 0,1 3-48 16,-3-3-16-16,1-2 0 0,1-2-384 0,2-6-96 15,-1-5-16-15,3-5 0 0,4-3-144 0,1-5 128 16,2-5-128-16,2-3 128 0,2-6-272 0,4-4-64 15,-1-3-16-15,8-8 0 16,0 0-1440-16,0 0-272 0,-1-8-64 0,4-3-12064 0</inkml:trace>
  <inkml:trace contextRef="#ctx0" brushRef="#br0" timeOffset="46583.48">23082 12398 12895 0,'1'-5'1152'0,"2"-1"-928"15,1 2-224-15,-1-2 0 0,-3 6 1360 0,0 0 240 16,5-5 32-16,0 2 16 0,-5 3-256 0,0 0-48 16,0 0-16-16,0 0 0 0,0 0-176 0,0 0-48 15,0 0 0-15,-2 7 0 0,2-7-112 0,-9 16-32 16,0 2 0-16,-4 4 0 0,-1 1-16 0,-3 4-16 16,-1 0 0-16,-4 1 0 0,-2 0-320 0,-2 3-64 15,-5 0-16-15,0 0 0 0,2 0-208 0,0-2-32 16,1 0-16-16,3-6 0 0,5-4-144 0,2-3-128 15,2 0 144-15,6-5-144 0,0-3 0 0,5-1-256 16,5-7 16-16,0 0 16 16,0 0-1872-16,0 0-368 0,14-3-80 0</inkml:trace>
  <inkml:trace contextRef="#ctx0" brushRef="#br0" timeOffset="47078.21">23284 12981 23439 0,'0'0'1024'0,"0"0"240"0,0 0-1008 0,-1 9-256 0,-3 0 0 0,-4 7 0 0,2-1 1024 0,-4 1 176 15,-2 1 16-15,-3 2 16 0,-1 3 96 0,-2 4 16 16,1-1 0-16,-5 4 0 0,-2 3-352 0,0 1-64 16,0 2-16-16,-2-2 0 0,-2-2-336 0,3-2-64 15,-3-1 0-15,6-3-16 0,3-2-192 0,3-6-48 16,3-3 0-16,3-3 0 0,1-2 32 0,9-9 0 16,0 0 0-16,0 0 0 0,0 0 32 0,0 0 0 15,15-5 0-15,2-6 0 0,3-5-48 0,1-3 0 16,1-2 0-16,1-2 0 0,-2-2-272 0,1-3 0 15,0 0 128-15,1-1-128 0,0 1 0 0,2-2 0 0,2 0 0 16,0 3 0-16,3 5 0 0,1 2 0 16,1 2 0-16,2 5 0 0,1 2 0 0,-11 7-144 0,4 1 144 0,-3 5 0 15,-1 1 0-15,-2 2 0 0,-1 5 0 16,-6 3-128-16,0 7 128 0,-6 2 0 16,-2 0 0-16,-5 5-128 0,-2 2 128 0,-2 4 0 15,-4 1 0-15,-6 14-128 0,-2-4 128 0,-2 0 0 0,-4-4 0 0,0-2 0 16,0-3 0-16,-3-3 0 15,0-1 0-15,-1-4 128 0,4-1-128 0,2-3 0 0,-1-4 0 0,8-6 0 32,0-1-1152-32,0 1-208 0,1-3-48 0,-2 2-10048 0,6-6-2000 0</inkml:trace>
  <inkml:trace contextRef="#ctx0" brushRef="#br0" timeOffset="47521.86">24273 13082 9215 0,'10'-6'400'0,"-3"3"96"0,-3-2-496 0,2 3 0 15,-1-4 0-15,-2 2 0 0,-3 4 4240 0,0 0 752 16,0 0 160-16,-3-2 32 0,-7 2-3136 0,-1 0-640 0,-3 1-112 0,-3 2-16 16,3 1-400-16,-3 2-80 0,-2 0-16 0,-1 1 0 15,-1 3-272-15,1 2-64 0,2 3-16 0,0 0 0 16,-3 7 0-16,5 0 0 16,4 1 0-16,1 1 0 0,3-1-160 0,2 2-16 15,4 1-16-15,2-1 0 0,2 0-32 0,2 0 0 16,-1 1 0-16,1 2 0 0,1-2-32 0,0 2-16 0,1-1 0 15,1 11 0-15,1-3 32 0,-3-3 0 0,-2-4 0 0,-2-1 0 16,-2-4-64-16,-4-2 0 0,0 0 0 0,-5-5 0 16,-1-2 16-16,-3 1 0 0,-4-4 0 15,-3-4 0-15,-2-1-144 0,-4-4 192 0,-6-3-192 0,-1-2 192 16,-4-1-192-16,2-3 0 0,1-4-160 0,1-1 160 16,2-1-1728-16,1 1-240 15,2 0-48-15,2 1-14752 0</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53:45.14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6328 5272 6159 0,'0'0'256'0,"0"0"80"0,0 0-336 0,0 0 0 16,0 0 0-16,-6-1 0 0,6 1 768 0,-4-1 64 15,-1 0 32-15,-1-1 0 0,0 1-288 0,2-1-64 16,-3-1-16-16,1 2 0 0,-3 0 528 0,0 0 128 15,0 1 0-15,2 1 16 0,-4 0 176 0,0 0 16 16,0 0 16-16,0 1 0 0,0-1-288 0,1 0-48 16,0 0-16-16,0-1 0 0,-1 3-64 0,1-1-32 15,1-1 0-15,1 2 0 0,2-1-176 0,-1 0-48 16,1 0 0-16,6-2 0 0,0 0-128 0,0 0-48 16,0 0 0-16,0 0 0 0,2 8-96 0,1 0-32 15,4-2 0-15,0 1 0 0,2-2-128 0,3 1-16 16,0-2-16-16,3 1 0 0,0-4-48 0,4 0-16 15,1 1 0-15,4 0 0 0,3 2 96 0,2-1 32 16,4-1 0-16,2 1 0 0,7 1-48 0,1-1-16 0,3-1 0 0,5 1 0 16,-2-3-32-16,4 0 0 0,2 0 0 15,24 3 0-15,-4-2-32 0,-4-1-16 0,-1-2 0 0,-2 0 0 16,1-1-16-16,1 2 0 0,0 0 0 0,0-1 0 16,3-4 0-16,1 1 0 0,-4-1 0 0,4 3 0 15,1 0-16-15,2-2-128 0,1-1 192 0,-1 1-64 16,-1-1-128-16,-1 2 192 0,2 2-192 0,2-1 192 0,-1 0-192 15,0-1 128-15,-2 1-128 0,2 2 128 16,1 1-128-16,-1-1 0 0,0-3 144 0,-1 0-144 0,-1-1 0 16,0 1 0-16,2 3 0 0,-1-2 128 0,-1 0-128 15,0-2 0-15,-2 1 0 0,0 0 0 0,2 4 128 0,0 0-128 16,-1-2 128-16,0 1-128 0,-4 1 0 16,3 2 128-16,0 3-128 0,-1-3 0 0,-2-2 0 0,-1 0 144 15,-4-1-144-15,1 2 0 0,0 1 128 0,-2 0-128 16,1-1 0-16,-2 1 0 0,-2-4 0 0,-4 2 0 15,-1 0 128-15,-2 3-128 0,-1-1 144 0,-4 1-16 0,-1 2-128 16,0-3 192-16,-2-2-16 0,-2 0-16 0,-2-1 0 16,-2 1 0-16,-4 0-160 0,0 0 160 15,-1 0-160-15,-12 1 160 0,2 1-32 0,2 0-128 16,-3 1 192-16,-1-3-64 0,-2 2-128 0,-1-1 128 0,0 1-128 0,-1-1 128 16,-5-2-128-16,-2-1 0 15,-2 3 0-15,-3-1 128 0,-1 1-128 0,-7-1 0 16,0 0 144-16,0 0-144 0,0 0 0 0,0 0 0 15,-9 2-160-15,-4-1 160 16,-3 0-1728-16,1 0-256 0,-1-1-32 0,4 0-9424 0,2-1-1872 0</inkml:trace>
  <inkml:trace contextRef="#ctx0" brushRef="#br0" timeOffset="1239.18">17496 5226 17503 0,'-24'-9'768'0,"14"7"176"0,-1 0-752 0,-2 0-192 15,1 0 0-15,-6-2 0 0,3 2 704 0,4 1 96 16,4 2 32-16,7-1 0 0,-9-2-16 0,9 2 0 16,0 0 0-16,0 0 0 0,0 0-176 0,0 0-48 0,0 0 0 15,12 2 0-15,4 0-240 0,0 3-48 16,2-2-16-16,5-2 0 0,1-1 128 0,5-2 32 0,0-1 0 0,6-1 0 15,4 1 64-15,3 0 32 16,4-1 0-16,7-1 0 0,6-1 0 0,4-1 0 0,1-2 0 0,1 1 0 16,3 0-80-16,6 1-16 0,6-1 0 15,2 1 0-15,1 0-160 0,4 0-32 16,2 2-16-16,6-1 0 0,1 0 0 0,3-1 0 0,0-1 0 16,1 2 0-16,6-1-48 0,0 2 0 0,-3-2 0 0,4 0 0 15,5 0 16-15,-2 0 0 0,-1 2 0 0,2-1 0 16,4 1 16-16,-1-1 0 0,-7 1 0 0,1-2 0 0,4 3-96 15,-4-1-128-15,-2 2 176 0,-1-2-176 16,2 0 256-16,-3 2-48 0,-3 2-16 0,-1-2 0 0,3-1-32 16,-2 2-16-16,-2 3 0 0,-6 1 0 0,1-1-144 0,-2-1 0 15,1 0 144-15,0 3-144 0,-1 2 0 0,0-1 144 16,-2-2-144-16,-1 3 0 0,-1 0 128 0,0 0-128 16,-7-3 0-16,2 3 0 0,0 1 128 0,-3-2-128 15,-3 3 0-15,-4-2 0 0,-2-1 0 0,-2 1 0 16,-1 1 128-16,-3 0-128 0,-2-2 0 0,-6 0 0 15,-3-1 0-15,-2 2 0 0,-5-4 144 0,-2 2-144 16,-3-1 0-16,0 2 144 0,-1-1 96 0,-2-1 16 16,-1-1 0-16,-5 1 0 0,-1 1-64 0,-2 0 0 15,0-2 0-15,-4-1 0 0,-3 0-48 0,-1 0-16 16,-2 0 0-16,-4 0 0 0,0-1 0 0,-1 1-128 0,1 0 192 16,-5-1-64-16,0 1 48 0,-1-1 0 15,-1 0 0-15,-1 0 0 0,-8 1-176 0,9 0 192 16,-2-2-192-16,-7 2 192 0,6 0-192 0,-6 0 128 15,0 0-128-15,9 0 128 0,-9 0-128 0,0 0 0 0,0 0 144 0,0 0-144 16,8 0 0-16,-8 0 0 0,0 0 0 16,0 0 128-16,0 0-128 0,0 0 0 0,0 0 0 15,0 0 0-15,0 0 0 0,0 0 128 0,0 0-128 0,0 0 0 16,0 0 0-16,0 0 128 0,0 0-128 0,0 0 0 16,0 0 0-16,0 0 0 0,0 0 0 0,0 0 128 15,0 0-128-15,0 0 0 0,0 0 0 0,0 0 0 16,0 0-256-16,0 0 48 0,0 0 0 0,0 0 0 15,0 0-512-15,-9-3-112 16,9 3 0-16,-9-2-16 0,9 2-2448 0,-12-1-480 0</inkml:trace>
  <inkml:trace contextRef="#ctx0" brushRef="#br1" timeOffset="38261.15">6375 5587 10479 0,'-9'-9'448'0,"6"4"128"0,0-1-576 0,-4 0 0 0,0-1 0 0,1 0 0 16,-2 1 944-16,0-1 80 0,0 1 0 0,-2-1 16 16,0 0-112-16,-2 1-32 0,2 0 0 0,1 1 0 15,-3-1-16-15,2 1-16 0,2 0 0 0,-1 1 0 16,3 0 0-16,-2-1 0 0,3 3 0 0,5 2 0 0,0 0-256 0,0 0-48 15,0 0-16-15,2-6 0 0,2 2-272 0,4 1-48 16,2 2-16-16,3 0 0 0,4-2-80 0,3 2-128 16,1 1 176-16,6 0-176 0,1 0 336 0,5 0-32 15,4 0-16-15,3 1 0 0,3 0 0 0,2-1 0 16,5 0 0-16,-2 0 0 0,4-1 64 16,4 0 16-16,5 0 0 0,1 0 0 0,1 1-112 0,2 1-32 15,1-1 0-15,27 0 0 0,-7 0-96 0,-3 1-128 16,-5 1 176-16,-2-2-176 0,-4-1 208 0,1-1-64 15,1-1-16-15,1 0 0 0,5-3-128 0,-4 2 0 16,-4-1 0-16,2 0 0 0,-4-3 0 0,5 3 192 16,3 0-192-16,-3 1 192 0,-1-2-64 0,-3 1-128 0,2 4 192 15,2 0-64-15,4-2 0 0,-4 2-128 16,-5 0 192-16,-1 3-64 0,-1 1-128 0,4 0 0 16,1-1 144-16,-2 0-144 0,-1 0 0 0,-1 0 0 15,-1-2 0-15,2 1 0 0,2-4 0 0,-4 3 0 16,0 2 0-16,-2-1 128 0,-2-1 0 0,-2 0 0 0,-2 0 0 0,2 1 0 15,0-1-128-15,-1 1 0 0,-5 1-176 16,-1-1 176-16,-3-1 0 0,-2 1 0 0,1-1 0 16,-2 0 0-16,1 0 0 0,-1 0 0 0,2 0 0 0,-4 0 0 15,-5-1 0-15,0 1 0 0,0 0 0 0,-3 0 0 16,-1-1 224-16,-3 0-64 0,1-1-16 0,1 1 0 16,-2 2 96-16,0 1 16 0,-1 0 0 0,0 0 0 15,-4 1-112-15,-4 0-16 0,1 0 0 0,-1 0 0 0,-2-3-128 0,0 0 0 16,-2 0 144-16,0 0-144 0,-3-2 0 15,0 1 144-15,-3 0-144 0,0 0 0 0,-2-1 160 16,0 0-160-16,1 2 128 0,-1-2-128 0,2 0 208 0,-2 1-32 16,-3 1-16-16,0 0 0 0,0 1 32 0,1-1 0 15,-3-1 0-15,0 1 0 0,2 0-192 0,-4 1 0 16,2-1 0-16,-9 0 0 0,8 1 0 0,-8-1 0 16,7 3 0-16,-7-3 128 0,0 0-128 0,0 0 0 15,0 0 144-15,0 0-144 0,0 0 0 0,0 0 144 16,0 0-144-16,0 0 0 0,0 0 0 0,0 0 0 15,-10 6 0-15,3 0-192 16,-3-1-1888-16,-2 3-368 0,-3 1-80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52:21.04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context xml:id="ctx1">
      <inkml:inkSource xml:id="inkSrc80">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1-02-10T19:54:29.794"/>
    </inkml:context>
    <inkml:brush xml:id="br2">
      <inkml:brushProperty name="width" value="0.05292" units="cm"/>
      <inkml:brushProperty name="height" value="0.05292" units="cm"/>
      <inkml:brushProperty name="color" value="#00B0F0"/>
    </inkml:brush>
  </inkml:definitions>
  <inkml:trace contextRef="#ctx0" brushRef="#br0">7502 3838 6447 0,'-6'16'576'0,"4"-9"-576"0,2-7 0 0,-4 7 0 15,2 1 1216-15,-2 1 144 0,0 0 32 0,1-1 0 16,-2-2-272-16,-1 1-48 0,3-2-16 0,3-5 0 16,0 0-48-16,0 0-16 0,-5 4 0 0,5-4 0 15,0 0-32-15,0 0 0 0,0 0 0 0,0 0 0 16,0 0-64-16,7-7-32 0,1-1 0 0,-2-3 0 0,3-2-32 0,1-3 0 15,2-3 0-15,1-3 0 0,2 0-112 0,0-2-16 16,2-1-16-16,-1-4 0 0,3-2-208 16,-1 0-32-16,2-1-16 0,-2 2 0 0,1-2-240 0,-1 2-64 15,0 4 0-15,-2 1 0 0,0 2-128 0,-2 2 0 16,-2 3 0-16,-1 1 0 0,-2 3 160 0,-1 2-160 16,-3 1 192-16,1 2-192 0,-3 1 192 0,0 3-64 15,-3 5 0-15,0 0-128 0,0 0 128 0,0 0-128 16,0 0 0-16,0 0 0 0,0 0 0 0,0 0 0 15,-5 1 0-15,5-1 0 0,-6 2-256 0,2 0-16 16,-1 2 0-16,-2 0 0 16,0 0-1424-16,7-4-288 0,-9 5-48 0,4-2-6416 15,0 0-1280-15</inkml:trace>
  <inkml:trace contextRef="#ctx0" brushRef="#br0" timeOffset="349.82">7460 3501 10127 0,'0'0'896'0,"-6"3"-704"0,2 0-192 0,4-3 0 16,-6 1 1200-16,3-2 208 0,-3-2 32 0,6 3 16 15,0 0-80-15,0 0-16 0,0 0 0 0,0 0 0 0,0-5-144 16,3-1-16-16,1-2-16 0,1-1 0 15,5-1-224-15,1-1-64 0,5-1 0 0,0-3 0 0,4-1-144 0,-1 1-48 16,3-3 0-16,1 2 0 0,1-1 624 0,1 1 112 16,1 0 32-16,10-6 0 15,-1 6-1728-15,-3 4-352 0,-3 3-64 0,-11 6-16 16,2 0 688-16,-1 5 304 0,-2 3-32 0,0 5 0 0,-2 5-144 0,-1 4-128 16,-3 3 192-16,-4 4-192 0,0 4 144 0,-5 4-144 15,-2 1 0-15,-1 2 144 0,1-2-144 0,-3-1 192 16,-1-1-192-16,0 0 192 0,0 1-192 0,-2-3 128 15,1-2-128-15,-1-3 128 0,-1-3-128 0,2-3 128 16,1 0-128-16,-5 4 128 16,3-2-2352-16,0-6-464 0</inkml:trace>
  <inkml:trace contextRef="#ctx0" brushRef="#br0" timeOffset="1716.45">7512 13986 4607 0,'0'0'192'0,"0"0"64"0,0 0-256 0,-2-6 0 0,0 1 0 0,0-1 0 0,0 1 2160 0,-3-2 384 16,2 1 80-16,0 1 0 0,-1-1-1152 0,2 1-256 15,-3-1-32-15,0 1-16 0,1-1-144 0,-2 1-48 16,2 1 0-16,1-1 0 0,0 1-80 0,3 4 0 15,-5-5-16-15,5 5 0 0,0 0-32 0,0 0 0 16,0 0 0-16,0 0 0 0,0 0-208 0,0 0-64 16,0 0 0-16,0 0 0 0,0 0-128 0,0 0-16 15,0 0-16-15,0 0 0 0,0 0-16 0,2 7 0 16,-2-7 0-16,4 8 0 0,1-3-112 0,0 4-32 0,2 0 0 16,2 0 0-16,-2 2-16 0,6 1-16 0,-2 2 0 0,2 1 0 15,0-1-32-15,2 3-16 16,2 0 0-16,-1 2 0 0,1 1-48 0,-2 2 0 15,1 0 0-15,-1 0 0 0,0 4-128 0,2-1 0 16,-3-2 0-16,1 1 128 0,-2-2 80 0,0 0 16 0,0-1 0 16,0 0 0-16,-2-3 32 0,0 0 0 15,0-3 0-15,-1-2 0 0,0 2-256 0,0-2 128 16,-3-2-128-16,1-1 0 0,-1-2 160 0,2-1-160 0,-4-2 160 16,1-1-160-16,-6-4 144 0,0 0-144 0,5 3 128 0,-5-3-128 15,0 0-304 1,0 0-144-16,0 0-16 0,0 0-16 0,0-9-1520 15,-4 1-304-15,-2-1-64 0,3 4-7072 0,1-2-1408 0</inkml:trace>
  <inkml:trace contextRef="#ctx0" brushRef="#br0" timeOffset="2186.53">7805 14093 11055 0,'0'0'480'0,"0"0"112"16,-3-3-464-16,-1-1-128 0,2-1 0 0,-2 2 0 0,4 3 1984 0,-2-3 384 15,-1-2 80-15,3 5 16 0,0 0-944 0,0 0-192 16,0 0-48-16,0 0 0 0,0 0-304 0,0 0-64 16,0 0-16-16,0 0 0 0,0 0-320 0,0 0-80 15,0 0-16-15,0 0 0 0,5 8-96 0,1 0-32 16,0 2 0-16,2 1 0 0,-2 1 96 0,4 1 0 15,-1 2 16-15,1 1 0 0,3 1-80 0,-3 0 0 16,1 3-16-16,1-3 0 0,1 1 96 0,1 0 32 16,-3 1 0-16,2-1 0 0,-2-1 0 0,1 1 0 15,-4-2 0-15,1 1 0 0,0-2-32 0,-1 1 0 0,-2-2 0 16,2-1 0-16,-4 0 0 0,1 0 0 16,-1-2 0-16,-2-2 0 0,1 1 48 0,-2-2 16 15,-2 0 0-15,-2-1 0 0,1 2 16 0,-3-2 0 16,-1-1 0-16,-1 1 0 0,-3-1-96 0,-4-1-32 0,0 2 0 0,-3-1 0 15,-1 1-32-15,-4-1 0 0,0 0 0 0,2 1 0 16,-3-2-96-16,2 1-32 0,-1-2 0 0,2 1 0 0,2-1-256 16,1-2 0-16,1 0 0 0,-6 1 0 0,5 0 0 15,2-1 0-15,-1 0 0 0,3 0 0 0,3 0-144 16,-1 1 16-16,1-2 0 0,3 2 0 16,-1-1-1472-16,8-2-272 0,-8 4-64 0,8-4-17328 15</inkml:trace>
  <inkml:trace contextRef="#ctx0" brushRef="#br0" timeOffset="4582.07">784 2757 14335 0,'0'0'640'0,"0"0"128"0,0 0-624 0,0 0-144 0,0 0 0 0,0 0 0 15,-6-1 736-15,1 2 112 0,-2 4 32 0,1 2 0 16,0 0 96-16,-2 2 32 0,0 2 0 0,2 4 0 0,0 2-16 0,-1 3 0 16,0 3 0-16,-1 5 0 15,3 1-208-15,-1 4-32 0,1 2-16 0,-1 4 0 0,1 3-208 0,-1 3-32 16,1 2-16-16,0 0 0 0,1 0-176 0,1-2-48 15,-1-1 0-15,2-6 0 0,-1-5 48 0,2-3 0 16,2-4 0-16,3-3 0 0,-1-2 80 0,3-3 32 16,2-3 0-16,2-1 0 0,0-5-192 0,2-1-32 15,1-1-16-15,0-3 0 0,1-2-176 0,2-1 160 16,0 1-160-16,3-2 160 0,-1-3-160 0,0 1 160 16,2-1-160-16,0-2 160 0,-2 1-160 0,0-1 0 15,1-1 0-15,5-2 0 16,-6 2-544-16,-3-1-96 0,-2-3 0 0,-3 3-16 15,-1 0-1696-15,-2-1-336 0,-1-1-64 0</inkml:trace>
  <inkml:trace contextRef="#ctx0" brushRef="#br0" timeOffset="4774.31">643 3308 22287 0,'0'0'976'0,"0"0"224"0,0 0-960 0,0 0-240 0,9-2 0 0,0-2 0 15,5 4 0-15,-1-1 0 0,2-1-144 0,3-1 144 16,1-3 320-16,3 0 176 0,4-1 16 0,1-2 16 16,3-3 0-16,2 0 0 0,2-2 0 0,-1-1 0 15,0 2-336-15,-1 0-64 0,-3 1 0 0,7-4-128 16,-7 4-464-16,-7 0-208 0,-8 2-32 0,-5-1-10240 16</inkml:trace>
  <inkml:trace contextRef="#ctx0" brushRef="#br0" timeOffset="4945">602 2917 20271 0,'-13'-12'896'0,"8"9"192"0,3-3-880 0,2 6-208 15,5-5 0-15,0 0 0 0,5 0 768 0,2 1 128 16,5 0 0-16,4 0 16 0,4-1-160 0,3 0-48 16,4-1 0-16,5 0 0 0,-1-3-112 0,6 1-16 15,4 0-16-15,1-3 0 0,3 0-432 0,-1 1-128 16,0 2 0-16,-4 1-8272 15,-4 1-1744-15</inkml:trace>
  <inkml:trace contextRef="#ctx0" brushRef="#br0" timeOffset="6491.31">1773 3141 20271 0,'0'0'896'0,"1"-7"192"0,0-1-880 0,0-2-208 0,1 3 0 0,-2-1 0 16,-2 1 928-16,0 1 144 0,-2 0 16 0,0 2 16 15,-3 1-384-15,1 0-80 0,-3 1 0 0,0 1-16 0,-2 1-304 16,0 3-48-16,0 3-16 0,-4 2 0 0,-1 0 64 0,-3 3 0 15,-3 3 0-15,0 1 0 0,-5 0 128 0,2 3 48 16,0 4 0-16,-2 2 0 0,4 1-176 0,2 0-48 16,2-2 0-16,4-1 0 0,2 0-144 0,3-5-128 15,2-1 144-15,5-3-144 0,0-2 192 0,6-3-64 16,0-2-128-16,5-4 192 0,3-3 128 0,3-2 0 16,4-4 16-16,2 0 0 0,2-2-16 0,0-1 0 15,1-2 0-15,0-1 0 0,0-3-192 0,-4 1-128 16,2 0 128-16,-1-1-128 0,-2 1 128 0,1 2-128 15,-2-2 128-15,1 2-128 0,-2 1 176 0,-1 3-48 16,-2 3 0-16,-1 1 0 0,-1 3-128 0,-3 4 128 16,-1 3-128-16,-2 2 128 0,-2 4-128 0,-1 2 0 15,-3 2 0-15,-2 1 0 0,-1 6 0 0,-4 0 0 16,1 5 0-16,-3-1 0 0,0 3 0 0,2-1 0 16,-1 1 0-16,1-1 0 0,2 0 0 0,1-3 128 0,1-2-128 0,2 0 0 15,2 1 0-15,0-2 0 0,2-3 128 16,1 2-128-16,0-2 0 0,3 1 0 0,-2 0 0 15,3-2 0-15,-1 1 0 0,-1-3 0 0,0 3 0 16,2 0 0-16,0-3 0 0,0 0 0 0,-1-2 0 0,1-1 0 16,-1 0 0-16,1-2 128 0,0-2-128 0,1-1 0 15,0-3 0-15,-1 0 128 0,2-4-128 0,-2-1 0 16,-1-1 176-16,1-2-48 0,0-1-128 0,-3-3 192 16,0-4-192-16,2-2 0 0,-4-1 0 0,0-1 0 0,-3-4 128 15,1 0-128-15,-1 0 0 0,0-1 144 0,-3-1-144 16,-1 0 0-16,1-1 0 0,0 0 0 0,-1 1-128 15,1 2 128-15,0 1-160 0,0 1 160 0,2 2 0 0,-1-1-144 16,1 2 144-16,1 0 0 0,0 3-192 16,1 0 64-16,0 0 0 0,0 1 0 0,0 0-64 0,1 1 0 15,1 1 0-15,1 0 0 0,0-1 192 0,1 1-160 16,1 0 160-16,0 1-160 0,2-1 160 16,2-1 0-16,0 2 0 0,4-1 0 0,0 0 0 0,2 0-128 15,1 0 128-15,-1-1-128 0,-2 0 128 0,1 0 0 16,1-2 0-16,0 0 0 0,1-1 0 0,-2 0 0 15,0 0 0-15,-1 0 0 0,-1 0 0 0,2 0 0 16,-4 1 0-16,1-1 176 0,-3-1-176 0,-1 1 0 16,0 1 0-16,-1 3 0 0,0-2 0 0,-2 4 128 15,-1 0-128-15,-3 6 128 0,0 0-128 0,0 0 0 16,0 0 0-16,0 0 0 0,1 7 0 0,-1 2 0 0,-1 1 0 0,0 1 0 16,-4 1 0-16,1 0 0 15,1 4 0-15,1-1 0 0,-2 0 0 0,1 1 0 16,2-2 0-16,0-2 0 0,0-2 0 0,2-1 192 0,2-3-192 15,3 2 192-15,-6-8 0 0,7 5 16 16,1-3 0-16,2-2 0 0,1-2-16 0,0-1-16 0,0-1 0 16,0-3 0-16,1 0-48 0,0-1-128 0,2-2 192 0,-3 0-64 15,0-2-128-15,0 1 160 0,0 0-160 0,-1-1 160 16,-1-1-160-16,-1 0 0 0,0-1 144 0,0 1-144 16,-1 2 0-16,-2 2 0 0,-2 2 0 0,0 1 128 15,-3 6-128-15,0 0 0 0,0 0 0 0,0 0 0 16,0 0-144-16,2 10 144 0,-4 4-160 0,1 1 160 0,0 0 0 15,0 2-144-15,-1-1 144 0,1 1 0 0,0 0 0 16,1-1 0-16,0-2 0 0,2-1 0 0,1-1 0 0,3-1 0 16,-3-1 0-16,3-1 0 0,3-3 0 0,1 0 0 15,0-1 0-15,1-1 176 0,1-3-176 0,-1-1 192 16,1-1-192-16,1 0 192 0,2-2-192 0,1 0 160 16,-3 0-160-16,1-2 160 0,-4 1-160 0,1 1 0 15,0-1 0-15,-2 0 128 0,1 0-128 0,1 0 0 16,-2 1 144-16,-1 1-144 0,-2 0 0 0,2 1 0 15,-2-1 0-15,0 1 128 0,-6 1-128 0,7-1 0 16,-7 1 0-16,6-1 0 0,2 0 0 0,-1 0 0 16,-7 1 0-16,6-2 0 0,0-2 0 0,-1 1 128 15,1 0-128-15,-1 0 0 0,1-3 0 0,-1 4 128 16,1-1-128-16,0-1 0 0,-1 1 0 0,0 0 0 16,3-1 0-16,-2 1 0 0,2 1 0 0,0 0 0 0,1-3 0 0,1 3 0 15,1-2 0-15,1-2 0 0,1 0 0 0,1-1 0 16,1-1 0-16,0-2 0 15,2-3 0-15,-1-1 0 0,1 0 0 0,2-4 0 0,2 0 0 0,0-1 128 16,-2-3-128-16,1-3 0 0,1 2 0 0,-2-4 0 16,3-3 0-16,0-2 144 0,-4-1-144 0,1-2 0 15,-3-2 128-15,1-4-128 0,-2-4 0 0,0 0 0 16,0-2 0-16,-2 1 0 0,-1 0 0 0,1 1-144 16,-3 1 144-16,1 1-192 0,0 0 192 0,-1 2-192 15,1 1 192-15,0 3 0 0,-3 4 0 0,-1 3-128 0,0 2 128 16,0 5 0-16,-5 4 0 0,1 6-128 15,0 1 128-15,0 4-160 0,-3 3 160 0,0 5-160 0,0 0 160 16,-7 5-208-16,-2 4 80 0,0 5 128 0,-3 4-192 0,0 7 192 16,-1 4-160-16,-2 6 160 0,1-5 0 0,1 5 0 15,-1 7 0-15,0 2 0 0,-2 4 0 0,2 6 0 16,0 4 0-16,0 4 0 0,-2 24 192 0,4-7 0 16,3-5-16-16,1-7 0 0,5-7-176 0,2-2 192 15,2-10-192-15,2-6 192 0,2-5-192 0,1-5 160 16,2-2-160-16,2-6 160 0,2-2-160 0,2-6 0 15,1-3 0-15,0-6 0 16,0-2-432-16,-1-5-112 0,-2-4-32 0,-1-3 0 16,-1-4-2560-16,-5-4-512 0</inkml:trace>
  <inkml:trace contextRef="#ctx0" brushRef="#br0" timeOffset="6728.93">2460 2917 34095 0,'8'0'3024'0,"3"2"-2416"0,2 1-480 0,0 1-128 16,-3 4-240-16,1 2-64 0,1 1-16 0,-4 1 0 16,0 1 320-16,-2 2-192 0,-1-1 192 0,-1 1-160 15,-4-2-384-15,0 1-80 0,0 2-16 16,0-2 0-16,-4-1 192 0,0 1 48 0,1-2 0 0,-1 0 0 0,-1-1 144 0,1-1 16 15,0-2 16-15,1 0 0 16,2 0-352-16,-2-2-64 0,3-6 0 16,0 0-11200-16</inkml:trace>
  <inkml:trace contextRef="#ctx0" brushRef="#br0" timeOffset="7452.64">4139 3055 11055 0,'-5'-16'480'0,"4"9"112"0,-1-2-464 0,1-2-128 16,-2 0 0-16,0 1 0 0,0 1 1856 0,0 3 336 15,1 0 80-15,-4 3 16 0,2 2-1024 0,-2 2-208 0,-2 3-32 16,1 4-16-16,-4 0-288 0,-1 3-48 16,-4 2-16-16,0 3 0 0,-2 4-96 0,1 1-32 0,-1 0 0 0,-2 1 0 15,1-2-112-15,4 1-32 16,2-1 0-16,4-1 0 0,2-3-128 0,6-3-48 15,4-1 0-15,2-1 0 0,4-2-208 0,2-2 128 16,3 0-128-16,3-3 0 0,-1 0 240 0,3-1-48 0,2-1-16 16,-3 1 0-16,2 1-176 0,-1-1 160 0,-3 0-160 0,0 2 160 15,-2-1 96-15,-2 1 32 0,-2 1 0 16,-2 0 0-16,-2 0 32 0,-3 1 16 0,0-1 0 0,-4 2 0 16,-4 1-112-16,-2 1-32 0,-3-1 0 0,-4-1 0 15,-2 2 0-15,0 0 0 0,-6-1 0 0,0-1 0 16,0-1-192-16,0 0 0 0,2 1-192 0,-10-3 192 15,5-4-1472-15,6-2-192 0,6-1-48 16</inkml:trace>
  <inkml:trace contextRef="#ctx0" brushRef="#br0" timeOffset="8236.6">4510 3037 15663 0,'11'-9'688'0,"-5"7"144"0,-6 2-656 0,0 0-176 16,0 0 0-16,0 0 0 0,0 0 1440 0,4 7 256 15,-3 3 48-15,-4 1 16 0,-2 0-1056 0,-2 2-192 16,-4 1-64-16,1 3 0 0,0 0 16 0,-2 2 0 16,1 1 0-16,2-2 0 0,-1 0 112 0,5-1 0 15,-1-2 16-15,4-1 0 0,2-2-352 0,2-1-80 16,2-3-16-16,0-2 0 0,-4-6 144 0,9 2 32 16,2-3 0-16,0-3 0 0,0 0 304 0,0-3 64 15,1 0 16-15,0-3 0 0,-1-1-256 0,1-4-32 16,0 1-16-16,0 0 0 0,2-2-80 0,-4 2-32 15,1 1 0-15,0 0 0 0,-4 1-96 0,2 0 0 0,-2-2-16 16,0 2 0-16,-1 2-176 0,0 0 0 0,1-2 0 0,0 0 128 16,0 0-128-16,2-1 0 0,0-2 0 0,1 0 128 15,-1-5-128-15,1 1 0 16,2-2 0-16,-2-3 0 0,2-2 0 0,0-2 0 0,1-3 0 16,-3 1-176-16,0 3 176 0,-1 6 0 0,-1 2-144 0,3-7 144 31,-1 0-928-31,-1 0-112 0,-1 1-32 0,-3 9 0 0,1 1 1072 0,0 1 0 0,-2-1 0 0,-1 3 144 15,-1 2-144-15,0 1 0 0,-2 2 0 0,0 0 0 16,0 7 0-16,0 0 0 0,0 0 0 0,0 0 0 0,-6 7 0 16,-2 4 0-16,-1 3 0 0,-1 4-176 0,2 3 176 15,-6 3-160-15,1 3 160 0,-1 5-160 0,-2 3 160 0,2 3 0 16,1 1 0-16,1 2 0 0,2 0 0 16,2-2 0-16,3 0 0 0,1-2 0 0,4-2 160 15,3-3 64-15,0-3 16 0,2-3 0 0,2-3-64 0,1-2-16 16,1-4 0-16,2-3 0 0,-2-2 0 0,2-3 0 15,0-2 0-15,2-4 0 0,-1-3 208 0,1-4 32 16,1-1 16-16,0-1 0 0,1-4-128 0,-1-1-32 16,0-3 0-16,2 2 0 0,-2-2-256 0,0 1 160 15,0-1-160-15,0 3 128 0,0-2-128 0,-1 5 0 0,-1 1 0 16,1 4 0-16,-2 2 0 0,0 3 0 16,-2 3 0-16,0 4 0 0,-1 3-176 0,-1 1 176 15,-1 2-128-15,-3 2 128 0,0 2 0 0,-3 1 0 16,-1 1 0-16,-3 0 0 0,0 0 0 0,-1-2 0 0,1 0 0 0,1-4 0 15,-3-2 128-15,2-4-128 16,1-1 128-16,0-2-128 0,3-6 336 0,0 0 0 0,0 0 0 0,0 0 0 16,0 0-128-16,5-7-16 15,0-2-16-15,1-2 0 0,-1 1-176 0,2-1 128 0,1 0-128 0,1 0 128 16,0 0-128-16,2 3 0 0,2 1 0 16,-2 1 0-16,0 3 0 0,0 3 0 0,2 5-160 0,-2 1 160 15,0 3-176-15,0 2 176 0,-2 2-192 0,0 3 192 16,0-1-128-16,-3 1 128 0,-1 2 0 0,2 2 0 15,-4-1-1216 1,1 0-128-16,0 0-16 0,0-1-8656 0,-3-3-1728 0</inkml:trace>
  <inkml:trace contextRef="#ctx0" brushRef="#br0" timeOffset="8664.64">5355 2258 2751 0,'0'0'128'0,"0"0"16"0,-2 9-144 0,-2 4 0 0,-1 4 0 0,0 4 0 15,-3 2 4912-15,-1 3 944 0,-4 3 192 0,-1 2 32 0,-5-2-4624 0,-1 2-944 16,-1 0-176-16,0-1-32 0,1-1-304 0,0-1 0 16,0-5 0-16,-5 7-11456 15</inkml:trace>
  <inkml:trace contextRef="#ctx0" brushRef="#br0" timeOffset="10692.88">1285 4815 1839 0,'0'0'0'0,"0"0"160"0,0 0-160 0,5-4 0 0,-5 4 0 0,6-4 0 0,-6 4 2976 0,6-4 560 16,-6 4 112-16,5-5 32 0,-5 5-2464 0,5-4-512 15,-5 4-80-15,0 0-32 0,4-7 128 0,-4 7 32 16,0 0 0-16,0-4 0 0,0-2-16 0,0 6 0 16,0-5 0-16,0 5 0 0,0 0-160 0,0 0-16 15,-4-5-16-15,4 5 0 0,0 0-192 0,0 0-32 16,-6-2-16-16,1 0 0 0,-1 0 0 0,6 2 0 0,0 0 0 15,-5 0 0-15,-1 0-96 0,0 2-16 0,6-2 0 16,-6 4 0-16,2 0-32 0,-3 0-16 0,2 1 0 0,-2 1 0 16,-1 2 32-16,1 1 0 15,-1 1 0-15,0 3 0 0,0 3 48 0,0 3 16 16,-1 2 0-16,-1 4 0 0,-1 4-48 0,0 3 0 0,-3 2 0 0,2 3 0 16,1 4-192-16,1 3 176 15,-1 2-176-15,1 4 160 0,1 0-160 0,1 2 0 0,3 0 144 16,3-4-144-16,2-3 0 0,1-3 144 0,4-6-144 0,4-3 0 15,-1-6 176-15,4-3-176 0,3-2 160 0,2-6-160 16,0-4 416-16,5-3-16 0,0-2 0 0,4-2 0 16,0 1 144-16,3-4 32 0,-2-2 0 0,2-2 0 15,-1-4-272-15,3 1-48 0,0-3-16 0,0-4 0 16,-1-3-64-16,2-4-16 0,-3-2 0 0,-2-4 0 16,1-1-32-16,-2-3-128 0,-1-4 192 0,-2-1-64 0,-1-3 0 15,-1 0-128-15,-3-1 192 0,-1 2-64 0,-3-1 144 0,-2-1 32 16,-6 2 0-16,-3 0 0 0,-3-2-16 0,-3 2 0 15,-3 0 0-15,-4-1 0 0,-1 6-112 0,0 3-32 16,-2 4 0-16,-1 3 0 0,-2 4-144 0,1 4 0 16,0 1 0-16,-7 0 0 15,1 5-1344-15,1 3-192 0,1 3-32 0,7 2-9136 16,2 1-1840-16</inkml:trace>
  <inkml:trace contextRef="#ctx0" brushRef="#br0" timeOffset="11041.1">2261 5028 15663 0,'0'0'688'0,"0"0"144"0,0 0-656 0,0 0-176 0,0 0 0 0,0 0 0 0,0 0 1488 0,4 7 272 16,4 0 48-16,2-2 16 0,5-4-608 0,3-1-128 16,3-2-32-16,3 0 0 0,2-1-544 0,1 0-128 15,-1-1 0-15,2 0-16 0,3 1-368 0,-5-1 144 16,-2-3-144-16,-2-1 0 16,-3 3-224-16,-3-2-160 0,-1 0-16 0,-3 2-16 15,-3 0-2176-15,-5-2-432 0</inkml:trace>
  <inkml:trace contextRef="#ctx0" brushRef="#br0" timeOffset="11191.42">2446 5069 11967 0,'-27'11'528'0,"11"-2"112"0,-1-2-512 0,4 1-128 16,2-1 0-16,3-1 0 0,8-6 2688 0,-2 9 496 0,1 0 96 0,3 1 32 15,5 1-2160-15,3 1-448 16,3 0-64-16,2-2-32 0,3 1-416 0,4-2-64 16,2-1-128-16,4-1 176 0,-3-3 0 0,3 0 0 15,-1-4 0-15,4-1 0 0,1-3 32 0,0 1 16 0,-2-1 0 0,-9 3 0 31,2-3-1648-31,1 0-336 0,-1-3-64 0</inkml:trace>
  <inkml:trace contextRef="#ctx0" brushRef="#br0" timeOffset="11787.55">3482 4787 21183 0,'0'-7'1888'0,"0"-4"-1504"15,2-3-384-15,-1 2 0 0,-1 1 160 0,0 1-32 0,0 0-128 16,0 3 192-16,0 7-192 0,0 0 0 16,0 0 0-16,0 0 0 0,0 0 0 0,0 0 128 0,0 0-128 0,-3 7 144 15,-3 4 160-15,3 6 16 16,0 3 16-16,0 4 0 0,1 2 240 0,1 4 32 0,-1 3 16 16,2 1 0-16,0 1-64 0,3 2-16 15,-1-2 0-15,2-1 0 0,1-2-288 0,4-2-64 0,3-3-16 0,-2-4 0 16,0-5-176-16,2-6 128 0,3-3-128 15,0-5 128-15,0-4 288 0,1-2 48 0,-2-7 16 0,1-2 0 16,2-3 288-16,-2-3 64 0,2-1 16 0,-2 0 0 16,1-3-528-16,-1 1-96 0,-1 0-32 0,1 1 0 15,-2-2-64-15,-1 4-128 0,-2 3 176 0,1 2-176 16,-2 4 0-16,-1 4 0 0,-8 4-160 0,9 6 160 16,-2 2-160-16,-3 6 160 0,2 6 0 0,-2 4-144 15,-3 3 144-15,-1 2 192 0,-1 2-32 0,-3 4-16 0,-2 3 0 16,-3 4 0-16,-3 3 0 0,-4 3 0 0,-6 4 48 15,0 0 0-15,-3-1 0 0,-1 1 0 0,0-3 80 16,-1 2 32-16,0-1 0 0,-1-2 0 0,1-1-64 0,-1-3-16 16,2-3 0-16,1-3 0 0,-2-1-48 0,4-6-16 15,1-5 0-15,2-2 0 0,4 0-288 0,4-10-64 16,2-5-16-16,-4 0 0 16,4-5-2000-16,1-9-400 0,7-10-80 0,1-5 0 0</inkml:trace>
  <inkml:trace contextRef="#ctx0" brushRef="#br0" timeOffset="12140.93">4400 3909 21535 0,'2'-14'960'0,"0"6"192"0,0 1-928 0,-2 7-224 0,4-8 0 0,-4 8 0 16,0 0 528-16,0 0 64 0,0 0 16 0,0 0 0 15,0 10-32-15,0 3 0 0,-2 4 0 0,-2 6 0 0,-2 4-96 16,-1 5-32-16,-2 2 0 0,-1 6 0 15,0 3 64-15,-3 1 16 0,1 0 0 0,-2-1 0 16,1 0-240-16,1-3-48 0,1-5-16 0,2-2 0 0,2-6-224 0,0-4 176 16,2-3-176-16,1-5 160 0,2-4-160 0,2-11-256 15,0 0 64-15,0 0 16 16,0 0-1872-16,11 0-384 0,2-5-80 0</inkml:trace>
  <inkml:trace contextRef="#ctx0" brushRef="#br0" timeOffset="12451.98">4889 3746 21423 0,'9'-10'944'0,"-3"7"208"0,-1 0-928 0,1 1-224 0,2 2 0 0,-1 3 0 15,-1 1 736-15,-4 2 96 0,-2 2 32 0,-2 4 0 16,-2 3-16-16,-2 5 0 0,0 3 0 0,-5 5 0 16,-1 1-384-16,-3 7-80 0,-2 2 0 0,-3 6-16 15,-3 2 16-15,-3 3 0 0,0 2 0 0,0 3 0 16,-4 0-208-16,-10 19-48 0,8-12 0 0,5-7 0 16,6-10-128-16,3-6-176 0,6-6 48 0,5-15 0 15,1-1-400-15,4-3-80 16,-1-2-16-16,3-2 0 0,0-3-1904 15,0-6-384-15</inkml:trace>
  <inkml:trace contextRef="#ctx0" brushRef="#br0" timeOffset="12898.87">4987 4299 22799 0,'0'0'1008'0,"0"0"208"0,0 0-960 0,2-7-256 0,-2 7 0 0,2-4 0 16,0-1 848-16,2 1 128 16,-3 0 32-16,2 0 0 0,0 1-560 0,4 0-128 0,-2-2 0 0,4 2-16 15,2 1-176-15,1 0-128 0,2 1 192 0,0-1-192 16,0 2 496-16,3 2-16 15,-2 2 0-15,-1 1 0 0,-2 5 0 0,-1 1 0 16,-2 1 0-16,-1 2 0 0,-1 1-256 0,-6 0-48 0,-1 1-16 0,-6 1 0 16,1 2-16-16,-5 0 0 15,-2-2 0-15,-3-1 0 0,1-3 128 0,0-1 32 0,2-2 0 0,2-1 0 16,1-1 192-16,2-3 32 0,3-1 16 0,4-4 0 16,0 0-320-16,0 0-64 0,0 0-16 0,8 6 0 15,-1 1-144-15,4-2 0 0,4 1 144 0,-1 0-144 16,0 1 0-16,-1 2 0 0,2 2 0 0,-3 2 0 15,-1-2 0-15,-2 2 0 0,-4 2 0 0,-2 0 0 16,-3-1 128-16,-3 0-128 0,-5 1 160 0,-1 0-160 16,-7 0 336-16,-4 2-16 0,-1-1-16 0,-1 0 0 0,-3-2-144 0,2-1-32 15,-2-2 0-15,-1 2 0 16,1-4-768-16,-2-1-176 0,-1-1-16 0,-9 0-15232 16</inkml:trace>
  <inkml:trace contextRef="#ctx0" brushRef="#br0" timeOffset="13647.05">760 7280 3679 0,'0'0'320'0,"0"0"-320"16,0 0 0-16,0 0 0 0,0 0 2752 0,0 0 496 0,0 0 80 0,0 0 32 15,0 0-1760-15,7 4-336 16,-7-4-80-16,11 5-16 0,0-3 0 0,0-1 0 16,3-2 0-16,4 0 0 0,2-1-208 0,4-1-64 0,3 1 0 15,7-1 0-15,4-2-400 0,2 1-96 0,1-1-16 0,1 0 0 16,-5 1-256-16,-4 0-128 15,-6 3 0-15,-1-1 128 16,-5 1-768-16,-3-2-176 0,-6 2-16 0,-12 1-7248 0,9 0-1456 0</inkml:trace>
  <inkml:trace contextRef="#ctx0" brushRef="#br0" timeOffset="13810.84">987 7466 15663 0,'-2'10'1392'0,"1"0"-1120"15,1-10-272-15,3 13 0 0,2 0 736 0,3-1 96 16,4-1 0-16,4-1 16 0,0-1 272 0,3-3 48 16,2-1 16-16,2-3 0 0,1-4-368 0,4-3-80 15,-2-1-16-15,4-3 0 0,-2-2-416 0,1-1-96 16,0 0-16-16,0-1 0 0,-2-2-192 0,-1 0 0 16,-1-2 0-16,-3 0-160 15,3 1-416-15,-6 1-96 0,0 0-16 0,-2-1 0 16,-4 0-816-16,-3-1-160 0,-4 0-48 0</inkml:trace>
  <inkml:trace contextRef="#ctx0" brushRef="#br0" timeOffset="14139.12">1207 6922 21535 0,'0'0'960'0,"0"0"192"0,0 0-928 0,6-3-224 0,4-1 0 0,-2 0 0 16,3 2 704-16,3 0 112 0,2 4 16 0,3 0 0 16,4 1 192-16,1 1 32 0,5 3 16 0,5 1 0 0,4 3-80 0,2 4-16 15,2 0 0-15,-4 0 0 16,-2 1-96-16,-1 0-32 0,-2 2 0 0,-3 6 0 0,-2 3-272 0,-5 3-48 16,-2 3-16-16,-6-1 0 0,-6 1-112 15,-2-4-16-15,-7-1-16 0,-3 1 0 0,-6-1-112 0,-5 0 0 16,-4 2-16-16,-4 1 0 0,-4-2-32 0,-1 2 0 15,-3-2 0-15,-3-1 0 0,-2 1-208 0,-1-4 144 16,-2-2-144-16,3-4 128 16,1 1-1344-16,4-6-288 0,1-4-48 0,1-6-9344 15,5-6-1872-15</inkml:trace>
  <inkml:trace contextRef="#ctx0" brushRef="#br0" timeOffset="14986.97">2353 7017 911 0,'5'-15'0'0,"-3"5"0"0,0 0 0 0,-1-1 0 16,-1 0 0-16,5 1 0 0,-4 0 3744 0,0 2 672 16,-1 8 128-16,-1-7 16 0,1 7-2720 0,-1-7-560 15,1 7-96-15,0 0-32 0,0 0 16 0,0 0 0 16,0 0 0-16,0 0 0 0,-5 7-448 0,2 0-80 15,0 5-32-15,-2 11 0 0,0 5-176 0,0 4-48 0,1 4 0 0,1 0 0 16,-3 3-64-16,3 3-32 16,1 0 0-16,2-13 0 0,1 1-144 0,2 12-16 15,4-9-128-15,0-4 192 0,4-4 64 0,4-7 16 16,1-3 0-16,2-4 0 0,0-5 368 0,3-4 64 0,1-4 0 16,1-4 16-16,2-6-384 0,-3-5-80 0,-1-3 0 0,1-1-16 15,1-2-80-15,-5-1-16 0,-1-2 0 16,-2-1 0-16,0 3-144 0,-2-1 128 0,-1-3-128 0,-1 3 128 15,-1 3-128-15,-1 0 0 0,-2 2 0 0,1 5 0 16,-3 2 128-16,1 3-128 0,-6 10 128 0,0 0-128 16,0 0 0-16,10 12 0 0,-6 4 0 0,1 6 0 15,0 6 0-15,-3 4 0 0,1 3 0 0,-1 7 0 0,-1 4 0 16,-2 4 0-16,-3 4 0 0,-2 8 0 0,-4 4 0 16,-2 1 0-16,-1-1 0 0,2-15 128 0,-3 1-128 0,-5 8 160 15,-3 4-160-15,-1 1 160 0,-2-2-32 0,-1-1-128 16,-2-3 192-16,-1-1-64 0,0-2 0 0,-4-5-128 15,1-4 192-15,3-7-64 0,1-3 48 0,2-8 0 16,0-5 0-16,2-3 0 0,2-9-48 0,2-5 0 16,-1-4 0-16,2-6 0 0,-1-7-128 0,2-5 0 15,2-4 0-15,0-5 0 0,2-4 0 0,3-2 0 16,2-3 0-16,4 1 0 0,3 1-160 0,4 1 160 16,3 4 0-16,4 2-144 0,4 0 144 0,3 5-160 15,1 0 160-15,4 1-160 0,2 3 160 0,4 2-160 0,1-2 160 0,3 4-160 16,3 3-112-16,1-1-32 15,-2 2 0-15,10-4 0 16,-6 2-2576-16,-4 2-528 0,-7-2-112 0</inkml:trace>
  <inkml:trace contextRef="#ctx0" brushRef="#br0" timeOffset="15280.61">3203 7061 21183 0,'0'0'1888'0,"-9"-1"-1504"0,9 1-384 0,0 0 0 0,0 0 960 0,0 0 112 0,0 0 16 0,0 0 16 0,0 0-128 0,7 3-16 15,1 0-16-15,3 1 0 0,3-1-112 0,5 0 0 16,3 0-16-16,2-2 0 0,4-2-208 0,-2-2-32 16,3 0-16-16,-1 0 0 0,0-1-304 0,-1 1-64 15,-3 0-16-15,0-2 0 0,-3 1-176 0,-2 2-144 16,-2 1 144-16,3 1-208 16,-9-2-1792-16,-11 2-368 0,0 0-64 0</inkml:trace>
  <inkml:trace contextRef="#ctx0" brushRef="#br0" timeOffset="15496.72">3126 7370 22111 0,'0'0'1968'0,"0"0"-1584"15,0 0-384-15,2 10 0 0,3-3 688 0,5 0 48 0,4-1 16 0,4-2 0 16,4-1-144-16,6 1-32 0,3 0 0 0,8-4 0 16,1-3 224-16,2-3 32 0,1-1 16 0,1-1 0 15,-1-1-144-15,2 1-48 0,0 1 0 16,1-1 0-16,-2 0-448 0,-2 0-80 0,0 0-128 0,-4-2 176 31,-4-1-880-31,-7 1-192 0,-5 1-16 0,-4-2-8208 0,-6 2-1632 0</inkml:trace>
  <inkml:trace contextRef="#ctx0" brushRef="#br0" timeOffset="19722.59">4767 6842 911 0,'0'0'0'0,"4"-8"0"0,-1 0 0 0,3 0 0 0,-3 0 2560 16,3 0 416-16,-2 1 96 0,2-1 0 16,-1-1-1712-16,3 0-336 0,-4 1-80 0,2-1-16 0,-1 0 0 0,2 1 0 15,1 1 0-15,-4 0 0 0,-4 7-208 0,5-5-32 16,-5 5-16-16,0 0 0 0,0 0-128 0,0 0-32 16,0 0 0-16,0 0 0 0,0 0 48 0,0 0 0 15,0 0 0-15,-8 5 0 0,-6 3-208 0,0 2-32 16,-2 1-16-16,-2 4 0 0,-3 3-48 0,-1 4 0 15,-2 4 0-15,-1 2 0 0,-2 2 64 0,0 7 16 16,-1 3 0-16,1 4 0 0,-2 4-112 0,2 1-32 16,0 4 0-16,3 0 0 0,1 0-192 0,4-1 128 0,4 1-128 15,3-2 0-15,3-6 0 0,5-4 0 0,1-6 0 0,6-2 0 16,1-2 176-16,4-5-176 16,0-3 192-16,5-3-192 0,-2-4 256 0,3-1-48 0,0-4-16 0,2 0 0 15,0-6 880-15,2 0 160 0,3-3 48 0,-2-3 0 31,3-3-1568-31,3-3-304 0,2-4-64 0,3-5-16 0,2-2 672 0,0-3 304 0,-1-1-32 0,0-5 0 16,-1-4-80-16,0-2-32 0,-4-1 0 0,0-1 0 16,0-2 224-16,-2-3 32 0,-1-3 16 0,0-2 0 15,-1-3 48-15,-2-2 16 0,-1-4 0 0,-2 0 0 16,1 2-192-16,-5 4-48 0,-4 7 0 0,-4 4 0 16,-2 5 64-16,-7 6 16 0,-2 5 0 0,-3 3 0 15,0 4-96-15,-5 4-32 0,-3 3 0 0,-5 3 0 16,-1 4-208-16,-3 2-192 0,-3 3 48 0,-2 4 0 15,-1-2-624-15,2 4-112 16,-1 0-16-16,1 3-16 0,3-3-1840 0,4 0-384 16,4-2-64-16</inkml:trace>
  <inkml:trace contextRef="#ctx0" brushRef="#br0" timeOffset="25676.04">2106 6443 11807 0,'0'0'512'0,"-3"-4"128"0,-4-2-512 0,1 0-128 0,0 3 0 0,6 3 0 15,-8-4 960-15,0 1 160 0,0 3 32 0,1 3 16 16,7-3-624-16,-8 5-128 0,2 3-32 0,0 2 0 15,2 4-256-15,1 3-128 0,-3 5 128 0,3 2-128 16,-1 5 304-16,3 6-32 0,-1 0 0 0,-1 5 0 16,1 7 160-16,1 2 16 0,-1 3 16 0,0 4 0 0,-1 3-144 0,1 3-48 15,-5 2 0-15,1 1 0 0,-1 5-128 0,0 0-16 16,0 1-128-16,-1-5 192 0,0-5-192 0,1 0 128 16,-2-6-128-16,1-3 0 0,-1-2 160 0,0-2-160 15,1-6 160-15,1 0-160 0,-2-1 256 0,2-5-32 16,-3-3-16-16,1-1 0 0,0 1-80 0,0-1 0 15,0-2-128-15,2-3 192 0,2-4-192 0,2-2 128 16,2-4-128-16,1-4 0 0,1-3 128 0,2-1-128 16,3-3 0-16,2 1 144 0,0-3 48 0,4 1 0 15,3-2 0-15,3-1 0 0,4-1-64 0,2 0 0 16,1 2 0-16,5 0 0 0,0-2-128 0,3 1 0 16,-1 0 0-16,2 2 0 0,3-3 176 0,1 0-48 0,4 1-128 0,1 0 192 15,5-2-64-15,1-2 0 16,2 0-128-16,1-1 192 0,1-3 96 0,1 2 16 0,1-3 0 0,4 0 0 15,3 1-96-15,0-1-16 16,2 1 0-16,-1 0 0 0,-3 2-64 0,1 0-128 0,1 2 176 16,0 1-176-16,0 1 144 0,-2 3-144 0,-2 2 0 0,-3-1 144 15,-4 1-144-15,2-1 0 0,-3 0 0 0,2 1 0 16,2 1 0-16,0-2 0 0,0 0 0 0,-4-2 0 16,-2-1 0-16,0-1 192 0,1-2-192 0,1 1 192 15,-1-1-64-15,-1 0 0 0,-1 0 0 0,2 0 0 16,-3 0-128-16,-3 0 128 0,-6 0-128 0,1 1 128 15,-4 0-128-15,0 1 192 0,-1 0-192 0,-2 2 192 0,-3 0-192 16,0 2 0-16,0-1 144 0,-3 0-144 0,-1-1 128 16,-3 0-128-16,-3 2 160 0,0-2-160 0,1 0 336 0,-4 0-16 15,-1-1-16-15,-3 0 0 0,-1-1-32 0,-1 2 0 16,-9-2 0-16,10 2 0 0,-10-2-128 0,0 0-16 16,9-1-128-16,-9 1 192 0,0 0-192 0,0 0 144 15,0 0-144-15,0 0 128 0,0 0 64 0,0 0 16 16,0 0 0-16,2-8 0 0,-2 8 96 0,1-10 16 15,-1-2 0-15,1 0 0 0,1-4 64 0,2 3 0 16,1-2 16-16,-3-3 0 0,3 2-96 0,3-2-32 16,-2-2 0-16,4-1 0 0,-2-3-272 0,3-1 0 15,2-1 0-15,0-5 0 0,-3-4 0 0,3-3 0 0,0-1 0 16,2-4-144-16,0-6 144 0,-1 0 0 0,3-3 0 16,1-1 0-16,-1-2 0 0,3 1 0 0,1 2 0 15,2 0 0-15,1 1 0 0,5 1 0 0,-3 3 0 0,-1 3 0 16,0-2 0-16,-6 4 0 0,1 1 0 15,-1 0-128-15,-3 2 128 0,1 1 0 0,-2 3-144 0,0-3 144 16,-2-2 0-16,-2 0 0 0,0 0 0 0,-2 3 0 16,1 2 0-16,1 0 0 0,-3-3 0 0,3 3 0 15,1 3-128-15,-2 1 128 0,1 2 0 0,0 1 0 16,0 1-192-16,0 1 16 0,-1 1 16 0,-1 3 0 16,-1 1 16-16,-2-1 0 0,1 1 0 0,-3 4 0 15,1 1 144-15,-3 3-160 0,-2 0 160 0,0 1-160 16,0 3 160-16,0 1 0 0,-1-1 0 0,1 9 0 15,-6-6 0-15,2 1 0 0,4 5 0 0,-10-2 128 16,1 2-128-16,2-1-256 0,-2 0 64 0,0 0 0 0,-1 1 192 16,0 2-160-16,-1 1 160 0,0 1-160 0,0-3 160 15,0 0 0-15,-1 0 0 0,0 2-128 0,-2 1 128 16,-2-1 0-16,0 0 0 0,-1 2 0 0,0-1 0 0,0 0 0 16,-2 1 0-16,-3 0 128 0,-1-1-128 0,-2-2 0 15,-2-3 0-15,-5 0 0 0,-5 2 0 0,-2 0 0 16,-2-1 0-16,-3 3 128 0,-1 2-128 0,-6 0 0 15,-6 2 128-15,-4-2-128 0,-7 0 128 0,-2-1-128 16,1 1 128-16,-6 3-128 0,-3 2 176 0,-5 1-48 16,-2-4 0-16,0 1 0 0,1 1 64 0,1 1 0 15,-5-2 0-15,2 3 0 0,-1 1-64 0,7 0-128 16,0-3 192-16,5 0-64 0,-2-1-128 0,3 1 0 0,5 0 0 16,5 0 128-16,8-1-320 0,2-1-64 15,5 1 0-15,5-3-10336 0,1-1-2064 0</inkml:trace>
  <inkml:trace contextRef="#ctx0" brushRef="#br0" timeOffset="30856.84">5940 9209 2751 0,'0'0'128'0,"0"0"16"0,-4-7-144 0,4 7 0 16,-4-6 0-16,4 6 0 0,-6-4 2688 0,6 4 512 15,-6-4 112-15,6 4 16 0,-8 1-1904 0,8-1-368 0,-8 5-80 0,8-5-16 16,-8 4-176-16,8-4-32 0,-7 4-16 0,7-4 0 15,0 0 112-15,0 0 32 0,0 0 0 0,0 0 0 16,0 0 128-16,0 0 16 0,6 6 16 0,0 0 0 16,-6-6-272-16,12 2-48 0,1 2-16 0,0 0 0 15,3-3-320-15,0 0-80 0,1 0-16 0,1 1 0 16,4 0-64-16,2-1-16 0,0-1 0 0,3 0 0 0,2 0 16 0,2-1 0 16,2-1 0-16,2 0 0 0,2 1 32 0,6 0 0 15,0-2 0-15,3 1 0 0,0 0-48 0,3-1 0 16,1-3 0-16,4 1 0 0,0-3-48 0,-2 0-16 15,1 1 0-15,1 0 0 0,2 3-144 0,-1-1 192 16,1-1-192-16,0-1 192 0,-2 2-192 0,0 0 0 16,-3 2 0-16,3 1 0 0,1-2 0 0,-4 2 128 15,-2 0-128-15,1 0 0 0,2 1 128 0,-2 0-128 16,0-1 0-16,1 2 128 0,0 0-128 0,1 0 0 16,-2 0 144-16,1 0-144 0,1 0 0 0,-2 2 0 15,1-1 0-15,-3 0 0 0,-2-1 0 0,1 1 0 0,-1 2 0 16,1-1 128-16,-1-2-128 0,-1-1 0 0,-2-1 0 0,0 1 0 15,-1 2 0-15,1-1 0 16,-3 0 0-16,1 2 0 0,2 0 0 0,-2 2 0 0,2-1 0 16,0-1 0-16,0-1 0 0,-3 0 128 0,1 1-128 0,1-2 0 15,-4 0 0-15,3 0 0 0,-1 1 0 0,0 0 0 16,3-1 0-16,2 0 0 0,-3 0 0 0,3-1 128 16,0 0-128-16,0-1 0 0,-1 1 0 0,0 0 0 15,0 0 0-15,0 1 0 0,5 2 0 0,-4 1 0 16,0-3 0-16,1-2 0 0,0 0 0 0,1 1 0 15,-2 2 0-15,-2 0 0 0,-2-2 0 0,-2 1 0 16,-1 1 0-16,1 0 128 0,-1 1-128 0,-1-1 0 16,-3-1 0-16,0 0 0 0,-4 0 0 0,-2-1 128 15,-1-2-128-15,-3 1 0 0,-2 1 0 0,-1 1 0 0,0 0 0 16,-6 0 0-16,-5 1 0 0,-1 0 0 0,-9-1 0 0,0 0 0 16,5 5 0-16,-5-5 128 0,0 0-128 15,0 0 192-15,0 0-64 0,-11 4 0 0,-2-1-128 0,-5 1 128 16,1-1-128-16,-3 0 128 0,-1 1-128 0,-6-2 0 15,-3-2 0-15,-2 2 0 0,-2 1 0 0,-5-1 0 16,0 0 0-16,-4-1 0 0,0 1 0 0,-3-1 0 16,-4 1 0-16,-4 0 0 0,-4-1 0 0,-2 1 0 15,-3-1 0-15,-1 1 128 0,-4 2-128 0,0 0 0 16,-4 1 0-16,0-2 0 0,-2 1 0 0,-2-2 0 16,1 3 0-16,3-1 0 0,0 0 0 0,-3-3 0 0,-2 4 0 15,1-4 0-15,2-1 0 0,0 0 0 16,2 1 0-16,-2 0 0 0,-2 0 0 0,0 1-128 0,1-1 128 0,0 3 0 15,2 0 0-15,-3-1 0 0,-4-1 0 16,2 1 0-16,1-2 0 0,1 4 0 0,3 3 0 16,-1-4 0-16,0-3 0 0,3 2 0 0,2 0 0 0,0 2 0 15,3 2 0-15,-3-1 0 0,-1-3 0 0,-2-2 0 16,5 4 0-16,0 0 0 0,3-1 0 0,0 2 0 16,1 0 0-16,-1-2 0 0,-1-3 0 0,3 3 0 15,4-1 0-15,4 1 0 0,1-1 0 0,3 0 0 16,2 1 0-16,3-2 0 0,3 0 0 0,3-3 0 15,0 1 0-15,4-1 0 0,4 0 0 0,4 0 0 16,0-2 0-16,5 2 0 0,2 1 0 0,2-2 0 16,1 2 0-16,3-1 0 0,3 1 0 0,-1-1 0 15,3-1 0-15,2-2 0 0,1 0 0 0,6 4 0 16,0 0 0-16,0 0 0 0,0 0 0 0,0 0 0 0,11-5 0 0,3 0 0 16,3 1 0-16,3-1 0 0,1 2 0 0,3 0-128 15,3-2 128-15,4 1 0 0,3 3 0 0,4-2 0 16,2-2 0-16,2 1-128 0,4 0 128 0,3 1 0 15,0-1 0-15,4 0-128 0,2 1 128 0,4 1 0 16,3 0 0-16,1 0 0 0,0-4 0 0,1 2 0 16,2-1 0-16,1 3 0 0,5 1 0 0,-2 0 0 15,2-1 0-15,1-1-128 0,-1 1 128 0,3 2 0 16,1 2 0-16,0-2-128 0,-1-2 128 0,2 2 0 16,0 2 0-16,0-2 0 0,3 2 0 0,-1-2 0 15,0-4 0-15,-1 3 0 0,-1 1 0 0,2 0 0 16,-3-1 0-16,2 1 0 0,-1 0 0 0,0 0 0 0,1 0 0 15,2 2 0-15,-1 0 0 0,1 1 0 0,-2-3 0 16,0 0 0-16,0-1 0 0,1 1 0 0,1 3 0 0,-1-3 0 16,-2-3 0-16,-1 1 0 0,0 2 0 0,1 0 0 15,1 0 0-15,-1 0 0 0,-2-3 0 0,1 1 0 16,-3 2 0-16,3-1 0 0,0 1 0 0,-1-1 0 16,-2-4 0-16,-1 3 0 0,1 1 0 0,2 2 0 15,1 1 0-15,-2-3 0 0,-2-1 0 0,0 0 0 16,1 5 0-16,1-1 0 0,-1 1 0 0,1-2 0 15,0-1 0-15,1 0 0 0,-3 1 0 0,4-1 128 16,1 0-128-16,2-1 0 0,-2 0 0 0,0-1 0 16,-1 0 0-16,0 0 0 0,-1 0 0 0,0-1 0 15,-2-1 0-15,-1 2 128 0,-1 0-128 0,-2 0 0 16,0-2 0-16,-1 2 0 0,-2 0 0 0,-3 0 0 0,-3-2 0 16,-1 3 0-16,-2 2 0 0,-4-1 0 15,3 0 0-15,-2 0 0 0,1 0 0 0,-4 0 0 0,-1 0 0 0,-3 0 0 16,0 0 0-16,-1 2 0 0,-5-2 0 0,1 1 0 15,-1 0 0-15,-3-2 0 0,0-2 0 0,-1 2 0 16,-3 0 0-16,-1 1 0 0,-3-3 0 0,-3 1 0 16,-2 0 0-16,-3 0 0 0,-3 1 0 0,-1 1 0 15,-3 0 0-15,-2 0 128 0,-2 0-128 0,-11 0 0 16,0 0 0-16,0 0 0 0,0 0 128 0,0 0-128 16,0 0 128-16,0 0-128 0,-10 0 0 0,-2 0 128 15,-5-1-128-15,-3 2 0 0,-3 2 0 0,-2-2 0 16,-4 0 0-16,-4 0 0 0,-5 0 0 0,-3-1 0 15,-4 0 0-15,-1-1 0 0,-3-1 0 0,-2 1 0 0,-2 2 0 16,-3 1 0-16,-3-1 0 0,0 0 0 0,-6-2 0 16,2 0 0-16,1 1 0 0,0 0 0 0,-1 0 0 0,-4 0 0 15,-4 0 0-15,-1 0 0 0,-2 0 0 0,0-1 0 16,0 0 0-16,-3-2 0 0,-4 3 0 0,-1-2 0 16,1-1 0-16,-5-1 0 0,-1 1 0 0,-1 2 0 15,-1 0 0-15,1 0 0 0,2-1 0 0,-2 1 0 16,1 0 0-16,2 1 0 0,1 0 0 0,3 1 0 15,0 2 0-15,1 0-128 0,0 3 128 0,-3-5 0 16,6 0 0-16,4 1 0 0,-1 0 0 0,0 2 0 16,-2 1 0-16,1-3 0 0,4 3 0 0,-1-1-128 15,4 2 128-15,-1-1-128 0,0 0 128 0,1-1-128 16,2-1 128-16,4 1-128 0,2 0 128 0,5 0-128 0,3 1 128 16,2-3 0-16,1 0-144 0,6-2 144 15,4 1 0-15,4-1 0 0,4-2-144 0,7 1 144 0,2 1 0 16,7 0 0-16,4 1 0 0,1-1 0 0,5-3 0 0,5 3 0 15,0 0 0-15,0 0 0 0,0 0-176 0,11-2 176 16,5 2-160-16,3 0 160 0,3-1-240 0,6-1 48 16,2 2 16-16,4-3 0 0,3 0 176 0,4 0-128 15,1-2 128-15,4 2-128 0,4 0 128 0,7 0 0 16,1 3 0-16,7-2-128 0,0-2 128 0,4-1 0 16,2 3 0-16,5 0-128 0,4 1 128 0,1-2 0 15,0-3 0-15,2 4-128 0,-1 2 128 0,5 0 0 16,0 0 0-16,3 0 0 0,3-1 0 0,-2 3 0 15,2 3 0-15,0-1 0 0,1-5 0 0,-2 1 0 0,0 2 0 16,4-1 0-16,3-1 0 0,-3 0 144 0,-2 0-144 0,1 1 0 16,2 1 128-16,1 0-128 0,-4-2 0 15,2 0 0-15,0-1 0 0,-2 1 0 0,0 1 0 0,-3-1 0 16,-2-1 0-16,0 1 0 0,-1 0 0 0,1-1 0 16,-1-2 0-16,1 1 0 0,-3 0 128 0,1 0-128 15,0 1 0-15,-1 0 0 0,-3-4 0 0,1 1 0 16,-3 1 128-16,1 0-128 0,0 0 0 0,-2-1 0 15,-5-1 0-15,-2 1 0 0,0-1 128 0,-1 2-128 16,4-3 0-16,-5 2 0 0,-1-2 0 0,-3 4 0 16,0 1 0-16,0 0 0 0,-2 0 0 0,0 0 0 15,-2-2 0-15,-2 1 0 0,2 0 0 0,-2 1 0 16,-2 1 0-16,0 0 0 0,1-1 0 0,-4 0 0 16,-2-1 0-16,-1 0 0 0,0 1 0 0,-3 1 0 15,-1 0 160-15,0 1-160 0,-2 1 128 0,-1-2-128 0,-3 0 0 16,0-2 128-16,-7 1-128 0,-1 1 0 0,-4 0 0 0,-2 0 128 15,-3 1-128-15,-2-1 0 0,-4-1 0 0,-1 1 128 16,-3 0-128-16,-3 0 0 0,-1 1 128 0,-3-1-128 16,-9 0 0-16,0 0 128 0,0 0-128 0,0 0 0 15,0 0 0-15,0 0 0 0,0 0 0 0,-8 0 0 16,-5 0 0-16,-2 0 0 0,-2 0 0 0,-4 0 0 16,-3 0 0-16,-3 0 0 0,0-1 0 0,-3 1 0 15,-5 3-128-15,-2-2 128 0,-3-1 0 0,-2 0-144 16,-2-1 144-16,-2 1 0 0,-4-2 0 0,1 1-128 15,-1 0 128-15,-1 1 0 0,-6-2 0 0,-1 2 0 16,1-2 0-16,-1 0 0 0,1-1 0 0,-2 2 0 16,-1 1 0-16,-3 0 0 0,-2 0 0 0,-2 0 0 15,-3-1 0-15,-1 1 0 0,0 0 0 0,-3 2 0 0,0 1 0 16,-1-2 0-16,-2-2 0 0,2 0 0 0,1-1 0 16,0 4 0-16,1 0 0 0,-2-2 0 15,3-1 0-15,4 1 0 0,3 0 0 0,0 0 0 0,3 1 0 0,0-1 0 16,0-1 0-16,4 0 0 0,1-1 0 0,4 1 0 15,3-1 0-15,1 1 0 0,4 0 0 0,1 1 0 16,0 0 0-16,2 0 0 0,3-1 0 0,2-1 0 16,4 1 0-16,3-2 0 0,2 1 0 0,5 0 0 15,2 0 0-15,3 0 0 0,3 0 0 0,4 0 0 16,2 1 0-16,9 1 0 0,-4-4 0 0,4 4 0 16,0 0-128-16,0 0 128 0,0 0 0 0,8-4 0 15,4 3 0-15,4 1-128 0,3 0 128 0,4 0 0 16,3 0 0-16,5 1 0 0,3 2 0 0,5-2 0 0,4-1 0 0,-2 1 0 15,2-1 0-15,4 1 0 16,2 0 0-16,4 0 0 0,0 0 0 0,4 3 0 0,3-3 0 16,1-1 0-16,-2 1 0 0,5-1 0 0,0 0 0 0,1 1-128 15,3 0 128-15,2 0 0 0,4-1 0 0,-2 1 0 16,0-2 0-16,2 3 0 0,0 0 0 0,1 0 0 16,4-4 0-16,-1 2 0 0,1 2 0 0,-1-2 0 15,0 0 0-15,0 0 0 0,0-3 0 0,1 1 144 16,1 1-144-16,1 0 128 0,3-1-128 0,0-2 160 15,2 0-160-15,-1 1 160 0,2-1-160 0,-1 0 0 16,-1 0 144-16,1-1-144 0,-1 1 0 0,0-1 0 0,-1 3 0 16,1 0 0-16,-3-1 0 0,1 1 0 0,-2-1 0 15,2 2 128-15,-3-1-128 0,2 2 0 16,-1 0 0-16,-3 0 0 0,-2 0 0 0,-1 0 0 0,0 0 0 0,-1 0 0 16,1 0 0-16,-3 0 0 0,-1 0 128 0,0 0-128 15,-2 0 0-15,-1 0 0 0,-1 0 0 0,-4 0 0 16,0 2 0-16,-3-1 0 0,-2-1 0 0,2 0 0 15,-2 0 0-15,-2 1 0 0,-4 1 0 0,-4-1 128 16,-2 0-128-16,-3 0 0 0,-3 0 0 0,-2-1 0 16,0-1 0-16,-2 2 0 0,0 1 0 0,-3-1 0 15,-4-1 128-15,-3 0-128 0,-1 0 128 0,-3 0-128 16,-4 0 160-16,0 1-32 0,-4 0-128 16,-2-2 192-16,-3 1-48 0,-9 0-16 0,0 0 0 0,0 0 0 15,0 0-128-15,0 0 0 0,0 0 0 0,0 0 0 16,0 0 0-16,-9-3 0 0,-3 1 0 0,-3 0 0 15,-5-1 0-15,-1 1 0 0,-2 0-192 0,-6 2 192 0,-5 0-192 16,0 0 192-16,-2-1-160 0,-1 1 160 0,-3 1 0 0,0-1-144 16,-3-1 144-16,-2 1 0 0,-3 1 0 0,-4 1-128 15,-5-1 128-15,1-1 0 0,1 0 0 0,-2 1-128 16,0 1 128-16,0-2 0 0,-4 0 0 0,-2 1 0 16,-5 0 0-16,0 0 0 0,0-1 0 0,-2 2-128 15,-1 0 128-15,-1-1 0 0,0-1 0 0,0 0 0 16,1 1 0-16,-2-1 0 0,-2 3 0 0,0-3 0 15,2-3 0-15,-1 3 0 0,0 0 0 0,1 3 0 16,-1-2 0-16,-1-1 0 0,-2 0 0 0,1 0 0 16,0 0 0-16,2 0 0 0,-1 1 0 0,2 0 0 15,-2-1 0-15,5 0 0 0,1 0 0 0,0 0 0 16,2 1 0-16,1 0 0 0,-2-1 0 0,3 0 0 16,4-1 0-16,1 0 0 0,4 0 0 0,0 1 0 15,4 0 0-15,0 0 0 0,0-1 0 0,2 0 0 0,2-2 0 0,2 2 0 16,1 0 0-16,3 0 0 15,1 0 0-15,3 1 0 0,2-1 0 0,1 0 0 0,2 0 0 0,2 0 0 16,4-3 0-16,4 1 0 0,4 2 0 16,3 0 0-16,0 0 0 0,4 1 0 0,4 0 0 15,8 0 0-15,0 0 0 0,0 0 0 0,0 0 0 0,9 0 0 16,3 0 0-16,4 0 0 0,0-1 0 16,7 1-128-16,5 0 128 0,3 0 0 0,2-1 0 0,5 1 0 15,3-2 0-15,4 1 0 0,2-1 0 0,3 1 0 16,3 1 0-16,5 1 0 0,-1-1 0 0,2 1 0 0,3 0 0 15,4 0 0-15,2 1 0 0,4 0-128 0,1 0 128 16,3 1 0-16,1 1 0 0,4-1 0 0,1 1 0 16,0-2 0-16,2 3 0 0,2-2 0 0,2 2 0 15,1-2 0-15,5 1 0 0,-1 0 0 0,2-2 128 0,-1 1-128 16,1-1 160-16,3 2-160 16,3-3 160-16,-3 2-160 0,-1 4 160 0,1-4-160 0,-4-3 128 0,1 0-128 15,-3 1 0-15,0 1 144 0,0-1-144 0,-7-1 0 16,-4-3 0-16,-1 0 0 0,-5 3 144 0,-1-1-144 15,-4-1 160-15,-4 1-160 0,-5 0 0 0,-6 0 0 16,-5 1 0-16,-2 2-160 0,-3 1 160 0,-6 0 0 16,0 0 0-16,-5 0 0 0,-4 1 0 0,-3-1 0 15,-7-3 0-15,-2 4 0 0,-4 0 0 0,-3-1 0 16,-11-3 0-16,0 0 0 0,0 0 0 0,4 8 0 16,-4-8 0-16,-2 9-128 0,2-9 128 0,-9 8-160 0,-2-1 160 0,-2-2-160 15,-5 0 160-15,-4-1 0 0,-1 1 0 0,-4-1-128 16,-1 0 128-16,0 1-128 15,-3-1 128-15,-2 0-128 0,-2 1 128 0,-3 2-208 16,-2 0 80-16,-4-1 128 0,-5-4-288 0,-4 0 64 16,-3 0 16-16,-1 1 0 0,-2-2 16 0,-2 1 16 0,0 0 0 0,-4-1 0 15,-3-1 176-15,-2-1-192 0,-1 0 192 0,-1 1-192 16,0 2 192-16,0 0 0 0,0-4 0 16,3 0 0-16,2-1 0 0,3 1 0 0,1 0 0 0,1 1 0 15,2-1 0-15,2 1 0 0,4-3 0 0,4 0 0 16,3-1 0-16,1 3 0 0,1-2 0 0,5 3 0 15,1 2 0-15,3 0 0 0,0-1 0 0,3 3 0 16,2-7 0-16,2 3 0 0,2 0 0 0,2 0 128 0,1 0-128 16,3-1 0-16,4 0 0 0,0 0 128 15,3 1-128-15,2 0 0 0,3-2 0 0,9 3 0 16,-7-1 0-16,7 1 128 0,0 0-128 0,0 0 128 0,0 0-128 0,0 0 0 16,0 0 0-16,0 0 0 0,0 0 0 0,11-5 0 15,-2 2 0-15,3 1 0 0,2 1 0 0,3-1 0 16,3 1 0-16,4-1 128 0,3 1-128 0,6-1 0 15,1-1 128-15,5 0-128 0,4-3 0 0,4 2 0 16,7-2 0-16,2 3 128 0,5 0-128 0,6-1 0 16,1 0 0-16,6 2 0 0,1-3 0 0,3 2 144 15,2 1-144-15,5 1 160 0,3 0-32 0,4-1-128 16,4 2 192-16,1 0-64 0,1 0-128 0,-2 0 160 16,3 0-160-16,4 2 160 0,1-1-160 0,0-1 160 15,-4 0-160-15,1 1 160 0,1 1-160 0,2-1 192 16,-5 0-192-16,-26 0 192 0,10 0-192 0,2 3 192 15,0-4-192-15,2 1 192 0,-1 0-192 0,1 1 128 16,-1 1-128-16,-7 0 128 0,-5-2-128 0,-3 1 0 16,0 0 0-16,-7 0 128 0,0 0-128 0,-5 1 0 0,-7-2 144 0,-3 0-144 15,-5 0 128-15,-4 0-128 16,-6 1 128-16,-3 0-128 0,-3 0 0 0,-6 0 128 16,-3 0-128-16,-3-1 0 0,-3-1 0 0,-2 1 144 0,-1 0-144 0,-4-1 0 15,-6 0 128-15,0 0-128 16,0 0 0-16,0 0 0 0,0 0 0 0,0 0 0 0,-5 1 0 0,-5-1 0 15,-1-1 0-15,0 1-176 0,-3 0 176 0,-1 1-208 16,-3-4 48-16,-3 2 16 0,1 1 0 0,-3 0 0 16,-2-1-128-16,-2-1-32 0,-4-1 0 0,-16 0 0 15,5 1-192-15,1 0-32 16,-3-2-16-16,1 1 0 0,-2 0-80 0,-4 0-16 16,-1 0 0-16,-5 0 0 0,-5-4 112 0,3 2 16 15,0 2 0-15,17 0 0 0,-2-1 320 0,-5 2 192 0,-4-1-192 0,-3-1 192 0,-5 0 0 16,0-1 0-16,2 1 0 0,1 1 0 0,0 1 0 0,1-2 0 15,-4 3-128-15,2-1 128 0,1 0 0 16,1 0 0-16,4-1 0 0,4 2 0 0,4 1 192 0,7 1-48 16,2 2-16-16,4-1 0 0,5 0 0 0,4 1 0 15,3-3 0-15,4 4 0 0,4-2 128 0,5 0 32 16,5-2 0-16,0 0 0 0,7 0 80 0,7-1 16 16,3 0 0-16,6 0 0 0,5-2-128 0,6 1 0 15,5 2-16-15,7 0 0 0,4 0-112 0,6 0-128 16,4 0 176-16,3 0-176 0,3 0 240 0,8 4-64 0,3-1-16 15,3 1 0-15,3-3 128 0,2 2 32 16,4 0 0-16,1 0 0 0,1 0-32 0,1 1 0 16,-2-1 0-16,1 1 0 0,1 1-64 0,0-1-16 15,-6 1 0-15,-2-3 0 0,-3 2-64 0,-5 0-16 16,-3 1 0-16,-7-3 0 0,-5 0 16 0,-6 0 0 16,-5-1 0-16,-6 0 0 0,-3 0-144 0,-4 1 160 0,-2 0-160 15,-8 0 160-15,-2 1-160 0,-2-1 0 0,-4 0 0 0,-2 0 0 16,-3 0-192-16,-4 1-64 0,-5 0 0 15,-5-3-16 1,0 0-720-16,0 0-144 0,-7 2-16 0,-3-1-16 0,-5-1-1856 16,-2-1-368-16</inkml:trace>
  <inkml:trace contextRef="#ctx0" brushRef="#br0" timeOffset="31196.95">19790 8688 21183 0,'-3'-12'944'0,"3"12"192"0,3-4-912 0,2 0-224 16,4 2 0-16,1 2 0 0,4 0 1408 0,3 2 256 16,2 0 32-16,2 3 16 0,6 0-752 0,3 1-160 15,4 1-32-15,5 4 0 0,6 4-48 0,4 0-16 16,2 0 0-16,2 1 0 0,2-2-128 0,-1 5-48 0,2 2 0 15,4 1 0-15,-2 3-144 0,-2 1-16 0,-2 2-16 16,-9 1 0-16,-5-2 96 0,-6 2 0 16,-5-1 16-16,-6 2 0 0,-7 0 48 0,-7 2 0 15,-4 1 0-15,-8-2 0 0,-6 0-96 0,-6 1-16 16,-6 2 0-16,-7 0 0 0,-9-1-112 0,-3-2-32 16,-6-2 0-16,-1-3 0 0,-5-1-64 0,-1-3 0 0,-2-3-16 0,-2-2 0 15,-3-2-176-15,-3 1 0 0,-3-2 0 0,-28 5-12608 16,6-3-2416-1</inkml:trace>
  <inkml:trace contextRef="#ctx0" brushRef="#br0" timeOffset="32062.08">5980 8831 6447 0,'15'1'272'0,"-7"-2"80"16,-1-1-352-16,3-2 0 0,-2 0 0 0,3 0 0 0,2 2 2432 0,1 0 432 16,-4-1 80-16,1 0 0 0,-1 0-1168 0,0 2-240 15,-1-1-64-15,0 1 0 0,-3 1-288 0,-6 0-64 16,5 3-16-16,0 4 0 0,-5 0-512 0,-5 1-96 15,0 2-32-15,-3 3 0 0,-1 2-128 0,-2 1-16 16,-2 1-16-16,-3-1 0 0,-3 3 176 0,-2 3 32 16,-5 2 16-16,-2 3 0 0,-2-1 176 0,-3 1 48 15,-1 3 0-15,-2 0 0 0,-4 1-112 0,-1-1 0 16,-5 0-16-16,-1 0 0 0,-2 0-176 0,-1-1-16 0,2 0-16 0,0 1 0 16,4-1 0-16,4-1 0 0,2-4 0 15,4 0 0-15,3-4-96 0,6 0 0 16,4-5-16-16,6-2 0 0,2 0-160 0,5-4-16 0,5 0-128 15,3-1 192-15,4 1 0 0,5-3-16 0,3 1 0 16,4 0 0-16,4-1-176 0,4 2 160 0,6 0-160 0,1-1 160 16,1 1-160-16,1 1 0 0,2 1 144 15,4 0-144-15,-5-2 128 0,1 1-128 0,-1 0 160 0,0-1-160 16,0-2 128-16,-3 2-128 0,-4-1 0 0,1-1 144 16,-3 3-144-16,-2-1 0 0,-1-1 0 15,4 3 0 1,-4-2-960-16,-5 0-288 0,-4-2-48 0,-3 1-16112 0</inkml:trace>
  <inkml:trace contextRef="#ctx0" brushRef="#br0" timeOffset="35083.14">5865 9361 9215 0,'-29'1'816'0,"11"2"-656"0,-1 3-160 0,-2-1 0 16,-1 0 1568-16,-1-1 288 0,-2 0 48 0,1-1 16 15,3-1-400-15,-1 0-80 0,1 2-16 0,3-3 0 16,0-1-544-16,3 0-112 0,1 0-32 0,5 0 0 16,1-1-288-16,0 1-48 0,8 0-16 0,0 0 0 0,0 0-112 0,0 0-16 15,-5-6-16-15,5 6 0 0,0 0-64 0,0 0-16 16,0 0 0-16,0 0 0 0,8-3 160 0,-8 3 48 15,11-1 0-15,2 0 0 0,0-3 16 0,-2 3 16 16,2-1 0-16,0 1 0 0,0 0-80 0,3 0 0 16,1-2-16-16,3 2 0 0,1 0-80 0,2 0-16 15,1 1 0-15,3-1 0 0,0-1-208 0,3 1 128 16,1 1-128-16,1-2 0 0,2 0 144 0,3 0-144 16,6 0 128-16,-2 0-128 0,-1-1 0 0,2-3 0 15,-4-1 0-15,1 0 0 0,-1-2 128 0,-1 1-128 16,0 2 128-16,0-2-128 0,-2 4 0 0,0-1 0 15,-3 1 0-15,0 0 0 0,-2 0 0 0,-2 0 0 0,-5-2 0 16,2 4 0-16,-8 0 0 0,-1 0 0 16,-3-2 144-16,-4 3-144 0,-9 1 0 0,0 0 0 0,0 0 0 0,0 0 128 15,0 0 0-15,0 0 0 0,-9 5 0 0,-7 0 0 16,-5 1-128-16,-4 1 0 0,-3 1 0 0,-4 0 128 16,-5-1-128-16,0 1 0 0,1 0 0 0,-3-1 0 15,2 0 0-15,-1 1 0 0,2-1 0 0,0-1 0 16,-6-2 0-16,1 1 0 0,2-2 0 0,-1-1 128 15,4-1-128-15,3 2 0 0,0-1 0 0,4 2 0 16,2-2 0-16,2 2 144 0,1-2-144 0,6-2 160 16,0 1 0-16,6 0 0 0,3 0 0 0,9-1 0 15,0 0-32-15,0 0-128 0,0 0 192 0,0 0-64 16,10-1-128-16,4-1 0 0,3-1 0 0,6-1 0 0,3 1 0 16,6-1 0-16,4-1 0 0,7 1 0 15,5-3 0-15,4 1 0 0,1-1 0 0,4-1 0 0,-2-1 0 16,6 2 0-16,3 1 192 0,4 1-64 0,0-5-128 0,3 1 0 15,-5 1 0-15,3 1 0 0,3 1 128 16,3 3 0-16,1-2 0 0,0 1 0 0,-4-1-128 0,1 1 0 16,2 1 144-16,1 1-144 0,0 1 0 0,-1 0 0 15,-4-1 0-15,-2 4 128 0,0-2-128 0,1 0 176 16,0 0-176-16,0 0 192 0,-4-2-192 0,-1 2 0 16,0 0 0-16,2 0-176 0,0 3 176 0,0-1 0 15,0 1 0-15,-1-3 0 0,-1-1 0 0,0 1 0 16,1 0 0-16,0 1 0 0,2-2 0 0,0 1 0 15,-4-1 128-15,0 2-128 0,0-1 0 0,2 1 0 16,2 0 0-16,1 0 128 0,0-2-128 0,-2 0 0 0,1 1 0 0,1 0 0 16,0-1 0-16,2 1 0 0,2 0 0 0,-5-1 128 15,1-2-128-15,-1 0 0 0,0 3 0 0,2 0 128 16,4 3-128-16,-3-4 0 0,-5-1 0 0,0 0 0 16,0 4 0-16,2-2 0 0,1 2 0 0,0 0 0 15,0-1 0-15,-3 1 0 0,0 0 0 0,-1 2 0 16,1-3 0-16,-3 0 0 0,2 3 128 0,-1-2-128 15,-3-2 0-15,-2 0 0 16,1 0 0-16,2 3 0 0,0-1 0 0,-1 1 0 0,0 0 0 0,-1 0 0 16,-3-3 0-16,1 2 0 0,-1 0 0 0,3 1 0 15,-2-1 0-15,0 0 0 0,0 0 0 0,0-2 0 16,-3-2 0-16,0 2 0 0,0 0 0 0,0 3 0 16,4 0 0-16,-3-1 0 0,1-2 0 0,-3 1 0 15,-2-1 0-15,-1 3 0 0,0 0 0 0,1 1 0 0,-1 1 0 0,1-1 0 16,1 1 0-16,-3-2 0 0,0 0 0 15,-3-1 0-15,-2-2 0 0,0 0 0 0,-1 1 0 16,4 2 0-16,-1-2 0 0,-1-1 0 0,0 2 0 16,-2-4 0-16,-1 1 0 0,-1-2 128 0,2 0-128 0,-2 1 144 15,0 1-144-15,-3 0 160 0,3-4-160 0,1 5 128 16,3-1-128-16,0-1 128 0,1 1-128 0,-4-2 0 16,-2-2 0-16,1 2 0 0,1 1 0 0,-2 1 0 15,-1 0 128-15,4-2-128 0,-3 1 0 0,2 0 0 16,-1-2 0-16,1 1 0 0,-4-1 0 0,1 0 0 15,-2-1 144-15,2 2-144 0,-1 1 128 0,0-1-128 16,0 1 128-16,1 1-128 0,3 0 128 0,-2 0-128 16,1-1 128-16,0 0-128 0,-4-4 0 0,1 2 128 0,0-1-128 15,1 3 0-15,-2 0 0 0,2 0 0 0,2-2 0 0,-3 2 128 16,3 1-128-16,1-3 0 0,-3-3 0 16,0 3 0-16,0-1 0 0,-1 2 0 15,1 0 0-15,1-1 128 0,1-1-128 0,3 2 0 16,-1 0 0-16,0 1 0 0,2-4 0 0,-1 0 0 0,-1 2 0 0,1 1 0 15,1-1 0-15,2 1 0 0,-2-1 0 0,2 2 0 16,4 1 0-16,-4 0 0 0,1 1 0 0,-1-3 0 16,-2 1 0-16,0-1 0 0,1 0 0 0,-1 1 0 15,0 1 0-15,2 0 128 0,1-2-128 0,-1 0 128 16,0 1-128-16,-1 0 0 0,-1-2-128 16,1 2 128-16,1 0 0 0,0 2 0 0,-1 0 0 0,2 0 0 15,-1 0 0-15,2-1 0 0,-2-1 0 0,-1-2 0 16,0 1 0-16,-1 1 0 0,0 2 0 0,1 0 0 0,4-1 0 15,-3 1 0-15,-2-2 0 0,0 1 0 0,-5-2 0 16,2 1 0-16,-1-1 128 0,2 1-128 0,1 1 128 0,2 1-128 16,2 1 160-16,-2 1-160 0,-1-1 144 0,1-1-144 15,-2 0 128-15,-2 0-128 0,-3 0 0 0,2 0 0 16,3 1 0-16,1 1 0 0,1 0 0 0,-1 0 0 16,-3-2 128-16,0 0-128 0,-1-3 0 0,1 2 0 15,1 0 0-15,-2 0 0 0,2-1 0 0,1 1 0 16,1 1 0-16,1 0 0 0,-1-1 0 0,0 1 0 15,-1 0 0-15,-1 0 0 0,0 0 0 0,-2 1 0 16,1 1 128-16,2 0-128 0,1 0 0 0,0 1 0 16,-3-2 144-16,1 1-144 0,-2-1 0 0,0-1 128 0,0-3-128 15,-2 3 0-15,-1 0 0 0,-1 0 0 0,2 0 0 16,2 0 128-16,-2 0-128 0,1 0 128 0,-2 0-128 16,-1 0 128-16,0 0 16 0,-1-1 16 0,-2 1 0 0,0 0 0 15,1 0-16-15,0 1 0 0,0-1 0 0,3 2 0 16,-3 0 0-16,1-1 0 0,-1-1 0 0,-2 1 0 15,-1 0-144-15,-1-1 160 0,0 1-160 0,-3 1 160 16,0-2-160-16,-1 0 160 0,2 1-160 0,-2 1 160 16,-1-1-160-16,2 0 0 0,-1 2 0 0,1 0 0 15,1-1 0-15,-5 0 0 0,-2 0 128 0,-2 0-128 16,-2-1 0-16,-1 2 0 0,0-3 0 0,-3 0 0 16,0 0 0-16,-5 1 0 0,-2 0 0 0,0 0 0 15,-8-1 0-15,0 0 0 0,0 0-160 0,0 0 160 16,0 0-800-16,0 0-64 15,0 0-16-15,0 0 0 0,-10-3-1936 0,0-1-384 16,0 1-64-16</inkml:trace>
  <inkml:trace contextRef="#ctx0" brushRef="#br0" timeOffset="35445.3">20247 8652 27519 0,'0'0'1216'0,"0"0"256"0,0 0-1168 0,11 0-304 0,2 0 0 0,2 5 0 16,1 1 304-16,3 1 0 0,4 1 0 0,1 2 0 15,3 1 80-15,5 2 32 0,2 1 0 0,3 2 0 16,-1 1-96-16,6 1-32 0,-1-3 0 0,-2 2 0 16,-1-1-96-16,-1 2-32 0,-4 0 0 0,-2 1 0 15,-2 1 32-15,-6 2 0 0,-2 2 0 0,-2 2 0 16,-1-1 64-16,-4 1 32 0,-4 2 0 0,-5 0 0 16,-5 2-32-16,-5 1 0 0,-2 0 0 0,-6-2 0 15,-2 0-64-15,-5-1-32 0,-5 1 0 0,-6-2 0 0,-7-4-160 16,-10 1 192-16,-10-2-192 0,-6 0-10320 15,-6-1-2176-15</inkml:trace>
  <inkml:trace contextRef="#ctx0" brushRef="#br0" timeOffset="37271.73">21744 8620 17439 0,'0'0'768'0,"9"-3"176"0,-1 0-752 0,0 0-192 0,-1 0 0 0,-7 3 0 0,0 0 928 0,0 0 160 16,0 0 16-16,0 0 16 0,0 0-80 0,8 3-16 15,-8-3 0-15,0 0 0 0,1 10-80 0,-3 1-32 16,-5 2 0-16,0 2 0 0,-4 2-352 0,-2 2-80 16,0 4-16-16,-2-2 0 0,-3 1-80 0,0 2 0 15,-3-2-16-15,-1 1 0 0,-1 0-112 0,-2-1 0 16,1-3-16-16,-1-2 0 0,4 0-80 0,1-2-16 16,5-3 0-16,4 0 0 0,1-1-144 0,5-1 0 15,3-2 0-15,2-8 128 0,0 0 0 0,7 5-128 16,5-2 192-16,6-3-64 0,4-3 256 0,2 0 64 15,3-1 0-15,3 3 0 0,-1 1-256 0,0 0-64 0,1-3 0 16,0 3 0-16,-1 2-128 0,0 0 0 16,-3 1 0-16,0 0 0 0,-2-2 0 0,-2 3 0 15,-2 0 128-15,-5-3-128 16,-3-1-304-16,-2 2-80 0,-10-2-32 0,0 0 0 16,0 0-2080-16,0 0-432 0,0 0-80 0,-16 5 0 0</inkml:trace>
  <inkml:trace contextRef="#ctx0" brushRef="#br0" timeOffset="37482.48">21520 8905 28559 0,'5'-5'2544'0,"6"1"-2032"0,-1-2-512 0,6 1 0 16,4-1 448-16,0 1-16 0,6 0 0 0,-1-1 0 16,3-4 608-16,5 2 128 0,5 2 32 0,3 0 0 0,4-2-400 15,4 0-80-15,5-5-16 0,-1 4 0 16,-1 1-384-16,-8 0-96 0,-5-1-16 0,-12 4 0 15,-1-1-560-15,-2 1-112 0,1-3-32 16,1-1-10384-16,-4 1-2064 0</inkml:trace>
  <inkml:trace contextRef="#ctx0" brushRef="#br0" timeOffset="38078">22689 8308 10127 0,'0'0'448'0,"4"-4"96"0,0-3-544 0,0 1 0 0,1 1 0 0,1 2 0 0,-6 3 2544 0,6-1 400 15,2 1 64-15,-8 0 32 0,4 7-1360 0,0 1-272 16,0 4-48-16,-1 2-16 0,-3 1-480 0,0 4-96 16,-2 1-32-16,-2 5 0 0,0 1-304 0,0 4-64 15,-5 2-16-15,1 0 0 0,-4 0 96 0,0 0 0 16,-1-1 16-16,0 2 0 0,-2 2-64 0,3-1-16 15,-1-4 0-15,2-1 0 0,1-4-224 0,2-3-160 16,4-1 192-16,0-3-192 0,2-3 256 0,4-2-64 16,2 0-16-16,0-6 0 0,3 1 48 0,4-4 16 15,2 1 0-15,4-3 0 0,1-3-32 0,4-1 0 16,-1-1 0-16,2 1 0 0,2-1-208 0,1 0 176 16,-2-2-176-16,1 1 160 0,-1 1-160 0,-1-3 0 15,-2 2 0-15,-1-1 0 0,-3 2-144 0,-3-1-112 0,-3-3-32 0,-1 3 0 31,0 0-800-31,-4 0-144 0,-2-2-48 0,-4 6-8256 0,0 0-1648 0</inkml:trace>
  <inkml:trace contextRef="#ctx0" brushRef="#br0" timeOffset="38289.11">22591 8628 23039 0,'0'0'2048'0,"0"0"-1648"0,8-4-400 0,2 2 0 16,2-1 656-16,3 0 48 0,2 1 16 0,3 1 0 15,3 1 272-15,2 0 48 0,5 0 16 0,4-1 0 16,3 0-176-16,4-1-48 0,2 1 0 0,-1-2 0 0,-2 1-416 0,-2 1-96 16,-1-1 0-16,-2 1-16 0,-3-1-304 0,-6-2 0 15,-5 3-208-15,-5-2 80 16,-4-2-1680-16,-6-1-336 0,-4 3-64 0,-5-4-10288 16</inkml:trace>
  <inkml:trace contextRef="#ctx0" brushRef="#br0" timeOffset="38419.26">22656 8360 25791 0,'-16'-15'2304'0,"11"7"-1856"16,3-1-448-16,0 0 0 0,5-1 592 0,2 1 32 16,2-1 0-16,4 1 0 0,4 0 288 0,3 2 64 15,5 1 16-15,7-1 0 0,2 1-368 0,8-1-80 16,4 2-16-16,3-2 0 0,0 0-240 0,-1 1-48 16,1 1-16-16,-2 2 0 15,0 1-880-15,0 2-176 0,-1 1-48 0,-1 2-13504 0</inkml:trace>
  <inkml:trace contextRef="#ctx0" brushRef="#br0" timeOffset="38890.94">23555 8580 4607 0,'0'0'400'0,"0"0"-400"0,0 0 0 0,8 2 0 0,-3 0 3408 0,-5-2 608 16,7 0 112-16,-7 0 32 0,0 0-2032 0,6-2-400 16,-6 2-64-16,0 0-32 0,0 0-464 0,0 0-80 15,0 0-32-15,-2-5 0 0,-3 3-528 0,-4-1-96 16,-3 2-32-16,-3 3 0 0,-2 2-272 0,-3 1-128 16,-4 3 128-16,-3 2-128 0,0 1 160 0,-3 1-160 15,3 0 192-15,3 1-192 0,2 2 128 0,2-3-128 16,4 1 0-16,4-3 0 0,5 1 192 0,2-1-32 15,3-3 0-15,4 1 0 0,6-5 160 0,2 2 48 16,3-2 0-16,6-2 0 0,4-2-48 0,4-1-16 16,0-3 0-16,1 1 0 0,0-1-176 0,-1-2-128 15,-4 0 144-15,2 1-144 0,-3 0 128 0,-3 0-128 16,0 1 0-16,-5 2 0 0,-4 0 0 0,-1 2 128 0,-2 2-128 16,-7-1 0-16,5 7 0 0,-4 3 144 15,-4 2-144-15,-3 3 128 0,0 1-128 0,-5 1 0 0,-1-1 0 0,-3 3 0 16,0 1 128-16,-3 1-128 15,-1 2 0-15,-1-1 128 0,-2 0-128 0,0-1-176 0,0-1 48 16,1 2 0 0,2-1-1472-16,3 0-272 0,0 1-64 0,3-2-7200 0,4-1-1424 15</inkml:trace>
  <inkml:trace contextRef="#ctx0" brushRef="#br0" timeOffset="39704.69">23865 8617 4607 0,'0'0'400'0,"1"-6"-400"16,0-1 0-16,0 1 0 0,-1 6 3408 0,0 0 608 15,0 0 112-15,0 0 32 0,0 0-2272 0,0 0-448 0,0 0-96 0,0 0 0 16,-5 4-560-16,-1 3-96 16,-2 3-32-16,1 2 0 0,-2 3-192 0,2 2-32 15,-4 1-16-15,3 4 0 0,0-3-128 0,4 0-32 16,-1-2 0-16,3 1 0 0,0-3-16 0,4-2-16 16,4-2 0-16,-1-2 0 0,3 0 256 0,2-2 48 0,1-2 16 0,3-2 0 15,-1-4 96-15,0-1 32 16,2-2 0-16,-1-1 0 0,0-2-288 0,1-3-48 15,-2 0-16-15,0-1 0 0,0-3-128 0,-3-1-16 0,0-1-16 16,1 0 0-16,-3 1 32 0,1 1 0 0,-2 0 0 0,0 2 0 16,-3 2-192-16,0 1 0 0,-2 3 0 0,-2 6 0 15,0 0 0-15,0 0 0 0,0 0 0 0,0 0 0 16,-5 8 0-16,1 2 0 0,-2 0-176 0,2 2 176 16,0 3 0-16,0 0 0 0,0 1 0 0,2-2-128 15,1-1 128-15,1-1 0 0,0-2 0 0,1-1 0 0,1 0 0 16,0-1 0-16,1-1 0 0,1 0 0 0,-4-7 0 15,4 5 0-15,-4-5 0 0,8 4 0 0,-4 0 0 16,3-1 0-16,1 0 0 0,-1-2 128 0,1 0-128 0,1-2 0 16,-2-1 0-16,3-1 128 0,-1 1-128 0,2-2 0 15,1 2 0-15,-2-1 128 0,2 1-128 0,1-1 0 16,1 0 0-16,0-2 0 0,1 1 0 0,1-2 0 16,2 0 0-16,2-3 128 0,0 2-128 0,0 1 0 15,-1-5 0-15,0 0 0 0,3-3 0 0,-2 0 128 16,0-2-128-16,2-3 0 0,-2-1 0 0,2-1 144 15,0-1-144-15,2-4 0 0,1-3 128 0,2 0-128 16,-3-2 0-16,2-1 0 0,2 0 0 0,-2 0 0 16,-1 0 0-16,1-1 0 0,-3 2 0 0,0 1 0 15,-4 1 0-15,-2 0 0 0,0 1 0 0,-3 0 0 16,-1 0 0-16,-1-1-144 0,-3 3 144 0,-1 0 0 16,-3 1-144-16,0 3 144 0,-1 0 0 0,-3 2-144 15,1 3 144-15,0 1 0 0,-2 3-144 0,-2 3 144 16,0 2 0-16,1 3-144 0,-2 1 144 0,3 4-160 0,0 0 160 0,-7 3-160 15,1 2 160-15,-4 5-192 0,0 3 192 0,0 4-192 16,-3 4 192-16,0 3-192 0,-2 2 192 16,0 4-192-16,-3 2 192 0,1 3 0 0,-1 4 0 0,-3 1 0 15,1 4 0-15,1 2 0 0,1 3 0 0,-2 1 0 16,1-1 0-16,2-2 0 0,1-3 0 0,2-2 0 16,1-2 0-16,1-3 0 0,1-1 0 0,1-3 0 15,1-2 0-15,1 0 128 0,3 0-128 0,-2-5 0 16,3-4-1024-16,1-3-288 15,-1-1-48-15,2-5-8432 0,1-2-1664 0</inkml:trace>
  <inkml:trace contextRef="#ctx0" brushRef="#br0" timeOffset="39912.29">24308 8312 36863 0,'0'0'3264'0,"0"0"-2608"16,0 0-528-16,-3 8-128 0,-1 1 0 0,-1 2 0 16,0 0 0-16,0-1 0 0,0 2 528 0,2-1 128 15,2 0 32-15,-1 1 0 0,1 2-384 0,1-1-80 0,3 0-16 16,-1 0 0-16,-2 0-368 0,-1 1-80 16,-2-5-16-16,2 4 0 15,-3 1-2160-15,0 1-432 0,-2 4-96 0</inkml:trace>
  <inkml:trace contextRef="#ctx0" brushRef="#br0" timeOffset="41157.69">22290 9727 15663 0,'0'0'1392'0,"-7"-8"-1120"0,1-2-272 0,-4-1 0 0,0 3 1344 15,0-1 224-15,-4 0 32 0,-1 2 16 0,-1 2-464 16,1 3-112-16,-3 1-16 0,-4 3 0 0,-2 3-352 0,-6 1-80 16,-1 3-16-16,-4 1 0 0,-1 0-192 0,-1 0-64 15,1 0 0-15,1 3 0 0,1 3-64 0,2 2 0 16,1 0-16-16,3-2 0 0,1-1-240 0,3 1 144 15,3-4-144-15,3 0 128 0,2-1-128 0,7-1 0 16,1-1 144-16,6 1-144 0,2-10 256 0,7 8 0 16,4 0-16-16,3-1 0 0,3-2 16 0,6 3 16 15,1 2 0-15,5-1 0 0,1 1-272 0,3 1 128 16,1 3-128-16,2 1 0 0,-3 1 0 0,-3-1 0 16,-3 0 0-16,-5 2 0 0,-5 2 0 0,-2-2 0 15,-4 0 0-15,-8-1 0 0,-3 0 352 0,-3 0 16 16,-7 1 0-16,-3-2 0 0,-5-2 128 0,-2 0 16 0,-6-2 16 0,-1-1 0 15,-1-2 0-15,0 0 0 16,-2-1 0-16,1 0 0 0,-1-3-240 0,2-1-48 16,0 0-16-16,3-3 0 0,-3-1-224 0,4-1 128 15,2-3-128-15,3-1 0 0,4-1-224 0,4-1-144 16,4 0-16-16,3-1-16 16,5-2-1728-16,6 0-352 0,4 0-64 0,4-2-6672 0,4 0-1328 0</inkml:trace>
  <inkml:trace contextRef="#ctx0" brushRef="#br0" timeOffset="42177.41">22726 10005 13823 0,'-13'4'1216'0,"6"-1"-960"0,-2 1-256 0,-2-1 0 0,1 1 1248 0,0 1 208 16,-1-2 32-16,0 3 16 0,2-1-480 0,-1 1-80 16,4 1-32-16,-2 1 0 0,2 1-80 0,0 0 0 15,3-2-16-15,1 1 0 0,2-8-208 0,0 11-32 16,2 1-16-16,1-2 0 0,1-1-128 0,2-3-32 16,1 1 0-16,-1 0 0 0,2-2-208 0,1-1-32 15,1-1-16-15,-3 0 0 0,2 0 16 0,0 2 0 16,1-1 0-16,1 0 0 0,-4-1 32 0,3-2 0 15,0 0 0-15,0 1 0 0,-1-2-64 0,-9 0-128 16,9 0 192-16,-9 0-64 0,0 0-128 0,9-4 128 16,-5-2-128-16,-1-2 128 0,-1 0 0 0,-2-2-128 0,-1-1 192 15,0-1-64-15,-1-3-128 0,-1 0 0 16,-1 0 144-16,-1-2-144 0,1-1 0 0,-1 1 0 16,1-1 0-16,0 2 0 0,1-1 0 0,1 1-208 15,2 1 48-15,2 1 16 0,1 0-16 0,4 2 0 16,-1 1 0-16,5 1 0 0,0 0 160 0,4 2-192 15,4-2 192-15,0 3-192 0,6-3 192 0,-4 2 0 0,4-3 0 16,5-1-128-16,0-1 128 0,2-3 0 0,-1-2 0 16,3-2 0-16,-1 1 0 0,2-3 0 0,1-2 0 0,1-1 0 15,-1 0 0-15,2 0 0 0,0-2 0 0,-2-3 0 16,2 1 0-16,-7 0 0 0,-2 1 0 0,-4 1 0 16,-2-2 0-16,-2-2 128 0,-3 4-128 0,-1 1 0 15,-3 3 0-15,-2 2 0 0,-2 3 0 0,-2 1 128 0,-2 4-128 0,-3 3 0 16,-1 0 0-16,-2 5 0 0,0 5 0 0,-4-3 0 15,-3 3 0-15,-1 4 0 0,-4 3 0 0,0 4 0 16,-2 3 0-16,-3 3-128 0,-1 4 128 0,-1 4 0 16,-3 4 0-16,-1 3-128 0,-3 3 128 0,0 5 0 15,-1 0 0-15,0 6 0 0,2 2 0 0,0 2 128 16,1 0-128-16,1 3 0 0,2-2 0 0,3-2 0 16,2-3 0-16,3-4 0 0,3-2 0 0,1-2 0 15,5-5 0-15,3-2 128 0,1-2-128 0,2-6 176 16,3-4-176-16,3-1 192 0,1-4-32 0,3-2 0 15,2-2 0-15,3-4 0 0,0-5-32 0,5-3-128 16,0-3 192-16,4-3-64 0,1-3 0 0,2-4-128 16,-1 0 192-16,1-3-64 0,-3 0-128 0,1-1 0 15,-2 1 144-15,0 2-144 0,-3-2 0 0,2 5 128 16,-5-1-128-16,2 3 0 0,1 1 128 0,-3 2-128 0,0 1 128 0,-2 4-128 16,-1 2 128-16,-2 3-128 15,-1 2 160-15,0 3-160 0,-1 3 128 0,-4 2-128 0,1 3 0 0,-5 1 144 16,0 3-144-16,-3 2 0 0,-1 4 0 15,-2-1 0-15,-3 1 0 0,0 0 0 0,-2-1 0 0,2-3 0 16,-4 0 0-16,2-4 128 0,1-1-128 0,-1-2 0 16,3-3 192-16,-2-2-64 0,2-2 0 0,1-3 0 15,3-4 48-15,0 0 0 0,0 0 0 0,9-6 0 16,2-3 144-16,2 0 16 0,2-2 16 0,1-4 0 16,3 2-352-16,1-1 144 0,1-1-144 0,-2 1 0 0,3 1 0 15,-1 1 0-15,-2 2 0 0,-1 0 0 0,-3 1 0 0,0 4 0 16,0 3 0-16,-2 4 0 0,0 2 0 0,0 5 0 15,-2 4 0-15,0 4 0 0,-1 5 0 16,-2 2 0-16,0 2 0 0,-3 2 0 0,0 0 0 0,-3 1 0 16,0 0-128-16,-5-1 128 0,-1 2-320 0,0-3-32 15,0 4 0-15,-3-3 0 16,3-2-2592-16,0-4-512 0</inkml:trace>
  <inkml:trace contextRef="#ctx0" brushRef="#br0" timeOffset="42509.64">23999 9339 23039 0,'0'0'1024'0,"0"0"192"0,0 0-960 0,0 0-256 0,-1 7 0 0,1 3 0 0,-1 3 944 0,-1 2 144 15,-5 4 16-15,1 4 16 0,-5 2-48 0,-4 3-16 16,-3-1 0-16,-2 1 0 0,-5 2-576 0,-1-3-112 16,0-1-32-16,-3-2 0 0,3-2-336 0,-2-4 144 15,1 0-144-15,-14 2-14256 0</inkml:trace>
  <inkml:trace contextRef="#ctx0" brushRef="#br0" timeOffset="51407.56">5849 9118 11455 0,'0'-10'512'0,"1"1"96"0,0-3-480 0,3 1-128 0,1 0 0 0,2 0 0 16,2-1-224-16,-1-1-64 0</inkml:trace>
  <inkml:trace contextRef="#ctx0" brushRef="#br0" timeOffset="51799.79">6071 8846 11567 0,'14'-11'512'0,"-5"6"112"0,0-1-496 0,1 3-128 0,0-1 0 0,1-1 0 15,0 1 1152-15,-2 2 224 0,-9 2 32 0,9 0 16 16,-9 0-400-16,8 3-96 0,-8-3-16 0,5 10 0 16,-2 1-336-16,-2 0-80 0,-2 3-16 0,-1 1 0 0,-2 4-32 15,-6-1-16-15,-4 0 0 0,0 1 0 0,-2 1-32 0,-4 0 0 16,-2 3 0-16,-5 1 0 0,-2 0 112 0,-2 0 0 15,0 1 16-15,-2 0 0 0,0 0-160 0,-2 1-48 16,0-1 0-16,-2 1 0 0,1 0-96 0,-3-3-32 16,-3-4 0-16,-1 0 0 0,-1-1-192 0,3 0 176 15,3-3-176-15,2 0 160 0,0-4-160 0,4-1 0 16,3 0 0-16,1-2 0 0,5-1 192 0,3 0-64 16,4-2 0-16,4 1 0 0,3-2 128 0,2 2 32 15,7-6 0-15,0 0 0 0,1 9-288 0,4-3 160 16,1 0-160-16,6-1 128 0,2 1-128 0,2-2 0 15,4-3 0-15,4 2 0 0,0-2 0 0,5-1 0 16,1-1 0-16,1-1 0 0,7 1 0 0,3-1 0 16,1-1 0-16,2-2 0 0,-2 2 0 0,-2 0-176 0,-2 2 16 0,0-3 0 31,-1 0-544-31,1 0-96 0,-5-1-32 0,1 0-11664 0</inkml:trace>
  <inkml:trace contextRef="#ctx0" brushRef="#br0" timeOffset="53622.15">5592 9313 10127 0,'0'0'896'0,"0"0"-704"0,0 0-192 0,0 0 0 16,0 0 2160-16,13-3 400 0,2 2 64 0,3 1 32 0,2 3-1712 0,2-2-352 16,2-1-64-16,2-1-16 0,1-2-80 0,2 2-32 15,4 0 0-15,5 1 0 0,0 0 32 0,7-2 0 16,3 4 0-16,2-1 0 0,2-2-48 0,0 1 0 16,-4-2 0-16,3 2 0 0,-1-2-32 0,3 2-16 15,1 2 0-15,1-2 0 0,0 0-96 0,-1 0-32 16,-2 0 0-16,-2 0 0 0,1 0 64 0,-3 3 16 15,4 2 0-15,1-2 0 0,0 0-64 0,0-2-16 16,0-1 0-16,-1 0 0 0,-3 3 0 0,2-1 0 16,-3-1 0-16,3 2 0 0,3 2-16 0,-1-3-16 15,1 0 0-15,-3-4 0 0,-1 1-48 0,0 0-128 0,2 1 192 16,-1-2-64-16,-1 0 0 0,3 0-128 0,1 0 192 16,1-1-64-16,-3-2 32 0,-1 2 0 15,0 1 0-15,-3-1 0 0,-1 1-160 0,3 2 128 0,2 6-128 0,1-3 128 16,-3-3 0-16,-1-2-128 0,-4 1 192 0,0 2-64 15,0 3-128-15,0 0 0 0,0-3 0 0,4 0-176 16,1 3 176-16,1-2 0 0,1-3 0 0,-5-1 0 16,-1-1 0-16,0 1 0 0,-1-1 0 0,0 1 0 15,-1 0 0-15,3 1 0 0,-1 1 0 0,3-1 0 16,-1-3 0-16,-4 1 0 0,-3 0 0 0,2 1 0 16,1 1 0-16,1 1 0 0,1 2 0 0,1-1 0 15,1-1 0-15,3 1 144 0,1-1-144 0,-2 0 0 16,-1-3 192-16,-1 2-192 0,0 2 192 0,3 1-192 15,1-1 128-15,0 1-128 0,5-2 0 0,-8 0 0 0,-2 0 0 16,0 0 128-16,-1-2-128 0,0 4 0 0,0-2 0 16,3 2 0-16,1 2 0 0,3-3 0 0,-1-2 128 0,-2 0-128 15,-2-2 0-15,-1 1 0 0,1 0 0 0,1 1 0 16,-2 0 0-16,3 0 0 0,1 0 128 0,1-2-128 16,-5 0 0-16,2 0 0 0,-2-1 0 0,-1 3 160 15,-1 4-160-15,3-1 128 0,0-1-128 0,1-1 128 16,1 0-128-16,-3-1 128 0,-2-3-128 0,0 1 0 15,-1-2 0-15,-1 2 0 0,0 3 160 0,2 0-160 16,-2 0 192-16,2 0-192 0,2-3 160 0,-2 2-160 16,0 0 128-16,-1-2-128 0,0-3 128 0,0 1-128 15,-2 1 128-15,0 1-128 0,1 1 128 0,1 0-128 16,3-1 128-16,-1-1-128 0,0 1 160 0,-4-1-160 16,0 1 192-16,-1 2-192 0,0-2 144 0,-1 2-144 15,1 1 0-15,0 0 144 0,3-3-144 0,-1 1 160 0,1 0-160 16,-2 0 160-16,-3-3-160 0,2 3 0 15,-2 1 0-15,0-1 0 0,1 0 128 0,-1 0-128 0,2 0 0 0,1 1 128 16,0 0-128-16,1-1 0 0,-3 0 0 0,1 2 128 16,-1-1-128-16,-1 0 192 0,2 0-192 0,-4 1 192 15,2 0-192-15,-1 0 192 0,3 1-192 0,0-1 192 16,-1-1-192-16,3-1 192 0,-4 0-192 0,-1 1 192 16,1 3-32-16,0 1 0 0,-1-2 0 0,0 0 0 15,-2 0-16-15,1 1 0 0,3 0 0 0,-1-2 0 16,2 0-16-16,0-2-128 0,-4 0 192 0,3 1-64 0,-4 0 0 15,0 0 0-15,0-2 0 0,-1 3 0 16,-2 1 0-16,0-1-128 0,0-1 192 0,0 0-64 0,0 0 0 0,-3 0 0 16,2 0 0-16,0 0 0 0,-1-5 0 0,-1 3 0 15,-2 1 0-15,2-1 0 0,2-2 16 16,1 2 0-16,-2 0 0 0,1 1 0 0,-1 1-16 0,2 1-128 16,2-1 192-16,0-1-64 0,1-2-128 0,-3 0 128 15,1 2-128-15,0-1 128 0,-1 1-128 16,0-1 0-16,1 0 0 0,-1 2 0 0,-1 0 0 0,0 0 0 15,1 0 128-15,0 1-128 0,-1 0 0 0,1 0 0 16,2 0 0-16,-3 0 0 0,1 0 0 0,-1 0 0 16,-2 0 0-16,2 0 0 0,0 0 0 0,-1 2 0 15,0 0 0-15,2 0 0 0,1 2 0 0,2-3 0 16,-5 0 0-16,5 1 0 0,-2 0 0 0,-1 0 0 16,-1 1 0-16,-2-2 0 0,0-2 0 0,0 1 0 0,1 1 0 0,-1 0 0 15,-1-1 0-15,0 2 0 0,-1-1 0 0,1 0 0 16,-1 0 0-16,3-2 0 15,-1-1 0-15,1-1 0 0,2 2 0 0,-2 0 0 0,-3-2 0 0,2 1 0 16,1-1 0-16,-1 1 0 0,0 2 0 0,-1-4 0 16,-1 2 0-16,2-1 0 0,2 0 128 0,0 0-128 15,-1 0 0-15,2 2 0 0,2-1 0 0,-1 0 0 16,-1-1 0-16,0 1 0 0,-1 1 0 0,3 0 0 16,-2 0 0-16,0-1 0 0,0 2 0 0,2 0 0 15,0 0 0-15,2 0 0 0,-2-1 0 0,-2-1 0 16,1 1 0-16,0 1 0 0,-1-1 0 0,-1 0 0 15,-1 1 0-15,0 0 0 0,-1 1 0 0,0-1 0 16,-1 0 0-16,0 0 0 0,2 1 0 0,-1 0 0 0,0-1 0 16,-1 2 0-16,1-2 0 0,-1 1 0 15,-3-1 0-15,2 0 0 0,-2 0 0 0,3 3 0 0,-4-1 128 0,1 0-128 16,2-1 128-16,-4 2-128 0,1 0 0 16,-1 0 128-16,1-1-128 0,1 1 0 0,3-2 0 0,-3 1 0 15,0 0 128-15,1-1-128 0,-1-1 0 0,2 0 0 16,-2-1 0-16,1 1 0 0,-4 0 160 0,2 0-160 15,0 0 192-15,2 0-192 0,0-1 0 0,1 1 0 16,-3 1 0-16,2 0 0 0,3-2 0 0,0 2 0 16,-2 0 0-16,3-1 0 0,-2 0 0 0,-2 0 0 15,3-1 0-15,-1 2 0 0,-2 3 0 0,1-3 0 16,-2-1 0-16,3 1 0 0,1 1 0 0,0 0 0 16,-2 2 0-16,1-2 0 0,2-2 0 0,0 0 0 0,0-2 0 15,-2 3 0-15,1 1 0 0,-2 0 0 0,0-2 0 16,0 0 0-16,-2 2 0 0,1-1 0 0,-2 0 0 0,1 1 0 15,3 0 0-15,-4 0 0 0,2 0 128 0,-1 1-128 16,-2-3 0-16,1 2 0 0,3-1 0 0,-3-1 0 16,-1-1 128-16,0 1-128 0,-2 0 0 0,-2 1 0 15,0-1 144-15,0 1-144 0,-2-1 0 0,-1 1 144 16,1 0-144-16,-2 0 0 0,1 0 144 0,-2 0-144 16,0-1 0-16,-1 1 128 0,0 0-128 0,0 2 0 15,0-1 0-15,0-2 0 0,-3 0 0 0,2 0 128 16,0 3-128-16,1 0 0 0,-2 0 128 0,2-1-128 15,1 0 0-15,0 1 0 0,-3 0 0 0,1-1 128 16,0-2-128-16,0 0 0 0,1 1 0 0,-1-1 0 16,-2-2 0-16,2 1 0 0,-1 1 0 0,0-2 0 15,1 0 0-15,-2 2 0 0,2-2 0 0,-2 1 128 0,1 0-128 0,-1 1 0 16,1 1 0-16,0-1 0 0,0-1 0 0,0 1 0 16,0 1 0-16,1-1 0 0,-2 0 0 0,1 0 0 15,-2-1 0-15,0 0-128 0,-1 4-16 0,-9-3 0 16,7-2 0-16,-7 2 0 15,0 0-224-15,0 0-32 0,0 0-16 0,0 0 0 16,0 0-416-16,0 0-96 0,-10-6-16 0,1 1 0 16,-2-4-1552-16,-1 2-320 0,-2-1-64 0,0 2-16 15,0 2-336-15,2-1-64 0,-6-5-16 0,4 3 0 0</inkml:trace>
  <inkml:trace contextRef="#ctx0" brushRef="#br0" timeOffset="54070.42">20214 8744 5519 0,'0'0'496'0,"-4"-9"-496"0,2-2 0 0,-1 2 0 16,3 9 2304-16,-3-6 384 0,3 6 64 0,-4-6 0 15,0 1-1296-15,4 5-272 0,0 0-48 0,-4-5-16 16,4 5-320-16,0 0-64 0,-4-4-16 0,4 4 0 16,0 0-112-16,0 0-32 0,0 0 0 0,0 0 0 15,0 0 32-15,12 0 0 0,0 0 0 0,2 1 0 16,3 2-96-16,4 3-32 0,2-1 0 0,1 2 0 0,0 1-272 0,4-2-48 16,1 3-16-16,3 1 0 0,0 4 64 0,1 1 16 15,-1-1 0-15,1 0 0 0,1 2 64 0,1-2 16 16,-2-1 0-16,-1 1 0 0,-1 2-32 0,-2-1 0 15,-5 1 0-15,0-3 0 0,-5-1-144 0,-2 0-128 16,-1 3 192-16,-4 2-192 0,-2-1 128 0,-3 2-128 16,-2 0 0-16,-3-2 0 0,-2 3 176 0,-1-2-32 15,-2 1 0-15,-2-2 0 0,0 2-16 0,-2 1-128 16,-1 1 192-16,-3-2-64 0,-1-1 64 0,-1-1 16 16,-2 2 0-16,-4-2 0 0,-2-1 48 0,-4-1 0 0,-2-1 0 15,-5 0 0-15,-6-2-256 0,-3 1 0 0,-1-2-144 16,-2 1 144-1,-6 1-1616-15,-6 1-240 0,-6-1-32 0</inkml:trace>
  <inkml:trace contextRef="#ctx0" brushRef="#br0" timeOffset="61600.99">20506 11148 4607 0,'0'0'400'0,"0"0"-400"0,0 0 0 0,0 0 0 0,0 0 1024 0,0 0 128 16,7-5 32-16,-7 5-4416 16</inkml:trace>
  <inkml:trace contextRef="#ctx0" brushRef="#br0" timeOffset="62562.53">20422 12287 13823 0,'-10'6'608'0,"10"-6"128"0,-6 2-592 0,-2 0-144 0,1-1 0 0,7-1 0 0,-7-2 1776 0,2-1 320 16,2-2 64-16,2 0 16 0,-2-3-384 0,3-2-64 16,3-3 0-16,0-2-16 0,3-3-512 0,1-3-112 15,2-1 0-15,0-3-16 0,0-2-272 0,1-2-48 16,1-3-16-16,3-3 0 0,-2-4-224 0,3-4-64 16,1-3 0-16,3-1 0 0,-1-4-128 0,2 0-16 15,-1 0-16-15,3 0 0 0,0 2-112 0,-2 1-32 16,-2 3 0-16,-1 5 0 0,-3 3 0 0,-2 8 0 15,-1 5 0-15,-2 5 0 0,-1 0-144 0,-2 5 0 16,-2 2 0-16,-1 3 0 0,-2 2 0 0,-1 7 0 16,0 0 144-16,0 0-144 0,0 0 0 0,0 0 0 15,1 16 0-15,-1 2 0 0,0 4 0 0,0 7 0 0,0 7 0 0,0 4 0 16,1 2 0-16,-1 4 0 0,-1 1 0 0,0 4 0 16,1 0 0-16,1 0-128 0,1-4 128 0,3-1 0 15,-2-2 0-15,2-3-128 0,4-5 128 0,-1-5 0 16,1-3 0-16,2-2 0 0,-1-4 0 15,2-1 0-15,2-2 0 0,0-4 0 0,1-2 0 0,1-2 0 16,3-3 0-16,2-2 0 0,0-2 0 0,1-3 0 16,2-2 128-16,-1-6 0 0,3-3 0 0,1-2 0 15,-2-1 128-15,0-2 16 0,-2-5 16 0,-1 0 0 16,-2-2 48-16,-2-2 16 0,-3-2 0 0,0-3 0 16,-2 1 16-16,0-2 0 0,-1-3 0 0,-3-1 0 15,0 1 16-15,1-3 0 0,-1 0 0 0,1-1 0 0,0-2-128 16,-1 0 0-16,1-3-16 0,-2-1 0 0,0-1-16 0,-1-1 0 15,3 1 0-15,-5 14 0 0,2-3 64 0,0 1 16 16,-1-1 0-16,0 1 0 0,-2 5-304 0,-1 3 0 16,0 2-208-16,-2 2 80 0,-1 2 128 0,-2-2 0 15,-4 6 0-15,2 4 0 0,-4 1 0 0,1 5 0 16,-3 2 0-16,2 2 0 0,-1 2 0 0,0 1-208 16,0 5 16-16,0 1 16 15,1 3-336-15,-3 1-64 0,1 2 0 0,1 3-16 16,1 0-2032-16,2 0-384 0,0 1-96 0,4 3-12928 0</inkml:trace>
  <inkml:trace contextRef="#ctx0" brushRef="#br0" timeOffset="63060.51">22116 11327 7359 0,'0'0'320'0,"0"0"80"0,5-5-400 0,-1 1 0 0,0 0 0 0,0-1 0 16,-4 5 3104-16,0 0 544 0,0 0 96 0,0 0 32 15,2-5-2000-15,-1 0-400 0,-1 5-80 0,0 0-16 16,0 0-80-16,0 0-32 0,0 0 0 0,0 0 0 16,-7 1-272-16,1 3-64 0,-3 1-16 0,0 4 0 15,-2-1-160-15,-1 2-16 0,-1 3-16 0,-3 2 0 0,-1 3-176 0,-2 3-48 16,0 3 0-16,-3 3 0 0,2 5-144 15,1 1-16-15,-1 3-16 0,2 1 0 0,3 1-96 0,2 2-128 16,3-3 176-16,3 1-176 0,3-1 224 0,3-3-64 16,3 0-16-16,4-2 0 0,2-3 224 0,3-3 32 15,4 1 16-15,1-4 0 0,4-4-192 0,3-2-32 16,2-3-16-16,2-1 0 0,1-2 0 0,0-7 0 16,-1 0 0-16,1-4 0 0,-1-3 80 0,3-2 0 15,0-5 16-15,-2-5 0 0,2-3 48 0,-1-5 0 0,-2-4 0 0,0-3 0 16,-4-4-32-16,0-4 0 15,-6-8 0-15,0-1 0 0,-4-1-16 0,-4 1 0 16,-3-1 0-16,-2 3 0 0,-5 5-80 0,-2 3 0 16,-3 4-16-16,-3 6 0 0,-2 3-32 0,-3 3 0 15,-3 3 0-15,0 4 0 0,-2 0-144 0,-2 4 0 0,0 1-160 16,0 1 160 0,-4 3-544-16,3 1-16 0,0 2 0 0,2 2 0 0,3 1-1936 15,1 0-400-15,1 3-80 0,4-1-13520 0</inkml:trace>
  <inkml:trace contextRef="#ctx0" brushRef="#br0" timeOffset="63420.11">23140 11126 13823 0,'0'0'1216'0,"6"-7"-960"16,0-1-256-16,1 3 0 0,-4-2 2160 0,-3 7 384 16,0 0 80-16,0 0 0 0,7-1-768 0,-7 1-176 15,3 6-16-15,0 1-16 0,-3 3-288 0,0 6-48 16,-1 1-16-16,-3 6 0 0,-2 5-464 0,1 5-112 0,-4 2-16 16,3 6 0-16,-3 3-192 0,0 4-32 0,-1 4-16 0,0 3 0 15,1 0-256-15,-2 0-48 16,3-1-16-16,-1-4 0 0,1 0-144 0,1-6 0 15,2-5 0-15,1-3 128 0,0-2-128 0,2-5 0 16,1-4 0-16,1-6 0 0,0-1 0 0,1-4-256 0,1-4 64 0,2-2 16 31,-1-4-480-31,-3-4-112 0,6-4 0 0,1-4-16 16,0-3-272-16,-1-4-48 0,0-5-16 0,-2-4 0 16,-2-5-2016-16,-2-2-384 0,-2-1-96 0</inkml:trace>
  <inkml:trace contextRef="#ctx0" brushRef="#br0" timeOffset="63602.52">22825 11437 22287 0,'-9'-14'976'0,"7"8"224"0,-1-2-960 0,2 1-240 0,2-2 0 0,4 0 0 16,4-2 1520-16,4 2 256 0,4-3 48 0,6 1 16 0,6-1-368 0,2 2-80 15,2 0-16-15,3 0 0 0,2 3-320 16,3 0-64-16,4 2-16 0,5 0 0 0,6 2-320 0,1 1-64 16,4 2-16-16,1 2 0 0,2-1-336 0,2 2-80 15,2-1-16-15,4 3 0 0,-2 0-368 0,-3 0-80 16,-7 1-16-16,-5 1-11328 15,-7 1-2256-15</inkml:trace>
  <inkml:trace contextRef="#ctx0" brushRef="#br0" timeOffset="64352.11">20508 13236 11967 0,'0'0'528'0,"0"0"112"0,7-9-512 0,-3 1-128 16,0 1 0-16,2 2 0 0,-4-4 2240 0,0 1 432 0,-1-1 80 0,-1 1 0 15,-1 1-864-15,0 0-176 0,0 1-48 0,-3 0 0 16,4 6-480-16,-7-3-96 0,-2 1-32 15,0 2 0-15,0 4-336 0,-1 3-64 16,-4 2-16-16,0 6 0 0,-1 4-256 0,-1 2-48 0,0 2-16 0,-1 4 0 16,2 2-192-16,2 1-128 15,3-2 160-15,2-1-160 0,3-3 0 0,1-3 128 16,4-3-128-16,4 0 0 0,1-5 0 0,4-4 176 16,2-4-176-16,4-3 160 0,3-4 96 0,6-6 0 0,6-7 16 15,4-2 0-15,3-3 272 0,4-4 48 0,2 1 16 16,-6-3 0-16,-4 1-416 0,-4 1-192 0,-4 0 160 0,-6 2-160 15,-4 1 192-15,-1 4-48 0,-1 3-16 0,-4 4 0 16,-1 3 48-16,-3 3 0 0,-5 4 0 0,0 0 0 16,10 9-176-16,-3 2 0 0,2 2 0 0,-3 0 128 15,1 5-128-15,0 2 0 0,-2-3 0 0,1 2 0 16,-2 0 0-16,2-3-176 0,-1 2 176 0,1-5-192 16,0 1-1440-16,1-3-288 0,1-2-64 15,1-2-13840-15</inkml:trace>
  <inkml:trace contextRef="#ctx0" brushRef="#br0" timeOffset="64967.59">22141 12751 19295 0,'-2'-12'848'0,"2"5"176"0,-1-3-816 0,-1-1-208 0,1-1 0 0,0-1 0 0,1 0 960 0,0 1 128 16,0 1 48-16,0 3 0 16,0 3 128-16,0 5 16 0,0 0 16 0,0 0 0 0,0 0-208 0,0 0-64 15,-6 13 0-15,1 6 0 0,-4 4-320 0,0 7-80 16,0 5-16-16,-2 6 0 0,-1 0-336 0,1 1-64 15,-3-1-16-15,-1 4 0 0,-2 1-64 0,1-1 0 16,-3-4-128-16,2 1 192 0,3 0-192 16,3-7 176-16,-1-6-176 0,4-4 160 0,3-7-160 0,1-2 0 15,2-6 144-15,2-3-144 0,0-7 272 0,0 0-16 16,0 0 0-16,11-3 0 0,2-7 176 0,3-5 16 16,-1-5 16-16,3-3 0 0,1-2-336 0,-3-2-128 15,1 2 0-15,0 1 0 0,2-1 128 0,-3 7-128 16,-1 1 0-16,-2 5 0 0,-2 3 0 0,-1 5 0 0,0 4 0 0,0 2 0 15,-4 6 0-15,1 4 0 16,-2 3 0-16,0 5 0 0,-3 2 0 0,-1 2-128 0,-1 1 128 0,-1 2 0 16,-1-1 0-16,-1 4 0 15,0-2 0-15,1 1 0 0,-2 0-160 0,0-4 32 0,1-2 0 0,1-4 0 32,2-4-400-32,2-2-80 0,1-2-16 0,-3-11 0 15,10 0-1968-15,1-5-400 0,1-3-80 0</inkml:trace>
  <inkml:trace contextRef="#ctx0" brushRef="#br0" timeOffset="65267.51">22683 13092 22111 0,'0'0'1968'0,"0"0"-1584"0,0 0-384 0,-4-3 0 0,4 3 1328 0,-6-2 176 15,-1 2 32-15,-1 3 16 0,0 2-464 0,-4 1-112 16,-1 3-16-16,0 1 0 0,-1 2-320 0,-1 1-80 15,-2 3-16-15,2 0 0 0,1 3-224 0,3-2-32 16,0 1-16-16,6-2 0 0,1 1 0 0,5-4 0 16,3-3 0-16,5 1 0 0,2-4 96 0,2 1 16 15,1-3 0-15,3-2 0 0,2-4-80 0,1-1-16 16,2-1 0-16,2-3 0 0,-2 1 0 0,0-4 0 16,1-1 0-16,-5-1 0 0,0-1 0 0,-3 0 0 15,-1-2 0-15,-5-1 0 0,-1-3-32 0,-3 3 0 16,-5 0 0-16,-3-1 0 0,-2 1-64 0,-3 3-32 15,-2-1 0-15,-4 3 0 0,0 1-160 0,-3 2-256 16,1 2 64-16,-1 0 16 16,2 2-1248-16,0 0-256 0,1 2-48 0,3 1-9216 15,2 1-1824-15</inkml:trace>
  <inkml:trace contextRef="#ctx0" brushRef="#br0" timeOffset="65567.5">23069 13001 16575 0,'-7'12'736'0,"4"-4"160"0,-3 1-720 0,0 3-176 0,-3 1 0 0,-1 2 0 15,-1 3 1616-15,0 1 304 0,-2-1 48 0,0 2 16 16,-2 1-368-16,1 1-64 0,1-1-16 0,2 0 0 0,-2-1-480 0,2-2-96 16,2 1-32-16,2-4 0 0,3-4-208 15,2-2-32-15,-2-3-16 0,4 0 0 0,0-6-16 0,0 0 0 16,8-2 0-16,1-2 0 0,3-4-96 0,0-2-32 15,2-2 0-15,2-3 0 0,-1-1-256 0,2-1-48 16,-1-1-16-16,2-1 0 0,-1 1-80 16,3 0 0-16,-2 2-128 0,2 1 192 0,0 1-192 0,2 3 144 15,2 1-144-15,-1 2 128 0,-1 1-128 0,1 2 0 16,-3 2 0-16,-1 2 0 0,0 0-256 0,0 3-96 16,-4 1-16-16,1 1 0 15,-5-1-2624-15,0 1-528 0</inkml:trace>
  <inkml:trace contextRef="#ctx0" brushRef="#br0" timeOffset="65820.45">23501 13051 11967 0,'0'0'1072'0,"0"0"-864"0,2-7-208 0,2 1 0 16,-4 6 2816-16,0 0 528 0,0 0 112 0,0 0 0 16,0 0-1504-16,2 6-304 0,-2 1-64 0,-2 4-16 15,-2 2-416-15,0 3-64 0,-4 4-32 0,2 1 0 16,-4 3-400-16,-1 1-80 0,0 3 0 0,-3 2-16 16,2-2-192-16,0 1-48 0,0-3 0 0,2 0 0 15,-1-3-320-15,2-5 0 0,2 1 0 0,2-5 0 16,1-2-624-16,2-1-192 0,0-3-32 0,2-8-9632 15,0 0-1920-15</inkml:trace>
  <inkml:trace contextRef="#ctx0" brushRef="#br0" timeOffset="66422.74">22221 13088 18543 0,'1407'0'816'0,"-1407"0"176"0,-4-4-800 0,4 4-192 0,0 0 0 0,0 0 0 16,0 0 1072-16,0 0 160 0,0 0 48 0,9-5 0 0,4 2-160 0,4 1-32 15,0 1 0-15,-1 1 0 16,1 1-480-16,4 1-96 0,1-1-32 0,1 3 0 0,0 1 0 0,1 1 0 15,-5 1 0-15,0 2 0 16,-4 1-160-16,-1 1-48 0,-3 1 0 0,-4 2 0 0,-3 1 112 0,-4 3 0 16,-4 2 16-16,-1 1 0 0,-4 0-48 0,-2 1-16 15,-3 0 0-15,-12 7 0 0,1-2-144 0,1-5-16 16,2-1-16-16,1-3 0 0,2-2 48 0,3-1 16 16,0 1 0-16,4-4 0 0,4-2 144 0,2-2 16 15,2-1 16-15,4-7 0 0,0 0-112 0,6 7-32 16,3-2 0-16,3-3 0 0,0-2-96 0,-1 0-32 15,2-1 0-15,4 0 0 0,3 0-128 0,2 0 0 16,0 0 0-16,1 2 0 0,-3 0 0 0,-1 1 0 16,0 0 0-16,-2 1 0 0,-2-1 0 0,-2 1-224 15,-2-1 32-15,0 0 0 16,-3 0-752-16,0-1-144 0,-8-1-16 0,0 0-16 16,0 0-2064-16,0 0-400 0</inkml:trace>
  <inkml:trace contextRef="#ctx0" brushRef="#br0" timeOffset="66603.53">23624 13381 15663 0,'0'-9'1392'0,"1"5"-1120"0,4 0-272 0,1 1 0 15,4 1 2512-15,2 2 448 0,3 0 96 0,2 2 16 16,2 0-1888-16,-3 0-368 0,5 1-80 0,2 0-16 16,5-3 128-16,2-1 32 0,2 1 0 0,-1 0 0 15,1-2-528-15,0 2-96 0,0 0-32 0,-1 0 0 16,-2 2-1072-16,-1-1-224 15,-4 0-32-15,-1 0-8096 0,-2 0-1616 0</inkml:trace>
  <inkml:trace contextRef="#ctx0" brushRef="#br0" timeOffset="66953.39">24429 13308 21183 0,'0'0'944'0,"0"0"192"0,0 0-912 0,0 0-224 16,0 0 0-16,0 0 0 0,-4 7 1472 0,-3-1 240 16,-1 1 48-16,-3 3 16 0,-5 2-608 0,1 0-112 0,-5 2-32 0,-1-1 0 15,-2 3-464-15,-2-1-112 0,2 3 0 0,3-1-16 16,1 1-48-16,4 0 0 16,4-2 0-16,3 1 0 0,6-2-64 0,3-1-32 15,1-2 0-15,6-2 0 0,4 0 96 0,3-2 32 0,5-4 0 0,1-2 0 16,0-3-96-16,2-1 0 0,0-3-16 0,1-2 0 15,-4-3-112-15,0-1-32 0,-2-1 0 0,-3-2 0 16,-1-1-32-16,-3-2-128 0,-1-2 192 16,-4 2-64-16,-2-4-128 0,-2 2 160 0,-2-1-160 0,-2 0 160 15,-1 8-160-15,-3-1-144 0,-4 2 144 0,0 1-208 16,-1 5-1312 0,-3 0-256-16,0 3-48 0,0 1-8544 0,0 1-1696 0</inkml:trace>
  <inkml:trace contextRef="#ctx0" brushRef="#br0" timeOffset="67273.8">24578 13469 18431 0,'0'0'816'0,"-7"6"160"0,0 4-784 0,-1 1-192 16,0 1 0-16,-1 1 0 0,-2 3 1632 0,-1 0 288 15,1 1 48-15,-2-1 16 0,0 1-416 0,1 0-80 16,-1 0-16-16,3 0 0 0,-1-3-544 0,2 0-112 16,0-3-32-16,1-2 0 0,2-2-128 0,4 1-16 15,-1-3-16-15,3-5 0 0,0 0-96 0,0 0-16 0,5-5 0 0,3-1 0 16,0-4-256-16,3-1-48 16,-1-1-16-16,1-1 0 0,1 0-192 0,3 0 128 0,0 1-128 0,0 1 0 15,0 1 0-15,-2 1 128 16,2 2-128-16,0 0 0 0,-2 1 0 0,-1 4 0 0,-1 2 0 0,-3 4 0 15,-1 0 0-15,-3 4 0 0,-2 0 0 16,-2 6 0-16,-3 1 0 0,-1 4 0 0,-3-1 0 0,-1 2 0 16,-4 1 0-16,1 0-128 0,-1 2 128 15,0-1 0-15,-3-1-320 0,0-1-16 0,3 1 0 0,0-3 0 32,1-3-1392-32,3-4-256 0,4-1-64 0</inkml:trace>
  <inkml:trace contextRef="#ctx0" brushRef="#br0" timeOffset="67666.89">25011 13338 27231 0,'0'0'1216'0,"-2"-5"240"16,2 5-1168-16,0 0-288 0,0 0 0 0,0 0 0 0,0 0 784 0,-4 5 112 15,0 0 0-15,0 7 16 0,-3 0 272 0,0 4 48 16,-2 4 16-16,-1 2 0 0,-2 4-512 0,0 3-96 16,-1 2-32-16,-2 4 0 0,0 2-272 0,-3 0-48 15,1 2-16-15,-5 0 0 0,0-1-272 0,-1-3 160 0,-2-1-160 0,2-1 128 32,2-3-464-32,3 1-112 0,-3-1 0 0,3-1-16 15,4-5-544-15,3-2-96 0,0-1-32 0,4-8 0 16,2-2-2016-16,3-5-416 0</inkml:trace>
  <inkml:trace contextRef="#ctx0" brushRef="#br0" timeOffset="68467.55">24673 13793 18879 0,'0'0'832'0,"6"0"192"0,2-2-832 0,2 1-192 0,1-1 0 0,3 0 0 0,-2 2 784 0,4 0 112 16,0 0 32-16,3 0 0 0,1-1 608 0,-1 1 112 16,2 1 16-16,-2 1 16 0,2-1-352 0,1 1-80 15,-3 1-16-15,1 2 0 0,1-3-464 0,-1 2-80 16,-2 2-32-16,-2-2 0 0,-1 0-416 0,-3 0-96 16,-5 0-16-16,1 1 0 0,-8-5 0 0,0 0-128 15,1 5 192-15,-1 1-64 0,-5-1 192 0,-1 1 48 16,2-1 0-16,-5 1 0 0,0 1-176 0,-2 0-16 15,1-2-16-15,0 3 0 0,-4-1-32 0,2 1 0 16,0 0 0-16,-1 0 0 0,-1 0-128 0,2-1 128 16,-2 3-128-16,2-2 128 0,0 0-128 0,0-1 0 15,1 2 0-15,-1-1 128 0,1 1-128 0,2-2 0 16,-1 1 0-16,2-1 0 0,2-1 0 0,1-1 0 16,5-5 0-16,0 0 0 0,0 0 192 0,4 5-32 0,1 1-16 0,4-4 0 15,3-1-16-15,-1-1-128 16,1 0 192-16,2-1-64 0,3-1 0 0,0-1-128 15,3 0 192-15,-1 0-64 0,2-2-128 0,0 1 0 0,1-3 144 0,-1 2-144 16,0-1 0-16,-4 2 128 16,-1 0-128-16,-3-1 0 0,-3 1 0 0,-2-1 144 15,-1 1-144-15,0 0 0 0,-4-1 176 0,-3 5-176 0,0 0 160 0,3-4-160 16,-1-1 0-16,-2 5 128 0,2-5-128 0,0-1 0 16,0 0 0-16,0-1 0 0,1 1 0 0,2-1 0 15,1 0 0-15,1 0 0 0,3-3 0 0,3 2 0 16,-2-1 0-16,2-2 0 0,1 0 0 0,-1 0 0 0,0-1 0 15,1 2 0-15,-3-4 0 0,1 1 0 0,2 0 0 16,-1-2 0-16,1-1 0 0,-1-1 0 0,0-1 0 16,3-1 0-16,1-1 0 0,0 0 0 0,-1 2 0 15,0-1 0-15,1-1 0 0,-1 5 0 0,-1-2 0 0,-2 4 0 16,-2-1 0-16,-1 2 0 0,0 2 0 0,-3 1 0 16,1 0 0-16,-5 1 0 0,0 2-128 0,-1-1 128 15,-2 1 0-15,0 0 0 0,-2 2 0 0,2 4-128 16,-4-5 128-16,-1 2 0 0,0-3 0 0,-1 3 0 15,0 1 0-15,-1 1 0 0,1 0 0 0,-2 1 0 16,0 0 0-16,-1 0 0 0,1 1 0 0,0 2-128 16,0 2 128-16,-1 0 0 0,-1 3 0 0,-1 2 0 15,0 0 0-15,-3 4 0 0,-1 2 0 0,-1 3 0 16,0 2 0-16,-4 2 0 0,-2 5 0 0,-3 2 0 16,-2 2 0-16,-1 1 0 0,-3 2 144 0,1 1-144 15,1-2 128-15,1 0-128 0,1-1 0 0,3-3 0 16,6-2 0-16,0 0 0 0,4-3 0 0,1-1 0 15,3 3 0-15,3-7 0 0,3 1 0 0,2-2 0 0,2-1 0 0,2-2 0 16,1-2 0-16,1-3 0 16,4 0 0-16,1-2 0 0,2-2-192 0,0-3 0 0,0 1-16 0,1-4 0 31,0-1-464-31,-1 0-96 0,0-1 0 0,-1-4-16 16,0 2-1408-16,-3-1-288 0,-1-3-48 0</inkml:trace>
  <inkml:trace contextRef="#ctx0" brushRef="#br0" timeOffset="68737.2">24713 13559 27407 0,'-11'-8'1216'0,"11"8"256"0,-4-5-1184 0,-1 0-288 16,0 2 0-16,5 3 0 0,-3-5 1280 0,3 5 208 15,0 0 48-15,0 0 0 0,0 0-256 0,7-1-64 16,2 1 0-16,4 1 0 0,3 2-464 0,4 0-112 16,2 0 0-16,2 2-16 0,3 0-256 0,2 2-48 15,2-1-16-15,2 1 0 0,2 1-304 0,2-1 0 16,3 2 128-16,1 1-128 0,-1 0-176 0,-3-2-80 0,-3-2-32 15,-5 0 0 1,-4-2-2768-16,-10-2-544 0</inkml:trace>
  <inkml:trace contextRef="#ctx0" brushRef="#br1" timeOffset="102405.53">16825 9161 2751 0,'0'0'256'0,"-7"3"-256"16,7-3 0-16,-9 3 0 0,1-3 3024 0,-2 2 560 15,1-1 128-15,0 0 0 0,1 0-1936 0,-1 0-400 16,0 1-80-16,1 0-16 0,-2 2-160 0,5-2-32 16,-4 0-16-16,9-2 0 0,-10 2-48 0,4 0-16 15,6-2 0-15,0 0 0 0,-7 0-112 0,7 0 0 16,0 0-16-16,0 0 0 0,0 0-352 0,-6-6-64 0,4-2-16 0,2 8 0 16,0-8-192-16,4-1-64 15,1-1 0-15,1 0 0 0,3-1 0 0,1 0-16 16,4-1 0-16,0 1 0 0,1 1-48 0,1 0 0 15,0-1 0-15,1 0 0 0,-1 1-128 0,2 0 128 0,0 1-128 0,-1 3 128 16,-2 1 0-16,1 5-128 16,-2 0 192-16,-3 2-64 0,-1 3-128 0,0 0 160 0,-4 3-160 15,0 2 160-15,-2 2-160 0,-4 1 128 0,-3 2-128 0,0-2 128 16,-3 0 64-16,-3 1 16 0,-4 2 0 0,0-1 0 16,-5-2 112-16,0 0 32 0,-3 0 0 0,1-2 0 15,-2-2-80-15,1 0-16 0,2 0 0 0,3-3 0 0,-2-4 64 16,3-1 0-16,3-2 0 0,0-3 0 15,4-2-48-15,4-3 0 0,0-2 0 0,4-1 0 0,1-2-112 16,4-2-32-16,4 0 0 0,3-3 0 0,-1-1-128 0,3 2 0 16,1-1 0-16,2 3 128 0,1 0-128 0,1 1 0 15,0-1 0-15,2 3-176 0,1-2 176 0,-2 2 0 16,-2 6 0-16,0 3 0 0,-3 3 0 0,-2 5 0 16,-4 1 0-16,-1 4-128 0,-1 3 128 0,-6 3 0 15,-1 4-144-15,-5 2 144 0,-1 0 0 0,-3 0 0 16,-3-1 0-16,-2-3 0 0,-2-1 0 0,-1-1 0 15,-4 0 0-15,1-4 0 0,0-1 0 0,-1 0 0 16,3-3 0-16,0-2 0 0,1 0 0 0,3-4 0 16,2-2 0-16,2-3 0 0,-1-3 208 0,5-2-32 15,1-1-16-15,4-2 0 0,1-1-160 0,4-3 0 0,4 0 144 16,1-1-144-16,1 1 0 0,2-1 0 0,2 2 0 0,3 0 0 16,-1 1 0-16,3 2 0 0,0 1 0 0,0 2 0 15,-1 4 0-15,2 1 0 16,-1 5 0-16,-3 4-128 0,-2 4 128 0,-2 2 0 0,-1 3-144 0,-3 3 144 15,-5 1 0-15,0 2-176 0,-7 2 176 16,0-1-128-16,-3 0 128 0,-4-3 0 16,-2-2 0-16,-1-2 0 0,0-3 0 0,-2-1 0 0,0-1 0 0,-1-2 0 15,0-4 144-15,1-2-144 0,2-3 192 0,2-1-192 16,3-2 192-16,1-4-192 16,3-2 192-16,3-2-192 0,2-2 224 0,1 1-64 0,1-3-16 15,3-2 0-15,3-2-144 0,3 3 0 0,2 0 0 0,2 2 128 16,-1 0-128-16,2 2 0 0,1 1 0 0,0 3 0 15,2 2 0-15,-3 6 0 0,-4 2 0 0,-1 3 0 0,-3 7-192 16,-3 2 192-16,-1 4-192 0,-4 0 192 0,-3 2-176 16,-3 0 176-16,-2 3-128 0,-3-2 128 0,0-1 0 15,-4-3 0-15,-1-2 0 0,-1-1 0 0,-1 0 0 0,1-2 0 16,1-2 0-16,1-2 0 0,3-3 0 16,0-4 0-16,3-3 0 0,3 1 0 0,6 3 144 0,-2-10 16 15,0-1 0-15,4-2 0 0,0-1-160 0,4-2 0 16,3 0 0-16,4-1 0 0,3 1 0 0,-1 2 0 15,3 0 0-15,-1 3 0 0,0 0 0 0,-1 1 0 16,2 4 0-16,-3 3 0 0,-1 1-160 0,-3 6 160 16,-2-1 0-16,-1 7-144 0,-3 2 144 0,-3 1-128 15,-2 2 128-15,-2 0-128 0,-4 1 128 0,-2 1 0 16,-2-1-144-16,-2 0 144 0,-2-2 0 0,0-2 0 16,-2-2 0-16,1-1 0 0,-2-2 0 0,1-2 0 15,-1-2 0-15,2 0 0 0,1-5 0 0,1 0 0 16,0 0 0-16,5-6 0 0,1-3 128 0,2 0-128 0,0-1 128 15,1-1-128-15,3-1 128 0,1-2-128 16,1-2 128-16,2-1-128 0,-1 0 0 0,4 2 0 16,3-4 0-16,2 1 0 0,3-3 0 0,1 2 0 15,3 1 0-15,2 0 0 0,-3 6 0 0,4 4 0 0,1 4 0 0,-3 3 0 16,0 2 0-16,-2 6 0 16,-1 2-128-16,-3 5 128 0,-1 3 0 0,-2 3-176 0,-5 6 176 15,-1 3-128-15,-3 4 128 0,-2 1 0 16,-2 1-144-16,-1-4 144 0,-5-3 0 0,1-4 0 0,-4-4-144 0,-1 0 144 15,-2-3 0-15,-2-1 0 0,0-3 0 0,-3 0 144 16,-1-1-144-16,0-1 160 0,0-3-160 16,2-4 160-16,2-5-16 0,1-2 0 0,2-2 0 0,2-2 0 15,2-1 0-15,0-1 0 0,4-3 0 0,-1-3 0 16,2-3-144-16,3 0 160 0,1-4-160 0,5-3 160 0,1-1-160 16,4 1 0-16,2-1 0 0,1-2 0 0,2 0 0 0,5 2 0 15,2 4 0-15,1 4 0 0,0 5 0 16,0 4 0-16,2 3 0 0,-4 6 0 0,-1 3-176 0,-2 5 176 15,1 4-128-15,-1 4 128 0,-4 2-160 0,-2 8 160 16,-2 3-192-16,-5 7 192 0,-4 2-144 0,-2 3 144 16,-3-3 0-16,1-1-144 0,-4-4 144 0,-2-3 0 15,-2-2 0-15,-3 1 0 0,-5-1 0 0,0-2 0 16,-4-3 0-16,2 0 0 0,-5 0 0 0,5-4 128 16,-2-2-128-16,3-4 128 0,2-4 0 15,1-3 16-15,0-4 0 0,3-7 0 0,1-2 80 0,4-5 16 16,0-2 0-16,5-6 0 0,1-5-80 0,4 1-16 15,3-4 0-15,4-1 0 0,4-2-144 0,4 0 0 16,3-4 0-16,4 2 0 0,2-1 0 0,5 1 0 16,0 0 0-16,0 4 0 0,1 4 0 0,-2 7 0 15,1 5 0-15,-2 4 0 0,-1 4 0 0,-2 4-144 16,0 3 144-16,-5 5 0 0,-3 5-176 0,-2 5 176 16,-6 4-160-16,-1 4 160 0,-4 4-144 0,-4 3 144 0,-3 5-128 0,-5 2 128 15,-2-2 0-15,-2-1 0 0,-5-1 0 0,-1-2-128 16,-1-3 128-16,-1-4 0 0,-1-4 0 15,0-4 0-15,-5 1 0 0,3-4 0 0,0-2 128 0,1-2-128 16,1-5 128-16,3-4-128 0,4-4 128 0,0-5-128 16,2-4 192-16,3-5-48 0,3-3 0 15,2-1 0-15,2-1-144 0,3-3 128 0,2-5-128 0,5 0 128 16,3 0-128-16,3 0 0 0,3-1 0 0,5-1 0 16,4 3 0-16,2 1 0 0,-1 4 0 0,1 5 0 0,-2 6 0 15,0 5-144-15,-3 3 144 0,1 7 0 0,-3 7-160 0,-2 6 160 16,-3 5-128-16,-4 4 128 0,-4 3-144 0,-5 3 144 15,-4 4-160-15,-5 1 160 0,-4 0 0 0,-3-2 0 16,-4-4-128-16,0-2 128 0,-3-5 0 0,-1-2 0 16,0-3 0-16,-1-1 0 0,2-3 0 0,-2-6 0 15,1 0 0-15,3-7 0 16,1-5-1536-16,6-4-432 0,0-5-80 0</inkml:trace>
  <inkml:trace contextRef="#ctx0" brushRef="#br1" timeOffset="105476.15">16963 9071 7359 0,'0'0'656'0,"0"0"-528"16,-7 0-128-16,-2 0 0 0,4 0 1088 0,5 0 176 16,-9 2 32-16,9-2 16 0,-8 3-352 0,-1 2-64 15,4-1 0-15,-1 1-16 0,6-5-64 0,-5 7-16 16,0-1 0-16,-1-1 0 0,6-5-32 0,-6 7-16 15,6-7 0-15,0 0 0 0,-4 4-96 0,4-4-16 16,0 0 0-16,0 0 0 0,0 0 0 0,0 0-16 16,0 0 0-16,0 0 0 0,0 0 96 0,0 0 32 0,0 0 0 0,0 0 0 15,0 0-176-15,8-3-48 16,0-1 0-16,0 2 0 0,1-1-192 0,-9 3-32 16,10-3-16-16,0-1 0 0,0 1-16 0,0 0 0 15,-1-1 0-15,2 0 0 0,-1 0-16 0,2-2-16 0,2 1 0 0,1-1 0 16,0-2 0-16,1 0 0 0,-1-3 0 0,1 0 0 15,-1-1-16-15,3-1 0 0,-1 0 0 0,1 2 0 16,1 0-80-16,-2 0-16 0,2-1 0 0,2 1 0 16,1 0-128-16,-1 0 0 0,1-1 0 0,0 0 0 15,1 0 0-15,-1 1 128 0,0 0-128 0,0 1 0 16,-4 0 0-16,1 1 128 0,-2-2-128 0,0 1 0 16,0-1 144-16,-2 0-144 0,-1 0 160 0,0 1-160 0,-1 1 192 15,0-1-64-15,0-1-128 0,-1 1 192 0,2-1-48 0,0 0-16 16,1 1 0-16,0-2 0 0,-4 0-128 0,2 1 160 15,1 0-160-15,0 0 160 0,3-3-160 0,-1 3 128 16,0 0-128-16,1-2 128 0,1-1-128 0,1 1 160 16,0 0-160-16,1 0 160 0,-2 1-160 0,1 1 192 15,-2-1-192-15,1 0 192 0,0-1-192 0,-1 1 160 16,-1-4-160-16,1 2 160 0,-2 1-160 0,1 0 0 16,-2 0 144-16,3-1-144 0,0 0 160 0,0 0-32 15,-2-2-128-15,0 0 192 0,2-1-16 0,1 2-16 16,0 0 0-16,3-1 0 0,-1 1-32 0,1-1-128 15,0 1 192-15,-3 1-64 0,1 0 16 0,0-3 0 0,-2 0 0 16,2 1 0-16,-2 3-144 0,-1-3 0 0,1 3 144 0,-1 0-144 16,2-1 128-16,-3-1-128 15,-1 1 128-15,2 0-128 0,0-2 0 0,1 0 144 16,-2-1-144-16,2 2 0 0,-2 2 144 0,2-2-144 0,-2-2 0 16,4 0 144-16,1 1-144 0,0-1 0 15,0-1 0-15,1 0 0 0,-3 0 0 0,2 1 128 16,-1-3-128-16,1 1 0 0,-2-1 128 0,-1 1-128 0,0-2 0 0,-1 0 128 15,0 2-128-15,-1-1 0 0,-1-1 0 0,0 1 0 16,-1-1 0-16,-5 6 0 0,1-1 128 0,4-2-128 16,-2 0 0-16,2-2 0 0,-1-1 0 0,2 0 0 15,0-1 0-15,1-1 0 0,-1 0 0 0,1 0 0 16,2 0 0-16,-2 1 0 0,3 0 0 0,1 0 0 16,-1-3 0-16,3 3 0 0,-2-1 0 0,1 3 0 15,0-3 0-15,0 4 0 0,-1-1 0 0,-1 0 0 16,-2 0 0-16,1 0 0 0,0-1 0 0,-1 2 0 15,-2-1 0-15,0 0 0 0,1-1 0 0,-2 1 0 0,-1-2 0 16,1 3 0-16,-2-1 0 0,2 0 0 0,1-1 0 16,0-1 0-16,-2-1 0 0,1 0 0 0,-1 1 0 0,1 0 0 15,2 1 0-15,-1 0 0 0,0-1 0 0,2 3 0 16,-3 1 0-16,0-1 0 0,1-1 0 0,-3 1 0 16,2 0 0-16,-2 0 0 0,1 0 0 0,-2 1 0 15,-3 1 0-15,1-1 0 0,-1 1 0 0,-1 0 0 16,2 2 0-16,-4-2 0 0,1 1 0 0,-1 1 0 15,2 0 0-15,-2 2 0 0,0 0 0 0,1 0 0 16,-1-1 0-16,1-1 0 0,0 1 0 0,1-1 0 16,-2 1 0-16,2 1 0 0,-3 0 0 0,1 0 0 15,2 0 0-15,-1 1 0 0,1 0 0 0,-2 0 0 16,0 0 0-16,2 1 0 0,-3 1 0 0,2 1 0 16,-3-1 0-16,1 2 0 0,0 0 0 0,1 1 0 15,-1 1 0-15,-1 1 0 0,-1-1 0 0,2 1-144 0,-3 5 144 0,0 0 0 16,1-4 0-16,-1 4 0 0,1-6 0 0,-1 6 0 15,0 0 0-15,0 0 0 0,3-5 0 0,-3 5 0 16,0 0 0-16,0 0-128 16,0 0 128-16,0 0 0 0,0 0 0 0,0 0 0 0,0 0-128 15,-4 7 128-15,-1-1 0 0,1 3-160 0,-1 2 160 0,0 2-128 16,-3 3 128-16,-1 1 0 0,2 3 0 0,-2 1-128 16,-4 1 128-16,1 2 0 0,0 2-144 0,-4 4 144 15,-1 2 0-15,-2 1 0 0,-1 1 0 0,-2 2 0 16,-1 2 0-16,0 0 0 0,0 1 0 0,-1 2 0 15,2 1-128-15,-3 2 128 0,3 0 0 0,0 0 0 16,0-2 0-16,1-1 0 0,1-3 0 0,-1 1 0 16,1-2 0-16,-1 0 0 0,1-2 0 0,1 0 0 0,-3-2 0 15,-1 1 0-15,-2-1 0 0,2 1 0 0,-2 1 0 16,2-2 0-16,-3-1 0 0,3 0 0 0,0 0 0 0,-9 12 0 16,6-3 0-16,3-6 0 0,-2-2 0 15,5-1 0-15,-1-1 0 0,0-2 0 0,0-1 0 0,-3-1 0 16,2 0 0-16,-3-2 128 0,3-2-128 0,0 1 0 15,-1 1 0-15,1-4 0 0,0-1 0 0,1 0 0 16,-2-1 0-16,2 1 0 0,1 0 0 0,-1 0 0 16,0-1 0-16,1 0 0 0,1-2 0 0,1 4 128 15,0-1-128-15,1 0 0 0,1 0 0 0,-1 1 0 16,0 0 0-16,-3-2 0 0,0 1 0 0,0 0 0 16,-2 0 0-16,-1 1 0 0,-1-2 0 0,0 1 0 15,-4-1 128-15,2 1-128 0,1-3 0 0,-1 1 0 16,6-2 0-16,-4 2 128 0,1 0-128 0,-1-1 0 15,4 0 0-15,-2 0 0 0,0 1 0 0,0 0 0 0,0 0 0 0,0 0 0 16,-3-2 0-16,0 2 0 0,-1 0 0 0,0-3 0 16,0-2 0-16,1 1 0 0,1 1 0 0,1-4 0 15,-1 0 0-15,2 0 0 0,-1-1 128 0,1-2-128 16,-1 1 0-16,2 1 0 0,1 0 0 0,-2 2 0 16,1-1 0-16,1-1 0 0,-1 0 0 0,2 1 0 15,-1 0 0-15,-1 0 0 0,0 2 0 0,1-1 0 0,-3-1 0 16,3 0 0-16,2-1 0 0,-2-1 0 15,2 1 0-15,1-1 0 0,0-2 0 0,3 0 0 16,0-2 0-16,3 3 0 0,-2-1 0 0,2-1 0 0,-1-1 0 16,2 0 0-16,-1 1 0 0,2 0 0 0,0 0 0 0,0 0 0 15,0 2 0-15,-1 0 0 0,3 1 0 16,-1-1 0-16,0 0 0 0,0 0 0 16,1 0 0-16,0-2 0 0,2 2 0 0,-3-2 0 0,-1 0 0 0,0-1 0 15,4 1 0-15,-1-2 0 0,1 0 0 16,0 1 0-16,-1-2 0 0,3 1 0 0,-3-1 0 0,2 0 0 15,4-3-144-15,-6 4 144 0,1-2 0 0,5-2 0 16,-5 3 0-16,1-1 0 0,-1 1 0 0,5-3 0 16,-3 1 0-16,3-1 0 0,-5 0-128 0,5 0 128 15,0 0 0-15,0 0 0 0,-6-1 0 0,6 1-128 16,0 0 128-16,0 0 0 0,0 0 0 0,0 0 0 0,0 0 0 16,0 0 0-16,0 0 0 0,0 0 0 15,0 0-128-15,7-5 128 0,2 1 0 0,3-1 0 16,-1-1 0-16,3-1 0 0,1-3 0 0,3-1 0 15,1-2 0-15,0-2 0 0,5-3 0 0,1 0 0 16,2 0 0-16,3-2 0 0,2-1 0 0,3-1 0 0,4 0 0 16,-3 0 0-16,0 0 0 0,-1 0 0 0,0 0 0 0,0-1 0 15,1 0 0-15,0-1 0 16,0-3 0-16,0 3 0 0,2-2 0 0,2 0 0 0,1-1 0 16,-1 0 0-16,-1 1 0 0,-1 0 0 0,-1-1 128 0,-1 1-128 15,0-2 0-15,1 1 176 0,-1-2-176 0,0 1 160 16,4-1-160-16,-1 0 0 0,0 0 144 0,-2-1-144 15,-2 5 128-15,-2-3-128 0,-1 1 128 0,-2 0-128 16,-1 0 128-16,-2-1-128 0,-2 0 128 0,1-1-128 16,-1 1 0-16,0 1 144 0,1-1-144 0,0 0 0 0,0 1 144 15,2-1-144-15,-1-3 0 0,1 3 144 16,-1-1-144-16,1 0 0 0,-1 0 144 0,1-1-144 0,1 0 0 16,-3 0 144-16,0-1-144 0,2-1 0 0,-1-1 128 0,-1 1-128 15,1 1 0-15,1-2 0 0,0-2 128 0,-1 0-128 16,-1 3 0-16,-1 0 0 0,4-1 144 0,-4-1-144 15,-1 1 0-15,1-1 144 0,-3-1-144 0,0-2 0 16,0 1 144-16,-1-1-144 0,1 0 0 0,-2 2 0 16,1-1 0-16,-1 1 128 0,0 0-128 0,-2 2 0 15,2 3 0-15,0-1 0 0,1 0 0 0,1-1 0 16,1 2 0-16,-1 3 0 0,2 1 0 0,-2-1 0 16,2 2 0-16,-4 0 0 0,0-2 0 0,-1 2 0 15,1-2 0-15,-4 3 0 0,1-3 0 0,-2 0 0 16,-1 1 0-16,1 1 0 0,-3 2 0 0,1-2 0 15,-2 1 0-15,0 0 0 0,-1 0 0 0,0 2 0 16,1-4 0-16,-1 3 0 0,0 0 0 0,1 0 0 16,-5 1 0-16,3 1 0 0,0-1 0 0,0 0 0 0,-2 2 0 0,2 1 0 15,0 1 0-15,0 2 0 16,1 0 0-16,-3 1 0 0,2 2 0 0,-1 0 0 16,0 4 0-16,0-1 0 0,0-1 0 0,-1 3 0 0,0 0 0 15,-1 2 0-15,-1-1 0 0,2 0 0 0,-3 1 0 0,3 0 0 16,-3 3 0-16,1 0 0 0,1-1 0 0,-3 0 0 15,0 2 0-15,-3 2-128 0,0 0 128 0,0 0 0 16,2-3 0-16,-2 3 0 0,0 0 0 0,0 0 0 16,0 0 0-16,0 0 0 0,0 0 0 0,5-5 0 15,-5 5 0-15,0 0 0 0,0 0 0 0,0 0 0 0,0 0 0 0,0 0 0 16,5 1 0-16,-2 1-128 16,-3-2 128-16,0 0 0 0,0 0 0 0,0 0 0 0,6 3 0 0,-6-3 0 15,0 0 0-15,0 0 0 0,0 0 0 0,0 0 0 16,0 0 0-16,0 0 0 0,0 0 0 0,0 0-160 15,0 6 160-15,0 1-160 16,0-7-1168-16,0 0-224 0,-7 6-48 0,1 2-9920 16,1 0-1968-16</inkml:trace>
  <inkml:trace contextRef="#ctx0" brushRef="#br1" timeOffset="107685.21">20268 6584 7359 0,'0'0'656'16,"0"0"-528"-16,-4-7-128 0,4 7 0 0,-6-7 2080 0,2 1 384 16,2-1 80-16,-3 3 16 15,2-4-848-15,2 4-176 0,0-3-16 0,0 2-16 0,1 5-336 0,0 0-64 16,0 0-16-16,0 0 0 0,0 0-432 0,-3 8-80 16,2 4-32-16,1 4 0 0,1 3-160 0,2 0-48 15,-1 6 0-15,1 1 0 0,2 1-192 0,-3 1-144 16,1 2 192-16,0-2-192 0,5-2 144 0,-1-3-144 15,1-2 0-15,-1-5 144 0,3-4-144 0,-2-3 0 16,0-4 144-16,5-2-144 0,-2-6 352 0,2-4 0 16,1-4 0-16,0-5 0 0,1 2 208 0,0-8 32 15,3-4 16-15,-2-2 0 0,-2 0-304 0,1-1-64 0,-3 1-16 16,-1-1 0-16,0-1-80 0,-3 11-16 16,-3 0 0-16,6-9 0 0,-3 6-128 0,-1 6 0 15,-2 3 0-15,0 6 0 0,1 2 0 0,-6 5 0 16,0 0 0-16,9 12 0 0,-1 6 128 0,-2 7-128 0,-3 6 128 0,2 7-128 15,-3 3 144-15,-1-10-144 16,0 7 160-16,-1 3-160 0,-1 6 192 0,-2 23-64 16,-3-4-128-16,-2-2 192 0,-4-2-192 0,-1-1 144 0,-1-3-144 15,3-19 128-15,-3 1 32 0,-3-1 0 16,-2-2 0-16,2 1 0 0,-2-3 48 0,0-1 16 0,2 0 0 0,-2-6 0 16,1-4-16-16,1-4 0 0,-1-3 0 0,1-6 0 15,-2-4 32-15,2-7 0 0,-2-2 0 0,1-6 0 16,0-4-48-16,2-4-16 0,2 1 0 0,3-1 0 15,3-1-176-15,5 2 128 0,-1-2-128 0,8-6 128 0,3 1-128 16,4 3 0-16,4 3 0 0,1 0 0 16,2 3 0-16,0 0 0 0,3 0 0 0,-1 0 0 15,3-1 0-15,-6 6 0 0,3-2 0 0,7-3 0 0,-3 2-288 16,-7 4 64-16,-1 0 16 0,8 0 0 16,-5 1-752-16,-2 2-160 0,-5 0-32 0,0 2 0 15,-4-1-1200-15,-8 3-240 0,9-3-48 0,-2-1-16 0</inkml:trace>
  <inkml:trace contextRef="#ctx0" brushRef="#br1" timeOffset="108025.01">20872 6494 21759 0,'0'0'960'0,"0"0"208"0,0 0-928 0,0 0-240 0,0 0 0 0,0 0 0 15,0 0 592-15,0 0 80 0,0 0 16 0,11 0 0 16,0-2 416-16,4-1 96 0,2-3 16 0,4-1 0 16,0-3-496-16,5 2-80 0,2 0-32 0,-1 1 0 15,-2 1-416-15,-1 1-192 0,-4-1 160 0,-3 3-160 16,-3 0-224-16,-4 3-144 0,-10 0-16 0,0 0-8592 16,-1 10-1712-16</inkml:trace>
  <inkml:trace contextRef="#ctx0" brushRef="#br1" timeOffset="108156.58">20889 6668 7359 0,'-4'5'656'0,"-5"3"-528"15,3-1-128-15,6-7 0 0,0 0 4288 0,0 0 832 16,0 0 176-16,0 0 16 0,0 0-2976 0,8 1-608 16,5-3-112-16,9-4-16 0,1-1-624 0,4-2-112 15,4-2-32-15,2-2 0 0,5-3-512 0,0 1-96 16,-3 0-32-16,-1-1 0 16,-3-1-1168-16,-12 6-240 0,1-2-64 0,5-2 0 0</inkml:trace>
  <inkml:trace contextRef="#ctx0" brushRef="#br1" timeOffset="110547.97">21670 7054 4607 0,'0'0'400'0,"1"7"-400"0,-1-7 0 0,-1 8 0 15,-2 2 1936-15,2-4 304 0,-1 1 64 0,0-2 16 16,2-5-720-16,0 0-160 0,0 0-32 0,0 0 0 16,0 0-176-16,0 0-32 0,0 0-16 0,0 0 0 15,-2-4-144-15,-1410-2-16 0,2819-1-16 0,-1407-3 0 16,0-3-176-16,4-8-16 0,-3-2-16 0,3-1 0 16,0 1-112-16,2-1-32 0,-3-1 0 0,4-4 0 15,1-3-224-15,-1-3-48 0,1-3-16 0,0-2 0 0,0 3-80 0,1 4-16 16,-1 4 0-16,0 10 0 0,-2 6-272 0,0 4 160 15,-6 9-160-15,0 0 128 0,0 0-128 0,0 0 128 16,7 17-128-16,-3 5 128 0,-1 5-128 0,-1 5 0 16,-1 6 0-16,0-4 0 0,1-1 0 0,0 0 0 15,-2-1 0-15,-2 0 0 0,2-2 0 0,2-10 0 16,0 1 0-16,0-3 0 0,0-3 0 0,2-3 0 16,-1-2 0-16,1-3 0 0,2-3 0 0,-6-4 0 15,10-1 0-15,-1-5 128 0,0-2 16 0,7-10 0 16,-3-3 0-16,1-5 0 0,1-1 112 0,-3-1 32 15,-1-3 0-15,0-5 0 0,-1-4-144 0,-3-2-16 0,-2-2-128 16,-2-2 192-16,0-2-192 0,-4-1 128 0,-3 0-128 0,1-2 0 16,-2-3 0-16,0 0 128 0,-2 0-128 0,2 3 0 15,-2 2 0-15,1 3 0 16,0 0 0-16,-1 4 0 0,1 3 0 0,-5 2 0 16,1 3 0-16,1 0 0 0,-3-1 0 0,2 2 0 0,0 1 0 0,-1 2 0 15,1 1 0-15,1 2 0 0,2 3 0 16,-1 3 0-16,0 2-128 0,2 4 128 0,0 2 0 0,2 2 0 15,-2-2-144-15,5 0 144 0,1 4 0 0,0 0-144 16,0 1 144-16,1 1 0 0,3 1 0 0,0-2 0 16,1 4 0-16,0-5-160 0,0 0 160 0,3 1 0 15,2 0-128-15,1 0 128 0,2-1 0 0,4 0 0 16,1 1-128-16,5-3 128 0,6 0 0 0,0-2 0 16,1 1 0-16,6-1-128 0,-1-2 128 0,1-1 0 15,0 0 0-15,3-3 0 0,1-2 0 0,5-1 0 0,2 1 0 0,6 0 0 16,4-1 0-16,1-2 0 0,-3-3 0 0,2-2 0 15,2-1 0-15,3 2 0 0,4-2 0 0,3-1 0 16,-1-1 0-16,-2-1 0 0,-7-1 0 0,1 1 0 16,0 0 0-16,0 4 0 0,4 1 0 0,-5 1 0 15,-4-1 0-15,-5 1 0 0,-5 2 0 0,-2 1 0 16,0 3 0-16,-3 2 0 0,-1 0 0 0,4 0 0 16,-2 4 0-16,0 2 0 0,-4-1 0 0,-3 2 0 15,0 1 0-15,-4 2 0 0,-5 2 0 0,-2 0 0 16,-2 3 0-16,-1-1 0 0,-2 1 128 0,-1 2-128 15,-1 1 0-15,-4 1 0 0,-1 0 144 0,-1 2-144 16,1 0 128-16,-2-2-128 0,-9 0 0 0,8 1 0 16,-8-1 128-16,0 0-128 0,0 0 0 0,0 0 0 15,0 0 0-15,0 0 0 0,0 0-288 0,0 0-96 16,0 0 0-16,-13 2-15152 0</inkml:trace>
  <inkml:trace contextRef="#ctx0" brushRef="#br1" timeOffset="111943.57">22250 5566 5519 0,'0'0'496'0,"0"0"-496"0,0 0 0 0,0 0 0 16,0 0 1472-16,0 0 192 0,0 0 32 0,0 0 16 15,0 0-240-15,0 0-64 0,0 0 0 0,0 0 0 16,0 0-352-16,-2 8-80 0,-2-1-16 0,0 1 0 16,2 3-64-16,-2 0-32 0,-2 2 0 0,0 3 0 15,-1 1-160-15,-1 6-16 0,3 5-16 0,1 4 0 16,-1 4-64-16,1 5-16 0,2 4 0 0,-1 2 0 15,3 3-80-15,3 0-32 0,-1 3 0 0,2 2 0 16,4 0-272-16,0 1-48 0,4-2-16 0,0-4 0 0,-3-5-144 16,-2-14 0-16,2-1 144 0,1 1-144 0,1-3 128 0,2-2-128 15,-1-2 128-15,1 0-128 0,2 1 0 0,-1-4 0 16,0-3 0-16,2 0 128 0,0-4-128 0,-1-1 0 16,-2-3-128-16,4 6 128 15,-1-8-544-15,-3-1-32 0,-1-3 0 0,-4-2 0 16,1-5-1376-16,-3-2-288 0,3-3-48 0,-6 2-16 0</inkml:trace>
  <inkml:trace contextRef="#ctx0" brushRef="#br1" timeOffset="112435.38">22451 5726 9215 0,'0'0'816'0,"-6"-5"-656"0,-1 0-160 0,3 1 0 15,4 4 1216-15,-2-4 224 0,2 4 32 0,-2-6 16 16,4-1-144-16,0-1-16 0,4 0-16 0,1-2 0 0,0 3-384 15,3-3-80-15,-3 0-16 0,4 0 0 0,3-1-96 16,-1 1-32-16,-1 1 0 0,1 2 0 0,0-1-96 0,-1 4-32 16,2-1 0-16,-4 5 0 0,-2 2-304 0,-8-2-64 15,8 10-16-15,-4 2 0 0,0 3-192 0,-4 3 128 16,-2 4-128-16,-1 5 0 0,-3 0 288 0,-1 3-32 16,-1 0-16-16,0-2 0 0,-1-1-112 0,1-2-128 15,-3-1 176-15,2-1-176 0,2-4 288 0,2 0-48 16,0-4-16-16,3-3 0 0,2-1 112 0,0-11 32 15,4 7 0-15,-4-7 0 0,11 3-32 0,1-3 0 16,1-5 0-16,3-1 0 0,-1-4-144 0,0-1-48 16,1-1 0-16,1 1 0 0,2-1-144 0,0 0 0 15,-3-4 0-15,0 1 128 0,-1 3-128 0,-2 2 0 16,1 0 0-16,-3 2 128 0,-2 1-128 0,-2 1-256 16,-7 6 64-16,0 0 16 15,0 0-816-15,0 0-160 0,0 0-48 0,0 0-12016 0</inkml:trace>
  <inkml:trace contextRef="#ctx0" brushRef="#br1" timeOffset="112651.23">22596 6203 10127 0,'0'0'896'0,"0"0"-704"0,0 0-192 0,0 0 0 16,0 0 1984-16,0 0 352 0,4-8 80 0,2 2 16 15,0-3-832-15,2 1-176 0,2-2-16 0,2 0-16 16,1-1-480-16,3-2-80 0,1-2-32 0,3-1 0 16,0 1-208-16,2 1-32 0,2 0-16 0,-2 2 0 0,2 2-272 0,-3 2-48 15,0 0-16-15,-1 0 0 0,-4 2-208 0,-1 1-192 16,-6 0 48-16,0 1 0 16,-9 4-1792-16,0 0-368 0,0 0-64 0</inkml:trace>
  <inkml:trace contextRef="#ctx0" brushRef="#br1" timeOffset="113067.47">22680 6332 11967 0,'0'0'1072'0,"-8"0"-864"0,8 0-208 0,0 0 0 0,0 0 2304 0,0 0 400 0,-4-7 96 0,4 0 16 16,4 0-1552-16,1-2-304 15,3 0-64-15,4-1-16 0,1-1-176 0,3 1-16 16,0 0-16-16,1 3 0 0,0 1-224 0,1 2-32 16,-2-1-16-16,1 4 0 0,-3 4-256 0,0 1-144 15,1 0 160-15,-2 3-160 0,-5 1 0 0,-2 2 0 0,-4 1 0 0,1 0 0 16,-3 0 128-16,-3 1-128 0,-2 1 0 0,-2 0 144 16,1-3-144-16,-3 1 128 0,2-2-128 0,1 2 128 15,1-4 64-15,5-7 16 0,-3 9 0 0,3-9 0 16,3 9-64-16,4-2-16 0,2-2 0 0,4 0 0 15,1-2 112-15,3 0 16 0,0-1 0 0,3 2 0 16,2-1-256-16,-4 1 0 0,-1 1 0 0,-1 2 0 16,-3 1 0-16,-2 0 0 0,-3 0 0 0,-3 1 0 0,-2 4 0 15,-3-2 224-15,-1-2-32 0,-2 2-16 0,-3 0 224 0,-1 2 48 16,-3 0 16-16,-6 0 0 0,0 0-240 0,-6-1-48 16,-2-1-16-16,-4-2 0 0,0-2-304 15,0-3-64-15,3-2-16 0,-9-2 0 16,7-2-1680-16,4-2-336 0,6-2-64 0</inkml:trace>
  <inkml:trace contextRef="#ctx0" brushRef="#br1" timeOffset="113389.79">23133 5690 22111 0,'0'0'976'0,"0"0"208"0,0 0-944 0,0 0-240 0,0 0 0 0,0 0 0 16,2 9 272-16,2 1 16 0,3 0 0 0,-1 1 0 15,2 1 464-15,0 3 80 0,3 2 32 0,3-1 0 16,1 2-208-16,3 1-32 0,2 2-16 0,3 3 0 15,0-3-112-15,2 2-32 0,3 0 0 0,-6 0 0 16,-2 0-304-16,-1-2-160 0,-2 0 160 0,-2-3-160 16,-4-1 0-16,-1-1 0 0,0-4 0 0,-4 0 0 15,-1-3-256-15,-5-9-160 0,0 0-32 0,0 0 0 16,0 0-1680-16,0 0-352 0</inkml:trace>
  <inkml:trace contextRef="#ctx0" brushRef="#br1" timeOffset="113689.06">23380 5601 8287 0,'0'0'368'0,"0"0"80"0,-1-7-448 0,1 7 0 16,0 0 0-16,0 0 0 0,0 0 3456 0,-8 5 592 16,-1 5 128-16,2 1 32 0,-1 5-2416 0,-2 2-496 15,-1 4-80-15,0 2-32 0,-1 4-208 0,0 4-32 16,1 3-16-16,0 1 0 0,-1 2-80 0,1 0-16 0,2-1 0 15,-1 1 0-15,4-2-384 0,-2-1-64 16,2-3-32-16,2-1 0 0,1-1-224 0,0-5-128 16,1-4 160-16,1-3-160 0,1-2 128 0,0-2-128 15,1-4 0-15,1-3 0 16,-2-7-592-16,0 0-224 0,0 0-32 0,10-9-9216 16,-2-4-1840-16</inkml:trace>
  <inkml:trace contextRef="#ctx0" brushRef="#br1" timeOffset="113915.49">23525 5829 20271 0,'0'0'1792'0,"0"0"-1424"16,0 0-368-16,0 0 0 0,0 0 1056 0,0 0 144 15,0 0 16-15,9-3 16 0,0-3-144 0,0 0-48 16,2-2 0-16,0-1 0 0,3-1-176 0,0 0-32 16,1-2-16-16,-1 2 0 0,0 0-368 0,0 3-64 15,1 0 0-15,-2 0-16 0,1-2-240 0,-3 1-128 16,-1 1 160-16,0 4-160 0,-3-1-128 0,-7 4-128 16,0 0-32-16,8-6 0 15,-8 6-1760-15,5-5-336 0,-5 5-80 0</inkml:trace>
  <inkml:trace contextRef="#ctx0" brushRef="#br1" timeOffset="114337.61">23731 5342 23327 0,'-8'-8'1024'0,"8"8"224"0,0 0-992 0,0 0-256 0,0 0 0 0,0 0 0 16,0 0 144-16,0 0-16 0,0 0 0 0,8-7 0 15,-1-1 576-15,4 1 96 0,0 1 32 0,3 2 0 16,3 2-64-16,2 2-16 0,-2 0 0 0,-1 2 0 0,1 2-368 16,-1 5-64-16,-2 0 0 0,0 3-16 0,-4 2-96 0,-2 4-16 15,-2 3 0-15,-2 2 0 0,-2 5-64 0,-2 0-128 16,-2 1 176-16,-2-2-176 0,-1 0 192 0,1 0-64 15,-4-2 0-15,2 1-128 0,-1-2 256 0,1-3-48 16,1-4-16-16,1 1 0 0,2 1 128 0,0-3 0 16,2 1 16-16,3-5 0 0,3-2-112 0,1-3-32 15,2-1 0-15,-2-2 0 0,4-1 48 0,1-1 0 16,-1-2 0-16,2 0 0 0,0-1-64 0,0-2-16 16,1 1 0-16,2-1 0 0,-1 0-160 0,-1-1 0 15,1 2 144-15,-3-1-144 0,0-6 0 0,-1 2 0 16,0 3 0-16,-6 0 0 15,1-1-384-15,0 0-112 0,1-2-16 0,0 1 0 16,-4-1-1488-16,1 0-304 0,1 0-64 0</inkml:trace>
  <inkml:trace contextRef="#ctx0" brushRef="#br1" timeOffset="114705.14">23984 4958 20383 0,'0'0'896'0,"0"0"192"0,-1-9-864 0,1 9-224 0,0 0 0 0,0 0 0 0,0 0 368 0,0 0 16 16,0 0 16-16,10 2 0 0,-1 4 624 0,0 0 128 15,1 4 32-15,2 3 0 0,3 3-384 0,-1 0-80 16,1 1-16-16,2 4 0 0,2 3-48 0,3 4-16 16,0 5 0-16,3 5 0 0,-2 4-128 0,-6-7-48 15,-1 7 0-15,1 6 0 0,-2 6-160 0,-3 3-48 16,-2 0 0-16,-3 4 0 0,-2-3-64 0,-4-2 0 16,-1-2-16-16,0-2 0 0,-4-6-176 0,-2 12 160 15,1-11-160-15,-1-10 160 0,-1-5-288 0,0-5-64 16,3-6-16-16,-2-3-9872 0,1-6-1968 15</inkml:trace>
  <inkml:trace contextRef="#ctx0" brushRef="#br1" timeOffset="115310.04">24337 4772 9215 0,'0'0'816'0,"0"0"-656"16,0 0-160-16,0 0 0 0,0 0 1088 0,-7 4 176 15,7-4 32-15,-5 4 16 0,1-2-256 0,4-2-48 16,0 0-16-16,0 0 0 0,0 0 80 0,0 0 16 15,0 0 0-15,0 0 0 0,0 0-224 0,2-5-32 16,1 0-16-16,3 0 0 0,1-2-240 0,2 0-32 16,1 1-16-16,0 0 0 0,-1 2-128 0,1 0-16 0,1 1-16 0,-3 2 0 15,1 0-64-15,0 2-16 16,0 1 0-16,1 3 0 0,-3 0-96 0,2 4 0 16,-4-3-16-16,-1 5 0 0,0-3-48 0,0-1-128 15,-2 0 192-15,-1 2-64 0,-1 1 128 0,0 2 32 0,-1-3 0 0,0 0 0 16,0 1-16-16,0 0 0 0,-2-2 0 15,3 1 0-15,0 0-144 0,4 0-128 0,-3-3 192 0,2 1-192 16,0 0 128-16,4-1-128 0,-2 1 0 0,3-1 0 16,0 0 192-16,0 1-192 0,-2 0 192 0,0 1-192 15,-1 0 192-15,-3 0-192 0,1 1 192 0,-3 0-192 16,-3 0 256-16,-1 0-48 0,-2 1-16 0,-1 1 0 16,-5 0 80-16,-4 1 16 0,-1 0 0 0,-4-2 0 0,-3 0-288 0,-2-2 0 15,2 1 0-15,-1 0 0 16,2-5-1856-16,2 1-464 0</inkml:trace>
  <inkml:trace contextRef="#ctx1" brushRef="#br2">18666 17463 0,'0'0'15</inkml:trace>
  <inkml:trace contextRef="#ctx0" brushRef="#br2" timeOffset="131724.2">16725 9235 2751 0,'0'0'256'0,"0"0"-256"16,0 0 0-16,0 0 0 0,0 0 1728 0,0 0 288 16,0-5 64-16,0 5 16 0,1-5-896 0,-1 5-176 15,0 0-48-15,0 0 0 0,2-6-288 0,-2 6-64 0,0 0-16 0,0 0 0 16,2-5-112-16,-2 5-32 15,0 0 0-15,0 0 0 0,0 0-112 0,0-6-32 16,-1 2 0-16,1 4 0 0,0 0-96 0,0 0-32 16,0 0 0-16,0 0 0 0,0 0 336 0,0 0 64 15,0 0 16-15,0 0 0 0,0-5 64 0,0 5 16 16,3-4 0-16,0 1 0 0,-3 3-208 0,6-4-32 0,1 1-16 16,1 1 0-16,-1 4-160 0,2-1-16 0,1 0-16 0,1 1 0 15,0 2-96-15,2-1-16 0,2 4 0 0,-2-1 0 16,2 1-128-16,3 1 0 0,-1 0 0 0,0 2 128 15,1 2-128-15,0 0 0 0,4 1 0 0,-2 1 0 16,1 0 0-16,3 2 0 0,3-3 0 0,0 2 0 16,1 3 0-16,0-1 0 0,1 2 144 0,0 1-144 15,-1 1 0-15,2-1 144 0,-1 2-144 0,0 0 0 0,1 0 192 16,-2-1-192-16,1 3 192 0,-3-2-192 16,1 3 192-16,0-2-64 0,1 0 0 0,-1 1-128 0,1 2 320 0,-1-1-64 15,0 1 0-15,-1 1 0 0,0-1-256 0,1 1 0 16,-1-2 0-16,-1 0 0 0,2 1 0 0,0-2 0 15,-2 0 0-15,0 1 160 0,2 3-160 0,-2-1 160 16,-1-1-160-16,1-2 160 0,1-1-160 0,0 1 0 16,-2 0 0-16,0 0 0 0,-1 2 0 0,-1-1 128 15,0 0-128-15,1 1 0 0,-2 0 0 0,0-2 0 16,-1 0 128-16,-1 1-128 0,-1 0 0 0,0-1 0 16,-2-2 0-16,1 0 0 0,-2-1 0 0,1-2 0 15,-4-1 0-15,-1-2 0 0,0-2 144 0,-2-1 0 16,1 1 0-16,-2-1 0 0,1-2-16 0,-1 0 0 15,0-1 0-15,-1-2 0 0,1 1-128 0,-3 0 128 16,1-1-128-16,-3-2 128 0,1 1-128 0,-4-7 0 0,0 0 0 0,0 0 0 16,0 0 128-16,0 0-128 0,0 0 128 0,0 0-128 15,-6 3 192-15,-1-3-32 16,1-1-16-16,-3-1 0 0,0-1-144 0,-2-2 128 0,1 0-128 0,0-2 128 16,-4-1-128-16,1 0 0 0,-1-1 144 0,-1-2-144 15,2-1 0-15,-1-1 144 0,-2-1-144 16,0 0 0-16,-2-2 128 0,1-2-128 0,-2-2 0 0,1 0 0 15,-2 1 0-15,-2-2 0 0,0-2 128 16,-4-3-128-16,-2 0 0 0,-3-2 0 0,-1 0 0 0,-2-2 0 16,-5-2 0-16,1 0 0 0,-1-1 0 0,1 1 0 15,-1-2 0-15,2 1 0 0,-2 1 0 0,1 0 0 16,-2 2 0-16,2 0 0 0,0 0 0 0,3 2 0 0,1-1 0 16,2 2 0-16,1 0 0 0,2 2 0 0,1 2 0 0,4 2 0 15,-1 1 0-15,2 2 0 0,1 2 0 0,1 2 0 16,1-2 0-16,0 4 0 0,-1 2 0 0,0-1 0 15,0-2 0-15,2 3 0 0,0-1 0 16,-1 1 128-16,3 0 0 0,0 0-128 0,-1-1 0 0,2 2 0 16,1-1-192-16,2 2 48 0,0 1 144 0,3-1 0 15,-3-1 0-15,1 0 0 0,0 1 0 0,0-2 0 16,0 1 0-16,-3 2 0 0,0-3 0 0,0 1 0 16,-2 1 0-16,4 1-128 0,0 1 128 0,1 0 0 15,1 0 0-15,0 1 0 0,1-1 0 0,2 2 0 16,-1-2 0-16,4 3 0 0,-1 0 0 0,1-1 0 15,0 1 0-15,-1 0 0 0,0-2 0 0,3 1 0 16,-1 1 0-16,-1-4 0 0,2 0 0 0,1 3 0 16,2 4 0-16,0 0 0 0,-1-6 0 0,1 6 0 15,0 0 0-15,0 0 0 0,1-5 0 0,2 1 144 16,0-1-144-16,-3 5 0 0,0 0 160 0,9-1-160 16,1 1 128-16,0 0-128 0,1 0 0 0,2 2 128 15,-1 4-128-15,1-3 0 0,2 1 0 0,1 2 0 0,2 1 0 16,3 0 0-16,2 2 0 0,2 1 0 15,3 1 0-15,1 2 0 0,3 3 0 0,3 1 0 0,7 1 0 0,-2 0 0 16,0 3 0-16,4 0 0 0,-2 4 0 16,1-1 0-16,0-1 0 0,0 0 0 0,-2 1 0 0,2 1 0 15,1 0 0-15,-2 1 0 0,0 3 0 0,1 0 0 16,0 3 0-16,0 1 0 0,2 1 0 0,-2 2 0 0,2 0 0 0,-1-2 0 16,-1-1 0-16,0-1 0 0,-4-1 0 15,0 2 0-15,-2 1 0 0,1 1 0 0,-3 0 0 0,0 1 192 16,-1 1-192-16,1-2 192 0,-2-1-192 15,-2 1 0-15,-2 0 0 0,-3-2 128 0,2-1-128 0,-3 0 0 16,-1-1 144-16,-1 1-144 0,0-1 0 0,-1 2 144 16,-2-1-144-16,0 1 0 0,-1-1 128 0,1-2-128 15,-1-1 0-15,0-2 0 0,-2 0 0 0,-2-2 160 16,-2-1-160-16,-1-3 128 0,0-2 48 0,-2-4 0 16,-1 1 0-16,-1-2 0 0,1-2 16 0,-2-2 0 15,0-1 0-15,-3-1 0 0,0-3-64 0,-4-5 0 16,0 0 0-16,0 0 0 0,0 0 0 0,0 0 0 15,0 0 0-15,0 0 0 0,-4-7 16 0,0 1 0 16,1-2 0-16,-5-2 0 0,0-2-144 0,-1-3 0 16,-1-2 144-16,-2-1-144 0,-3-2 0 0,0-2 0 15,-5-2 0-15,-1-4 128 0,-1-1-128 0,-5-1 0 16,-1-3-128-16,-4-3 128 0,-2-1-208 0,-4-1 32 16,-3-3 16-16,-2-2 0 0,-2-5-32 0,-2-1-16 0,1 0 0 15,-4-1 0-15,-4 1 32 0,-1-2 16 16,-5 0 0-16,0 0 0 0,-2-2 160 0,-2 1-208 0,1 1 80 15,-1-1 128-15,-2 2-128 0,4 4 128 0,1 3 0 0,3 4 0 16,5 0 0-16,4 5 0 0,3 3 0 0,2 3 0 16,3 2 0-16,3 3 0 0,3 2 0 0,3 3 0 15,2 1 0-15,4 2 0 0,2 0 0 0,2 3 0 16,4-1 0-16,0 2 0 0,2 1 0 0,1 1 0 16,2 1 0-16,1 0 0 0,1 0 0 0,0 1 0 0,2 0 0 0,2 0 0 15,0 2 0-15,1 0 0 0,2 0 0 16,2 2 0-16,-3-1 0 0,5 4 0 0,0 0 0 0,0 0 0 15,0 0 0-15,0 0 0 0,0 0-144 0,0 0 144 16,0 0 0-16,0 0 0 0,9 1 0 0,2 3 0 16,0-1 0-16,2 2 0 0,1 2 0 0,3 1-128 15,3 2 128-15,2 2 0 0,2 2 0 0,4 2 0 16,4-1 0-16,4 1 0 0,-1 3 0 0,4 3 0 16,1 3 0-16,3 3 0 0,2-1 0 0,3 3 0 15,0 0 0-15,6 3 0 0,3 2 0 0,1 2 0 16,2 4 0-16,0 1 0 0,1 1 0 0,0 1 0 15,0-1 0-15,-1 1 0 0,-1 0 0 0,0 1 0 16,1 2 0-16,1 2 144 0,1 0-16 0,0 2 0 16,-1-1 0-16,-3 3 0 0,1-2-128 0,-2 1 192 0,0 1-192 0,-4-1 192 15,0 0-192-15,-3-4 0 16,-7-3 0-16,0-3 128 0,-5-1 0 0,-1-5-128 0,-2-2 192 0,-3-1-64 16,-5-2 128-16,0-3 0 0,-3 0 16 15,-1-2 0-15,-3-1-32 0,-3-2-16 0,-2-2 0 0,-3-3 0 16,-2-2-96-16,-1-1-128 0,-3 0 176 15,0 1-176-15,-2-3 144 0,0 0-144 0,-2-2 0 16,-2 0 144-16,1-2-144 0,-1 0 0 0,-1 0 0 0,1-1 0 16,-3 0 0-16,0-1 0 0,0-2 0 0,3-5 0 15,-5 5 0-15,1-3 0 0,-4-2 128 0,3-1-128 16,-4-3 0-16,1 0 192 0,-4-3-192 0,1-1 192 0,-1-3-192 16,1-3 128-16,-4-1-128 0,-2-4 128 15,-3-3-128-15,-1-3 128 0,1-2-128 0,-6-3 128 0,1-1-128 0,-3-1 0 16,-5-1 0-16,-1-4 0 0,-2-5 0 0,1 0 0 15,-5-1 0-15,2-2 0 0,-3-2-288 0,-1 0 64 16,-3-1 16-16,-1 2 0 0,-1 0-128 0,-2-3-32 16,0 0 0-16,-1-2 0 0,2 4 48 0,-4 0 16 15,0-1 0-15,2 3 0 0,-5 0 176 0,2-1 128 16,-3 4-192-16,3 3 192 0,0-2-144 0,5 4 144 16,3 1 0-16,2 4-144 0,1 2 144 0,3 0 0 15,2 1 0-15,4 4 0 0,-3 2 0 0,4 0 0 16,2 2 0-16,3 0 0 0,4 6 0 0,2-1 0 15,-1 1 0-15,2-1 0 0,1 1 0 0,2 0 0 16,-3-1 0-16,0 2 0 0,0 1 0 0,2 0 0 16,-3-1 0-16,2 3 0 0,0-1 0 0,-4-1 0 15,1 2 0-15,4 1 0 0,0 1 0 0,0 1 0 16,3-1 0-16,4 2 0 0,0-1 0 0,0 1 0 0,0-1 0 0,-1 0 0 16,2 1 0-16,1-1 0 0,-1 0 0 15,-1 2 0-15,2-3 0 0,0 2 128 0,2 1-128 0,-1 0 0 16,2 3 0-16,0-2 128 15,2 2-128-15,4 3 0 0,0 0 0 0,0 0 128 16,0 0-128-16,0 0 0 0,0 0 128 0,0 0-128 16,7-1 160-16,1 0-160 0,2 2 128 0,3 1-128 0,0 1 0 0,5 3 144 15,0 0-144-15,1 1 0 0,8 3 0 0,0 1 0 16,4 0 0-16,2 2 0 0,1 2 0 0,5 1 0 16,1 5 160-16,3 1-160 0,4 1 192 0,0 1-192 0,5 2 256 0,0 1-64 15,2 3-16-15,5 3 0 0,-2 2-176 0,4 2 192 16,1 6-192-16,3-1 192 0,-1 0-192 0,-3 2 0 15,1-1 144-15,-4 1-144 0,0 0 0 16,1 1 0-16,-2 0 0 0,-1 0 0 0,-1-2 0 0,-3 1 0 16,-4-2 0-16,-1 0 128 0,-1-1 64 0,-2 1 0 15,-3 1 16-15,-1-4 0 0,-2-4-16 0,-2 0 0 16,-1 0 0-16,-2 0 0 0,-1 1-16 0,-1-2-16 16,-3-2 0-16,1 2 0 0,-2 2-160 0,1 0 192 15,0 0-192-15,-1-1 192 0,-1 2-192 0,-1-1 0 16,1 2 0-16,-2-2 0 0,-1-1 0 0,-1-1 128 15,-2-3-128-15,-1 2 0 0,-3-2 128 0,-1-5-128 16,0 0 128-16,-2-1-128 0,0-3 176 0,-1-2-48 16,0-1-128-16,-2-2 192 0,1-1-32 0,-1-1-16 15,-3 0 0-15,2 1 0 0,-4-4-144 0,1 0 192 16,-1 0-192-16,-2 0 192 0,1 1-192 0,-2-1 0 16,0-1 0-16,-1 0 0 0,-1 2 0 0,-1-5 0 0,0 2 128 15,-1-1-128-15,-2 0 0 0,1 0 0 0,-1-1 0 0,0-1 0 16,1 1-144-16,0-3-16 0,0 1 0 0,3-6 0 31,0 0-1184-31,0 0-224 0,0 0-48 0,-7 1-16 16,0-2-1312-16,2-4-272 0</inkml:trace>
  <inkml:trace contextRef="#ctx0" brushRef="#br2" timeOffset="132187.35">19532 11148 15663 0,'0'0'688'0,"0"-9"144"0,0 0-656 0,0 1-176 16,-1 3 0-16,0-2 0 0,0 1 2272 0,1 6 416 15,0-6 96-15,0 6 16 0,0 0-1584 0,0 0-304 16,0 0-64-16,5 6-16 0,2 1-640 0,2 5-192 16,1 4 0-16,2 1 0 0,2 4 0 0,1 3 144 15,2 3-144-15,1 3 0 0,1 0 416 0,11 19-32 16,-1-1 0-16,-1 1 0 0,-1 0 224 0,-1 1 32 16,1-1 16-16,-3-1 0 0,-2-1-128 0,-4-3-16 15,-2-5-16-15,-4 0 0 0,-3-5-176 0,-4-3-48 16,-3-6 0-16,-3 0 0 0,-1-4 0 0,-6-2 0 15,1-7 0-15,-5 0 0 0,-3-1 176 0,-1-5 16 0,-4-2 16 16,5-3 0-16,-5-2-32 0,-2-1-16 0,-2-3 0 16,-1 0 0-16,0-5-48 0,1-1 0 0,-3 1 0 0,2-1 0 15,1 1-240-15,-1-1-144 0,3 0 160 0,-1-2-160 16,1 1 0-16,2 0-128 0,3 0-16 16,2 0 0-1,1 2-2864-15,3-1-560 0</inkml:trace>
  <inkml:trace contextRef="#ctx0" brushRef="#br2" timeOffset="133147.66">18166 11458 2751 0,'0'0'256'0,"0"0"-256"0,0 0 0 0,0 0 0 16,0 0 2672-16,0 0 480 0,0 0 112 0,0 0 0 16,-1-7-1216-16,2 1-256 0,2 0-64 0,1-2 0 15,1 0-352-15,-2-1-80 0,5-2-16 0,1 1 0 16,2 0-192-16,1-1-32 0,2 0-16 0,6-1 0 15,0-4-176-15,4 2-32 0,1-1-16 0,3-1 0 16,2-2-256-16,-1 0-48 0,2 2-16 0,-1 1 0 16,-3 0-160-16,1 2-16 0,-2-1-16 0,-2 5 0 0,-2 2-32 15,-2 0 0-15,-3 4 0 0,-2 1 0 0,-3 2-16 16,-1 4-16-16,-2 4 0 0,-2 1 0 0,-3 4-80 0,-1 3-16 16,-1 3 0-16,-2 3 0 15,-1 2-144-15,-1 4 0 0,-1 2 144 0,1 1-144 0,-1 4 0 0,-2 2 128 16,-1-1-128-16,3 1 0 0,-3-1 0 15,1 0 128-15,1-1-128 0,-1 1 0 0,2-5 0 16,0 0 0-16,-1-2 0 0,2-1 128 0,-1-3-128 0,1-2 0 16,0-1 0-16,-1-2 0 15,0-3-960-15,2-3-256 0,-1-1-48 0,-2-2-9168 16,2-3-1856-16</inkml:trace>
  <inkml:trace contextRef="#ctx0" brushRef="#br2" timeOffset="133880.38">18531 11467 21647 0,'0'0'960'0,"0"0"192"0,-1-6-912 0,1 1-240 0,0 0 0 0,0 5 0 15,0 0 1056-15,0 0 160 0,0 0 48 0,0 0 0 16,0 0-224-16,-1 8-32 0,-1 1-16 0,-3 6 0 15,2 2-144-15,-5 2-16 0,1 4-16 0,-2 1 0 16,-2 0-288-16,0 3-48 0,-5 5-16 0,1 1 0 16,-1 1-144-16,-1-1-16 0,-1 2-16 0,2 1 0 15,-2 0-48-15,3 0-16 0,0 2 0 0,0-3 0 16,2 0-64-16,1 2-16 0,1 2 0 0,0 1 0 0,-1-1-144 16,0 2 192-16,0 1-192 0,-2-1 192 0,1 1-192 15,0 2 128-15,1-1-128 0,-2 1 128 0,-3 1 16 0,2-2 0 16,0-1 0-16,1 1 0 0,0 0 16 15,2 3 0-15,0 0 0 0,0 0 0 0,-1 1-160 0,0 1 192 16,1 3-192-16,-1-1 192 0,-1 1-192 0,0 3 128 16,2 1-128-16,-2-3 128 0,1-1 0 0,1 1 0 15,0-2 0-15,-3 3 0 0,1 2-128 0,2 0 160 0,-2 1-160 0,-2-1 160 16,2-1-160-16,-1 1 128 0,-2 1-128 0,1 1 128 16,0-2-128-16,0 0 0 15,-1-1 0-15,0 1 128 0,0 1-128 0,1-1 0 16,-1 0 0-16,2 3 0 0,-1-4 0 0,3-1 0 0,2 0 128 0,-1 1-128 15,1-1 0-15,0 1 0 0,0-1 0 0,0 2 0 16,-1 0 0-16,2-1 0 0,-2-1 0 0,3 1 0 16,0 2 0-16,-1-3 0 0,-1 1 0 0,1-1 128 15,-2 0-128-15,1 0 0 0,1-3 0 0,-3 1 0 16,1-1 0-16,0-1 0 0,0-3 0 0,2-1 0 16,-1 0 0-16,2-1 0 0,0-1 0 0,1-1 0 0,0-1 0 0,1-2 0 15,2-1 144-15,0-2-144 0,1 0 0 0,1-2 0 16,-1 0 0-16,2 0 0 0,-1 1 0 15,3-1 0-15,-1-4 0 0,-1 1 0 0,1-3 0 16,-1-1 0-16,2 0 0 0,2-2 0 0,-1 0 0 0,1-1 0 16,-1-2 0-16,-1-1 0 0,2-2 0 0,0-1 0 15,1-2 0-15,-2 1 0 0,1-5 0 0,2 0 0 16,-2 2 0-16,3-2 0 0,-2-1 0 0,3 0 0 16,-5 0 0-16,2-1 0 0,-1 2 0 0,0-2 0 15,-2-10 0-15,3 10 0 0,-2 0 0 0,-1 0 0 16,0-1 0-16,-1-1 0 0,1-8-336 0,-4 7-48 15,-2-3 0-15,0-2-11344 16,0-5-2288-16</inkml:trace>
  <inkml:trace contextRef="#ctx0" brushRef="#br2" timeOffset="134808.85">17698 16452 8287 0,'0'0'736'0,"2"-9"-592"0,-2 0-144 0,0 0 0 16,0 2 1696-16,1-1 304 0,-1 8 64 0,2-9 16 16,0 1-544-16,-2 8-96 0,0 0-32 0,4-7 0 15,1-1-112-15,-5 8-16 0,0 0-16 0,0 0 0 16,0 0-352-16,0 0-64 0,0 0-16 0,0 0 0 16,6 3-128-16,0 4-48 0,-2 2 0 0,-3 5 0 15,2 5-192-15,-2 2-32 0,-1 2-16 0,1 1 0 16,-3 2-192-16,2 0-32 0,1-2-16 0,1-1 0 15,0-1-176-15,3-3 192 0,-2-2-192 0,2-1 192 0,4-6 80 0,1-1 32 16,1-2 0-16,2-4 0 0,3 1 272 0,1-5 64 16,4-3 16-16,0-1 0 0,0-3-64 0,0-3-16 15,-1-4 0-15,-2 0 0 0,0 1-320 0,-2-1-64 16,0-2 0-16,-2 1-16 0,-2-2-176 0,1 0 160 16,-3 0-160-16,0 1 160 0,-2 2-160 0,1 2 0 15,2 4 0-15,-5 0 0 0,2 2 0 0,-8 7 0 16,0 0 0-16,8 2 0 0,-8-2 0 0,6 11 0 15,-2 3 0-15,-2 3 0 0,-3 7 0 0,-1 1 0 16,-1 2-176-16,-2 5 176 0,-3 3 0 0,2 5 0 16,1 3 0-16,0-1 0 0,-5-3 0 0,1 1 0 0,0-3 0 0,-2 0 0 15,-2-1 0-15,0-2 0 0,0 0 0 16,-3-3 0-16,-3-1 256 0,2-3-32 0,-2 0 0 0,-2-2 0 16,-3-1 80-16,1-2 16 0,-3 0 0 0,2-2 0 15,1-6-160-15,2-2-32 0,-1-2 0 0,3-1 0 16,2-5-128-16,2-1 160 0,2-5-160 0,0 1 160 15,4-4-160-15,-1-1 160 0,2-2-160 0,4-2 160 16,0-1-160-16,3 1 0 0,1 1 0 0,2-1-176 31,-1-1-368-31,4 0-80 0,0 0-16 0,1 0 0 16,3-1-2208-16,-2 3-448 0,1 0-96 0</inkml:trace>
  <inkml:trace contextRef="#ctx0" brushRef="#br2" timeOffset="135100.07">18515 16483 18015 0,'0'0'800'0,"-7"1"160"0,-2-1-768 0,9 0-192 0,0 0 0 0,0 0 0 15,0 0 1344-15,0 0 240 0,0 0 32 0,0 0 16 16,0 0-112-16,0 0-32 0,12-1 0 0,2-3 0 16,1 0-336-16,3-3-80 0,6 5-16 0,0-2 0 15,3-3-352-15,2 3-80 0,1-1-16 0,-1 3 0 16,3 0-368-16,-2 1-80 0,-6-1-16 0,-2-1 0 15,-6 2-144-15,-3 1-224 0,-5 1 48 0,-8-1 16 32,0 0-2096-32,0 0-432 0,-10 9-64 0</inkml:trace>
  <inkml:trace contextRef="#ctx0" brushRef="#br2" timeOffset="135311.48">18556 16622 19343 0,'0'0'1728'0,"0"0"-1392"0,0 0-336 0,0 0 0 16,0 0 1184-16,11-4 160 0,3 2 48 0,-3-2 0 0,1 1-400 15,3 0-80-15,3 1-16 0,4-2 0 0,0 0 0 0,3-2-16 16,4 0 0-16,-2 0 0 0,2 0-432 0,-2 1-96 16,0 1-16-16,-4 1 0 15,-2-1-1504-15,-4 2-304 0,0-1-64 0</inkml:trace>
  <inkml:trace contextRef="#ctx0" brushRef="#br2" timeOffset="136083.91">19297 16622 17503 0,'-11'-2'1552'0,"3"1"-1232"0,0-1-320 0,1 0 0 15,-1-1 800-15,0 2 96 0,1 0 32 0,7 1 0 0,0 0 784 0,0 0 144 16,0 0 48-16,0 0 0 16,0 0-288-16,12-3-48 0,1 2-16 0,3-1 0 0,3-1-400 0,1 0-64 15,1 0-32-15,1 2 0 0,0 1-288 0,0-4-64 16,3 2-16-16,-2 0 0 0,0 1-304 0,-1 0-64 16,1 0-16-16,-3 0 0 0,-1-1-304 0,-3 1 160 15,0 0-160-15,-3 1 128 0,-1-2-128 0,-3 2 0 16,-9 0 0-16,0 0 0 15,0 0-1808-15,0 0-240 0,0 0-64 0,0 0-13872 16</inkml:trace>
  <inkml:trace contextRef="#ctx0" brushRef="#br2" timeOffset="137020.92">19761 16772 11967 0,'-3'9'1072'0,"-5"-3"-864"16,0-1-208-16,1 0 0 0,-1 2 1504 0,0-1 256 15,-1 0 48-15,2-2 16 0,-1 0-224 0,8-4-64 16,0 0 0-16,0 0 0 0,0 0 48 0,0 0 0 15,2-9 0-15,3 0 0 0,4-1-288 0,5-3-48 16,-2-3-16-16,3 1 0 0,1 1-480 0,0-2-112 16,2 1 0-16,-2-2-16 0,0 1-208 0,-2-3-32 15,-1 4-16-15,0-1 0 0,-2 4-144 0,0 2-32 16,0 3 0-16,-2 1 0 0,-3 2-192 0,-6 4 144 0,0 0-144 16,0 0 128-16,0 0-128 0,0 0 128 0,2 13-128 0,-2 2 128 15,-1 5-128-15,-2 2 0 0,1-1 0 0,0 1 0 16,0 2 0-16,1-2 0 0,0-1 0 0,1 0 0 15,0-1 0-15,2-2 0 0,0-5 0 0,1-1 0 16,1-1 0-16,1-2 0 0,3-3 0 0,1-2 0 16,3-2 0-16,-2-1 0 0,3 0 192 0,1-3-64 15,2-3 96-15,-1 1 16 0,0-4 0 0,1 1 0 16,-2-2-32-16,-1-1 0 0,2-2 0 0,-4 0 0 16,1-2-80-16,-1-2 0 0,-1-4-128 0,-4-1 192 15,2-1-64-15,-3-3-128 0,0-6 176 0,0-1-176 16,2-1 160-16,0-2-160 0,-2-2 128 0,3-3-128 15,1-4 0-15,-1-2 0 0,1-6 128 0,0-1-128 0,2-4 0 16,1 4 0-16,0-1 0 0,-1 5 0 16,-1 3 0-16,0 3 0 0,-3 3 0 0,1 5 0 0,-3 3-160 15,0 4 160-15,1 3 0 0,-5 3-144 0,1 3 144 0,0 1-192 16,2 5 192-16,-2 1-192 0,-2 0 192 0,3 1-128 16,-2-2 128-16,1 4-128 0,1-2 128 0,0 1 0 15,0-1 0-15,2 2-128 0,0 0 128 0,4 0 0 16,-3 0 0-16,4 2-128 0,1 1 128 0,3 2-160 15,-1-2 160-15,4 2-160 0,5 1 160 0,0 0-128 16,4 1 128-16,4 1-128 0,6 1 128 0,4 0 0 16,-2 1-144-16,2-1 144 0,-1-2 0 0,4 0 0 15,3 0 0-15,5 1 0 0,3-1 0 0,7 1 0 16,3-2 0-16,1 2 0 0,-2-3 0 0,3 0 0 16,5 0 0-16,5 2 0 0,5 2 0 0,1-1 0 0,-4-2 0 0,4 3 0 15,2-1 0-15,1 2 0 0,-4 0 0 0,-3 1 0 16,-4-4 0-16,-7 1 0 0,-4-1 0 0,-3 1 0 15,-2 0 0-15,-5-1 0 0,-4-4 0 0,-5 1 0 16,-5 0 0-16,0 0 0 0,-2 2 144 0,-3-1-144 16,-4 1 0-16,-4 1 0 0,-5-2 0 0,-4 4 0 31,-6 0-944-31,-11 0-256 0,0 0-48 0,0 0-16 16,0 0-1168-16,-16-1-256 0,-6 0-32 0,-1 3-16 0</inkml:trace>
  <inkml:trace contextRef="#ctx0" brushRef="#br2" timeOffset="137765.2">20608 15941 6447 0,'0'0'576'0,"-9"3"-576"0,-2-3 0 0,2 0 0 16,9 0 2352-16,-6 0 352 0,6 0 80 0,0 0 16 15,0 0-1040-15,0 0-208 0,0 0-32 0,8-4-16 16,4 1-256-16,2-1-48 0,2-1-16 0,1 1 0 15,3 0-464-15,1 0-80 0,1-3-32 0,0 2 0 16,0 1 32-16,-1 1 0 0,1 0 0 0,-2 2 0 16,-1-1-128-16,0 2-32 0,-2 2 0 0,-1 2 0 15,-4-1-288-15,-2 1-48 0,-10-4-16 0,8 9 0 0,-3-2 0 0,-4 3 0 16,-2 0 0-16,-3 1 0 0,-2 0-128 0,-2 2 0 16,0 1 0-16,-3 0 128 15,-3-1 0-15,3 1 0 0,-1 1 0 0,1-1 0 0,-1-1 16 0,1 2 0 16,-2-2 0-16,1 1 0 0,-1-1 112 0,0-1 0 15,-1-1 16-15,3 0 0 0,-1 0-80 0,2-1 0 16,0 0-16-16,3-1 0 0,1-1-176 0,6-8 128 16,0 0-128-16,0 0 128 0,7 7 128 0,4-2 0 15,3-5 16-15,3 0 0 0,1-2 48 0,5-1 0 16,-1 0 0-16,4 0 0 0,-2-1-144 0,2 0-32 16,1 2 0-16,0 1 0 0,2 0-16 0,1 1-128 15,0 0 192-15,1 0-64 0,0-1-128 0,-1 1 192 16,-3 1-192-16,1-1 192 0,-6-3-192 0,-3 2 128 0,0 1-128 15,-3-1 128-15,-4-1-128 0,-1-2 0 0,-1 0 0 0,-10 4 0 32,0 0-1264-32,0 0-176 0,0 0-32 0,0 0-16 15,-2-5-1520-15,2 5-288 0</inkml:trace>
  <inkml:trace contextRef="#ctx0" brushRef="#br2" timeOffset="138008.98">20674 16490 20271 0,'0'0'1792'0,"0"0"-1424"0,0 0-368 0,0 0 0 0,0 0 832 0,11-6 112 16,-1 1 16-16,2 0 0 0,2-1 160 0,3 1 32 15,2-3 16-15,3-1 0 0,-2-2 0 0,6 2 0 16,0 2 0-16,-6 3 0 0,3 1-288 0,3 1-64 15,3 0-16-15,1 2 0 0,2-2-352 0,-2 2-80 16,1 0-16-16,0 0 0 0,-5 0-352 0,5 0 128 16,-4 0-128-16,-4 2 0 15,-6-2-272-15,-2 2-128 0,-5-1-32 0,-3 1 0 16,-7-2-2064-16,0 0-400 0,2 7-96 0</inkml:trace>
  <inkml:trace contextRef="#ctx0" brushRef="#br2" timeOffset="138427.17">20770 16601 11967 0,'0'0'1072'0,"0"0"-864"16,0 0-208-16,0 0 0 0,0 0 2416 0,9 0 432 0,-3 0 96 0,3 0 0 15,2 1-1984-15,2-1-416 0,1-1-80 16,2 0-16-16,0 1 416 0,2 0 80 0,-2 1 16 0,0 0 0 15,-2 1-432-15,-1 0-80 0,-2 1 0 0,0-1-16 16,-4 2-64-16,3 1-16 0,-5 1 0 0,0-1 0 16,-1 2-160-16,-3 0-48 0,-1 1 0 0,0 0 0 15,-2 2 16-15,-1-4 0 0,1 3 0 0,-1-2 0 16,1 0-160-16,0 2 160 0,2-2-160 0,0 2 160 16,0-3-160-16,1 4 0 0,2-2 144 0,2 1-144 15,0 2 240-15,2 0-32 0,2 0 0 0,-2 1 0 0,3 1 16 16,1 1 0-16,-2 0 0 0,0 1 0 0,-3 1-96 15,-1 0-128-15,-2-2 176 0,-4-1-176 0,-3 0 464 0,-3 1-16 16,-2-3 0-16,-2 0 0 0,-4 1 80 0,-4-2 16 16,-2-3 0-16,0 1 0 0,-4-3-240 15,1 0-48-15,-3-2-16 0,2-2 0 0,2-2-240 0,-1-1 0 16,3-4 0-16,0 0 0 16,3-3-1440-16,4-2-288 0,4-2-48 0,3-4-13472 15</inkml:trace>
  <inkml:trace contextRef="#ctx0" brushRef="#br2" timeOffset="138772.53">21582 16267 22399 0,'0'0'992'0,"2"-4"208"0,-2 4-960 0,0 0-240 0,4-3 0 0,-4 3 0 15,0 0 848-15,0 0 128 0,6 5 32 0,-1-1 0 16,1 2 96-16,-1 1 32 0,1 4 0 0,-1 3 0 16,2 2-304-16,-3 2-48 0,2-1-16 0,0 4 0 15,1 2-240-15,1 1-48 0,-2 0-16 0,3 0 0 0,-2 0-272 0,1 0-64 16,-2 1-128-16,0 0 192 0,1-2-192 0,-1-1 0 15,-2-1 128-15,0-4-128 0,-3 1-192 16,2-5-96-16,-1-1-16 0,0-3 0 16,-1-4-608-16,-1-5-128 0,0 0-32 0,0 0 0 15,7-4-1888-15,-4-4-384 0</inkml:trace>
  <inkml:trace contextRef="#ctx0" brushRef="#br2" timeOffset="138999.79">21858 16244 11967 0,'0'0'528'0,"0"0"112"0,0 0-512 0,0 0-128 16,0 0 0-16,-6 0 0 0,1 2 3456 0,-4 2 640 16,0 3 144-16,-5 3 32 0,-2 4-2448 0,0 5-480 15,-5 4-112-15,1 2-16 0,0 2-64 0,-3 0 0 16,1 1-16-16,0 1 0 0,0 0-320 0,2 1-64 16,0 1-16-16,0-1 0 0,1 1-480 0,3-1-80 15,0-4-32-15,3 1 0 0,2-2-144 0,3-3 0 16,-1-2 0-16,4-3 0 0,2-3 0 0,-2-3-176 15,3-5 16-15,2-1 0 16,0-5-1472-16,0 0-288 0,7-7-64 0,-1-2-8224 0,5-1-1632 0</inkml:trace>
  <inkml:trace contextRef="#ctx0" brushRef="#br2" timeOffset="139360.89">22115 16459 5519 0,'0'0'240'0,"-7"0"64"0,2-1-304 0,-1 1 0 15,6 0 0-15,0 0 0 0,0 0 4416 0,0 0 816 0,0 0 160 0,0 0 48 16,0 0-3280-16,11-2-656 16,-1-1-128-16,5 0-32 0,0-1-384 0,2 1-64 0,0 1-32 0,3 0 0 15,-1-3-240-15,3 2-48 16,1 1-16-16,1 1 0 0,1 1-96 0,2 1-16 0,1-1 0 0,-1 1 0 16,-1 1-240-16,-1-1-48 15,-4 0-16-15,-2 0 0 0,-3 0-144 0,-2 2-192 0,-3-3 32 0,-3 0 16 31,-1 0-1728-31,-7 0-352 0,0 0-64 0</inkml:trace>
  <inkml:trace contextRef="#ctx0" brushRef="#br2" timeOffset="139941.29">22774 16227 18831 0,'0'0'832'0,"0"0"176"0,-10 1-816 0,2-1-192 16,-2 0 0-16,10 0 0 0,-3-1 688 0,-2 2 80 0,0-1 32 0,5 0 0 16,0 0 432-16,0 0 96 0,0 0 16 0,0 0 0 15,0 0-272-15,6-3-48 16,1-1-16-16,4 3 0 0,0-2-368 0,4 2-80 16,0 0-16-16,3 1 0 0,2 0-192 0,-2 1-32 0,1 2-16 0,-1-1 0 15,-1 3 64-15,-1 2 16 16,-4 1 0-16,-2 1 0 0,-3 2-208 0,-1 4-48 0,-5 2 0 0,-3 3 0 15,-5 1-128-15,-2 0 128 0,-4 1-128 16,-5 0 128-16,-5 0 16 0,2 0 0 0,-3-1 0 0,1-1 0 16,1 1 48-16,1-3 16 0,4-1 0 15,0-3 0-15,3-1 176 0,2-1 48 0,3 0 0 0,3-3 0 16,2 0-112-16,4-2 0 0,2-1-16 0,4 2 0 16,1-3-48-16,3 1-16 0,2-1 0 0,4 1 0 15,3-2-48-15,1 1-16 0,5-1 0 0,0 2 0 16,2-4-176-16,2 0 0 0,2-1 144 0,-4 1-144 0,1-1 0 15,-2 1 0-15,0-2 0 0,-3 1 128 0,-2-1-384 0,-4 0-64 16,-1-1 0-16,-4-1-16 16,-4 0-2528-16,-2-1-496 0</inkml:trace>
  <inkml:trace contextRef="#ctx0" brushRef="#br2" timeOffset="140608.01">20732 15859 4607 0,'0'0'400'0,"0"0"-400"16,0 0 0-16,0 0 0 0,0 0 2480 0,5-3 400 15,-5 3 96-15,0 0 16 0,0 0-1312 0,0 0-256 16,0 0-48-16,0 0-16 0,0 0-272 0,0 0-64 16,-6 3-16-16,-6 2 0 0,0 1-176 0,0 2-48 0,-1 3 0 15,-3 1 0-15,-1 0 16 0,-3 3 0 16,-1 2 0-16,6-2 0 0,-3 4-64 0,-2 4-16 0,-1 2 0 0,-8 14 0 15,2 2-192-15,2-1-32 16,-1 4-16-16,1-2 0 0,2 2-240 0,3 0-48 0,0 1-16 0,6-14 0 16,2 2-176-16,-1 2 160 0,0 1-160 0,-3 18 160 15,5-2 0-15,6 0 0 0,5-3 0 0,3-15 0 16,3 1-160-16,3 1 0 0,3 0 144 0,7 12-144 16,2-6 0-16,5-3 128 0,2-4-128 0,5-2 0 15,4 0 0-15,3-5-240 0,6-2 48 0,3-1 0 16,0-3-1344-1,2 0-272-15,-5-4-48 0,1-4-11840 0</inkml:trace>
  <inkml:trace contextRef="#ctx0" brushRef="#br2" timeOffset="141374.51">23131 15851 7359 0,'0'0'656'0,"0"0"-528"15,0 0-128-15,0 0 0 0,0 0 1664 0,0 0 320 16,0 0 48-16,-7-3 16 0,7 3-608 0,0 0-112 0,0 0-32 0,0 0 0 16,0 0-272-16,0 0-48 0,0 0-16 0,0 0 0 15,6 5-80-15,2 2-32 0,2 3 0 0,3 0 0 16,-2 2-80-16,5 4 0 0,1 1-16 0,1 4 0 15,3 3-80-15,1 2-16 0,2 3 0 0,1 3 0 16,-2 1-224-16,-1 2-48 16,-4 5-16-16,-3 1 0 0,1-1-16 0,-6 4 0 0,-3 2 0 0,-2-1 0 15,-3-3-80-15,-3-1-16 0,-3-2 0 0,0 2 0 16,-4 0 80-16,1-2 16 0,-3 0 0 0,-2 1 0 16,-2-5 96-16,2-1 32 0,-2-3 0 0,1-2 0 15,-1-2-176-15,-1-4-48 0,2 0 0 0,-1-3 0 16,-2-2-112-16,0 0-16 0,-3 0-128 0,2-3 192 0,-1-2-64 15,-2-2 0-15,1 0-128 0,2-2 192 16,-1-3-192-16,3-2 0 0,2-2 0 0,2-2 0 16,2-3-1152-16,3-4-160 0,3-2-32 0,2-2-16 15,3-1-1408-15,4-3-288 0</inkml:trace>
  <inkml:trace contextRef="#ctx0" brushRef="#br2" timeOffset="142153.51">22620 15511 13935 0,'0'0'608'0,"0"0"144"0,0 0-608 0,-8 6-144 0,8-6 0 0,-6 5 0 0,6-5 784 0,0 0 128 15,-8 7 32-15,8-7 0 0,-7 5 16 0,7-5 0 16,0 0 0-16,0 0 0 0,0 0-160 0,0 0-32 16,0 0 0-16,0 0 0 0,0 0-144 0,0 0-48 15,0 0 0-15,0 0 0 0,12 3-96 0,-3-3-32 16,0-3 0-16,1 2 0 0,0-1 0 0,2 1-16 16,1-1 0-16,3 1 0 0,-1-2 0 0,1 3 0 15,3-1 0-15,3 1 0 0,1-1-48 0,5 1 0 16,3 0 0-16,3 0 0 0,4 0-32 0,1-1-16 0,-1-1 0 15,0-1 0-15,-2-2-16 0,-10 2-16 16,5 0 0-16,3 0 0 0,2 1-96 0,3 0-16 16,2 0 0-16,0 0 0 0,2-2 0 0,0 0 0 15,-3 0 0-15,-1-1 0 0,-1 1-192 0,-1 0 176 0,2 1-176 0,0 1 160 16,-2-2-160-16,2 0 0 16,0-1 0-16,0 0 128 0,-2 1-128 0,-2 0 0 15,0-1 144-15,-2-1-144 0,-2 1 160 0,0 1-32 16,-1-1-128-16,-3 1 192 0,-1 0-64 0,0 1-128 0,-2 0 176 0,-2 2-176 15,-4 0 144-15,-1 0-144 0,-3-1 0 0,-2 0 144 16,-2 1-144-16,-2 0 0 0,-8 1 0 16,0 0 128-16,0 0-128 0,0 0 0 0,0 0 0 0,0 0 0 15,0 0-240-15,-7 0-16 0,0-1-16 0,-2 1 0 16,0-1-1648-16,-1 1-336 0,-1-1-64 16,0 1-11344-16</inkml:trace>
  <inkml:trace contextRef="#ctx0" brushRef="#br2" timeOffset="142774.07">23574 15722 3679 0,'0'0'320'0,"-6"-2"-320"0,1 1 0 0,-1-1 0 16,1 0 2624-16,0 0 448 0,5 2 80 0,-5-2 32 15,5 2-1328-15,0 0-256 0,0 0-48 0,0 0-16 0,0 0-272 0,0 0-64 16,0 0-16-16,5-4 0 0,3 2-288 0,2 1-64 16,3 1-16-16,2 1 0 0,1 2-112 0,0 0 0 15,2 0-16-15,2 1 0 0,2 3-48 0,-2 1-16 16,0 2 0-16,-1 1 0 0,-2 0-336 0,-4 0-64 15,-3 0-16-15,-3 0 0 0,-2 0-208 0,-3-2 0 16,-2 3 128-16,-2-2-128 0,-4 1 0 0,0-2 144 16,-2 1-144-16,0-1 128 0,1-2-128 0,-1 1 0 15,1-1 144-15,1-1-144 0,2 1 0 0,3-1 0 16,1-6 0-16,4 8 128 0,1 0 32 0,3 0 16 16,3-2 0-16,0 3 0 0,1-2 48 0,1 0 16 15,0 1 0-15,2 0 0 0,-1 3-48 0,-2-1-16 16,0-1 0-16,-3 4 0 0,-2-2 64 0,-2-2 16 15,-4 2 0-15,-2-1 0 0,-4-2 112 0,-3 2 16 16,-2-2 16-16,-3-1 0 0,-5 1 48 0,-1-1 16 16,0-1 0-16,-4 0 0 0,1-3-144 0,-4 0-16 0,1 0-16 0,1-2 0 15,1-1-160-15,1 0-128 16,2 0 144-16,0 0-144 16,2-1-704-16,3-1-256 0,3 0-32 0,3 0-10672 0,3 0-2144 0</inkml:trace>
  <inkml:trace contextRef="#ctx0" brushRef="#br2" timeOffset="145580.46">16785 9413 8287 0,'-9'-13'368'0,"5"6"80"0,4 7-448 0,-3-7 0 15,-3 2 0-15,2-1 0 0,1 0 2832 0,3 6 496 16,-7-6 80-16,2 0 32 0,0-3-2112 0,0 0-432 15,3 1-64-15,0 0-32 0,1-3 0 0,4-3 0 0,0-1 0 0,2 0 0 16,0-2-32-16,4-1-16 0,-2-1 0 0,3-1 0 16,2-1-336-16,0 1-64 0,-1 1-16 0,1 0 0 15,3-2-208-15,0 0-128 0,-1 1 128 0,0 0-128 16,1 2 0-16,3 1 0 0,-1 1 0 0,1 3 0 16,1 5 0-16,-1 1 0 15,3 4 0-15,-3-1 0 0,-1 4 0 0,2 5 0 0,2 3-144 0,-1 4 144 16,-3 3 0-16,0 4-144 0,-3 2 144 0,-2 3 0 15,-5-2 0-15,-3 3 0 0,0 0 0 0,-8 4 0 16,-3-1-144-16,-4 0 144 0,-4 0 0 0,-2-2-144 16,-4 0 144-16,0-1 0 0,0-2 0 0,0-3 0 15,0-4 0-15,1-2 0 0,3 0 0 0,0-6 128 16,0 0 192-16,1-2 64 0,1-4 0 0,-1-1 0 16,2-1 0-16,1-2 0 0,1-2 0 0,-1 0 0 0,-1-4-160 15,2-2-32-15,0-3 0 0,1-2 0 0,0-7-48 16,2 2-16-16,2 1 0 0,-1 1 0 0,3 2 64 15,-1-3 16-15,3-1 0 0,2 0 0 0,1 3-16 0,2-1-16 16,2 1 0-16,3 2 0 0,2 4-176 0,1 0 0 16,1 2 0-16,1 3 128 0,3 2-128 0,3 1 0 15,-2 5 0-15,1 1-176 0,-1 0 176 0,2 4-160 16,-1 3 160-16,1 2-160 0,0 3 160 0,-2 3 0 16,-1 1-144-16,-1 2 144 0,-4-4 0 0,-4 4-176 15,0 1 176-15,-6 2-128 0,0-3 128 0,-8 2 0 16,-1 0-144-16,-4 2 144 0,-2-2 0 0,-2-2 0 15,1-4 0-15,-3-1 0 0,0-5 0 0,-1-1 0 16,-1-5 0-16,-3-2 0 0,-1-1 0 0,1-4 0 0,0-1 128 16,0-1-128-16,2-3 208 0,2-2-32 0,0-3-16 0,3-2 0 15,1-3 16-15,3 0 0 0,2-1 0 0,4-2 0 16,1-1-176-16,5-1 160 0,4 2-160 0,2-2 160 16,5 3-160-16,3-2 128 0,4 0-128 0,1-3 128 15,3 0-128-15,1 4 0 0,1 2 0 0,4 4 0 16,1 2-240-16,2 3 80 0,0 2 16 0,2 5 0 15,0 4 144-15,-1 1-160 0,1 1 160 0,0 5-160 16,0 3 160-16,-2 3-128 0,-3 3 128 0,-2 1-128 16,-7-1 128-16,-3 2 0 0,-7 0 0 0,-3 0 0 15,-5 1 0-15,-5 1 0 0,-3 2-144 0,-8 1 144 16,-4 0 0-16,-5 0 0 0,-1-1 0 0,-2-2 0 16,1-2 0-16,-3-3 0 0,2-5 0 0,2-4 0 15,2-6 0-15,-3-2 0 0,2-2 192 0,3-1-64 16,2-4 256-16,-1-1 32 0,4-1 16 0,0-4 0 0,2-2-128 15,2-4-32-15,3-4 0 0,0 0 0 0,3 0-128 16,2-2-16-16,2 1-128 0,3-1 192 0,3 3-32 0,5-1-16 16,0-1 0-16,6-1 0 0,2-1-144 0,5 2 160 15,0 3-160-15,5 3 160 0,1 1-160 0,3 3 0 16,2 5 0-16,2 2 0 0,-1 4 0 0,2 4-144 16,2 1 144-16,-1 7 0 0,-4 1-176 0,-1 2 176 15,-6 6-160-15,-3-1 160 0,-4 3-128 0,-4 2 128 16,-3 1 0-16,-6 0-144 0,-4-1 144 0,-5 2 0 15,-3 1 0-15,-7 0-128 0,-2 2 128 0,-5-2 0 16,-4 0 0-16,-1-4 128 0,-3-1-128 0,2-6 0 0,2-4-128 0,0-4 128 16,-1-4 0-16,2-2 0 0,0-2 192 0,2-3-64 15,-1-3 192-15,2-1 32 0,1-5 16 0,2-2 0 16,0-3-112-16,3-1-32 0,-1-2 0 16,4 0 0-16,3-1-64 0,4 0-16 0,1 3 0 0,7-2 0 15,2-2-144-15,4 1 192 0,1 1-192 0,4 2 192 16,4 0-192-16,3 3 0 0,2-1 0 0,4 3 0 15,1 2 0-15,4 3 0 0,2 2 0 0,1 5 0 16,3 1-192-16,2 3 192 0,1 2-160 0,-5 4 160 16,-1 1 0-16,-2 6 0 0,-4 1 0 0,-4 3 0 15,-5 1 0-15,-5 2-176 0,-5 0 176 0,-5 1-208 16,-6 0 208-16,-7 0-144 0,-4 0 144 0,-10 0-128 16,-6 0 128-16,-4 1 0 0,-4-1 0 0,-5-2 0 15,-2-5 0-15,1-2 0 0,3-6 0 0,3-2 0 0,1-3 0 16,2-3 0-16,-2-4 128 0,4-2-128 0,0-4 304 15,3-4-16-15,1-2 0 0,1-1 0 0,3-1-128 0,2 1-32 16,3-2 0-16,2-1 0 0,3-1-128 0,4 0 192 16,2 0-192-16,4 0 192 0,5-1-192 0,4-1 0 15,2 0 0-15,5-1 128 0,4 0-128 0,3 4 0 16,5 1 0-16,4 3 0 0,4 1 0 0,5 6-192 16,1 4 64-16,3 5 128 0,-1 3-192 0,1 5 192 15,-1 5-160-15,-1 3 160 0,-3 6-128 0,-5 1 128 16,-3 0 0-16,-7 3-144 0,-6 2 144 0,-3 1 0 15,-6 0-144-15,-2-1 144 0,-9 0 0 0,-3 0-176 16,-7 1 176-16,-4-1-128 0,-5-4 128 0,-3-1 0 0,-4-3 0 16,1-4 0-16,1-4 0 0,0-3 0 0,-1-5 0 0,3-3 0 15,-1-2 0-15,5-2 0 0,-2-3 0 0,4-3 0 16,3-4 0-16,-2-1 128 0,2-1-128 16,2-1 0-16,5-7 144 0,3 4-144 15,2 0 192-15,4-1-192 0,1-2 128 0,5 0-128 0,3 0 0 0,2 2 0 16,2-2 0-16,3 3 0 0,0-1 0 0,3 5 0 15,1 1 0-15,2 4 0 0,0 3 0 0,1 5 0 16,-3 3-160-16,-1 4 160 0,-2 5-160 0,-1 3 160 16,0 4-144-16,-3 0 144 0,-4 2-128 0,-2 2 128 15,-5 2 0-15,-1-1-160 0,-5 2 160 0,-3 1 0 16,-3 1-1424 0,-2 3-176-16,0-1-48 0</inkml:trace>
  <inkml:trace contextRef="#ctx0" brushRef="#br0" timeOffset="157834.63">20973 14129 13823 0,'-3'-13'608'0,"2"8"128"0,-1-2-592 0,1 1-144 0,-1-2 0 0,1 0 0 16,-2 1 992-16,2-2 160 0,1 9 48 0,-2-9 0 15,-2-2 80-15,1 2 32 0,1-1 0 0,-2 2 0 0,0 0-224 0,0 1-64 16,1 0 0-16,-3 2 0 0,-1 2-384 0,0 1-96 16,-1 2-16-16,0 2 0 0,1 3-160 0,-2 3-48 15,-2 3 0-15,-3 3 0 0,-1 3-128 0,1 2-16 16,0 1-16-16,0 2 0 0,2 0-160 0,4-2 0 15,-2 1 144-15,4-3-144 0,2-1 0 16,3-1 0-16,1-4 0 0,4-1 0 0,-1-5 160 0,4 1-32 16,0 0-128-16,2-4 192 0,2-2 192 0,2-2 16 15,0-2 16-15,2-2 0 0,1 0 16 0,-1-3 0 16,3-2 0-16,-1-1 0 0,1-1-208 0,-2 0-32 16,0 1-16-16,-2 0 0 0,-2 1-176 0,0 1 192 15,-4 4-192-15,1-1 192 0,-9 6-192 0,0 0 160 16,0 0-160-16,0 0 160 0,7 5-160 0,-7-5 0 15,0 0 0-15,6 14 128 0,-3 1-128 0,0 2 0 16,1-3 0-16,1-2 0 0,1-1 0 0,4-1 0 0,-4 0 0 0,5 0 0 16,-1-2 0-16,2-2 0 15,-1 0 0-15,2 0 0 0,-2-1-192 0,3-2 48 16,0-1 0-16,0-1 0 16,-1-2-2128-16,1 0-416 0,0-1-96 0</inkml:trace>
  <inkml:trace contextRef="#ctx0" brushRef="#br0" timeOffset="158202.26">21507 13960 10127 0,'14'-5'448'0,"-5"0"96"16,0 1-544-16,-2 0 0 0,0-2 0 0,-7 6 0 0,0 0 2048 0,0 0 288 15,0 0 64-15,0 0 16 0,0 0-688 0,0 0-128 16,-9-3-16-16,-1-1-16 0,-3 4-464 0,-2 4-80 16,-2-2-32-16,-2 3 0 0,0 1-288 0,0 2-48 15,1-1-16-15,2 2 0 0,0 2-288 0,4-1-64 16,2 0-16-16,3 0 0 0,1-1-16 0,3-1 0 16,2 1 0-16,3-1 0 0,0 0 0 0,4-2-16 15,3 1 0-15,3 1 0 0,1-2-16 0,3 0 0 16,1 2 0-16,2 2 0 0,-3-1-224 0,-1 1 128 15,0-1-128-15,-3 1 0 0,-2-1 0 0,-3-1 0 0,-1 2 0 0,-5 1 0 16,-5-2 128-16,-3 0-128 16,-2 0 0-16,-2-1 0 0,-4 1 320 0,-2 0-48 0,-4-2 0 0,1-1 0 15,0 1 16-15,-2-2 0 16,0 0 0-16,2-2 0 0,-1-1-160 0,5-1-128 0,0-1 192 0,4-1-192 16,2-1 0-16,2-1-256 15,8 3 32-15,-2-8 0 16,3-2-1904-16,4 0-384 0,6-1-80 0</inkml:trace>
  <inkml:trace contextRef="#ctx0" brushRef="#br0" timeOffset="158438.25">21773 13992 22111 0,'0'0'1968'0,"0"0"-1584"16,0 0-384-16,0 0 0 0,0 0 1024 0,0 0 128 15,0 8 32-15,0 0 0 0,1 0-96 0,1 3-32 16,0 3 0-16,3-1 0 0,-3 2-384 0,0 2-80 16,0 0-16-16,1 2 0 0,0 1-320 0,1-2-80 15,1 2-16-15,0-3 0 0,1 0-160 0,-3 0 128 16,3-1-128-16,-1 0 128 0,-2-3-368 0,2 0-80 16,-2-2 0-16,1-2-16 15,-4-9-2624-15,0 0-528 0,0 0-96 0,0 0-32 0</inkml:trace>
  <inkml:trace contextRef="#ctx0" brushRef="#br0" timeOffset="158671.03">22035 14030 20271 0,'0'0'1792'0,"0"0"-1424"0,0 0-368 0,0 0 0 16,0 0 1280-16,0 0 192 15,0 0 48-15,-8 8 0 0,1 2-192 0,1 2-48 0,-4 0 0 0,0 4 0 16,1 3-256-16,-5-1-64 0,0 3-16 0,-2 0 0 15,0 1-304-15,-1 1-64 0,1 2-16 0,-4 3 0 16,0 2-304-16,0-2-48 0,2 0-16 0,-3-1 0 16,0 1-192-16,2-3 144 0,4-4-144 0,-1-2 128 15,4-1-256-15,2-2-64 0,3-4-16 0,1-3 0 16,3-4-1696 0,3-5-336-16,0 0-64 0,0 0-11344 0</inkml:trace>
  <inkml:trace contextRef="#ctx0" brushRef="#br0" timeOffset="159156.26">22279 14026 18191 0,'0'0'800'0,"0"0"176"0,0 0-784 0,0 0-192 16,0 0 0-16,0 0 0 0,0 0 832 0,-6 12 112 16,-1 0 16-16,-1 4 16 0,1 1-16 0,-2 1 0 0,-2 0 0 0,-3 0 0 15,1 2-64-15,0-1-32 0,0-2 0 0,0 1 0 16,3-3-96-16,-1-4 0 0,2-1-16 0,1-2 0 16,4 0-240-16,4-8-32 15,0 0-16-15,0 0 0 0,0 0-112 0,0 0-32 0,10-4 0 0,3-3 0 16,3-3-48-16,4-1-16 0,2-3 0 15,1-2 0-15,0 1-256 0,-5 4 0 0,2-1 128 0,2-4-128 16,-1 1 0-16,3-1 128 0,-2 1-128 0,0 2 0 16,-1 1 0-16,-3 1 0 0,-1 3 0 0,-2 3 0 15,-1 0 0-15,-2 4 0 0,-6 3 0 0,1 3 0 0,-5 2-176 16,-1 3 176-16,-2 3-192 0,-1 2 192 0,-5 1 0 16,1 1-128-16,-3-2 128 0,0 2 0 15,-2 0 0-15,0-1 0 0,-2-3 0 0,2-1 0 0,-2-1 0 16,3-1 144-16,2-1-16 0,0-3 0 0,3 0 112 0,5-6 16 15,0 0 0-15,0 0 0 0,0 0-96 0,8-1-16 16,1-3 0-16,5-1 0 0,1-2-16 0,2 0-128 16,-1-2 192-16,2 1-64 0,-1 0-128 0,1 1 0 15,-3 0 0-15,0 0 0 0,-3 3-448 0,-1 1 48 16,-5 1 0-16,-6 2 0 16,0 0-1536-16,0 0-304 0,0 0-64 0</inkml:trace>
  <inkml:trace contextRef="#ctx0" brushRef="#br0" timeOffset="159894.16">22958 14082 15487 0,'0'0'688'0,"0"0"144"0,0 0-672 0,0 0-160 15,0 0 0-15,-5 9 0 0,2 1 1088 0,-1 0 176 16,-3 1 32-16,0 1 16 0,0 1-128 0,-2 2-32 0,0 0 0 0,-2 1 0 16,-2 2-256-16,0 0-48 0,-3 0-16 0,1 2 0 15,-2 1-192-15,2-1-32 16,-2-1-16-16,3-3 0 0,1-2-128 0,1 0-16 16,3-3-16-16,-1-2 0 0,4-1-64 0,-1-1-16 15,3-1 0-15,4-6 0 0,0 0 32 0,0 0 16 16,0 0 0-16,0 0 0 0,11-6-16 0,-2-2-16 0,2-1 0 0,2-1 0 15,1-2-208-15,-1-2-32 16,1-3-128-16,-3 5 192 0,1 1-192 0,2-2 0 16,0-3 128-16,2 0-128 0,0 0 0 0,0 0 0 0,2 1 128 15,-2 2-128-15,1 1 0 0,-1-2 0 0,1 3 0 0,-3 3 0 16,-1 1 0-16,-2 3 0 0,-1-1-128 0,-2 5 128 16,-8 0 0-16,6 6-160 0,-3 0 160 0,-2 2-128 15,-2 1 128-15,-1 2 0 0,-3 0 0 0,-4 4 0 16,0 0 0-16,-4-3 0 0,0-1 0 0,-1-3 0 0,-1 0 0 0,-1-2 0 15,0-2-128-15,-1-1 128 16,-2 1-640-16,3-2-32 0,2 1-16 16,3-3 0-16,2-1-2128 0,-1-2-448 0,-1-3-64 15,11 6-7808-15</inkml:trace>
  <inkml:trace contextRef="#ctx0" brushRef="#br0" timeOffset="160467.71">23515 13884 15375 0,'8'-5'672'0,"-8"5"160"0,6-5-672 0,-1 0-160 16,1-1 0-16,1 2 0 0,-1-1 1488 0,-1 0 272 15,-5 5 48-15,0 0 16 0,0 0-416 0,0 0-96 16,0 0-16-16,0 0 0 0,1 8-464 0,-3 3-112 15,-3 3-16-15,-3 3 0 0,-2-1-128 0,-3 6-16 16,-3 5-16-16,0 0 0 0,-3 2-176 0,-2 0-48 16,-2 3 0-16,-1-2 0 0,0-1-112 0,-11 8-16 0,6-5-16 0,5-6 0 15,6-4-176-15,4-4 0 16,3 1 144-16,4-4-144 0,5-3-256 0,1-1-112 0,2-3-16 0,-1-8-16 31,6 3-1840-31,2-2-352 0</inkml:trace>
  <inkml:trace contextRef="#ctx0" brushRef="#br0" timeOffset="160827.38">23317 14166 21711 0,'0'0'960'0,"0"0"192"0,0 0-912 0,8-3-240 0,1 3 0 0,3-1 0 15,-2-1 736-15,3 1 96 0,1-1 32 0,3 0 0 16,3 0 144-16,-1 1 16 0,1-2 16 0,-1 1 0 0,-1 2-272 0,-3 2-48 15,-1 2-16-15,-2 1 0 0,-2 0-432 0,-2 2-80 16,-1 3-32-16,-5 0 0 0,-2 2-160 0,-1 0 0 16,-4 0 0-16,0 2 0 0,-1-1 0 0,-3-1 0 15,3-2 144-15,-3 0-144 0,2 1 304 0,1-2-16 16,0-2 0-16,3-1 0 0,3-6 48 0,0 0 16 16,0 0 0-16,4 6 0 0,3-1 32 0,2-3 0 15,2-1 0-15,-1-2 0 0,2-3-112 0,0-1-16 16,1 0 0-16,0-2 0 0,-3 2-32 0,0-2-16 15,-1 0 0-15,-2 0 0 0,-3-1 48 0,-2 0 0 16,-3 2 0-16,-2-2 0 0,-2 0-64 0,-5 2-16 0,-1 0 0 16,-3 2 0-16,-2 0-176 0,-2 2 0 0,-1 0 144 0,0 0-144 15,0 1 0-15,-1 0 0 16,4 0-192-16,0 1 64 16,3-2-1728-16,3 4-352 0,1-4-64 0</inkml:trace>
  <inkml:trace contextRef="#ctx0" brushRef="#br0" timeOffset="161195.44">24228 13949 20271 0,'0'0'1792'0,"0"0"-1424"0,0 0-368 0,0 0 0 0,0 0 1184 0,-6 2 160 16,0 3 48-16,-2 3 0 0,0-1 96 15,-2 4 32-15,-2 4 0 0,1 1 0 0,-3 2-608 0,1 1-112 16,-1 3-32-16,1-1 0 0,-1 1-160 0,3 1-32 16,-2 1-16-16,1-1 0 0,-1-1-256 0,1-1-48 15,1-1-16-15,0 0 0 0,1 1-240 0,1-2 128 16,0-2-128-16,2-2 0 0,-1-2 0 0,1-2 0 16,2-1 0-16,0-1 0 15,1-2-496-15,2 0-192 0,2-7-32 0,0 0-16 16,0 0-2400-16,0 0-464 0</inkml:trace>
  <inkml:trace contextRef="#ctx0" brushRef="#br0" timeOffset="161268.67">23842 14203 20271 0,'0'0'896'0,"0"0"192"0,7 1-880 0,3 1-208 15,2-1 0-15,0 0 0 0,2 2 1200 0,1 0 192 0,2-2 32 0,2 2 16 16,-2-1-336-16,3 2-64 15,1 0-16-15,2 0 0 0,1-1-288 0,2 2-64 0,0 0-16 0,-2 1 0 16,-1 0-384-16,0 0-80 16,-1-1 0-16,-2 2-16 0,-1-2-336 0,-4 3-64 0,-2-4-16 0,-2 2 0 31,-1-2-2224-31,-2 4-448 0</inkml:trace>
  <inkml:trace contextRef="#ctx0" brushRef="#br0" timeOffset="162056.74">24428 14366 3679 0,'0'0'320'0,"-7"3"-320"0,-1 0 0 0,-3-1 0 0,-1-1 3440 0,-1 1 608 15,-2 0 128-15,-1 2 32 0,-2-1-2208 0,1 1-432 16,-1 1-96-16,3 0 0 0,1 0-208 0,3 0-48 16,3 1 0-16,0-1 0 0,1 0-64 0,5 0-32 15,2-5 0-15,0 7 0 0,0-2-320 0,3 0-64 16,3 0-16-16,3-2 0 0,3 1-208 0,-1-1-32 15,2 0-16-15,1 1 0 0,2-2-144 0,-1 0-48 16,1-2 0-16,-1 2 0 0,0 0-64 0,1-1-16 16,-2-1 0-16,-1 2 0 0,-1-1-32 0,-5 0-16 15,2 0 0-15,-5 2 0 0,-4-3-144 0,0 0 0 0,5 5 0 16,-5-5 0-16,0 0 0 0,3 5 128 0,-3-5-128 0,4 6 0 16,1-2 128-16,0-1-128 0,1-1 0 0,1 1 128 15,2-1-128-15,0-1 0 16,1-1 0-16,2-1 128 0,3-1-128 0,2-2 160 0,-1 2-160 0,2-2 160 15,0-1-160-15,-1 1 0 0,0-2 0 16,1 1 128-16,0-2-128 0,1 1 0 0,-2-3 144 16,0 0-144-16,-1-1 0 0,0-2 128 15,-1 0-128-15,-1 0 0 0,1 1 0 0,-1-1 0 0,0-1 0 0,-1-1 128 16,1 1-128-16,-4 0 0 0,1-1 0 0,-2 2 0 16,-2 0 0-16,2 2 0 0,-4 0 0 0,1 2 0 15,-2 1 0-15,-2 1 0 0,-2 6 0 0,0 0 0 16,0-6 0-16,0 6 0 0,0 0 0 0,0 0 0 15,-2-5 0-15,2 5 0 0,-4-6 0 0,4 6 0 16,0 0 0-16,0 0 0 0,-6-1 0 0,2 1-128 0,-4 4 128 16,2-1 0-16,-1 0 0 0,-1 3 0 0,0 0 0 0,0 2-160 15,-3 2 160-15,0 1 0 0,0 2 0 16,-2 0 0-16,-1 3 0 0,1-1 0 0,0 2 0 0,1-1 0 16,1 2 0-16,0 0 0 0,1 0 0 0,2 0 0 15,1-1 0-15,0 1 0 0,2-1 0 0,-1 1 0 16,2-2 0-16,0 2 0 0,3-3 0 0,0-1 0 15,-1 0 0-15,2-1 0 0,2 1 0 0,-1-1 0 16,0-2 0-16,0 0 0 0,3-2 0 0,-1 0 0 16,0-1 0-16,2 0 0 0,-3-3 0 0,2 0 0 15,1 0 0-15,-1-3 0 0,-4-2 0 0,0 0 0 16,6 2 128-16,-1 1-128 0,-5-3 0 0,7 1 0 16,-2 0 0-16,3 0 0 0,-3 1 0 0,4-1-160 15,-2 1 32-15,-1-2 0 0,1 2-112 0,2-1-16 16,-1 0 0-16,1 0 0 0,-2 0 64 0,2 1 16 15,-4 0 0-15,2 1 0 0,0-2 176 0,-7-1 0 16,5 2-144-16,-5-2 144 0,0 0 0 0,0 0 0 0,0 0 0 16,8 0 0-16,-8 0-208 0,0 0 80 0,0 0 128 0,0 0-208 15,4 1-48-15,-4-1 0 0,0 0 0 16,0 0 0-16,6 1-320 16,-6-1-64-16,6 0 0 0,-6 0-16 0,0 0-1664 0,0 0-336 15,0 0-64-15</inkml:trace>
  <inkml:trace contextRef="#ctx0" brushRef="#br0" timeOffset="162696.74">24608 14387 7359 0,'0'0'656'0,"0"0"-528"0,0 0-128 0,0 0 0 0,0 0 2240 0,0 0 432 16,0 0 80-16,0 0 0 0,0 0-608 0,0 0-128 15,0 0-32-15,0 0 0 0,0 0-320 0,0 0-64 16,7-1 0-16,0 0-16 0,2 0-496 0,1 1-80 15,0 1-32-15,2 0 0 0,2-1-384 0,0 1-80 16,2-1 0-16,0 1-16 0,1 0-272 0,0 0-48 16,1 0-16-16,-2-1 0 0,1 0-160 0,-1 0 128 15,0 0-128-15,-2 0 128 0,-2 0-128 0,0 2-272 16,-4-1 64-16,0-1 16 16,-8 0-2848-16,0 0-560 0</inkml:trace>
  <inkml:trace contextRef="#ctx0" brushRef="#br0" timeOffset="163117.28">24523 14428 2751 0,'0'0'256'0,"0"0"-256"0,2-6 0 0,0 1 0 0,-1 0 2960 0,1-2 560 16,-2 0 96-16,0 7 32 0,-3-5-1280 0,0-1-240 15,0 1-48-15,-4 0-16 0,1 3-592 0,-2 1-128 16,-1 2-32-16,-4 1 0 0,-1 0-576 0,-4 4-112 15,0 2-32-15,-4 3 0 0,1 2-64 0,2 1-16 16,-3 1 0-16,2 1 0 0,1-1-16 0,4 1-16 16,2 1 0-16,4-1 0 0,2-1-96 0,5 0 0 15,2-1-16-15,1-3 0 0,3-1 64 0,5-1 16 16,0-1 0-16,2-2 0 0,1-2 32 0,2-1 16 16,0 1 0-16,1-4 0 0,0-1-112 0,1-3-32 15,-1 1 0-15,0-3 0 0,-2 0-112 0,0-3-32 16,0 1 0-16,-1 0 0 0,-1-2-208 0,-1-1 176 15,0-1-176-15,-2-3 160 0,-1 1-160 0,-2 1 160 16,-1 1-160-16,0 0 160 0,-1 1-320 0,-3 1-64 16,0 1-16-16,-1 2 0 15,-1 1-1648-15,2 1-336 0,0 5-64 0,0 0-13264 0</inkml:trace>
  <inkml:trace contextRef="#ctx0" brushRef="#br0" timeOffset="163650.54">24802 14696 4607 0,'0'0'192'16,"0"0"64"-16,0 0-256 0,0 0 0 0,0 0 0 0,0 0 0 0,0 0 3200 0,0 0 608 15,0 0 112-15,7 2 32 0,1 2-1808 0,-3-3-352 0,3 0-80 16,-2 1-16-16,4-2-352 0,-2 1-80 16,1-1-16-16,0 0 0 0,-1-1-224 0,3-1-64 15,-2 0 0-15,1-1 0 0,-2 1-160 0,1-1-32 0,-1 0-16 16,1-2 0-16,-1-1-240 0,-1 1-32 15,-2-1-16-15,2-1 0 0,-5-1-176 0,0 1-32 0,-1-1-16 0,-1 1 0 16,-1 1 16-16,-1 0 0 16,-1 2 0-16,-4-1 0 0,0 4-256 0,-1 0 176 0,-2 0-176 0,-4 2 160 15,1 1-160-15,-2 2 128 16,-3 0-128-16,2 2 128 0,-4 0-128 0,2 2 0 0,1 3 0 0,1-1 128 16,2 0-128-16,2 0 128 0,1 1-128 0,3-1 128 15,3-1 32-15,1 2 0 0,4-1 0 0,2 1 0 16,3 0 112-16,5 0 32 0,-1 0 0 15,5-1 0-15,4 1-80 0,4 0-16 0,1-2 0 0,3 1 0 16,4-2-80-16,2 0-128 0,1-1 176 0,0 0-176 16,-1-1 0-16,0 0 0 0,-2-2 0 0,0-2 0 15,-2 4-1232-15,-2-3-304 16,-5 0-64-16</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55:35.083"/>
    </inkml:context>
    <inkml:brush xml:id="br0">
      <inkml:brushProperty name="width" value="0.05292" units="cm"/>
      <inkml:brushProperty name="height" value="0.05292" units="cm"/>
      <inkml:brushProperty name="color" value="#FF0000"/>
    </inkml:brush>
  </inkml:definitions>
  <inkml:trace contextRef="#ctx0" brushRef="#br0">3812 8862 4607 0,'3'-14'400'0,"1"-4"-400"15,-1-4 0-15,0 0 0 0,2 1 2336 0,-2 0 384 16,-2 2 80-16,2 2 16 0,-3-1-1344 0,0 2-256 16,-1-1-48-16,-1 3-16 0,1 1 0 0,-1 0-16 15,1 2 0-15,-1 2 0 0,1-2-112 0,0 3-32 16,-1 1 0-16,0 3 0 0,2 4-224 0,0 0-64 15,0 0 0-15,-5 2 0 0,0 4-320 0,-1 2-80 16,1 4-16-16,-2 4 0 0,2 5-16 0,-4 4 0 16,5 4 0-16,-4 4 0 0,1 3 96 0,4 4 16 0,-1 0 0 15,3 2 0-15,2-1-176 0,4-4-16 16,1-3-16-16,4-4 0 0,-1-5-176 0,6-3 128 16,0-4-128-16,3-5 128 0,2-4 16 0,-2-5 0 15,3-4 0-15,3-4 0 0,1-5 304 0,1-4 48 16,0-4 16-16,3-4 0 0,-2-6-112 0,1-2-16 15,-2 1 0-15,0-1 0 0,-1 1-192 0,-1-2-64 16,-3-1 0-16,-2 1 0 0,-4 1-128 0,-2 1 160 16,-2 3-160-16,-1 3 160 0,0 2-160 0,0 4 0 0,-3 3 144 0,-2 6-144 15,-5 7 0-15,0 0 0 0,3 6 0 0,1 8-128 16,-1 4 128-16,-1 9-160 0,0 6 160 0,-3 8-160 16,-1 9 160-16,-2 8 0 0,-3 9 128 0,-2 7-128 15,-3 6 160-15,-4 5-32 0,-5 3-128 0,-2 1 192 16,0-4 112-16,-4-3 16 0,-1-5 0 0,-1-4 0 15,3-5 368-15,-4-6 80 0,-1-5 0 0,3-4 16 16,-1-8-224-16,1-3-48 0,-1-8-16 0,0-3 0 0,2-6-304 16,-1-7-48-16,3-6-16 0,1-6 0 0,2-2-128 15,1-8 0-15,2-2 0 0,-3-9 0 16,6-1-448-16,3-3-160 0,6-2-32 0,6-1-16 16,3-1-1776-16,8-1-368 0,1-2-64 0,5-2-12944 15</inkml:trace>
  <inkml:trace contextRef="#ctx0" brushRef="#br0" timeOffset="987.05">6800 8318 14735 0,'0'0'1312'0,"7"-10"-1056"0,-1 0-256 0,3 2 0 16,-3-1 784-16,3 0 112 0,-5 0 0 0,2 2 16 15,-1-1-208-15,-2 0-32 0,-2 0-16 0,0 1 0 16,-1 0 240-16,-1 1 32 0,-2-2 16 0,-1 2 0 16,-1 2 128-16,0 1 16 0,-3 0 16 0,1 5 0 0,-5 3-128 0,0 2-16 15,-2 3-16-15,-2 4 0 0,-4 2-272 0,0 6-48 16,-3 7-16-16,0 5 0 0,-2 6-16 15,-2 4 0-15,2 3 0 0,1 7 0 0,2 4-128 0,6 0-16 16,2 2-16-16,6-3 0 0,5 1-272 0,5-7-160 16,5-6 192-16,3-5-192 0,7-4 144 0,7-5-144 15,3-6 0-15,4-6 144 0,2-7 160 0,5-6 16 16,4-2 16-16,4-8 0 0,3-3 224 0,0-6 32 16,2-6 16-16,-5-3 0 0,-3-3-192 0,-3-5-32 15,-6-2-16-15,-2-3 0 0,-3 2 64 0,-3-4 16 16,-6-2 0-16,-2-3 0 0,-4-2 192 0,-5-3 32 15,-4-3 16-15,-5 1 0 0,-5-1-272 0,-1 7-48 0,-4 7-16 16,-5 5 0-16,-2 6-352 0,-5 5 0 16,-2 4 0-16,-4 5 128 15,-3 3-800-15,-2 4-160 0,-6 4-16 0,0 2-16 16,-4 0-2080-16,4 5-432 0,-13 2-80 0,17-1 0 0</inkml:trace>
  <inkml:trace contextRef="#ctx0" brushRef="#br0" timeOffset="3719.85">5206 8549 11055 0,'-6'-2'976'0,"0"2"-784"16,-1 2-192-16,1-2 0 0,-1-2 1600 0,7 2 256 0,-8 7 64 0,0-1 16 15,3 1-864-15,5-7-176 0,-2 9-48 0,2-9 0 16,0 0-176-16,5 10-32 0,5-4-16 0,-1-1 0 15,3-3-32-15,3-1 0 0,4-2 0 0,1 0 0 16,1-2-272-16,0 0-48 0,0-1-16 0,1-1 0 16,0 2-256-16,-3 1 128 0,-3 0-128 0,-5 1 0 31,0 1-384-31,-11 0-176 0,0 0-32 0,0 0-10608 0</inkml:trace>
  <inkml:trace contextRef="#ctx0" brushRef="#br0" timeOffset="3912.65">4886 8866 18431 0,'-13'10'816'0,"8"-5"160"0,5-5-784 16,0 0-192-16,0 0 0 0,8 9 0 0,4 0 1328 0,4-3 208 16,3-2 64-16,8-2 0 0,4 0-432 0,4-1-80 15,7 1 0-15,1-2-16 0,3-3-464 0,1-1-96 16,0-3 0-16,-1 1-16 0,-1-1-192 0,-2 2-48 16,-2-1 0-16,-4 3 0 15,-3 2-1232-15,-4 1-256 0,-3 1-48 0,-1 0-16 0</inkml:trace>
  <inkml:trace contextRef="#ctx0" brushRef="#br0" timeOffset="4430.38">9268 8423 16575 0,'0'0'1472'0,"1"-8"-1168"15,-1 3-304-15,0-4 0 0,0 9 1536 0,0 0 256 0,1-9 64 0,-1 9 0 16,0 0-608-16,0 0-112 16,0 14-32-16,-1 3 0 0,-1 0-576 0,-3 5-112 0,1 5-32 0,-1 2 0 15,-5 6-32-15,2-1-16 16,-2-1 0-16,1 1 0 0,0 0-144 0,2 0-48 15,-1-1 0-15,1-2 0 0,1-3-144 0,1-1-224 0,2-5 48 0,1-6 16 32,2-1-2080-32,1-7-432 0,-1-8-80 0</inkml:trace>
  <inkml:trace contextRef="#ctx0" brushRef="#br0" timeOffset="4614.89">9115 8250 29135 0,'-9'-11'1280'0,"6"2"288"16,1 0-1248-16,1 1-320 0,1-1 0 0,0 9 0 0,0 0 944 0,0 0 128 16,3-8 16-16,-3 8 16 0,0 0-704 0,10-1-144 15,-10 1-16-15,8 0-16 16,-8 0-1472-16,0 0-288 0,8 3-64 0,-8-3-7488 16,9 7-1472-16</inkml:trace>
  <inkml:trace contextRef="#ctx0" brushRef="#br0" timeOffset="4932.47">10057 8236 19343 0,'0'0'1728'0,"0"0"-1392"0,0 0-336 0,0 0 0 16,0 0 1360-16,-10 5 208 0,-1 4 32 0,-5 2 16 15,-1 3-720-15,-5 4-160 0,-6 2-32 0,0 1 0 16,-2 1-96-16,-1 2-32 0,0 1 0 15,3 0 0-15,2 1 0 0,8-3 0 16,3 0 0-16,6 0 0 0,4-1-176 0,5 0-32 0,5 0-16 0,4-2 0 16,1-4-96-16,6-1-32 0,0-4 0 0,-3-4 0 15,2 1 16-15,1 0 0 0,0-2 0 0,-2 1 0 16,-2 1-32-16,0-1 0 0,-4 0 0 16,2 2 0-16,-6-3 224 0,-4-6 32 0,-2 8 16 0,-2-1 0 15,-9-2 32-15,-1 2 0 0,-3 0 0 0,-4 0 0 16,-2-1-320-16,-2-3-48 0,-1 0-16 0,-3 0 0 15,3 1-1024-15,2-2-192 0,-2 0-64 16,7-2-9872-16,-1-2-1984 0</inkml:trace>
  <inkml:trace contextRef="#ctx0" brushRef="#br0" timeOffset="5481.29">12180 8462 28559 0,'-19'-11'1264'0,"7"5"272"0,-1-2-1232 0,-3 3-304 16,1 0 0-16,-4 3 0 0,-3-2 384 0,-1 1 0 0,0 3 16 0,-2 5 0 15,-4 1-192-15,1 3-32 0,-2 2-16 0,2 2 0 16,2 2-160-16,-2 3 0 0,4 4 0 0,1 3 0 16,1 0 0-16,2 1 0 0,3 2 0 0,2-2 0 15,4-1 0-15,5-3 0 0,4-3 0 0,4-2 128 16,2-4-128-16,6-4 128 0,3-5-128 0,4-1 128 15,3 0 112-15,3-5 16 0,-1-1 0 0,3-5 0 16,-2-1 0-16,1-4 16 0,-3 0 0 0,0 2 0 0,-1-2 80 0,-5 2 16 16,-4 0 0-16,-1 0 0 0,-2 0-112 0,-4 1 0 15,0 0-16-15,-3 4 0 0,-1 6-96 16,0 0-16-16,0 0 0 0,0 0 0 0,-7 4-128 16,2 5 0-16,-1 0 0 0,3 1 0 0,2-1 0 0,0 2 0 15,1-2-128-15,2 0 128 0,3-1 0 0,4-3 0 16,1-1 0-16,3-2 0 0,4-2 0 0,1-2 0 15,3-2 0-15,0-2 0 0,1-2 0 0,-2-1 0 16,1-1 0-16,1-1 0 0,-2-1 0 0,0 0 0 16,-3 1 0-16,0 0 0 0,-3-1-368 0,-2 1 0 15,-1-1 0-15,-2 3 0 16,-3 0-240-16,-1 2-48 0,-3-1-16 0,-2 8-8976 16,0 0-1792-16</inkml:trace>
  <inkml:trace contextRef="#ctx0" brushRef="#br0" timeOffset="5795.96">12811 7740 3679 0,'-2'-18'160'0,"0"11"32"0,1 3-192 0,1 4 0 0,0 0 0 0,0 0 0 0,0 0 5104 0,0 0 976 16,-5 11 192-16,0 2 32 0,-1 7-4576 0,-3 3-896 15,0 4-192-15,-2 3-48 0,-2 6 0 0,-1 4 0 16,-1 8 0-16,-2 3 0 0,-5 3-128 0,-1 3-16 16,-1 2-16-16,-9 23 0 0,3-5-240 0,6-6-64 15,0-8 0-15,7-4 0 0,3-10-128 0,4-7 0 16,4-7 144-16,2-5-144 15,3-6-384-15,3-4-160 0,3-3-32 0,4-6 0 16,-1-5-1952-16,4-7-400 0</inkml:trace>
  <inkml:trace contextRef="#ctx0" brushRef="#br0" timeOffset="6078.96">12857 8386 23039 0,'0'0'2048'15,"0"0"-1648"-15,0 6-400 0,0 4 0 0,0 1 704 0,0 2 48 16,0 2 16-16,-2 3 0 0,-3 1-112 0,0 2-16 16,2 1 0-16,-3 0 0 0,2 3-208 0,0-3-48 0,0-1-16 0,1-4 0 15,2-2-128-15,1-3-32 0,2-1 0 0,3-2 0 16,1-4 176-16,3-3 16 0,1-3 16 0,2-2 0 16,2-3 352-16,2-5 64 0,0-3 0 0,3-2 16 15,1-3-192-15,-3-2-32 0,2-1-16 0,-1-3 0 16,-2-2-96-16,-1-3-32 0,0 0 0 0,-2 0 0 15,-1 3-160-15,1 0-16 0,-3 3-16 0,0 2 0 16,-2 2-288-16,-2 5 0 0,0 2 128 0,-2 4-128 0,1-1 0 16,-3 4-256-16,0 1 64 0,-2 5 0 15,0 0-2928-15,0 0-576 0</inkml:trace>
  <inkml:trace contextRef="#ctx0" brushRef="#br0" timeOffset="6465.74">13410 8383 18591 0,'0'0'832'0,"0"0"160"0,0 0-800 0,2 8-192 15,-2-8 0-15,4 8 0 0,2-1 1200 0,1 0 192 16,4-2 32-16,1-2 16 0,2-5-416 0,1 0-96 15,3-1-16-15,1-1 0 0,2-2-224 0,1-2-48 0,0 0-16 0,-2-3 0 16,-1 3-64-16,-2-3-16 16,-2-2 0-16,-2-2 0 0,-3 3-32 0,-2 0-16 15,-2 0 0-15,-5 0 0 0,-1 0 0 0,-3 2 0 16,-4 2 0-16,-3 3 0 0,-2 3-32 0,-4 2 0 16,-5 2 0-16,-2 5 0 0,-4 2-272 0,-2 4-48 0,-2 4-16 15,-1 2 0-15,0-1 0 0,2 7-128 0,2 0 192 0,3 1-64 16,0 2 0-16,7 0 0 0,4 2 0 0,7 0 0 15,3-2 0-15,8-1 0 0,3-4 0 0,7-2 0 16,3-3 64-16,9 1 0 0,2-3 0 0,7-2 0 16,4-5-192-16,5-2-192 0,2 0 32 0,7-2-11312 15,3-2-2272-15</inkml:trace>
  <inkml:trace contextRef="#ctx0" brushRef="#br0" timeOffset="7372.47">16106 8286 21183 0,'-16'-16'1888'0,"6"7"-1504"0,-1 2-384 0,1-1 0 31,-4 1-320-31,2-1-144 0,-2 2-32 0,-1 0 0 0,1 3 1360 0,-2 1 272 0,-1-2 48 0,0 6 16 16,-2 1-304-16,-2 3-64 0,1 4-16 0,0 2 0 16,-1 4-192-16,2 3-48 0,0 1 0 0,2 2 0 15,1 0-96-15,3 2-32 0,2-1 0 0,4-1 0 16,5-1-192-16,3-3-32 0,3-1-16 0,6-1 0 16,6 1-80-16,-1 1-128 0,4 2 176 0,2-2-176 15,1-3 176-15,0 1-176 0,-1-2 160 0,0 0-160 16,-4 1 208-16,-1-2-48 0,-4-1-16 0,-5 0 0 0,0 0 240 0,-6 1 32 15,-5 2 16-15,-3 0 0 0,-4-1 32 0,-4 1 16 16,-5-1 0-16,-2-2 0 0,-7 0-96 0,0-1-32 16,-3-1 0-16,-1 0 0 0,-5-2-128 0,1-4-32 15,-1-1 0-15,4-3 0 0,4 0-192 0,5-2-208 16,2-2 32-16,10-2 16 16,5-3-2432-16,7-1-480 0,2-2-112 0</inkml:trace>
  <inkml:trace contextRef="#ctx0" brushRef="#br0" timeOffset="8046.8">16385 8402 4607 0,'0'0'192'0,"0"0"64"0,0 0-256 0,-8 10 0 0,2 1 0 0,-2 1 0 16,-2 1 4288-16,-2 4 832 0,-2 0 144 0,-1 3 48 16,0 1-3728-16,1 2-752 0,1 0-128 0,2 0-48 15,-2-1 0-15,6-3 0 0,2-3 0 0,4 0 0 16,2-3-80-16,5-2-32 0,3-2 0 0,3-3 0 15,3-1-192-15,2-3-32 0,5-2-16 0,1-3 0 16,-1-4-96-16,1-1-16 0,-2 0 0 0,0-2 0 16,-2-2-64-16,-1-2 0 0,-3 0-128 0,-1-1 192 15,-6-1-192-15,1 0 176 0,-3-3-176 0,-2 0 160 16,-1 0 32-16,-3 1 0 0,-2 0 0 0,1 3 0 0,1 0-192 16,0 4 0-16,0 3 0 0,5-2 0 0,-1-1 0 15,6-1-176-15,-2-1 48 0,4 1 0 0,3-1 128 0,4-1 0 16,5-5 0-16,0-3 0 15,1-3 0-15,4 0 0 0,2-4 0 0,1 1 0 0,-1-4 0 0,2-1 0 16,1-1 0-16,-7 7 128 0,4-4-128 0,1-3 0 16,1-3 128-16,10-16-128 0,-7 3 0 0,-6 3 128 15,-5 2-128-15,-8 5 0 0,-4 4 0 0,-4 7 0 16,-1 6 0-16,-4 6-128 0,-2 6 128 0,-3 4-160 16,1 7 160-16,-9 7-160 0,-2 6 160 0,-4 5-192 15,-6 7 192-15,-1 4-192 0,-4 3 192 0,-2 5-128 16,-2 6 128-16,-3 3-128 0,-1 4 128 0,0 5 0 15,0 4 0-15,1 2 0 0,1 0 0 0,2 0 0 16,4-4 0-16,6-3 0 0,5-6 0 0,5-6 0 0,4-5 0 0,6-5 128 16,2-4 32-16,6-6 16 15,3-6 0-15,4-5 0 0,2-5 96 0,3-3 32 16,2-5 0-16,2-3 0 0,0-3-96 0,4-4-16 16,-2-4 0-16,3 0 0 0,-1-2-48 0,1 2-16 15,-2-2 0-15,0 5 0 0,-4 1-128 0,-3 3 0 0,-3 2 0 16,-2 5 0-16,-6 1 0 0,-1 5 0 0,-2 4 0 0,-3 3 0 15,-3 3 0-15,-2 3 0 16,0 0 0-16,-6 4 0 0,0-3 0 0,-4 2 0 0,0 1 0 0,0-4 0 16,1 2 0-16,0-3 0 0,2-1 176 0,1-3-176 15,2-1 368-15,1-1-32 0,3 0 0 0,1-3 0 16,1-7-80-16,4 10-32 0,3-1 0 0,3 0 0 16,2-1-224-16,1 1 144 0,2 2-144 0,-2 0 128 0,-2 2-128 0,0-1 0 15,-1 0 0-15,0 0-11328 16,-2 0-2160-16</inkml:trace>
  <inkml:trace contextRef="#ctx0" brushRef="#br0" timeOffset="8407.6">18459 7787 28383 0,'-10'-8'1264'0,"10"8"256"0,0 0-1216 0,-9 5-304 0,-2 1 0 0,0 9 0 16,-2 10 0-16,-3 5 0 0,0 5 0 0,-3 4 0 15,-1 3 288-15,-3 4 0 0,1 3 0 0,0 0 0 16,-1 1-32-16,0 1 0 0,0 2 0 0,0 0 0 16,-1 1-48-16,4 0-16 0,1-1 0 0,4-5 0 15,0-4-624-15,5-9-128 0,3-6-16 16,1-6-16-16,2-5-1136 0,1-7-208 0,-1-6-48 0</inkml:trace>
  <inkml:trace contextRef="#ctx0" brushRef="#br0" timeOffset="8716.94">17968 8381 19343 0,'0'0'848'0,"9"-7"192"0,-2 1-832 0,3-1-208 16,0 4 0-16,1 1 0 0,-1 1 864 0,3-1 128 16,1 2 32-16,3-2 0 0,1-3-208 0,2 1-48 15,4-2 0-15,0 0 0 0,3 2-112 0,3 0-16 16,0-1-16-16,0 1 0 0,1-1 64 0,-4 4 16 15,-4 2 0-15,-3 4 0 0,-5 1-320 0,-4 5-64 0,-4 3-16 16,-3 3 0-16,-3 5 16 0,-1 5 16 16,-4-1 0-16,-2 3 0 0,0-1-96 0,-3 1-32 15,2 0 0-15,1-2 0 0,1-4 16 0,5-2 0 16,4-5 0-16,4-1 0 0,3-4 160 0,8-3 16 16,2-4 16-16,4-3 0 0,0-3-32 0,2-5 0 0,2-3 0 15,0-3 0-15,-2-4-128 0,-1-2-16 0,-2-1-16 16,-4-3 0-16,-3-4-64 0,-6 1-16 0,-5 0 0 15,-4-1 0-15,-4-1 32 0,-4 0 0 0,-4 1 0 16,-3 2 0-16,-3 3-176 0,-3 6-256 0,-1 2 64 0,-5 4 16 16,3 4-2096-1,-2 6-416-15,2 3-96 0,1 0-16 0</inkml:trace>
  <inkml:trace contextRef="#ctx0" brushRef="#br0" timeOffset="9042.37">19941 7539 31327 0,'0'0'1392'0,"0"0"272"0,-7 5-1328 0,1 5-336 16,1 5 0-16,-2 8 0 0,2 8 0 0,-6 5-256 16,-1 5 32-16,-2 4 16 0,0 7 208 0,-4 2 192 0,-4 6-48 0,-2 5 0 15,-1 0 48-15,-5 2 16 16,-5 0 0-16,1 4 0 0,0 1-208 0,2 1 176 16,1-1-176-16,1-3 160 0,1-9-160 0,2-4 0 15,5-3-160-15,5-9 160 16,2-10-1008-16,3-4-96 0,5-8-32 0,0-12-7616 0,7-10-1520 15</inkml:trace>
  <inkml:trace contextRef="#ctx0" brushRef="#br0" timeOffset="9471.26">19524 8352 16575 0,'0'0'736'0,"9"-4"160"0,2-2-720 0,4 2-176 0,1-4 0 0,4 0 0 15,3-3 1760-15,6-2 320 0,4-1 64 0,2 0 16 0,2-4-1008 0,-1-3-208 16,0-2-48-16,-2 0 0 0,-1-2-448 0,-1-2-112 15,0-3-16-15,2-3 0 0,-2-1 96 0,2-2 16 16,1-1 0-16,-9 7 0 0,3-6-48 16,1 1-16-16,-4-4 0 0,-1 6 0 15,-3 0-192-15,-2 7-48 0,-4 6 0 0,-3 7 0 0,-6 2-128 0,-1 8 192 16,-6 3-192-16,0 8 192 0,-2 8-192 0,-5 5 0 16,-2 5 0-16,-2 7 0 0,-6 6 0 0,-12 21 128 15,-6 1-128-15,-1 0 0 0,-2 2 128 0,-1 0-128 16,1-1 128-16,2-1-128 0,3-5 128 0,4-7-128 15,5-7 128-15,2-6-128 0,6-4 640 0,3-3 64 16,6-6 0-16,4-5 0 0,1-5-192 0,5-7-48 16,-3-6 0-16,12-1 0 0,0-6-240 0,3-4-48 15,3-4-16-15,2 1 0 0,0-4-160 0,-1 2 192 16,-1 1-192-16,1 2 192 0,-3 4-192 0,0 4 0 16,-1 5 0-16,-4 6 0 0,0 4-144 0,-2 5 144 15,-2 4-192-15,0 2 192 0,-4 2-128 0,-1 0 128 0,-2 0 0 0,-2 0 0 16,0-1 0-16,-3 0 0 0,-2-1 0 15,3-1 0-15,-3-2-160 0,3-3-32 0,0-4 0 0,4-11 0 32,0 0-2016-32,0 0-416 0,0 0-64 0</inkml:trace>
  <inkml:trace contextRef="#ctx0" brushRef="#br0" timeOffset="9627.81">20440 8337 35007 0,'0'0'3120'0,"-6"11"-2496"0,-1 0-496 0,2-1-128 0,-4 3 128 0,3 4 16 16,-4 2 0-16,1 3 0 0,-1-3 0 0,0 2 0 15,3 1 0-15,0-2 0 0,0 1-144 0,4-3 192 16,0-2-192-16,2-1 192 0,2-1-464 16,2-1-96-16,0-4-16 0,1-2 0 15,-4-7-2192-15,7 3-448 0</inkml:trace>
  <inkml:trace contextRef="#ctx0" brushRef="#br0" timeOffset="9792.68">20407 8018 13823 0,'-7'-19'608'0,"5"13"128"16,0-1-592-16,0 2-144 0,0-2 0 0,2 7 0 0,0 0 4960 0,0 0 960 15,0 0 192-15,-1 5 32 0,1-5-5184 0,-1 7-960 16,-2 1-336-16,2-1 0 15,1-7-2288-15,-1 8-464 0</inkml:trace>
  <inkml:trace contextRef="#ctx0" brushRef="#br0" timeOffset="10077.44">21016 8144 17503 0,'-16'-11'1552'0,"7"7"-1232"0,-2 2-320 0,-2 1 0 0,-2 1 3024 0,0 2 560 16,-3 3 96-16,1 3 32 0,-5 2-3008 0,0 3-576 16,0 4-128-16,0 1 0 0,2 1 128 0,2 2 64 15,3 0 16-15,2 3 0 0,4-1 128 0,6 3 32 16,3-2 0-16,4 2 0 0,4 1-48 0,-1-1 0 16,4 0 0-16,3 0 0 0,0-1-112 0,0-1-16 15,-3-1-16-15,1-1 0 0,-1-1 16 0,-3 0 0 16,-2-1 0-16,-6-1 0 0,-2-2 192 0,-4 0 64 15,-2-2 0-15,-5-1 0 0,-4 1-80 0,-1-1-16 16,-8-3 0-16,-3-3 0 0,-5-5-352 0,0-4 0 16,-4-1 0-16,5-5-11296 15,2-2-2256-15</inkml:trace>
  <inkml:trace contextRef="#ctx0" brushRef="#br0" timeOffset="10476.4">21593 7686 12895 0,'4'-8'1152'0,"-1"-2"-928"0,4 0-224 0,1 0 0 0,-1 0 2288 0,2 2 400 16,-1 0 96-16,-1 1 16 0,0 3-1520 0,0 1-320 16,-7 3-48-16,0 0-16 0,0 0 16 0,0 0 0 15,0 0 0-15,-4 10 0 0,0 3-288 0,-2 4-64 16,-1 5-16-16,-2 6 0 0,-2 3-128 0,-2 5-32 16,-3 9 0-16,-7 20 0 0,-2-2-64 0,2 2 0 15,-2-1-16-15,1 0 0 0,2-1-176 0,3-6-128 16,1-3 144-16,4-7-144 0,1-3 144 0,4-4-144 15,1-4 128-15,3-3-128 0,0-6 0 0,3-3 128 16,2-5-128-16,1-8 0 16,1 0-944-16,0-4-272 0,-2-7-48 0,0 0-12816 0</inkml:trace>
  <inkml:trace contextRef="#ctx0" brushRef="#br0" timeOffset="10874.53">22141 7677 27695 0,'5'-10'1216'0,"-5"10"272"0,0 0-1184 0,0 0-304 0,1 7 0 0,-2 1 0 16,-5 3 480-16,1 5 32 0,-3 5 16 0,-1 8 0 15,-1 2 112-15,-3 6 32 0,1 2 0 0,-1 7 0 16,-1 3 64-16,-2-1 16 0,1 5 0 0,-2 1 0 0,0 2-240 0,0-2-32 16,2-2-16-16,2-4 0 0,2-4-288 15,2-3-176-15,2-4 192 0,3-6-192 0,2-6 208 0,2-4-64 16,1-3-16-16,3-5 0 0,3-4 176 0,2-5 16 16,0-4 16-16,4-4 0 0,1-6 0 0,1-2 0 15,2-4 0-15,-1-1 0 0,0-3-192 0,-1-3-144 16,-1-3 192-16,1-3-192 0,-1-4 144 0,-2-1-144 15,1-2 0-15,2 2 144 0,-1 2-144 0,1 1 0 16,1 1 0-16,0 1 0 0,1 3-256 0,0 2-96 16,3 1-16-16,-2 2 0 15,0 4-1504-15,0 3-304 0,0 3-64 0,5-3-12768 0</inkml:trace>
  <inkml:trace contextRef="#ctx0" brushRef="#br0" timeOffset="11111.46">23028 7715 28559 0,'2'5'2544'0,"0"4"-2032"0,2 2-512 0,-3 4 0 15,-2 6 224-15,-4 4-48 0,-1 6-16 0,-4 3 0 16,-3 7 288-16,-3 1 64 0,-2 2 16 0,-6 4 0 15,-2 2 240-15,-3 1 32 0,2 5 16 0,1 0 0 16,-3-3-336-16,3 1-64 0,1 0-16 0,0-3 0 0,1-5-272 16,2-3-128-16,4-8 0 0,3-3 128 0,3-4-128 15,3-3-224-15,2-3 48 0,3-7 16 16,2-6-1376-16,0-3-288 0,2-6-48 0,0 0-11808 16</inkml:trace>
  <inkml:trace contextRef="#ctx0" brushRef="#br0" timeOffset="11495.42">22866 7762 27183 0,'7'-22'1200'0,"-2"11"256"0,2-3-1168 0,2 0-288 16,4-1 0-16,0-1 0 0,2 0 688 0,1 2 80 0,3 0 0 15,2 1 16-15,1 0-32 0,2 1-16 0,1 2 0 0,4 1 0 16,2 1-240-16,0 3-48 0,2 1-16 16,3 2 0-16,-1 2 112 0,1 4 32 0,-2 0 0 0,1 5 0 15,-3 3-176-15,-1 6-16 0,-1 4-16 0,-6 3 0 16,-1 2-176-16,-4 6-16 0,-5 5-16 0,-3 1 0 15,-6 4 16-15,-5-1 0 0,-4-1 0 0,-3-3 0 16,-6-2 112-16,-3-3 32 0,-5-3 0 0,-3-2 0 16,-4-5 400-16,-6-4 96 0,-3-1 16 0,-3-1 0 0,-2-2-400 0,-2 1-80 15,0-3-16-15,-1-3 0 0,0 0-160 0,-1-4-48 16,-1 1 0-16,2-5 0 16,1-2-1408-16,2-2-304 0,6-3-48 0,-6-3-16560 15</inkml:trace>
  <inkml:trace contextRef="#ctx0" brushRef="#br0" timeOffset="12520">3539 11755 13823 0,'-4'-10'1216'0,"4"10"-960"0,-1-9-256 0,1 9 0 0,-1-9 2176 0,1 9 400 16,0 0 80-16,0 0 16 0,0 0-1104 0,0 0-224 15,-2 13-32-15,1 6-16 0,0 4-608 0,0 6-128 16,-4 4-32-16,-1 8 0 0,0 6 48 0,-4 7 0 16,-1 6 0-16,1 5 0 0,-3 3 0 0,0 5 16 15,1 4 0-15,0 0 0 0,0-1-288 0,-1-6-64 16,2-4-16-16,2-7 0 0,4-7-224 0,-1-7 144 15,2-6-144-15,-1-6 128 0,0-6-128 0,3-3-144 16,-3-9 144-16,5-4-208 16,4-3-1344-16,-4-8-272 0,0 0-48 0,0 0-11728 0</inkml:trace>
  <inkml:trace contextRef="#ctx0" brushRef="#br0" timeOffset="12671">2878 12384 31615 0,'0'0'1408'0,"0"0"272"0,0 0-1344 0,0 0-336 0,11-3 0 0,6-3 0 15,5-2 768-15,5-1 96 0,5-4 16 16,6 0 0-16,9-3-96 0,7-1-16 0,7 1 0 0,5-1 0 16,6-1-240-16,-2-1-48 0,2 2-16 0,-2 0 0 0,0-1-256 15,2 3-48-15,-2 0-16 0,-5 4 0 16,-5 2-144-16,-8 4 0 0,-5 3 0 0,-7 4 0 15,-6 3-2784-15,-5 1-480 0</inkml:trace>
  <inkml:trace contextRef="#ctx0" brushRef="#br0" timeOffset="13475.92">7277 11918 13823 0,'5'-6'1216'16,"-5"6"-960"-16,7-8-256 0,-1 4 0 0,-6 4 1232 0,0 0 208 15,0 0 32-15,6 10 16 0,-4 0-336 0,-2 5-80 16,-1 4-16-16,-5 4 0 0,-3 3-288 0,-5 5-64 16,-3 1-16-16,-8 3 0 0,-5 0-48 0,-6 4-16 15,-6-1 0-15,-5 1 0 0,-5 2-32 0,-4-6 0 16,0-2 0-16,-1-1 0 0,-3-1 144 0,0-4 32 16,-3-4 0-16,-1-3 0 0,-1-5-320 0,5-5-48 15,6-4-16-15,5-5 0 0,5-4 96 0,6-3 16 16,3-2 0-16,3-3 0 0,4-2-144 0,1-2-32 15,3-2 0-15,3-1 0 0,2-2-112 0,5 0-16 16,3 0-16-16,5-1 0 0,2-1-176 0,7 2 0 16,2 4 0-16,7 1 0 0,3 0 0 0,5 3 0 15,4 1-192-15,2 5 192 0,4 1-208 0,3 4 80 16,2 3 128-16,2 4-208 0,4 3 208 0,6 3-192 16,2 3 192-16,3 3-192 0,1-3 0 0,-5 2 0 0,-2 0 0 15,-4 3 0-15,-2 0 0 0,-2 0 0 0,-2-3 0 0,3 1 0 16,3-2 192-16,2-1 0 0,2-4 0 15,0-4-144-15,-1-2 144 0,1-4 0 0,1-2 0 16,-1-5 0-16,0-3 0 0,2-2 0 0,3-2 128 0,1-3-128 16,-2-5 128-16,-2 1-128 0,-3-2 160 0,-6-1-160 15,-1-1 128-15,-5-1-128 0,-1 1 0 0,-4-1 0 16,-2 0 240-16,-4-4-48 0,-5 2-16 0,-5-3 0 16,-7-2 352-16,-6 0 80 0,-6-2 16 0,-5 1 0 0,-10 0 80 0,-3 3 0 15,-8 5 16-15,-4 5 0 0,-2 7-272 0,-6 5-48 16,-6 5-16-16,-2 5 0 0,-4 3-128 0,0 4-48 15,-3 6 0-15,1 1 0 0,1 3-208 0,0 1 128 16,2 0-128-16,5-2 0 0,7-2 0 0,6-1-208 16,10-1 16-16,10 0 0 15,6-5-2544-15,9 1-496 0,3-10-96 0,14 8-32 0</inkml:trace>
  <inkml:trace contextRef="#ctx0" brushRef="#br0" timeOffset="14433.17">11201 11447 22111 0,'-9'-16'1968'0,"5"8"-1584"15,-2-1-384-15,2 4 0 0,4 5 1296 0,-7 5 176 16,-1 2 48-16,3 9 0 0,-3 3-832 0,-1 7-176 0,-2 9-16 0,1 3-16 15,-1 1-64-15,-2 6-16 0,-3 6 0 0,-3 2 0 16,-5 2-16-16,-1 0-16 0,-2 1 0 0,0 1 0 0,-2 1-64 16,0-3-16-16,1-3 0 0,1-7 0 0,1-5-48 15,6-5-16-15,0-4 0 0,7-7 0 0,2-9 320 16,4-5 64-16,1-5 16 0,6-5 0 0,0 0 256 16,4-18 48-16,4-6 16 0,5-5 0 15,3-4-480-15,2-3-80 0,6-5-32 0,1 2 0 0,1-3-352 16,2 0 0-16,3-1 0 0,4 0 0 0,0-2 0 0,3 4 0 15,2 3-128-15,1 3 128 0,-4 3 0 0,-1 5-160 16,0 5 160-16,-4 9 0 0,-3 8-192 0,-6 5 64 16,-1 5 128-16,-4 5-208 0,-4 8-64 0,-5 3-16 15,-1 4 0-15,-7 1 0 0,-2 4 112 0,-7 3 32 16,-1 0 0-16,-5 2 0 0,-1-1 144 0,-1-2 0 16,0-2 0-16,0-5 0 0,1-6 0 0,3-4 0 15,2-3 0-15,2-5 0 0,8-7 288 0,0 0 32 16,-3-9 16-16,1-3 0 0,6-4 160 0,0-4 16 15,6-3 16-15,2-3 0 0,5 0-336 0,2-2-64 16,2-2 0-16,3-2-128 0,0 4 0 0,5 3 0 16,1 2 0-16,3 2-144 0,0 1 144 0,1 7 0 15,1 3-144-15,-5 7 144 0,-3 4-128 0,-3 8 128 16,-2 5-160-16,-2 4 160 0,-6 2 0 0,-4 5-144 16,-1 2 144-16,-4 4 0 0,-4 4 0 0,-3 3 0 15,-2 1 0-15,-3 3 0 0,-3 2-288 0,-3-3 32 0,1-2 0 16,1-5 0-1,1-7-608-15,2-4-112 0,2-3-32 0,2-7-10304 0,2-4-2064 0</inkml:trace>
  <inkml:trace contextRef="#ctx0" brushRef="#br0" timeOffset="14842.34">12901 11612 30399 0,'-7'-15'1344'0,"2"8"288"0,3-2-1312 0,-3 1-320 16,-1 4 0-16,-2 3 0 0,-2 4 1056 0,-1 7 144 15,-2 1 16-15,-3 9 16 0,-5 3-848 0,-3 5-192 16,-1 4-16-16,-3 4-16 0,0 1-32 0,1 3-128 15,2 1 192-15,0 1-64 0,6 2 0 0,3-5 0 16,4-3 0-16,8-4 0 0,3-5-128 0,4-2 0 16,6-3 144-16,3-7-144 0,3-5 128 0,4-5-128 15,3-4 160-15,2-5-160 0,1-5 336 0,1-5-16 16,1-6-16-16,3-3 0 0,0-2 176 0,-1-2 32 16,1-1 16-16,-3-3 0 0,-1-1-96 0,-5-2-32 15,-3 2 0-15,-4-1 0 0,-7 0-32 0,-2 0-16 16,-4 0 0-16,-3 6 0 0,-7 3-176 0,-2 4-48 15,-4 3 0-15,-2 4 0 0,-5 3-128 0,-3 3 0 0,-5 3 0 0,-1 2-176 16,-1 2-1616-16,2 3-320 0,4 3-64 16,0 0-14592-16</inkml:trace>
  <inkml:trace contextRef="#ctx0" brushRef="#br0" timeOffset="15272.44">13499 11529 3679 0,'0'0'320'0,"-6"15"-320"0,1 3 0 0,-1 3 0 0,0 0 5424 0,-3 3 1008 15,2 4 208-15,-4 1 32 0,-2 3-4784 0,-1 0-960 16,-1 1-192-16,0 0-32 0,-3 2-80 0,0-2-16 16,-1 2 0-16,-2-6 0 0,3-1-128 0,2-2-32 15,1-4 0-15,1-3 0 0,4-4 80 0,1-3 16 16,2-3 0-16,7-9 0 0,0 0 128 0,0 0 32 15,0 0 0-15,0-9 0 0,1-2-224 0,1-1-32 16,3-4-16-16,-1-2 0 0,0-2-432 0,0 2 128 16,-1 0-128-16,1-1 0 0,2 0 0 0,-2-1 128 15,3 1-128-15,1 3 0 0,2-2 128 0,-1 3-128 16,6-1 0-16,-4 5 128 0,1-3-128 0,2 0 0 16,3-2 144-16,-1 0-144 0,1-1 0 0,1 0 0 0,2 1 0 0,1 0 0 15,-2-2 0-15,1 2 0 0,-2 0 0 0,3 1 0 16,-1 0 0-16,1 1 0 15,0 1 0-15,-3 1 0 0,3 4 0 0,1 0 0 0,-3 2 0 0,1 1 0 16,0 3-144-16,1 2 144 0,-4 2-160 0,0 2 160 16,-1 0-256-16,-2 2 32 0,0 0 16 0,-1 3 0 15,-2 2 48-15,1 1 16 0,-3 1 0 16,-2 3 0-16,1-1-128 0,-3 1-32 0,-1 0 0 16,0 3 0-1,-3 1-976-15,-1-1-208 0,0 1-48 0,-3 8-13744 0</inkml:trace>
  <inkml:trace contextRef="#ctx0" brushRef="#br0" timeOffset="15707.98">14440 11715 19343 0,'0'0'1728'0,"0"0"-1392"15,0 0-336-15,7 6 0 0,1-2 2048 0,3 0 320 0,0 0 80 0,3-3 16 16,2 1-1248-16,4-2-240 15,1-2-48-15,5-3-16 0,1-1-272 0,4-3-48 16,4-2-16-16,-1-2 0 0,2-1-144 0,-2-1-48 16,-4 0 0-16,-4-2 0 0,-1 1-128 0,-7-1-48 15,-1 0 0-15,-5 0 0 0,-3 1 80 0,-4 0 16 0,-5 0 0 0,-4-1 0 16,-4 1 160-16,-3 3 48 16,-5 3 0-16,-5 3 0 0,-6 4-160 0,-3 4-32 0,-6 4 0 0,-2 5 0 15,-1 4-96-15,2 3-32 0,1 5 0 0,-12 14 0 0,9 2-192 16,7 0 176-16,8 2-176 0,6 0 160 0,5-3 0 0,8 1 0 15,8 1 0-15,4-3 0 0,8-4-160 0,7-1 160 16,7-4-160-16,8 1 160 0,2-3-160 0,10-3-192 16,7-1 32-16,3-8 16 15,-1-4-1904-15,-3-4-384 0,0-4-80 0</inkml:trace>
  <inkml:trace contextRef="#ctx0" brushRef="#br0" timeOffset="16502.31">9479 11362 23903 0,'0'0'1056'0,"-9"-2"224"0,1 0-1024 0,8 2-256 0,0 0 0 0,0 0 0 0,-8 6 848 0,2 3 128 16,3 4 32-16,1 6 0 15,0 3-208-15,-1 5-32 0,2 1-16 0,0 3 0 16,-1 2-240-16,1 2-32 0,0-2-16 0,0 1 0 0,1 0-96 16,-1-3-32-16,0-4 0 0,-1-3 0 0,2-6-80 0,-1-6-32 15,0-3 0-15,1-9 0 0,0 0 368 0,0 0 80 16,5-8 16-16,2-5 0 0,0-8-80 0,3-4-16 15,-1-5 0-15,2 1 0 0,0-4-304 0,0-1-64 16,1-2-16-16,1 1 0 0,-1 2-208 0,1-2 0 16,-4-4 128-16,2 3-128 0,0 1 0 0,1 3 0 15,1 6 0-15,-1 0 0 0,2 3 0 0,-2 8 0 16,1 7 0-16,-3 5 0 0,-10 3 0 0,10 10-192 16,-3 2 192-16,0 7-160 0,-1 4 16 0,-3 3 0 15,-2-2 0-15,1 5 0 0,-2 2 144 0,-2-2 0 16,-1-1 0-16,-1-4-128 0,0-5 128 0,3-2 0 0,-5-5 0 15,3-3 0-15,3-9 176 0,0 0 16 0,0 0 0 0,0 0 0 16,3-7 128-16,4-9 16 0,0 0 16 0,2-5 0 16,4-5-208-16,-1 0-144 15,2-1 192-15,1-2-192 0,1-2 0 0,-1 3 0 16,2 0 0-16,2 3 0 0,0 1 0 0,0 4 0 16,-2 3 0-16,1 6 0 0,0 4 0 0,-1 5 0 0,-1 5-160 0,-4 7 160 15,1 5-192-15,-2 1 16 0,0 4 16 0,-4 2 0 16,-2 4-32-16,-1 1 0 0,-1 1 0 0,-2 1 0 15,-3 1-144-15,-1 0-48 0,-2-6 0 0,2-3 0 32,-1-4-496-32,2-5-96 0,2-12-32 0,0 0 0 0,0 0-944 0,0 0-192 0,6-9-32 0,2-7-16 15</inkml:trace>
  <inkml:trace contextRef="#ctx0" brushRef="#br0" timeOffset="16817.66">10531 10855 26719 0,'-3'-9'2368'0,"-4"-4"-1888"15,-1 1-480-15,2 2 0 0,-1 0 704 0,0 3 64 16,2 2 0-16,-4 3 0 0,0 5 128 0,-1 3 48 16,-1 1 0-16,-2 6 0 0,-1 5-512 0,-3 4-112 15,-2 3 0-15,0 5-16 0,1 3-16 0,0 1 0 16,2-1 0-16,4-1 0 0,1-1-32 0,6-4 0 0,1-2 0 0,5-6 0 15,4-3-128-15,1-4-128 16,3-4 144-16,2-5-144 0,0-4 176 0,1-5-176 16,3-3 192-16,0-4-192 0,0-3 288 0,2-3-48 0,-1 0-16 0,0-2 0 15,0 1-80-15,-2 1-16 0,-1-1 0 16,-4 0 0-16,-2 0 48 0,0 3 0 0,-2 0 0 0,0 6 0 16,0 3-48-16,-5 8 0 0,0 0 0 0,0 0 0 15,0 0-128-15,10 6 0 0,-1 4 0 0,-1 3 0 16,-2 2 0-16,1 1 0 0,-2 3 0 0,1-1-176 15,-1 0 176-15,3 0 0 0,1-2-144 0,-1-2 144 16,-2 3-464-16,1-4-32 16,-1-2 0-16,2-6 0 0,-8-5-1872 0,9 2-368 0,-9-2-80 0</inkml:trace>
  <inkml:trace contextRef="#ctx0" brushRef="#br0" timeOffset="17159.53">10803 10614 12895 0,'0'0'1152'0,"0"0"-928"16,0 0-224-16,-3 12 0 0,2 1 3008 0,1 3 544 16,0 2 112-16,-3 2 32 0,1 0-2432 0,-2 4-496 15,1 0-80-15,0 1-32 0,-4 0 48 0,3 0 0 16,-2-1 0-16,0 1 0 0,0-6 160 0,3 0 32 16,-3-5 16-16,2 0 0 0,0-2-384 0,3-5-80 15,1-7 0-15,0 0-16 0,0 0-128 0,0 0-32 16,5-9 0-16,2-2 0 0,-1-4 32 0,2-2 0 15,0-3 0-15,-2-2 0 0,1 0-176 0,-1-2-128 16,2-3 144-16,-3-1-144 0,-1 1 128 0,4 1-128 16,-2 1 0-16,3 1 0 0,2 4 0 0,0 4 0 0,0 1 0 15,1 5 0-15,-1 4 0 0,1 2 0 0,0 4 0 16,2 4 0-16,-5 6 0 0,2 5 0 0,-1 2-160 0,0 3 160 16,-1 1-144-16,-2 1 144 0,-2 1-160 0,-3 2 160 31,1 2-512-31,-3 0 0 0,-2 0 0 0,2-4 0 0,0-5-1760 0,2-3-352 15,-1-5-80-15,-1-10-6320 0,0 0-1248 0</inkml:trace>
  <inkml:trace contextRef="#ctx0" brushRef="#br0" timeOffset="17386.54">11222 10376 24879 0,'0'0'2208'0,"0"0"-1760"15,0 0-448-15,0 0 0 0,0 0 1312 0,3 10 176 16,0 2 48-16,2 2 0 0,-1 1-448 0,3 3-96 16,0 1-16-16,4 3 0 0,-2 0-304 0,3 2-64 15,1-1-16-15,1-1 0 0,-2 0-336 0,2-1-64 16,-2-3 0-16,-2-3-16 0,0-2-176 0,1 0 0 16,0-1 0-16,1 0 128 15,-2 0-1248-15,0-2-256 0,0-1-48 0,-5-2-8624 16,0-2-1712-16</inkml:trace>
  <inkml:trace contextRef="#ctx0" brushRef="#br0" timeOffset="17614.82">11564 10207 28559 0,'0'0'2544'0,"-5"7"-2032"0,2 3-512 0,-4 3 0 16,2 3 1152-16,-3 5 128 0,-2 7 16 0,-3 5 16 15,0 6-96-15,0 4 0 0,-2 6-16 0,1 2 0 16,-2 5-176-16,-6 27-48 0,3-4 0 0,-1-3 0 16,3-2-336-16,1-2-80 0,2 1-16 0,0-4 0 15,-1-2-1088-15,3-2-224 16,-1-2-32-16,2-3-17536 0</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55:22.38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00B0F0"/>
    </inkml:brush>
  </inkml:definitions>
  <inkml:trace contextRef="#ctx0" brushRef="#br0">15823 8756 7359 0,'0'0'656'16,"0"0"-528"-16,0 0-128 0,0 0 0 0,0 0 1728 0,0 0 304 15,0 0 64-15,0 0 16 0,-1-7-832 0,1 7-144 16,0 0-48-16,0-7 0 0,0 7-112 0,0 0-16 0,0-8-16 0,0 8 0 15,0 0-176-15,-1-9-16 16,1 9-16-16,0 0 0 0,0 0-112 0,0 0-32 0,0 0 0 0,0 0 0 16,0 0-208-16,0 0-64 0,0 0 0 0,0 0 0 15,0 0-96-15,0 0-32 0,0 9 0 0,-1 1 0 16,1 2 128-16,-3 2 32 0,1 2 0 0,1 0 0 16,-1 2 16-16,2 3 0 0,0 2 0 0,0 2 0 15,-1-1-96-15,1 5-16 16,0 2 0-16,0 1 0 0,-1 1-96 0,-1-1-32 15,2-2 0-15,-2 3 0 0,0 5-128 0,0-4 128 16,0-3-128-16,1 1 128 0,0-1 0 0,0-1 0 16,1-2 0-16,-2-1 0 0,2-3 176 0,0 1 16 0,-1-3 16 0,-1 0 0 15,1-5 16-15,0 1 0 0,0-2 0 0,0-4 0 16,0 1-128-16,0 1-32 0,-1-4 0 0,1 0 0 16,0-2-32-16,1 0-16 0,-1-1 0 0,1-7 0 15,0 0-16-15,0 0 0 0,0 0 0 0,0 0 0 16,0 0 112-16,0 0 16 0,0 0 0 0,0 0 0 15,0 0-32-15,-2-8 0 0,-1-1 0 0,2-1 0 0,-1 4-80 16,2-4-16-16,0-1 0 0,2 0 0 0,-1-2-128 16,2-2 0-16,-2 0 144 0,0-1-144 0,1 1 0 0,-1-4 0 15,1-2 0-15,-1-1 128 0,0-1-128 0,-1-2 0 16,0-2 0-16,0-2 0 0,1-2 0 0,0 1 128 16,0 1-128-16,2-1 0 0,0-1 0 0,-1 3 0 15,1 0 0-15,0 2 0 0,0-1 0 0,1 1 0 16,-3 1 0-16,1 2 0 0,-1 1 0 0,2 1 144 15,-2 1-144-15,1 2 0 0,0 2 0 0,1 0 0 16,-3 2 0-16,3 2-144 0,-1 1 144 0,0 2 0 16,-2 9 0-16,2-10 0 0,0 3 0 0,-2 7 0 15,1-8 0-15,-1 8-128 0,0 0 128 0,0 0 0 16,0 0 0-16,0 0 0 0,0 0 0 0,-2 8 0 16,0 0 0-16,0 2 0 0,0 2-144 0,1 4 144 0,-1 1-160 0,1 3 160 15,0 2 0-15,-1 6 0 16,1 4 0-16,-1 1 0 0,-2 0 0 0,1 1 0 0,1-1 0 0,-2 1 0 15,-1 0 0-15,2 0 0 0,0 0 0 0,0-4 0 16,-1-2 0-16,1 1 0 0,-1-2 0 0,2-1 0 16,0-3 0-16,-1 0 0 0,-1-5 0 0,2-2 160 15,1-2-160-15,0 0 192 0,0-2-192 0,0-1 192 16,1-1-192-16,0-10 0 0,0 0 144 0,0 0-144 16,0 0 128-16,0 0-128 0,0 0 160 0,0 0-160 15,0 0 192-15,0 0-64 0,0 0-128 0,3-6 192 0,-3 6-192 16,0 0 0-16,1-9-192 0,-1 9 192 15,-1-5-2400-15,1 5-368 0</inkml:trace>
  <inkml:trace contextRef="#ctx0" brushRef="#br0" timeOffset="2394.41">15673 10232 15263 0,'0'0'672'0,"-8"0"144"0,0 0-656 0,-1 0-160 15,2 0 0-15,-1 0 0 0,1 0 1136 0,-2 1 192 0,3 4 32 16,-4-4 16-16,3-2-48 0,7 1-16 16,-9-1 0-16,9 1 0 0,-6-1-80 0,6 1-16 15,-8-3 0-15,8 3 0 0,0 0-272 0,0 0-64 16,0-6-16-16,0 6 0 0,9-9-336 0,2 4-64 0,1-1-16 0,2-1 0 15,3 0-256-15,1 0-48 0,3 1-16 0,-1 1 0 16,2 1-128-16,0 0 0 16,0-1 0-16,0 2 0 0,1 2 0 0,0 1 208 15,-1 0-48-15,-1 3-16 0,-2 2 0 0,-1 3 0 0,-4 0 0 0,-1 2 0 16,-4 2-144-16,-1-1 128 0,-6 2-128 0,-2 2 128 16,-1 1-128-16,-5 1 192 0,-2 2-192 0,-3 2 192 15,-2-2 32-15,-2-2 16 0,-2-1 0 0,0-1 0 0,-3-1-64 16,2 0-16-16,2-3 0 0,-1-2 0 0,2 0 16 15,1-1 0-15,0-1 0 0,5-1 0 0,1-1-176 16,8-5 0-16,0 0 0 0,0 0 0 0,0 0 128 16,0 0-128-16,0 0 128 0,9-3-128 0,3 2 128 15,1 0-128-15,2 0 128 0,1 1-128 0,-1 1 0 0,3 1 0 16,2 1 0-16,0 2 0 0,-2 1 0 0,0 1 0 16,-2 1 0-16,1 2 0 0,-2 0 0 0,-1 3 192 15,-2-1-64-15,-2 3 0 0,-2 0 80 0,-1-1 16 16,-2 0 0-16,-3 1 0 0,-1-1 64 0,-1 1 16 15,-1 1 0-15,-1-3 0 0,-3 0 48 0,-1 0 16 16,-2 2 0-16,0-2 0 0,-1-1 16 0,0 1 0 16,-3 1 0-16,1 0 0 0,-1-1-64 0,0-2-16 0,-4-1 0 15,0-1 0-15,-3-1-32 0,0 0 0 16,1 0 0-16,-3-1 0 0,-4 0 0 0,-2-1 0 0,-1-2 0 16,0-1 0-16,-2 2-112 0,0-3-32 15,-1-1 0-15,0 0 0 0,2-1-128 0,2 0 0 0,-1-2 0 0,4 0 128 16,2-1-128-16,2 2 0 0,1 0 0 15,3 1 0-15,5 0 0 0,5-2 0 0,6 2 0 0,-9-1 0 16,9 1 0-16,0 0 0 0,0 0 0 0,0 0 0 16,0 0-144-16,0 0 144 0,0 0-192 15,0 0 192-15,0 0-256 0,0 0 48 0,7 8 16 0,-1-3 0 16,-6-5 32-16,10 6 16 0,-2-3 0 0,-8-3 0 16,0 0 144-16,8 4 0 0,-8-4 0 0,0 0 0 15,7 5 0-15,-7-5 0 0,0 0 0 0,9 4 0 16,-9-4 0-16,0 0 0 0,5 5 0 0,2-1-128 0,-7-4 128 15,10 2 0-15,0-2 0 0,-2 0 0 0,3 0 0 16,2-1 0-16,1-1 0 0,2 0 0 0,2-2 0 0,2 1 0 16,2-1 0-16,-2 0 0 0,0 0 0 0,2 1 0 15,-3-2 0-15,0 1-128 0,0-1 128 16,-2 1 0-16,2 0 128 0,-4-1-128 0,-3 1 0 16,2 1 0-16,-1-1 0 0,-1 0-128 0,0-1 128 0,-3-2 0 15,1 2 0-15,1 0 0 0,-3-2 0 0,1 1 0 16,-1-2 0-16,0 1 0 0,-2 0 0 0,2-2 0 15,-3 1 0-15,2-2 0 0,-1 1 0 0,-1 1 0 16,-1-1 0-16,2 0 128 0,-1 1-128 0,0 1 0 16,0-1 0-16,0 1 0 0,-1 1 0 0,2 1 0 15,-6 5 0-15,3-10 0 0,1 1 0 0,0 1 0 0,-4 8 0 16,4-8 0-16,-4 8 0 0,2-9 0 16,-1 1 0-16,0 1 0 0,-1 7 0 0,0-9 0 15,-1 0 0-15,-1 2 0 0,1-1 0 0,1 8 0 16,-5-7 0-16,-1 1 0 0,2-1 0 0,-4 1 0 15,1-1 0-15,1 1 0 0,-2 2 0 0,0-1 0 16,1 0 0-16,-2 2-128 0,-1 1 128 0,-1-1 0 0,-2 0 128 16,1 0-128-16,1-2 0 0,-4 3-160 0,2 0 16 0,0 1 0 15,0-1 144-15,0 1-128 0,-1 1 128 0,3-1-128 16,-3-1 128-16,2 1 0 0,0 0 0 0,0 0-128 16,1 0 128-16,1 0 0 0,2 0 0 0,-1 0 0 15,3 1 0-15,6 0 0 0,-9-1 0 0,9 1 0 16,-7 0 0-16,7 0 0 0,-7-1 0 0,7 1-128 15,-7 2 128-15,7-2 0 0,0 0 0 0,0 0 0 0,0 0 0 0,0 0 0 16,0 0 0-16,0 0 0 0,0 0 0 0,0 0-128 16,9-5 128-16,0 2 0 0,-2-1 0 0,2 0 0 15,2 0 0-15,-3 2 0 0,2-3 0 0,1 1 0 16,1-2 0-16,-1 0-128 0,0-2 128 0,-1 2 0 16,2-4 0-16,0-1 0 0,1-1 0 0,-2-1 0 15,1 2 0-15,0 0 0 0,0 0 0 0,2 0 0 16,-4 0 0-16,-1 0 0 0,-2 2 0 0,-1-1 0 15,-2 0 0-15,0 1 128 0,-4 9-128 0,3-10 0 16,-3 2 0-16,-2 1 0 0,-1-1 0 0,0 2 0 16,3 6 0-16,-9-7 0 0,-1 0 0 0,-1 3 0 15,1 0 0-15,0 1 0 0,-5 0 0 0,1 0 0 16,-1 0 0-16,0 2 0 0,0 1 0 0,-2 0 0 0,1 0 0 16,-2 0 0-16,0 1 0 0,2 2 0 15,-1-1 0-15,0 1 0 0,-1-3 0 0,1 2 0 0,-1 0 0 0,1-2 0 16,2 0 0-16,0 3 0 0,-1-2 0 15,3 0 0-15,2 1 0 0,2 0 0 0,-1-1 0 0,5 0 0 16,5-1 0-16,0 0 0 0,-9 2 0 16,9-2 0-16,0 0 0 0,0 0 0 15,0 0 0-15,0 0 0 0,0 0 0 0,0 0 0 0,0 0 0 0,0 0 0 16,0 0 0-16,11-2 0 0,-3 1 0 0,2 0-128 16,2-1 128-16,-2 0 0 0,1 0 0 0,1-1 0 15,2 1 0-15,0 0 0 0,2 0 0 0,-1 0 0 16,1 1 0-16,0-1 0 0,1 1 0 0,1 0 0 0,1-1 0 15,0 2 0-15,-1 0 0 0,-1 3-128 0,-1 0 128 0,0 0 0 16,-2 0 0-16,-2 0 0 0,-1 0 0 0,0 1 0 16,1 2 0-16,-3-1 0 0,0 1 0 15,-1 0 0-15,-1 1 0 0,-2 0 0 0,-5-7 0 0,4 10 0 16,0 1 0-16,-2-1 0 0,-1-1 0 0,-1 2 0 16,0-11 0-16,0 9 0 0,0-9 0 0,-1 11 0 15,-5-2 0-15,1-2 0 0,-1 0 0 0,-3-2 0 16,0 0 0-16,1-1 0 0,0 3 0 0,-2 2 0 15,-2-2 0-15,0 2 0 0,-1 0 0 0,1 1 0 16,-2-4 0-16,0 2 0 0,1-1 0 0,1-1 0 16,1 1 0-16,0-2 0 0,1 0 0 0,2-1 0 15,0 0 0-15,8-4 0 0,-7 5 0 0,-2-2 0 16,9-3 0-16,0 0 128 0,-7 5-128 0,7-5 0 16,0 0 0-16,0 0 0 0,0 0 0 0,0 0 0 15,0 0 0-15,0 0 0 0,0 0 0 0,0 0 0 16,0 0 0-16,0 0 0 0,0 0 0 0,9 1 0 0,2-1 0 0,2 1-128 15,-2 0 128-15,4 0 0 0,0 0 0 16,0 0 0-16,1-1 0 0,-1 3 0 0,0-1 0 0,0 2-128 16,-2-2 128-16,1 2 0 15,2 0 0-15,-2 3 0 0,0-1 0 0,0 1 0 0,-1-1 0 16,-3 3 0-16,1 0 0 0,0 0 0 0,-2 0 0 16,-1 2 0-16,-1-1 0 0,0-1 0 0,-3 1 0 0,0 0 0 15,0 1 0-15,-1-1 0 0,-2-1 0 0,-1 0 0 16,0 0 0-16,-1-1 0 0,1-8 0 0,-6 12 0 15,1 1 0-15,1 0 0 0,-5 1 0 0,1-1 128 0,-3-1-128 16,0 0 128-16,-1 3-128 0,-2-3 128 0,-3-2-128 16,2 2 176-16,-2 1-176 0,0 1 192 0,-4 1-48 0,1-1 0 15,-3-2 0-15,1 0 0 16,-6 0-144-16,2-1 160 0,-2-1-160 0,1-1 160 0,-3-2-160 16,-1 0 0-16,3-1 0 0,-1-1 128 0,2-3-128 0,-1 2 0 15,2-1 0-15,2-1 0 0,2-1 0 0,1-1 0 16,1 3 0-16,2-2 0 0,1 0-256 0,0 0-64 15,1-1-32-15,0 1 0 16,2 1-1744-16,3 0-336 0,4-1-80 0,7-1-14752 0</inkml:trace>
  <inkml:trace contextRef="#ctx0" brushRef="#br0" timeOffset="7879.25">5967 9230 4607 0,'0'0'192'0,"0"0"64"0,-8-3-256 0,8 3 0 16,0 0 0-16,-9-2 0 0,1-4 1184 0,0 3 192 15,1 1 32-15,1-1 16 0,-1 0-400 0,2 1-64 16,-4 0-32-16,2 2 0 0,-3 0-128 0,3 1-32 0,-1 0 0 0,0 1 0 16,0-1-256-16,8-1-64 15,-8 2-16-15,8-2 0 0,-9 3 208 0,9-3 64 16,0 0 0-16,-8 1 0 0,8-1 0 0,0 0 16 0,0 0 0 0,0 0 0 16,0 0-272-16,0 0-48 0,0 0-16 0,0 0 0 15,5 10-128-15,-2-2-16 0,-3-8-16 0,9 9 0 16,2-4 32-16,3 1 0 0,1 0 0 0,4 1 0 15,2-1 224-15,1-2 48 0,4 0 16 0,4 0 0 16,-1 0-160-16,5 1-48 0,1-1 0 0,2 0 0 16,1-1-32-16,2 0-16 0,3-1 0 0,2-1 0 0,3-1-32 15,1 3 0-15,3 0 0 0,-1-2 0 16,2-3-128-16,4 0-128 0,-1-1 192 0,0 1-192 16,2-1 272-16,0 1-48 0,2 0-16 0,1-2 0 0,1 4-32 0,-2-2-16 15,-1 0 0-15,0-1 0 0,-1-2-32 0,1 4 0 16,0 2 0-16,-2-2 0 0,1-3-128 0,0-2 192 15,1 2-192-15,0 0 192 0,1 1-64 0,-1-1-128 16,2-1 192-16,-2 1-64 0,1 1-128 0,-2 0 0 16,1 0 0-16,2 0 128 0,-1 0-128 0,2 0 0 15,-3 3 0-15,1-2 128 0,0-3-128 0,-1 1 0 16,-1 2 0-16,2 1 0 0,2 0 0 0,0 0 0 16,-4-1 0-16,1-3 0 0,0 2 0 0,-1 2 0 15,-2 1 0-15,2 1 0 0,1-1 0 0,-1 0 0 16,1 0 0-16,2-1 0 0,-1-1 0 0,2 2 0 0,-2 2 0 15,2 0 0-15,-4 0 0 0,3-2 0 0,2-3 0 0,-2 2 0 16,-3 1 0-16,1 1 0 0,-1 0 0 0,1 0 0 16,-1-1 0-16,0 0 128 0,0 0-128 0,1-1 0 15,-4-1 0-15,1 1 0 0,-2 1 0 0,0 0 0 16,1 0 0-16,0 0 0 0,3 0 0 0,-4 0 0 16,1-1 0-16,-2 3 0 0,2 2 0 0,-2-2 128 15,2 1-128-15,-1-1 0 0,2 0 0 0,-2-1 0 16,0-2 0-16,-1 1 0 0,1 2 128 0,-1 2-128 15,0-2 0-15,0-1 0 0,1-3 0 0,-1 2 0 16,0 1 0-16,0 0 0 0,-4-2 0 0,4 2 0 0,0 1 0 16,-3 0 160-16,1 0-160 0,2-2 160 0,-1-3-160 15,0 2 128-15,1 1-128 0,-1 0 128 0,-2 1-128 0,2 0 128 16,-1-1-128-16,0-1 128 0,2 1-128 0,1 0 128 16,0 0-128-16,0 1 128 0,-1-1-128 15,-3 2 0-15,3 2 0 0,1-1 128 0,1-5-128 0,0 2 0 16,2 0 0-16,-4 1 128 0,2 0-128 0,-3-1 0 15,1-1 0-15,-1 1 128 0,-1 1-128 0,2-1 0 16,0-1 144-16,-1 1-144 0,1-1 224 0,-3 1-32 16,0 2 0-16,0 0 0 0,1-3 48 0,0 1 0 15,1 1 0-15,1-1 0 0,-1-1-240 0,-1 1 0 16,-2-1 0-16,0 2 0 0,0 2 0 0,1 0 0 16,-3-2 0-16,4-1 0 0,0-1 0 0,1 1 0 0,-2 0 0 0,0 0 0 15,-1-1 0-15,-3 1 0 0,0 1 0 0,0-1 0 16,-3-1 0-16,2-1 128 0,-1-2-128 0,-1 3 0 15,-1 0 0-15,-2 0 0 0,-1 0 0 0,0 2 0 16,-2-2 0-16,-2 3 128 0,2 1-128 0,0-4 0 16,-1-2 0-16,1 1 128 0,-2 0-128 0,0 0 0 15,-1 0 0-15,1-1 0 0,-1-2 128 0,3 3-128 16,2 1 0-16,0 0 0 0,1 0 0 0,2 0 0 16,0 0 0-16,1-2 0 0,1 1 0 0,2 0 0 15,-3-2 0-15,0 0 0 0,-1 3 0 0,1 1 0 16,1 0 0-16,-4-2 0 0,1 0 0 0,2 0 0 15,0-1 0-15,0 1 128 0,0-1-128 0,0 2 0 16,-1 1 0-16,0 0 0 0,0 0 0 0,2 0 0 16,-3-5 0-16,4 3 0 0,1 1 0 0,0-1 0 0,-1-2 0 15,0 0 0-15,-1 1 0 0,0 2 0 0,2 1 0 0,-4 0 0 16,1-1 0-16,2 0 0 0,1 0 0 0,-1 1 0 16,-1-2 0-16,1 1 0 0,0 0 0 0,-2 1 0 15,1 1 0-15,1 0 0 0,0-1 0 0,-1 0 0 16,-1 0 0-16,0 0 0 0,0 2 0 0,1-1 0 15,1 0 0-15,0 1 0 0,0 3 0 0,0 0 0 16,1-3 0-16,-1 0 0 0,0 0 0 0,-2 0 0 16,1-1 0-16,-1-1 0 0,0-1 128 0,-1 2-128 15,1 1 0-15,2 2 0 0,1 2 0 0,0-1 0 16,-2-3 0-16,3 2 0 0,-1-1 0 0,0 0 0 16,0 2 0-16,1-1 0 0,1-1 0 0,0 2 0 0,1-1 0 0,-1 0 0 15,-1-3 0-15,-1-1 0 0,1 0 0 0,-1 1 0 16,1 1 0-16,2 0 128 0,-2-1-128 0,-1 1 0 15,-2 2 0-15,2-2 0 0,-1-2 0 16,-2 0 0-16,-1 0 0 0,-1 0 0 0,-2 2 0 0,2 0 0 16,-2-3 0-16,0 2 0 0,-3 2 0 0,0-1 0 15,-3 0 0-15,0-2 0 0,-5-3 0 0,0 0 0 16,-2 2 0-16,1 0 0 0,-7 0 0 16,1 1 0-16,-2-3 0 0,-2 1 0 0,-5 2 0 0,-1-1 0 15,-3-1 0-15,1 2 0 0,-9 0 0 0,0 0 0 16,0 0 0-16,0 0 0 0,0 0 0 0,0 0 0 15,0 0 0-15,0 0 0 0,0 0 0 0,0 0 0 16,-9 2 0-16,-3 1 0 0,-2 0 0 0,-1-1 0 0,-3-2 0 16,1 1 0-16,-7 2 0 0,1-2 0 15,-2 1 0-15,-4 0 0 0,-1-1 0 0,-3 0 0 0,-4-1 0 16,3 0 0-16,-4-1 0 0,-1 1 0 0,-4 0 0 0,-1 2 0 16,-1 2 0-16,-2-4 0 0,-2-2 0 15,1 0 0-15,-6 1 0 0,0 0 0 0,0 0 0 0,-1 1 0 16,-2 0 0-16,0 0 0 0,1-1 0 15,-5 0-128-15,0-1 128 0,0 0 0 0,-1-2 0 0,-2 2 0 16,0 4 0-16,-4-3 0 0,-2-3 0 0,2 0 0 16,0 0 0-16,1 2 0 0,-2 2 0 0,0-1 0 15,0-3 176-15,0 1-176 0,-4 2 0 0,5-1 0 16,-3 1 0-16,0 0-192 0,1 0 192 0,0-1 0 16,0 2 0-16,0-2 0 0,-2-1 0 0,1 2 0 15,-2 0 0-15,0 0 0 0,1-2 0 0,-1 0 0 0,2-2 0 0,-5 2 0 16,0 2 0-16,-1 0 0 15,0-4 0-15,1 3 0 0,0-2 0 0,0 1 0 0,-1 2 0 0,0-4 0 16,0-1 0-16,0 1 0 0,1 1-128 16,0 2 128-16,2 0 0 0,-2-2 0 0,-1 1 0 0,2-1 0 15,0 0 0-15,0 2 0 0,-2 0 0 0,3 0 0 16,1-2 0-16,1 2 0 0,2 1 0 0,-4 0 0 16,1-1 0-16,0 0 0 0,0-1 0 0,1 2 0 15,-1 0 0-15,1-1 0 0,-4 2 0 0,3 0-144 16,2 0 144-16,-1 2 0 0,2-2 0 0,0 2 0 15,-2 1 0-15,0-1 0 0,2 0 0 0,2-2 0 16,1-1 0-16,-2 0 0 0,0 3 0 0,0 0 0 16,-2-2 0-16,3 0 0 0,1 0 0 0,-1 1 0 0,1 0 0 15,-1 2 0-15,-2-1 0 0,2 0 0 16,0-2 0-16,2 1 0 0,-2 0 0 0,3 0 0 0,1-1 0 16,-1 3 0-16,1-1 0 0,1-2 0 0,1 0 0 0,1-1 0 15,0-3 0-15,-1 4 0 0,1 3 0 0,-1-2 0 16,3-2 0-16,1-1 0 0,2 0 0 0,-2 1 0 15,1-1 0-15,-1 1 0 0,-3-1 0 0,2-2 0 16,-2 2 0-16,2 0 0 0,2 0 0 0,-2 0 0 16,-1-1 0-16,-2 0 0 0,2 2 0 0,-2 0 0 15,0-1 0-15,1-1 0 0,0 0 0 0,0 1 0 16,0 2 0-16,1-3 128 0,-2-1-128 0,1 0 0 16,0-2 0-16,2 2 0 0,0-1 0 0,2 0 0 15,-3 2 0-15,0-2 0 0,1 0 0 0,-1-1 0 16,1 3 0-16,1 0 0 0,-3 0 0 0,1-1 0 0,-1 0 0 15,1 1 0-15,-1-2 0 0,1 0 192 0,-1 4-64 0,3-2 0 16,-2 0-128-16,-1 0 0 0,-2-1-176 0,2 1 176 16,0 0 0-16,3 0 0 0,2-1 0 0,0 2 160 15,-2 1-160-15,1 1 0 0,1-4 0 0,0 0 0 16,-1 2 0-16,1 1 0 0,1 0 0 0,1 0 0 16,1-1 0-16,0-1 0 0,-1 1 0 0,-1-1 0 15,2 0 0-15,1 1 0 0,0 1 0 0,1 0 0 16,1 0 0-16,-2-1 0 0,-1 2 0 0,2-1 0 15,1-2 0-15,1 1 0 0,-3 1 0 0,3 1 0 16,4 0 0-16,0 0 0 0,0 0 0 0,-2 0 0 16,1 0 0-16,2 0 0 0,0 0 0 0,1 3 0 15,-1-1 0-15,1 2 0 0,1-2 0 0,-1 2 0 0,1-1 0 16,-1 0 0-16,-1 1 0 0,-2-3 0 0,0 2 0 0,0 0 0 16,-3 2 0-16,5-1 0 0,0 2 0 0,3-1 0 15,-1 1 0-15,1-2 0 0,0 0 0 0,3 0 0 16,-4 2 0-16,6 0 0 0,-3-1 0 0,3 1 0 15,0-1 0-15,1 1 0 0,2-2 0 0,-2 1 0 16,4 0 0-16,0 1 0 0,0 0 0 0,-1 1 0 16,1 0 0-16,0 0 0 0,1-1 0 0,1-1 0 15,2 3 0-15,-2-3 0 0,-1 1 0 0,4-1 0 16,-3 2 0-16,3-2 0 0,4 0 0 0,-1-1 0 16,2 1 0-16,2 0 0 0,0 1 0 0,2-1 0 15,3-3 0-15,0 4 0 0,3 0 0 0,-1 1 0 0,2-3 0 16,2 1 0-16,-1-3-144 0,2 2 144 0,2 2 0 0,5-6 0 15,-6 3 0-15,6-3-128 0,0 0 128 0,-5 5 0 16,5-5 0-16,0 0 0 0,0 0 0 0,0 0 0 16,0 0-144-16,0 0 144 0,0 0 0 0,12 6-144 15,-1-3 144-15,3 0 0 0,1 1 0 0,3-3-128 16,1-2 128-16,2 0 0 0,2-2 0 0,3 2-128 16,3 1 128-16,3-2 0 0,2 0 0 0,2 0-128 15,5 0 128-15,2-1 0 0,1-3 0 0,2 2 0 16,1-2 0-16,2 3 0 0,1 2 0 0,5 0 0 15,0-4 0-15,2 1-128 0,3-2 128 0,-1 1 0 16,-3-1 0-16,1 1 0 0,2 2 0 0,1-1 0 16,3 2 0-16,-1 0 0 0,0-1 0 0,1-2 0 15,2 1 0-15,2 2 0 0,2 0 0 0,1 0 0 16,-1 0 0-16,0-2 0 0,0-1 0 0,2 3-128 0,1 1 128 16,2 0 0-16,-2-1 0 0,-1-2 0 0,-2 3 0 15,1 0 0-15,0 0 0 0,2 1 0 0,-1 0 0 0,1 0 0 16,-3 0 0-16,0 1 0 0,-1-1 0 0,3 1 0 15,-1 0 128-15,4 0-128 0,-4-1 0 16,2 0 0-16,-1 0 0 0,3 3-128 0,1-1 128 0,1 0 0 16,1-2 0-16,-1 1 0 0,1 0 0 0,0 1 0 15,2 5 0-15,-1-6 0 0,0-1 0 0,-1 0 0 16,-1 1 0-16,1 1 0 0,1 2 0 0,0-2 0 16,-2-2 0-16,-1 2 0 0,-5 1 0 0,3 1 0 15,2-2 0-15,1 0 0 0,-3 0 0 0,0 2 0 16,-2 0 0-16,2 2 0 0,0 1 0 0,-1-2 0 15,0-1 0-15,-1 3 0 0,-1-5 0 0,-1 2 0 16,0 1 0-16,2 0 0 0,1 1 0 0,-3-2 0 0,1 0 0 0,-3 0 0 16,1-1 0-16,0 1 0 0,2 0 0 0,-1-1 0 15,-2-4 0-15,-2-1 0 0,-1 2 0 0,2 3 0 16,-1-1 0-16,2-1 0 0,-1 0 0 0,0 2 0 16,-5 0 0-16,2 1 0 0,-1 2 0 0,2-2 0 15,2 0 0-15,-1-2 0 0,0 2 0 0,-2 1 0 16,-1-1 0-16,0 0 0 0,3 2 0 0,0-3 0 15,0-3 0-15,-1 1 0 0,-2 0 0 0,0 3 0 16,0-1 0-16,-1 0 0 0,2 1 0 0,1-2 0 16,-3-2 0-16,2 0 0 0,-1 3 0 0,-1 1 0 15,1-1 0-15,1-3 0 0,0 0 0 0,0 0 0 16,-2-1 0-16,-1-1 0 0,-2 1 0 0,2 1 0 0,0 3 0 16,0-3 0-16,1-3 0 0,-2 1 0 0,-2-2 0 0,-1 3 0 15,0 0 0-15,0-2 0 0,3 0 0 16,2 0 0-16,-1-2 0 0,1 0 0 0,-1-2 0 0,1 2 0 15,-4 1 0-15,3 2 0 0,1 1 0 0,1-1 0 16,0-2 0-16,0-1 128 0,-1 0-128 0,0 2 0 16,0 2 0-16,0-1 0 0,2-2 0 0,-1-1 0 15,-2 1 0-15,1 0 0 0,-2 0 0 0,3 1 0 16,-1 0 0-16,2 0 0 0,0-1 0 0,1 1 0 16,-1-3 0-16,0 4 0 0,-3 2 0 0,3-2 0 15,0 1 0-15,2-1 0 0,2-4 0 0,-2 3 0 16,2 2 0-16,0-2 0 0,-1 1 0 0,0 1 0 15,0 0 0-15,-2 0 0 0,-2 0 0 0,-1 2 0 0,-1 1 0 16,2 1 0-16,0 1 0 0,-1-1 0 0,1-1 0 0,-3-1 0 16,-2 0 0-16,1 2 0 0,-2 1 0 0,1-1 0 15,2 0 0-15,-2-1 0 0,2-1 0 0,-3 1 0 16,-1 0 0-16,-1 0 0 0,0 1 0 0,0-1 0 16,1 2 0-16,0 0 0 0,-3-2 0 0,0 1 0 15,-4 0 0-15,1 1 0 0,-3 0 0 0,0 0 0 16,2-1 0-16,-2 0 0 0,-2-2 0 0,1 1 0 15,-3 0 0-15,-3 0 0 0,-1 1 0 0,-2-1 128 16,-2-1-128-16,0 2 0 0,0 3 0 0,0-3 0 16,-1-3 0-16,0 2 0 0,-2 3 0 0,0-2 0 15,-4-2 144-15,0-1-144 0,-1 0 192 0,-1 1-192 16,-3 2 0-16,0-3 0 0,0-3 0 0,-4 1 0 16,-1 1 0-16,-1 2 0 0,1 1 0 0,-2-2 0 0,-1 0 0 0,1 0 0 15,-1 3 0-15,-1-3 0 0,-2-3 0 16,0 3 0-16,-1-1 0 0,-1 0 0 0,-1 1 0 0,-8 0 0 15,7-3 0-15,-7 3 0 0,10 1 0 0,-10-1 0 16,10 3 0-16,-10-3 0 0,8-2 0 0,1 1 0 16,-9 1 0-16,0 0 0 0,6-6 0 0,2 3 0 15,-8 3 0-15,0 0 0 0,7-2 0 0,-7 2 0 16,7-4 0-16,-7 4 0 0,0 0 0 0,0 0 0 16,0 0 0-16,0 0 0 0,0 0 0 0,0 0 0 15,0 0 0-15,0 0 0 0,0 0 0 0,0 0 0 16,0 0 0-16,0 0 0 0,-10-6 0 0,3 1 0 15,-1 0 0-15,0 2 0 0,8 3 0 0,-11-1 0 16,-2 1-192-16,0 0 192 0,-1-2 0 0,-2 2-144 0,0 1 144 0,-2-1 0 16,-2-3 0-16,-3 2-128 0,1-1 128 0,-4 2 0 15,-2 2 0-15,-1-4 0 0,-3 1 0 0,-4-1 0 16,-3 1-128-16,-2-1 0 0,-1-1 0 0,-2 1 0 16,-3 0 128-16,-1 0 0 0,-3 4-144 0,-3-4 144 15,-5-2 0-15,0 1 0 0,-2 0 0 0,0 0 0 16,0-1-176-16,-2 2 176 0,-6 1-128 0,-2-1 128 15,-1-4 0-15,-2 4-160 0,1-2 160 0,-1 1 0 16,-5 1-160-16,0-1 160 0,-4-3-128 0,0 1 128 16,3-2 0-16,-5 2-128 0,-1 2 128 0,-3-2 0 15,-1 0 0-15,-1-1 0 0,-2 1 0 0,1-1 0 16,0 1 0-16,-1-1-128 0,1 0 128 0,-2 0 0 16,-1 2 0-16,1-2 0 0,4 0 0 0,0 0 0 15,-3 2 0-15,1-2 0 0,1 0 0 0,1-1 0 0,2-1 0 0,-1 2 0 16,-3 0 0-16,2 1 0 0,2-2 0 15,0 0 0-15,-2 4 0 0,3-1 0 0,-2-2 0 0,3 2 0 16,1-1 0-16,-1 3 0 0,-1-2 0 0,3 2 0 16,0-1 0-16,4 0 0 0,-2-1 0 0,1-2 0 15,-3 4 0-15,3 0 0 0,1 0 0 0,2-1 0 16,-1 1 0-16,-1 0 0 0,-1 1 0 0,3-1 0 16,2 2 0-16,2 0 0 0,1-2 0 0,-1 0 0 15,-4 2 0-15,4 2 0 0,0 0 0 0,3 0 0 16,0-2 0-16,-4 1 0 0,0 1 0 0,1 3 0 15,3-1 0-15,0 0 0 0,3 1 0 0,-3-2 0 16,0 0 0-16,0 0 0 0,4 2 0 0,-1 0 0 0,2-1 0 16,1 0 0-16,-1 1 0 0,-1-1 0 0,-1-1 0 15,2 3 0-15,2-3 0 0,1 2 0 0,2-1 0 0,-1 0 0 16,0 0 0-16,-1-1 0 0,1 1 0 0,2-1 0 16,0-2 0-16,3 1 0 0,0 1 0 0,-1-1 0 15,-3 0 0-15,3-2 0 0,-3 0 0 0,3 0 0 16,2 0 0-16,1 1 0 0,2-1 0 0,-2 2 0 15,-2-2 0-15,1 1 0 0,0 0 0 0,1-1 0 16,2-1 0-16,0 1 0 0,0 1 0 0,-2-1 0 16,-1-1 0-16,0-2 0 0,0 0 0 0,2 1 0 15,4 1 0-15,0 0 0 0,-2 0 0 0,1 0 0 16,-1 0 0-16,-3 1 0 0,-2-1 0 0,3 0 0 16,1-3 0-16,0 4 0 0,1-1 0 0,1 0 0 0,-2 1 0 15,1 0 0-15,-3-1 0 0,2 0 0 16,-3-1 0-16,1 1 0 0,3-2 0 0,0 3 0 0,-1 1 0 15,-1 1 0-15,-2-2 0 0,1-2 0 0,-2 0 0 0,3-2 0 16,2 2 0-16,1-2 128 0,-2 1-128 0,-1 0 0 16,0-1 0-16,-2 1 128 0,-1-1-128 0,1-1 176 15,-1 2-176-15,1 2 192 0,2-1-64 0,-3 0-128 16,-2 0 192-16,-2 1-64 0,0 0-128 0,0 1 0 16,1 1 0-16,-2 0 128 0,4 1-128 0,-4 0 0 15,0 0 0-15,-1-1 128 0,1 1-128 0,2 0 0 16,0 1 0-16,3 0 0 0,3 0 0 0,-2-1 0 15,0 1 0-15,-1-2 0 0,0 0 128 0,3 1-128 16,-1 1 128-16,2 3-128 0,-2-2 272 0,1 1-16 0,-4-2-16 0,1 0 0 16,3 3-64-16,0-2-16 15,2 1 0-15,-1-1 0 0,0 3-160 0,0-2 0 0,-2 2 144 16,1-2-144-16,-1 1 0 0,2-2 128 0,2 0-128 0,1 1 0 16,1-2 0-16,3 2 0 0,1-1 0 0,0 1 0 15,-1-2 0-15,2-1 0 0,1-2 0 0,8 1 0 31,4 0-432-31,5 1-48 0,6-1-16 0,2-2-16272 0</inkml:trace>
  <inkml:trace contextRef="#ctx0" brushRef="#br1" timeOffset="44254.2">6521 9107 9839 0,'0'0'432'0,"0"0"96"0,0 0-528 0,-6 2 0 0,-3-1 0 0,0 0 0 0,-3 0 848 0,1 1 64 16,0 0 16-16,0 0 0 0,-3-1-208 0,2 2-32 16,-2 0-16-16,2-2 0 0,1 1-48 0,-1 0-16 15,1-1 0-15,0 0 0 0,0 0 288 0,2 0 48 16,3-1 16-16,-3 3 0 0,1-3 0 0,-1 1 16 16,3 2 0-16,-5-2 0 0,1-1-256 0,2 0-48 15,2 0-16-15,6 0 0 0,-8 3-416 0,8-3-96 16,-8 3-16-16,8-3 0 0,-7 4-128 0,7-4 160 15,-7 2-160-15,7-2 160 0,-8 1 80 0,8-1 16 0,0 0 0 0,0 0 0 16,0 0 208-16,-5 0 48 16,5 0 16-16,0 0 0 0,0 0-128 0,0 0-16 0,-9 1-16 0,9-1 0 15,0 0-144-15,-6 5-32 0,6-5 0 0,0 0 0 16,0 0-64-16,0 0-128 16,0 0 176-16,0 0-176 0,0 0 0 0,0 0 0 15,0 0 0-15,0 0 0 0,0 0 160 0,0 0-160 16,-5 4 128-16,5-4-128 0,0 0 224 0,0 0-32 0,-4 6-16 0,4-6 0 15,0 0 0-15,0 0 0 0,0 0 0 0,0 0 0 16,0 0-32-16,0 0 0 0,0 0 0 0,7 6 0 16,-1 0 64-16,-6-6 16 0,11 3 0 0,-4-1 0 15,4 1 32-15,3 0 0 0,0 1 0 0,1-3 0 16,2-1-48-16,0 3 0 0,4 0 0 0,4-1 0 0,1-2 48 0,3 0 0 16,0-1 0-16,2 1 0 0,0 2-48 0,2-2 0 15,2-1 0-15,0 0 0 0,-1 0-80 0,0 0 0 16,1 0-128-16,-1 0 192 0,0-5-192 0,0 3 176 15,1 2-176-15,2-4 160 0,1-1 16 0,0-1 0 16,1 3 0-16,0-1 0 0,0 1 32 0,-1 1 16 16,1-1 0-16,-1 2 0 0,1 2-64 0,2-2-16 15,2 1 0-15,-4 0 0 0,1 0-144 0,0-1 192 0,2 2-192 16,0-2 192-16,-2-1-192 0,0 0 0 0,3-1 144 0,-2 2-144 16,0 0 0-16,2 0 144 0,-4-2-144 0,0 2 0 15,-2 0 144-15,2 2-144 0,-2-1 0 0,1 0 144 16,-1-1-144-16,-1-1 192 0,0 2-192 0,0-1 192 15,0 0-64-15,1 1 0 0,1-1 0 0,0-1 0 16,-2 1-128-16,5-1 160 0,-3 0-160 0,3-2 160 16,-1 1-160-16,1 1 0 0,-2-1 144 0,3 2-144 15,0 0 0-15,2 2 0 0,-1 0 0 0,1 0 128 16,-1-2-128-16,0 1 0 0,1-1 0 0,-4 1 0 16,1-1 0-16,1 1 0 0,-5-1 0 0,4 2 0 0,-2 0 0 15,0 0 0-15,-4 0 0 0,1 1 0 16,2-3 0-16,0 1 0 0,0 1 0 0,-1-3 128 0,-1 3-128 15,1 0 0-15,0 0 0 0,2 3 128 0,-2-1-128 16,2 0 176-16,-4-1-176 0,2 0 192 0,3 0-192 16,-1-1 0-16,1-1 0 0,1 1 0 0,-2 0 0 0,1 2 0 15,-2 2 0-15,3 0 0 0,0-2 0 0,-3 1 0 16,-1-1 0-16,0 0 0 0,-2-1 0 0,3-1 0 16,0-1 128-16,-1 1-128 0,0 1 0 0,-1 1 0 15,-1-2 0-15,3 4 0 0,-1-3 0 0,2-1 0 16,-5 0 0-16,3 0 0 0,3 0 0 0,-2-1 0 15,1-3 0-15,-2 3 0 0,2-1 144 0,-3 1-144 16,0 1 160-16,1 2-160 0,0 0 0 0,0 0 0 16,-3-2 0-16,3 0 0 0,-1 0 0 0,-1 0 0 15,0-2 0-15,2 2 0 0,-1 0 128 0,-3-1 0 0,0 0-128 16,1 1 192-16,4 1-192 0,-3 0 0 0,1-1 0 0,1 0-160 16,-1 0 160-16,1 0 0 15,3 0 0-15,-1-1 0 0,0 0 0 0,-1 1 0 16,0 0 0-16,-1 1 0 0,0 0 0 0,0 3 0 0,-1-2 0 0,0 0 0 15,0-2 128-15,-1 1-128 0,2 0 128 0,-2-1-128 16,1 0 0-16,-2 0 0 0,1 0 0 0,-2 0 0 16,0 1 0-16,0 1 0 0,1 1 0 0,-1-3 0 15,1 0 0-15,-2 0 0 0,0 0 0 0,0 0 128 16,1-1-128-16,0-2 0 0,0 0 0 0,0 1 0 16,1 1 0-16,-1 0 0 0,-1 0 0 0,1 1 128 15,-1 0-128-15,0 1 0 0,-1 0 0 0,1-1 0 16,-1-1 0-16,1 1 0 0,-1 0 0 0,2-1 0 15,-1-1 0-15,-1 0 128 0,-2 2-128 0,2 0 0 16,0 0 0-16,1 0 128 0,0 2-128 0,0 0 0 0,1-1 0 0,-2 0 0 16,1-1 0-16,1 0 0 0,1 0 0 0,3-1 0 15,-2-4 0-15,1 5 128 0,1-1-128 0,-1 0 0 16,0 0 0-16,4 1 0 0,-3 1 0 0,5 0 0 16,-5-1 0-16,4-1 0 0,3 0 0 0,-1 0 128 15,1-1-128-15,0 2 0 0,-1 0 0 0,1 1 0 16,2 0 0-16,0 0 0 0,0-1 0 0,2 0 0 15,1-1 0-15,2 0 0 0,-1-1 0 0,1 2 0 16,-3 1 0-16,2 0 0 0,2 0 0 0,-2 0 0 16,-2 0 0-16,0-1 0 0,-2-2 0 0,0 1 0 15,1 1 0-15,-1 1 0 0,0 1 0 0,0 0 0 16,-1-2 0-16,0 2 0 0,-3-2 0 0,3 0 0 0,1 0 0 16,0 0 0-16,-4 0 0 0,1 2 0 0,0-1 0 0,-1 1 0 15,-1 0 0-15,-2 0 0 0,-1-1 0 0,0 0 0 16,4-2 0-16,0 1 0 0,-4-1 0 15,2 1 0-15,-3 0 0 0,3 1 0 0,-4 2 0 0,2 0 0 16,0 0 0-16,0 0 0 0,-2-1 0 0,-2 0 0 16,1-1 0-16,0 0 0 0,1-1 0 0,-5 1 0 15,1-1 0-15,0 0 0 0,0 0 0 0,1 2 0 16,-2-1 0-16,1 2 0 0,-1-1 0 0,-2-1 0 16,0 0 0-16,2 0 0 0,1-1 0 0,1 1 0 15,-1 1 0-15,1-1 0 0,-3-1 0 0,1 0 128 16,0 0-128-16,-1 3 0 0,-1-3 0 0,0 0 0 15,-2 1 0-15,3-1 0 0,-2 0 0 0,-1 1 128 0,-2 0-128 16,4 0 0-16,-1-1 0 0,-1 0 0 0,-1 0 0 16,2 1 0-16,-2 0 0 0,0-1 0 0,-1 0 0 0,-2 1 0 15,1 0 0-15,-1 1 128 0,-1-2-128 16,1 1 0-16,2-1 0 0,-2 2 0 0,0 0 0 16,-2-1 0-16,-3 0 0 0,2 0 0 0,-2 2 0 0,-1-1 0 15,0 0 0-15,1-1 0 0,-2-2 0 0,-1 1 0 16,-1 0 0-16,-2 0 0 0,1-1 144 0,-4 1-144 15,0 0 192-15,-2 0-192 0,-7 0 0 0,9 0 0 16,-9 0 0-16,0 0 0 0,0 0 0 0,0 0 0 16,0 0 0-16,0 0 0 0,0 0 0 0,0 0 0 15,0 0 0-15,0 0 0 0,0 0 0 0,0 0 0 16,0 0 0-16,0 0 0 0,0 0 0 0,0 0 0 16,0 0 0-16,0 0 0 0,-8 3 0 0,0 0 0 0,-2-1 0 0,-1 0 0 15,0-1 0-15,-4 0 0 0,0-1 0 0,-2 0 0 16,-3 1 0-16,-1 1 0 0,0-1 0 0,-5 0 0 15,0-1 0-15,-3 0 0 0,1 2 0 0,-5-1 0 16,-1 1 0-16,-3-2 0 0,1 2 0 0,-7 0 0 16,-1 0 0-16,-1 1 0 0,1-2 0 0,-2 0 0 15,-4 0 0-15,0-1 0 0,-6-2 0 0,-1 3 0 16,-3 3 0-16,-1-2 0 0,-4-3 0 0,0 0 0 16,-1 1 0-16,-1 0 0 0,-5 0 0 0,2-2 0 15,-2 1 0-15,1 0 0 0,-3-1 0 0,1 1 0 16,-1 1 0-16,-1 0 0 0,-1 0 0 0,0-2 0 15,0 1 0-15,0 0 0 0,-2 1 0 0,-2 0 0 16,-2 0 0-16,2-1 0 0,-2-1 0 0,0 2 0 0,-1 0 0 0,-2-1 0 16,0-1-128-16,-2-1 128 0,2 0 0 0,-5 1 0 15,0 0 0-15,2 0 0 0,1-2 0 0,-2 1 0 16,-1 0 0-16,0 2 0 0,-1-1 0 0,0 2 0 16,0-1 0-16,-1 1 0 0,-1-1 0 15,2 1-144-15,-1 1 144 0,-1 0 0 0,1-1 0 0,-2-1 0 16,-1 0 0-16,2 1 0 0,0 1-160 0,0 2 160 15,1-1-192-15,-3-1 192 0,-3-1-128 0,2 2 128 16,-1 2 0-16,1-1 0 0,-2-4 0 0,2 3 0 16,0 1 0-16,-3 0 0 0,-4 0-144 0,4 0 144 15,3-3 0-15,-1 2-144 0,1 1 144 0,-2 0 0 16,0-3 0-16,0 1 0 0,2 0 0 0,0 0-128 16,0-2 128-16,2 0 0 0,2 0 0 0,0 1 0 0,-3 0 0 15,1-2 0-15,0 1 0 0,-1 0 0 0,2 0 0 0,1 0 0 16,-1-1 0-16,3 2 0 0,0 0 0 15,0 0-128-15,-2-2 128 0,3-1 0 0,-1 1 0 16,1 0-128-16,-2 0 128 0,1 1 0 0,2 0 0 0,-1 0-128 16,2-1 128-16,2 2 0 0,-4-2 0 0,1 2 0 15,0-1 0-15,0 1 0 16,2-1 0-16,1 1 0 0,-1 0 0 0,4 0-128 0,3 1 128 0,0-1 0 16,1-1 0-16,1 1 0 0,1 0 0 0,5-1-128 15,1 0 128-15,-1 1-128 0,2 2 128 0,1-2-128 16,-2 0 128-16,3-1 0 0,1-1-144 0,4 2 144 15,1 2-128-15,1 0 128 0,0-1-160 0,2-1 160 16,1 0 0-16,-2-1 0 0,5 0 0 0,2 0 0 16,1 0 0-16,2 1-192 0,-1-1 192 0,1 1-192 0,1 0 192 0,4 0 0 15,-1-1 0-15,2-2 0 16,6 0 0-16,2 2-144 0,2-1 144 0,1 1 0 0,1 1 0 0,1 0-128 16,2-1 128-16,2 0 0 0,-1-1-144 15,2 1 144-15,1 1-160 0,1 0 160 0,4-2-160 0,1 1 160 16,0 0-160-16,2 0 160 0,-2 1 0 0,5 0-144 15,0 0 144-15,3 0 0 0,-1 0-128 0,4 2 128 16,7-2-128-16,0 0 128 0,-4 2-128 0,4-2 128 16,0 0-128-16,0 0 128 0,0 0-192 0,10 6 32 15,1-3 16-15,4-1 0 0,4 3 144 0,4 0-192 16,0 1 192-16,6-2-192 0,2-2 192 0,3 2 0 16,3-1 0-16,3 0-128 0,5-1 128 0,3 1 0 0,5 1 0 0,4-1 0 15,5-3 0-15,0-2 0 0,4-1 0 0,3 1 0 16,2 0 0-16,6 1 0 0,1 1 0 0,4-2 0 15,-2-1 0-15,4 0 0 16,-1 0 0-16,4 1-128 0,-2 0 128 0,3 0 0 16,1-2 0-16,0 2 0 0,3 1 0 0,2 0 0 0,-1-2 0 0,3 2 0 15,-1 3 0-15,0-1 0 0,2-2 0 0,0 0 176 16,1 0-176-16,-1 1 0 0,1 1 0 0,1 0-176 16,-3-2 176-16,4 1 0 0,2 0 0 0,-2 0 0 15,-2 0 0-15,0 2 0 0,1 0 0 0,0-1 0 16,-2-1 0-16,4 0 0 0,-2 2 0 0,2-2 0 15,-1 0 0-15,0 3 0 0,-4-1 0 0,2 0 0 16,1 0 0-16,-2 0 0 0,-1 1 0 0,-1-1 0 0,-1 1 0 16,3-2 0-16,0-2 0 0,-2 1 0 0,-2 2 0 15,2 1 0-15,-1-1 0 0,0-1 0 0,-4-2 0 0,1 1 0 16,0 5 0-16,1-5 0 0,-1-2 0 0,-1 0 0 16,0 2 0-16,-1 1 0 0,0 0 0 0,-1-1 0 15,-4-2 0-15,1 2 128 0,0 2-128 0,-2 0 0 16,-1-2 0-16,-2 0 0 0,-3 0 0 0,1 0 144 15,-1 4-144-15,1-2 0 0,-1-4 128 0,-1-1-128 16,-1 2 0-16,1 1 0 0,0 0 0 0,3-2 0 16,-1 0 0-16,-2 1 0 0,-2 1 0 0,1 2 0 15,-1 1 0-15,2-3 0 0,-2-2 128 0,0 1-128 16,-3 1 0-16,1 3 0 0,0-2 0 0,1 2 0 16,1-2 0-16,-4-1 0 0,0 0 0 0,-1 1 0 15,-2 0 0-15,0 1 0 0,0 0 0 0,-1-1 0 0,-5-2 0 16,0 0 0-16,1 3 0 0,-2 2 0 0,1 1 0 0,-1-3 0 15,-1-3 0-15,0 1 0 0,-5 0 0 16,2 1 0-16,-1 2 0 0,0-2 0 0,0-1 0 0,0 1 0 16,-2 2 0-16,-1-3 0 0,-2 0 0 0,0 0 0 15,0 0 0-15,1 2 0 0,-4 2 0 0,2-2 0 16,2-1 0-16,0 0 0 0,-2-1 0 0,-2-1 0 16,-2 0 128-16,-2 0-128 0,2 1 0 0,-2 1 0 15,-2 0 0-15,1 0 0 0,0 1 0 0,-2-1 0 16,1-1 0-16,0 0 0 0,-1 0 0 0,0 0 0 15,0-1 0-15,-1 2 0 0,-1 3 0 16,0-1 0-16,1-1 0 0,-2-1 0 0,3-3 0 0,0 4 0 16,2 1 0-16,-1 1 0 0,-2-4 0 0,0 3 0 15,-2-1 0-15,2 0 0 0,-6 2 0 0,-2-2 0 0,-3-1 0 16,-2 0 0-16,-3 2 0 0,-1 0 0 0,0-3 0 0,-5 1 0 16,-1 1 0-16,-2-2 0 0,-3 0 0 0,0 0 0 15,-1-1 0-15,-1 1 0 0,-2 1 0 0,2 1 0 16,1 1 0-16,0-1 0 0,-3-2 0 0,1 0 0 15,-8 0 0-15,9 0 0 0,-9 0 128 0,9 0-128 16,-9 0 0-16,8 0 0 0,-8 0 0 0,0 0 0 16,0 0 0-16,0 0 0 0,7-2 0 0,-7 2 128 15,0 0-128-15,0 0 0 0,0 0 128 0,8-1-128 16,-8 1 0-16,0 0 0 0,8-2 0 0,-8 2 0 16,4-4 0-16,-4 4 0 0,0 0 0 0,0 0 0 15,0 0 0-15,0 0 0 0,0 0 0 0,0 0 0 16,0 0 0-16,0 0 0 0,0 0 0 0,0 0 0 15,0 0 0-15,0 0 0 16,0 0-1088-16,0 0-320 0,0 0-64 0,0 0-16032 0</inkml:trace>
  <inkml:trace contextRef="#ctx0" brushRef="#br1" timeOffset="46696.72">17571 9199 4607 0,'0'0'400'0,"0"0"-400"15,0 0 0-15,0 0 0 0,0 0 1440 0,0 0 208 16,0 0 32-16,0 0 16 0,0 0-416 0,0 0-64 0,0 0-32 15,0 0 0-15,0 0-176 0,0 0-48 16,0 0 0-16,0 0 0 0,-5 7-32 0,5-7-16 16,-4 8 0-16,4-8 0 0,0 0-208 0,0 0-32 15,-2 10-16-15,2-2 0 0,0-8-80 0,0 0-32 16,0 0 0-16,4 8 0 0,-4-8 0 0,11 7 0 16,-2-4 0-16,3-3 0 0,0-2 32 0,3-2 16 15,0-1 0-15,1-1 0 0,3 0-112 0,1-2-32 16,2 0 0-16,-1 0 0 0,3-2-80 0,-1 0-32 15,1-2 0-15,1-1 0 0,-1-1 16 0,1 0 0 16,0-2 0-16,1-3 0 0,-1-1-96 0,1-1-32 0,0-2 0 0,-1 0 0 16,1-1-224-16,2 0 176 0,-1-1-176 0,2 2 160 15,1 1-32-15,-1 2-128 0,0 2 192 0,0 0-64 16,0 1 0-16,0-2 0 0,-5 0 0 0,1 2 0 16,1 0-128-16,-3 2 192 0,0-2-192 0,-1 1 192 0,1-1-192 15,0 1 128-15,-2-1-128 0,2 1 128 0,0-2-128 16,2-2 192-16,3 0-192 0,1 2 192 0,-2 0-64 0,2 3 0 15,-2-1 0-15,0 1 0 0,-3 0-128 0,0-1 160 16,1 1-160-16,-3-2 160 0,-2 1-160 0,0-2 128 16,0 1-128-16,-2 0 128 0,3 1-128 0,1-1 128 15,-1-3-128-15,1 2 128 0,2-1-128 0,3-2 192 16,-2 0-192-16,3 1 192 0,0-2-192 0,1 0 0 16,-1-1 144-16,-1 1-144 0,0 1 0 0,0 1 128 15,-1 1-128-15,-1-2 0 0,0-2 0 0,0 1 0 16,0 1 0-16,0 0 128 0,-4 1-128 0,4-1 0 15,-3 0 0-15,3 1 128 0,-1 1-128 0,1-1 0 16,2-1 128-16,-2-4-128 0,0-3 0 0,0 1 128 16,-2-2-128-16,-1 0 0 0,0-1 0 0,-1-1 144 15,-2-1-144-15,1 2 0 0,-3 2 128 0,1-1-128 0,2-1 0 0,-1 2 0 16,-3 1 0-16,2 0 0 16,-2-1 0-16,0 2 0 0,0 2 128 0,1-2-128 0,0 0 0 0,0 1 0 15,0-1 0-15,0 2 0 0,2 0 0 0,0 0 0 16,-3 3 0-16,-1 1 0 15,1 1 0-15,-1 1 0 0,-4 0 0 0,1-1 0 0,-1 1 0 0,1 1 0 16,-5 3 0-16,1 2 0 0,-3 0 0 0,1 4 0 16,-1-1 0-16,-4 3 0 0,-1 6 0 0,0 0 0 15,3-8 0-15,-3 8 0 0,0 0 0 0,0 0 0 16,0 0 0-16,0 0 0 0,0 0 0 0,0 0 0 16,0 0 0-16,-10 4 0 0,1 2 0 0,1 3 0 15,2 2 0-15,-2 2 0 0,-1 3-160 0,-1 1 160 16,0 2 0-16,-1-3 0 0,-3 3 0 0,-1 2 0 0,-3 4 0 15,-3 4 0-15,1 1 0 0,0 2 0 16,-4-1 0-16,2 2 0 0,-3 1 0 0,2 1 0 0,-2-2 0 0,-1 4 0 16,1-2 0-16,-2 1 0 0,0 0 144 0,0 1-144 15,-2 0 160-15,-2-1-160 0,-3 6 128 0,0-1-128 16,-2 0 0-16,1-2 144 0,-2 0-144 0,2 0 0 16,2 0 0-16,1-2 128 0,1 0-128 0,-1-1 0 15,-1 0 144-15,-2 2-144 0,1-2 0 0,-2-1 128 16,-3-2-128-16,0 1 0 0,-5 0 128 0,2-1-128 15,3 0 128-15,0 0-128 0,1-3 0 0,0 0 128 16,1-1-128-16,2 1 0 0,-3-1 128 0,-1-1-128 16,0-1 128-16,1 0-128 0,1-3 0 0,3-3 144 0,3-2-144 15,1 0 0-15,-1-2 128 0,3 0-128 16,4-2 0-16,-5-1 0 0,-1 0 128 0,1-1-128 0,-1 0 0 16,-1 1 0-16,-3 1 0 0,0-1 0 15,-1 0 128-15,1 2-128 0,0-1 0 0,1 0 0 0,1 0 0 0,1 0 0 16,0 1 0-16,1-1 0 0,1 1 0 0,-1-2 0 15,-1-2 0-15,0-2 0 0,1 0 0 0,-1 1 0 16,1 0 0-16,3 0 0 0,0-2 0 16,1 1 0-16,4-1 0 0,-1 0 0 0,2 0 0 0,1-2 0 15,2 2 0-15,1-2 0 0,0 3 0 0,2-1 0 16,-2-3 0-16,3 0 0 0,0 0 0 0,2 0 0 16,1-1 0-16,-1 2 0 0,2-1 0 0,2 1 0 15,1-1 0-15,7-6 0 0,-7 3 0 0,7-3 0 16,0 0 0-16,0 0 0 0,0 0-128 0,0 0 128 0,0 0 0 15,7 6 0-15,2-1 0 0,2-3-144 16,-1-3 144-16,1 0 0 0,0 0 0 0,3 0 0 0,0-3 0 0,0 1-160 16,1 0 160-16,5-2 0 0,0-2 0 15,1-2-128-15,-1 0 128 0,2-1 0 0,4-2 0 16,3-1 0-16,-2-1 0 0,4-3 0 0,0-2 0 0,-1 0 0 16,1-2 0-16,0 0 0 0,1-1 0 0,0-4 0 15,2 0 0-15,-2-1 0 0,2 2 0 0,3-1 0 16,4-3 0-16,3 2 0 0,2-4 0 0,2-2 0 15,0-2 0-15,3-1 0 0,1-4 0 0,1 1 0 16,3 1 0-16,0-1 144 0,4 2-144 0,-2-1 0 16,-1-1 0-16,-4 1 0 0,-1 0 0 0,-1-1 0 15,-1-2 128-15,1-1-128 0,1-1 0 0,-3 1 0 16,-3 1 0-16,0 0 0 0,-1 1 0 0,-3 2 0 16,0-1 0-16,0 1 0 0,-2-1 0 0,2 0 0 0,0-3 0 15,2 2 0-15,-4 4 0 0,-2 1 0 16,-5 1 0-16,-1 2 0 0,-2-1 0 0,-5 1 0 0,0-1 128 15,1 1-128-15,-3 1 0 0,1 0 0 0,-2 2 0 0,2 0 0 16,-1 2 0-16,1-1 0 16,1-2 0-16,-1 3 0 0,2 0 0 0,-4 1 0 0,0 1 0 0,-2 3 0 15,-5 4 0-15,0 3 0 0,-6 2 0 0,-1-1 0 16,0 0 0-16,-1 1 0 0,-2 1 0 0,-2 2 0 16,0 2 0-16,0 3 128 0,-3 5-128 0,1-6 0 15,-1 6 0-15,0 0 0 0,-1-8 0 0,1 8 0 16,0 0 0-16,0 0 0 0,0 0 0 15,0 0 0-15,0 0 0 0,0 0 0 0,0 0 0 0,-11 5 0 16,3 0-128-16,-1 3 128 0,1 2 0 0,-1 1 0 16,-2 0 0-16,0 3 0 0,-3 2-144 0,-2 3 144 0,-2 5 0 0,0 3 0 15,-2 5 0-15,-2 4 0 0,-2 2 0 0,0 3 0 16,-3 1 0-16,0 3 0 0,0 3 0 0,-2 1 0 16,-2 2 0-16,-2 0 0 0,-1 2 0 0,-4 0 0 15,-1-2 0-15,-3 1 0 0,-2 1 176 16,1 0-176-16,2 1 192 0,2 2-192 0,-2-1 160 0,-2 0-160 15,-1-1 128-15,-1-3-128 0,-2-5 128 0,-4-1-128 16,-1-4 128-16,3-1-128 0,3 0 128 0,2-3-128 16,2-2 128-16,1 0-128 0,-2-5 144 0,-3-1-144 15,-3 0 160-15,-3-2-160 0,-1 1 192 0,1-1-48 16,2 2-16-16,-4-2 0 0,0 2-128 0,-1-3 0 16,-3-1 0-16,-1 2 0 0,-2 3 0 0,5-2 0 15,4 1 0-15,4-1 0 0,-2-3 0 0,3 0 0 0,1-1 0 16,3-1 0-16,-1-2 0 0,3-2 0 15,2-3 144-15,5-1-144 0,8-2 128 0,-2 0-128 16,3-2 128-16,5 1-128 0,5-4 0 0,3 1 0 16,0 0 0-16,3-2 0 0,2-3 0 0,7-4 0 0,0 0 0 0,-3 7 0 15,3-7 0-15,0 0-192 16,0 0 192-16,0 0-192 16,0 0-992-16,11-2-208 0,1-3-32 0,-1-1-10464 0,1-3-2080 15</inkml:trace>
  <inkml:trace contextRef="#ctx0" brushRef="#br2" timeOffset="53051.83">6611 9116 4607 0,'-15'-4'192'0,"5"2"64"0,-2 1-256 0,-1 0 0 0,-3 0 0 0,2 0 0 0,-1-1 1328 0,-2 1 208 16,-3 1 64-16,1 0 0 0,-2 1-1088 0,1-1-224 15,-2 3-32-15,1-1-16 0,0 3-240 0,0-2 0 16,0-1 128-16,-2 2-128 0,1-1 0 0,0-1 0 16,1 0 128-16,2 0-128 0,0-1 240 0,-1 3 0 15,0-3 0-15,3 0 0 0,0-1 464 0,2 0 80 16,0-1 32-16,3 2 0 0,0 2-192 0,1-1-48 16,-2-1 0-16,1 1 0 0,1-1-304 0,2 1-64 15,1 0-16-15,1-1 0 0,-1-2-16 0,1 1-16 16,7 0 0-16,-6-2 0 0,6 2 80 0,-7 0 16 0,3-2 0 15,4 2 0-15,0 0 16 0,0 0 16 0,0 0 0 16,0 0 0-16,0 0-16 0,0 0 0 0,0 0 0 0,0 0 0 16,0 0-48-16,0 0-16 0,0 0 0 0,0 0 0 15,0 0 192-15,0 0 48 0,0 0 0 0,9 6 0 16,3-1 192-16,1-2 32 0,1-1 16 0,3 1 0 16,0 0-224-16,2 0-32 0,1 1-16 0,3 0 0 15,2-4-176-15,2 0-48 0,1-1 0 0,4-1 0 16,2 1 16-16,3-1 0 0,0-1 0 0,5 1 0 15,3 2 48-15,2-1 0 0,2-3 0 0,2 1 0 16,4 0-64-16,0-1 0 0,0 1 0 0,4-4 0 16,2 2 0-16,2 2 0 0,1-3 0 0,1 2 0 15,1-4 32-15,0 4 0 0,-3-2 0 0,3 3 0 16,1 0 0-16,2-1 0 0,1-2 0 0,-1 0 0 16,0 3 0-16,0 1 0 0,2 1 0 0,2-1 0 0,0 0-64 0,-2 0-16 15,1 0 0-15,1 1 0 0,4 2-16 0,0-1 0 16,1 0 0-16,-1-1 0 0,1 1-128 0,-1 0 0 15,3 1 144-15,0-1-144 0,-1-1 128 0,-1 0-128 16,-2 0 128-16,0 1-128 0,0 0 160 0,1-2-32 16,1-1-128-16,-2 1 192 0,-2 0-48 0,-2 1-16 15,2-2 0-15,1 3 0 0,1-1 0 0,-2 0-128 16,-2 0 192-16,2 1-64 0,0 1-128 0,0 0 128 16,-3-1-128-16,0 0 128 0,-2 0-128 0,4 1 0 15,0 2 144-15,-4-1-144 0,1-2 128 0,0 0-128 16,0-1 128-16,-2 1-128 0,3 1 160 0,-2-1-32 0,2-1-128 15,1 0 192-15,-1-2-48 0,1 1-16 0,-4 1 0 16,0 0 0-16,2 0-128 0,-1 1 0 0,0-1 0 0,-2 0 0 16,-2 0 0-16,1 0 0 0,-2-2 0 0,1 2 0 15,-1-1 0-15,-2 2 0 0,2 0 160 0,-1 0-160 16,-3 0 240-16,1 0-64 0,-2 2-16 0,3-1 0 16,-3-1-160-16,1 0 160 0,-2 3-160 0,0-1 160 15,0-1-160-15,0 1 0 0,-1 0 0 0,0 0 0 16,0-2 0-16,1 3 0 0,-3-3 128 0,2 1-128 15,-3 1 0-15,1 1 0 0,-1 2 0 0,0-3 0 16,-3-2 0-16,4 0 0 0,-3 0 0 0,0 0 0 16,-2 3 128-16,-1-1-128 0,0 2 128 0,1-1-128 15,-1 0 128-15,2 1-128 0,-3-2 128 0,1 0-128 16,-3 0 0-16,0 1 0 0,0 0 128 0,-1 1-128 0,-3-2 0 16,1 0 0-16,0 0 0 0,2-1 0 15,0-1 0-15,0 0 0 0,1 1 128 0,-4 0-128 0,-1 0 0 0,1 0 0 16,-3 1 0-16,2 0 128 0,1 2-128 15,-3-1 0-15,4-2 0 0,0 0 128 0,-1 0-128 0,0 3 0 16,0-3 0-16,-2 0 0 0,1-1 0 0,0 1 0 16,0 1 0-16,-1 0 0 0,-1-1 0 0,0 2 0 15,3-2 0-15,-1 2 0 0,-4-3 0 0,3 2 0 16,-2-1 0-16,1 2 0 0,-2-1 0 0,-1 1 0 16,3 4 128-16,-4-4-128 0,0-2 0 0,2 0 0 15,1-1 0-15,-1 1 0 0,0 1 0 0,-2 1 0 16,2-1 128-16,0 0-128 0,-1 2 0 0,-1 2 0 15,0-1 0-15,-2-1 0 0,1-2 0 0,2 0 0 16,0 0 0-16,-3-1 128 0,1-2-128 0,0 1 0 0,-1 1 0 16,-1 2 0-16,1-2 0 0,0 1 0 0,-2-1 0 0,1 1 0 15,0 0 0-15,-2 2 0 0,2-1 0 0,2-1 0 16,1-2 0-16,-1 0 0 0,2 0 128 16,-3 0-128-16,-1 0 0 0,1 2 0 0,-1 2 0 15,1-1 0-15,-4-1 0 0,1 0 0 0,0-2 0 0,0 3 0 16,-2 0 0-16,2 0 0 0,1-2 128 0,-1 2-128 15,2-2 0-15,-1 0 0 0,0 1 0 0,0 0 0 16,0-1 0-16,-1 1 0 0,1 1 0 0,0 0 0 16,0-1 0-16,1 3 0 0,-2-2 0 0,0-1 0 15,-2-2 0-15,0 1 0 0,1 1 0 0,-2 1 0 16,1-3 0-16,-3 0 128 0,2 3-128 0,-1-2 0 16,3-2 0-16,-3 1 0 0,3 0 0 0,0 1 0 0,-1 0 0 15,1 0 0-15,2-1 0 0,0 1 0 0,-2-1 0 16,-1 0 0-16,3 0 0 0,-1 0 0 0,-1 0 0 15,1 1 0-15,0 0 128 0,1-1-128 0,-1-2 0 16,1 1 0-16,0-1 0 0,1 2 0 0,0 3 0 16,0-1 0-16,0-2 0 0,0 2 0 0,-2 0 0 0,4 0 0 15,-1-2 0-15,-1 0 0 0,0 0 0 0,1 2 0 16,0 1 0-16,0 1 0 0,0-5 0 0,1 3 0 16,-2 1 0-16,0-1 0 0,0 3 0 0,-1-3 0 15,-1-1 0-15,-3-1 0 0,1 0 0 0,-1 1 0 16,-1 0 0-16,1-1 0 0,-2 0 0 0,0 2 0 15,-3 2 0-15,3-1 0 0,-4-3 0 0,1 1 0 16,0 1 0-16,-2-1 0 0,2 1 0 0,-2-2 0 16,0-3 0-16,0 3 0 0,-3 1 0 0,-1 2 0 0,-4-2 0 0,0-1 0 15,-2-1 0-15,-1 1 0 0,0 2 0 0,-2-2 0 16,-7 0 0-16,8-1 0 0,-8 1 0 0,0 0 0 16,0 0 0-16,0 0 0 0,0 0 0 0,0 0 0 15,0 0 0-15,0 0 0 0,0 0 0 0,0 0 0 16,-10 0 0-16,0 1 0 0,-3 1 0 0,-1-1 0 15,-3-1 0-15,0-1 0 0,-4 0 0 0,-1 0 0 16,-3 0 0-16,0 0 0 0,-5 0 0 0,2-1 0 16,-2 0 0-16,-1-1 128 0,-1-1-128 0,-3 2 128 15,-2 4-128-15,-2 0 0 0,1 0 0 0,-2-2-176 16,-6-7 176-16,1 2 0 0,-2 2 0 0,-1-1 0 16,2 2 0-16,-4 0 0 0,-2 1 0 0,-1-1 0 15,-5-2 0-15,1 0 0 0,0-2 0 0,-2 1 0 0,0 2 0 16,-1 1 0-16,1 2 160 0,-3-1-160 0,-4-5 0 15,1-1 0-15,0 4 0 0,-3 0-160 0,0-1 160 16,-1 1 0-16,-2 0 0 0,-1-2 0 0,-3 0 0 0,-3 1 0 16,-2 1 0-16,0 0 0 0,2-2 0 0,-1 2 0 15,0 0 0-15,-5-2 0 0,0 1 0 0,-4 0 0 16,0 0 0-16,-2 1 0 0,-2-1 0 0,0-1 0 16,-2-4 0-16,0 4 0 0,-2 1 0 0,-1-1 0 15,-1 0 0-15,-2 0 0 0,-1 1 0 0,0 2 0 16,-1-1 0-16,-2 0 0 0,-1-3 0 0,1 0 0 15,1 3 0-15,-3-2 0 0,3-1 0 0,-5 0 0 16,-2 2 0-16,2-1 0 0,1 0 0 0,1-1 0 0,-2 1 0 16,1 1 0-16,0-2 0 0,2 3 0 0,-1-2 0 15,2 0 0-15,-1-2 0 0,2 1 0 0,0 0 0 0,2 1 0 16,-3-3 0-16,1 1 0 0,3 0 0 0,-2 1 0 16,3-4 0-16,-1 4 0 0,-1-2 0 0,0-1 0 15,-1 3 0-15,-1-2 0 0,2 2 0 0,1 1 0 16,-3-4 0-16,2 2-128 0,-1 1 128 0,2 0 0 15,-3 2 0-15,4 0 0 0,-2-1 0 0,2 3 0 16,-3-4 0-16,3 2 0 0,-2 0 0 0,1-2 0 16,-3 1 0-16,5 0 0 0,4 2 0 0,-3-1 0 15,0-4 0-15,3 2 0 0,0 2 0 0,2 0 0 16,1-3 0-16,1 0 0 0,2-1 0 0,-2 2 0 16,1 4 0-16,-1 0 0 0,0-3 0 0,2 1-128 15,-2 1 128-15,2 0 0 0,0 4 0 0,-1-2 0 0,0-1 0 16,2 3 0-16,2 3 0 0,0-1-128 0,0-2 128 15,4-1 0-15,-2-1 0 0,6 1-128 0,5 3 128 16,-3-1 0-16,0 1 0 0,4-2-128 0,0 0 128 0,3 1 0 16,1 1 0-16,1 2 0 0,1-2 0 0,-2 0-160 15,2 2 160-15,1-1 0 0,0-1-160 0,3 3 160 16,0 2-128-16,0-1 128 0,-1 1-144 0,0 0 144 16,0-1-160-16,2 2 160 0,5 0 0 0,1 1 0 15,3 0-128-15,3-1 128 0,2-3 0 0,1 1 0 16,1 2 0-16,5-2 0 0,1 1 0 0,3-1 0 15,3-1 0-15,0 1 0 0,2-2 0 0,0 1-144 16,0-1 144-16,-1 0 0 0,1 1-192 0,1 0 32 16,-2-1 16-16,2 1 0 0,1-1 144 0,0 1-208 0,1-2 80 15,-2 1 128-15,2-3-144 0,1 1 144 0,2 0 0 0,1 2 0 16,2-2 0-16,1-1-128 0,3 3 128 16,-2-2 0-16,3 1 0 0,1 0 0 0,5-2 0 15,-1 0 0-15,3 0-160 0,0 0 160 0,8-2-128 16,0 0 128-16,0 0-144 0,0 0 144 15,0 0-160-15,0 0 160 0,11 3-208 0,4-3 48 0,2 0 16 16,4-1 0-16,2 1-16 0,1-2 0 0,6 0 0 0,5 0 0 16,3 0 160-16,7-1-192 0,5-1 192 0,2-1-192 15,4-2 192-15,4 2 0 0,4 1-144 0,5 1 144 16,6-1 0-16,3-1-176 0,6 0 176 0,4-2-128 16,4 2 128-16,5 0 0 0,0 1 0 0,2-1-128 15,3 0 128-15,4-2 0 0,3 1 0 0,1-2-128 16,1-1 128-16,2 0 0 0,4 1 0 0,3-2 0 0,-1-2 0 15,5 0 0-15,3-1 0 0,1 2 0 0,2 2 0 0,1-2 0 16,-1-4 0-16,6 3-128 0,1 1 128 0,1 2 0 16,0 2 0-16,2-3 0 0,1 1 0 0,0 1 0 15,-1 4 0-15,-1-1 0 0,0 0 0 0,0 2 0 16,3-2 0-16,1 5-128 0,0 4 128 0,-4-2 224 16,-6-2-48-16,0 2-16 0,-2 5-160 0,0-1 0 15,-3 2 0-15,-1-3 0 0,1 0 0 0,-1 1 0 16,-3 0 0-16,-1 0 0 0,0 1 0 0,-3-1 0 15,-2 0 128-15,-3-1-128 0,2-1 0 0,-1 1 0 16,0 1 0-16,-3 1 0 0,1-3 0 0,-4 1 0 16,-1 1 0-16,0-1 0 0,-1-1 0 0,-1 0 0 0,-6 1 0 15,0 0 0-15,-1 3 0 0,1-3 0 0,2 2 0 16,-3-3 0-16,-2-2 0 0,-3 3 0 0,2 0 0 0,-3 2 0 16,-1-2 0-16,0 2 0 0,-1-1 0 0,-1-1 128 15,0-1-128-15,-2 1 0 0,-1-2 0 0,1 2 0 16,0 0 0-16,-1 1 0 0,-1-2 0 0,-3 1 0 15,2 1 0-15,-1-2 0 0,1-3 0 0,-3 5 0 16,-2 1 0-16,2-1 128 0,-1-1-128 0,-1-1 0 16,-3-1 0-16,-1 3 0 0,-1 0 0 0,-1 1 0 15,-1-3 0-15,-2 1 160 0,-3-2-160 0,1 5 160 16,-1-1-160-16,-2 1 128 0,-3 0-128 0,-1-2 128 16,-2 1-128-16,2 1 0 0,-1-1 0 0,-1 1 0 15,0 1 0-15,-1 0 128 0,0 1-128 0,-2-4 0 16,1 0 0-16,-4-2 0 0,0 1 0 0,4 0 0 15,-3 3 0-15,-1-1 0 0,-3 1 128 0,3-1-128 16,-4-3 0-16,-1 3 0 0,-4-2 0 0,-14-1 0 0,1-1 0 16,2 2 0-16,-1 2 0 0,0 0 0 15,-1-2 0-15,-1-2 0 0,-2 2 0 0,-1-3 0 0,3-1 0 0,-2 1 0 16,-1-1 0-16,-1 2 0 0,1-1 0 0,-3 2 0 16,1 1 0-16,-1-1 0 0,-2-2 0 0,-1 0 0 15,-1 3 0-15,-1-2 0 0,-3 0 0 0,-3 2 0 16,-1-2 0-16,-3 0 0 0,-2 0 0 0,-9-3 0 15,0 0 0-15,0 0 0 16,0 0-1152-16,-4 6-192 0,-5-3-64 0,-1 1-8768 16,-1-1-1744-16</inkml:trace>
  <inkml:trace contextRef="#ctx0" brushRef="#br2" timeOffset="54991.19">19146 9393 1839 0,'0'0'160'0,"0"0"-160"0,0 0 0 0,0 0 0 0,0 0 2608 0,0 0 480 16,0 0 112-16,0 0 0 0,0 0-1856 0,0 0-384 15,0 0-80-15,7-3-16 0,-7 3 32 0,0 0 16 16,5-3 0-16,2 2 0 0,-1 0-48 0,2 1-16 15,1-1 0-15,2 1 0 0,-1 0-96 0,2 0-32 16,1 0 0-16,1 1 0 0,1 1-192 0,0 1-32 16,0 1-16-16,1 2 0 0,0-4 16 0,2 2 0 15,1 2 0-15,-1 0 0 0,2 2-80 0,-1 1-16 16,1 0 0-16,-1 1 0 0,1 0-176 0,1 3-32 16,0-1-16-16,0 0 0 0,0 0-176 0,0 1 128 15,1-2-128-15,1 2 128 0,1 2-128 0,0 0 128 0,0-2-128 16,2 3 128-16,-2 0 16 0,1 1 0 15,3-4 0-15,-3 0 0 0,1 4 32 0,1-1 0 16,-2 1 0-16,1 0 0 0,0 1-48 0,-3 0 0 16,1 2 0-16,0-1 0 0,-1 0 16 0,2 0 0 0,-1 2 0 15,-1 1 0-15,0 1-144 0,-1 1 160 16,-1-2-160-16,0 1 160 0,0 2-160 0,0-1 0 0,0 0 0 0,0-2 0 16,1 1 0-16,-2-1 128 0,1 0-128 0,-1 3 0 15,0 0 0-15,1 1 0 0,0 0 128 0,8 9-128 16,-4-3 0-16,-2-3 192 0,-1 0-192 0,-1-3 192 15,-4 0-192-15,1-1 0 0,-1 1 0 0,0 2 0 0,-3-4 0 16,-1 0 0-16,1 1 160 0,-2-3-160 0,-2 2 160 0,1-2-160 16,2 2 128-16,-3 0-128 0,1 1 0 15,0 2 128-15,-2 0-128 0,-1 1 0 0,0-1 0 0,0 1 128 16,-1-1-128-16,1 0 0 0,-2-1 0 0,0 1 0 16,-1 0 0-16,1-1 0 0,2-2 0 0,-3 2 0 15,1 1 0-15,-2 2 0 0,1 0 0 0,-1-1 0 16,1 2 0-16,-2-1 0 0,-1-3 0 0,1 0 0 15,1-1 0-15,-1-2 0 0,0 0 128 0,1 0-128 16,-1 0 128-16,1-3-128 0,-2-2 144 0,3 0-144 16,-1 0 160-16,2-1-160 0,-5 1 160 0,1 1-160 15,0-2 160-15,2 1-160 0,1-2 128 0,-1 1-128 16,0-1 0-16,-1 1 144 0,1-2-144 0,-1-1 0 0,0 0 144 16,0-1-144-16,-1 0 0 0,3-1 128 0,-3-1-128 15,1-1 0-15,0 0 0 0,-1-1 128 0,-1 0-128 0,-1-9 0 16,2 8 128-16,1 0-128 0,-3-8 128 0,1 7-128 15,-1-7 176-15,0 0-48 0,0 6 0 0,0-6 0 16,0 0 0-16,0 0 0 0,0 0 0 0,0 0 0 16,0 0 112-16,0 0 16 0,0 0 0 0,0 0 0 15,0 0-112-15,0 0-16 0,-5-9 0 0,1 1 0 16,0-1-128-16,2-3 128 0,0 0-128 0,-3 0 128 16,2-1-128-16,0 0 0 0,0-1 0 0,-4 0 128 15,0-2-128-15,2 0 192 0,-1-4-192 0,0 1 192 16,-2 1-192-16,0-1 0 0,0 0 0 0,1-2 0 15,-3 1 0-15,2 1 0 0,-3-1 0 0,3-1 0 16,-1-3 0-16,0 2 0 0,0-1 0 0,-2 0 0 0,1-3 0 16,3 1 0-16,-3-3 160 0,0 2-160 0,-1 0 0 15,-4-1 0-15,3 2-160 0,-1 0 160 0,-1-3 0 0,0 3 0 16,-2 2 144-16,-1-1-16 0,-3-5-128 0,1-1 0 16,-2-1 0-16,1 1 0 0,1 1 0 0,0-2-192 15,-3 0 64-15,2 1 0 0,1-3 128 0,1 2 0 16,0 0 0-16,0 1 0 0,1 0 0 0,-1 2 0 15,1 2 0-15,0-2 0 0,2-2 0 0,-2 1 0 16,-1 2 0-16,1-1 0 0,-1-2 0 0,1 1 0 16,-1 0 0-16,-2 0 0 0,-3-1 0 0,0 4 0 15,-1 1 0-15,1-1 0 0,-2 2 0 0,-1 0 0 16,1 3-144-16,1 0 144 0,1 0 0 0,-2 0 0 0,3-2 0 16,-1 5 0-16,0-2 0 0,0 0 0 0,0-1 0 0,-1 0 0 15,2-1 0-15,0 1 0 0,-1 0 0 0,-1 2 0 16,0-2 0-16,1 1 0 0,1 1 0 0,0-1 0 15,1 1 0-15,1 0 0 0,-1 1 0 0,1 1 0 16,-1 0 0-16,3 1 0 0,0 0 0 0,0 1 0 16,-1 0 0-16,1-1 0 0,0-1 0 0,0 1 0 15,-2 1 0-15,-1 2 0 0,1-1-224 0,-3 1 80 16,1 0 144-16,-2 0 0 0,-2 0 0 0,2-1 0 16,1 1 0-16,0 2 0 0,0 0 0 0,1 1 0 15,1-3 0-15,-1 2 0 0,0 0 0 0,3 0 0 16,-1-1 0-16,3 2 0 0,-1 1 0 0,2 0 0 15,0 3 0-15,2-1 0 0,0 3 0 0,0-1 0 16,1 0 0-16,2-1 0 0,1-1 0 0,4 1 0 16,-4 5 0-16,10 1 0 0,-7-2 0 0,7 2 0 0,-6-6 0 15,6 6 0-15,0 0 0 0,0 0 0 0,0 0 0 0,0 0 0 16,0 0 0-16,0 0 0 0,0 0-176 0,0 0 0 16,8-1 0-16,1 1 0 0,2 1 176 0,1 2-160 15,3-1 160-15,0 2-160 0,0 1 160 0,2 1 0 16,2 1 0-16,0 0-128 0,2 0 128 0,1 2 0 15,4 2 0-15,0 0 0 0,3-1 0 0,3 1 0 16,1 2 0-16,2 0 0 0,-2 0-144 0,3 3 144 16,1 0-160-16,-1 1 160 0,1-1 0 0,0 1-144 15,-2 2 144-15,2-1 0 0,3 2 0 0,1 1 0 16,-1 4 0-16,0-2-128 0,-2-2 128 0,1 0 0 16,-4-1 0-16,1 1 128 0,0 4-128 0,-3 4-128 0,2-2 128 15,-1 1-192-15,-1 3 192 0,2-1 0 0,-2 0 128 0,2 0-128 16,0-3 0-16,-1 2 128 0,0 1-128 0,-2-2 0 15,-1-4 0-15,0 2 0 0,-2-1-160 16,-3 2 160-16,-1 2 0 0,2 2-128 0,-3 0 128 0,1-1 0 16,0 1 0-16,0 0 0 0,-1-1 0 0,-2 1 0 15,0 0 0-15,0 1 0 0,-1-1 0 0,-1 0 0 16,-2 2 0-16,-2-2-128 0,-2 0 128 0,-2-1 0 16,1 3 0-16,0 1 0 0,0 3 0 0,-1-1 0 15,-4-3 0-15,2 2 0 0,-1 3 0 0,1-4 0 16,0-3 0-16,-1 0 0 0,1 2 0 0,1-1 0 15,-4-2 0-15,2 2 0 0,0 0 0 0,0-1 0 16,0-3 0-16,-1-1 0 0,2-1 0 0,-3 2 0 16,-1-3 0-16,3 1 0 0,1 1 0 0,-1-1 0 0,-1-3 0 15,-1 1 0-15,1-1 0 0,-2 1 0 0,-1-4 0 16,1 4 0-16,-1-4 0 0,2 4 0 0,-4-1 128 0,1 0-128 16,0-1 0-16,1 1 0 0,-2 1 128 0,2-1-128 15,-3-1 0-15,2 2 0 0,-1-1 128 0,0 2-128 16,-1-1 0-16,0-2 144 0,1-1-144 0,0-1 128 15,-2-2-128-15,0 1 128 0,0 0 16 0,0-1 0 16,0 0 0-16,0-2 0 0,1 0 64 0,-1-1 16 16,-1 1 0-16,0-1 0 0,0 0-16 0,0-1 0 15,0-1 0-15,0 0 0 0,0-1-80 0,0-1 0 16,0 0-128-16,1-2 192 0,0-1-192 0,-1-8 144 16,0 7-144-16,0-7 128 0,0 0-128 0,0 0 128 15,0 0-128-15,0 0 128 0,0 0-128 0,0 0 0 0,0 0 144 0,0 0-144 31,0 0-1296-31,-2-11-336 0,-5-3-64 0,-4-2-14880 0</inkml:trace>
  <inkml:trace contextRef="#ctx0" brushRef="#br2" timeOffset="61091.98">5602 9152 2751 0,'0'0'256'0,"8"2"-256"0,1-1 0 0,3 2 0 16,0-1 1088-16,6 0 160 0,0-1 32 0,1-1 16 0,1-2-864 15,2 0-176-15,0 2-48 0,2-1 0 0,1-2-208 0,1 1 0 16,2-1 128-16,2 2-128 0,1 1 0 0,5 0 0 15,4-1 0-15,1 1 0 0,3 1 0 0,0-1 0 16,-1-1 0-16,-2-2 0 0,2-1 0 0,2 2 0 16,2 1 0-16,3 0 0 0,5-2 0 0,4 1 144 15,-1 0-144-15,1 1 128 0,-2 1 0 0,2 1 0 16,0 1 0-16,5 0 0 0,4 1-128 0,3-2 0 16,-4 0 144-16,1 0-144 0,0-1 0 0,8 1 0 0,4 1 0 15,2-2 0 1,-2-1-400-16,1-1-112 0</inkml:trace>
  <inkml:trace contextRef="#ctx0" brushRef="#br2" timeOffset="62155.71">15661 9137 6447 0,'16'1'576'0,"2"0"-576"0,2-2 0 0,0 0 0 15,-4 1 384-15,2-3-16 0,0 3-16 0,-2-1 0 16,0 0-160-16,-2 0-16 0,-1 1-16 0,1 0 0 16,1 0-160-16,-1 0 0 0,-3-1 0 0,2 1 128 15,-2 1 64-15,0 1 0 0,-3 2 0 0,1-3 0 16,-1-1 64-16,0 2 0 0,-8-2 16 0,10 3 0 0,0-1-128 0,-10-2-16 16,10 3-128-16,-4-1 192 0,-6-2-48 0,10 2-16 15,-1 0 0-15,-1 0 0 0,-2 0 240 0,2-1 32 16,-8-1 16-16,9 2 0 0,-9-2 112 0,9 3 32 15,-2 0 0-15,-7-3 0 0,0 0-16 0,8 3 0 16,-8-3 0-16,8 3 0 0,-8-3-224 0,10 2-64 16,-10-2 0-16,9 3 0 0,-4 2-256 0,-5-5 128 15,0 0-128-15,7 4 0 0,-7-4 128 0,6 5-128 16,-6-5 0-16,0 0 0 0,0 0 128 0,0 0-128 16,8 0 0-16,-8 0 0 0,0 0 256 0,0 0-48 15,0 0-16-15,0 0 0 0,0 0-16 0,0 0-16 16,0 0 0-16,0 0 0 0,0 0-160 0,9 0 160 15,-9 0-160-15,0 0 160 0,0 0-160 0,7-1 0 0,-7 1 0 16,0 0 0-16,0 0 0 0,0 0 0 0,7-3 0 0,-7 3 0 16,0 0 0-16,0 0 0 0,0 0 0 0,0 0 0 15,0 0 0-15,0 0 0 0,0 0 0 0,0 0 0 16,0 0 0-16,0 0 0 0,0 0 0 0,0 0 0 16,0 0 208-16,0 0 16 0,0 0 0 0,0 0 0 15,-5 7-32-15,5-7 0 0,0 0 0 0,-6 7 0 16,6-7-48-16,-4 6-16 0,4-6 0 0,0 0 0 15,0 0 0-15,0 0 0 0,0 0 0 0,0 0 0 16,0 0 80-16,0 0 16 0,0 0 0 0,0 0 0 16,-6 7-64-16,6-7-16 0,0 0 0 0,0 0 0 15,0 0 288-15,0 0 48 0,0 0 16 0,0 0 0 16,0 0-112-16,0 0-32 0,0 0 0 0,0 0 0 16,0 0-352-16,0 0 128 0,0 0-128 0,0 0 0 0,0 0 0 0,0 0 0 15,0 0 0-15,0 0 128 16,0 0-128-16,0 0 0 0,0 0 0 0,0 0 128 0,0 0-128 0,0 0 0 15,0 0 0-15,0 0 0 0,0 0-288 0,2 9-80 16,-2-9-16-16,4 7-10944 0</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56:36.550"/>
    </inkml:context>
    <inkml:brush xml:id="br0">
      <inkml:brushProperty name="width" value="0.05292" units="cm"/>
      <inkml:brushProperty name="height" value="0.05292" units="cm"/>
      <inkml:brushProperty name="color" value="#00B0F0"/>
    </inkml:brush>
  </inkml:definitions>
  <inkml:trace contextRef="#ctx0" brushRef="#br0">1261 17566 7359 0,'-4'12'656'0,"1"-3"-528"0,-2 1-128 15,1 1 0-15,-1 1 1984 0,2 1 384 0,-4 0 64 0,2 1 0 16,1 0-1344-16,0-2-256 0,0-1-64 0,0 0-16 15,2-1 512-15,-2-1 96 0,0-2 32 0,4-7 0 16,0 0-256-16,0 0-48 0,0 0-16 0,0 0 0 16,0 0-112-16,0 0 0 0,0 0-16 0,-7-5 0 15,0-6-384-15,3-5-80 0,-1-3-16 0,1-4 0 16,0-7 112-16,2-1 0 0,0-5 16 0,1-2 0 16,0-1-144-16,1-4-48 0,1 0 0 0,1-4 0 15,-1-3-64-15,2-3-16 0,-1-4 0 0,2 2 0 16,-2 2-128-16,3 1-48 0,-1-2 0 0,2-5 0 15,-3-3 16-15,4-3 0 0,-1-2 0 0,3-4 0 16,1 0-160-16,1-3 192 0,-3-1-192 0,3-2 192 0,0-2-192 0,-3 1 0 16,1 0 0-16,-2 0 128 0,1 1-128 0,-4 1 0 15,-1 1 0-15,1 1 0 0,-3 3 0 0,2 0 0 16,-3 3 0-16,1 3 128 0,-1 4-128 0,1 2 0 16,0 3 0-16,1 2 0 0,1 2 0 0,0-1 0 15,1 1 128-15,-3 4-128 0,1 3 0 0,0 3 0 16,-1 0 0-16,0 5 0 0,-1-2 0 0,0 5 0 15,0 1 0-15,-1 1 128 0,-1 2-128 0,1 2 128 16,-1-1-128-16,2 1 128 0,-2 1-128 0,-1 3 0 16,0 2 0-16,2 1 0 0,-2-1 0 0,2 3 0 15,-1 1 128-15,2 1-128 0,-2 2 0 0,0 1 0 16,2-2 0-16,0 2 128 0,0 0-128 0,2 0 0 16,-2 2 0-16,1 0 0 0,0 2 0 0,0 1 0 0,1 1 0 15,1-1 0-15,-1 1 0 0,1 0 0 16,1 2 0-16,0-3 0 0,0 1 0 0,4 2 0 0,-3 0 0 0,5 0 0 15,-2 0 0-15,3 1 0 0,1-1 0 0,2 1 0 16,0 0 0-16,3 1 0 0,2-2 0 0,2 2 0 16,2 1 0-16,0 0 0 0,1 0 0 0,-1 1 0 15,3 1-128-15,1-1 128 0,1 1 0 0,2 1 0 16,2 0 0-16,3 1 0 0,4 1 0 0,3 1 0 16,2-1 0-16,2 2 0 0,3-3 0 0,0 0 0 15,-1-2 0-15,5 2 0 0,-1 0 0 0,6 1 0 16,1 1 0-16,3-1 0 0,2 0 0 0,-1-1 0 15,-2-2 0-15,5 2 0 0,1 1 0 0,6-1 0 16,5-2 0-16,-4-1 0 0,-5-3 0 0,4 2 0 16,1 1 0-16,8-1 0 0,4-2 0 0,-5 1 0 0,0-2 0 15,4 1 0-15,2-2 0 0,3 1 0 0,-1-3 0 16,1 0 0-16,3 0 0 0,3 2 0 0,4-1 0 16,-1-1 0-16,-6 0 0 0,5 0 0 0,3 3 0 15,-4-1 0-15,-1 0 160 0,-1 0-160 0,3 1 0 0,-2 2 0 16,-1 0-192-16,-1 1 48 0,-2 1 144 0,2 0 0 15,4 0 0-15,-1 1-128 0,-8-1 128 0,4-1 0 16,4 1 0-16,-2 0 0 0,-1 0 0 0,1 0 0 16,2-1 0-16,2 1 0 0,2 0 0 0,-1 0 0 15,-3 1 0-15,3 0 0 0,6 1 0 0,-4 0 0 16,-4-2 0-16,3 2-128 0,1 0 128 0,0 0-160 16,-2 0 160-16,2 0-160 0,4 0 160 0,-3 0 0 15,-2-1 0-15,1 0 0 0,0 0 0 0,0 1 0 0,1 0 0 16,0 0 0-16,-4 0 0 0,3 0 0 15,1 0 0-15,-3 0 0 0,-4 0 0 0,1 1 0 0,0 0 0 16,-3-1 0-16,-2 1 0 0,-1 1 0 0,-1 0 0 0,3-1 0 16,0-1 0-16,1 0 0 0,-6 0 0 15,5 0 0-15,3-1 0 0,-3 1 0 0,-4 0 0 0,3 1 0 16,-3 0 0-16,4 1 0 0,4-2 0 0,0 0 0 16,-4 0 0-16,3 0 0 0,2 0 0 0,-3 0 0 15,-4 0 0-15,0 0 0 0,1 0 0 0,-1 1 0 16,1 0 0-16,-2 0 0 0,-3-1 0 15,1 0 0-15,3 0 0 0,-6 0 0 0,-1 0 0 0,-2 0 0 16,0-1 0-16,4 0 0 0,2 0 0 0,-6 1 0 16,-4 0 0-16,0 0 0 0,3-2 0 0,-1 2 0 15,5 2 0-15,-2-2 128 0,1 0-128 0,-1 0 128 0,3 0-128 16,3 0 0-16,2 0 0 0,-1 0 0 0,0-2 0 0,3 1 0 16,5 0 0-16,-4 0 0 0,-5-2 0 0,1 1 0 15,4-1 0-15,-2 1 0 0,0-3 0 16,-1 2 0-16,0 0 0 0,0 1 0 0,1-1 0 15,-2 1 0-15,-3 0 0 0,-3 0 0 0,2 0 0 16,-1 0 0-16,0 0 0 0,-3 0 128 0,-1 1-128 16,1-2 0-16,-1 0 0 0,0 2 0 0,-4 1 0 0,0 3 0 15,-2-1 0-15,4 1 0 0,-1 0 0 0,0 1 0 16,0-1 0-16,1 1 0 0,-2 1 0 0,4 0 0 16,2 1 0-16,2-2 128 0,-2-1-128 0,-1 0 0 15,-4-1 0-15,3 1 0 0,4-2 0 0,-3 1 0 16,-2 1 0-16,-2-2 0 0,1-1 0 0,0 0 0 15,-1 0 0-15,-4 2 128 0,-3 0-128 0,2 0 0 0,-2 1 0 16,3-3 0-16,1 2 0 0,-2-1 0 0,-7 0 0 0,0 0 0 16,2 1 0-16,0 0 144 0,5 0-144 0,-2 0 0 15,-1-1 160-15,2-1-160 0,2 0 128 0,3 0-128 16,2 2 144-16,0-1-144 0,-2 0 160 0,1 1-160 16,-1 1 0-16,5 0 128 0,0 0-128 0,-1 1 0 15,-5-2 0-15,-1 0 0 0,0 1 0 0,2 1 0 16,1-3 0-16,-3 2 0 0,-4-2 0 0,-1 1 0 15,-1-2 0-15,-1 0 0 0,1-1 0 0,-1 1 0 16,-6 1 0-16,-2-1 0 0,-3-2 0 0,1 1 0 16,1 0 128-16,-1 2-128 0,2 1 0 0,-1 0 0 15,-4-2 0-15,-1 0 128 0,-4 1-128 0,1 1 0 16,-3-1 0-16,3 0 0 0,-1 0 0 0,2 0 0 0,1 0 0 0,-1-1 0 16,-3 0 0-16,2 0 0 0,0 0 0 0,2 2 0 15,0-1 0-15,3 0 0 0,1 2 0 0,-1-3 0 16,-1-1 0-16,-3-1 0 0,-1 1 0 0,-2 0 0 15,2-1 0-15,-1 1 0 0,3 1 0 0,1-1 0 16,3-2 0-16,-5 0 0 0,-3 1 128 0,0 0-128 16,-1-1 0-16,0 0 144 0,-2-1-144 0,1 0 0 15,1-1 0-15,-1 0 128 0,-4-2-128 0,-1 2 0 16,-1 0 0-16,0 0 0 0,1-3 0 0,1 1 0 16,1 1 0-16,1-1 0 0,-1 0 0 0,1-1 0 15,-1 0 0-15,-4 2 0 0,-3-1 0 0,-3 1 0 16,0 2 128-16,-1 0-128 0,-1-1 0 0,2 1 0 15,-1 1 0-15,1-2 0 0,2 3 0 0,2 0 0 0,0 0 128 0,-3-1-128 16,0 1 0-16,-1-1 0 0,-2 0 0 0,-2-1 0 16,0 0 0-16,-1-1 0 0,-2 2 0 15,0 0 0-15,-3 0 0 0,0 0 0 0,-4 0 128 0,1 0-128 16,0 2 0-16,-4-2 128 0,1 1-128 16,-1 0 128-16,-1 0 0 0,-2 1-128 0,-2 0 192 0,1 0-64 15,-3-2 0-15,1 3-128 0,0 0 192 0,0 0-64 16,-2 0-128-16,0 3 160 0,-3-1-160 0,-6-2 160 15,10 4-160-15,-2 3 0 0,1 0 0 0,-1 3 0 16,-1 1 0-16,1 1 0 0,0 1 0 0,-1 0 0 16,1 2 0-16,-1 2 0 0,1-2 0 0,0 2 0 15,0 0 0-15,0 3 0 0,-1 2 0 0,1 2 0 16,0 0-144-16,0 2 144 0,0 2 0 0,0 2 0 16,0 3 0-16,-2 2 0 0,1 1 0 0,-4 2 0 15,0 1 0-15,0 3 0 0,-2 3 0 0,-1 0 0 0,-3 4 0 16,0 1-128-16,-1 4 128 0,-3 1 0 0,1 0 0 15,-2 4 0-15,0-3 0 0,-2 2 0 0,3 0 0 0,-3 1-128 16,2-4 128-16,1 1 0 0,2 0 0 0,0 0 0 16,2-1 0-16,0 0 0 0,1 0 0 0,-1 0 0 15,2 0 0-15,-2 0 0 0,1 2 0 0,1-1 0 16,0 0 0-16,0 2 0 0,-2-2 0 0,2 1-128 16,1-2 128-16,0 0 0 0,-1 0 0 0,1 1 0 15,-1-1 0-15,1 0 0 0,-3 0 0 0,2-1 0 16,-2-1 0-16,1-1 0 0,0 1 0 0,0-1 0 15,0 1 0-15,-1-2-160 0,1 1 160 0,1-1 0 0,0-6 0 16,1 0 0-16,0-2 0 0,1 1 0 0,0 0 0 16,3 0 0-16,-3-1 0 0,1 0 0 0,-1-3 0 0,1 0 0 15,0-2 0-15,-1-2 0 0,1-2 0 0,-1-1 0 16,0 1 0-16,-1-1 0 0,-1-1 0 0,0 2 0 16,-1 0 0-16,1-1 0 0,-1 0 0 0,0 0 0 15,0 0 0-15,1 0 0 0,-2-4 0 0,0-1 0 16,0 2 0-16,1-2 0 0,1 1 0 0,-1-3 0 15,1-1 0-15,1 0 0 0,0-2 0 0,-1 0 0 16,1-2 0-16,-1-1 0 0,0-1 0 0,1-2 0 16,0 1 0-16,0-4 0 0,-2-2 0 0,1 1 0 15,-1-1 0-15,0 2 0 0,0-1 0 0,0-1 0 16,0-1 0-16,2-1 0 0,-2 0 0 0,-2-1 0 16,2-1 0-16,2-8 0 0,-2 10 0 0,0-1 0 0,2-9 0 15,-2 9 0-15,2-9 0 16,-2 9 0-16,2-9 0 0,0 8 0 0,0-8 0 0,0 0 128 0,-1 8-128 0,1-8 0 15,0 0 0-15,0 8 0 0,0-8 0 16,0 10 0-16,0-10 0 0,-1 7 0 0,1-7 0 0,-3 9 0 16,3-9 0-16,-3 9 0 0,0 0 0 0,3-9 0 15,-2 9 0-15,1-1 0 0,1-8 0 0,-1 9 0 16,1 1 0-16,0-2 0 0,0-8 0 0,0 10 0 16,-1-1 0-16,1-9 128 0,0 5-128 0,0-1 0 15,0 3 0-15,0-1 0 0,-1-3 0 0,-1 3 144 16,1 0-144-16,1-1 0 0,0 5 128 0,0 0-128 15,0-1 0-15,0-1 0 0,0-8 0 0,0 11 0 0,1-1 0 0,-1-2 0 16,0 0 0-16,0-8 0 0,2 9 0 0,-1 1 0 16,0-2 0-16,-1-8 0 0,1 8 0 0,-1-8 0 15,2 9 0-15,-2-9 0 0,1 9 0 0,-1-9 0 16,0 0 0-16,0 0 0 0,0 0 0 0,0 0 0 16,0 0 0-16,0 0 0 0,0 0 0 0,0 0-144 15,0 0 144-15,0 0 0 0,0 0-144 0,0 0 144 16,0 0 0-16,0 0-176 0,-4 9 176 0,4-9-128 15,0 0 128-15,-5 4-128 0,5-4 128 0,0 0-128 16,-8 2 128-16,8-2-128 0,-8 0 128 0,8 0-128 16,-9-1 128-16,2 1-128 0,7 0 128 0,-8-1-128 15,8 1 128-15,-9-1-192 0,1-1 192 0,8 2-192 16,-8-1 16-16,1 0 0 0,7 1 0 0,-10-1 0 16,4-1-16-16,-3 1-16 0,2-1 0 0,7 2 0 0,-9-1 64 0,9 1 16 15,-7-1 0-15,7 1 0 0,-9 0 128 0,9 0 0 16,-9 2-144-16,1 0 144 0,8-2 0 0,-7 4 0 15,0 1 0-15,2 1 0 0,-1-1 0 0,6-5 0 16,-7 6 0-16,4 0 0 0,-2 0 0 0,5-6 0 16,-5 9 0-16,2-3 0 0,3-6 0 0,-1 11 128 15,0-2-128-15,1-1 128 0,0-8 0 0,2 10 0 16,0-3 0-16,1 1 0 0,1 0 0 0,0-2-128 16,-4-6 192-16,5 9-64 0,-1 0-128 0,1-3 0 15,-5-6 0-15,0 0 0 0,5 7 0 0,-5-7-192 16,0 0 0-16,0 0 16 15,0 0-1072-15,0 0-224 0,-3-7-32 0</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57:03.502"/>
    </inkml:context>
    <inkml:brush xml:id="br0">
      <inkml:brushProperty name="width" value="0.05292" units="cm"/>
      <inkml:brushProperty name="height" value="0.05292" units="cm"/>
      <inkml:brushProperty name="color" value="#00B0F0"/>
    </inkml:brush>
  </inkml:definitions>
  <inkml:trace contextRef="#ctx0" brushRef="#br0">852 11767 20271 0,'-6'-9'1792'0,"2"0"-1424"0,-1 4-368 0,5 5 0 0,0 0 448 0,0 0 32 16,-3-4 0-16,3 4 0 0,0 0-320 0,0 0-160 16,0 0 160-16,-3 14-160 0,1-1 0 0,-1 3 0 15,0 3 0-15,1 4 0 0,-4 2 144 0,4-8-16 16,-1 3 0-16,-1 5 0 0,-1 3 240 0,2 3 32 16,-3 5 16-16,2 3 0 0,-3 4-64 0,-1 41-16 15,-1-9 0-15,3-5 0 0,-1-2-144 0,0-2-48 16,-1-1 0-16,2 0 0 0,-1-2 112 0,2 0 0 15,-2 2 16-15,0-2 0 0,2-5 128 0,2 3 32 16,-3-2 0-16,3 2 0 0,1-1-48 0,0 2-16 16,0-2 0-16,1 2 0 0,-4 1-176 0,1-3-16 15,2 0-16-15,1-1 0 0,0 1-160 0,1-5 128 0,1-4-128 16,-1-3 128-16,0-4 0 0,1-1 0 0,2-1 0 16,0 2 0-16,-3-4 48 0,0 0 0 0,1-1 0 0,0-1 0 15,-1 1-48-15,2-3 0 0,0-4 0 0,2 0 0 16,2-3 16-16,1-1 0 0,-3-1 0 0,2-3 0 15,0 0-16-15,3-2 0 0,-2 0 0 0,-2 1 0 16,2-2-128-16,-2 0 128 0,2 0-128 0,-1 0 128 16,0-3-128-16,2 0 160 0,-3 0-160 0,4-3 160 15,-1-2-160-15,2 0 160 0,-3-2-160 16,3-2 160-16,-2 1-32 0,2 0 0 0,1-1 0 0,-1 0 0 16,2-3 0-16,1 0-128 0,0 0 192 0,1 2-64 15,1-1 0-15,0 1-128 0,1-1 192 0,2 2-64 16,1-3-128-16,4 1 160 0,0-1-160 0,5-1 160 15,0 2 0-15,2-3 0 0,-4 2 0 0,3-2 0 0,1-1 32 16,2 2 0-16,1-1 0 0,4-1 0 0,-1 3-64 16,5-2 0-16,1 2 0 0,3 0 0 0,1 0-128 15,0-1 0-15,-1 1 144 0,3-1-144 0,-1-2 0 0,6 0 128 16,-1 1-128-16,5 3 0 0,3-1 128 0,1 1-128 16,-5 0 128-16,3 1-128 0,2 0 0 0,0 1 144 15,2-1-144-15,2 0 0 0,1 2 144 0,0 1-144 16,-4 0 0-16,0 1 144 0,1 1-144 0,4-1 128 15,3 0-128-15,0-1 128 0,-2 2-128 0,-2-2 128 16,1-1-128-16,3 3 128 0,5-1 0 0,-1 0 0 16,0 0 0-16,-1-1 0 0,2-2-128 0,2 1 128 15,2 0-128-15,2-1 128 0,0-3-128 0,2 1 0 16,-2 1 144-16,6-1-144 0,5 1 0 0,-3-1 144 0,-3-1-144 16,2 1 0-16,1 1 128 0,3-1-128 0,1 0 0 15,-2 2 0-15,-2-2 0 0,3 3 0 0,1-1 0 0,0 1 0 16,-5-2 0-16,1-2 0 0,2-1 0 0,0 0 0 15,0 2 0-15,-1-2 0 0,-3 1 0 0,3-1 0 16,3 0 0-16,-2-1 0 0,-5 2 0 0,0-3 0 16,1 0 0-16,3 0 0 0,2 2 0 0,-1-1 0 15,-3 0 0-15,3-1 0 0,3-2 0 0,-3 3 0 16,-2 1 0-16,0 1 0 0,0-1 0 0,3-1 0 16,-1 1 0-16,0-1 0 0,-1-3 0 0,2 2 0 15,1-2 0-15,-1 1 0 0,-4-1 0 0,-3 0 0 16,0-1 0-16,1 1 0 0,3 2 0 0,-5-1 0 15,-3-1 0-15,1 2 0 0,1 0 0 0,1 0 0 16,-1 1 0-16,0-1 0 0,-2 2 0 0,4 1 0 16,2-1 0-16,-2 2 0 0,2 1 0 0,-4-1 0 0,-1 0 0 0,4 1 0 15,7-1 0-15,-5 0 0 0,-4 0 0 0,2-1 0 16,2 1 0-16,-1 0 0 0,0-2 0 0,-2 0 0 16,-3 1 0-16,3-1 0 0,1 1 0 0,-2-1-144 15,0 1 144-15,-3-2-128 0,-1 3 128 0,1-1 0 16,5 1 0-16,-4-1 0 0,-5-2 0 0,-2 1 0 15,-1 2 0-15,4 0 0 0,7 0 0 0,-4-1 0 16,-5-2 0-16,1 1 128 0,1 1-128 0,3 1 128 16,5-1-128-16,-1 1 128 0,-5-4-128 0,6 3 0 15,4-1 0-15,0-1 0 0,-2-2 0 0,0 0 0 16,1 0 0-16,-1 0 0 0,6 1 0 0,-3-3 0 16,-3 0 0-16,1 0 128 0,-1 0-128 0,0-3 128 15,-1 6-128-15,-1-3 128 0,-5 0-128 0,-1 0 0 16,0 0 0-16,-2 1 0 0,-1 0 0 0,-2 1 0 0,-3-1 0 0,1 1 0 15,2 1 0-15,1-1 0 0,0 1 0 0,1-3 0 16,0 1 0-16,3 1 0 0,2-1 0 0,3-1 0 16,2-1 0-16,0 0 0 0,0 0 0 0,3 0 0 15,6-3 0-15,-3 0 0 0,-3-1 0 0,3 3 128 16,1-3-128-16,-2 2 0 0,-1 0 0 0,-2 0 0 16,-2 1 0-16,1 0 0 0,2 0 0 0,-2 1 0 15,-4 1 128-15,1-1-128 0,0 1 160 0,2 0-160 16,1-1 144-16,-3-1-144 0,1 0 128 0,0 1-128 15,4 0 0-15,-1-1 0 0,0-1 128 0,-1 0-128 16,2 1 0-16,1 0 0 0,2-1 0 0,-3 0 0 0,-1 1 0 16,1 0 0-16,4 0 0 0,-5 0 0 0,-4-3 0 0,-2 3 0 15,4 0 0-15,-2 0 0 0,2-1 0 0,-3 1 0 16,0-1 128-16,-3 2-128 0,4 0 0 0,-1-3 0 16,-1 2 0-16,0 0 0 0,-4 1 0 0,1 0 0 15,3-1 0-15,2 1 0 0,-6-2 128 0,0 0-128 16,-1 2 0-16,5-2 128 0,2 0-128 0,-1-1 0 15,-4-1 0-15,2 0 0 0,-2 3 0 0,4-1 128 16,1-2-128-16,-2 1 0 0,-5-1 128 0,1 1-128 16,4 2 128-16,-3 2-128 0,1-2 144 0,-1-1-144 15,-2 0 160-15,1 0-160 0,2 2 208 0,0 0-48 16,1-3-16-16,0 1 0 0,-2 2-144 0,0-1 0 0,3 0 0 16,-2-2 0-16,-3 1 0 0,-1-3 0 15,-1 1 0-15,1 1 0 0,2-2 0 0,-2 2 0 0,-3-2 0 0,-1 2 0 16,-1-1 0-16,-1 1 0 0,0-6 0 0,1 5 0 15,-3-1 0-15,0 2 0 0,-2-1 0 0,-2 1 0 16,1 2 0-16,1-1 0 0,0 1 0 0,-2 0 0 16,-5 2 0-16,-2 0 0 0,-3 0 0 0,0-1 0 15,-2 1 0-15,2 0 0 0,-4-1 0 0,0 0 0 16,-5 1 0-16,-1 0 0 0,-2 0 0 0,-1 0 0 16,0 0 0-16,-4-4 0 0,-1 3 128 0,1 0-128 15,0 0 0-15,0-1 0 0,-3-2 0 0,-1 2 0 16,-2 1 128-16,-1 1-128 0,-2-2 0 0,-2 1 128 15,0 2-128-15,-1 1 0 0,0-1 0 0,1 2-176 16,-4-1 176-16,2-1 128 0,-1 0-128 0,-1 0 176 16,-1-1-176-16,2 2 0 0,-4-1-192 0,2 3 192 15,-2-3-128-15,-1 2 128 0,0-1 0 0,0 2 0 0,1-1 0 16,-2-1 0-16,-1 3 192 0,1-1-64 0,-1 0-128 16,0 0-176-16,0-1 48 0,-1 0 0 0,0-1 128 0,-2 0 0 15,-1-4 0-15,0 1-128 0,-1 2 128 0,2-2 0 16,-5-3 0-16,1 1 0 0,1-2 0 0,-2 1 0 15,1-2 0-15,1 1 0 0,-3-3 0 0,2-1 0 16,4-2 0-16,-3-1 0 0,0 0 0 0,1-1 0 16,0 0 0-16,0-2 0 0,-1 0 0 0,0-1 0 15,1-1 0-15,-3-1 0 0,0-1 0 0,-1-1 0 16,-2-5 0-16,-1 0 128 0,0-1-128 0,1-3 0 16,-3-4 0-16,0-1 0 0,-1 0 0 0,0-2 0 0,-1 0 0 15,-1 1 0-15,-1 0 0 0,-1 0-160 0,1-1 160 16,1 1-160-16,0-2 160 0,1 2-128 0,1-6 128 15,1 1-128-15,-1-4 128 0,2 0 0 0,1-1 0 16,0-1 0-16,-1 2 0 0,1-1-160 0,2-1 160 0,-3-3 0 16,2-1-160-16,0 0 160 0,-2-1-128 0,0 0 128 15,1 1 0-15,-2 0-128 0,-1 1 128 0,0 0 0 16,0-1 0-16,-1 0 0 0,-1 0 0 0,1-1 0 16,-2-1 0-16,0 4 0 0,0 2 0 0,-1 0 0 15,-1-3 0-15,-3 1 0 0,1-4 0 0,-1 3 0 16,-3 0 0-16,3 0 0 0,-3 2 0 0,2 2 0 15,-3-1 0-15,4 1 0 0,-2 1 0 0,3-2 0 16,-1-4 0-16,3 3 0 0,1 1 0 0,1-3-128 16,-1 3 128-16,1 3 0 0,1-1 0 0,1 3 0 15,2 1 0-15,0-3 0 0,2-1 0 0,-1 1 0 0,-1 2 0 16,0 0 0-16,1 1 0 0,0 2 0 0,-2-2 0 0,2 3 0 16,-2 1 0-16,0-1 0 0,1 1 0 0,-1-1 0 15,0 1 0-15,0 1 0 0,0 0 0 16,-1 1 0-16,1 1 0 0,0 1 0 0,2 1 0 0,-3 1 0 15,1 2 0-15,0 0-128 0,2 2 128 0,-1 0 0 16,1 0 0-16,-2 0 0 0,1-1 0 0,-1 1 0 16,1-1 0-16,2 0 0 0,-3 0 0 0,1 2 0 15,-1 1 0-15,2 1-128 0,0-2 128 0,-2 1 0 16,1 2 0-16,2 2 0 0,0-1 0 0,-1 1 0 16,0 2 0-16,0 1 0 0,1-2 0 0,-1 0 0 0,2 2 0 15,-1 0 0-15,-1 0 0 0,0 1 0 0,0 1 0 0,1-1 0 16,-2 1 0-16,1 2 0 0,0 1 0 0,-1-3 0 15,0 0 0-15,1 0 0 0,-1 1 0 0,2 2 0 16,-2 0 0-16,0 0 0 0,0 1 0 0,3-2-128 16,-4 0 128-16,1 3 0 0,1 0 0 0,-1 0 0 15,0 0 0-15,-1 0 0 0,-2 1 0 0,1 2 0 16,1-2 0-16,-2 9 0 0,-2-9 0 0,2 9 0 16,-1-9 0-16,1 9 0 0,-6-7 0 0,-1 1-128 15,-2 3 128-15,1 1 0 0,-3 0 0 0,-3 0 0 16,-2 2 0-16,-3 4-160 0,-1-1 160 0,-4 1 0 15,1 1-128-15,-8 1 128 0,-5 1 0 0,-1 1 0 16,-3-1-144-16,0 1 144 0,-1 0 0 0,-2-2-144 16,-2-1 144-16,-2 0 0 0,-2 2 0 0,-4-1 0 15,-4 2 0-15,0-1 0 0,-3 0 0 0,1 1 0 0,-3 0 0 16,-3-2 0-16,-1 0 0 0,-2-3 0 0,-3 2 0 16,-3-1 0-16,1-1 0 0,-3 1 0 0,-1-2 0 0,-2 0 0 15,-5-1 0-15,0 1 0 0,0 2 0 0,-1-2 0 16,-6 0 0-16,0 0 0 0,-2 1 0 0,0 1 0 15,1-1 0-15,-5-2 0 0,-5-1 0 0,0 2 0 16,1-1 0-16,0 1 0 0,-7-1 0 0,4-1 0 16,0-3 0-16,-2 0 0 0,-5 3 0 0,1-1 128 15,0-1-128-15,-3-1 0 0,-2-2 128 0,-1 1-128 16,2 2 160-16,-4-3-160 0,-4 1 128 0,2-2-128 16,6 1 0-16,-7-1 144 0,-3 2-144 0,0-2 0 15,4 1 0-15,-2-2 0 0,-3 1 0 0,2-1 0 0,3 0 0 16,-1 1 0-16,-4-1 0 0,1 1 0 0,-2 0 0 15,1 1 0-15,1-4 0 0,-1 1 128 0,-2-1-128 16,3 2 0-16,2-1 0 0,-4 0 0 0,-3 2 0 0,-1-2 0 16,2 0 0-16,-2 1 0 0,-5-2 0 15,1 1 0-15,1 4 0 0,1-4 0 0,3-2 0 0,-1 3 0 16,-3-1 160-16,4 0-160 0,5-1 192 0,-2 1-192 16,-2 1 0-16,4-1 0 0,2 0 0 0,-2 1-192 15,0-1 192-15,1 0 0 0,0 3 0 0,0-4 0 16,-1 0 0-16,2 5 0 0,0 0 0 0,1 0 0 15,-1-1 0-15,-1 0 0 0,-5 1 0 16,6-1 0-16,1 2 0 0,-1-1 0 0,-2-1 0 16,3 1 0-16,6-1 0 0,-3 1 0 0,-2-1 0 0,4 1 0 15,4-1 0-15,0-2 0 0,-2 4 0 0,4-2 0 16,5 0 0-16,-2 1 0 0,-2 1 0 0,1 2 0 16,3 0 0-16,0 1 0 0,1 0 0 0,-2 1 0 15,2 0 0-15,3 3 160 0,-2 0-160 0,2-1 128 0,-3 0-128 0,2 0 0 16,3 0 0-16,-1 0-176 0,-3 0 176 15,1-1 0-15,5 0 0 0,-3 0 0 0,-2 0 0 0,6 0 0 16,1-2 0-16,4 2 0 0,2-1 0 0,-5 0 0 16,-2 0 0-16,4-1 0 0,3 0 0 0,-2 1 0 15,-4 0 0-15,3 3 0 0,0-3 0 0,2 1 0 16,-2-1 0-16,0 2 0 0,-1-3 0 0,3 1 0 16,3-1 0-16,-3 1 0 0,-3 2 0 0,3-2 0 15,1-2 0-15,3 1 0 0,0 1 0 0,-2 1 0 16,-1-1 0-16,0 0 0 0,4-1 0 0,0 1 0 0,-2 0 0 15,0-1 0-15,-1 0 0 0,4 0 0 16,2 3 0-16,-2-3 0 0,-2 1 0 0,4-1 0 0,1 0 0 0,3 1 0 16,2 0 0-16,-3 1 0 0,-4-1 0 0,2 1 0 15,4-1 0-15,3 1 0 16,1-1 0-16,-4 0 0 0,-6-1 0 0,3 0 0 0,4 2 0 0,1-1 0 16,3 2 0-16,-5 1 0 0,-5-2 0 0,4 1 0 15,5 2 0-15,-2-1 0 0,1 3 0 0,-3-2 128 16,-3-1-128-16,3 1 144 0,4-1-144 0,4 3 160 15,-1 1-160-15,-3-2 0 0,-3 1 0 0,1-1 0 16,4 0 0-16,3 0 0 0,0 4 0 0,-1-1 0 16,-6-1 0-16,4-2 0 0,3-1 0 0,1 1 0 15,2 3 0-15,-1-2 0 0,-1-1 0 0,-2 1 0 16,-1-1-144-16,3-1 144 0,-2 2-192 0,0-1 192 16,0 1-176-16,-1-1 176 0,-7 0-160 0,2 2 160 0,2-3 0 0,3 5 0 15,-2-3-128-15,-2 1 128 0,-6-3 0 0,4 1 0 16,3 2 0-16,2 0 0 0,3 1 0 0,-2-1 0 15,-3 0 0-15,4-1 0 0,0-1 0 0,5 2 0 16,2-4 0-16,3 0 0 0,-2 1 0 0,1 1 0 16,-2 0 0-16,4-1 0 0,3-2 0 0,2 1 0 15,0 2 128-15,3-1-128 0,-2 0 0 0,-1 0 128 16,-3 1-128-16,1 0 0 0,2 1 144 0,3 0-144 16,0-1 0-16,3 2 144 0,0 0-144 0,0 0 0 15,-1 0 144-15,-2-1-144 0,1-1 128 0,-1 3-128 0,5-2 160 16,2 2-160-16,2-4 192 0,1 2-64 15,2-1-128-15,2 2 192 0,-1 0-48 0,1-3-16 16,-1 0 0-16,1 0 0 0,2 3-128 0,1-1 192 0,4 0-192 0,2 0 192 16,-1-1-192-16,2 2 0 0,2-3 0 0,1 3 128 15,-1 1-128-15,1 1 0 0,0 0 0 0,1 0 0 16,-1 1-256-16,0 1 80 0,-2 0 16 0,-2-1 0 31,0 0-304-31,-2 0-64 0,3 2-16 0,3-1 0 16,2 0-2176-16,4-2-432 0,4-1-96 0</inkml:trace>
  <inkml:trace contextRef="#ctx0" brushRef="#br0" timeOffset="1360.98">5287 16221 12319 0,'0'0'544'0,"1"-4"112"0,-2-3-528 0,1-2-128 15,0-1 0-15,0 2 0 0,1 1 1024 0,2 0 192 16,0 0 16-16,-1 1 16 0,-1-1-112 0,0 1-32 16,-1 0 0-16,0 6 0 0,2-5 112 0,-2 5 32 15,0 0 0-15,0 0 0 0,0 0-176 0,0 0-48 16,0 0 0-16,-3 5 0 0,-1 4-336 0,-1 3-80 15,1 3-16-15,-1 3 0 0,2 2-272 0,-2 3-48 16,1 4-16-16,1 1 0 0,1-1-256 0,1 1 0 16,1-2 128-16,2 0-128 0,0-4 0 0,1-1 0 15,2-7 128-15,1-1-128 0,2-3 272 0,2-3 0 16,0-3 0-16,2-3 0 0,1-3 48 0,1-4 16 16,2-2 0-16,0-3 0 0,2-4 64 0,1 0 16 0,-3-3 0 0,0 1 0 15,-1-1-192-15,0 2-32 0,-1 0-16 0,-5 4 0 0,1 3-176 16,-1 3 0-16,-2 2 144 0,-7 4-144 15,5 4 0-15,0 3 0 0,-2 4 0 0,0 3 0 0,-1 1 0 16,0 3 0-16,-1 1 0 0,0 1 0 0,1 0 0 16,1-1 144-16,-1-3-144 0,4-3 0 0,2-2 0 0,-2-2 0 15,4-2 0-15,-1-4 0 0,3-3 208 0,2-4-64 16,4-6-16-16,2-5 0 0,1-4 160 0,-2-4 32 16,2-4 0-16,0-1 0 0,-1-2-320 0,0 0 0 15,-1 2 0-15,3-12 0 16,-7 6-1392-16,-2 4-336 0,-2 5-64 0,-4 8-8528 15,-1 1-1712-15</inkml:trace>
  <inkml:trace contextRef="#ctx0" brushRef="#br0" timeOffset="1827.93">6351 15787 20271 0,'0'0'896'0,"0"0"192"0,-5 10-880 0,2 1-208 0,-2 1 0 15,-1 5 0-15,1 4 1744 0,-5 3 304 16,-1 0 64-16,-1 6 16 0,-1 2-592 0,0 4-112 0,-2 3-16 16,-1-1-16-16,1 2-432 0,1-1-64 0,-1-4-32 0,3 0 0 15,2-5-304-15,-1-2-64 0,4-3-16 0,1-3 0 16,3-5-96-16,2-4 0 0,0-1-16 0,2-5 0 15,-1-7-16-15,8 2 0 0,-1-3 0 0,3-3 0 16,1-3-112-16,2-3-32 0,2-5 0 0,-1 0 0 16,0 2-208-16,2 1 144 0,0-1-144 0,1 3 128 0,-3 2-128 15,1 5 0-15,0-2 0 0,-3 5 0 0,0 4 0 16,0 2 0-16,-1 3 0 0,-1 4 0 0,-2 1 0 16,-2 3-176-16,0-1 176 0,-4 3-192 0,-1 2 192 0,-2 1 176 15,0 0-48-15,-1-2 0 0,-2 2-128 0,2-2 0 16,0-1-160-16,1-1 160 0,0-3-336 0,1-2 16 15,0-5 16-15,2 4 0 16,1-3-1616-16,-3-9-336 0,0 0-64 0,7 1-8144 16,0-1-1632-16</inkml:trace>
  <inkml:trace contextRef="#ctx0" brushRef="#br0" timeOffset="2105.96">6727 16365 13823 0,'0'0'1216'0,"0"0"-960"0,0 0-256 0,0 0 0 16,9 1 2944-16,0-1 560 15,-3-1 96-15,4-1 32 0,-1-2-2128 0,2 0-416 16,1 0-96-16,2-3-16 0,-2-1-80 0,3-1-32 16,-1 1 0-16,0-2 0 0,2-1-16 0,-1 2 0 0,0-2 0 0,0 0 0 15,-2 2-320-15,-2 0-64 16,-2 1-16-16,-2 0 0 0,0 0-208 0,-3 2-48 0,0 0-16 0,-4 6 0 15,0 0 80-15,0 0 0 0,-8 0 16 0,0 3 0 16,-2 2-80-16,-1 4-32 0,-1 0 0 0,-2 4 0 16,0 4-160-16,-2 1 0 0,2 0 144 0,2 2-144 15,2 1 0-15,2 0 0 0,2 0 0 0,1-1 0 0,3-4 0 16,2 0 0-16,3-3 0 0,4 0 0 0,0-2 0 0,3-1 0 16,3-2 0-16,0-2-128 15,5-1-1072-15,-1-2-208 0,4 0-32 16,9-1-16-16,-4-3-1440 0,-1-1-304 0</inkml:trace>
  <inkml:trace contextRef="#ctx0" brushRef="#br0" timeOffset="2384.28">7325 16323 21183 0,'-2'10'1888'0,"0"3"-1504"16,1 3-384-16,0 0 0 0,-4 2 1664 0,2-1 272 15,-1 3 48-15,0-1 16 0,2-3-496 0,-2 0-96 0,0-2-32 0,2-2 0 16,0-1-288-16,1-3-64 0,1-8-16 0,0 0 0 16,0 0-96-16,0 0-16 0,0 0 0 15,7-8 0-15,1-2-128 0,0-2-48 0,2-3 0 0,2-2 0 16,-2 0-352-16,3-2-80 16,1-1-16-16,1 1 0 0,-1-2-272 0,1 2 0 0,1 0 128 0,-1 2-128 15,2 3 0-15,-1 1 0 0,0 2 0 0,-2 2 0 16,-1 3-128-16,0 1-48 0,-3 4 0 0,-1 1 0 15,-1 2-1520 1,-2 2-304-16,0 0-64 0,0 4-9488 0,-1-1-1888 0</inkml:trace>
  <inkml:trace contextRef="#ctx0" brushRef="#br0" timeOffset="3100">5307 16510 21183 0,'-58'0'944'0,"21"-2"192"0,-5-5-912 0,8-3-224 0,5-4 0 0,15 1 0 15,5-5 2416-15,6-2 432 0,8-2 96 0,11-2 0 16,12-1-1984-16,10-3-416 0,8 1-80 0,8-2-16 16,9-1-224-16,13-2-48 0,14 0-16 0,44-12 0 0,-13 3-160 0,6 7 0 15,2 5 0-15,-2 4 128 0,-4 6-128 0,-1 5 0 16,-2 4 0-16,-11 8 128 0,-14 7-128 0,-8 10 0 15,-8 6 0-15,-11 5-176 0,-13 3-160 0,-16 5-48 16,-14 4 0-16,-13 1 0 16,-14-3-160-16,-10 3-32 0,-17 2-16 0,-12-1 0 15,-12-4 816-15,-6 2 160 0,-3-2 48 0,-9-1 0 0,-8 3 560 0,-7-3 112 16,-6-2 32-16,4-2 0 0,4-3 16 0,1-1 0 16,0-5 0-16,10-7 0 0,9-6-592 0,13-5-112 0,9-2-32 15,12-5 0-15,10-5 96 0,9-2 0 0,11-5 16 0,11-4 0 16,8 0-320-16,15-3-64 0,15-2-16 0,11 1 0 15,12 0-128-15,5 5-176 16,5-1 48-16,7 3 0 0,7 5 128 0,-5 3-192 0,-4 1 192 0,-9 7-192 16,-7 9 0-16,-4 2-16 0,-5 1 0 0,-10 1 0 31,-7 0-320-31,-10 1-64 0,-10 0-16 0,-10-1 0 16,-8 0 96-16,-8 3 0 0,-9 2 16 0,-6 2 0 15,-6 1-464-15,-4-1-112 0,-5-1-16 0,2-4-9712 0,2-1-1936 0</inkml:trace>
  <inkml:trace contextRef="#ctx0" brushRef="#br0" timeOffset="4516.34">22151 14136 13823 0,'-12'-2'608'0,"5"-1"128"16,-1-4-592-16,-4-1-144 0,-4 0 0 0,1 1 0 0,0 2 992 0,-2 0 160 15,1 2 48-15,-1 0 0 0,-1-2-112 0,1 2-32 16,1 0 0-16,4-1 0 0,1 3 80 0,4-1 16 16,7 2 0-16,0 0 0 0,0 0 128 0,8-3 16 15,6-4 16-15,5 3 0 0,6 0-624 0,7 0-128 16,6-3-32-16,-6 3 0 0,6-2-176 0,9 1-32 15,7-2-16-15,8 1 0 0,8-4 16 0,4 0 0 16,0 0 0-16,9 1 0 0,5 2 0 0,3-2 16 16,0 2 0-16,4 2 0 0,-1 0-144 0,2 2-16 15,-2-1-16-15,-5 1 0 0,-7 1-160 0,-4 0 128 0,-3 1-128 0,-7 0 128 16,-3-1-128-16,-5 0 0 0,-7 1 0 0,-4 1 128 16,-7 1-128-16,-4 1 0 15,-3 0 0-15,-3 0 0 0,-5-2 0 0,-5 1 0 0,-4 0 0 0,-6-1 128 16,-2 0-128-16,-4-1 0 0,-6 1 0 0,0 0 0 15,-6 0 128-15,-4 0-128 0,-5 0 128 0,-5 1-128 16,-7 0 0-16,-7 1 0 0,-8 2 128 0,-8-3-128 16,-8 2 0-16,-6 0 0 0,-3 2 144 0,-5 0-144 15,-7 3 128-15,-3 0-128 0,-8-2 160 0,-4 3-160 16,-3 1 128-16,-4 0-128 0,-2 0 0 0,-4-1 0 0,3 1 128 0,-1-2-128 16,0 0 0-16,-35 1 144 0,22 2-144 15,11-2 0-15,13-2 144 0,7 0-144 0,9-2 256 0,12 1-32 16,10-3 0-16,11-1 0 0,9 0 48 0,10 0 16 15,7 2 0-15,8-2 0 0,11-2-144 0,0 0-16 16,10-1-128-16,10 0 192 0,9-2-64 0,12 0-128 16,12-3 176-16,12 2-176 0,10-2 128 0,-15 4-128 15,13-2 0-15,12 0 0 0,9 2 0 0,8 1 0 16,2 0 0-16,7 1 0 0,4 0 0 0,-1 0 0 16,-3 0 0-16,0 2 0 0,1 1 128 0,-4 1-128 15,-7-4 0-15,-3 3 0 0,-3 0 160 0,-9 1-160 16,-9-2 128-16,-9-1-128 0,-10-1 0 0,-7 1 0 15,-8 0 128-15,-9 3-128 0,-7-4 0 0,-6 0 0 16,-5 0 0-16,-8 2 128 0,-8-2-128 0,0 0 0 0,-8 1 0 0,-8 1 128 16,-5 1-128-16,-11 0 0 15,-8 1 0-15,-11 0 0 0,-8-3 0 0,-10 0 0 16,-5 2 0-16,-8-2 0 0,-9-2 0 0,-4-1 128 16,-6 1-128-16,-3 0 0 0,-3 1 0 0,-2 0 128 0,-1-1-128 0,0 0 0 15,2 1 0-15,4 0 0 0,3-2 0 0,-27 0 0 16,23-1 0-16,21 2 0 0,11-2 128 0,14-2-128 15,10-1 0-15,15 1 0 0,10-1 0 0,10 2 0 16,8-2 160-16,6 6-160 0,13-10 192 0,9 0-192 16,11 2 128-16,11 0-128 0,9 0 0 0,-8 3 0 15,11-1 0-15,12 1 0 0,10 0 0 0,7 3 0 16,6-1 0-16,7 3 0 0,7 0 0 0,3 0 0 16,1 1 0-16,0 1 0 0,0 1 0 0,-4 1 0 0,-4-1 0 15,-2 0 0-15,-6 2 0 0,-8-1 0 16,-5 2 0-16,-10-3 0 0,-9 1 0 0,-10 0 0 0,-8-2 0 15,-9-1 0-15,-7-1 0 0,-7 2 0 0,-8-1 0 0,-12-1 0 16,0 0 0-16,-9 1 0 0,-9 1 0 0,-9 0 0 16,-13-1 0-16,-9-1 0 0,-13-3 0 0,-8 2 0 15,-8 0 0-15,-9 0 0 0,-9-2 0 0,-4 1 0 16,-5 2 0-16,-2 1 0 0,-4-2 0 0,-39 1 0 16,19 2 0-16,18 0 0 0,10 4 0 0,18-3 0 15,14-1 0-15,15 0 0 0,15 2 0 0,16-2 128 16,10-1-128-16,15-1 160 0,0 0-160 0,17-3 0 15,11-2 0-15,14 2 0 0,14-3 0 0,11 1-272 0,8-3 32 16,12 4 16 0,9 2-1520-16,6-2-304 0,2 1-64 0</inkml:trace>
  <inkml:trace contextRef="#ctx0" brushRef="#br0" timeOffset="83620.28">3183 4852 3679 0,'-11'-16'160'0,"3"7"32"0,0 0-192 0,1-1 0 0,-1 0 0 0,2 1 0 0,1 1 2272 0,1-1 416 16,-3 1 64-16,3 0 32 0,-1 2-2000 0,5 6-400 15,-5-7-64-15,-1 1-32 0,2-1-32 0,2 2 0 16,-3-2 0-16,5 7 0 0,0 0 96 0,0 0 16 16,-5-6 0-16,5 6 0 0,0 0 16 0,0 0 16 15,0 0 0-15,0 0 0 0,0 0-80 0,0 0 0 16,11 2-16-16,2 0 0 0,6-1 208 0,4 0 64 16,6-1 0-16,8 2 0 0,6 1 112 0,6 0 16 15,5-1 16-15,1-4 0 0,0 1-336 0,2-2-64 16,0 1 0-16,6 2-16 0,4-2-176 0,0 0-128 15,0 0 144-15,-1-2-144 0,0 1 128 0,1 1-128 16,2-2 0-16,2 2 144 0,5-2-144 0,-1 2 0 0,-3-3 0 0,2 3 0 16,-2-1 176-16,2 1-48 0,2 2-128 15,-2-4 192-15,-7 1-192 0,-1 1 0 16,-2 0 0-16,2-1 0 0,-1 2 0 0,-2 0 0 16,-5 1 0-16,-6-2 0 0,-4 2 0 0,-5 2 0 15,-5-1 176-15,-2 0-176 0,-6 4 256 0,-3-2-64 16,-3 0-16-16,-2 1 0 0,-2-1-176 0,-5 0 0 0,-6 1 0 0,-1-1 0 15,-8-3 144-15,0 0 0 0,0 0 0 0,0 0 0 16,0 0-16-16,-14 5 0 0,-4-1 0 16,-5-1 0-16,-4-1 128 0,-2-1 32 0,-8-1 0 15,-1 2 0-15,-5-4-144 0,-4 0-16 0,-6 1-128 0,-3-2 192 16,-5-3 16-16,-3 1 0 0,-1-1 0 0,-6 2 0 16,-4 2-208-16,-4-3 0 0,-5 0 0 0,-3 0 0 0,1 2 0 15,-7 1 0-15,-5-2 0 0,4 2 0 16,2 0 0-16,2 0 128 0,2 1-128 0,-1-3 0 0,0 2 0 15,5 1 0-15,2 0 0 0,2 1 0 0,-1 0 0 0,3 1 0 16,1-2 0-16,6 3 0 0,2 2 0 16,6 1 0-16,3 2 0 0,2-2 0 0,1 0 0 0,5-1 0 15,6 0 0-15,6 1 0 0,5-2 0 0,10 1-128 16,3 1 128-16,6 0 0 0,6 0 0 0,10-5 0 16,0 0-128-16,4 9 128 0,8 0 0 0,5 1-160 15,10-2 160-15,9 1-128 0,10-3 128 0,6 2 0 16,5-3 0-16,4-2 0 0,0 0 0 0,8 0 0 15,2 1 0-15,6-2 128 0,0 0-128 0,2-1 0 16,-1-1 128-16,4 0-128 0,4 0 160 0,-2-1-32 16,2-1-128-16,-5 0 192 0,0-2-64 0,0 1 0 15,4 0-128-15,-7-2 192 0,-4-2-192 0,-6-1 144 16,-3 0-144-16,-3 4 128 0,0 2-128 0,-1-3 0 0,-4-2 0 0,-7 2 128 16,-7 0-128-16,-5-1-192 15,-4 2 32-15,-8 2 16 16,-3-1-624-16,-6 2-128 0,-8 1-32 0,-9 0-7632 0,0 0-1520 0</inkml:trace>
  <inkml:trace contextRef="#ctx0" brushRef="#br0" timeOffset="86019.4">15226 17127 5519 0,'-16'-3'496'0,"7"2"-496"0,1-1 0 0,-4 0 0 0,-3 2 640 16,1-2 16-16,0 1 16 0,-1-1 0 0,1 1-672 0,0 0 0 15,-2 0 0-15,4 0 0 0,-1-1 192 0,0 0 0 16,1 0 0-16,1 0 0 0,1-1 576 0,-1 0 112 16,1 1 16-16,2 0 16 0,1 0 368 0,7 2 80 15,-7-1 16-15,7 1 0 0,0 0-464 0,0 0-80 16,0 0-32-16,0 0 0 0,0 0-304 0,0 0-64 15,0 0-16-15,0 0 0 0,0 0 112 0,10 3 32 16,-1 0 0-16,3 1 0 0,1-2 0 0,2 1 0 16,2-3 0-16,2 2 0 0,4 0 0 0,0 1 0 15,4-2 0-15,3 1 0 0,2 1-176 0,0-1-16 16,-1 1-16-16,0-1 0 0,2 0-96 0,2 0-32 16,2 2 0-16,0-3 0 0,4 1 48 0,3-2 16 15,0 2 0-15,2 0 0 0,2 2 0 0,0-1 0 16,-1-1 0-16,2 2 0 0,1 0 16 0,3-1 0 0,1 0 0 0,3 2 0 15,0 1-304-15,-1 0 160 16,-2-2-160-16,0 1 128 0,2 0-128 0,0 0 128 0,2-2-128 0,1 0 128 16,3 2 0-16,-5-3-128 15,-1 1 192-15,1-1-64 0,0-1 48 0,2 3 0 0,-1 1 0 0,2 0 0 16,3-2-176-16,0 0 0 0,-3 2 0 0,2-1 0 16,0 3 0-16,4 0 0 0,0 1 0 0,0 0 128 15,-5-3-128-15,1 1 0 0,-1-2 0 0,2 3 0 16,0 1 0-16,2 0 0 0,1 0 128 0,-5-2-128 15,-5 0 0-15,2 1 0 0,0-2 0 0,2 2 0 16,1 0 0-16,0 1 0 0,1-1 0 0,-3 0 0 16,0-2 0-16,-1 1 0 0,1 1 0 0,4 0 0 0,2 0 0 15,-1 0 0-15,-3-1 0 0,-3 0 0 0,-1-1 0 0,0 0 128 16,0 1-128-16,5 1 0 0,4 0 0 0,-3-2 0 16,-6-2 128-16,1 0-128 0,0 1 0 0,3-1 0 15,2 2 144-15,3-2-144 0,-2 0 0 0,-1 1 144 16,-3 0-144-16,-1 0 0 0,2 0 160 0,1 1-160 15,2 2 128-15,0-1-128 0,-3 0 128 0,-2-1-128 16,-2 0 128-16,-2 0-128 0,1 1 0 0,3 0 128 16,-1 1-128-16,-1 0 0 0,-2-2 0 0,-3 1 128 15,-3-1-128-15,-1 2 0 0,3 0 0 0,-3 0 0 16,2-3 128-16,-1 3-128 0,0 0 0 0,-3-2 0 16,-2 0 0-16,-2-1 0 0,-4 0 0 0,0 1 0 0,-2-3 0 15,0 0 0-15,1 1 0 0,-3 1 0 0,-2-2 128 0,0 2-128 16,1-1 0-16,-3-1 0 0,1 0 0 0,-3 1 0 15,-2-2 0-15,-2 2 0 0,-1-1 0 0,-2 0 0 16,-2 0 0-16,1 0 0 0,-3-2 0 0,1 4 0 16,-2-2 0-16,-1 0 0 0,-2 1 0 0,0 0 0 15,-3-2 0-15,1-1 0 16,-2 0 0-16,-9 0 0 0,9 0 0 0,-9 0 0 0,10 0 0 0,-10 0 128 16,0 0-128-16,0 0 0 0,0 0 0 0,5-1 0 15,-5 1 0-15,0 0 0 0,0 0 0 0,0 0 0 16,0 0 0-16,0 0 0 0,0 0 0 0,0 0 0 15,0 0 0-15,-7-5-144 0,-1 2 0 0,-2 0 0 16,-1-2-1216-16,-1 1-240 16,-3-1-64-16,-1 1-12336 0</inkml:trace>
  <inkml:trace contextRef="#ctx0" brushRef="#br0" timeOffset="86581.5">18786 16899 23039 0,'4'-7'2048'0,"-1"-1"-1648"0,1 3-400 0,-4 5 0 16,0 0 0-16,0 0 0 0,0 0 0 0,0 0 0 0,9 9 0 0,-1 4 0 16,-5 0 0-16,0 1 0 0,1 3 128 0,-3 1 0 15,-1 5 0-15,-1 4 0 0,-3 2 64 0,1 2 16 16,0 4 0-16,-3 2 0 0,0 0 288 0,-2 1 48 15,-1-1 16-15,0-1 0 0,0-3-144 0,-2-1-32 16,0 0 0-16,2-2 0 0,-2-2-128 0,3 0-16 16,-1-2-16-16,0 0 0 0,1-4-32 0,0-3 0 15,0 0 0-15,2-2 0 0,-1-3-192 0,3-1 144 16,-3 0-144-16,2-4 128 0,0 1-128 0,0-1-224 16,1-4 48-16,4-5 16 15,0 0-1696-15,0 0-352 0,0 0-64 0</inkml:trace>
  <inkml:trace contextRef="#ctx0" brushRef="#br0" timeOffset="87126.58">18217 17842 18431 0,'-7'-10'1632'0,"5"4"-1312"0,-4-1-320 0,3 0 0 16,1 0 1360-16,2 7 208 0,0 0 32 0,0 0 16 0,0 0-1360 16,0 0-256-16,0 0 0 0,7-2-192 0,2-1 32 0,2 3 0 15,-2 0 0-15,2 0 0 0,1 3 160 0,4-1 0 16,-1 0 0-16,1 1 0 0,1 1 192 0,1 0 80 15,0 0 16-15,2 1 0 0,1 0 32 0,-1 3 16 16,-2 1 0-16,0 1 0 0,-1 0-192 0,-4 1-144 16,-2 0 192-16,-1 0-192 0,-4 1 128 0,0 0-128 15,-2 0 0-15,-1 0 0 0,0-2 144 0,-2-1-144 16,-1 1 0-16,-1-1 144 0,-2 1 80 0,1-1 16 16,2-9 0-16,-2 10 0 0,2-10-80 0,-1 9-16 15,1-9 0-15,0 9 0 0,0-9-144 0,0 0 0 16,3 10 0-16,3-2 128 0,-2 2-128 0,2-3 0 15,-1 2 0-15,3-2 0 0,-5 2 0 0,2 1 0 16,-2 0 0-16,0 0 0 0,-2 0 0 0,-1 1 0 16,-3 0 0-16,-1 0 0 0,-3-1 256 0,-4 1-16 15,-1 1-16-15,-2 0 0 0,-3-1 224 0,-3 0 32 0,-2 0 16 0,-4-1 0 16,-3-1 144-16,1-6 48 16,-3 0 0-16,2-1 0 0,3-2-240 0,-3 0-64 0,2-2 0 15,1-2 0 1,2-3-640-16,1-2-144 0,1-3-32 0</inkml:trace>
  <inkml:trace contextRef="#ctx0" brushRef="#br0" timeOffset="88083.38">21884 17617 2751 0,'0'0'256'15,"0"0"-256"-15,0 0 0 0,0 0 0 0,0 0 1648 0,0 0 272 16,-7 2 64-16,7-2 16 0,0 0-1120 0,0 0-240 15,-7 3-32-15,7-3-16 0,0 0-160 0,-8 5-48 0,8-5 0 16,-7 4 0-16,7-4 32 0,-6 4 0 0,6-4 0 0,-7 4 0 16,7-4 96-16,0 0 32 15,-6 6 0-15,6-6 0 0,0 0-144 0,-5 7-16 0,5-7-16 0,0 0 0 16,0 0-160-16,-1 8-16 0,1-8-16 0,0 0 0 16,0 0 48-16,0 0 16 0,0 0 0 0,0 0 0 15,0 0 96-15,1 8 32 0,-1-8 0 0,0 0 0 16,0 0 160-16,8 5 48 0,0-3 0 0,0-3 0 15,2-2 48-15,2-2 16 0,3-1 0 0,0 0 0 16,2-3-176-16,5-2-16 0,2-2-16 0,4-1 0 16,-1-1-160-16,3-1-16 0,-1-3-16 0,2-1 0 15,0-2-112-15,2-1 0 0,4 0-128 0,0 0 192 16,3-1 0-16,3 0 0 0,4-4 0 0,3 0 0 16,-3-4-48-16,-1-2-16 0,1-4 0 0,-1 1 0 0,0 2 0 0,1-2-128 15,0 1 192-15,-1 3-64 0,0 1 0 16,0-2 0-16,-3 3 0 0,-2-4 0 0,-2-2 128 0,0-6 0 15,0-3 16-15,3-2 0 0,0 0-128 0,4-3-16 16,4 3-128-16,-2 2 192 0,-3 2-192 0,-4 1 0 16,-6 1 0-16,-4 5 0 0,-5 1 0 0,-4 8 0 15,-2 0 0-15,-3 5 0 0,-5 6-128 0,-1 2-32 16,-4 3 0-16,-2 3 0 16,-1-1-1216-16,-2 5-240 0,0 1-48 0</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57:38.870"/>
    </inkml:context>
    <inkml:brush xml:id="br0">
      <inkml:brushProperty name="width" value="0.05292" units="cm"/>
      <inkml:brushProperty name="height" value="0.05292" units="cm"/>
      <inkml:brushProperty name="color" value="#00B0F0"/>
    </inkml:brush>
  </inkml:definitions>
  <inkml:trace contextRef="#ctx0" brushRef="#br0">16112 9214 3679 0,'0'0'160'0,"0"0"32"0,0 0-192 0,0 0 0 16,0 0 0-16,0 0 0 0,-6-3 1168 0,6 3 192 0,0 0 48 0,-8 3 0 15,8-3-992-15,-8 0-192 0,-2-3-32 0,5 6-16 16,5-3 208-16,-8 1 32 15,0 0 16-15,3 0 0 0,5-1 176 0,0 0 32 16,-7 0 16-16,7 0 0 0,-10-1-16 0,4 1 0 0,6 0 0 0,-8 0 0 16,2 0 64-16,6 0 0 15,-8 1 0-15,8-1 0 0,-8 3 0 0,8-3 0 16,-8 0 0-16,3 2 0 0,-2 2 0 0,1-1 16 0,0-1 0 16,6-2 0-16,-7 2-80 0,1 2-32 0,2 1 0 0,4-5 0 15,0 0-48-15,-8 4-16 0,2-1 0 0,6-3 0 16,-6 2 32-16,6-2 0 0,-6 1 0 0,6-1 0 15,0 0-64-15,-4 6-16 0,4-6 0 0,0 0 0 16,0 0-128-16,0 0-32 0,-2 8 0 0,2-8 0 16,0 0-48-16,0 0-16 0,0 0 0 0,0 0 0 15,0 0-16-15,0 0-16 0,0 0 0 0,11 5 0 0,-1-2 80 0,1 0 0 16,0 0 16-16,-1-3 0 0,1-3 0 0,2 0 0 16,-1 3 0-16,2-2 0 0,2-2-32 0,-1-1-16 15,-1 0 0-15,3-1 0 0,-1 0 0 0,3-2 0 16,-1 0 0-16,0 0 0 0,0 0-32 0,2-4-16 15,1-1 0-15,1 0 0 0,1-1-32 0,0-1 0 16,3-1 0-16,3 0 0 0,-2-2-48 0,2-1-16 16,-1-2 0-16,1 2 0 0,0-2-16 0,0 1 0 15,0-3 0-15,-3 3 0 0,0 1-128 0,-3 0 128 16,-1-2-128-16,0 2 128 0,0-1-128 0,0 5 0 16,1-2 0-16,-1-1 128 0,2-2-128 0,0 0 0 15,3 1 0-15,0-1 128 0,1-2-128 0,1-2 128 16,2 1-128-16,3-1 128 0,0-2-128 0,3-2 192 15,-2-2-192-15,1 3 192 0,-2 0-64 0,1 3-128 0,2 0 192 0,-2 1-64 16,0-1-128-16,-1 0 128 0,-2 2-128 0,-1 0 128 16,-4-3 0-16,1 3 0 0,-2-1 0 15,-1 1 0-15,-1-1 32 0,2-1 0 16,-1-1 0-16,2-3 0 0,1-2-16 0,0 1 0 0,1-2 0 0,1 0 0 16,3-2-144-16,3 2 0 0,-5 1 0 0,1-2 0 15,-1-1 0-15,-1 0 0 0,0-3 144 0,-3 3-144 16,1 0 0-16,-1 0 128 0,-1-1-128 0,-7 11 0 15,1-2 0-15,0 0 144 0,1-1-144 0,1 0 0 16,1-2 144-16,1 0-144 0,0 0 0 0,0-1 144 16,-1-1 112-16,1 1 0 0,-2 0 16 0,0-2 0 15,1-2-400-15,-4 2-96 0,3 1-16 0,-1-2 0 0,0-2 240 16,1 2 0-16,-2 2 0 0,0 0 0 0,1 0 0 16,-3 1 0-16,-1-1 0 0,-2 3 0 0,1 2 0 0,-1 0 0 15,-2 0 0-15,-1-2 0 0,-1 3 0 0,0 1 0 16,-1-2 0-16,-1 0 0 0,1 2 0 15,-2 0 0-15,2 0 0 0,-2 1 0 0,1 2 0 0,2 0 0 16,-2 1 0-16,2 2 0 0,-2-2 0 0,0 3 0 16,1-1 0-16,-3 3 0 0,2 1 0 0,-1 1 0 15,-1 0 0-15,-1 0-144 0,2 2 144 0,-2 2 0 16,1-1 0-16,-2 3 0 0,0 0 128 0,-1 0 96 16,1 0 32-16,-3 1 0 0,-2 5-448 0,4-3-96 15,-4 3-16-15,0 0 0 0,2-4 304 0,-2 4-160 16,0 0 160-16,0 0-128 0,1-3 128 0,-1 3-160 0,0 0 160 0,0 0-160 15,0 0 160-15,0 0-128 16,0 0 128-16,0 0-128 0,0 0-48 0,0 0 0 16,0 0 0-16,0 0 0 0,-5 5 48 0,-1 0 0 0,6-5 0 15,-7 6 0-15,2 2 128 0,0 1-208 16,-2-2 80-16,3 3 128 0,-2-1-304 0,0 1 64 0,1 1 16 0,-2 2 0 31,0 3-160-31,-2 1-16 0,0 1-16 0,-2 2 0 0,3 2 80 0,-2 2 16 0,-3 1 0 16,0 1 0-16,2 1 320 0,-1 3 0 0,-1-2 160 0,-2 2-160 15,2 1 0-15,-3 1-224 0,0-1 16 0,-2 4 0 16,-2 1 208-16,-1 0 0 0,0 2 0 0,-1-2-144 16,-1-1 144-16,0 0 0 0,-1 4 0 0,-3-1 0 15,-1 1 0-15,-1 1 0 0,1-2 0 0,-3 0 0 0,0-1 0 16,-11 14 0-16,8-3 128 0,1-2-128 0,3 0 0 0,2-3 144 16,-1-5-144-16,4 2 0 0,2-3 192 0,-1-2-192 15,1-4 192-15,-4 1-192 0,2 0 192 0,-4 0-192 16,-1 0 192-16,-2-1-192 0,-2-3 176 0,1 3-176 15,0 2 160-15,-1 1-160 0,-2-1 128 0,3-1-128 16,3-2 0-16,-2 0 144 0,-1-1-144 0,1 0 160 16,1-2-160-16,-1-1 160 0,-2-4-160 0,2 0 128 15,-1 0-128-15,0 3 128 0,1 0-128 0,0 2 160 16,0-3-160-16,2 0 160 0,1-1-160 0,1-1 0 16,-2-1 144-16,0 0-144 0,2-1 0 0,0 0 144 15,-1-3-144-15,3 0 0 0,-3-2 144 0,2 1-144 16,-2-1 0-16,2 0 144 0,1 0-144 0,-1 1 0 15,-1 1 0-15,1-2 0 0,-1-1 0 0,0 1 128 16,-3 0-128-16,0-1 0 0,-1 2 0 0,1-2 128 16,-2-1-128-16,0-1 0 0,2-1 0 0,0 1 0 15,1 1 128-15,3 0-128 0,0-1 0 0,0 0 0 0,-2 1 0 16,4 0 0-16,-3 3 0 0,3-1 0 0,1-2 0 16,-2 3 0-16,3-1 0 0,-2 1 0 0,0-4 0 15,1 2 0-15,3-2 0 0,1 1 0 0,1-1 0 0,3 0 0 16,0-2 0-16,2 1 0 0,2-1 0 0,1-1 0 15,0-2 0-15,1-3 0 0,0 2 0 0,1 0 0 16,0 1 0-16,3-2 0 0,-1 1 0 0,1-2 0 16,6-4 0-16,-7 6 0 0,-2-2 0 0,4 3 0 15,-3-2 0-15,1 1 0 0,0 0 0 0,1-2 0 0,6-4 0 0,-4 5 0 16,-3-1 0-16,7-4 0 16,0 0 0-16,0 0 0 0,-5 5 0 0,5-5 0 0,0 0 0 0,0 0 0 15,0 0 0-15,0 0 0 0,0 0 0 0,5-6 0 16,5 0 0-16,2 0 0 0,-1 0 0 0,4-2 0 15,0-1 0-15,6-1 0 0,0 1 0 0,5-5 0 16,1-2 0-16,2 1 0 0,4 1 0 0,2 0 0 16,0-4 0-16,-1 2 0 0,1-4 0 0,2 0 0 15,3-2 0-15,2-2 0 0,2-4 0 0,3 0 0 16,4-1 0-16,2-2 0 0,2-2 0 0,2-1 0 16,-2-2 0-16,3-3 0 0,1-3 0 0,6-4 0 15,3-2 0-15,1-1 0 0,2-4 240 0,2 0-48 16,1 0 0-16,3-4 0 0,2 0-192 0,-4-4 0 15,-3 0 0-15,1-3 0 0,-1 1 0 0,3 4 144 0,2 3-144 16,-3 3 128-16,-9 1 0 0,-18 17-128 16,3-5 192-16,4-3-64 0,2-1 0 0,-1 0 0 0,-2 2 0 0,-2-4 0 15,-5 4 32-15,-5-1 0 16,-3 1 0-16,-5 3 0 0,-2 3-32 0,-2 3 0 16,-7 3 0-16,-3 3 0 0,-2 0-128 0,-3 4 0 0,-3 4 0 0,-1 2 128 15,-5 3-128-15,-3 2 0 0,-3 4 0 16,-3 2 0-1,-2 2-1600-15,-4 3-320 0,-3 3-48 0,-5 4-16032 0</inkml:trace>
  <inkml:trace contextRef="#ctx0" brushRef="#br0" timeOffset="1568.28">15748 9346 1839 0,'-4'-8'160'0,"0"0"-160"0,0 1 0 0,1-2 0 0,-3-2 3584 0,3 0 672 16,1 1 144-16,1 2 16 0,1 8-2432 0,-1-6-512 15,-1-1-80-15,2 7-32 0,0 0-288 0,0 0-64 16,0 0-16-16,0 0 0 0,0 0-320 0,0 0-64 16,0 0-16-16,7 5 0 0,-7-5 16 0,0 0 0 15,10 8 0-15,0 0 0 0,-1 0 32 0,1 4 0 16,-3 0 0-16,4-1 0 0,1-2-64 0,0 0 0 16,2 2 0-16,1 4 0 0,0-2-224 0,3 2-48 15,2 3-16-15,-1-3 0 0,1-4 32 0,4 0 16 16,-4 0 0-16,5 3 0 0,-2-3 16 0,2 1 0 15,-2 0 0-15,1 1 0 0,-1-2-32 0,2 1-16 16,-1-1 0-16,0 0 0 0,1 0-112 0,-2 1-32 16,2 1 0-16,-2 3 0 0,2-2-32 0,1 2-128 15,0-1 192-15,-1 0-64 0,0 2-128 0,2 2 160 16,0-1-160-16,2 2 160 0,-5 0-160 0,1 0 192 16,2-2-192-16,-3 1 192 0,0 0-64 0,-1 1-128 0,0 0 192 15,-1 1-64-15,1-1-128 0,-2 0 160 0,0 0-160 16,0 1 160-16,1 0-160 0,-2-1 128 0,0 2-128 0,0-1 128 15,-2 0-128-15,0 1 0 0,-2-1 0 0,1 1 128 16,3-1-128-16,-5 0 0 0,0 1 0 0,1 1 0 16,-1-1 0-16,-2 0 128 0,-2 1-128 0,2 2 0 15,-1-1 128-15,1 0-128 0,-3 0 0 16,0-1 128-16,-3 0-128 0,3 0 0 0,-1 1 0 0,-2 2 0 0,-2-4 128 0,1 0-128 16,-1 0 0-16,2 0 128 0,-4 0-128 15,1 0 0-15,0-1 0 0,0 0 0 0,-2-1 128 0,2 4-128 16,-1-1 128-16,-1 0-128 0,-1-1 128 15,3 1-128-15,-2 0 128 0,-1-1-128 0,1-1 0 0,0 0 128 16,0 2-128-16,1 0 0 0,0-3 128 0,-1 0-128 16,0-2 0-16,2 1 128 0,-1-1-128 0,1-2 0 15,0 2 144-15,-1-2-144 0,0 1 0 0,3-2 128 16,-3 0-128-16,1 1 0 0,1-1 0 0,0 1 128 16,-1-4-128-16,1-1 0 0,0-1 0 0,-2-2 128 15,0 0-128-15,-3-8 0 0,3 8 0 0,-3-8 128 16,0 0-128-16,4 9 0 0,-4-9 0 0,0 0 128 15,0 0-128-15,0 0 0 0,0 0 0 0,0 0 144 16,0 0-144-16,0 0 0 0,0 0 128 0,0 0-128 16,0 0 0-16,0-11 0 0,-1-1 0 0,-3-1 0 0,0-1 0 0,1-1 0 15,-5-2 0-15,1 0 0 16,-3-2 0-16,1-1 0 0,-2 0 0 0,-2 1 0 0,1-2 0 16,0-2 0-16,1-4 0 0,-2 0 0 0,0-3 0 0,0 2 0 15,-2-1 0-15,0-2 0 0,-3 0 0 0,2 0 0 16,0 1 0-16,-1-1-144 0,-1-3 144 15,-3 1 0-15,2 0 0 0,-1-3 0 0,-1-1 0 16,1-1 0-16,-2-4 0 0,1 0 0 0,0-1 0 16,1-1-128-16,0-2 128 0,-1 0 0 0,0 3 0 0,-2 3 0 15,1 5 0-15,-1-2-128 0,-2 1 128 0,1 2 0 16,-2-1 0-16,-1 2 0 0,0 2 0 0,-1 0-128 16,0 0 128-16,2 2 0 0,-1 4 0 0,2-2-128 15,0-1 128-15,0 1 0 0,2 2 0 0,-2 3 0 0,-1 0 0 16,3 0 0-16,1-4 0 0,1 4 0 0,1 1 0 0,-2-1 0 15,1 1 0-15,2 1-128 0,-3 1 128 0,3-2 0 16,1 4 0-16,0 0 0 0,1 2 0 0,1 0 0 16,-1 6 0-16,3-2-128 0,0-2 128 0,1 4 0 15,1-1 0-15,1 4-128 0,1 2 128 0,-1 0 0 16,2 1 0-16,2 0-128 0,2-2 128 0,-1 2 0 16,6 3 0-16,0 0-128 0,0 0 128 0,0 0 0 15,0 0 0-15,0 0-128 0,0 0 128 0,0 0-160 16,7 12 160-16,1 4-160 0,3 1 160 0,3 2 0 15,2 1-144-15,5 0 144 0,3 3 0 0,4 2-144 16,-1 3 144-16,5 3 0 0,2 6-144 0,2 0 144 16,0-2 0-16,4 7-144 0,4 0 144 0,2 5 0 0,1 4 0 15,3 1 0-15,2 3 0 0,2 2 0 16,5-3 0-16,-4 0 0 0,0-1 0 0,0 1 0 16,0 1 0-16,1-1 128 0,0-1-128 0,0-1 128 0,-4-3-128 0,-3 0 128 15,-1-1-128-15,0-1 144 0,-3 1-144 0,-2-2 160 16,-3 3-16-16,-1 1 0 0,-3-3 0 15,-3 0 0-15,-6-4-144 0,-3-1 160 0,-3 0-160 0,0-5 160 16,-6-5-32-16,-3 0-128 0,0-1 192 0,-1-4-64 16,-1 0-128-16,-3-2 192 0,-1-3-192 0,-1-3 192 15,-4-4-1088-15,-1-4-192 16,-2-2-64-16,2-9 0 0,-14-2-2304 0,-2-8-480 16</inkml:trace>
  <inkml:trace contextRef="#ctx0" brushRef="#br0" timeOffset="3338.59">5724 9329 17103 0,'-30'6'752'0,"12"-5"160"0,-4-1-720 0,3 0-192 0,-1 2 0 0,0-1 0 0,1 0 896 0,3 0 128 16,-1-1 48-16,2 0 0 0,3-1-480 0,0 1-80 15,2 0-32-15,2 0 0 0,2 0 64 0,6 0 16 16,0 0 0-16,0 0 0 0,0 0 80 0,0 0 0 15,0 0 16-15,0 0 0 0,0 0-144 0,16 2-48 0,-1-3 0 0,5 2 0 16,3-1-16-16,0 0 0 0,3-2 0 0,3 1 0 16,3 1 16-16,5 1 0 0,1-1 0 0,2-1 0 15,3-2-80-15,6 3 0 0,4 0-16 0,4 0 0 16,5 0-48-16,3 0-16 0,1 0 0 0,3 0 0 16,0 0-48-16,5-2-16 0,6-1 0 0,-1 1 0 15,0 0-48-15,-1-1 0 0,1-2 0 0,3 1 0 16,4-2 0-16,0 2 0 0,-2 3 0 0,1 0 0 15,4 1-192-15,-1-1 176 0,-2-3-176 0,0 2 160 16,0 2-160-16,2 1 0 0,3-1 0 0,-2 0 128 16,-3-1-128-16,2 0 128 0,2 1-128 0,0-1 128 15,-2 0 0-15,2 1-128 0,-1 0 192 0,2 1-64 16,1-1 32-16,-4-1 0 0,0-2 0 0,1 3 0 16,3 3-32-16,-1-1-128 0,0-2 192 0,-3 0-64 0,1 0-128 15,2 0 160-15,0 1-160 0,1-1 160 16,-5-1-32-16,2 1-128 0,2 1 192 0,-2 1-64 0,-2-2 0 0,-2-1-128 15,-1-1 192-15,2 1-64 0,3 0 48 0,-2 0 0 16,2-1 0-16,-2 0 0 0,-4 1-48 0,2 1-128 16,-1 1 192-16,-2-1-64 0,0 0-128 0,-2 2 128 15,-3 0-128-15,1 0 128 0,0-1-128 0,-1-1 0 16,-3-2 0-16,2 1 0 0,-1 1 0 0,0-2 128 16,1 0-128-16,-1 0 0 0,0 1 128 0,-2 1-128 15,-1 2 0-15,2-2 128 0,2-1-128 0,-6 1 128 16,-1 0-128-16,1 1 128 0,-1 2-128 0,-1 0 0 0,3 1 0 15,-3-2 128-15,2 1-128 0,-3 0 0 0,-1 1 0 0,1 1 0 16,-1-1 0-16,3 1 0 0,-2-1 0 16,-2 0 0-16,0-1 128 0,-1-1-128 0,-1 0 0 0,4 1 128 15,-2-1-128-15,3 0 0 0,2-2 0 0,-4 0 128 16,-1 0-128-16,1 0 0 0,1-2 0 0,2 2 0 16,0 0 0-16,-2 0 128 0,-1 0-128 0,3 0 0 15,-3 0 0-15,2 2 0 0,-1-1 128 0,0-1-128 16,0-1 0-16,0-1 0 0,-3 4 0 15,2 0 0-15,4-1 128 0,-3 0-128 0,2 0 0 0,-1-1 128 16,-1 0-128-16,2 0 0 0,-1 1 0 0,4 2 128 16,-4-1-128-16,0-2 0 0,-2 0 0 0,1 1 128 15,1-4-128-15,1 2 0 0,-1 1 0 0,-1 0 128 16,-3-2-128-16,-1 2 0 0,-1 0 0 0,3 0 0 16,-1 0 0-16,0 0 0 0,-1 0 0 0,-2-1 0 0,0-1 0 0,-2 1 0 15,2 1 128-15,0 1-128 0,1-1 0 16,-1 0 0-16,1-1 0 0,1-1 0 0,-3-2 0 0,0 2 0 15,-2-1 0-15,1 5 0 0,0 0 0 0,-2 0 128 16,-3-1-128-16,0 2 0 0,-3-2 0 0,0 2 0 16,-2-2 0-16,0 2 0 0,0 0 0 0,-1 0 0 15,-4 1 0-15,-4-1 0 0,-2-3 0 0,-2 0 0 16,-2 0 0-16,0 2 0 0,-6 0 0 0,0 0 0 16,0 0 0-16,-2-1 0 0,-4-1 0 0,1 0 0 15,-4 0 128-15,-3 0-128 0,-1 0 0 0,-2 0 0 16,-4 0 0-16,-9 0 0 0,0 0 0 0,0 0 128 0,6-3-128 0,-6 3 0 15,0 0 0-15,0 0 128 0,-10-2-128 0,2 0 0 16,-4-2 0-16,-3 1 0 0,-1 0 128 16,-4 0-128-16,0-2 0 0,-2 4 0 0,-4 0 0 15,-2 0 0-15,-4-1 0 0,-3-1 0 0,0 0 0 16,-9-1 0-16,-3 2 0 0,-4-2 0 0,-3 1 0 0,-2 0 0 16,0-3 0-16,-3 3 0 0,-3 2 0 0,-4-3 0 15,-8-1 0-15,-1 1 0 16,-2 0-128-16,-3 1 128 0,0-1 0 0,-5 0 0 0,-1-1 0 15,-2 1 0-15,-1 3-128 0,-3-1 128 0,-5-2 0 0,0 0 0 16,-1 2 0-16,-1 2 0 0,-4 0 0 0,0 0 0 16,-4-5 0-16,-2 1 0 0,1 3 0 0,-4 0 0 15,-1-2-160-15,-1-1 160 0,0-1 0 0,0 2-144 16,0 1 144-16,0-2 0 0,-1 1 0 0,3 1 0 16,-3 0 0-16,0 1 0 0,0 1-176 0,3-4 176 15,2-1 0-15,-3 1 0 0,-1 2-128 0,1 0 128 0,2-1 0 0,0 2 0 16,-3 0 0-16,2 1-144 0,2 0 144 0,1 2 0 15,1 0 0-15,2 0 0 0,0 0 0 0,4 4 0 16,1 2 0-16,3-3 0 0,-2-4 0 0,6 1 0 16,4 2 0-16,3 0 0 0,2 2 0 0,5-3-128 15,3-1 128-15,7 1 0 0,0 1 0 0,6-1 0 16,5 0 0-16,4-1 0 0,2 2 0 0,7-1 0 16,6-2 0-16,5 1 0 0,8-2 0 0,3 0 0 15,6 0 144-15,6-2-144 0,5 2 0 0,7 0 0 16,0 0 0-16,0 0 0 0,16-3 0 0,2 0-192 15,7 0 48-15,8 1 16 0,4 0 128 0,7 0-192 0,5 2 192 16,6-4-192 0,3-2-1472-16,7 1-288 0,5 0-64 0</inkml:trace>
  <inkml:trace contextRef="#ctx0" brushRef="#br0" timeOffset="4853.66">17950 9307 7359 0,'0'0'320'15,"0"0"80"-15,-7 6-400 0,0-2 0 0,7-4 0 0,-9 3 0 0,2 2 1952 0,7-5 304 16,-9 3 64-16,1 0 16 0,0 0-1040 0,8-3-208 16,-8 2-32-16,1 1-16 0,7-3-80 0,0 0-32 15,-7 4 0-15,7-4 0 0,0 0-144 0,0 0-16 16,0 0-16-16,0 0 0 0,0 0-160 0,0 0-16 16,12 5-16-16,-1-4 0 0,2-5 160 0,1-3 48 15,0-1 0-15,3-2 0 0,1 2-96 0,3-5-16 0,0-1 0 16,3-2 0-16,1-3-80 0,2-2 0 0,3-3-16 15,2-1 0-15,4-3-48 0,4-1-16 0,2-2 0 0,0-4 0 16,0 0-128-16,0 0-32 0,0-1 0 16,-1-1 0-16,2 0-64 0,1 0-16 15,0-1 0-15,3 3 0 0,-1 2-112 0,-3 0-16 0,-4-1-128 0,1-1 192 16,-5-4-64-16,-1 3-128 0,-1 1 176 16,-1 0-176-16,-2-5 224 0,-1 4-64 0,1 0-16 0,0 3 0 15,0 2-144-15,0 0 0 0,2-1 0 0,-1 1 128 16,-2 1-128-16,-4 1 0 0,0-2 0 0,-1 1 0 15,-2 0 0-15,-1 5 0 0,1-1 128 0,-3 2-128 16,-1-3 0-16,-1 3 0 0,1 1 0 0,-3 2 0 0,0-1 0 16,-1 2 128-16,-1 3-128 0,0-1 0 0,0 0 0 15,-2 2 0-15,2-1 128 0,-2 3-128 0,1 3 0 16,-4-1 0-16,2 2 0 0,-2 1 0 0,-1 0 0 16,-2 3 0-16,0-4 0 0,-1 4 0 0,-4 6 0 0,1-6 0 15,-1 6 0-15,0 0 0 0,0 0 0 0,0 0 0 16,0 0 0-16,0 0 0 0,-10-2 0 0,1 3 0 15,-3 3 128-15,1 2-128 0,4 1 0 0,-6 4 0 16,1 3-160-16,0 0 160 0,0 2 0 0,-1 3 0 16,-2 1-128-16,-3 3 128 0,-1 3 0 0,-2 4 0 15,0 2 0-15,-4 2 0 0,1 1 0 0,-2 6 0 16,-4 1 0-16,-2 3 0 0,-5 0 0 0,-1 2 0 16,0 3 0-16,-2 1 0 0,2-2 0 0,-1 0 0 15,2 2 0-15,-1 0 0 0,3 0 0 0,-1 0 0 16,-3-4 0-16,0-1 0 0,-2-3 0 0,-1-1 0 15,1-2 0-15,3-3 0 0,1-1 0 0,1-2 0 16,2 1 160-16,1-5-160 0,1-2 144 0,2-2-144 16,-2 1 160-16,1-3-160 0,-4-2 144 0,2-2-144 0,-3-2 128 0,3 0-128 15,2-3 128-15,2 1-128 0,4 0 128 0,0-3-128 16,2-2 0-16,1 0 128 0,-1-3-128 0,2 2 0 16,5-1 0-16,-1-1 0 0,1-2 128 0,0-1-128 15,1 1 0-15,2 1 0 0,1-1 0 0,2 0 0 16,0-3 0-16,2-1 128 0,2 5-128 15,6-7 0-15,-6 3 0 0,6-3 0 0,-5 6 0 0,5-6 0 0,0 0 0 16,0 0 0-16,0 0 0 0,8-1 0 16,3-2 0-16,0-1 0 0,3-5 0 0,2 0 0 0,3 1 0 15,2-2 0-15,0-2 128 0,4-3-128 0,5-2 0 16,0-2 0-16,3-2 0 0,8-3 0 0,4-2 0 0,4-3 160 16,1-3-160-16,2-3 160 0,0-5-160 0,3 0 0 15,3-4 0-15,5 0 0 0,3-3 128 0,0-2-128 16,0-4 192-16,-1-4-64 0,-2-9 16 0,4-2 0 15,4-4 0-15,0-4 0 0,1-4-16 0,-2-1-128 16,-4-4 192-16,0 10-64 0,-2 8-128 0,-1 8 0 16,-3 6 144-16,-6 8-144 0,-8 6 128 0,-8 7-128 15,-6 4 128-15,-6 6-128 0,-4 3 128 0,-5 5-128 16,-5 0 128-16,-3 7-128 0,-5 1 0 0,-4 6 0 16,-3-5 0-16,-5 1 0 15,-2 7-1152-15,-4 1-320 0,-4 2-48 0,-3 0-16416 0</inkml:trace>
  <inkml:trace contextRef="#ctx0" brushRef="#br0" timeOffset="8878.77">5277 9481 21599 0,'-8'-7'960'0,"8"7"192"0,0 0-928 0,0 0-224 0,0 0 0 0,0 0 0 16,13-1 0-16,3 1 0 0,5 0 128 0,5 0-128 15,6 0 192-15,7 0 0 0,6 0 0 0,8-1 0 16,9-2 80-16,9-3 16 0,-1 0 0 0,5-4 0 16,3-2 16-16,8 1 0 0,3 0 0 0,2-1 0 15,2-3 96-15,5 4 32 0,2 3 0 0,2-3 0 16,0-3-112-16,2 4 0 0,0 3-16 0,4-2 0 15,-1-3-112-15,2 4-32 0,-1 5 0 0,1-3 0 16,-1-1-32-16,1 1 0 0,0 6 0 0,1 0 0 16,1-4-128-16,-1 2 128 0,-1 3-128 0,1 0 128 15,0-1 0-15,3 2 0 0,-1 0 0 0,2 0 0 16,-1 1 0-16,-1 1-128 0,2 0 192 0,0-1-64 16,-3 0 80-16,3 0 16 0,3 4 0 0,-1-5 0 0,0-2 0 15,2 3 0-15,-2 3 0 0,2-4 0 0,1-3-48 0,-1 2-16 16,-1 2 0-16,2-2 0 0,3-1-16 0,0 4 0 15,1-1 0-15,0-1 0 0,1-3 32 0,1 1 0 16,3 1 0-16,-3 0 0 0,-2-4 16 0,1 1 0 16,2 1 0-16,-1 2 0 0,-2 2-192 0,1-3 192 15,2-2-192-15,-2 2 192 0,-3 2-32 0,0-1 0 16,2-2 0-16,0 1 0 0,-1 2-160 0,0-2 128 16,1-1-128-16,-1 0 128 0,-4 2-128 0,2-2 0 15,0-2 0-15,1 1 0 0,-2-1 0 0,2 0 0 16,1-1 128-16,1-1-128 0,1 2 0 0,-3-1 0 0,-3-2 144 15,3 1-144-15,5-1 0 0,-3 2 0 0,-1-2 0 16,1 2 128-16,0-4-128 0,2 3 176 0,-3 2-176 0,0-1 192 16,-1-2 32-16,0 0 16 0,-2 4 0 0,2-2 0 15,0 1-32-15,0 0 0 16,1 3 0-16,-1 1 0 0,5-2-32 0,0 4-16 0,-3-1 0 0,-1 0 0 16,-4-2-160-16,-1 4 192 0,-1 0-192 0,-1-1 192 15,-5 0-192-15,-1-1 0 0,0 0 0 0,-2 1 128 16,-3 0-128-16,-2-1 0 0,0 4 0 0,-3-2 0 15,1-3 128-15,-5 1-128 0,-3 0 128 0,0-2-128 16,1 0 0-16,-6 0 0 0,-4-2 0 0,-2 1 0 16,0 1 0-16,-2-1 0 0,-1-1 0 0,-5-1 0 15,-5 1 0-15,-2 1 0 0,-3 0 0 0,0 1 0 16,-2 0 0-16,-5 0 0 0,-4 0 0 0,-5-2 0 16,-2 1 0-16,-7 0 0 0,-4 2 0 0,-3 0 0 15,-2-1-448-15,-5 2 16 16,-7 3 16-16,-4 2-16016 0</inkml:trace>
</inkml:ink>
</file>

<file path=ppt/ink/ink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57:55.315"/>
    </inkml:context>
    <inkml:brush xml:id="br0">
      <inkml:brushProperty name="width" value="0.05292" units="cm"/>
      <inkml:brushProperty name="height" value="0.05292" units="cm"/>
      <inkml:brushProperty name="color" value="#00B0F0"/>
    </inkml:brush>
  </inkml:definitions>
  <inkml:trace contextRef="#ctx0" brushRef="#br0">6768 5587 20271 0,'-19'-11'896'0,"8"7"192"0,0-1-880 0,1 2-208 0,1 2 0 0,9 1 0 15,-7-2 624-15,7 2 80 0,0 0 0 0,0 0 16 16,0 0-512-16,0 0-208 0,0 0 176 0,0 0-176 16,0 0 304-16,8 5-48 0,2-1 0 0,2 1 0 15,2-2 32-15,-2-1 0 0,3 2 0 0,4-2 0 16,-2-1-16-16,4 1 0 0,0-1 0 0,3 3 0 0,5-2 64 0,3 0 16 16,1-2 0-16,3 0 0 15,2-1 224-15,1 0 32 0,1 0 16 0,3 0 0 16,-3-2-96-16,5 3-16 0,4 3 0 0,3-3 0 0,-3-3-144 0,3 2-48 15,-1-1 0-15,-1 1 0 0,1 1-80 0,0 0-32 16,3-1 0-16,4 1 0 0,0 0-80 0,1 0-128 16,-2 0 176-16,0 0-176 0,-3-1 240 0,4 0-64 15,-1 1-16-15,3 0 0 0,5-1 48 0,-3-1 16 16,-5-1 0-16,2 1 0 0,1 1 32 0,1 1 0 16,4-1 0-16,0-1 0 0,2-1 0 0,-2 0 0 15,-1 0 0-15,-1 1 0 0,-1-1-64 0,3 1 0 16,3 0 0-16,-2 1 0 0,-2 0-32 0,-1 0-16 15,0 1 0-15,2 0 0 0,2 0-144 0,-2 0 128 0,-1-3-128 0,1 2 128 16,-1 1-128-16,2 0 160 0,-2 0-160 16,2 0 160-16,2-2-160 0,0 2 160 0,1 0-160 0,-1 0 160 15,-2 0-16-15,3 0 0 0,3 0 0 0,0 2 0 16,4-2 32-16,0 0 0 0,-2 1 0 0,2-1 0 16,2 0 16-16,1 0 0 0,-1-1 0 0,-1 1 0 15,-1-2-192-15,2 2 192 0,2 0-192 0,0-1 192 16,-2-1-192-16,1 0 0 0,1-2 144 0,2 2-144 15,2 0 144-15,-1 0-144 0,-2-2 192 0,2 2-192 16,-4 1 128-16,3 0-128 0,4 1 0 0,-4-1 0 16,-3-1 128-16,0 0-128 0,-1 3 0 0,2-2 0 15,3-3 128-15,-2 2-128 0,-3 0 0 0,3 1 0 16,1 0 0-16,-2 0 0 0,1-2 0 0,-1 1 0 16,-2 0 128-16,0 1-128 0,0 0 0 0,2 0 0 15,1 1 0-15,-3 0 0 0,-1 0 0 0,0 1 0 16,2 0 0-16,-1-1 0 0,0 0 0 0,1 0 0 0,-2 0 160 15,1 0-160-15,0 0 128 0,0 0-128 16,1 0 0-16,-3 0 0 0,0 1 0 0,2-1 0 0,0 0 0 0,0 0 0 16,-2 0 0-16,-2 0 0 0,-1 0 0 0,0 0 0 15,0 0 0-15,-1 0 0 0,0 0 0 0,-1 0 0 16,-1 0 0-16,1 0 0 0,2 0 0 0,-2 0 0 16,1 0 144-16,-1-1-144 0,-3 0 0 0,2 1 144 15,-1 0-144-15,4 0 0 0,0-1 128 0,0 0-128 16,-2-2 0-16,-1 1 0 0,-2 0 128 0,0 1-128 15,5 0 0-15,-3-1 0 0,-2-2 128 0,-3 2-128 16,1 0 0-16,3 0 0 0,-1 1 0 0,-2-1 0 16,-3 1 0-16,-1 1 0 0,-2 0 0 0,0 0 0 15,-2 0 128-15,2 1-128 0,2 1 0 0,-1 0 128 0,-7 0-128 16,1 0 0-16,-6-1 128 0,1 0-128 16,-2 2 0-16,2 1 0 0,0-1 0 0,-3 1 0 0,-1 0 0 0,-6 1 0 15,-1-1 0-15,-3-1 0 0,-2 0 0 0,-2 1 0 16,-1-1 0-16,-3 0 0 0,-1-1 0 0,-2 2 0 15,-2 0 128-15,0 1-128 0,-4-2 0 16,0 0 0-16,-2 2 0 0,0-3 0 0,-4 0 0 0,-2 0 0 16,-3 0 0-16,-8-2 0 0,0 0 0 0,0 0 0 15,0 0 0-15,0 0 0 0,0 0 0 0,0 0 0 16,-12 5 0-16,-2-2-176 0,-4-1 176 0,-3 2-160 16,-1-2 160-16,-5 0-160 0,1 0 160 0,-5 0-160 15,-4-1 160-15,-1 2 0 0,-6-1 0 0,-2-1-128 16,-3-1 128-16,-4 1 0 0,-5-3 0 0,-1 1-128 15,-2 2 128-15,-1 0 0 0,-1-1 0 0,-3 1 0 0,-9-1 0 16,-1 0 0-16,-1 0 0 0,0 2 0 0,0 2 0 0,-6-4 0 16,-3 0 0-16,-3 0-128 0,-1 3 128 0,-5-1 0 15,-2 0 0-15,-1-1 0 0,0-2 0 0,0 1-128 16,-6 1 128-16,1-1 0 0,-2-2-192 0,-2 2 32 16,0 1 16-16,-4-2 0 0,-3-3-16 0,-2 2 0 15,0-4 0-15,-2 2 0 0,-1-1 160 0,-1 1-160 16,-1-1 160-16,-2 2-160 0,-1 1 160 0,-1 0 0 15,-1-2 0-15,0 2 0 0,0-1 0 0,-2 0 0 16,-4-1 0-16,4 0 0 0,3 1 0 0,-1-2 0 16,-8 0 0-16,3 0 0 0,3 2 0 0,-4 0 0 15,-2-3 0-15,1 3 0 0,-1 1 0 0,1 0 0 16,1-2 0-16,-2 1 0 0,-1 2 0 0,2 0 0 0,5 0 0 16,-2 0 0-16,-3-2 0 0,4 0 0 0,2 2 0 0,1 0 0 15,-1-2 0-15,3 1 0 0,2 0 0 16,1 0 0-16,-3 0 0 0,2 1 0 0,-1 0 0 0,0 0 0 15,-3 2 0-15,3 1 0 0,-2-1 0 0,1 1 0 16,-1 0 0-16,0 3 0 0,-3-1 0 0,4 2 0 16,4-1 0-16,0 1 176 0,-4 0-48 0,4 2 0 15,4 1 64-15,-2 0 16 0,0-3 0 0,1 2 0 16,5 2-208-16,1-1 176 0,-1 0-176 0,5 0 160 16,3-1-160-16,1 1 0 0,3 1 0 0,0 1 128 15,1 1-128-15,3 2 0 0,4 0 0 0,-1 0 0 16,-3-5 0-16,6 0 0 0,2-2 0 0,6 2 0 15,5 1 0-15,1-2 0 0,3 0 0 0,4-4 0 0,6-4 0 16,7 3 0-16,5-1 0 0,3 1 0 0,4 0 0 16,5 0 0-16,-1-1 0 0,7 0 0 0,3-2 0 0,6-2 0 15,4 0 0-15,5 1 0 0,1 1-192 16,5 1 192-16,7-1-192 0,0 0 192 0,0 0-304 0,13-3 64 16,4 2 16-16,5-1 0 0,5-2 96 0,3-2 128 15,4 0-208-15,6-1 80 0,4 0 128 0,9 2 0 16,7-1 0-16,8 1-128 0,8-3 128 0,7 1 0 15,4-3 0-15,9 1 0 0,8-2 0 0,5 0-128 16,2-1 128-16,10 0 0 0,10-2 0 0,4 2-160 16,4 0 160-16,7 0 0 0,0 0 0 0,10 0-128 15,6-1 128-15,3-2 0 0,6-1 0 0,0-2 0 16,1-3 0-16,4 3 0 0,3-2 0 0,5 0 0 0,3 0 0 16,4-2 0-16,4-2 0 0,5 1 0 0,6 1 0 15,3 0 0-15,4 1 0 0,6-2 0 0,5 0 0 0,3 3 144 16,5 1-16-16,4 6 0 15,0 0 0-15,3 2 0 0,3 1-128 0,0 4 128 16,1 0-128-16,-1 5 128 0,0-1-128 0,-3 4 0 16,-3-1 0-16,-1 3 0 0,-6 2 0 0,-4 1 0 0,-7 0 0 0,-9 4 0 15,-8 2 0-15,-9 4 0 0,-11 3-192 0,-15 0 192 32,-14-2-1920-32,-10 2-272 0,-8 0-48 0,-16-1-16 0</inkml:trace>
  <inkml:trace contextRef="#ctx0" brushRef="#br0" timeOffset="2593.67">13297 8899 11055 0,'26'-5'480'0,"-9"0"112"0,2 0-464 0,4-2-128 0,-1-1 0 0,2 2 0 0,-3 1 2176 0,1 0 432 16,0-3 80-16,0 0 0 0,-1 1-1616 0,-3-1-336 16,0 0-64-16,-1 0-16 0,-3-1-128 0,-1 1-16 15,-1 3-16-15,-3-3 0 0,0-3 112 0,-3-2 32 16,-2 3 0-16,0 0 0 0,-3-1-96 0,-2 0-16 15,-2-1 0-15,-1 0 0 0,-3 0-192 0,-3-1-32 16,-1-1-16-16,-3 0 0 0,-4 0-144 0,-3-3-16 16,0-3-128-16,-5 4 192 0,-4 1-64 0,-2 2-128 15,-2 0 176-15,-4 0-176 0,-3-3 288 0,-3 0-48 16,0-1-16-16,-1 2 0 0,-3 1-80 0,-3 1-16 16,-5 2 0-16,-1-3 0 0,-4 0 0 0,0 0 0 0,-1-1 0 15,-1 1 0-15,0 0 0 0,-8 0 0 16,-10 0 0-16,0 0 0 0,2 1-128 0,-3-1 0 0,-5 1 0 15,-3 1 0-15,-4-1 0 0,2 0 0 0,-1 1 0 16,-5-4 0-16,-6 4 0 0,2 1 0 0,-2 0 0 0,-2 1 0 16,-8 1 0-16,2 1 0 0,3 2 0 0,-2 1 128 15,-3-4-128-15,5 4 0 0,4-1 0 0,3 3 0 16,-2 1 240-16,2 0 16 0,1 1 0 16,-4 1 0-16,2 1-64 0,0 3 0 0,-1 0 0 15,3 2 0-15,2-1-192 0,-2 2 0 0,-1 3 128 0,1-2-128 16,9-1 0-16,-4 2 0 0,-3-3 0 0,0 3 0 15,6 1 0-15,-1 1 0 0,2 1 0 0,-2-1 0 16,1 0 0-16,5 0 0 0,5 1 0 0,5 2 0 16,2-1 0-16,6 0 128 0,1 0-128 0,5 1 0 15,6 3 304-15,3 1 16 0,2-1 0 0,0 5 0 0,-2 2-192 16,0 2-128-16,-2-1 144 0,1 0-144 0,4 1 0 16,3 0 128-16,0 1-128 0,1 2 0 0,-2 0 0 15,2 1 0-15,-3-2 0 0,2-1 0 0,0 1 0 0,3-1 0 16,2-1 0-16,3 1 0 0,3 4 0 0,1-1 0 15,1-1 0-15,1 1 0 0,1-1 0 0,0 2 0 16,3-2 0-16,0 4 0 0,2-1 0 0,2 2 0 16,2 3 0-16,5-1 0 0,4-4 0 0,2 1 0 15,5 0 0-15,1 2 0 0,2 0 0 0,4 3 0 16,2-1 128-16,6 1-128 0,-1 2 0 0,6 2 0 16,2 1 0-16,4 1 0 0,0-2 144 0,5 1-144 0,3 2 128 15,1 1-128-15,2 1 0 0,2-1 0 16,0-2 0-16,1 0 0 0,0 0 0 0,2-4 0 15,3-3 0-15,2-3 0 0,3 3 0 0,8-4 0 0,6-5 0 0,3 0 0 16,2-2 320-16,4-2 0 0,2 0-16 0,5-4 0 16,4 1 16-16,4-2 16 0,0-2 0 0,3-3 0 15,4-2-144-15,5 0-48 0,6-2 0 0,0 0 0 16,0 0-144-16,3 1 160 0,5-2-160 0,1-3 160 16,-3 0-160-16,5-3 128 0,6-1-128 0,-2 1 128 15,-2-4-128-15,5-1 0 0,3-2 0 0,1-2 0 16,-2-3 0-16,6 1 128 0,4-1-128 0,-3-1 0 15,-4 1 0-15,4-2 0 0,3-1 128 0,-4 1-128 16,-6-2 0-16,2-1 0 0,3 0 0 0,-4 0 128 16,-4-1-128-16,-2-2 128 0,3 3-128 0,-3-2 128 15,-5 0 0-15,3 1-128 0,0-2 192 0,-2-2-64 0,-1-3 96 0,-1 1 16 16,2 3 0-16,-2-5 0 16,-2-4-112-16,0 1 0 0,3 1-128 0,-6-1 192 0,-2 1-192 0,-4 0 0 15,-3-2 0-15,2 0 0 0,-4-1 0 0,-4 2 128 16,-4 1-128-16,-1-1 0 0,-4 0 0 0,-1-2 0 15,-5-4 128-15,-1-2-128 0,-7-2 176 0,-3 0-16 16,-5-2 0-16,0-2 0 0,0-4 80 0,-2 0 16 16,-3-1 0-16,-5-2 0 0,-5 0-48 0,-4 1 0 15,-6 1 0-15,-4 1 0 0,-4 0 16 0,-6-3 0 16,-4-1 0-16,-7 0 0 0,-5 1 0 0,-4 2 0 16,-4 4 0-16,-7-5 0 0,-6 1-64 0,-5 1-16 15,-5 1 0-15,-7-1 0 0,-8 0-144 0,-6 3 0 16,-4-1 0-16,-6 3 128 0,-3-2-128 0,-7 5 0 15,-4 3 0-15,-6 3 0 0,-5-2-320 0,1 4 16 16,0 5 0-16,-1 3 0 16,-1 2-288-16,5 3-64 0,11 2-16 0,6 5 0 15,6 5-1664-15,11 2-336 0,7 1-64 0</inkml:trace>
  <inkml:trace contextRef="#ctx0" brushRef="#br0" timeOffset="3407.42">9591 11623 8287 0,'-3'-18'736'0,"0"-3"-592"0,1-2-144 0,0 2 0 0,1 0 4496 0,2 3 880 15,1 0 160-15,0 3 32 0,1 0-3712 0,1 2-768 16,0 3-128-16,0 1-48 0,1 3-416 0,0 0-96 16,2 1-16-16,-7 5 0 0,10-2-128 0,1 4-48 15,-2 2 0-15,4 3 0 0,-1 2-208 0,1 3 0 16,-2 5 128-16,0 1-128 0,-1 5 304 0,-3 3 16 16,1 5 0-16,-2 7 0 0,-3 3 128 0,-2 7 16 15,-2 5 16-15,-2 5 0 0,-2 6-96 0,-2 3 0 16,-3-6-16-16,-4 6 0 0,2 1-80 0,0-4-16 15,-1 2 0-15,2-8 0 0,-2-3-32 0,3-4-16 0,1-3 0 16,-1-3 0-16,3-3 0 0,-1-1 0 0,-1-5 0 16,1-3 0-16,1-4-80 0,1-5-16 0,1 0 0 0,0-6 0 15,3-2-128-15,0-3 0 16,0-4 0-16,2-9 0 0,0 0-320 0,0 0-64 0,-1-10 0 0,1-6 0 31,0-2-1680-31,1-8-352 0,-1-6-64 0,0-4-7792 0,0-5-1568 0</inkml:trace>
  <inkml:trace contextRef="#ctx0" brushRef="#br0" timeOffset="4626.47">9490 11701 1839 0,'3'-32'0'0,"0"10"160"0,0-4-160 0,-2-1 0 0,1 0 0 0,4 0 0 0,0 0 3200 0,0 0 592 16,0 0 128-16,2 3 32 0,0 2-2192 15,1 2-432-15,1 2-96 0,-2 2-16 16,2-1-96-16,2 3-32 0,-1 0 0 0,4 3 0 0,-2-3-224 0,6 5-48 15,3-1-16-15,0 1 0 0,1 0-32 0,2 0-16 16,5 0 0-16,0 2 0 0,0 0 80 0,4 1 32 16,5-2 0-16,4 1 0 0,1 0-224 0,6 0-32 15,4-1-16-15,3 3 0 0,3-4-160 16,0 1-48-16,0 1 0 0,5-1 0 0,0 0 64 0,7-2 0 16,4 0 0-16,4-1 0 0,-4 0-448 0,3 3 128 15,2 2-128-15,2-3 0 0,2-2 160 0,0 1-160 16,-1 2 192-16,3 0-192 0,4-1 208 0,-2-1-64 15,-1 0-16-15,-4 0 0 0,3 6 16 0,-1 0 0 16,3-4 0-16,-1 2 0 0,-5 2-144 0,1 0 192 16,1-1-192-16,-1 2 192 0,-2 1-192 0,-3-1 0 0,-2 3 0 15,-1-3 128-15,2 1-128 0,-2-1 0 0,-2-1 0 0,0 1 0 16,-2-1 0-16,1 0 0 0,-3 2 128 0,2 1-128 16,-5-1 0-16,0 0 0 0,-1-1 0 0,-4-1 128 15,-6 2-128-15,2 0 0 0,-1 1 0 0,-2-2 128 16,-1 1-128-16,-3-2 0 0,-4 0 0 0,-1 2 0 15,-1 0 128-15,0 0-128 0,-2 0 0 0,-2-1 128 16,1 1-128-16,1 1 0 0,1-1 144 0,-6 0-144 16,0 0 0-16,-5-1 0 0,-3 0 0 0,1 0 128 15,-1-2-128-15,-2 1 0 0,2 0 128 0,-1-1-128 16,-2 0 144-16,2-1-144 0,1 0 192 0,-1 0-192 16,2 2 160-16,1-1-160 0,-3 0 128 0,-4 0-128 15,-2 2 0-15,-2 0 0 0,-4-1 128 0,0 0-128 0,-1 1 0 16,-1-1 0-16,-2 2 0 0,-1 1 0 0,1 0 0 15,-2 0 0-15,2 0 0 0,1-1 0 0,1 1 0 16,-2-1 0-16,0 2 0 0,1 0 0 0,0-1 0 0,0-1 0 16,-2 2 0-16,3-1 0 0,-3 0 0 0,0-1 0 15,-2 2 128-15,-1 0-128 0,-9 0 0 0,8 0 128 16,-8 0-128-16,0 0 128 0,6 3-128 0,-6-3 160 16,0 0-160-16,10 7 160 0,-5-2-160 0,1 2 0 15,-1-1 0-15,0 1 0 0,2-2 0 0,0 1 0 16,0 1 0-16,0 0 0 0,1 1 0 0,1 1 0 15,2-2 0-15,-6 2 0 0,0 2-128 0,1-1 128 0,-1 2 0 16,-1 1 0-16,2 3 0 0,-4 3 0 16,0 3 0-16,-1 1 0 0,-1-2 0 0,0 3 0 15,1 0 0-15,1 1 0 0,2 3 0 0,0 1 0 16,-3 0 0-16,1 5 0 0,-1 5 0 0,1 4 0 0,-4 1 0 0,0 3 0 16,0 5 0-16,-5-1 0 0,1 3 0 0,-1 0 0 15,-3 2 0-15,-2 2 0 0,0 0 0 0,0-1 0 16,0-3 0-16,-1 1 0 0,-2-6 0 0,3 1 0 15,-1-3 0-15,2 0 0 0,0 3 0 0,1-3 0 16,3 0 304-16,-2 2-32 0,2-3 0 0,1 1 0 16,-1 0-272-16,1-1 0 0,1-2 0 0,1 0 0 15,1-1 160-15,-1-2-32 0,0-2 0 0,0-1 0 16,2 2-128-16,0-3 0 0,-4-1 0 0,3-3-176 16,1 0 176-16,0-3 0 0,1-1 0 0,-1-1 0 15,0-2 0-15,1-2 0 0,0 0 0 0,1-2 128 0,-1-2-128 16,0-1 0-16,0-5 0 0,1 0 0 0,-1 1 128 0,-2-2-128 15,1-3 128-15,1 0-128 0,-2-1 0 0,1-2 128 16,2-7-128-16,-4 6 0 0,4-6 128 0,-5 3-128 16,-3-1 128-16,8-2-128 0,-8 2 176 0,-1-2-48 15,1-2 0-15,-3 0 0 0,0 2-128 0,-1-1 192 16,1-1-192-16,-5 0 192 0,1 0-64 0,0-1 0 16,-4 0 0-16,-2 0 0 0,-1-2-128 0,-7 0 0 15,-3 0 0-15,-4-1 0 0,-1-2 0 0,-5 0 0 16,-3 1 0-16,-5-1-176 0,-4 0 176 0,-8 0 0 15,-8 2 0-15,0-1 0 0,-6 1 0 0,-2-1 0 16,-1 0 128-16,-9 2-128 0,-7 1 0 0,1-2 0 0,-2 4 0 16,-4-1-192-16,-6-1 192 0,0 1 0 0,-2-1 0 15,-3 0 0-15,-4 2 0 0,-1 0 0 0,1-1 160 16,0 0-160-16,-5-2 0 0,0 3 0 0,4-1 0 0,-2 1-160 16,-6-1 160-16,0-3 0 0,2 2 0 0,-3 0 0 15,-7-2 0-15,1 3 128 16,1 1-128-16,0 1 128 0,1-1-128 0,1 2 176 0,1 3-176 0,6-1 192 15,4 0 112-15,3 1 16 0,4 2 16 0,2 0 0 16,3 0-192-16,4-1-144 0,5 2 192 0,2-1-192 16,2 2 0-16,8-1 0 0,8-1 0 0,9-1 0 15,9-2 0-15,4 2 0 0,2-2-240 0,10-1 80 32,4-1-1152-32,8 1-224 0,5-1-64 0,9 0-11344 0,1 0-2288 0</inkml:trace>
  <inkml:trace contextRef="#ctx0" brushRef="#br0" timeOffset="45834.47">9740 13076 26079 0,'-12'-13'1152'0,"7"6"256"0,4 2-1136 0,1 5-272 0,10-4 0 0,6 2 0 16,6 2 176-16,6 2-32 0,5 2 0 0,9-3 0 16,9 2 96-16,8 0 16 0,9 2 0 0,7-1 0 0,4-1-80 15,5 2-16-15,1-2 0 0,9 1 0 0,10 0-160 16,2-1 192-16,-3-1-192 0,7 0 192 0,3 1-192 0,0 0 0 16,-3-2 144-16,6 0-144 0,5 1 0 0,-5 1 144 15,-1-2-144-15,1 2 0 0,5-2 144 0,-2 2-144 16,-9 0 0-16,2-1 144 0,3 1-144 0,-8 0 0 15,-8 1 144-15,-2-1-144 0,-1-1 0 0,-5 1 128 16,-5 1-128-16,-7-1 0 0,-4-1 0 0,-2 2 144 16,-3-2-144-16,-4 1 0 0,-4-1 240 0,-6 2-64 15,-7 0-16-15,-5 0 0 0,-5 0 32 0,-6 1 16 16,-4 0 0-16,-5-1 0 0,-6 1 32 0,-3 0 0 16,-3-4 0-16,-7 2 0 0,-5-3 80 0,0 0 32 15,0 0 0-15,-9-1 0 0,-6-2-16 0,-7-2 0 0,-7 0 0 16,-7 1 0-16,-6-2-192 0,-6-1-144 0,-8 0 192 0,-6-1-192 15,-5-1 192-15,-4 2-64 0,-3-1 0 0,-9 0-128 16,-6 0 192-16,-4 0-64 0,-7-3 0 0,-5 3-128 16,-4 1 128-16,-6-1-128 0,-5-1 0 0,-7 2 0 15,-6 1 0-15,3-1 0 0,4 1 0 0,-7 1 0 16,-6 1 0-16,2 0 0 0,3 1-160 0,-2 1 160 16,3 2 0-16,4 0 0 0,5 0 0 0,9 1 0 15,7-2 0-15,12 1 0 0,10 2 0 0,7-1 0 16,3-1 0-16,15 0 0 0,9-1 0 0,14 1 128 15,11 0 64-15,9-1 0 0,11 0 0 0,7 1 0 16,11-2 0-16,17-1 16 0,17 1 0 0,16-1 0 16,11-3-208-16,11-1 0 0,11-1 0 0,10 1 0 15,10 2 0-15,11-1 0 0,5 1 0 0,2 0 0 0,2 0-128 0,9 2 128 16,6-2-192-16,6 3 192 0,1 1 0 0,2 3-128 16,0 0 128-16,5 2 0 0,5-1 0 15,-1 2 176-15,-4 2-32 0,-5 1 0 0,-10-1-144 16,-6 3 128-16,1 1-128 0,-9 0 128 0,-6 0-128 0,-9 0 0 15,-7 0 0-15,-10 1 0 0,-13 2-256 0,-6-3-96 16,-7-1-16-16,-12-1 0 16,-9-2-1344-16,-13 0-272 0,-14-2-48 0,-15-2-11728 15</inkml:trace>
  <inkml:trace contextRef="#ctx0" brushRef="#br0" timeOffset="46786.45">8017 10363 11055 0,'-1'-10'976'0,"0"0"-784"0,1 2-192 0,0 8 0 0,0-7 1776 0,0 7 304 15,-1-8 64-15,1 8 16 0,0 0-1728 0,0 0-432 16,0 0 0-16,0 0 0 0,-3-6-192 0,3 6-112 15,-6-6-16-15,1 2-16 16,-2 1-176-16,7 3-16 0,-7-3-16 0,7 3 0 0,0 0 544 16,0 0 224-16,14-5-16 0,3 0 0 0,10 1 752 0,7-1 128 15,11-2 48-15,11 1 0 0,12 4 176 0,9 0 32 16,3-2 16-16,11-1 0 0,3 1-752 0,12-2-160 16,6-1-16-16,8 0-16 0,2 0-176 0,2-1-48 15,2-6 0-15,6 3 0 0,4 5 192 0,-2-1 16 16,-3 0 16-16,3-1 0 0,5 0-32 0,-1 4-16 0,-6 3 0 15,0-4 0-15,-1-1-160 0,-3 2-16 0,-8 4-16 16,-4-2 0-16,-9-2-176 0,-6-1 128 0,-8 4-128 0,-5 1 128 16,-5 1-128-16,-12-1 192 0,-12-1-192 0,-12 1 192 15,-10 2 16-15,-9 2 16 0,-10-2 0 0,-7 0 0 16,-11-2-224-16,0 0 176 0,-9 7-176 0,-11 0 160 16,-11 2-32-16,-18-2-128 0,-14-3 192 0,-12 0-64 15,-4 0-128-15,-12-1 0 0,-5 1 0 0,-11-4 0 16,-4-2 0-16,-8 1 0 0,-6 2-128 0,-2-2 128 15,-1-1 0-15,-5 0 0 0,-8-2 0 0,-3 2 0 16,-1 2 0-16,1-1 0 0,-2-2 0 0,-2 1 0 16,-5 2 0-16,5 2 0 0,3 0 0 0,1-1 0 15,0-2 0-15,4 2 0 0,2 3 0 0,9-1 0 0,8-2 0 16,5 2 0-16,1 1 0 0,12-2 0 0,13-3 128 0,12 1-128 16,9 2 128-16,8 2-128 0,6-1 0 0,10 0 0 15,8-2 128-15,11 1-128 0,11-1 0 0,7 1 0 16,8-2 0-16,11 5 0 0,9-2 0 0,11-3-176 15,8-2 48-15,12 0 0 0,8-3 128 0,16 2 0 16,10 1-144-16,8-1 144 0,9-3 0 0,9 3 0 16,12 1 0-16,3-1 0 0,2 1 0 0,8 1 0 15,11 0 0-15,3 1 0 0,9 1 128 0,-2 1 80 16,-2 0 32-16,6 2 0 0,5-3-80 0,1 1-16 16,3 1 0-16,-8 3 0 0,-3 5 0 0,-5-2 0 0,-3-3 0 15,-4 2 0-15,-4 1-144 0,-8 1 128 0,-9-2-128 16,-3 1 128-16,-3 0-128 0,-11-2 0 0,-11 3 0 0,-8-2 128 15,-9 1-128-15,-6 0 0 0,-8 0 0 16,-11 0 0-16,-15 0 0 0,-9-3 0 0,-9-2 0 16,-8 0 0-16,-7-1 0 0,-8-3 0 0,0 0 0 0,-19 2-176 15,-9-2 0-15,-16 0 0 0,-14-1 0 0,-6-1 0 16,-10-1 32-16,-10-3 0 0,-8-1 0 0,-8-1 0 16,-8-1-144-16,-2-1-32 0,-2 0 0 0,1 1 0 31,5 3-512-31,8 0-96 0,12 1-32 0,7 2-8064 0,3 0-1632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34:22.478"/>
    </inkml:context>
    <inkml:brush xml:id="br0">
      <inkml:brushProperty name="width" value="0.05292" units="cm"/>
      <inkml:brushProperty name="height" value="0.05292" units="cm"/>
      <inkml:brushProperty name="color" value="#FFFF00"/>
    </inkml:brush>
  </inkml:definitions>
  <inkml:trace contextRef="#ctx0" brushRef="#br0">4459 3277 8287 0,'-8'-2'736'0,"8"2"-592"15,-3-1-144-15,3 1 0 0,-5-3 1696 0,3 3 304 16,-2 0 64-16,-1 0 16 0,2-1-928 0,0-1-176 15,1 0-32-15,-3-1-16 0,5 3-48 0,0-7-16 16,0 2 0-16,2-4 0 0,3-3-224 0,1-2-32 16,5 0-16-16,3-2 0 0,1-3-80 0,0 1 0 0,3-4-16 0,3 3 0 15,2-3-208-15,0 4-32 16,2 0-16-16,4 1 0 0,-3-1 208 0,4 2 32 16,1 0 16-16,-3 4 0 0,-1 2 0 0,-2 4 0 15,-2 1 0-15,-1 5 0 0,-1 7-304 0,-2 2-48 0,-2 4-16 0,-2 2 0 16,-3 4 832-16,-2 6 144 0,-3 6 48 0,-1 16 0 31,-7 3-1488-31,-5-1-304 0,-4 2-48 0,2-13-16 0,-6 6 848 0,-2 5 176 0,-4-1 16 0,-4 4 16 16,-5-3-48-16,-3 1-16 0,-3-2 0 0,-1 1 0 15,-1-2 128-15,1-1 32 0,-1-4 0 0,3 0 0 16,2-4-224-16,2-2-32 0,4-5-16 0,4-1 0 0,2-6-176 16,1-1 192-16,4-4-192 0,3-5 192 0,0-4 0 15,3-3 16-15,1-4 0 0,3-3 0 0,5 0-16 16,0-5-16-16,3-1 0 0,1 1 0 0,4-3-176 0,4 1 192 15,3 1-192-15,3 0 192 0,4 1-192 0,4 2 0 16,0-1 0-16,5 2 0 0,1 2 0 0,2 1 0 16,2 1 128-16,-1 2-128 0,2-1 0 0,-2 1 0 15,-3 2 144-15,-3-1-144 0,-3 1 0 0,-1 0 0 16,-3 2 0-16,0-1 128 0,-4 2-128 0,-2-5 0 16,-1 0 0-16,3 3 0 15,-4-4-560-15,-2-1-80 0,-3 1 0 0,0-3-16 16,-9 0-2368-16,12-1-480 0</inkml:trace>
  <inkml:trace contextRef="#ctx0" brushRef="#br0" timeOffset="239.58">5515 4142 29487 0,'0'0'2624'0,"0"0"-2112"15,0 0-512-15,9 3 0 0,-9-3 896 0,7 1 80 0,3-1 16 0,0-2 0 16,0-2 208-16,0-1 32 0,0-3 16 0,0-1 0 16,-2 0-592-16,-2-1-112 0,1-1-32 0,-1-1 0 15,0 2-224-15,0 0-48 0,-1-1-16 0,0 4 0 16,2 1-64-16,-4 0-16 0,-3 6 0 0,0 0 0 0,0 0-144 0,0 0 0 16,0 0 0-16,0 0 0 15,0 0-1728-15,0 0-240 0,1 8-32 0,-1-2-14000 16</inkml:trace>
  <inkml:trace contextRef="#ctx0" brushRef="#br0" timeOffset="801.58">6253 2795 24879 0,'-1'-19'1088'0,"2"12"256"0,1-2-1088 0,0 0-256 16,3 0 0-16,-1 3 0 0,-1 1 384 0,-3 5 32 15,7-2 0-15,-2 5 0 0,0 4 192 0,-1 4 32 16,0 3 16-16,-1 4 0 0,-2 3-80 0,-1 4 0 16,0 5-16-16,-2 5 0 0,-3 5-64 0,2 4-16 15,0 3 0-15,1 2 0 0,0 0-112 0,2-3-32 16,3-3 0-16,1-6 0 0,2 0-144 0,1-5-16 16,4-4-16-16,1-3 0 0,4-3 80 0,2-2 16 15,1-4 0-15,3-3 0 0,2-1-16 0,4-3 0 0,-2-3 0 0,2 0 0 16,-1-6-48-16,1 0-16 0,-3-5 0 0,-1 0 0 15,-1-5-176-15,0-1-144 16,-2-4 144-16,7-10-208 16,-6 3-1328-16,-2-2-256 0,-5 2-48 0,-4 7-7792 15,0-3-1568-15</inkml:trace>
  <inkml:trace contextRef="#ctx0" brushRef="#br0" timeOffset="1116.46">6965 2571 19343 0,'0'0'848'0,"0"0"192"0,0 0-832 0,0 0-208 0,4 7 0 0,0 4 0 0,1 4 1696 0,-4 5 288 16,0 4 64-16,-2 5 16 0,-1 8-848 0,-4 5-192 15,0 4-16-15,-2 8-16 0,-2 4 32 0,-1 7 0 16,0 5 0-16,0 5 0 0,-2 3-128 0,-2 1 0 16,1 2-16-16,1-2 0 0,0-1-432 0,2-3-96 15,0-6-16-15,1-5 0 0,2-5-208 0,-1-2-128 16,4-3 160-16,-3-3-160 0,2-3 160 0,0-4-160 16,1-2 160-16,-1-3-160 0,2-4 0 0,1-3-128 15,3-1-16-15,4 5-17056 0</inkml:trace>
  <inkml:trace contextRef="#ctx0" brushRef="#br0" timeOffset="2550.61">8775 4003 1839 0,'-17'-9'0'0,"10"6"160"0,-1 0-160 0,1-2 0 16,-1 1 0-16,0-1 0 0,0-1 2624 0,2 2 480 15,0 1 96-15,2 0 32 0,4 3-1936 0,0 0-384 16,-2-5-80-16,2 5 0 0,0 0-256 0,4-2-32 15,4 0-16-15,3 0 0 0,3 0-112 0,4-1-32 0,2 0 0 16,3 0 0-16,4-2 128 0,4 1 32 0,0 0 0 0,4-3 0 16,6 0 48-16,2 3 16 15,6 1 0-15,5 1 0 0,6-1-144 0,4 2-16 16,2-3-16-16,4-1 0 0,1 2-160 0,4 0-16 16,3 1-16-16,1-1 0 0,3-3 80 0,-2 3 0 15,5 1 16-15,0 0 0 0,3 0-80 0,-1-2-32 16,1-1 0-16,2 2 0 0,5 1 32 0,0 1 16 15,0-5 0-15,39 2 0 0,-16 3-80 0,-5 0-32 16,-5-2 0-16,-5 2 0 0,-3-1-160 0,0 2 160 0,0 0-160 16,-2 0 160-16,-3 2-160 0,0-2 128 0,4 0-128 0,-2-2 128 15,-3 2 0-15,-1 0-128 0,-1 0 192 0,0 0-64 16,-3 0 16-16,-3 0 0 0,-3 0 0 0,-5 0 0 0,2 0-144 0,-2 0 0 16,-1 0 144-16,-1 0-144 0,-5 2 960 0,-1-1 112 15,-1 0 16-15,-2 1 16 16,-3 0-1728-16,-4-2-336 0,-3-1-80 0,-4 1-16 0,-5 1 816 0,0 1 240 15,-3 1 0-15,-1-1 0 0,0-2-320 0,-3 3 48 16,-2-3 16-16,-5 2 0 16,-5-1-1648-16,-6 0-320 0,-3-2-64 0</inkml:trace>
  <inkml:trace contextRef="#ctx0" brushRef="#br0" timeOffset="3668.71">9308 5926 13823 0,'-10'-6'1216'0,"3"3"-960"15,3 2-256-15,0 0 0 0,0 0 592 0,4 1 80 0,0 0 16 0,0 0 0 16,0 0-48-16,0 0 0 0,8 0 0 0,5-1 0 15,3-1-352-15,3 2-80 0,1 0-16 0,1-1 0 16,2 0 0-16,3 1-16 0,4 0 0 0,1-1 0 16,3 0 176-16,5 0 32 0,4 1 16 0,5 0 0 15,3 0 112-15,-2 1 0 0,2 0 16 0,3 0 0 16,1 0-80-16,5-1 0 0,5 0-16 0,3 0 0 16,-1 0 16-16,3 0 0 0,-3 0 0 0,6 0 0 15,-1-1-48-15,4 0 0 0,3 0 0 0,0 1 0 16,-3 0-128-16,2 0-16 0,1-2-16 0,3 1 0 0,-1-1-80 0,0 2-16 15,-3-4 0-15,3 1 0 0,1 0-144 0,2 0 192 16,-1 0-192-16,-2 2 192 0,-3-2-64 0,1 1 0 16,0-1 0-16,2 2 0 0,-2 1-128 0,-1 0 192 15,-1-1-192-15,3 0 192 0,2 0-48 0,-1 1 0 16,-2 2 0-16,-2-2 0 0,-3-1-144 0,3 0 192 16,4 1-192-16,-2 2 192 0,0 0-192 0,-1-2 0 15,2-1 0-15,-1 0 0 0,4 0 0 0,-2 1 0 16,-2 1 0-16,-2-1 0 0,-1-1 0 0,3 1 0 15,4-1 0-15,-2 2 0 0,-2 2 0 0,-2 0 0 16,0-3 0-16,3 1 0 0,0 1 0 0,-1 0 0 0,-4-2 0 0,1-1 0 16,3-1 0-16,-2 1 0 0,0 1 0 0,-1 0 0 15,-5-1 0-15,2-1 128 0,-4 0-128 0,4 0 0 16,2 0 0-16,-5 2 0 0,-1-2 128 0,-4-1-128 16,-2 1 0-16,2 0 0 0,1 1 0 0,1 1 0 15,-1 1 0-15,-2 0 0 0,-3-1 0 0,-1 0 128 16,-1-1-128-16,-2 1 0 0,2 2 0 0,-4-1 0 15,-5 0 0-15,-1 1 0 0,-3 1 0 0,-3-3 0 16,-1 1 0-16,-6 0 0 0,-1-1 0 0,-1 1 128 16,0 0-128-16,-4 1 0 0,-4 2 0 0,2 0 0 15,-3 1 0-15,-2-1 0 0,-1-1 128 0,-4 1-128 16,-3-1 256-16,-4 0-48 0,0-1 0 0,-1 1 0 16,-1-1 48-16,-1 0 0 0,-8-2 0 0,9 3 0 15,-9-3-128-15,0 0-128 0,7 4 176 0,-7-4-176 16,7 3 160-16,-7-3-160 0,0 0 128 0,0 0-128 0,0 0 128 0,0 0-128 15,0 0 0-15,-1 10 128 0,1-10-128 0,0 0-256 16,-5 7 64-16,5-7 16 16,-5 8-2240-16,-4-2-448 0</inkml:trace>
  <inkml:trace contextRef="#ctx0" brushRef="#br0" timeOffset="5621.45">2057 4140 18431 0,'0'0'1632'0,"-9"0"-1312"0,0-1-320 0,1-2 0 15,3-4 656-15,-1-2 64 0,2-2 16 0,0-5 0 16,3-3-256-16,0-3-48 0,2-3-16 0,0-6 0 16,2-4 144-16,0-3 16 0,1-4 16 0,2-3 0 0,-4-3 96 0,2 0 16 15,3-1 0-15,-3-3 0 0,3 1-192 0,0 5-48 16,0 3 0-16,2 5 0 0,0 1-80 16,0 7-32-16,2 4 0 0,-4 10 0 0,4 0-144 0,1 3-16 15,-2 2-16-15,2 1 0 0,2 6-176 0,-2 2 0 16,3 3 0-16,1 4 128 0,1 7-128 0,3 3 128 15,1 4-128-15,1 6 128 0,1 2-128 0,0 5 192 16,0 4-192-16,-2 4 192 0,-1 1-192 0,-3 2 0 16,0 1 144-16,-3-3-144 0,-3-1 0 0,1-4 144 15,-5-2-144-15,-2-1 0 0,-1 0 176 0,-4-2-176 16,-6-1 160-16,0-2-160 0,-3 0 272 0,-1-3-32 16,-4 1-16-16,-1-2 0 0,-1-1-96 0,-4-2 0 0,0-4-128 15,-1-3 192-15,-3-2-192 0,1-4 176 0,-3-1-176 0,-1-3 160 16,-2 0-160-16,-2-4 160 0,0-6-160 0,-2-1 160 15,-3-6-304-15,-3-2-64 0,0-3-16 0,0-4 0 16,1-3 0-16,2-1 0 0,1-3 0 0,4 3 0 16,6-1 224-16,2 3 0 15,4 0-160-15,4 1 160 0,4 2 0 0,4 0 0 0,4-1 0 0,4 0 0 16,3-1 0-16,6-2 0 0,2-3 0 0,7 0 0 16,2-2-160-16,7-1 160 0,3-1 0 0,6 1-144 15,2 1 144-15,2 1 0 0,0 0 0 0,1 4 0 16,-3 1 0-16,3 3 0 0,0 2 0 0,1 4 0 15,1 4 0-15,-1 3 0 0,-2 5 0 0,-3 4 0 16,-5 3 0-16,-5 5 0 0,-3 4 0 0,-6 6 128 16,-4 5 128-16,-8 5 16 0,-2 6 16 0,-7 4 0 15,-9 1 208-15,-7 4 32 0,-10 4 16 0,-2-1 0 0,-6 0-224 16,-4 0-64-16,-3 2 0 0,1-1 0 0,-2 1-256 0,0-2 160 16,-2-1-160-16,-19 15 128 15,3-12-1184-15,10-8-240 0,5-9-48 0,8-8-13408 16</inkml:trace>
  <inkml:trace contextRef="#ctx0" brushRef="#br0" timeOffset="6520.37">3116 4110 11055 0,'0'0'976'0,"0"0"-784"16,0 0-192-16,0 0 0 0,0 0 1296 0,0 0 224 16,0 0 32-16,0 0 16 0,0 0-224 0,0 0-32 15,-1-7-16-15,-2-3 0 0,2-1-224 0,0-2-48 16,0-6-16-16,-1-2 0 0,2-4-176 0,0-2-16 16,-1-3-16-16,2-2 0 0,2-3-240 0,-2-3-48 15,1-2-16-15,1-5 0 0,-1-5-304 0,0-4-48 0,-1-3-16 0,2 2 0 16,-1-2-128-16,-1 3 0 0,2 3 144 0,0 4-144 15,2 2 128-15,0 9-128 0,-2 3 128 0,4 5-128 16,1 5 144-16,-1 5-144 16,1 3 192-16,2 5-192 0,-1 5 0 0,2 2 0 15,2 9 0-15,0 4 0 0,0 4 0 0,2 6 0 0,-1 4 0 0,-1 5 0 16,-1 4 0-16,0 2 0 0,-4 6 0 0,1 1 0 16,-1 4 0-16,-2 1 0 0,-1-2 0 0,-2 0 0 15,0-2 0-15,1-1 0 0,-3-5 0 0,-1-3 0 16,1-3 0-16,-1-2 0 0,1-3 0 0,-3-1 0 15,-2-4 0-15,-1-1 0 0,-2-3 128 0,-4-2-128 16,0 0 128-16,-2 0-128 0,-2-5 192 0,-3-1-192 16,-1-1 192-16,0-2-64 0,-3-4 0 0,-2-3-128 15,1-3 144-15,0-2-144 0,-2-3 0 0,1-3 144 16,0-2-144-16,0-3 0 0,-2-2-192 0,2-3 192 0,1 0-192 0,3-2 192 16,0-2-192-16,6-2 192 0,3-1-176 0,4-3 176 15,6 1-128-15,4 0 128 0,5-2-160 0,4-2 160 16,5-1-192-16,3-3 192 0,0 2-144 0,5-1 144 15,2 1 0-15,0 0-144 0,1-2 144 0,3 3 0 16,2-1 0-16,2 6 0 0,-1 1 0 0,0 2 0 16,-1 4 0-16,-2 4 0 0,-1 5 192 0,-5 4-16 15,-3 5-16-15,-3 6 0 0,-4 6 0 0,-3 6 0 16,-3 8 0-16,-4 7 0 0,-5 6 320 0,-5 6 64 16,-7 5 16-16,-4 3 0 0,-8 4-224 0,-6 2-32 15,-8 0-16-15,-4 4 0 0,-4 1-160 0,-2 0-128 0,-4-1 192 0,-22 23-192 31,2-9-576-31,4-7-208 0,2-7-48 0,23-21-9056 16,4 0-1808-16</inkml:trace>
  <inkml:trace contextRef="#ctx0" brushRef="#br0" timeOffset="7671.82">18043 3595 4607 0,'0'0'400'0,"0"0"-400"16,0 0 0-16,-2 6 0 0,2-6 2816 0,-3 6 496 15,-2-2 80-15,5-4 32 0,-5 4-1872 0,5-4-368 16,0 0-80-16,0 0-16 0,-4 0 320 0,-1-1 64 0,5 1 16 0,-4-8 0 15,1 0-416-15,1-3-96 0,1-1-16 0,0-3 0 16,-2-3-320-16,3-2-80 16,0-2-16-16,0-2 0 0,0-2-208 0,0-3-32 15,0-1-16-15,3-2 0 0,-2-3-288 0,0 0 160 0,2 1-160 0,3 1 128 16,0 1-128-16,2 2 0 16,2 4 0-16,1 2 0 0,-4 3 0 0,4 4 0 15,4 5 0-15,-2 5 0 0,-3 3 0 0,2 6 0 0,1 5 0 0,1 5 0 16,1 4 0-16,0 4 0 0,-2 4 0 0,-1 2 0 15,-1 4 0-15,-1 2 0 0,-4 2 0 0,-1 0 0 16,0-2 0-16,-2 1 0 0,-1-3-128 0,-1-2 128 16,-1-4 0-16,0-3 0 0,-1-1 0 0,-1 4 0 15,-1-3 0-15,-4-3 0 0,-2-5 0 0,-2 1 128 16,-2-2 64-16,-1-2 0 0,-3-1 0 0,-2-1 0 16,-5-2-192-16,-1-1 192 0,0-2-192 0,-5-2 192 0,-3-3-192 0,-4-3 0 15,-7-1 0-15,1-3 0 0,1-3-176 0,1-2 176 16,3-4-128-16,3 0 128 0,4 0-192 0,4 0 64 15,7-1 0-15,3 0 0 0,4-2-48 0,3 0 0 16,3 1 0-16,7 0 0 0,5-1 176 0,5-3 0 16,4 3 0-16,6-1-128 0,6 1 128 0,5-1 0 15,3-2 0-15,8 2 0 0,4 1 0 0,-2 1 0 16,0 3 0-16,-2 2 0 0,-4 3 0 0,0 7 272 16,-2 6-32-16,-3 3-16 0,-2 7 16 0,-6 5 0 15,-4 6 0-15,-6 3 0 0,-5 5 32 0,-6 3 16 16,-9 3 0-16,-6 5 0 0,-6 2 96 0,-5 1 32 15,-7-1 0-15,-3-3 0 0,-1 1-416 0,-5-3 0 16,-3-1-192-16,0-4 192 16,-1-4-2688-16,6-3-400 0</inkml:trace>
  <inkml:trace contextRef="#ctx0" brushRef="#br0" timeOffset="8554.68">19731 3614 2751 0,'-6'1'256'0,"-5"2"-256"15,1 0 0-15,1 1 0 0,-2 0 1728 0,1-1 288 16,0 3 64-16,2 0 16 0,3-2-784 0,-2 1-160 16,-1 2-16-16,0-2-16 0,1 2-16 0,3-2 0 0,-4 0 0 0,3-1 0 15,-1 1 240-15,6-5 32 0,-6 2 16 0,6-2 0 16,0 0 16-16,0 0 0 16,0 0 0-16,-3-9 0 0,3-2-528 0,4-4-112 15,1-5 0-15,2-2-16 0,0-4-272 0,2 0-48 0,1-4-16 0,0 0 0 16,1 0-176-16,1-5-48 15,-2-2 0-15,2-1 0 0,-1-4-192 0,2-3 144 0,-4-3-144 0,3-1 128 16,0-4-128-16,3 4 0 0,-2 0 144 0,-1 7-144 16,1 3 0-16,0 6 0 0,0 4 0 0,-3 6 0 15,-2 6 0-15,0 2 0 0,-4 6 0 0,2 3-128 16,-6 6 128-16,0 0 0 0,0 0 0 0,8 7 0 16,-4 5 0-16,0 3 0 0,1 3-144 0,-3 4 144 15,1 3 0-15,1 5-176 0,-1 4 176 0,0 3-128 16,-1 5 128-16,-1 1-128 0,0 2 128 0,1-1-128 0,-2-2 128 0,0-3 0 15,-2 1 0-15,1-3 0 0,0 1 0 0,-3-2 0 16,-2 0 0-16,1-3 0 0,-3-1 0 0,1-2 144 16,-5-2-16-16,0-1-128 0,-1-3 224 0,-1-1-64 15,-3-1-16-15,-2-2 0 0,-2-1-144 0,-6-3 192 16,-2-1-192-16,-2-4 192 0,0-4-192 0,0-3 128 16,-1-4-128-16,3-5 128 0,-1-2-128 0,1-4 0 15,3-4 0-15,-2-3 0 0,3-3-144 0,0-4-112 16,-5 0-32-16,5-1 0 0,2-4 32 0,2-1 0 15,4-1 0-15,8 0 0 0,4-1 256 0,6 3 0 0,6-1 0 16,3 1 0-16,5 3 0 0,6 1-128 0,0 2 128 0,4 0 0 16,4 0-160-16,1-3 160 15,3 4-128-15,5 1 128 0,3 1 0 0,5 2-128 16,1 2 128-16,1 2 0 0,0 0 0 0,-5 4 0 0,-5 5 0 0,0 4 128 16,-6 3 0-16,-3 6 0 0,-6 7 0 0,-4 5 0 15,-6 3-128-15,-6 7 144 16,-6 6-144-16,-10 5 160 0,-6 3 192 0,-7 3 32 0,-7 2 16 0,-6 1 0 15,-10 0-208-15,-9-2-32 0,-8-1-16 0,2-2 0 32,-1-2-448-32,7-2-80 0,5-4-32 0,3-4-9664 0,-2-3-1936 0</inkml:trace>
  <inkml:trace contextRef="#ctx0" brushRef="#br0" timeOffset="9522.35">20886 3589 1839 0,'0'0'160'0,"0"0"-160"0,-5 7 0 0,2 2 0 16,3-9 2880-16,-3 9 528 0,0-3 112 0,3-6 32 15,-4 7-1904-15,4-7-384 0,0 0-80 0,0 0-16 16,0 0 192-16,0 0 48 0,2-12 0 0,1-4 0 15,3-5-368-15,1-3-64 0,2-2-16 0,2-3 0 0,1-1-256 16,3-3-48-16,-3-3-16 0,2-1 0 0,1-3-240 0,2-5-48 16,-2-4-16-16,3-4 0 0,-2-4-80 0,2-3-32 15,1 0 0-15,-1 0 0 0,-1 0-224 0,0 6 128 16,2 5-128-16,-2 8 0 0,-2 3 144 0,-3 7-144 16,-1 6 128-16,0 5-128 0,-2 4 128 0,1 4-128 15,0 3 128-15,-3 2-128 0,0 3 0 0,0 2 128 16,-7 2-128-16,11 3 0 0,-1 3 0 0,-1 5 0 15,1 4 0-15,0 4 0 0,0 5 0 0,0 6 0 16,-2 4 0-16,1 3 0 0,-3 0 0 0,3 4 0 16,-2 2 0-16,1 0 0 0,0 0 128 0,0-1-128 0,-1-2 0 0,1-2 128 15,0-7-128-15,0-2 0 16,-4 1 0-16,0-1 0 0,0-6 0 0,-1 0 0 16,-3-2 0-16,-3-3 0 0,-1 0 128 0,-1-2-128 0,-3 0 128 0,-3-1-128 15,-4 2 288-15,-2-3-32 0,-5-1 0 0,-2-2 0 16,-6-2-112-16,2-2-16 0,-1-3-128 0,-4-2 192 15,-4-3-192-15,-4-3 144 16,-3-6-144-16,2-1 128 0,3-5-128 0,2 1 0 0,4-5 0 0,6-1 0 16,3-3-192-16,4-3-32 0,0-3 0 15,5-1 0-15,4 0 16 0,1 3 0 0,3-1 0 0,2 2 0 16,2 1 208-16,5 2-144 0,4 0 144 0,3 3-128 16,4 1 0-16,4 0 0 0,4 1 0 0,5-1 0 15,6 2 128-15,7 0-128 0,8-2 128 0,0 1-128 16,2-1 128-16,1 0 0 0,-2 0 0 0,4-1 0 0,-1 0 0 0,3 2 0 15,2 4 0-15,0 0 0 0,-5 2 0 0,-1 0 0 16,-5 0 0-16,-4 4 128 0,-5 5-128 0,-4 4 192 16,-6 4-64-16,-5 5 0 0,-5 2-128 0,-6 5 0 15,-6 6 128-15,-6 7-128 0,-5 7 352 0,-10 7 0 16,-10 5 0-16,-4 6 0 0,-8 5 96 0,-11-1 0 16,-9 0 16-16,-4 2 0 0,-4-1-192 0,1-2-32 15,0 0-16-15,-3-2 0 0,-5-1-224 0,-1-2 128 16,0-2-128-16,7-3 0 0,8-2 0 0,9-5-128 15,8-3-16-15,5-5 0 16,3-4-2080-16,5-1-400 0,6-5-96 0</inkml:trace>
</inkml:ink>
</file>

<file path=ppt/ink/ink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59:19.877"/>
    </inkml:context>
    <inkml:brush xml:id="br0">
      <inkml:brushProperty name="width" value="0.05292" units="cm"/>
      <inkml:brushProperty name="height" value="0.05292" units="cm"/>
      <inkml:brushProperty name="color" value="#00B0F0"/>
    </inkml:brush>
  </inkml:definitions>
  <inkml:trace contextRef="#ctx0" brushRef="#br0">8134 2295 13647 0,'0'0'592'0,"-9"-3"144"0,-1 1-592 0,0 0-144 15,-3 1 0-15,3-1 0 16,0-2 640-16,1 4 112 0,1-1 16 0,0 0 0 0,0 1-128 0,8 0-32 16,0 0 0-16,-7-2 0 0,7 2 144 0,0 0 16 15,0 0 16-15,0 0 0 0,-4-5-48 0,4 5-16 16,0 0 0-16,0 0 0 0,2-8-144 0,4 2-48 15,3 1 0-15,0 0 0 0,2 2-80 0,3 0-32 16,2-2 0-16,5 2 0 0,2 0 0 0,6 1 0 16,3 1 0-16,3-1 0 0,7 1-32 0,3-1 0 15,2-2 0-15,1 0 0 0,-2 0-48 0,2 0-16 16,4 0 0-16,3 2 0 0,3 1-64 0,3 0 0 16,0-2-16-16,1 0 0 0,-2 0-48 0,2 1-16 0,2 1 0 0,4 1 0 15,3 3-16-15,1-5 0 16,-4-2 0-16,0 0 0 0,2 2-16 0,-2 1 0 15,0 0 0-15,-1 0 0 0,-1-5 48 0,-1 1 0 16,-2-2 0-16,-2 4 0 0,1 1 64 0,1-1 32 0,2 0 0 0,-3-1 0 16,-2 0-96-16,0 1 0 0,3 1-16 0,0 1 0 15,0 0-48-15,3-1-128 16,0-1 192-16,-2 0-64 0,-4 0-128 0,-2 2 0 0,-3 0 0 16,0-1 128-16,-2 2-128 0,2 0 0 0,-5-2 144 15,1-1-144-15,-5 2 128 0,-1-1-128 0,-1-1 128 0,0 2-128 16,-2-1 0-16,2 1 0 0,-1 0 0 15,-1 0 128-15,-2 0-128 0,0-1 0 0,-1-1 128 0,-2 1-128 16,-4 0 0-16,1 1 144 0,1 0-144 0,0 1 0 16,-2-1 128-16,3 0-128 0,-1 1 0 0,1 1 0 15,-2 1 0-15,3 0 0 0,1 0 0 0,-3-1 0 16,-4-1 0-16,-2 0 0 0,-1 0 0 0,-2 0 0 16,-1-1 0-16,-9 1 0 0,2-1 0 0,-2 1 0 0,1 1 0 15,-2-1 0-15,0 0 0 0,-3 0 0 16,-1 0 0-16,-2 0 0 0,-2 0 0 0,1 0 0 0,-8 0 128 15,0 0-128-15,0 0 144 0,5-3-144 0,-2 0 240 0,-3 3-48 16,0 0-16-16,0 0 0 0,0 0-176 0,0 0 160 16,0 0-160-16,0 0 160 0,-11-6-160 15,1 3 0-15,-1 2 0 0,-5-1 0 0,0-1 0 0,-1 2 0 16,-6 1 0-16,1 0 0 0,-4 1 0 0,-1 0 0 0,2-1 128 0,-6 3-128 16,-5 0 0-16,-1 1 0 15,-3 1 0-15,0-3 0 0,0-2 0 0,-3 0 0 0,-2 1 0 0,1 2 0 16,-1 2 0-16,-6-1 0 0,-2 1 0 0,-2-2 0 15,-2-2 0-15,-1-1 0 16,-2 2 0-16,2 1 128 0,-2 2-128 0,-3-3 0 16,-3 0 0-16,-1-2 0 0,2-1 0 0,-1 1 0 15,1 2 0-15,-1 2 0 0,0-1 0 0,-3-1 0 0,-1-2 0 0,1 0 0 16,2-1 0-16,2 3 0 0,-2 3 128 0,1-2-128 16,-1-5 0-16,0 2 0 0,2 0 0 0,0 3 0 15,0 4 0-15,0-2 0 0,-4 2 0 0,1-4 0 16,-3-3 0-16,4 2 0 0,3 0 0 0,3 3 0 15,-2 0 0-15,1-1 0 0,1-2 0 0,0-1 0 16,5-2 0-16,3 2 0 0,4 2 0 0,-1-1 0 0,3 0 0 16,-1-2 0-16,-2 0 0 0,1 1 0 0,0 0 0 0,0 1 0 15,3-1 0-15,2 1 0 0,0 2 0 0,4-1 0 16,1 0 0-16,2 2 0 0,-3-1 0 0,3-1 0 16,2-2 0-16,2-1 0 0,1 0 0 0,2 1 0 15,3 1 0-15,3-1 0 0,-2-2 0 0,5 1 0 16,-1 0 128-16,3 0-128 0,0 0 0 0,3 1 0 15,1 0 0-15,1 0 0 0,1-2-128 0,2 0 128 16,3-2 0-16,8 3 0 0,-8-1 0 0,8 1 0 16,0 0-144-16,0 0 144 0,0 0 0 0,0 0 0 15,0 0 0-15,10-3 0 0,2-1-128 0,2 0 128 16,3 1 0-16,1 1 0 0,4 0-144 0,2 1 144 0,1-2 0 16,5 2-144-16,3-1 144 0,3 0 0 0,1 1 0 0,4-1 0 15,2-3 0-15,-2-1 0 0,1 0 0 16,3 3 0-16,2-2 0 0,4 4 0 0,2 1 0 0,2-1-128 15,4-1 128-15,-2-2 0 0,1-2 0 0,4 1-128 16,2-1 128-16,1 3 0 0,4 3 0 0,1-4 0 16,2-3 0-16,-1 0 0 0,2 2 0 0,-1 0 0 15,4 1 0-15,0-1 0 0,-1-2 0 0,1 0 0 16,0 2 0-16,1-1 0 0,1 4 0 0,-1-2 0 16,0-3 0-16,-2 3 0 0,-3-1 0 0,3 2 0 15,1 0 0-15,0 0 0 0,2 1 0 0,-2-1 0 16,-3 0 0-16,-1 0 0 0,1 2 0 0,-1 0 128 15,-1-2-128-15,-3 2 0 0,-2-3 0 0,0 2 0 0,1 0 0 16,-1 2 0-16,2 0 0 0,-3-1 0 0,-3-1 0 16,-2 1 0-16,1-2 0 0,0 6 0 0,1-2 0 15,-1 1 0-15,-1 0 0 0,-3-1 0 0,-5 0 0 16,0-1 0-16,-1 0 0 0,-1 0 0 0,-3 3 0 0,-1-1 0 16,-2-1 0-16,0-1 0 0,-3-1 0 0,-4 0 0 15,-4 0 0-15,-1-1 0 0,-2 0 0 0,-1 1 0 16,-4 0 0-16,-1 1 0 0,-3 0 0 0,0 0 0 15,-5 2 0-15,0-2 0 0,-2-1 0 0,-4 0 0 16,-1 0 0-16,-9 1 128 0,0 0-128 0,0 0 0 16,0 0 0-16,0 0 128 0,0 0-128 0,0 0 0 15,0 0 0-15,-6-3 0 0,-2-3 0 0,-5 3-160 16,-3 0 16-16,-4 0 0 0,-3 2-80 0,-1-1-16 0,-6 2 0 16,-1 0 0-16,-3-1 48 0,-8 1 0 0,-3 0 0 15,-3-1 0-15,0 0 192 0,-4 0-144 0,0 0 144 0,2 1-128 16,-3 1 128-16,-2 0 0 0,-4 0-144 15,-1 0 144-15,-2-2 0 0,0 1 0 0,-2 1 0 0,-1 2 0 16,-2-2-128-16,-4 2 128 0,-3 0 0 0,-2-1 0 16,0-2 0-16,1 1-176 0,-2 1 176 0,0 2-128 15,-2-1 128-15,1 0 0 0,1 1 0 16,-1 1 0-16,-3-2 0 0,0 1 0 0,-3-1 0 0,4-1-128 16,2-1 128-16,-1 3 0 0,-3 0 0 0,0-2 0 15,-1-3 0-15,4 1 0 0,2 3 0 0,-2 1 0 16,-3-3 0-16,1 1 0 0,4-4 0 0,3 2 0 15,1 3 0-15,-1-1 0 0,-1 2 0 0,0-3 0 16,1-4 0-16,0 2 0 0,3 4 0 0,2-1 0 16,-1 1 0-16,0-2 0 0,2 1 0 0,2 1 0 0,2-1 0 0,5 0 0 15,6-1 0-15,-1 1 0 0,0 2 0 0,2-1 0 16,-1-1 0-16,4-1 128 0,4-2-128 0,2 2 0 16,2 1 0-16,3 1 0 0,3-2 0 0,3 0 0 15,-2 0 0-15,5 0 0 0,2-1 0 0,2 2 0 16,2-1 0-16,-1-1 0 0,5-1 0 0,1-1 0 15,3 2 0-15,3 0 0 0,3-1 0 0,9 1 0 16,0 0 0-16,0 0 0 0,0 0 0 0,0 0 0 16,0 0 0-16,0 0 0 0,0 0 0 0,12 1 0 15,3-1 0-15,2 0-128 0,3 2 128 0,0-1 0 16,5 0 0-16,1-1 0 0,3-1 0 0,0 0 0 16,3-1 0-16,5 2-128 0,1 0 128 0,5 2 0 0,1 0 0 15,5 1 0-15,2-2 0 0,5-2 0 0,-1-3 0 0,2 1 0 16,3 3 0-16,2 0 0 0,3 2 0 0,4-2 0 15,-1-3 0-15,1 0 0 0,0-1 128 0,1 3-128 16,2 1 0-16,4 0 128 0,2-1-128 0,0-1 0 16,-1-1 0-16,3 0 128 0,0 0-128 0,2 2 0 15,2 0 0-15,0 2 0 0,-1-1 0 0,0 0 0 16,4-1 0-16,-5 0 0 0,-1-1 0 0,1 0 128 16,-1-1-128-16,4 3 0 0,3 2 0 0,-2-2 0 15,-3 0 0-15,0 3 0 0,1-1 0 0,-1 1 128 16,4 0-128-16,-4 0 0 0,-4 0 0 0,1 0 0 15,0 0 0-15,1 0 0 0,-4-2 0 0,-5-1 128 16,-2-2-128-16,-3 2 0 0,-1 2 0 0,-1 0 0 16,-3 0 0-16,-3-1 0 0,-2-1 0 0,-2 0 0 0,-6 0 0 15,-1 1 0-15,-3 2 0 0,-1 0 0 0,-4 1 0 0,0 2 0 16,-4-1 0-16,-3-1 0 0,-2-2 0 0,-5 0 0 16,-4-2 0-16,-2 3 0 0,-4 1-160 0,-5 0-96 15,-4 0-32-15,-7-4 0 16,0 0-1952-16,3 9-384 0</inkml:trace>
  <inkml:trace contextRef="#ctx0" brushRef="#br0" timeOffset="11631.84">12302 6778 6447 0,'0'0'272'0,"0"0"80"0,0 0-352 0,0 0 0 16,1-4 0-16,-1 4 0 0,0 0 1264 0,1-5 176 15,-1 5 32-15,1-6 16 0,-1 6-656 0,0 0-128 16,0 0-16-16,0 0-16 0,1-6-32 0,-1 6 0 16,0 0 0-16,0 0 0 0,0 0 112 0,0 0 16 15,0 0 0-15,0 0 0 0,0 0-416 0,0 0-80 0,0 0-16 16,0 0 0-16,0 6 320 0,0-6 48 15,-1 6 16-15,0-1 0 0,1-5-176 0,-1 6-16 16,1-6-16-16,-1 6 0 0,0-1-48 0,1-5 0 16,0 0 0-16,-1 7 0 0,1 0 48 0,0-7 0 15,0 0 0-15,2 6 0 0,2 0-160 0,2-2-16 16,-1-1-16-16,3 0 0 0,2-1 192 0,2 0 32 0,3-2 16 0,2 0 0 16,4 0-144-16,3-2-16 0,-1 1-16 0,3 0 0 15,3 0-144-15,1 1-32 0,1-2 0 0,0 4 0 16,1-4-128-16,4 2 192 0,0-1-192 0,2 0 192 15,6 0-192-15,1 1 128 0,3-1-128 0,-2 1 128 16,0 0-128-16,-1 0 0 0,-2 0 144 0,0 1-144 16,-1-1 0-16,2 1 0 0,-1 1 0 0,-1 1 0 15,-2-1 0-15,0 0 0 0,-2-1 0 0,-1 1 0 0,-4-1 0 16,-1 2 128-16,-2-2-128 0,-1 0 0 0,-3-1 0 0,1 0 0 16,-5 0 0-16,-1 0 0 0,-2 0 0 0,-2 0 0 15,-1-1 0-15,-1 0 128 0,-1-2-128 0,-2 1 0 16,-1 0 128-16,-1 0-128 0,-1 0 0 0,-3-1 144 15,0 0-144-15,-6 3 0 0,0 0 176 0,0 0-176 16,0 0 160-16,0 0-160 0,0 0 240 0,0 0-48 16,0 0-16-16,0 0 0 0,0 0-176 0,-6-3 0 15,0 1 0-15,-2-1 128 0,-1 2-128 0,1 0 128 16,-5 0-128-16,1 1 128 0,-1 0-128 0,-1 0 0 16,0 0 144-16,-3 0-144 0,-1 0 0 0,-1 0 144 15,-1-1-144-15,-3 1 0 0,0-1 128 0,-5 1-128 0,0 0 0 16,-3 0 0-16,-2-1 144 0,-2 1-144 15,-5 0 0-15,1 0 144 0,-2 0-144 0,0 1 0 0,0 1 0 0,-3 0 0 16,-1 2 128-16,-1-3-128 0,0 2 0 0,-2 0 128 16,1 1-128-16,2 0 128 0,2-1-128 0,4 2 128 15,-2-1-128-15,6 1 160 16,-1-1-160-16,2-1 160 0,0 1-160 0,2-2 0 0,2 2 144 16,1-1-144-16,1 0 0 0,3-1 0 15,1 0 0-15,2-1 128 0,1-1-128 0,2 0 128 0,3 0-128 0,2 0 128 16,1 0 48-16,4 0 16 0,0 0 0 15,2 0 0-15,7 0 32 0,0 0 16 16,0 0 0-16,0 0 0 0,0 0-112 0,0 0 0 0,0 0-128 0,0 0 192 16,10 5-64-16,4-2-128 0,4-1 176 0,3 0-176 15,3-1 208-15,5 0-64 0,4 1-16 0,3-2 0 0,2-2-128 16,3 2 0-16,4-1 0 0,1 1 128 16,3 0-128-16,3-1 0 0,3 0 0 0,-2 0 0 15,2 0 0-15,3 0 0 0,-1 0 128 0,1 0-128 0,2 1 0 0,-1 0 0 16,-2 1 0-16,-1-1 0 0,-2-1 0 0,-2 1 0 15,-3-1 0-15,-1 2 0 0,-4 2 0 0,-1-2 0 16,-4 0 0-16,0-1 0 0,-7 3 0 16,-1-1 0-16,-1-2 0 0,-1 2 128 0,-6-1-128 0,-2 0 0 15,-1-1 0-15,-5 0 0 0,-4 0 0 0,-1 0 0 16,-1 1 0-16,-9-1 128 0,0 0-128 0,0 0 0 16,0 0 144-16,0 0-144 0,0 0 0 0,-7 0 128 15,-1 0-128-15,-5 1 0 0,-2-1 0 0,-3 0 0 16,1 0 0-16,-5 0 128 0,-2-1-128 0,-2 0 0 15,-1 0 0-15,-1 0 128 0,1-1-128 0,-4 2 0 16,-3 0 0-16,0 0 0 0,-3 0 0 0,-1 0 0 16,-3-2 0-16,-3 2 0 0,-1 0 0 0,-1-1 0 15,0 0 0-15,-1 0 128 0,0 0-128 0,1 0 0 0,0 1 0 0,-1 0 0 16,1-1 0-16,1 0 0 0,0 0 0 0,1 0 0 16,3-1 0-16,0 1 0 0,1-1 0 15,3 2 0-15,1 2 0 0,4-1 0 16,-1 1 0-16,0 0 0 0,2-1 0 0,3 0 0 0,1 0 0 15,2 0 0-15,2 0 0 0,2 0 0 0,3 0 0 0,2 1 0 16,3-2 0-16,3 2 0 0,0-1 0 0,5 0 0 16,5-1 0-16,0 0 0 0,0 0 0 0,0 0 0 15,0 0 0-15,0 0 0 0,9 1 0 0,4 0 0 16,2 0 0-16,5-1 0 0,2 0 0 0,3 0 0 16,4-1 0-16,4 0 0 0,2 0 0 0,2-1 0 0,3 2 0 15,4 0 0-15,-1-2 0 0,3 2 0 0,3-2 0 16,1 0 0-16,-1-1 0 0,0 0 0 0,-1-1 0 15,1 2 0-15,-1 0 0 0,1 0 0 0,-4 1 0 16,1-2 0-16,-2 1 0 0,-2 1 0 0,-3 0 0 16,-6 0 0-16,-2-1 0 0,-1 1 0 0,-6 0 0 0,-1-1 0 15,-6 1 0-15,-2 0 0 0,-1 1 0 0,-4 0 0 16,-1 0 0-16,-1 0 0 0,-8 0 0 0,0 0 0 16,0 0 0-16,0 0 0 0,0 0 128 0,-6 1-128 15,0 0 128-15,-6 1-128 0,-3-2 0 0,-2 1 128 16,-3 0-128-16,-5-1 0 0,-5 0 128 0,-2 0-128 15,-2 0 128-15,-5 0-128 0,1-1 0 0,-4 0 0 0,1-1 0 16,1 2 128-16,-4 2-128 0,0 0 0 16,-1 0 0-16,-1 0 0 0,1-1 0 0,1 0 0 15,1 0 0-15,-1 2 0 0,4-2 0 0,1 1 0 16,1-1 0-16,3 2 0 0,3 1 0 0,0 0 0 16,0-1 0-16,2 0 0 0,2 0 0 0,1 0 0 15,3 0 0-15,0 0 0 0,3-1 0 0,3-1 0 16,2 1 0-16,1-1 0 0,2 0 0 0,4 0 0 15,2 1 0-15,1-1 0 0,6-1 0 0,0 0 0 16,0 0 0-16,0 0 0 0,0 0 0 0,9 2 0 0,3-1-144 0,4 1 144 16,2 0 0-16,5-2 0 0,5 0-144 15,4-1 144-15,2-1 0 0,4 0 0 0,4-1 0 0,1 0 0 16,2 1 0-16,4 0 0 0,1 0 0 0,4 0 0 16,1-1 0-16,0 0 0 0,-1 0 0 0,0 1 0 15,-1-1 0-15,-1 2 0 0,2 1 0 0,-3-1 0 16,0-1 0-16,-3 0 0 0,-3 0 0 0,-2-1 0 15,-1 1 0-15,-6 2 0 0,-3-2 0 0,-3 2 0 0,-3 0 0 0,-3 1 0 16,-4-1 0-16,-3 0 0 0,-3 0 0 0,-3 0 0 16,-2 0 0-16,-9 0 0 0,0 0 0 0,0 0 0 15,0 0 0-15,0 0 0 0,0 0 0 0,0 0 144 16,-6 1-144-16,-2 1 128 0,1-1-128 0,-3 1 0 16,0-1 0-16,0 0 0 0,0-1 0 0,-1 0-144 15,1 0 144-15,-6 0-160 16,1 0-304-16,0 0-64 0,4 0-16 0,1 1 0 15,2 0-2160-15,8-1-432 0</inkml:trace>
  <inkml:trace contextRef="#ctx0" brushRef="#br0" timeOffset="12936.59">12315 6919 8287 0,'0'0'736'0,"0"0"-592"0,-7-2-144 0,3 1 0 16,0 0 1536-16,4 1 288 0,-7-1 48 0,7 1 16 0,-5-2-1088 0,5 2-224 15,0 0-32-15,0 0-16 0,0 0-336 0,0 0-64 16,0 0 0-16,0 0-128 0,0 0 528 0,0 0 0 16,7 0 0-16,3 0 0 0,1 0-80 0,5 0 0 15,0 0-16-15,5 2 0 0,3-1 16 0,1 1 16 16,5-1 0-16,3-1 0 0,1-1-96 0,1 0-32 16,4-1 0-16,16 0 0 0,-2 1 16 15,-2 1 0-15,3-1 0 0,1-2 0 0,0 2 80 0,-16-1 16 16,3-2 0-16,2 2 0 0,1 1-192 0,1 0-16 15,0 0-16-15,0 1 0 0,-1 0-64 0,-1 0-16 16,-1-1 0-16,12-1 0 0,-11 2-144 0,-17 0 0 16,-2 0 144-16,-2 0-144 0,-2-2 0 0,0 2 128 15,-6 0-128-15,0 0 0 0,-4 2 0 0,-1-2 0 16,-3 2 0-16,0-1 128 0,-7-1-128 0,0 0 176 16,0 0-176-16,0 0 192 0,0 0-192 0,0 0 192 15,0 0-192-15,0 0 192 0,0 0-64 0,-5 2 0 16,-3-1 0-16,-2 0 0 0,0-1-128 0,-7 0 128 0,1 0-128 0,-2 0 128 15,5 0-128-15,-1 0 0 0,-1 0 0 16,2 0 0-16,3 0 0 0,2 0 0 0,0 0 0 0,8 0 0 16,0 0 0-16,0 0 0 15,0 0 0-15,0 0 0 16,0 0-1552-16,11 0-352 0,6-2-64 0,3-3-16 0</inkml:trace>
  <inkml:trace contextRef="#ctx0" brushRef="#br0" timeOffset="14711.06">10199 7115 2751 0,'0'0'256'0,"0"0"-256"16,1-8 0-16,-1 8 0 0,0-9 2912 0,0 9 544 16,0 0 96-16,-4-6 32 0,-2 0-2224 0,6 6-432 15,-9-1-96-15,-2 0 0 0,1 0-368 0,-1 1-64 16,-4 1-16-16,0 1 0 0,3 2 48 0,0-1 0 15,0 2 0-15,1 1 0 0,0-2-32 0,1 4 0 16,0 0 0-16,-2 2 0 0,1 2-16 0,1 2 0 0,-3 1 0 0,2 2 0 16,0-1-16-16,1 2-16 15,-4 0 0-15,2 0 0 0,0 3 32 0,3 0 0 0,-2-1 0 16,0 2 0-16,0 2-112 0,1 1-16 0,1 1 0 16,1 0 0-16,1 0-48 0,0 2-16 0,1 3 0 0,-1-2 0 15,-1 1 0-15,1 2-16 0,-2 1 0 0,0 1 0 16,0 1-176-16,0 2 128 0,-1 0-128 0,4-1 128 15,-2 2-128-15,3-5 0 0,-1-1 0 0,3-3 128 16,0 0 32-16,0 0 0 0,3-2 0 0,0 4 0 16,-1-3 160-16,2 1 16 0,3 0 16 0,-2 0 0 15,0 1-176-15,-1 3-48 0,-1 0 0 0,0-1 0 0,0-2-128 16,0-1 192-16,-1 2-192 0,-1-2 192 0,0-2-192 0,-2 1 192 16,2-2-192-16,-3 1 192 0,-1-3-16 0,1 0 0 15,-4-2 0-15,-1-1 0 0,-1-4 208 0,-2 2 64 16,0-1 0-16,-2 0 0 0,-1 1-48 0,-2 0 0 15,-1-4 0-15,-3 2 0 0,0-1-80 0,-1 1 0 16,-1-2-16-16,1-1 0 0,0 0-144 0,0-2-32 16,0 0 0-16,0-1 0 0,-3-1-128 0,3-3 0 15,1 0 144-15,4-3-144 0,-1-2-128 0,3-4-112 16,2-1-16-16,3-1 0 16,6-2-2160-16,4-1-432 0,3-4-96 0</inkml:trace>
  <inkml:trace contextRef="#ctx0" brushRef="#br0" timeOffset="15664.17">12987 7300 6447 0,'0'0'576'0,"0"0"-576"0,0 0 0 0,0 0 0 16,-3-8 1584-16,-2 2 208 0,-4 1 32 0,1 1 16 15,0 0-800-15,0 1-144 0,1-1-48 0,-2 0 0 16,0 2-224-16,0 1-48 0,1-1-16 0,-3 1 0 0,0 2-48 0,1 1 0 16,-5-1 0-16,2 3 0 15,-1-1-16-15,0 0-16 0,-2 2 0 0,1 2 0 0,-1 1-32 0,0-1 0 16,-3 1 0-16,-1 2 0 0,2 0 48 0,-1 2 0 15,1 3 0-15,0 3 0 0,-2 1-48 0,1 3 0 16,2 0 0-16,-2 5 0 0,0 2 0 0,0 2-16 16,3 2 0-16,2 2 0 0,2 3-176 0,-2 3-16 15,4 0-16-15,3 1 0 0,-2 0 32 0,2-1 0 16,2-1 0-16,0 2 0 0,0-2 48 0,1 1 16 16,-2-3 0-16,2 3 0 0,1 1-64 0,-2 0-16 15,1-2 0-15,-1 1 0 0,-3 0-112 0,1 0 0 16,-2-2-128-16,1-3 192 0,-2-1 64 0,2 0 0 15,-1 1 0-15,0-1 0 0,0-2 208 0,-2-1 48 16,1-1 16-16,-1 0 0 0,0-2-144 0,1-2-48 0,0-4 0 16,-1-2 0-16,-2-1 16 0,3-2 0 15,-1 2 0-15,1-2 0 0,3-3-64 0,-4-1-16 16,0-1 0-16,2 0 0 0,-3-2 0 0,1 0 0 16,-1-1 0-16,0 0 0 0,-3-2-128 0,0-1-16 15,-2-2-128-15,0 0 192 0,0-1-192 0,1 0 176 16,-2-2-176-16,1 0 160 0,-1-2-160 0,2 0 0 0,0-1 0 0,1 2 0 31,0 0-1408-31,1 0-304 0,1 4-64 0,-1-4-14368 0</inkml:trace>
  <inkml:trace contextRef="#ctx0" brushRef="#br0" timeOffset="24332.72">9382 3504 8287 0,'9'-2'736'0,"-1"0"-592"15,2-1-144-15,2 0 0 0,-2 2 0 0,2-1 128 16,0 1-128-16,0-1 128 0,-2 2-128 0,0-1 0 15,-1 0 0-15,-9 1 0 0,8-2 0 0,1 0 0 16,-9 2 0-16,8-4 0 0,2 1 224 0,-10 3 16 16,8-6 0-16,-1 3 0 0,-7 3 768 0,7-5 144 15,-1-2 48-15,-1 2 0 0,-5 5-240 0,4-6-64 16,-2-4 0-16,1 2 0 0,-3 0-160 0,0 8-32 16,-1-9-16-16,-1 0 0 0,0 0-112 0,1 0-32 15,-1 1 0-15,0 1 0 0,2 7-64 0,-2-9-16 16,-4 0 0-16,2 5 0 0,-1-1-144 0,0-2-16 0,-2 0-16 15,3 0 0-15,-4 0-96 0,1-2 0 0,-2 2-16 16,1-2 0-16,-3-1-16 0,0 0 0 0,0 0 0 0,-1 0 0 16,-3-2-32-16,0 1 0 0,-1 0 0 0,-1 1 0 15,-5 0 0-15,0 0-128 0,0 3 192 0,-1-1-64 16,-2 0-128-16,-1 1 192 0,-1-1-192 0,0 0 192 16,2 0-192-16,-1 2 0 0,-3-2 0 0,-1-1 128 15,-1-1-128-15,-2 3 0 0,0 2 0 0,-6 1 0 16,-4-2 0-16,0 0 0 0,-3-1 0 0,2 1 0 15,3-1 0-15,3 2 0 0,0 0 0 0,3 1 0 16,1 2 0-16,2 0 0 0,1 0 0 0,-2 1 128 16,-3-1 0-16,0 2-128 0,1-2 192 0,-3-2-64 15,2 0-128-15,2-1 0 0,-2 1 0 0,0 0 0 16,0-3 0-16,1 4 0 0,2 1 0 0,0 1 128 0,-2 0-128 16,1 1 192-16,-3-4-192 0,2 3 192 0,1 1-192 15,1 0 0-15,2-1 0 0,0 1 0 0,2 0 0 0,-2 2 0 16,0 0 0-16,1 0-176 0,1-1 176 0,-2 1 0 15,-1 2 0-15,-2 0 0 0,-1-2 0 0,-3-1 0 16,1-2 0-16,-2 1 0 0,4 0 0 0,1 2 0 16,-1 0 0-16,1 0 0 0,0 1 0 0,0-1 0 15,1 3 0-15,-5 0 0 0,1-3 0 0,-2-1 0 16,0-1 128-16,1 0-128 0,2 0 0 0,1 2 0 16,0-4 0-16,-1 4 0 0,1 0 0 0,1 1 0 15,2-2 0-15,-5 1-128 0,-2 0 128 0,1-1 0 16,-2-1 0-16,1 0 0 0,1-1 0 0,0-1 0 0,1 0 0 15,2 1 128-15,-3-1-128 0,1 2 0 0,2 0 0 0,-2 2 0 16,-2 1 0-16,-1-1 0 0,0-1 0 16,0 0 0-16,1-1 0 0,1 1 0 0,1 3 0 0,0-1 0 15,0 1 0-15,-1 1 0 0,1 0 0 0,0 2-128 16,-4-1 128-16,2 0 0 0,0-2 128 0,2 1-128 16,2-2 0-16,3 0 0 0,2 1 0 0,1-1 0 15,2 0 0-15,1 3 0 0,-2 0 0 0,2 1-128 16,0-2 128-16,-1 3 0 0,-1 0 0 0,-2 1 0 15,-1 1 0-15,-1 1 0 0,-1 2 0 0,0 0-128 16,2 0 128-16,-1 1 128 0,1 1-128 0,3-1 176 16,-1 0-176-16,2 1 0 0,-1-2-192 0,3 1 192 15,1-2 0-15,1 3 0 0,-1 0 0 0,2 0 0 16,0 1 0-16,2-1 0 0,0 1 0 0,1 0 0 16,-2 2 0-16,1-1 0 0,2-1 0 0,-2 1 0 0,4 2-128 15,3 0 128-15,-1-1 0 0,0 1 0 0,3-1 0 0,1 3 0 16,-1-1 128-16,1 2-128 0,0 0 0 15,2 0 0-15,1 0 0 0,0 0 0 0,1-2 0 16,-1 2 0-16,0 1 0 0,3 0 0 0,2 1 0 16,0-1 0-16,1-1 0 0,1 0 128 0,0-1-128 0,0-1 0 15,4 1 144-15,1 0-144 0,0 0 0 0,1 0 144 16,1 1-144-16,0-1 0 0,1-1 160 0,2 0-160 16,0 2 128-16,2-3-128 0,0-1 144 0,4 1-144 15,-4-1 160-15,3 1-160 0,4-1 176 0,-3 0-176 16,2 3 192-16,2-1-192 0,3-1 160 0,-1-2-160 15,3-1 128-15,-2-1-128 0,0 1 144 0,0-1-144 0,2 0 160 16,1 1-160-16,3-3 192 0,0 0-64 0,2 0-128 16,0 1 192-16,-1-3 0 0,4 0-16 0,4 1 0 0,2 1 0 15,0-1-48-15,1 0 0 0,-3 0 0 0,2-1 0 16,-1 0-128-16,0 0 192 0,1 0-192 0,3 0 192 16,2-1-192-16,2 0 0 0,2 0 144 0,-1 0-144 15,-2-3 0-15,2 0 0 0,-2 0 0 0,1-1 128 16,0 2-128-16,4-1 0 0,1-1 128 0,3 1-128 15,-4-2 128-15,2 0-128 0,-1-2 128 0,1 1-128 16,1 2 0-16,-1 2 144 0,5-1-144 0,-1-1 0 16,0-3 144-16,1-1-144 0,-2-2 0 0,-2 2 144 15,4 0-144-15,-1 0 160 0,2 2-160 0,2-4 160 16,0-2-160-16,-1-1 128 0,-2-2-128 0,-1 2 128 0,0 0-128 16,4 0 128-16,3 0-128 0,-2 0 128 15,-1-3-128-15,-3 0 160 0,0 1-160 0,-1 2 160 0,-1 2-160 16,2 0 128-16,1-2-128 0,-1-3 128 0,-1 2-128 0,-1-3 0 15,-6 0 0-15,1 1 128 0,-1-2-128 0,1 0 192 16,0 0-192-16,1-2 192 0,0-2-192 0,-4-2 0 16,-2-1 0-16,0 0 0 0,1-2 0 0,0 1 0 15,-2-3 176-15,2-1-176 0,1 4 176 0,1-2-176 16,-1-1 192-16,-4 0-192 0,-2-6 208 0,-4 2-64 16,4 0-16-16,-3 0 0 0,-2-2 144 0,1-3 32 15,0-1 0-15,-3-1 0 0,0-2 32 0,2-2 16 16,-3-4 0-16,-2 1 0 0,-3 1-64 0,-3 1-16 15,-4-1 0-15,-4 6 0 0,-3-2-16 0,-4 3 0 16,-5 0 0-16,-2 3 0 0,-4 1-48 0,-4-1-16 0,0 3 0 16,-7 0 0-16,-4-2-192 0,-7 0 0 0,-6 2 0 0,-6-2 0 15,-7 1-224-15,-3 2-32 0,-3 1-16 16,-1 3 0 0,-2-1-416-16,2 5-80 0,0 1 0 0,1 5-16 15,-2 1-1712-15,2 3-352 0,-14-1-64 0,18 6-16 0</inkml:trace>
  <inkml:trace contextRef="#ctx0" brushRef="#br0" timeOffset="26526.09">6142 4926 11919 0,'0'0'512'0,"0"0"128"0,0 0-512 0,0 0-128 16,0 0 0-16,0 0 0 0,4-8 912 0,-4 8 160 16,3-9 16-16,0 2 16 0,-3 7-320 0,0-8-64 15,-3 0-16-15,3 8 0 0,-2-6-64 0,2 6 0 16,0 0-16-16,-4-7 0 0,-1 2 16 0,5 5 0 0,0 0 0 0,0 0 0 15,-8-2-128-15,0 5-32 0,1-2 0 0,0 5 0 16,-1 4-160-16,-1 1-16 0,-1 1-16 0,-1 5 0 16,0 2-16-16,-2 5 0 0,-2 5 0 15,1 4 0-15,0 2 16 0,-1 1 0 0,0 2 0 16,1 4 0-16,1 2-32 0,-1 2-16 0,-1 2 0 0,0-1 0 16,0 0-80-16,0 1-16 0,1-1 0 15,-1 0 0-15,-1 0 64 0,0 1 16 0,-2 0 0 0,0-2 0 16,0-2-32-16,-2 3-16 0,-1-1 0 0,-1-1 0 15,-2-2 48-15,1 1 16 0,-3 1 0 0,1-2 0 16,0-1 32-16,1-2 16 0,1-1 0 0,-2 0 0 16,3 2 32-16,-1 1 0 0,5-3 0 0,-2 1 0 15,0-3-64-15,0 3-16 0,1-3 0 0,3 2 0 16,-1 1-80-16,2-3-16 0,0-2 0 0,-1 1 0 16,0 1-16-16,0-2-128 0,1 0 192 0,1-3-64 0,-1-4-128 15,1 1 192-15,1-1-192 0,1-2 192 0,2-2-48 0,-1-1 0 16,1 1 0-16,1-7 0 0,0-5-144 0,3-1 160 15,-1 0-160-15,3-3 160 0,4-8-160 0,0 0 128 16,0 0-128-16,0 0 128 16,0 0-1200-16,0 0-240 0,0 0-48 0,0 0-13616 15</inkml:trace>
  <inkml:trace contextRef="#ctx0" brushRef="#br0" timeOffset="27828.99">2557 7519 8287 0,'0'-13'736'0,"2"5"-592"0,1-2-144 0,-2 1 0 16,1 0 1536-16,0 0 288 15,-1-1 48-15,-1 2 16 0,0 1-704 0,0-1-144 0,-3 0-16 0,0 0-16 16,0 1-288-16,3 7-48 0,-5-5-16 0,-2 0 0 16,0 1-80-16,-1 2-32 0,-3 2 0 0,-3 2 0 15,-1 5-240-15,0 0-48 0,-2 2-16 0,-2 3 0 16,0 4-240-16,-1 0 176 0,-2 1-176 0,1 0 160 16,0 3-160-16,3 2 160 0,-1 2-160 0,3 1 160 0,4 2 48 15,1-1 16-15,3 0 0 0,4 0 0 0,2 0 48 0,2 1 16 16,2-2 0-16,2 3 0 0,2 0 48 0,2 1 16 15,0-3 0-15,1 2 0 0,1 0-144 0,1 1-16 16,-3 1-16-16,-1-3 0 0,-1 3-32 0,-1 1 0 16,0-2 0-16,-2 1 0 0,0-1-144 0,-1-1 0 15,-5 0 0-15,0-3 0 0,0 1 192 0,-5-3 0 16,1-2 0-16,-2 1 0 0,-2 0 128 0,-4 1 16 16,-1 1 16-16,-3-1 0 0,-3 0-64 0,1 0-16 15,-2 2 0-15,0-3 0 0,-2-3-128 0,-2-2-16 16,-1-1-128-16,2-1 192 0,-1-2-192 0,2-2 144 0,0-4-144 0,2-4 128 15,2-2-320-15,5-2-64 16,0-2 0-16,3-1-16 16,4-4-1696-16,5-1-336 0,4-2-64 0</inkml:trace>
  <inkml:trace contextRef="#ctx0" brushRef="#br0" timeOffset="28213.08">3302 7619 13695 0,'0'0'608'0,"3"-8"128"0,2-1-592 0,-2 1-144 0,0-1 0 0,-1-1 0 0,-2 0 576 0,-1 0 96 16,-1 0 16-16,0 1 0 0,-1 0-80 0,-2 1-16 15,-2 1 0-15,0-2 0 0,-2 0 48 0,1 2 16 16,0 1 0-16,1 2 0 0,-2-1 160 0,1 3 16 16,0 1 16-16,0 1 0 0,1 0-400 0,-3 2-96 15,2 2-16-15,-1 2 0 0,-1 4-336 0,0 2 0 16,-1 4 0-16,1 2 0 0,0 3 0 0,-1 3 0 15,-1 4 0-15,1 0 0 0,2 2 128 0,0 1-128 16,-1 2 128-16,4 1-128 0,-1 2 176 0,1 1-48 16,0-1 0-16,1-2 0 0,-1 0 0 0,1-3-128 15,0-2 192-15,-1-2-64 0,-1-1-128 0,0 0 0 16,2-1 0-16,-1-3 0 0,-1-1 0 0,1-3-192 16,2-4 0-16,-6 5 16 15,0-7-1664-15,1-5-336 0</inkml:trace>
  <inkml:trace contextRef="#ctx0" brushRef="#br0" timeOffset="28393.26">2640 8012 18191 0,'0'0'800'0,"9"0"176"0,0 0-784 0,3 0-192 0,2 3 0 0,4-1 0 15,4-1 528-15,1 0 64 0,5-1 16 0,1 0 0 16,2 1 0-16,1-1 0 0,2-1 0 0,-1-1 0 0,-1-3-336 15,0 2-64-15,-2 1-16 0,-2 0 0 0,0-2-336 0,-2 3-80 16,-4 0-16-16,9-1-9872 16</inkml:trace>
  <inkml:trace contextRef="#ctx0" brushRef="#br0" timeOffset="29613">3890 7997 4607 0,'0'0'192'0,"0"0"64"0,-3-5-256 0,1-3 0 0,-1 1 0 0,0 1 0 16,2 0 2560-16,1 6 448 0,-2-4 112 0,0-1 16 16,-1 0-2368-16,1-1-480 0,0 0-96 0,-2 0 0 15,-2 3-192-15,2-1 0 0,-3-1 144 0,2 2-144 16,-2 1 320-16,1 1-16 0,1-2 0 0,-2 3 0 0,-1 4 80 15,-2-1 0-15,-1 1 16 0,0 3 0 0,-1 1-160 0,-2 3-48 16,0 1 0-16,1 1 0 0,0 1 64 0,1 2 0 16,-3-1 0-16,3 4 0 0,0 1-48 0,3-1 0 15,-2 0 0-15,2-1 0 0,4-1-80 0,2-4-128 16,2 3 176-16,-1-4-176 0,2-2 256 0,2-1-64 16,-2-9-16-16,0 0 0 0,5 3 128 0,5-2 16 15,-2-3 16-15,0-3 0 0,3-1-32 0,2-3-16 16,-1-1 0-16,2-1 0 0,2-2-160 0,1 0-128 15,-1-2 192-15,2 1-192 0,2 0 176 0,-3-2-176 16,1 0 160-16,0-1-160 0,-2 2 128 0,0 1-128 16,-2-3 0-16,0 1 144 0,0-2-144 0,1 1 0 15,0-2 0-15,1 0 0 0,-1 0 0 0,-1 1 0 16,-2-1 0-16,0 1 128 0,1 1-128 0,-1-1 0 16,0 0 0-16,-2-1 0 0,-2 0 0 0,2-1 0 15,-2 1 0-15,1 0 0 0,-1 0 0 0,-1 0 0 16,1 2 0-16,0-1 0 0,-2 3 0 0,0-1 0 15,1 2 0-15,-2-1 0 0,-1-1 0 0,3 2 0 0,-3 0 0 0,2 1 0 16,-1 0 0-16,1 2 0 16,-1-1 0-16,0 0 0 0,-1-1 0 0,-1 1 0 0,0 1 0 0,0 0 0 15,-1-1 0-15,0 1 0 0,2 1 0 0,-3 0 0 16,0 1 0-16,0 2 0 0,-1 0 0 0,0 1 0 16,0 1 0-16,0 5 0 0,0 0 0 0,0 0 0 15,0 0 0-15,0 0 0 0,0 0 0 0,0 0 0 16,-6 8 0-16,2 0 0 0,-3 5 0 0,2 2 0 15,0 4 0-15,-1 2 0 0,0 2 0 0,1 3 0 16,-2 4 0-16,2 3 0 0,-3 3 0 0,3 3 0 16,1 0 128-16,-1 2-128 0,1 0 192 0,2 1-64 0,0 0 0 15,2-3 0-15,-1-2 0 0,1-3 0 0,-3-3 16 0,0-1 0 16,1-5 0-16,0-1 0 0,0-1-144 0,1-1 160 16,0-2-160-16,0-4 160 0,1-4-160 0,0-2 0 15,0-2 0-15,0-1 128 0,0-7 64 0,0 0 16 16,0 0 0-16,0 0 0 0,5 1 96 0,2-1 16 15,-1-2 0-15,2-1 0 0,1-2-320 0,1 0 0 16,-3 0 0-16,3 1 0 0,-2-3 128 0,2 4-128 16,1-1 0-16,-2 0 0 0,1-1 0 0,-1-1 0 0,1 0 0 15,1-1 0-15,1 0 0 0,-2 1 0 16,1-2 0-16,1-1 0 0,-2-1 128 0,0 1-128 16,0-2 0-16,-1 0 0 0,-1 0 0 0,-1 0 0 15,1 2 128-15,-2-3-128 0,-1 0 0 0,1-2 0 16,-2 0 0-16,1 1 0 0,1-1 128 0,-1-2-128 0,0 1 0 0,0-1 0 15,-1-1 0-15,0-2 0 16,2-1 0-16,-2 0 0 0,4 0 0 0,-1-1 0 0,1-4 0 16,0 3 0-16,-1 0 0 0,1 4 0 0,0-1 0 15,0 0 0-15,-1-2 0 0,-1 4 0 0,0-1 0 0,1 5 0 16,-3 2 0-16,1 1 0 0,-2 1 0 16,0 3 0-16,-3 6 0 0,0 0 0 0,0 0 0 0,0 0-144 15,0 0 144-15,-6 10 0 0,-1 4-144 16,1 1 144-16,-2 2 0 0,0 5 0 0,2 4 0 0,-2 3 0 15,-1-1-144-15,0 3 144 0,2 2 0 0,-2 0 0 0,2 4 0 0,2-3 0 16,0-1 0-16,0-1 0 0,0-5-192 0,1-2 64 16,0-3 128-16,1-2-208 0,-1-2-96 15,2-3-16-15,0-2 0 0,-1 1 0 16,2-6-1712-16,1-8-336 0</inkml:trace>
  <inkml:trace contextRef="#ctx0" brushRef="#br0" timeOffset="29754.81">4202 7698 20271 0,'0'0'1792'0,"0"0"-1424"16,0 0-368-16,9 2 0 0,4 4 320 0,2-2 0 16,1 0 0-16,4 2 0 0,2-1-320 0,2 0 0 0,2-1 0 0,9 1 0 31,-1-3-656-31,-1-2-160 0,-1-1-16 0</inkml:trace>
  <inkml:trace contextRef="#ctx0" brushRef="#br0" timeOffset="30346.48">5395 7849 8287 0,'0'0'736'0,"0"0"-592"0,-6 2-144 0,2 1 0 16,-3 1 1312-16,2 2 224 0,2 1 64 0,0-1 0 16,3-6-640-16,1 8-128 15,1-2-32-15,1 0 0 0,1 2-368 0,4-2-80 0,0 0-16 0,3-1 0 16,2 0-48-16,2-2-16 0,2-1 0 0,1-1 0 15,3 0 128-15,4-1 32 0,3-1 0 0,1-2 0 16,0-4 160-16,-1-1 48 0,-1-3 0 0,0 0 0 16,-1 0 64-16,-4-2 32 0,0 0 0 0,-2 1 0 15,-1 1-304-15,-3 0-64 0,-3 0-16 0,0 1 0 16,-6 0-224-16,1 0-128 0,-5 1 160 0,-1 0-160 16,-2 1 144-16,-3 0-144 0,-2 1 128 15,-4 1-128-15,-2 2 0 0,-1 3 0 0,-1 1 0 0,-3 3 0 16,0 1 0-16,-2 4 0 0,-1-1 0 0,1 3 0 0,0-1 0 15,2 4 0-15,1 1 0 0,1 2 0 0,1 2 0 16,2 1-144-16,3 2 144 0,3-2 0 0,1 1 0 16,4 0 0-16,4 0 0 0,1 1 0 0,2 0-176 15,1-2 176-15,1 1-160 0,7 7 160 16,-1-3-464-16,-1-3 0 0,-2-3 0 0,2 0 0 16,0-4-464-16,1-4-96 0,1-3 0 15,-3-5-16-15</inkml:trace>
  <inkml:trace contextRef="#ctx0" brushRef="#br0" timeOffset="30591.14">6118 7676 27871 0,'0'0'608'0,"-7"-2"128"0,-1-2 32 0,8 4 16 0,0 0-624 0,0 0-160 15,0 0 0-15,7 9 0 0,-4 1 0 0,3 3 0 16,0 3 0-16,0 2 0 0,1 3 0 0,2 1 0 16,0 4 0-16,-1-1 0 0,2 0 0 0,-3 0 0 15,1 1 0-15,1-1 0 0,1 1-144 0,-1 2 144 16,-2 2-192-16,3 7 192 16,-5-7-576-16,0-3-16 0,2-3 0 0,-3 1 0 15,0-6-112-15,2-2 0 0,-3-3-16 0,2-4 0 16,2-1-304-16,-7-9-64 0,0 0-16 0</inkml:trace>
  <inkml:trace contextRef="#ctx0" brushRef="#br0" timeOffset="30877.78">6303 7678 18431 0,'0'0'1632'0,"0"0"-1312"0,0 0-320 0,0 0 0 0,0 0 448 0,0 0 0 15,-2 7 16-15,-1 1 0 0,-3 5 144 0,1 2 32 16,-1 5 0-16,-1 2 0 0,0 3 48 0,1 4 16 16,-2-1 0-16,0 4 0 0,-1 2-256 0,1 1-32 15,0 1-16-15,-2-1 0 0,0 2-272 0,0 0-128 16,-1-1 128-16,0-1-128 0,1-2 0 0,0-2-144 16,-1-3 0-16,-3 8 0 15,3-9-304-15,0-7-64 0,2-6-16 0,5-6-6896 16,2 0-1360-16</inkml:trace>
  <inkml:trace contextRef="#ctx0" brushRef="#br0" timeOffset="31099.82">6618 7654 17503 0,'-9'-8'768'0,"9"8"176"0,-6 2-752 0,0 2-192 0,2 1 0 0,0 3 0 15,0 6 2368-15,0 3 448 0,-1 2 96 0,0 5 16 0,1 2-2352 0,1 3-448 16,0 2-128-16,-5 1 0 0,0-1 0 0,-3 0 0 16,2-1 0-16,-6 10 0 15,2-6-448-15,0-1-128 0,2-1 0 0,1-2-16 16,1-4-1552-16,3-4-304 0,1-5-64 0</inkml:trace>
  <inkml:trace contextRef="#ctx0" brushRef="#br0" timeOffset="31523.59">6987 7732 16575 0,'-3'-6'1472'0,"2"0"-1168"16,-1-1-304-16,1 1 0 0,0 0 2032 0,0 3 336 15,1 3 80-15,-5-7 16 0,-1 2-1760 0,-2-1-368 16,-2 5-64-16,-2 1-16 0,-2 1-256 0,-2 4 160 16,0-2-160-16,-1 1 128 0,0 2-128 0,-1-1 160 0,2 3-160 0,0 2 160 15,1 1-160-15,1 1 0 0,1 0 0 0,4 0 128 16,0 1-128-16,2 2 0 0,2 0 0 0,2 2 0 15,2-1 224-15,2 1-32 0,3-1-16 0,0 1 0 16,2 0-176-16,0 0 192 0,2-2-192 0,-1-1 192 16,2 0-32-16,-2-1 0 0,2-1 0 0,-3-1 0 15,2 0 176-15,-3-1 48 0,0 0 0 0,1-4 0 16,-4 1-16-16,-2-7 0 0,2 8 0 0,-2-2 0 0,-1 1-96 16,0-1-16-16,-5 1 0 0,0-1 0 0,-3-3-16 15,-1-1-16-15,-4 0 0 0,-1 0 0 0,-1 0-224 0,-2-2 0 16,0-2 0-16,0 2 0 0,0 0-256 0,2 0-112 15,0 0-16-15,-4-2 0 16,3 1-576-16,5-1-112 0,2 0-16 0,10 2-11904 0</inkml:trace>
  <inkml:trace contextRef="#ctx0" brushRef="#br0" timeOffset="31794.06">7378 7311 4607 0,'-3'-18'192'0,"3"10"64"0,1-2-256 0,-1 2 0 16,0 0 0-16,0 2 0 0,0 6 4400 0,0 0 832 0,0 0 160 0,0 0 48 16,-3 11-4080-16,-2 3-800 0,0 3-176 0,-4 3-16 15,0 5-48-15,0 4 0 16,-2 3 0-16,0 2 0 0,0 1-80 0,-1 3-32 0,0 0 0 15,0 3 0-15,2 2-80 0,-3-2 0 0,1 1-128 0,0-2 192 16,1 2-192-16,0-2-288 0,2-3 64 0,-2 9 16 16,0-12-560-1,2-8-128-15,1-4 0 0,4-4-16 0,-1-5-240 16,0-3-32-16,5-10-16 0</inkml:trace>
  <inkml:trace contextRef="#ctx0" brushRef="#br0" timeOffset="31981.76">6891 7701 25391 0,'0'0'1120'0,"5"-1"240"0,4-1-1088 0,3 2-272 16,3 0 0-16,2 0 0 0,5 0 208 0,2 1-16 16,4 1 0-16,-2 0 0 0,3 1-32 0,2-2-16 15,2-1 0-15,2 0 0 0,-1 0-144 0,3-1-176 16,3-2 48-16,16 0-11584 0</inkml:trace>
  <inkml:trace contextRef="#ctx0" brushRef="#br0" timeOffset="32314.92">7903 7609 8287 0,'0'0'736'0,"0"0"-592"0,-7-4-144 0,2 2 0 15,-4 1 2288-15,2 1 416 0,-4 0 96 0,0 1 16 16,-2 4-1536-16,0 0-288 0,-2 1-64 0,-4 1-16 16,-1 3-304-16,0 0-64 0,-1 1-16 0,0 0 0 15,1 0 128-15,2 1 32 0,3 1 0 0,0 1 0 0,3-1-176 0,2 1-48 16,1 0 0-16,3 2 0 0,1 0 0 0,3 2 0 16,1 0 0-16,3 0 0 15,1 2-16-15,1 0 0 0,1 1 0 0,1 1 0 0,2-2-256 16,-2-1-48-16,3 0-16 0,-2-1 0 0,-2-2-128 0,1 2 0 15,-1-4 0-15,-2 0 128 0,-1-3-128 0,-2-2 128 16,0 1-128-16,-2-1 128 0,0-3-128 0,-1 1 160 16,0-5-160-16,-4-1 160 0,0-1-368 0,0-3-80 15,-3-4-16-15,-6-4-13680 0</inkml:trace>
  <inkml:trace contextRef="#ctx0" brushRef="#br0" timeOffset="32632.63">6415 7289 29487 0,'0'-9'2624'0,"0"9"-2112"0,2-5-512 0,2 0 0 0,1-1 0 0,0 3 0 16,-5 3 0-16,0 0 0 0,7 1 0 0,-7-1 0 15,0 0 0-15,6 8 0 16,-6-8-2160-16,1 10-528 0</inkml:trace>
  <inkml:trace contextRef="#ctx0" brushRef="#br0" timeOffset="49066.03">12486 6928 7071 0,'0'0'320'0,"0"0"64"0,0 0-384 0,0 0 0 16,0 0 0-16,0 0 0 0,0 0 192 0,0 0-48 16,0 0 0-16,0 0 0 0,0 0 608 0,0 0 112 15,9 1 32-15,2-1 0 0,2-1-224 0,2 0-32 16,1 2-16-16,4-1 0 0,2-1-288 0,0 0-48 0,5 0-16 0,1-2 0 16,3 3-80-16,-1 0 0 0,4-1-16 15,0 0 0-15,3-1 16 0,1 1 0 0,-1-2 0 16,3-1 0-16,-3 1 192 0,-1 0 64 0,-1-2 0 0,-4 2 0 15,-1-1 128-15,0 0 48 0,-3 2 0 0,0 0 0 16,-3 1-48-16,-3 0-16 16,0 1 0-16,0 0 0 0,-4 0-256 0,1 0-48 0,-2 0-16 0,-1 0 0 15,-3 1-240-15,-3 0 128 0,-9-1-128 0,8 1 0 16,-8-1 144-16,0 0-144 0,0 0 128 0,0 0-128 16,0 0 0-16,0 0 0 0,0 0 0 0,0 0 0 15,0 0 192-15,0 0-64 0,0 0 0 0,0 0 0 16,0 0-128-16,0 0 0 0,0 0-160 0,0 0 160 15,0 0 0-15,0 0 0 0,-10 0 0 0,3 0 0 16,7 0 0-16,-10 1 0 0,2 0 0 0,-1 1 0 16,1-1-448-16,8-1 0 15,-10 2 0-15,1 1-9200 0</inkml:trace>
  <inkml:trace contextRef="#ctx0" brushRef="#br0" timeOffset="49945.26">12764 9009 2751 0,'0'0'256'0,"9"7"-256"0,-1-3 0 0,5 0 0 15,-1-1 592-15,6 2 80 0,2-3 16 0,7-1 0 16,1 1-32-16,7-4 0 0,2-1 0 0,2 1 0 16,-1-1 384-16,2 0 80 0,0-1 16 0,2 0 0 15,0-4-176-15,0 0-48 0,5 1 0 0,2 0 0 16,0 3-224-16,-1-3-48 0,-2 0-16 0,0 1 0 0,1 0-144 0,-2 2-32 16,-4 1 0-16,1-1 0 0,0 2-448 0,2 0 0 15,-3-1 0-15,-3 1 0 0,-4 1 0 16,-2 1 128-16,-4 0-128 0,-4 3 0 0,-2 0 0 0,-4 0 0 15,-4 0 0-15,-1 1 0 0,-4-1 0 0,-3 1-192 16,-6-4 192-16,0 0-208 16,0 0-400-16,-1 10-80 0,-6-1-16 0,-2-1-4336 15,-4-3-864-15</inkml:trace>
  <inkml:trace contextRef="#ctx0" brushRef="#br0" timeOffset="51528.15">959 10821 9727 0,'0'0'432'0,"0"0"80"0,-9-5-512 0,3 2 0 16,6 3 0-16,-7-3 0 0,7 3 304 0,-7-2-48 15,7 2-16-15,0 0 0 0,0 0 144 0,0 0 16 0,-7-6 16 0,7 6 0 16,0 0 112-16,0 0 32 0,0 0 0 15,0 0 0-15,0 0-80 0,0 0-16 0,0 0 0 0,0 0 0 16,0 0 0-16,0 0 0 0,9 2 0 0,-9-2 0 16,11 1-64-16,-2 2-16 0,0-3 0 0,0 1 0 15,-1 0 48-15,1 0 0 0,1-1 0 0,2 0 0 16,4 0 208-16,0 0 32 0,1 0 16 0,1 0 0 16,4-1-112-16,-1 0-32 0,3 0 0 0,1-3 0 15,1 2-32-15,4-1-16 0,0-3 0 0,3 2 0 16,3 0-192-16,3-2-48 0,1-2 0 0,4 2 0 15,2 0-112-15,0 2-16 0,3 1-128 0,-3-1 192 16,-1-1-192-16,1 0 128 0,0 2-128 0,3 1 0 16,0 1 0-16,3 1 0 0,0 0 0 0,-2 2 0 15,-4 1 0-15,2 1 0 0,1-2 0 0,0-1 0 16,0-1 0-16,4 0 0 0,3 0 0 0,1 0 0 16,-2-1 240-16,1-1-48 0,-2-3-16 0,1 2 0 0,-1-2 16 15,3 3 0-15,4-1 0 0,-2 0 0 0,0-1-64 0,-6 0-128 16,4 0 192-16,-5 1-64 0,0 1 0 0,3 1 0 15,2 1 0-15,0-1 0 0,-2-2-128 0,2 2 0 16,-6-2 0-16,0 2 0 0,-3 1 0 0,4 1 0 16,0 2 0-16,-1-2 0 0,1-1 0 0,-1 0 0 15,-4 0 0-15,0 0 0 0,1 0 128 0,-2 2-128 16,-2-1 0-16,1 1 128 0,3 0-128 0,0-1 128 16,0-1-128-16,-2 0 128 0,-4-1-128 0,1-1 160 15,-2 0-160-15,-1 1 160 0,1 1-160 0,-3 0 160 0,3 0-160 16,1 0 160-16,2-2-32 0,-1 1-128 15,-1-1 192-15,-4 0-64 0,0-1-128 0,-4 0 0 16,1 0 144-16,-1 2-144 0,1-1 224 0,-2 2-32 0,2 2 0 0,2-2 0 16,0 0-48-16,0 0-16 0,3 3 0 0,-5-1 0 15,-1-3-128-15,2 2 160 0,-1 1-160 0,-2 0 160 16,1 0-160-16,-1 1 128 0,-2-2-128 0,2 1 128 16,3 0-128-16,0 0 0 0,1-2 0 0,-1 0 0 15,-1 1 0-15,-2-1 0 0,-1-1 0 0,0 1 0 16,-1 0 0-16,-1 1 160 0,0 0-32 0,0 1-128 15,0-1 176-15,0 0-176 0,3 0 160 0,0-1-160 16,-1 0 176-16,0-1-176 0,0 0 192 16,-2-2-192-16,-3 2 176 0,0-1-176 0,-2 0 160 0,0 1-160 15,1-1 144-15,-2 2-144 0,-1-1 128 0,-1 1-128 16,1 0 128-16,-3 0-128 0,2 0 0 0,0 1 128 16,1-1-128-16,-1 0 0 0,-1 0 144 0,0 0-144 0,0 0 144 15,-1 0-144-15,0 0 192 0,0 0-192 16,-3-1 176-16,-1 1-176 0,-1-2 160 0,-1 2-160 0,-1 0 176 15,-3-1-176-15,1 0 192 0,1 0-192 0,-2 1 192 0,3 0-64 16,-1 0 0-16,0 0-128 0,-1 0 160 0,0 0-160 16,-1-1 128-16,2 1-128 0,-2 0 128 0,0 0-128 15,2 0 128-15,-4 1-128 0,1-1 0 0,-2 0 0 16,-7 0 0-16,9 0 0 0,-1-1 0 0,-8 1 0 16,9-1 0-16,-3-1 128 0,-6 2-128 0,0 0 0 15,0 0 144-15,0 0-144 0,0 0 0 0,0 0 0 16,0 0 0-16,0 0 0 0,0 0-336 0,0 0-48 15,-9 1 0-15,-6 3 0 16,-3 1-1904-16,-6 2-384 0,-4 1-80 0</inkml:trace>
  <inkml:trace contextRef="#ctx0" brushRef="#br0" timeOffset="54908.22">1536 12818 4607 0,'-14'-8'400'0,"3"4"-400"15,-4 1 0-15,1 0 0 0,1-2 1024 0,-1 0 128 16,2-2 32-16,1 3 0 0,2 1-880 0,-1-3-176 16,3-2-128-16,0 3 144 0,1 2 304 0,6 3 64 15,-8-6 16-15,3 2 0 0,5 4 304 0,-3-3 64 16,3 3 16-16,0 0 0 0,0 0 64 0,0 0 16 0,0 0 0 0,0 0 0 16,0 0-336-16,0 0-64 0,0 0-16 0,4 10 0 15,6 1 112-15,0-1 16 0,2-1 0 0,4 0 0 16,4-1-16-16,4-1 0 0,5 2 0 0,2-2 0 15,1-3 80-15,3-1 32 0,1-5 0 0,5 3 0 16,3 3-224-16,3-3-32 0,3-2-16 0,4-1 0 16,2 5-272-16,1-4-64 0,1-2-16 0,2 2 0 15,-2-2-176-15,3 2 192 0,2 0-192 0,4 0 192 16,-1-2-192-16,1-2 160 0,2-1-160 0,-5 4 160 16,5 4-160-16,1-2 0 0,5-1 0 0,-5 0 128 15,0 0-128-15,-3 1 0 0,1 2 0 0,3 2 0 16,4-3 0-16,-1-1 0 0,-3 0 0 0,1 0 128 15,0 0-128-15,0-1 0 0,3-2 0 0,0 2 0 16,-2 0 0-16,-1 0 0 0,-3-3 0 0,0 0 0 0,2 6 0 16,0-4 0-16,1-1 0 0,-2-1 0 0,-5-2 0 15,0 3 128-15,0 2-128 0,4 0 0 0,2-3 0 0,-2-1 0 16,-4-2 0-16,-1 4 0 0,-2 1 0 0,3 0 0 16,0-2 0-16,1 1 0 0,-2 1 0 0,-1 0 0 15,-4 2 128-15,-2-3-128 0,-2-1 0 0,2 1 0 16,1 2 0-16,-1-2 0 0,0-1 0 0,-2 1 0 15,-3-1 0-15,-2 2 0 0,0 0 128 0,-1 1-128 16,3 0 192-16,0 0-64 0,3 0 0 0,-5-2-128 16,-2 3 192-16,1-1-64 0,-1 0-128 0,2 1 0 15,-1 1 144-15,1-1-144 0,2-1 0 0,2 0 128 16,-4-1-128-16,4 1 0 0,-3 0 128 0,-3 1-128 16,0-1 128-16,2 1-128 0,-1 0 192 0,3 0-48 0,1 0 0 0,1-1 0 15,-5-2-16-15,2 2-128 0,-2 1 192 16,-1-2-64-16,-2 2 32 0,2-2 0 15,3-1 0-15,-2 0 0 0,2 1-160 0,-4-1 160 0,-3 0-160 0,0-2 160 16,0 0-160-16,1 0 192 0,-3 1-192 0,3-2 192 16,2 1-64-16,0 2 0 0,-1-2 0 0,-3 0 0 15,-2-1-128-15,-2 2 160 0,1-1-160 0,-2 1 160 16,1 0-160-16,-2 0 192 0,2 1-192 0,-2-1 192 16,3 0-192-16,-3 1 192 0,3-1-192 0,-2 1 192 15,-3-2-192-15,2 3 160 0,-3-1-160 0,0 3 160 16,2-3-32-16,-3 2-128 0,0 0 192 0,2 1-64 15,2 0-128-15,0 0 128 0,1 0-128 0,-2 0 128 0,-4 0-128 16,0 0 0-16,-2 0 144 0,1 0-144 16,0 0 144-16,0 0-144 0,0 0 192 0,-2 0-192 0,-2 0 256 15,2 1-48-15,2 0-16 0,2 1 0 0,-2 1-16 0,1-2-16 16,1-1 0-16,-4 2 0 0,-1 0-160 0,0 2 192 16,-1 0-192-16,1-2 192 0,-3-2-192 0,0 1 0 15,-1-1 144-15,1 0-144 0,-1-1 0 0,-4 0 144 16,-1 0-144-16,0 1 0 0,-1-1 0 0,0 1 0 15,-2 0 0-15,-5 1 0 16,-1 0-288-16,-10-1-112 0,0 0-32 0,0 0 0 16,-13 5-2784-16,-8 3-560 0</inkml:trace>
  <inkml:trace contextRef="#ctx0" brushRef="#br0" timeOffset="58476.95">3806 14688 21071 0,'0'0'928'0,"-4"-5"208"0,0-2-912 0,4 7-224 0,0 0 0 0,0 0 0 16,0 0 0-16,0 0 0 0,0 0 0 0,0 0 0 31,0 0-256-31,0 0-160 0,0 0-32 0,0 0-8496 0</inkml:trace>
  <inkml:trace contextRef="#ctx0" brushRef="#br0" timeOffset="59510.19">14626 14338 12895 0,'0'0'1152'0,"0"0"-928"15,0 0-224-15,-6 7 0 0,-1 0 0 0,1 1 0 16,0-4-192-16,0 3 192 0</inkml:trace>
  <inkml:trace contextRef="#ctx0" brushRef="#br0" timeOffset="66082.6">4101 15973 11919 0,'0'0'512'0,"0"0"128"0,-6-2-512 0,6 2-128 16,-7-5 0-16,7 5 0 0,0 0 1008 0,0 0 160 16,-8-5 48-16,8 5 0 0,-7-5-112 0,7 5-16 15,0 0 0-15,-9-5 0 0,1 1-384 0,8 4-64 16,-8-3-32-16,8 3 0 0,-8-3-256 0,0 1-48 15,8 2-16-15,-9 0 0 0,-1 0 96 0,10 0 32 16,-7 0 0-16,7 0 0 0,-9 0 80 0,9 0 16 16,0 0 0-16,0 0 0 0,0 0 64 0,0 0 0 15,0 0 16-15,0 0 0 0,0 0-160 0,0 0-48 0,0 0 0 0,0 0 0 16,0 0-256-16,11 5-128 0,0-5 128 0,2 0-128 16,0 0 224-16,3 1-32 0,0 2-16 0,4-2 0 15,2-1 80-15,4 1 0 0,2 2 16 0,7-1 0 16,2-2-48-16,5-2-16 0,-1-1 0 0,1 0 0 15,2 1-64-15,2 1-16 0,3-3 0 0,6 2 0 16,3-1-128-16,3-1 0 0,2 1 144 0,0-2-144 16,0-2 0-16,2 4 144 0,0-2-144 0,4 1 0 15,3-3 0-15,-2 1 0 0,-6-1 0 0,2 2 0 16,0 1 128-16,3 1-128 0,4-1 0 0,-1-1 0 16,-3 0 0-16,-2 1 0 0,1 3 0 0,5 1 0 15,3 0 0-15,0 0 0 0,-2 0 0 0,0 3 0 16,2 0 0-16,5 0 0 0,1 2 128 0,-2 0-128 15,-2-2 0-15,-1 2 0 0,-1-1 128 0,3 2-128 0,6-1 0 16,-6-2 128-16,-5 1-128 0,-3-3 0 0,0-1 192 16,-2 0-192-16,1 0 192 0,-4-1-192 0,-1-1 192 15,-2 0-192-15,0 1 192 0,-3-2-192 0,0 2 320 0,1 1-64 16,2 0 0-16,-3 0 0 0,-6 0-96 0,-2 0-32 16,-2 1 0-16,-3-1 0 0,-2-1-128 0,-2 1 0 15,-2 0 144-15,-1 1-144 0,-1-2 128 0,-2-1-128 16,1 0 160-16,-5-2-160 0,-4 2 240 0,0 1-48 15,-3-2-16-15,1 2 0 0,-5-2-48 0,2 2-128 16,-4 1 192-16,-2-1-64 0,-1-2-128 0,-2 1 0 16,0 1 0-16,-3 1 128 0,0-3-128 0,-2 1 160 15,-3-1-160-15,-7 3 160 0,9-1-160 0,-9 1 192 16,0 0-192-16,0 0 192 0,7-2-192 0,-7 2 192 16,0 0-192-16,0 0 192 0,0 0-64 0,0 0-128 0,0 0 192 0,-10-5-64 15,0 2-128-15,-2 0 0 0,-4-1 0 16,-2 1 0-16,-2 1 144 0,-1 0-144 0,-2-2 160 0,-2 1-160 15,-4 0 0-15,0-3 0 0,-1 4 0 0,-7-1 0 16,-4 0 0-16,-5 1-128 0,0-1 128 0,-3 1 0 16,-4-2 0-16,-1 2 0 0,-1 0 0 0,-4 0 0 15,-10 0 0-15,2 1 0 0,-3 1 0 0,1 0 0 16,-1 1 0-16,-1 0 0 0,-6 1 0 0,-2 0 0 16,-3-1 0-16,3 1 0 0,1 1 0 0,-7-2 0 15,-7 1 0-15,-2 0 0 0,2 0 0 0,0-1 0 16,-6 1 0-16,0-1 0 0,-1 0 0 0,0 1 0 15,1 0 0-15,-1 3 0 0,-5-2 128 0,4 0-128 0,4 0 0 16,-3 2-128-16,-3 0-16 0,3 1 0 0,4-2 144 16,-3 2 0-16,0 3 0 0,1-3-128 0,0 1 128 15,6-1 0-15,1 2-144 0,3-2 144 0,2-1-128 0,3 3 128 16,4-3-160-16,6 3 160 0,2 0-256 16,3-1 64-16,-4-1 0 0,7-2 0 0,6-2 192 15,7 1 0-15,6 0 0 0,8-3 0 0,4 0 0 0,5 0 0 16,8-3 0-16,2 2 0 0,4-1 0 0,5 1 0 15,9 1 0-15,0 0 0 0,0 0-176 0,0 0 176 16,9-5-192-16,3-1 192 0,3 1-192 0,4 0 64 16,3 2 128-16,3-1-208 0,4-1 208 0,3 3-144 15,3 0 144-15,2 1-128 0,8 0 128 0,2-1 0 0,0 2 0 16,1-2 0-16,1 1 0 0,3 1-128 0,2 0 128 0,6 0 0 16,4 3 0-16,3-1 0 0,2 1 0 0,4 0 0 15,-1 1 0-15,7-1 0 0,6 0 0 16,0-2 0-16,1 0 0 0,4-1 0 0,0-1 0 15,5-1 0-15,1-6 0 0,2 2 0 0,0-1 0 0,2 1 0 16,6-4 0-16,-1 1 0 0,0 0 0 0,3 3 0 16,4-2 0-16,0 2 144 15,-1 1-144-15,3 2 0 0,2 3 144 0,-3-2-144 0,-4 0 0 0,0 2 144 16,2 1-144-16,-6 2 0 0,-5 0 0 0,-2 0 128 16,-1 0-128-16,-5 2 0 0,-5-2 0 0,-3 2 128 15,-4-1-128-15,-4 0 0 0,-3 1 0 0,-3-1 0 16,-4 1 0-16,-8-1 0 0,-6 1 0 0,-5-1 0 15,-5-1 0-15,-4 1 0 0,-2 2 0 0,-6-1 0 16,-4-1 0-16,-3 0 0 0,-7 1 0 0,-1-1 0 16,-6-1 0-16,-1 1 128 0,-8-4-128 0,0 0 0 0,0 0 0 15,0 0 0-15,0 0 128 0,0 0-128 0,-14-3 0 0,-4 1 0 16,-3 0 144-16,-3-1-144 0,-4-2 0 0,-5 2 0 16,-3-1 0-16,-5-1 128 0,-2 1-128 0,-9-2 0 15,-9 0 0-15,-2 0 0 0,-4 0 0 0,-2 0 0 16,2-1-144-16,-10 1 144 0,-7-2 0 0,-2 2-176 15,-2-2 176-15,-4 0-128 0,-2 2 128 0,-5-1-128 16,-7 0 128-16,-2 1-128 0,-2 0 128 0,-5 1 0 16,-3 1 0-16,-4 2 0 0,-3 2 0 0,-2 4 0 15,1-2 0-15,-3 5 0 0,-3 0 0 0,2 4 0 16,3 3 0-16,-3 2-128 0,-3-1-176 0,4 4-16 16,5 4-16-16,4-1 0 15,2-2-1744-15,14 0-352 0,9 0-64 0</inkml:trace>
  <inkml:trace contextRef="#ctx0" brushRef="#br0" timeOffset="68358.87">8423 2213 4767 0,'-21'2'208'0,"6"1"48"0,-4 0-256 0,-4-2 0 0,-2 2 0 0,2 0 0 15,2-1 0-15,-1 1 0 0,0 0 0 0,1 1 0 16,1-1 0-16,0 0 0 0,3 3 128 0,-1-3-128 16,-1 1 944-16,3 4 128 0,-1 0 16 0,2 1 16 15,0-1-176-15,0 2-32 0,1 0-16 0,2 1 0 16,-1-1-384-16,2 0-80 0,1 0-16 0,2-2 0 15,4-1 128-15,-2 1 32 0,2 0 0 0,4-8 0 16,-1 7-48-16,1-7 0 0,2 8 0 0,3-2 0 16,4-1 192-16,3-3 16 0,3-1 16 0,1-1 0 15,3-2-336-15,4-1-64 0,4-1-16 0,3-3 0 0,2-1-160 16,3 2-32-16,3-3-128 0,3 1 192 16,1 0-192-16,3 2 0 0,-1-1 128 0,-3 4-128 0,-8 2 0 15,-1 2 0-15,-2 2 0 0,-3 3 0 0,-5 1 128 0,-2 4-128 16,-3 4 176-16,-1 0-176 0,-4 1 224 0,-1 1-64 15,-2 2-16-15,-3 2 0 0,-1 1-16 0,-2 0 0 16,-2 0 0-16,1-1 0 0,-2 0 112 0,1-2 16 16,1 0 0-16,1-2 0 0,0-3-256 0,4-2 0 15,-2-1 0-15,6-1 0 0,1-4 288 0,6 0 16 16,1-2 0-16,5-1 0 0,4-7 112 0,4-1 32 16,5-4 0-16,-2-4 0 0,1-5-256 0,3-1-64 15,0 1 0-15,2-1 0 0,-1-2-128 0,-1 0 0 16,1-2 144-16,-5 0-144 0,-1 1 144 0,-2 2-144 0,-1 2 192 15,-4 0-192-15,-4 3 192 0,-2 1-64 0,-3 2 0 0,-3 6-128 16,-2 0 176-16,1 3-176 0,-4 3 160 16,1 0-160-16,0 2 0 0,-3 4 0 0,0-2 0 0,0 1 0 15,-1 1 0-15,2 1 0 0,0 0 0 0,2 1 0 16,-2-1 0-16,2-1 0 0,2 0 0 0,2-2 0 16,2 0 0-16,3 0 0 0,4-1 0 0,1-1 0 15,3-2 0-15,3 0 0 0,2-1 0 0,0 0 0 16,-3-2 0-16,3 1-160 0,3-1 160 0,-5 1-128 15,-1 1 128-15,-3 1 0 0,-2 0 0 0,-1 2 0 16,-4 3 0-16,-3 1 0 0,0 3 0 0,-4 1-128 16,-1 1 128-16,-3 1 0 0,0 1 0 0,-1 0 0 15,-2-2 0-15,1 2 0 0,3-2 0 0,2 0 0 16,-1-2 0-16,6 0 0 0,6-2 0 0,4-3 128 16,-2-3-128-16,5-2 144 0,3-2-144 0,4-1 160 15,0 0-160-15,3-2 128 0,0-2-128 0,2-2 128 0,2-2-128 16,1-2 0-16,-1-4 0 0,-6 2 128 0,-1 0-128 15,-2 3 0-15,0 1 144 0,-1 1-144 0,-2 1 304 0,-1 2-16 16,-1 2 0-16,-1 3 0 0,2 1 32 0,-1 2 16 16,-2 2 0-16,2 3 0 0,2 1-128 0,1 2-16 15,-1-1-16-15,3 0 0 0,4 2-176 0,5 1 128 16,2 1-128-16,4-1 128 0,10-1-128 0,1-3 128 16,3-2-128-16,4-2 128 0,2 0-128 0,1-1 0 15,2-1 0-15,2-1 0 0,0-1-224 0,-2 0-128 16,-5 1-32-16,-2 3-8896 15,-2 1-1792-15</inkml:trace>
  <inkml:trace contextRef="#ctx0" brushRef="#br0" timeOffset="70227">12378 7036 8287 0,'0'0'368'16,"-2"-8"80"-16,-2 0-448 0,4 8 0 0,-2-9 0 0,1 2 0 0,1 7 352 0,-2-8-16 15,2 8 0-15,0 0 0 0,-2-10 192 0,-1 2 48 16,2 2 0-16,1 6 0 0,0 0 176 0,0 0 32 16,0 0 16-16,0 0 0 0,0 0 0 0,0 0 0 15,0 0 0-15,0 0 0 0,8-9-32 0,5 2 0 0,5 1 0 0,2-1 0 16,2 1-96-16,5-3-32 0,1-1 0 0,2-1 0 16,1 4-320-16,1-1-64 0,1-3 0 0,0 0-16 15,0 0-80-15,0 1-16 0,1 0 0 0,0 2 0 16,1-2 48-16,-4 5 16 0,-4-2 0 0,-3 4 0 15,-4 1-64-15,-4 2-16 0,-3 1 0 0,-3 2 0 16,-10-3-128-16,7 8 0 0,-7-8 0 0,-2 11 0 16,-4 1 0-16,-3 1 0 0,-4 0 0 0,-3 0 0 15,-3-1 0-15,-1 1 0 0,-3-1 0 0,3-1 0 16,2-3 0-16,2-1 0 0,1-3 0 0,3 1 128 16,1-2-128-16,2 2 0 0,9-5 144 0,0 0-144 15,0 0 384-15,0 0 0 0,0 0 0 0,6-5 0 16,5 0 64-16,6-2 32 0,5 0 0 0,4 1 0 15,4-3-192-15,2 0-32 0,1 0-16 0,0 0 0 0,0 0-240 0,2-2 0 16,-2-1 0-16,1 0 0 0,0-1 0 16,0 1 0-16,2 1 0 0,0 0 0 0,4 0 0 0,-4 1 0 15,1 1 0-15,0 2 0 0,-1 4 224 0,-3 0-48 16,-5 2-16-16,-2 1 0 0,-6 0-160 0,-3 1-144 16,-3 1 144-16,-3 0-208 0,-2 1 208 0,-9-3 0 15,0 0 0-15,7 7 0 0,-7-7 0 0,0 0-144 16,-11 7 144-16,-5 1-128 0,-2 0-16 0,-8 1 0 15,-4 0 0-15,-6 1 0 0,-3 1 144 0,-2 0-160 16,-5-1 160-16,1 0-160 0,0-1 160 0,-1 0 0 16,-1 0 0-16,-2 2 0 0,-3 0 0 0,0-3 0 15,3-1 0-15,2-3 0 0,2-1 0 0,4-2 0 0,5-1 0 0,1 0 0 16,5-1 0-16,3-2 0 0,6 0 0 16,0-1 0-16,4 0 0 0,1 3 144 0,2-3-144 0,2-1 0 15,1 0 128-15,1-2-128 0,4-1 0 0,-1 1 0 16,4-3 192-16,2 0-32 0,1-2 0 0,3-1 0 15,1-1-160-15,2-2 128 0,0 1-128 0,3-2 128 16,-1 0-128-16,2 0 192 0,2 2-192 0,-2-1 192 16,1 0-192-16,1 2 0 0,1 0 0 0,-2 1 0 15,1 0 0-15,-1 2 128 0,1 0-128 0,-5 3 0 16,1 3 0-16,-8 5 0 0,3-7 0 0,-3 7 0 16,0 0 0-16,0 0 0 0,0 0 0 0,0 0 0 15,-7 6-144-15,-3 2 144 0,-3 5-192 0,-2 3 192 0,-3-1-176 16,-1 9 176-16,-4-1-160 0,-2 4 160 0,-2 1 0 15,-2-2 0-15,3-1-128 0,2-3 128 16,1-4 0-16,4-4 0 0,1-4 0 0,1 0 0 16,2-4 0-16,1-3 0 0,3-1 0 0,1 0 0 0,1-2 0 0,1 0 0 15,2-1 128-15,6 1-128 0,0 0 128 0,-4-8-128 16,0 0 144-16,3-1-144 0,1 0 0 0,2 0 128 16,3-2-128-16,-1 0 0 0,3-1 0 0,0 0 0 15,3 0 128-15,0 0-128 0,2-1 0 0,4 1 176 16,1 1-176-16,2 1 160 0,0-2-160 0,-2 2 0 15,2 2 0-15,2 1 0 0,1 1 0 0,-1 0 0 16,-3 3 0-16,1 0 0 0,0 0 0 0,-3 3 0 16,0 3 0-16,-1 0 0 0,0 0 0 0,-4 4 0 15,-1-1 0-15,0 1 0 0,-2 1 0 0,1 1 0 0,-3 0 0 16,2 0 0-16,-4-2 0 0,2-1 0 0,-6-6 0 0,9 8 0 16,0-2 0-16,0-2 0 0,2-1 0 0,4 0 0 15,-1 0 0-15,3-3 0 0,3 0 0 0,5 0 0 16,-2 0 0-16,4-2 0 0,4-1 128 0,1 0-128 15,0-2 0-15,1 0 0 0,2 1 144 0,0-3-144 16,-3 0 0-16,1-1 144 0,-1 0-144 0,1 2 0 16,1 0 0-16,1 2 0 0,-2-1 0 0,-2 2 0 15,0 0 160-15,-5-1-160 0,-1 3 128 0,-5 2-128 16,-2 2 0-16,-3 1 0 0,0 0 0 0,-3 2 0 16,-2-1 0-16,-1 2 0 0,-1 1 0 0,2-3 0 15,-2 1 0-15,0 0 0 0,-4 2 0 0,3-3 0 16,1-1 0-16,3-1 0 0,-2 0 0 0,2 0 0 15,2-2 160-15,0-1-160 0,1-1 192 0,2-3-192 0,3 0 0 0,1-1 0 16,3 1 0-16,0 0 0 16,-1-1 0-16,1 3 0 0,0-2 0 0,0 0 0 0,2 0 0 0,-2 1 0 15,0-2 0-15,-1 2 0 0,0 2 0 0,1 1 0 16,-1 1 0-16,1 1 0 0,-4 1 0 0,-1 2 0 16,1 0 0-16,-2 4 0 15,-2 2-896-15,0 3-304 0,0 2-48 0</inkml:trace>
</inkml:ink>
</file>

<file path=ppt/ink/ink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20:00:36.26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FFC000"/>
    </inkml:brush>
  </inkml:definitions>
  <inkml:trace contextRef="#ctx0" brushRef="#br0">1776 3353 6447 0,'0'0'576'0,"0"0"-576"0,0 0 0 0,0 0 0 0,-5-1 976 16,1-3 96-16,0 2 16 0,-2-1 0 0,6 3-64 0,-6-2 0 15,-1 1 0-15,0 0 0 0,2-1-48 0,-4 1-16 16,2 1 0-16,-1 0 0 0,2 0-16 0,-2 0-16 16,1 0 0-16,0 0 0 0,3 1-96 0,4-1-32 15,-6-1 0-15,0-2 0 0,6 3 32 0,-4-3 16 16,2-3 0-16,1 0 0 0,1-3-112 0,2-1-32 15,3 0 0-15,1-1 0 0,-1-1-208 0,3-1-48 16,3 0-16-16,2-1 0 0,-1-1-160 0,2 0-16 16,2 1-16-16,1 0 0 0,2 0-16 0,-2 1 0 15,5 0 0-15,-3 4 0 0,1 1-96 0,1 1 0 16,-2 3-128-16,0 2 192 0,-2 4-192 0,-2 1 0 16,-1 3 128-16,0 1-128 0,0 3 0 0,-4 2 128 15,-1 0-128-15,-2 5 0 0,1 3 128 0,-3 2-128 16,1 3 0-16,-4 3 0 0,-2 1 224 0,-1 4-48 15,-3 4-16-15,-2 0 0 0,-3-1 48 0,-2 2 16 0,-4 1 0 0,0 0 0 16,-5 1 48-16,-1 0 16 0,-1 2 0 0,0-1 0 16,0 0-112-16,-2-2-32 0,-1-2 0 0,0-3 0 15,2-2-144-15,-2-2 128 0,2-3-128 0,2-1 128 16,1-3 144-16,2-3 32 0,1-4 0 0,-3 0 0 16,2-3-64-16,2-4-16 15,0-1 0-15,3-3 0 0,1-1-32 0,1-4-16 0,2-3 0 0,3 1 0 16,-1-2 96-16,4 0 32 0,1-2 0 0,3 1 0 15,2-1-176-15,4 1-128 0,0-1 192 0,4-1-192 16,3 0 0-16,1-2 0 0,3 3 0 0,1-1 0 16,3 1 0-16,1 1 0 0,5 2 0 0,2 0 0 15,2 1 0-15,1 2 0 0,0 2 0 0,0 2 0 0,0 0 144 0,-3 2-144 16,-2 0 0-16,-1 2 144 0,1 1-144 0,-6 0 0 16,-1 2 0-16,-1-1 0 0,-3 0 0 0,-1 3 0 15,-3-3 128-15,-3-3-128 0,-2 3 0 0,0-1 0 16,-1-1-160-16,-1 2 160 15,0-3-608-15,-6-7-32 0,3 5 0 0,-3-5 0 16,0 0-2016-16,0 0-416 0,9-8-64 0,-4 0-32 0</inkml:trace>
  <inkml:trace contextRef="#ctx0" brushRef="#br0" timeOffset="347.37">2603 3983 22111 0,'0'0'976'0,"0"0"208"0,0 0-944 0,0 0-240 0,0 0 0 0,0 0 0 16,0 0 1728-16,0 0 288 0,0 0 64 0,0 0 16 15,0 0-1200-15,0 0-224 0,0 0-48 0,6-3-16 16,-1-2 256-16,-1 0 48 0,2-3 16 0,1 1 0 15,-3-1-176-15,1 1-48 0,1 2 0 0,-1-1 0 16,1 0-288-16,-2 0-64 0,1 1-16 0,-1 0 0 16,-4 5-208-16,0 0-128 0,0 0 160 0,0 0-160 15,3 8 0-15,0 3 0 0,-6 1 0 0,1 3 0 0,-1-2-128 16,-3 2-32-16,-1 0 0 0,-3 7 0 16,0 0-480-16,1-4-112 15,0-5-16-15,5-2 0 0,-2-2-1536 0,6-9-320 0,0 0-64 0,0 0-10512 16</inkml:trace>
  <inkml:trace contextRef="#ctx0" brushRef="#br0" timeOffset="1041.25">3648 2999 16287 0,'8'-22'720'0,"-4"11"160"0,2-3-704 0,-2 0-176 0,2 0 0 0,1 0 0 16,-1-1 1040-16,-1 2 176 0,1-1 48 0,-2-1 0 15,-1 3-112-15,2 2 0 0,-3 2-16 0,-1 1 0 16,0 2-16-16,-1 0 0 0,0 5 0 0,0 0 0 0,0 0-336 0,0 0-64 16,0 0-16-16,1 9 0 0,-1 3-336 0,-1 3-80 15,-1 2-16-15,1 4 0 0,-3 4 80 0,-1 6 16 16,1 3 0-16,-2 5 0 0,0 3 128 0,0 5 16 15,-3 2 16-15,2 4 0 0,-4 1-128 0,1-1-16 16,1-3-16-16,-1 1 0 0,0-4-192 16,1-3-48-16,2-4 0 0,0-5 0 0,0-5-128 0,2-4 192 15,-1-1-192-15,1-4 192 0,-1-4-32 0,3-2 0 16,0-2 0-16,-2-2 0 0,3-2 16 0,1-2 0 16,1-7 0-16,0 0 0 0,0 0 80 0,0 0 0 15,1-6 16-15,1-3 0 0,3-2-48 0,-2-4-16 0,2-6 0 0,1-2 0 16,-1-3-208-16,0-3 0 0,3-3 0 15,-3-1 0-15,2-2 0 0,1-2 0 0,1-4 0 16,-1-1 0-16,1 0 0 0,1-2 0 16,0-2 0-16,1 1 0 0,-2 1 0 0,0 3 0 0,-1 1 0 15,0 3 0-15,-2 2 0 0,1 4 0 16,-1 4 0-16,-2 4 0 0,0 2 0 0,-3 4 128 16,-1 3-128-16,2 4 0 0,-2 3 0 0,0 7 128 15,0 0-128-15,0 0 0 0,-4 11 0 0,-1 6 0 0,-1 5 0 0,0 7 0 16,-2 4 0-16,-1 8 0 0,-1 9 0 0,-1 6 0 15,-1 3 0-15,-1 6 0 0,2 3 0 0,-3 4 0 16,0 3 0-16,0-3 0 0,0-1 0 0,1-5 0 16,1-2 128-16,1-4-128 0,1-1 0 0,2-4 0 15,-1-1 0-15,4-3 0 0,-3-2 0 0,1 15 0 16,3-11-2512-16,2-7-400 16</inkml:trace>
  <inkml:trace contextRef="#ctx0" brushRef="#br0" timeOffset="5606.43">15815 9133 10479 0,'0'0'448'0,"-4"6"128"0,4-6-576 0,-9 3 0 16,9-3 0-16,-7 3 0 0,7-3 240 0,-8 3-64 15,2-3-16-15,6 0 0 0,-9 1 464 0,9-1 80 16,-6-1 32-16,6 1 0 0,-10-1 144 0,3 1 16 0,7 0 16 0,-7 0 0 16,0 0-96-16,0 0-32 0,-1 1 0 0,-1 0 0 15,1-1-80-15,-3 1 0 0,1 1-16 0,1-1 0 16,-1 2 192-16,3 1 32 0,-3-1 16 0,2-1 0 15,0 0-96-15,1 3 0 0,0-2-16 0,3-1 0 16,4-2-96-16,0 0-16 0,0 0 0 0,0 0 0 16,0 0 32-16,3 6 0 0,4-3 0 0,1 0 0 15,5 1-272-15,2-2-48 0,4-2-16 0,3 0 0 16,3-1-80-16,4 0-32 0,4 0 0 0,3-2 0 0,2 1-128 16,6 1-32-16,4-1 0 0,2 1 0 0,5-4 96 15,1 2 16-15,3 1 0 0,2 1 0 0,2 1-16 0,4 0 0 16,5 0 0-16,0 1 0 0,-1 0-80 0,-1 1-16 15,-4 0 0-15,0 1 0 0,-3-1-128 0,-3-1 128 16,-3-1-128-16,-3 1 128 0,-4 0-128 0,-7-1 0 16,-3 0 144-16,-2 0-144 0,-4 0 144 0,-7 0-144 15,-1 0 192-15,-4 1-192 0,-4-1 240 0,-3 0-64 16,-5 0-16-16,-2 0 0 0,-8 0 96 0,0 0 0 16,0 0 16-16,0 0 0 0,0 0 0 0,0 0 0 15,-10 1 0-15,-2 0 0 0,-2 2-272 0,-5-1 128 16,-3 0-128-16,-2 0 0 0,-2 0 128 0,-7 1-128 15,-4-1 0-15,-1-1 0 0,-6 0 144 0,-1 0-144 16,-2 0 0-16,-3 0 144 0,-5 0-144 0,-3-1 0 16,-4 0 144-16,-3 0-144 0,-3 3 0 0,0-3 0 15,-3 0 0-15,1 1 0 0,1 1 0 0,-3-1 0 16,1-1 0-16,1 1 0 0,3-1 0 0,2 1 0 16,3 3 0-16,3-2 128 0,1-2-128 0,5 0 0 0,3 1 0 0,6-1 0 15,4 0 0-15,7-1 144 0,3 0-144 0,8 1 0 16,5 0 176-16,5 1-176 0,4-1 160 0,8 0-160 15,0 0 144-15,9-1-144 0,5 0 128 0,8-1-128 16,8 0 0-16,6-1 0 0,8 0 128 16,6-1-128-16,6 3 0 0,6 0 0 0,7-1 0 0,4 0 0 15,4 0 0-15,4-1 0 0,4 2 0 0,3-2 0 16,7 1 0-16,2 1 0 0,-3 0 0 0,3-1 0 0,0 0 0 16,0 1 0-16,-3 0 0 0,-2 0 0 15,-5 0 0-15,-3-1 0 0,-3 1 0 0,-5-1 0 0,-7 1 0 16,-5 0 0-16,-4 1 0 0,-5-1 0 0,-5 0 0 0,-6 1 0 15,-5 2 0-15,-5 0 0 0,-4 0 0 0,-8-2 128 16,-5-2-128-16,-4 2 0 0,-3 2 192 0,-10-2-64 16,0 0 0-16,0 0 0 0,-12 3 16 0,-4 0 0 15,-3 0 0-15,-7 0 0 0,-6-1-144 0,-2 0 0 16,-6 0 0-16,-2-1 0 0,-7 2 0 0,-3-1 0 16,-5 0 128-16,-3 0-128 0,-5 0 0 0,-2 2 0 15,-7 0 0-15,-1 2 0 0,-3-1 0 0,-1-1 0 16,-1 1 0-16,-3-1 0 0,2 2 0 0,-1-2 0 15,1 1 128-15,4-1-128 0,1-1 0 0,8 1 0 16,5-1 0-16,8 0 0 0,3 0 0 0,10-1 0 16,3-2 0-16,8 0 0 0,6 1 0 0,6 1 0 15,6 0 0-15,5-2 0 0,8 0 192 0,0 0-32 16,12 0-16-16,6-2 0 0,6-1-144 0,7-2 0 0,6 0 0 0,7-1 0 16,4 1 0-16,2 0 0 0,4 1 0 0,3-1 0 15,2 1 0-15,-1 1 0 0,-5-1 0 16,-3 1 0-16,-3 0-256 0,-7 1 80 0,-4 1 16 15,-7-1 0 1,-5 0-2720-16,-6 0-528 0</inkml:trace>
  <inkml:trace contextRef="#ctx0" brushRef="#br0" timeOffset="7104.86">19194 9127 11055 0,'-14'5'976'0,"9"-3"-784"0,-2-2-192 0,-2 0 0 0,3 0 960 0,-4 3 128 16,1-1 48-16,0-1 0 0,0-1-144 0,2 1-32 15,-1-1 0-15,1 2 0 0,1-2 128 0,6 0 0 16,0 0 16-16,0 0 0 0,0 0-64 0,0 0-16 16,-6 0 0-16,6 0 0 0,0 0-368 0,0 0-80 15,0 0 0-15,0 0-16 0,8 1-112 0,1 0-32 16,3 1 0-16,2 0 0 0,4 1 48 0,6-3 16 15,3 0 0-15,6 0 0 0,5 1-80 0,4-1-16 16,1-1 0-16,7 1 0 0,4-2 32 0,9 1 0 0,6 2 0 0,1-2 0 16,3-1-32-16,3-1-16 0,1 2 0 0,5 0 0 15,5 0-176-15,-2 1-16 0,-5-1-16 0,3 0 0 16,1 0 32-16,-2 0 16 16,-1 1 0-16,-4-3 0 0,-5 1-64 0,-2 1-16 15,-1 0 0-15,-2 0 0 0,-4 0-128 0,-2-1 0 0,-6-2 0 0,-2 1 128 16,-7 2-128-16,-5-1 0 0,-3 0 0 0,-5-1 128 15,-3 2-128-15,-4 0 0 0,-3 0 0 0,-3 1 0 16,-3 0 0-16,-4-1 0 0,-3 0 128 0,-3-1-128 16,0 2 0-16,-7 0 0 0,0 0 0 0,0 0 0 15,0 0 0-15,-8 0 0 0,1 0 0 0,-4 3 0 16,-3-1 0-16,-1 0 0 0,-4 1 0 0,-2 0 0 16,-4-1 0-16,-2 2 0 0,-5 0 0 0,-2 0 0 15,-6-1 0-15,-2 0 0 0,-5-1 0 0,-6 0 0 16,-1 0 0-16,-2 0 0 0,0 1 0 0,-4-1 0 0,-10 0 0 0,1 0 0 15,-4-2 0-15,3 1 0 0,-2 2 0 0,-2-2 0 16,-6-1 0-16,2 0 0 0,-1-1 0 0,2-1 0 16,1 2 0-16,3-1 0 0,-2-1 0 0,4 1 128 15,2 1-128-15,6 0 0 0,5 0 0 0,4 1 0 16,5 0 128-16,3 1-128 0,2 1 0 0,7-1 0 16,3 0 0-16,5 2 128 0,6 0 0 0,6-1 0 15,3 0 0-15,7 1 0 0,7-4-128 0,0 0 0 16,9 3 0-16,6 0 0 0,6-1 0 0,5 0 0 15,6-4 128-15,8 1-128 0,4 0 0 0,9 0 0 16,7 0 0-16,6-1 0 0,6-1 0 0,0 0 128 16,4 1-128-16,8 0 0 0,5-1 0 0,2 0 128 0,-1-1-128 15,5 2 0-15,4 1 240 0,-1-1-48 16,0-1 0-16,-4 2 0 0,-1 0-48 0,-1 1-16 0,-2 0 0 0,-4-1 0 16,-6-1-128-16,-6 0 160 15,-6 1-160-15,-6-1 160 0,-7 1-160 0,-7 0 0 16,-7 0 144-16,-7 0-144 0,-9 0 0 0,-4 0 128 0,-9 0-128 0,-4 2 0 15,-8-1 0-15,0 0 0 16,-10 4 0-16,-7 1 0 0,-8-1 0 0,-9-1 0 0,-5 2 0 16,-7 0 0-16,-5 1 0 0,-10 0 0 0,-9 0 0 15,-4-1 0-15,-4 1 0 0,-4-1 0 0,-5 1 0 0,-7-1 0 16,-4 2 0-16,-1-2 0 0,-2 2 0 0,-1-5 0 16,-1-2 0-16,1 2 0 0,8 4 0 0,1-3 0 15,3 1 0-15,5-1 0 0,7 0 0 0,9 0 0 16,6 1 0-16,9 0 0 0,9-2 0 0,7 2 128 15,4 0-128-15,6-1 0 0,6-2 0 0,6 2 0 16,4-1 0-16,6 1 144 0,6-3-144 0,0 0 0 16,7-2 0-16,5 0 0 0,4-2 0 0,8 1 0 0,5-1 0 15,7 0 0-15,6 2 0 0,9 0 0 0,5 1 0 0,4-1 0 16,4 2 0-16,4-1 0 0,4 0 0 16,6-1 0-16,7 2 0 0,2 0 0 0,-3-1 0 0,8 2 0 15,6 3 0-15,-1-1 0 0,-2-1 128 0,0 0-128 16,-3 1 0-16,0-2 0 0,1 2 128 0,-6-2-128 15,-4-1 0-15,-1 0 0 0,-4 0 224 0,-2 2-64 16,-4-2-16-16,-7 0 0 0,-4-2-16 0,-7 2-128 16,-6 0 192-16,-5 0-64 0,-5 0-128 0,-6-1 128 15,-2 0-128-15,-7 0 128 0,-3 0-128 0,-5 1 128 16,-4-1-128-16,-2-2 128 0,-6 1-128 0,-3 2 128 0,0 0-128 16,0 0 128-16,-6-5-128 0,-4 3 0 15,-2-1 0-15,-2 1 128 0,-3-1-128 0,1 0 0 16,-1-2 0-16,-1 2-176 15,2 1-1120-15,-1-1-240 0,1 0-32 0,2 0-15872 0</inkml:trace>
  <inkml:trace contextRef="#ctx0" brushRef="#br1" timeOffset="11818.89">7553 14570 3679 0,'0'0'320'0,"0"0"-320"0,0 0 0 0,0 0 0 16,0 0 832-16,0 0 80 0,1-6 32 0,-1 6 0 0,0 0-688 0,0 0-128 16,-1-3-128-16,1 3 192 0,0 0 480 0,0 0 96 15,0 0 32-15,0 0 0 0,0 0 160 0,0 0 48 16,0 0 0-16,0 0 0 0,0 0-288 0,0 0-48 15,0 0-16-15,-3 4 0 0,-2 3 16 0,5-7 0 16,0 0 0-16,-2 6 0 0,2-6 304 0,-1 7 64 16,1-7 16-16,-2 6 0 0,2-6 96 0,0 0 0 15,0 0 16-15,0 0 0 0,0 0-144 0,0 0-16 16,0 0-16-16,0 0 0 0,0 0-224 0,2-6-64 16,0-4 0-16,4-1 0 0,-2-3-160 0,4 1-32 15,1-3-16-15,2 0 0 0,3-5-176 0,0 2-48 16,4-1 0-16,1 1 0 0,0 0-144 0,3 0-128 0,-1-1 192 15,1 3-192-15,-1 2 128 0,0 3-128 0,-3 2 0 16,0 2 0-16,2 2 0 0,-4 3 0 0,-2 4 0 0,-3 1 0 16,0 0 0-16,-1 7 0 15,-3 1 0-15,0 2 0 0,-5 4 0 0,0 2 0 0,-2 1 0 0,0 1 0 16,-2 0 0-16,1-2 0 16,1-1 0-16,-1-2 0 0,1-1 0 0,1-1 128 0,0-4-128 15,1-1 0-15,2-1 320 0,0-2-64 0,-4-5 0 0,9 1 0 16,2-2 208-16,0-2 48 0,3-4 0 0,2 0 0 15,-1-2-160-15,2-1-32 0,-1-1 0 0,3 1 0 16,-3 1-192-16,2 2-128 0,-2-1 160 0,1 2-160 16,-2 2 0-16,1 3 0 0,-2 2 0 0,0 3 0 0,-1 3 0 15,0 1 0-15,-2 2 0 0,-2 2 0 0,0 2 0 16,-1 2 0-16,-3 1 0 0,2 2 0 16,-5-3 0-16,3 0 0 0,-2-3 0 0,1-1 0 0,-1-3 0 0,1-2 0 15,0-1 0-15,3-1 0 0,2-1 144 0,1-4-16 16,2-3 0-16,1-1 0 0,0-3 208 0,5-1 48 15,-2-3 0-15,1 0 0 0,-1-1-176 0,2-1-16 16,-1 1-16-16,2 1 0 0,-3 0-176 0,-1 1 0 16,-1 3 0-16,2 0 0 0,-3 3 0 0,0 2 0 15,0 2 0-15,-2 3 0 0,0 1 0 0,0 3 0 16,-2 1 0-16,0 1 0 0,1 4 0 0,-5-1 0 16,2 1 0-16,-2-1 0 0,1 0 0 0,-1 1 0 15,1-2 0-15,-1-2 0 0,3-2 0 0,-1-1 0 16,0-1 0-16,0-3 0 0,2-2 0 0,0-1 160 0,0-1-160 15,5-2 160-15,0-1 112 0,1-3 32 16,1-2 0-16,0 0 0 0,1-1-160 0,-1 0-16 0,2 0-128 16,-1 0 192-16,0 4-192 0,-1-2 0 0,0 1 0 0,-1 1 0 15,1 5 0-15,-2 0 0 0,-1 0 0 0,0 4 0 16,2 1 0-16,-4 2 0 16,0 0 0-16,-3 2 0 0,0 1 0 0,0-1 0 15,-2 2 0-15,2-2 0 0,-2-2 0 0,0 1 0 0,1-2 0 0,1 0 0 16,0-1 0-16,2-2 0 0,-1-2 0 0,2-2 144 15,1 2 80-15,-1 1 16 0,1-3 0 0,1 1 0 16,1 0-96-16,0-1-16 0,-3 2 0 0,0 1 0 16,-2 1-752-1,-2 2-144-15,-7-3-48 0,6 10-18832 0</inkml:trace>
  <inkml:trace contextRef="#ctx0" brushRef="#br1" timeOffset="13504.08">11603 14428 16527 0,'0'0'720'0,"0"0"176"0,-5-2-720 0,5 2-176 16,0 0 0-16,0 0 0 0,-5-4 928 0,5 4 160 0,0 0 16 15,0 0 16-15,0 0-48 0,0 0-16 16,0 0 0-16,0 0 0 0,0 0-176 0,0 0-48 0,0 0 0 15,0 0 0-15,0 0-144 0,0 0-48 0,0 0 0 0,7 4 0 16,0-2 32-16,1 0 0 0,2 0 0 0,2 0 0 16,3 1-96-16,2-1 0 0,3-1-16 0,4 2 0 15,5-2-80-15,3 0-16 0,4 2 0 0,7-1 0 16,7-1 16-16,6 1 0 0,1-1 0 0,4 0 0 16,5 0-160-16,4 2-16 0,3-1-16 0,2-1 0 0,-4 1-160 15,-2-1-128-15,-2-1 144 0,-3 1-144 0,-3 0 128 0,-2 0-128 16,-1-1 0-16,-6 0 144 0,-4 0-144 0,-3 0 0 15,-4-1 0-15,-5 0 128 0,-1 0 0 0,-3 0 0 16,-3 1 0-16,-3 0 0 0,-3 1-128 0,-2 0 0 16,-3 0 144-16,-3 0-144 0,-1 1 0 0,-5-2 144 15,-1 0-144-15,-1 0 0 0,-7 0 192 0,0 0-64 16,0 0 0-16,0 0-128 0,0 0 256 0,-6 0-64 16,-1 0-16-16,-3-2 0 0,-2 1-176 0,-3 0 192 15,-2 0-192-15,-3 0 192 0,-2 0-64 0,-2 2-128 16,-2-2 192-16,-3 1-64 0,-5-1 0 0,-5 1 0 15,-4 0 0-15,-3-1 0 0,0 0 0 0,-6 0 0 16,-1 1 0-16,-3 0 0 0,0 0-128 0,-6 0 128 16,-5 0-128-16,0 0 128 0,1 0-128 0,2 0 0 15,-2 1 144-15,3 1-144 0,-1-1 144 0,2 0-144 0,4 1 192 16,4-1-192-16,6 0 224 0,4 2-64 0,4 0-16 16,6-2 0-16,2 1-144 0,6 0 128 15,5 1-128-15,3-2 128 0,5-1-128 0,5 0 0 0,2 0 0 0,6 0 0 16,0 0 0-16,8 1 0 0,3 0 128 15,8 0-128-15,2 0 0 0,8 1 0 0,5-1 0 16,8 2 0-16,7-1 0 0,5-2 0 0,4-1 0 0,3 0 0 16,3 0 0-16,5 1 0 0,1 0 0 15,3 0 0-15,1 0 128 0,-4 0-128 0,0 0 0 0,1 2 128 16,-2-1 0-16,-2 0 0 0,-1-1 0 0,-5 0 0 16,-5 0-128-16,-5 0 160 0,-4 0-160 0,-6 0 160 15,-3 0-160-15,-4 0 0 0,-8 0 0 0,-3 0 128 0,-4 0-128 16,-5 2 0-16,-3-2 144 0,-5 1-144 0,-6-1 0 15,0 0 144-15,0 0-144 0,-6 2 0 0,-6 0 144 16,-2 0-144-16,-6-2 0 0,-4 0 144 0,-5 2-144 0,-5 0 0 16,-2 0 0-16,-9 2 128 0,-3-2-128 0,-6 1 0 15,-1-1 0-15,-6 2 0 0,0-1 0 0,-4 0 0 16,-9 2 128-16,-1-2-128 0,-2-1 0 0,1 0 0 16,1 1 0-16,2-1 0 0,-1-1 0 0,3 2 0 15,5-2 0-15,6 1 128 0,7 1-128 0,7-2 128 16,5 0-128-16,10 0 128 0,4-1-128 0,7 0 0 15,7 0 144-15,7-1-144 0,6 1 0 0,0 0 0 16,7-5 0-16,10 1 0 0,7 0 0 0,9-1 0 16,9 0 0-16,6-1 0 0,9 1 0 0,8-1-128 15,1 1 128-15,9 0 0 0,4 1 0 0,5 2 0 16,1-3 0-16,-3 3 0 0,-2 0 0 0,-3 0 0 0,-3 0 0 0,-5 0-128 16,-4 1 128-16,-10 1 0 15,-6 0 0-15,-9 0 0 0,-6 0 0 0,-6 0 0 16,-7 0 0-16,-6 0 0 0,-5 0 0 0,-10 0 128 0,0 0-128 15,-4 0 0-15,-8 0 0 0,-6 0 0 0,-6 0 0 0,-8 0 128 16,-5 0-128-16,-10 1 0 16,-1 1 0-16,-7-1 0 0,-3 2 0 0,-5-1 0 0,-4 0 0 0,-6 3 0 15,-4-3 0-15,-1 1 0 0,0 1 0 0,0-1 0 16,0 0 0-16,4 0 0 0,5 1 0 0,7-2 0 16,8-1 0-16,9-1 0 0,8 0 0 0,8 0 0 15,8-1 0-15,8 0 0 0,7 0 0 0,6 1 0 16,6-4 0-16,8 1 0 0,7 0 0 0,9 1-128 15,10-1 128-15,6 1 0 0,7-1-144 0,5 1 144 0,4-3 0 16,5 2 0-16,4-1 0 0,4 0 0 0,-1 1 0 16,-2 0 0-16,-4-3 0 0,-3 3 0 0,-6 1 0 0,-5-2 0 15,-5 3 0-15,-7 0 0 0,-7 0 160 0,-6-1-160 16,-7 1 192-16,-7 1-192 0,-4 0 192 0,-3 0-64 16,-8 0 0-16,0 0-128 0,-12 3 256 0,-4-1-48 15,-5 1-16-15,-3-1 0 0,-4 0-192 0,-4-1 144 16,-2 1-144-16,1 0 128 0,-4 1-128 0,1-2-144 15,0-1 144-15,-18 0-208 16,6-1-1008-16,8 0-192 0,3-2-32 0,7-1-16 16,4 0-1808-16,4-3-384 0</inkml:trace>
  <inkml:trace contextRef="#ctx0" brushRef="#br1" timeOffset="15092.16">7011 8012 12959 0,'0'0'576'0,"0"0"112"0,0 0-560 0,0 0-128 0,0 0 0 0,0 0 0 16,0 0 1072-16,0 0 176 0,0 0 32 0,0 0 16 15,0 0-336-15,-2 6-64 0,2-6 0 0,-6 5-16 16,1 2 16-16,0 1 16 0,-3-3 0 0,2 2 0 15,-1-2-64-15,2 0-16 0,0-1 0 0,-1-1 0 16,0 2-64-16,6-5 0 0,0 0-16 0,0 0 0 16,0 0-48-16,0 0-16 0,0 0 0 0,0 0 0 15,5-7-80-15,1 0-16 0,1-2 0 0,3-2 0 16,-3-1-160-16,3-3-48 0,4 0 0 0,-3-3 0 16,2 1-128-16,0-4-16 0,-1 1-16 0,1-3 0 0,-2 2-16 15,1 0 0-15,-1 1 0 0,1 5 0 0,-4 0-208 0,1 4 176 16,-2 1-176-16,-1 2 160 0,-3 4-160 0,-3 4 0 15,0 0 0-15,5 5 128 0,-2 3-128 0,0 3 0 16,-1 3 0-16,-4 3 128 0,0 2-128 0,1 1 0 16,-1 4 0-16,0 1 0 0,-2-2 0 0,2 0 128 15,0-2-128-15,-1-3 0 0,-1 0 0 0,2-4 128 16,1-3-128-16,0-2 0 0,2-1 272 0,-1-8-16 16,1 5-16-16,-1-5 0 0,0 0 64 0,9-2 16 15,-2-2 0-15,3-1 0 0,-3-1-48 0,3-2 0 16,-2-2 0-16,1 0 0 0,-2-2-272 0,2 2 160 15,-1-1-160-15,1 0 128 0,1 0-128 0,-2 1 0 0,1 1 0 0,0 2 0 16,0 1 0-16,-2 3 0 0,1 3 0 16,0 0 0-16,0 1 0 0,-1 3 0 15,1 3 0-15,-1 3 0 0,-1 2 0 0,-3 2 0 0,2 2 0 0,-2-1 0 16,0 1 0-16,-1-1 0 0,-1 0 0 0,0 5 0 16,-1-4 0-16,0-4 0 0,0-2 0 0,0-10 0 15,0 0 0-15,0 0 0 0,0 0 0 0,13 1 0 16,-2-6 240-16,2 0-48 0,0-4 0 0,2-1 0 15,-1-2 16-15,1 0 0 0,1-1 0 0,0-2 0 16,0 1-208-16,-2 2 0 0,-1 1 128 0,0 1-128 16,-3 0 0-16,1 0 0 0,0 5 0 0,-2 0 0 15,-1 4 0-15,-8 1 0 0,10 7 0 0,-3 2 0 0,0 2 0 16,-2 1 0-16,-1 1 0 0,0 2 0 16,-1-1 0-16,1 2 0 0,-3-1 0 0,0 3 0 0,0-5 0 15,1 0 0-15,0-3 0 0,-2-10 0 0,0 0 0 0,5 7 0 16,-5-7 0-16,0 0 0 0,10-2 0 0,1-4 0 15,2-3 176-15,0-4-176 0,3-3 432 0,1-1-32 16,0 3 0-16,1-3 0 0,2-1-224 0,2 1-48 16,-1 2-128-16,1 4 192 0,0 2-192 0,0 2 0 15,0 2 0-15,-3-1-160 0,-1 3 160 0,0 3 0 16,-4 3 0-16,0 2 0 0,-2 0 0 0,-4 2 0 16,-1 2 0-16,1 2-128 15,-2 1-752-15,-1 1-144 0,-1-1-16 0,3-1-11568 16,-3-1-2320-16</inkml:trace>
  <inkml:trace contextRef="#ctx0" brushRef="#br1" timeOffset="16082.7">10140 7930 9215 0,'-16'-2'400'0,"7"2"96"0,1-1-496 0,3 0 0 15,-4-1 0-15,3 1 0 0,6 1 1536 0,-9 0 192 0,2 0 64 16,-2 0 0-16,3 0-784 0,6 0-160 0,-9 0-16 0,9 0-16 15,-8 0-64-15,0 1-16 0,8-1 0 16,-6 3 0-16,-2 0 128 0,8-3 32 0,-7 0 0 0,7 0 0 16,0 0-64-16,0 0-16 0,0 0 0 0,0 0 0 15,3 9-208-15,4-3-32 0,5-2-16 0,3 0 0 16,2 0 48-16,6 1 16 0,4-1 0 0,7 0 0 16,1-2-176-16,3-2-48 0,-1-2 0 0,1 0 0 15,2 2-128-15,-1 0-16 0,-1-1-16 0,-1 2 0 16,3-1 96-16,-1-1 32 0,1-1 0 0,-1 0 0 15,-2 0 16-15,-2 0 16 0,-6-1 0 0,-5 0 0 0,-3-1-272 0,-3 0-128 16,-5 1 128-16,-3 1-128 0,-10 2 256 16,0 0-16-16,0 0-16 0,0 0 0 0,0 0 112 0,-11 5 32 15,-5 0 0-15,-8 0 0 0,-5 2-112 0,-6 1 0 16,-4-1-16-16,-3 0 0 0,-3-2-80 0,1 2-16 16,-1 0 0-16,1 1 0 0,1 3-144 0,1-2 160 15,-2 0-160-15,3-2 160 0,3-2-160 0,5-1 0 16,2 1 0-16,4-1 0 0,5-2 0 0,5 5 0 15,6 0 0-15,11-7 0 0,0 0 0 0,0 0 0 16,0 0 128-16,12 0-128 0,9-1 0 0,8-1 0 0,3 1 0 16,6-2 0-16,5-4 0 0,3 1 128 15,5-1-128-15,3 2 0 0,-2-1 144 0,6 2-144 16,2-1 160-16,0 0-160 0,-6-2 0 0,-4-1 128 16,-4-3-128-16,-6 5 0 0,-6 5 256 0,-5 1 16 15,-6-2 0-15,-5 0 0 0,-8-4-144 0,-10 6-128 0,0 0 192 16,0 0-192-16,0 0 320 0,-11 0-32 0,-6 2-16 0,-7 2 0 15,-7-7 32-15,-4 6 0 0,-8-1 0 16,-6 2 0-16,-5 3-144 0,-2 0-32 0,-2 1 0 16,-1-1 0-16,-2-1-128 0,2 1 0 0,0 1 144 0,4-1-144 15,5 1 0-15,5-1 0 0,4-2 0 0,7 1 128 16,5-1-128-16,7-2 0 0,3-1 0 0,8-2 0 16,2 0-1088-1,9 0-256-15,0 0-32 0,9-8-16 0,5 5-1840 0,7-3-368 0</inkml:trace>
  <inkml:trace contextRef="#ctx0" brushRef="#br1" timeOffset="17905">13093 7995 1839 0,'-12'-1'0'0,"5"0"160"0,-4-3-160 0,1 0 0 16,0 1 0-16,1 0 0 0,2 1 3536 0,-2 1 688 15,2-1 128-15,7 2 16 0,-10-3-2720 0,5 0-560 16,5 3-96-16,-6-2-32 0,6 2 64 0,0 0 16 15,0 0 0-15,0 0 0 0,0 0-64 0,0 0-16 16,0 0 0-16,0 0 0 0,0 0-256 0,0 0-48 16,11 0-16-16,2 0 0 0,0-1-128 0,1 0-16 15,1 1-16-15,4 0 0 0,4 1-32 0,3 0-16 16,1-1 0-16,3-1 0 0,2 0 32 0,3 0 16 16,7 0 0-16,1 0 0 0,3-3-16 0,1 2 0 0,3-1 0 15,-2-3 0-15,4 0-64 0,3 0-16 16,2 3 0-16,1 0 0 0,3-1-64 0,-1 0 0 15,2-4-16-15,-1 3 0 0,0-2-32 0,0 1 0 16,2-2 0-16,2 1 0 0,1 0-16 0,1 0 0 0,-2 3 0 0,2-2 0 16,2 1-48-16,-1-1-16 0,0-3 0 0,0 5 0 15,-2 1-48-15,-1 0-16 0,-2 1 0 0,1 1 0 16,0-1-128-16,-2 2 0 0,-1-1 0 0,-3 0 0 16,-2 0 0-16,-3 1 0 0,-3 0 0 0,-3 0 0 15,0 0 0-15,-1 0 128 0,-5-1-128 0,-1-1 0 16,-1 1 0-16,-2 1 0 0,1-1 0 0,-1 1 0 15,-1 1 0-15,1 2 0 0,-1-2 0 0,0 1 0 16,0-1 0-16,1 2 0 0,-2-1 128 0,0 1-128 0,0 0 0 16,-2-1 0-16,-2 0 0 0,-1-2 0 0,-3 0 0 15,2 0 128-15,-2-1-128 0,2 1 0 0,-1 1 0 16,-2 2 0-16,0-1 0 0,2-1 0 0,0-2 0 0,-1 0 0 16,0 0 0-16,1 1 0 0,0-3 0 0,2 3 0 15,0 0 128-15,-3-1-128 0,2 0 128 0,1-1-128 0,-1-1 192 16,2 0-64-16,0 2-128 0,0 0 0 0,-2 0 0 15,3 1 0-15,1-2 0 0,-1 2 0 0,-1-1 0 0,1 0 0 16,1 0 0-16,0 0 0 0,-1-2-192 0,0 1 192 16,1 1 0-16,1 0 0 0,0 0 0 0,0 1 0 15,1 0 0-15,-3-1 0 16,1-1 0-16,-1 2 0 0,0 0 0 0,-2 0 0 0,-3-2 160 0,2 1-160 16,-7-1 0-16,0 1 0 0,-1-1 0 0,-2 0 0 15,1-1 0-15,0 2 0 0,-3 0 0 0,-2 1 0 16,-1-3 0-16,-3 2 0 0,0 0 0 0,0 0 0 15,-1 0 0-15,-1 1 0 0,-1-2 0 0,-8 2 0 16,0 0 0-16,8-1 0 0,-8 1 0 0,0 0 0 16,0 0 0-16,0 0 0 0,0 0 0 0,0 0 0 15,0 0 0-15,0 0 0 0,-8-1 0 0,-2 1 0 0,-2 0 128 16,-4 1-128-16,-1-1 0 0,-2 1 0 0,-1 1 128 0,0 0-128 16,-2 0 144-16,-1 1-144 0,-2-2 0 15,-5 2 128-15,-1-1-128 0,-5 0 0 0,-3 1 0 0,-2 1 0 16,-2-2 0-16,0 0 0 0,-3 0 0 0,-1 1 0 15,-3 0 0-15,-2 0 0 0,0 2 0 0,-5 0 0 16,2-2 0-16,-2-1 0 0,-1-2 0 0,-1 3 0 16,-3-2 0-16,-2 1 0 0,0 2 0 0,-1-2 0 15,-2-2 0-15,0 0 0 0,0 3 0 0,-3-3 0 16,0 0 0-16,-3 1 0 0,-2 2 0 0,0-1 0 16,-1 2 0-16,0-1 0 0,-1-2 0 0,0-1 0 15,0-1 0-15,1 3 0 0,2 1 0 0,-2 1 0 16,1-2 0-16,0-1 0 0,1-1 0 0,2 0 0 15,0 0 0-15,1 2 0 0,-2 3 0 0,0-3 0 0,-2-2 0 16,2 1 0-16,2 0 0 0,-1 1 0 0,2 0 0 0,-2 1 0 16,3-1 0-16,1 0 0 0,4-2 0 0,2 3 0 15,1 1 0-15,0-1 0 0,1-1 0 0,3 0 0 16,0-1 0-16,7 4 0 0,-1-1 0 0,5 1 0 16,3-3 0-16,1 1 0 0,4 1 0 0,-1 1 0 15,1 0 0-15,2 1 0 0,3-2 0 0,1-2 0 16,1 3 0-16,3-2 0 0,2 0 0 0,3 1 0 15,3 0 0-15,0-3 0 0,3 1 0 0,1 2 0 16,5 0 0-16,-1 1 0 0,2-4 0 0,4 1 0 0,6-2 0 16,0 0 0-16,0 0 0 0,0 0 0 15,0 0 0-15,0 0-160 0,0 0 160 0,0 0-128 0,0 0 128 16,8 1 0-16,1-1 0 0,2 0 0 0,-2 2 0 0,3-1 0 16,0-1 0-16,4-1 0 0,-1-2 0 0,4 0 0 15,-1-1 0-15,7 2 0 0,0 1 0 16,2 0-128-16,3-1 128 0,2-3 0 0,2-2 0 0,2-2 0 15,1 3 0-15,3 0 0 0,2-2 0 0,4 1 0 16,4 4 0-16,3 0-128 0,4-2 128 0,0 0 0 16,1-2 0-16,4 0 0 0,1-1 0 0,2 1 0 15,3 0 0-15,3 0 0 0,3 0 0 0,1 2 0 16,0-1 0-16,2 0 0 0,0 0 0 0,2 0 0 16,1-2 0-16,-1 1 0 0,1 2 0 0,0 2 0 15,1-1 0-15,2 2 0 0,-1-1 0 0,1 1 0 0,-1-1 0 16,1 2 0-16,0 0 0 0,-1 0 0 15,-4 0 0-15,0 1 0 0,-1 1 0 0,1 0 0 0,0-1 0 0,-3-1-128 16,-2-1 128-16,-4 1 0 0,-4 0 0 0,2 2 0 16,-2 1 0-16,0-1 0 0,-3-1 0 0,0 0 0 15,-3 0 0-15,-1 0 0 0,-7 0 0 0,0 1 0 16,-1 1 0-16,-1 1 0 0,-3-3 0 0,-4 0 0 16,-4-2 0-16,0 2 0 0,-3-1 0 0,-3 1 0 15,-6 1 0-15,-2 1 0 0,-3-2 0 0,-4 0 0 16,-4 0 0-16,-3 2 0 0,-10-2 0 0,0 0 0 15,0 0 0-15,0 0 0 0,0 0 0 0,-8 3 0 32,-2 0-1088-32,-5 1-176 0,-7-2-32 0,-1-1-16 0,-5 2-1680 0,0-3-336 0,-15-3-64 15,1 1 0-15</inkml:trace>
  <inkml:trace contextRef="#ctx0" brushRef="#br1" timeOffset="23046.2">15562 9342 10943 0,'0'0'480'0,"0"0"96"0,-7 3-448 0,7-3-128 16,-10-2 0-16,2 2 0 0,8 0 768 0,0 0 144 0,0 0 32 0,-8-2 0 15,8 2-240-15,0 0-32 0,0 0-16 0,0 0 0 16,-9-2-16-16,9 2 0 0,0 0 0 0,0 0 0 16,-7-4 96-16,7 4 16 0,-7-4 0 0,7 4 0 15,0 0-48-15,0 0 0 0,0 0 0 0,0 0 0 16,0 0-32-16,0 0-16 0,0 0 0 0,0 0 0 16,0 0-208-16,0 0-32 0,0 0-16 0,0 0 0 0,0 0 32 0,0 0 0 15,-4-4 0-15,4 4 0 0,0 0-48 0,0 0-16 16,0 0 0-16,0 0 0 0,0 0 0 0,0 0 0 15,0 0 0-15,0 0 0 0,0 0-112 0,0 0 0 16,0 0-16-16,10 0 0 0,0 2-48 0,2 0-16 16,3 2 0-16,0-1 0 0,4 0 32 0,2 1 16 15,1-2 0-15,2 1 0 0,4 0 32 0,1 0 0 16,1-1 0-16,2-1 0 0,1-1 32 0,0 2 16 16,1 0 0-16,4-1 0 0,-1 0-64 0,1-1-16 15,2-1 0-15,1 1 0 0,1 1-16 0,-3 1 0 16,2-4 0-16,2 2 0 0,-3 0-32 0,2 2-16 15,1-2 0-15,0 0 0 0,2 0 16 0,1 2 0 16,1-2 0-16,-1 0 0 0,1 0 16 0,-12 0 0 16,3 0 0-16,2 0 0 0,0 0 0 0,2 0 0 15,1 0 0-15,2 2 0 0,-3-1-64 0,-1 1 0 16,0 0 0-16,-2 1 0 0,-2-3-128 0,-4 2 0 0,1 1 144 0,-3-1-144 16,-3-2 128-16,-1 0-128 15,-3-1 128-15,0 0-128 0,-3 3 176 0,1 1-48 16,-1-3 0-16,-3 0 0 0,-3 0 0 0,0 1-128 15,-1 0 192-15,-1 0-64 0,-3 0-128 0,1 0 192 0,0 0-192 0,-2 0 192 16,0-1-192-16,0 0 128 0,0 0-128 0,-1 0 128 16,-1 0-128-16,0 0 160 0,0-1-160 0,-1 0 160 15,1 0-160-15,-3 0 128 0,-4 1-128 0,6-1 128 16,-6 1-128-16,0 0 0 0,5 0 144 0,-5 0-144 16,7-2 0-16,-7 2 144 0,0 0-144 0,0 0 0 0,0 0 144 15,0 0-144-15,4-3 0 0,-4 3 144 0,0 0-144 0,0 0 0 16,0 0 144-16,0 0-144 0,0 0 0 0,0 0 128 15,0 0-128-15,0 0 0 0,0 0 0 0,0 0 0 16,0 0 0-16,0 0 128 0,0 0-128 0,0 0 0 16,0 0 0-16,0 0 0 0,0 0-192 0,0 0-16 15,0 0 0-15,-6 3 0 16,6-3-2352-16,-6 2-448 0,-2 0-112 0</inkml:trace>
  <inkml:trace contextRef="#ctx0" brushRef="#br1" timeOffset="24478.39">19174 9331 6447 0,'0'0'576'0,"-7"3"-576"0,7-3 0 0,-10 1 0 15,1-1 1392-15,2 0 160 0,-1 1 48 0,0-1 0 0,2 0-672 0,6 0-128 16,-8 3-32-16,2-1 0 15,6-2-64-15,0 0-32 0,0 0 0 0,0 0 0 16,-6 5-32-16,6-5 0 0,0 0 0 0,0 0 0 0,0 0 96 0,0 0 16 16,4 7 0-16,-4-7 0 0,9 5 32 0,2-2 16 15,-2-1 0-15,4 2 0 0,2-1-96 0,4 0-32 16,2-1 0-16,1 1 0 16,3 0-160-16,4 0-16 0,-2 0-16 0,4 0 0 0,1-1-96 0,3 0 0 15,3 1-16-15,2 0 0 0,2-6 48 0,7 3 16 16,2 0 0-16,4 0 0 0,3 0-96 0,-1 0-16 15,0-1 0-15,-1-2 0 0,1 2-96 0,5 0-32 16,3 0 0-16,-3 0 0 0,-2-2 48 0,-2 2 0 16,-4 1 0-16,2-1 0 0,2 1-48 0,0-2 0 15,1 1 0-15,-3 0 0 0,-3 0 0 0,-15 1 0 16,0 0 0-16,3 0 0 0,3-1-32 0,0 1-16 16,2-2 0-16,1 2 0 0,1 0-16 0,0 2-128 0,-2 0 192 15,0 0-64-15,0 0 16 0,1-1 0 16,0 0 0-16,0 2 0 0,0-1 64 0,0 1 16 0,-6 0 0 0,-1 0 0 15,-4-1-32-15,-2 0 0 16,-5 1 0-16,-1-1 0 0,-5 1 80 0,-2-2 16 16,-2 1 0-16,1-1 0 0,-4-2-64 0,-4 1-16 15,-1 1 0-15,-1 0 0 0,-1-1-32 0,0 0-16 0,-1 0 0 16,0 0 0-16,-1 0-160 0,-7 0 0 0,6 1 144 16,-6-1-144-16,0 0 0 0,0 0 144 0,0 0-144 0,0 0 0 15,0 0 0-15,0 0 0 0,0 0 0 0,0 0 0 16,0 0-1424-16,0 0-352 0,-8 0-64 0,-1 0-9488 15,-1-1-1888-15</inkml:trace>
  <inkml:trace contextRef="#ctx0" brushRef="#br2" timeOffset="32234.21">9057 10466 14735 0,'0'0'1312'0,"0"0"-1056"0,0 0-256 0,0 0 0 0,0 0 1248 0,0 0 192 15,0 0 32-15,0 0 16 0,0 0-512 0,0 0-96 16,0 0-32-16,1 6 0 0,-1-6 80 0,0 0 16 16,0 0 0-16,3 6 0 0,2-1-32 0,-3 1 0 15,2-1 0-15,1 0 0 0,0-2-96 0,2 0-32 16,1 0 0-16,-1 1 0 0,2-2-208 0,1 0-32 16,0-1-16-16,2 0 0 0,2 0-32 0,1-1-16 15,2-1 0-15,1 1 0 0,0 1-144 0,2 1-16 16,1-2-16-16,10 0 0 0,-2 0 0 0,-1 2 0 15,1-1 0-15,0 0 0 0,1-1-80 0,1 0-16 16,1 0 0-16,1 1 0 0,2-1 16 0,1 0 0 0,6-1 0 16,-1 0 0-16,0 1 0 0,2-1 0 0,0-1 0 0,0-1 0 15,2 1-16-15,1 0 0 0,2 0 0 0,1 1 0 16,3-2-16-16,-1 2-16 0,-1-2 0 0,2 0 0 16,-3 1-48-16,1-2 0 0,-2 1 0 0,3 1 0 15,2 1-128-15,1 0 160 16,-3-1-160-16,2 1 160 0,-3 0-160 0,0 1 128 15,-1 0-128-15,-2 0 128 0,-1 0-128 0,4 1 0 0,-1 2 0 16,2-2 0-16,-4-1 0 0,-1 0 0 0,0 0 128 0,1 0-128 16,-1 0 0-16,0 1 160 0,-1 0-160 0,1 0 160 15,1 1-160-15,-1 0 160 0,0 1-160 0,-1-2 160 16,-2-1-32-16,0 1-128 0,0 1 192 0,2 0-64 16,-1 0-128-16,1 3 128 0,0-5-128 0,0 3 128 0,1-1-128 15,-1 2 0-15,-1-3 0 0,2 1 0 0,-4 0 0 0,4-1 128 16,-1 2-128-16,3 0 0 0,2-2 0 0,-3 0 0 15,-1 1 128-15,-2 0-128 0,-1-2 0 0,1 0 0 16,1 0 0-16,0 1 128 0,-2 2-128 0,4-1 0 16,-2 0 0-16,1 0 128 0,-2 0-128 0,-2 1 0 15,0-2 0-15,1 1 128 0,-2-1-128 0,2-1 0 16,-3 0 144-16,2 2-144 0,1-1 128 0,1-1-128 16,1-1 160-16,-1-1-160 0,0 2 0 0,-1-2 0 15,2 0 0-15,-1-1 0 0,-1 2 0 0,1 1 0 16,1-1 0-16,-2 0 0 0,2-1 0 0,0-1 0 15,-1 1 0-15,1-1 0 0,-1 2 0 0,0-1 128 16,-2-3-128-16,1 4 0 0,-1-1 128 0,1 2-128 0,2 0 0 16,-1 0 0-16,1-1 0 0,0 1 0 0,-1 1 0 0,0-1 0 15,1-1 144-15,0 1-144 0,0 0 128 0,1 1-128 16,-2-1 0-16,1 0 0 0,-1 0 0 16,-3 0 0-16,0 2 0 0,-3-1 0 0,0-2 0 0,1 1 0 15,-3 0 0-15,1 3 0 0,-2 0 0 0,2-2 0 16,-1-1 0-16,1 0 0 0,2 0 0 0,-4-1 0 15,-1 0 0-15,0 0 0 0,0-2 0 0,1 2 0 16,-5-1 0-16,2 2 0 0,-2-2 0 0,0 1 0 16,-2 0 0-16,2 0 0 0,0 0 0 0,-2-1 0 15,1 0 0-15,-2 0 0 0,2-1 0 0,-3 3 0 16,0-1 0-16,-1 0 0 0,-2-2 0 0,1 2 0 16,-4 0 0-16,1 0 0 0,0 0 0 0,-4-1 0 15,2 1 0-15,1 1 0 0,-1 0 0 0,0 1 0 0,-1-3 0 16,2 2 0-16,3 1 0 0,-2-2 0 0,1-2 0 0,-1 2 0 15,0-1 0-15,0 1 0 0,-2 0 0 16,0 0 0-16,0-1 0 0,-2-1 0 0,0 2 0 0,2 0 0 16,-4-1 0-16,-3 2 0 0,0-1 0 0,-1 0 0 15,-2 0 0-15,-1 2 0 0,-8-1 0 0,8-2 0 16,-8 2 0-16,0 0 0 0,8 0 0 0,-8 0 0 16,0 0 0-16,8-2 0 0,-8 2 0 0,0 0 0 15,0 0 0-15,0 0 0 0,0 0 0 0,0 0 0 16,0 0 0-16,0 0 0 0,0 0 0 0,-11-1 0 15,0 0 0-15,-3 1 0 0,-4 0 0 0,-1 1 0 16,-3 0-144-16,-4 2 144 0,-8-1-128 0,-1-1 128 0,-3 1 0 0,-3-1 0 16,-1-1-128-16,-1 0 128 0,-2 0 0 0,-2 1 0 15,0 0 0-15,-4 2 0 0,-1-1 0 0,-3-1 0 16,-3-1 0-16,0 0-128 0,0 0 128 0,-3 0 0 16,-1 1 0-16,-5 0 0 0,-4 0 0 0,1-1 0 15,-3-1 0-15,1 1 0 0,-1 2 0 0,-5 1 0 16,-6-6 0-16,1 3 0 0,-1 4-128 0,0-2 128 15,1 0 0-15,-4 0 0 0,0-2 0 0,2 0 0 16,3 2 0-16,-2 1 0 0,1-2 0 0,-1 1 0 16,-1-2-128-16,1 2 128 0,0 0 0 0,-2-1 0 15,-3-1-160-15,1 0 160 0,1-1-128 0,0 1 128 16,-1 0 0-16,-1 0-160 0,-2 0 160 0,3 0 0 16,-1 3 0-16,2-2-128 0,-1-1 128 0,-1 0 0 15,2 0 0-15,3 1 0 0,4 0 0 0,-2 1 0 16,-2-3 0-16,5 1 0 0,3-1 0 0,2 2 0 15,0 0 0-15,0-1 0 0,-6-2 0 0,7 0 0 16,-2 1 0-16,3 2 0 0,2-1-128 0,-3 2 128 0,-4 0-144 16,2 1 144-16,0 1-208 0,3-1 80 0,0 1 128 0,-1 1-128 15,-2-2 128-15,4 1-128 0,0 1 128 16,4-1 0-16,3 0 0 0,2 0 0 0,0 3 0 0,0-4 0 16,0 0 0-16,0-1 0 0,3-1 0 0,2 2 0 15,0 2 0-15,-1-2-128 0,1 1 128 0,0-1-208 16,-3 0 80-16,3 1 128 0,2-2-240 0,2 1 80 15,4 0 16-15,0 3 0 0,1 1 144 0,2-1-208 16,0-3 80-16,3 2 128 0,-2-3-144 0,4 0 144 16,4 2 0-16,4-3 0 0,2 1-128 0,1 0 128 15,0 0 0-15,4 2 0 0,3-3-192 0,0-1 192 16,3-1-192-16,2 1 192 0,-1 1-176 0,2 2 176 16,1-3-160-16,1 0 160 0,4 0-128 0,0 0 128 15,2 0 0-15,9 0-144 0,0 0 144 0,0 0 0 0,0 0 0 0,0 0 0 16,0 0 0-16,0 0 0 0,0 0 0 0,11 0-128 15,2 0 128-15,0 0 0 16,2-2 0-16,1 1-128 0,0-2 128 0,2 2 0 0,-1 0 0 0,5 1 0 16,2-2 0-16,3 0 0 0,-1 1 0 0,5 0 0 15,4 0 0-15,3 1 0 0,3-3 0 0,5 1 0 16,0 0 0-16,0-1 0 0,2-3 0 0,3 2 0 16,3 0 0-16,2 2 0 0,6 1 0 0,0-1 0 15,2-2 0-15,2-1 0 0,-1 1 0 0,2 0 0 16,3 3 0-16,4-2 0 0,3 0 0 0,-1-1 0 0,-2 1 0 15,2 1 0-15,1 2 0 0,3-2 0 16,1 1 0-16,3 0 0 0,-3-2 0 0,2 4 0 0,2-2 0 16,-1 1 0-16,0 0 0 0,1-1 0 0,-1 1 0 0,3 0 0 15,1-1 0-15,-1 0 0 0,-5 2 0 16,1 0 0-16,1 0 0 0,-1 2 0 0,2-1 0 0,-5 0 0 16,0-2 0-16,0 1 128 0,1 1-128 0,1-1 0 15,-4-1 0-15,-1 0 0 0,-1-2 0 0,-2 2 0 16,1 0 0-16,1 0 0 0,0 0 0 0,-2-1 0 15,-3-2 0-15,1 2 0 0,-1 2 0 0,0-1 128 16,1-1-128-16,0 0 0 0,-5-3 0 0,0 2 144 16,-2 1-144-16,1 1 0 0,-1-1 144 0,1-1-144 15,-1-3 0-15,-3 1 144 0,-1 1-144 0,-1-2 128 0,1 2-128 16,0 1 128-16,2 1-128 0,-1-2 0 0,-3 0 144 0,2 0-144 16,-2-1 0-16,2 1 0 0,-3 2 0 15,1-1 128-15,0-1-128 0,-2 0 128 0,-3 1-128 16,0 2 128-16,-3 0-128 0,1 0 0 0,0 0 0 0,-3 0 0 15,2 3 0-15,-2 0 128 16,-1-2-128-16,-3 1 0 0,-2-1 0 0,-2 1 0 0,-2 0 0 0,-1 0 0 16,-4-2 0-16,1 2 0 0,-2 0 0 15,1 0 0-15,-2 0 0 0,-4-1 144 0,1-1-144 0,-2 2 0 16,0 0 192-16,-3-1-64 0,-1 0 0 0,-1-1-128 16,0 2 160-16,-1 0-160 0,0 2 128 0,1-3-128 15,-2-1 0-15,-2 1 0 0,0 1 128 0,1 0-128 16,-3 2 0-16,-1-2 0 0,1 0 0 0,-1 1 0 15,1 1 0-15,-1 0 128 0,-1-4-128 0,0 1 0 0,-3 0 0 16,0 0 0-16,0 0 128 0,-4-1-128 0,-7 0 0 16,9 1 0-16,-9-1 0 0,0 0 0 0,8 0 0 0,-8 0 128 15,0 0-128-15,0 0 0 0,0 0 0 0,0 0 0 16,0 0 0-16,0 0 0 0,0 0 0 0,0 0 0 16,0 0 0-16,0 0 0 0,0 0-224 0,0 0-32 15,0 0 0-15,0 0 0 16,0 0-1664-16,0 0-352 0,-9-5-64 0,-2-4-14416 0</inkml:trace>
  <inkml:trace contextRef="#ctx0" brushRef="#br2" timeOffset="34523.12">2239 16018 2751 0,'0'0'256'0,"0"0"-256"16,0 0 0-16,1-4 0 0,-1-3 2672 0,0 2 480 15,0 5 112-15,0-6 0 0,0 1-1504 0,0 5-304 16,0 0-64-16,0 0-16 0,0 0-128 0,2-6-32 0,-1 2 0 0,-1 4 0 15,0 0-384-15,0 0-64 0,0 0-32 0,0 0 0 16,1 10-64-16,1 2-16 0,-1 3 0 0,-1 4 0 16,0 2-80-16,-1 2 0 0,-1 7-16 0,1 1 0 15,0 3-80-15,-2 2-16 0,-1 1 0 0,-1 1 0 16,2-1-272-16,-4 1-48 0,3-7-16 0,1 1 0 16,-4-4 16-16,3-2 0 0,0-4 0 0,3-3 0 15,-2-3-144-15,1-1 0 0,1-5 0 0,-2 3 0 16,3-13-512-16,0 0-144 0,0 0-32 0,0 0 0 15,0 0-560-15,4-9-112 0,0-4-32 0</inkml:trace>
  <inkml:trace contextRef="#ctx0" brushRef="#br2" timeOffset="34862.39">2120 16046 17503 0,'0'0'1552'0,"0"0"-1232"15,0-5-320-15,-1-1 0 0,1-2 864 0,2 0 112 16,3 0 32-16,3-2 0 0,1-2 80 0,3 1 0 0,4-1 16 0,2 2 0 16,6-2-224-16,0 1-48 0,4 0-16 0,4 2 0 15,2-1-224-15,3 4-32 0,-2 1-16 0,-1 3 0 16,-1 2-272-16,0 4-48 0,0 3-16 0,-4 5 0 16,-2 3-80-16,-1 3 0 0,-2 5-128 0,-4 4 192 15,-1 5 64-15,-2 1 0 16,-4-1 0-16,-1 0 0 0,-5 1 96 0,-2 0 32 0,-2 0 0 0,-6 0 0 15,0 0 144-15,-5 0 48 0,-4 0 0 0,-2-1 0 16,-2-1-32-16,-1 1 0 0,-2 0 0 16,-2-3 0-16,-1-1-256 0,-1-1-48 0,-1 0-16 0,-2-2 0 15,1-1-96-15,-3-4-128 0,-3-4 176 0,2-3-176 16,1-5 128-16,0 0-128 0,3-6 0 0,-10-3 0 16,7-3-496-16,5-3-144 15,6-2-48-15,5-2 0 0,4-3-1488 0,3 0-320 16,4-1-48-16,5 1-10992 0</inkml:trace>
  <inkml:trace contextRef="#ctx0" brushRef="#br2" timeOffset="35177">3113 16282 24879 0,'0'0'2208'0,"-3"6"-1760"16,-5-2-448-16,1 2 0 0,-1 4 432 0,0 1 0 15,0 2 0-15,-1 2 0 0,-3 3 144 0,1 3 16 0,1 1 16 16,-1-2 0-16,-1 0 16 0,2-1 0 16,2-2 0-16,3-2 0 0,2 0 0 0,4-4 0 15,5-2 0-15,-1-3 0 0,4-4-128 0,1-3-32 16,3-4 0-16,4-1 0 0,2-3-80 0,0-2-32 0,0-2 0 0,1-3 0 16,0-1-32-16,-1-1 0 15,0 1 0-15,0 0 0 0,-3 1-32 0,-1-3-16 0,-4 1 0 0,-4 3 0 16,1 3 16-16,-4 0 0 15,-2-1 0-15,-5 0 0 0,-1 1 16 0,-3 2 0 0,-1 2 0 16,-2 0 0-16,-2 0-304 0,1 3 0 0,-4 1 0 16,-5 1 0-1,3 3-1728-15,1 5-240 0,2-1-48 0,0 0-13792 0</inkml:trace>
  <inkml:trace contextRef="#ctx0" brushRef="#br2" timeOffset="35689.74">3606 16236 22111 0,'0'0'976'0,"-2"7"208"0,-2-2-944 0,1 1-240 15,3-6 0-15,-2 9 0 0,0 3 448 0,2-1 32 16,-1 0 16-16,-1 1 0 0,1 0 272 0,-3 0 64 0,1 1 16 0,-1-1 0 15,0 0-80-15,-1 0 0 16,-2 1-16-16,2-2 0 0,-4-2 128 0,3 0 16 16,0-1 16-16,0-1 0 0,3-3-176 0,3-4-32 15,0 0-16-15,0 0 0 0,-1-7-96 0,2-1-16 0,0-2 0 0,5-2 0 16,2-2-320-16,0 0-80 16,1-1-16-16,1-1 0 0,1 0-160 0,1-2 0 15,1 3 0-15,-1 3 128 0,3 1-128 0,-1 2 0 0,-1 1 0 16,-1 4 0-16,0 2 0 0,1 2-144 0,-3 5 144 0,0 2 0 15,-1 1-128-15,-2 5 128 16,-3 0 0-16,-3 2 0 0,-2 4 0 0,-2 0 0 0,-1-2 0 16,-2 2 0-16,-1 0 0 0,1-2 0 0,-1-6 128 0,2-1-128 15,-1-2 240-15,3-3-48 0,3-5-16 0,0 0 0 16,0 0 144-16,4-4 48 0,4-3 0 0,3-3 0 16,0-3-128-16,4-2-32 0,2-3 0 0,-1 1 0 15,4 0-208-15,-1 2 0 0,2-1 0 0,0 4 0 16,-3 2 0-16,1 4 0 0,0 2 0 0,-1 7 0 0,0 2 0 0,-2 5 0 15,1 4-160-15,-3 4 160 0,-4 2 0 0,-1 2 0 16,-4 2 0-16,-1 1-128 0,-2 2-112 0,-2 0-16 16,-2 2 0-16,0 8 0 15,-2-7-2064-15,3-5-432 0,2-3-64 0,1-7-11920 16</inkml:trace>
  <inkml:trace contextRef="#ctx0" brushRef="#br2" timeOffset="36050.64">4675 16252 14735 0,'-11'-4'640'0,"11"4"160"0,-6-3-640 0,0 0-160 0,2-3 0 0,0 3 0 15,0-2 2448-15,-2 1 464 16,0 0 96-16,0 0 0 0,-3 1-1968 0,-1 2-400 15,1 1-64-15,-2 4-32 0,-1 1 224 0,-1 2 32 0,0 1 16 0,0 5 0 16,-1 3-80-16,-1 1-16 0,-1 4 0 0,2 0 0 16,1 1-144-16,2-1-48 0,3 2 0 0,-1-2 0 15,3-2-144-15,1-3-16 0,3-1-16 0,2-3 0 16,2-4-112-16,3-2-32 0,0-3 0 0,4-2 0 16,0-2 16-16,2-3 0 0,1-3 0 0,-1-2 0 15,2 1-32-15,0-4 0 0,1-3 0 0,-1 1 0 16,0 1-192-16,-1-2 144 0,-1 3-144 0,-1 2 128 0,-1 2-128 15,-2 1 0-15,0 3 0 0,-7 4 0 16,0 0 0-16,7 4 0 0,-3 2 0 0,-1 2 0 0,1 3 0 16,-1 3 128-16,-2 0-128 0,-1 1 0 0,0 3 0 0,0-1 0 15,0 1 0-15,0 4 0 16,0 0-432-16,2-5-64 0,3-4-16 0,2-3 0 16,0-4-2496-16,4-4-496 0</inkml:trace>
  <inkml:trace contextRef="#ctx0" brushRef="#br2" timeOffset="36271.72">5190 16176 17503 0,'0'0'1552'0,"-4"10"-1232"0,-1 3-320 0,1-2 0 0,1 3 2592 0,-1 1 464 15,1 3 80-15,-3 2 32 0,-1 1-1312 0,0 1-272 16,1 1-48-16,-2-1-16 0,0-1-528 0,4 1-96 15,-4-1-32-15,3-2 0 0,-1 1-544 0,2-4-128 16,-1-1 0-16,3-3-16 0,1-2-304 0,1-2-64 16,1-1-16-16,-1-7 0 15,0 0-1824-15,0 0-352 0,16-3-80 0,-3-2-11680 0</inkml:trace>
  <inkml:trace contextRef="#ctx0" brushRef="#br2" timeOffset="36608.96">5487 16250 28047 0,'0'0'1232'0,"-1"6"272"0,-1-1-1200 0,0 1-304 0,0 4 0 0,-1-1 0 0,1 1 992 0,-2 1 144 16,-1-2 16-16,2 1 16 0,0-1-160 0,-2 0-48 16,3 0 0-16,0 0 0 0,0-5-160 0,0 1-32 15,0 1-16-15,2-6 0 0,0 0-112 0,0 0 0 16,0 0-16-16,0 0 0 0,5-3-112 0,1-2-32 15,2-1 0-15,1-1 0 0,1 0-256 0,1 2-48 16,2 1-16-16,-1 0 0 0,2 1-160 0,1 2 128 16,-1 3-128-16,0 4 128 0,2 1-128 0,-2 4 0 15,-2 1 144-15,1 3-144 0,-4 1 0 0,0 3 128 16,-2 1-128-16,-4-1 0 0,-1 2 0 0,-4-2 128 16,0 1-128-16,-2 5 0 15,2-3-288-15,1-4-128 0,1-6-32 0,2-2 0 16,0-3-2496-16,-2-7-496 0,11 0-96 0</inkml:trace>
  <inkml:trace contextRef="#ctx0" brushRef="#br2" timeOffset="37290.05">7630 16111 23039 0,'-10'-8'2048'0,"6"6"-1648"16,-1 0-400-16,-2 2 0 0,-1-3 832 0,-2 6 96 15,0-3 16-15,-1 4 0 0,-3 2 64 0,-3 1 16 16,-1 3 0-16,-1 2 0 0,-1 0-256 0,0 3-64 16,-2 1 0-16,3 1 0 0,1-1-128 0,3 0-16 15,1-1-16-15,4-1 0 0,2-1-48 0,1 0-16 0,3-2 0 16,1-3 0-16,3-2-96 0,0-6-32 16,6 3 0-16,3 2 0 0,3-5 32 0,0-3 16 0,6-1 0 0,-2-3 0 15,1 1-128-15,-1-2-16 16,2 0-16-16,-3 2 0 0,-2-1-240 0,0 2 0 0,-3-1 128 0,-2 0-128 15,0 3 0-15,-1 1 0 0,-7 2 0 0,0 0 0 16,0 0 0-16,0 0 0 0,0 0 0 0,6 2 0 16,-6-2 0-16,8 1 0 0,-3-1 0 0,3-1 0 15,2-3 0-15,1-2 0 0,3-1 0 0,1-4 0 16,5 0 0-16,2-4 0 0,2-1 128 0,3-2-128 16,3-1 0-16,1-2 176 0,2-1-176 0,3-1 160 15,-1-3-160-15,1 1 0 0,-3-3 0 0,0 0 0 16,-1-3 0-16,0 0 0 0,-1-1 0 0,-2-1 0 15,0 1 0-15,-1-1 0 0,-6-1 0 0,-2 2 0 16,0 2 0-16,-4 2 0 0,-5 5 128 0,-1 4-128 16,-2 5 0-16,-3 3 0 0,-3 4 0 0,-2 7 0 15,0 0 0-15,-9 7 160 0,-2 6-32 0,-4 7-128 0,-2 4 160 0,-4 8-160 16,-1 4 128-16,-2 7-128 0,-1 6 128 0,-5 5-128 16,-1 6 0-16,-2 3 128 0,-4 3-128 0,0 2 0 15,-1-2 0-15,3 1 0 0,-1-1 0 0,4-1 0 16,1-3 0-16,2-3 0 0,4 2 0 0,3-4 0 15,1-3-224-15,-3 11 80 16,5-17-1440-16,4-10-272 0,3-8-64 16,4-13-9040-16,0-5-1808 0</inkml:trace>
  <inkml:trace contextRef="#ctx0" brushRef="#br2" timeOffset="37447.82">7425 16602 14735 0,'13'-11'640'0,"-7"6"160"0,1-2-640 0,4 0-160 0,3-1 0 0,4 0 0 16,0 2 3456-16,4-2 672 0,0-1 128 0,14-3 32 15,0 3-2784-15,0-1-544 0,0-1-128 0,3 1 0 16,3 3-384-16,-2-2-80 16,4-1-16-16,-2 0 0 15,-4 0-1184-15,-4 0-256 0,-2 0-32 0,-2 1-13024 0</inkml:trace>
  <inkml:trace contextRef="#ctx0" brushRef="#br2" timeOffset="37874.79">9536 15897 19695 0,'10'-13'864'0,"-2"7"192"0,0-2-848 0,0 0-208 16,0-1 0-16,-1 2 0 0,-3 0 608 0,1 2 80 15,-5 5 16-15,4-8 0 0,-2 0 544 0,-3 4 112 16,1 4 32-16,-7-8 0 0,0 0 96 0,-1 2 32 16,-4 0 0-16,-1 4 0 0,-3 3-368 0,0 1-80 15,-3 4-16-15,0 2 0 0,-3 3-416 0,2 2-96 16,-2 2-16-16,0 2 0 0,1-1-208 0,0 2-64 16,3 2 0-16,4-1 0 0,4 1-64 0,2 1 0 15,4-1-16-15,3 0 0 0,3-1-176 0,2 1 128 16,4-2-128-16,1 1 128 0,3-2-128 0,0 1 0 0,2-2 144 15,-2 1-144-15,1-1 0 0,-2 0 0 0,0-1 0 0,-5-1 128 16,0-2-128-16,-2-1 0 0,-4-1 0 0,-2 0 128 16,-5 0 112-16,0-1 16 0,-6 0 16 0,-2 0 0 15,-4-1 48-15,-5-1 16 16,-3-5 0-16,-4 1 0 0,-2-3-192 0,0-1-144 0,1-1 192 0,1-1-192 16,3-2 0-16,2 1 0 0,0-1-160 0,4-1 160 15,2-2-1408 1,6 2-144-16,4-1-48 0,2-1 0 0,5 1-1472 15,6-2-288-15</inkml:trace>
  <inkml:trace contextRef="#ctx0" brushRef="#br2" timeOffset="38197.3">10083 15957 27695 0,'0'0'1216'15,"-7"2"272"-15,0 0-1184 0,-2 1-304 0,-1 2 0 0,0 1 0 0,-3 3 848 0,0 2 112 16,-2 4 32-16,0-1 0 0,0 0-256 0,0 3-48 16,0-2-16-16,2 2 0 0,3-2-32 0,0 1-16 15,2 1 0-15,4-1 0 0,1-2-80 0,3-2-16 16,2-1 0-16,2-1 0 0,2-2-160 0,4-2-48 16,2-2 0-16,2 0 0 0,0-3 64 0,1-1 16 15,0-1 0-15,0-3 0 0,0 1 0 0,-4 0 0 16,-3-1 0-16,1-2 0 0,0-1-96 0,-1 0-32 15,-3-2 0-15,0 0 0 0,-2-2 0 0,-3 0 0 16,-3-2 0-16,-2-6 0 0,-1-2-112 0,-4 5-32 0,-1 0 0 16,1 3 0-16,-2 2-128 0,2 2-176 0,1 0 48 15,0 4 0 1,2 1-384-16,-2 1-64 0,2 2 0 0,7 1-16 16,-10-2-2144-16,10 2-416 0,0 0-96 0,0 0-12016 0</inkml:trace>
  <inkml:trace contextRef="#ctx0" brushRef="#br2" timeOffset="38601.94">10973 15352 29487 0,'-3'-22'1296'0,"3"10"288"0,0-2-1264 0,0 2-320 16,0 4 0-16,2 0 0 0,-2 8 560 0,0 0 48 16,0 0 16-16,0 0 0 0,0 0-288 0,0 0-48 15,0 0-16-15,0 0 0 0,0 10 48 0,-2 4 16 16,1 6 0-16,-5 4 0 0,0 4 160 0,-3 2 16 16,0 6 16-16,-4 3 0 0,0 4 64 0,-4 5 16 15,-2 3 0-15,-2 0 0 0,-2 0-160 0,-1 4-48 16,-1 0 0-16,-2-2 0 0,-2-2-192 0,0-5-32 15,2-3-16-15,-1-4 0 0,0-3-160 0,3-6 0 16,3-4 144-16,4-3-144 0,-1-1 128 0,4-5-128 16,1-2 128-16,1-4-128 0,3-2 0 0,4-4 0 15,-1-1 0-15,7-4 0 16,0 0-1456-16,0 0-256 0,0-7-48 0,3-4-16 16,3-2-1264-16,2-2-256 0,5-8-48 0,4 4-16 0</inkml:trace>
  <inkml:trace contextRef="#ctx0" brushRef="#br2" timeOffset="38950.26">11317 15895 23951 0,'0'0'2128'0,"0"0"-1696"15,0 0-432-15,7 7 0 0,-7-7 1024 0,3 11 128 16,-1 1 32-16,-3 2 0 0,-2 3 32 0,-6 2 0 15,-2 3 0-15,0 0 0 0,-3 3-16 0,-1-3 0 16,-2 2 0-16,-3 0 0 0,-1 1-192 0,0 0-48 16,-1-3 0-16,3-2 0 0,1-5-384 0,3-3-96 15,3-2-16-15,2-4 0 0,1-1-176 0,9-5-32 16,0 0-16-16,0 0 0 0,0 0 64 0,5-10 16 16,5-4 0-16,3-2 0 0,4 0-160 0,4-3-32 15,2 0 0-15,0-2 0 0,1 2-128 0,2-1-192 16,0 1 32-16,1 1 16 0,2 1 16 0,-3 3 0 15,1 1 0-15,-8 8 0 0,1 2 128 0,-1 2-128 16,1 1 128-16,-1 4-128 0,-1 1 128 0,-3 8 0 16,-2 1 0-16,-3 6-128 0,-3-1 128 0,-2 7-192 15,-4 2 192-15,-2 4-192 0,-1 0 192 0,-6 0 128 16,-2 0-128-16,0 1 176 0,-1-1-176 0,-2 6 0 0,0-7-160 0,2-7 160 16,1-4-208-16,5-8 48 0,2-3 16 0,0 0 0 31,2-5-2064-31,1-4-416 0,0 0-64 0</inkml:trace>
  <inkml:trace contextRef="#ctx0" brushRef="#br2" timeOffset="39484.76">12961 15903 28559 0,'0'0'2544'0,"0"0"-2032"0,0 0-512 0,0 0 0 16,0 0 624-16,0 0 16 0,0 0 16 0,-9 3 0 15,0 4 240-15,0-1 32 0,-2 4 16 0,1 5 0 0,1 0-256 16,-2 3-48-16,-3 2-16 0,1 2 0 0,-1 2-240 0,2-1-32 16,-1 0-16-16,3-1 0 15,-2 0-208-15,2 0-128 0,-1-1 160 0,2-3-160 0,1-1 0 0,4-3-320 16,-3-3 64-16,5-2 0 15,2-9-1408-15,0 0-256 0,0 0-64 0,0 0-7824 16,12-9-1568-16</inkml:trace>
  <inkml:trace contextRef="#ctx0" brushRef="#br2" timeOffset="39851.04">13400 15736 17503 0,'0'0'1552'0,"0"0"-1232"15,-1 10-320-15,-5-1 0 0,-1 2 2144 0,0 2 368 0,-3 0 80 0,-3 2 16 16,-4 3-1120-16,1 0-208 0,-1 2-64 0,0 2 0 16,-3-2-176-16,0 0-32 0,0-1-16 0,3-1 0 15,-1 1-160-15,4-3-16 16,0-1-16-16,2-3 0 0,2-2-176 0,3-1-48 0,7-9 0 0,0 0 0 16,0 0-176-16,0 0-32 15,0 0-16-15,9-6 0 0,0-4-96 0,6-3-32 0,1-2 0 0,3 0 0 16,3 2-96-16,0 1 0 15,4-3-128-15,3 0 192 0,2 4-192 0,0 0 0 0,-1 1 0 16,-3 2 0-16,-3 3 0 0,-1 4 0 0,-2 4 0 0,-2 4 0 16,-4 3 0-16,-2 2 0 0,-2 2 0 0,-2 5 0 15,-3 3-176-15,-3 1 176 0,-5-1-160 0,-3 1 160 16,-1 0-256-16,-5 0 64 0,0-2 0 0,-3 0 0 16,1-2-1440-16,0-2-288 0,2-1-48 15,2-3-9024-15,5-5-1808 0</inkml:trace>
  <inkml:trace contextRef="#ctx0" brushRef="#br2" timeOffset="40179.61">14305 15851 10127 0,'0'0'448'0,"1"-4"96"0,-1-3-544 0,0 1 0 16,-1-2 0-16,0 0 0 0,-1 4 4160 0,-2-1 736 15,1 2 144-15,-5 2 16 0,2 1-3216 0,-4 2-656 16,-2 0-128-16,-3 3-32 0,0 1-288 0,-10 8-64 0,-1 1-16 0,1 4 0 16,-1 2-112-16,-2 1-32 15,0 2 0-15,0 3 0 0,3 2-32 0,0-1-16 16,3 0 0-16,2-2 0 0,3 0-208 0,4-5-64 15,3-1 0-15,7 0 0 0,3-4-64 0,3-4-128 16,6-3 176-16,4-4-176 0,5-1-160 0,4-4-144 0,2-5-16 16,-3 1-16-1,1-2-1216-15,3-3-240 0,3-2-64 0,-1 0 0 0,3 0-1136 16,2-1-224-16</inkml:trace>
  <inkml:trace contextRef="#ctx0" brushRef="#br2" timeOffset="40434.48">15086 15414 26783 0,'0'0'1184'0,"0"0"240"16,0-5-1136-16,0 5-288 0,0 0 0 0,0 0 0 0,0 0 640 0,-6 10 80 16,-1 4 16-16,-3 2 0 0,-1 0 304 0,-5 5 64 15,-2 2 16-15,-2 6 0 0,-1 4-96 0,-4 1-32 16,-1 3 0-16,1 3 0 0,-1 2-128 0,-2 3-32 15,2 3 0-15,-2-1 0 0,2 2-368 0,2-3-80 16,-2-1 0-16,7-1-16 0,-2-1-368 16,3-2 0-16,3-4 0 0,2-2 128 15,3-4-480-15,0-3-96 0,3-5 0 0,2-2-16 16,2-7-1456-16,3-3-304 0,3-6-48 0,-3-5-13104 0</inkml:trace>
  <inkml:trace contextRef="#ctx0" brushRef="#br2" timeOffset="40814.46">15049 15880 28559 0,'0'0'2544'0,"-6"2"-2032"0,1 2-512 0,-3 4 0 16,1 2 672-16,0 2 32 0,-1 1 16 0,-3 4 0 15,0 4 224-15,1 0 32 0,-2-1 16 0,2 1 0 16,2 0-448-16,-1-1-96 0,4-1 0 0,2-4-16 0,-2-1-176 15,4 0-16-15,1-4-16 0,2-2 0 0,3-1 400 0,0-3 80 16,5-1 0-16,-1-3 16 0,1-2 0 0,3 0 0 16,-2-4 0-16,3-2 0 0,1-2-272 0,0-1-64 15,2 0-16-15,-1-2 0 0,2 0-240 0,-2-2-128 16,1 0 160-16,-1-2-160 0,1-1 128 0,-1-1-128 16,0 0 0-16,-1 2 144 0,0 0-144 0,0 2-176 15,-1-2 48-15,-1 5 0 16,-3 2-1040-16,0 2-208 0,-1 1-32 0,-2 3-16 15,0-2-1696-15,-1 4-336 0</inkml:trace>
  <inkml:trace contextRef="#ctx0" brushRef="#br2" timeOffset="41245.42">15987 15880 20271 0,'1'-5'1792'0,"0"0"-1424"0,0-2-368 0,0 1 0 16,-1 0 1296-16,-1 1 192 0,-1-1 48 0,-2 2 0 16,-4 2-720-16,-1 0-144 0,-4 1-32 0,-3 1 0 15,-1 5 256-15,-5 1 32 0,-1 3 16 0,-11 7 0 16,-2 0-208-16,1 4-32 0,-2 1-16 0,-1 0 0 0,2 0-48 0,3 1 0 15,3-3 0-15,6 0 0 0,3-2-320 0,5-3-80 16,3-1-16-16,3-2 0 0,3-3 32 0,7-8 0 16,0 0 0-16,0 0 0 0,7 6 0 0,3-2 0 15,2-4 0-15,1-4 0 0,2 1-64 0,3-2 0 16,3-3 0-16,3-2 0 0,0-2-64 0,3-2 0 16,0-2-128-16,-2-1 192 0,1-1-192 0,0-3 0 15,4-2 128-15,-3-3-128 0,1-3 176 0,-2-3-16 16,2-3 0-16,-2-4 0 0,2-1-32 0,0-5-128 15,1-4 192-15,-1 0-64 0,0-3-128 0,-2 7 0 16,-1 7 144-16,-5 8-144 0,-3 4 0 0,-3 8 0 16,-2 3 0-16,-3 7 0 0,-3 1 0 0,-6 7 0 15,0 0 0-15,-1 9 0 0,-7 4 0 0,0 6 0 16,-6 5 0-16,-2 4 0 0,-1 4 0 0,-6 5 0 16,-1-1 0-16,-4 5 0 0,1 3 0 0,-2 4-160 15,0-1 160-15,3 2 0 16,-2 0-624-16,4-3-16 0,3-2 0 0,5-3 0 15,3-5-816-15,4-4-160 0,3-2-48 0,5-6 0 16,3-4-1472-16,5-5-320 0</inkml:trace>
  <inkml:trace contextRef="#ctx0" brushRef="#br2" timeOffset="41567.94">16341 15977 15663 0,'0'0'1392'0,"0"0"-1120"0,0 0-272 0,0 0 0 0,0 0 3088 0,0 0 560 0,7-4 128 0,1 3 0 0,1-1-2304 0,2 0-480 15,2-2-96-15,3 2 0 0,0-1-96 0,4-3-16 16,2 0 0-16,0-2 0 0,1 0-192 0,-3 1-32 16,0-2-16-16,-1 0 0 0,-1 0-32 0,-2-2-16 15,-5 1 0-15,-1 2 0 0,-4 0-96 0,-1 2-16 16,-5 6 0-16,0 0 0 0,-9-3-128 0,-3 3-16 15,-4 1-16-15,-4 4 0 0,-2 1-224 0,-4 5 0 16,-1 0 0-16,-2 2 0 0,1 2 0 0,0 2 0 16,1 1 0-16,5 1 0 0,2 0 0 0,3 1 0 15,4 0 0-15,3-2 0 0,3-2-352 0,4 0-16 16,3-1 0-16,4-2 0 16,4-2-272-16,5-1-64 0,2-1-16 0,2-4 0 15,5-2-1968-15,4-2-384 0,3-1-64 0</inkml:trace>
  <inkml:trace contextRef="#ctx0" brushRef="#br2" timeOffset="41934.39">17379 15889 14735 0,'0'0'1312'0,"0"0"-1056"0,0 0-256 0,-4-4 0 15,-3 2 3408-15,-1 1 624 0,-4 1 128 0,-3 0 32 0,-2 0-2384 0,-2 0-464 16,-2 0-112-16,0 1-16 15,1 1-272-15,-1 2-64 0,3 0-16 0,1 3 0 0,3 0-368 0,1 2-80 16,0 0-16-16,4 2 0 0,4-1-64 0,1 1-16 16,2 2 0-16,2 1 0 0,2-1 48 0,2 2 0 15,0-2 0-15,1 3 0 0,2 2-32 0,-3 2 0 16,3 1 0-16,-1-1 0 0,-2-1 16 16,-1 2 0-16,-2-3 0 0,-1 2 0 0,-2-3-16 0,-3 1 0 15,-2-2 0-15,-2 0 0 0,-5-2 48 0,-3-1 16 16,-3-2 0-16,-3-1 0 0,-2 0-128 0,-1-2-16 15,-4-4-16-15,-1 1 0 0,0-1-240 0,0-2 0 16,2-2 0-16,0-2 0 16,2-2-864-16,4-3-272 0,-1-1-48 0,7-2-16 15,3-1-1968-15,6-2-400 0</inkml:trace>
  <inkml:trace contextRef="#ctx0" brushRef="#br2" timeOffset="42492.88">19409 15142 18015 0,'0'0'800'0,"0"0"160"0,0-8-768 0,-1 1-192 0,-2 2 0 0,-1 2 0 15,-3 0 1584-15,-1 3 272 16,-4-1 48-16,-3 3 16 0,-3 3-384 0,-12 4-64 0,-3 2 0 0,-2 4-16 15,0 5-288-15,-3 4-48 0,0 2-16 0,-2 7 0 16,-2 5-176-16,-1 5-32 0,-1 5-16 0,-2 5 0 16,2-1-288-16,0 3-48 0,6-3-16 15,7 2 0-15,7-2-208 0,5-2-32 0,7-2-16 16,5-2 0-16,7-3-48 0,5-1-16 0,2-3 0 0,7 0 0 16,2-5-80-16,4-1 0 0,5 0-128 0,4-2 192 15,-1-4-384-15,1-2-64 0,0-7-32 0,-7-8 0 16,-1-2-1824-1,4-5-384-15,0-1-64 0</inkml:trace>
  <inkml:trace contextRef="#ctx0" brushRef="#br2" timeOffset="43047.37">20299 15533 13823 0,'0'0'608'0,"-2"-5"128"16,-2-2-592-16,2-1-144 0,-1-1 0 0,0-2 0 0,-1-2 1920 0,-2 1 336 0,-1-2 80 0,-1 1 16 16,1 1-880-16,-4-4-192 0,-2 3-16 0,0 2-16 15,-1 3-416-15,-2 3-64 0,-4 3-32 0,-1 2 0 16,-2 3-304-16,-1 5-64 0,-3 4-16 0,-10 11 0 16,2 1 80-16,3 3 16 0,1 0 0 0,2 3 0 15,3-1 16-15,2 0 16 0,3-3 0 0,4-2 0 16,2-2-48-16,5-4-16 0,4-1 0 0,5-2 0 15,1-3 16-15,3-1 0 0,4-3 0 0,5-3 0 0,5 0 128 16,3-3 16-16,2-3 16 0,4-1 0 0,-1-3-208 0,-5 1-32 16,2-3-16-16,1-1 0 0,1-1-208 15,2-2-128-15,-3-1 160 0,1-2-160 0,-2 2 128 0,-1 0-128 16,-2 1 0-16,-3 2 144 0,-4 2-144 0,0 2 0 16,-2 2 0-16,-3 3 0 0,-7 0 128 0,4 4-128 15,-3 4 0-15,-1 1 128 0,0 3-128 0,0 1 0 16,0 3 0-16,0-1 0 0,2 0 0 0,1 1 0 15,0 0 0-15,4 0 0 0,-1-3 0 0,4 0 0 16,0-2 0-16,2-1 0 16,1-1-1152-16,1-3-128 0,0-1 0 0,1-3-16 15,-1-1-1760-15,-1-2-336 0</inkml:trace>
  <inkml:trace contextRef="#ctx0" brushRef="#br2" timeOffset="43270.48">20812 15830 31503 0,'-3'16'1392'0,"3"-5"288"0,-2 3-1344 0,-2 6-336 0,-1 2 0 0,0 3 0 16,-5 4 1472-16,-1-1 208 0,-2 2 48 0,0 0 16 16,-5-1-688-16,0 1-144 0,0-2-16 0,-2-1-16 15,-1-4-448-15,1-2-96 0,1-2-16 0,-6 6 0 16,3-6-320-16,12-10 0 0,0-4 0 0,-1-1-192 15,3-2-320-15,0-2-80 0,-1-5-16 0,4-1 0 16,1-3-1776-16,4-2-368 0,0-2-64 0,1-1-11968 16</inkml:trace>
  <inkml:trace contextRef="#ctx0" brushRef="#br2" timeOffset="44073.56">22161 14925 8287 0,'0'0'368'0,"5"-6"80"0,0 0-448 0,-2-3 0 0,2 0 0 0,0 0 0 0,-1 0 3024 0,0 0 528 16,0 0 96-16,1 1 32 0,-4 1-1344 0,-1 0-272 15,0 0-48-15,0 7-16 0,0 0-528 0,0 0-128 16,-7-3 0-16,2 2-16 0,0 2-528 0,-3 5-96 15,0 2-32-15,-4 6 0 0,-1 4-128 0,-3 6-32 16,-1 5 0-16,-11 17 0 0,1 3-176 0,1 1-32 16,-2-1-16-16,1 1 0 0,1 1 16 0,1 2 0 15,-2 2 0-15,3-3 0 0,1 0-160 0,3-3-16 16,0-3-128-16,9-15 192 0,-2 0-192 0,2-1 128 16,2-2-128-16,-1-3 0 0,2-2 160 0,0-5-160 15,1-3 160-15,3-3-160 0,1-1 192 0,0-4-64 0,3-7-128 16,0 0 192-16,0 0-16 0,6-6-16 0,2-3 0 15,-2-3 0-15,4-3-160 0,0-2 160 0,3-2-160 16,2-2 160-16,0-1-160 0,3 1 0 0,0 1 0 0,2 2 0 16,1 2 0-16,3 3 0 0,-1 3 0 15,1 2 0-15,2-1 0 0,-1 5 0 16,0 3-128-16,-3 3 128 0,3 2 0 0,-6 4 0 0,2 3-144 0,-3 1 144 16,-3 4 0-16,-2 2 0 0,-3 1-128 0,-2 2 128 15,-2 2 0-15,-6 0 0 0,-2-1 0 0,-4 0 0 16,-2 0 0-16,-4-1 0 0,-3-1 0 0,-3-1 0 15,-1-2 0-15,-6-1 0 0,-2-2 0 0,-3-2 144 16,-2-1-16-16,1-2-128 0,0-4 192 0,1-1-64 16,0-4-128-16,1-2 128 0,3-3-128 0,1-3 128 0,1-3-304 0,1-1-64 15,4-5-16-15,1 0 0 16,1-4-1584-16,2-1-320 16,1 0-64-16,5-1-8720 0,3 3-1760 0</inkml:trace>
  <inkml:trace contextRef="#ctx0" brushRef="#br2" timeOffset="44715.78">22721 14435 11967 0,'-6'-11'528'0,"3"7"112"0,-2 0-512 0,-1-3-128 0,1 2 0 0,-3-1 0 0,3-1 1552 16,-2 1 288-16,0-1 48 0,2 1 16 0,-3-2-272 0,3 4-48 16,-4-1-16-16,3 1 0 0,1-1-448 0,1 2-96 15,4 3 0-15,0 0-16 0,0 0-224 0,0 0-32 16,0 0-16-16,3 6 0 0,2 2-208 0,1 1-32 15,4 2-16-15,1 3 0 0,4 4 32 0,4 5 16 16,-2 6 0-16,4 3 0 0,4 3-208 0,1 6-64 16,3 1 0-16,-1 5 0 0,2 2-48 0,-2 3-16 15,1 2 0-15,-3 5 0 0,-1 3 16 0,-1-2 0 16,-3 0 0-16,-1 0 0 0,-2 2 112 0,-1-2 32 16,-3 2 0-16,-3-3 0 0,-2-2 144 0,-5 1 16 0,-2-6 16 15,-2 2 0-15,-3-4-16 0,-1-2-16 16,-6 0 0-16,-1-3 0 0,-2 1 16 0,-4-1 16 0,-4-1 0 0,-3-2 0 15,-2-2-48-15,-5-1-16 16,-4-1 0-16,-3-1 0 0,1-3-32 0,-21 16-16 0,8-6 0 0,15-15 0 16,-1 0-160-16,-2-2-48 15,-4 1 0-15,1-2 0 0,0-3-208 0,-15 8 0 0,10-6 128 0,9-4-128 32,6-4-352-32,6-2-112 0,5-2-32 0,10-7 0 15,3-2-2480-15,-1-3-496 0</inkml:trace>
  <inkml:trace contextRef="#ctx0" brushRef="#br2" timeOffset="48402.61">19214 8036 12895 0,'0'0'1152'0,"0"0"-928"0,0 0-224 0,-7-3 0 0,7 3 960 0,-7-2 128 16,7 2 48-16,0 0 0 0,-9-2-288 0,9 2-48 15,0 0-16-15,0 0 0 0,0 0 48 0,0 0 16 16,0 0 0-16,0 0 0 0,0 0-96 0,0 0-32 16,0 0 0-16,0 0 0 0,0 0 0 0,14 3 0 15,3-2 0-15,3-1 0 0,2 0-16 0,3 0 0 16,3-1 0-16,1 0 0 0,2-1-224 0,3 1-48 16,2-2-16-16,6 0 0 0,3 0-96 0,7 2-32 15,2 0 0-15,4-2 0 0,2-4-48 0,0-2-16 16,2 0 0-16,3 2 0 0,5-2 48 0,3 0 16 0,0 0 0 0,1-1 0 15,-6-1-112-15,5 3-32 16,0 1 0-16,0 0 0 0,-1 3-16 0,-2-2 0 16,-4 1 0-16,-3 3 0 0,-3-3 16 0,0 3 0 0,-1 2 0 15,-3 0 0-15,-4 0-144 0,-4 0 128 0,-4 0-128 16,-2 0 128-16,-3 0-128 0,-2 1 128 0,-3 0-128 16,-2 2 128-16,-2 0-128 0,-3 0 0 0,-3 2 144 0,0-2-144 15,-1-1 128-15,-1 0-128 0,-5-1 128 0,0 3-128 16,-3-3 144-16,-1-1-144 0,0 0 192 0,-3 0-192 15,0 0 128-15,-2 1-128 0,-1-4 0 0,-7 3 0 16,0 0 160-16,0 0-160 0,0 0 128 0,0 0-128 16,0 0 144-16,0 0-144 0,0 0 160 0,0 0-160 15,-9-4 128-15,1 1-128 0,-4 1 0 0,2 1 144 16,-1 0-144-16,-4-1 0 0,-5 1 144 0,0 1-144 16,0-1 0-16,-3 0 144 0,-1 1-144 0,-5 0 0 0,0 0 128 15,-4 0-128-15,0 1 0 0,-6 1 0 0,2-2 128 0,-5 2-128 16,-3 0 0-16,-1-2 0 0,-3-1 144 0,1 0-144 15,1-1 0-15,-2 2 144 0,0 0-144 0,-2 3 0 16,-2-1 144-16,-4 0-144 0,-3-2 0 0,-1 0 0 16,1 1 0-16,3 1 128 0,-1-2-128 0,1 4 0 15,-2-1 0-15,-1-1 128 0,-4-2-128 0,5 0 0 16,-2 1 0-16,6 1 0 0,5 4 0 0,1-2 0 16,2 1 0-16,0-2 0 0,0 0 160 0,1-3-32 15,2 1-128-15,5-1 192 0,2 0-192 0,3 3 0 16,-1-1 0-16,4 1 0 0,4 2 0 0,2-2 0 0,3 0 0 15,-2 0 0-15,2 0 0 0,2-1 0 16,0 1 0-16,2-3 0 0,2-3 128 0,1 2-128 0,2 0 0 16,1 0 0-16,2-1 128 0,2 0-128 0,8 2 0 15,-6-1 0-15,6 1 128 0,0 0-128 0,0 0 0 0,0 0 0 16,0 0 160-16,0 0-160 0,0 0 160 0,13-3-160 16,-1 2 128-16,4-1-128 0,0-1 0 0,5 2 0 15,3-1 128-15,3-1-128 0,1-2 0 0,5 0 0 16,5-1 128-16,1 2-128 0,5 0 0 0,7 0 144 15,5 1-144-15,4 0 0 0,2-2 0 0,1 2 0 16,4 0 0-16,5 0 0 0,5 5 0 0,2-2 0 16,-2-2 0-16,0 1 0 0,1-1 0 0,2 0 0 15,4 4 0-15,-2-2 0 0,-5-2 0 0,1 4 0 16,-1 0 0-16,1 2 0 0,1 0 0 0,-3-1 0 16,-4-3 128-16,-3 4-128 0,-2-1 128 0,-3 1-128 0,-3 1 0 15,-5-1 0-15,-6 1 0 0,-2-2 0 0,-8-1 0 16,-6 1 0-16,-4-3 0 0,-5 3 0 0,-7-1 0 0,-3-1 0 15,-4-1 0-15,-11 0 0 0,0 0 0 0,0 0 0 16,0 0 0-16,0 0 0 0,0 0 0 0,-5 6 0 16,-3 0 0-16,-4-1 0 0,-2-1 0 0,-3 0 0 15,0 1 0-15,-6-3 0 0,-1-1 0 0,-5-1 0 16,-3-1 0-16,-1 0 0 0,-5 2 0 0,0 0 0 16,-5 0 0-16,-1 1 0 0,0 0 0 0,-3 2 128 15,-4-1-128-15,-2-1 0 0,-3-3 0 0,0 1 0 16,0 0 0-16,0 2 0 0,2 0 0 0,-1 1 0 15,-1-2 128-15,-3 1-128 0,-6 0 0 0,2 1 0 16,-1 1 0-16,4 0 0 0,0 1 0 0,-2 0 0 0,-6 1 0 16,1-1 0-16,-4-1 0 0,5 2 0 0,0-2 0 0,4 2 0 15,4-2 0-15,0-2 0 0,1 2 0 0,7-2 0 16,4-2 0-16,4 1 0 0,6 0 0 0,3 1 0 16,1-1 0-16,4 1 0 0,3-1 144 0,4 1-144 15,1-2 0-15,5 2 128 0,0-2-128 0,4-2 0 16,3 2 128-16,0-2-128 0,8 2 128 0,0 0-128 15,0 0 128-15,0 0-128 0,0 0 160 0,0 0-160 16,12-5 160-16,3 2-160 0,3 0 160 16,4 0-160-16,4-1 144 0,5 0-144 0,4-3 128 0,7 5-128 15,7 0 128-15,5-2-128 0,3 0 0 0,2-2 128 16,2 1-128-16,4-1 0 0,4 5 144 0,6-3-144 16,2 1 0-16,-2-1 0 0,-3 1 0 0,1 2 128 15,0-1-128-15,1 2 0 0,1 2 0 0,-6-2 0 0,-5-2 0 16,-2 2 0-16,-2 0 0 0,1 2 0 0,-4-2 0 15,-1 0 0-15,-2 0 0 0,-4 0 0 0,-3 0 0 0,-7 0 0 16,-2 0 0-16,-4 0 0 0,-2-2 0 0,-5 0 0 16,-4-2 0-16,-2 3 0 0,-5 0 0 0,-5 1 0 15,-11 0 0-15,0 0 0 0,0 0 0 0,0 0 0 16,0 0 0-16,-10-2 0 0,-3 0-160 0,-5 1 160 16,-7 1-192-16,-4 0 192 0,-4 0-160 15,-5 1 160-15,-6 1-128 0,-8-1 128 0,-5-2-144 0,-5 1 144 16,-2 0-160-16,-4 2 160 0,-1 1 0 0,-6 1 0 15,-5-1 0-15,-2-1 0 0,1 0 0 0,1 3 0 16,-1 1 0-16,-3 1 0 0,-3-5 0 0,0 5 0 16,4-3 0-16,1 3 0 0,-1 0 0 0,2 2 0 15,2 0 0-15,3-1 0 0,7-2 0 0,6 1 0 0,2 0 128 16,5-1-128-16,3 0 0 0,7 1 128 0,6-1-128 0,9-2 0 16,4 0 128-16,7-2-128 0,5 0 0 15,5 0 0-15,10-2 0 0,0 0 0 0,0 0 0 0,0 0 0 16,0 0 0-16,17-2 0 0,5-1 0 0,4-4 0 15,8 0 0-15,6-1 0 0,3 1 0 0,3-2 0 16,4 3 0-16,6-3 0 0,2 1 0 0,7 0 0 16,3 2 0-16,4-1 0 0,-1 0 0 0,2 0 0 15,3 1 0-15,6 3 0 0,5 2 0 0,-1-1 0 16,-3-3 0-16,2 4 0 0,3 2 0 0,1 2 0 16,-2-3 0-16,-4 0 0 0,-4 0 0 0,-2 2 0 15,0 1 0-15,-6-1 0 0,-3 1 0 0,-6-3 0 16,-9 0 0-16,-5 2 0 0,-5-2 0 0,-6 1 0 0,-5 1 160 15,-5 1-160-15,-5 2 128 0,-7-2-128 0,-6 0 0 16,-9-3 0-16,0 0 0 0,-7 6-176 0,-5-1 176 0,-8 2-128 16,-7-2 128-16,-6 0-128 0,-7 0 128 15,-7 1 0-15,-8-2 0 0,-6 4 0 0,-7 0 0 0,-2-1 0 16,-5 1 0-16,-5 1 0 0,-12-3 0 0,-1 2 0 16,-2 0 0-16,-4 1 0 0,0-1 0 0,-2 1 0 15,-1-1 0-15,4 1 0 0,7 1 0 0,4-2 0 16,3 0 0-16,10-2 0 0,12-2 0 0,8 0 0 15,11 0 0-15,9-2 0 0,7-2 0 0,9-1 144 16,6 0-144-16,5-3 0 0,7 4 128 0,3-8-128 16,5-2 0-16,6-1 0 0,6-2 0 0,8-1 0 15,2 2 0-15,8-1 0 0,7-5-128 0,3 6 128 0,5 0 0 16,-1 1-144-16,1-1 144 0,5 1 0 0,5 5 0 0,6-1 0 16,4 0 0-16,0 1 0 0,0-2 0 0,1 1 0 15,-3 2 0-15,4 3 0 0,2 0 0 0,-5-1 128 16,-6 0-128-16,-3 1 0 0,-5 0 0 0,-4 2-128 15,-5-1 128-15,-4 2 0 0,-3 1 0 0,-7 1 0 16,-7 0 0-16,-6 1 0 0,-9-1-144 0,-13-3 144 16,0 0-208-16,0 0 16 0,-8 9 16 0,-8-1 0 15,-7-2 176-15,-6 2-160 0,-8 1 160 0,-4-2-160 16,-6 0 160-16,-4 0 0 0,-3 1 0 0,-8 2-128 16,-9 1 128-16,-3 0 0 0,-1-1 0 0,-1-2 0 15,0 2 0-15,-5-1 0 0,-5-2 0 0,4 1 0 16,1 0 0-16,5-1 0 0,5 0 0 0,2 1 0 0,4-5 0 0,9 1 144 15,8 1-144-15,11 0 0 0,7-1 224 0,8-2-64 16,3-2-16-16,10-1 0 0,9 1-144 0,0 0 0 16,0 0 144-16,14-7-144 0,3-1 128 0,11 1-128 15,4-2 160-15,10-1-160 0,10-2 0 0,6 1 0 16,1 0 0-16,8-1 0 0,4-3 0 0,8 3 0 16,6-1 0-16,-1 1 0 0,0 0 0 0,2 0 0 15,6 0 0-15,-1-3 0 0,-2 2 0 0,-2-1 0 16,-2-1 0-16,-2 2 0 0,-4 6 0 0,-4-1 0 15,-5 1 0-15,-6 2 0 0,-6 1 0 0,-8 1 0 16,-5 2 0-16,-8 2 0 0,-7 4 0 0,-6-1 0 0,-8-1-144 16,-6 2 144-1,-3 0-1856-15,-7-5-288 0,-7 10-48 0,-4-2-16 0</inkml:trace>
  <inkml:trace contextRef="#ctx0" brushRef="#br2" timeOffset="53898.9">8661 17191 5519 0,'0'0'240'0,"0"0"64"0,0 0-304 0,0 0 0 15,0 0 0-15,0 0 0 0,4-7 3712 0,-4 7 704 16,0 0 128-16,0 0 16 0,0 0-2528 0,0 0-512 15,0 0-112-15,0 0 0 0,0 0-432 0,0 0-80 0,5 11 0 16,-2 1-16-16,0 4-112 0,-1-1 0 0,-2 2-16 0,0 0 0 16,-2 6-144-16,1-1-32 15,0 2 0-15,-1 2 0 0,-2-2-320 0,2 0-64 0,0-2 0 0,1-1-16 16,-2 1-176-16,0-4 192 0,1-3-192 0,0-2 192 16,2-2-192-16,-1-2 0 0,1-9 0 0,0 0 128 15,0 0-128-15,0 0-224 0,0 0 48 0,0 0 16 31,0 0-1584-31,4-9-320 0,0-2-64 0,0-1-11504 0</inkml:trace>
  <inkml:trace contextRef="#ctx0" brushRef="#br2" timeOffset="54058.07">8616 17079 24879 0,'0'0'2208'0,"-7"-6"-1760"0,2 1-448 0,5 5 0 0,0 0 2176 0,-4-6 368 15,4 6 64-15,0 0 16 0,-4-4-1200 0,4 4-224 16,0 0-48-16,0-9-16 0,2 0-608 0,-2 9-112 16,6-6-32-16,-6 6 0 0,5-9-384 0,2 4 128 15,-7 5-128-15,7-3 0 16,-7 3-336-16,11 0-160 0,0 2-16 0,3 1-16 16,-1-1-2224-16,3 2-448 0,2 2-96 0,4 0-16 0</inkml:trace>
  <inkml:trace contextRef="#ctx0" brushRef="#br2" timeOffset="54449.4">9441 17077 1839 0,'5'-8'160'0,"3"0"-160"0,-2 2 0 0,4-1 0 16,2-2 4000-16,-2 0 768 0,0-2 160 0,1 0 16 15,-2-1-2416-15,1 0-480 0,-2 0-112 0,-2 1-16 16,-1 0-512-16,-1 0-128 0,-2 1 0 0,0-1-16 16,-2 0-224-16,-2 0-32 0,1 2-16 0,-2-1 0 15,-2 5-208-15,5 5-32 0,-7-9-16 0,-1 4 0 16,0 1-160-16,0 3-16 0,-2 2-16 0,-2 3 0 16,-1 0-128-16,-1 3-32 0,-1 1 0 0,-2 3 0 15,0 2-80-15,-1 1-32 0,0 1 0 0,0 3 0 16,-2 1-80-16,2 3 0 0,-1 3-16 0,1 1 0 0,4 5-176 15,0 2 192-15,3 0-192 0,0 3 192 0,6 2-192 0,-2 1 0 16,4-1 144-16,2-2-144 0,0-1 0 0,3-3 0 16,1-2 0-16,2 0 128 0,-1-3-128 0,1-2 0 15,-1-2 0-15,1-2 0 0,-2-2-128 0,0-4 0 16,-1-1 0-16,-2-3 0 16,-2-3-1040-16,-2-1-208 0,-3-4-32 0,-2 0-16 15,-3-6-1632-15,-2-1-320 0,-10-8-64 0,0 0-16 0</inkml:trace>
  <inkml:trace contextRef="#ctx0" brushRef="#br2" timeOffset="54601.88">8974 17346 24703 0,'8'-10'1088'0,"1"5"240"0,3-1-1072 0,3 2-256 15,3-3 0-15,2 4 0 0,2 1 1664 0,2-1 256 16,2 0 64-16,4 3 16 0,3 2-816 0,3-1-160 0,1 1-48 0,-2-2 0 16,-1 0-368-16,-3 0-80 0,-4 1-16 0,0 0 0 15,-2 0-512-15,-3 0 0 0,-2 1 0 0,-4 0 0 31,-2-1-2080-31,-3-1-480 0,2-1-80 0</inkml:trace>
  <inkml:trace contextRef="#ctx0" brushRef="#br2" timeOffset="55209.76">11057 17256 25791 0,'-3'-6'2304'0,"2"0"-1856"16,0-2-448-16,1 8 0 0,-2-5 1024 0,2 5 96 15,-2-5 32-15,2 5 0 0,0 0-128 0,-2 10 0 0,-5 1-16 0,2 4 0 16,-1 2-432-16,-1 3-64 0,2 2-32 0,-4 3 0 16,3 3 80-16,-4 1 16 0,2 2 0 0,-3 2 0 15,0 1-160-15,2 0-32 0,-2-1 0 0,1-4 0 16,1-1-176-16,0-4-32 0,0-5-16 0,1-2 0 15,3-3 96-15,-2-3 32 0,1-1 0 0,1-4 0 16,5-6 176-16,0 0 48 0,0 0 0 0,-4-9 0 16,1-4-64-16,4-4 0 0,2-2 0 0,0-2 0 15,1 1-192-15,1-4-64 0,4-1 0 0,-1 0 0 16,2-4-192-16,5 2 0 0,-1-1 0 0,2 2 0 16,2 2 0-16,4 3 0 0,2 0 0 0,4 4 0 15,-1-1 0-15,2 3 0 0,-2 2 0 0,0 4 0 16,-5 1-128-16,0 4 128 0,-5 2 0 0,0 4 0 15,-3 3-144-15,-2 3 144 0,-2 3 0 0,-2 3-144 16,-6 0 144-16,-2 2-192 0,-1 3 192 0,-6 2-192 0,0-1 192 0,-4-1-128 16,-3-2 128-16,-1 0-128 0,-3-3 128 0,-3-1 0 15,-2-2 0-15,-2-1 0 0,-4-2 0 0,2-3 0 16,-2-3 0-16,4 0 0 0,2-6 0 0,3-1-208 16,4-3 16-16,1-2 16 15,5-2-1392-15,6-1-288 0,3-1-48 16,6-1-16-16,5 3-1280 0,6 0-272 0</inkml:trace>
  <inkml:trace contextRef="#ctx0" brushRef="#br2" timeOffset="55746.44">12146 16957 11055 0,'0'0'480'0,"2"-9"112"0,1 0-464 0,0 0-128 0,0 0 0 0,1 2 0 15,-4 7 2896-15,0 0 560 0,6-8 128 0,-6 8 0 16,0 0-1920-16,0 0-384 0,0 0-64 0,0 0-32 15,5 9-160-15,-1 3-16 0,-1 2-16 0,-3 3 0 16,-1 0-224-16,-1 4-64 0,2 1 0 0,-1 0 0 0,-2 2-192 16,1 1-32-16,0-2-16 0,-1 0 0 0,1-1-160 0,1 0-48 15,0-3 0-15,1-3 0 0,-1-1-80 0,0 0-32 16,1-4 0-16,0-2 0 0,0-9 80 16,2 6 16-16,-2-6 0 0,0 0 0 0,0 0-32 0,0 0 0 15,0 0 0-15,0 0 0 0,0 0-16 0,0 0 0 16,0 0 0-16,0 0 0 0,0 0-32 0,0 0-16 15,-9-3 0-15,3 1 0 0,-4 1-144 0,3 2 0 16,-3 3 0-16,0-1 0 0,-2 4 0 0,-1 0 128 16,-1 0-128-16,1 2 0 0,-2 2 128 0,3-1-128 15,2 0 0-15,-2 1 128 0,1-1-128 0,1 0 0 16,1-2 0-16,2 3 0 0,-1-2 0 0,3 0 0 0,-2-1 0 16,3 1 0-16,0-3 0 0,4-6 0 0,-3 9 0 0,3-9 0 15,2 10 0-15,0-1-272 0,3-3 32 0,1 1 16 31,4-2-1760-31,2-1-368 0,2-1-64 0</inkml:trace>
  <inkml:trace contextRef="#ctx0" brushRef="#br2" timeOffset="56285.44">13253 17146 14735 0,'0'0'1312'0,"6"-7"-1056"0,-3-3-256 0,2 2 0 0,-2-1 1728 0,2 1 304 16,-2-2 48-16,0 2 16 0,0 1-416 0,2 1-80 15,-5 6 0-15,0 0-16 0,2-11-368 0,-2 2-64 16,0 2 0-16,0 7-16 0,0 0-304 0,0 0-64 16,-8-6-16-16,0 4 0 0,-2 4-224 0,1 2-32 15,-4 1-16-15,0 2 0 0,-1 1-144 0,-1 3-16 16,-2 4-16-16,-1 2 0 0,-1 2-176 0,-1 1-128 16,1 0 144-16,3-1-144 0,0 2 192 0,4-1-48 0,2-1-16 15,4-4 0-15,1-3 64 0,5 0 16 0,1-2 0 16,4-3 0-16,2-3-208 0,2 0 176 0,2-3-176 15,2-2 160-15,3 0 112 0,1-2 32 0,2-2 0 0,2 0 0 16,0 1-96-16,1-3-16 0,0-1 0 0,-2 0 0 16,1 0-192-16,1 3 144 0,-4 0-144 0,1 3 128 15,-2 1 0-15,-2 4 0 0,-2 4 0 0,-1 2 0 16,-2 2 0-16,-2 4 0 0,-3 1 0 0,0 2 0 16,-7 4-128-16,0 2 192 0,-1 2-192 0,-3 1 192 15,-5 2 16-15,-5 3 16 0,-4 1 0 0,-1 1 0 16,-3-3 80-16,-1 2 16 0,-4 1 0 0,-1-5 0 15,-5-1-64-15,1-3 0 0,0-1 0 0,-4 0 0 16,-1-5-96-16,1-3-32 0,0-7 0 0,4-2 0 16,2-3-480-16,5-4-96 15,8-5-32-15,7-7 0 0,7-6-2608 0,8-2-528 0,6-20-96 0,14 0-32 16</inkml:trace>
  <inkml:trace contextRef="#ctx0" brushRef="#br2" timeOffset="56871.69">15354 17155 20271 0,'0'0'1792'0,"0"0"-1424"0,0 0-368 0,0 0 0 0,-5-5 1152 16,-2 0 144-16,-2 1 48 0,1 3 0 0,-2 1 176 0,-3 3 32 16,-4 1 16-16,-2 3 0 0,-2 1-528 0,-1 4-96 15,-5 4-32-15,-1 0 0 0,2 4-336 0,0 3-80 16,0 0-16-16,4 4 0 0,-1-1-208 0,5 2-32 15,1-2-16-15,5-1 0 0,5-2 48 0,2 2 16 16,2-3 0-16,5-5 0 0,4-4-144 0,3 2-16 16,3-6-128-16,5-3 192 0,4-1-192 0,3-4 128 15,2-2-128-15,5-4 0 0,3-3 0 16,1-3 0-16,1-2-176 0,-2-1 176 16,-4-1-2000-16,-2 0-288 0,-2 0-48 0</inkml:trace>
  <inkml:trace contextRef="#ctx0" brushRef="#br2" timeOffset="57676.39">15709 17203 22111 0,'0'0'1968'0,"-10"1"-1584"0,0-1-384 0,-1 2 0 16,0 3 2368-16,-4 2 400 0,-1 1 80 0,-1 5 16 16,-1 3-1856-16,-1 0-368 0,1 1-80 0,3 0-16 15,-1-1 48-15,1 1 16 0,3 0 0 0,3-2 0 16,4-2-256-16,3-2-48 0,2 0-16 0,3-2 0 15,5-2-48-15,0-2-16 0,3-1 0 0,5-1 0 16,3-3 48-16,4-2 16 0,0-2 0 0,3 0 0 16,3-4-32-16,-3 0 0 0,2-5 0 0,-3 1 0 15,-5 0-128-15,-3-1-128 0,-1 0 192 0,-3 0-192 16,-2 1 160-16,-3-2-160 0,-4 0 128 0,-1 1-128 0,-3 1 144 16,-3 0-144-16,0 3 160 0,-2 1-160 0,0 2 0 0,-4 1 0 15,2 4 0-15,7 1 0 0,-11 0 0 0,4 0 0 16,7 0 0-16,0 0 0 0,0 0 0 0,0 0-192 15,0 0 192-15,0 0-160 0,0 0 160 0,0 0-192 16,11-3 192-16,1-2-192 0,2-1 192 0,3 1 0 16,0 0 0-16,2-1 0 0,0 3 0 0,0-1 0 15,1 1 0-15,0 2 0 0,1 1 0 0,-3 3 0 16,-1 0 0-16,1 2 0 0,-3 5 0 0,-2 1 0 16,-1 2 0-16,-4 5 0 0,0 0 0 0,-5-1 0 15,-3 1 0-15,-1 3 0 0,-1-4 0 0,-3 1 0 16,0-2 0-16,-1 1 0 0,-3-1 128 0,2-2-128 0,-1-6 128 15,2 2-128-15,-1-2 176 0,2-2-48 0,5-6 0 0,0 0 0 16,0 0 48-16,0 0 0 0,0 0 0 0,0 0 0 16,6-13-16-16,3 1 0 0,2 0 0 15,0 0 0-15,2-1-160 0,3-1 0 0,0-2 144 0,2 2-144 16,-2 2 0-16,3 2 0 0,-3 0 0 0,1 2 0 16,-2 2 0-16,0 2 0 0,-4 3 0 0,0 4 0 15,-2-1 0-15,-1 4-128 0,-1 1 128 0,-2 3 0 16,0 2 0-16,-1 0-160 0,-2 0 160 0,0 2 0 15,-2 2 0-15,0-1 0 0,0 0 0 0,2-2 0 16,-2-1 0-16,2-1 0 0,0-2 0 0,2-3 0 16,-4-6 0-16,7 5 0 0,3-1 0 0,0-2 0 15,1-3 0-15,3-1 0 0,1-1 0 0,2-1 0 16,1-1 0-16,-1-2 0 0,0 4 0 0,-1-1 0 0,1 0 0 0,0 0 0 16,1 2 0-16,-2-2 0 0,2 1 0 15,1 0 0-15,-2-1 0 0,2 0 0 0,0-3 0 0,-1 0 0 16,1-3 0-16,0-1 0 0,-3-1 0 0,1-3 0 15,0-3 0-15,0-2 0 0,-1-2 0 0,0-3 0 16,-1-4 0-16,1-2 0 0,3-5 0 0,-1-3 0 16,-2-5 0-16,2-1 0 0,0-3 0 0,0-2 0 15,-1-1 0-15,-2 2 0 0,1 5 0 16,-2 8 0-16,-2 7 0 0,-1 5 0 0,-1 6 0 0,-2 3 0 16,-3 6 0-16,-5 9 0 0,0 0 0 0,0 0 0 15,-9 11 0-15,-2 7 0 0,-3 5 0 0,-1 6 0 16,-2 3 0-16,1 4 0 0,-2 1 0 0,0 6 0 0,1 1 0 0,-1 2 0 15,2 0 0-15,-1 3 0 0,-4 5 0 16,3-3 0-16,0-2 0 0,2 1 0 0,0-1 0 0,3-4 0 31,1-2-560-31,3-4 0 0,-1-8 0 0,4-3 0 16,-2-5-416-16,2-5-96 0,1-5-16 0,0-8-10144 0,5-5-2032 0</inkml:trace>
  <inkml:trace contextRef="#ctx0" brushRef="#br2" timeOffset="57870.08">16556 17135 23039 0,'8'0'2048'0,"4"-2"-1648"0,5 1-400 0,3 2 0 15,3 1 1712-15,2 1 256 0,-1 0 48 0,4 2 16 16,2-1-1232-16,1-2-240 0,2 3-48 0,2-1-16 16,1 1-160-16,0-3-16 0,2 1-16 0,-1-1 0 15,-1-1-1712-15,-1-1-352 0,0-1-64 16</inkml:trace>
  <inkml:trace contextRef="#ctx0" brushRef="#br2" timeOffset="58611.3">18483 17059 26079 0,'0'0'1152'0,"-8"3"256"0,-1 1-1136 0,0 0-272 0,-3 1 0 0,-1 3 0 15,-3 1 160-15,-3 1-32 0,-2 2 0 0,1-1 0 16,-1 0 240-16,3 1 32 0,-1 1 16 0,2 2 0 16,3 0 96-16,3 0 0 0,0 2 16 0,6-2 0 0,-1 1 16 0,5-1 0 15,1-3 0-15,3 1 0 0,4-2-176 0,2-3-48 16,1 0 0-16,2-2 0 0,2-2 80 0,3-2 16 15,0-1 0-15,1-2 0 0,0-2-80 0,0-2-16 16,-3-3 0-16,-1-1 0 0,-3-2-128 0,0-3-48 16,-5-1 0-16,-1 0 0 0,-2-1-144 0,-3 0 128 15,-1-3-128-15,-2 2 128 0,-2 0-128 0,1-1 0 16,0 1 0-16,0 0 0 0,0 2-224 0,1 3 80 16,3 3 16-16,3 3 0 0,-3 6-48 0,11-1 0 15,-3-2 0-15,5 2 0 0,1 0 176 0,-1 1-128 16,0 1 128-16,3 1-128 0,-1 0 0 0,0 0 0 0,2 1 0 15,1-1 0-15,-1 1 128 0,1 0 0 0,-2 0 0 16,1-2 0-16,-2-1 0 0,-2 0 0 0,-3 2 192 16,-1 0-64-16,-9-2 32 0,0 0 16 0,0 0 0 0,7 6 0 15,-7-6-16-15,0 0 0 0,0 0 0 0,3 6 0 16,-3-6 128-16,0 0 32 0,2 9 0 0,-2-9 0 16,3 8-112-16,-3-8-16 0,7 6 0 0,2 0 0 15,0-4-32-15,3 1-16 0,-1 0 0 0,2-2 0 16,2 0 16-16,2 0 0 0,-1 0 0 0,4 2 0 15,-3-1 32-15,-2 4 0 0,0 2 0 0,0 3 0 16,-3 1-64-16,0 2-128 0,-2 1 192 0,1 3-64 16,-5 3 0-16,1-1-128 0,-3 0 192 0,1-2-64 15,-3 1-128-15,0-1 0 0,0-3 0 0,-2-4 0 16,0 1-144-16,2-2 144 0,1-3 0 0,-3-2 0 16,0-5-1728-16,0 0-224 15,0 0-48-15</inkml:trace>
  <inkml:trace contextRef="#ctx0" brushRef="#br2" timeOffset="58958.82">19900 16696 24879 0,'0'0'2208'0,"0"0"-1760"0,0 0-448 0,0 0 0 16,0 0 592-16,0 0 48 0,-4 11 0 0,-2 2 0 15,-2 5 272-15,-2 5 64 0,-3 5 16 0,-2 4 0 16,-3 0-64-16,-2 2-16 0,-2-1 0 0,-1 3 0 16,-1 0-352-16,0 2-80 0,-1 0-16 0,3-1 0 15,3 2-208-15,0-3-32 0,2 0-16 0,6-4 0 16,0-3-208-16,5-4 0 0,2-1 128 0,3-3-128 16,5-3 0-16,1-5-192 0,3-1 48 0,3-4 0 15,2-3-464-15,5-3-96 16,4-3 0-16,5-3-9552 0,5-3-1904 0</inkml:trace>
  <inkml:trace contextRef="#ctx0" brushRef="#br2" timeOffset="59380.45">20650 17006 23039 0,'0'0'2048'0,"5"-9"-1648"15,0 2-400-15,-5 7 0 0,0-11 880 0,0 11 80 0,-5-10 32 0,0 2 0 16,-3 1 32-16,-2 3 0 0,-1 1 0 16,-2 2 0-16,-2 1-144 0,-3 2-32 0,-3 2 0 0,-1 5 0 15,-2 2-256-15,0 3-48 0,-4 2-16 0,2 1 0 16,-2 2-208-16,2 2-32 0,0 2-16 0,0 1 0 16,1-2-64-16,2 0-16 0,3 0 0 0,4-2 0 15,5-3-192-15,5-3 128 0,4 0-128 0,4-3 0 16,2-3 256-16,5-4-64 15,0 1 0-15,4-5 0 0,4-3 48 0,1-2 0 0,3-2 0 0,0-1 0 16,3-2-64-16,-2-1-16 0,3-1 0 0,-3 1 0 16,3-3-160-16,-3 4 0 0,-1 2 144 0,-1 1-144 15,-2 2 192-15,-1 1-48 0,-4 2 0 0,-1 2 0 16,-3 3-144-16,0 4 0 0,-3 2 0 0,1 3 0 16,-5 1 0-16,0 2 0 0,-1 3 0 0,-1-3 0 15,0 0-256-15,2-1 64 0,0 0 0 0,1-3 16 16,1-2-768-16,0-1-144 15,1-3-48-15,2 0-9760 0,3-3-1968 0</inkml:trace>
  <inkml:trace contextRef="#ctx0" brushRef="#br2" timeOffset="59605.89">21021 17317 28383 0,'-10'13'1264'0,"2"-2"256"0,-2 2-1216 0,-3 3-304 15,-3 2 0-15,0 2 0 0,-1 3 832 0,-2 1 128 16,-1-2 0-16,2 0 16 0,2-3 0 0,-1 0 0 0,4-1 0 0,1 0 0 16,0-3-704-16,3-1-144 15,2-2-128-15,3-3 192 0,0-2-432 0,4-7-80 16,0 0 0-16,0 0-16 16,0 0-2416-16,12-11-464 0,4-8-112 0,0 4 0 0</inkml:trace>
  <inkml:trace contextRef="#ctx0" brushRef="#br2" timeOffset="60091.09">21937 16810 11055 0,'3'-12'480'0,"-1"5"112"0,-1-2-464 0,-1 1-128 0,-1 3 0 0,1 5 0 0,-2-8 2576 0,2 8 496 15,0 0 112-15,-8-1 16 0,1 1-1664 0,-1 2-336 16,-1 1-64-16,-1 6-16 0,-1 3-112 0,-1 5-32 16,-5 1 0-16,0 4 0 0,1 5-144 0,-3 0-48 15,-2 2 0-15,-1 4 0 0,1 2-96 0,0 1-32 16,-2 2 0-16,1-2 0 0,-4 3-352 0,4-4-80 15,0-3-16-15,3-5 0 0,-1-3-208 0,5-3 144 16,-1-5-144-16,3-3 128 0,3-3 0 0,5-5 0 16,3 1 0-16,2-6 0 0,0 0 32 0,0 0 0 0,14-2 0 15,2-3 0-15,3-3-160 0,3 1 128 0,1-4-128 0,1-2 128 16,1-3-128-16,0 2 0 0,-4-2 0 0,1 1 0 16,0 1 0-16,1 4 0 0,-1 2-128 0,0 4 128 15,2 2 0-15,-3 0-176 0,-1 6 176 0,-3 2-128 16,-1 6 128-16,-3 3 0 0,-3 1 0 0,0 2-128 15,-6 2 128-15,0-1 0 0,-4 0 0 0,-3 1 0 16,-1-2 0-16,-5-3 0 0,-2 0 0 0,-3-1 0 16,-2 0 160-16,-2-1-32 0,-3-3-128 0,-1 0 192 15,-1-2-64-15,-1-4 0 0,-2-1-128 0,2-3 192 16,1-1-192-16,0-1 128 0,1-5-128 0,3 0 0 16,0-2-1520-1,5-2-400-15,2-2-64 0,4-2-12928 0</inkml:trace>
  <inkml:trace contextRef="#ctx0" brushRef="#br2" timeOffset="60698.46">22103 16587 12895 0,'0'0'1152'0,"0"0"-928"0,0 0-224 0,0 0 0 0,0 0 768 16,0 0 128-16,0 0 0 0,0 0 16 0,9 3 32 0,3 1 0 16,-2-1 0-16,2 1 0 0,1 1 272 0,1 0 64 15,2 1 16-15,0 1 0 0,2 1-144 0,3 3-48 16,1 2 0-16,4 5 0 0,1 2-112 0,2 6-32 16,1 8 0-16,3 3 0 0,3 0-240 0,-2 3-48 15,0-2-16-15,-5 4 0 0,-4 3 48 0,-3 6 0 16,-4 6 0-16,-6 3 0 0,-4 5-176 0,-8 1-16 15,-7 0-16-15,-7 2 0 0,-6 4-32 0,-9-2 0 16,-4 0 0-16,-6-8 0 0,-6-6-304 0,-1-4-160 16,-4-5 160-16,-1-5-160 0,3-4 192 0,-5-2-64 15,-2 0-128-15</inkml:trace>
</inkml:ink>
</file>

<file path=ppt/ink/ink2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20:01:53.339"/>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00B0F0"/>
    </inkml:brush>
  </inkml:definitions>
  <inkml:trace contextRef="#ctx0" brushRef="#br0">1619 2273 3679 0,'-9'-4'320'0,"9"4"-320"15,-10-1 0-15,2 0 0 0,-2 1 1552 0,3 0 240 16,-1 2 64-16,8-2 0 0,-6 0-976 0,0 0-192 15,0 0-48-15,6 0 0 0,-6-1 48 0,0 0 0 16,2-1 0-16,-1 0 0 0,5 2 112 0,-4-2 32 16,4 2 0-16,0 0 0 0,0 0-144 0,0 0-32 15,0 0 0-15,0 0 0 0,0 0-208 0,0 0-32 16,0 0-16-16,0 0 0 0,4-5-80 0,3 2-32 0,1 2 0 0,4-3 0 16,4 2-32-16,5 1 0 0,-1 1 0 0,6-1 0 15,2 0 80-15,5 0 16 16,4 1 0-16,7 0 0 0,2 1-112 0,7-1-32 15,4-1 0-15,3 0 0 0,-2-3-208 0,4 3 176 0,3-2-176 0,2 1 160 16,6-1-160-16,-1-3 0 0,-2-2 0 0,3 3 0 16,-4 2 160-16,4 0-160 15,2 2 192-15,-5-2-192 0,-3-3 208 0,-1 3-64 0,-2 1-16 0,-2 1 0 16,-2 0 128-16,-3 1 0 0,-2 0 16 16,-4 0 0-16,-4 0-64 0,-5-1-16 0,-6 0 0 0,-2-2 0 15,-5 1 128-15,-3 0 0 0,-1 1 16 0,-7 0 0 16,-2 1 64-16,-3 0 16 0,-3 1 0 15,-4 0 0-15,-6-1-128 0,0 0-32 0,0 0 0 0,0 0 0 16,-5 0 16-16,-3 0 0 0,-4 0 0 0,-2 1 0 0,-3 1-96 16,-1 2-32-16,-2-2 0 0,-6 0 0 0,-1 0-144 0,-4-1 160 15,-1 3-160-15,-2-3 160 0,-4-4-160 16,-4 2 0-16,-1 1 144 0,-3 0-144 0,-4 5 0 0,-4-1 0 16,-3 1 0-16,-4-3 128 0,-5-2-128 0,-2-1 0 15,1 3 128-15,-27 0-128 0,5 0 0 0,4-2 0 16,2-1 0-16,5 0 128 0,1 1-128 0,3 1 144 15,-1 1-144-15,2 1 160 0,-3-3-160 0,4 2 0 16,2 1 0-16,0 1 0 0,2 1 0 0,4 0 0 16,-1-4 0-16,8 3 0 0,3 0 0 0,6 3 0 15,2-2 0-15,9 1 0 0,6-1 0 0,5 1 0 16,2-2 0-16,6-1 0 0,5 2 0 0,4-2 0 16,9-3 0-16,0 0 0 0,0 0 0 0,9 6-144 15,5-1 144-15,8-2 0 0,7-3-128 0,6 0 128 16,10-2 0-16,7 0 0 0,7-1 0 0,7 1-128 0,7-1 128 15,4-1 0-15,2-3 0 0,7 2 0 16,3-1 0-16,1-1 0 0,-2-2 0 0,2 1 0 16,3 3 0-16,0-2 0 0,1-3 0 0,0 2 0 15,-2 3 0-15,0-2 0 0,-1 0 0 0,-5 1 0 0,-7-3 0 16,-3 4 0-16,-3 2 0 0,-2-1 0 0,-3 1 0 0,-3-1 0 16,-5-2 0-16,-3 3 128 0,-5 1-128 15,-6-1 192-15,-5 1-48 0,-6 1-16 0,-3-2 0 0,-6 2 0 16,-5-2 48-16,-5 2 0 0,-3 0 0 0,-13 1 0 15,0 0 80-15,0 0 32 0,0 0 0 0,0 0 0 16,-8-6 32-16,-3 0 16 0,-6 0 0 0,-4 2 0 16,-1 0-144-16,-2 1-16 0,-4 0-16 0,-4 2 0 15,-3 0-160-15,-3 1 128 0,0 0-128 0,-3 1 128 0,-4 1-128 16,-1 0 0-16,-2-1 0 0,-1 1 0 0,3 1 0 16,-1 2-144-16,3 1 0 0,0 2 0 15,4 1-1616-15,0 2-320 0,-2 1-64 0</inkml:trace>
  <inkml:trace contextRef="#ctx0" brushRef="#br0" timeOffset="20121.99">917 9261 12319 0,'0'0'544'0,"0"0"112"0,0 0-528 0,0 0-128 0,-4 8 0 0,4-8 0 0,-6 5 1120 0,6-5 192 16,-7 7 32-16,7-7 16 0,-6 7-80 0,0 0-32 15,6-7 0-15,-5 7 0 0,5-7-144 0,-8 6-16 16,8-6-16-16,0 0 0 0,0 0-64 0,0 0-16 15,0 0 0-15,0 0 0 0,-6-4-48 0,6 4-16 16,-2-7 0-16,2 0 0 0,2-2-224 0,2-2-32 16,-1-1-16-16,2-2 0 0,0 1-208 0,1-1-32 15,2-3-16-15,0 0 0 0,0-4-96 0,0 1-32 16,3 1 0-16,0 0 0 0,-1-3-48 0,1-3-16 16,0 3 0-16,1-2 0 0,-1 2-80 0,2 0 0 15,-1 1-128-15,0 4 192 0,-3 0-192 0,2 3 0 16,0 1 128-16,-2 0-128 0,-1-1 0 0,1 3 0 15,0 3 0-15,0 1 0 0,-5 0 0 0,3 2 0 16,-1-1 0-16,-6 6 0 0,0 0 0 0,0 0 0 16,0 0 0-16,10 1 0 0,-10-1 0 0,9 6 0 15,-4 2 0-15,1 0 0 0,-4 2 0 0,1 2 0 0,0 4 0 0,-1 3 0 16,-1 1 0-16,-1 6 0 0,-1 2 0 0,0 4 144 16,-2 1 16-16,0 4 0 0,-3 0 0 0,-1 4 0 15,1-1-16-15,-1 2 0 0,0 0 0 0,-3 0 0 16,0-2 32-16,2 0 0 0,1 2 0 0,0-4 0 15,1-1 32-15,-1-3 16 0,3-2 0 0,0 0 0 0,-1 0-80 16,1-3-16-16,-1-1 0 0,0 0 0 0,1 0-128 0,1-1 0 16,0-2 144-16,1-2-144 0,-2-1 0 0,4-3 0 15,4-2 0-15,-3-2 128 0,0 0-128 0,0-2 0 16,0-1 128-16,1-2-128 0,1-1 0 0,-3-9 0 16,0 0 0-16,0 0 0 0,6 6-192 0,-6-6-96 15,0 0-32-15,0 0 0 16,0 0-544-16,0 0-112 0,0 0-32 0,0 0 0 15,2-9-1440-15,-1 3-304 0,-1-1-48 0,0 7-6544 16,0 0-1328-16</inkml:trace>
  <inkml:trace contextRef="#ctx0" brushRef="#br0" timeOffset="20289.98">733 10059 17503 0,'0'0'768'0,"0"0"176"0,0 0-752 0,0 0-192 0,0 0 0 16,4-6 0-16,-4 6 2064 0,8-5 384 0,0 1 80 16,2 1 16-16,2 1-752 0,-5 0-160 0,7 0-32 0,7-1 0 15,3 1-128-15,-4 1-48 0,3-1 0 0,15 1 0 16,1 1-336-16,-1 0-64 0,1 0 0 0,-1 1-16 16,0 0-304-16,-4 1-64 0,-1 0-16 0,-4 4 0 15,-1-2-304-15,-6 0-48 0,2 1-16 0,-4-1 0 16,-1 1-256-16,-3 0 128 0,-3 1-128 0,-3-2 0 15,-1-1-1120-15,0 4-336 16,-4-2-64-16,1 6-16720 0</inkml:trace>
  <inkml:trace contextRef="#ctx0" brushRef="#br0" timeOffset="24038.19">10590 8311 1839 0,'0'0'160'0,"0"0"-160"0,0 0 0 0,0 0 0 16,-4-5 3072-16,4 5 576 0,-3-4 112 0,3 4 16 16,-7-7-2112-16,7 7-416 0,0 0-96 0,-4-3 0 15,4 3 0-15,-5-6 0 0,5 6 0 0,0 0 0 16,0 0-32-16,0 0 0 0,3-5 0 0,-3 5 0 0,11-3-240 15,-2-1-48-15,1 2-16 0,3 0 0 16,-2 0-256-16,5-1-48 0,4 0-16 0,-3 1 0 16,4 2-112-16,2-1-32 0,-1 0 0 0,5 0 0 0,1-2 16 15,0 1 0-15,0 0 0 0,4 1 0 0,3 0-96 0,3 1-16 16,4 0 0-16,-1 0 0 0,3 0-32 0,0 0-16 16,0-1 0-16,3 0 0 0,0 0-48 0,2 1-16 15,1 1 0-15,2 0 0 0,1-1-144 0,1-1 160 16,1 0-160-16,-1 1 160 0,-1 0-160 0,2-2 192 15,-3 1-192-15,3 0 192 0,-2 0-64 0,3 0 0 16,-2 1 0-16,2-3 0 0,-1-1 0 0,0 2 0 16,0 0 0-16,2 0 0 0,1 1-128 0,2 0 160 15,-2-3-160-15,0 2 160 0,-1-1-160 0,2 1 0 16,-2 1 144-16,0-1-144 0,2 1 0 0,2 0 144 16,-1-1-144-16,1 0 0 0,-1 0 224 0,-2 1-64 0,0 1-16 0,0 1 0 15,1 1-16-15,-2-1-128 16,1-2 192-16,0 1-64 0,1 0-128 0,-3 2 0 0,1 1 144 0,2 1-144 15,2-2 128-15,-4-1-128 16,0 0 160-16,-1 0-160 0,0 1 128 0,1 2-128 0,0 1 0 16,-3-2 0-16,1 1 128 0,2-1-128 0,0-3 0 15,-1 2 0-15,-1 2 0 0,-1-2 128 0,0 0-128 16,0 1 0-16,-4 1 0 0,3-1 0 0,0-1 0 16,-2-1 0-16,0 0 128 0,-1 1-128 0,-3 3 0 0,-1-4 0 15,1 1 128-15,-1 0-128 0,1-1 0 0,0 2 0 16,3-1 128-16,-3 0-128 0,-1-1 0 0,1 1 0 15,-2 1 0-15,1 0 128 0,1 1-128 0,-2 0 0 16,-1-2 0-16,2 0 0 0,0-1 0 0,-4 0 0 16,4-1 0-16,-4 1 0 0,1 1 0 0,2 1 0 0,-1-1 128 0,-2 1-128 15,1 0 0-15,0 1 0 0,1-2 0 0,-4 0 0 16,-1 0 0-16,1 1 0 0,-1-3 0 0,0 2 0 16,1 0 0-16,-2 0 0 0,2 0 0 15,-1 1 128-15,-4-2-128 0,2 0 0 0,1 2 0 0,-1-2 0 16,-3-2 0-16,2 0 0 0,-3 4 128 0,1-1-128 15,-2 0 0-15,1-1 0 0,-2-1 160 0,0 1-160 16,-1 0 160-16,-1 0-160 0,-2 0 160 0,-1 0-160 16,-1-1 160-16,1 0-160 0,-4 0 128 0,2 2-128 15,-6-1 0-15,1-1 0 0,-1 3 128 0,-2-2-128 16,-1 0 0-16,2-1 144 0,-3 0-144 0,-1 0 0 16,-2 0 144-16,2 0-144 0,-6 0 128 0,3 1-128 15,-10-1 128-15,8 2-128 0,0 0 0 0,-8-2 0 16,0 0 0-16,0 0 0 15,0 0-1920-15,0 0-464 0,0 0-96 0</inkml:trace>
  <inkml:trace contextRef="#ctx0" brushRef="#br0" timeOffset="25708.67">3381 10346 4607 0,'0'0'400'0,"0"0"-400"16,0 0 0-16,0 0 0 0,-2-9 2432 0,2 9 384 15,0 0 96-15,0 0 16 0,0-11-1440 0,0 2-272 16,0 9-64-16,-2-7-16 0,2 7-80 0,0-7-16 16,0 7 0-16,0 0 0 0,0 0-272 0,-2-8-64 15,2 8-16-15,0 0 0 0,0 0-256 0,0 0-48 16,0 0-16-16,0 0 0 0,0-7-176 0,0 7-16 15,0 0-16-15,0 0 0 0,0 0-32 0,0 0-128 0,8 7 192 0,-1 4-64 16,-2 1 80-16,1 1 16 16,-1 1 0-16,1 0 0 0,0-1-16 0,0 0 0 0,0-1 0 15,2-2 0-15,0-1 80 0,-1-2 16 0,1-2 0 0,1 1 0 16,1-4 208-16,-3-1 64 0,3-1 0 0,-2 0 0 16,1-1-32-16,1-1 0 0,0-1 0 0,0 0 0 15,1-1-272-15,-2 0-48 0,1-3-16 0,-3 1 0 16,1 1-32-16,-3 0-16 0,-5 5 0 0,10-3 0 15,-10 3-160-15,9-2 0 0,-9 2 0 0,11 2 0 0,-2 2-128 16,-1 3 128-16,1 2 0 0,-2 0 0 0,-1 1 0 16,2-1 0-16,0 1 0 0,0 0 0 0,-2-1 0 0,2 0 0 15,0-1 0-15,0-2 0 0,3 0 0 0,-2-2 0 16,2-2 0-16,1-1 0 0,-2 0 256 0,2-1-16 16,0-1-16-16,3-2 0 0,0-1 16 0,2-3 0 15,0-1 0-15,1 1 0 0,-1-2-48 0,3-1-16 16,-2 0 0-16,-2 0 0 0,0 0-176 0,-1 1 0 15,3 0 144-15,-3 3-144 0,-2-1 0 0,2 4 0 16,-4 1 0-16,1 1 0 0,-1 2 0 0,0 3 0 16,-3 2 0-16,1 2 0 0,0-1 0 0,0 2 0 15,-1 0 0-15,-2 0 0 0,1-4 0 0,0 3 0 16,-7-8 0-16,11 6 0 0,0 1 0 0,3-3 0 16,0-5 0-16,1 0 0 0,1 0 0 0,0-1 0 15,3-5 0-15,3 1 0 0,0-3 0 0,0-1 144 16,-1-1-144-16,0-1 0 0,-3-1 128 0,2 2-128 0,-3 2 0 0,-1 1 0 15,0-2 128-15,-2 5-128 16,1-2 0-16,-1 4 0 0,-5 2 0 0,2 2 0 0,0 2 0 0,-1 2 0 16,1-2 0-16,0 2 0 0,-1 2 0 15,0 2 0-15,1 0 0 0,-2-1 160 0,0-1-160 16,3 0 128-16,-1-1-128 0,2-1 128 0,1-4-128 0,3-1 128 16,0-1 128-16,5-2 0 0,0-3 16 15,5-2 0-15,0-1-16 0,-8 3 0 0,3-2 0 0,1 1 0 16,0-2-256-16,0 1 128 0,-2-2-128 0,0 2 0 15,0 2 128-15,-3 1-128 0,-3 3 0 0,-2 2 0 16,-2 0-1456-16,-3 2-336 16,-4 6-80-16</inkml:trace>
  <inkml:trace contextRef="#ctx0" brushRef="#br0" timeOffset="29278.72">15846 6080 911 0,'0'0'0'0,"0"0"0"0,-3-9 0 0,-1 0 0 0,2 1 0 0,1 3 0 16,0-2 1936-16,0 1 304 0,0-1 64 0,1 2 16 15,0-1-704-15,1 1-144 0,-2-2-16 0,1 0-16 16,0 2-96-16,0-1 0 0,0 1-16 0,0 5 0 16,0 0-112-16,0 0 0 0,0 0-16 0,0 0 0 15,0 0-112-15,0 0 0 0,0 0-16 0,-1 8 0 16,0 0-368-16,0 6-64 0,-2 1 0 0,2 3-16 0,-2 0-176 16,-1 3-16-16,-2 2-16 0,-1 3 0 0,0 0-96 15,-1 0 0-15,1 1-16 0,4-4 0 0,-3 0-16 0,1-3 0 16,3-4 0-16,2-1 0 0,-1-1 16 0,3-4 0 15,2-4 0-15,3-1 0 0,-1-3 112 0,2-2 32 16,0-3 0-16,2-3 0 0,1-1-304 16,2-3-144-16,4-1 160 0,0-1-160 0,2-1 192 0,1 0-64 15,1 0-128-15,1 0 192 0,0 1-192 0,1 1 0 16,-2-1 0-16,1 2 0 0,-3 1 0 0,0 0 128 16,-2 0-128-16,-2 3 0 15,-3 1-480-15,-1 2-144 0,-2 0-16 0,0 1-16 16,-5 0-1408-16,-4 2-288 0,0 0-48 0,0 0-10496 0</inkml:trace>
  <inkml:trace contextRef="#ctx0" brushRef="#br0" timeOffset="29514.13">15776 6336 16575 0,'0'0'1472'0,"0"0"-1168"16,0 0-304-16,0 0 0 0,0-8 1728 0,3 1 272 15,0-1 64-15,4-2 16 0,1-3-544 0,-1-1-128 0,3-2 0 0,3-3-16 16,3 0-144-16,1-3-32 0,3-3 0 0,4-1 0 16,2-1-240-16,2-2-48 0,3 0-16 0,2-1 0 15,4-3-288-15,-2-2-64 0,-1 1-16 0,1 1 0 16,1 0-272-16,-2 3-48 0,3 0-16 0,11-9 0 16,-6 10-208-16,-6 6 176 0,-3 4-176 0,-7 5 160 15,-1 0-1056 1,-3 6-192-16,-6 2-64 0,-2 3-9920 0,-3 1-2000 0</inkml:trace>
  <inkml:trace contextRef="#ctx0" brushRef="#br0" timeOffset="30939.8">17231 4836 13823 0,'-6'-8'608'0,"4"5"128"0,-1 0-592 0,2-1-144 16,-4-1 0-16,3 0 0 0,-2 0 736 0,2 0 112 0,-1 2 32 0,-2-1 0 15,1-1 400-15,-1 2 64 16,0 1 32-16,-1-1 0 0,2 1-32 0,-3 1-16 0,1 1 0 0,-1 2 0 0,0 1-336 0,2 0-64 15,-3 1-16-15,3 3 0 0,-2 1-368 0,2 1-80 16,0 4-16-16,0 0 0 0,-1 2-64 0,3 3 0 16,1 2-16-16,-3 0 0 0,3 2-16 0,2 4 0 15,0 0 0-15,2 1 0 0,3-3-32 0,-1 0-16 16,3-2 0-16,0-1 0 0,2 0-96 0,3-1-16 16,3-2 0-16,0 1 0 0,1-1 16 0,2 0 0 15,2 1 0-15,-1 0 0 0,1-2-208 0,2 2 176 16,-2 1-176-16,1 2 160 0,0-1-160 0,-3 0 0 15,-1-2 144-15,0 2-144 0,-3 0 192 0,-1 0-16 16,-2-1-16-16,-2 0 0 0,0-2 160 0,-5 1 16 16,1 0 16-16,-2-1 0 0,-2 1-80 0,-1 1-16 0,-4-2 0 15,-1 0 0-15,2-1-48 0,-5 1-16 16,-1 1 0-16,-3 0 0 0,0-2-192 0,-2 0 0 16,-1-4 128-16,-1-3-128 15,1-3-864-15,0-4-224 0,1-2-32 0,1-4-16 16,2-5-1584-16,-1-3-320 0</inkml:trace>
  <inkml:trace contextRef="#ctx0" brushRef="#br0" timeOffset="31827.47">18171 4869 15663 0,'0'0'688'0,"0"0"144"0,0 0-656 0,0 0-176 16,0 0 0-16,0 0 0 0,0 0 1152 0,0 0 192 16,0 0 32-16,8-3 16 0,2-3-176 0,1-3-48 15,2-2 0-15,2-1 0 0,0-1-320 0,1-3-64 16,1-1-16-16,-1-1 0 0,1-1-80 0,-3 3-32 15,-2-1 0-15,-2 2 0 0,-1 1-192 0,-3-1-32 16,-1 2-16-16,-4 1 0 0,-1 1 192 0,-1 2 32 16,-6 3 16-16,-1 1 0 0,-4 2-32 0,-3 4-16 0,0 2 0 0,-2 5 0 15,1 2-336-15,-3 2-64 16,3 4-16-16,-1 1 0 0,2 1-192 0,2 0 0 0,0 2 0 16,6 0 0-16,-1-1 0 0,5-3 0 0,3 2 0 0,2-3 0 15,3-2 0-15,4 1 0 0,3-4 0 0,2-4 0 16,3-1 0-16,2-4 0 0,5-2 0 0,1-4 0 15,3 0 144-15,-4-4-144 0,1-2 128 0,2-2-128 16,-6-2-192-16,0 0-128 0,-1-3-32 0,-2 0 0 16,0-1-1936-16,-1 1-384 0,1 1-80 0,-4-2 0 15</inkml:trace>
  <inkml:trace contextRef="#ctx0" brushRef="#br0" timeOffset="32015.12">18642 4292 19343 0,'0'0'1728'0,"0"0"-1392"16,2 7-336-16,5-1 0 0,1 2 1392 0,1 1 208 16,2 1 32-16,2 2 16 0,1 0-304 0,4 1-64 15,1 3-16-15,1-2 0 0,1 0-384 0,1-1-80 0,1 1-16 16,-3-3 0-16,-1 0-480 0,-1-1-112 16,1-1 0-16,-3 0-16 0,-4 0-320 0,0-1-64 15,-1-2-16-15,2 1 0 16,-4-3-1760-16,-9-4-368 0,6-3-64 0,-6 3-5744 0,4-8-1152 0</inkml:trace>
  <inkml:trace contextRef="#ctx0" brushRef="#br0" timeOffset="32202.73">18929 4093 19919 0,'0'0'880'0,"0"0"192"0,0 0-864 0,0 0-208 0,0 0 0 0,0 0 0 16,3 13 1536-16,0 5 256 0,-1-2 48 0,-2 5 16 15,0 4-384-15,0 1-64 0,1 3 0 0,-1-6-16 16,0 3-496-16,0 5-80 0,-1 2-32 0,1 1 0 15,1 1-192-15,-1 0-32 0,-1-1-16 0,1-2 0 16,1 1-352-16,1-5-64 0,-1-3 0 0,2-3-128 16,-2-2 0-16,1-2-224 0,2-4 16 0,-3-1 0 15,1-4-1984-15,-1-3-400 0,-1-6-80 16</inkml:trace>
  <inkml:trace contextRef="#ctx0" brushRef="#br0" timeOffset="32411.88">19310 4029 32255 0,'0'0'1424'0,"0"0"304"0,-1 14-1392 16,0 0-336-16,0 3 0 0,1 5 0 0,2 4 208 0,-1 1-16 15,0 2-16-15,2 1 0 0,1-1 208 0,1 0 64 0,0-3 0 0,0 4 0 16,3-5-448-16,-1-1 128 15,0 0-128-15,1-4 0 16,2 0-1728-16,1-4-416 0,-4-4-96 0</inkml:trace>
  <inkml:trace contextRef="#ctx0" brushRef="#br0" timeOffset="32792.06">19720 3740 29247 0,'-4'-10'1296'16,"4"10"272"-16,-6-5-1248 0,1 1-320 0,5 4 0 0,-8 0 0 0,0 4 512 0,0 1 32 16,-3 4 16-16,0 2 0 0,0 1-16 0,-3 2 0 15,1 3 0-15,1 3 0 0,1-2-304 0,2 3-64 16,2 0-16-16,1-1 0 0,3-1-160 0,3-1 128 15,2-2-128-15,2-1 128 0,4-1-128 0,1-1 192 16,2-4-192-16,3 0 192 0,3-1 80 0,1 3 32 16,4-3 0-16,-2-2 0 0,-1 0-96 0,0-1-16 15,1 3 0-15,-4-3 0 0,-1 1 16 0,-2 1 0 16,-4 1 0-16,1 3 0 0,-5 3 80 0,-2-3 16 16,-2 0 0-16,0 1 0 0,-3 0 96 0,-1 1 32 15,-2 0 0-15,-4-1 0 0,1-3-224 0,-6-1-32 0,0-3-16 0,1 0 0 16,-1-3-160-16,-2-2-144 0,1-2 144 0,1-3-208 31,-1-1-2224-31,3-2-448 0,1-5-96 0</inkml:trace>
  <inkml:trace contextRef="#ctx0" brushRef="#br0" timeOffset="33220.37">20001 2976 27647 0,'0'0'2448'0,"0"0"-1952"0,0 0-496 0,-6 7 0 15,2 4 640-15,1 4 48 0,-3 4 0 0,2 6 0 16,-1 4 272-16,0 5 64 0,1 3 16 0,2 0 0 0,1 2-448 16,2 0-80-16,1 2-32 0,1-10 0 15,0 3-336-15,0 4-144 0,2 5 128 0,0 2-128 0,3 3 0 16,-1-1 0-16,0-2-192 0,0-3 192 15,2-5-2112-15,-4-3-288 0,-1-5-64 0,1-3-16 16,-3-3 240-16,-2-5 32 0,-2-5 16 0,-4-3 0 16,1-6 656-16,-1-6 144 0,-2-3 32 0,-2-8 0 15,0-3-416-15,-1-1-80 0,0-2 0 0,1-1-16 0,0-2 2800 0,1 1 560 16,2 1 112-16,2 2 32 0,2-1 928 0,3 2 192 16,3 1 48-16,3 2 0 0,0-1-1136 0,1 7-208 15,1-3-48-15,1 1-16 0,1-2-464 0,2 2-96 16,2-2 0-16,2-2-16 0,4 0-304 0,0 0-48 15,3-2-16-15,0 1 0 0,2 1-176 0,1 0-32 0,0-3-16 0,0 1 0 32,-3 1-576-32,1 2-112 0,-5-1-32 0,1 1-9072 15,-2 4-1824-15</inkml:trace>
  <inkml:trace contextRef="#ctx0" brushRef="#br0" timeOffset="33446.75">20677 3125 26079 0,'0'0'1152'0,"0"0"256"0,0 0-1136 0,0 0-272 0,-7 3 0 0,-2 3 0 16,-1-1 768-16,-2 5 112 0,-5 4 16 0,-1 3 0 0,-2 2 128 0,1 2 16 16,3 1 16-16,0 0 0 0,4-1-416 0,4 0-64 15,1-3-32-15,2 0 0 16,4-2-128-16,3 0-32 0,3-3 0 0,4 1 0 0,-1-3 64 0,6 0 16 16,1 0 0-16,4 0 0 0,2-1-112 0,-3 1-32 15,2-1 0-15,-1 0 0 0,-3 0-64 0,-1 1-32 16,-3 0 0-16,-3 2 0 0,-3-1 64 15,-3 0 16-15,-4 0 0 0,-2 2 0 0,-4-1 80 0,-6 0 32 16,-2 0 0-16,-6 0 0 0,-4-2-416 0,-2-2 0 16,1-1 0-16,-1-4 0 15,1-2-2688-15,1-4-576 0</inkml:trace>
  <inkml:trace contextRef="#ctx0" brushRef="#br0" timeOffset="34046.61">21898 2526 3679 0,'-12'-11'160'0,"3"3"32"0,1 0-192 16,-1 2 0-16,-2 0 0 0,1 3 0 0,1 1 4208 0,-2 4 784 16,2 2 176-16,-2 5 16 0,-4 1-3136 0,0 3-640 15,-2 3-128-15,2 3-32 0,-2 3-416 0,4 0-96 16,-1 4-16-16,5 0 0 0,2-1-224 0,4 0-48 16,1-3-16-16,5-2 0 0,-1-1-208 0,6-1-32 15,2-3-16-15,2-3 0 0,1-1 128 0,3-2 16 16,0-1 16-16,1-3 0 0,-1 1-64 0,2-2-16 15,-1-1 0-15,0 3 0 0,-3-2-64 0,-2 2-32 0,0-1 0 16,-5 2 0-16,-7-7 48 0,4 9 16 16,-2 0 0-16,-2 0 0 0,-2 2 208 0,-2 3 32 15,-3-2 16-15,-4 2 0 0,-1 1-160 0,-2 0-48 0,-2-2 0 0,0 1 0 16,-3-1-144-16,1 0-128 0,1-2 144 0,-6 0-144 31,4-5-352-31,5-1-160 0,4-5-48 0,6-5-10416 0,1-1-2080 16</inkml:trace>
  <inkml:trace contextRef="#ctx0" brushRef="#br0" timeOffset="34230.62">22310 2317 27231 0,'-10'14'1216'0,"4"-2"240"0,-2 2-1168 0,1 5-288 0,-3 4 0 0,2 4 0 0,-2 2 432 0,-1 4 16 15,-2 1 16-15,2 6 0 0,0 1 352 0,2 0 64 16,2 2 16-16,0 1 0 0,1-1-624 0,2-3-112 16,1-5-32-16,0-4 0 15,3-3-1440-15,3-6-288 0,-1-4-64 0,3-9-11152 16</inkml:trace>
  <inkml:trace contextRef="#ctx0" brushRef="#br0" timeOffset="34598.98">22580 2288 14735 0,'0'0'1312'0,"0"0"-1056"15,0 0-256-15,-4 11 0 0,1 2 2800 0,-1 3 496 0,2 1 96 16,0 3 32-16,0 3-2240 0,-2 0-448 0,2-1-96 0,-1 0 0 15,1-2 144-15,0 1 48 0,-2 0 0 0,2-2 0 16,0-3-352-16,2-1-64 0,-1-2-16 0,1-4 0 16,1 0 48-16,-1-9 16 0,0 0 0 0,0 0 0 15,0 0-64-15,0 0-16 0,0 0 0 0,6-3 0 0,2-6 64 16,-2-4 16-16,0-5 0 0,2 0 0 0,-1-2-256 0,0 0-48 16,0-1-16-16,-1-1 0 0,1-1-144 15,2 2 128-15,-3 0-128 0,4 0 128 16,-2-2-128-16,2 3 0 0,2 5 0 0,-3 2 128 0,0 3-128 0,-2 2 0 15,2 3 0-15,0 4 0 0,-9 1 0 0,11 7-144 16,-1 2 144-16,-1 5 0 0,-2 4-384 0,1 0 16 16,-2-1 16-16,-1 1 0 15,-1 5-1120-15,2-1-208 0,-4 1-48 0,1-1-16 16,2-1-1760-16,0-3-336 0,1-1-80 0,4-5-16 0</inkml:trace>
  <inkml:trace contextRef="#ctx0" brushRef="#br0" timeOffset="34982.94">23179 2012 5519 0,'0'0'240'0,"7"-3"64"0,0-2-304 0,0 0 0 0,0-1 0 0,-1 2 0 16,-1-1 1680-16,1 1 288 0,-2-1 48 0,1-1 16 16,-1 1-768-16,-2-1-160 0,-2 6-16 0,0 0-16 15,2-5 128-15,-2 5 16 0,0 0 16 0,0 0 0 16,-2-4-32-16,-3 0-16 0,-3 3 0 0,-1 4 0 16,-1 3-160-16,-1 2-16 0,-2 4-16 0,-1 2 0 0,-2 1-240 15,2 4-48-15,-1 2-16 0,2 2 0 0,0 1-192 0,2 3-48 16,3 1 0-16,1-1 0 0,4 1 16 15,2-3 0-15,2-2 0 0,3-2 0 0,3-3-144 0,3-3-16 16,2 0-16-16,2-4 0 0,3-3-16 0,1-2 0 16,5-4 0-16,-6-4 0 0,2-3-96 0,4-1-32 15,3-3 0-15,3-1 0 16,1-2-464-16,1-1-80 0,-1 0-32 0,-1-4 0 16,-5-3-2000-16,-1 2-416 0,-2-1-80 0</inkml:trace>
  <inkml:trace contextRef="#ctx0" brushRef="#br0" timeOffset="35306.89">23628 2015 24703 0,'0'0'1088'0,"12"0"240"0,-1-1-1072 0,0-1-256 16,1-1 0-16,2-2 0 0,3 0 1184 0,1-3 176 0,3-1 48 15,1-2 0-15,0-2-320 0,0-2-48 0,0-3-16 0,-1 0 0 16,-1 1-352-16,-4-1-80 0,0 2-16 0,-3-1 0 16,-4 1-144-16,-2 0-48 0,-1 2 0 0,-4 0 0 15,-2 1-144-15,-1 2-48 0,-2 1 0 0,-1 3 0 16,-2 5 0-16,-2 3 0 0,-1 3 0 0,2 2 0 0,-4 4-192 0,1 2 0 16,0 2 0-16,2 4 0 15,2 3 0-15,0 2 128 0,3 3-128 0,2 1 0 16,2-2 0-16,5-1 0 0,2-1 128 0,4-1-128 0,4 0 0 0,1-1 0 15,3-4 0-15,1-2 0 16,2-2-304-16,1-3-96 0,1-1-32 0,0-3 0 16,-2-2-2416-16,-2-4-480 0</inkml:trace>
  <inkml:trace contextRef="#ctx0" brushRef="#br0" timeOffset="35477.69">22786 1560 38127 0,'-16'2'1680'0,"16"-2"368"0,0 0-1648 0,0 0-400 15,0 0 0-15,0 0 0 0,0 0 0 0,0 0-320 16,-6 8 48-16,6-8 16 16,-3 12-1712-16,1 1-336 0</inkml:trace>
  <inkml:trace contextRef="#ctx0" brushRef="#br0" timeOffset="36147.28">20205 5235 17503 0,'-11'-4'1552'0,"7"2"-1232"15,-5 0-320-15,3 1 0 0,0 2 2208 0,2 1 384 0,-2 1 80 0,6-3 16 16,-3 7-1584-16,2 4-304 16,1 5-64-16,3 4-16 0,-1 3-48 0,3 4-16 0,0 4 0 0,2 2 0 15,-1 2-272-15,1 1-64 16,1 1-16-16,-1 0 0 0,1 1 0 0,0-1 0 15,-4-3 0-15,2-3 0 0,-2 0 32 0,-2-6 16 0,-2-2 0 0,0-8 0 16,0-2 224-16,0-5 32 0,0-8 16 0,0 0 0 16,-2-7 80-16,-2-7 32 0,-1-8 0 0,1-4 0 15,0-7-288-15,-1-3-64 0,1-2-16 16,0-6 0-16,-1-6-368 0,1-4 144 0,-2-4-144 0,3-1 0 16,1 2 0-16,6 3 0 0,1 4 0 0,6 3 0 15,0 4 0-15,4 5 0 0,1 5 0 0,3 5-144 0,0 5 144 16,2 6-192-16,1 4 192 0,-2 7-192 0,1 5 192 0,1 8 0 15,-3 5 0-15,-2 4-128 0,-4 4 128 0,-3 5 0 16,-6 4 0-16,-4 2 0 0,-4 1 0 0,-4 1 0 16,-3 0 0-16,-4 0 128 0,-5 1-128 15,0-1 0-15,-2-4 0 0,-2-2 128 16,-4-5-1536-16,-1-6-320 0,-4-4-48 0,-2-5-14880 16</inkml:trace>
  <inkml:trace contextRef="#ctx0" brushRef="#br0" timeOffset="36567.11">21788 4116 16991 0,'-12'-11'752'0,"7"5"144"0,-2-3-704 0,-1 0-192 0,1-1 0 0,-2 2 0 0,-1 2 1232 0,2 1 224 16,-3 3 32-16,1 2 16 0,1 2-48 0,-4 4-16 15,2 3 0-15,-2 5 0 0,-2 5-544 0,-1 5-96 16,1 3-32-16,-1 4 0 0,-1 1-224 0,1 3-48 16,0 3-16-16,2 0 0 0,1 2-80 0,4-1-16 15,7 0 0-15,2-4 0 0,3-4-192 0,5-5-64 16,3-4 0-16,3-4 0 0,4-5-128 0,2-4 160 15,1-6-160-15,1-3 160 0,1-5-160 0,3-6-224 16,0-5 48-16,1-2 16 16,-3-4-2208-16,0-3-448 0,20-26-96 0,-12 11-16 0</inkml:trace>
  <inkml:trace contextRef="#ctx0" brushRef="#br0" timeOffset="36843.17">22225 3881 26719 0,'-7'3'2368'0,"0"2"-1888"0,-1 1-480 0,-1 4 0 16,-1 3 288-16,-2 4-32 0,1 4-16 0,-1 2 0 15,1 1 544-15,-2 2 112 0,0 3 32 0,1 0 0 16,1-2-448-16,2-2-96 0,1-2 0 0,4-3-16 16,2-3-160-16,3-5-16 0,2-3-16 0,5-4 0 15,-1-2 96-15,2-3 32 0,1-4 0 0,1-5 0 16,2-1 96-16,0-4 32 0,2-2 0 0,-2-3 0 0,-1-2-16 0,0-1 0 15,-1 0 0-15,-3 0 0 16,-3 0-32-16,-2 0-16 0,-2 0 0 0,-2 2 0 0,-3 3-96 0,-3 2-16 16,0 4 0-16,-3 4 0 0,-1 1-256 0,1 4 0 15,-3 3 0-15,-5 6-144 16,3 2-1488-16,0 6-288 16,-2 1-64-16</inkml:trace>
  <inkml:trace contextRef="#ctx0" brushRef="#br0" timeOffset="37196.82">22487 3714 2751 0,'0'0'128'0,"0"0"16"0,-7 4-144 0,2 3 0 16,1 3 0-16,2 3 0 0,0 2 5072 0,0-3 992 15,1 3 192-15,-3 2 32 0,0 3-4208 0,0 1-848 0,-1 0-160 0,-1 2-48 16,-1-1-304-16,-1 2-64 15,1-1-16-15,-3-1 0 0,2-3-144 0,-2-3-48 16,2-1 0-16,2-5 0 0,1-3 96 0,3-1 16 16,2-6 0-16,0 0 0 0,0-6-16 0,1-3 0 0,3-3 0 0,2-3 0 15,3-3-320-15,3-1-64 0,-2 0-16 0,1-1 0 16,1-3-144-16,6-7 0 0,-2 6 144 0,0 3-144 16,-2 5 0-16,0 4 128 0,1 3-128 0,-1 5 0 15,-2 4 0-15,-3 5 0 0,1 3 0 0,0 3 0 16,-1 2 0-16,2 3 0 0,-3 2 0 0,1 4-128 15,-4-1 128-15,0 4 0 0,0 0 0 0,-4 2-128 16,1-1-1696-16,-2-1-336 0,0 0-64 16,-2 3-12192-16</inkml:trace>
  <inkml:trace contextRef="#ctx0" brushRef="#br0" timeOffset="37467.19">22836 3016 25791 0,'0'0'2304'0,"0"0"-1856"16,0 0-448-16,0 0 0 0,0 0 496 0,0 0 0 0,4 11 0 0,-3 6 0 15,-2 3 720-15,-1 5 160 0,0 5 32 0,-2 6 0 16,2 5-560-16,-1 3-96 0,1 2-32 0,-1 3 0 15,1 2-352-15,2 3-80 16,-3 1-16-16,3 2 0 0,2 0-96 0,-1-3-32 16,1-2 0-16,2-19 0 0,0 1-144 0,2-1 0 0,0-2-192 0,3 7 192 31,-2-8-1856-31,-2-8-256 0,-1-5-64 0,-4-9-11824 0</inkml:trace>
  <inkml:trace contextRef="#ctx0" brushRef="#br0" timeOffset="37635.51">22679 3678 25631 0,'0'0'1136'0,"0"0"224"0,4-8-1088 0,2-1-272 0,2-1 0 0,2 0 0 0,2-1 832 0,3-2 128 16,4-1 0-16,3-2 16 0,2 1-48 0,4-2-16 16,3 1 0-16,-1-1 0 0,0 2-608 0,-2 1-128 15,-4-1-32-15,-1 2 0 16,-1-1-1424-16,-1 2-304 0,-5 1-48 0</inkml:trace>
  <inkml:trace contextRef="#ctx0" brushRef="#br0" timeOffset="37873.78">23243 3336 16575 0,'0'0'736'0,"-4"11"160"0,3 0-720 0,-1 3-176 16,-1 1 0-16,2 4 0 0,-1 4 2560 0,0 2 464 16,0 1 112-16,0 3 0 0,-1 0-1504 0,-3 0-304 15,1 0-64-15,0 2-16 0,-3-4-800 0,3 0-144 0,1-5-48 0,0-1 0 16,2-4-256-16,0-1 0 0,0-7 0 0,1 1 0 31,1-10-768-31,0 0-224 0,0 0-32 0,0 0-8240 0,5-10-1632 0</inkml:trace>
  <inkml:trace contextRef="#ctx0" brushRef="#br0" timeOffset="38255.76">23445 3243 25919 0,'0'0'1152'0,"0"12"224"0,-1 3-1104 0,1 1-272 16,0 0 0-16,-1 2 0 0,-3 2 816 0,0 1 96 16,0-1 32-16,-2 2 0 0,0 3-112 0,-1-6-32 15,1 0 0-15,1-2 0 0,1-2-432 0,0-3-96 16,2-4-16-16,2-8 0 0,-3 9-16 0,3-9-16 0,0 0 0 0,0 0 0 16,0 0 272-16,5-10 48 0,-1-3 16 0,2-3 0 15,1-1-208-15,0-3-32 16,1-2-16-16,0 1 0 0,0 0-304 0,0 0 160 15,0-2-160-15,1 0 128 0,-1-2-128 0,3 1 0 0,-3 2 0 0,3 3 0 16,1 1 0-16,-2 4 0 16,-1 5 0-16,2 5 0 0,-2 4 0 0,2 6 0 15,0 7-176-15,-2 4 176 0,0 4-144 0,-3 1 144 0,3 4-160 0,-5 2 160 16,2 5-160-16,-1 1 160 0,-2 0-160 0,-1 0 160 31,0 0-592-31,0-4-32 0,3-4 0 0,-3-5 0 16,2-6-1856-16,1-4-368 0,-5-11-80 0</inkml:trace>
  <inkml:trace contextRef="#ctx0" brushRef="#br0" timeOffset="38622.69">23822 2996 26079 0,'0'0'1152'0,"0"0"256"0,-9 4-1136 0,9-4-272 16,-3 9 0-16,-1 5 0 0,0 1 384 0,2 4 32 16,-1 2 0-16,2 1 0 0,1 1 400 0,1 0 80 15,2-1 0-15,2-1 16 0,0-1-528 0,3-2-128 16,1-3 0-16,1-3-16 0,1-3-96 0,0-4-16 16,-2-2 0-16,2-3 0 0,0 0 160 0,2-3 32 15,-6-3 0-15,2-4 0 0,0-5 320 0,0 0 64 16,-2-2 0-16,1 0 16 0,-2-3-144 0,0 1-16 0,-3-3-16 0,2 0 0 15,-3-2-192-15,-1-2-32 16,0 2-16-16,1 0 0 0,-2 1-160 0,0 2-16 0,-2 4-128 16,2 1 192-16,2 4-352 0,-2 2-80 0,-3 1-16 0,3 9 0 31,0 0-2336-31,-2-6-480 0</inkml:trace>
  <inkml:trace contextRef="#ctx0" brushRef="#br0" timeOffset="39139.29">24314 2682 18431 0,'0'0'1632'0,"-6"1"-1312"16,2 1-320-16,-4 1 0 0,2 2 896 0,-2 0 96 0,0 3 32 0,-4 2 0 15,0 5 432-15,0 1 80 0,1 0 32 0,-2 4 0 16,3 2-512-16,1-1-96 0,-2 0-32 0,3-1 0 16,3 1-240-16,3-4-48 0,1-1-16 0,4-2 0 15,4-1-128-15,1-4-32 0,3 1 0 0,5-4 0 16,-1-2 32-16,4-2 0 0,0-4 0 0,0-3 0 15,0-2 32-15,-1-2 16 0,-3-1 0 0,0 0 0 16,-1-1-16-16,-3-1 0 0,-1-1 0 0,-1-1 0 16,-2 0-128-16,0 1-16 0,-3 0-16 0,-2 0 0 15,-2-1-64-15,-2 1-16 0,-2-1 0 0,-2 4 0 0,0 2-160 16,-5 2-128-16,-2 0 192 0,0 1-192 0,-1 2 0 16,-1 3-176-16,-2 3 0 0,1-1 0 15,0 1-1296-15,1-1-272 0,0 3-48 0,4-2-9792 16,2-2-1936-16</inkml:trace>
  <inkml:trace contextRef="#ctx0" brushRef="#br0" timeOffset="39542.08">24537 2595 11055 0,'0'0'480'0,"0"0"112"0,2-4-464 0,3-1-128 16,0 0 0-16,2-1 0 0,0-2 3184 0,0 0 608 0,2-3 128 0,0 0 32 16,1 0-1824-16,-3 0-352 0,2-1-80 0,-2-1-16 15,1 1-528-15,-4 2-96 16,0-2-32-16,0 4 0 0,0 0-208 0,-3 2-48 0,-2 2-16 0,1 4 0 16,0 0-256-16,-5-1-48 0,-2 1-16 0,-1 3 0 15,-2 3-256-15,-1 2-48 0,-1 3-128 0,-1 3 192 16,-1-1-192-16,1 2 0 0,-2 2 0 15,2 0 0-15,2 0 0 0,3-1 0 0,0 0 0 0,3-2 0 16,4-1 0-16,1-2 0 0,1-2-144 0,2-1 144 16,3-3-192-16,2 0 192 0,0-2-208 0,3-2 80 15,2-1-128-15,1-2 0 0,1 0-16 0,3-3 0 16,-1 0-432-16,2-2-96 0,2-2-16 16,-3 3 0-16,0-3-2384 0,0 2-464 15</inkml:trace>
  <inkml:trace contextRef="#ctx0" brushRef="#br0" timeOffset="40216.49">24660 2442 11967 0,'-11'-3'528'0,"11"3"112"0,-7-5-512 0,-1 1-128 15,-1 1 0-15,2-1 0 0,2 0 1856 0,5 4 352 16,-8-4 64-16,8 4 16 0,0 0-976 0,0 0-192 16,-5-4-32-16,5 4-16 0,0 0-192 0,0 0-48 15,-8 8 0-15,3 2 0 0,1 2-128 0,-2 4-16 16,-1 3-16-16,1 4 0 0,-1 0-48 0,3 3-16 0,-2-2 0 15,3 0 0-15,2-1-96 0,2-2 0 0,1-3-16 0,4-4 0 16,-1-3-16-16,2-6 0 16,0 0 0-16,4-2 0 0,-1-1 80 0,2-2 16 15,2-1 0-15,0-3 0 0,1-2-16 0,1-2 0 0,-2-3 0 16,1-3 0-16,-1 0-176 0,-3-1-16 0,0-2-16 0,-2-3 0 16,-2 1-128-16,-1-1-32 15,-2 0 0-15,-2 0 0 0,-2-1-64 0,0 1 0 0,-1 0-128 0,0 1 192 16,-3 2-192-16,-1 3 128 0,0 0-128 15,-1 1 0-15,0 4 0 0,0 2-128 0,-4 3-16 0,1 2 0 16,1 0-560-16,-1 2-96 16,0 2-32-16,-1 1 0 0,2 1-2624 15,-2-2-544-15</inkml:trace>
  <inkml:trace contextRef="#ctx0" brushRef="#br0" timeOffset="40670.71">25007 2120 8287 0,'0'0'736'0,"0"0"-592"16,0 0-144-16,0 0 0 0,0 0 2192 0,0 0 416 16,0 0 80-16,0 0 0 0,0 0-592 0,0 0-128 0,-9 1-32 0,3 1 0 15,-1 1-704-15,-3 4-144 0,0 2-16 0,0 1-16 16,1-2-288-16,2 5-64 0,-3-1-16 0,4 1 0 15,0 0-320-15,2-1-64 0,2-1-16 0,2-1 0 16,2-1 96-16,2 0 0 0,2-1 16 0,0 1 0 16,3 0 112-16,-2 0 32 0,3 4 0 0,1 0 0 15,0-1-96-15,0 0 0 0,1-1-16 0,-3 0 0 16,1 3-112-16,-1-3-32 0,-3 0 0 0,0-1 0 16,-3-3 80-16,1 1 16 0,-3 0 0 0,-2-1 0 0,-4 1 16 15,1-2 16-15,-1 0 0 0,-3 0 0 0,0-2-160 16,-4 0-16-16,0 1-16 0,-2-3 0 0,-1 0-224 15,-1-1-256-15,-3-1 48 0,0-2 16 16,0-1-2336-16,-3-3-464 0</inkml:trace>
  <inkml:trace contextRef="#ctx0" brushRef="#br0" timeOffset="40870.28">24185 2076 39327 0,'-10'-1'1744'0,"10"1"368"0,0 0-1696 0,-4 3-416 16,0-1 0-16,4-2 0 0,0 0 0 0,-5 6 0 16,5-6-192-16,0 0 192 0,0 0-224 0,0 0 80 0,0 0 16 0,0 0-17056 15</inkml:trace>
  <inkml:trace contextRef="#ctx0" brushRef="#br0" timeOffset="47094.74">19222 7674 4431 0,'0'0'192'0,"0"0"48"0,0 0-240 0,0 0 0 16,0 0 0-16,0 0 0 0,-7 0 0 0,7 0 0 16,-10 1 0-16,4 0 0 0,6-1 0 0,-10 2 144 15,3 0-144-15,7-2 128 0,-10 0 528 0,10 0 112 0,0 0 0 0,-7 2 16 16,7-2 112-16,0 0 32 0,0 0 0 15,0 0 0-15,0 0-128 0,0 0-32 16,0 0 0-16,0 0 0 0,0 0-192 0,0 0-32 0,9-2-16 0,3 2 0 16,3-1 80-16,4 1 16 0,2 0 0 0,2 1 0 15,1-1-176-15,1 2-16 0,2 0-16 0,1-1 0 16,-1 0-176-16,1 1-48 0,3 0 0 0,1-1 0 16,0-1-192-16,1 1 0 0,3 0 0 0,2-1 0 15,1-1 144-15,1 1-144 0,-3 0 128 0,1 0-128 16,0 1 128-16,-3 1-128 0,2-1 0 15,-3 1 128-15,1-2-128 0,-2 0 0 0,0 0 144 0,-1 0-144 16,-2 2 0-16,-2 0 0 0,-3 0 0 0,-3 2 0 16,-3-2 0-16,-3 1 128 0,-5-3-128 0,-3 1 0 15,-8-1 0-15,0 0 128 0,0 0-128 0,0 0 0 16,0 0 192-16,0 0-16 0,0 0-16 0,-7-1 0 16,-3-1 80-16,-5 0 16 0,-4 0 0 0,-1-1 0 0,-4 1-64 0,-3 1 0 15,0 0 0-15,-3 0 0 0,-1 0-64 16,-1 1 0-16,-3 0-128 0,0 0 192 0,-1-2-192 0,-2 1 0 15,1 1 0-15,-4 0 0 0,-3 0 128 0,2 0-128 16,2 0 0-16,2 0 0 0,3 0 144 0,3 1-144 16,1 1 128-16,5-2-128 0,-2-2 0 0,5 2 128 15,2 0-128-15,4 0 0 0,0 2 0 0,5-2 0 16,4 0 0-16,8 0 0 0,0 0 0 0,0 0 0 16,0 0 0-16,0 0 0 0,0 0 0 0,11 0 128 15,5-2-128-15,4 1 0 0,-1-1 192 0,7 1-64 16,2 0 0-16,3 0 0 0,2 0-128 0,3 1 0 15,4-1 0-15,3 0 0 0,2 0 0 0,0 0 128 0,-2 0-128 16,1-1 0-16,-3 2 0 0,-1 2 0 0,-1 0 0 0,-3 1 0 16,-4-1 0-16,-2 0 0 0,-4 1 128 0,-5-1-128 15,-5 1 0-15,-5 0 0 0,-11-3 0 0,0 0 128 16,0 0-128-16,-8 7 0 0,-6-3 0 0,-6 2 128 16,-8-1-128-16,-1 0 128 0,-4-2-128 0,-3 0 128 15,-4 1 128-15,-1-1 32 0,0-3 0 0,-5 0 0 16,-1-2-32-16,1 1-16 0,-1-1 0 0,4 2 0 15,3-3-80-15,3 2-16 0,6 1 0 0,5 0 0 16,5 0-144-16,8 1 0 0,7 0 0 0,6-1 128 16,6 4-128-16,11 0 0 0,7 1 0 0,10-1-12352 15</inkml:trace>
  <inkml:trace contextRef="#ctx0" brushRef="#br0" timeOffset="50567.19">1131 12429 19343 0,'0'0'1728'0,"0"0"-1392"0,0 0-336 0,0 0 0 15,0 0 368-15,0 0 0 0,0 0 0 0,0 0 0 16,9-4-208-16,-1-1-32 0,1 0-128 0,-1 3 192 15,3-1 144-15,-1 0 32 0,2-1 0 0,2 0 0 16,-1 2 96-16,2-1 32 0,2 1 0 0,1-2 0 16,3 0 64-16,2 3 16 0,4 0 0 0,0 0 0 15,6-2-32-15,1 2 0 0,5 0 0 0,2-1 0 16,0-1 128-16,0-1 32 0,1 0 0 0,2 1 0 16,1 1 160-16,3 0 32 0,3 1 16 0,4 0 0 15,1-3-160-15,-1-1-48 0,0 1 0 0,-1 0 0 16,1-1-224-16,0 1-48 0,-2 1-16 0,1 1 0 15,1-1-208-15,-4 1-32 0,-1-1-16 0,-4 0 0 0,-3 1-32 16,-3 2 0-16,-3 0 0 0,-2 0 0 16,-3 0-1344-16,-2 4-256 0,-2 3-64 15,-2-1-14304-15</inkml:trace>
  <inkml:trace contextRef="#ctx0" brushRef="#br0" timeOffset="51361.74">7671 12208 18431 0,'0'0'1632'0,"0"0"-1312"0,-8-3-320 0,8 3 0 16,0 0 1760-16,0 0 288 0,0 0 48 0,0 0 16 16,0 0-1088-16,0 0-224 0,12-1-32 0,2-1-16 15,2 1-176-15,0 1-16 0,4 1-16 0,5 2 0 16,2-1 128-16,3 0 32 0,1 0 0 0,5 0 0 16,-2 2-16-16,1-2 0 0,-1 1 0 0,2 1 0 15,-2-2-144-15,1-1-32 0,-4 1 0 0,2 0 0 16,0 3-128-16,2-3-16 0,-2 0-16 0,-3 0 0 15,0 0-96-15,-4 1-32 0,0-2 0 0,-3 0 0 16,-2-2-224-16,-3 1 128 0,-1 0-128 0,-3 1 0 16,-2-2 0-16,-2 1-160 0,-10 0 0 0,9 0 0 15,-9 0-2544-15,0 0-512 16,0 0-112-16</inkml:trace>
  <inkml:trace contextRef="#ctx0" brushRef="#br0" timeOffset="52156.72">13617 12229 6447 0,'0'0'576'0,"-6"4"-576"15,-2 1 0-15,0-3 0 0,8-2 1920 0,-8 3 256 0,-1-2 64 16,9-1 16-16,-8 4-848 0,8-4-192 0,-6 2-16 0,6-2-16 16,0 0-128-16,0 0-32 0,0 0 0 0,0 0 0 15,0 0-160-15,0 0-32 0,-2 7-16 0,2-7 0 16,0 0-32-16,9 6 0 0,2-2 0 0,0 1 0 16,5-2 80-16,3-1 16 0,2-5 0 0,8 3 0 15,4 3-32-15,5-1 0 0,4-3 0 0,4 0 0 16,4-2-336-16,2 1-64 0,-2 1 0 0,5 0-16 15,0-1-48-15,2 1-16 0,4 0 0 0,1 1 0 16,-1-1-16-16,0 0 0 0,0 0 0 0,3 2 0 16,-1 2-32-16,-1 0-16 0,1-2 0 0,-1 0 0 0,-2 0-96 15,-1 1-16-15,-1 1 0 0,-1 1 0 16,-2-2-192-16,-1 0 144 0,-1 0-144 0,-5 3 128 0,-4-3-128 0,-2 0 0 16,-4-2 0-16,-1 3 128 0,-5 3-128 15,-4-2 0-15,-6-2 0 0,-3 3 0 0,-3 1 0 0,-5 1 0 16,-3 2 144-16,-8-9-144 15,0 0-1264-15,-10 9-320 0,-4 1-64 16,-6-2-14880-16</inkml:trace>
  <inkml:trace contextRef="#ctx0" brushRef="#br0" timeOffset="55814.7">4154 14706 8287 0,'0'0'368'0,"8"-5"80"0,-4-2-448 0,2-1 0 16,0-1 0-16,-2 3 0 0,-4 6 1200 0,0 0 144 0,0 0 48 0,4-7 0 16,-4 7-512-16,0 0-112 0,0 0 0 0,0 0-16 15,2-7-336-15,-2 7-64 0,0 0-16 0,-5-5 0 16,-4 1 304-16,-2 0 48 0,-3 2 16 0,-4 2 0 15,-2 6-320-15,-2 0-64 0,-1 3-16 0,-1 0 0 16,-1 1-80-16,0 0-16 0,-1 1 0 0,2-1 0 16,-2-2-80-16,1 0-128 0,1 0 176 0,1-2-176 15,4-1 272-15,3-1-48 0,0 1-16 0,4-1 0 16,2-1-32-16,0 2-16 0,0-1 0 0,3-2 0 16,-3 1-160-16,10-3 0 0,-6 3 0 0,6-3 0 15,-1408 0 208-15,2816 0-32 0,-1414 6-16 0,6-6 0 16,0 0 32-16,0 0 16 0,0 0 0 0,0 8 0 15,0-8 48-15,6 10 0 0,-1-2 0 0,0 2 0 0,2 2-256 16,-1 0 0-16,-1 0 0 0,-1 3 0 0,-3 4 0 0,-1 3 0 16,-1 4 0-16,0 4 0 0,-3 2 0 15,-1 2 0-15,0 2 0 0,-4 1 0 0,1-3 0 0,-2 3 0 16,1 3 0-16,0-3 0 0,-1 2 0 0,2-2 0 16,-1 1 0-16,3-4 0 0,-4-1 192 0,3 1-48 15,-2 0-16-15,3-1 0 0,-3 2 96 0,4 0 16 16,-3 2 0-16,1-1 0 0,2 0-240 0,0-2 0 15,2-1 128-15,0-2-128 0,2-1 0 0,-2-3 0 16,2-3 128-16,1 0-128 0,0-2 0 0,0-3 0 16,0 2 0-16,1-1 0 0,-1-2 128 0,3-3-128 15,-2-2 0-15,1-1 144 0,1 0-144 0,3-2 0 0,0-3 144 16,3 1-144-16,2-5 176 0,2 0-48 0,2-2 0 16,3-1 0-16,5 0 16 0,3 0 0 0,3-1 0 15,4 0 0-15,2-1-144 0,-1 1 192 0,-2 0-192 16,1 0 192-16,1-2-192 0,0 1 0 0,2 0-160 15,-1 0 160 1,2-1-1504-16,2 0-208 0,5 0-32 0</inkml:trace>
  <inkml:trace contextRef="#ctx0" brushRef="#br0" timeOffset="56549.78">6323 14779 9215 0,'0'0'816'0,"0"0"-656"0,0 0-160 0,0 0 0 16,-4-6 832-16,4 6 144 0,0 0 32 0,0 0 0 16,0 0-48-16,-1-8 0 0,1 2 0 0,0 6 0 15,4-7-256-15,2 1-64 0,-3-3-16 0,4 2 0 16,-1 1 0-16,3 1 0 0,1 1 0 0,1-2 0 16,-2 1 64-16,2-1 16 0,1 2 0 0,-2 2 0 15,0 1-320-15,1 1-48 0,-2-3-16 0,2 6 0 16,0 0-96-16,-1 2-32 0,-1 2 0 0,1 2 0 15,-2 2 16-15,1 4 0 0,-5 4 0 0,-1 3 0 16,-1 8-48-16,1 0-16 0,0 5 0 0,-2 0 0 16,2 2-144-16,1 3 160 0,-1 0-160 0,1 2 160 0,-1 0-160 0,0 1 0 15,0 2 0-15,3-2 0 0,-3 0 128 16,0 1-128-16,-1-1 128 0,0-3-128 0,-2-2 0 16,0-3 0-16,-2-2 0 0,0-1 0 0,-2-3 0 0,-1-2 0 15,2-1 128-15,0-2-128 0,0 0 0 0,1-1 0 16,0 0 0-16,0-1 0 0,1-1 0 0,1 0 0 15,3-3 0-15,-1 0 128 0,-2-1-128 0,3-1 0 16,-1 2 0-16,0-3 0 0,1-2 160 0,1 2 0 16,-2-2 0-16,-2 0 0 0,1-1 96 0,-1-1 0 15,0-1 16-15,-1 0 0 0,0 0 144 0,-3 0 32 16,2-2 0-16,-1 1 0 0,-3-2 192 0,-1 3 64 16,-3-3 0-16,-2 2 0 0,-1-1-128 0,-2 1-32 15,0 0 0-15,-2 0 0 0,0 2-224 0,0 0-64 0,2 2 0 16,-1-2 0-16,1-3-256 0,2 0-176 0,1-1 32 0,3-1-10368 15,-2 1-2080-15</inkml:trace>
  <inkml:trace contextRef="#ctx0" brushRef="#br0" timeOffset="57727.5">3516 14554 15999 0,'-3'-11'704'0,"3"11"160"0,0 0-688 0,-5-6-176 0,1-2 0 0,0 2 0 16,4 6 848-16,-8-5 144 0,0-1 32 0,0 2 0 15,0 1-416-15,-2-1-80 0,-2 4-16 0,-3 4 0 16,-2-2-80-16,-4 6-32 0,-2 2 0 0,-1 2 0 0,-3 3-176 16,2 0-32-16,-4 2-16 0,2 1 0 0,-1 2 16 0,2 5 16 15,1 1 0-15,-1 4 0 0,2 2 80 0,-1 2 16 16,5 1 0-16,5 0 0 0,-1 0-80 0,5 4-16 15,5 2 0-15,-2-1 0 0,5-1-80 0,1 0 0 16,2 1-128-16,2 1 192 0,2 0-16 0,0 2-16 16,2 1 0-16,0 0 0 0,2-2 32 0,1 0 0 15,1 1 0-15,1-1 0 0,-3 2 0 0,1 0 0 16,4 0 0-16,-6 2 0 0,-1 2 32 0,-2 2 16 16,-2-2 0-16,1 4 0 0,-3-2-32 0,-4 2 0 15,-3 1 0-15,-3-1 0 0,-5 0 128 0,-1-3 32 16,-4-1 0-16,-2 1 0 0,-2-1 272 0,-3 2 64 0,-4-3 16 0,-6-1 0 15,-2-1-144-15,1-1-48 0,2-2 0 16,0-2 0-16,-1-2-208 0,4-3-32 0,4-3-16 0,2-3 0 16,4-5-144-16,3-5-128 0,5-6 144 0,4-3-144 15,4-6 0-15,7-4-208 0,0 0 16 0,5-13 0 32,8-5-2752-32,3-8-528 0</inkml:trace>
  <inkml:trace contextRef="#ctx0" brushRef="#br0" timeOffset="58610.76">10219 14641 11967 0,'-8'-17'528'0,"-1"4"112"0,-1 2-512 0,0-2-128 16,-1 0 0-16,0 1 0 0,1 0 1984 0,-3 2 384 16,-1 1 64-16,-1 1 0 0,2 3-1664 0,0-2-352 15,0 1-64-15,0 2-16 0,-2 3-80 0,0 1-32 16,-1 1 0-16,1 4 0 0,-5 1 144 0,2 4 16 16,-1 2 16-16,-1 4 0 0,-5 1 32 0,-2 5 0 15,-2 3 0-15,-3 3 0 0,-2 3 80 0,-3 4 32 16,-3 3 0-16,2 1 0 0,2 2-144 0,2 0-16 15,2-1-16-15,2 1 0 0,1 0-176 0,3-1-16 16,2 2-16-16,4-2 0 0,3-6 80 0,2-1 16 0,3 0 0 0,3 0 0 16,3 0 32-16,4 1 16 0,3-3 0 0,2 1 0 15,4 0-64-15,-1 0-16 0,4-4 0 0,1 2 0 16,1-2 0-16,0 1 0 0,0-3 0 0,-2 1 0 16,1-1-16-16,0-2 0 0,-1-2 0 0,-2-1 0 15,-3-1 48-15,1-1 0 0,-5-2 0 0,-1 0 0 16,0-3 64-16,-1 1 32 0,-5-2 0 0,-2 0 0 15,-6 1 112-15,-2 3 32 0,-3-2 0 0,-6 2 0 16,-5-1-80-16,-4 0-16 0,-3-2 0 0,-4 0 0 16,-2-2-208-16,1-1-32 0,2-1-16 0,2 0 0 15,3 0-144-15,3 0 0 0,7-4-160 0,4 2 160 16,4-3-2720-16,5-2-448 0</inkml:trace>
  <inkml:trace contextRef="#ctx0" brushRef="#br0" timeOffset="62736.67">18383 17855 11967 0,'0'0'1072'0,"0"0"-864"0,2-8-208 0,-2 8 0 15,3-11 1280-15,0 3 192 0,-3 8 64 0,0 0 0 16,5-9-48-16,-5 9 0 0,4-9 0 0,-4 9 0 0,0 0-288 16,7-6-64-16,-7 6-16 0,0 0 0 0,0 0-256 0,4-4-48 15,1 1-16-15,-5 3 0 0,4-1-160 16,-4 1-48-16,0 0 0 0,6 2 0 0,-3 1-144 0,3 5-48 16,0 1 0-16,-4 2 0 0,0 1-32 0,-2 3-16 15,-1 3 0-15,-1 3 0 0,1 1-96 0,-2 1 0 16,-1-1-16-16,-1 0 0 0,-2 0-32 0,2-1 0 15,0-2 0-15,2-2 0 0,-2-4 80 0,2 3 16 16,1-2 0-16,1-1 0 0,1-3 0 0,0 0 0 16,1-2 0-16,-1-8 0 0,5 10-96 0,1-4-16 15,-6-6 0-15,9 6 0 0,2-1 0 0,1-1 0 16,1-2 0-16,-1-2 0 0,4-1 0 0,0-1 0 0,3-2 0 16,0 1 0-16,2 2-192 0,3-2 176 0,-2-2-176 15,3 2 160-15,3 0-160 0,-2 3 0 0,4-2 144 0,2 1-144 16,2-1 0-16,1 1 128 0,2-1-128 0,2 0 0 15,-4-2 128-15,3 1-128 0,3 0 128 0,2 1-128 16,2 0 128-16,1 4-128 0,3 0 128 0,-1 0-128 16,-2-1 0-16,-1 0 128 0,-2-1-128 0,-2 0 0 15,0 0 0-15,2 0 0 0,-2 0 0 0,5 2 0 16,1 1 0-16,0-2 0 0,-1-2 0 0,-1-1 0 16,1 1 0-16,-1-1 0 0,0 1 0 0,1 1 128 15,2 1-128-15,2 1 0 0,2-2 0 0,-3 1 0 16,1 1 0-16,-4-1 0 0,-2 0 0 0,-1-1 128 15,-1 0-128-15,0 0 0 0,1 1 128 0,1 1-128 16,1-1 0-16,1-1 128 0,-5 0-128 0,-18 1 0 0,2 0 0 16,2 0 128-16,4 1-128 0,3 0 0 0,3 0 144 0,2 0-144 15,2 0 192-15,33 3-192 0,-11-3 176 0,-8 1-176 16,-3-3 160-16,-3 0-160 0,3 0 144 0,1 1-144 16,-1 0 128-16,-2 2-128 0,-3 0 0 0,-1 0 128 15,-4-2-128-15,0-1 0 0,-4 0 0 0,1-1 0 16,3 0 128-16,2 0-128 0,0 0 0 0,0 2 0 15,-1 1 0-15,-2-1 0 0,-2 2 0 0,0-3 128 16,-3 0-128-16,1 0 0 0,2 0 128 0,-1 0-128 16,4 0 128-16,2 0-128 0,-2 1 0 0,0 1 0 15,-1 0 128-15,-3 1-128 0,1 0 0 0,-5-2 0 16,-1-1 0-16,1-1 128 0,-1-1-128 0,2 2 0 16,-2 0 0-16,2 2 0 0,0-1 0 0,1 0 0 0,-3 2 0 15,0 0 0-15,-3 1 0 0,0-1 0 0,-1-1 0 0,-2 0 0 16,1-1 0-16,-2-1 0 0,0 0 0 0,0 0 0 15,1-1 0-15,3 1 0 0,0 0 0 0,0 0 0 16,2 1 0-16,0 2 128 0,-1-2-128 0,-2 1 0 16,-1 1 0-16,-4 1 0 0,1-2 0 0,-2-1 0 15,0 0 0-15,-1-1 0 0,0 0 0 0,-2 0 0 16,1-1 0-16,2-2 0 0,-1 1 0 0,3 1 0 16,4 0 0-16,-2 1 128 0,3-1-128 0,1 1 0 15,-2 1 0-15,1 1 0 0,-1 2 0 0,-1-2 0 16,1-1 0-16,0 1 0 0,-3 0 0 0,0 0 0 15,1-2 0-15,-2 0 0 0,1 0 0 0,2 1 0 16,0 0 0-16,-2 0 0 0,0 0 0 0,0-1 0 0,-2 3 0 16,0-1 0-16,-3 0 0 0,0 0 0 0,-2-1 0 15,0 1 0-15,2-1 0 0,1 0 0 0,-2 0 0 0,1-1 0 16,1 0 128-16,0 0-128 0,2 0 0 0,-1 0 0 16,3-1 0-16,2 1 0 0,-3 0 0 0,2 0 0 15,-2 1 0-15,-3-1 0 0,-1 0 0 0,-1 3 0 16,-5-3 0-16,0 0 0 0,-4 0 0 0,-1 0 0 15,-10 0 0-15,10 0 0 0,-10 0 0 0,9 1 0 16,-9-1 0-16,0 0 128 0,0 0-128 0,0 0 0 16,0 0 0-16,0 0 0 0,0 0 0 0,0 0 0 15,0 0 128-15,0 0-128 0,0 0 0 0,0 0 0 16,9-1 144-16,-9 1-144 0,0 0 160 0,6-7-32 16,-6 7-128-16,7-7 192 0,-2 1 0 0,1-2-16 15,-1-1 0-15,1 0 0 0,1-2 48 0,-2-1 16 0,2-2 0 0,0-5 0 16,1-3-16-16,-1-2 0 0,-2-1 0 0,0 0 0 15,-1-1 0-15,-1 2 0 0,-2-1 0 0,0 2 0 16,-1 3-80-16,3 1-16 0,-3 4 0 0,0 0 0 16,1 2-128-16,1 3 0 0,1 0 0 0,-1 5 0 15,-2 5 0-15,0 0 0 0,0 0 0 0,0 0 0 32,0 0-1488-32,6 0-288 0,-6 0-48 0</inkml:trace>
  <inkml:trace contextRef="#ctx0" brushRef="#br1" timeOffset="177228.08">2063 15645 8287 0,'0'0'368'0,"0"0"80"0,0 0-448 0,0 0 0 16,0 0 0-16,0 0 0 0,0 0 1472 0,0 0 224 16,0 0 32-16,-4 8 16 0,4-8-832 0,0 0-160 15,0 0-48-15,-5 8 0 0,5-8 112 0,0 0 16 0,-4 6 0 16,4-6 0-16,-6 8 128 0,6-8 48 0,-5 7 0 0,0-1 0 16,0 0-48-16,-2 0 0 0,-2 0 0 0,1-1 0 15,0-1-256-15,-4 1-48 0,-1 2-16 0,-2-3 0 16,-1 2-32-16,0-2-16 0,2-2 0 0,-1 2 0 15,-2-2 48-15,0-1 16 0,-3-1 0 0,-2 1 0 16,-1-1-224-16,0 0-48 0,-2-1-16 0,0 0 0 16,-1-2-96-16,0-2-16 0,1 0 0 0,-1-1 0 15,-2 0 32-15,0-3 0 0,1-1 0 0,2-1 0 16,1 0-32-16,2-1-16 0,1-1 0 0,1-2 0 16,0 1-48-16,0 0-16 0,2-1 0 0,-1-1 0 15,1-3-48-15,-1 2 0 0,-1 0 0 0,1-2 0 16,0 0 0-16,-1-1-128 0,-2 0 192 0,1 0-64 0,-5-1-128 15,2 0 192-15,0 2-192 0,-1-6 192 0,-3 1-192 0,3 3 0 16,2-2 144-16,1 1-144 0,2 0 128 0,0 1-128 16,1 1 128-16,3 1-128 0,-1-3 128 0,2 0-128 15,-2-3 160-15,3 3-160 0,1 2 128 0,1-2-128 16,0-2 0-16,-1 1 0 0,2 0 0 16,0 1 0-16,1 0 0 0,-2-1 0 0,3-2 0 0,0 0 0 15,0-2 0-15,3 4 0 0,1-1 0 0,1 0 0 16,0-1 0-16,2 2 0 0,0 1 0 0,2 0 0 15,-3-1 0-15,3 0 0 0,0 0 0 0,2 0 0 16,-1 0 0-16,1 1 0 0,-1-1 0 0,-1-1 128 16,1-1-128-16,1 2 0 0,0-1 0 0,1 1 0 15,1 1 0-15,-1 1 0 0,-1-2 0 0,0 2 0 0,2-1 0 16,1 2 0-16,-1-2 128 0,2 1-128 0,-1 3 0 16,2-4 144-16,1 0-144 0,-3 1 0 0,1 0 0 0,1 1 0 15,3-1 0-15,0 1 0 0,-1 1 0 0,-1 0 0 16,0 0 0-16,-1 3 0 0,2 0 0 0,0 0 0 15,0 0 0-15,2 2 0 0,-2 0 0 0,1 2 0 16,2-3 0-16,-4 4 0 0,2 1 0 0,-1 2 0 16,-2-1 0-16,0 1 0 0,0 2 0 0,-3 0 0 15,-4 6 0-15,0 0 0 0,0 0 0 0,10-3 0 16,-10 3 0-16,0 0 0 0,8-1 0 0,-8 1 0 16,0 0-160-16,0 0 160 0,0 0 0 0,0 0-144 15,0 0-176-15,0 0-48 0,0 0 0 0,0 0 0 16,0 0-1488-16,0 0-320 0,0 0-48 15,0 0-16-15,-7 5-880 0,-2-2-176 0,-7 0-32 16,0-2-16-16</inkml:trace>
  <inkml:trace contextRef="#ctx0" brushRef="#br1" timeOffset="177654.46">437 13876 9215 0,'-13'0'400'0,"5"0"96"0,-2 0-496 0,1 0 0 15,2 1 0-15,7-1 0 0,0 0 2112 0,-8-1 336 16,8 1 64-16,0 0 16 0,0 0-1136 0,0 0-240 16,0 0-32-16,0 0-16 0,0 0-336 0,-1-8-80 15,1 8-16-15,5-9 0 0,0 0-48 0,1 2-16 0,3-2 0 0,1 1 0 16,-1 0 160-16,3 1 16 0,0-2 16 0,2 0 0 15,0-1-144-15,4 1-16 0,0 1-16 0,4-2 0 16,1-2-128-16,1-1-32 0,3-2 0 0,0 0 0 16,1-1-128-16,-3-1-16 0,1 1-16 0,2 1 0 15,-3-1-32-15,2 4 0 0,-2-2 0 0,-1 2 0 16,1 2 0-16,2 1 0 0,-4 2 0 0,2-1 0 16,-2 1-80-16,2 3-32 0,-2 2 0 0,-1 1 0 15,-4 1-32-15,-1 2-128 0,-2-1 192 0,0 2-64 16,-2 2-128-16,0-2 192 0,-4 1-192 0,0 1 192 15,-4-1-16-15,1 3 0 0,0-1 0 0,-3 3 0 16,0 0 48-16,-2 2 16 0,0 2 0 0,0 1 0 0,-3 1 48 16,0 1 16-16,-1 1 0 0,1 0 0 0,-1 1-80 15,-3-1-16-15,2 2 0 0,-2 0 0 0,-1 1-32 0,0-2-16 16,-3 2 0-16,5-2 0 0,-3-2-160 0,3 1 0 16,-2 0 144-16,1 1-144 0,1 0 0 0,1-1 0 15,-1 1 0-15,3-2 0 0,0 0-192 0,2-2-128 16,-1-1 0-16,1 3-16 15,-1-2-2992-15,1 1-608 0</inkml:trace>
  <inkml:trace contextRef="#ctx0" brushRef="#br1" timeOffset="179639.82">939 14805 17391 0,'-6'-11'768'0,"6"11"160"0,-3-9-736 0,2 3-192 0,1 6 0 0,-1-8 0 15,1 8 480-15,1-8 64 0,-1 8 16 0,5-5 0 16,-5 5-144-16,6-5-32 0,-6 5 0 0,9-3 0 16,-9 3 64-16,11-1 0 0,-4 4 0 0,-7-3 0 0,9 6 64 15,0 4 32-15,0-2 0 0,-2 5 0 0,0 0-16 0,0 2 0 16,0 3 0-16,1 0 0 0,0 2-64 0,-2 0-16 16,2 0 0-16,-4 1 0 0,3 1-80 0,-1 1-32 15,-3-1 0-15,1-2 0 0,2-3-96 0,-3 1-32 16,3-4 0-16,-3-2 0 0,0-3 48 0,-1 1 0 15,2-2 0-15,-4-8 0 0,3 6 0 0,-3-6 0 16,0 0 0-16,0 0 0 0,0 0 144 0,9-4 48 16,-3-3 0-16,1-2 0 0,-2 0-160 0,2-1-32 15,-1-2 0-15,0-4 0 0,1-3-112 0,-4 1-16 16,0-2-128-16,3-1 192 0,0-1-192 0,1 0 0 16,-3-1 128-16,4 0-128 0,0 1 0 0,0 0 0 15,-1-1 0-15,1 1 0 0,0 0 0 0,0 1 0 16,3 1 0-16,-3 0 0 0,1 0 0 0,0 3 0 0,-2 0 0 15,1 3 0-15,0 1 0 0,0 0 0 0,-3-2 0 0,3 3 0 16,-1 1 0-16,0 0 0 0,1 1 0 0,-4 2 0 16,2-1 0-16,-1 1 0 0,-5 8 0 0,0 0 0 15,2-7 0-15,-2 7 0 0,0 0 0 0,0 0 0 16,0 0 0-16,0 0 0 0,0 0 0 0,0 0 0 16,0 0 0-16,0 0 0 0,-3 9 0 0,-2 1 0 15,-1 1 0-15,2 1 0 0,-3 1 0 0,2 3 0 16,-3-3 0-16,0 4 0 0,-1 1 0 0,2 5 0 15,-3-1 0-15,0 3 0 0,0 0 0 0,-1 0 0 16,0-1 0-16,1 2 0 0,0-2 0 0,0-1 0 16,0-1 0-16,0-1 128 0,3 0-128 0,-3-1 0 15,2-3 0-15,-3 2 0 0,0 0 128 0,3-3-128 0,-1 2 0 16,0-5 0-16,-2 0 128 0,2-2-128 0,1 0 0 16,-2-2 0-16,2-3 0 0,0 2 0 0,0 1 0 15,0-2 0-15,1-2 128 0,-1-2-128 0,0 0 0 0,1-1 0 16,-1-1 128-16,8-1-128 0,-9-2 0 0,1-2 144 15,1-1-144-15,0 2 128 0,2-3 0 0,-2-1-128 16,0 1 192-16,1-3-64 0,0 2 128 0,1-1 32 16,-1 0 0-16,1-2 0 0,-2-1-96 0,3 0 0 15,-3 0-16-15,3-1 0 0,-1-1-48 0,3-3-128 16,-2 1 192-16,2 2-64 0,-1-2-128 0,1 1 0 16,1 0 144-16,0 0-144 0,1-2 0 0,0 1 128 15,0 0-128-15,0 0 0 0,0-3 0 0,0 3 0 0,1 2 0 16,0 1 0-16,-1 0 0 0,1 1 0 0,-1 0 0 15,2 2 0-15,1 0 0 0,-2 2 0 0,-1 7 0 0,0 0 0 16,0 0 0-16,0 0 0 0,0 0 0 0,0 0 0 16,0 0 0-16,0 0 0 0,0 0 0 0,0 0-128 15,2 9 128-15,0 3 0 0,-1 4-144 0,0 1 144 16,-1 1 0-16,3 2 0 0,-1 1 0 0,0 0 0 16,-1-2 0-16,-1 3 0 0,1-3 0 0,1 0 0 15,2-2 0-15,-2 1 0 0,2 0 0 0,0-1 0 16,-1-4 0-16,0-1 0 0,1 2 0 0,0-2 0 15,0-1 0-15,2-2 0 0,-6-9 0 0,5 8 0 16,0 0 0-16,0-1 0 0,-5-7 0 0,8 4 0 16,-8-4 0-16,10 1 0 0,0-2 0 0,-4-1 0 15,3-4 0-15,-1-1 0 0,0-2 144 0,-1-1-144 0,3-4 144 16,0-2-144-16,0-1 192 0,1-2-192 0,-1-1 160 0,2-1-160 16,1 0 128-16,-1-2-128 0,1-2 0 0,-2-4 0 15,3 1 128-15,-1 0-128 0,0 1 0 0,1-1 0 16,1 2 0-16,0 1 128 0,0 0-128 0,1 2 0 15,-2 1 0-15,2 0 0 0,-1 0 0 0,0 2 0 16,1 2 144-16,-2 0-144 0,-1 1 0 0,2 0 0 16,-3 3 0-16,0 1 0 0,-1-2 0 0,-2 3 0 15,-1 0 0-15,1 0 0 0,0 3 0 0,0 1 0 16,-4 1 0-16,0 0 0 0,-5 7 0 0,0 0 0 16,5-4 0-16,-5 4-192 0,0 0 192 0,0 0 0 15,0 0 0-15,0 0 0 0,0 0 0 0,0 0-128 16,0 0 128-16,0 0 0 0,0 0-144 0,-2 11 144 0,-1 1-160 15,-2 1 160-15,-1 1 0 0,-2 3 0 0,0 0 0 0,1 2 0 16,-2 2 0-16,0 3 0 0,-1 2 0 0,2 1 0 16,-4-1 0-16,1 3 0 0,0-1 0 0,0-1 0 15,-3 1 0-15,1-2 0 0,0-2 0 0,-1-1 0 16,1-2 0-16,-1 0 0 0,-2 0 0 0,4-1 0 16,-3-2 0-16,0-1 0 0,1-1 0 0,1 0 0 15,-1-2 0-15,2 0 0 0,-1-3 128 0,2 0-128 16,-3-1 0-16,3-2 0 0,0 0 0 0,1-3 0 15,2 1 192-15,1-2-64 0,-1-1 0 0,1 1-128 16,-2-3 0-16,1 1 0 0,-1-2 0 0,3 0 0 16,-3-2 0-16,2 1 0 0,1-1 0 0,0-2 0 15,2 0 0-15,-3-1 0 0,2 0 0 0,-2-2 0 16,7 7 0-16,-5-7 0 0,-1-1 0 0,2 1 0 0,-2 2 160 16,2-1-160-16,1 0 128 0,-2-3-128 15,2-1 0-15,0-1 0 0,-1 1 128 0,3-4-128 0,-3 1 0 16,-1-3 0-16,2 0 0 0,1-4 0 0,-3 1 0 15,2-1 128-15,-1 2-128 0,0-2 0 0,2 3 0 0,-1 2 0 16,1 2 128-16,1 3-128 0,-1 1 0 0,2 1 0 16,0 1 144-16,0 7-144 0,0 0 0 0,0 0 0 15,0 0 0-15,0 0 0 0,0 0 0 0,0 0-160 16,0 0 160-16,5 10 0 0,0 2-128 0,-2 2 128 16,0 1 0-16,-1 3 0 0,0 0-160 0,-1 4 160 15,-1 1-128-15,0 3 128 16,-1 3-1392-16,0 0-192 0,-2 3-32 0</inkml:trace>
</inkml:ink>
</file>

<file path=ppt/ink/ink2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20:03:04.079"/>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FFFF00"/>
    </inkml:brush>
  </inkml:definitions>
  <inkml:trace contextRef="#ctx0" brushRef="#br0">11287 4043 1839 0,'0'0'160'0,"0"0"-160"15,0 0 0-15,0 0 0 0,0 0 2032 0,0 0 368 0,-8-2 80 0,8 2 16 16,-9-2-1088-16,9 2-192 16,-7-3-64-16,7 3 0 0,0 0-64 0,-7-2 0 15,-1 0-16-15,8 2 0 0,0 0-128 0,-8-3-32 0,8 3 0 0,0 0 0 16,-7-2-128-16,7 2-16 0,0 0-16 0,0 0 0 16,0 0-176-16,0 0-16 0,0 0-16 0,0 0 0 15,0 0-80-15,0 0-16 0,0 0 0 0,0 0 0 16,8-1-128-16,3 0-16 0,3 1-16 0,1 1 0 15,3 2-64-15,1 1-16 0,3-1 0 0,2 0 0 16,1-1-64-16,5 1-16 0,1-2 0 0,5 1 0 0,0 0-128 16,4 0 0-16,4-1 0 0,-13-1 128 15,6-1 64-15,2 1 0 0,5 1 0 0,3-1 0 16,1 0 0-16,3 2 0 0,-1 0 0 0,2 0 0 0,-5 0-48 16,2 3 0-16,-3-3 0 0,-1 1 0 0,-6-1-144 15,0 0 160-15,-2 0-160 0,-3 0 160 0,-4 0 0 16,-2 0 0-16,-3-1 0 0,-4 0 0 0,-2 0-32 0,-3 2 0 15,-1 0 0-15,-2-1 0 0,-5-1-128 0,-1 0 192 16,-7-1-192-16,0 0 192 0,0 0-192 0,0 0 128 16,0 0-128-16,0 0 128 0,0 0 0 0,0 0 0 15,-7 4 0-15,-3-2 0 0,-1-1 0 0,-2 0-128 16,-2-1 192-16,-4 0-64 0,-4 0-128 0,-2 0 0 16,-3-1 144-16,1 0-144 0,-4 0 0 0,-3 0 144 15,-2 0-144-15,-2-2 0 0,-4-1 160 0,-1 1-160 16,1 0 128-16,-4 2-128 0,-2 0 128 0,-1 1-128 0,-2 0 0 0,-21 0 128 15,6 0-128-15,6 1 0 0,3-1 0 0,3 3 0 16,3-1 0-16,1 0 0 0,3 0 0 16,7-1 0-16,-1 3 0 0,5-1 0 15,1-1 0-15,5 0 0 0,1 2 0 0,2-3 0 0,1 0 0 0,7-1 0 16,2-1 128-16,5 1-128 0,4 1 0 0,8-1 128 16,0 0-128-16,0 0 0 0,0 0 144 0,0 0-144 15,15-1 128-15,4 1-128 0,9-1 128 0,2 1-128 16,2 0 0-16,3 0 128 0,7 0-128 0,0-3 0 15,5 1 0-15,3 0 0 0,0 0 0 16,3 1 0-16,0-2 0 0,-12 2 0 0,4-1 0 0,3 0 128 0,2-1-128 16,-1 0 0-16,-1 2 0 0,-2-1 128 15,-1 0-128-15,-3 1 192 0,-5 0-64 0,-5 1 0 0,-4 0-128 16,-7 1 0-16,-5-1 0 0,-3 0 128 0,-3 0-128 0,-4 1 0 16,-6-1 128-16,0 0-128 0,0 0 144 0,-6 4-144 15,-6 1 192-15,-2-1-192 0,-5-3 192 0,-3 3-192 16,-2-1 192-16,-5 1-192 0,-1 0 160 0,-3-1-160 15,-1 0 128-15,-4 2-128 0,2-1 0 0,-16 3 0 16,4-3 128-16,3 1-128 0,3 1 0 0,3 1 0 16,5-3 144-16,3 0-144 0,5 0 0 0,4-2 0 15,3-1 0-15,4 1 0 16,3-2-640-16,12 0-64 0,0 0 0 0,0 0-10352 16,8-5-2064-16</inkml:trace>
  <inkml:trace contextRef="#ctx0" brushRef="#br0" timeOffset="2944.59">13537 3474 4607 0,'0'0'192'0,"0"0"64"0,0 0-256 0,0 0 0 15,0 0 0-15,0 0 0 0,0 0 1712 0,0 0 288 16,-8-3 64-16,8 3 16 0,0 0-1024 0,0 0-208 15,-7-5-32-15,-1 3-16 0,8 2-80 0,-7-1-16 16,-1 1 0-16,0 0 0 0,8 0-128 0,-9 0-48 0,1 0 0 0,-1 0 0 16,1 1-16-16,0 0 0 15,8-1 0-15,-8 1 0 0,1-1 16 0,7 0 0 16,0 0 0-16,0 0 0 0,0 0 32 0,0 0 0 16,0 0 0-16,0 0 0 0,0 0-176 0,0 0-48 15,11-2 0-15,0 1 0 0,0-1-208 0,0 2-128 0,2 0 128 0,-1 1-128 16,1-2 160-16,2 0-32 0,-2-1-128 15,2 4 192-15,3 0-64 0,0 1-128 0,2 0 176 16,3 1-176-16,2-2 272 0,3 1-48 0,1 2-16 16,4-1 0-16,0-2 16 0,3 3 0 0,5-3 0 0,-13 0 0 15,2 0-64-15,4-1-16 0,2-1 0 0,1 1 0 16,-1 2-16-16,0-1-128 0,1 0 192 0,-2-1-64 16,-2-1 48-16,-1 0 0 0,-1 1 0 0,-3-1 0 15,-1-1-48-15,-3 0 0 0,-3 0 0 0,0 1 0 0,-6 0 192 0,0 0 48 16,-5 0 0-16,0 0 0 0,0 0-368 15,-4 0 144-15,-6 0-144 0,0 0 0 0,0 0 0 0,0 0 0 16,0 0-160-16,0 0 160 0,0 0 0 0,0 0 0 16,0 0 0-16,0 0 128 0,-6 2-128 0,-3-1 192 15,0 0-192-15,-2 0 192 0,-3-1-192 0,-2 0 0 16,-2-1 144-16,-3 1-144 0,0 0 0 0,-2 0 128 16,-1 0-128-16,-2-1 0 0,-2-2 0 0,1 0 128 15,-4 1-128-15,-14-1 0 0,4 0 0 0,4 1 0 16,-2-1 0-16,15 2 0 0,-5-1 0 0,-11 2 0 15,2-2 0-15,5 0 128 0,0-2-128 0,2 1 0 16,4 0 0-16,-1 0 0 0,4-1 128 0,3 1 0 16,1 1 0-16,4 1 0 0,1-2-128 0,0 1-128 15,0 0 128-15,4 1-192 0,1 0 192 0,10 1 0 0,0 0 0 16,0 0 0-16,0 0 0 0,0 0 128 16,0 0-128-16,0 0 128 0,0 0-128 0,13 0 0 15,1 0-128-15,3 0 128 0,2-1 0 0,3 1 0 0,2 1 0 0,4 2 176 16,4 2-176-16,5-1 0 0,-2 0 0 15,6 2 0-15,-1-6 0 0,-10 0 0 0,2 0 0 0,2 1 0 16,2 1 0-16,1-1 0 0,-2 4 0 0,1-2-176 16,-1-2 176-16,-1-1 0 0,-1 0 0 0,-2 0 0 15,-2-1 128-15,-3 0-128 0,-4 0 128 0,-2-1-128 16,-6 0 128-16,-2 1-128 0,-2 0 160 0,-3 1-160 16,-7 0 192-16,0 0-64 0,0 0-128 0,0 0 192 15,0 0-64-15,-8 0-128 0,-2 0 176 0,-2 0-176 16,-1 0 128-16,-1 0-128 0,-1 0 0 0,1 0 0 15,2-1 128-15,1 1-128 0,2 0 0 0,0 0 0 0,4-1 0 16,5 1 0-16,0 0 0 0,0 0 0 16,0 0-2048-16,6 3-400 0</inkml:trace>
  <inkml:trace contextRef="#ctx0" brushRef="#br0" timeOffset="13481.38">10784 3593 9263 0,'0'0'400'0,"0"0"112"0,2-9-512 0,0 1 0 0,-2 8 0 0,4-11 0 15,-2 2 1088-15,-1-1 112 0,-1 2 16 0,0 0 16 16,0 8-272-16,1-8-48 0,1 1-16 0,-2 7 0 15,0 0-64-15,0 0-32 0,0 0 0 0,0 0 0 16,0 0-64-16,0 0-16 0,0 0 0 0,0 0 0 16,0 0-304-16,0 0-64 0,0 0-16 0,6 7 0 0,-2 3 64 0,2 3 16 15,-3 3 0-15,1 4 0 0,1 3-32 0,-1 3-16 16,-2 2 0-16,2 1 0 0,-2 3-16 0,1 2 0 16,0 4 0-16,-2-4 0 0,-1-2-128 15,0-2-32-15,0 0 0 0,2 0 0 0,-1-2 80 0,1 0 16 16,0-2 0-16,-1-1 0 0,-1-3 128 0,0-3 32 15,2-1 0-15,1 0 0 0,0-3-144 0,-2-1-32 16,0 1 0-16,2-2 0 0,-2-2-80 0,2-1-32 16,-1-2 0-16,1 1 0 0,-3-9 32 0,2 8 16 15,-2-8 0-15,0 0 0 0,3 8-16 0,-3-8 0 16,0 0 0-16,6 6 0 0,-6-6-48 0,10 7-16 16,0-4 0-16,-2 0 0 0,-8-3-128 0,13 4 160 0,0-1-160 15,1 0 160-15,2 0-32 0,0-1-128 16,4-1 192-16,4 2-64 0,0 0-128 0,7 2 0 0,3-2 0 15,4 0 128-15,0-3-128 0,6 2 128 16,5 0-128-16,3 0 128 0,0-2 64 0,4 0 0 0,-2 1 0 16,1-1 0-16,0 0-32 0,1 1 0 15,3-3 0-15,-2 3 0 0,1 2-32 0,-1 3 0 16,-2-3 0-16,1-1 0 0,2-3-128 0,-3 0 0 16,0 2 0-16,0 3 128 0,0-1-128 0,0 1 0 0,1 1 0 0,1-1 128 15,0-1-128-15,-1 1 0 0,0 0 0 16,0 2 0-16,0 0 128 0,3 0-128 15,2-2 0-15,-1-2 128 0,-4-3-128 0,2 1 0 0,0 0 144 0,0 0-144 16,-3 0 160-16,1 0-32 0,-1 0-128 0,0-1 192 16,-5-2-64-16,3-1-128 0,-1 0 176 0,-6 4-176 15,0 0 128-15,-2 1-128 0,-2 1 0 0,0-1 0 16,-1 1 128-16,-4-1-128 0,4-1 0 0,-16 0 0 16,1 0 0-16,2 0 0 0,2 0 128 0,-3 2-128 15,1 0 0-15,-2 2 0 0,1-1 128 0,0 1-128 0,-2 0 0 0,2 1 160 16,-2-3-160-16,10 2 128 0,-4 1-128 0,-5 0 160 15,-2 1-160-15,0-3 160 0,-6-4-160 0,-2 0 0 16,-5 0 144-16,-1 0-144 0,-10 1 128 16,7-1-128-16,-7 1 160 0,6-5-160 0,-6 5 400 0,4-7-16 15,1-1 0-15,-2-4 0 0,-2 0 64 0,1-2 16 16,0 1 0-16,1-3 0 0,-2-5-144 0,0-2-16 16,0-1-16-16,0-5 0 0,-1-3-80 0,0-3-16 15,0-6 0-15,0 2 0 0,-1-1-64 0,1 3-128 16,-1 4 176-16,0 5-176 0,0 6 144 0,-1 2-144 15,1 5 0-15,0 1 144 0,1 0-144 0,0 3 0 16,0 4 0-16,0 7 0 16,0 0-1088-16,0 0-208 0,-3-5-48 0,3 5-11264 0,0 0-2240 0</inkml:trace>
  <inkml:trace contextRef="#ctx0" brushRef="#br0" timeOffset="14307.7">16664 3863 12895 0,'-25'-6'576'0,"9"1"112"0,-3-1-560 0,2 0-128 0,3 2 0 0,2-1 0 15,1 0 1600-15,1 0 272 0,0 1 64 0,4 0 16 16,-1-2-672-16,3 0-144 0,-1 0-32 0,5 6 0 16,0 0-288-16,0 0-64 0,0 0-16 0,0 0 0 15,9-4-224-15,2 0-32 0,3 1-16 0,6 1 0 16,5 4 48-16,4-1 16 0,1-1 0 0,4 0 0 16,7 1-16-16,3 0-16 0,3 2 0 0,6-1 0 15,3 1-16-15,6-1 0 0,6-2 0 0,3 0 0 0,4 2 16 16,3 1 0-16,4-1 0 0,2-1 0 0,3-3-48 0,1 0-16 15,3 0 0-15,-2 0 0 0,0 2-112 0,-2-1 0 16,-1-1-16-16,2 1 0 0,-1 0-80 0,0-1-16 16,-2-2 0-16,0 2 0 0,5 0 96 0,-2 2 16 15,2 0 0-15,-1 0 0 0,-3 0-48 0,2 0 0 16,0 0 0-16,-4 0 0 0,-3 0-48 0,-25-1-16 16,4 0 0-16,5 1 0 0,6 1-16 0,-4-1-16 15,2 0 0-15,-4 0 0 0,0-1 16 0,0 1 0 16,-2 0 0-16,1 0 0 0,1 1-32 0,-6 0 0 15,-2-1 0-15,-2 0 0 0,-5 0-160 0,0 0 160 16,-3 0-160-16,-1 0 160 0,-3 0-160 0,-1 0 0 16,-6 0 144-16,-2 0-144 0,-5 0 0 0,-1 0 144 0,-4 0-144 0,-3-1 0 15,-3 0 192-15,-2 0-192 0,-3-1 192 0,3 2-192 16,-2-1 160-16,-6 1-160 0,-8 0 128 0,0 0-128 16,0 0 128-16,0 0-128 15,0 0 0-15,0 0 128 0,0 0-128 0,0 0 0 16,0 0 0-16,0 0 0 0,-12 0-176 0,-1 1-64 0,-7 1-16 15,-1 0 0 1,-2-1-2528-16,-4 2-512 0,-18-2-96 0,4 4-32 0</inkml:trace>
  <inkml:trace contextRef="#ctx0" brushRef="#br0" timeOffset="16515.38">7457 5443 2751 0,'0'0'256'0,"0"0"-256"16,0 0 0-16,10-3 0 0,-2-2 2112 0,-1 2 368 0,-7 3 80 0,7-3 0 16,-7 3-1120-16,7-4-224 0,-7 4-64 0,0 0 0 15,0 0-48-15,0 0-16 0,0 0 0 0,0 0 0 16,0 0-16-16,0 0-16 0,0 0 0 0,0 0 0 15,0 0-176-15,-6-5-48 0,-1 1 0 0,-2 2 0 16,-1 1-160-16,0 1-32 0,-2 1-16 16,0 3 0-16,0-1-160 0,-1 1-16 15,-2 2-16-15,0 0 0 0,-1 0-80 0,0 2-16 0,-1-1 0 16,0 2 0-16,-1 1-64 0,1 2-16 0,-1 1 0 0,-1 2 0 16,2-2-80-16,-2 1-32 0,-2 0 0 0,2 4 0 15,0 1 32-15,0 0 0 0,0 2 0 0,2 0 0 16,-1 2 16-16,-1-2 16 0,3 2 0 0,2 0 0 15,1 1-64-15,1 1-16 0,1-3 0 0,5 2 0 16,0 1-128-16,3 2 160 0,1-3-160 0,2 2 160 0,1-1-160 0,1 0 160 16,0-1-160-16,3 1 160 0,-1 1-160 15,-1-2 128-15,1-2-128 0,0 2 128 0,-3 2-128 0,0-1 160 16,0-3-160-16,2 0 160 0,0 0 16 0,-1 1 0 16,0 0 0-16,0 1 0 0,0-1-16 0,-2 1 0 15,0-1 0-15,0-1 0 0,0-1 16 0,0-1 0 16,1 3 0-16,-1-1 0 0,-1 1 64 0,-3-1 16 15,1 0 0-15,-1 0 0 0,-2-3 0 0,-2 1 16 16,2 0 0-16,-4 1 0 0,0 1-64 0,-1 1-16 16,-2 0 0-16,1-1 0 0,1-4-64 0,0 2 0 15,-4-2-128-15,0 1 192 0,0-3-192 0,-2 1 144 16,-2-2-144-16,2-1 128 0,0-1 0 0,-3 0-128 16,0-1 192-16,-4-1-64 0,2-1-128 0,7-4 128 15,0 2-128-15,-13 2 128 0,2-3-128 0,2-2 128 16,-4-3-128-16,6 1 128 0,2 2-128 0,3-1 0 15,0-1 0-15,3 0 0 0,3-4 0 0,2 1 0 16,1 0 0-16,8 0 0 0,-5 2 0 0,5-2 0 16,0 0 0-16,0 0 0 0,0 0-144 0,0 0 144 15,0 0-192-15,0 0 192 0,8 5-192 0,-3 0 192 16,3-3-192-16,4 0 192 0,1-2-144 0,0 0 144 0,2-1 0 16,-1 1-144-16,-1-1 144 0,2 1 0 0,3-1 0 0,0 1-128 15,-3-2 128-15,2-2 0 0,-2-1 0 0,-2 0 0 16,-1 1 0-16,9-5 0 0,1-1 0 0,-2-2 0 15,-1-1 0-15,-3-1 0 0,2-1 0 0,-1 1 128 16,2-1-128-16,0-2 0 0,1 1 0 0,-3-3 0 16,2 0 0-16,1-4 144 0,1-1-144 0,-3 0 0 0,2 1 128 15,-7 5-128-15,0-1 0 0,7-9 0 0,-4-2 128 16,-2 3-128-16,-3-1 0 0,-1 1 0 0,-2-3 128 16,-1 1-128-16,1 2 0 0,-3-2 0 0,0-2 0 0,-3-1 0 15,1 1 0-15,0 0 0 0,-3-1 144 0,0 1-144 16,0-2 0-16,-2 2 144 0,0 5-144 0,-1-2 0 15,-1 0 0-15,0-1 0 0,1-1 0 0,0 3-144 16,2-1 144-16,-1 10-160 0,0-2 160 0,1-1-192 16,0-2 192-16,0 1-192 0,3 0 192 0,3 0 0 15,-3 0 0-15,2 0-128 0,1-2 128 0,0 1 0 16,2 0 0-16,1-1-128 0,-1 0 128 0,2 1-128 16,1 0 128-16,0 2-128 0,1 1 128 0,0 2-128 15,-1-1 128-15,1 1-128 0,0 3 128 0,2 0-160 16,1 2 160-16,1 1-160 0,3 0 160 0,1 2-128 15,-2 2 128-15,-1 1-128 0,-1 3 128 0,1 1 0 16,-1 3-144-16,-2 1 144 0,-3 2 0 0,0-2-144 16,-1 2 144-16,-2-1 0 0,0-1 0 0,0 0 0 0,-7-1 0 15,0 0 0-15,0 0 0 0,0 0 0 0,0 0 0 16,0 0 0-16,0 0 0 0,0 0 0 0,0 0 0 0,0 0 0 16,0 0 0-16,0 0 0 0,0 0 0 15,-6 2 0-15,0-1 0 0,-3 1 0 0,-1-2 0 16,-1 2 0-16,-1 1 0 0,-3 2 0 0,0-1 0 0,-1 1 0 15,-2 3 0-15,-1 2 0 0,1 1 0 0,0 2 0 16,-2 2 0-16,3 1 0 0,-2 2 0 0,0 2 0 0,0 4 0 16,0 1 0-16,0 0 0 0,0 4 0 0,2 0 0 0,-3 0-128 15,1 1 128-15,2 1 0 0,-1 2 0 0,1 0 0 16,2 0 0-16,1-1 0 0,2 2 0 16,3-2 0-16,-1-1 0 0,4 0 0 0,0 1 0 15,3 1-128-15,0-2 128 0,3 0 0 0,3 1 0 0,1-2 0 16,3-1 0-16,-1 3 0 0,3-1 0 15,-2-1 0-15,1-1 0 0,0-2 0 0,0 1 0 0,-2-2 0 16,-1-3 0-16,-1 2 0 0,-4-1 128 0,0 0 0 16,-4 0-128-16,-1 0 192 0,0 0 64 0,-3 1 0 15,-1 4 0-15,-3-1 0 0,-2 1-112 0,-3-1-16 16,-1 0 0-16,-5 3 0 0,-2 0-128 0,-2 1 128 16,1-2-128-16,-4 3 128 0,-3 3-128 0,-2-1-176 0,-4-2 48 0,-2 0-12176 31,-6 0-2432-31</inkml:trace>
  <inkml:trace contextRef="#ctx0" brushRef="#br0" timeOffset="18695.73">15695 6871 8287 0,'0'0'736'0,"0"0"-592"0,-6-4-144 0,-1 1 0 15,1 0 1344-15,6 3 256 0,0 0 32 0,-4-6 16 16,-1 0-560-16,5 6-128 0,-4-8 0 0,4 8-16 16,-3-8-16-16,3 8 0 0,-2-6 0 0,2 6 0 15,0 0-64-15,0 0-16 0,0 0 0 0,0 0 0 16,0 0-80-16,0 0-32 0,0 0 0 0,0 0 0 15,0 0-352-15,0 0-64 0,0 0 0 0,0 0-16 0,0 0 96 0,0 0 32 16,0 0 0-16,0 0 0 0,0 0 144 0,8 4 16 16,3 0 16-16,2 1 0 0,3-1-80 0,4 0-16 15,4-2 0-15,1 0 0 0,1 2-144 16,-4 0-48-16,4 0 0 0,5 2 0 0,3-1-176 0,4 2-144 16,1-1 192-16,3 0-192 0,1-2 240 0,2 1-64 15,-3-1-16-15,1 1 0 0,0 0-32 0,0-1-128 16,-5 1 192-16,1-1-64 0,-2 0 0 0,-1 0 0 15,-1-2 0-15,-4 0 0 0,0-1 0 0,-5 0 0 16,0 0 0-16,-2 1 0 0,-5-2-128 0,-2 1 160 16,-2-1-160-16,-2 1 160 0,-4 1-160 0,-2-1 128 15,0-1-128-15,-7 0 128 0,0 0 0 0,0 0 0 16,0 0 0-16,0 0 0 0,0 0 0 0,0 0 0 16,-6 3 0-16,0 0 0 0,-4-1-128 0,-2 0 192 15,-4 0-192-15,-1 0 192 0,-2-2-192 0,-2 0 160 0,-2-1-160 0,-2 1 160 16,-3 0-160-16,0 1 0 0,-5-2 144 0,0 0-144 15,-4 0 0-15,1 0 128 0,-1 1-128 0,-2-1 0 16,-4 0 0-16,1 0 128 0,2 0-128 0,-2-1 0 16,1 1 0-16,-13-1 0 0,8 1 0 0,5 2 128 15,5-1-128-15,5 3 0 0,4 0 0 0,5-1 0 16,1 1 0-16,6 0 0 0,4 2 0 0,11-5 0 0,0 0 0 16,0 0 0-16,0 0 0 0,9 2 0 0,9-1 0 0,8 1 0 15,6 1 0-15,-4-2 128 0,6 4-128 16,7-2 144-16,3 2-144 0,4-2 160 0,-1-2-160 0,3 0 0 15,-1-1 0-15,2 0 0 0,0 0 0 0,-3 3 0 16,0-2 0-16,-1 0 0 0,-5-1 128 16,-1-1-128-16,-1 0 128 0,-3-3-128 0,-4 3 176 0,-3 0-48 15,-4-1-128-15,-3 0 192 0,-5-1-64 0,-3 1-128 16,-5 1 176-16,-2-1-176 0,-8 2 192 0,0 0-192 16,0 0 192-16,0 0-192 0,-9 0 160 0,-2 0-160 15,-6 0 128-15,-4 2-128 0,-1-1 0 0,-6 1 0 16,0 1 128-16,-4-2-128 0,-4-1 0 0,-2 2 0 15,-2-1 0-15,-4 0 0 0,-1-1 0 0,0 1 0 16,-2 0 0-16,2 2 0 0,2-2 0 0,3 0 128 0,1 0-128 16,6-2 0-16,3 2 0 0,7-1 0 15,2 0 0-15,7 0 0 0,5 1 0 0,2 0 0 16,7-1 0-16,0 0 0 0,7 2 0 0,6-1 0 16,5 0 0-16,1 2 0 0,7 0 0 0,0-2 0 15,6 0 0-15,3 0 0 0,-1-1 0 0,4-1 0 0,0 0 0 0,1 1 0 16,0 0 0-16,1 2 0 0,0 0 0 15,-3 0 0-15,-1-4 0 0,-1 0 0 16,0 1 128-16,-4 0-128 0,0 0 192 0,-4 1-32 0,-4-2-16 0,-2 1 0 16,-3 1-144-16,-2 0 160 0,-5-1-160 0,-4 1 160 15,-7 0-160-15,0 0 128 0,0 0-128 0,0 0 128 16,-6 0-128-16,-4 1 192 0,-3-1-192 0,-5 1 192 16,-3 1-192-16,-3-1 0 0,-1 1 144 0,-5-1-144 15,-2-1 0-15,-3-1 0 0,0 0 0 0,-2 1 0 0,1 0 0 0,1 1-160 16,0 1 160-16,2 1-160 15,-2-2-240-15,0 1-48 16,2 2-16-16,4-1 0 0,0-1-560 0,5 0-128 0,1 0 0 0,4 0-16 16,5 3-1920-16,6-3-384 0</inkml:trace>
  <inkml:trace contextRef="#ctx0" brushRef="#br0" timeOffset="19530.88">18367 6947 6447 0,'0'0'576'0,"0"0"-576"16,-4-4 0-16,-3 2 0 0,7 2 2208 0,-5 0 336 15,-2 0 64-15,2 0 16 0,0-1-1264 0,5 1-240 16,0 0-48-16,0 0-16 0,0 0-272 0,0 0-48 15,6 4-16-15,4 1 0 0,0-1 32 0,3 2 0 0,3-2 0 0,5 0 0 16,0 1-160-16,5-2-16 0,0-1-16 0,2 1 0 16,2-1-208-16,1 0-32 0,1 1-16 0,1-1 0 15,0-2-48-15,2 0-16 0,-2 0 0 0,-1 0 0 16,-2 2 0-16,-1-2 0 0,-6 0 0 0,-1 0 0 16,-5-2 0-16,-3 1 0 0,-5 0 0 0,-1 1 0 0,-8 0 144 15,0 0 48-15,-8 1 0 0,-2-1 0 16,-5-1-80-16,-8 0-16 0,-5 1 0 0,-5 0 0 0,-1-3-96 0,-1 1-32 15,-2-1 0-15,1 2 0 0,0 1 48 0,0 1 16 16,1 1 0-16,5-1 0 0,2-1-16 0,6-1-16 16,5 1 0-16,3 0 0 0,4 1-32 15,5 0 0-15,5-1 0 0,0 0 0 0,8 0-64 0,4 0-16 16,3 0 0-16,7-1 0 0,3 3-128 0,5 1 160 16,4-3-160-16,5 3 160 0,4 1-160 0,2 0 0 15,2 2 0-15,1-2 0 16,1-2-960-16,-3 0-288 0,-1 1-48 0,-1 0-14112 0</inkml:trace>
  <inkml:trace contextRef="#ctx0" brushRef="#br0" timeOffset="25616.08">11890 7475 12895 0,'0'0'1152'0,"-3"-9"-928"16,-2-2-224-16,-3 0 0 0,1 0 1152 0,-1 1 192 15,0 0 48-15,-2 2 0 0,1 1 16 0,1 0 0 16,4 1 0-16,4 6 0 0,0 0-448 0,0 0-96 16,-5-5-16-16,5 5 0 0,0 0-304 0,0 0-64 15,0 0-16-15,0 0 0 0,1 9-160 0,-1 0-48 16,0 2 0-16,1 1 0 0,-1 0 192 0,-1 5 48 16,0 0 0-16,-2 0 0 0,1 7-32 0,0 2 0 0,0 4 0 15,1 4 0-15,-3 2-80 0,2 4-32 0,-1-1 0 0,0 2 0 16,-1 3-128-16,0 0-32 0,-1 1 0 15,0 1 0-15,-1 0 0 0,0 1 0 0,-3-1 0 0,0 0 0 16,0-2 32-16,3 2 0 0,-1-4 0 0,0 1 0 16,-2-2 160-16,0 0 16 0,1-1 16 0,2-1 0 15,-2-2-112-15,0-1-32 0,1-1 0 16,-1 1 0-16,0-3-64 0,0 0-16 0,0 0 0 0,-1-1 0 16,1-1 16-16,0 1 0 0,-1-3 0 0,2 0 0 15,-2-2-48-15,4 1-16 0,0-6 0 0,2-2 0 16,0-1-16-16,0-1-128 0,1-2 192 0,1 0-64 15,1-5-128-15,1 1 0 0,1-2 144 0,1-2-144 16,-3-8 128-16,0 0-128 0,4 8 128 0,-4-8-128 16,0 0 128-16,0 0-128 0,9 5 160 0,0-3-160 0,-1-2 192 15,3 0-48-15,-2-1-16 0,1 0 0 0,0-1-128 0,-1 1 192 16,2 0-192-16,2 0 192 0,0 0-192 0,3 0 0 16,1 0 0-16,1 0 0 0,1 0 0 0,3-2 0 15,1 1 0-15,4 0 0 0,-2 0 0 0,5 0 0 16,2 1 0-16,2-2 0 0,-1 0 0 0,2 2 0 15,2 0 0-15,-1 0 0 0,-3 0 0 0,3 0 0 16,4 1 0-16,-2 0 0 0,3-2 0 0,3 4 0 16,1-4 0-16,1 2 0 0,2-1 0 0,-1 2 0 15,-2-2 0-15,2 1 0 0,2-1 0 0,2 1 0 16,0 0 0-16,4 1 0 0,2-1 0 0,-1 1 0 16,2 1 0-16,0-1 0 0,1-1 0 0,0 1 0 0,2-1 0 15,5 0 0-15,0 2 0 0,0-1 0 0,-1 1 0 16,1-1 0-16,-2 0 0 0,3 1 0 0,1 0 0 0,0 0 0 15,-2 0 0-15,0 1 0 0,1-3 0 0,2 4 0 16,1-1 0-16,2 0 0 0,-2 0 0 0,3-1 0 16,-3-1 0-16,1 3 0 0,2 0 0 0,0-1 0 15,-1-1 0-15,2 0 0 0,-6 0 0 0,1 0 0 16,1-1 0-16,2 1 0 0,1 0 0 0,0-2 0 16,-1-1 0-16,-4 1 0 0,2 0 0 0,-1 0 0 15,4 0 0-15,-3 0 0 0,-2-1 0 0,-1 0 0 16,1 1 0-16,2 0 0 0,1 1 0 0,-3-1 0 15,2 0 0-15,-2 0 0 0,0-1 0 0,1 0 128 16,2 2-128-16,0-1 0 0,2-1 0 0,-3-2 0 16,1 1 0-16,-3 2 0 0,2-1 0 0,2-1 0 15,0 0 0-15,2 0 0 0,-2-2 0 0,-1 2 0 0,2-2 0 16,-1 1 0-16,4 1 128 0,-2 0-128 0,-3 0 0 16,-2 0 0-16,1-1 0 0,0 1 0 0,4 0 0 0,0 0 0 15,-6 1 128-15,1-1-128 0,-2-2 0 16,3 2 0-16,1 0 0 0,1 1 0 0,-5 1 0 0,1-1 0 15,-1-3 128-15,4 0-128 0,0-2 0 16,2 2 0-16,-5 1 0 0,2-1 0 0,-6 2 128 0,1 0 0 16,2-3 0-16,2 0 0 0,3 3-128 0,-4-4 0 15,-5 4 0-15,1-1 0 0,0-1 0 0,2 0 0 16,3 1 0-16,-1 0 0 0,-2-2 0 0,0 1 0 16,-3-2 0-16,0 3 0 0,3 0 0 0,5-1 0 15,-2 1 0-15,-1 0 0 0,-6-2 0 0,2 2 0 0,0 2 0 16,3 1-176-16,3-1 176 0,-4-1 0 0,-2-2 0 0,-3 1-128 15,0 1 128-15,-2-1 0 0,1 2 0 0,0 1 0 16,0 0 0-16,0-2 128 0,-4-1-128 0,0 1 176 16,-3-1-176-16,2 2 0 0,-3-2 0 0,3 2-176 15,-1-1 176-15,-3 1 0 0,1 0 0 0,-5 0 0 16,-4 1 0-16,2-1 0 0,-1 1 0 0,-1 0 0 16,-1 0 0-16,1 0 0 0,0-1 0 0,-1-1 0 15,-2 1 0-15,-3 0 0 0,-1 0 0 0,-2 1 0 16,-1-2 0-16,-1 0 0 0,-1 0 0 0,0 0 0 15,-2 2 0-15,-1 0 0 0,0-1 0 0,1 2 0 16,0 2 0-16,-2-1 0 0,-4-1 0 0,1 1 0 16,-3 0 0-16,0 2 0 0,-1-2 0 0,-2 0 0 0,-3-2 0 15,-1 1 128-15,1 1-128 0,-4 1 0 0,-1-2 176 16,2 1-48-16,-2 0 0 0,-2 0 0 0,-8-2-128 0,11 2 0 16,-3 0 0-16,0-2 0 0,-8 0 0 15,7 1 0-15,1 0 0 0,-8-1 128 0,8 0-128 0,0 0 0 16,-8 0 0-16,0 0 128 0,0 0-128 0,7-4 128 15,1 1-128-15,-4-2 128 0,-4 5 0 0,6-7-128 16,-1-1 192-16,-2 0-64 0,1-1-128 0,-1-1 0 16,2-2 0-16,-3-3 0 0,2 0 144 0,1-1-144 15,0-5 160-15,1-4-160 0,1-3 128 0,-1-4-128 16,2-5 0-16,0-3 144 0,3-3-144 0,0-1 0 16,1 0 0-16,3 0 128 0,3-1-128 0,2 1 0 0,-2 0 0 15,2 0 0-15,-1 0 0 0,2 1 0 16,-1 0-144-16,1-1 144 0,-1-1 0 0,-3 3 0 0,1-1 0 15,1-2 0-15,-1 0 0 0,0 0 0 0,1 0 0 0,-3-3 0 16,1-1 0-16,-2 1-192 0,2 0 48 0,-2 1 0 16,0 0 144-16,0 3-192 0,-1 1 192 0,-3 3-192 15,0 1 192-15,-1 0 0 0,-1 4-144 0,0 2 144 16,-2 0 0-16,1 4 0 0,-3 1 0 0,3 3 0 16,-3-1 0-16,0 4 0 0,1 1 0 0,-3 2 0 15,0-2-128-15,2 1 128 0,-1 3 0 0,-2 1 0 16,0 0 0-16,1 2 0 0,-1 1 0 0,-1 1 0 15,-1 1 0-15,1 0 0 0,0-1 0 0,-1 1 0 16,2 0-128-16,-2 3 128 0,-2-2 0 0,2 1 0 0,0 2 0 16,0-1 0-16,0 1 0 0,-1 2 0 0,-1-5-128 15,0 4 128-15,2 6 0 0,-4-4 0 0,1 0 0 16,3 4 0-16,0 0 0 0,-11 0 0 0,1 2-160 0,0 0 160 16,-1-1 0-16,0 2-144 0,-1 1 144 0,0 0 0 15,-1 1 0-15,-3-1 0 0,-1 0 0 0,-1 2 0 16,-3-2 0-16,1 1 0 0,1-1 0 0,-6-1 0 15,0 2 0-15,-2 0-128 0,-3 1 128 0,-2 0 0 16,0 1 0-16,-4 0 0 0,-4-1 0 0,-2 0 0 16,1-1 192-16,0 2-64 0,-4 0-128 0,1 0 0 15,0-1 0-15,0-2 0 0,-3 0 0 0,-4 0-160 16,-3-2 160-16,0 1-208 0,-1 0 208 0,0 1 0 16,-1-1 0-16,0 0 0 0,-5 1 0 0,1-2 0 15,-3-1 0-15,2 1 0 0,-2 0 0 0,1 1 0 16,1-1 0-16,-2 3 0 0,-5 0 0 0,0-1 0 0,2 0 0 15,-3 1 0-15,5 0 0 0,-2 1 0 0,-3-1 0 0,1 0 0 16,-2-1 0-16,-1-2 0 0,3 3 0 0,0-1 0 16,1 2 0-16,-5-2 0 0,-2-2 0 15,0 0 0-15,2 1 0 0,1 0 0 0,0 1 0 0,-3 1 0 16,-2-2 0-16,1 0 0 0,1 1 0 0,4 0 0 16,-3 2 0-16,2-2 0 0,-2-2 0 0,-2 0 0 15,3-2 0-15,2 0 0 0,4 1 0 0,-2 1 0 16,-4-2 0-16,0-2 0 0,2 0 0 0,1 2 0 15,2 1 0-15,0 2 0 0,0-1 0 0,-2-1 0 16,-2-2 0-16,0 1 0 0,3 1 0 0,0 2 0 16,3 2 0-16,-4-2 0 0,-1-1 0 0,1 0 0 15,-1 2 0-15,6-2 0 0,0 1 0 0,-1 1 0 16,-4 0 0-16,-1-3 0 0,2 1 0 0,1-1 0 0,1-1 128 0,0 3-128 16,-2 3 144-16,0-4-144 0,-5-3 0 15,1 2 0-15,1 0 0 0,-1 4 0 0,-1-1 0 0,1-1 0 16,0 0 0-16,0-2 0 0,2 2 0 15,-1 0 0-15,1 2 0 0,-2-2 0 0,-1-2 0 0,0 1 0 16,-1-2 0-16,2 4 0 0,0 0 0 0,-2 0 0 16,-3 0 0-16,1-1 0 0,0-1 0 0,1 1 0 15,2 1 0-15,1-1 0 0,-4 0 0 0,3 1 0 16,4-1 0-16,0 0 0 0,0 2 0 0,1-2 0 16,-2-1 0-16,1 1 0 0,1 0 0 0,2-3 0 15,3 3 0-15,-3-1 0 0,0 0 0 0,0 1 0 16,-1 0 0-16,-2 1 0 0,2-3 0 0,1 2 0 0,1-1 0 15,-1 0 0-15,-1 0 0 0,0 1 0 0,3 2 0 16,3-2 0-16,-1-1 0 0,1-1 0 0,-3-1 0 0,1 0 0 16,1 0 0-16,2 3 0 0,3-1 0 15,1 0 0-15,1-2 0 0,0 0 0 0,-1 0 0 0,-1 1 0 16,1 0 0-16,2 0 0 0,2 0 0 0,1-1 0 16,-1 0 0-16,1 0 0 0,0 0 0 0,-2 0 0 15,3 0 0-15,-1 2 0 0,3-1 0 0,0 0 0 16,4-1 0-16,0 0 0 0,3 0 0 0,0 0 0 15,-3-2 0-15,3 2 128 0,-1-2-128 0,1 4 0 16,-1-4 0-16,2 2 0 0,3 2 0 0,2-1 0 16,-1 0 0-16,2 1 0 0,-1-1 0 0,1 1 0 15,0 0 0-15,-1 0 0 0,-1 0 0 0,1 0 0 16,0 0 0-16,2 0 0 0,1 1 0 0,0 0 0 16,1-3 0-16,3 1 176 0,-2 0-176 0,3 1 160 0,-3-1-160 0,2 2 0 15,3-2 0-15,0 1 0 0,1 0 0 0,2 0 0 16,-3-1 128-16,5 2-128 0,-1-2 160 0,3 1-160 15,2-1 192-15,-1 0-192 0,2 0 144 0,0 0-144 16,2 0 0-16,2 0 144 0,1-1-144 0,3 0 0 16,-2 0 0-16,2 3 0 0,7-3 0 0,0 0 0 15,-9 2 0-15,9-2 0 0,0 0 0 0,0 0 0 16,0 0 0-16,0 0 0 16,0 0-1120-16,6 9-208 0,3-3-32 0,3-2-16928 0</inkml:trace>
  <inkml:trace contextRef="#ctx0" brushRef="#br1" timeOffset="34923.79">2097 5475 22111 0,'0'0'976'0,"-2"-9"208"0,0-1-944 0,1 1-240 15,-1 3 0-15,2 6 0 0,0 0 448 0,0 0 32 16,0 0 16-16,0 0 0 0,0 0-128 0,0 0-32 16,3 8 0-16,-2 1 0 0,-2 1-48 0,0 1-16 15,-2 2 0-15,-2 3 0 0,-1-1-144 0,0 2-128 16,-5 1 192-16,-1 5-192 0,-2 5 0 0,0-1 0 15,-1 1 0-15,-3 4 0 16,-1 3-1472-16,0 2-208 0,-4 0-48 0</inkml:trace>
  <inkml:trace contextRef="#ctx0" brushRef="#br1" timeOffset="35224.81">1765 6255 2751 0,'0'0'256'15,"-1"11"-256"-15,1 1 0 0,0-2 0 0,0 0 3680 0,1 1 688 0,-1 1 144 0,1 1 32 16,-1-2-2784-16,0 1-544 15,0 1-128-15,0 0 0 0,0 1-704 0,0-1-128 16,1-1-16-16,-1 0-16 0,0-1-224 0,0 0 0 0,0 1 128 0,0 1-128 31,-1-2-384-31,0-2-128 0,1-9-32 0,0 10 0 16,-1-1-64-16,1-9-16 0,0 0 0 0,0 0 0 0,0 0 304 0,1 6 64 0,0 1 16 0,-1-7 0 16,0 0 240-16,3 8 0 0,1-2 0 0,-1 1 0 15,-3-7 368-15,4 8-48 0,-3-1 0 0,0 2 0 16,-1 0-176-16,-1 1-144 0,0 1 192 0,-3 1-192 15,1 0 192-15,-2 0-192 0,0 1 192 0,-1 2-192 0,0-2 0 16,-1 0-304-16,-1-1 48 0,-3 5-8768 16</inkml:trace>
  <inkml:trace contextRef="#ctx0" brushRef="#br1" timeOffset="35329.39">1613 6982 7359 0,'0'0'656'0,"0"0"-528"16,0 7-128-16,2 0 0 0,-2-7 944 0,1 7 144 16,-1-7 48-16,0 0 0 0,3 6-880 0,-3-6-256 15</inkml:trace>
  <inkml:trace contextRef="#ctx0" brushRef="#br1" timeOffset="35477.54">1633 7041 5519 0,'0'0'496'0,"0"0"-496"0,0 0 0 0,0 0 0 15,0 0 1584-15,8 1 208 0,-4 0 64 0,3 0 0 16,0 3-1040-16,4-4-208 0,-3 2-32 0,2-1-16 16,1-1-112-16,0 1 0 0,0 0-16 0,2 0 0 15,2 0-240-15,1 1-32 0,3-2-16 0,1 1 0 16,2 0-384-16,3 1-80 0</inkml:trace>
  <inkml:trace contextRef="#ctx0" brushRef="#br1" timeOffset="35772.62">2868 7112 11967 0,'11'3'1072'0,"6"1"-864"16,1 0-208-16,3-1 0 0,1 0 1120 0,0-1 176 15,1-2 48-15,-1 0 0 0,3-1-992 0,-1 0-192 16,1 0-32-16,3-1-128 15,-3-1-2192-15,1-1-560 0,2 2-96 0,1 0-32 16,3 0 1728-16,-1 2 320 0,-1-1 80 0,1-1 16 0,-2 0 560 0,-1 1 176 0,-2-1 0 16,0 1 0-16,-3 1-208 0,1 0 64 0,0-1 16 0,0 1 0 15,3 2 384-15,-3 1 64 0,2 1 32 0,2 0 0 16,-4-2 1088-16,3 0 224 0,3 2 32 0,1-1 16 16,0-1-752-16,-2 1-160 0,0 1-32 0,-3-2 0 15,-1-2-768-15,2 1 0 0,-2-1-192 0</inkml:trace>
  <inkml:trace contextRef="#ctx0" brushRef="#br1" timeOffset="35856.24">4298 7149 11231 0,'29'-1'496'0,"-8"0"96"0,0 0-464 0,4 1-128 0,-2-1 0 0,2-2 0 0,3 2 0 15,-2 1 176-15</inkml:trace>
  <inkml:trace contextRef="#ctx0" brushRef="#br1" timeOffset="36185.04">5361 7295 911 0,'23'4'0'0,"-7"-2"0"16,1-2 0-16,2 0 0 0,0 0 0 0,3 0 0 0,1 0 2048 0,2 0 320 16,1-1 64-16,2 1 0 0,0 0-1280 0,1 0-272 15,-2 0-48-15,-1 0-16 0,-3 0-400 0,-1 1-80 0,0 0-16 16,-3 2 0-16,1-1-192 0,-1 2-128 0,1-2 128 0,-3 1-128 15,2-1 0-15,0 1 0 0,1 0 0 0,-1 0 128 16,2 0 0-16,2 1 16 0,-2-2 0 0,3 0 0 16,0 0 352-16,1 1 64 0,0-1 16 15,-1 0 0-15,-1 2-192 0,2-1-48 0,-3-1 0 0,0-2 0 16,0 0-208-16,0 0-128 0,1 2 128 0,1-2-128 16,-3 0 0-16,2 1 0 0,-1 0 0 0,2-1 0 15,-2 0 0-15,3 1 0 0,1 3 0 0,0-2 0 16,1 1 0-16,-2 0 0 0,1 1 0 0,1-1 0 15,-5 1 0-15,0-1 0 0,-4 0 0 0,2 0 0 32,0 0-528-32,1 0-80 0,-2-2-16 0</inkml:trace>
  <inkml:trace contextRef="#ctx0" brushRef="#br1" timeOffset="36360.83">7560 7427 18431 0,'0'0'1632'0,"10"-4"-1312"0,-4 1-320 0,4 0 0 0,1 0 2592 0,3 3 448 15,2 3 96-15,0 0 0 0,3-3-2752 0,2 0-576 16,1 0-96-16,1 0-8336 16,1-3-1664-16</inkml:trace>
  <inkml:trace contextRef="#ctx0" brushRef="#br1" timeOffset="36522.97">8332 7399 4607 0,'19'-1'400'0,"-6"1"-400"0,0 0 0 0,1 0 0 15,1 1 3568-15,0 0 624 0,1 1 128 0,0 1 32 16,-1 1-2880-16,1-3-560 0,-1 0-112 0,0 0-32 16,1 1-496-16,1 0-96 0,2-1-32 0,2 3 0 15,-1-3-400-15,2-1-96 0,0 1-16 0,2-2-9744 16</inkml:trace>
  <inkml:trace contextRef="#ctx0" brushRef="#br1" timeOffset="36820.12">9152 7338 15999 0,'22'-3'704'0,"-5"1"160"0,3-1-688 0,2 1-176 0,1-1 0 0,0 2 0 0,0-1 672 0,0-2 96 16,-1 0 32-16,-1 1 0 15,1-2-496-15,-3 2-112 0,-1 0 0 0,2-1-16 16,1 0-176-16,-2 1 0 0,1-1 0 0,-1 1 0 15,1 1-448-15,0-4 0 0,-2 4-16 0,0 0 0 16,2 0-576-16,0 0-112 0,3-2-32 0,-1 2 0 16,-1-1 384-16,1 1 80 0,-1-1 16 0,0 1 0 0,-4-1 704 0,2 1 0 15,-2-1 128-15,-2 1-128 0,0 1 400 0,1 0-16 16,-4 0-16-16,1 1 0 0,0 0-368 0,2 0 144 16,-1 0-144-16,-1 1 0 0,0 0 0 0,-3 0 0 15,2-1 0-15,-1 0 0 0,0 0 0 0,-2 0 0 16,1 0 0-16,0-1 0 0,-1 0-368 0,1 0-16 15,-3 0-16-15,3 0-3120 16,0 0-608-16</inkml:trace>
  <inkml:trace contextRef="#ctx0" brushRef="#br1" timeOffset="37045.23">10830 7104 4607 0,'0'0'192'0,"7"-5"64"0,-7 5-256 0,10-2 0 0,-1 1 0 0,1 2 0 16,1 1 3840-16,-2 1 736 0,1-1 144 0,2 1 16 15,-2 0-3792-15,2 1-768 0,0-1-176 0,1 1 0 0,1-1-208 0,-2-1-48 16,1 0-16-16,1 0 0 15,3-1-224-15,-1 0-32 0,1-1-16 0,-1-1-8096 16</inkml:trace>
  <inkml:trace contextRef="#ctx0" brushRef="#br1" timeOffset="37269.71">11381 7030 8287 0,'0'0'368'0,"0"0"80"0,0 0-448 0,0 0 0 15,0 0 0-15,0 0 0 0,0 0 2880 0,0 0 480 0,0 0 96 0,0 0 32 16,0 0-2704-16,0 0-528 0,0 0-128 0,10 6 0 16,0-3-128-16,-2 0-240 0,2-1 64 0,-10-2 16 31,8 4-464-31,1-2-80 0,-9-2-32 0,11 3 0 16,-3 1-400-16,2-2-80 0,-10-2 0 0,9 1-16 15,-1-2 592-15,1 1 112 0,-9 0 16 0,10 0 16 0,0-1 320 0,-2 2 176 0,-8-1-192 0,10-2-4976 16</inkml:trace>
  <inkml:trace contextRef="#ctx0" brushRef="#br1" timeOffset="37464.97">11598 7013 6447 0,'5'-11'272'0,"-5"11"80"0,0 0-352 0,4-9 0 0,0 0 0 0,0-2 0 16,1-1 1488-16,-2-1 240 0,2-1 32 0,0 1 16 0,-1-2-1024 15,1-2-208-15,-1-1-32 0,1-3-16 0,-1-3-176 16,0-1-48-16,2-1 0 0,-2-4 0 0,1-4-80 15,1-5-32-15,0-7 0 0,3 0 0 0,-2 0-160 0,3-3-272 16,3-4 64-16,0 2 16 0,1 4-112 0,0 0-16 16,-1 0 0-16,1 2 0 15,-1 5-112-15,0 2-16 0,-3 5-16 0,1 3-5456 0</inkml:trace>
  <inkml:trace contextRef="#ctx0" brushRef="#br1" timeOffset="37745.86">11900 5664 6447 0,'-4'-8'576'0,"4"8"-576"0,-4-5 0 0,0-2 0 15,0-1 1296-15,2 1 160 0,-3 0 16 16,2 1 16-16,1 0-400 0,1-1-64 0,0 0-32 0,2-1 0 16,1-1-560-16,0 0-112 0,0 2-32 0,3-2 0 15,-3 0-144-15,1 1-16 0,0 0-128 0,1-1 192 16,0 0 0-16,-2 1 0 0,2 1 0 0,-1-1 0 15,1-1-192-15,-1-2 144 0,0 3-144 0,0 0 128 16,-1-2-128-16,1-1 0 0,1 1 0 0,-3 1 0 16,1 0 0-16,0 0 0 0,2 0-192 0,0-1 192 15,-2 0-272-15,2-1 64 0,0-2 16 0,2-1 0 16,-2 2-352 0,1-3-64-16,2 1-16 0,-3-3-6176 0</inkml:trace>
  <inkml:trace contextRef="#ctx0" brushRef="#br1" timeOffset="37888.65">12005 5013 15263 0,'0'0'672'0,"0"-7"144"0,-2 1-656 0,2-1-160 0,0 1 0 0,0 6 0 0,0 0 1024 0,2-5 160 15,-2 5 32-15,1-6 16 0,-1 6-528 0,4-5-128 16,-4 5 0-16,10-3-16 0,-3-1-384 0,3 2-176 16,-1 1 160-16,0 0-160 15,2-1-240-15,-2 1-144 0,0-3-16 0,-9 4-5872 16,9-2-1152-16</inkml:trace>
  <inkml:trace contextRef="#ctx0" brushRef="#br1" timeOffset="38117.29">12087 4927 7359 0,'0'0'656'0,"0"0"-528"0,0 0-128 0,-8 0 0 15,-1-1 1552-15,1 1 288 0,0 0 48 0,1 0 16 16,-1 0-1136-16,0 1-208 0,-1 1-48 0,1-1-16 16,0 0-192-16,-2 0-48 0,0 1 0 0,1-1 0 15,1 0-128-15,-1 0-128 0,0-1 144 16,2 0-144-16,-1 0 128 0,1 0-128 0,-2 0 0 0,9 0 0 15,-8 0-176-15,0 0-128 0,1-1-16 0,-2 0-16 16,2-2-240 0,-2 1-64-16,0-1 0 0,1 3 0 0,-1-1 240 0,0 0 32 0,-2 0 16 0,-2 0 0 15,0-1 32-15,-1 2 16 0,-3 0 0 0,0 0 0 16,-2 0-672 0,-2 0-144-16,-1 2-32 0</inkml:trace>
  <inkml:trace contextRef="#ctx0" brushRef="#br1" timeOffset="38258.12">10829 4820 8287 0,'-13'-3'736'0,"-3"0"-592"16,0-1-144-16,0 2 0 0,-3 2 576 0,-2 0 64 16,-1 0 32-16</inkml:trace>
  <inkml:trace contextRef="#ctx0" brushRef="#br1" timeOffset="38607.08">9886 4799 13823 0,'-27'0'1216'0,"9"0"-960"0,-3-1-256 0,0-1 0 16,0-1 640-16,-2 2 96 0,1 2 16 0,0-1 0 31,0-2-1600-31,2-2-320 0,0 1-64 0,1 1-16 16,1 1-464-16,0 0-80 0,0-2-32 0,-3 2 0 0,1 0 1568 0,0 1 256 0,-2 0 144 0,2 1-16 15,-1 0 1264-15,-4 2 240 0,0-2 48 0,-1-1 16 16,-4-1-848-16,-1-2-160 0,-1 0-48 0,0-1 0 16,1-1-512-16,0-1-128 0,0-1 0 0,1 2 0 15,-1-1-608 1,1 2-160-16,0 0-16 0,0 1-16 0,-1-1-256 0,-2 0-48 15,-3 3-16-15,-1-1 0 0,-3-1 640 0,3 1 128 0,3-2 32 0,2 3 0 0,0 0 320 0,1 0 0 16,0 0 0-16,0 1 0 0,1 0 192 0,0 2 0 16,-1 0 0-16,-1 3 0 0,-4-3-192 0,0 1 192 15,-2 3-192-15,2-2 192 0,3 0 192 0,1 1 32 16,1-3 16-16,0 4 0 0,2-1-432 0</inkml:trace>
  <inkml:trace contextRef="#ctx0" brushRef="#br1" timeOffset="38759.06">7605 4882 8287 0,'-20'4'736'0,"6"1"-592"0,-4-1-144 0,-1 0 0 15,-4 0 1216-15,0-1 192 16,-2 0 64-16,1 1 0 0,-1-3-1072 0,2 0-208 0,1-2-32 0,3 1-16 16,-1 1-144-16,1-1 0 0,-1 0 0 0,2 0-4176 15,0-1-832-15</inkml:trace>
  <inkml:trace contextRef="#ctx0" brushRef="#br1" timeOffset="38933.49">6886 4931 3679 0,'-26'4'320'0,"7"0"-320"0,-4 2 0 0,-2-1 0 15,-5-1 1936-15,-1 2 320 0,0-1 64 0,-4 1 16 16,-4 1-1568-16,-2 0-304 0,-1 0-64 0,2-1-16 16,3 0-384-16,4 2 128 0,-1-3-128 0,3 0 0 15,1-1 0-15,2 0 0 0,-2 1-192 0,3-1 192 16,-2-1-208-16,1 1 80 0,-2 0 128 0,0-2-208 15,1 1-272-15,1-2-48 16,-2 0-16-16,4-1-4592 0</inkml:trace>
  <inkml:trace contextRef="#ctx0" brushRef="#br1" timeOffset="39117.01">5539 5116 12543 0,'0'0'560'0,"-8"2"112"0,1-1-544 0,-1 2-128 0,0-1 0 16,-2 0 0-16,0 1 0 0,0-3 160 0,-4 0-160 15,1 0-5584-15</inkml:trace>
  <inkml:trace contextRef="#ctx0" brushRef="#br1" timeOffset="39694.15">4287 5251 6447 0,'-28'0'576'0,"-2"0"-576"0,2 0 0 0,4 0 0 15,-1-1 1536-15,3 1 192 0,-1 1 32 0,1-1 16 16,0 0-1776-16,1 3-368 0,2-1-64 0,2-1-16 15,-2-1-48-15,2 0-16 16,1-1 0-16,-1 1 0 0,1 0 368 0,-1-1 144 0,0 0-128 0,-1-3 128 0,2 0 0 0,-4 1 128 16,0-1 0-16,0 1 0 0,3-1 0 0,-3-1 0 15,2-1 0-15,1 2 0 0,-2 0-128 0,1 0 128 16,1-2-128-16,-4 4 128 16,0 1-528-16,1 0-112 0,-4 0 0 0,2 1-16 15,-2 1-464-15,1 1-96 0,-5 0 0 0,1 0-16 0,-2-2 1232 16,2 4 256-16,0-2 64 0,0 0 0 0,-1-2 624 0,4 0 128 15,0 0 16-15,2 2 16 0,-1 0-912 0,1 1-176 16,1-2-144-16,0 2 192 16,0-2-720-16,-1 1-144 0,1 0-32 0,2 1 0 15,0-1 48-15,-1 0 0 0,-2 0 0 0,0 0 0 0,-1 0 1264 0,-2-2 256 0,1 0 48 16,-3 1 16-16,-1 1-128 0,4-1-32 0,-1-2 0 0,2 1 0 16,-2-1-544-16,2 1-224 0,1 0 176 0,1 1-176 15,-4 0 128-15,5 1-128 0,-1 0 0 0,3-1 0 16,0-1 496-16,1 3 0 0,-1-2 0 0,-4 1 0 15,-1 1 144-15,0-1 48 0,0 0 0 0,1 0 0 16,-1-1-144-16,-1 1-32 0,2-1 0 0,2 0 0 16,-4 1-256-16,2 2-48 0,-2-1-16 0,1 1 0 15,-3 1 144-15,2-1 32 0,-1 3 0 0,1-4 0 16,0 4 240-16,-1 0 48 0,-2 0 16 0,2 0 0 16,-4-4-192-16,2 1-32 0,-1 1-16 0,3-1 0 15,-2-1-256-15,1 2-48 0,3-1-128 0,0 1 192 16,0-2-192-16,-1 2 0 0,0 1 0 0,-3 1 0 15,3 0 0-15,0-1-160 0,-2-1 32 0,0 3-7184 16,-1-1-1440-16</inkml:trace>
  <inkml:trace contextRef="#ctx0" brushRef="#br1" timeOffset="43389.47">19884 1494 6447 0,'0'0'576'0,"0"0"-576"0,0 0 0 0,0 0 0 16,0 0 1280-16,0 0 128 0,0 0 48 0,-8 2 0 15,8-2-176-15,-7 3-16 0,7-3-16 0,0 0 0 16,-6 5-96-16,6-5 0 0,0 0-16 0,0 0 0 15,0 0-208-15,0 0-32 0,0 0-16 0,0 0 0 0,0 0 0 0,0 0 0 16,0 0 0-16,3-8 0 0,2 0-112 0,5 0 0 16,0-3-16-16,2-3 0 0,2 0-176 0,2-2-16 15,-1-3-16-15,0 0 0 0,2 0-208 0,1 1-32 16,2-2-16-16,-1 1 0 0,2 1-32 0,-2 2 0 16,-3 2 0-16,0 4 0 0,-2 3-112 0,-3 1-16 15,-2 1-128-15,-9 5 192 0,0 0-192 0,0 0 144 16,5 9-144-16,0 3 128 0,-4 4-128 0,-2 2 0 15,-4 4 0-15,0 4 0 0,-5 4 0 0,0 5 0 16,-1 2 0-16,-3 3 0 0,-1-1 0 0,0 2 0 16,-1-2 128-16,1 0-128 0,-1-3 0 0,0 3 160 15,1-3-160-15,1-1 160 0,0-2-160 0,2-2 0 16,1-2 0-16,2-5 0 0,2-3-144 0,2-3-64 16,2 0-16-16,0-5 0 15,-1-1-752-15,2-2-160 0,2-10-16 0,-4 9-16 16,-1-1-1744-16,2-3-352 0</inkml:trace>
  <inkml:trace contextRef="#ctx0" brushRef="#br1" timeOffset="43571.9">19704 2012 3679 0,'0'0'320'0,"0"0"-320"0,0 0 0 0,0 0 0 16,0 0 3376-16,10-1 592 0,1 0 128 0,-1 0 32 16,2-2-1968-16,2 2-400 0,3 0-80 0,0-2-16 15,2 1-416-15,3 0-96 0,2-2 0 0,2 0-16 16,2-2-176-16,2 2-48 0,0 0 0 0,2 0 0 0,-1 1-400 15,-1 1-96-15,0 1-16 0,-5 1 0 0,-3-1-400 0,-3 1 0 16,-5 0 0-16,-1 0 0 16,-3 0-1728-16,0 0-448 0,-10 0-64 0</inkml:trace>
  <inkml:trace contextRef="#ctx0" brushRef="#br1" timeOffset="44066.44">20632 1585 10127 0,'0'0'896'0,"0"0"-704"15,4-5-192-15,-1-3 0 0,-3 0 2224 0,0 8 400 0,0 0 96 0,0 0 16 16,0 0-1328-16,0 0-256 16,0 0-48-16,0 0-16 0,-6 8-560 0,1 2-112 0,-1 2-32 0,0 3 0 15,-1 4-96-15,1 0-32 0,-1 3 0 0,3 0 0 16,-2 0 0-16,3 0-16 0,1 0 0 0,3-4 0 16,2-1-240-16,2-3 0 0,-1-3 0 0,3-1 0 15,3-4 464-15,2-4 0 0,1 0 0 0,1-3 0 16,1-5 304-16,2 0 64 0,0-3 16 0,1-2 0 15,-3-3-272-15,1-2-64 0,-1 0-16 0,-4 0 0 0,1 2-304 16,-1 1-48-16,0 1-16 0,-3 4 0 0,0-1-128 16,-8 9 0-16,0 0 144 0,0 0-144 0,0 0 0 0,0 0 0 15,2 12 0-15,-2 6 0 0,-1 4 0 16,-5 6 0-16,1 2 128 0,-2 6-128 0,-5 1 0 16,0 1 0-16,-1 1 0 0,-2 2 128 0,-1 0-128 15,-2 2 176-15,-1-1-176 0,-3-3 192 0,-3-4-64 0,1-4-128 16,1-5 192-16,1-1-64 0,2 0-128 0,3-5 128 15,1-4-128-15,3-4 128 16,2-4-624-16,3-4-128 0,8-4-16 0,-5-8-9472 16,2-6-1872-16</inkml:trace>
  <inkml:trace contextRef="#ctx0" brushRef="#br1" timeOffset="44366.88">21397 884 23951 0,'0'0'2128'0,"0"0"-1696"0,0 0-432 0,0 0 0 16,0 0 480-16,0 0 16 0,0 0 0 0,0 0 0 15,0 9 224-15,-1 4 48 0,-3 3 16 0,0 6 0 16,-3 2-112-16,0 5-32 0,-1-2 0 0,-1 2 0 16,4 0-256-16,-2 0-48 0,0-1-16 0,3-2 0 0,-3-2-160 0,4-1-32 15,1 0-128-15,1-3 192 0,0-2-192 0,0-2 0 16,-3-3 0-16,2 0 0 16,-1-1-2224-16,0-2-480 0</inkml:trace>
  <inkml:trace contextRef="#ctx0" brushRef="#br1" timeOffset="44891.25">21690 1536 19807 0,'0'0'880'0,"0"0"176"0,-4-7-848 0,4 7-208 0,0 0 0 0,0 0 0 0,0 0 880 0,0 0 128 16,-9 6 16-16,3 1 16 0,0 3-512 0,1 3-96 16,-3 5-32-16,0 4 0 0,1 1-112 0,0 0-32 15,0 0 0-15,2 3 0 0,-1 0-256 0,0 0 128 16,-1 0-128-16,2-3 0 0,0 0 128 0,2-1-128 16,1 0 0-16,1-2 0 0,1-6 0 0,0-2-352 15,0-3 48-15,0-9-11056 0</inkml:trace>
  <inkml:trace contextRef="#ctx0" brushRef="#br1" timeOffset="45072.13">21434 1698 16575 0,'0'0'736'0,"0"0"160"0,0 0-720 0,0 0-176 0,3-7 0 16,-3 7 0-16,10-4 1552 0,4 2 288 0,3 1 48 15,4 0 16-15,2 0-864 0,2-1-160 0,3-2-48 0,-1 2 0 16,1 0-256-16,-2 0-48 0,1-1-16 0,-1 0 0 15,-2 0-512-15,-2 1 0 0,-4 1 0 0,-3 0-12576 16</inkml:trace>
  <inkml:trace contextRef="#ctx0" brushRef="#br1" timeOffset="45484.08">22101 1401 8287 0,'0'0'736'0,"-1"9"-592"16,0 3-144-16,-1 2 0 0,-1 1 1552 0,1 3 288 15,-4 2 48-15,3 2 16 0,1 0-752 0,-1 3-160 16,-2-1-32-16,0 3 0 0,-2 2-176 0,-2 1-32 16,2-1-16-16,-4 0 0 0,-1-2-80 0,-2 0-16 15,0-3 0-15,0 1 0 0,-1 0-64 0,3-5 0 16,-1-2-16-16,3-5 0 0,3-3 96 0,-1-3 32 15,8-7 0-15,0 0 0 0,0 0 80 0,0 0 32 16,0 0 0-16,0 0 0 0,8-15-96 0,-1 0-32 16,3-3 0-16,3-1 0 0,2-1-352 0,-2-3-80 15,1-1-16-15,0-1 0 0,1-2-224 0,-1-2 0 16,-1 0 0-16,2 1 0 0,0 2 128 0,0 1-128 0,1 3 0 0,0 2 144 16,2 0-144-16,-2 2 0 0,2 5 0 15,-2 2-176-15,1 2 176 0,-2 4-128 0,-1 2 128 0,-3 3-128 16,0 2 128-16,-11-2 0 0,5 9 0 0,-2 2-128 15,-3 2 128-15,-2 0-192 0,-3 2 192 0,-3 2-192 16,-2-3 192-16,-4-1 0 0,-1 1 0 0,0 0-128 0,-1 0 128 16,-1-2-160-16,1-2 160 0,0-1-160 15,1-3-304-15,0-1-64 16,2-4-16-16,1-1 0 0,1-5-2160 16,3-2-432-16</inkml:trace>
  <inkml:trace contextRef="#ctx0" brushRef="#br1" timeOffset="45761">22603 1129 20383 0,'0'0'896'0,"0"0"192"0,-4-8-864 0,0 2-224 16,4 6 0-16,0 0 0 0,0 0 720 0,0 0 112 15,0 0 0-15,-7 3 16 0,7-3-496 0,-10 8-96 16,4 5-32-16,-3 3 0 0,0 4-16 0,-1 3 0 15,-1 1 0-15,-1 5 0 0,0-1 0 0,-2 3 0 16,-2 2 0-16,0 3 0 0,-4 4-64 0,1 0-16 16,-1-2 0-16,4-3 0 0,0-3 0 0,4-3 0 15,4-3 0-15,3-4 0 0,2-2-128 0,3-3-144 16,2-4 144-16,2-2-208 16,3-2-368-16,3-3-64 0,1-3 0 0,4-1-16 15,3-4-1584-15,3-1-304 0</inkml:trace>
  <inkml:trace contextRef="#ctx0" brushRef="#br1" timeOffset="45967.26">22821 1163 17503 0,'0'0'768'0,"0"0"176"0,0 0-752 0,0 0-192 0,0 0 0 0,0 0 0 0,0 0 832 0,-4 9 128 15,-2 2 16-15,0 4 16 0,-2 3-352 0,0 1-80 16,-2 4-16-16,1 3 0 0,-2 0-144 0,0 2-16 15,1 2-16-15,1 1 0 0,1-1-224 0,3-1-144 16,1-3 192-16,3-1-192 0,-2-1 128 0,2 0-128 16,0-5 0-16,1-1 0 15,1-2-288-15,-1-1-160 0,1-3-48 0,-1-3-6560 16,0-9-1328-16</inkml:trace>
  <inkml:trace contextRef="#ctx0" brushRef="#br1" timeOffset="46122.69">22616 1543 16927 0,'0'0'752'0,"0"0"144"0,0 0-704 0,0 0-192 16,0 0 0-16,9-2 0 0,1 1 896 0,-1-2 160 16,4-2 32-16,3 3 0 0,-1 0-304 0,3 0-48 0,3 1-16 0,0-4 0 15,3 0-368-15,1 0-80 16,3 0-16-16,-1 0 0 0,-2 1-256 0,-2 0-144 0,-1-1 16 0</inkml:trace>
  <inkml:trace contextRef="#ctx0" brushRef="#br1" timeOffset="46494.31">23046 955 20671 0,'0'0'912'0,"0"0"192"0,0 0-880 15,0 0-224-15,0 0 0 0,0 0 0 0,0 0 576 0,0 0 64 16,5 13 0-16,0 2 16 0,0 1-144 0,3 4-48 16,1 3 0-16,0 3 0 0,2 3-96 0,-2 0-32 15,0 4 0-15,-1 2 0 0,-2 2 16 0,-2 3 0 0,-2 2 0 0,-3 4 0 16,-3 0-80-16,-1-1-16 0,-2-1 0 15,1-3 0-15,-5-4-48 0,0-4-16 0,0-2 0 16,0-5 0-16,-2-2-192 0,-1-2 176 16,0-3-176-16,1-5 160 15,-1-4-672-15,3-3-144 0,0-3-32 0,6-5-11552 0</inkml:trace>
  <inkml:trace contextRef="#ctx0" brushRef="#br1" timeOffset="46870.48">23387 1312 22223 0,'0'0'976'0,"0"0"224"0,0 0-960 0,0 0-240 0,0 0 0 0,-8 7 0 0,-1 1 752 0,1 0 96 16,-1 2 32-16,1 2 0 0,-3 4-304 0,1 3-64 15,1 0-16-15,0 0 0 0,3 0-272 0,1-1-48 16,1 1-16-16,2-1 0 0,2-3-160 0,2-2 0 15,1-3 144-15,3-2-144 0,1-3 256 0,3-1-32 16,4-4 0-16,-2-1 0 0,3-2 480 0,4-1 80 16,-2-3 32-16,4-4 0 0,1-3-176 0,-2-1-16 15,-1-1-16-15,-1 1 0 0,0-2-336 0,-3 2-64 16,-1-1-16-16,-2 2 0 0,-2 4-64 0,-2 3 0 16,-1 1-128-16,-7 6 192 0,0 0-192 0,0 0 0 15,0 0 0-15,4 16 0 0,-4 2 0 0,-1 4 0 0,-1 3 0 16,-2 3 0-16,-3 4 0 0,2 2 0 15,-4 4 0-15,-1 2 0 0,-2 1 0 0,-1 3 0 16,-4 0 0-16,1 2 0 0,-6 1 192 0,1-3-64 0,1-5-128 0,-2-6 192 16,1-7-64-16,2-3 0 15,0-2-128-15,3 1 192 0,2-6-48 0,3-4-16 16,1-2 0-16,3-5 0 16,-1-3-448-16,8-2-80 0,-7-7-32 0,1-3-10064 15,2-2-2000-15</inkml:trace>
  <inkml:trace contextRef="#ctx0" brushRef="#br1" timeOffset="47144.63">23951 1357 19343 0,'0'0'1728'0,"0"0"-1392"16,0 0-336-16,0 0 0 0,12-4 832 0,-1 2 112 15,1-4 16-15,1 2 0 0,2 0 0 0,1 0 0 16,1 1 0-16,0 0 0 0,2-2-400 0,1 2-80 16,-3 0-16-16,-1 2 0 0,-2-2-288 0,-3 4-176 15,0 4 192-15,-1-2-192 16,-10-3-1712-16,0 0-448 0</inkml:trace>
  <inkml:trace contextRef="#ctx0" brushRef="#br1" timeOffset="47281.29">23850 1518 18015 0,'-9'7'800'0,"9"-7"160"0,0 0-768 16,0 0-192-16,0 0 0 0,4 6 0 0,6 0 960 0,0-3 128 16,3-1 48-16,4-2 0 0,3 0-272 0,2-1-48 0,1 0-16 0,1-3 0 15,3-1-544-15,1 2-128 0,2 0 0 16,0 0-11360-16</inkml:trace>
  <inkml:trace contextRef="#ctx0" brushRef="#br1" timeOffset="47745.69">24816 1254 14735 0,'0'0'1312'0,"0"0"-1056"16,-6-3-256-16,1-2 0 0,-1 0 1136 0,-2 0 160 16,1 1 48-16,-3 1 0 0,0 1-288 0,-8 0-48 15,-2 5-16-15,2 0 0 0,-2 1-448 0,0 2-96 16,-1 2 0-16,0 3-16 0,0 4-48 0,2 3-16 15,1-2 0-15,2 2 0 0,0-2-64 0,4-2-16 16,3-3 0-16,6 2 0 0,2-4 64 0,1-9 16 16,6 9 0-16,3-2 0 0,2-3 288 0,0-3 64 15,4-3 16-15,1-1 0 0,1 0-224 0,1-2-64 16,0 0 0-16,2-4 0 0,1 2-224 0,-7 3-48 16,-1-1-16-16,1 1 0 0,0 1-160 0,-2 2 0 0,-2 1 0 15,-2 2 128-15,-1 1-128 0,-3 3 0 0,0 1 0 0,-2 4 0 16,-2 4 0-16,-2 2 160 0,-2 4-160 0,-3 3 160 15,-1 4-160-15,-7 10 192 0,-6 0-192 0,1-1 192 16,-1-2-192-16,-1 1 192 0,-1 0-192 0,0-3 192 16,0-2-64-16,2-4 0 0,0-3 0 0,1-1 0 15,4 1-128-15,0-6 160 0,1 0-160 0,2-5 160 16,2-3-672 0,3-2-128-16,-2-3-16 0,10-5-14256 0</inkml:trace>
  <inkml:trace contextRef="#ctx0" brushRef="#br1" timeOffset="48093.16">25294 737 19231 0,'0'0'848'0,"0"0"176"0,1-4-816 0,-1 4-208 15,0 0 0-15,0 0 0 0,0 0 1024 0,0 0 144 0,-3 5 48 0,0 3 0 16,-4 4-256-16,-1 4-32 16,-2 8-16-16,-5 0 0 0,-4 4-112 0,-2 4-32 0,-3 5 0 0,-3 1 0 15,-2 2-112-15,2 3-16 16,-1 2-16-16,3 0 0 0,-3 1-352 0,4-1-64 0,3-2-16 0,4 1 0 15,2-4-192-15,4-4 0 0,4-2 128 16,1-4-128-16,3-4 0 0,3-3 0 0,3-3 128 0,3-4-128 16,-1 0 0-16,5-5-192 0,4-2 48 0,2-4 0 31,1-4-1648-31,3-3-336 0</inkml:trace>
  <inkml:trace contextRef="#ctx0" brushRef="#br1" timeOffset="48554.23">25168 1290 21359 0,'0'0'944'0,"9"3"208"0,4-3-928 0,2 0-224 0,1 0 0 0,3 0 0 16,1-3 1120-16,1 3 176 0,2-1 48 0,2 0 0 16,4-1-576-16,-1 0-128 0,3 0 0 0,2 2-16 15,0 1-400-15,4 1-80 0,1 0-16 0,-4-1 0 16,-2-2-352-16,-1 0-80 0,-3-2-16 0,7-3-12208 15</inkml:trace>
  <inkml:trace contextRef="#ctx0" brushRef="#br1" timeOffset="50849.61">25281 1003 2751 0,'0'0'128'0,"0"0"16"0,0 0-144 0,0 0 0 0,4-6 0 0,-4 6 0 15,5-7 2976-15,-5 7 560 16,0 0 112-16,0 0 32 0,5-7-2000 0,-5 7-400 0,0 0-64 0,0 0-32 15,3-7-64-15,-3 7-16 16,0 0 0-16,0 0 0 0,0 0-48 0,0 0-16 0,0 0 0 0,0 0 0 16,3 13-144-16,-3 2-48 0,-3 3 0 0,1 3 0 15,-4 3-336-15,-1 4-64 0,-1 0 0 0,-3 5-16 16,-4 1 0-16,0 1 0 0,-2 2 0 0,-1-2 0 16,2-2 0-16,1-2 0 0,1-3 0 15,2 0 0-15,5-1-112 0,2 0 0 0,3-3-16 0,2-2 0 16,2-4-64-16,4-2-16 0,0-1 0 0,3-1 0 15,2-3-224-15,0-1 176 0,2-3-176 0,-2 0 160 16,1-3-160-16,0 0 0 0,2-4 0 0,0 0 0 16,-2-2-496-16,1-1-80 0,2 0 0 15,-2-5-16-15,0-1-2048 0,0 1-416 0,1-2-80 0</inkml:trace>
  <inkml:trace contextRef="#ctx0" brushRef="#br1" timeOffset="51320.16">25261 845 12031 0,'0'0'528'0,"0"0"112"0,0 0-512 0,0 0-128 0,7-3 0 0,-7 3 0 16,0 0 832-16,0 0 144 0,8-2 32 0,-8 2 0 15,0 0 48-15,9-1 16 0,-9 1 0 0,0 0 0 16,7 7 208-16,-2 1 64 0,1 0 0 0,0 3 0 16,-1 4-320-16,1 1-64 0,1 4-16 0,1 3 0 15,-1 2-128-15,1 5-32 0,0 3 0 0,0 5 0 16,0 3 48-16,-1 6 16 0,-2 3 0 0,-2 5 0 16,-3 5-208-16,-1-2-64 0,-5-3 0 0,-3 19 0 0,-2-11-48 0,-2-5-16 15,-2-5 0-15,-4-4 0 0,-2-4-128 16,-6-1-16-16,-2-2-16 0,-5-4 0 0,-4-3-144 0,1-2-16 15,-1-2-16-15,2 0 0 0,6-6-384 0,1 2-80 16,4-3-16-16,3 0-16928 0</inkml:trace>
  <inkml:trace contextRef="#ctx0" brushRef="#br1" timeOffset="53184.77">1721 5270 21183 0,'-11'-3'944'0,"11"3"192"0,0 0-912 0,-7 11-224 0,3 4 0 0,2 7 0 16,-1 7-720-16,1 5-192 0,0 6-48 0,0 1 0 0,1 3 784 0,-3 5 176 15,1 2 0-15,-1 2 0 16,-1 0-320-16,-1 0-80 0,0-1-16 0,1 0-7072 15</inkml:trace>
  <inkml:trace contextRef="#ctx0" brushRef="#br1" timeOffset="53351.95">1635 6554 14735 0,'0'0'1312'0,"0"0"-1056"16,0 0-256-16,0 0 0 0,0 0 464 0,0 0 48 0,4 8 0 15,0-1 0-15,1 1-272 0,3-1-48 0,-8-7-16 0,11 8 0 16,1 2-176-16,1-1 0 0,2-3 0 0,-1 0 128 16,1 4-128-16,1 0 0 0,-1 0 0 0,0-1 0 31,-1-2-816-31,0 2-80 0,4 3-32 0,-4-3 0 0</inkml:trace>
  <inkml:trace contextRef="#ctx0" brushRef="#br1" timeOffset="53539.65">2425 6983 3855 0,'41'-3'160'0,"-15"3"48"0,4 0-208 0,0 4 0 0</inkml:trace>
  <inkml:trace contextRef="#ctx0" brushRef="#br1" timeOffset="54338.78">10074 7327 5519 0,'22'-3'240'0,"-5"1"64"0,0 1-304 0,3-2 0 0,1 1 0 0,2-1 0 15,-2-2 1792-15,1 1 288 0,0 0 64 0,0-1 16 16,0-2-1360-16,-2 1-272 0,1 1-48 0,1 0-16 15,0 1-16-15,1-2-16 0,-3 0 0 0,1 0 0 0,1 2-64 0,-5-1-16 16,1 2 0-16,-1 0 0 0,1-1-160 0,1 2-16 16,1 1-16-16,-2-1 0 15,1-1-816-15,0-1-176 0,2 3-16 0,-3-4-6448 0</inkml:trace>
  <inkml:trace contextRef="#ctx0" brushRef="#br1" timeOffset="54964.9">10438 4897 3679 0,'-36'-2'160'0,"12"1"32"0,-4 0-192 0,-2 1 0 0,-9 0 0 0</inkml:trace>
  <inkml:trace contextRef="#ctx0" brushRef="#br1" timeOffset="57404.87">12688 4971 3679 0,'0'0'320'15,"0"0"-320"-15,-1-9 0 0,-1 0 0 0,-3 2 2720 0,2 0 480 16,1 2 80-16,2 5 32 0,0 0-1904 0,0 0-368 16,0 0-80-16,0 0 0 0,-5-5-128 0,5 5 0 15,-7 3-16-15,0 4 0 0,0 2-288 0,0 5-48 16,-2 4-16-16,1 2 0 0,-4-1-16 0,1 6-16 15,-2-1 0-15,-1 2 0 0,-2 1 112 0,1 1 32 16,-3 1 0-16,2 0 0 0,0-2-160 0,3-3-32 16,2-1 0-16,0-2 0 0,5-3-128 0,0-3-16 15,4-3-16-15,3-2 0 0,-1-10 64 0,9 9 16 16,0-5 0-16,3 0 0 0,3-1 16 0,4-3 16 0,2 0 0 0,-2-3 0 16,3-2-96-16,0 0-32 0,2-1 0 15,-1 2 0-15,-2-1-208 0,-1 2 128 0,0-2-128 0,-3-1 0 16,-2 2-128-16,-1-1-128 0,-3 0-32 15,-1-1 0 1,0 3-768-16,-10 3-160 0,0 0-16 0,6-6-11568 0</inkml:trace>
  <inkml:trace contextRef="#ctx0" brushRef="#br1" timeOffset="57849.5">12393 5266 2751 0,'0'0'256'0,"0"0"-256"15,0 0 0-15,0 0 0 0,0 0 3712 0,9-4 704 16,2 3 144-16,1-1 32 0,2 0-2720 0,3-1-528 16,0-1-128-16,3 0 0 0,3-3-96 0,-1 0-16 15,3-4 0-15,-2 2 0 0,2 0-272 0,4-2-64 16,-2-2-16-16,3 0 0 0,-2-1-224 0,3 1-32 16,1 1-16-16,2 0 0 0,1 0-192 0,1-1-32 15,-2-2-16-15,-1 0 0 0,-1 0-16 0,-1-1 0 16,-1 0 0-16,0 0 0 0,-2 2-32 0,1 0 0 15,0 1 0-15,-1-1 0 0,-4 6-192 0,2 0 0 16,0 2 128-16,-3 1-128 0,0 0 0 0,-3 1 0 16,0 1 0-16,-1-1 0 0,0 2 0 0,-2-1 0 15,-2 2 0-15,-3 1 0 0,-1 0 160 0,-2 1-160 16,-1 3 160-16,-8-4-160 0,7 6 144 0,-7-6-144 16,3 10 128-16,-3 0-128 0,-2 1 160 0,-3 2-160 15,-1 1 192-15,-3 2-192 0,-3-1 144 0,-4 1-144 16,1 1 0-16,0 1 144 0,-1 0-144 0,1 0 0 15,2-3 144-15,3 0-144 0,2-3 0 0,1 0 0 0,3-1 0 0,4 0 0 16,2 0 0-16,5-1 0 0,0 0 0 0,4-3 128 16,3-2 32-16,1-3 16 0,2-3 0 0,3-1 0 15,2-2 208-15,2 0 32 0,-1-3 16 0,3 1 0 16,3-3-112-16,-2 1 0 0,3-3-16 0,-2 0 0 16,3-1-64-16,1 1-16 0,1 1 0 0,-8 4 0 15,2-3-32-15,1 0-16 0,2-2 0 0,0 0 0 0,0 0-32 16,-1 1 0-16,-1 0 0 0,-1 0 0 0,1-1-144 0,0 0 0 15,2 0 0-15,1 1 128 0,1 0-288 0,4 2-64 16,5 1-16-16,18-2 0 16,-7 2-2448-16,-7-1-512 0</inkml:trace>
  <inkml:trace contextRef="#ctx0" brushRef="#br1" timeOffset="58545.45">15222 4467 13823 0,'-5'-17'1216'0,"3"8"-960"0,-2 1-256 0,2 0 0 0,0 1 1200 0,-2-3 192 15,0 4 32-15,4 6 16 0,-4-4-368 0,4 4-80 16,-8 4-16-16,2 1 0 0,-1 1-400 0,-1 5-96 15,-1 5-16-15,1 3 0 0,-1 3-128 0,0 4-16 16,-2 3-16-16,1 3 0 0,0 0 144 0,-1 2 48 16,-1 0 0-16,0 3 0 0,1-1-96 0,0-1-16 15,0-2 0-15,2-3 0 0,2-6 16 0,0-4 0 16,4-6 0-16,-1-3 0 0,2-2 128 0,2-9 32 0,0 0 0 0,0 0 0 16,8-4 272-16,3-7 64 0,2-5 16 15,4-1 0-15,1-1-432 0,2-3-96 0,4 1 0 0,0-1-16 16,2-2-368-16,-3 0 144 15,1 3-144-15,-3 4 0 0,0 2 0 0,-1 4 0 16,-4 2 0-16,0 5 0 0,-5 2 0 0,1 4 0 16,-1 4-192-16,-5 2 192 0,0 5 0 0,-5 1 0 15,-2 3-128-15,-3 0 128 0,-2 2 0 0,-2 0 0 0,-5 0 0 16,0 1 0-16,-3 0 0 0,0-3 128 0,-3 0-128 16,-2-4 160-16,0-3-160 0,3-2 128 0,-2-2-128 0,3-4 128 15,2-3-288-15,4-2-64 0,-1-3-16 0,3-1 0 16,4-3-2112-16,1-2-416 0,4-3-96 15</inkml:trace>
  <inkml:trace contextRef="#ctx0" brushRef="#br1" timeOffset="58812.14">15647 4642 21423 0,'0'0'944'0,"0"9"208"0,0 1-928 0,-1 2-224 16,1 2 0-16,-3 3 0 0,-2-1 624 0,1 2 80 15,-2 3 0-15,1 0 16 0,-1-3-16 0,2 0 0 16,1-2 0-16,-1-2 0 0,4-3-112 0,5-2-16 16,0-1-16-16,4-2 0 0,-1-2 160 0,3-2 48 15,1-1 0-15,0-5 0 0,2-5-80 0,2-2-16 16,-2-1 0-16,0-2 0 0,-2-1-192 0,0 0-32 0,-2-1-16 0,0-1 0 16,0-4-32-16,-2 2 0 15,-1 1 0-15,-2 2 0 0,-1 2-96 0,0 0-32 0,-1-1 0 0,-2 3 0 16,0 1-272-16,1 1 128 0,-1 5-128 0,-1 5 0 15,0-8-192-15,0 8-128 0,1-4-48 0,-1 4 0 32,0 0-2688-32,2-8-528 0</inkml:trace>
  <inkml:trace contextRef="#ctx0" brushRef="#br1" timeOffset="59056.37">16275 4159 2751 0,'0'0'256'0,"0"0"-256"0,0 0 0 0,0 0 0 0,-5 11 5376 0,0 0 1024 16,2 3 192-16,0 4 64 0,-3 3-5120 0,-1 4-1008 15,0 4-208-15,-1 4-32 0,-1 2 240 0,0 0 48 16,-4 3 16-16,1-2 0 0,0-2-80 0,0 1 0 16,0 2-16-16,-1-3 0 0,2-4-304 0,1 0-64 15,0-6-128-15,2-7 192 16,-1-4-576-16,-1 0-112 0,1-1-16 0,-2-2-16 15,0-1-1520-15,-2-6-320 0,0-4-48 16,-5-5-8528-16</inkml:trace>
  <inkml:trace contextRef="#ctx0" brushRef="#br1" timeOffset="59170.14">15891 4563 14735 0,'6'-8'1312'0,"2"0"-1056"16,0 0-256-16,3 1 0 0,1 3 2272 0,4 0 400 16,0 4 80-16,4 0 0 0,3 0-1344 0,-5 0-256 15,3 0-64-15,4 3-16 0,1-2-512 0,2 1-112 16,0 0 0-16,13 0-16 0,-6-3-192 0,-1 3-48 15,-2 2 0-15,-9-3 0 16,-2-1-1344-16,0 2-288 0</inkml:trace>
  <inkml:trace contextRef="#ctx0" brushRef="#br1" timeOffset="59705.88">17377 4531 4607 0,'-9'-1'400'0,"1"0"-400"15,-3-1 0-15,1-1 0 0,1 3 2368 0,1-1 384 16,1 1 64-16,0 0 32 0,0 1-1248 0,2 5-240 16,-3 0-48-16,3 3-16 0,-1 0-672 0,1 2-144 15,-1 2-32-15,1 4 0 0,0 0-48 0,1 3-16 16,1 1 0-16,-3 1 0 0,2 0 48 0,1-1 0 15,2-2 0-15,4-1 0 0,1 1 64 0,4-6 16 16,-3-2 0-16,5-4 0 0,-1-3 288 0,2-3 64 0,1-1 16 0,0-4 0 16,0-4-128-16,0-3-32 15,1-2 0-15,1-5 0 0,-4 0-224 0,-3-2-48 0,0 0-16 0,-2-1 0 16,-4-1-160-16,-1 4-16 0,-2 0-16 0,-4 0 0 16,-2 0 16-16,-3 0 0 0,0 2 0 0,1 1 0 15,-2 2-128-15,0 3 0 0,0 5-128 0,3 2 192 16,-1 2-432-16,5 4-80 0,5-3-32 0,0 0 0 15,0 0-1856-15,0 0-368 0,3 8-80 0,5-2-16 16</inkml:trace>
  <inkml:trace contextRef="#ctx0" brushRef="#br1" timeOffset="59944.27">17804 4418 21183 0,'-8'15'1888'0,"4"-4"-1504"0,-5 4-384 0,3 3 0 0,-3 1 208 0,2 2-16 15,-3 1-16-15,3-1 0 0,-4-4 592 0,2-1 112 16,1-3 16-16,0 0 16 0,1-3 432 0,3-1 64 16,4-9 32-16,0 0 0 0,0 0-240 0,0 0-48 15,0 0-16-15,0 0 0 0,9-4-384 0,2-4-80 16,2-3-16-16,3-3 0 0,-2 1-400 0,-1-2-64 16,3-3-32-16,-1 5 0 0,0-2-160 0,3 4 0 15,0 1 0-15,-1 2 0 0,1 1 160 0,-1 5-160 16,-1 3 192-16,-3 3-192 0,-1 1 0 0,-2 4 0 15,-1 2 0-15,1 4 0 0,-4 4 0 0,0-1 0 16,-2-1-192-16,-3 1 48 0,2 0-128 0,-2 1-32 16,-1-1 0-16,1-1-10560 0,1 0-2112 0</inkml:trace>
  <inkml:trace contextRef="#ctx0" brushRef="#br1" timeOffset="60562.8">18949 4440 14735 0,'-11'4'640'0,"11"-4"160"0,-6 9-640 0,6-9-160 0,0 0 0 0,0 0 0 15,0 0 1456-15,0 0 256 0,7 9 48 0,5-5 16 16,0-5-544-16,5-5-96 16,3-3-32-16,2-5 0 0,2-1-80 0,1-2 0 0,2 0-16 0,-2-1 0 15,0 1-448-15,-3-1-96 0,-2 2-16 0,-5 0 0 16,-2 1-160-16,-5 3-32 0,-2 1-16 0,-4 1 0 15,-4 1-80-15,-4 3-16 0,-1 2 0 0,-4 0 0 16,-5 4 48-16,-1 5 16 0,-4 3 0 0,-1 4 0 16,-2 2-208-16,2 5 0 0,0 2 128 0,3 1-128 0,-1 2 0 0,6 0 0 15,2 4 0-15,4-2 0 0,4-3 0 16,4-2 0-16,4 1 0 0,4-3 0 0,-1-3 0 16,5-1 0-16,6-4 0 0,3-4 0 0,2-2 0 0,5-5 0 15,1-5 0-15,4 0 0 16,5-5-1616-16,0 0-224 0,-4 0-32 0</inkml:trace>
  <inkml:trace contextRef="#ctx0" brushRef="#br1" timeOffset="60719.51">19488 4203 23039 0,'0'0'1024'0,"0"0"192"0,0 0-960 0,0 0-256 0,0 9 0 0,2 2 0 15,2 2 736-15,0 3 96 16,4 1 32-16,1 3 0 0,0 2-336 0,1 1-64 0,6 1-16 0,-1 3 0 15,2-2-32-15,2-1-16 0,0-2 0 0,4 0 0 16,3-1-208-16,-1 0-64 0,-4-1 0 0,0-3 0 31,-1-1-496-31,-4-6-96 0,-1-2-32 0,-2-2 0 16,-1-3-2032-16,-2-4-416 0</inkml:trace>
  <inkml:trace contextRef="#ctx0" brushRef="#br1" timeOffset="60926.13">19860 4246 11967 0,'0'0'528'0,"-1"-8"112"0,0 1-512 0,1 7-128 0,-1-6 0 0,1 6 0 16,0 0 3056-16,0 0 576 0,0 0 112 0,-4 6 32 0,1 4-2192 0,-2 1-432 15,1-4-96-15,0 4-16 16,-3 4-400-16,0 2-64 0,-3 1-32 0,0 3 0 0,-5 0-80 0,0 2-16 16,-1 0 0-16,-19 20 0 0,8-4 0 0,3-6 0 15,2-5 0-15,2-3 0 0,2-3-448 0,3-3 128 16,2-4-128-16,2-2 0 15,1-2-1392-15,3-2-320 0,1-3-64 0,6-6-11792 16</inkml:trace>
  <inkml:trace contextRef="#ctx0" brushRef="#br1" timeOffset="61353.62">20198 4215 22511 0,'10'-9'992'0,"-4"4"224"0,1-1-976 0,-7 6-240 16,0 0 0-16,0 0 0 0,0 0 560 0,0 0 64 16,-3 9 16-16,-3 1 0 0,-1 0 272 0,-5 2 64 15,-2 1 16-15,-2 5 0 0,-3 4-160 0,1 1-16 16,-2 2-16-16,3 0 0 0,0 0-224 0,2-2-64 16,2 1 0-16,4-2 0 0,0-2-96 0,6-4-32 0,2-2 0 0,4-4 0 15,1-5-128-15,5-2-16 0,4-4-16 0,3-4 0 16,4-4 16-16,4-4 0 0,1-3 0 15,3-1 0-15,-2-4-240 0,-1 0 144 0,-2-1-144 0,-3-1 128 16,-3-1-128-16,-3 1 0 0,-3 1 144 0,-1 4-144 16,-3 4 0-16,-2 4 144 0,-2 1-144 0,1 3 0 0,-4 6 0 15,0 0 0-15,0 0 0 0,0 0 0 0,-1 11 0 0,-2 3 0 16,1 1 0-16,1 3-144 0,1-1 144 0,1 1 0 16,4-3 0-16,-2 2 0 0,1-1 0 0,2 0-128 15,-1-3 128-15,2 0 0 0,2-3 0 0,-1-1 0 16,0-4 0-16,2-1 0 0,1-6-128 0,0-1-64 15,1-6 0-15,-4 5 0 16,2-3-2080-16,2-1-416 0,-1-2-96 0</inkml:trace>
  <inkml:trace contextRef="#ctx0" brushRef="#br1" timeOffset="61769.36">20815 4087 2751 0,'0'0'128'0,"0"0"16"0,0 0-144 0,0 0 0 16,4 8 0-16,0 2 0 0,-4 2 4160 0,-3 3 816 0,2 0 144 0,-2 4 48 15,-1 1-2976-15,-1 2-592 16,-3 1-112-16,3 2-16 0,-4 0-192 0,1 1-48 16,-1-1 0-16,0-3 0 0,-1-2-288 0,1-3-64 15,1 0-16-15,1-5 0 0,1-2-352 0,3-1-64 0,0-3 0 0,3-4-16 16,0-2 16-16,0 0 16 0,6-8 0 0,3-3 0 15,1-3-208-15,1 0-32 0,1-1-16 0,-1-2 0 16,2 0-208-16,1-1 0 0,1-1 0 0,-1 2 0 16,1-1 0-16,0 3 0 0,-1 0 0 0,0 4 0 0,-2 0 128 0,2 5-128 15,-3 0 0-15,0 5 0 0,-1 2 0 0,-2 6 0 16,-1 1 0-16,-2 1 0 0,-2 2 0 0,-1 3 0 16,-2-1 0-16,-2 2 0 0,-2 1 0 15,-2 1 0-15,0-4 0 0,2 1 0 0,-3-2 0 0,3-2 0 16,1-2 0-16,3-2 144 0,0-6-144 0,0 0 0 15,3-3 0-15,3-2 0 0,3 1 128 0,2-3-128 16,-1-2 128-16,2 0-128 0,1-4 0 0,1 1 0 16,1 1 0-16,-1 1 0 0,1 2 0 0,-3 1 0 15,0 2 0-15,-1 2 0 0,0 3 0 0,-2 4 0 16,1 0-128-16,-3 5 128 0,0 3-192 0,-2 2 48 16,0 2 0-16,-3-1 0 15,-2-2-384-15,-1 3-80 0,0-1-16 0,0 3 0 16,1-5-1680-16,1 1-320 0,0-2-80 0</inkml:trace>
  <inkml:trace contextRef="#ctx0" brushRef="#br1" timeOffset="62171.57">21773 4045 29487 0,'0'-10'1296'0,"0"10"288"0,0 0-1264 0,0 0-320 0,0 0 0 0,-4 0 0 0,-4 0 688 0,0 2 80 16,-4 2 0-16,-1 2 16 0,-3 2-416 0,-1 0-96 15,-2 3-16-15,-4 3 0 0,0 1-48 0,1 2-16 16,1-1 0-16,2-1 0 0,3 4-192 0,4-3 144 15,3-1-144-15,5-2 128 0,4 0-128 0,4-2 160 16,4-1-160-16,3-1 160 0,0-1-160 0,2-1 160 16,1-2-160-16,2 0 160 0,-1 1-160 0,-1-2 192 15,-1 2-192-15,1 0 192 0,-6 2 0 0,1 0 0 16,-2 1 0-16,-4 0 0 0,-3 2 256 0,-2 0 48 16,-2 2 16-16,-2-1 0 0,-5 0-32 0,-2 2 0 15,-4-2 0-15,-2 0 0 0,-3-1-256 0,-3-2-48 16,1-1-16-16,2-3 0 15,1 0-1120-15,1-5-208 0,3-3-48 0,-3-4-15296 0</inkml:trace>
  <inkml:trace contextRef="#ctx0" brushRef="#br1" timeOffset="62807.3">22452 3807 16575 0,'-3'-20'736'0,"3"8"160"0,2-2-720 0,1-1-176 15,0 1 0-15,3 3 0 0,-3 1 1728 0,0 5 304 16,-3 5 64-16,0 0 16 0,0 0-1040 0,0 0-208 15,0 0-32-15,6 12-16 0,-1 1-256 0,-4 5-48 0,-1 2-16 0,-1 5 0 16,-3 5 0-16,1 3 0 16,-1 2 0-16,0 2 0 0,-2-2-256 0,1 0-48 15,0-5-16-15,0 3 0 0,1 0 0 0,1-3 0 0,2-2 0 0,1-5 0 16,1-4-176-16,2-3 0 0,-1-4 0 0,1-2 128 16,1-2 240-16,-4-8 32 0,0 0 16 15,0 0 0-15,0 0 96 0,0 0 32 16,0 0 0-16,0 0 0 0,0 0-224 0,0 0-64 0,0 0 0 0,0-10 0 15,-1 3-128-15,1 7-128 0,0 0 144 0,-6-5-144 16,-1 1 0-16,-1 4 0 0,0 5 0 0,-1 0 0 16,0 1 0-16,-3 4 0 0,1-1 0 0,0 2 0 15,1 5 0-15,0 1 0 0,2 1 0 0,0-3 144 16,2-1-144-16,0-2 0 0,1 1 0 0,2-2 0 0,1 0 0 16,-2 0 0-16,2 2 0 0,1-3 0 0,1-10-240 0,0 8-80 15,0-8 0-15,0 0-16 16,4 6-1776-16,3 0-336 0,1-4-80 0</inkml:trace>
  <inkml:trace contextRef="#ctx0" brushRef="#br1" timeOffset="63804.91">22056 4201 17679 0,'0'0'768'0,"0"0"192"0,0 0-768 0,0 0-192 0,0 0 0 0,0 0 0 16,0 0 1408-16,0 0 256 15,11 0 64-15,3 0 0 0,2 0-256 0,4 0-64 0,2-2 0 0,4 2 0 16,1 0-384-16,4 0-64 16,1 0-32-16,3 2 0 0,3-1-208 0,4 1-32 0,0-1-16 0,0-1 0 15,0-1-288-15,-6-1-64 0,-2-1-16 0,-2 1 0 16,-2-1-112-16,-5 1-32 0,-4-1 0 0,-2 0 0 15,-4-1-400-15,-2 1-80 0,-3-3 0 16,-2 1-10272-16,-3-1-2048 0</inkml:trace>
  <inkml:trace contextRef="#ctx0" brushRef="#br1" timeOffset="64212.23">23499 3694 20095 0,'0'0'896'0,"0"0"176"0,0 0-864 0,0 0-208 16,0 0 0-16,-10 1 0 0,1 2 688 0,1 5 80 15,2 3 32-15,-2 4 0 0,0 4 48 0,1 4 16 0,1 5 0 0,-3 1 0 16,1 5-336-16,0 1-64 15,-1 0-16-15,0 0 0 0,-1-2-128 0,2-1-16 0,-6-2-16 0,2-1 0 16,0 2-96-16,1-1-32 0,1-5 0 0,3-3 0 16,0-4-160-16,3-4 0 0,-3-3 0 0,4-2 0 15,3-9-1776 1,0 0-224-16,0 0-48 0</inkml:trace>
  <inkml:trace contextRef="#ctx0" brushRef="#br1" timeOffset="64397.24">23237 4037 19343 0,'0'0'1728'0,"0"0"-1392"0,0 0-336 0,8 7 0 0,2-1 784 0,1 1 96 16,1-1 16-16,5 0 0 0,4-3 128 0,3 1 48 15,3-1 0-15,1-2 0 0,2 1-352 0,1-2-64 16,1-1-16-16,1-1 0 0,1-3-352 0,-1 1-80 16,0-1-16-16,0-1 0 0,-4 1-336 0,-1-1-80 15,0-1-16-15,-2 0 0 16,-3-3-2240-16,-1 0-448 0</inkml:trace>
  <inkml:trace contextRef="#ctx0" brushRef="#br1" timeOffset="64598.24">23856 3630 22111 0,'0'0'976'0,"0"0"208"0,0 0-944 0,0 0-240 16,0 0 0-16,0 0 0 0,0 10 672 0,0 3 96 0,-1 4 0 0,-2 4 16 15,0-1 64-15,-1 5 16 16,1 1 0-16,-4 6 0 0,-1 4-96 0,-3 1-32 15,0-2 0-15,0 1 0 0,-4 1-208 0,2 1-32 0,0-2-16 0,0 0 0 16,0-4-240-16,2-1-48 0,-3-3-16 0,4-2 0 16,4-2-416-16,-2-4-80 0,4-1 0 0,2-7-16 15,2-1-1856 1,0-11-368-16,0 0-80 0,0 0-16 0</inkml:trace>
  <inkml:trace contextRef="#ctx0" brushRef="#br1" timeOffset="65054.87">24157 3708 18431 0,'0'0'1632'0,"0"0"-1312"16,10 1-320-16,-10-1 0 0,5 6 352 0,-1 4 0 16,-2 3 0-16,-4 2 0 0,-1 2 544 0,-2 1 128 15,-3 4 0-15,-1 4 16 0,-2 2-160 0,-1 2-48 16,0 2 0-16,1-1 0 0,2-3-112 0,1 1-16 15,-1 1-16-15,4-3 0 0,3-3-304 0,2-2-48 16,2-3-16-16,3-5 0 0,0-3-16 0,4-2-16 16,3-6 0-16,1 0 0 0,4-6 160 0,-1 0 16 15,4-6 16-15,4-2 0 0,3-4-128 0,-7 4-32 16,-1-2 0-16,1-2 0 0,-1 0-32 0,0 1-16 16,-1-3 0-16,-1 1 0 0,-3-2 0 0,-4 4 0 15,0 3 0-15,-2 3 0 0,-3 2-80 0,-5 6-32 0,0 0 0 0,3 5 0 16,-1 7-160-16,-2 2 0 0,-2 4 0 0,0 1-176 15,0 3 176-15,1 0 0 0,0 0 0 0,-1 0 0 16,2-2 0-16,2-2 0 0,-1-2 0 16,3-2 0-16,2-4 0 0,1-4 0 0,2-3 0 0,2-3 128 15,1-5 32-15,4-1 16 0,1-6 0 0,2-5 0 16,0-4 160-16,0-2 48 0,2-2 0 0,-1-5 0 16,0-3 128-16,-4-2 48 0,1-1 0 0,-2-3 0 15,0-6-160-15,-1 0-16 0,-2-4-16 0,-1 3 0 16,-1 3-240-16,-1 3-128 0,-3 0 128 0,0 6-128 15,-2 8-272-15,1 2-128 0,-4 6-32 0,0 3-11760 16,-2 4-2352-16</inkml:trace>
  <inkml:trace contextRef="#ctx0" brushRef="#br1" timeOffset="66012.2">17595 5331 11967 0,'0'0'528'0,"0"0"112"0,0 0-512 0,1-10-128 16,-1 10 0-16,2-9 0 0,-2 1 1904 0,0 8 336 0,-2-4 80 0,2 4 16 16,0 0-816-16,-3-7-176 0,-3 5-16 0,1 0-16 15,-3 1-352-15,-2 3-64 0,1 1 0 0,-2 4-16 16,2-3-512-16,-4 5-112 0,1 2 0 0,0 2-16 16,-3 2-240-16,-1 1 176 0,1 4-176 0,1 2 160 15,-1 1-160-15,3-1 192 0,1-1-192 0,4 0 192 16,-1-1-48-16,5-4 0 0,2-5 0 0,3-1 0 0,-2-10 368 15,9 7 64-15,0-4 0 0,4-3 16 0,3-1-144 16,2-6-16-16,1-2-16 0,0-2 0 16,2-4-128-16,0-2-32 0,-3-1 0 0,-2-3 0 0,2-2-64 15,-2 0-32-15,0 1 0 0,-2-3 0 0,-2-1-160 16,1 1 160-16,-3 1-160 0,1 0 160 0,1 1-32 0,-4-2 0 16,-2-2 0-16,-2-2 0 0,1-1 0 0,1 3-128 15,-4 0 192-15,0 6-64 0,0 3-128 0,1 5 0 16,-2 4 0-16,-1 9 128 0,0 0-128 0,0 0 0 15,-3 9 0-15,0 4-176 0,0 5 176 0,-3 6-128 16,3 3 128-16,-1 4-128 0,-3 2 128 0,0 3 0 16,0 0-144-16,0 2 144 0,3 0 0 0,-1 1 0 15,2-3 0-15,2-4 0 16,1-6-1360-16,2-2-160 0,4-5-16 0,-1-3-16 16,2-3-880-16,3-8-192 0</inkml:trace>
  <inkml:trace contextRef="#ctx0" brushRef="#br1" timeOffset="66256.84">18132 5217 24191 0,'0'0'1072'0,"-3"10"208"0,-2-1-1024 0,1 3-256 0,2 1 0 0,-4 5 0 16,-2 4 624-16,0 1 64 0,-1 0 16 0,0-1 0 15,2-2 48-15,1-2 16 0,1 1 0 0,3-1 0 16,1-3 48-16,3 0 16 0,2-3 0 0,3-2 0 15,1-3-64-15,2-1-16 0,0-4 0 0,3-2 0 0,2-2-320 0,1-3-64 16,-2-2-16-16,0-2 0 16,-2-2-32-16,1-1-16 0,0-2 0 0,-4-1 0 0,-1 1 16 0,-3-1 0 15,-1 1 0-15,-4-1 0 0,-1-2-64 0,-3 0 0 16,-2 0 0-16,-3 2 0 0,1 3-256 0,-1 1-256 16,0 2 64-16,0 2 0 15,-2 3-2992-15,0 1-592 0</inkml:trace>
  <inkml:trace contextRef="#ctx0" brushRef="#br1" timeOffset="66778.37">19344 5261 7359 0,'-7'-6'656'0,"2"1"-528"0,-1 0-128 0,3-1 0 16,-2 2 1952-16,5 4 352 0,0 0 80 0,0 0 16 15,0 0-752-15,0 0-160 0,0 0-16 0,-6 9-16 16,3 1-576-16,-2 1-112 0,2 1-32 0,1 1 0 16,0 1-288-16,-2 3-48 0,2-1-16 0,-2 0 0 0,-1-3 96 0,2 0 16 15,0-2 0-15,0-2 0 0,3-9 80 0,0 0 32 16,0 0 0-16,0 0 0 0,0 0 160 0,9 2 16 16,4-5 16-16,1-5 0 0,0-3-224 0,3-2-64 15,-1-4 0-15,1 0 0 0,-1-2-304 16,0 3-64-16,-1 0-16 0,1 1 0 0,1-2-128 0,-2 3 0 15,-3 0 0-15,2 5 128 0,-4 6-128 0,-1 4 160 16,-2 4-160-16,1 4 160 0,-1 3-160 0,-1 3 0 16,-2 5 0-16,0 2 0 0,-4 1 0 0,-1 3 0 15,-3-1 0-15,1 0 0 0,-3-2 0 0,2-1 0 16,-1-4 0-16,2-3 0 16,-1-3-416-16,3-2-112 0,1-10-32 0,0 0 0 15,0 0-2000-15,12 0-384 0,7-6-96 0,3-7-16 0</inkml:trace>
  <inkml:trace contextRef="#ctx0" brushRef="#br1" timeOffset="67064.94">19911 5218 8287 0,'0'0'368'0,"0"0"80"0,0 0-448 0,-9 5 0 0,3-1 0 0,-2 3 0 16,1 2 3824-16,-3-1 672 0,0 5 144 0,0 0 32 15,-1 0-3152-15,-1 1-624 0,-1 1-128 0,2-1-32 16,1-1-16-16,2 0 0 0,0-1 0 0,3-2 0 15,4-1 0-15,1-9 0 0,0 0 0 0,7 9 0 16,2-4-160-16,5-2-48 0,1-1 0 0,0-4 0 16,2-2-224-16,0-2-48 0,-2-2-16 0,0-1 0 0,0-2-96 0,-2-1 0 15,-1-1-128-15,0 0 192 0,-2-1 32 0,-1 3 0 16,-2-1 0-16,-2 2 0 0,-3-1 48 0,-2 2 16 16,-1-1 0-16,-2 1 0 0,-1 0-16 0,-2 4 0 15,-2 0 0-15,1 2 0 0,1 0-272 0,-1 0 0 16,0 2 128-16,7 1-128 0,-8 4-128 0,8-4-96 15,-8 3-16-15,8-3 0 16,0 0-2192-16,0 0-432 0,0 0-80 0</inkml:trace>
  <inkml:trace contextRef="#ctx0" brushRef="#br1" timeOffset="67321.17">20403 4851 25791 0,'0'0'2304'0,"0"0"-1856"0,0 0-448 0,0 0 0 0,0 0 384 0,0 9-32 0,4 4 0 15,-4 5 0-15,-1 4 208 0,-3 2 32 0,0 7 16 0,0 3 0 16,-2 2 64-16,1 1 16 0,-2 2 0 0,0 1 0 16,3-4-256-16,0 1-48 0,-1 0-16 0,2-1 0 15,1-3-368-15,1 0 0 0,-2-2 0 0,1-4-9792 16,2-2-1920-16</inkml:trace>
  <inkml:trace contextRef="#ctx0" brushRef="#br1" timeOffset="67428.74">20137 5249 28911 0,'12'-4'1280'15,"0"2"256"-15,6-1-1216 0,3 2-320 0,2 0 0 0,5-1 0 0,-2 2 288 0,3-2 0 16,1-1 0-16,4 0 0 0,4 1-96 0,1-3-32 15,3 2 0-15,4-2-13632 0</inkml:trace>
  <inkml:trace contextRef="#ctx0" brushRef="#br1" timeOffset="67980.5">21514 5083 14047 0,'0'0'624'0,"-4"-6"128"0,0-2-608 0,4 8-144 0,-5-8 0 0,5 8 0 0,0 0 1504 0,0 0 272 15,0 0 48-15,0 0 16 0,0 0-656 0,0 0-128 16,0 0-32-16,-3 11 0 0,-1 2-288 0,0 3-64 15,2 0-16-15,-3 4 0 0,-1 1-64 0,3 2-16 16,-2 1 0-16,2-1 0 0,1-2-160 0,1-3-32 16,3-1-16-16,1 0 0 0,3-2 64 0,-1-3 16 15,5-5 0-15,0-4 0 0,4-4 224 0,3-1 48 16,-1-5 16-16,4-1 0 0,-1-6-192 0,1-2-32 16,-2-2-16-16,-1-3 0 0,-3 1-208 0,-2-2-32 15,-1 1-16-15,-1 1 0 0,-2 2-240 0,-3 1 176 16,2-2-176-16,-5 1 160 0,0 5-160 0,1 0 0 15,-3 3 144-15,1 2-144 0,-1 8 0 0,0 0 0 0,0 0-192 16,0 0 64 0,0 0-1488-16,0 0-304 0,0 0-48 0,0 0-12528 0</inkml:trace>
  <inkml:trace contextRef="#ctx0" brushRef="#br1" timeOffset="68265.55">22372 4970 24063 0,'-12'-5'1072'0,"5"4"208"0,-3 1-1024 0,-2 4-256 0,-3 1 0 0,0 3 0 16,-2 0 464-16,-1 1 48 0,-1 1 0 0,-3 1 0 0,1 0 64 0,4 3 0 16,0 0 16-16,3 1 0 0,1 1-80 0,4-1-32 15,2 0 0-15,4 0 0 0,3-1 32 0,3 0 16 16,3 1 0-16,0 0 0 0,3 0-160 0,1-1-48 15,1-1 0-15,-1-1 0 0,1-1-192 0,1 1-128 16,-3-2 160-16,0 1-160 0,-3-1 128 0,1 1-128 16,-4 0 0-16,-1-1 144 0,-2-3-144 0,-3 0 128 15,-1 0-128-15,-5-2 128 0,-1 1 176 0,0-2 16 16,-5 0 16-16,-1-1 0 0,1-4-208 0,-2-1-128 16,-1 0 128-16,1-1-128 15,1 0-1584-15,0-2-384 0,4-1-80 0,1-3 0 0</inkml:trace>
  <inkml:trace contextRef="#ctx0" brushRef="#br1" timeOffset="68619.69">22605 5057 20271 0,'0'0'896'0,"-3"6"192"0,3-6-880 0,-3 9-208 0,3-1 0 0,0-8 0 15,4 9 1264-15,2-3 208 0,3-1 32 0,1-2 16 16,5-4-432-16,3-1-64 0,1-3-32 0,1 1 0 16,0-1-448-16,1 2-96 0,-3-3 0 0,0 0-16 15,-1-1-96-15,-2 1-16 0,-3-2 0 0,-1 2 0 16,-2-1-64-16,-3 1-32 0,-6 6 0 0,0-7 0 16,-4-1 224-16,-1 4 32 0,-5 3 16 0,-2 2 0 0,-4 1-128 0,-1 3-32 15,-3 3 0-15,1 0 0 16,2 4-96-16,-2 0-32 0,1 0 0 0,3 1 0 0,2 2 16 0,2-3 0 15,2 1 0-15,5-2 0 0,4-1-80 0,3-1-16 16,5-1 0-16,3-1 0 0,5-2-128 0,5 2 0 16,3-4 0-16,-2-3 0 15,2-2-1456-15,7-1-320 0,7-3-64 0</inkml:trace>
  <inkml:trace contextRef="#ctx0" brushRef="#br1" timeOffset="69187">21848 5828 16175 0,'0'0'704'0,"5"-8"176"0,3-2-704 0,-5 1-176 15,1 3 0-15,-2-3 0 0,-2-2 1264 0,-1 0 208 16,-2 0 64-16,1 3 0 0,-1 1-48 0,-4 0 0 15,2 0 0-15,-2 3 0 0,0 0-304 0,-1 1-64 0,0 0-16 0,-1 1 0 16,-2 3-272-16,0 2-64 16,0 1-16-16,0 2 0 0,-2 2-304 0,0 3-64 0,1 5-16 0,0 3 0 15,-1 2-80-15,2 3-16 0,-2 3 0 0,4 1 0 16,-1 2-112-16,1 1-32 16,2-2 0-16,4-1 0 0,2-2-128 0,2-1 160 0,2-2-160 15,2-1 160-15,0 1-160 0,3-3 0 0,1-4 0 0,1-2 0 16,1-3-208-16,-3-2-80 0,1-3-16 0,0-2 0 31,-1-2-1552-31,-8-2-320 0,0 0-64 0,0 0-11392 0</inkml:trace>
  <inkml:trace contextRef="#ctx0" brushRef="#br1" timeOffset="69358.84">21397 6069 9215 0,'0'0'400'0,"0"0"96"0,0 0-496 0,0 0 0 0,0 0 0 0,0 0 0 0,7-4 4096 0,6 1 736 15,3 0 144-15,6 0 16 0,6-2-3584 0,2 1-704 16,4-1-160-16,3 0-32 0,-1-2-128 0,0 1-16 16,1-2-16-16,-2 0 0 0,-1 1-160 0,-1 0-16 15,-1 1-16-15,-2 2 0 0,-2 1-416 0,-1-1-96 16,-4 0-16-16,-2 1-8576 16,-4 1-1712-16</inkml:trace>
  <inkml:trace contextRef="#ctx0" brushRef="#br1" timeOffset="69655.02">22116 5919 21247 0,'0'0'944'0,"0"0"192"0,0 0-912 0,0 9-224 16,-1 1 0-16,0-1 0 0,-1 1 704 0,1 1 112 0,-2 0 16 0,-1 1 0 16,0-1 144-16,-1 2 48 0,3 1 0 0,-2-1 0 15,1-3-176-15,2 0-16 0,1 1-16 0,3-2 0 16,1 2-16-16,-1 0 0 0,4-3 0 0,-1-4 0 15,3-1-192-15,-2-3-32 0,1 0-16 0,5-3 0 16,0 2-112-16,0-3 0 0,1-3-16 0,2-2 0 16,0-3-112-16,0-1 0 0,-2-3-16 0,-3 1 0 15,1 0-96-15,-3 0-16 0,-2 0 0 0,-3 2 0 16,-2-3-192-16,-5 2 144 0,-3 0-144 0,0 2 128 16,-5 0-128-16,-1 1 0 0,-5 3-160 0,0 2 160 15,-2 4-832-15,-2 0-80 0,1 1-16 16,0 2 0-16,-1 1-2112 0,2 3-416 0</inkml:trace>
  <inkml:trace contextRef="#ctx0" brushRef="#br1" timeOffset="69993.59">22542 5884 23551 0,'-12'15'1040'0,"6"-4"224"0,-3 3-1008 0,1 1-256 0,-2 1 0 0,0 2 0 16,-1-1 256-16,0-2 16 0,-5-1 0 0,4-1 0 15,2 2 528-15,2-3 96 16,0-2 32-16,4-1 0 0,4-9 16 0,0 0 0 16,0 0 0-16,0 0 0 0,0 0-96 0,0 0-16 15,11-9 0-15,0-2 0 0,3-5-320 0,1 1-64 16,1-4 0-16,-1 2-16 0,-1-3-272 0,2 0-160 0,-2-1 192 0,1 4-192 15,0 0 128-15,-1 3-128 16,0-1 0-16,1 2 0 0,-2 2 0 0,-1 2 0 0,1 3 0 0,-1 4 0 16,-1 2-288-16,2 2-64 0,0 3-16 0,-1 3 0 31,-1-1-2832-31,1 1-560 0,4 2-112 0,8-3-32 0</inkml:trace>
  <inkml:trace contextRef="#ctx0" brushRef="#br1" timeOffset="70950.34">22952 5799 20671 0,'0'0'912'16,"0"0"192"-16,0 0-880 0,-6-2-224 0,6 2 0 0,-8-1 0 0,8 1 272 0,-8 3 16 15,-1406 8 0-15,2816-2 0 0,-1406 0 320 0,1 2 64 16,0 0 16-16,2 1 0 0,1 2-208 0,-1 3-32 16,-3 0-16-16,1 0 0 0,2-2-112 0,-1-2-32 15,-2 2 0-15,-1 0 0 0,1-1-48 0,-3-1-16 16,3-4 0-16,4-9 0 0,0 0 112 0,0 0 32 16,0 0 0-16,0 0 0 0,0 0 80 0,0 0 0 0,0 0 16 0,0 0 0 15,0 0 128-15,3-9 32 16,4-7 0-16,-1 1 0 0,3 0-256 0,0 0-48 0,2-4-16 0,1 3 0 15,-1-2-304-15,1 3 128 0,0 1-128 0,0-1 0 16,2 0 0-16,-3 2 0 0,0 1 0 0,-2 4 0 16,0 3 0-16,-9 5 0 0,10 3 0 0,-1 1 0 15,-9-4 0-15,8 11 0 0,-3 2-160 0,1 5 160 16,-5 2 0-16,0 2 0 0,-1 1-144 0,-1-1 144 16,-1-2 0-16,-3-1 0 0,1-1 0 0,-2-3 0 15,1-3 0-15,0-1 0 0,1-1 144 0,4-10-144 16,0 0 416-16,0 0 0 0,0 0 0 0,0 0 0 15,0 0-96-15,7-11-32 0,0-2 0 0,1-2 0 16,2-3-96-16,2-1-32 0,0 0 0 0,3-1 0 0,1-2-160 16,0 2 0-16,0 2 0 0,-1 3 0 0,1 2 0 0,-2 5 0 15,0 3 0-15,-2-1 0 0,-2 3 0 0,0 5 0 16,-2 5 0-16,-2 3 0 0,1 5-144 0,-4 4 144 16,2 2-192-16,-3 1 192 0,-2-3-128 0,-2 4 128 15,-2 1 0-15,0-4 0 16,-4 1-480-16,1 1 16 0,-2-2 0 0,2 0 0 15,-1-1-2416-15,4-5-496 0,1-4-80 0,3-10-32 0</inkml:trace>
  <inkml:trace contextRef="#ctx0" brushRef="#br1" timeOffset="71414.39">23493 5764 11967 0,'0'0'528'15,"0"0"112"-15,0 0-512 0,0 0-128 0,0 0 0 0,-3 11 0 0,1-2 1680 0,1 2 304 16,0 2 64-16,1 1 16 0,0 5-656 0,0-2-128 16,0 1-16-16,1 3-16 0,0 1-512 0,0 0-96 15,0-1-32-15,1-2 0 0,0-4-160 0,3-4-48 16,-2-1 0-16,-3-10 0 0,7 10 400 0,0-3 80 15,-7-7 16-15,13 0 0 0,-2-4 48 0,1-1 16 16,0-5 0-16,2-1 0 0,-2-1-176 0,0-4-16 16,-2-2-16-16,1-1 0 0,-3 1-352 0,2-1-64 15,-4-3-16-15,2 0 0 0,-5-2-160 0,2 1-32 0,-2 0-128 16,1 2 192-16,-2 4-192 0,-2 2 0 16,0 3 0-16,-2 4 0 0,1 0 0 0,-1 1 0 0,2 7-208 0,0 0 64 31,0 0-560-31,-8 4-96 0,3 0-32 0,-2 0-9936 0,7-4-2000 0</inkml:trace>
  <inkml:trace contextRef="#ctx0" brushRef="#br1" timeOffset="71707.5">23976 5315 20271 0,'5'-12'896'0,"-3"6"192"0,2 0-880 0,-4 6-208 0,0 0 0 0,0 0 0 0,0 0 1600 0,0 0 256 15,0 0 64-15,5 11 16 0,-2 2-816 0,-3 4-160 16,-2 1-48-16,0 4 0 0,-2 3-272 0,1 2-48 16,0 1-16-16,0 2 0 0,-2 2-144 0,-1 2-48 15,2 3 0-15,-4-1 0 0,2 0-64 0,-3 2 0 16,3-2-16-16,-1-1 0 0,-1-1-160 0,0-1-16 15,2-1-128-15,0-2 192 16,3-3-1120-16,1-2-224 0,1-4-64 16,1-5-8560-16,2-4-1712 0</inkml:trace>
  <inkml:trace contextRef="#ctx0" brushRef="#br1" timeOffset="72120.02">24404 5687 23039 0,'1'-13'1024'0,"-1"6"192"0,0 1-960 0,0-2-256 0,-1 0 0 0,0 1 0 16,0-1 832-16,0 2 128 0,1 6 32 0,0 0 0 15,-8 0-224-15,0 6-64 0,0 2 0 0,-2 3 0 16,-5 3-240-16,1 2-48 0,-2 1-16 0,-2 3 0 15,-3 4-128-15,1 0-16 0,2 0-16 0,2-1 0 16,3 0 80-16,3-3 32 0,4-2 0 0,3-2 0 16,2-2 16-16,2-2 0 0,5-5 0 0,3-1 0 0,-2-3 80 0,5-5 0 15,5-5 16-15,1 0 0 0,-1-3 112 0,2-1 0 16,1-2 16-16,1-3 0 0,-2-1-208 16,-2-2-64-16,-3 1 0 0,-2-2 0 0,-2 2-64 0,-1 2-32 15,-1 4 0-15,-3 2 0 0,-3 3 32 0,-2 7 0 16,0 0 0-16,0 0 0 0,0 0-128 0,0 0-128 15,0 14 176-15,1 2-176 0,2 2 0 0,-1 0 0 16,0-1 0-16,4 1 0 0,1-2 0 0,1 1 0 16,2-4 0-16,3-1 0 0,2-1 0 0,5-2 0 15,3-6 0-15,3-2 0 16,0-3-1376-16,3-2-288 0,-2-2-48 0</inkml:trace>
  <inkml:trace contextRef="#ctx0" brushRef="#br2" timeOffset="123933.29">11821 7431 10479 0,'6'-14'448'0,"-2"7"128"0,0-2-576 0,0 0 0 0,-1-1 0 0,0 1 0 0,2 2 832 0,-3-1 48 16,0-1 16-16,0 4 0 15,1-1 64-15,0 1 0 0,1-3 16 0,-2 1 0 0,2 0-96 0,-1-2-32 16,0-1 0-16,2 0 0 0,-3 0 112 0,1 2 0 16,-1-3 16-16,1 2 0 0,0-1 48 0,-1-2 16 15,-1 1 0-15,3 1 0 0,-2 1 0 0,0 1 0 16,0 0 0-16,1 2 0 0,-1-2-208 0,0 0-32 15,0 4-16-15,0-1 0 0,-2 5-240 0,3-6-48 16,-3 6-16-16,0 0 0 0,6-1-160 0,-6 1-48 16,7 1 0-16,0 5 0 0,-1-2-32 0,-2 4-16 15,2 2 0-15,-4 4 0 0,1 3 48 0,-1 5 16 16,1 5 0-16,-2 3 0 0,-1 4 16 0,0 2 0 16,-1 6 0-16,-1 1 0 0,0 1 64 0,-1 3 16 0,1 2 0 15,0 2 0-15,-3-1-48 0,2 0 0 0,-2-1 0 16,2-2 0-16,-3-2-16 0,0 0-16 15,1-1 0-15,-1 0 0 0,1-1-48 0,-2 0 0 0,-1 0 0 0,-2 12 0 16,2-8-32-16,-2-4-16 0,1-2 0 0,0-4 0 16,0-1 48-16,2 1 0 15,-3 0 0-15,3-2 0 0,0-3-256 0,2-1 0 0,1-2 128 0,-2-1-128 16,2 1 0-16,0-2 176 0,2 1-176 0,-2-3 160 16,2-2-160-16,0-1 128 15,-1 0-128-15,1-2 128 0,1-1-128 0,0-1 160 0,-4 1-160 0,2 1 160 16,0-1-160-16,2-4 160 0,0 0-160 0,-1 1 160 15,-1 0-160-15,1 0 192 0,0-4-192 0,0-1 192 16,-1-1-192-16,1-2 128 0,2-8-128 0,-2 9 128 0,-2-2-128 16,4-7 128-16,-4 9-128 0,4-9 128 0,-5 8-128 0,1-2 0 15,4-6 0-15,0 0 128 0,-5 7-128 0,5-7 0 16,-4 6 0-16,4-6 0 0,-4 7 0 0,4-7 0 16,0 0 0-16,0 0 0 0,0 0 0 0,0 0 0 15,0 0 0-15,1 10 0 0,-1-10 0 0,0 0 0 16,8 5 0-16,-8-5 0 0,11 5 0 0,0-4 0 15,-11-1 0-15,11 3 0 0,0-3 0 0,1 0 0 16,0 0 0-16,4 0 0 0,0 0 0 0,1-1 0 16,0-1 0-16,2 2 128 0,1 0-128 0,1 0 0 15,1 0 0-15,0-1 0 0,-3-2 0 0,3 1 0 16,0 1 0-16,2-2 0 0,-1-3 0 0,1 3 0 16,1 0 0-16,2-1 0 0,-3 1 0 0,2 0 0 15,2-1 0-15,-2 1 0 0,3 0 0 0,0-2 0 16,2 2 0-16,0 1 0 0,-1 0 0 0,-1 1 0 0,2 0 0 15,0-1 0-15,0 1 0 0,1 0 0 16,1 1 0-16,0-2 0 0,0 2 0 0,1-1 0 16,-2 1 0-16,4 0 0 0,1 0 0 0,0 0 0 0,-2 0 0 15,1-1 0-15,0 3 0 0,1 0 0 0,-3 0 0 16,2 0 0-16,-3-2 0 0,2 1 0 0,-1-1 0 0,4 0 0 16,-3-1 0-16,1-1 0 0,2 1 0 0,-1 1 0 15,3-1 0-15,-3 1 0 0,3-2 0 0,-2 2 0 16,2 0 0-16,-2 0 0 0,1 0 0 0,0 0 0 0,1 2 0 15,0-1 0-15,-2 0 0 0,2 2 0 0,-1-2 0 16,3 1 0-16,-4-1 0 0,1 1 0 0,-1-1 0 16,1 0 0-16,-1-1 0 0,2-1 0 0,2 0 0 15,0 0 0-15,0 0 0 0,2 0 0 16,-3 0 0-16,3-1 0 0,0 1 0 0,2-2 0 0,0 0 0 0,2 2 0 16,-1-1 0-16,1 0 0 0,-3 0 0 0,0 2 0 15,1 0 0-15,-2 0 0 0,0 0 0 0,2 0 0 16,-1-1 0-16,3 1 0 0,-1 1 0 0,-1-1 0 15,0-1 0-15,2 1 0 0,-2 0 0 0,1 0 0 16,3 0 0-16,-1-1 0 0,2-1 0 0,-1 1 0 16,1 1 0-16,-1 0 0 0,-1 0 0 0,2 0 0 15,-4 0 0-15,1 1 0 0,1 0 0 0,1 0 0 16,2 1 0-16,-4-2 0 0,2 0 0 0,-1-1 0 16,0 2 0-16,0 1 0 0,2-2 0 0,-3 1 0 0,2-1 0 0,0 1 0 15,2 0 0-15,-1 1 0 0,-1-2 0 0,3 2 0 16,-3-2 0-16,0 0 0 0,1 0 128 0,1 1-128 15,-3 0 0-15,2 2 0 0,-2-1 0 0,2-1 0 16,-2-1 0-16,2 2 0 0,-1 0 0 0,2-1 0 16,0 3 0-16,0-2 0 0,-1 0 0 0,0 0 0 15,-2-1 0-15,0 1 0 0,-3-1 0 0,1 0 0 16,1-1 0-16,2 1 0 0,0 2 0 0,0-1 0 16,3-1 0-16,-5 1 0 0,-1-4 0 0,-1 2 0 15,0 0 0-15,1 3 0 0,0-1 128 0,0 0-128 16,3 0 0-16,1 2 0 0,-3-1 0 0,2 0 0 15,-4-3 0-15,0-1 0 0,2 0 0 0,0 1 0 16,3 1 0-16,0 1 0 0,2 0 0 0,-2 1 0 0,-2-3 0 16,0 0 0-16,-3 0 128 0,0 0-128 0,0 2 0 15,2 0 0-15,2 1 0 0,-1 0 0 0,1-2 0 16,0 1 0-16,-5-1 128 0,0 0-128 0,0-1 0 0,-1 2 0 16,-1-1 0-16,3 2 128 0,0-1-128 0,2 0 0 15,-2 0 0-15,2-1 0 0,-3 0 0 0,1 0 160 16,-2 2-160-16,-2-2 160 15,0 1-992-15,2 0-208 0,1 0-48 0,2 1 0 0,1-2 1696 0,-2 1 336 16,-2 0 64-16,-3-1 16 0,-3 2-816 0,1 1-208 16,-1-3 0-16,2 1 0 0,1 0 0 0,1 0 0 15,4 1 0-15,-5-2 0 0,1-1 0 0,-1 0 0 16,-3 2 0-16,2-1 0 0,-4-2 0 0,3 1 0 16,-3 2 128-16,3-2-128 0,0 1 0 0,3-1 0 0,-2 2 0 15,-2 1 0-15,-1-1 0 0,1 0 0 16,-4-1 0-16,0 0 0 0,0-2 0 0,0 1 0 15,1 0 128-15,-2 0-128 0,2 0 0 0,-2-1 0 16,0 0 0-16,1 1 0 0,1 0 0 0,-3 0 0 0,-3 0 0 0,2 0 0 16,0 0 0-16,-3 0 0 15,-1 1 128-15,-1-1-128 0,1-2 0 0,-2 2 0 0,0-2 0 0,3 2 0 16,-4 0 0-16,1-1 0 0,0-1 0 0,-1 2 0 16,1 0 0-16,-2 0 0 0,1 0 0 15,-3 2 0-15,0-2 0 0,0 3 0 0,0-2 0 16,1 0 0-16,-3-1 0 0,1 0 0 0,-2 1 0 0,0-1 0 15,1-1 0-15,-2 1 0 0,-1 0 0 0,-1 1 0 16,0 1 0-16,1-1 0 0,-1-1 0 0,1 3 0 16,-1-1 0-16,-1 2 0 0,-2 0 0 0,-2-2 0 15,1-1 0-15,0 0 0 0,1 1 0 0,-1 1 0 16,0-3 0-16,0 3 0 0,-1-3 0 0,0 0 0 0,-3 3 0 16,2-2 0-16,-4 0 0 0,-5-1 0 0,6 1 0 0,-6-1 0 15,0 0 128-15,6 1-128 0,-6-1 0 0,0 0 0 16,6 0 0-16,-6 0 0 0,6-2 0 15,-2-1 128-15,-1 1-128 0,-3 2 0 0,0 0 0 0,0 0 128 16,3-8-128-16,0 1 0 0,2 1 0 0,-2-1 128 16,-1 1-128-16,2-1 0 0,0-1 0 0,-2 2 0 15,0-1 0-15,1-2 0 0,0 0 0 0,0 0 0 16,2-2 128-16,-2-2-128 0,1 0 0 0,3-2 0 16,-3-5 0-16,3 1 0 0,-2 1 0 0,2-3 0 15,2-1 128-15,-3-4-128 0,3-1 0 0,-1-4 0 16,1 1 0-16,2-4 0 0,1 0 0 0,1-2 0 15,0-4 128-15,8-16-128 0,1 2 0 0,-2 5 0 0,-2 0 0 0,-6 15 0 16,2-5 0-16,1-4 0 16,1-3 0-16,0-2 0 0,0 1 0 0,0-2 0 15,1-1 0-15,-1 1 0 0,0 1 0 0,-2 1 0 16,-2 1 0-16,1 1 0 0,-2 2 0 0,-1 1 0 0,1-1 0 0,-2 1 0 16,1 2 0-16,1-1 0 0,-4 3 0 0,2 1 0 15,-1-1 0-15,0 1 0 0,0 1 0 0,0 1 0 16,-1 1 0-16,0 2 0 0,-1 0 0 0,1 2 0 15,-1 0-144-15,1 1 144 0,-2-1 0 0,1 3 0 16,-1-1 0-16,1 2-128 0,-2-2 128 0,1 3 0 16,-1 4 0-16,-1 1 0 0,1 3 0 0,-2-1 0 15,-1 0 0-15,0 2 0 0,-1-1 0 0,0 4 0 16,0 1-128-16,0 1 128 0,0 1 0 0,1 1 0 0,-2 2 0 16,0 0-128-16,0 2 128 0,1-1 0 0,0-1 0 0,0 3-128 15,0 4 128-15,0 0 0 0,0 0 0 0,0 0-128 16,-1-4 128-16,1 4 0 0,0 0 0 0,0 0 0 15,-1-5 0-15,1 5 0 0,0 0 0 0,0 0 0 16,0 0 0-16,-4-3 0 0,1 0 0 0,3 3 0 16,-8-3-128-16,2 1 128 0,-2 1 0 0,0-1 0 15,1 1-128-15,-4 1 128 0,-2 1 0 0,-2 0 0 16,0-1-128-16,-10 0 128 0,3 0 0 0,-5 0-160 16,-4 0 160-16,-1 0-128 0,-1-1 128 0,1 0 0 15,0 0 0-15,1 2-128 0,-6-2 128 0,1 1 0 0,-1-2 0 16,-1-1 0-16,1 3 0 0,-5 0 0 0,-2-1 0 15,0 0 0-15,-2 0 0 0,1 2 0 0,-2-2 0 0,1 1-128 16,-2 0 128-16,-1 2 0 0,1-1 0 0,-3 2 0 16,-2-2 0-16,-1 1 0 0,-2 0 0 0,1 4 0 15,-5 1 0-15,1 2 0 0,-2-1 0 0,0-1 0 16,-4 1 0-16,1-1 0 0,-2 0 0 0,4 1 0 16,1 0 0-16,-1 0 0 0,-2-1 0 0,2 1-128 15,-2-4 128-15,2 1 0 0,3 0 0 0,1 3-128 16,-2 1 128-16,-3 0 0 0,-5-1 0 0,1 0 0 15,2-1 0-15,3 0 0 0,0 1 0 16,0 0 0-16,-5-1 0 0,1 2 0 0,0 1 0 0,2-2 0 16,4 0 0-16,1-2 0 0,0 2 0 0,0 0 0 15,-3-1 0-15,2 1 0 0,1 0 0 0,2 2 0 0,1-3 0 0,1 3 0 16,1-1 0-16,-2 1 0 0,-3 1 0 16,0 0 0-16,4-2 0 0,1 2 0 0,5-3 0 0,1 0 0 15,0-1 0-15,2-1 0 0,-1 0 0 0,-4 0 0 16,-3 0 0-16,5-1 0 0,0 0 0 0,1-1 0 15,0 1 0-15,-1-1 0 0,0 0 0 0,-2-1 0 16,-3 1 0-16,0-1 0 0,0 0 0 0,2 0 0 16,1 1 0-16,-2 2 0 0,0-1 0 0,-1-1 0 15,-2-2 0-15,-3 0 0 0,1 0 0 0,0 1 0 16,2 0 0-16,-1-1 0 0,2 0 0 0,-1 0 0 16,-3-1 0-16,-1-1 0 0,1-1 0 0,-1 1 0 0,2 0 0 0,-1 1 0 15,0 2 0-15,1-3 0 0,-1-4 0 16,0 3 0-16,2 0 0 0,0 1 0 0,1 0 0 0,-2 0 0 15,-1 0 0-15,1 0 0 0,1-1 0 0,-1-2 0 16,0-3 0-16,3 3 0 0,-2 0 0 0,1 0 0 16,0 0 0-16,-3-1 0 0,0-2 0 0,2 1 0 15,0 0 0-15,1 0 0 0,0 0 0 0,-2 1 0 16,1-2 0-16,0 1 0 0,0-1 0 0,-1 3 0 16,0 1 0-16,2-1 0 0,-1 2 0 0,1-2 0 15,0 0 0-15,-2-2 0 0,-2 2 0 0,3 1 0 16,1 0 0-16,-2 0 0 0,0 1 0 0,2 1 0 15,-3-5 0-15,-1 3 0 0,-1 1 0 0,0 1 0 16,1 0 0-16,-1 2 0 0,1 0 0 0,-2-1 0 16,0-2 0-16,-1 2 0 0,0 3 0 0,3-1 0 0,0-1 0 15,1 0 0-15,-3 1 0 0,-3-1 0 16,3 0 0-16,0 0 0 0,0-1 0 0,2 3 0 0,-1 1 0 0,0 1 0 16,-3-2 0-16,0-1 0 0,-1 3 0 0,2-1 0 15,0 1 0-15,0 2 0 0,0 0 0 0,2 1 0 16,-2 0 0-16,0-1 128 0,1-2-128 0,0 1 0 15,1-1 0-15,3 1 0 0,0-1 0 0,1 0 0 16,-3 2 0-16,2-3 128 0,0-2-128 0,3 1 0 16,0-2 0-16,2 1 128 0,2 2-128 0,3-1 0 15,2 0 128-15,1-1-128 0,2-2 0 0,0-1 0 16,2 0 0-16,4 1 128 0,4 0-128 0,1 1 0 16,2 1 0-16,2-2 0 0,2-1 0 0,3-1 0 0,2-2 0 15,2 3 0-15,0 3 0 0,2-1 0 16,4 0 0-16,2-1-128 0,1 0-224 0,1-1-32 15,9 0-16-15,0 0 0 16,0 0-1760-16,0 0-336 0,7 10-80 0</inkml:trace>
  <inkml:trace contextRef="#ctx0" brushRef="#br3" timeOffset="130231.06">12077 7321 911 0,'0'0'0'0,"0"0"0"0,0 0 0 0,-2-8 0 0,-1 1 2288 0,2-2 368 15,1 1 80-15,0-1 16 0,0-2-880 0,0 1-160 16,0 1-48-16,0 0 0 0,0-2-176 0,-1 0-32 16,0 1-16-16,1 2 0 0,-3-1 80 0,0 0 16 15,0 0 0-15,1 3 0 0,2 6-144 0,0 0-32 16,-6-9 0-16,6 9 0 0,-5-8-224 0,5 8-48 15,0 0-16-15,0 0 0 0,-7-6-272 0,7 6-48 16,0 0-16-16,0 0 0 0,-8 3-272 0,8-3-48 0,-5 6-16 0,0 8 0 16,1 1-160-16,2 3-48 0,0 5 0 0,1 3 0 15,-1 4 0-15,2 2 0 16,0 3 0-16,0 1 0 0,-1 2 0 0,-1 0 0 0,0 3 0 0,-1 0 0 16,-3-1 64-16,0 3 0 0,-2 1 0 0,0-1 0 15,0-2 32-15,1 1 16 0,-3-2 0 0,0 2 0 16,-1 0-16-16,1 2 0 0,-1 1 0 0,1-2 0 15,0-2-64-15,3-3-16 0,-4 2 0 0,1-4 0 16,1-1-64-16,-2 1-16 0,1-1 0 0,1-1 0 16,-2 0 0-16,1 1 0 0,0-3 0 0,0 1 0 0,3 1 0 15,-4-2 0-15,0-2 0 0,2-3 0 0,-1-2 0 16,1 0 0-16,0-3 0 0,2-2 0 0,-1-2 0 0,1-1 0 16,2-3 0-16,-1 0 0 0,1-1 0 0,-1 1-128 15,2-3 192-15,-3 1-64 0,4-1 32 0,-1-1 0 16,0-2 0-16,0 1 0 0,1 1-160 0,-1-1 0 15,2-1 144-15,2-8-144 0,0 0 0 0,-5 7 0 16,5-7 0-16,-5 8 0 0,1 1 0 0,2 0 0 16,-2-1 0-16,4-8 0 0,0 0 0 0,0 0 0 15,0 0 0-15,-3 9 0 0,3-9 0 0,0 0 0 16,-1 9 0-16,1-9 0 0,0 0 0 0,0 0 0 16,0 0 0-16,0 0 0 0,9 5 0 0,-9-5 0 15,0 0 0-15,11 4 0 0,-1-2 0 0,0-2 0 0,0 0 0 16,-1-1 0-16,2-1 0 0,3 1 0 15,-2-1 0-15,3 1 0 0,2-3 0 0,1 1 0 0,-1-2 0 0,3 2 128 16,2-3-128-16,1 3 176 16,0 0-176-16,2 0 192 0,3-1-192 0,-3 2 0 0,0 2 0 15,1 0 0-15,-3-1 0 0,0 0 0 0,-1 0 0 0,1 2 0 16,-3 1 0-16,-1-1 0 16,1 1 0-16,1 1 0 0,0-2 0 0,1 0 0 0,-2 0 0 0,2 2 0 15,2 0 0-15,5 3 0 0,-2-4 0 0,6 0 0 16,0 1 0-16,0-2 0 0,1 0 0 15,0 2 0-15,3 0 0 0,-2 2 0 0,4-2 0 0,0 0 0 16,-2 2 0-16,1-3 0 0,1 2 0 0,3 2 0 16,0 0 0-16,0 2 0 0,0 0 0 0,-1 0 0 15,0-2 0-15,1 1 0 0,0-2 0 0,2 2 0 0,-3-2 0 0,5 1 0 16,1-2 0-16,-1 1 0 0,0-2 0 16,-1 0 0-16,0 2 0 0,1-1 0 0,0-1 0 0,0 1 0 15,0-1 0-15,3 0 0 0,0-1 0 0,1 2 0 16,-2-3 0-16,-2 2 0 0,0-2 0 0,1 1 0 15,-2 1 0-15,-1 0 0 0,1 0 0 0,0 1 0 16,1-1 0-16,1-1 0 0,-2-1 0 0,-1-1 0 16,-2 0 0-16,2-1 0 0,-1-1 0 0,0 1 0 15,0 2 0-15,0-1 0 0,0 0 0 0,0 0 0 16,-2 0 0-16,2 0 0 0,-6 0 0 0,2 0 0 16,-1-1 0-16,1 1 0 0,-4 1 0 0,3 1 0 15,0 0 0-15,2 0 0 0,1 1 0 0,0-3 0 16,-2 2 0-16,1-2 0 0,-3-2 0 0,3 2 0 0,0-1 0 0,-1-1 0 15,-2 2 0-15,3 2 0 0,0-2 0 0,1 1 0 16,0 2 0-16,0-2 0 0,-2-1 0 0,1 0 0 16,-2 0 0-16,1 0 0 0,0-1 0 0,2 0 0 15,-2 1 0-15,1 0 0 0,1 1 0 0,1 0 0 16,0 0 0-16,-2 0 0 0,0-2 0 0,1 1 0 16,-4 0 0-16,4 0 0 0,-3 0 0 0,3 1 0 15,1 0 0-15,2-1 0 0,1 0 0 0,0 0 0 16,-1 0 0-16,1 0 0 0,0-2 0 0,0 0 0 15,1 1 0-15,1 1 0 0,-1 0 0 0,1 0 0 16,3-2 0-16,-1 2 0 0,-1-3 0 0,1 1 0 0,1 0 0 0,-2 0 0 16,-2 1 0-16,2 0 0 0,2 0 0 15,-2 1 0-15,0 1 0 0,-2-1 0 0,-1 0 0 16,-1-1 0-16,-1-3 0 0,2 4 0 0,-3-1 0 16,3 1 0-16,1 1 0 0,1-1 0 0,1 0 0 0,-2 0 0 15,-1 0 0-15,-1 0 0 0,-1-1 0 0,1 0 0 16,0-1 0-16,0 3 0 0,2 0 0 0,0 1 0 15,0 0 0-15,-2 1 0 0,-1-2 0 0,-1-1 0 16,-2 0 0-16,0 2 0 0,0 0 0 0,2 0 0 16,0 1 0-16,2-2 0 0,1 2 0 0,-4-1 0 15,0 0 0-15,1 1 0 0,-5-2 0 0,3-1 0 0,-3 0 0 16,3 0 0-16,-3 0 0 0,3 1 0 0,0 1 0 16,1-1 0-16,2 1 0 0,-2-1 0 0,-1 3 0 0,-3-4 0 15,0-1 0-15,-3 1 0 16,3 0 0-16,-3 0 0 0,0 3 0 0,0-2 0 0,3-1 0 15,2 1 0-15,2 1 0 0,-2-1 0 0,0-1 0 0,-1 0 0 16,-1 0 0-16,0 1 0 0,-1-2 0 0,2 0 0 16,-1 0 0-16,2 0 0 0,1 1 0 0,3 0 0 15,3 0 176-15,-4 1-48 0,0 0-128 0,-1-1 192 16,-4-1-192-16,2 0 0 0,-3 0-192 0,2 1 192 16,2-1 0-16,3 1 0 0,2 1 0 0,-1 0 0 15,-3 0 0-15,-1-1 0 0,1-1 0 16,-3 0 0-16,-2 0 0 0,1 1 0 0,-2 0 0 0,2 0 0 15,0 0 0-15,-2-1 0 0,3 0 0 0,-2 1 0 16,-1 0 0-16,0 0 0 0,-3 0 0 0,-1 0 0 16,-1-3 0-16,0 2 0 0,-1 0 0 0,1-1 0 15,0 2 0-15,-1 0 0 0,1 0 0 0,1 0 0 16,-1 3 0-16,-1 0 0 0,2-2 0 0,-2 0 0 16,-2-1 0-16,1 1 0 0,-1 1 0 0,0-1 0 0,-3-1 0 0,1 0 0 15,0 0 0-15,1 0 0 0,0-1 0 0,-3 1 0 16,0-1 0-16,0 1 0 0,2 0 0 0,0 0 0 15,-1 0 0-15,-5 0 0 0,4 0 0 0,-1 0 0 16,2 1 0-16,-1 0 0 0,2 0 0 0,2-1 0 16,-2 0 0-16,0 1 0 0,1-2 0 0,-1 1 0 15,3-1 0-15,-4 1 0 0,1-1 0 0,1 1 0 16,-1-1 0-16,-1 1 0 0,0 0 0 0,0 0 0 16,0 0 0-16,0 0 0 0,-4-1 0 0,2 1 0 15,-4 1 0-15,0 0 0 0,-3-1 0 0,0 1 0 0,0 0 0 16,-1 0 0-16,-1 3 0 0,-1-4 0 15,2 1 0-15,-2 0 0 0,-1 2 0 0,1-1 0 16,-2 1 0-16,0-1 0 0,-2 1 0 0,1-2 0 16,1 1 0-16,-3 1 0 0,3 0 0 0,-5 1 0 15,-5-4 0-15,8 5 0 0,-3-1 0 0,1-1 0 16,0 0 0-16,0 0 0 0,2-1 0 0,-3 1 0 0,2 1 0 16,0 0 0-16,0-2 0 0,1 2 0 0,0-1 0 0,0 0 0 15,-1-1 0-15,-1-1 0 0,-6-1 0 0,7 0 0 16,-2 3 0-16,-5-3 0 0,7-3 0 0,-7 3 0 15,7 0 0-15,-7 0 0 0,0 0 0 0,5-3 0 16,0-1 128-16,-2-2-128 0,-2-1 0 0,0 0 0 16,0-1 128-16,2 1-128 0,-3-3 0 0,0-1 0 15,0 0 0-15,0-4 128 0,-2 0-128 0,1-4 0 16,0 2 0-16,1-5 0 0,0-3 0 0,0-1 0 0,0-1 0 16,1-1 0-16,0-1 0 0,3 0 0 0,-3-2 0 15,1-1 0-15,1-1 0 0,0 1 0 0,2-1 0 0,-2 0 0 16,2 0 0-16,0-1 0 0,2-1 0 0,0 0 0 15,1-1 0-15,1 0 0 0,2-1 0 0,-1-1 0 16,2-1 0-16,-1-1 0 0,2-1 0 0,1 0 0 16,2-1 0-16,-1 1 0 0,-1 3 0 0,1-2 0 15,-1 0 0-15,-1 2 0 0,-1-4 0 0,0 1 0 16,-1 2 0-16,0 1 0 0,-2 3 0 0,1-2 0 16,-2 1 0-16,0-2 0 0,-1 0 0 0,0-2 0 15,-2 3 0-15,2 0 0 0,-3 2 0 0,2 2 0 0,0-2 0 16,-1 3 0-16,-1 3 0 0,2 0-128 0,-3 5 128 15,1-2 0-15,2 1 0 0,-2 0 0 16,1 0 0-16,-1 2 0 0,2 0 0 0,-4 2-128 0,0 6 128 0,0-2 0 16,2 2 0-16,0 0 0 0,-2-1 0 0,1 1 0 15,2-1 0-15,0 1 0 0,-1 0 0 0,1-5 0 16,1 2 0-16,0 2-128 0,-1 3 128 16,-2-1 0-16,1 2 0 0,-3 1 0 0,1 0 0 0,-1 1 0 15,-1 2 0-15,-1 3 0 0,-1 1 0 0,2 4 0 16,-1-5-128-16,1 5 128 0,-4-5 0 15,4 5 0-15,0 0 0 0,-3-5-128 0,3 5 128 0,0 0 0 16,-3-4 0-16,0 1 0 0,0-1 0 0,3 4 0 16,0 0 0-16,-6-3 0 0,2 0 0 0,4 3 0 15,0 0 0-15,-4-3 0 0,4 3 0 0,0 0 0 16,-5-6 0-16,5 6 0 0,0 0 0 0,0 0 0 0,-3-4 0 0,3 4 0 16,0 0 0-16,0 0 0 0,0 0 0 0,-2-5 0 15,1 1 0-15,1 4 0 0,0 0 0 0,0 0 0 16,0 0 0-16,-4-5 0 0,4 5 0 0,0 0-128 15,-5-2 128-15,-1 2 0 0,1 0 0 0,-3 2-192 16,1 1 192-16,1-2-160 0,0 3 160 0,0-2-160 16,-5-1 160-16,1 2-160 0,1-1 160 0,-4 0 0 15,0 0 0-15,-2-1 0 0,0 3 0 0,-2-2 0 16,2 0 0-16,-3 1-128 0,1 2 128 0,-4-1 0 16,0 1 0-16,-11 0 0 0,-1 1-128 0,0-2 128 15,-1 0-128-15,1 2 128 0,0-1-144 0,0 1 144 16,0-1-160-16,-1 1 160 0,1-1 0 0,-4 4-144 15,-1 1 144-15,1-2 0 0,-1-4 0 0,-2 1-128 0,-5-1 128 16,-1 1 0-16,2 2 0 0,-1 1 0 0,-1 1 0 0,0-2-128 16,0 0 128-16,0-3 0 15,-1 1 0-15,1 0-128 0,-1 0 128 0,-2-1 0 16,0 0 0-16,3 1-128 0,0-3 128 0,-1 1 0 16,3 1 0-16,-4 0-128 0,-2 0 128 0,0 1 0 0,-2-1 0 15,0-1-128-15,3 0 128 0,1 0-128 0,-1-1 128 16,1-1-128-16,-4-1 128 0,0 0-128 0,1 0 128 15,-3-1-128-15,1-1 128 0,1 0 0 0,2 1-144 0,-1 1 144 16,2 1 0-16,-5 0 0 0,-2-2 0 0,-4 0 0 16,3-2 0-16,3 2 0 0,1 0 0 0,2 1 0 15,0 0 0-15,-4 0 0 0,-3-1 0 0,-2 1 0 0,2-2 0 0,0 1 0 16,3 0 0-16,1 2 0 0,-2 2 0 0,1 0 0 16,-4-1 0-16,2-1 0 0,1 0 0 0,-1 1 0 15,3 0 0-15,1 0 0 0,1 1-128 0,-4-1 128 16,-1-1 0-16,0 2 0 0,-4-2 0 0,3 1 0 15,1 1 0-15,2-1 0 0,-2 1 0 0,-1-1 0 16,-1 1 0-16,0 0 0 0,-2 0 0 0,5 0 0 16,3 0 0-16,-1 0 0 0,0 1 0 0,1 0 0 15,-1 1 0-15,0 0 0 0,1-2 0 0,3 1 0 16,0 2 0-16,1-2 0 0,2-1 0 0,0 3 0 16,-2-2 0-16,-1 1 0 0,-4 0 0 0,0 3 0 15,1 0 0-15,2-1 0 0,1 0 0 0,1 0 0 16,-4-3 0-16,0 3 0 0,-1-1 0 0,1 1 0 0,0-2 0 15,2 1 0-15,-1-1 0 0,3 1 0 0,-2-1 0 16,1 1 0-16,1-2 0 0,-1 2 0 0,2-2 0 0,-1 0 0 16,1 1 0-16,2-1 0 0,1 1 0 0,1 1 0 15,-1 1 0-15,0-2 0 0,0 0 0 0,0-3 0 16,-1 1 0-16,1-1 0 0,1 1 0 0,1-1 0 16,1 1 0-16,-1-1 0 0,0 2 0 0,-1-2 0 15,-1-1 0-15,-2 1 0 0,1 0 0 0,2 2 0 16,-1-3 0-16,0-1 0 0,1 2 0 0,2-1 0 15,0-1 0-15,1 0 0 0,-3-1 0 0,1-1 0 16,1 5 0-16,0-3 0 0,-1 0 0 0,1-1 0 16,2 1 0-16,-2-2 0 0,1 2 0 0,1-1 0 15,-3 0 0-15,0 1 0 0,-1 0 0 0,-1-2 0 16,2 0 0-16,-2 1 0 0,-2 0 0 0,3 1 0 0,2 0 0 0,-1 0 0 16,-1 0 0-16,1-1 0 0,-2 2 0 0,1-1 0 15,-1-1 0-15,2 1 0 0,2-1 0 0,-1 1 0 16,1-1 0-16,2 0 0 0,-3 0 0 0,0-2 0 15,-2 2 0-15,1 0 0 0,-3 0 0 0,3 0 0 16,0 0 0-16,4-1 0 0,-2-1 0 0,1 1 0 16,0 1 0-16,-2 1 0 0,0 0 0 0,1-2 0 15,1 2 0-15,0-2 0 0,-2 0 0 0,4-2 0 16,-1 1 0-16,2 0 0 0,1-1 0 0,0 2 0 16,1 0 0-16,-2 1 0 0,-1-1 0 0,1-1 0 15,1 1 0-15,-2 0 0 0,-3-1 0 0,1 1 0 16,1-2 0-16,2 1 0 0,1 0 0 0,-1-1 0 0,1 1 0 15,0 1 0-15,0-1 0 0,-3-1 0 16,2 1 0-16,-2 1 0 0,0 0 0 0,0-1 0 0,2 2 0 0,3 0 128 16,-1 0-128-16,2-1 0 0,-1 0 144 0,0 1-144 15,1 1 0-15,-2 0 0 0,0 1 0 0,-1 0 0 16,-1-1 0-16,1 3 0 0,-1-2 0 0,0 1 0 16,4-1 0-16,1 2 0 0,0 0 0 0,3 2 0 15,-1-1 0-15,0-1 0 0,1 0 0 0,1 3 128 16,0-3-128-16,1 2 0 0,4-1 0 0,-2-1 0 15,1 1 0-15,0-1 0 0,6-1 0 0,2 0 0 16,1 0 0-16,4 1 0 0,2 0 0 0,9-3 0 31,0 0-848-31,0 0-144 0,0 0-32 0,0 0 0 0,13 3-1936 0,7-1-400 16,13-5-80-16,-5-1-16 0</inkml:trace>
  <inkml:trace contextRef="#ctx0" brushRef="#br3" timeOffset="140950.57">19149 8694 12671 0,'0'0'560'0,"0"0"112"0,0 0-544 0,0 0-128 0,0 0 0 0,0 0 0 15,-4-3 1040-15,4 3 176 0,-4-3 48 0,1-2 0 16,3 5-176-16,-4-3-48 0,4 3 0 0,-4-3 0 16,4 3-32-16,-5-2-16 0,2 1 0 0,-3-1 0 15,2 0-224-15,0 0-64 0,-1 0 0 0,1 1 0 16,-1 0-64-16,2-2 0 0,3 3-16 0,0 0 0 0,0 0-16 16,0 0 0-16,0 0 0 0,0 0 0 0,0 0 16 0,6-3 0 15,2 0 0-15,1 0 0 0,3-1-352 0,1 2-64 16,3 1-16-16,0 0 0 0,3 0-192 0,1 0 0 15,1-2 128-15,-4 3-128 0,1-2 0 0,0 0 0 16,-1 0 0-16,1 0 0 0,-2-1 0 0,0 1 0 16,-2 0 0-16,-1 1 0 0,-2 0 0 0,0 1 0 15,-4 0 0-15,-7 0 0 0,0 0 0 0,0 0 0 16,0 0 0-16,0 0 0 0,0 0 352 0,-4 5-32 16,0 1 0-16,-5-2 0 0,-1-2 80 0,-1 4 16 15,-3-3 0-15,0 1 0 0,-2-1-160 0,0 0-16 16,-4 0-16-16,-1 0 0 0,-1-2-48 0,0 0-16 15,-1 1 0-15,1 0 0 0,0 0-160 0,3 1 160 0,0-1-160 16,2 0 160-16,2-1-160 0,3 1 0 16,1-1 0-16,4 2 0 0,7-3 0 0,0 0 128 15,0 0-128-15,7-1 0 0,4-1 240 0,2 1-48 16,7-1 0-16,2 0 0 0,6 2-192 0,3-1 144 16,1-1-144-16,1-1 128 0,1 0-128 0,1 0 0 0,-2-2 0 0,1 2 0 15,-1-3 0-15,0 1 0 16,0 1 0-16,1 0 0 0,-2 0 0 0,-2 1 0 0,-4 1 0 15,-1-1 0-15,-6 2 0 0,-2-1 0 16,-5 2 128-16,-2 0-128 0,-10 0 0 0,0 0 0 0,0 0 0 0,-9 3 0 16,-2 0 160-16,-5-1 0 0,-4 1 0 0,-1 0 0 15,-3 1-160-15,-2-1 192 0,0 1-192 16,-4 1 192-16,-1-1-192 0,1 1 0 0,-1-2 0 0,2 1 0 16,1 1 0-16,0-2 0 0,3 0 0 0,0 1 0 15,4-1 0-15,3-2 0 0,4 1 0 0,4 0 0 0,4-1 0 0,6-1 0 16,0 0 0-16,0 0 0 0,9 0 0 0,3 0 0 15,3-1 0-15,2 0 0 0,3 1 0 16,2 0 0-16,2 1 0 0,1-2 0 16,2 0 0-16,1 0 0 0,-2 0 0 0,-1 0 0 0,-1-1 0 0,-1 1 0 15,-2-2 0-15,-2 2 0 0,-1 0 0 0,-6 1 0 16,-2-1 0-16,-4 1 0 0,-6 0 0 16,0 0 0-16,0 0 0 0,-5 1 0 0,-3 0 192 0,-5 1-32 15,-2 1-16-15,-1-1 0 0,-4 0-16 0,-3 0 0 16,-2 0 0-16,-1 2 0 0,-2-1-128 0,0 0 0 15,2 1 0-15,1-1 128 0,-2 0-128 0,3 2 0 16,1-3 0-16,3 0 0 0,4-1 0 0,1 0 0 16,2 0 0-16,4 0 0 0,4 2 0 0,5-3 0 15,0 0 0-15,0 0 0 0,9-1 0 0,3-1 0 16,3 0 0-16,4 0 0 0,1 0 0 0,-1 1 0 16,2 0 0-16,0 1 0 0,0-5 0 0,0 3 0 15,-1 0 0-15,-1 0 0 0,-3-2 0 0,-1 3 0 16,-2-3 0-16,-4 3 0 0,-1 0 0 0,-8 1 0 0,0 0 0 15,0 0 0 1,0 0-832-16,0 0-256 0,-4 2-64 0,-5 2-16480 0</inkml:trace>
  <inkml:trace contextRef="#ctx0" brushRef="#br3" timeOffset="148871.74">19268 8639 14111 0,'-5'0'304'0,"-2"0"64"0,-1 0 16 0,-3 0 16 0,0 0-400 0,0 0 0 0,-1 3 0 0,0-2 0 16,0 0 592-16,2 1 48 0,-2 0 0 0,1 2 0 16,1-3-336-16,-1 1-64 0,2 0-16 0,2 0 0 15,7-2 32-15,-8 4 0 0,8-4 0 0,-6 3 0 0,6-3 352 0,0 0 80 16,0 0 16-16,0 0 0 0,0 0 320 0,10 8 64 16,-1-1 0-16,4 0 16 0,3-3-496 0,0 1-96 15,3-1-32-15,-5 0 0 0,5 1-304 16,2-2-176-16,0-1 192 0,0 2-192 0,0-3 176 0,-2 1-176 15,0 1 160-15,-2-2-160 0,-2-1 416 0,-2 1-16 16,-2 1 0-16,-1-1 0 0,-4-2 32 0,-6 1 0 16,0 0 0-16,0 0 0 0,0 0 64 0,0 0 16 0,0 0 0 0,-5 5 0 15,-5-1-96-15,0 2-16 16,-1-1 0-16,-2 0 0 0,0-1-400 0,0 3 0 0,0-2 128 0,0 3-9984 31,2 1-2000-31</inkml:trace>
  <inkml:trace contextRef="#ctx0" brushRef="#br3" timeOffset="156684.93">11989 7308 4607 0,'0'0'192'0,"0"0"64"0,0 0-256 0,0 0 0 0,0 0 0 0,0 0 0 16,0 0 1312-16,0 0 224 0,0 0 32 0,0 0 16 0,-5 7-944 0,1 0-176 15,0-1-32-15,2 2-16 0,-2 0 160 0,0 2 48 16,1 1 0-16,0 1 0 0,-2 1 16 0,1 1 16 16,0 2 0-16,0 1 0 0,-2 2 80 0,-1 1 16 15,-1 1 0-15,0 2 0 0,-2 4-64 0,-1 4-16 16,-1 4 0-16,-3 4 0 0,0 0-224 0,-2 4-32 15,-1 3-16-15,0 2 0 0,0 0-272 0,2-1-128 16,-1 0 0-16,1-2 128 0,-1-2-128 0,1-3 0 16,-1 0 144-16,-6 15-144 0,0-6 160 0,1-5-32 15,0-3-128-15,2-2 192 0,-3-4-32 0,2-2-16 16,-1-4 0-16,4 2 0 0,1 1 48 0,3 0 0 16,1-2 0-16,4-2 0 0,-2-1 16 0,4-3 16 15,0-2 0-15,2-2 0 0,4-3-96 0,0 0-128 16,1-2 176-16,1-4-176 0,-1-11 320 0,5 9-64 15,-5-9 0-15,5 7 0 0,-5-7 0 0,0 0-16 16,0 0 0-16,0 0 0 0,10 0-80 0,-10 0-16 16,0 0 0-16,0 0 0 0,11 0-144 0,-11 0 0 15,0 0 144-15,0 0-144 0,9 0 0 0,-9 0 0 16,0 0 0-16,10 2 0 0,0 0 0 0,-10-2 0 16,0 0 0-16,11 3 0 0,1 0 0 0,0 3 0 0,1-3 0 0,1 1 0 15,-1-2 0-15,5 2 0 0,0 1 0 0,1-3 0 16,2-1 0-16,0 1 176 0,0-1-48 0,2 2 0 15,-2-3 16-15,2 1 0 0,0 0 0 0,2 2 0 0,1 3-144 0,0-1 0 16,1 1 144-16,-1 0-144 0,3 3 0 0,-1-2 0 16,1 0 0-16,1 0 0 0,2-2 0 0,-3 1 0 15,1-1 0-15,-3-1 128 0,2-2-128 0,2 0 0 16,1 0 0-16,1 0 128 0,1 2-128 0,2-1 0 16,2 1 0-16,-1 1 0 0,1 0 0 0,1 1 128 15,-3 0-128-15,-1 2 0 0,0 0 0 0,-4 1 0 16,4 1 0-16,-2 1 0 0,2-4 0 0,1 2 0 15,0-1 0-15,5-1 0 0,-1 1 0 0,1 0 0 16,1-2 0-16,-3 1 0 0,-3 0 0 0,1 0 0 16,0-1 0-16,1-1 128 0,0 2-128 0,2-2 0 0,2 2 128 15,1 0-128-15,1-1 0 0,0 1 128 0,-1-3-128 16,-1 1 0-16,1-1 0 0,0-1 128 0,1 1-128 0,1-2 0 16,1 1 128-16,2 0-128 0,3-1 160 0,-3-1-160 15,-2 0 0-15,1 0 128 0,-1 1-128 0,-2-1 0 16,0 0 0-16,0 1 0 0,1 3 128 0,1-1-128 15,1 0 0-15,0-2 0 0,-2-1 0 0,-2 1 0 16,-2 0 0-16,2 2 0 0,2-1 0 0,1 0 0 16,-1 0 0-16,0 1 0 0,3-1 0 0,-4-1 0 15,0-2 128-15,-1 0-128 0,-1 1 0 0,0 0 0 16,-2-1 0-16,1 2 0 0,0-2 0 0,2 3 0 16,2 2 0-16,0 0 0 0,0-3 0 0,-1 1 0 15,-4-1 0-15,1 1 128 0,1-1-128 0,1 0 0 16,0-2 0-16,3 0 0 0,3 3 128 0,1 0-128 15,-3-3 0-15,1-2 0 0,-2 1-144 0,-1 0 144 0,1 1 0 16,0 2 0-16,1 2 0 0,1-1 0 0,2-1 0 16,0 0 0-16,-1 1 0 0,-1-2 0 0,-3-1 0 0,0 1 0 15,0 0-128-15,3 2 128 0,-1 2 0 0,5-2 0 16,-2-3 0-16,2 0 0 0,0 1 0 0,-3-2 0 16,1-2 0-16,-1 2 0 0,1 2 0 0,0 0 0 15,4 3 0-15,1-4 0 0,-2-2 0 0,1 0 0 16,-4 0 0-16,3-1 0 0,1 2 0 0,1 0 0 15,1 1 0-15,2 0 0 0,-1-1 0 0,-2 0 0 16,-5-2 0-16,1 0 0 0,0 1 0 0,4 0 0 16,2 3 0-16,1-1 0 0,-1-2 0 0,-3 0 0 15,-5 0 0-15,0-1 0 0,0 1 0 0,2 1 0 0,-2-3 0 16,5 4 0-16,4 2 0 0,-2-3 0 0,-5-4 0 16,0 2 0-16,1 1 0 0,-3 2 0 0,2 1 0 15,3-1 0-15,-2-3 0 0,3-1 0 0,-4 1 0 16,0 0 0-16,-5-2 0 0,-1 2 0 0,0-1 0 15,1 3 0-15,0 1 0 0,2 0 0 0,2-3 0 0,0 1 0 16,-1 0 0-16,-2 1 0 0,-6-4 0 0,2 1 0 16,2-1 0-16,3 1 0 0,-2 3 0 15,2 0 0-15,2-2 0 0,-1-1 0 0,-1 0 0 0,-5 2 0 16,-4-1 0-16,3 0 0 0,-3 0 0 0,3 1 0 16,-1 0 0-16,0 2 0 0,3-3 0 0,0 2 0 15,-1-1 0-15,-3 0 0 0,-2-1 0 0,-2-1 0 16,0 0 128-16,0 0-128 0,0-1 0 0,1 2 0 0,2 0 0 15,3-1 0-15,-2 0 0 0,3-3 0 16,-1 2 0-16,0-3 0 0,-4-1 0 0,0 0 0 0,-2 3 128 0,-1-3-128 16,1 2 0-16,2-1 0 0,0 0 0 15,3-2 0-15,3 2 0 0,0 1 0 0,-1 0 0 0,-1 2 0 16,-3-3 0-16,-1 2 0 0,1 2 0 16,0 0 0-16,0-1 0 0,1 2 0 0,2 0 0 0,0-2 0 15,-3 4 0-15,2-1 0 0,0-1 0 0,-3 0 0 16,-3 0 0-16,1 1 0 0,-1 0 0 0,-2 1 0 15,2-1 0-15,-2 4 0 0,0 0 0 0,1 1 0 16,-1 0 0-16,-2 0 0 0,0-2 0 0,-1 0 0 16,0 1 0-16,-3-1 0 0,-2-1 0 0,-2 0 0 15,-1 0 0-15,1 0 0 0,-1 1 0 0,-1 0 0 16,-2-1 0-16,-1 2 0 0,-1 2 0 0,-1-1 0 0,0 0 0 0,0 1 0 16,1-2 0-16,-1 1 0 0,2 0 0 0,-1 0 0 15,2 1 144-15,0 2-144 0,-4 0 0 0,1 0 144 16,-4-1-144-16,1 1 0 0,-1-1 0 15,0 0 0-15,0-2 0 0,-3 0 128 0,2 0-128 0,-2 0 0 16,-9-3 0-16,8 3 0 0,-8-3 0 0,0 0 0 16,7 3 0-16,-7-3 128 0,0 0-128 0,0 0 0 15,0 0 128-15,8-1-128 0,-8 1 0 0,5-3 128 16,-5 3-128-16,7-10 192 0,-5-1-192 0,2 0 192 16,-1 0-192-16,0 0 192 0,2-2-192 0,1-3 192 15,2-1-192-15,-2-3 160 0,4-2-160 0,1-2 160 16,3-3-160-16,0-2 0 0,3-5 144 0,3-1-144 15,0 0 0-15,2-4 0 0,0-5 0 0,2 0 128 16,3 0-128-16,-1 2 0 0,0-1 0 0,-1-1 128 0,-1-2-128 16,-4 2 0-16,-1 1 0 0,-1 0 0 0,-3-2 0 0,1 1 0 15,-4 1 0-15,-2-1-128 0,-1 0 128 0,-2-2-128 16,0-3 128-16,0 3-128 0,-4 0-32 0,1-1 0 16,1-4 0-16,0 2 0 0,0-2-48 0,-1 0-16 15,1 3 0-15,1 0 0 0,1-2 224 0,-1 4-144 16,2 1 144-16,0 2-128 0,-1-1 128 0,1 3-160 15,-3 4 160-15,1-1-160 0,-4 2 160 0,0 4 0 16,-2 4 0-16,-1-1 0 0,0 0 0 0,-3 3 0 16,-1 3 0-16,1 2 0 0,-4 4 0 0,1 0-160 15,-1 0 160-15,0 2 0 0,2 1-144 0,-1 3 144 16,1-3 0-16,1 3-144 0,1-2 144 0,0 4 0 16,4 9 0-16,-2-8-128 0,1-2 128 0,-2 1 0 0,2 1 0 15,-1 1 0-15,0 0 0 0,2 7 0 0,0 0 0 0,0 0 0 16,-3-7 0-16,3 7 0 0,0 0 0 0,-4-5-128 15,4 5 128-15,-9-3 0 0,9 3 0 0,-11-2-128 16,1 2 128-16,-3 3 0 0,-1-1-144 0,-1 1 144 16,-3 2 0-16,0 0 0 0,-4 2 0 0,-1 0 0 15,-7 2-160-15,2 1 160 0,0 0 0 0,-2 1-144 16,-1 0 144-16,1 1 0 0,-1 0-144 0,-1 0 144 16,-1 0 0-16,-2-1 0 0,-5 0 0 0,-2 0 0 15,-4-2-128-15,0 0 128 0,0-2-160 0,-3-1 160 16,1 0 0-16,-2 0 0 0,2 2-128 0,-7-1 128 15,-4-3 0-15,-3 0-176 0,0 0 176 0,1-1-160 0,-1-1 160 16,-1 1-192-16,-3 1 192 0,-2 0-192 16,-4-1 192-16,0 1 0 0,0-1-144 0,0 3 144 0,-1 0 0 15,-4 1-176-15,-4-1 176 0,1 1-128 0,-1 1 0 0,1 0 0 16,0 2 0-16,-6-3 0 0,-2-3 128 0,4 2-192 16,4 2 192-16,-3-1-192 0,-5 0-16 0,1-2-16 15,3-2 0-15,-1 1 0 0,4 3 224 0,-3-2 0 16,-6-3 0-16,3 0 0 0,4 1 0 0,-1 1 0 15,-1 2-144-15,-3-3 144 0,-2-3 0 0,3 1 0 16,4 2 0-16,-4 1 128 0,-10-2-128 0,3 1 0 16,6 0-128-16,-1 1 128 0,1 3 0 0,-3-1 0 15,-5-4 0-15,5 6-128 0,5-1-64 0,-6 2-16 16,-7 1 0-16,3 0 0 0,3-1-144 0,0 2-32 0,0 1 0 16,-3 1 0-16,0 0 32 0,-1-1 0 0,3 3 0 15,-1-3 0-15,-2-1 96 0,5-1 0 16,2 0 16-16,-3-2 0 0,-2 1 240 0,1-1 0 0,3 0 0 0,0-1 0 15,-2 3 0-15,-1-2 0 0,-3-1 0 0,2-1-144 16,3 2-176-16,-3 0-48 16,-7-2 0-16,4 1 0 15,6-1-288-15,-3 1-64 0,-3-2-16 0,2-1 0 16,0-2 176-16,1 5 48 0,3 1 0 0,-5-2 0 0,-4-3 160 0,3 4 32 0,2-3 16 0,-2 3 0 31,-3-3-320-31,1-3-64 0,5 1-16 0,0 4 0 16,-1 3 80-16,-1-3 16 0,2-1 0 0,4 1-2752 0,4 5-544 0</inkml:trace>
  <inkml:trace contextRef="#ctx0" brushRef="#br3" timeOffset="158408.1">23543 8106 8287 0,'0'0'736'0,"0"0"-592"16,5-9-144-16,1 1 0 0,-6 8 1168 0,5-8 208 15,-5 8 32-15,4-6 16 0,-4 6-48 0,0 0-16 0,0 0 0 0,0 0 0 16,0 0-144-16,0 0-48 0,0 0 0 0,0 0 0 16,0 0-256-16,0 0-48 0,0 0-16 0,0 0 0 15,-6 2-224-15,-2 4-48 0,0 2-16 0,-2-1 0 16,-5 4-192-16,1 0-48 0,-2 0 0 0,4-2 0 16,-3 1 64-16,-10 6 16 0,0 0 0 0,-3-3 0 15,1 0-16-15,4-4-16 0,-1 0 0 0,6 0 0 16,1 1-48-16,4-3 0 0,5-1 0 0,1-1 0 0,7-5-112 15,-4 7-16-15,4-7-16 0,0 0 0 0,0 0 64 0,11 3 16 16,-1 0 0-16,3 1 0 16,4-3-16-16,3 0 0 0,1 0 0 0,-5 0 0 0,3 2-240 0,0 0 128 15,1 0-128-15,-2 0 0 0,1-1 0 0,-1 2 128 16,0-2-128-16,-1 0 0 0,-2 0 0 0,-1 1 0 16,-1-2 128-16,5 1-128 0,-4 2 0 0,-3 0-160 15,-3-2 32-15,-8-2 0 16,0 0-928-16,0 0-176 0,0 0-48 0,0 0-8304 15,0 0-1664-15</inkml:trace>
  <inkml:trace contextRef="#ctx0" brushRef="#br3" timeOffset="158917.31">23417 8254 7359 0,'0'0'656'0,"0"0"-528"15,3-5-128-15,1-3 0 0,-4 8 2288 0,3-7 416 16,4 0 96-16,0 4 16 0,-1-2-1280 0,4 2-240 15,2 0-48-15,-1-1-16 0,2 0-336 0,3 0-80 16,0-1-16-16,3 2 0 0,2-2-64 0,2 3-16 16,1 0 0-16,5 1 0 0,-1 0-224 0,1 1-48 0,2 3-16 15,1 3 0-15,2 0-96 0,-12 1-16 0,1 1 0 0,-2 1 0 16,1 2-160-16,-1 4-32 0,-4 1-128 16,0 2 192-16,-2 1-64 0,-2 1-128 0,-1 2 176 15,-4 4-176-15,-1 2 240 0,-3 2-64 0,-2 1-16 16,-3 0 0-16,-1-1 48 0,-3 1 16 0,-2-2 0 0,-1 2 0 15,-2-3 96-15,-1 1 0 0,-2 1 16 0,-1-2 0 0,0 0 80 16,-8 10 16-16,3 0 0 0,-2-5 0 0,0-4-128 16,0 1-32-16,-1-1 0 0,1-2 0 0,3 3-112 15,-4-3-32-15,1-3 0 0,1 3 0 0,-3-1-128 0,0 2 192 16,-5 1-192-16,0 2 192 16,-2-2-192-16,-3 2 128 0,-2-1-128 0,-5 1 128 0,-4-1-128 0,2 1 160 15,-1 1-160-15,4-2 160 0,1 0-160 0,1-1 0 16,1-1 144-16,0 1-144 0,3 4 128 0,-2-1-128 15,1-2 160-15,1-1-160 0,1-1 128 0,0-1-128 16,-2 1 0-16,7-2 0 0,3-2 128 0,4 3-128 16,1-1 0-16,5 1 0 0,2-4 0 0,3 0 0 0,-1 0 0 15,6-1 0-15,-1 3 128 0,4-1-128 16,1 0 0-16,3-1 0 0,0-2 160 0,2-2-160 16,3 1 160-16,-2-3-160 0,4-3 0 0,-1-1 128 0,3 0-128 0,1-3 0 15,3-3 0-15,1-2 0 0,4-1 0 16,1-2 0-1,-2-2-1488-15,-1-1-304 0,-1-1-48 0,0-4-16 0</inkml:trace>
  <inkml:trace contextRef="#ctx0" brushRef="#br3" timeOffset="159487.18">21756 10642 2751 0,'0'0'256'0,"0"0"-256"16,0 0 0-16,0 0 0 0,0 0 2960 0,0 0 560 0,-2-7 96 16,2 7 32-16,0 0-1664 0,0 0-336 0,0 0-64 0,0 0-16 15,0 0-352-15,4 12-64 0,-1 2 0 0,3 4-16 16,-1 1-208-16,1 5-32 0,0 2-16 0,-2 1 0 16,1 1-272-16,0 0-48 0,0-1-16 0,0 1 0 15,1-1 656-15,-3 0 128 0,1 0 16 0,1-3 16 16,-1-2-1808-16,-2-1-352 0,2 0-80 15,-2-4-16-15,0-5 640 0,0-1 256 0,-2 0-192 0,0-11 192 16,0 0-1872-16,0 0-256 0,0 0-48 0,0 0-16 16</inkml:trace>
  <inkml:trace contextRef="#ctx0" brushRef="#br3" timeOffset="159738.42">22118 10661 24351 0,'0'0'1088'16,"0"0"208"-16,0 0-1040 0,0 0-256 0,-6 9 0 0,-2 2 0 0,0 1 688 0,-2 4 80 16,1 1 0-16,-4 4 16 0,1 1 208 0,-1 5 32 15,-1 0 16-15,-4 4 0 0,-2-4-160 0,2 5-48 16,-4 3 0-16,2 1 0 0,1-1-256 0,-2 1-64 16,2-2-16-16,1 1 0 0,0 1-272 0,5-4-48 15,2-5-16-15,2-3 0 0,-1-2-160 0,5-2 160 16,-2-2-160-16,4-3 160 0,2-3-304 0,2-2-64 0,1-1-16 15,-2-9 0 1,9 2-1600-16,0-2-320 0,0-2-64 0,1-5-7056 16,-2-2-1408-16</inkml:trace>
  <inkml:trace contextRef="#ctx0" brushRef="#br3" timeOffset="160011.7">22348 10880 12895 0,'8'-9'576'0,"-8"9"112"0,0 0-560 0,0 0-128 0,0 0 0 0,0 0 0 0,0 0 2176 0,0 0 384 15,1 9 96-15,-2 1 16 0,-3 0-1168 0,-2 0-224 16,1 2-64-16,-4 3 0 0,1 3-352 0,-2 1-80 16,2-2-16-16,2-1 0 0,0-1-80 0,2-3-32 15,1-2 0-15,2-1 0 0,2-1-96 0,2-2-32 16,2 1 0-16,2-5 0 0,2-3 32 0,2 0 0 15,0-1 0-15,2-4 0 0,2-3 112 0,1-2 32 16,-1-3 0-16,0 0 0 0,1-2-112 0,-1 1-16 16,-2-3 0-16,-4 1 0 0,-2-1-160 0,-3 3-32 15,0 0-16-15,-4 1 0 0,-2 1-224 0,-2 2-144 16,0 0 192-16,-2 3-192 16,-1 3-256-16,-2 3-176 0,0 2-16 0,-3 0-16 15,1 2-3200-15,1-1-640 0,-5-2-128 0,15 1-32 0</inkml:trace>
  <inkml:trace contextRef="#ctx0" brushRef="#br3" timeOffset="160307.38">22715 10797 26719 0,'0'0'2368'0,"-3"11"-1888"0,-3 0-480 0,-1 3 0 15,1 2 208-15,-1 2-48 0,1 0-16 0,0-3 0 16,0 0 624-16,4 0 128 0,0-1 32 0,0-1 0 15,2-2-176-15,3 1-48 0,-1-2 0 0,2-2 0 0,0-3-192 16,3 1-32-16,-7-6-16 0,8 2 0 0,2-2-64 0,1-2-16 16,-2-1 0-16,1-5 0 0,2-2 176 0,-1-2 16 15,1-3 16-15,0 1 0 0,0-3-96 0,-2 2-32 16,2-2 0-16,-1 0 0 0,-2 0-208 0,1 1-32 16,0 2-16-16,0 1 0 0,-1 0-208 0,-2 3 0 15,-1 1 0-15,-1 3 0 16,1 1-800-16,-6 5-208 0,0 0-32 0,5-4-10400 15,-5 4-2064-15</inkml:trace>
  <inkml:trace contextRef="#ctx0" brushRef="#br3" timeOffset="160616.79">23247 10731 3679 0,'0'0'320'0,"0"0"-320"0,0 0 0 0,0 0 0 0,0 0 336 15,0 0 0-15,0 0 0 0,0 0 0 0,0 0-336 0,0 0 128 16,-3-5-128-16,3 5 0 0,0 0 0 0,0 0 0 16,0 0 0-16</inkml:trace>
  <inkml:trace contextRef="#ctx0" brushRef="#br3" timeOffset="161195.76">23212 10732 10591 0,'0'0'464'16,"0"0"112"-16,0 0-576 0,0 0 0 0,0 0 0 0,0 0 0 0,0 0 1472 0,0 0 176 16,0 0 32-16,0 0 16 0,4-7-384 0,-4 7-80 15,7-5-16-15,-7 5 0 0,0 0-400 0,0 0-96 16,5-7-16-16,-5 7 0 0,0 0-208 0,0 0-48 16,0 0-16-16,0 0 0 0,8-3 0 0,-8 3 0 15,0 0 0-15,0 0 0 0,0 0 0 0,0 0 0 16,0 0 0-16,0 0 0 0,0 0 112 0,0 0 32 15,0 0 0-15,0 0 0 0,0 0-160 0,0 0-32 16,0 0 0-16,0 0 0 0,0 0-144 0,0 0-48 0,0 0 0 0,0 0 0 16,0 0-192-16,0 0 176 15,0 0-176-15,0 0 160 0,0 0-160 0,0 0 0 0,0 0 144 16,0 0-144-16,0 0 0 0,0 0 0 0,0 0 0 0,0 0 128 16,0 0-128-16,0 0 0 0,0 0 0 0,0 0 0 15,0 0 0-15,0 0 0 0,0 0 0 0,0 0 0 16,0 0 0-16,0 0 0 0,0 0 0 0,5-5 0 15,-5 5 0-15,0 0 0 0,0 0 0 0,0 0 0 16,6-5 0-16,-6 5 0 0,0 0 0 0,0 0 0 16,0 0 0-16,0 0 0 0,0 0 0 0,0 0 0 15,0 0 0-15,0 0 0 0,5-7 0 0,-5 7 0 16,0 0 0-16,0 0 0 0,0 0 0 0,0 0 0 0,0 0 0 0,0 0 0 16,0 0 0-16,0 0 128 0,0 0 48 0,0 13 16 15,-3 1 0-15,1 2 0 0,0 2 32 0,-2 0 16 16,0 0 0-16,-1 2 0 0,0 1 96 0,1-1 32 15,-2-1 0-15,2 0 0 0,-1-2 48 0,2-1 16 16,-1-2 0-16,0-3 0 0,2-2-80 0,0 0-16 16,2-9 0-16,-1 8 0 0,1-8-64 0,0 0-16 15,0 0 0-15,0 0 0 0,0 0 128 0,7-12 0 16,1-4 16-16,1 0 0 0,2-3-144 0,1-1-48 16,0-1 0-16,-1 0 0 0,1-1-208 0,2 1 128 15,-1 1-128-15,2 2 0 0,3 1 0 0,-5 8 0 16,-2-1 0-16,2 1 0 0,2 0 0 0,-1 4 0 15,0-2 0-15,-1 0 0 0,-1 4-320 0,2 1 32 16,-6 2 16-16,2 1 0 16,-2 0-2896-16,0 1-576 0</inkml:trace>
  <inkml:trace contextRef="#ctx0" brushRef="#br3" timeOffset="162010.6">20929 11854 4607 0,'7'-10'192'0,"-3"2"64"0,0 0-256 0,0 1 0 0,-2-1 0 0,1 3 0 15,1-1 3008-15,-4 6 544 0,5-8 112 0,-5 8 32 16,4-7-2112-16,-1 2-432 0,-3 5-64 0,0 0-32 0,4-10 112 0,-2 3 32 16,-2 7 0-16,0 0 0 15,0 0-112-15,0 0-32 0,0 0 0 0,0 0 0 0,-8 2-304 0,-1-1-64 16,-1 2-16-16,-3 2 0 0,-2 1-96 0,0 2-32 15,-1 0 0-15,-1 2 0 0,1-1-128 0,0 4-32 16,-1 1 0-16,-1 1 0 0,3-3-96 0,4 3-32 16,0-2 0-16,4 0 0 0,-1-2-80 15,5 1-32-15,2-1 0 0,1-1 0 0,2-1-144 0,2-1 0 16,3-2 0-16,-1 0 0 0,2-1 0 0,0 1 0 16,2-1 0-16,-1 2 0 0,1-1 128 0,1 1-128 15,-1 0 128-15,-2-1-128 0,-2 1 128 0,0 0-128 16,-6-7 0-16,4 10 128 0,-4-10 96 0,2 12 16 15,-4-1 0-15,0 0 0 0,-3 0 96 0,-1-1 32 0,-5-1 0 16,-3 0 0-16,-1 1-112 0,-3-1-32 0,-1-2 0 16,-2 0 0-16,-7-2-96 0,2 0-128 15,-2-2 176-15,2-1-176 0,-1-1 0 0,7-1 0 0,1-2 0 16,7-1 0 0,1 0-384-16,5-2-128 0,2 1-16 0,4-3-16 15,0 7-1504-15,9-11-320 0,4-3-48 0,2 2-7632 0,7 0-1520 0</inkml:trace>
  <inkml:trace contextRef="#ctx0" brushRef="#br3" timeOffset="162764.45">21210 11901 11967 0,'0'0'528'0,"2"11"112"0,-2-1-512 0,0 1-128 0,-2 0 0 0,-2 3 0 0,1 4 1920 0,0 3 368 15,-2-1 64-15,-1-1 16 0,0 0-640 0,3 0-112 16,-1 1-16-16,3-3-16 0,1 0-448 0,4-2-96 15,0-2-16-15,5-2 0 0,1 1-288 0,1-2-64 16,1-2-16-16,-1-4 0 0,2 1-64 0,2-3-16 16,-1-3 0-16,1-1 0 0,2-3-128 0,-1 1-48 15,-1-1 0-15,-2-3 0 0,-1-1-144 0,-4-1-48 16,-2 0 0-16,-2-2 0 0,-2-3-16 0,-2-2 0 16,-2-1 0-16,-2-1 0 0,-3-1 48 0,-1-1 0 15,-3-1 0-15,1 3 0 0,0 3-240 0,-1 3 0 16,1 2 0-16,1 2 0 0,3 0 0 0,0 1 0 0,2 3 0 0,4 5-160 15,0 0 160-15,0 0 0 0,-7-5 0 0,7 5-128 16,0 0 128-16,0 0-192 16,0 0 192-16,11-7-192 0,1-2 192 0,4 2-208 15,1 1 80-15,3-2 128 0,1-3 0 0,2 0 0 16,0 0 0-16,5 0 0 0,1-1 0 0,1 0 0 16,0-4 0-16,-2 2 0 0,1-2 0 0,-5-1 0 0,-1-1 0 0,-2 1 0 15,-1-2 0-15,-1-2 0 0,-4 3 0 0,-3-2 0 16,-1 0 0-16,-1 2 0 0,-1-1 0 0,-1 2 0 15,-2 4 0-15,0 2 0 0,-5 2 0 0,-1 4 0 16,0 5 0-16,0 0 0 0,-10 0 0 0,0 5 0 16,0 5 0-16,-2 5 0 0,-2 4 0 0,-2 4 0 0,-1 0-128 15,-1 5 128-15,-4 4 0 0,1 3 0 16,0 1 0-16,-2 2 0 0,1-2 160 0,5 1-160 16,1-2 0-16,3 0 0 0,4-8 0 0,5-3 0 0,4-1 0 0,4-3 0 15,5-7 0-15,4-2 0 0,0-2 176 16,5-2-176-16,0-2 160 0,1-5-160 0,3-4 288 0,0-3-32 15,-1-2-16-15,1-2 0 0,-2-3-112 0,1 0-128 16,0-2 176-16,-3 3-176 0,0 2 128 0,0 2-128 16,-2 3 0-16,0 0 0 0,-3 2 0 0,-1 3 0 15,1 4 0-15,-4 2 0 0,0 1 0 0,-3 3 0 16,1 1 0-16,-4 2 0 0,1 1 0 0,-2 0-144 16,-3 1 144-16,0-1 0 0,0 0 0 0,-1-1 0 15,1-1 0-15,0 0 0 0,-1-2 0 0,2-9 0 16,1 8 0-16,-1-8 0 0,0 0 144 0,0 0-144 15,8 4 192-15,3-3-192 0,2-2 192 0,1 0-64 16,3 1 0-16,-2 0-128 0,1-1 176 0,-1 2-176 16,0 2 160-16,1 2-160 0,-1-1 0 0,1 4 0 15,-1 3 0-15,-3 0 0 0,0 0 0 0,-1 0 0 16,0 0-144-16,-3-1 144 16,1-2-1536-16,-3 0-192 0,3-4-64 0,1 1 0 0</inkml:trace>
  <inkml:trace contextRef="#ctx0" brushRef="#br3" timeOffset="163081.87">23148 11461 27519 0,'0'0'1216'0,"0"0"256"0,-8 8-1168 0,1 2-304 16,0 3 0-16,-2 4 0 0,-1 4 144 0,0 4-16 15,-2 2-128-15,1 4 192 0,-1 1 384 0,2 1 64 16,-3 0 0-16,2 0 16 0,2-1-208 0,-1 1-32 15,2 0-16-15,0 0 0 0,5-1-400 0,-3-2 128 16,3-3-128-16,1-5 0 16,-1-2-320-16,2-5-160 0,1-3-32 0,0 0 0 15,0-12-1280-15,0 0-256 0,0 0-48 0</inkml:trace>
  <inkml:trace contextRef="#ctx0" brushRef="#br3" timeOffset="163397.12">22776 11925 20559 0,'0'0'896'0,"10"-5"208"0,1-1-880 0,4 1-224 0,3-3 0 0,5 3 0 16,5 0 368-16,0 0 16 0,2-2 16 0,1-1 0 16,0-2 336-16,-1 1 64 0,0-2 16 0,1 1 0 15,0 1 128-15,-3 1 16 0,-2 2 16 0,-3 1 0 16,-1 4-368-16,-6 2-80 0,-3 2-16 0,-5 4 0 16,-2 3-176-16,-3 3-32 0,-5 5-16 0,-1 0 0 15,-3 2-80-15,-2 3-16 0,-1 0 0 0,-1-1 0 0,2-1 32 16,-2 0 0-16,3-3 0 0,1-3 0 0,2-2 96 15,3 0 0-15,2-4 16 0,5-1 0 0,1-2 80 0,7-3 16 16,0-2 0-16,4-2 0 0,0-1 208 0,5-5 32 16,2-2 16-16,0-2 0 0,-4-2-288 0,-1-2-48 15,-5-1-16-15,-3-2 0 0,-2 0-80 0,-6-2-32 16,-1-3 0-16,-5 2 0 0,-2-2-96 0,-4 2-128 16,-2 3 176-16,-5 2-176 15,-6 2-288-15,0 3-160 0,1 2-48 0,-2 2-11184 16,3 2-2240-16</inkml:trace>
  <inkml:trace contextRef="#ctx0" brushRef="#br3" timeOffset="163696.94">24016 11330 25791 0,'0'0'2304'0,"0"0"-1856"0,0 0-448 0,0 0 0 16,-3 11 224-16,0 2-48 0,-2 4-16 0,-1 4 0 16,2 3 288-16,-4 2 48 0,2 2 16 0,-1 3 0 0,0 1 256 15,0 1 64-15,-2 0 16 0,0 1 0 16,1 0-224-16,0 0-48 0,1-2-16 0,-1-1 0 0,4-3-320 15,1-1-64-15,0-1-16 0,0-4 0 16,2-4-288-16,0-2-64 0,1-3-16 0,1-2 0 16,1-3-2416-16,-2-8-464 0</inkml:trace>
  <inkml:trace contextRef="#ctx0" brushRef="#br3" timeOffset="164043.91">24333 11161 25743 0,'0'0'1136'0,"0"0"240"0,-6 2-1104 0,1 1-272 16,-2 3 0-16,-1 1 0 0,0 3 256 0,-1 2-16 16,-4 6 0-16,0 0 0 0,0 1 528 0,1 0 96 0,1 2 32 0,1-1 0 15,3 0-320-15,-1-3-64 16,3-1-16-16,3-2 0 0,-1-1-176 0,2-2-16 15,2-2-16-15,2-1 0 0,-3-8 160 0,0 0 16 16,4 3 16-16,2-3 0 0,2-3 32 0,1-3 16 0,-1-3 0 0,5 1 0 16,-1-3-256-16,1-2-48 0,0 0-16 0,-1-2 0 15,0-1-208-15,1 2 128 0,-2 0-128 0,0 2 0 16,0 1 0-16,-2-1 0 0,0 4 0 0,0 0 0 16,-1 2 0-16,-3 1 0 0,1 3 0 0,-6 2 0 15,0 0-352-15,0 0-16 0,5 3 0 0,1 0 0 16,-6-3-2512-16,6 4-512 0</inkml:trace>
  <inkml:trace contextRef="#ctx0" brushRef="#br3" timeOffset="164331.29">24792 11197 22511 0,'0'0'992'0,"-5"0"224"0,-3 0-976 0,1 1-240 16,-2-3 0-16,-1 2 0 0,-4 2 832 0,-2 1 112 15,2 2 16-15,0-1 16 0,-1 1-16 0,2 1-16 16,1 3 0-16,3 0 0 0,0-1-384 0,4-1-80 16,2 4-16-16,-1-2 0 0,4 0-160 0,4 0-48 15,-2-1 0-15,1 1 0 0,4 0 48 0,0-1 0 16,2 1 0-16,2-1 0 0,0 0-16 0,1 1 0 16,-2 0 0-16,0-1 0 0,-2 2-32 0,-3-1-16 15,-1 0 0-15,-4 1 0 0,-4 0 80 0,-1 2 32 0,-3-2 0 0,-2-1 0 16,-1 0 32-16,-2 0 16 0,-2 0 0 0,-1 0 0 15,1-3-240-15,-1 0-160 0,1-1 192 0,0 2-192 16,0-4 0-16,3-2-144 0,0-2-16 0,3-1 0 31,0 0-2512-31,3-2-496 0</inkml:trace>
  <inkml:trace contextRef="#ctx0" brushRef="#br3" timeOffset="164591.09">25056 10819 28047 0,'0'0'1232'0,"0"0"272"0,0 0-1200 0,0 0-304 15,-5 4 0-15,-2 0 0 0,-1 4 496 0,-2 3 32 16,1 2 16-16,-3 4 0 0,1 2 288 0,-1 3 64 16,1 3 16-16,-3 1 0 0,3 3-464 0,3 1-112 15,-3-1-16-15,2 2 0 0,0 1-320 0,1 0 128 16,1 0-128-16,0 0 0 15,2 0-1440-15,0-3-352 0,0-1-80 0,1-3-7232 16,2-4-1456-16</inkml:trace>
  <inkml:trace contextRef="#ctx0" brushRef="#br3" timeOffset="164688.81">24743 11313 11967 0,'4'-18'1072'0,"2"10"-864"16,-1-1-208-16,6 0 0 0,1-4 4096 0,4 2 768 15,4 2 144-15,-2 0 48 0,2 0-3104 0,3-1-608 16,-2 2-128-16,4 0-32 0,3-1-352 0,2 1-80 15,2 1-16-15,3 2 0 0,2 1-448 0,3-1-96 0,-3 3 0 0,-2 2-16 32,-4 1-1600-32,-4 3-320 0,-4 2-64 0</inkml:trace>
  <inkml:trace contextRef="#ctx0" brushRef="#br3" timeOffset="165277.01">21027 12681 4607 0,'0'0'192'0,"0"0"64"0,0 0-256 0,0 0 0 0,1-8 0 0,-1 8 0 16,-1-11 3248-16,0 5 592 0,1 6 128 0,0 0 32 15,-5-5-1840-15,5 5-368 16,-8-2-80-16,8 2-16 0,-8 2-416 0,2 4-64 0,-2-1-32 0,-1 6 0 16,-1-1-352-16,0 4-80 0,-3 4-16 0,0 2 0 15,-3 2-224-15,1 2-32 0,0-1-16 0,-1 2 0 16,1 3-160-16,2-3-48 0,-1-3 0 0,7-2 0 16,-1-3-64-16,5-3-32 0,2-4 0 0,1-10 0 15,0 0 0-15,12 5 0 0,-1-1 0 0,4-7 0 16,2-5 192-16,2-5 32 0,3-2 16 0,4-4 0 15,1-3-160-15,-1 3-48 0,-1-3 0 0,-1 1 0 0,-2 1-192 16,-4 1 144-16,-5-1-144 0,-2 4 128 0,-6-2-128 0,-1 5 192 16,-3 2-192-16,-2 1 192 15,-2 1-192-15,-1 4 0 0,-6 2 144 0,-1 0-144 0,-4 2 0 0,-1 1 0 16,-1 1-160-16,1 2 160 16,1-1-1280-16,1 1-128 0,-1-1-48 0,5 0-9024 15,-1-2-1808-15</inkml:trace>
  <inkml:trace contextRef="#ctx0" brushRef="#br3" timeOffset="165537.41">21381 12681 19343 0,'0'12'1728'0,"-3"3"-1392"0,1 1-336 0,-1 3 0 16,-3 1 1056-16,-1 0 144 0,1 0 16 0,-2-3 16 15,-2 0 560-15,0 0 128 16,2-2 0-16,-2-1 16 0,1-3-480 0,1-1-112 0,2-2 0 0,6-8-16 15,-7 5-368-15,7-5-80 16,0 0-16-16,0 0 0 0,0 0-304 0,0 0-64 16,0-13-16-16,3-1 0 0,3-1-176 0,-1 0-48 0,5 1 0 0,-1 2 0 15,3-2-256-15,2 1 0 0,2 1 0 0,0 2 0 16,2 2 0-16,1 1 0 16,1 3 0-16,0 1 0 0,1 1 0 0,1 2-192 0,-4 1 192 0,0 2-192 15,0-2-1328 1,-1 0-256-16,-4-1-48 0,-1 0-9168 0,-2-1-1824 0</inkml:trace>
  <inkml:trace contextRef="#ctx0" brushRef="#br3" timeOffset="165959.37">22119 12708 24879 0,'-12'-5'2208'0,"1"3"-1760"0,-2 0-448 0,-3-1 0 0,-4 2 704 0,-4 1 64 15,-4 1 16-15,2 3 0 0,-2 1 48 0,2 2 16 16,2 0 0-16,-2 2 0 0,5 1 0 0,-2 3 0 16,1 3 0-16,3-1 0 0,3 1-400 0,4-2-64 15,1-1-32-15,7 0 0 0,-1 0-192 0,5-2-32 16,0-11-128-16,7 10 192 0,1-3-192 0,4 0 144 16,3-7-144-16,3-3 128 0,3-1 32 0,1 0 0 15,4-7 0-15,1 0 0 0,8-4 16 0,-2-2 0 16,1-1 0-16,0-3 0 0,-1 1-48 0,-5-1-128 15,-2-1 192-15,-3 0-64 0,-2-2 128 0,-5-3 0 0,0-3 16 0,-1 0 0 16,0-4-48-16,-4-3-16 0,-1 1 0 0,0-1 0 16,-5 4-80-16,-1 5-128 0,1 6 176 0,-2 7-176 15,-2 7 176-15,-1 8-176 0,0 0 160 0,0 0-160 16,-2 11 0-16,-5 4 0 0,-2 3 0 0,-1 5 0 16,-2 4 0-16,1 4 0 0,-2 4 0 0,2 1 0 15,0 3 0-15,2-3 0 0,-2 2 0 0,2-2 0 16,2-1-128-16,2-2 128 0,1-3 0 0,2-3 0 15,2-1-752-15,2-4-32 0,2-4-16 16,1-2 0-16,0-5-1728 0,3-4-352 0,1-4-64 16,1-4 0-16</inkml:trace>
  <inkml:trace contextRef="#ctx0" brushRef="#br3" timeOffset="166253.23">22391 12755 8287 0,'0'0'736'0,"0"0"-592"16,0 8-144-16,2 1 0 0,-2-9 3568 0,6 7 672 16,0-2 144-16,1-1 32 0,2-3-2592 0,3-2-512 15,0-3-96-15,2-1-32 0,1-2-160 0,0-3-16 16,-1 0-16-16,1-1 0 0,-2 0-224 0,-1 0-32 16,-3-1-16-16,-2 0 0 0,-1 0-144 0,-3 0-48 0,-2 0 0 0,-2 0 0 15,-2 0 0-15,-4 4 0 16,-1 4 0-16,-1 1 0 0,-2 3-272 0,-1 4-64 0,-2 2-16 0,-8 6 0 15,3 4-176-15,-1 0 0 16,4 2 0-16,3 2 0 0,2-3 0 0,4 2 0 0,2 1 0 0,4 1 0 16,4-4 0-16,6 1 128 0,1-2-128 15,0-5 0-15,2 2 0 0,3-1-176 0,1-4 16 0,3 0 0 32,0-3-1440-32,3-4-272 0,-3-5-64 0,0 0-8352 0,-1-5-1664 15</inkml:trace>
  <inkml:trace contextRef="#ctx0" brushRef="#br3" timeOffset="166514.74">22897 12607 17503 0,'-13'12'1552'0,"6"-4"-1232"0,-1 2-320 0,-2 2 0 0,-1 1 1216 0,-1 7 176 16,-2 0 32-16,0 2 16 0,0-1 240 0,-1 0 48 15,1 1 16-15,1-1 0 0,3-1-224 0,-2-1-48 16,2-1-16-16,2-2 0 0,2-1-416 0,1-4-80 15,2-3 0-15,2-1-16 0,3-5-304 0,-2-2-48 16,0 0-16-16,11-5 0 0,-1-7-48 0,3-2-16 16,2-1 0-16,1 0 0 0,2-1-288 0,0 2-64 15,2-6-16-15,2 5 0 0,2 1-144 0,-2 2 0 16,4 0 0-16,-4 2 0 0,1 0 0 0,-2 1-144 16,1 1 144-16,0 1-160 15,-1 2-1664-15,1-1-336 0,-4 2-64 0</inkml:trace>
  <inkml:trace contextRef="#ctx0" brushRef="#br3" timeOffset="167080.48">23720 12366 20271 0,'0'0'1792'0,"7"-5"-1424"0,-7 5-368 0,0 0 0 15,8-1 640-15,-8 1 64 0,0 0 16 16,0 0 0-16,0 0 256 0,6 7 48 15,-4 3 16-15,-3 1 0 0,-3 0 96 0,-1 5 16 16,-4 4 0-16,2 2 0 0,-5 1-352 0,-1 4-64 0,1 6-16 0,-1-2 0 16,0 0-80-16,-1-2 0 15,-1 2-16-15,0 0 0 0,2-1-64 0,2-3-16 0,3-5 0 0,-1-2 0 16,4-6-96-16,3-2-32 0,-1-2 0 0,3-2 0 16,0-8-160-16,0 0-48 0,0 0 0 0,11 6 0 15,1-3-16-15,2-1-16 0,1-3 0 0,2-1 0 16,0-2-176-16,2 0 0 0,0 2 0 0,0-5 128 15,-1 0-128-15,1 0-256 0,-2 0 64 0,0 1 16 16,-2-1-1568-16,-1 2-320 16,0-1-64-16,-1 2-8416 0,0-2-1680 0</inkml:trace>
  <inkml:trace contextRef="#ctx0" brushRef="#br3" timeOffset="167289.5">24099 12505 22111 0,'0'0'1968'0,"-3"5"-1584"16,3-5-384-16,-5 7 0 0,-1 1 960 0,2 1 128 15,-2 3 0-15,0 2 16 0,-3-1 16 0,0 3 0 16,0 0 0-16,0 1 0 0,2 0-384 0,-3 0-80 0,1 0-16 0,1 0 0 16,2-1-352-16,1 2-80 15,2-4-16-15,1-1 0 0,0 1-192 0,2-3 0 0,1 1 0 0,1-7-160 31,-2-5-1872-31,0 0-368 0,11 2-80 0</inkml:trace>
  <inkml:trace contextRef="#ctx0" brushRef="#br3" timeOffset="167719.67">24291 12485 13823 0,'0'0'1216'0,"-1"9"-960"0,1-9-256 0,-6 12 0 15,1-1 1632-15,-1 2 288 0,-3 3 48 0,3 0 16 0,-4 2-448 0,1-1-96 16,0 1-16-16,1-2 0 0,-1 3-288 0,-1-2-64 16,2-2-16-16,-1-2 0 0,4-2-240 0,-2-1-48 15,4-2-16-15,1 0 0 0,2-8-208 0,0 0-32 16,0 0-16-16,0 0 0 0,0 0-32 0,7-4 0 15,2-2 0-15,1-2 0 0,-1-2-176 0,3-2-32 16,2-2-16-16,0-3 0 0,-2 2-240 0,1-2 128 16,1 1-128-16,-1 1 0 0,-1 0 0 0,1 3 0 15,-5 1 0-15,2 3 0 0,1 1 0 0,-3 0 0 16,1 3 0-16,-9 4 0 0,0 0 0 0,7 4 0 16,1 1 0-16,-3 5-160 0,-2 2 160 0,0 3-128 0,0 1 128 15,-1 2-128-15,-2-1 128 0,-2 2 0 0,-2 0 0 16,1-2 0-16,-1-1 0 0,2-1 0 0,2 2 0 15,-1-3 0-15,0-1-320 0,2-1 32 16,0-1 0-16,3-2 0 16,-1-1-1872-16,-3-8-368 0,9 4-80 0,-2-5-10528 0</inkml:trace>
  <inkml:trace contextRef="#ctx0" brushRef="#br3" timeOffset="167994.72">24589 12594 24015 0,'0'0'1056'0,"0"0"224"0,0 0-1024 0,0 0-256 0,0 0 0 0,0 0 0 15,10-8 656-15,-1 3 80 0,-1 0 16 0,5 0 0 16,-2-4 192-16,2 0 32 0,0 1 16 0,2 0 0 0,1 0-224 0,-5 4-32 16,-4-2-16-16,1 1 0 15,-1 0-288-15,-2 1-64 0,-5 4-16 0,0 0 0 0,0 0-32 0,0 0 0 16,0 0 0-16,-10 4 0 0,-4 4-112 0,-1 3-16 15,-1 2-16-15,0 3 0 0,-2 0-176 0,3 1 128 16,-2-1-128-16,2 2 128 0,1-3-128 16,4 1 0-16,2-3 0 0,1-1 0 0,4-1 0 0,3-2 0 15,0-9 0-15,4 5 0 16,3-2-624-16,0 2-144 0,3-5-48 0,3-1 0 16,0-3-2688-16,5 0-528 0</inkml:trace>
  <inkml:trace contextRef="#ctx0" brushRef="#br3" timeOffset="168385.89">24883 12517 12895 0,'0'0'1152'0,"-6"4"-928"0,-2 0-224 0,1-1 0 16,-5 3 1472-16,0 0 240 0,-1 3 48 0,2 3 16 16,-2-1-16-16,-1 3 0 0,1-2 0 0,1 4 0 15,0-4-544-15,-4 7-128 0,5-4 0 0,2-3-16 16,3-1-496-16,4-2-80 0,2-9-32 0,0 0 0 15,5 7 96-15,3-2 16 0,1-3 0 0,2 0 0 16,1-3-192-16,1 0-48 0,0-2 0 0,0 0 0 16,2-5-16-16,-2-1-16 0,0-1 0 0,-3-1 0 15,1 0 16-15,0-1 0 0,-2 0 0 0,-1 0 0 16,-1 0-128-16,0 2 0 0,-2 3-16 0,-2 0 0 0,0 1-32 16,-3 6 0-16,0 0 0 0,0 0 0 0,0 0-144 0,0 0 192 15,-3 7-192-15,1 2 192 0,0 0-192 0,0 1 0 16,0 1 0-16,2 0 0 0,-1 1 0 15,-1-1 0-15,0 0 0 0,2 0 0 0,0 0 0 16,0-1-144-16,0 0 144 0,4-2 0 16,-4-8-512-16,2 5 0 0,2 0 0 0,-4-5 0 15,8 0-2096-15,-3 0-400 0,3-3-96 0</inkml:trace>
  <inkml:trace contextRef="#ctx0" brushRef="#br3" timeOffset="168684.91">25073 12540 14735 0,'0'0'1312'0,"0"0"-1056"15,-4 8-256-15,-1 1 0 0,1-1 1968 0,-2 2 336 16,1 2 64-16,-3 1 0 0,1 0-512 0,1 0-128 16,-1 0 0-16,2-1-16 0,-2-1-608 0,2-1-112 0,-1 0-32 0,1-1 0 15,0-3-288-15,3 0-64 16,2-6-16-16,0 0 0 0,0 0-32 0,0 0-16 0,0 0 0 15,0 0 0-15,6-4-48 0,2-3-16 0,0-1 0 0,1-1 0 16,1 1-176-16,1-2-48 0,1 0 0 0,2 0 0 16,-1 0-128-16,-1 1-128 0,3 2 144 0,0-1-144 15,1-1 128-15,0 4-128 0,1 0 0 0,-2 2 0 16,0 0 128-16,0 1-128 0,-2 1 0 0,-1 1 0 0,-1 0 0 16,0 0-256-16,-1 0 16 0,1 0 16 15,-5 0-2640-15,1-1-528 16</inkml:trace>
  <inkml:trace contextRef="#ctx0" brushRef="#br3" timeOffset="168828.19">24519 12108 35007 0,'0'0'3120'0,"0"0"-2496"16,-3-8-496-16,3 8-128 0,0 0 512 0,0 0 96 0,0 0 16 15,8-4 0-15,1 0-624 0,0 3-208 0,1-2 0 0,-5 3 0 32,3 0-1712-32,-1 3-352 0</inkml:trace>
  <inkml:trace contextRef="#ctx0" brushRef="#br3" timeOffset="169458.31">23428 13494 12895 0,'0'0'1152'0,"0"0"-928"16,0 0-224-16,0 0 0 0,-4-5 2064 0,-4 2 368 0,1 1 80 0,-5-1 16 15,-3-3-592-15,-1 4-112 0,-3 2-32 0,-1 1 0 16,-2 0-752-16,1 2-144 0,-2 3-48 0,1-2 0 15,1 1-240-15,2-1-48 0,1 4-16 0,1 0 0 16,2-2-144-16,3 1-16 0,4-2-16 0,1 3 0 16,0 1-144-16,5 0-32 0,2-9 0 0,0 9 0 15,2 0-32-15,0 0-16 0,3-2 0 0,2 1 0 16,1 1 48-16,2 1 16 0,-1 0 0 0,-1 2 0 16,2 0-80-16,-3 0-128 0,0-1 176 0,-3 1-176 15,-2 2 192-15,-2-2-64 0,-1-1 0 0,-2 1-128 0,-5 0 448 16,0 0-32-16,-3 0 0 0,-1-1 0 0,-3-1-128 0,-2-2-32 15,1-2 0-15,-2 1 0 0,1-5-256 0,0-2 128 16,-3-2-128-16,3-2 0 16,-1-2-336-16,3-2-176 0,3-2-48 0,3 2 0 15,3-2-2272-15,6-1-464 0,6-2-96 0</inkml:trace>
  <inkml:trace contextRef="#ctx0" brushRef="#br3" timeOffset="169843.32">23657 13176 20271 0,'0'0'1792'0,"0"0"-1424"0,0 0-368 0,0 0 0 15,0 0 704-15,0 0 80 16,-2 5 16-16,-3 2 0 0,-1 2 640 0,3 2 128 0,-3 2 32 0,0 4 0 16,-2 2-448-16,-1 7-64 0,-1-1-32 0,1 4 0 15,0 2-272-15,-1 6-48 0,-1 1-16 0,-1 3 0 16,1 0-288-16,0 2-64 0,0 3-16 0,2-4 0 15,2-7-160-15,2-4-16 0,0-5-16 0,2-3 0 16,0-1-160-16,3-5 0 0,-1-4 0 16,-1-2 128-16,0-2 0 0,2-9 0 0,0 5 0 0,0-5 0 15,0 0 0-15,0 0 0 0,0 0 0 0,9-10 0 16,0-1-128-16,-3-2 0 0,2-2 0 0,0-1 128 16,2 2-128-16,-3 2 0 0,2 2 0 0,-1-1 0 15,0 2 0-15,-2 4 0 0,3 0 0 0,-9 5-176 0,9-1 176 16,1 1 0-16,-1 4-144 0,-3 4 144 0,0 1 0 15,0 2-144-15,-2 3 144 0,-1 2 0 0,-1-1-144 0,-2-1 144 16,-1 2 0-16,0-1-144 0,0 1-112 0,-1-1-32 16,-1-1 0-16,3-3 0 15,-1-1-1504-15,1-10-288 0,0 0-64 0,0 0-11936 16</inkml:trace>
  <inkml:trace contextRef="#ctx0" brushRef="#br3" timeOffset="170147.99">23954 13612 10127 0,'0'0'448'0,"0"0"96"0,0 0-544 0,-5 5 0 0,-4-1 0 0,2 4 0 16,-3 0 3680-16,1 4 624 16,-1 0 128-16,-4 2 32 0,1 2-2864 0,0 1-560 0,-1-1-112 0,2-1-32 15,1 2-304-15,1-2-64 16,2 0-16-16,3 0 0 0,2-4-96 0,6-1-32 15,3-3 0-15,4 0 0 0,3-3-80 0,3 0-32 0,1-3 0 0,1-2 0 16,1-3 80-16,-3-1 16 0,2-2 0 0,-2-2 0 16,-2-3-48-16,0 1-16 0,-3-1 0 0,-3 0 0 15,0-2-80-15,-2-2-16 0,-4 2 0 16,-2 0 0-16,-1 1-208 0,-1-3 144 0,-3 1-144 0,0 3 128 16,-2 2-384-16,-2 2-64 0,2 3-32 0,-3 1 0 15,1 1-1760-15,0 3-368 16,0 1-64-16,2-2-16 0</inkml:trace>
  <inkml:trace contextRef="#ctx0" brushRef="#br3" timeOffset="170416.21">24109 13579 19695 0,'0'0'864'0,"-3"8"192"0,0 2-848 0,-4 2-208 0,2 4 0 0,-2 0 0 0,2 1 896 0,0-1 144 16,0 0 32-16,1-1 0 0,2 0 32 0,1-1 16 15,1-1 0-15,2-3 0 0,2 0-160 0,1 1-16 0,-2-5-16 16,3 1 0-16,2-3-176 0,-2 1-48 0,3-4 0 0,-1-2 0 16,-1-4-176-16,3-2-32 15,1-3-16-15,0 0 0 0,-1 0-32 0,0-1-16 16,0-5 0-16,-1 2 0 0,-2-1-176 0,1-2-48 16,-1 0 0-16,-2-1 0 0,0-1-208 0,0 4 144 15,-3 1-144-15,1 2 128 0,-3 1-128 0,0 0 0 16,0 2 0-16,0 4 0 15,0 1-1296-15,-2 1-144 0,1-2-32 0,0 1-8768 0,1 4-1744 0</inkml:trace>
  <inkml:trace contextRef="#ctx0" brushRef="#br3" timeOffset="170754.26">24516 13289 16575 0,'0'0'1472'0,"-4"7"-1168"0,0 1-304 0,-2 1 0 0,1 1 1968 0,-1 4 336 16,-2 2 64-16,1 2 0 0,-2 0-896 0,0 4-192 15,-4 0-48-15,0 1 0 0,-1 5-128 0,-1-2-16 16,-1 3-16-16,-1 1 0 0,1 2-416 0,0-2-80 16,2-1 0-16,3-2-16 0,3-3-384 0,2-2-176 15,1-3 160-15,4-1-160 16,4-6-272-16,3-1-160 0,0-1-16 0,5-6-16 15,-1 0-1328-15,5-5-272 0,0-2-48 0</inkml:trace>
  <inkml:trace contextRef="#ctx0" brushRef="#br3" timeOffset="171057.68">24692 13587 20271 0,'0'0'1792'0,"-4"-5"-1424"0,0-2-368 0,-2 2 0 15,-1-1 1008-15,-1 3 128 16,-2 0 16-16,-1 2 16 0,-1 2 96 0,-3 2 16 0,0 2 0 0,-3 3 0 16,-1 2-448-16,-1 2-64 15,0 4-32-15,0 0 0 0,1 3-288 0,3 2-64 0,1-2-16 0,2 0 0 16,4 1-176-16,1-2-16 0,2-3-16 0,3-2 0 16,3-1 32-16,1-3 16 0,4 0 0 0,2-4 0 15,1-5 64-15,5-2 16 0,4-3 0 0,1-4 0 16,4-3 64-16,-1-3 16 0,1 0 0 0,1-3 0 15,0-1-112-15,1-2 0 0,-1-2-16 0,0-2 0 0,-1-2 96 0,0-2 32 16,-1-3 0-16,-2-1 0 0,1-1-144 16,-3-1-32-16,-1-3 0 0,0 2 0 0,-5 6-192 15,-1 3 128-15,-2 3-128 0,-2 5 0 0,-1 5 160 0,0 4-160 16,-4 5 160-16,-1 5-160 0,0 0 160 0,-5 7-160 16,-2 7 160-16,-2 3-160 0,-1 5 0 0,-3 5 0 15,0 2 0-15,-2 4 0 0,1 4 0 0,-2 1 0 16,-3 3 0-16,1 2 0 0,2 4-208 0,-1 0 64 15,1 2 16-15,1-2 0 16,1 1-1824-16,2-3-352 0,2-3-80 0,-3 13-12848 0</inkml:trace>
  <inkml:trace contextRef="#ctx0" brushRef="#br3" timeOffset="171927.42">21644 14944 14735 0,'0'0'640'0,"-10"5"160"0,-1 3-640 0,1-2-160 15,2 0 0-15,1-1 0 0,-2 1 1328 0,3-2 224 0,-1-1 48 0,7-3 16 16,0 0 48-16,0 0 0 0,0 0 0 0,0 0 0 16,0 0-192-16,6-7-48 0,-1-3 0 0,6-1 0 15,0 2-624-15,3-3-128 0,1-2-32 0,1-3 0 16,1-1-144-16,1-1-48 0,0-1 0 0,3-2 0 15,0-3-32-15,0 0-16 0,-2-1 0 0,1-3 0 16,1-3-96-16,-2-2-32 0,0-2 0 0,-2 1 0 0,-1-1-144 0,-2 0-128 16,-1 3 144-16,-2 3-144 0,-2 5 0 15,-3 3 128-15,-3 3-128 0,-1 5 0 0,-3 4 0 16,-1 4 0-16,2 6 0 0,-9-1-160 0,0 2 160 0,-5 6-128 16,-2 3 128-16,-1 6-128 0,-3 4 128 0,0 3 0 15,0 2-144-15,-1 6 144 0,-2 5 0 0,2 5-144 16,-2 0 144-16,3 2 0 0,3 2 0 0,-3-1 0 15,2-3 0-15,3-3 0 0,1-2 0 0,4-4 0 16,0-5 0-16,4-3 0 0,3 0 0 0,2-4-128 16,2-3 128-16,2-2 0 15,3-3-608-15,4-3-64 0,0-3-16 0,3-1 0 16,1-8-1744-16,3-1-336 0,1-4-80 0</inkml:trace>
  <inkml:trace contextRef="#ctx0" brushRef="#br3" timeOffset="172206.11">22151 14741 19343 0,'0'0'848'0,"-8"5"192"0,-2 1-832 0,0-1-208 0,-5 0 0 0,0 3 0 16,0 2 1472-16,-2 2 240 0,-2 3 48 16,2 1 16-16,-2-1-416 0,3 2-80 0,-1-3 0 0,4 1-16 15,3 0-496-15,5-2-80 0,2-2-32 0,6-1 0 16,2-4-176-16,6 1-32 0,4-2-16 0,4-1 0 15,2-2-128-15,1-3-32 0,2-1 0 0,-2-4 0 16,2-2 96-16,-2 0 16 0,2-5 0 0,-5 1 0 0,1-1-32 16,-2 0 0-16,-2 0 0 0,-3 0 0 0,-4 0-80 15,-3-1-16-15,-3 2 0 0,-2-2 0 0,-2-1-16 16,-3 3-16-16,-3 1 0 0,-4 4 0 0,-1 2-224 0,0 1 128 16,-2 2-128-16,0-1 0 0,-1 3 0 15,2 3-192-15,0-1 16 0,2 0 0 16,0 0-496-16,2 0-96 0,9-2-32 0,-8 3 0 15,8-3-2176-15,0 0-432 0,0 0-96 0</inkml:trace>
  <inkml:trace contextRef="#ctx0" brushRef="#br3" timeOffset="172609.16">22474 14709 11055 0,'0'0'480'0,"0"0"112"0,0 0-464 0,0 0-128 15,5-6 0-15,-5 6 0 0,0 0 2320 0,0 0 448 0,0 0 96 16,0 0 16-16,0 0-1168 0,-8-2-240 0,0 2-32 0,-3 5-16 16,-1 3-304-16,-2 3-64 15,-1 1-16-15,0 3 0 0,0 1-512 0,0 1-96 0,-1 2-32 0,2 0 0 16,0-1-48-16,3 0-16 0,1 0 0 0,3-1 0 15,2-1-96-15,4-3-32 0,2-2 0 0,4-1 0 16,1 0-80-16,5-6 0 0,3-2-128 0,3-1 192 16,1-2-64-16,4-1-128 0,3-2 176 0,1-4-176 0,-2 0 224 15,0-1-64-15,-2-1-16 0,-1-2 0 0,-3-1 0 16,-3 0 0-16,0 0 0 0,-6-3 0 16,0 1 112-16,-1 2 0 0,-3 0 16 0,0-1 0 0,-3 3-16 0,-2 1-16 15,0 10 0-15,-3-8 0 0,-2 1-80 0,-3 3-16 16,-2 1 0-16,-1 2 0 0,-5 0-144 0,1 3 0 15,-2 0 0-15,-2-1-176 0,-1 1-160 0,0 0-48 16,1-1 0-16,1 0 0 16,2 1-2112-16,5 1-448 0,0-3-64 0</inkml:trace>
  <inkml:trace contextRef="#ctx0" brushRef="#br3" timeOffset="172975.65">23037 14355 22111 0,'0'0'1968'0,"0"0"-1584"0,0 0-384 0,0 0 0 16,0 0 896-16,0 0 80 0,-7 9 32 0,-2 3 0 15,0 0 416-15,-4 5 96 0,0 2 16 0,-2 3 0 16,-4 4-512-16,-2 1-112 0,-2 3-16 0,-2 1 0 15,0 0-256-15,3-2-48 0,0 2-16 0,3-2 0 16,1-1-128-16,4-2-48 0,2-2 0 0,4-4 0 16,-1-4-240-16,4-3-160 0,2-2 192 0,-1-3-192 15,4-8 256-15,0 0-64 0,0 0-16 0,0 0 0 0,0 0 32 0,10-2 16 16,1-3 0-16,0-3 0 0,5-3-64 0,0-2-16 16,2-1 0-16,-1 0 0 0,2 1-144 15,2 1 0-15,1-1 0 0,2-1 128 0,-2 1-128 16,1 0 0-16,0 0 0 0,-1 0 0 0,0 4 0 0,-4-1 0 15,-1 0 0-15,1 2 0 0,0 1 0 0,-2 1 0 16,0-1 0-16,-2 2 0 0,-2-1 0 0,1 0 0 16,-3 1-224-16,-2 0 80 15,-1-1-1392-15,0 1-256 0,-3-1-64 0,1 1-8896 16,-5 5-1760-16</inkml:trace>
  <inkml:trace contextRef="#ctx0" brushRef="#br3" timeOffset="173152.95">23042 14698 26543 0,'-2'12'1168'0,"2"-3"256"0,0 1-1136 0,2 1-288 0,2 1 0 0,2 4 0 16,-1-5 704-16,2 1 64 15,3 0 32-15,1-2 0 0,2 0 304 0,3-2 64 0,1 0 16 0,3-3 0 16,0 1-432-16,1-1-96 16,0-2-16-16,2-2 0 0,-3-1-448 0,1 0-192 15,1-3 128-15,-9 0-128 16,4 0-1472-16,1 0-368 0,-1-2-80 0,8-2-12240 0</inkml:trace>
  <inkml:trace contextRef="#ctx0" brushRef="#br3" timeOffset="173683.22">23846 14996 3679 0,'0'0'320'0,"0"0"-320"15,0 0 0-15,0 0 0 0,0 0 3824 0,0 0 688 0,0 0 144 0,0 0 16 16,6-2-2816-16,1-3-576 16,0-3-128-16,3-1 0 0,2 0-16 0,1 0 0 15,0-2 0-15,0-2 0 0,1 0-176 0,0-1-16 16,3-1-16-16,-1-2 0 0,1-1-224 0,-1-1-32 0,2-2-16 0,1 0 0 16,-2-3-272-16,2-5-48 0,1-2-16 0,0-2 0 15,-3-5-160-15,2 0-32 0,0 0-128 0,-2 3 192 16,0 3-192-16,-3 3 144 0,-1 4-144 0,-3 5 128 15,-3 2-128-15,-3 4 0 0,-1 4 0 16,-4 4 0-16,-3 1 0 0,-3 5 0 0,-3 5 0 0,-2 2 0 16,-1 7 0-16,-6 2 0 0,0 3 0 0,-2 4 0 15,-1 3 0-15,1 3 0 0,1 2 0 0,2 1 0 16,0 2 144-16,1 0-144 0,2 0 160 0,2-2-160 0,2-1 144 16,2-4-144-16,2-2 128 0,3-2-128 0,0-2 128 15,3-2-128-15,1-2 0 0,3-4 128 0,1-2-128 0,0-4-176 16,3-1 48-16,2-4 0 15,2-2-1360-15,0-2-272 0,1-2-48 0,2-2-7920 16,2-1-1568-16</inkml:trace>
  <inkml:trace contextRef="#ctx0" brushRef="#br3" timeOffset="173874.77">24363 14728 12895 0,'0'0'576'0,"-5"3"112"0,-1 1-560 0,-2 1-128 16,1 3 0-16,-4 1 0 0,0 2 3248 0,0 1 608 15,-3 3 128-15,-1 2 32 0,2-1-2032 0,1 0-416 16,-1 3-80-16,3-1-16 0,-2-3-480 0,3 1-96 0,0-2-32 0,3-1 0 16,1 2-608-16,2-3-112 15,1-2-16-15,-1-2-128 16,3 0-320-16,2 0-192 0,-2-8-16 0,3 3-9856 16,-3-3-1968-16</inkml:trace>
  <inkml:trace contextRef="#ctx0" brushRef="#br3" timeOffset="174208.28">24669 14454 26255 0,'4'-10'1152'0,"-1"7"256"0,-3 3-1120 0,0 0-288 0,0 0 0 0,0 0 0 0,0 0 800 0,0 0 96 15,0 0 32-15,-3 7 0 0,-1 0 256 0,-1 3 48 16,-3 2 16-16,-1 4 0 0,-2 3-560 0,0 2-112 16,0 1-32-16,-2 4 0 0,0 1-96 0,0 1 0 15,-1-1-16-15,1 1 0 0,-1-1-192 0,2 2-48 16,-1-4 0-16,2 0 0 0,1 1-192 0,1-5-160 16,1-2 32-16,3-2 0 15,0-3-416-15,4-1-80 0,-1-5-16 0,2 0 0 16,0-8-1472-16,3 4-320 0,-3-4-48 0,10 0-10816 0</inkml:trace>
  <inkml:trace contextRef="#ctx0" brushRef="#br3" timeOffset="174525.81">24899 14444 22687 0,'0'0'1008'0,"0"0"208"0,-3 6-976 0,1 0-240 0,-4 2 0 0,1 2 0 16,-2 0 896-16,-4 2 144 0,-2 1 32 0,-1 4 0 16,-2-1-112-16,0 1 0 0,-3-1-16 0,1-2 0 15,-4 1-112-15,3 0-32 0,0-1 0 0,2 1 0 16,0-3-336-16,-1 1-64 0,5-2-16 0,0 0 0 16,-2-2-192-16,4 0-32 0,2-3-16 0,0 1 0 15,2 1-144-15,2-2 128 0,0 1-128 0,2 2 128 0,-1-2-128 0,1 1 0 16,2 2 0-16,1 0 0 0,1 0 144 0,3 1 0 15,0 1 0-15,-1-1 0 16,3 0-144-16,0 1 192 0,-1 0-192 0,1 0 192 0,2 0-192 0,-1 1 0 16,0-3 144-16,1 0-144 0,-1-1 128 0,0 0-128 15,1 0 128-15,-1-4-128 0,0 1 0 0,-1-2 0 16,3-3-192-16,-2-1 64 16,3-1-1920-16,1-5-384 0,1 0-80 0</inkml:trace>
  <inkml:trace contextRef="#ctx0" brushRef="#br3" timeOffset="174847.71">24867 14839 8287 0,'0'0'736'0,"0"0"-592"16,0 0-144-16,0 0 0 0,0 0 3456 0,7 5 672 0,-1-2 128 0,2-1 32 15,0-1-2000-15,1-1-400 0,1-1-80 0,1-1-16 16,2-1-480-16,-2 0-96 0,1-1-32 0,1-2 0 15,1 0-384-15,-2-1-80 0,-1 1-16 0,-1-1 0 16,1-1-256-16,-4 1-48 0,0-1-16 0,-4 0 0 16,0 2-80-16,-2 0-32 0,-1 6 0 0,0 0 0 15,-4-3 0-15,-2 3 0 0,-1 2 0 0,-2 1 0 16,-1 2-272-16,1 1 0 0,1 1 128 0,2 3-128 16,-1 0 0-16,4 1 0 0,-1 1 128 0,1 0-128 15,3 0 0-15,3 0 0 0,1-1 128 0,1 1-128 16,3-1 0-16,2-1 0 0,0-1 0 0,3 0 0 0,-1-3 0 15,1 1 0-15,0-3 0 0,-1-1 0 16,0-1-1360-16,-3-1-176 0,-1-2-48 0,-1-1-9456 16,-7 2-1888-16</inkml:trace>
  <inkml:trace contextRef="#ctx0" brushRef="#br3" timeOffset="174981.46">24756 14406 26719 0,'-10'-8'1184'0,"10"8"240"0,-4-4-1136 0,1-1-288 16,-2 2 0-16,5 3 0 0,0 0 1888 0,0 0 320 16,0 0 64-16,0 0 16 0,0 0-1552 0,0 0-304 15,0 0-64-15,6 2-16 0,-6-2-496 0,0 0-112 16,0 0 0-16,0 0-15584 0</inkml:trace>
  <inkml:trace contextRef="#ctx0" brushRef="#br3" timeOffset="175577.42">23310 15488 24879 0,'-4'-9'1088'0,"4"9"256"0,0 0-1088 0,0-8-256 0,0-1 0 0,0 9 0 16,0 0 992-16,0 0 144 0,0 0 16 0,0 0 16 16,-6 5 16-16,-2 5 0 0,0 4 0 0,0 3 0 15,-2 3-416-15,0 3-96 0,-1 2-16 0,2 4 0 16,-2 3-160-16,2 0-48 0,1-2 0 0,5 0 0 16,0-4-128-16,4-1-48 0,3-2 0 0,2-1 0 15,4-4-128-15,0 0-16 0,2-4-128 0,2-2 192 16,1-2-192-16,2-2 0 0,1-5 128 0,2 0-128 15,1-3 0-15,1-2 0 0,-1-3-192 0,0-4 192 16,0 1-1600-16,-2-1-224 0,-4-5-32 0,-4 1-16 16,-1-1-1248-16,-3 0-240 15,-1-10-48-15,-2 2-16 0</inkml:trace>
  <inkml:trace contextRef="#ctx0" brushRef="#br3" timeOffset="176058.02">23125 15667 23951 0,'0'0'1056'0,"0"0"224"0,0 0-1024 0,0 0-256 15,0 0 0-15,0 0 0 0,10-2 1168 0,2-2 176 16,2 1 48-16,2-2 0 0,2-1-416 0,8-1-80 16,1-1 0-16,5 2-16 0,4-3-80 0,3-1-16 15,0 0 0-15,0-2 0 0,-2-2-512 0,-4 0-96 16,0 1-32-16,-1 0 0 0,-1 0-144 0,-2 0 0 16,-2-1 0-16,-3-1 0 0,-1-3 0 0,-1 0-224 0,-2-2 80 0,0 2 16 15,-1 3-128-15,-3 0 0 16,-3-1-16-16,1 3 0 0,-3 0 112 0,-2 2 32 15,1 0 0-15,-4 4 0 0,-6 7 128 0,4-5 0 16,-4 5 0-16,0 0 0 0,0 0 0 0,0 0 0 0,0 0 0 0,-4 12 128 16,-3 3 0-16,-3 4 16 0,2 0 0 0,-2 4 0 15,-4 3 80-15,0 4 16 0,-1 1 0 0,-1 2 0 16,0 2 64-16,-2 0 16 0,2 1 0 0,-2-3 0 16,1-1 128-16,1-3 48 0,1-5 0 0,4-2 0 15,1-2-16-15,4-5 0 0,1-3 0 0,3-2 0 16,-1-2-224-16,3-8-32 0,0 0-16 0,0 0 0 0,10-1-16 15,4-4-16-15,-1-2 0 0,4-2 0 0,1-3-176 16,3 0 128-16,2-2-128 0,-1 2 128 0,1 1-128 0,-2 3 0 16,-2 1 0-16,-4 4 0 0,-2 2 0 0,0 4 0 15,-2 2 0-15,0 4 0 0,-1 2-192 0,-2 2 192 16,-1 3-192-16,-4 0 192 0,0 0-208 0,-2 0 80 16,-2 2 128-16,-2-2-208 0,-1 1-160 0,-3-2-16 15,0 2-16-15,2-4 0 16,0-2-1456-16,3-2-272 0,2-9-64 0,0 0-8048 15,0 0-1600-15</inkml:trace>
  <inkml:trace contextRef="#ctx0" brushRef="#br3" timeOffset="176322.6">24293 15637 15663 0,'0'0'1392'0,"0"0"-1120"0,0 0-272 0,0 0 0 15,0 0 2304-15,0 0 416 0,-2 6 80 0,1 2 16 16,-3 0-784-16,1 0-160 0,-2 3-16 0,-3 7-16 16,0 1-640-16,-1-1-128 0,0 1-32 0,-2 1 0 15,1-1-352-15,0-2-80 0,1-1-16 0,2-1 0 16,2 0-352-16,2 0-80 0,0-2-16 0,1-2 0 15,0 0-144-15,2-1 0 0,1-1-192 0,1-4 192 16,-2-5-800-16,0 0-32 0,6 3-16 0,1 0 0 16,1-4-2624-16,2-3-528 0</inkml:trace>
  <inkml:trace contextRef="#ctx0" brushRef="#br3" timeOffset="176540.65">24253 15440 33167 0,'-11'-7'1472'0,"3"4"304"0,0-2-1424 0,-1 2-352 15,9 3 0-15,0 0 0 0,0 0 304 0,0 0-16 16,0 0 0-16,0 0 0 0,0 0 80 0,0 0 16 0,0 0 0 0,6-6 0 16,-6 6-256-16,5-3-128 0,-5 3 128 0,7-1-128 31,2 2-1152-31,-1 2-288 0,0 0-64 0,2 1-8192 15,1 2-1632-15</inkml:trace>
  <inkml:trace contextRef="#ctx0" brushRef="#br3" timeOffset="176947.33">24927 15564 25391 0,'0'0'1120'0,"0"0"240"0,-5-3-1088 0,-1 1-272 0,0 0 0 0,0 4 0 16,-1 0 1168-16,1 1 176 0,-1 1 48 0,1 2 0 0,-1 1-192 0,-1 1-48 16,-1 1 0-16,1 1 0 0,0 2-384 15,1 0-96-15,-1-1-16 0,4 1 0 0,2 2-80 0,-1-1 0 16,3 1-16-16,3 1 0 0,-1-1-112 0,2-1 0 16,1 0-16-16,1 0 0 0,2 0-48 0,0 0-16 15,-1-1 0-15,2 1 0 0,-1 1-48 0,0 0 0 16,-1 3 0-16,0-2 0 0,-2 1 64 0,1-1 0 15,-4-2 0-15,1 1 0 0,-2-3 48 16,-1 0 16-16,-1-3 0 0,-2 1 0 0,-1 0 16 0,-3-2 16 16,-3 0 0-16,-2-1 0 0,-7-3-112 0,0 0-32 15,-3-2 0-15,-7-3 0 0,-4-1-208 0,1-3-128 16,-2 0 128-16,2 0-128 0,1 0-192 0,5-2-128 16,-1 0 0-16,7 1-16 15,-1-1-1872-15,5 0-368 0,6-2-80 0</inkml:trace>
  <inkml:trace contextRef="#ctx0" brushRef="#br3" timeOffset="193518.49">3181 10578 8287 0,'0'0'736'0,"0"0"-592"0,-4-5-144 0,4 5 0 16,0 0 768-16,0 0 112 0,0 0 16 0,0 0 16 16,0 0-224-16,0 0-48 0,0 0-16 0,0 0 0 15,7-7-128-15,-1 2-32 0,-6 5 0 0,14-3 0 16,-6 2 128-16,3 0 32 0,0 1 0 0,5 2 0 15,-1 1-96-15,4 1-16 0,2-1 0 0,2 0 0 16,1 2 48-16,3-2 0 0,0-1 0 0,2-1 0 16,-3-2-208-16,3 0-32 0,0-1-16 0,4 2 0 15,1-2 160-15,3 2 48 0,0 0 0 0,5 0 0 16,4 1-80-16,3-1-16 0,-2-1 0 0,0-3 0 16,0 1-144-16,1 2-16 0,-1 1-16 0,5 1 0 15,-2-2-80-15,4 1-16 0,1 0 0 0,-2-1 0 0,-2-3-144 16,-1 1 160-16,1-2-160 0,2 4 160 0,-3 3-160 15,4-1 192-15,1-1-192 0,-1-1 192 0,-1 1-192 16,-1-1 128-16,-2 0-128 0,1 1 128 0,-5-2-128 16,2 2 0-16,2 0 144 0,0-1-144 0,3 0 144 0,-5-2-144 15,-3-3 192-15,0 3-192 0,-3 1 320 0,-1 0-32 16,1 0-16-16,0 0 0 0,1 2 64 0,1 2 16 16,2-1 0-16,-3 0 0 0,0-1-96 0,-4 0-32 15,1 0 0-15,-4 1 0 0,2 0-96 0,-3 1 0 16,-2-1-128-16,2 1 192 0,5 2-64 0,-3-2 0 15,2-1-128-15,-3 0 192 0,0 0-192 0,-3 1 144 16,-2 1-144-16,0-2 128 0,0-1-128 0,-2 1 0 0,1 0 144 16,-1 3-144-16,-2-3 0 0,3 2 0 0,0-3 0 15,0 2 128-15,0 2-128 0,-1 0 128 0,1-4-128 0,0-3 128 16,-2 2-128-16,-2 0 0 0,2 0 0 0,-3 0 0 16,1 0 144-16,1 0 16 0,-1 0 0 0,0 1 0 15,0 0 80-15,0 0 16 0,2 0 0 0,0 1 0 16,0 1-128-16,-1-1-128 0,-1-1 176 0,0 0-176 15,1 0 240-15,-1 0-64 0,-3 0-16 0,-1 0 0 16,0-1 16-16,-1 0 0 0,-1 0 0 0,0 1 0 16,-2 0-48-16,0 0-128 0,-3 0 192 0,0 1-64 15,-1 0-128-15,-1 1 160 0,-2-1-160 0,-2 0 160 16,-9-1-160-16,10 4 0 0,-10-4 144 0,0 0-144 16,0 0 0-16,0 0 0 0,2 8 0 0,-2-8 0 31,-6 9-1280-31,-4 0-288 0,-4 1-48 0</inkml:trace>
  <inkml:trace contextRef="#ctx0" brushRef="#br3" timeOffset="196647.64">13758 10183 5519 0,'0'0'240'0,"0"0"64"0,0 0-304 0,0 0 0 0,0 0 0 0,0 0 0 0,0 0 1760 15,0 0 288-15,12-2 64 0,-1 1 16 16,3-1-1280-16,2 2-256 0,3 0-48 0,2 0-16 16,4-1-240-16,-1-1-48 0,1 0-16 0,2-1 0 0,0 0-224 0,2 2 0 15,1-1 128-15,-1 2-128 0,1 2 0 16,0 1-240-16</inkml:trace>
  <inkml:trace contextRef="#ctx0" brushRef="#br3" timeOffset="197207.46">15912 10601 10703 0,'0'0'464'0,"0"0"112"0,-5-5-448 0,5 5-128 16,0 0 0-16,0 0 0 0,0 0 1232 0,0 0 240 16,1-7 32-16,-1 7 16 0,0 0-320 0,11-5-64 15,-3 2-16-15,3 1 0 0,3 0-288 0,-1 3-48 16,0 1-16-16,2 0 0 0,4-1-400 0,0 1-96 15,3 2-16-15,0-1 0 0,1-1-256 0,3 0 0 16,3 0 128-16,2 0-128 0,-3 0 0 0,1 2-256 0,4-1 64 16,0 0 0-16</inkml:trace>
  <inkml:trace contextRef="#ctx0" brushRef="#br3" timeOffset="197691.73">20851 10260 9215 0,'0'0'816'0,"0"0"-656"0,6-7-160 0,-2 1 0 16,-4 6 768-16,6-9 128 0,-1-1 32 0,1 0 0 16,1 3 288-16,-1 2 64 0,1-2 16 0,3 0 0 15,0-3-144-15,3 1-16 0,-2 2-16 0,3 3 0 16,0-3-432-16,0 3-96 0,1 1-16 0,0 2 0 15,1 1-352-15,3 0-80 0,3-2-16 0,-3 2 0 16,0 3-128-16,1-1 0 0,1 0 0 0,0 0-10608 16</inkml:trace>
  <inkml:trace contextRef="#ctx0" brushRef="#br3" timeOffset="198363.24">10030 10606 20271 0,'-12'-12'896'0,"7"7"192"0,0 0-880 0,5 5-208 15,-5-5 0-15,5 5 0 0,0 0 960 0,0 0 128 16,0 0 48-16,0 0 0 0,7-6-304 0,2 3-48 0,3 1-16 16,6 0 0-16,5 1-512 0,8-2-96 0,2-1-32 15,5 2 0-15,4 1-128 0,2-3 192 0,0 0-192 0,3 2 192 16,4 0-336-16,2 2-64 0,2 3-16 0</inkml:trace>
  <inkml:trace contextRef="#ctx0" brushRef="#br3" timeOffset="200683.53">4952 12364 12895 0,'0'0'576'0,"0"0"112"0,0 0-560 0,0 0-128 0,-7-6 0 0,3 2 0 16,4 4 160-16,0 0 0 0,-7-5 0 0,-2 3 0 15,4-1 528-15,5 3 96 0,-10-1 32 0,3 1 0 16,-2-1-112-16,3 1 0 0,-3 2-16 0,2-1 0 15,7-1 80-15,-10 0 0 0,1 0 16 0,1 3 0 16,8-3 48-16,-8 3 0 0,8-3 0 0,0 0 0 16,-8 4-288-16,8-4-48 0,0 0-16 0,0 0 0 15,0 0-48-15,0 0-16 0,0 0 0 0,0 0 0 16,13 4-32-16,-2-3-16 0,3-1 0 0,3 0 0 16,4 2 0-16,1-1 0 0,3-1 0 0,-1 1 0 15,2 0-96-15,2 3-16 0,1-2 0 0,1 0 0 16,1-1-128-16,0 0-128 0,-4 0 192 0,2-1-192 15,-1 0 192-15,-1-1-64 0,-4 0 0 0,-1-1-128 16,-6 2 208-16,1 1-64 0,-3-2-16 0,-3 1 0 16,-1-1-128-16,-10 1 192 0,0 0-192 0,0 0 192 0,0 0 0 0,0 0 16 15,0 0 0-15,-11 3 0 0,-4-1-80 16,-5 0 0-16,-5 1-128 0,-4-1 192 0,-7 3-192 0,-4-2 128 16,-4-5-128-16,2 1 0 0,3 5 176 0,-5-2-176 15,-3 1 192-15,1-1-192 0,-1 3 128 0,-4-1-128 16,-3 2 0-16,3-3 0 0,-2-3 0 0,7 1 0 15,5 1 0-15,0 2 0 0,6 0 160 0,7 1-32 16,2 1 0-16,5-2 0 0,4 1 0 0,4 0 0 16,4 1 0-16,2 0 0 0,7-6-128 0,0 0 0 15,0 0 0-15,6 10 0 0,4-2 0 0,3-3 0 16,1 2 0-16,4-1 0 0,3-3 0 0,3 0 0 0,2-1 0 16,5-1 0-16,4-1 0 0,3-1 0 0,2 1 0 15,6-2 0-15,1 1 0 0,-1-1 0 0,-1 0 144 0,1-1-144 16,0 0 0-16,2 1 0 0,-1 2 0 15,-1-2 128-15,-1 1-128 0,-4 0 192 16,-3-2-64-16,-3 2 0 0,-7-1-128 0,-4 1 0 0,-3 0 0 0,-5-1-128 16,-5-2 128-16,-4 4 0 0,-7 0 0 15,0 0 0-15,0 0 0 0,0 0 0 0,0 0 0 0,-10 4 0 16,-3 0 0-16,-4-1 0 0,-5 0 128 0,-6-1-128 16,-6 1 0-16,-4 0 0 0,-4 0 0 0,-2 0 128 15,1 0-128-15,-1 2 0 0,-2-1 0 0,-1 0 128 16,1 1-128-16,-2-3 0 0,-2 0 128 0,2-1-128 15,2 1 0-15,5 1 0 0,6-1 0 0,6 1 128 16,4-1-128-16,5 1 0 0,5-1 0 0,4-1 128 0,2 0-128 16,9-1 0-16,0 0 0 0,0 0 0 0,0 0 0 15,9 2 0-15,4-1 0 0,6-1 128 0,5-1-128 0,8 0 0 16,6-1 0-16,6 0 0 0,7-1 0 0,-2 1 0 16,1 1 0-16,0-2 0 0,2 1 0 0,0-1 0 15,3 1 0-15,-2-1 0 0,-2 1 0 16,-1-2 0-16,-7 3 0 0,-4-1 0 0,-5 0 0 0,-4 0 0 15,-6-3 0-15,-6 5 0 0,-7 0 0 0,-11 0 144 16,0 0-144-16,0 0 0 0,-9-2 0 0,-5 2 0 16,-5 2 0-16,-8-1-144 0,-6 2 144 0,-6 0 0 15,-3-2 128-15,-5 2-128 0,-4 2 160 0,-1 2-32 16,-2 1-128-16,0-2 192 0,-1-1-192 0,-2 3 0 16,-8 1 0-16,6-1 0 0,2 2 0 0,7-2 0 0,3 1 0 15,6 1-160 1,4-1-1632-16,7-1-336 0,3 1-64 0</inkml:trace>
  <inkml:trace contextRef="#ctx0" brushRef="#br3" timeOffset="206515.02">18147 17347 5519 0,'0'0'240'0,"0"0"64"0,0 0-304 0,1-8 0 16,-1 8 0-16,3-7 0 0,-3 7 2688 0,0 0 464 15,0 0 112-15,0 0 0 0,3-9-1408 0,-3 9-304 16,0 0-48-16,0 0-16 0,3-8-144 0,-3 8-16 16,0 0-16-16,0 0 0 0,0 0-272 0,0 0-48 15,0 0-16-15,0 0 0 0,0 0-400 0,-2 13-64 16,-2 1-32-16,0 2 0 0,-3 2-112 0,0 5-32 0,-1 3 0 0,1 5 0 16,-3 2-16-16,2 4 0 0,-3 0 0 0,2 0 0 15,0 2-16-15,1-3-16 0,0-2 0 0,0-2 0 16,0 0-32-16,1-4 0 0,-1-1 0 0,0-3 0 15,1-1 0-15,-1-1 0 0,1-1 0 0,1-1 0 16,0-5-96-16,2 1-32 0,-2-4 0 0,2-1 0 16,1-4-128-16,0 2 160 0,3-9-160 0,0 0 160 15,0 0-160-15,0 0 0 0,0 0-192 0,0 0 192 32,7-11-736-32,1-2-32 0,-4 0 0 0,4-3 0 15,0-1-1632-15,-1 0-336 0,-1 0-64 0,-2-1-10176 0</inkml:trace>
  <inkml:trace contextRef="#ctx0" brushRef="#br3" timeOffset="207267.12">18080 17430 6447 0,'0'0'272'0,"-5"-7"80"0,0 2-352 0,5 5 0 0,-9-6 0 0,3 2 0 0,-2 0 3024 0,8 4 544 15,0 0 96-15,0 0 32 0,-8-5-1712 0,8 5-320 16,0 0-80-16,0 0-16 0,0 0-352 0,0 0-80 16,0-9-16-16,3 1 0 0,-3 8-240 0,8-8-48 15,2 1-16-15,2 0 0 0,3 0-192 0,2 0-48 16,4 2 0-16,2-2 0 0,4 0-112 0,1 2-16 16,3 0-16-16,5 2 0 0,1 0-80 0,3 0-16 0,-1-4 0 0,-1 0 0 15,-2 3-48-15,-1-3-16 0,-1 3 0 16,-1 0 0-16,0-1-80 0,-2 3-32 0,-3 2 0 15,1-1 0-15,-2 0-160 0,1 1 0 0,1 2 144 0,-4 0-144 16,-2 0 0-16,0 1 144 0,-1-2-144 0,-5 1 0 16,-2 1 144-16,-1 0-144 0,-1 1 0 0,-3-2 144 15,-1 0-16-15,-1 1-128 0,-8-3 192 0,8 5-64 16,-8-5 64-16,0 0 16 0,6 5 0 0,-6-5 0 16,0 0-208-16,0 0 144 0,1 9-144 0,-2 0 128 15,-1 0-128-15,-1 1 160 0,0 0-160 0,-1 2 160 16,-1 0-160-16,-1 2 128 0,-2 0-128 0,2 3 128 15,-2-1-128-15,-1 3 0 0,0 3 0 0,2 2 0 16,-2 3 0-16,2-2 0 0,-1 0 0 0,2 2 0 16,-2 0 0-16,2 2 0 0,0-1 128 0,1-1-128 15,0-1 0-15,2 1 0 0,-5-2 0 0,4-1 0 0,2-3 0 16,-2 1 0-16,2-1 0 0,1 0 0 0,0 0 128 0,1-3-128 16,-1 1 0-16,2-2 128 0,1-3-128 0,0 0 0 15,1-2 0-15,-1-1 128 0,-1 0-128 0,1-1 0 16,-1 0 144-16,1 0-144 0,2-2 0 0,-1-3 144 15,-3 2-144-15,0-1 0 0,0-6 144 0,0 0-144 16,0 0 0-16,0 0 144 0,1 7-144 0,-1-7 0 16,0 0 0-16,0 0 128 0,0 0-128 0,0 0 0 15,0 0 144-15,0 0-144 0,0 0 128 0,0 0-128 16,0 0 160-16,0 0-160 0,0 0 128 0,0 0-128 16,-10-4 0-16,0 0 144 0,-1 2 16 0,-3-1 0 15,-1-2 0-15,-2 1 0 0,-4-2 32 0,-1 2 0 16,-2 0 0-16,-2-1 0 0,-5 0-48 0,-1 0 0 0,-1 2 0 0,-2 1 0 15,-4 0 48-15,-4 1 16 0,-3-1 0 0,0 1 0 16,0 0-32-16,1 1-16 0,1 0 0 0,3 1 0 16,0 2-16-16,6 0 0 0,1-2 0 0,3 1 0 15,4-1-144-15,0 0 0 0,6 0 144 0,3 1-144 16,6-1 0-16,2-1 0 0,4-1 0 0,6 1 0 16,0 0 0-16,0 0-128 0,0 0 0 0,0 0 0 31,6-6-1120-31,5 1-224 0,3-1-32 0</inkml:trace>
  <inkml:trace contextRef="#ctx0" brushRef="#br3" timeOffset="209165.87">4974 14171 20271 0,'-9'-3'1792'0,"9"3"-1424"0,-10-3-368 0,4 1 0 15,6 2 576-15,0 0 32 0,-8 0 16 0,8 0 0 16,0 0 80-16,0 0 32 0,0 0 0 0,0 0 0 16,0 0-16-16,0 0 0 0,0 0 0 0,9-6 0 15,-1 1 160-15,2 0 16 0,0 1 16 0,3-2 0 16,1 4-272-16,5-1-64 0,3-2-16 0,7 2 0 15,3 0-48-15,6 1-16 0,5-2 0 0,3 2 0 16,2 1-176-16,7 0-48 0,3 1 0 0,9 2 0 16,3 1 48-16,5 0 0 0,2-3 0 0,1 2 0 15,0 2 0-15,4 2 0 0,1-2 0 0,-2-2 0 16,-7 1-128-16,1-1-32 0,-3 2 0 0,-2 1 0 0,-2-2 0 16,-4 0 0-16,-4-1 0 0,-5 1 0 15,-6-2-32-15,-4 2-128 0,-6 1 192 0,-4 1-64 0,-8 0-128 0,-4 0 128 16,-4 1-128-16,-3 1 128 0,-5-4 0 0,-5 0-128 15,-6-3 192-15,0 0-64 0,0 0 192 0,0 0 48 16,-9 5 0-16,-4-2 0 0,-4-1-48 0,-7-1 0 16,-4-1 0-16,-6 0 0 0,-5 3-192 0,-5-2-128 15,-4-1 160-15,-7-2-160 0,-3-2 144 0,-1 0-144 16,-1-1 128-16,-1 2-128 0,0 0 128 0,-3-3-128 16,-5 0 0-16,0 0 128 0,2-4-128 0,5 3 0 15,3-1 0-15,2-1 128 0,3 3-128 0,1-2 0 16,4-1 0-16,2 0 0 0,0 2 0 0,4 0 0 0,3 3 128 15,2 0-128-15,3 2 0 0,5 1 0 16,5 1 0-16,4 1 0 0,5 1 0 0,3-1 0 0,4-2 0 0,9 1 0 16,0 0 0-16,0 0 0 0,0 0-144 0,13 5 144 15,6-2-144-15,7 0 144 0,6 1-208 0,8-4 80 16,5-2 128-16,5 1 0 0,10 1-144 0,-1-1 144 16,-2-2-192-16,4 0 48 0,0-1 0 0,2 3 0 31,1 0-816-31,2 1-176 0,-2-1-16 0,-4 2-10704 0,-5 1-2144 0</inkml:trace>
  <inkml:trace contextRef="#ctx0" brushRef="#br3" timeOffset="209991.78">9089 14064 13823 0,'-20'-1'1216'0,"-2"1"-960"0,0 0-256 0,0 2 0 15,-1-1 1664-15,2 2 272 0,-3 2 64 0,2-2 16 0,1-1-960 0,3 0-192 16,1 0-32-16,4 1-16 0,5-3-128 0,8 0-32 15,0 0 0-15,0 0 0 0,0 0-32 0,0 0-16 16,14 0 0-16,7 0 0 0,5 0 192 0,7 0 32 16,7 0 16-16,6-1 0 0,8-1-80 0,9 2 0 15,6 2-16-15,6-2 0 0,2-2-368 0,3 1-64 16,1 0 0-16,6 0-16 0,6-1 0 0,-2 0 0 16,-2-4 0-16,2 4 0 0,2 1 80 0,-2-1 32 15,-1-3 0-15,-4 2 0 0,-1 1-112 0,-3 2-32 16,1 0 0-16,-4 0 0 0,-3 0-32 0,-7 0-16 15,-3 3 0-15,-4 2 0 0,-5 0-32 0,-5 1-16 16,-6-2 0-16,-5 0 0 0,-9 3-176 0,-7-3 160 16,-6 1-160-16,-8-2 160 0,-4 1-160 0,-7-4 0 0,-1 8 0 15,-8-2 0-15,-8-3 0 0,-10-1 0 0,-7 0 128 16,-9-1-128-16,-7-2 0 0,-6 0 128 0,-6 0-128 0,-6 1 128 16,-7 0-128-16,-4-1 192 0,-2-1-192 0,1 0 192 15,1-1-192-15,0 2 0 0,2 0 0 0,3 1 0 16,3-3 0-16,6 1 0 0,4 1 0 0,6 0 0 15,6 1 0-15,3-2 0 0,0 0 144 0,6 0-144 16,3 2-128-16,4-1-112 0,4-3-16 0,6 0 0 31,5 1-2128-31,4-1-432 0,5-3-96 0</inkml:trace>
  <inkml:trace contextRef="#ctx0" brushRef="#br3" timeOffset="211451.55">2724 15292 11967 0,'-13'0'1072'0,"-1"3"-864"15,-2-1-208-15,1 0 0 0,-1 0 832 0,2 0 112 0,2 1 16 0,2-1 16 16,-1 0-304-16,2 0-64 0,0-1-16 0,2 0 0 16,7-1 48-16,-9 1 16 0,9-1 0 0,-9 4 0 15,9-4 240-15,-6 1 64 0,6-1 0 0,-9 3 0 16,9-3-112-16,-7 7-16 0,-2-2 0 0,9-5 0 15,0 0-144-15,-5 7-48 0,5-7 0 0,0 0 0 16,1 8 64-16,4-2 0 0,4 0 0 0,6-3 0 16,0-1 0-16,9-2 16 0,8 0 0 0,9 0 0 15,6-1-48-15,10-1-16 0,8 0 0 0,6-2 0 16,0 0-112-16,6-2-32 0,3 0 0 0,7-2 0 16,5 0-256-16,1 0-64 0,-1-2-16 0,3 0 0 15,3 1-32-15,-3 1 0 0,-4 3 0 0,-2-3 0 16,-1-1-144-16,-2 3 192 0,-3 1-192 0,-8 4 192 15,-4-1-192-15,-10 4 128 0,-5-1-128 0,-7 3 128 0,-4 0-128 0,-9 0 160 16,-3 2-160-16,-7 1 160 0,-4-3 0 0,-5 3 0 16,-4-3 0-16,-4 0 0 0,-9-4 96 0,0 0 32 15,0 0 0-15,-2 8 0 0,-7-1-16 0,-6-2 0 16,-6-2 0-16,-8 2 0 0,-5-2-96 0,-8 0-32 16,-4 1 0-16,-6 1 0 0,-7-1-144 0,-9 0 0 15,-7-2 0-15,-4 0 128 0,-2 1-128 0,-1-1 0 16,-3 0 0-16,-3 1 0 0,-3-1 0 0,1 1 0 15,2 0 128-15,1-1-128 0,-1-1 0 0,4 3 0 16,3-3 0-16,7 1 0 0,3 1 0 0,3 0 0 16,0 0 0-16,7 0 0 0,5-3 0 0,2 2 0 15,5 0 128-15,9 1-128 0,3 0 0 0,8 0 0 16,3-1 0-16,8 2 0 0,3-1 0 0,5-1 0 0,10-2 0 0,0 0 0 16,0 0-176-16,0 0 48 0,11 2 0 0,9-2 0 15,5-1-64-15,12-1 0 0,5-1 0 0,10 1 0 16,10-1 192-16,4-1-128 0,4-2 128 0,5 1-128 15,8-1 128-15,8 1 0 0,5 1-144 0,3-4 144 16,1 1 0-16,4 1 0 0,6 0 0 0,-4-2 0 16,-2 1 0-16,1 0 0 0,0 1 0 0,-4 0 0 15,-9 1 0-15,-3 0 0 0,-6 1 0 0,-5-1 0 16,-4 3 0-16,-10 0 0 0,-10 1 0 0,-8 1 0 16,-7 1 0-16,-8 0 0 0,-8 1 128 0,-7-1-128 15,-6 3 0-15,-10-4 0 0,0 0 144 0,-10 6-144 16,-6 0 176-16,-10 3-48 0,-5-3 0 0,-12 2 0 15,-11-2-128-15,-9 1 128 0,-6 0-128 0,-9 0 128 16,-7-1-128-16,-7-1 0 0,-9 1 0 0,-1 0 128 0,-3 0-128 16,-5 1 0-16,-6-1 0 0,4 1 128 0,2-2-128 0,0 1 0 15,0-3 0-15,5 0 128 0,10 0-128 0,8-2 0 16,6-2 0-16,10 1 0 0,6 0 0 0,12 0 0 16,8 0 0-16,13 0 0 0,6-2 0 0,10 1 128 15,8-1-128-15,8 2 0 0,12-3 0 0,12-2 0 16,12 0 0-16,12-1-176 0,9 0 176 0,8-1-208 15,6 0 80-15,7-1 128 0,10 1 0 0,5 1 0 16,2-2 0-16,2 5 0 0,2-4-160 0,2 2 160 16,1 2 0-16,-5 1-144 0,-3 2 144 0,-3 0-160 15,-5 0 160-15,-7 0-160 0,-8 3 160 0,-11-1 0 0,-8 1 0 16,-11 0 0-16,-10 2 0 0,-9-1-128 0,-8 0 128 16,-14-4-128-16,0 0-96 0,-16 10-16 0,-7-1 0 15,-15 1 0 1,-11 1-208-16,-13 0-64 0,-17-2 0 0,-6 2-11392 0,-8 5-2304 0</inkml:trace>
  <inkml:trace contextRef="#ctx0" brushRef="#br3" timeOffset="213925.05">4421 12440 3679 0,'0'0'320'0,"0"0"-320"0,-5-2 0 0,5 2 0 0,0 0 2624 0,-7 0 448 16,0-1 80-16,7 1 32 0,0 0-1280 0,0 0-256 16,0 0-48-16,0 0-16 0,0 0-112 0,0 0-32 15,0 0 0-15,0 0 0 0,0 0-544 0,0 0-96 16,7-11-32-16,2 2 0 0,2 2 16 0,6 2 0 15,3-2 0-15,6 2 0 0,2 0-144 0,8 1-16 16,3 1-16-16,4-1 0 0,2 1-112 0,0 0-32 16,-2-1 0-16,-1 1 0 0,-1-2-128 0,-4 1-16 15,-3 1-16-15,-1 1 0 0,-1 1-96 0,-3-1-16 0,-3-1 0 16,-2 2 0-16,-3 1-192 0,-4 1 176 16,-4 0-176-16,-7 2 160 0,-6-3-32 0,0 0 0 0,0 0 0 15,0 0 0-15,-12 1 128 0,-3 0 32 0,-5 0 0 16,0 2 0-16,-6-1-160 0,0 3-128 15,-3-1 144-15,-3 2-144 0,-1-1 128 0,-1 2-128 16,-1-1 0-16,-2 3 0 0,-2 0 160 0,0-1-160 16,2 2 160-16,3-5-160 0,3 1 144 0,4-1-144 15,2 0 128-15,8 0-128 0,4-2 128 0,5 0-128 0,8-3 0 0,0 0 128 16,0 0 128-16,12-4 0 16,3 1 16-16,6-1 0 0,5 1-272 0,4 0 128 0,6 0-128 15,5-2 0-15,1 0 0 0,3-1 0 0,3 0 0 0,-3 1 0 16,-2 1 0-16,-2 1 0 0,-1-3 0 0,-3 3 0 15,-3 2 192-15,-4 0-192 0,-7-2 192 0,-5 2-192 16,-6 0 160-16,-12 1-160 0,0 0 128 0,0 0-128 0,0 0 192 0,0 0-32 16,-9 0-16-16,-10 0 0 0,-4 0 48 0,-3 2 0 15,-4-2 0-15,-1 4 0 0,0 0-192 0,-4 1 0 16,-1 0 0-16,1 1 128 0,0-1-128 0,-3 2 0 16,0-2 0-16,2 1 0 0,4-4 0 0,4-1 0 15,6 0 0-15,6-1 0 0,4 0 0 0,12 0 0 16,-4-3 0-16,4 3 0 0,8-2 0 0,5-3 0 15,6 2 0-15,5-4 0 0,7 0-144 0,1-1 144 16,4 1 0-16,3 0 0 0,-2-2 0 0,4 0-128 16,-3 1 128-16,3 2 0 0,0-2 0 0,-3 1 0 15,-1 3 0-15,-7 1 0 0,-7 0 0 0,-5 1 0 16,-5 0 0-16,-5 2 0 0,-8 0 0 0,0 0 0 16,-5 7 0-16,-5-1 0 0,-5 1 0 0,-8 1 0 15,-7-1 0-15,-3 2 0 0,-3 0 0 0,-3 0 0 0,-3-2 0 0,-2 5 0 16,-2 4 0-16,-2-2 0 0,-4-1 0 15,3-1 0-15,-3-2 0 0,7 2 0 0,4-2 0 16,8-2 0-16,7-1 0 0,5-3 0 0,6-1 0 16,3-2 0-16,12-1 0 0,0 0 0 0,0 0 0 0,0 0 0 15,8-5 0-15,4 1 0 0,3-2 0 16,3 1 0-16,4 0 0 0,5 1 0 0,0 0 0 0,4 0 0 16,1 0 0-16,3-1-128 0,-2 0 128 0,0 0 0 15,-4 1 0-15,-4 1 0 0,-3-1-128 0,0 3 128 16,-2 1-2496-16,0 0-432 0</inkml:trace>
</inkml:ink>
</file>

<file path=ppt/ink/ink2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20:07:01.699"/>
    </inkml:context>
    <inkml:brush xml:id="br0">
      <inkml:brushProperty name="width" value="0.05292" units="cm"/>
      <inkml:brushProperty name="height" value="0.05292" units="cm"/>
      <inkml:brushProperty name="color" value="#FFFF00"/>
    </inkml:brush>
  </inkml:definitions>
  <inkml:trace contextRef="#ctx0" brushRef="#br0">5507 13396 9215 0,'0'0'400'0,"0"0"96"0,7-7-496 0,-1 3 0 16,1 0 0-16,2-3 0 0,1 1 1664 0,-1 1 256 0,-1 1 32 0,0-3 16 16,0-2-816-16,-1 1-176 15,-6 0-16-15,4 0-16 0,-5 8-96 0,0 0-16 0,3-10 0 0,-2 2 0 16,-1 8 0-16,0-8-16 15,0 8 0-15,-3-10 0 0,-2 1-80 0,2 2-16 0,3 7 0 0,-9-9 0 16,2 1-176-16,-3 0-32 0,1 2-16 0,0 0 0 16,0 1-144-16,1-1-32 0,-2-3 0 0,0 0 0 15,0 4 0-15,-1-3-16 0,0 0 0 0,2 3 0 16,-1-2-48-16,-1 1-16 0,0-2 0 0,-1 0 0 16,-1 1-16-16,-1-1 0 0,-2 0 0 0,0 2 0 15,-2-1-224-15,0 0 176 0,1 0-176 0,-4 1 160 16,0 0-32-16,1-1-128 0,-3 1 192 0,0 2-64 15,-1 1-128-15,2-1 128 0,-2 2-128 0,2 0 128 0,-3 1 0 16,2 1 0-16,1 1 0 0,0 1 0 0,3 0-128 0,-2 2 0 16,1-1 0-16,1 1 0 0,-2 2 0 0,1 1 0 15,1 1 0-15,0 1 0 0,-3 0 0 0,1 1 0 16,0 0 0-16,0 2 0 0,-1 1 0 0,-2 1 0 16,2 1 0-16,-2 1 0 0,1 2 0 0,-3 0 0 15,2 0-144-15,1 4 144 0,0 2 0 0,-1 2 0 16,-1 0 0-16,0 1 0 0,-1 1 0 0,2 1 0 15,1 0 0-15,0 3 0 0,-2-2 0 0,2 1 0 16,1 1 0-16,2-2 144 0,-2 0-144 0,3 0 128 16,0-2-128-16,2 1 128 0,2 0 0 0,1 0-128 15,1 2 192-15,2 1-64 0,2 0-128 0,-1 1 128 16,4 0-128-16,0 1 128 0,1 1-128 0,3 1 0 0,1 2 0 16,1 0 0-16,0 3 0 0,1 0 0 15,0-2 0-15,3 2 0 0,0-1 0 0,1-1 0 16,0 0 0-16,1 0 0 0,1-1 0 0,1-1 0 15,1-3 0-15,3 4 0 0,-1-5 0 0,2 0 0 16,0-1 128-16,1 1-128 0,3-2 0 0,-1 0 0 16,3-1 0-16,1-1 0 0,-3-1 0 0,2 0 0 0,0 0 0 0,2-2 128 15,0-2-128-15,0 0 0 0,-2-1 0 0,0-2 0 16,2-2 0-16,1 0 0 0,-2-1 0 0,2-1 0 16,0-4 0-16,2-1 0 0,1-4 128 0,3-1-128 15,-3 0 144-15,3-4 0 0,0-1 0 0,1-4 0 16,-1-2 128-16,1-1 32 0,1-1 0 0,0-3 0 15,1-2 96-15,1 0 32 0,2-1 0 0,-2 1 0 16,2-1-432-16,-1-1-224 0,0-3 32 0,0 0 0 0,-1-1 192 16,-1 0 0-16,-2-2 0 0,-1-1 0 0,1 0 0 15,-2 0 160-15,-1 0-160 0,0-2 128 0,0-3 112 16,0 3 16-16,0-2 0 0,2 1 0 0,0 0-256 0,-1 0 128 16,0 1-128-16,1-1 0 0,-2 2 176 0,-3-1-176 15,0 0 192-15,-2 0-192 0,0-1 128 0,0 0-128 16,-4 0 0-16,2-1 0 0,1 1 176 0,0-1-176 15,-5 0 160-15,1-1-160 0,-1-3 192 0,0 1-64 16,1-1-128-16,-4 0 192 0,2-1-16 0,-1 0-16 16,-1 2 0-16,1-2 0 0,-5 2 0 0,1-1 0 15,-1-1 0-15,-2-1 0 0,1 0-160 0,-3-1 192 16,-1-2-192-16,-2 1 192 0,-1-1-192 0,-1 0 128 16,-3-2-128-16,0 1 128 0,-2 2-128 0,-1-2 128 15,-2-1-128-15,-3-1 128 0,0-3 32 0,0 2 0 16,-3-2 0-16,2 0 0 0,-2-2-32 0,-1 4 0 15,1 0 0-15,0 4 0 0,-3 2 0 0,1 5-128 16,1 1 192-16,1 6-64 0,-1 0-128 0,0 3 0 16,-2 2 144-16,0 1-144 0,1 4 0 0,0-1 0 15,1 2 0-15,0 1 0 0,-1 3 0 0,-2 1-320 16,2 0 64-16,-5 2 16 16,4 0-2256-16,5 3-464 0,2 1-96 0</inkml:trace>
  <inkml:trace contextRef="#ctx0" brushRef="#br0" timeOffset="1758.67">13256 12640 11455 0,'0'0'512'0,"0"0"96"0,0 0-480 0,0 0-128 16,0 0 0-16,0 0 0 0,0 0 976 0,-6-1 176 15,1 1 48-15,-1 1 0 0,1-1-192 0,5 0-48 16,-6-1 0-16,6 1 0 0,-5-1 144 0,5 1 32 15,-6 0 0-15,2 0 0 0,4 0-144 0,0 0-32 0,-7 1 0 0,7-1 0 16,0 0-208-16,0 0-48 0,-4 2-16 0,4-2 0 16,0 0-128-16,0 0-32 0,0 0 0 0,0 0 0 15,0 0 240-15,6 5 32 0,3-5 16 0,2 1 0 16,4-1-304-16,2 0-48 0,4 0-16 0,3-2 0 16,0-2-192-16,5 0-32 0,-5 1-16 0,0 0 0 15,2-1-48-15,-1 1-16 0,-1-2 0 0,0 2 0 16,-3 1-144-16,0 0 192 0,-1-1-192 0,1 1 192 0,-3 1-192 15,-1 1 0-15,-5 0 0 0,-1 1 0 0,0 1 0 16,-1 0 128-16,0-1-128 0,-1 1 0 0,-3-1 144 0,1 0-144 16,-2 2 160-16,1 0-160 0,-6-3 192 0,5 3-64 15,-5-3-128-15,0 0 192 16,5 5-192-16,-2 2 176 0,-1 0-176 0,-1 0 160 0,-1 1-160 0,-1 1 0 16,-1 0 0-16,-1 2 0 0,-1-3 0 0,0 3 0 15,0 1 0-15,-1 2 0 0,0 0 0 0,-1 1 0 16,1 1 0-16,0 0 0 0,0 4 0 0,-1 1 0 15,1 1 0-15,0 0 0 0,-1 11 0 0,-1-4 0 16,4-6 0-16,-3 0 0 0,2-2 0 0,1 1 0 16,1 0 0-16,-2 1 0 0,3-2 0 0,0 3 128 0,0-3-128 15,1 0 0-15,0 0 128 0,0-1-128 0,0 0 0 16,0-1 128-16,0 1 0 0,0-3 0 16,-1 0 0-16,0 0 0 0,0-3 64 0,0-1 0 15,-1-1 0-15,1-1 0 0,0-1 0 0,1-2 16 16,2-3 0-16,-2-5 0 0,0 6-16 0,0-6-16 0,0 0 0 15,0 0 0-15,0 0-32 0,0 0 0 16,-1 5 0-16,1-5 0 0,0 0 16 0,0 0 0 0,0 0 0 0,-5 1 0 16,-2-1-32-16,3-1 0 0,-3 0 0 0,2-2 0 15,-1-1-128-15,-5 1 192 0,-1-2-192 0,0 1 192 0,1 1-192 16,-2 1 0-16,5 1 144 0,-1 0-144 0,-4 1 0 0,-1 0 0 16,-4 1 0-16,-2 0 128 0,1 0-128 0,-3 0 0 15,-1-1 0-15,-18 4 0 0,21-1 0 0,1 0 0 16,1 0 0-16,-1 2 0 0,2 0 0 0,2-1 0 15,0 0 0-15,1 0 0 0,-9 3 0 0,7-1 144 16,5 0-144-16,0-1 0 0,3 0 0 0,8-5 0 16,0 0 0-16,-8 4-144 0,2 1-48 0,6-5-16 15,0 0 0-15,0 0 0 16,0 0-1088-16,0 0-224 0,0 0-32 0,0 0-16 16,0 0-800-16,-2-8-176 0,1 0-16 0,2-1-11328 0</inkml:trace>
  <inkml:trace contextRef="#ctx0" brushRef="#br0" timeOffset="2088.3">13029 13119 15663 0,'0'0'1392'0,"0"0"-1120"0,-8-1-272 0,8 1 0 16,-7-1 1424-16,7 1 240 0,0 0 32 0,0 0 16 15,0 0-208-15,0 0-32 0,6-3-16 0,4 0 0 16,3 1-176-16,2 0-48 0,1-1 0 0,3 0 0 16,2 0 16-16,2 0 0 0,1-3 0 0,5 2 0 0,2 0-240 0,4-1-48 15,0-1-16-15,1 2 0 0,3 0-288 16,-4-1-48-16,-3 0-16 0,-11 4 0 0,-5-2-288 0,1 2-64 15,-2 0-16-15,-1 0 0 16,-1 0-224-16,-2 0 0 0,0 0 0 0,-4-1 0 0,2 0-176 0,-5 2-128 16,-4 0-16-16,0 0-16 15,0 0-2576-15,0 0-512 0,0 0-96 0</inkml:trace>
  <inkml:trace contextRef="#ctx0" brushRef="#br0" timeOffset="4488.25">14694 12856 9215 0,'0'0'816'0,"0"0"-656"0,0 0-160 0,0 0 0 15,0 0 1488-15,0 0 272 16,0 0 48-16,0 0 16 0,0 0-352 0,0 0-64 0,4 6 0 0,-4-6-16 16,0 0 16-16,0 0 16 0,0 0 0 0,0 0 0 15,0 0-96-15,0 0-32 0,0 0 0 0,0 0 0 16,0 0-256-16,0 0-48 0,0 0-16 0,0 0 0 0,0 0-368 15,5-5-80-15,-5 5-16 0,0 0 0 16,10-10-240-16,-2 3-48 0,-1-1-16 0,-1 2 0 0,-6 6-80 16,11-4-128-16,-6-2 176 0,3 3-176 0,-8 3 144 0,0 0-144 15,0 0 0-15,0 0 144 0,0 0-144 16,0 0 0-16,2 5 0 0,-2-5 0 0,0 0 0 0,0 0 0 16,0 0 0-16,0 9 0 0,-4 0 0 0,4-9 0 15,0 0 0-15,0 0 0 0,-9 9 0 0,0-3 0 16,9-6 192-16,-8 3-64 0,-1 2-128 0,2-2 160 15,-2 1-160-15,9-4 160 0,-7-2-160 0,7 2 0 16,0 0 0-16,0 0 128 0,0 0-128 0,0 0 0 16,-8-3 0-16,8 3 0 15,0 0-512-15,0 0 32 0,0 0 0 0,0 0 0 16,0 0-1792-16,0 0-352 0,-4 5-80 0,4-5-10576 0</inkml:trace>
  <inkml:trace contextRef="#ctx0" brushRef="#br0" timeOffset="4964.1">14722 13234 3679 0,'-10'5'320'0,"10"-5"-320"0,-12 3 0 0,2 0 0 16,2 1 3648-16,-1-1 672 0,2-3 128 0,-2 0 32 0,9 0-2272 0,-9 2-448 16,1 0-96-16,8-2 0 15,0 0-368-15,-7 2-64 0,0 2-16 0,7-4 0 0,-4-4-192 0,4 4-32 16,0 0-16-16,0 0 0 0,3-11-96 0,1 2-32 16,3-1 0-16,1-1 0 0,2 2-416 0,0 0-96 15,2-3-16-15,2 3 0 0,1 1-112 0,1 2-16 16,-3-1-16-16,-1 4 0 0,-3-1-176 0,-1 0 192 15,-8 4-192-15,0 0 192 0,0 0-192 0,0 0 128 16,0 0-128-16,0 0 128 0,1 13-128 0,-5 1 0 16,-1-1 0-16,-5 0 0 0,-4 0 0 0,-1-1 0 15,-1 2 0-15,-1-6 0 0,1-2 0 0,2-2 160 16,-1 1-160-16,2-1 160 0,1-2 32 0,4-2 16 16,-2 0 0-16,0-2 0 0,10 2 16 0,-7-4 0 15,2-3 0-15,1-1 0 0,3 0 32 0,3-2 0 16,1-1 0-16,1 0 0 0,0-1-256 0,4-1 144 15,-5 7-144-15,3-1 128 0,-1 1-128 0,-1 0 0 16,1-2 0-16,1 2-176 16,-3 3-880-16,0-1-176 0,0 1-48 0,-3 3-10336 15,0 0-2080-15</inkml:trace>
  <inkml:trace contextRef="#ctx0" brushRef="#br0" timeOffset="5698.3">15912 12735 16575 0,'1'-8'1472'0,"1"0"-1168"16,-2 8-304-16,6-8 0 0,-6 8 1168 0,0 0 176 15,0 0 48-15,0 0 0 0,0 0-464 0,0 0-96 16,0 0 0-16,1 8-16 0,-2 3-48 0,-1 6-16 16,-4 3 0-16,3 3 0 0,-2 3-112 0,1 2-32 15,-4 1 0-15,3 4 0 0,-3 4 16 0,2-1 0 16,-3 0 0-16,3 0 0 0,1-6-192 0,1 0-48 16,2-2 0-16,1-3 0 0,-1-2-64 0,2-2-32 15,1-1 0-15,2-4 0 0,0-2-128 0,3 0-32 16,0-1 0-16,2-3 0 0,0-3-128 0,0 1 0 15,-8-8 144-15,8 9-144 0,0-1-192 0,-8-8-96 0,0 0-32 0,8-1 0 32,-8 1-1728-32,0 0-336 0,0 0-80 0</inkml:trace>
  <inkml:trace contextRef="#ctx0" brushRef="#br0" timeOffset="6169.05">15678 13059 20559 0,'0'0'896'0,"11"0"208"0,2-2-880 0,2 0-224 0,2 0 0 0,0 0 0 16,3-1 1024-16,3-1 144 0,0-3 48 0,4 0 0 15,1-2-128-15,1-1 0 0,2-3-16 0,2 1 0 16,0 0-560-16,-1-2-96 0,1 2-32 0,-2-1 0 0,-3-2-256 0,-1-2-128 16,-3-2 128-16,-2-1-128 0,-2 1 144 0,-1-3-144 15,0-2 160-15,-2-2-160 0,-3 0 128 0,-2 0-128 16,-1-2 0-16,0 3 144 0,-1-1-144 0,0 3 0 15,-6 2 0-15,1 4 0 0,0 5 0 0,-2 3 0 16,-3 9 0-16,0 0 0 0,0 0 128 0,0 0-128 16,0 0 0-16,-1 11 128 0,0 2-128 0,-3 6 0 15,-5 4 0-15,-1 4 0 0,-1 4 144 0,-1 3-144 16,0 5 160-16,-4 2-160 0,-1 4 224 0,-1-2-48 16,-2-4-16-16,2 0 0 0,-2-2 96 0,2-3 32 15,-1-3 0-15,2-5 0 0,2-4 208 0,3-3 32 16,-1-5 16-16,5-2 0 0,0-1-256 0,4-3-48 15,4-8-16-15,0 0 0 0,0 0 16 0,0 0 0 16,0 0 0-16,11-2 0 0,1-4-48 0,1 0-16 16,0-2 0-16,1 2 0 0,-2-3-176 0,2 1 160 15,-1 0-160-15,-1 4 160 0,1 1-160 0,-3 2 0 16,2 2 0-16,-2 3 0 0,-1 3 0 0,0 4-144 16,1 2 144-16,-3 3-160 0,2 2 160 0,-3 1-160 0,-2 0 160 0,1-1-160 15,-2-1-48-15,0-1-16 0,-1-1 0 16,1 1 0-1,2-3-688-15,-1-1-144 0,2-2-32 0,1-3-8960 0,2-2-1808 0</inkml:trace>
  <inkml:trace contextRef="#ctx0" brushRef="#br0" timeOffset="6538.83">16569 13115 24191 0,'0'0'1072'15,"0"0"208"-15,9-1-1024 0,3-2-256 0,1 1 0 0,3-1 0 0,3-2 880 0,-5 2 112 16,3-3 32-16,0 1 0 0,2-3-64 0,2 0-16 16,1 1 0-16,0-3 0 0,-4 0-304 0,-1-1-64 15,0 0-16-15,-2 0 0 0,-1-1-272 0,0 0-48 16,-6-1-16-16,0 2 0 0,0 1-16 0,-2 1 0 15,-4 0 0-15,-2 4 0 0,-2 0-80 0,-2 2-128 16,-1 2 176-16,-2 1-176 0,-4 1 0 0,0 2 0 16,-2 3 0-16,-2 1 0 0,-4 5 0 0,0 3 0 15,0 1 0-15,-5 7 0 0,3-1 0 0,5-2 0 0,8-10 0 0,2 0 0 16,3 1 0-16,1 0 0 0,2 0 0 0,2 0 0 16,1-3 0-16,5-1 0 0,2 1 0 0,5 0 0 15,3-3-192-15,1 0 0 0,1-4 0 0,-1 0 0 16,-2-1-2048-1,0-1-384-15,2-1-96 0</inkml:trace>
  <inkml:trace contextRef="#ctx0" brushRef="#br0" timeOffset="6852.32">17241 12894 11967 0,'0'0'1072'0,"-3"8"-864"15,-2 0-208-15,0 2 0 0,0 1 2128 0,0 2 384 16,-4 2 80-16,-2 11 16 0,1 0-896 0,-2-1-176 16,1-1-48-16,4-8 0 0,0-3-464 0,0 1-80 15,0 1-32-15,1-1 0 0,0 0-272 0,0-1-48 16,1 0-16-16,2-4 0 0,-1 2 96 0,3-3 16 0,1-8 0 16,0 0 0-16,0 0 16 0,6 0 0 15,2-3 0-15,1-3 0 0,1-1-144 0,1-4-32 16,1 0 0-16,1-1 0 0,1-4-208 0,2 1-32 15,-3-2-16-15,2 1 0 0,1 0-128 0,0 1-16 16,1 0-128-16,-1-1 192 0,3 1-192 0,1 0 0 16,2 3 0-16,-4 4 0 0,3-3 0 0,1 3-256 0,-2 1 48 0,0 3 16 31,-3 1-1936-31,-1 3-384 0,-2 0-80 0,5 2-12448 0</inkml:trace>
  <inkml:trace contextRef="#ctx0" brushRef="#br0" timeOffset="7217.92">17663 13005 23039 0,'0'0'2048'0,"0"0"-1648"0,0 0-400 0,6-1 0 0,-2-2 912 0,3 0 112 15,0-2 0-15,4 1 16 0,-1-3-432 0,4 1-96 16,0-1 0-16,2-1-16 0,3 0-48 0,2-1 0 15,-1 0 0-15,1-1 0 0,1-1 16 0,-3 1 0 16,0 0 0-16,-3 2 0 0,-3-1-48 0,-2 1-16 16,-2 1 0-16,-3 1 0 0,-3 1-128 0,-3 5-16 15,0 0-16-15,-8 4 0 0,-6 1-240 0,-4 3 176 16,-2 3-176-16,-1 1 160 0,-1 1-160 0,0 4 0 16,6-3 0-16,0 0 0 0,2 3 0 0,1-2 0 15,1 0 0-15,3 0 128 0,0-1-128 0,3 1 128 16,3-1-128-16,1 2 128 0,4 0-128 0,1-2 0 15,5-3 144-15,3 2-144 0,1-5 0 0,4-1 0 0,1-4 0 0,5 2 0 32,4-1-1488-32,2-2-272 0,3-3-48 0</inkml:trace>
  <inkml:trace contextRef="#ctx0" brushRef="#br0" timeOffset="8138.61">19467 12814 7359 0,'0'0'656'0,"0"0"-528"16,-5 4-128-16,-1-4 0 0,6 0 2512 0,-5 4 480 15,0 0 80-15,-1 2 32 0,0-2-1312 0,6-4-272 16,0 0-48-16,-2 7-16 0,-2 1-320 0,4 1-64 16,0-9-16-16,5 7 0 0,2 1-32 0,2-2 0 15,0 2 0-15,5-3 0 0,1-2-176 0,4-2-32 16,2-2-16-16,3-3 0 0,2-1-288 0,4-1-48 15,1-4-16-15,1 2 0 0,-2 1-128 0,-1-2-48 16,0 0 0-16,-7-1 0 0,-2 1-144 0,-3-4-128 0,-7 2 144 0,-1-1-144 16,-3 0 160-16,1-2-160 15,-6 1 160-15,-1 1-160 0,-1-2 0 0,-6 3 0 0,0 4 0 0,-9-4 0 16,1 4 0-16,-6 4 0 0,-3 1 0 0,-1 2-160 16,-3 4 160-16,2 3 0 0,-4 1 0 0,5 3-128 15,3 3 128-15,0 2 0 0,1 1-144 0,2 0 144 16,4-1 0-16,1-3 0 15,4 2 0-15,4 1 0 0,3-1 0 0,0-1 0 0,7 0 0 0,0-1 0 16,4 0 0-16,3 0 240 16,2 1-64-16,5-1-16 0,5-4-32 0,2 0 0 0,5 2 0 15,3-2 0-15,3-3-128 0,1-2 0 16,-8 0 0-16,0-1 0 16,-1-1-1168-16,-4 0-272 0,1-1-48 0,-3 0-8816 0,-3-1-1776 0</inkml:trace>
  <inkml:trace contextRef="#ctx0" brushRef="#br0" timeOffset="8396.42">20287 12674 16575 0,'0'0'736'0,"3"-5"160"0,4-2-720 0,-3 2-176 0,2-1 0 0,0 2 0 0,0 2 1760 0,0-1 320 16,1 2 64-16,0 1 16 0,-1 3-720 0,1 0-144 15,-1 2-16-15,0 2-16 0,-1 2-304 0,2 3-48 16,-3 3-16-16,3 2 0 0,1 0-272 0,-1 2-64 16,1 2-16-16,1 0 0 0,1-1-320 0,0 1-64 15,-3 1-16-15,3 0 0 0,1-3-144 0,-2 2 128 16,0-2-128-16,-1-1 128 0,-1-3-256 0,0-1-64 16,-3-3-16-16,1-1 0 15,-1-2-816-15,-1-2-176 0,1 0-16 0,0-2-8144 16,-4-4-1632-16</inkml:trace>
  <inkml:trace contextRef="#ctx0" brushRef="#br0" timeOffset="8629.84">20578 12607 21183 0,'0'0'944'0,"0"0"192"0,0 0-912 0,0 0-224 0,0 0 0 0,0 0 0 16,-6 6 1344-16,-1 0 208 0,2 1 48 0,-4 2 16 15,-1 3-272-15,0 2-48 0,-3 3-16 0,1 4 0 16,0 3-304-16,1 1-64 0,-3 3-16 0,-5 8 0 0,1-1-384 0,2 1-96 16,-1 1-16-16,2-3 0 0,0-3-256 0,2-3-144 15,4-8 160-15,1 0-160 0,0-2 0 0,0 0-192 16,2-3 16-16,1 0 0 16,1-1-2000-16,2-2-416 0,0-3-80 0</inkml:trace>
  <inkml:trace contextRef="#ctx0" brushRef="#br0" timeOffset="8977.29">21258 12656 25103 0,'0'0'1104'0,"0"0"240"0,0 0-1072 0,-5 5-272 0,-2 1 0 0,-1 1 0 0,0 2 768 0,-2 1 80 16,0 2 32-16,-3 4 0 0,-1 1 64 0,3 4 16 15,-1-1 0-15,1 1 0 0,0 0-416 0,0 2-80 16,2 0-16-16,0 0 0 0,2-3-288 0,-1 2-160 16,3-1 160-16,3 0-160 0,-3-5 0 0,3-1-128 15,1 0-16-15,2-4 0 16,1-1-2288-16,4-3-464 0</inkml:trace>
  <inkml:trace contextRef="#ctx0" brushRef="#br0" timeOffset="9368.39">21767 12592 12895 0,'0'0'576'0,"0"0"112"0,0-8-560 0,0 0-128 15,0 1 0-15,-1 0 0 0,-3 1 2624 0,1 1 480 0,-2 1 96 0,0 0 32 16,-2 2-1696-16,1 1-320 0,-4 2-80 0,0 0-16 15,1 0-288-15,-3 3-64 0,1 1-16 16,1 2 0-16,-2 2-304 0,3-1-48 0,1 2-16 0,3 0 0 16,0 0-80-16,3 0-32 0,2 2 0 0,2 0 0 15,2-1 48-15,1 0 16 0,1 4 0 0,3-1 0 16,-5-3-48-16,3 1-16 0,-1 1 0 0,1 1 0 16,-1 0-48-16,-1-1-16 0,0-1 0 0,-1 1 0 0,0 4-16 15,-4-1 0-15,-1-3 0 0,-4 1 0 0,0 0 192 16,-2-2 48-16,-4-1 0 0,-2-2 0 0,-2 0-64 15,-3-2-16-15,-1 0 0 0,-4-2 0 16,0 0-176-16,-2-1-48 0,6-3 0 0,2-1 0 0,-3 0-128 0,1-1 0 16,2-2 0-16,1-2-176 15,3 0-1136-15,1-1-224 0,1-2-64 0,1-7-9376 16,3 4-1888-16</inkml:trace>
  <inkml:trace contextRef="#ctx0" brushRef="#br0" timeOffset="9715.66">22530 11889 18431 0,'0'0'1632'0,"-5"5"-1312"0,0-1-320 0,-2 2 0 16,-2 5 1024-16,1 1 128 0,-4 4 16 0,-1 3 16 15,0 0 176-15,0 8 48 0,2 2 0 0,-2 4 0 16,1 4-256-16,0 3-32 0,-2 4-16 0,2 3 0 16,0 1-256-16,0 3-48 0,4-12-16 0,-1 3 0 15,1 0-400-15,1-1-96 0,2-1-16 0,-1 0 0 16,2-2-272-16,-1 0 160 0,2-2-160 0,-5 12 128 0,3-8-128 0,-1-5 0 15,2-4 144-15,0-3-144 0,0-5 0 0,-1-2 0 16,2-2 0-16,-1-3-128 16,2-4-576-16,-2-4-128 0,4-8 0 0,0 0-9248 15,0 0-1840-15</inkml:trace>
  <inkml:trace contextRef="#ctx0" brushRef="#br0" timeOffset="9958.54">22024 12592 23039 0,'0'0'1024'0,"6"-5"192"0,2-1-960 0,5-1-256 15,4 2 0-15,3 0 0 0,0 1 1632 0,4 1 288 0,0-2 48 0,1 1 16 16,-4 1-992-16,1-2-192 16,4 1-32-16,4-1-16 0,3 0-304 0,4 0-64 15,3 2-16-15,3 0 0 0,-1-2-368 0,0 1 144 16,-2 0-144-16,10 0 0 0,-6 0-192 0,-8 1-128 0,-10 0-48 15,-1 2 0 1,-3 0-2768-16,-4 0-544 0</inkml:trace>
  <inkml:trace contextRef="#ctx0" brushRef="#br0" timeOffset="10164.61">21366 11969 25791 0,'-9'-3'2304'16,"1"-1"-1856"-16,0-2-448 0,2 1 0 0,2 0 3136 0,-1 1 512 16,3-1 128-16,1 1 0 0,1 4-2784 0,0 0-560 15,0-6-112-15,1 1-32 0,0-2-288 0,-1 2 0 16,0 5 0-16,-1-8 0 15,-1 2-2272-15,-1-1-512 0</inkml:trace>
  <inkml:trace contextRef="#ctx0" brushRef="#br0" timeOffset="11429.29">13383 13956 19583 0,'0'0'864'16,"3"-5"176"-16,2 2-832 0,0-2-208 0,-5 5 0 0,4-5 0 0,-1 1 1248 0,-3 4 208 15,0 0 32-15,0 0 16 0,0 0-224 0,0 0-32 16,0 0-16-16,0 0 0 0,0 0-352 0,0 0-80 15,4 6-16-15,1 4 0 0,-3 4-112 0,-1-1-32 16,1 4 0-16,0 2 0 0,1 5-64 0,-1 3-32 16,-1 1 0-16,-1 2 0 0,0 2-32 0,0-1 0 15,-1-2 0-15,-1 1 0 0,-2 0 64 0,1 1 0 16,1-4 0-16,-3 1 0 0,1-3-176 0,-1 8-16 0,0-7-16 0,1-4 0 16,-1-4-176-16,3-2-48 15,0-1 0-15,-1-3 0 0,0-2-144 0,1-2 0 16,2-8 144-16,-2 9-144 0,0 0 0 0,2-9 0 0,0 0 0 0,0 0 0 31,0 0-1200-31,0 0-304 0,0 0-64 0,0 0-10064 0,0 0-2000 0</inkml:trace>
  <inkml:trace contextRef="#ctx0" brushRef="#br0" timeOffset="12132.22">13369 15009 12895 0,'0'0'1152'0,"0"0"-928"15,0 0-224-15,0 0 0 0,0 0 1472 0,0 0 240 16,-8 3 48-16,8-3 16 0,-9 1-320 0,9-1-64 16,0 0-16-16,0 0 0 0,-7 0-144 0,7 0-16 15,0 0-16-15,-5-4 0 0,5 4-96 0,0 0-16 16,2-8 0-16,1 2 0 0,0 0-320 0,4-3-64 0,-1 1 0 0,1 3-16 15,0-2-336-15,1 1-64 16,0-1-16-16,1 1 0 0,-1 1-80 0,2-1-32 0,0 2 0 0,-3 1 0 16,2 1 32-16,-4 0 16 15,-5 2 0-15,0 0 0 0,6 5-64 0,-2 0-16 16,-4 2 0-16,-2 2 0 0,-1 0-128 0,-3 2 0 0,-3 1 144 0,-1 0-144 16,-2 1 192-16,-8 3-48 0,-2-5 0 0,2 2 0 15,1-4 32-15,0-1 0 0,3-3 0 0,1-1 0 16,3-3 160-16,1-1 48 0,4-2 0 0,7 2 0 15,-5-7-48-15,5 7 0 0,-1-10 0 0,3-1 0 16,2-1-128-16,2-1-16 0,2 1-16 0,2 1 0 16,1 1-176-16,3 0 0 0,1 0 0 0,1 3 0 0,0 0 0 15,-6 4 0-15,1-2 0 0,-1 4 0 0,-1-1 0 0,0 4 0 16,-3 0 0-16,-1 3 0 0,-3 1 0 0,-2 2 0 16,-2 2 0-16,-7 3 0 0,-2 1 0 0,-2 0 0 15,-3-2 0-15,0-1 0 0,-2-2 0 0,1-3 0 16,0 1 128-16,2-4-128 0,-1-2 176 0,4-1-48 15,2 0-128-15,0-2 192 0,5-2-192 0,-1-4 144 16,4-3-144-16,2 2 128 16,2-2-1280-16,4-1-256 0,-1-1-48 0,6-7-16208 0</inkml:trace>
  <inkml:trace contextRef="#ctx0" brushRef="#br0" timeOffset="13829.93">14455 12816 11055 0,'0'0'976'0,"0"0"-784"16,0 0-192-16,0 0 0 0,0 0 1728 0,0 0 288 15,0 0 64-15,12 7 16 0,-1-1-608 0,4-1-112 16,3-3-32-16,0-1 0 0,4-2-128 0,5-1-16 16,1 2-16-16,-3 0 0 0,3-3-352 0,5-1-80 15,3 0-16-15,1-3 0 0,-2 2-160 0,2-1-48 16,0 0 0-16,-2-1 0 0,-2 3-144 0,0-2-48 16,-2 2 0-16,-4-1 0 0,-2 1-144 0,0 2-48 15,-7 3 0-15,-1 0 0 0,-4 0-144 0,-5 1 0 0,-1-1 0 0,-7-1 0 31,0 0-864-31,-3 7-96 0,-2 1-32 0,-2-3-8448 0,-2 3-1696 0</inkml:trace>
  <inkml:trace contextRef="#ctx0" brushRef="#br0" timeOffset="14091.2">14572 13071 14735 0,'0'0'640'0,"-10"3"160"0,2-1-640 16,0 0-160-16,8-2 0 0,0 0 0 0,-8 3 1392 0,8-3 240 15,0 0 48-15,0 0 16 0,0 0-288 0,0 0-64 16,12 0-16-16,3-2 0 0,1 2-32 0,6-1 0 16,1-1 0-16,-2 2 0 0,3-1-224 0,5 0-48 15,3-2-16-15,3 2 0 0,2-1-240 0,-1 1-64 16,0-2 0-16,2 2 0 0,-1 0-256 0,0-1-48 15,0 2-16-15,1-1 0 0,-1 0-192 0,-4 0-32 16,-1 2-16-16,-2-1 0 0,-3 2-144 0,-5 1 0 16,-3-2-192-16,-5 1 192 15,-3 1-2448-15,-2 1-368 0</inkml:trace>
  <inkml:trace contextRef="#ctx0" brushRef="#br0" timeOffset="14723.51">14568 13245 2751 0,'0'0'256'16,"0"0"-256"-16,0 0 0 0,0 0 0 0,0 0 2368 0,0 0 416 15,0 0 96-15,0 0 0 0,0 0-1488 0,0 0-304 0,0 0-64 0,0 0-16 16,0 0-112-16,0 0-32 0,0 0 0 0,0 0 0 16,0 0 64-16,0 0 16 0,0 0 0 0,0 0 0 15,10 4 384-15,3-3 80 0,3 1 0 0,4-1 16 16,4-1-208-16,-5 0-32 0,5 0-16 0,5 1 0 16,6-1-416-16,-1-1-96 0,3-3-16 0,2 0 0 15,1 3-336-15,2-1-80 0,0 0-16 0,4 1 0 16,-4 0-208-16,2-1 144 0,-2 0-144 0,-3 2 128 15,-4 0-1808-15,-4 2-368 0,-5 0-80 16</inkml:trace>
  <inkml:trace contextRef="#ctx0" brushRef="#br0" timeOffset="17544.28">23228 12545 13935 0,'0'0'608'0,"0"0"144"0,8-4-608 0,-8 4-144 0,0 0 0 0,0 0 0 15,2-5 848-15,-2 5 144 0,0 0 32 0,-5-6 0 16,-3 2-128-16,-2 1 0 0,0 1-16 0,-3 4 0 16,-2 0-48-16,-3 0 0 0,-1 2 0 0,1 3 0 15,-1 1-80-15,0 2-32 0,2-3 0 0,-1 3 0 16,5 3-208-16,1-1-32 0,3 2-16 0,2 0 0 16,3-1-16-16,1-1-16 0,3-1 0 0,4 1 0 15,-1 2 208-15,4-1 32 0,2-1 16 0,1 1 0 16,-1 2-240-16,0-2-64 0,1 0 0 0,0-2 0 15,0-1-192-15,-2 1-32 0,0 0-16 0,0 2 0 0,0-1-144 0,-5 1 128 16,0-1-128-16,0 0 128 0,-4 0 48 16,-3 2 0-16,1-2 0 0,-5 0 0 0,-1-1 336 0,0 0 80 15,-4-1 16-15,-1-1 0 0,-2-3-32 0,-3 0 0 16,-1-2 0-16,-1-2 0 0,-2 0-160 0,0-2-32 16,-1 0-16-16,-1-3 0 0,1 0-192 0,2 0-48 15,0-2 0-15,4 1 0 16,1-2-880-16,3 0-176 0,1-1-32 0,3 2-10576 15,3 1-2112-15</inkml:trace>
  <inkml:trace contextRef="#ctx0" brushRef="#br0" timeOffset="18812.59">14786 14226 12255 0,'0'0'544'0,"0"0"112"0,0 0-528 0,0 0-128 0,-6-3 0 0,2 2 0 0,-3 1 1344 0,7 0 224 16,-6 0 48-16,1-1 16 0,-1 0-96 0,6 1-32 16,0 0 0-16,0 0 0 0,0 0-272 0,0 0-48 15,0 0-16-15,0 0 0 0,0 0-176 0,0 0-32 16,8-2-16-16,6 1 0 0,2 1-176 0,2-2-16 15,1 0-16-15,5 0 0 0,-1-2-288 0,3 0-48 16,3 1-16-16,-1-1 0 0,3-2-192 0,0 3-32 16,0 2-16-16,-1-1 0 0,0-2-144 0,-9 4 128 15,-2-2-128-15,-1 1 128 0,-1 1-128 0,-3 1-192 16,-2 1 32-16,-1-1 16 16,-5 3-1520-16,-6-4-288 0,0 7-64 0,-3 2-16 15,-8 1-1200-15,-4 1-240 0</inkml:trace>
  <inkml:trace contextRef="#ctx0" brushRef="#br0" timeOffset="18989.3">14734 14440 13823 0,'-17'8'1216'0,"9"-3"-960"0,0 1-256 0,8-6 0 15,0 0 1664-15,0 0 272 0,0 0 64 0,3 7 16 0,5-1-272 16,1-2-48-16,4-1-16 0,5 1 0 16,1-4-576-16,4-1-112 0,4 0-32 0,-1-2 0 15,4 0-128-15,1-1-16 0,1-1-16 0,1 1 0 0,2 1-336 0,0-2-64 16,1 0-16-16,-9 0 0 0,1 1-208 0,1-1-48 15,0 1-128-15,-5 1 192 0,0 1-192 0,-5-1 0 16,-4 1 0-16,-3 1 0 16,-2 1-528-16,-3 0-160 0,-7 0-16 0,0 0-16 15,0 0-1712-15,-4 8-320 0,-4-2-80 0</inkml:trace>
  <inkml:trace contextRef="#ctx0" brushRef="#br0" timeOffset="19167.87">14769 14687 12895 0,'-9'8'576'0,"9"-8"112"0,0 0-560 0,0 0-128 16,0 0 0-16,0 0 0 0,0 0 2176 0,11 4 416 15,4-1 80-15,1-2 16 0,2-2-1264 0,-1-2-240 16,3 0-48-16,1 0-16 0,0-2-272 0,3-1-48 16,3-1-16-16,0 1 0 0,-2 0-256 0,2 3-48 15,-2-4-16-15,-1 4 0 0,-1 1-288 0,-3 0-176 16,-3-2 192-16,-7 4-192 15,-2 0-368-15,-1 2-176 0,-7-2-32 0,0 0-8384 0,0 0-1680 0</inkml:trace>
  <inkml:trace contextRef="#ctx0" brushRef="#br0" timeOffset="19349.91">14656 14874 16575 0,'0'0'1472'0,"0"0"-1168"0,0 0-304 0,14-1 0 0,3-1 1856 0,2 1 304 16,3 1 64-16,2-2 16 0,2 0-1040 0,3-2-208 15,1 0-32-15,2-1-16 0,5-2-160 0,2-1-16 16,1 0-16-16,4 0 0 0,2-3-416 0,-10 4-80 16,5 0 0-16,1 2-16 15,-5-1-2144 1,1 1-416-16</inkml:trace>
  <inkml:trace contextRef="#ctx0" brushRef="#br0" timeOffset="20492.21">16828 14291 17215 0,'0'0'768'0,"0"0"144"0,1-12-720 0,3 1-192 16,-4 11 0-16,0-13 0 0,1 1 1600 0,-1 12 272 16,1-11 64-16,-1 11 16 0,0 0-560 0,0 0-112 0,0 0-32 0,0 0 0 15,0 0-480-15,0 0-112 16,-2 5-16-16,-5 5 0 0,2 5-192 0,0 3-64 0,-2 8 0 0,0 1 0 15,-2 0-160-15,1 1-32 0,-1 4-16 0,3-1 0 16,-1 1-32-16,3-1 0 0,2-4 0 0,4-3 0 16,2-5-16-16,3-1 0 0,1-4 0 0,1-4 0 15,2-3 432-15,2 0 80 0,3-5 0 0,12-2 16 16,1-2 0-16,-4-1 0 0,1-5 0 0,4-3 0 16,-1-2-208-16,2-4-64 0,-1-1 0 0,0-2 0 0,-3-1-208 15,-2 0-48-15,0-1-128 0,-2 0 192 0,-1-1-64 16,-2-1-128-16,-3 1 176 0,0 0-176 15,-3-1 144-15,-1 5-144 0,-2 1 0 0,-1 3 144 0,-3 0-304 0,-2 3-64 16,1 2-16-16,-4 3 0 16,-1 0-1424-16,-1 7-304 0,0 0-48 0,0 0-8672 15,0 0-1744-15</inkml:trace>
  <inkml:trace contextRef="#ctx0" brushRef="#br0" timeOffset="20954.66">17676 14132 9215 0,'0'0'816'0,"0"0"-656"0,0 0-160 0,0 0 0 15,-2 6 1840-15,0 1 336 0,2-7 64 16,-3 8 0-16,1 1-512 0,-3 0-128 0,1 2 0 0,-1 3-16 16,1-1-272-16,-2 2-48 0,1 1-16 0,-2 1 0 15,1 1-160-15,-1 2-16 0,1-1-16 0,0 0 0 16,-2-1-336-16,2-2-64 0,-1 0-16 0,1-2 0 16,-1-1-112-16,1-2-16 0,2-3-16 0,2-2 0 15,2-6 128-15,0 0 16 0,0 0 16 0,0 0 0 16,0 0 0-16,0 0 0 0,6-3 0 0,3-1 0 0,1-5-176 15,1 0-32-15,1-2-16 0,1-1 0 0,-2-1-240 0,3-3-64 16,-1 1 0-16,0-1 0 0,0-2-128 0,3 1 0 16,-1 1 0-16,0 4 0 0,1 0 0 0,-1 2 0 15,0 0 0-15,0 4 0 0,-1 3 0 0,-1 4 0 16,1 4 0-16,-2 1 0 0,-1 4-144 0,1 2 144 16,-4 4 0-16,0 0 0 0,-3 3 0 0,-1 1-128 15,-1 1 128-15,0 1 0 0,-6 2-192 0,2-1 0 16,-1 0 16-16,0-1 0 15,0-1-1456-15,1 0-288 0,1-5-64 0,0 1-9024 16,1-3-1792-16</inkml:trace>
  <inkml:trace contextRef="#ctx0" brushRef="#br0" timeOffset="21286.04">18587 14054 18431 0,'0'0'1632'0,"0"0"-1312"0,0 0-320 0,0 0 0 0,0 0 1488 0,0 0 240 15,0 0 32-15,-3 6 16 0,1 4-816 16,-4 3-176-16,1 4-16 0,0 3-16 0,-1 1-112 0,-1 1 0 16,1 4-16-16,-1 0 0 0,0 1 16 0,-1 0 16 15,1 3 0-15,-2-2 0 0,3-2-208 0,-3-1-64 16,0-1 0-16,2-2 0 0,2-2-224 0,-1-2-160 16,2-3 192-16,1 0-192 0,0-4 0 0,1-3 0 15,0-1 0-15,2-7 0 16,0 0-1328-16,0 0-368 0,8 0-80 0,5-4-11472 0</inkml:trace>
  <inkml:trace contextRef="#ctx0" brushRef="#br0" timeOffset="21903.38">19368 14190 19343 0,'0'0'1728'0,"0"0"-1392"0,2-5-336 16,0 0 0-16,0-1 496 0,-1 0 16 15,-1 1 16-15,-1 0 0 0,1 5 512 0,-4-5 112 0,0-2 0 0,-1 2 16 16,-1 0-464-16,-2 1-112 0,1 1-16 0,-2 0 0 16,0-2 64-16,-3 3 0 0,1-1 0 0,-1 3 0 15,-2 5-64-15,-1-2-16 0,0 0 0 0,-1 2 0 16,1 3-240-16,0-1-32 0,-2 4-16 0,1 1 0 15,-2 3-112-15,0 0-32 0,3-1 0 0,2 1 0 0,1-1-128 16,1-2 0-16,2-1 144 0,2-1-144 0,2-1 224 0,0 0-32 16,2-2 0-16,1 0 0 0,1-1-64 0,0 1 0 15,1-7-128-15,0 8 192 0,0-8-192 0,0 4 128 16,0-4-128-16,2 7 0 0,-2-7 0 0,3 5 0 16,-3-5 0-16,5 4-160 0,-5-4 160 0,7 4-128 15,1-2 128-15,0 0-128 0,-2-1 128 0,2-1 0 16,-1-1 0-16,3 0 0 0,-3-1 0 15,2 0 0-15,0-1 0 0,0 1 0 0,1 0 0 0,-3-1 0 16,3 0 0-16,-1-1 0 0,0 2 0 0,0 0 0 16,0 0 0-16,1 0 128 0,-3 2-128 0,2 0 0 15,-3-2 0-15,3 2 0 0,-2 0 0 0,0 2 0 16,-7-2 0-16,0 0 0 0,6 2 0 0,-6-2 0 16,0 0 0-16,0 0 0 0,0 0 0 0,4 6 0 0,-1 2 0 0,-2 0 0 15,-2 2 0-15,-3-2 0 16,0 1 0-16,-1 3 0 0,-1 2 0 0,-1 0 0 15,0 2 0-15,-2 2 0 0,-2 0 0 0,0 1 0 0,-1 2 0 16,0 0 0-16,-4 2 0 0,1-1 0 0,-2-2 0 16,2 3 0-16,1-1 0 0,-1-2 0 0,3-2 0 15,2-2 0-15,1-1 0 0,3 1 128 0,0-1-128 16,2-3 0 0,2-2-992-16,0-1-272 0,2-2-48 0,0-7-8128 0,0 0-1632 0</inkml:trace>
  <inkml:trace contextRef="#ctx0" brushRef="#br0" timeOffset="22296.53">19846 14178 21535 0,'5'-16'960'0,"-2"8"192"0,1 0-928 0,-1 2-224 15,2-2 0-15,-4 3 0 0,-1 5 1120 0,0 0 176 16,0 0 48-16,0 0 0 0,-4 4-272 0,-3 2-48 16,0 4-16-16,-3 2 0 0,-1 2-400 0,0 2-80 15,-2 2-16-15,2 1 0 0,0 1 0 0,1 1-16 16,-2 3 0-16,3-2 0 0,2 0-160 0,4-1-16 15,3-1-16-15,1-1 0 0,4-2 0 0,4-1 0 16,-1-5 0-16,4-1 0 0,3 0 96 0,1-5 32 16,2-1 0-16,1-2 0 0,1-4-64 0,-1-1-16 15,1-3 0-15,0-2 0 0,-1-2-176 0,-1 0-48 16,0-2 0-16,-2-1 0 0,1-2-128 0,-2 0 128 0,-4 3-128 16,1-3 128-16,-2-1-128 0,0-1 128 0,-1-3-128 0,0-2 128 15,-1 1-128-15,-1 0 0 0,0 0-160 0,0-5 160 16,1 1-592-16,-1 6-32 15,-2 2 0-15,1 4 0 0,-4 2-2048 16,0 3-400-16,-1 2-96 0</inkml:trace>
  <inkml:trace contextRef="#ctx0" brushRef="#br0" timeOffset="22768.73">20612 14273 25791 0,'0'0'2304'0,"0"0"-1856"16,9 0-448-16,0 0 0 0,2 0 640 0,1 0 48 15,-1-4 0-15,3 3 0 0,3-1 272 0,3-1 64 16,-2-3 16-16,2 1 0 0,1-2-160 0,1-1-48 15,1 1 0-15,0-2 0 0,0-1-32 0,2 0-16 16,-1 0 0-16,-1-1 0 0,0 1-144 0,-1 0-48 0,-2-3 0 0,-1 2 0 16,-1-2-192-16,-2-1-32 15,-5-1-16-15,-3 2 0 0,-1 0-96 0,-1 2 0 16,-8 2-16-16,-3 2 0 0,-3 1-64 0,-3 2-16 16,-4-1 0-16,-5 5 0 0,-3 4-160 0,-2 1 0 15,-4 2 0-15,-3 4 0 0,1 3 0 0,-1 2 0 0,1 2 0 0,0 2 0 16,0-3 0-16,2 2 0 0,1 2 0 0,4-2 0 15,3-1 0-15,3 1 0 0,4-1 0 0,3 0 128 16,3 2-128-16,4-1 160 0,1-3-160 0,6 1 160 16,2-2 32-16,5 1 0 0,4-1 0 0,6 1 0 0,1-2-192 15,5-2 192-15,5 2-192 0,2-2 192 0,5-1-192 16,6 1 0-16,4 2-160 0,6 0 160 16,0 0-560-16,4 2-16 0,3-3 0 0,1 2 0 15,2 0-1696-15,-1 1-352 0,0 3-64 0</inkml:trace>
  <inkml:trace contextRef="#ctx0" brushRef="#br0" timeOffset="24014.96">712 17146 6447 0,'0'0'576'0,"3"-8"-576"15,0-1 0-15,0 2 0 0,0-3 2320 0,0 2 368 0,0 0 64 0,0 1 0 16,0-1-1152-16,-1 1-224 15,3 1-48-15,-5 6-16 0,0 0-192 0,3-8-32 0,-3 8-16 0,5-7 0 16,-5 7-208-16,0 0-32 16,0 0-16-16,0 0 0 0,0 0-240 0,9 5-64 0,-9-5 0 0,8 10 0 15,-1 3 64-15,-3 3 0 0,3 3 0 0,0 4 0 16,3 4-128-16,-4-6-32 0,0 3 0 0,2 4 0 16,0 5-96-16,1 5-32 0,2 4 0 0,-3-1 0 15,1 3-160-15,0 0-128 0,0 0 192 0,-1-1-192 16,-2-3 160-16,1-2-160 0,-1 0 128 0,-1-4-128 15,-1-2 128-15,1-3-128 0,-3 1 128 0,0-5-128 16,-1-1 128-16,0-4-128 0,-1 0 128 0,1-3-128 16,0-4 192-16,-1-3-32 0,0 0-16 0,2-5 0 15,-2-5 48-15,0 0 16 0,0 0 0 0,0 0 0 0,0 0-32 0,3-4-16 16,1-7 0-16,-2-1 0 0,1-4 0 0,0-2 0 16,1-1 0-16,2-3 0 0,-1-1-160 0,3-1 128 15,-1-2-128-15,1 0 128 0,2-3-128 0,2-1 0 16,2-3 0-16,0 0 0 0,0-4 0 0,3 0 192 15,0-2-192-15,1-1 192 0,0 1-64 0,7-16-128 16,-12 29 192-16,1-3-64 0,1-1-128 0,0 0 160 16,2-2-160-16,-1 3 160 0,-1 2-160 0,1 1 0 15,-2 2 144-15,9-17-144 0,-3 13 0 0,-7 7 0 16,-2 6 0-16,-1 5 0 16,-5 4-384-16,-5 6-160 0,0 0-32 0,0 0 0 15,0 0-2112-15,-4 8-448 0,-2 2-64 0</inkml:trace>
  <inkml:trace contextRef="#ctx0" brushRef="#br0" timeOffset="24383.47">747 17440 8287 0,'0'0'368'0,"0"0"80"16,0 0-448-16,0 0 0 0,0 0 0 0,0 0 0 0,0 0 3632 0,10 0 640 15,-1-3 128-15,3 1 16 0,1-1-2176 0,2-2-448 16,1 4-96-16,3-2-16 0,3 0-496 0,1-2-96 16,2 2-32-16,1 3 0 0,0 0-416 0,0 0-64 15,-3 0-32-15,2 3 0 0,-3 1-288 0,1 0-64 16,-6 0-16-16,-1 2 0 0,-1 1-176 0,-4-1 0 16,-2 1 0-16,2 3 128 15,-1 0-2064-15,-4-2-432 0</inkml:trace>
  <inkml:trace contextRef="#ctx0" brushRef="#br0" timeOffset="25389.79">3107 17185 8287 0,'0'0'736'0,"0"0"-592"16,0 0-144-16,0 0 0 0,5-5 1024 0,-5 5 192 16,0 0 16-16,4-4 16 0,-4 4-304 0,4-6-64 15,-4 6-16-15,6-4 0 0,-4-3 272 0,1 2 48 16,-2 1 16-16,1-1 0 0,1-1 144 0,0 0 16 16,-2 0 16-16,0 0 0 0,-2-3-272 0,1 2-48 15,0 1-16-15,0 0 0 0,-1-1-272 0,-2 2-48 16,-1-2-16-16,1 2 0 0,-1-1-128 0,-4 1-48 15,0-3 0-15,-4 2 0 0,0-1 16 0,1 1 0 16,0 2 0-16,-1 1 0 0,0 1-192 0,1 0-32 16,0 6-16-16,1 1 0 0,0 3-176 0,-1 2-128 0,-2 1 144 0,-2 5-144 15,0 5 144-15,0 3-144 0,0 2 128 0,1 2-128 16,0 4 0-16,1 2 0 16,-2 2 128-16,3 1-128 0,-1 3 0 0,2 1 128 0,3 3-128 15,-1 0 128-15,3-1-128 0,-2 1 0 0,3-1 144 0,0-2-144 16,2-4 0-16,2-10 144 15,-2 1-144-15,0 0 0 0,2-2 144 0,-1-1-144 0,-1-1 0 0,2-2 144 16,1-2-144-16,2 0 0 0,1-3 0 0,-2-3 0 16,3-3-256-16,0-1-64 0,1-2-32 0,0-1 0 15,-5-7-1504 1,0 0-288-16,0 0-64 0</inkml:trace>
  <inkml:trace contextRef="#ctx0" brushRef="#br0" timeOffset="25586.44">2607 17716 6447 0,'0'0'576'15,"0"0"-576"-15,0 0 0 0,8-1 0 0,0-2 4592 0,3 1 800 16,1 0 176-16,3-1 16 0,2-1-3680 0,4 0-752 16,4-3-128-16,0 1-48 0,4-1-176 0,2 1-32 15,-2-1-16-15,1 0 0 0,0 0-416 0,-3 0-80 16,-1 0 0-16,-4 2-16 0,-3 1-416 0,-1 0-80 15,-1 2 0-15,3 0-16 16,-4 2-2176-16,-5 1-432 0</inkml:trace>
  <inkml:trace contextRef="#ctx0" brushRef="#br0" timeOffset="25875.76">3238 17539 18431 0,'-2'6'1632'0,"-1"3"-1312"15,-2 1-320-15,0 1 0 0,1 2 1264 0,-1 2 176 16,-2 4 32-16,1 1 16 0,-1 0-208 0,1 2-32 0,0-2-16 0,1 0 0 16,0 1-160-16,0-3-48 0,2-3 0 0,2-1 0 15,1-2-32-15,3-4-16 0,3-1 0 0,-2-3 0 16,3-1-384-16,0-3-80 0,4-4 0 0,-1-1-16 16,2-3-48-16,2-1 0 0,0-3 0 0,0-1 0 15,1-2-112-15,-4-1-16 0,0-1-16 0,0-1 0 0,-2-1-160 0,0 2-16 16,-2-1-128-16,-3 3 192 0,-3-1-64 0,-1 4-128 15,-1 0 176-15,-4 1-176 0,-1 2 0 0,0 2 0 16,-4 2 0-16,-3-1-144 16,-2 2-1264-16,2 4-256 0,-1 3-64 15,3 1 0-15,-1 1-1376 0,2 0-288 0,-3-1-48 0,13-4-16 16</inkml:trace>
  <inkml:trace contextRef="#ctx0" brushRef="#br0" timeOffset="26170.47">3523 17497 17503 0,'-1'6'1552'0,"-1"3"-1232"15,-1 2-320-15,1 1 0 0,0 3 1216 0,1 0 176 0,-4 1 32 0,2 2 16 16,0-3-160-16,0 2-16 16,2-2-16-16,0 1 0 0,-2-4 16 0,2-1 0 15,1-2 0-15,0-1 0 0,0-8-176 0,0 0-48 16,0 0 0-16,0 0 0 0,0 0-224 0,6-5-48 0,0-3-16 0,1-2 0 15,-3-1-224-15,4-2-32 16,0-1-16-16,2-2 0 0,-2 1-256 0,2-1-48 0,-2-2-16 0,0 1 0 16,2 2-32-16,0 1-128 0,0 1 192 15,0 0-64-15,1 1-272 0,0 2-64 0,0 2-16 0,4-3 0 16,0 5-1824 0,-2 3-352-16,-1 1-80 0,-1 2-12832 0</inkml:trace>
  <inkml:trace contextRef="#ctx0" brushRef="#br0" timeOffset="27183.93">4321 17497 12895 0,'0'0'576'0,"0"0"112"0,-5-8-560 0,-4 3-128 0,2-2 0 0,-1 1 0 15,1 3 2176-15,-2-1 416 0,1 0 80 0,-1 2 16 16,-1 0-1136-16,0 1-208 0,-3 2-64 0,2 1 0 15,0 4-320-15,1 1-64 0,-4 2 0 0,2 0-16 16,0 2-160-16,2 0-16 0,-2 3-16 0,1 0 0 16,2 0-208-16,0 1-32 0,0 2-16 0,1 0 0 15,0 2-208-15,2 2-32 0,1-1-16 0,0-2 0 16,0 0-176-16,2 0 0 0,1-2 0 0,2 0 0 16,-1-3 0-16,1-1 0 0,0-2 0 0,2-3 0 15,0 0 0-15,-2-7 128 0,0 0-128 0,0 0 0 16,8 0 0-16,-1-1 0 0,-1-2 128 0,1 0-128 15,-2-1 0-15,2-1 0 0,-2-2 144 0,2 3-144 0,0-3 0 16,-3 1 128-16,1 1-128 0,1 1 0 0,-6 4 0 16,4-5 0-16,2 2 0 0,0 0 0 0,0 3 0 0,2 0 0 15,-8 0 0-15,7 2 0 0,3 0 0 0,-1 1 0 16,1 2 0-16,2-2-128 0,-2 2 128 0,1 1 0 16,0-3 0-16,2 1 0 0,-3-1 0 0,1-1 0 15,0-2 0-15,0 0 0 0,1-1 0 0,0-1 0 16,-1-3 0-16,0-1 0 0,-1 0 192 0,1-1-16 15,0-4-16-15,1 0 0 0,0-3 32 0,2-1 16 16,0-2 0-16,1 1 0 0,2-2-80 0,-1-1-128 16,1-1 176-16,-2 0-176 0,3-1 160 0,-1-1-160 15,2-2 128-15,0 2-128 0,1 0 144 0,-1 0-144 16,3-1 160-16,-3 0-160 0,0-3 128 0,-2 2-128 16,-1 0 0-16,-2-1 144 0,0-2-144 0,1 1 128 15,-3-1-128-15,-2 2 128 0,-4-2-128 0,1 0 0 16,-1 1 0-16,-2-1 128 0,-1 3-128 0,-1 0 0 15,0 2 144-15,-3 2-144 0,1 3 0 0,-1 3 0 16,-1 3 0-16,0 3 0 0,-1-1 0 0,0 6 0 0,-2-1 0 0,-1 3 0 16,0 3 0-16,-2 3-128 0,-1 2 128 0,-1 2 0 15,0 6-128-15,-1 1 128 0,-1 5-128 16,-2 4 128-16,-2 3 0 0,-3 4 0 0,3 3 0 16,0 3-128-16,-1 0 128 0,2 4 0 0,-1 2-144 0,1 0 144 15,2 2 0-15,2-2 0 0,2-2 0 0,3-3 0 16,2-3 0-16,1-3 0 0,4-5 0 0,4-3 0 0,1-4 0 15,3-3 0-15,0-5 0 0,3-1 0 16,2-4 0-16,4-1 0 0,-1-2 0 0,4-5 0 0,-1-3 0 0,2-3 0 16,0-3 0-16,1-3 0 0,1-2 0 0,1-3 128 15,-2-1-128-15,0-4 0 0,-1-1 0 16,0-3 0-16,1 0 128 0,-3-2-128 0,1 1 0 0,-1-2 0 16,-2 3 0-16,0-2 128 0,-1 1-128 0,0-2 0 15,-1 0 0-15,0 0 0 0,-1-4 0 0,-1 2 0 16,3 0 0-16,-2-3 0 0,-2 0 0 0,0 1 0 15,-4 0 128-15,0 2-128 0,1-1 0 0,-5 2 0 16,0 1 0-16,1 2 0 0,-3 3 0 0,0 2 0 16,-1 3 0-16,-2 2 0 0,0 6 0 0,0 2 0 15,0 2 0-15,-2 3 0 0,2 4 0 0,-5 6 0 16,-3 5 0-16,0 3 0 0,-3 4 0 0,-1 3 0 0,-1 3 0 0,1 4 0 16,-2 4 144-16,-2 5 0 15,2 3 0-15,1 3 0 0,1 3-16 0,1 1-128 16,1-2 192-16,2 0-64 0,2-1-128 0,3-3 0 15,-1-2 144-15,3 12-144 16,2-8-496-16,2-7-160 0,-1-4-48 0,3-4-16016 0</inkml:trace>
  <inkml:trace contextRef="#ctx0" brushRef="#br0" timeOffset="28795.78">331 16539 2751 0,'-12'6'256'0,"4"0"-256"15,-3-2 0-15,0 1 0 0,1-1 4112 0,1 0 784 16,2 0 160-16,-2-1 16 0,9-3-3056 0,-6 1-608 0,6-1-128 0,0 0-32 16,0 0-480-16,0 0-80 0,0 0-32 0,2-8 0 15,-2 8-288-15,7-7-64 0,0-1-16 0,2 2 0 16,0 2 32-16,3 0 0 0,2 0 0 0,3 2 0 16,0 1 80-16,4 1 32 0,1 0 0 0,1 2 0 15,7 0 0-15,4 3 0 0,5 1 0 0,1 2 0 16,3 0-144-16,0 0-32 0,1 0 0 0,1 2 0 15,2-2-64-15,1-4 0 0,4 0-16 0,5-2 0 0,3 0-32 16,3-2 0-16,-3 1 0 0,-1-1 0 0,3-1 16 0,4-2 0 16,1-1 0-16,2 3 0 0,0 0-160 0,-1 1 192 15,-2 0-192-15,-1 1 192 0,1-1-64 0,5 0 0 16,-1 1 0-16,-1-1 0 16,-6 0-128-16,4 0 0 0,1 0 0 0,4-1 0 0,3-1 0 0,-2 0 0 15,-1 0 0-15,2 1 0 0,-3-3 0 0,6 1 128 16,1-2-128-16,-1 1 128 0,-1-1-128 0,-5 1 0 15,-1 1 0-15,-1-2 128 0,4 1-128 0,-1 1 0 16,-4 0 0-16,-5 1 0 0,-2 0 0 0,-2 0 128 16,2 2-128-16,-3 0 0 0,4 0 0 0,-4 4 0 15,-2-2 128-15,-4 0-128 0,-4-1 0 0,-1 0 128 16,0 0-128-16,1-1 128 0,2-1 64 0,-2 0 0 16,1 0 0-16,0-1 0 0,-1 0-192 0,-2-2 192 15,0 3-192-15,-2 0 192 0,-3 1-192 0,-1 2 0 16,2-2 144-16,1 4-144 0,3-2 0 0,-1 0 0 15,-4 1 0-15,-2 1 128 0,-4-1-128 0,0 0 0 0,-2-1 0 0,0 2 0 16,-2-2 128-16,0-1-128 0,0-2 128 0,1 0-128 16,-1 1 160-16,2-1-32 0,-1 1-128 0,1-1 192 15,-1-2-16-15,-3 1-16 0,0-1 0 0,-1-2 0 16,-1-1-160-16,0 1 192 0,1 1-192 0,0 1 192 16,1-3-192-16,-1 1 160 0,-1 0-160 0,1 2 160 15,0 0-160-15,0-1 0 0,-5 1 0 0,2 0 128 16,-2 0-128-16,0 0 0 0,-3 0 0 0,-2 2 0 15,-3-2 0-15,-1 0 0 0,0 1 0 0,0 0 128 16,-1-2-128-16,-1 4 128 0,-1-3-128 0,1 2 128 0,0 0-128 0,-2-1 0 16,1 0 144-16,-1 1-144 0,0 1 0 0,-1 0 0 15,-1 0 0-15,-8 0 128 0,8 2-128 0,-8-2 0 16,0 0 128-16,10 4-128 0,-10-4 0 0,6 7 0 16,-2-3 0-16,-4-4 128 0,0 0-128 0,0 0 0 15,6 7 0-15,-6-7 0 0,0 0 0 0,2 9 0 16,-2-9 0-16,2 10 0 0,-1-2 0 0,0 0 0 15,-1-8 0-15,1 11 0 0,0-1 0 0,-1 0 0 16,0-1 0-16,0 3 0 0,-2 1 0 0,0 1 0 16,0 1 0-16,1 1 0 0,-1 3 0 0,-4 1 0 15,1 1 0-15,0 3 0 0,-1 2 0 0,-1 3 0 16,-1-1 0-16,2 3 0 0,-3 0 0 0,1 0 0 16,-3 3 0-16,-1 1 128 0,2 0-128 0,-4 4 0 0,0 1 0 15,-1 2 128-15,1 1 0 0,-1 3 16 16,-2 1 0-16,-2 0 0 0,-4 2-144 0,1 2 160 0,-3 0-160 0,3 2 160 15,-2 1 16-15,2 1 0 0,2-1 0 0,-1 2 0 16,0 0-176-16,0 2 128 16,4 0-128-16,-2 4 128 0,0-1 32 0,3 4 0 15,-2-1 0-15,8-27 0 0,-1 5-32 0,-2 5 0 0,-1 4 0 0,2 1 0 16,-3 2 16-16,2-4 0 0,1-3 0 16,-8 34 0-16,7-20-400 0,5-14-64 0,3-11-32 0,3-9 0 15,3-10-2144 1,3-7-416-16,3-6-96 0</inkml:trace>
</inkml:ink>
</file>

<file path=ppt/ink/ink2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20:07:44.993"/>
    </inkml:context>
    <inkml:brush xml:id="br0">
      <inkml:brushProperty name="width" value="0.05292" units="cm"/>
      <inkml:brushProperty name="height" value="0.05292" units="cm"/>
      <inkml:brushProperty name="color" value="#FFFF00"/>
    </inkml:brush>
  </inkml:definitions>
  <inkml:trace contextRef="#ctx0" brushRef="#br0">7428 7943 4607 0,'-12'0'192'0,"7"2"64"0,-3-2-256 0,1 0 0 16,-1 1 0-16,0 1 0 0,-2-1 2096 0,3 0 368 16,-2 1 80-16,2-1 16 0,-3 0-1296 0,3 0-256 15,0 1-48-15,1 0-16 0,-3-2-48 0,2 0-16 16,-2 0 0-16,4 0 0 0,-3 0 48 0,2 0 16 16,-1-2 0-16,0 4 0 0,3 0-96 0,-4-1-16 15,2 0 0-15,-1 0 0 0,0 0-128 0,1 0-48 16,-1 0 0-16,-3 2 0 0,0-1 0 0,2-1 0 15,1-1 0-15,-2 0 0 0,3 0-80 0,6 0 0 16,-10-2-16-16,3 2 0 0,7 0-176 0,-9 1-48 16,9-1 0-16,0 0 0 0,0 0-160 0,0 0-48 15,0 0 0-15,0 0 0 0,0 0 0 0,0 0-128 16,0 0 192-16,11 6-64 0,5-1-128 0,4-1 192 16,5 1-192-16,2-4 192 0,9 2-48 0,1-1 0 15,7 0 0-15,3-2 0 0,3-1-144 0,-3-1 192 16,0-1-192-16,1-4 192 0,1-2 0 0,-2 3 0 15,2 1 0-15,-1 1 0 0,1-2 32 0,-3 1 16 16,-1-2 0-16,-3 2 0 0,-7 0-48 0,-3 2-16 16,-2 1 0-16,-5 0 0 0,-8 0-176 0,-1 0 128 0,-6 2-128 0,-3 2 128 15,-7-2-128-15,0 0 0 0,0 0 0 0,0 0 128 16,0 0 96-16,-7 6 16 0,-3 1 0 0,-7-1 0 16,-5 1 80-16,-1 2 0 0,-6 2 16 0,-3 0 0 15,-9-2-144-15,-4-1-16 0,-5 0-16 0,0-1 0 16,-2 0-160-16,0-2 0 0,1 1 144 0,-2 1-144 15,-1-2 0-15,0 0 128 0,1-3-128 0,4 0 0 16,1-2 0-16,3 1 128 0,1-1-128 0,6-1 0 16,3 1 0-16,4 0 0 0,4-2 0 0,5 2 0 0,5-1 0 15,6 0 0-15,11 1 0 0,0 0 128 16,0 0-128-16,0 0 176 0,13-2-176 0,7-1 192 0,5 0-192 16,9 0 0-16,8 0 0 0,9 0 0 0,7 1 0 0,6-1 0 15,3-3 0-15,1 1 0 0,-4-1 0 0,-1 3 0 16,-3 2 0-16,-2-3 0 0,-5 0 0 15,-2 2 0-15,-6 1 0 0,-7 0 0 0,-7 1 128 0,-10 0-128 16,-6-1 0-16,-4 1 128 0,-11 0-128 0,0 0 160 16,0 0-160-16,-14 6 160 0,-5 2 144 0,-9 0 16 15,-7-2 16-15,-7 1 0 0,-5 0-192 0,-5 0-144 16,-1 2 192-16,-3 2-192 0,0-1 128 0,-5 0-128 16,1 4 0-16,0-3 0 0,2 0 0 0,4-1-256 15,5-1 32-15,5 0 0 16,7-3-1808-16,11-1-352 0,5-3-80 0,12-2-14688 0</inkml:trace>
  <inkml:trace contextRef="#ctx0" brushRef="#br0" timeOffset="1265.75">4546 13156 19231 0,'-11'3'848'0,"3"1"176"0,0-1-816 0,1 1-208 0,-1 1 0 0,0-1 0 15,2 0 1264-15,6-4 208 0,0 0 32 0,-7 4 16 16,7-4-320-16,0 0-64 0,0 0-16 0,0 0 0 15,0 0-32-15,0 0 0 0,0 0 0 0,0 0 0 16,0 0-240-16,4-8-48 0,3-2-16 0,3 0 0 16,3-5-128-16,2 0-16 0,2-3-16 0,4 0 0 0,1-2-144 0,3-5-32 15,3-1 0-15,1-3 0 0,1-1-80 0,1-2-32 16,-3-1 0-16,1-3 0 0,-3 1-80 0,1-1 0 16,-2 0-16-16,-1 0 0 0,-2 2-112 0,-1 4 0 15,0 1-128-15,-1 3 192 0,-1 0-192 0,-3 4 144 16,0 4-144-16,-1 2 128 0,-1 4-128 0,-2 2 160 15,3 2-160-15,-4 3 160 0,-1 2-160 0,-3-1 160 16,2 4-160-16,-1 4 160 0,-8-4-160 0,9 7 0 16,-2 3 0-16,0 3 0 0,-1 2 0 0,1 6 0 15,-3 5 128-15,1 4-128 0,-2 4 128 0,0 3 0 16,-1 4 0-16,-2 2 0 0,-4 0 32 0,1 2 0 16,-3 0 0-16,2 3 0 0,-4 1 48 0,3-1 16 0,-2-2 0 15,1-1 0-15,-1 2 64 0,-1-4 16 16,1-4 0-16,-2 1 0 0,0-1-48 0,1 1-16 15,0 0 0-15,-1-3 0 0,0 0-112 0,1-3-128 16,-1-2 176-16,4-1-176 0,-3-3 144 0,2-2-144 0,0-2 0 16,2 0 144-16,0-3-144 0,1-1 0 15,1-1 0-15,-1-2 0 0,0 0 0 0,2-3 0 0,0-2-192 16,2-2 192 0,-2-1-704-16,1-9 0 0,-1 8-16 0,1-8 0 15,0 0-1104-15,0 0-224 0,0 0-32 0,0 0-16 0,0 0-848 16,0 0-192-16,-5-6-16 0</inkml:trace>
  <inkml:trace contextRef="#ctx0" brushRef="#br0" timeOffset="1501.68">4487 14025 20271 0,'-14'3'1792'0,"6"0"-1424"0,8-3-368 0,0 0 0 0,0 0 2560 0,0 0 432 15,0 0 80-15,0 0 32 0,0 0-1568 0,15-5-304 16,2 0-64-16,6-3-16 0,6-1 0 0,4-1 0 15,8-2 0-15,5 0 0 0,4 0-224 0,4 0-48 16,1 1-16-16,5 0 0 0,1-1-96 0,2 0-32 16,1 3 0-16,0 1 0 0,-3 2-416 0,-1 2-64 15,-8 0-32-15,-1 4 0 0,-1 4-224 0,-3 4-192 16,-4 2 48-16,-4 3 0 16,-3 3-2288-16,-7 3-448 0,-3 6-80 0</inkml:trace>
  <inkml:trace contextRef="#ctx0" brushRef="#br0" timeOffset="3796.18">7839 14338 1839 0,'-4'-2'160'0,"-1"-1"-160"0,0 2 0 0,-1 0 0 16,1 0 2368-16,-2-1 448 0,2-1 96 0,1 2 16 15,4 1-1520-15,-5-1-320 0,0 0-48 0,5 1-16 16,0 0 0-16,0 0 0 0,0 0 0 0,0 0 0 16,-4-4 0-16,4 4-16 0,0 0 0 0,0 0 0 15,0 0-304-15,0 0-64 0,0 0-16 0,0 0 0 0,8-1-176 16,1 0-16-16,2 1-16 0,1 1 0 0,4-1-48 0,4 1-16 15,3-1 0-15,2 2 0 16,4-1 80-16,1 1 16 0,-2-1 0 0,6 0 0 0,0-1 768 16,4 0 144-16,0-1 48 0,23-2 0 15,-1 0-1568-15,-2-1-304 0,0 1-64 0,-17 1-16 0,4-1 736 0,1-1 128 16,2 1 48-16,3 1 0 0,5 1-112 0,-2 0 0 16,2 1-16-16,-5-1 0 0,-4-2-240 0,-2 1 144 15,-2 1-144-15,-4-1 128 0,-1 1-128 0,-5 0 128 16,0-2-128-16,-2 1 128 0,-2 0-128 0,-1 1 0 15,-5 0 144-15,-1 1-144 0,-4-1 0 0,-2 0 128 16,-2 1-128-16,0 0 0 0,-6 0 0 0,1 0 0 16,-2 0 0-16,-7 0-192 15,0 0-1024-15,0 0-224 0,0 0-32 0,0 0-12944 0</inkml:trace>
  <inkml:trace contextRef="#ctx0" brushRef="#br0" timeOffset="4962.8">11796 14274 3679 0,'-11'-1'160'0,"3"-2"32"0,-2 1-192 0,1 0 0 0,-2 0 0 0,3 1 0 16,-1 0 2352-16,0 1 416 0,0-3 96 0,2 2 16 16,7 1-1392-16,-8 0-272 0,8 0-48 0,0 0-16 15,0 0 48-15,0 0 0 0,0 0 0 0,0 0 0 16,6-8-96-16,4 1-16 0,4 1 0 0,2 2 0 0,6 0-432 16,6 1-80-16,2 0-32 0,9 3 0 0,6 0 80 0,6 0 16 15,1 0 0-15,2-1 0 0,-1-1-64 16,2 0-16-16,2 2 0 0,-14 0 0 0,7-1 176 0,4-2 32 15,-1 2 16-15,2-1 0 0,-3-2-176 0,-1-1-32 16,-4 1-16-16,-3 2 0 0,-3-1-256 0,-3 2-48 16,-1 1-16-16,-6 0 0 0,-4 0-240 0,-4 0 0 15,-2 1 128-15,-5 2-128 16,-1-3-480-16,-4 2-144 0,-5 0-16 0,-6-2-16 16,2 7-2736-16,-5-1-528 0</inkml:trace>
  <inkml:trace contextRef="#ctx0" brushRef="#br0" timeOffset="5679.41">8453 14850 9215 0,'0'0'816'0,"0"0"-656"0,0 0-160 0,0 0 0 16,-1-6 2512-16,1-2 480 0,0 8 80 0,3-12 32 15,1-4-1568-15,2 1-320 0,-1 0-64 0,4-2-16 0,-2 1-240 16,2-4-32-16,-2-2-16 0,2 0 0 0,0-1-208 0,1 1-32 15,1 0-16-15,2 0 0 0,-1-3-224 0,-1 5-48 16,-1 2-16-16,-2 1 0 0,-1 3-144 0,0 5-32 16,0 1 0-16,-7 8 0 0,0 0-128 0,0 0 0 15,0 0 0-15,8 5 0 0,1 7 192 0,-1 4-64 16,0 3 0-16,-3 4 0 0,2 2-128 0,0 2 0 16,1 4 144-16,0 1-144 0,-2 0 0 0,1 0 0 15,1 1 0-15,-1-4 0 0,1 0 0 0,-1-3 128 16,-2-4-128-16,1 1 0 0,-1-2 0 0,-1-1 128 15,-1-3-128-15,0 0 0 0,2 1 0 0,-3-2 0 16,0-1 0-16,-2-3 0 16,0-2-400-16,-1-3-112 0,-2 1 0 0,0-2-16 15,3-6-1280-15,-8 3-256 0,1-2-48 0,-3-2-9184 0</inkml:trace>
  <inkml:trace contextRef="#ctx0" brushRef="#br0" timeOffset="6355.89">8543 14837 9215 0,'0'0'400'0,"0"0"96"0,0 0-496 0,0 0 0 0,0 0 0 0,8 10 0 16,1-1 2448-16,0 1 400 0,-2 1 80 0,3 1 16 16,-1 0-1520-16,2 2-288 0,1 0-64 0,-1 3-16 15,3 0-304-15,0 1-64 0,1 1-16 0,0-2 0 16,2 6-80-16,0-1-16 0,2 0 0 0,-1 0 0 16,1 2 0-16,3 1 0 0,-1-4 0 0,1 2 0 15,1 0-80-15,-1 0-32 0,3 0 0 0,-1 0 0 16,3-1-128-16,2-1-16 0,2-2-16 0,2 1 0 15,3-2 16-15,5 2 16 0,3-2 0 0,2-3 0 16,1 2-112-16,-1-3-32 0,1-1 0 0,-2-1 0 0,1-1 0 16,1 1-16-16,2 0 0 0,1 1 0 0,4-2-32 0,0-3 0 15,0-1 0-15,-2-2 0 0,-2 1-16 0,2-2-128 16,-3 1 192-16,5-1-64 0,3-1-128 0,2 2 0 16,-2-3 0-16,-2-1 128 0,-2 0-128 0,0 1 0 15,-2 2 0-15,4-1 0 0,3 1 0 0,0 1 0 16,1-1 0-16,-2 2 0 0,-6 0 0 0,0 2 0 15,0 0 0-15,1-2 0 0,0 0 0 0,1 0 0 16,-3 2 0-16,-3 2-176 0,-1 0 176 0,-4 0-192 16,-5 1 192-16,-1-2-192 0,-2 1 192 0,-3-1-128 0,-6 0 128 0,-1 1-128 15,0 0 128-15,-2-1 0 0,-3-1 0 0,1 0-128 16,0 1 128-16,-4 1 0 0,1 1 0 0,-3-2 0 16,-3-1 0-16,0-3 0 0,-1 1 0 0,-3-1 0 15,0 1 0-15,-7-6 0 0,0 0 0 0,0 0 0 16,5 4 0-16,-5-4 0 0,0 0 0 0,0 0 128 15,0 0-128-15,0 0 144 0,0 0-144 0,0 0 160 16,1-7-160-16,-1 7 128 0,-1-8-128 0,0-1 128 16,0 0-128-16,1 0 0 0,1-2 144 0,0 0-144 15,1-1 0-15,0-3 128 0,2-4-128 0,1-2 0 16,-2-2 144-16,3 0-144 0,0 0 192 0,1-4-192 16,1-2 144-16,-2-2-144 0,2-2 0 15,-1-1 144-15,3-5-144 0,-3 0 0 0,2-2 0 0,1 1 0 16,0 1 0-16,1 0 0 0,2 0 0 0,0 1 0 0,2 1 0 15,0-1 0-15,0 3 0 0,1-1 0 16,-1 0 0-16,1 4 0 0,-1 1 0 0,0 5 0 0,0 2 0 16,-2 4-144-16,-2-1 144 0,1 2 0 0,-2 4 0 0,-1 2 0 15,-3 0 0-15,2 3 0 0,-4-1-192 0,1 5 64 16,-5 6 128-16,4-7-208 16,-4 7-176-16,2-5-48 0,-2 5 0 0,0 0 0 15,0 0-1552-15,-6-5-320 0,0 2-64 0</inkml:trace>
  <inkml:trace contextRef="#ctx0" brushRef="#br0" timeOffset="6654.47">11536 14923 23951 0,'0'0'2128'0,"6"-11"-1696"15,1-2-432-15,3-3 0 0,2 0 992 0,2-1 112 16,4 0 32-16,0-3 0 0,2 1-144 0,1-2-32 0,1-2 0 0,4-1 0 16,0-1-128-16,4 0-16 15,1 1-16-15,2 2 0 0,3 1-240 0,-1 4-48 16,4 0-16-16,-2 3 0 0,-3 1-96 0,-2 4-16 16,-3 3 0-16,-2 5 0 0,-5 3-240 0,0 5-144 15,-4 4 160-15,0 7-160 0,-1 4 0 0,-2 5 128 0,-3 6-128 0,-2 3 0 16,-3 4 0-16,-2 2 0 0,-3 1 128 0,-1 0-128 15,-2-3 0-15,-1 2 0 0,-2-2 0 0,1-4 0 16,0-1-304-16,-2-3-144 16,1 0-48-16,-3-3-15936 0</inkml:trace>
  <inkml:trace contextRef="#ctx0" brushRef="#br0" timeOffset="7135.63">12644 15948 7359 0,'-3'-12'320'0,"3"4"80"0,-3-4-400 0,0 0 0 0,0-1 0 0,-2 1 0 16,2 0 3024-16,-5 2 528 0,1 4 96 0,-4 2 32 15,0 2-1936-15,-1 2-384 0,-2 1-80 0,-3 4 0 16,-4 2-304-16,-1 3-48 0,-4 2-16 0,-1 5 0 16,1 1-192-16,-3 4-32 0,2 4-16 0,0 3 0 0,3-2-304 0,1 4-64 15,3 0-16-15,6-3 0 0,4-4-64 0,3-1-16 16,5-2 0-16,5-4 0 0,4-1-64 0,5-5-16 16,5-1 0-16,6-5 0 0,2 1 112 15,9-5 16-15,6-2 0 0,3-3 0 0,0-2-256 0,-1-3 128 16,-1-1-128-16,0-1 0 15,0 1-240-15,-3 0-144 0,-2 0-16 0,2 2-9488 16,-3-2-1888-16</inkml:trace>
  <inkml:trace contextRef="#ctx0" brushRef="#br0" timeOffset="7556.83">13355 15571 21935 0,'-13'6'960'0,"7"0"224"0,-5 3-944 0,1 3-240 0,-1 3 0 0,-2 3 0 16,-3 5 416-16,1 3 32 0,0 1 16 0,-2 1 0 16,2 3 464-16,-2 2 96 0,1 0 0 0,-2 0 16 15,2-1-368-15,1-1-80 0,4-4-16 0,1-4 0 16,5-3-32-16,0-5-16 0,4 0 0 0,1-5 0 15,0-10 112-15,0 0 32 0,0 0 0 0,11 4 0 16,0-4-32-16,3-3 0 0,-3-3 0 0,2-3 0 16,0-3-256-16,1-2-48 0,2-1-16 0,-1 1 0 15,-1 0-128-15,2 3-48 0,-1 5 0 0,1-3 0 0,-1 2-144 16,1 3 0-16,2 4 0 0,0 4 0 0,-2 2 0 0,-2 4 0 16,-1 2 0-16,-2 2 0 0,-3 2 0 0,0 2-144 15,-4 1 144-15,1-1-208 0,-1 0 208 0,-2 1 0 16,1-1 0-16,-1 0 160 15,0-1-1216-15,1-2-240 0,2-1-48 0,-1-4-16 16,1-1-832-16,-5-9-176 0,9 3-16 0</inkml:trace>
  <inkml:trace contextRef="#ctx0" brushRef="#br0" timeOffset="7856.01">13606 16023 19343 0,'0'0'1728'0,"0"0"-1392"16,9 0-336-16,1 0 0 0,1-4 1040 0,2 2 144 15,3-1 32-15,1-1 0 0,3-2-16 0,3-1 0 16,1-1 0-16,3-2 0 0,-1-1-240 0,0-1-32 0,-3-4-16 0,-1 2 0 16,-3 1-144-16,-2 0-48 0,-6-2 0 0,-1 2 0 15,-5 0-432-15,-1 0-96 0,-7-1 0 0,-1 3-16 16,-4 3-48-16,-3 2 0 0,-3 2 0 0,-4 3 0 15,-2 2-128-15,-7 4 0 0,-1 4 0 0,-1 2 0 16,1 2 0-16,2 4 0 0,1 1 0 16,4 3 0-16,1-3-128 0,5 2 128 0,1 0 0 0,3-2 0 15,5 0 0-15,3-2 0 0,1-1 0 0,6-2 0 0,2-2 0 16,8-1 0-16,1-1 0 0,3-3 0 16,4-1-528-16,5-2 16 0,4-3 0 15,3-1 0-15,1-4-2304 0,0 0-464 0,1-3-96 0,-3 0-16 0</inkml:trace>
  <inkml:trace contextRef="#ctx0" brushRef="#br0" timeOffset="8156.63">14407 15831 22111 0,'0'0'1968'0,"-6"-2"-1584"15,-2 0-384-15,-1 1 0 0,-2 1 1408 0,-1 1 192 0,-2 1 32 0,-3 3 16 16,-1 1-432-16,-3 5-64 0,-2-2-32 0,-10 9 0 15,3-1-368-15,5 1-80 16,1-1-16-16,7 2 0 0,1-2-176 0,4 0-32 0,5 0-16 0,4-5 0 16,2-1-112-16,2 0 0 15,3 0-16-15,1-1 0 0,3-2-48 0,3 0 0 0,2-1 0 0,3-2 0 16,2-1-80-16,4-2-32 16,2-1 0-16,4-1 0 0,2-2-144 0,-3-2-144 0,2 0 144 0,-1-2-208 31,0 0-1584-31,-1-2-320 0,-1-2-64 0,7-3-12592 0</inkml:trace>
  <inkml:trace contextRef="#ctx0" brushRef="#br0" timeOffset="8552.54">15107 15375 31503 0,'0'0'1392'0,"-1"-3"288"0,-1-5-1344 0,2 8-336 15,0 0 0-15,0 0 0 0,-5 2 0 0,-1 1 0 16,-2 3-192-16,-4 6 64 0,0 4 128 0,-2 6 0 16,0 3 0-16,0 4 0 0,1 1 0 0,-3 5 0 15,1 4 0-15,-3 1 128 0,2 2 16 0,-2 1 16 16,1 1 0-16,0 0 0 0,2 0 32 0,0-2 16 15,3-8 0-15,2-2 0 0,3-7 160 0,1-3 16 0,3-5 16 16,2-5 0-16,1-12 112 0,0 0 0 16,0 0 16-16,0 0 0 0,10-1 144 0,1-6 32 15,1-5 0-15,-3 1 0 0,2-2-272 0,1-4-48 0,1-2-16 16,0-3 0-16,1-3-240 0,2 0-128 16,-1-1 160-16,2-2-160 0,1 4 0 0,0-2 128 15,2-1-128-15,3 6 0 0,-1 1 0 0,4 4 128 0,0 2-128 16,1 2 0-16,1 1 128 0,-1 3-128 0,-2 0 0 0,1 4 0 15,-3 2 0-15,-2 2 0 0,-3 1 0 0,0 2 0 16,-3 0-1504 0,0 3-192-16,-2-1-32 0,-1 2-9152 0,-5-1-1808 0</inkml:trace>
  <inkml:trace contextRef="#ctx0" brushRef="#br0" timeOffset="8709.16">15044 15851 20271 0,'0'0'1792'0,"-1"7"-1424"0,1 3-368 0,2 0 0 0,3-1 2304 0,1 2 384 16,3 4 64-16,3-2 32 0,4 1-1648 0,3 2-336 15,7-2-64-15,3-1-16 0,5-2-288 0,4-1-64 16,-1 1-16-16,4-2 0 16,0-1-1520-16,3-1-304 0,1 1-64 0</inkml:trace>
  <inkml:trace contextRef="#ctx0" brushRef="#br0" timeOffset="9284.62">16941 15658 13823 0,'0'0'608'0,"-2"-8"128"0,0 0-592 0,0 0-144 15,-1 2 0-15,-2 0 0 0,-1 3 1984 0,-2 3 352 16,-1 0 80-16,-2 3 16 0,-3 5-1040 0,-5 3-208 0,-1 4-32 15,-3 3-16-15,-2 2-320 0,-2 3-64 16,-2 1-16-16,0 6 0 0,-1-2 32 0,-1 1 0 16,0 0 0-16,2-1 0 0,5 0-256 0,4-4-32 0,5-2-16 0,6-1 0 15,5-5-96-15,6-1-32 0,6-3 0 0,6-1 0 16,2-4-128-16,6-2-16 16,5-3-16-16,3-2 0 0,0-3-48 0,2-2-128 15,3-2 192-15,15-7-64 16,-5 3-528-16,-4-1-112 0,-3 1-32 0,-1 1 0 15,-6-1-2080-15,0 2-432 0</inkml:trace>
  <inkml:trace contextRef="#ctx0" brushRef="#br0" timeOffset="9645.14">17398 15689 12895 0,'0'0'1152'0,"0"0"-928"0,0 0-224 0,0 0 0 0,-4-4 1296 0,-1 2 224 16,-2 1 32-16,0 1 16 0,-3 0 96 0,0 2 32 16,-1 2 0-16,-2 2 0 0,-1 0-448 0,-2 3-96 15,0 2 0-15,-1 4-16 0,0 2-544 0,1 0-96 16,3 0-32-16,2 2 0 0,2 0-16 0,2 0-16 16,4 0 0-16,5-1 0 0,1-1-112 0,5-1-32 15,3-3 0-15,3-2 0 0,2-1 80 0,4-1 16 16,0-2 0-16,3-1 0 0,0-5 64 0,5-2 0 15,-2-1 16-15,2-3 0 0,-3-2-48 0,-1-3-16 16,-3-4 0-16,-2 1 0 0,-3-1-32 0,-3-1-16 16,-2-2 0-16,-5-1 0 0,-4 1-64 0,-3-2-16 15,-5-1 0-15,-2-1 0 0,-3 1-144 0,-5 1-128 16,-2 1 192-16,-2 3-192 0,-1 2 0 0,-1 2 0 16,2 2 0-16,-4-2-144 15,5 5-432-15,5 3-64 0,3 1-32 0,11 2 0 16,0 0-1792-16,0 0-352 0,3 8-80 0</inkml:trace>
  <inkml:trace contextRef="#ctx0" brushRef="#br0" timeOffset="9976.45">17806 15702 22799 0,'-12'4'1008'15,"7"-2"208"-15,-2 1-960 0,2 2-256 0,-4 0 0 0,1 2 0 0,-3-2 1136 0,2 3 176 16,2 0 32-16,-1 0 16 0,0-1-320 0,2 0-64 16,0-2-16-16,6-5 0 0,0 0-160 0,0 0-32 15,0 0-16-15,0 0 0 0,8-4 32 0,-1 1 16 16,4-4 0-16,4-2 0 0,1-1-288 0,2 0-48 16,2-2-16-16,3 0 0 0,-1 0-192 0,3 1-32 15,-3 1-16-15,2 1 0 0,-2 2-64 0,1 1-16 16,-4 4 0-16,0 2 0 0,-3 3-128 0,-1 5 0 15,-3 3 144-15,-4 3-144 0,-2 3 0 0,-3 2 0 16,-2 3 0-16,-2 2 0 0,-2 0 0 0,-3 0 0 0,-1 1 0 16,-2 0 0-16,-1-1-128 0,-1-2-64 0,1-2 0 0,1-3 0 31,3-2-768-31,1-3-144 0,2-2-48 0,4-2-9712 0,4-3-1936 16</inkml:trace>
  <inkml:trace contextRef="#ctx0" brushRef="#br0" timeOffset="10240.79">18914 15141 27071 0,'-1'-10'1200'0,"1"10"240"0,0 0-1152 0,0 0-288 0,-8-3 0 0,-2 7 0 0,0 1 512 0,0 5 64 16,-2 3 0-16,-1 5 0 0,-1 3-64 0,-3 5-16 15,-1 5 0-15,0 3 0 0,3 2-144 0,-2 4-32 16,1 2 0-16,-3 2 0 0,1 0 128 0,0 0 32 16,-2 2 0-16,2 0 0 0,0-2-352 0,4-3-128 15,1-4 0-15,2-4 0 16,5-3-528-16,-1-5-208 0,3-4-32 0,1-2-8816 15,2-7-1744-15</inkml:trace>
  <inkml:trace contextRef="#ctx0" brushRef="#br0" timeOffset="10496.57">18478 15645 19343 0,'6'-2'1728'0,"2"0"-1392"0,3-1-336 0,1-1 0 16,3 1 1648-16,4 1 256 0,-1 0 48 0,6-2 16 15,1 2-688-15,3 0-144 0,3 0-32 0,3 0 0 16,4-1-272-16,0 2-64 0,1 0-16 0,-3 0 0 16,-4 0-480-16,-2 1-80 0,-4 0-32 0,-3 2 0 15,-2 0-160-15,-2 2-256 0,-2 0 64 0,-5 1 16 32,-2 0-1360-32,-3 3-288 0,-2 1-48 0,-1 0-6784 0,-2 1-1360 0</inkml:trace>
  <inkml:trace contextRef="#ctx0" brushRef="#br0" timeOffset="10781.22">19510 15509 11967 0,'0'0'1072'0,"0"0"-864"16,0 0-208-16,0 0 0 0,0 0 2080 0,0 0 368 0,-1 9 80 0,-3 2 16 15,-2 0-896-15,1 3-176 16,-4 2-48-16,1 0 0 0,-4 2-384 0,0 0-80 0,-1 2 0 0,-3-1-16 16,-1 2-96-16,-1 1-16 15,-1-1 0-15,2-2 0 0,-2-1-384 0,3-1-96 0,0-3-16 0,5-1 0 16,-1-2-208-16,3-2-128 15,3-3 160-15,2 0-160 0,4-6 0 0,0 0 0 0,0 0 0 0,0 0 0 32,0 0-1472-32,7-4-256 0,4-1-32 0,4-4-11568 0</inkml:trace>
  <inkml:trace contextRef="#ctx0" brushRef="#br0" timeOffset="11398.03">19904 15552 15663 0,'0'0'1392'0,"-6"3"-1120"0,0 4-272 0,-1 1 0 16,2 0 800-16,-4 2 96 0,1-1 32 0,-3 2 0 16,0 1 320-16,0-1 64 0,0-1 16 0,-1 2 0 15,1 1-304-15,2-1-48 0,-2-2-16 0,4-2 0 16,0 0-240-16,3-1-48 0,-2 0-16 0,6-7 0 16,0 0-144-16,0 0-48 0,0 0 0 0,0 0 0 15,0 0 160-15,0 0 16 0,6-1 16 0,0-2 0 16,3-3-160-16,-1 0-48 0,1-3 0 0,1 0 0 15,0-1-192-15,2 1-64 0,0-3 0 0,-2 1 0 0,2-1-192 16,0 1 0-16,1 0 128 0,1 0-128 0,-1 0 0 0,2 1 0 16,-1 1 0-16,0 3 0 0,-1 0 0 0,1 3 0 15,-2 2 0-15,1 2 0 0,-3 2 0 0,0 5 0 16,-3 0 0-16,0 0 0 0,-2 3 0 0,-2 3 0 16,-2 1 0-16,-1 0-160 0,-2 2 160 0,-2 1 0 15,0-1 0-15,-3 1 0 0,1-2-288 0,-1 1 32 16,1-2 0-16,1-1 0 15,0 0-496-15,1-2-80 0,2-1-32 0,1-1-8944 16,1-5-1792-16</inkml:trace>
  <inkml:trace contextRef="#ctx0" brushRef="#br0" timeOffset="12080.59">20540 15568 2751 0,'0'0'128'0,"0"0"16"0,-5-4-144 0,1 1 0 0,4 3 0 0,-5-2 0 15,-1-2 3584-15,6 4 672 0,-4 2 144 0,-3 3 16 16,0 1-2576-16,1 2-528 0,-1 2-96 0,1 1-32 16,-3 2-368-16,3 3-80 0,0 0-16 15,1 2 0-15,2-3-160 0,2-1-48 0,1-1 0 0,2-2 0 16,3-2 288-16,2-1 48 0,0-1 16 0,4-3 0 16,0-2 208-16,3-1 32 0,3-2 16 0,2-2 0 15,1-2-304-15,2-3-64 0,0-5-16 0,0-1 0 16,0 0-384-16,-2 0-80 0,0-2-16 0,-1 1 0 15,-2-1-80-15,-1-1-32 0,-3 1 0 0,0-2 0 16,-2-1-144-16,0 4 0 0,-1 3 0 0,-1 2 128 0,-3 1-128 16,0 2-176-16,-4 3 48 0,-2 4 0 15,0 0-528-15,0 0-112 0,0 0 0 0,0 0-16 16,4 6-2416-16,-4-6-464 0</inkml:trace>
  <inkml:trace contextRef="#ctx0" brushRef="#br0" timeOffset="12256.99">21138 15582 16575 0,'-5'4'1472'0,"-3"2"-1168"15,0-1-304-15,-3 3 0 0,1 1 1536 0,1 2 256 16,-5 1 64-16,2 2 0 0,0 2-304 0,2 1-48 0,-2-2-16 0,2 1 0 16,3-1-544-16,-2 1-112 15,3-2-32-15,0-2 0 0,1 1-512 0,3-3-96 0,0 0-32 0,2-3 0 16,0-7-160-16,0 0-176 15,6 4 48-15,3-2 0 16,0-2-2368-16,3-2-480 0</inkml:trace>
  <inkml:trace contextRef="#ctx0" brushRef="#br0" timeOffset="12549.72">21931 14929 15663 0,'0'0'688'0,"0"0"144"0,1-5-656 0,-1 5-176 15,0 0 0-15,0 0 0 0,0 0 2240 0,-7 2 400 16,-3 2 96-16,-2 5 16 0,-4 3-1392 0,1 6-272 16,-2 2-48-16,0 4-16 0,-3 2-272 0,1 4-64 15,-2 2-16-15,2 3 0 0,-2 1-176 0,0 2-48 16,0 1 0-16,1 3 0 0,-1 1-256 0,0 1-48 15,0 0-16-15,-1-2 0 16,0-4-704-16,4-2-128 0,-1-6-48 0,3-1 0 16,0-4-2128-16,4-3-448 0</inkml:trace>
  <inkml:trace contextRef="#ctx0" brushRef="#br0" timeOffset="12727.76">21371 15509 24879 0,'4'-3'2208'0,"1"-1"-1760"0,0 1-448 0,1-2 0 15,2 2 640-15,2 0 32 16,0 1 16-16,3 1 0 0,1-1 192 0,5 1 32 0,4-1 16 0,0 2 0 16,2 0-272-16,4 0-48 0,-1 0-16 0,-1 0 0 15,-1-1-448-15,2 1-144 16,-5 0 0-16,1 0 0 16,-2 0-432-16,1 0-192 0,-2 0-32 0,2 3-16 15,-3-1-2240-15,-1 0-448 0</inkml:trace>
  <inkml:trace contextRef="#ctx0" brushRef="#br0" timeOffset="12949.67">22238 15351 12895 0,'0'0'1152'0,"0"0"-928"0,0 0-224 0,0 0 0 0,-1 7 1904 0,0 1 336 15,-2 1 64-15,2 4 0 0,-4 1-320 0,2 2-80 16,-1 0-16-16,-1 3 0 0,-3 1-544 0,3 1-96 15,-2 1-32-15,2 0 0 0,-1 0-736 0,1-1-160 16,2-2-16-16,0 0-16 0,1 0-288 0,2-2 0 16,0-1 0-16,1-1 0 0,3-2-192 0,0-1-160 15,1-3-32-15,0-1 0 16,3-1-320-16,0-2-80 0,2-4-16 0,-1-1 0 16,2-1-1888-16,1-1-368 0</inkml:trace>
  <inkml:trace contextRef="#ctx0" brushRef="#br0" timeOffset="13171.21">22673 15347 11967 0,'0'0'1072'0,"0"0"-864"0,0 0-208 0,0 0 0 16,0 0 2720-16,0 0 496 0,0 7 112 0,-2 3 0 16,-3 1-1536-16,-4 4-304 0,-2 4-64 0,-2 5-16 15,-6 0-128-15,0 5-48 0,-3 3 0 0,-6 1 0 16,-2 2-272-16,0 2-48 0,0 3-16 0,-1 2 0 15,0 0-288-15,1 1-64 0,-1 1-16 0,1 2 0 16,-1 0-528-16,3-2 0 0,1-2 0 0,0-5-192 16,0-1-1744-16,4-4-352 0,-1-2-64 15,3-6-7568-15,5-4-1536 0</inkml:trace>
  <inkml:trace contextRef="#ctx0" brushRef="#br0" timeOffset="13368.9">21470 14989 40031 0,'-4'-8'1776'0,"4"8"352"0,0 0-1696 0,0 0-432 16,8 1 0-16,-2 2 0 0,3 1 0 0,0 1-192 16,2 2 0-16,7 3 16 15,-1 0-1744-15,2-2-368 0,0 1-64 0,-4-2-16 0</inkml:trace>
  <inkml:trace contextRef="#ctx0" brushRef="#br0" timeOffset="14228.48">3255 16932 17503 0,'0'0'1552'0,"0"0"-1232"16,0 0-320-16,0 0 0 0,0 0 1168 0,0 0 176 16,0 0 48-16,0 0 0 0,0 0 208 0,0 0 32 15,0 0 16-15,9 8 0 0,-2 5-464 0,-4 4-96 0,-2 4 0 0,0 3-16 16,3 1-256-16,-4 6-48 0,-2 2-16 0,-1 2 0 15,0 3-224-15,-2 0-32 0,-2 2-16 0,-2 0 0 16,0 2-208-16,1 0-32 0,-3 0-16 0,3-3 0 16,0-1-224-16,0-5 128 0,2-8-128 0,2-4 0 15,3-6 0-15,1-1-336 0,1-6 48 0,-1-8 16 32,0 0-1440-32,0 0-272 0,0 0-64 0,7-6-12224 0</inkml:trace>
  <inkml:trace contextRef="#ctx0" brushRef="#br0" timeOffset="14428.86">3142 16972 24879 0,'0'-10'1088'0,"3"2"256"0,3-1-1088 0,4-4-256 0,3 0 0 0,6-1 0 0,6 0 1584 0,7-1 256 15,5 0 48-15,4-2 16 0,1 0-688 0,1-2-144 16,-2 0-32-16,2 2 0 0,-2-1-512 0,2 4-96 15,0 3-32-15,-1 3 0 0,-5 2-400 0,-2 2 0 16,-4 3-224-16,-6 3 80 16,-6 4-2288-16,-6 3-464 0,-6 3-96 0</inkml:trace>
  <inkml:trace contextRef="#ctx0" brushRef="#br0" timeOffset="14564.16">3315 17203 27647 0,'-11'4'2448'0,"11"-4"-1952"0,0 0-496 0,0 0 0 15,10 3 448-15,3-3 0 0,2-1 0 0,4-2 0 16,2 0 448-16,2-2 96 0,0-3 16 0,1-2 0 16,2 2-288-16,1 2-48 0,3-1-16 0,1 3 0 15,-1-1-656-15,1 2 0 0,0 1 0 0,0 0-10432 16,-2 0-2048-16</inkml:trace>
  <inkml:trace contextRef="#ctx0" brushRef="#br0" timeOffset="14835.98">4076 17195 25791 0,'-11'15'2304'0,"4"-2"-1856"0,1 4-448 0,-3 0 0 16,0 4 688-16,-1 2 32 0,-1 3 16 0,-1 1 0 0,2 1 96 0,-3-2 0 16,0-1 16-16,1-1 0 0,1-1-416 0,2-2-96 15,1-2-16-15,3-2 0 16,1-3-592-16,4-4-128 0,0-10-32 0,0 0-8976 15,0 0-1808-15</inkml:trace>
  <inkml:trace contextRef="#ctx0" brushRef="#br0" timeOffset="15138.04">4341 17249 20271 0,'-3'10'1792'0,"-3"1"-1424"0,0 1-368 0,-1 1 0 15,-1 2 1504-15,0 0 224 0,-1 1 64 0,1-1 0 16,0 0-336-16,1 0-64 0,-4-3-16 0,2-1 0 16,0 0-416-16,1-1-64 0,2-3-32 0,6-7 0 15,0 0-144-15,0 0-16 0,0 0-16 0,0 0 0 16,0 0-112-16,0 0-32 0,10-5 0 0,-2-3 0 16,5-1-80-16,0-2-16 0,1-2 0 0,3 0 0 15,-1 2-304-15,1 0-144 0,-2 0 128 0,0 2-128 16,1-1 0-16,0 5 0 0,0-2 0 0,-1 4 0 15,-2 0 0-15,0 1 0 0,-3 2 0 0,-10 0 0 16,10 7-192-16,-3 1 192 0,-2-1-160 0,-1 2 160 16,-2 2-256-16,-2-1 32 0,-1 0 16 0,2 0 0 15,-1 0-224-15,0 1-32 16,-1-1-16-16,1 1 0 0,0-1-544 0,2-2-128 16,-2-8 0-16,8 7-16 0,-2-3-240 0,4-1-64 0,1-4 0 0,2-3 0 15,2 0-1408-15,1-3-304 0</inkml:trace>
  <inkml:trace contextRef="#ctx0" brushRef="#br0" timeOffset="15564.86">4999 17267 6447 0,'14'-7'576'0,"-5"2"-576"16,1-4 0-16,2-1 0 0,-3-1 2704 0,2 0 432 15,0-1 96-15,-1 0 16 0,-3-1-1344 0,-2 2-272 0,-4-1-48 0,-2 1-16 16,-3 3-288-16,0 1-64 0,-6 4-16 0,-1 3 0 15,-1 2-304-15,-3 6-64 0,-3 0-16 0,-2 4 0 16,-1 4-256-16,0 4-48 0,-2 3-16 0,1 1 0 16,0 2-96-16,3 0-16 0,2-2 0 0,1 0 0 15,0-2-80-15,3-2-32 0,3-2 0 0,5-6 0 16,3-1-32-16,5-2-16 16,-3-9 0-16,10 5 0 0,1-5 272 0,3-3 48 0,2-6 16 0,4-4 0 15,2-3-48-15,5-4-16 0,-1-5 0 0,4 0 0 16,-1-1-256-16,1-3-48 0,0-1-16 0,1 0 0 15,-2-1-176-15,0-1 160 0,-4-2-160 0,-2-3 160 16,-2-1-32-16,0-1 0 0,-3 2 0 0,-3 2 0 16,-1 2-128-16,-2 6 0 0,-1 7 144 0,-2 4-144 15,-2 6 0-15,-7 10 0 0,0 0 0 0,0 0 0 16,0 18 0-16,-1 4 0 0,-4 5 0 0,0 4 0 0,-3 7 0 0,-1 4 0 16,-1 6 0-16,-2 1-128 0,1 2 128 0,-1 2 0 15,0 2 0-15,0-4 0 0,0-3-240 0,2-3-16 16,1-7 0-16,5-3 0 15,-1-4-1360-15,4-5-288 0,1-8-48 0,3-5-13952 16</inkml:trace>
  <inkml:trace contextRef="#ctx0" brushRef="#br0" timeOffset="15878.78">6421 16572 21183 0,'7'-23'1888'0,"-3"8"-1504"0,1 0-384 0,0 2 0 15,3 1 976-15,-4 2 128 0,-1 2 32 0,-3 8 0 16,0 0 592-16,0 0 128 0,0 0 32 0,2 7 0 16,-4 4-864-16,-2 6-192 0,-3 8-16 0,-1 4-16 15,-3 4-144-15,-3 6-16 0,-2 5-16 0,-3 4 0 16,1 0 0-16,-3 5 0 0,-1-2 0 0,1 0 0 0,-3 1-304 16,3 0-48-16,2-3-16 0,2-2 0 0,5-3-256 15,0-6 0-15,2-4 0 0,3-5 0 0,0-4 0 0,3-5-272 16,1-5 16-16,3-4 16 15,4-2-1616-15,1-5-336 0,4-1-64 0,2-8-13056 16</inkml:trace>
  <inkml:trace contextRef="#ctx0" brushRef="#br0" timeOffset="16238.65">6842 17024 27647 0,'0'0'2448'0,"0"0"-1952"0,-5-8-496 0,-2 1 0 15,2 5 800-15,5 2 64 0,-7-3 16 16,0 2 0-16,-2 3 128 0,0 1 16 0,-3 1 16 0,0 2 0 16,-3 0-512-16,0 1-96 0,-1 1-32 0,-2 3 0 15,-1 3-96-15,2 4-32 0,-3 2 0 0,0 1 0 16,0 1-80-16,3 0 0 0,2 1-16 0,3-2 0 16,6-1-176-16,1-4 0 0,4-2 144 0,3-3-144 15,4-3 192-15,0-1-16 0,5-4-16 0,3-3 0 16,1 0 144-16,3-4 16 0,-1-5 16 0,1-2 0 15,1-4-80-15,-2 0-32 0,2-1 0 0,-4 0 0 16,2 1-96-16,-2 0-128 0,-1 1 176 0,-3 2-176 16,-1 2 128-16,-1 2-128 0,-4 3 0 0,-5 5 0 15,0 0 0-15,0 0 0 0,0 0 0 0,4 10 0 16,-2 2 0-16,0 2-176 0,-2 3 176 0,0-1-208 0,0 1-48 16,3 0 0-16,-2 2 0 0,1-2 0 15,2-3-1200-15,2-2-240 0,-1-1-48 16,4 0-8880-16,1-4-1760 0</inkml:trace>
  <inkml:trace contextRef="#ctx0" brushRef="#br0" timeOffset="16512.79">7246 16997 27183 0,'-9'11'1200'0,"2"0"256"0,-3 4-1168 0,0 1-288 16,-1 2 0-16,0 3 0 0,1 0 800 0,-3 4 96 0,0 0 32 0,-1-1 0 15,2-2 192-15,2 0 32 16,-2-1 16-16,3-4 0 0,2-4-368 0,1-2-80 0,3-6-16 16,3-5 0-16,0 0-112 0,0 0-16 0,0 0-16 0,0 0 0 15,7-8-48-15,-2-4 0 0,5-4 0 0,-1-1 0 16,2 0-256-16,1-2-48 0,3 1-16 0,1 0 0 16,-1 2-192-16,0 1 0 0,3 1 0 0,0 3 0 15,-1 1 0-15,1 3 0 0,-2 3 0 0,0 3 0 16,-2 2-368-16,-1 2 48 0,-1 3 0 0,-1 2 0 31,-5 1-1872-31,-1-2-368 0,-5-7-80 0,7 9-12704 0</inkml:trace>
  <inkml:trace contextRef="#ctx0" brushRef="#br0" timeOffset="16952.2">7752 17102 25791 0,'0'0'2304'0,"3"-8"-1856"0,1-1-448 0,0 3 0 0,1 0 1248 0,-5 6 160 16,0 0 16-16,4-6 16 0,-4 6-400 0,0 0-80 15,-2-8 0-15,2 8-16 0,-10-3-352 0,0 3-64 16,-4 2-16-16,-2 3 0 0,1 5-288 0,-5 1-64 16,-1 5-16-16,0 0 0 0,0 3 48 0,2-3 16 15,1 2 0-15,3 1 0 0,2 0-32 0,5-1-16 16,-1-1 0-16,4 0 0 0,3-5-160 0,2-2 160 15,2 0-160-15,3-4 160 0,-5-6 96 0,11 1 0 16,3-4 16-16,2-1 0 0,0-1 48 0,1-3 0 0,1-2 0 0,3-1 0 16,0 3-192-16,-2-2-128 0,-2 0 144 0,1 3-144 15,-3 1 0-15,-1 3 128 0,-3 1-128 0,-4 2 0 16,-7 0 0-16,9 7 0 0,-5 4 0 0,-1 2 0 16,-4 4 0-16,-3 1 0 0,0-1 0 0,-5 4 144 15,-1 2-144-15,-2-1 0 0,-3 0 0 0,-2 0-176 16,-4 1 176-16,1 3 0 0,0-2 0 0,-4 1 128 15,2-1-128-15,0-2 0 0,3-2 0 0,-1-1 0 32,2-4-512-32,1-1-80 0,3-5-16 0,1-3 0 0,3-4-2624 15,4-3-528-15,-3-9-96 0,12-3-32 0</inkml:trace>
  <inkml:trace contextRef="#ctx0" brushRef="#br0" timeOffset="17503.99">8211 17188 14735 0,'0'0'1312'0,"0"0"-1056"0,0 0-256 0,0 0 0 16,0 0 2192-16,0 0 384 0,0 0 80 0,0 0 16 16,0 0-816-16,0 0-176 0,0 0-16 0,9-3-16 15,2-2-320-15,0 1-64 0,3-1-16 0,2 1 0 16,3-2-448-16,-1 1-96 0,0-1 0 0,1 1-16 16,0-2-320-16,-2 1-64 0,1-2-16 0,-3-1 0 15,-2 1-160-15,-1 2-128 0,-2-2 192 0,-4 4-192 0,0-3 176 0,-6 7-176 16,0 0 160-16,-5-4-160 0,-2 1 128 0,-3 5-128 15,-5 1 0-15,-1 3 144 0,-5 3-144 0,-2 2 0 16,-4 2 0-16,0 1 0 0,2 0 0 0,2 1 0 16,-1 2 0-16,6-2 0 0,1 1 0 0,4-1 0 15,3 2 0-15,4-4 0 0,1-1-144 0,4 0 144 16,1-3 0-16,4 0 0 0,3-1-400 0,4-1 16 16,3-3 16-16,5 1 0 15,4-4-2240-15,4 1-448 0,6-1-80 0</inkml:trace>
  <inkml:trace contextRef="#ctx0" brushRef="#br0" timeOffset="17769.22">8974 17116 3679 0,'0'0'320'0,"-12"-2"-320"0,1 0 0 0,-1 2 0 16,-1 0 5296-16,-5 2 976 0,-2 3 208 0,0 1 48 15,-2 1-4224-15,0 0-848 0,1 2-176 0,0 0-16 16,2 0-176-16,4-1-16 0,4 2-16 0,2 0 0 15,3 0-320-15,4-1-64 0,2 1-16 0,5-1 0 16,-1-1-192-16,4 2-32 0,0 0-16 0,5 0 0 16,3-1-160-16,1 0-16 0,-1 1-16 0,1-3 0 15,-2 1-48-15,-2 0-16 0,0 1 0 0,-4 0 0 16,-2 0 64-16,-4 0 16 0,-3-1 0 0,-2 1 0 16,-4 0 48-16,-1 0 16 0,-4-1 0 0,-4 0 0 15,-2-4-80-15,-5 0-16 0,-5 2 0 0,1-3 0 0,0-2-208 16,-2-2 128-16,1 0-128 0,1-2 0 0,2-2-192 15,4 1-128-15,2-3-16 0,3 0-16 16,4-1-1888-16,4 0-368 0,3-3-80 16,5 0-13424-16</inkml:trace>
  <inkml:trace contextRef="#ctx0" brushRef="#br0" timeOffset="18038.59">9391 16787 15663 0,'1'-13'1392'0,"1"4"-1120"16,1-1-272-16,-1 4 0 0,-2 6 3568 0,0 0 656 16,0 0 128-16,0 0 16 0,0 0-2608 0,0 0-528 0,0 0-96 0,-1 7-32 15,-3 6-480-15,1 0-112 0,-6 3 0 0,2 5-16 16,-5 3-80-16,-1 5-16 0,0-3 0 0,-1 3 0 16,0 1-80-16,2 0-32 0,-3 1 0 0,1 2 0 15,0 0-160-15,0 0-128 0,1 0 192 0,0-3-192 31,0 4-896-31,2-6-304 0,-2 0-48 0,1-5-16 16,1-1-176-16,0-6-32 0,-3-4-16 0,2-3-8128 0,1-5-1632 0</inkml:trace>
  <inkml:trace contextRef="#ctx0" brushRef="#br0" timeOffset="18180.46">8979 17180 15663 0,'-3'-14'1392'0,"5"3"-1120"0,0-1-272 0,2 2 0 16,3 0 2816-16,2 0 512 0,-1 1 112 0,6 1 16 15,2 2-1744-15,2 1-352 0,1 1-64 0,3 0-16 16,3 0-448-16,1 2-112 0,4 0-16 0,3 0 0 15,3 1-208-15,3 1-48 0,-1 0-16 0,-1 0 0 0,-2 1-432 0,1-1 0 16,0 1 0-16,-3-1 0 16,-1-1-2736-16,-2 0-528 0</inkml:trace>
  <inkml:trace contextRef="#ctx0" brushRef="#br0" timeOffset="18600.4">10454 16994 16575 0,'0'0'1472'0,"0"0"-1168"0,0 0-304 0,0 0 0 0,0 0 1024 0,-5 12 160 16,0 0 32-16,-1 0 0 16,1 2 160-16,-1 1 32 0,-2 3 16 0,0 1 0 0,-2 4-352 0,0-3-80 15,0 1-16-15,-1 2 0 0,2 1-304 0,2 1-64 16,0 0-16-16,2-3 0 0,0-2-352 0,3-3-80 16,-2 0-16-16,1-4 0 0,2-4-368 0,1-3-80 15,0-6-16-15,0 0-9040 16,0 0-1824-16</inkml:trace>
  <inkml:trace contextRef="#ctx0" brushRef="#br0" timeOffset="18934.18">10871 16971 3679 0,'0'0'160'0,"4"11"32"0,-2 1-192 0,-2 2 0 0,0 2 0 0,-1 0 0 16,-3 0 4624-16,-2 3 880 0,0 3 192 0,-4 0 16 15,0-1-3776-15,0-1-752 0,-2 0-160 0,0 0-16 16,-1-4 0-16,3 0 0 0,-2-3 0 0,2-2 0 16,2-1-128-16,1-4-32 0,7-6 0 0,0 0 0 15,0 0-128-15,0 0-16 0,5-10-16 0,0-2 0 16,5-3-224-16,0-2-32 0,2-1-16 0,3-2 0 16,0 1-272-16,1-1-144 0,1 0 160 0,1 1-160 15,-1 3 0-15,1 3 0 0,0 0 0 0,-1 3 0 16,1 2 0-16,-2 5 0 0,-1 3 0 0,0 5 0 15,-2 3 0-15,-1 4 0 0,-1 7 0 0,-2 2 0 0,-4 2 0 16,-1 1-160-16,-5 2 160 0,-3-1-192 0,-1-1 64 16,-4 0 0-16,-2-2 0 0,0 0 0 15,0 0-1536-15,1-2-288 0,1-4-64 0,4-3-7984 16,0-2-1600-16</inkml:trace>
  <inkml:trace contextRef="#ctx0" brushRef="#br0" timeOffset="19401.93">11719 16777 19343 0,'4'-28'848'0,"1"12"192"0,-1 1-832 0,0 1-208 0,2-1 0 0,-4 5 0 0,1 4 2448 0,-3 6 448 15,0 0 96-15,0 0 16 0,0 0-1808 0,-5 11-368 16,-4 3-64-16,-1 6 0 0,-3 3-288 0,-2 5-48 16,-4 1-16-16,-1 5 0 0,-3 3-128 0,-2-1-32 15,1-2 0-15,-2 0 0 0,1 1 128 0,4 1 0 16,3 0 16-16,3-1 0 0,1-3-240 0,3 0-160 15,2 0 192-15,2-5-192 0,3-4 0 0,0-2-304 16,1-4 48-16,2-3 0 16,1-2-1888-16,2-3-368 0,-2-9-80 0</inkml:trace>
  <inkml:trace contextRef="#ctx0" brushRef="#br0" timeOffset="19594.16">11339 17027 21183 0,'0'0'1888'0,"0"0"-1504"0,8-2-384 0,2 2 0 16,0 0 2048-16,2 2 352 0,1-1 64 0,3 1 16 16,0 1-1648-16,5-1-336 0,3-1-64 0,3 0-16 15,2-2 128-15,2 1 32 0,1-1 0 0,0 1 0 16,-4-1-448-16,-1 1-128 0,-1-1 0 0,0-1 0 31,-6 2-848-31,1-1-240 0,-3-1-32 0,0 1-8192 0,-6-1-1632 0</inkml:trace>
  <inkml:trace contextRef="#ctx0" brushRef="#br0" timeOffset="19845.16">11840 17081 13823 0,'0'0'1216'0,"0"0"-960"0,0 0-256 0,8 5 0 0,-8-5 2672 0,9 5 480 15,1-2 112-15,1-1 0 0,0-2-1664 0,1 0-320 16,2-2-80-16,0-1-16 0,2-2-128 0,1 0-32 16,1-2 0-16,-2 1 0 0,-1 0-272 0,1 0-64 15,-3-3-16-15,-1 0 0 0,-1 0-272 0,-3 2-48 16,-4-1-16-16,0 0 0 0,-4 8-144 0,-3-8-48 15,3 8 0-15,-7-4 0 0,-5 3-144 0,-1 2 0 16,-2 2 0-16,0 2 0 0,-4 2 0 0,-1 4 0 16,0 4 0-16,1-1 0 0,0 0 0 0,2 3 0 15,2 3 0-15,2-3 0 0,2 1 0 0,2-3 0 16,2-2 0-16,4 2 0 0,2-1-336 0,3-2 0 16,1-3 0-16,5-1 0 15,3-1-2096-15,1-2-432 0,4-4-80 0</inkml:trace>
  <inkml:trace contextRef="#ctx0" brushRef="#br0" timeOffset="20100.7">12269 17033 23439 0,'-14'7'1024'0,"3"1"240"0,-3 2-1008 0,0 1-256 0,0 4 0 0,-1 3 0 15,0-1 768-15,2-1 128 0,-1 0 0 0,-1 0 16 16,3-3 560-16,2-1 96 0,1-3 32 0,4-1 0 15,5-8-464-15,0 0-96 0,0 0-16 0,0 0 0 16,9 2-240-16,3-6-48 0,1-3-16 0,2-3 0 16,3-2-208-16,1 0-32 0,2-3-16 0,1 1 0 0,-1-1-272 0,1-1-48 15,0 2-16-15,0 2 0 16,0 2-128-16,-4 1 0 0,2 0 0 0,2 3 0 16,-1 0-432-16,1 5-64 0,-2-1-16 15,-2 4 0-15,1 1-2304 0,0 2-448 16,-2 0-112-16</inkml:trace>
  <inkml:trace contextRef="#ctx0" brushRef="#br0" timeOffset="20427.71">12703 16925 23951 0,'0'0'1056'0,"0"0"224"0,0 0-1024 0,0 0-256 0,-1 10 0 0,0 1 0 15,-3 2 1360-15,-1 2 224 0,0 2 32 0,-1-1 16 16,1 1-576-16,0-2-112 0,3-2-32 0,-2 1 0 16,2 0-400-16,-1 0-64 0,1-1-32 0,2-1 0 15,0-2-64-15,1-1-16 0,-1-9 0 0,0 0 0 16,0 0 192-16,7 7 48 0,0-2 0 0,1-4 0 16,1-1-48-16,1-1 0 0,-3-3 0 0,4-1 0 15,-1-1-208-15,1-2-32 0,-2 0-16 0,1-1 0 16,0 0-144-16,1 0-128 0,-4-1 192 0,2 2-192 15,-4 3 0-15,2-2 0 0,-1 0 0 0,1 0 0 16,0 1-512-16,-2 1-48 16,-5 5-16-16,8-6 0 0,-5 0-2240 0,-3 6-464 15,6-6-96-15,0 1-16 0</inkml:trace>
  <inkml:trace contextRef="#ctx0" brushRef="#br0" timeOffset="21015">13400 17013 27007 0,'0'0'1200'0,"-7"-4"240"0,0 1-1152 0,0 1-288 0,-3 1 0 16,-2 1 0-16,-3 0 320 0,-1 2 16 0,-3 2 0 0,1 2 0 15,-4 3 112-15,0 0 0 0,-3 0 16 0,2 2 0 16,-2 3 64-16,4 0 16 0,0 1 0 0,4 0 0 16,2-1 64-16,6-2 16 0,1 1 0 0,3-4 0 15,3 1-400-15,2-3-80 0,0-7-16 0,0 0 0 16,6 4 48-16,-6-4 0 0,11 0 0 0,2 0 0 16,-2-2 128-16,1-4 16 0,0 0 16 0,0-2 0 15,2 0-208-15,-3-2-128 0,1 0 160 0,-1 2-160 16,-1-1 0-16,0 1 128 0,-1 3-128 0,-1 0 0 15,-8 5 0-15,9-2 0 0,-9 2 0 0,8 1 0 16,-8-1 0-16,9 5 0 0,-1 1-160 0,0 1 160 16,-1 0 0-16,3 0-160 0,2-1 160 0,3-2 0 0,-2-1 0 15,3-1 0-15,3 1 0 0,3-3 0 0,0-1 0 16,2-2 0-16,1-1 0 0,3-4 144 0,-3-1 0 0,2-3 0 16,-1-1 0-16,-1 0 0 0,2-1-144 0,-1-3 160 15,1-3-160-15,-2-1 160 0,-1 2 48 0,1-3 16 16,2-3 0-16,-1-2 0 0,1-4-64 0,-1-5-16 15,0-8 0-15,0-3 0 0,-3-5-144 0,-1-1 0 16,-2 1 0-16,-4 6 128 0,-3 4-128 0,-4 9 0 16,-1 8 0-16,-6 9 128 0,-1 3 48 0,-3 7 0 15,2 6 0-15,-11 5 0 0,-3 9-176 0,-5 2 0 16,-1 7 0-16,-6 5-176 0,-3 2 176 0,-4 10-160 16,-2 5 160-16,0 7-160 0,2 4 160 0,1 0 0 15,2 0 0-15,6-4-128 0,2 0 128 0,4-4 0 16,5-3 0-16,4-4 0 0,3-3 0 0,3-3-160 0,2-3 160 15,4-3-160 1,-1-7-768-16,3-2-160 0,2-6-16 0</inkml:trace>
  <inkml:trace contextRef="#ctx0" brushRef="#br0" timeOffset="21502.65">15086 16574 3679 0,'7'-13'320'0,"-2"5"-320"16,-3-3 0-16,2-1 0 0,-1 2 3440 0,-1 1 608 0,-2 9 128 0,0 0 32 15,0 0-1648-15,0 0-320 0,0 0-64 0,-8-2 0 16,0 4-960-16,-2 5-176 0,-5 4-32 0,-3 4-16 16,-3 6-224-16,0 1-64 0,-4 1 0 0,-1 2 0 15,0 7-256-15,-3 4-64 0,0 0-16 0,-2 0 0 16,-1-1-96-16,1-1-16 0,0-2 0 0,5-1 0 16,5-6-256-16,6 0 0 0,5-6 0 0,5 1 0 15,6-2 0-15,5-4-272 0,4-3 48 0,6-4 16 31,5-3-1760-31,7-1-336 0,0-4-80 0,3-3-16 0</inkml:trace>
  <inkml:trace contextRef="#ctx0" brushRef="#br0" timeOffset="21855.22">15451 16741 17503 0,'0'0'1552'0,"-4"-8"-1232"0,4 8-320 0,-6-4 0 0,0 0 2176 0,-2 1 384 16,-2 6 80-16,-1 1 16 0,-1 1-1408 0,-3 4-288 16,-4 1-48-16,-1 3-16 0,-3 2-176 0,-3 2-32 15,-1 2-16-15,3-1 0 0,0-2-128 0,3-1-32 16,3 1 0-16,5-1 0 0,3-3-176 0,5-2-32 16,2-1-16-16,6-2 0 0,-3-7 16 0,8 4 0 15,3-2 0-15,3-2 0 0,1-1 128 0,2-3 16 16,0-3 16-16,2 1 0 0,2-2-96 0,-3 1-32 0,1 0 0 15,-2-2 0-15,-1-2-144 0,-2 2-48 0,0 0 0 16,-2 3 0-16,-2 0-16 0,-2 2-128 0,2 0 192 16,-10 4-64-16,0 0-128 0,0 0 0 0,8 5 144 0,0 4-144 15,-4-2 0-15,-1 4 0 0,-1 1 0 0,1 2-128 16,2-1 128-16,1-1-128 0,2-1 128 0,-3-1-128 31,2-1-800-31,-1 0-160 0,1-3-16 0,-1 1-16 16,1-3-2032-16,-7-4-416 0,13-3-80 0,0-1 0 0</inkml:trace>
  <inkml:trace contextRef="#ctx0" brushRef="#br0" timeOffset="22065.78">15814 16932 25791 0,'0'0'2304'0,"-10"10"-1856"0,1-1-448 0,-3 3 0 0,0 4 768 15,-3 2 48-15,-3 4 16 0,0-1 0 16,-2-1 256-16,0 0 48 0,-1-1 16 0,2-2 0 0,-2-1-352 0,5-3-64 15,2 0-16-15,4-1 0 0,-1-2-592 0,5 2-128 16,1-5 0-16,5-7 0 16,0 5-1872-16,0-5-368 0,0 0-80 0</inkml:trace>
  <inkml:trace contextRef="#ctx0" brushRef="#br0" timeOffset="22507.26">16378 16566 22511 0,'5'-22'992'0,"-2"7"224"0,2-2-976 0,0-5-240 0,2-2 0 0,-1 2 0 15,1 3 1264-15,-3 6 208 0,0 2 32 0,-4 11 16 16,0 0-448-16,0 0-96 0,0 0-16 0,-7 11 0 15,-2 7-400-15,-3 5-96 0,-1 3-16 0,-5 5 0 16,0 2 0-16,-2 4-16 0,0 7 0 0,0-2 0 16,0 3 80-16,2-1 32 0,-1-3 0 0,1-2 0 15,1-6-320-15,5-6-64 0,1-4-16 0,3-4 0 16,2-3 48-16,3-6 16 0,2-1 0 0,1-9 0 16,0 0 144-16,10 3 32 0,2-4 0 0,2-2 0 15,3-5-16-15,0 1 0 0,2-3 0 0,-1-4 0 0,0 0-240 16,2-1-128-16,0-1 160 0,1 1-160 0,1 0 0 0,0 2 128 15,-4 2-128-15,0 4 0 0,0 1 0 0,-2 5 0 16,-1 0 0-16,-2 4 0 0,-2 7 0 0,-2 1 0 16,-4 1 0-16,-3 6 0 0,-2 0 0 0,-1 0 0 15,-4 0 0-15,-3 1 0 0,-2-2 0 0,-3 0 0 16,-4 1 0-16,-2-1 0 0,-2-2 0 0,-6-4 0 16,1 1 0-16,-2-3 0 0,1-2 0 0,1-4 0 15,0-1 0-15,3-4 0 16,1-2-496-16,5-2 16 0,1-2 0 0,3 0 0 15,2-6-2480-15,4 1-496 0</inkml:trace>
  <inkml:trace contextRef="#ctx0" brushRef="#br0" timeOffset="22837.06">16851 16308 23039 0,'0'0'2048'0,"0"0"-1648"0,0 0-400 0,0 0 0 15,0 0 1520-15,-1 8 208 0,-1 2 64 0,-1 5 0 0,1 2-448 0,1 3-96 16,-1 2-16-16,2 3 0 0,2 3-272 0,0 5-64 15,1 2-16-15,-1 4 0 0,0 1-160 0,1 3-16 16,-1 4-16-16,-2 1 0 0,-1 1-176 0,-1 0-48 16,-3-1 0-16,-4-1 0 0,-2 1-272 0,-3-3-64 15,-4-2-128-15,0-3 192 0,-3-3-192 0,0-4 0 16,0-6 0-16,0-5-160 16,0 0-832-16,1-6-160 0,3-8-48 15,4-2-16016-15</inkml:trace>
  <inkml:trace contextRef="#ctx0" brushRef="#br0" timeOffset="23996.87">18082 16671 5519 0,'-4'-15'496'0,"2"8"-496"0,0-2 0 16,-1 0 0-16,-2 0 2992 0,2 2 496 0,-2 3 96 0,2 2 32 15,-3 2-1744-15,2 0-336 0,-2 0-80 0,1 2-16 16,-2 5-304-16,0 3-64 0,-1 2-16 0,-2 3 0 15,1 4-464-15,-2 2-80 0,1 0-32 0,0 5 0 16,-1-2-176-16,2-1-48 0,0-1 0 0,1-1 0 16,4-1 0-16,1-4-16 0,3-4 0 0,3 0 0 15,2-1 208-15,3-6 64 0,1-1 0 0,2-2 0 16,3-3 144-16,2-4 48 0,2-2 0 0,1-4 0 16,1-5-96-16,0 0-16 0,1-1 0 0,0-2 0 15,0 0-272-15,-3-2-48 0,-2-1-16 0,0 2 0 16,-2 0-64-16,-2 3-32 0,-2 0 0 0,-1 2 0 15,-3 1-160-15,-2 6 192 0,-4 8-192 0,0 0 192 16,0 0-192-16,0 0 0 0,-3 10 144 0,1 5-144 16,-4 3 0-16,1 1 0 0,2 1-160 0,-1 3 160 0,1 0-160 15,3-3 160-15,3-2-128 0,1-4 128 0,1-2 0 0,4-1 0 16,0 0 0-16,3-4-128 0,2-3 128 0,2-2-128 16,0-3 128-16,3-2-128 0,3-3-32 0,-1-3 0 15,0-6 0-15,1-1 0 16,0-3-624-16,1-2-128 0,-3-3-32 0,0 3 0 15,-3-2-1984-15,1-1-400 0</inkml:trace>
  <inkml:trace contextRef="#ctx0" brushRef="#br0" timeOffset="24357.1">18880 16166 21183 0,'0'0'944'0,"0"0"192"0,0 0-912 0,0 0-224 0,0 0 0 0,0 0 0 16,-2 10 784-16,-1 3 112 0,-3 4 32 0,-1 3 0 16,1 2 240-16,-2 6 48 0,-2 1 16 0,1 3 0 15,-4 2-336-15,1 1-80 0,-2-2-16 0,0 3 0 16,0-1-160-16,2-2-16 0,-2-2-16 0,3-1 0 16,2-3-368-16,1-3-80 0,4-5-16 0,-1-3 0 15,3-6-16-15,2 0-128 0,0-10 192 0,0 0-64 16,0 0 96-16,10-1 16 0,3-2 0 0,3-5 0 15,0-3 64-15,4-3 16 0,1-4 0 0,1 3 0 16,0 1-320-16,-1-1 160 0,-4 1-160 0,-1 3 128 0,-5 3-128 0,-1 5 0 16,0 1 0-16,-10 2 0 0,6 11 0 0,1 3 0 15,-4 3 0-15,-1 2 0 0,-1 2 0 0,-1 3-144 16,-1 0 144-16,0-1 0 0,-1 1-128 0,-2-2 128 16,-1-2 0-16,0-2 0 15,-1 1-592-15,3-6-16 0,1-3 0 0,1-2 0 16,1-8-2160-16,0 0-432 0</inkml:trace>
  <inkml:trace contextRef="#ctx0" brushRef="#br0" timeOffset="24651.81">19194 16613 25279 0,'0'0'1120'0,"0"0"224"0,0 0-1072 0,0 0-272 0,0 0 0 0,10-3 0 16,0 0 1200-16,0-3 176 0,2-1 32 0,0-4 16 15,2 0-336-15,-3 0-64 0,0-1 0 0,1 1-16 16,0-2-368-16,-3 1-80 0,-1 0-16 0,1 0 0 16,-1 1-224-16,-3-1-64 0,-2 1 0 0,-3 1 0 15,-3 1-112-15,3 9-16 0,-8 0-128 0,-6 4 192 16,0 0-192-16,-4 5 0 0,-4 4 0 0,0 4 0 16,0 1 0-16,3 5 0 0,0 3 0 0,4 0-160 15,1-2 160-15,6 2 0 0,-1-1 0 0,4 1-128 16,5-4 128-16,1-1 0 0,4-2 0 0,4-2 0 15,-1-2-256-15,3-4 48 0,2-2 0 0,2-3 0 16,3-3-1440-16,1-5-272 16,2-7-64-16,1 0-7536 0,1-2-1488 0</inkml:trace>
  <inkml:trace contextRef="#ctx0" brushRef="#br0" timeOffset="24979.83">19579 16399 16575 0,'-7'9'736'0,"-1"-3"160"0,0 1-720 0,1 5-176 0,-1 3 0 0,-3 4 0 0,0 0 1232 0,1 2 224 16,-3 2 32-16,2 2 16 0,0-2-224 0,0 1-64 16,0 1 0-16,2-1 0 0,0 0-64 0,3-4-32 15,1-1 0-15,2-5 0 0,1-3-416 0,2-3-64 16,0-8-32-16,0 0 0 0,0 0 0 0,9 0 0 16,-1-7 0-16,3-2 0 0,-2-2 96 0,3-2 0 0,3-4 16 0,-1-2 0 15,-1-3-208-15,1 1-32 0,0 0-16 0,1-1 0 16,0-3-128-16,3 1-16 0,0 5-16 0,1 1 0 15,1 3-176-15,2 4-128 0,1 3 144 0,0 5-144 16,-5 2 0-16,0 4 128 0,-1 1-128 0,0 6 0 16,-3 0 0-16,-1 0 0 0,-1 1 0 0,-4 0 0 31,-3-1-1616-31,-5-10-272 0,4 11-48 0,0-2-8864 0,-4-9-1760 0</inkml:trace>
  <inkml:trace contextRef="#ctx0" brushRef="#br0" timeOffset="25345.96">20083 16533 22399 0,'0'0'992'0,"0"0"208"0,0 0-960 0,0 10-240 0,0-10 0 0,4 8 0 0,-4-8 1120 0,11 4 176 16,-1-3 48-16,5-1 0 0,4 0 32 0,-1-2 16 15,2-2 0-15,0-1 0 0,1-1-544 0,-2-1-96 16,-1 0-32-16,-1 0 0 0,-5-2-304 0,0-1-64 16,-4 0-16-16,-2 0 0 0,-4-1-96 0,-2 4-32 0,0 7 0 0,-5-6 0 15,-4 2-32-15,-5 4-16 0,-6 2 0 0,-6 7 0 16,-4 1-160-16,-3 2 0 15,-2 3 0-15,1 6 0 0,5 2-144 0,1 1 144 0,5-1 0 0,6 3 0 16,4-1 0-16,5 0 0 0,2-2 0 0,6-9 0 16,4 1 0-16,-1 1 128 0,5-1-128 0,3-2 0 15,3 0 0-15,5-3 0 0,4-2 0 0,3-4 0 32,3-3-1408-32,9-2-240 0,1-5-32 0,15-9-13184 0</inkml:trace>
  <inkml:trace contextRef="#ctx0" brushRef="#br0" timeOffset="26041.86">21325 16417 12895 0,'0'0'1152'0,"0"0"-928"0,-5-9-224 0,5 9 0 16,0 0 3008-16,0 0 544 0,-8 0 112 0,0 2 32 16,1 8-2400-16,-1 3-464 0,0 5-112 0,1 4-16 0,-3 2-112 0,2 3-16 15,-2 3-16-15,0 2 0 0,-1 1-176 0,-2 1-16 16,1 1-16-16,0-1 0 0,-1 0 48 0,2-2 16 16,-2-7 0-16,4-2 0 0,1-2-96 0,-1-4-32 15,2-4 0-15,3-3 0 0,1-3 0 0,3-7 0 16,0 0 0-16,0 0 0 0,10 0 96 0,4-6 0 15,1-5 16-15,3-4 0 0,2-3-80 0,0-4-32 16,-2-3 0-16,1-1 0 0,1-2-160 0,2-2-128 16,-1-1 144-16,2 0-144 0,1 2 160 0,2 2-160 15,0 0 160-15,1 4-160 0,2 6 128 0,0 3-128 16,1 3 0-16,-2 6 144 0,-6 3-144 0,-1 4 0 16,-4 2 0-16,-3 4 128 0,-3 2-128 0,-3 2 0 0,-6 4 144 15,-3 1-144-15,-3-1 0 0,-4 3 0 0,-3 2 0 16,-4 0-192-16,-4 0 192 0,-5-2 0 0,-4-2 0 0,-1 0-128 31,1-2-240-31,2-4-32 0,2-2-16 0,-1-4 0 16,6 0-1312-16,1-5-272 0,3-4-48 0,2-4-12432 0</inkml:trace>
  <inkml:trace contextRef="#ctx0" brushRef="#br0" timeOffset="26261.26">21872 16726 10127 0,'0'0'896'0,"-6"11"-704"0,0 2-192 0,-4 1 0 16,1 3 3936-16,-1 1 752 0,-1 1 160 0,-3 4 16 15,-5-3-3408-15,2 1-688 0,0-2-144 0,6-10-32 16,-1 2 64-16,-1-1 16 0,1 1 0 0,-1-1 0 16,-1 0-464-16,2 0-80 0,1-3-128 0,2 1 176 15,3-2-1568-15,1-1-304 16,5-5-64-16</inkml:trace>
  <inkml:trace contextRef="#ctx0" brushRef="#br0" timeOffset="26668.93">22574 16434 9215 0,'5'-11'816'0,"-1"2"-656"15,-3-2-160-15,0 4 0 0,-1 7 2496 0,-1-8 448 0,1 8 112 0,-7-4 16 16,-2 0-1600-16,-2 3-304 0,-4 1-64 0,-3 3-16 16,-4 2-80-16,-2 3-32 0,-6 0 0 0,1 4 0 15,-2 3-336-15,2 0-80 0,1 1-16 0,2 1 0 16,3 0-96-16,5-2-32 0,2 0 0 0,5 0 0 15,6-2-128-15,0-2-32 0,5-1 0 0,6-1 0 16,-1-2 16-16,5-1 0 0,3-1 0 0,3-2 0 16,1-3 96-16,2 0 16 0,4-3 0 0,2-1 0 15,3-3-176-15,1 3-16 0,-4 1-16 0,-12 3 0 16,1 0-48-16,1 1-128 0,-2 1 192 0,0 2-64 0,-3 2 0 16,-1 3 0-16,-4 3 0 0,0 2 0 0,-4 3-128 0,-5 1 160 15,0 5-160-15,-3 0 160 0,-2 3 32 16,-15 20 0-16,-1-9 0 0,0-1 0 0,0-6 0 0,-5-2 0 15,-2-2 0-15,13-13 0 0,-2 2-192 0,0-1 0 16,-1-1 144-16,2 0-144 16,0-2-496-16,2 0-160 0,3-3-48 0,2-2-10064 15,4-2-2032-15</inkml:trace>
  <inkml:trace contextRef="#ctx0" brushRef="#br0" timeOffset="27154.67">23515 16246 19295 0,'0'0'848'0,"0"0"176"0,-2-8-816 0,2 8-208 0,0 0 0 0,0 0 0 0,0 0 608 0,0 0 80 16,0 0 16-16,-9 1 0 0,-1 2 304 0,1 2 64 15,-6 3 16-15,-1 3 0 0,-6 2-320 0,-1 5-64 16,-4 3-16-16,0 2 0 0,-3 2-80 0,4 1-16 16,-2-1 0-16,4 1 0 0,2-1-16 0,4 2 0 15,4-4 0-15,4-1 0 0,4-2-256 0,1-2-48 16,4-6-16-16,5 0 0 0,2-1-256 0,5-2 160 16,0-2-160-16,4-3 128 0,5 0-128 0,1-4 0 15,3-4 0-15,3 0-176 16,2-3-576-16,2 0-112 0,-1-3-32 0,-3 0-8448 15,1-2-1680-15</inkml:trace>
  <inkml:trace contextRef="#ctx0" brushRef="#br0" timeOffset="27446.26">23772 16297 23951 0,'0'0'2128'0,"0"0"-1696"0,-8 7-432 0,-3 1 0 16,0 1 688-16,0 3 48 0,-4 2 16 0,-3 3 0 15,0-2 48-15,1 1 16 0,-2 0 0 0,1 1 0 16,2 1-144-16,1-1-32 0,4-3 0 0,4-2 0 16,0-2-208-16,4 1-48 0,2-2-16 0,1-9 0 15,4 8 0-15,4-3 0 0,3-2 0 0,2-2 0 16,2-2 112-16,1-2 32 0,2-2 0 0,1-2 0 0,1-2-128 16,-1-1 0-16,-1-1-16 0,1 0 0 15,-1-1-160-15,-2-2-16 0,-1-3-16 0,-5 2 0 16,0 3-176-16,-4-2 160 0,-1-2-160 0,-7 4 160 0,-3 2-160 0,-3 1 0 15,-3 2 0-15,-2 1 128 0,-2 2-128 0,-2 0 0 16,1 3-192-16,-1 1 192 16,2 0-592-16,0 0 0 0,4 0 0 0,3 0 0 15,0 1-1696-15,8-1-336 0,0 0-64 0,0 0 0 0</inkml:trace>
  <inkml:trace contextRef="#ctx0" brushRef="#br0" timeOffset="27872.62">24093 16276 4607 0,'0'0'400'0,"10"0"-400"0,-4-1 0 0,4 1 0 16,-2 2 3456-16,1-1 592 0,-9-1 128 0,0 0 32 16,4 10-2544-16,-2 0-512 0,-4 2-112 0,-2 1-16 15,-6 4 176-15,0-1 16 0,-2 3 16 0,-2-1 0 16,-2 2-432-16,0 0-96 0,-1 0 0 0,-2 0-16 15,1-3 0-15,0-1 0 0,2-2 0 0,1-4 0 16,2-4-112-16,3 1 0 0,-1 0-16 0,4-3 0 16,7-4-160-16,0 0-16 0,0 0-16 0,0 0 0 15,8-4-176-15,4-2-16 0,-1-2-16 0,-2 4 0 16,2-4-160-16,5 1 192 0,-1-2-192 0,2-2 192 16,-1-2-192-16,2 1 0 0,0-4 0 0,1 3 0 15,1 2 0-15,3-1 0 0,0 3 0 0,-3 0 128 16,-3 0-128-16,0 5 0 0,-3 2 0 0,-2 2 0 0,-3 2-128 15,-1 2 128-15,-3 3 0 0,-1 2 0 0,-2 5 0 0,-4 2-144 16,-2-2 144-16,1 5 0 0,-1-2 0 0,-2 2-128 16,1 1 128-16,0-3 0 0,0 2 0 0,1-1 0 15,2-1 0-15,0-1 0 0,0-2 0 0,1-1 0 16,1-2 0-16,1-1 0 0,1 0-160 0,1-4 32 16,2 1 0-16,1-5 0 15,2 0-640-15,2-3-128 0,2-2-32 0,2-1 0 16,-2-2-1728-16,4 1-352 0,-1-4-64 0</inkml:trace>
  <inkml:trace contextRef="#ctx0" brushRef="#br0" timeOffset="28171.45">24659 15945 16287 0,'0'0'720'0,"0"0"160"0,0 0-704 0,0 0-176 0,0 0 0 0,0 0 0 16,0 0 1200-16,-5 8 208 0,-1 3 32 0,0 3 16 15,-1 0-224-15,1 4-32 0,-3 1-16 0,2 4 0 16,-2 4-208-16,-1 1-32 0,1 4-16 0,-4 5 0 16,4-1 32-16,0 2 0 0,-3 2 0 0,2 1 0 15,0-3-384-15,-1 12-80 0,-1-4-16 0,4-4 0 16,-2-4-320-16,5-4-160 0,-2-3 160 0,4-3-160 15,1-2 0-15,0-3 0 0,4-4 0 0,0-5 0 16,2-3-496-16,2-3-144 16,-1-6-16-16,2-3-9184 0,0-5-1824 0</inkml:trace>
  <inkml:trace contextRef="#ctx0" brushRef="#br0" timeOffset="28321.01">24291 16250 32655 0,'13'-7'1440'0,"-2"3"304"0,4 1-1392 0,5 3-352 16,1 2 0-16,-7-1 0 0,4 1 320 0,3-1-16 16,4 0 0-16,4 1 0 0,5 0 208 0,7 1 32 15,2 1 16-15,5-1 0 0,-1 0-368 0,12 2-64 16,-4-3 0-16,18 7-128 16,-13-3-2576-16,-33-1-624 0</inkml:trace>
  <inkml:trace contextRef="#ctx0" brushRef="#br0" timeOffset="29720.41">17815 17367 8287 0,'0'0'368'0,"0"0"80"0,0 0-448 0,0 0 0 16,0 0 0-16,0 0 0 0,0 0 2528 0,0 0 416 15,0 0 96-15,0 0 16 0,0 0-1392 0,0 0-256 0,-8 2-64 0,8-2-16 16,-10-1-16-16,1 0 0 16,-1 1 0-16,0 0 0 0,-1 1-352 0,0 2-80 0,-5 1-16 0,1 1 0 15,-2 3-368-15,-1 2-80 0,-1 1-16 0,1 0 0 16,2 0-192-16,1 1-32 0,0 3-16 0,3 0 0 15,2-1-160-15,1-1 128 0,5-1-128 0,2-1 128 16,2 0-128-16,2-2 160 0,-2-9-160 0,9 7 160 16,1-3 96-16,1-2 32 0,0-3 0 0,2-1 0 15,1-5 160-15,4 0 16 0,3-2 16 0,-3-1 0 16,0 0-160-16,0-3-48 0,-2 0 0 0,-2-1 0 16,0 2-96-16,-3 1-32 0,-4 1 0 0,0 3 0 15,-2 1-16-15,-5 6-128 0,0 0 192 0,0 0-64 16,0 0-128-16,0 0 0 0,0 0 144 0,-3 7-144 15,0 2 0-15,-3 0 0 0,2 0 0 0,1 2-128 0,2 1 128 16,1-1 0-16,0-1 0 0,1-1 0 0,0-1 0 0,-1-8-160 16,4 9 160-16,1-4 0 15,-5-5-528-15,0 0 0 0,7 4 0 0,-7-4 0 16,12-4-2336-16,-3 0-464 0,1-2-80 16,2-2-32-16</inkml:trace>
  <inkml:trace contextRef="#ctx0" brushRef="#br0" timeOffset="30040.45">18124 17387 23039 0,'0'0'2048'0,"0"0"-1648"15,0 0-400-15,-5 5 0 0,-3 1 976 0,0 1 112 16,3 2 32-16,-2 1 0 0,-2 0-16 0,1-1 0 0,-1 2 0 0,1 0 0 16,0 1-208-16,1 0-32 0,-1 0-16 0,1-2 0 15,3-1-240-15,-2 0-48 0,2-1-16 0,4-8 0 16,0 0-112-16,0 0-32 0,0 0 0 0,0 0 0 15,0 0-192-15,11-2-32 0,-2-1-16 0,1-3 0 16,2-2 32-16,-2-2 0 0,1-1 0 0,0 0 0 16,-1 1-48-16,2 1 0 0,2 0 0 0,-1 3 0 15,-1-3-144-15,3 3 0 0,-1 0 0 0,-1 1 128 16,1 2-128-16,0 2 160 0,-2 1-160 0,-1 4 160 16,-4 3-160-16,1 3 0 0,-5 0 0 0,2 3 0 15,-1 6 0-15,-2-3 0 0,-2 0 0 0,-2 0 0 16,1 2 0-16,-1-1-144 0,-1-4 144 0,0 1 0 0,1-3-256 15,1 0 48-15,1-3 16 0,0-8 0 16,0 7-448-16,0-7-64 0,0 0-32 16,0 0 0-16,0 0-1808 0,8-8-352 0,2 0-80 0,0-1-10064 15</inkml:trace>
  <inkml:trace contextRef="#ctx0" brushRef="#br0" timeOffset="30477.32">18600 17418 19695 0,'4'-15'864'0,"-1"6"192"0,0 0-848 0,0 0-208 16,-3 0 0-16,0-2 0 0,-2 1 1120 0,1 2 176 15,1 8 48-15,-6-5 0 0,-1 2-112 0,-1 1-16 16,1 2 0-16,-4 5 0 0,0 3-448 0,-4 3-80 0,0 2-32 0,-3 2 0 16,0 3-160-16,-2 0-48 0,-2 3 0 0,1 0 0 15,1 1-112-15,3 1-16 0,1-1-16 0,3-3 0 16,4-1-160-16,6-4-16 0,2-1-128 0,5-3 192 15,5-2-192-15,1-3 128 0,3-5-128 0,5-2 0 16,3-3 256-16,2-4-32 0,0-3-16 0,0-3 0 16,0-1 80-16,2-3 16 0,1-1 0 0,-3-1 0 15,-2 1-112-15,-2-2 0 0,1-4-16 0,0 1 0 16,-3-1 80-16,-1-5 0 0,1-2 16 0,-1-5 0 16,-1 3-80-16,0-1 0 0,-3 1-16 0,-3 5 0 15,-2 6-176-15,-3 3 0 0,-3 4 0 0,0 5-176 16,0 1 176-16,-2 6 0 0,1 5 128 0,0 0-128 15,-10 6 0-15,0 4-128 0,-2 3 0 0,0 5 0 16,-1 3 128-16,-1 5 0 0,2 5-144 0,-1 3 144 0,0 3 0 16,1 2 0-16,0 1-144 0,3 0 144 0,0 2 0 15,3-3 0-15,2-2 0 0,1-4 0 0,3-2-272 0,3-4 48 16,-1-2 16-16,4-2 0 16,1-6-1536-16,-1-5-304 0,3-4-64 0,0-6-12256 15</inkml:trace>
  <inkml:trace contextRef="#ctx0" brushRef="#br0" timeOffset="30970.93">19704 17176 7359 0,'0'0'656'0,"0"0"-528"0,9-7-128 0,-2 1 0 16,0 1 1744-16,0 1 320 0,-7 4 64 0,8-4 16 16,-8 4-480-16,8-4-80 0,-8 4-32 0,0 0 0 0,0 0-80 0,0 0 0 15,0 0-16-15,0 0 0 16,0 0-240-16,2 8-32 0,-5 1-16 0,-4 2 0 0,-3 4-192 0,-3 2-32 16,-2 3-16-16,-3 3 0 0,-2 0-272 0,2 4-48 15,-3 0-16-15,2 1 0 0,0 0 0 0,3 0 0 16,0 0 0-16,4-1 0 0,4-3-304 0,2 1-64 15,3-2-16-15,2-6 0 0,2-2-208 0,2-3 144 16,0-1-144-16,4-3 128 0,2-2-128 0,1-4 0 16,2-1 0-16,1-4 0 0,-1-2-176 0,2-2-64 15,1-3-16-15,-1-1 0 16,-2-3-1440-16,0 1-288 0,-4 0-64 16,-2-1-7920-16,-3-1-1568 0</inkml:trace>
  <inkml:trace contextRef="#ctx0" brushRef="#br0" timeOffset="31147.6">19399 17321 27359 0,'0'0'1216'0,"0"0"240"0,0 0-1168 0,0 0-288 0,0 0 0 0,10 5 0 15,0 1 576-15,3-1 48 0,-1 0 16 0,4-1 0 16,1 2 464-16,2-3 112 0,3 2 0 0,2-1 16 16,5-1-400-16,0-1-96 0,3 1-16 0,0 0 0 15,2-2-448-15,-3-1-80 0,-3 0-32 0,-5-1 0 31,-1-3-576-31,-6 0-112 0,-4-2-32 0,0 1 0 0,-1 1-1792 16,-1-1-352-16,-10 5-80 0</inkml:trace>
  <inkml:trace contextRef="#ctx0" brushRef="#br0" timeOffset="31418.01">19976 17379 18431 0,'0'0'816'0,"0"0"160"0,-6 9-784 0,-1 1-192 0,-1-1 0 0,-1 3 0 0,-2 1 1904 0,0 1 336 15,-1 4 64-15,-4-2 0 0,1 2-784 0,0 1-176 16,-1 1-16-16,1-1-16 0,-1 0-224 0,5-2-32 16,5 2-16-16,0-2 0 0,4-2-240 0,4-2-48 15,6 0-16-15,0-3 0 0,3 0-288 0,1-3-64 16,3-3-16-16,1-3 0 0,-1-4-48 0,4-2 0 16,0-5 0-16,1-1 0 0,0-4-48 0,-1 0-16 0,-2 0 0 15,0-2 0-15,-4-2-96 0,-2 2-32 0,-4-3 0 16,-1 1 0-16,-4-1-128 0,-3 3 160 0,-3 0-160 0,-2 3 160 15,0 2-400-15,-5 0-80 0,0 4 0 0,-1 3-16 32,-3 0-1664-32,3 1-336 0,-1-1-64 0,3 1-13344 0</inkml:trace>
  <inkml:trace contextRef="#ctx0" brushRef="#br0" timeOffset="32117.09">21089 17185 15375 0,'7'-5'672'0,"-7"5"160"0,7-4-672 0,0-2-160 0,0 2 0 0,-7 4 0 16,0 0 1152-16,0 0 192 0,4-5 32 0,-4 5 16 15,0 0 80-15,0 0 0 0,0 0 16 0,0 0 0 16,-10 0-400-16,1 5-64 0,-4-3-32 0,-2 3 0 0,-1 2-96 16,-1 3-32-16,-2 2 0 0,-2 3 0 0,0 3-208 0,-3 1-32 15,1-1-16-15,-4 4 0 0,1 0-112 0,2 0-32 16,0 1 0-16,4-2 0 0,0 0-144 0,1-1-16 15,4 0-16-15,3 0 0 0,-1-3-80 0,5 0-16 16,2-4 0-16,5 0 0 0,4-2-192 0,4-1 128 16,3-1-128-16,2-3 0 0,1 0 128 0,3-3-128 15,-1-2 0-15,4 0 0 0,3-3 0 0,0-1 0 16,0-1 0-16,1 0 0 0,0 1-192 0,1-1-48 16,-4-1 0-16,1 1 0 15,-1-2-432-15,-4 2-96 0,-1-1 0 0,0 1-16 16,-4-3-1632-16,-2 0-320 0,-4-1-64 0,-3-1-9712 0</inkml:trace>
  <inkml:trace contextRef="#ctx0" brushRef="#br0" timeOffset="32365.99">20719 17364 23039 0,'0'0'1024'0,"0"0"192"0,0 0-960 0,0 0-256 0,0 0 0 0,0 0 0 16,0 0 848-16,0 0 128 0,5 6 32 0,2 0 0 15,2-2 288-15,3-1 64 0,1 1 16 0,4-1 0 16,0-1-336-16,7 0-64 0,1-2-16 0,6 0 0 16,3 2-384-16,2 0-96 0,3-2-16 0,-1 2 0 15,-1-1-320-15,-2-1-144 0,-4 0 128 0,-3-1-128 16,-4 0-1136-16,-3 0-304 0,-3-3-64 0,-2 1-13408 16</inkml:trace>
  <inkml:trace contextRef="#ctx0" brushRef="#br0" timeOffset="32891.46">21971 17089 18431 0,'0'0'816'0,"0"0"160"0,0 0-784 0,0 0-192 0,-2-7 0 0,2 7 0 0,0 0 1152 0,-6-5 192 15,1 1 48-15,5 4 0 0,0 0 16 0,-9 0 16 16,0 2 0-16,0 3 0 0,2 1-368 0,-4 4-80 16,0 4-16-16,-3 0 0 0,1 2-192 0,-1 3-32 15,-1 4-16-15,-2 2 0 0,1 3-256 0,-2-2-48 16,0 3-16-16,2-2 0 0,-1 2-144 0,3-1-48 16,2-1 0-16,2-3 0 0,1-1-208 0,4-3 128 15,3-1-128-15,0-3 0 0,2 0 0 0,3-4 0 16,1-3 0-16,4-2 0 15,-1-3-544-15,4-2-48 0,4-4-16 0,0-3 0 16,2-1-2000-16,1-1-400 0,1-1-64 0,0 0-32 0</inkml:trace>
  <inkml:trace contextRef="#ctx0" brushRef="#br0" timeOffset="33273.62">22327 17249 11967 0,'0'0'528'0,"0"0"112"0,0 0-512 0,0 0-128 0,-2-5 0 0,2 5 0 16,0 0 2784-16,-9-4 528 0,-1 4 96 0,2 2 32 15,-2 0-1648-15,1 2-336 0,-3 2-64 0,-1 1-16 16,-3 3-256-16,0 2-48 0,-1 3-16 0,0 0 0 16,0 3-368-16,2-1-80 0,-2 2-16 0,4-4 0 15,1-3-96-15,3 2-32 0,3-3 0 0,2-3 0 0,3 2-128 0,3-1-16 16,-2-9-16-16,8 8 0 0,1-4-32 0,2 0 0 15,-1-2 0-15,3-3 0 0,2-2 0 0,2-1 0 16,-1-1 0-16,2-3 0 0,1-1-112 0,-3 0-32 16,0-1 0-16,-1 2 0 0,-1-1-128 0,-4-2 160 15,0 1-160-15,-1 2 160 0,0 4-160 0,-9 4 0 16,0 0 0-16,0 0 0 0,0 0 0 0,0 0 0 16,0 0 0-16,0 0 0 0,4 11 0 0,0 0-144 15,-2 0 144-15,0-1-160 0,0 1 160 0,0-3-192 16,1 2 192-16,2-2-192 15,-5-8-288-15,5 8-64 0,2-3-16 0,1-1 0 16,-8-4-1680-16,13 0-352 0,0 0-64 0,0-4-11568 0</inkml:trace>
  <inkml:trace contextRef="#ctx0" brushRef="#br0" timeOffset="33467.08">22734 17358 15663 0,'0'0'688'0,"0"0"144"0,-5 9-656 0,2-1-176 0,-4 2 0 0,0 3 0 16,-5-1 2608-16,1 2 480 0,1 3 112 0,-3-1 0 16,-2 3-1360-16,0 1-288 0,1-3-48 0,1 1-16 15,0-2-784-15,2 0-176 0,1-4-16 0,1-1-16 16,0 0-496-16,4-1 128 0,1 0-128 0,2-4 0 16,2-6-480-16,0 7-144 0,0-7-16 0,0 0-9168 15,10 0-1840-15</inkml:trace>
  <inkml:trace contextRef="#ctx0" brushRef="#br0" timeOffset="33940.53">23193 17080 24879 0,'7'-6'2208'0,"0"1"-1760"0,0 2-448 16,-7 3 0-16,0 0 640 0,0 0 64 16,0 0 0-16,0 0 0 0,1 8 256 0,-5 3 48 0,-5 3 16 0,-2 2 0 15,-5 2-48-15,-2 3 0 0,-2 3 0 0,-1 2 0 16,-1 3-320-16,1-2-64 0,0 3-16 0,-1-4 0 16,1 2-144-16,3-2-48 0,2-4 0 0,1-2 0 15,1-1-240-15,3-2-144 0,4 0 160 0,1-5-160 16,3 0 176-16,3-3-176 0,1-3 192 0,4-1-192 15,1-2 224-15,5-3-64 0,-1 0-16 0,3-3 0 16,3-3-16-16,0-1-128 0,1-1 192 0,0-1-64 16,0-1-128-16,2-1 0 0,-3 2 0 0,2 0 0 15,-2-1 0-15,1 2 0 0,-1-2 0 0,1 5 0 16,-1 1 0-16,-2 2 0 0,-1 1 0 0,-2 2 0 16,-11-1 0-16,5 7 0 0,-1 1-128 0,-4 3 128 15,-3 2-144-15,-1 0 144 0,-2 1-192 0,-1 1 192 0,-4 2 0 16,0-2-128-16,-2 0 128 0,-1-1 0 0,0 0 0 15,0-1-128-15,-2-3 128 0,1-2 0 0,-1-2-320 0,2-1 64 16,2-2 0-16,0 0 0 16,1-5-592-16,2 0-112 0,2-2-32 0,2-2 0 15,1-1-2368-15,2-5-480 0,4-9-80 0,5 2-32 16</inkml:trace>
  <inkml:trace contextRef="#ctx0" brushRef="#br0" timeOffset="34380.76">23642 16872 19695 0,'0'0'864'0,"0"0"192"0,0 0-848 0,-8-2-208 0,0 0 0 0,8 2 0 15,-8 6 672-15,0 1 96 0,0 0 0 0,3 3 16 16,0 2 272-16,-1 3 48 0,1 1 16 0,2 4 0 15,2 3-96-15,-1 2-32 0,1 4 0 0,1 3 0 0,-1 4-128 0,1 4-32 16,0 3 0-16,-2 2 0 0,-1 1-336 0,-1 4-80 16,-3-1-16-16,-3 5 0 0,-2 2-224 0,-1 0-48 15,-4-2-128-15,-1-4 192 0,-4-4-192 0,-2-4 0 16,-4-3 0-16,-1-5 0 16,0-6-880-16,-1-3-208 0,-1-3-64 15</inkml:trace>
  <inkml:trace contextRef="#ctx0" brushRef="#br0" timeOffset="80534.34">8731 14185 13695 0,'0'0'608'0,"0"0"128"0,0 0-592 0,-5-5-144 0,-3 2 0 0,2 1 0 16,6 2 960-16,-5-2 176 0,5 2 16 0,0 0 16 15,-7-4 96-15,7 4 16 0,-5-2 0 0,5 2 0 16,0 0-224-16,0 0-32 0,-8-1-16 0,8 1 0 16,0 0-256-16,0 0-48 0,0 0-16 0,0 0 0 15,0 0-160-15,0 0-16 0,0 0-16 0,8 7 0 16,0-3 16-16,5 0 16 0,3 1 0 0,3-1 0 16,3 2-16-16,2-4 0 0,4 1 0 0,-2 0 0 15,-1-1-144-15,1-2-48 0,-2-3 0 0,-1 1 0 16,4 0 64-16,1 1 16 0,-4 0 0 0,3 1 0 15,-1-4 48-15,-2 1 16 0,3 0 0 0,0 0 0 16,-4-1-96-16,0-1-32 0,-3 0 0 0,-2 2 0 0,-3 1-336 16,-3 0 144-16,-4-2-144 0,-8 4 0 15,0 0 0-15,0 0 0 0,0 0 0 0,-8 1 0 0,-4 2 0 16,-3-1 128-16,-3 0-128 0,-3 1 0 0,-6 1 128 0,-1 0-128 16,-2-1 0-16,0 2 0 0,-1-1 192 0,-1 2-192 15,-1-3 192-15,1 0-192 0,0 1 176 0,0-2-176 16,0-1 160-16,2-1-160 0,-1 0 128 0,3-1-128 15,7-3 0-15,3 0 144 0,3 0 16 0,5-2 0 16,4 2 0-16,6 4 0 0,0 0-32 0,4-6-128 16,3 0 192-16,5 1-64 0,4 2-128 0,5 0 0 15,2 2 0-15,5-2 0 0,-1 0-144 0,2 1 144 16,-1 0 0-16,0-1 0 0,2 0 0 0,-2 1 0 16,1 0 0-16,1 0 0 0,-2-1 0 0,0 1 0 0,-3 1 0 0,-4-1 0 15,0 1 0-15,-5 0 0 0,-2 1 0 0,-4 1 0 16,-10-1 0-16,0 0 0 0,0 0 0 0,0 0 0 15,-10 5 0-15,-4 0 0 0,-3-3-128 0,-4 0 128 32,-2 0-1296-32,-1 0-160 0,-2 0-16 0,3-1-9920 0,-1-1-1968 0</inkml:trace>
  <inkml:trace contextRef="#ctx0" brushRef="#br0" timeOffset="81345.47">12501 14186 25167 0,'-15'-6'1104'0,"6"3"240"0,-2-1-1072 0,2-1-272 0,2 2 0 0,7 3 0 0,-3-5 704 0,3 5 64 15,0 0 32-15,8-7 0 0,2 1-288 0,3 2-64 16,3-1-16-16,3 1 0 0,2 0-64 0,1 0-16 16,1 2 0-16,1 1 0 0,3 0-32 0,1 0 0 15,2 0 0-15,0 0 0 0,-1-2 48 0,2 2 0 16,0-1 0-16,1 0 0 0,-1 1 192 0,-4-1 32 15,-2-3 16-15,0 2 0 0,-7 1-224 0,-2 1-64 16,-3-3 0-16,-13 4 0 0,0 0-320 0,0 0 0 16,0 0 0-16,0 0 128 0,-13 4-128 0,-5 0 128 15,-8 2-128-15,-5 0 128 0,-3 2-128 0,-2 0 0 16,-2-1 0-16,1 1 128 0,-4 1 192 0,6 0 32 16,-3-2 16-16,3 1 0 0,1-1 144 0,2-3 16 15,3-2 16-15,3 1 0 0,3-3-112 0,6-1-32 0,1-1 0 16,4-1 0-16,4-2-208 0,8 5-32 0,0-9-16 0,7-1 0 15,3 2-16-15,5-1 0 0,6-1 0 16,1-1 0-16,5 2-128 0,2 1 0 0,0 0 0 0,-1 0-176 16,2 2 176-16,-1 0-128 0,-1 2 128 0,-2 0-128 31,-5 2-912-31,-3 1-176 0,-2 2-48 0,-6 1-16288 0</inkml:trace>
</inkml:ink>
</file>

<file path=ppt/ink/ink2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20:08:32.860"/>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brush xml:id="br3">
      <inkml:brushProperty name="width" value="0.05292" units="cm"/>
      <inkml:brushProperty name="height" value="0.05292" units="cm"/>
      <inkml:brushProperty name="color" value="#FFC000"/>
    </inkml:brush>
    <inkml:brush xml:id="br4">
      <inkml:brushProperty name="width" value="0.05292" units="cm"/>
      <inkml:brushProperty name="height" value="0.05292" units="cm"/>
      <inkml:brushProperty name="color" value="#FF0000"/>
    </inkml:brush>
  </inkml:definitions>
  <inkml:trace contextRef="#ctx0" brushRef="#br0">4436 3556 5519 0,'0'0'496'0,"-9"3"-496"16,-1-3 0-16,1 0 0 0,-2 0 1856 0,1 0 256 15,1 0 64-15,1 0 16 0,0 0-912 0,-3 0-176 16,0 0-32-16,0-2-16 0,0 1-208 0,-1 0-32 16,0 0-16-16,3-1 0 0,-2 0-160 0,2-2-16 15,-1 2-16-15,1 1 0 0,2 0-32 0,-3 1 0 16,3 0 0-16,-2 2 0 0,4 0-176 0,-2 1-32 16,2-2-16-16,2 3 0 0,-3-2-112 0,2 3-32 0,-1-1 0 0,5-4 0 15,0 0 16-15,0 0 0 16,0 8 0-16,1 0 0 0,3-2 16 0,1 1 0 0,2-2 0 0,0 1 0 15,3-2 32-15,2 2 16 0,4-2 0 0,0 0 0 16,4 2-64-16,2-3-16 0,2 2 0 16,4-2 0-16,3-1-64 0,3 0-16 0,1-2 0 0,5 0 0 15,4-3 0-15,5 1 0 0,5 0 0 0,3-1 0 16,1 0 64-16,3 1 16 0,2-2 0 0,3 0 0 16,5 1-16-16,0 0-16 0,-1-1 0 0,1 0 0 0,0 0 16 15,3 0 0-15,0 1 0 0,29 0 0 0,-10-3 16 0,-7 2 16 16,-5-1 0-16,1 3 0 0,0 0-32 0,-3-1 0 15,0-3 0-15,0 3 0 0,-1-2-32 0,7 1-16 16,3 1 0-16,-2-2 0 0,-3 1-144 0,-1 2 0 16,3 0 144-16,1 2-144 0,2 0 0 0,-2 0 0 15,-4-3 0-15,1 7 128 0,0 1-128 0,-3 0 0 16,-2-1 0-16,-4-1 128 0,-2 1-128 0,-3 1 0 16,-1 2 0-16,2-3 0 0,-3-2 128 0,-2-1-128 15,-4-1 160-15,-3 0-160 0,-7-1 368 0,2 1-32 16,-2 2 0-16,-2 0 0 0,-4-2-96 0,-3 0-32 0,-5 0 0 15,-4 0 0-15,-5-2-208 0,-3 0 176 16,-4 1-176-16,-4 0 160 0,-5 0-160 0,-1 1 0 0,-11 0 0 16,0 0 128-16,0 0 112 0,0 0 16 0,0 0 0 0,0 0 0 15,-11-4-32-15,-4-1 0 0,-2 1 0 0,-5-1 0 16,-5 1-224-16,-2 0 128 0,-8 1-128 0,-4-2 0 16,-6-4 128-16,0 1-128 0,-6 2 0 0,1 0 0 15,-2 1 0-15,-5-1 0 0,-6 1 0 0,-3-2 0 16,0 3 0-16,-3 0 0 0,0 3 0 0,-1 1 0 15,-5-2 0-15,-3-1 0 0,-1-3 0 0,-2 3 0 16,0 3 0-16,-4-1 0 0,-7 0 0 0,1 0 0 16,1 0 0-16,-5 0 0 0,-4-1 0 0,-1 2 0 15,-1 0 0-15,1 0 0 0,0 2 0 0,1-2 0 0,-1-2 0 16,0 4 0-16,-1 1 0 0,2-2 0 0,0-3 0 0,4 2 0 16,5 3 0-16,-3-1 0 0,-2-2 0 0,3 0 0 15,1 0 0-15,1 4 0 0,0 1 0 0,1-1 0 16,2-1 0-16,3 0 0 0,1 2 0 0,0 0 0 15,-4-1 0-15,3 2 0 0,2-1 0 0,6 0-192 16,4 1 192-16,-1 1-160 0,-1-3 160 0,7 0-192 16,6-1 192-16,6 0-192 0,6-1 192 0,7 1 0 15,6 1 0-15,6 0 0 0,4 1 0 0,1-1 0 16,5 1-144-16,4-2 144 0,3-1-256 0,5 0 0 16,0-2 16-16,10 0 0 0,0 0-48 0,0 0-16 0,0 0 0 15,15 4 0-15,3-1 96 0,5-3 16 0,1-1 0 0,7-1 0 16,4 2 192-16,7 0 0 0,5 2 0 15,9-2 0-15,7 0 0 0,5-2 0 0,2-1 0 16,5 2 0-16,4 0 0 0,7 1 0 0,9-1 0 0,2-1 0 16,1 0 176-16,7 1-176 0,9 2 160 0,1-2-160 15,-3-4 128-15,7 3-128 0,2-2 0 0,1-1 144 16,-2 1-144-16,3-1 0 0,3 0 0 0,1-1 128 16,1 4-128-16,-3-1 128 0,0-4-128 0,-1 4 128 15,0 6-128-15,-2-2 0 0,-2-1 0 0,-2 4 0 16,0 0 0-16,-6-1 0 0,-1 2 0 0,-4-1 0 15,-3 2 0-15,-5-1 0 0,-3-2 0 0,-6 1 0 16,-5-1 0-16,-7 1 0 0,-1 1 0 0,-7-3 0 16,-4 0 0-16,-6-1 0 0,-8-1 0 0,-5 1 0 15,-7 1 0-15,-3 0 0 0,-5 1 0 0,-6-2 0 0,-4-1 144 16,-4 0-144-16,-4 0 160 0,-4 0-160 16,-10 0 128-16,0 0-128 0,0 0 0 0,-10-2 144 0,-4-2 48 0,-6-2 0 15,-3-2 0-15,-7 2 0 0,-6 0-192 0,-6 0 0 16,-4-1 0-16,-10-2 0 0,-12-2 0 0,-1 0 0 15,-3 1 0-15,-4 4 0 0,-5 2 0 0,-3 1 0 16,-8-2 0-16,-4 2 0 0,-2 3-160 0,-9 0 160 16,-9 0 0-16,0 5-144 0,-1 4 0 0,-7-1 0 15,-10 0 0-15,-2 1 0 0,0 4-64 0,-3 0-16 16,0 1 0-16,-4 0 0 0,-4-1-64 0,1 2-16 16,2 2 0-16,1 2 0 15,-3 0-400-15,1 1-64 0,-2-2-32 0,11 2 0 16,6 1-1376-16,1-1-288 0,-3-1-48 0,8 3-16 0</inkml:trace>
  <inkml:trace contextRef="#ctx0" brushRef="#br0" timeOffset="13100.5">6226 7108 11167 0,'0'0'496'0,"-6"0"96"0,-4 0-464 0,2 2-128 0,-1 0 0 0,3-2 0 16,-4-4 784-16,2 4 144 0,8 0 32 0,-7-1 0 16,7 1-16-16,-6 0 0 0,6 0 0 0,0 0 0 15,0 0 16-15,0 0 16 0,0 0 0 0,0 0 0 16,0 0-144-16,0 0-48 0,0 0 0 16,0 0 0-16,0 0-32 0,0 0-16 0,11 0 0 0,2 1 0 15,0 1-80-15,4 1-16 0,2-2 0 0,3-2 0 16,-1-2-224-16,3 1-48 0,-1 4-16 0,4 0 0 15,2-6-80-15,3 4-16 0,4-1 0 0,3 0 0 0,-2 0 96 16,5-1 16-16,0-2 0 0,1 1 0 16,2-1-48-16,-1 2 0 0,-1-2 0 0,1 2 0 0,0 0-32 0,4 1-16 15,0 0 0-15,0 0 0 0,-2-5-80 16,-2 3-32-16,-1 2 0 0,0 0 0 0,0 1-16 0,1 1 0 16,2 1 0-16,0 1 0 0,0 2 48 0,1-4 0 15,1 0 0-15,0 0 0 0,-1 0-32 0,1 1 0 16,-2 0 0-16,2 2 0 0,2 0 32 0,2-2 16 15,-4-2 0-15,1 1 0 0,-1-1 0 0,-1 0 0 16,-1 0 0-16,-1 1 0 0,2 2-16 0,-1-2-16 16,1 0 0-16,1 0 0 0,0 1-16 0,-2-1 0 0,-3-1 0 15,-1 0 0-15,-1-1-32 0,1 2-128 0,-1 1 192 16,1 2-64-16,2 0-128 0,-1 1 160 0,-2-2-160 0,0-1 160 16,0-2-160-16,-2 0 0 0,-1 0 0 0,1 1 128 15,-1 0-128-15,1 1 160 0,-2 1-160 0,1-1 160 16,4-3-160-16,-1 1 128 0,-2 0-128 0,0 1 128 15,-1-3 0-15,0 1-128 0,-2-3 192 0,0 4-64 16,1 2 0-16,-4 1-128 0,0-2 192 0,3 0-64 16,0-1 48-16,-1 1 0 0,0 0 0 0,-1-1 0 15,2 0-176-15,-3 0 0 0,-1 0 0 0,0 0 128 16,0-2-128-16,0 1 192 0,-4 0-192 16,2 0 192-16,-2-1-64 0,3 2-128 0,-1 0 192 0,-9 0-64 15,4 2-128-15,-1-1 128 0,3-1-128 0,0 0 128 16,0-1-128-16,0-1 160 0,1 1-160 0,-1 0 160 15,-2 0-32-15,1 0 0 0,-1 1 0 0,-1 0 0 16,0 0-128-16,-2 1 0 0,2 1 0 0,-5-1 128 16,2-1 32-16,1 0 0 0,-3 0 0 0,2 2 0 0,-3-1 32 15,0-1 0-15,-1-1 0 0,-1 1 0 0,0 0-64 16,-1 0-128-16,0 0 192 0,2 0-64 0,-3 0-128 16,-1 0 128-16,-2 1-128 0,0-1 128 0,0 0-128 15,-2 0 0-15,0 0 144 0,1 1-144 0,-2-1 0 0,-3 1 128 16,-5-1-128-16,0 0 0 0,0 0 0 15,0 0-240-15,0 0 48 0,0 0 0 16,0 0-1168-16,0 0-240 0,0 0-32 0,0 0-11088 16,-6 2-2208-16</inkml:trace>
  <inkml:trace contextRef="#ctx0" brushRef="#br0" timeOffset="15231.95">16919 7185 8287 0,'0'0'368'0,"-7"2"80"0,-1-2-448 0,-1 2 0 15,0-1 0-15,-1-1 0 0,0 0 1920 0,0 0 320 16,-1-1 48-16,0 1 16 0,-1-2-1088 0,-1 0-224 15,-1 2-32-15,-4-1-16 0,2 0 112 0,3 1 32 16,1 1 0-16,1 0 0 0,0-2-208 0,1 0-48 16,0 1 0-16,0 0 0 0,0 1-128 0,0 0-48 0,1 3 0 0,0-3 0 15,-1-2-80-15,2 2 0 0,2 1-16 0,6-2 0 16,-6 1-224-16,6-1-32 0,0 0-16 0,0 0 0 16,0 0 192-16,0 0 32 15,0 0 16-15,10 3 0 0,4-1 144 0,4 1 32 16,3-1 0-16,2-1 0 0,5 0-336 0,4 0-64 15,2-1-16-15,5 0 0 0,4-2-160 0,3 1-128 0,5 1 192 0,4-2-192 16,2-1 192-16,-13 2-64 0,6 1 0 0,8 0-128 16,4 0 368-16,4 3-48 0,3 0 0 0,-3 0 0 15,1 2-96-15,2-1-32 0,-1-1 0 0,-2 2 0 16,-3-1-64-16,-5 0-128 0,-3 1 176 0,-5 0-176 16,-6 0 144-16,-4-2-144 0,-2-1 0 0,-4 2 144 0,-3-2-144 15,-5 0 128-15,-3 0-128 0,-2 1 128 16,-4-1 16-16,-3 0 0 0,-3 0 0 0,-2 0 0 15,-3-1 48-15,-6-1 0 0,0 0 0 0,0 0 0 0,0 0 0 16,0 0 0-16,-5 7 0 0,-3-3 0 0,-1 0-192 0,-3-1 160 16,-2-1-160-16,-3 0 160 0,-1-1-160 0,-2 0 0 15,-4 1 144-15,-2-1-144 0,0 1 0 0,-6-1 128 16,-3-1-128-16,-5 0 0 0,-3 0 0 0,-3-1 128 16,-4-1-128-16,-3-2 0 0,-2 3 0 0,-4-3 0 15,-2 1 0-15,-29-3 128 0,4 2-128 0,1 0 0 16,5 1 0-16,2 0 128 0,1-1-128 0,5 2 0 15,3 0 0-15,5 1 0 0,6 0 0 0,5 0 0 16,0 1 0-16,5 0 128 0,2-1-128 0,5 0 0 0,6 1 0 16,4-2 0-16,3 1 0 0,6 0 0 15,5 0 0-15,6 0 128 0,4-2-128 0,7 3 0 16,0 0 0-16,0 0 128 0,15-4-128 0,2 1 0 16,6 0 128-16,8 2-128 0,8 1 0 0,2 0 128 0,6-1-128 0,2-2 0 15,1 0 0-15,6 0 0 0,5-2 0 0,5 3 0 16,4 3 0-16,-17 0 0 0,6 2 0 0,7-2 0 15,5-1 0-15,5 2 0 0,1 1 0 0,2 2 128 16,3-3-128-16,-2 2 0 0,1 1 0 16,-2-1 128-16,-6-3-128 0,-1 2 0 0,-4 0 0 0,-2-1 128 15,-3 0-128-15,-5 0 0 0,-4 2 0 16,-4-2 0-16,-6 0 0 0,-6 0 128 0,-5 0-128 0,-6 1 0 16,-4-2 0-16,-3 1 0 0,-4-2 0 0,-5 1 0 15,-4 0 0-15,-7-1 128 0,0 0-128 0,0 0 0 16,0 0 0-16,-4 2 144 0,-6 0-144 0,-3 0 0 15,-5-1 128-15,-3 0-128 0,-7 0 0 0,-3-1 0 0,-3 0 0 0,-7-1 0 16,-4-1 0-16,-3-1 0 0,-2 1 0 0,-6 0 0 16,-3-1 0-16,-5-1 0 0,-4-1 0 0,-4 0 0 15,-2-1 0-15,-3-1 0 0,-2-2 0 16,-33 1 0-16,8 1 0 0,5 0 0 0,4 0 144 0,1-2-144 16,1 2 0-16,2 2 144 0,0 0-144 0,3 2 0 15,2 0 0-15,0 1 0 0,3-1 0 0,6 1 0 16,1 0 0-16,6 2 0 0,3 0 0 0,5 1 0 15,5 2 0-15,4-1 0 0,5-2 0 0,3 2 0 16,5 2 0-16,6-1 0 0,3-3 0 0,6 2 0 16,3-1 0-16,4 0 0 0,3-1 0 0,4 1 0 15,4 1 0-15,7-2 0 0,0 0-128 0,0 0 128 0,0 0 0 0,0 0 0 16,11 0 0-16,6 0 0 16,4-1 0-16,4-1 0 0,5 0 0 0,6-2 0 15,8 3 0-15,4-1 0 0,4 1 0 0,5 0 0 16,5 0 0-16,2-2 0 0,4 1-128 0,7 1 128 0,5 0 0 0,5 1 0 15,3 1 0-15,3 1 0 0,3 1 0 0,3 2 128 16,6 1-128-16,-27-2 0 16,8-1 0-16,2 2-176 0,4 2 176 0,1 0 0 0,-1 0 0 0,-4-1 0 15,-2 0 0-15,-3-2 0 0,-6 2 0 0,-4-1 0 16,-6-3 0-16,-6 2 0 0,-3-1 0 0,-6 0 0 16,-5 0 0-16,-6 0 0 0,-8-1 0 0,-4-1 0 0,-6 0 0 15,-5 0 0-15,-3 0 0 0,-4-1 0 0,-9 0 0 0,0 0 0 16,0 0 0-16,-8 0 0 0,-4 0 0 0,-6-2 0 15,-8 1 0-15,-2 0 0 0,-5-1 0 0,-5-1 0 16,-2 1 0-16,-7 0 0 0,-4 1 0 0,-8-1 0 16,-6-2 0-16,-5 1 0 0,-3 0 0 0,-7-2 0 15,-2 0 0-15,-40-2 0 0,6 2 0 0,6-1 0 16,1-1 0-16,4 1 0 0,0 4 0 0,4-1 0 16,0 0 0-16,3 1 0 0,-2 0 0 0,5 2 0 15,5 0 0-15,4 1 0 0,0 0 0 0,5 3 0 16,4-1 0-16,5 1 0 0,6-3 0 0,9 3 128 15,8 2-128-15,7-2 0 0,7-3 0 0,8 0 0 16,7 0 0-16,8 0 0 0,12-1 0 0,0 0 0 16,9 4 0-16,8 0 0 0,6-3 0 0,12 0 0 0,7-1 0 0,9 0 0 15,11 0 0-15,5 2 0 0,8 0 0 0,3 2 0 16,1-3 0-16,5 1 0 0,3 0 0 16,3-1 0-16,2 2 0 0,1 2 0 15,-2-1 0-15,3 1 0 0,2-1 0 0,-1 0 0 0,-2 1 0 0,-24-1 0 16,2 2 0-16,3 0 0 0,-2 0 0 0,-2-1 0 15,-2 2-224-15,-6 0-16 0,-9-1 0 0,-3 2 0 16,-6 2-2112 0,-9 0-416-16,-7 1-96 0</inkml:trace>
  <inkml:trace contextRef="#ctx0" brushRef="#br0" timeOffset="16414.62">3492 8754 13823 0,'-8'-5'1216'0,"2"0"-960"0,0-1-256 16,1 2 0-16,-4-4 864 0,3 3 128 15,1-1 32-15,0 3 0 0,5 3-96 0,0 0-16 16,0 0 0-16,0 0 0 0,-4-3-64 0,4 3-16 16,0 0 0-16,0 0 0 0,0 0-64 0,0 0-32 15,0 0 0-15,0 0 0 0,0 0-176 0,11-5-48 16,-1 1 0-16,3 1 0 0,4-1 48 0,6 1 0 16,2-1 0-16,8 0 0 0,8 0-16 0,7 1 0 15,8-3 0-15,7-2 0 0,4-4 32 0,6-1 16 0,4 0 0 0,8-1 0 16,9-2-16-16,0 0-16 0,-2-1 0 0,5 3 0 15,2 0-240-15,2 0-64 16,-4 0 0-16,3 2 0 0,-1 2-64 0,-1 2-32 0,-2 3 0 0,1-2 0 16,-7 1 0-16,6-1 0 0,0 4 0 0,-3 0 0 15,-3 0-16-15,-4 1 0 0,0 4 0 0,-1 1 0 16,-2-1 16-16,-5 0 0 0,-6-2 0 16,-3 2 0-16,-3 5 0 0,0-3 0 0,-3 2 0 0,-6-4 0 15,-5-2-160-15,-3-1 192 0,-9-1-192 0,-3-1 192 0,-5 3-192 16,-5-1 192-16,-4 1-192 0,-6 0 192 0,-5 0-32 0,-2 1 0 15,-10-1 0-15,0 0 0 0,0 0-32 0,0 0 0 16,-13 0 0-16,-8 3 0 0,-3-1-128 0,-3 2 192 16,-6-1-192-16,-7 2 192 0,-6-2-192 0,-8 2 0 15,-7-4 0-15,-1 1 0 0,-5 2 0 0,-4 1 0 16,-3-1 0-16,-5 3 0 0,-4 0 0 0,-4 1 0 16,0 2 0-16,-1-1 0 0,-5-2 0 0,2 3 0 15,3 0 0-15,-1 0 0 0,-2-2 0 0,-2 1 0 0,0-1 0 16,0 2 0-16,4-2 0 0,-3 2 0 0,-2-1 0 0,3-3 0 15,3 2 0-15,0-2 0 0,0 0 0 0,0 0 0 16,0-2 0-16,3-1 0 0,4 0 0 0,1 0 0 16,2 0-176-16,0 0 176 0,-1 0-128 0,9-2 128 15,2 1-176-15,8 1 176 0,8 2-208 0,2-1 80 16,3-1 128-16,5 1 0 0,5-3 0 0,7 2 0 16,6 0 0-16,7 2-128 0,5-2 128 0,12-3 0 15,0 0-144-15,0 0 144 0,0 0-160 0,14 3 160 16,8 2-240-16,6-3 48 0,7-2 16 0,6-2 0 15,4-2 176-15,10 0-128 0,5-5 128 0,12 3-128 16,8-4 128-16,5 0 0 0,5-1 0 0,8 0 0 16,7 0 0-16,6-1 0 0,5-3 0 0,6 4 0 15,6-1 0-15,1 1 128 0,-2-1-128 0,4 5 128 0,6-1-128 0,-4 0 0 16,0-3 0-16,-1 3 128 0,-2 3-128 0,-2 1 128 16,-2-2-128-16,-4 1 128 0,-3-1 0 0,-4 3 0 15,-1 1 0-15,-6 0 0 0,-4-1-128 0,-5 0 192 16,-7 1-64-16,-4 1 0 0,-2 1-128 0,-8 1 128 15,-5 1-128-15,-12 1 128 0,-7-1-128 0,-7-1 0 16,-7 1 0-16,-6 0 0 0,-4 1 0 0,-7 0-240 16,-8 0 48-16,-15-3-12096 15,0 0-2432-15</inkml:trace>
  <inkml:trace contextRef="#ctx0" brushRef="#br0" timeOffset="18484.7">9957 5587 14335 0,'0'0'640'0,"0"0"128"0,-2-6-624 0,1 1-144 0,-1-2 0 0,2 1 0 16,-1-1 1040-16,0 1 176 0,0-1 48 0,1 1 0 15,0 1-64-15,1-1-16 0,0 2 0 0,-1 4 0 16,0 0 32-16,0 0 0 0,2-5 0 0,-2 5 0 16,0 0-336-16,0 0-64 0,0 0-16 0,0 0 0 0,0 0-80 15,6 7-16-15,-1 1 0 0,-3 4 0 0,2 2-128 0,-2 6-48 16,0 1 0-16,1 4 0 0,0 2-272 16,-2-1-64-16,1 1-16 0,0-1 0 0,1 0-32 0,2-1 0 15,-3-3 0-15,0-3 0 0,2 0 160 0,0-6 16 16,1-1 16-16,3-3 0 0,0-1-16 0,0-5-16 15,3 2 0-15,1-4 0 0,2-2 16 0,1-4 0 16,3 0 0-16,2-3 0 0,0-1-112 0,2-2-16 16,-3-1 0-16,1-3 0 0,0-1-192 0,-2 1 128 15,-3-1-128-15,0 1 0 0,0 0 0 0,-4 1 0 16,0 2 0-16,1-3 0 16,-3 2-432-16,-3 2-80 0,-1 2 0 0,-5 9-16 15,2-7-1696-15,-2 7-336 0,0 0-64 0,0 0-7136 16,-6-2-1440-16</inkml:trace>
  <inkml:trace contextRef="#ctx0" brushRef="#br0" timeOffset="18898.9">10049 5842 20271 0,'0'0'1792'0,"-4"5"-1424"0,-1-2-368 0,5-3 0 15,0 0 672-15,0 0 64 0,0 0 16 0,0 0 0 16,0 0 448-16,0 0 80 0,-1-6 32 0,3 0 0 15,2-2-288-15,2-2-48 0,2-3-16 0,4-2 0 16,-1-2-48-16,5-1-16 0,4-1 0 0,0-3 0 16,2-5-64-16,1 1 0 0,1-2-16 0,2 0 0 15,-1-1-112-15,4-2 0 0,0-3-16 0,4 2 0 16,0 2-240-16,3-1-32 0,3-1-16 0,2 1 0 16,4 1-144-16,-1 3-48 0,-1-4 0 0,-1 4 0 0,-4-1-208 0,0 2 128 15,0-1-128-15,1 1 0 0,-2 2 128 16,-1-1-128-16,4 0 0 0,-4 2 144 0,0 3-144 15,1 2 0-15,-5 0 0 0,1 1 0 0,-4 1 0 0,1 1 0 16,-4 0 128-16,2 2-128 0,-1 1 0 0,1 3 0 16,2 1 0-16,-3 1 0 0,2 0 0 0,2 2 0 15,2-2 0-15,12-3 0 0,-6 2 0 0,-2 1 0 16,-3-1 0-16,-4 1 0 0,-2 1-224 0,-2 1 80 16,1 1 16-16,-3 0 0 0,0-1-64 0,-1 1-16 15,0-1 0-15,-2 2 0 16,-1-1-368-16,0 0-64 0,-4 1 0 0,1 2-16 15,-3 2-432-15,-1 0-96 0,-5 0-16 0,-8-1-9552 16,0 0-1904-16</inkml:trace>
  <inkml:trace contextRef="#ctx0" brushRef="#br0" timeOffset="19922.47">11419 4985 3679 0,'0'0'320'0,"-11"-2"-320"16,2 0 0-16,2 0 0 0,7 2 2096 0,0 0 336 15,-5-4 80-15,5 4 16 0,-5-7-1280 0,5 7-256 16,0-10-48-16,4 1-16 0,-1 1 160 0,3-1 48 16,3 0 0-16,4-1 0 0,2-2-160 0,2-1-16 15,4-1-16-15,5-1 0 0,1-4 112 0,3-3 32 16,1-2 0-16,0-1 0 0,2-3-256 0,2 3-64 15,1-3 0-15,3-1 0 0,1-4-128 0,5 1-48 16,5 0 0-16,1 0 0 0,0-1-48 0,-3 1-16 16,-1 0 0-16,1 1 0 0,1 2-32 0,2 1-16 0,0 1 0 15,0 1 0-15,1 6-112 0,-5 1-32 0,-2-1 0 0,-6 2 0 16,-3 2-144-16,-2 3-48 0,-2-2 0 0,-5 3 0 16,-4 0 80-16,-3 2 16 0,-5 1 0 0,0 2 0 15,0 0-240-15,-4 2 128 0,-3 0-128 0,-1 3 0 16,-7 2 160-16,0 0-160 0,0 0 160 0,0 0-160 15,0 0 0-15,0 0 0 0,3 10 0 0,-3 0-160 16,0-10-1312 0,-4 10-272-16,-2 1-48 0,0-3-13664 0</inkml:trace>
  <inkml:trace contextRef="#ctx0" brushRef="#br0" timeOffset="20495.57">13422 3629 13823 0,'-8'-8'1216'0,"1"2"-960"0,2-2-256 0,5 8 0 16,-5-8 1824-16,-1 3 320 0,6 5 64 16,0 0 16-16,0 0-1200 0,0 0-224 0,-7 4-48 15,7-4-16-15,-5 10-160 0,-1 2-48 0,1 4 0 0,3 0 0 16,-2 3-112-16,3 2-32 0,0 3 0 0,0 0 0 15,0-1 64-15,0 2 16 0,-1 3 0 0,-1-4 0 16,2-1 48-16,-2-2 0 0,1-3 0 0,-2-1 0 16,0 0 0-16,2-2 0 0,-3-3 0 0,3-3 0 15,2-9 48-15,0 0 16 0,0 0 0 0,0 0 0 0,0 0 0 0,0 0 16 16,9-8 0-16,1-1 0 0,-1-2-48 0,2-5-16 16,-1-3 0-16,2 2 0 0,2-4-336 0,0 0-192 15,2-1 192-15,-2-1-192 0,0-2 208 0,1 0-64 16,0 3-16-16,0 0 0 0,2 2-128 0,-1-1-176 15,2 4 48-15,-1 5 0 0,-3 3 128 0,-1 6 0 16,0 3 0-16,2 4-128 0,-6 4 128 0,1 3 0 16,0 3-144-16,-4 3 144 0,-1 0 0 0,-1 4-144 15,-4 2 144-15,-3-1 0 0,-1 3 0 0,-2-3-128 16,1-1 128-16,-2-1 0 0,0-1 0 0,-1-2 0 16,2-5 0-16,0-1 0 0,0-1 0 0,4-4 0 15,2-6 0-15,0 0 0 0,0 0 0 0,0 0 0 0,0 0 0 0,10-9 144 16,1-2-144-16,1-1 192 15,2-1-192-15,2-2 192 0,-1-4-192 0,1 1 0 16,1 2 0-16,3 1 128 0,0 1-128 0,0 2 0 0,-4 1 0 0,0 4 0 16,-1 1 0-16,0 6 0 0,-1 4 0 0,-3 3 0 15,-3 3-128-15,1 3 128 0,-2 3-160 16,-3 2 160-16,-1 3-192 0,-3 2 192 0,-2 0-208 0,-2 4 80 31,-4 2-272-31,-1-3-48 0,1-1-16 0,0-4 0 16,1-6-608-16,3-3-112 0,2-2-32 0,-1-2-9088 0,3-8-1840 0</inkml:trace>
  <inkml:trace contextRef="#ctx0" brushRef="#br0" timeOffset="20859.54">14111 3648 20847 0,'0'0'912'0,"0"0"208"0,10 4-896 0,-2 2-224 16,-1 2 0-16,-2 2 0 0,-1 1 720 0,1 1 112 15,-2 3 0-15,0-2 16 0,1-1-112 0,-1-1-32 16,0-1 0-16,3-1 0 0,-2-2 144 0,2-1 32 16,-6-6 0-16,7 8 0 0,-7-8-80 0,10 3-16 15,-1-1 0-15,1-2 0 0,-2-2-192 0,-1 0-32 16,0-2-16-16,2-1 0 0,-3-1 48 0,3 0 16 15,-2-4 0-15,2 0 0 0,-3-1-96 0,3 1-32 16,-3-1 0-16,-1-1 0 0,1-2-160 0,-2 0-48 16,0 2 0-16,2 1 0 0,-3 0-272 0,0-1 0 0,0 2 128 0,-1 2-128 15,-1 1 0-15,-1 0-144 0,0 2 16 0,0 5 0 32,0 0-1824-32,-1-6-352 0,-1 1-80 0,2 5-12528 0</inkml:trace>
  <inkml:trace contextRef="#ctx0" brushRef="#br0" timeOffset="21173.52">14799 3264 19007 0,'9'-13'832'0,"-4"6"192"16,2-2-832-16,-3 0-192 0,3 1 0 0,-1 2 0 0,0 1 512 0,-2 0 48 16,-4 5 16-16,0 0 0 0,0 0 288 0,0 0 64 15,0 0 16-15,0 0 0 0,5 10 16 0,-4 2 0 16,-1 2 0-16,-1 3 0 0,-3 3-112 0,1 2-16 16,-2 1 0-16,-2 5 0 0,-1 3-208 0,1 2-48 15,-2 0-16-15,-1 2 0 0,0 1-48 0,-5 13 0 16,0-4 0-16,1-6 0 0,0-5-224 0,2-4-48 15,2-4-16-15,3-8 0 0,3-1-224 0,-3-1 128 0,3-1-128 0,0-2 0 16,3-3 0-16,1 1-256 16,0-3 16-16,2-2 16 15,-2-6-928-15,7 3-192 0,1-5-48 0</inkml:trace>
  <inkml:trace contextRef="#ctx0" brushRef="#br0" timeOffset="21503.14">15291 3191 19343 0,'0'0'1728'0,"0"0"-1392"0,5-5-336 0,1 0 0 0,-6 5 1568 0,0 0 240 15,0 0 48-15,3 6 16 0,-2 3-704 0,-1 3-144 16,-2 3-16-16,0 5-16 0,-5 5-112 0,0 3-32 15,1 1 0-15,-2 3 0 0,0 2-272 0,0 3-48 16,-1-2-16-16,1 2 0 0,0-3-64 0,1 3-32 16,-2-3 0-16,1-1 0 0,0-2-240 0,1-4-48 15,-1-2-128-15,1-4 192 0,1-1-192 0,-1-1 0 16,2-4 0-16,-1-2 0 0,2-3-224 0,1-3-144 16,1-1-16-16,2-6-16 15,0 0-1792-15,0 0-368 0,0 0-64 0,0-8-10320 0</inkml:trace>
  <inkml:trace contextRef="#ctx0" brushRef="#br0" timeOffset="21643.74">15019 3562 24703 0,'0'0'1088'0,"0"0"240"0,6-1-1072 0,3-1-256 0,1 0 0 0,3 0 0 16,3 2 1216-16,2 1 192 0,3 2 48 16,2-2 0-16,4-5-432 0,-1 1-96 0,3-1-16 0,1-2 0 15,-1 1-288-15,2-2-64 0,1-1-16 0,1 1 0 16,0-1-368-16,-1 0-176 0,1-1 160 0,-2 2-10624 31,-3-1-2128-31</inkml:trace>
  <inkml:trace contextRef="#ctx0" brushRef="#br0" timeOffset="22561.23">15878 3462 16703 0,'0'0'736'0,"1"-6"160"0,1 1-720 0,-1-1-176 15,-1 1 0-15,1-1 0 0,1 1 1088 0,-1 0 176 16,-1 5 32-16,0 0 16 0,0 0 32 0,0 0 0 0,0 0 0 15,0 0 0-15,0 0-336 0,0 0-64 0,0 0-16 0,0 0 0 16,-1 10-176-16,-1 2-48 16,1 2 0-16,-1 2 0 0,-2 2-160 0,0 3-32 0,-2 2-16 0,0 3 0 15,0-2-240-15,0 2-64 0,1-2 0 0,-1-1 0 16,1-2-192-16,0-3 144 0,2-2-144 0,1-2 128 16,-1-2-128-16,1-3-176 0,2 0 48 0,0-9 0 31,0 0-1856-31,0 0-352 0,0 0-80 0</inkml:trace>
  <inkml:trace contextRef="#ctx0" brushRef="#br0" timeOffset="22928.55">16202 3443 2751 0,'2'-14'128'15,"0"8"16"-15,-2 6-144 0,3-7 0 0,1 0 0 0,-4 7 0 0,2-6 4592 0,-2 6 880 16,0 0 176-16,0 0 48 0,0 0-3952 0,2 13-784 16,-1 1-144-16,-1 1-48 0,-1 2-144 0,-1 1-48 15,0 4 0-15,-1 2 0 0,0 2-64 0,0 0-32 16,-1-1 0-16,2-1 0 0,-1 0-112 0,1-2-32 0,-1-3 0 0,2-3 0 15,1-3-80-15,0-1 0 16,0-12-16-16,1 9 0 0,-1-9 96 0,0 0 32 16,0 0 0-16,0 0 0 0,10-3 144 0,2-4 16 0,-3-4 16 0,2-3 0 15,1-2-32-15,-1-2-16 0,0-2 0 0,1-1 0 16,2-1-192-16,-3 0-48 0,2-5 0 16,-1 4 0-16,-1 4-256 0,0 1 160 0,0 1-160 0,-1 0 128 15,-1 1-128-15,-1 0 0 0,0 3 0 0,1 3 0 16,0 1-240-16,-4 4-80 0,-5 5 0 0,7-4-16 15,-7 4-2832-15,0 0-560 0,6-9-112 0,-6 9-32 0</inkml:trace>
  <inkml:trace contextRef="#ctx0" brushRef="#br0" timeOffset="23302.5">16893 3464 24351 0,'0'0'1088'0,"0"-8"208"0,0-1-1040 0,-2 2-256 16,-1-2 0-16,-1 3 0 0,4 6 512 0,-8-4 32 16,-2 1 16-16,0 2 0 0,-1 2 80 0,-1 2 0 15,-3 1 16-15,1 5 0 0,-2 3-320 0,0 3-64 16,0 1-16-16,0 2 0 0,1 0 32 0,0 3 0 0,-1 0 0 0,2-1 0 15,3-3-160-15,4-2-128 16,0-4 192-16,3-2-192 0,4-9 288 0,0 0-48 0,0 0-16 0,0 0 0 16,10 2 64-16,-1-6 16 0,2-4 0 0,2-1 0 15,0-3 96-15,1 0 32 0,0-2 0 0,0-2 0 16,0 0-144-16,0 0-32 0,-3 3 0 0,-1 2 0 16,-1 0-112-16,1 6-16 0,-3 1-128 0,-7 4 192 15,10-1-192-15,-1 3 0 0,-3 3 128 0,0 4-128 0,-2 2 0 16,2 4 0-16,-4 5 0 0,0-3 0 0,-2 0-144 15,2-2 144-15,0-2-208 0,3-4 80 16,-3-2-656-16,4-2-128 0,1 0-32 16,1-3 0-16,2-2-1488 0,3-2-288 15,0-3-64-15</inkml:trace>
  <inkml:trace contextRef="#ctx0" brushRef="#br0" timeOffset="23607.49">17254 3342 19343 0,'0'0'848'0,"-2"6"192"0,0 4-832 0,-4 1-208 0,1 4 0 0,-1-1 0 16,-2 2 1680-16,2 2 304 15,-4 1 48-15,1-3 16 0,-1 0-288 0,1-2-48 16,2 0-16-16,-1-2 0 0,1-1-608 0,4-1-112 0,-1-2-16 0,3-1-16 16,1-7-416-16,0 0-80 0,0 0 0 0,7-6-16 15,1-3-64-15,2-1-16 16,2-2 0-16,-1-1 0 0,2-1-144 0,0-1-16 0,1 0-16 0,0 1 0 15,0 1-176-15,3 0 0 16,-1 1 0-16,2 1 128 0,1 0-128 0,-2 4 0 0,2 0 0 16,-3 3 0-16,1 0 0 0,-3 2 0 0,-3 1 0 0,-1 1-176 31,-1 1-1328-31,-4 0-272 0,-5-1-48 0,0 0-16 0,6 5-1424 0,0-1-272 16</inkml:trace>
  <inkml:trace contextRef="#ctx0" brushRef="#br0" timeOffset="23775.42">17664 3353 12895 0,'0'0'1152'0,"0"0"-928"0,0 0-224 0,0 0 0 0,0 9 3056 0,0 1 560 0,-1 2 112 0,0 1 32 0,0 2-1808 0,-2 1-352 16,-2-1-80-16,0 0-16 0,-1 2-496 0,1 1-112 16,-3-1 0-16,3-3-16 0,-1 0-560 0,1-2-96 15,0-1-32-15,3 0 0 0,-1-2-192 0,2-2 0 16,0 0 0-16,1-7 0 15,1 4-1056-15,-1-4-96 0,0 0-32 0,0 0-13424 0</inkml:trace>
  <inkml:trace contextRef="#ctx0" brushRef="#br0" timeOffset="25224.79">18267 3518 14735 0,'-12'0'640'0,"2"0"160"0,0-1-640 0,0-1-160 0,-3-2 0 0,1 2 0 0,-1 2 960 0,1 0 144 16,1 1 48-16,-2 1 0 0,-1 1-656 0,2-1-128 16,-1 2-32-16,2 1 0 0,-1 1 272 0,2 1 48 15,1 0 16-15,-1 2 0 0,4-1 80 0,-2 2 16 16,1 1 0-16,0 1 0 0,0 1-128 0,2 0 0 15,-1 2-16-15,1-1 0 0,0-1-32 0,2-1 0 16,2-2 0-16,2-1 0 0,-1-9-224 0,8 8-48 16,-1-4-16-16,3-2 0 0,0-2 144 0,3-2 16 15,4-2 16-15,2-3 0 0,-2-1-32 0,0 0-16 0,-1-1 0 16,2-2 0-16,-1-2-96 0,1-1-16 16,-2 0 0-16,0 3 0 0,-2 1-32 0,-1 1-16 15,-1 3 0-15,1-2 0 0,-5 0-128 0,1 1-16 0,-1 1-128 16,-2 2 192-16,-6 4-192 0,0 0 144 0,9-1-144 0,-9 1 128 15,8-3-128-15,-8 3 0 16,0 0 0-16,10-1 0 0,-1 0 0 0,-9 1 0 0,10 0 0 16,-3-1 0-16,-7 1 0 0,10-4 0 0,0-2 0 0,-3 3 0 15,0-1 0-15,1-1-176 0,1 0 176 0,0-1-128 16,1 0 128-16,-2-1 0 0,3 1 0 0,0 0 0 16,-2-3 0-16,1 1 0 0,0 0 0 0,0 0 0 15,0 0-160-15,0 0 160 0,0 1-192 0,-1-3 192 16,-1 0-176-16,1 0 176 0,1 0-160 0,0 0 160 15,1 0 0-15,-4-2 0 0,2 0 0 0,0-1 0 0,1-1 0 0,0-2 0 16,-2 3 0-16,0-1 0 0,0-2 0 0,0 0 0 16,-1 0 0-16,1 2 0 0,-2 1 0 0,1 1 0 15,-1 0 0-15,-1 2 0 0,2-1 0 0,-3 2 0 16,1 0-128-16,-2 2 128 0,0 0 0 0,0 0 0 16,-3 7 0-16,0 0 0 0,0-4 0 0,0 4 0 15,0 0 0-15,0 0-144 0,0 0 144 0,-4 4 0 16,-2 3 0-16,-1 2 0 0,-1 1 0 0,1 2-128 15,-2 3 128-15,0 4 0 0,-3 2 0 0,1 1 0 16,2-1 0-16,-2 3 0 0,-1 1 0 0,1 0 0 16,1 2 0-16,0-1 0 0,4 1 0 0,-2-2 0 15,1-1 0-15,3-1 176 0,2-2-176 0,1-1 192 16,1 0-192-16,2-4 192 0,2-1-192 0,0-2 0 0,2-3 144 0,2-2-144 16,1-1 128-16,2-1-128 15,1-5 128-15,2-2-128 0,1-4 192 0,3 0-48 0,1-3 0 0,1 1 0 16,0-3-144-16,1-1 160 15,2-1-160-15,-3 0 160 0,1-3-160 0,1 1 0 0,-3-2 0 0,-2 1 128 16,0-2-128-16,-2 1 0 0,0-2 0 16,-2 2 128-16,-1 1-128 0,-2 2 0 0,-1 1 0 0,-2 1 0 15,0-1 0-15,0 1 0 0,-3 1 0 0,0-1 0 16,0 2 0-16,-1 2 0 0,-2-1 0 0,-1 2 0 16,0 1 0-16,0 5 0 0,0 0 0 0,-1-3 0 15,1 3 0-15,0 0 0 0,-2-5-144 0,2 5 144 16,-2-4 0-16,2 4-160 0,0 0 160 0,0 0-128 15,0 0 128-15,0 0 0 0,0 0 0 0,0 0-128 16,0 0 128-16,0 0 0 0,4-6 0 0,-1 3 0 0,-3 3 0 0,0 0 0 16,0 0 0-16,5-3-128 0,-5 3 128 15,0 0 0-15,4-5 0 0,-4 5 0 0,0 0 0 0,0 0 0 16,4-3 0-16,-4 3 0 0,0 0 0 16,7-2 0-16,-3 0 0 0,2-1 0 0,1 1 0 0,-2-1 0 15,4 0 0-15,-3-2 0 0,3 2 0 0,-1-2 0 16,2-1 0-16,2-2 0 0,-2-1 0 0,2 1 0 15,1-1 0-15,1-1 0 0,1-1 0 0,0 0 0 16,-1-3 0-16,2-2 0 0,0 3 0 0,0-1 0 16,-1-2 0-16,-1-1 0 0,-1-2 0 0,-1-1 0 15,-2 0 0-15,-2 3 128 0,0 0-128 0,-2 4 0 16,-1 2 0-16,-3 2 0 0,-2 4 0 0,0 5 0 0,0 0 0 0,-5 2 0 16,-3 5 0-16,-3 5 0 0,-4 4 0 15,-2 4 128-15,-2 2-128 0,1 3 144 16,-2 4-144-16,0 3 160 0,0 1-160 0,2 1 0 15,-3 0 0-15,3 0 128 0,4-2-128 0,2-1 0 16,3-5 0-16,2-1 0 0,3 0 0 0,2-3 0 0,3-4 128 0,2-2-128 16,3-4 128-16,0-2-128 15,4-3 192-15,1-1-64 0,1-3 0 0,1-2 0 16,3-2 0-16,0-1 0 0,2-2-128 0,1-2 192 16,0 0-192-16,2-2 192 0,2 0-192 0,-2-2 0 0,2 1 144 15,-2 2-144-15,-1 0 0 0,-1 1 0 0,-3 0 0 16,0 1 128-16,-4-2-128 0,-1 3 0 0,-2-1 0 0,-3 2 0 15,-6 3 0-15,0 0 0 0,0 0 0 0,0 0 0 16,0 0 128-16,0 0-128 0,-5 8 128 0,-3 1-128 16,-1 4 176-16,-2 1-48 0,-3 2 0 0,-1 3 0 0,-1-2-128 0,0 0 0 15,-1 1 144-15,-2 2-144 0,3-2 0 16,2-1 0-16,3 0 0 0,0-1 128 0,2-3-320 0,2-1-64 16,2 0-16-16,-1-2 0 15,3-3-2736-15,3-7-528 0</inkml:trace>
  <inkml:trace contextRef="#ctx0" brushRef="#br0" timeOffset="25486.09">17923 3183 36863 0,'-7'-12'1632'0,"6"6"336"0,-2-4-1584 0,3 2-384 15,0 0 0-15,0 8 0 0,0-5 0 0,0 5 0 16,0-8 128-16,0 8-128 0,0 0 0 0,0 0 0 0,-9-2 0 0,2 1 0 31,7 1-384-31,-8 3-176 0,-2 5-16 0,1 1-10032 0,-3 3-2000 16</inkml:trace>
  <inkml:trace contextRef="#ctx0" brushRef="#br0" timeOffset="25880.08">17807 4125 12895 0,'6'-16'1152'0,"-1"5"-928"16,1-4-224-16,0 1 0 0,3-1 3120 0,-2-1 576 15,-1 2 112-15,-2-2 32 0,-1 1-2320 0,-1 1-464 16,-1 1-96-16,-1 2 0 0,-2 2-64 0,0 1 0 16,0 0 0-16,2 8 0 0,-4-5-224 0,4 5-48 15,-11-2-16-15,2 4 0 0,-1 1-224 0,-4 5-64 0,-1 4 0 0,0 2 0 16,-2 3-128-16,2 3-48 15,-5 2 0-15,1 1 0 0,-1 2-144 0,3 2 0 16,3 3 0-16,0 0 0 0,3 0 0 0,3-4 128 16,2-2-128-16,3-1 0 0,2-1 0 0,1-2 128 15,1-1-128-15,2-4 0 0,3-2 0 0,-2-1 0 0,0-3 0 16,2-2 0-16,-2-3-192 0,-4-4-32 0,0 0 0 16,10-1 0-1,-10 1-1936-15,8-3-384 0,0-4-80 0</inkml:trace>
  <inkml:trace contextRef="#ctx0" brushRef="#br0" timeOffset="26339.25">17472 4302 20271 0,'0'0'1792'0,"0"0"-1424"0,0 0-368 0,12 3 0 16,2-1 1536-16,3-4 256 0,-1 0 32 0,2 1 16 0,2-1-976 0,2 0-192 16,-1-4-32-16,4 0-16 0,0-3 144 0,4-2 48 15,2-2 0-15,0-1 0 0,1 0-320 0,0 1-64 16,0-1-16-16,-2-1 0 0,-4 0-256 0,0 2-160 15,-7 1 192-15,-1 1-192 0,-4 1 0 0,-2 2 0 16,-1 0 0-16,-2 4 0 0,-9 4 0 0,0 0 0 16,0 0-160-16,10 4 160 0,-6 5 0 0,1 2 0 15,-3 2 0-15,-1 1 0 0,-1-6-160 0,-1 3 160 16,-1 3 0-16,0 1-144 0,-2-1 144 0,1 2 224 16,-2 2-48-16,-1 1-16 0,-4 13 160 0,2-7 48 15,2-5 0-15,3-3 0 0,0-3 80 0,3-2 32 16,0-2 0-16,4-4 0 0,-4-6-48 0,8 0-16 15,2-4 0-15,1 0 0 0,0-4 16 0,1-2 0 16,1-3 0-16,0-3 0 0,0-2-176 0,1-2-16 16,1 0-16-16,-1 0 0 0,0 1-224 0,3 0 176 0,0 1-176 0,1 2 160 15,1-1-160-15,0 2 0 16,-1 3 0-16,-2-1 128 0,0 4-128 0,-3 3 0 0,-2 5 0 0,-2 4 128 16,-3 4-128-16,0 3 0 15,-2 1 0-15,-1 2 0 0,-3 3 0 0,-2-1 0 0,-1 1 0 0,0 1 0 16,-2-1-128-16,1 1 128 0,0-1 0 0,1 1 0 15,3-2-128-15,-1 1 128 0,0-5-160 16,2-5 160 0,0 2-1168-16,3-2-144 0,0-2-32 0,4-2 0 0,0-2-1344 0,1-2-256 15,4 0-64-15</inkml:trace>
  <inkml:trace contextRef="#ctx0" brushRef="#br0" timeOffset="26614.56">18891 4001 27519 0,'10'-11'1216'0,"-5"6"256"0,-1-1-1168 0,-1 1-304 16,-3 5 0-16,0 0 0 0,0 0 864 0,-6 3 112 15,-1 1 32-15,-2 3 0 0,-5 0-112 0,-2 2 0 16,-1 1-16-16,-3 4 0 0,-1 3-160 0,1-2-16 16,4 1-16-16,0 1 0 0,2 0-112 0,3-2-32 15,4-1 0-15,2 0 0 0,3-3-64 0,3 0-16 16,2 0 0-16,1-3 0 0,2 2-128 0,3-1-16 15,-2-1-16-15,5-1 0 0,2-1-64 0,1 1-16 16,-2-2 0-16,-1 2 0 0,0 0-16 0,-1 1 0 0,-5 1 0 0,-1-1 0 16,-2-2 112-16,-3 1 0 15,-5-1 16-15,-2 1 0 0,-6 1 64 0,0 0 16 16,-3-1 0-16,-3 0 0 0,-2-2-240 0,-2 1-48 0,0-1-128 0,-1-2 192 16,2 0-192-16,-1 0-288 0,2-1 64 15,3-1 16 1,2 1-2544-16,1-2-512 0</inkml:trace>
  <inkml:trace contextRef="#ctx0" brushRef="#br0" timeOffset="42492.03">20865 5212 6447 0,'9'-9'576'0,"2"-1"-576"0,-1 0 0 0,1 1 0 16,0 0 1600-16,0 1 224 0,-1 0 32 0,1 4 16 15,-2-3-720-15,0 3-128 0,-2-1-48 0,-7 5 0 16,8-4 64-16,-8 4 16 0,0 0 0 0,0 0 0 16,0 0-160-16,9-2-16 0,-9 2-16 0,0 0 0 15,0 0-80-15,0 0-16 0,0 0 0 0,0 0 0 16,5 9-192-16,-5-9-64 0,1 13 0 0,2-1 0 0,-3 1-192 0,0 4-64 15,-3 0 0-15,2 3 0 0,0 1-48 0,-3 1-16 16,-1 4 0-16,1 3 0 0,1 3-16 16,-3 3-16-16,1 2 0 0,1 2 0 0,-1 4-32 0,1 0 0 15,-2 1 0-15,4 1 0 0,-1 0-128 0,1 1 160 16,0 0-160-16,1 0 160 0,1-2-16 0,0-1 0 16,1 0 0-16,1 0 0 0,1 1 48 0,0 0 16 15,-2-1 0-15,-1 2 0 0,1-1-16 0,0 2 0 16,0 1 0-16,-1-1 0 0,0 1-192 0,0 0 144 15,-1 3-144-15,0-1 128 0,0 2-128 0,-1-4 128 16,-3 1-128-16,4 0 128 0,-2 3-128 0,1-4 192 16,-1-2-192-16,1-1 192 0,-1 0-16 0,2 0 0 15,0 0 0-15,0-1 0 0,1 1 16 0,0-1 0 16,0 0 0-16,0 0 0 0,0-4-192 0,0 3 192 0,1 0-192 0,1 0 192 16,1-3-32-16,0 2 0 0,0 0 0 0,0-2 0 15,2 0 16-15,-1-1 0 0,0 1 0 0,1-1 0 16,0 2-32-16,0-2 0 0,0 0 0 0,1 0 0 15,-4 2-144-15,1-2 128 0,-1 0-128 0,1 0 128 16,-2 0-128-16,-2-1 0 0,-2 1 144 0,1 3-144 16,-1 2 0-16,1-2 128 0,-4-2-128 0,1 0 0 15,0-2 128-15,-1 0-128 0,1 0 128 0,2-1-128 16,-2-1 0-16,1 3 128 0,1-3-128 0,1-1 0 16,1 0 128-16,0-3-128 0,-1 1 128 0,-1 1-128 15,1 2 144-15,0-2-144 0,-2-1 192 0,1 0-192 16,0-1 128-16,-2-2-128 0,0 0 0 0,3-1 0 15,-6-3 0-15,4-1 160 0,-1-2-160 0,0 1 128 16,1-2 16-16,1 1 0 0,1-1 0 0,1-1 0 16,-1-2-144-16,1 0 0 0,-1 1 0 0,2-1-176 0,-1 3 176 0,1-1 0 15,-1-1 0-15,1 0 0 0,1-2 0 0,0 1 0 16,1 0 0-16,-2 0 0 0,-2-1 0 0,1-1-160 16,0 2 160-16,0-3 0 15,0-1-448-15,1-3 32 0,0-2 0 16,0-9 0-16,0 0-1792 0,0 0-352 0,0 0-80 0,0 0-16 0</inkml:trace>
  <inkml:trace contextRef="#ctx0" brushRef="#br0" timeOffset="43328.1">19142 8924 19695 0,'-17'-1'864'0,"8"1"192"0,1 0-848 0,-1 1-208 0,2 2 0 0,7-3 0 0,-8 2 176 0,8-2-16 16,0 0 0-16,0 0 0 0,0 0 416 0,0 0 64 15,0 0 32-15,0 0 0 0,8 3 0 0,2 0 0 16,1-2 0-16,1 2 0 0,2-1-80 0,4-1-16 16,3-1 0-16,1 1 0 0,3 1-128 0,2-1-48 15,2-1 0-15,1-1 0 0,-1 0-16 0,1-1 0 16,2 1 0-16,6-1 0 0,1-1 848 0,8 0 176 16,2 0 16-16,9-2 16 15,3 0-1616-15,2-2-320 0,-5-1-64 0,7-1-16 0,2 0 736 0,7 1 144 0,4 1 16 0,-2 0 16 16,-7-3-176-16,4 1-32 0,-2 3-128 0,5-2 192 15,4 0-64-15,-5 2 0 0,-5-2-128 0,4 4 192 16,1-1-192-16,3-1 0 0,1 1 128 0,-2 1-128 16,-6 0 0-16,2 0 176 0,4-1-176 0,3-1 160 15,1-1-16-15,-1 0 0 0,-6-2 0 0,2 1 0 16,2 1 32-16,6-1 0 0,1-1 0 0,0 0 0 16,-4 3-176-16,6-1 192 0,6 0-192 0,-5 1 192 15,-2-1-192-15,-1 1 0 0,0 0 0 0,4 1 0 16,0-1 0-16,-2 1 0 0,-5-1 0 0,-1 1 0 15,0-2 0-15,2 4 128 0,3-1-128 0,-7 1 0 0,-3 0 0 16,1 0 0-16,2-1 0 0,2 2 0 0,-1 1 0 16,-3 1 0-16,-4 1 0 0,3 1 0 0,3 0 0 15,2 1 0-15,-1-1 0 0,-1 1 0 0,-3 0 128 0,2 1-128 16,1-3 0-16,1 1 128 0,-7 0 48 0,-1 0 0 16,-3 1 0-16,-3-2 0 0,-1-1-32 0,-1 0 0 15,-3 0 0-15,-5 1 0 0,-7-1-144 0,-4 0 0 16,-7 0 0-16,0 0 0 0,-5 0 0 0,-2 0 0 15,-2 0 0-15,-3 0 0 0,-2-1-224 0,-3 0 32 16,-4 1 0-16,-2 2 0 16,-3 0-496-16,-2 0-80 0,-10-2-32 0,0 0-9888 15,0 0-1984-15</inkml:trace>
  <inkml:trace contextRef="#ctx0" brushRef="#br0" timeOffset="44414.82">23144 8248 16527 0,'0'0'720'0,"0"0"176"0,0 0-720 0,0 0-176 0,2-8 0 0,-2 8 0 15,0 0 1024-15,2-6 160 0,-2 6 32 0,0 0 16 16,0 0-64-16,3-8-16 0,-3 8 0 0,0 0 0 15,0 0-64-15,0 0-32 0,0 0 0 0,0 0 0 16,0 0-272-16,0 0-48 0,0 0-16 0,0 9 0 16,-2-1-192-16,-1 5-32 0,-2 2-16 0,1 4 0 0,-2 3-80 15,1 4-16-15,-1 0 0 0,2 5 0 16,2 3 64-16,-1 2 0 0,0 1 0 0,1-2 0 0,1-1-192 16,1-1-48-16,1-1 0 0,0-2 0 0,-1-2-48 0,1 1-16 15,2-3 0-15,-3-1 0 0,-2-4-144 0,2-2 160 16,2-1-160-16,0-3 160 0,-2 0-160 0,1-3 128 15,0-1-128-15,-1-4 128 16,0-7-448-16,0 0-112 0,1 8-16 0,-1-8 0 16,0 0-2304-16,0 0-480 0</inkml:trace>
  <inkml:trace contextRef="#ctx0" brushRef="#br0" timeOffset="45081.9">23041 9384 7359 0,'0'0'656'0,"0"0"-528"15,0 0-128-15,0 0 0 0,0 0 2432 0,0 0 464 0,0 0 96 0,0 0 16 16,0 0-1344-16,-1 9-272 0,1-9-48 0,-2 10-16 15,2-10-160-15,-2 10-16 0,-3 0-16 0,2 0 0 16,-1 3-352-16,-1-2-64 0,-2 3-16 0,1 1 0 16,-3 2-48-16,3 1-16 0,-3-2 0 0,1 6 0 15,-2-1-240-15,1 1-48 0,0 2-16 0,0 2 0 16,1 0-80-16,1 0-32 0,1 0 0 0,3-2 0 16,-2-1-80-16,3-1-16 0,-2-2 0 0,4-3 0 15,3-1 32-15,-1-2 0 0,-1-1 0 0,4-1 0 16,-1 0-32-16,4-2 0 0,0-1 0 0,2-1 0 15,-1-3 0-15,2 1 0 0,1-5 0 0,-2 1 0 16,2-2-128-16,0 0 0 0,0-1 0 0,-3-1 0 16,-1-3 0-16,0 0-256 0,-2-1 48 0,1-2 0 15,-3 1-544 1,1-3-96-16,-3 1-32 0,-2 9 0 0,0-11-1408 0,-1 1-272 0,-1 1-64 16,-5-1-16-16</inkml:trace>
  <inkml:trace contextRef="#ctx0" brushRef="#br0" timeOffset="45316.78">22671 9711 11967 0,'0'0'528'0,"0"0"112"0,0 0-512 0,11 1-128 16,-2 2 0-16,4-2 0 0,-1-3 3216 0,2 1 624 16,1 0 112-16,4 0 16 0,3-1-2320 0,1 0-480 15,2-3-80-15,2 2-32 0,3 0-176 0,3 0-48 16,-2 0 0-16,-2 0 0 0,-3-2-448 0,0 2-80 0,-5 2-32 0,0-2 0 15,-4-1-272-15,1 2-272 0,-3 1 48 0,-3 0 16 32,-1-1-896-32,0 1-176 0,1-3-48 0,-4 4-7760 0,-8 0-1536 15</inkml:trace>
  <inkml:trace contextRef="#ctx0" brushRef="#br0" timeOffset="45620.21">23431 9759 21823 0,'0'0'960'0,"-4"8"208"0,0 1-928 0,-3 2-240 0,2 1 0 0,-2 1 0 16,-2-1 880-16,-2 1 128 0,-2 2 16 0,0 0 16 0,2 1 224 0,-3 0 32 16,1 2 16-16,2-1 0 15,2 0-288-15,1-1-64 0,3 0-16 0,2-3 0 0,2-2-192 0,2-1-48 16,4-3 0-16,1 1 0 0,4-1-128 0,2-2-48 15,4-1 0-15,1-1 0 0,3-4 32 0,3-1 0 16,-2 0 0-16,3-2 0 0,-2-3-48 0,1 0 0 16,-4-4 0-16,1-2 0 0,0-3-32 0,0-1-16 15,-4 0 0-15,1-1 0 0,-6-1-272 0,-2 0-48 16,1 2-16-16,-5 1 0 0,-1 1 0 0,-3 1-128 16,-2 1 192-16,-2 2-64 0,-3 1-256 0,-1 1-64 15,-3 0-16-15,-3 0 0 16,-4 2-1344-16,1 1-272 0,-5 0-48 0,-1 1-15696 0</inkml:trace>
  <inkml:trace contextRef="#ctx0" brushRef="#br0" timeOffset="46611.09">20511 6432 8287 0,'0'0'368'0,"0"0"80"0,0 0-448 0,0 0 0 0,0 0 0 0,0 0 0 16,0 0 2768-16,0 0 480 0,0 0 80 0,0 0 32 15,9 2-1872-15,2-2-368 0,-1-1-80 0,4-1-16 16,2 1-64-16,6-2-32 0,3 2 0 0,2-2 0 15,2 0-224-15,0-2-32 0,0 1-16 0,2-1 0 16,0-1-64-16,0-1-16 0,2 1 0 0,1 0 0 16,1-2-208-16,2 1-48 0,-1-3-16 0,1 1 0 15,3 2-304-15,-6 0 128 0,-6-1-128 0,-2 4 0 32,-7 0-352-32,-2 2-176 0,-5 1-48 0,-2 0 0 0,-10 1-1536 0,9-1-320 15,-9 1-64-15</inkml:trace>
  <inkml:trace contextRef="#ctx0" brushRef="#br0" timeOffset="47337.55">19578 6195 11055 0,'0'0'976'0,"0"0"-784"0,-3-2-192 0,3 2 0 0,-3-4 1600 0,3 4 256 16,-1-6 64-16,1 6 16 15,0 0-768-15,0 0-144 0,0 0-48 0,0 0 0 0,-1 10-352 0,-2 0-80 16,1 0-16-16,1 2 0 0,0 3-80 0,0 2 0 16,0 0-16-16,2-1 0 0,1 0-112 0,0 1 0 15,3-2-16-15,-2-2 0 0,4-3 80 0,0-1 0 16,1-2 16-16,2-3 0 0,1-1 128 0,0-1 32 16,1-4 0-16,2-1 0 0,2-1-32 0,0-5 0 15,1-2 0-15,1-2 0 0,1 2-144 0,-2-1-16 16,-1-4-16-16,-2 1 0 0,-3-1-208 0,0 1-144 15,-1 1 192-15,-1-2-192 0,-1 1 144 0,-3 2-144 16,0 1 0-16,-1 1 144 0,0 0-16 0,0 2 0 16,-2 2 0-16,-2 7 0 0,0 0 64 0,0 0 0 15,0 0 0-15,0 0 0 0,0 17-64 0,-1 1-128 0,-2 2 192 0,0 3-64 16,-1 4-128-16,-3 2 0 0,1 4 0 0,-3 2 0 16,0 0 0-16,-2 0 0 0,1-2 0 0,-1-1 0 15,-2 2 160-15,-2-2-160 0,-2-1 192 0,-2-1-192 16,1-1 400-16,0 0-16 0,1-4-16 0,1 0 0 15,2-3-144-15,1-2-32 0,3-3 0 0,0-4 0 16,1-2-192-16,4-1 0 0,5-10 0 0,0 0 0 31,0 0-1408-31,0 0-160 0,0 0-32 0,3-12-16 16,3-3-1200-16,1-1-256 0,5-10-32 0,2 6-16 0</inkml:trace>
  <inkml:trace contextRef="#ctx0" brushRef="#br0" timeOffset="47667.9">19897 6543 19343 0,'0'0'1728'0,"0"0"-1392"0,0 0-336 0,-1 8 0 0,1-8 1456 0,0 11 208 16,-1 1 64-16,0 0 0 0,-1 1-896 0,1-1-192 16,0 2-16-16,0 2-16 0,0 1 96 0,1 2 0 15,0 0 16-15,1-1 0 0,0 0-64 0,1 0-16 16,2-2 0-16,0 0 0 0,1-3 0 0,2-1 0 15,-3-2 0-15,6-1 0 0,-1-3 80 0,2-1 16 16,1-4 0-16,2-4 0 0,-2-1 64 0,2-4 16 16,0 1 0-16,2-8 0 0,2-1-176 0,-2 0-16 15,2-3-16-15,-3 0 0 0,-1-1-224 0,-3 1-64 16,-3 0 0-16,-2 0 0 0,-4 1 128 0,-4 2 32 0,-4 0 0 16,-2 4 0-16,-1 4-160 0,-5 1-16 15,-3 1-16-15,-4 5 0 0,-1 4-288 0,-3 1 0 0,-3 3 0 0,2 4 0 31,-4 2-832-31,3 2-240 0,0 2-32 0,3-1-16 16,0 1-2032-16,3-3-416 0</inkml:trace>
  <inkml:trace contextRef="#ctx0" brushRef="#br1" timeOffset="53364.66">12213 10398 3679 0,'0'0'320'0,"0"0"-320"16,-5 3 0-16,0-3 0 0,-1 0 1312 0,1 0 192 15,0 0 32-15,0 0 16 0,-1 0-368 0,0 1-80 16,-1 2-16-16,1-3 0 0,-2 0 192 0,0 1 16 15,-1 0 16-15,1 1 0 0,-2 1-80 0,-3 0-16 16,0-1 0-16,0 1 0 0,-1-1-128 0,1 1-16 16,1-1-16-16,-3 0 0 0,2 0-208 0,1 1-32 0,0-1-16 0,3-2 0 15,-2 0-32-15,5 0-16 16,-2 0 0-16,2 0 0 0,6 0-112 0,0 0 0 0,0 0-16 0,0 0 0 16,0 0-128-16,0 0-32 0,6-5 0 0,4 3 0 15,4-1-128-15,4 1-16 0,3-2-16 0,6 0 0 16,4 0-160-16,5-1-16 0,4 1-128 0,5 1 192 15,4-1-192-15,9 0 176 0,3-2-176 0,3 4 160 0,-1-2-160 16,2 0 0-16,-1 2 144 0,2-2-144 0,0 1 0 16,2 0 0-16,-2 0 0 0,-4 2 128 15,-2 0-128-15,-3 1 0 0,0-2 0 0,-5 2 128 16,-1 0-128-16,-2 2 176 0,-4-2-176 0,-3 2 192 0,-3 0-64 0,-6 0 0 16,-1 1 0-16,-2-1 0 0,-7-1 0 0,0 2-128 15,-4-1 192-15,-2 2-64 0,-1-2-128 0,-3 0 0 16,-1 0 0-16,-4 2 128 0,1-2-128 0,-9-2 0 15,0 0 144-15,0 0-144 0,0 0 0 0,0 0 0 16,-6 3 0-16,0 0 128 0,-3 0-128 0,-1-1 0 16,-4 0 0-16,-2 0 128 0,-1-1-128 0,-7 2 0 15,1-2 128-15,-5 1-128 0,-3-1 0 0,-1 0 144 16,-2 0-144-16,-5 2 0 0,1-3 176 0,-5 0-176 16,-2 3 160-16,-3-1-160 0,-4 0 160 0,-4-1-160 15,-5-1 160-15,0 1-160 0,-2 0 176 0,-1 2-176 16,1 0 192-16,0-2-192 0,-8 1 128 0,-23-1-128 0,9-1 0 15,12 0 0-15,6 2 0 0,9 2 0 16,3 0 0-16,7-1 0 0,4 0 128 0,6-1-128 16,3-1 0-16,7 0 0 0,4 0 0 0,8-1 0 15,5-1 0-15,11 1 0 0,0 0 0 0,0 0 0 0,10-1 128 0,6 0-128 16,6-1 0-16,7-1 0 0,5 0 0 0,5 1 0 16,5-2 0-16,7-1 0 0,4 2 0 0,-9 1 0 15,9-1 0-15,7 1 0 0,4-1 0 0,2 0 0 16,2 0 0-16,4 0 0 0,1 1 0 0,1 0 0 15,-1-2 0-15,-3 1 128 0,-2 0-128 0,-2 0 0 16,-1-2 304-16,-4 2-48 0,-2-3-16 0,-6 3 0 16,-2 1-48-16,-6 0-16 0,-3-1 0 0,-6 1 0 15,-3 2-176-15,-4-3 192 0,-4 2-192 0,-3 0 192 0,-6 0-192 0,-3 0 128 16,-1-1-128-16,-7 2 128 0,-7 0-128 0,0 0 128 16,0 0-128-16,0 0 128 0,0 0-128 0,-10 3 0 15,-2 0 144-15,-3 0-144 0,-6-3 0 0,-2 2 0 16,-5 1 0-16,-4 0 0 0,-3 0 0 0,-3-1 0 15,-3 3 0-15,-3-1 0 0,-3 0 0 0,-1 1 0 16,-2-4 0-16,-3 4 128 0,-2 0-128 0,-2-1 0 16,-6 0 128-16,0-1-128 0,1-1 0 0,-2 0 0 15,2 1 0-15,3-1 128 0,-2 1-128 0,-22 0 0 16,10 0 0-16,8-2 0 0,9-2 0 0,9 1 0 16,5 0 0-16,8 0 128 0,4 2-128 0,8-2 0 15,8-1 0-15,3-1 0 0,11 2 0 0,0 0 0 16,0 0 0-16,12-2 0 0,5-1 0 0,9 1 0 15,9 1 0-15,-3-1 0 0,8 1 0 0,10-1 0 16,6 0-160-16,6 0 160 0,6-1 0 0,4 1-128 16,5 0 128-16,3 0 0 0,3 0 0 0,-4 0 0 0,-1 0 0 0,-2-1 0 15,-1 0 0-15,-4 2 0 0,-2-3 0 16,-5 1 0-16,-4 1 0 0,-8 0 0 16,0 0 0-16,-4 0 0 0,-6-1 192 0,-2 2-48 15,-4 1-16-15,-4 0 0 0,-6 0-128 0,-2 1 160 0,-5 2-160 0,-4-2 160 16,-5 0-160-16,-3 0 128 0,-7-1-128 0,0 0 128 15,0 0-128-15,-6 2 160 0,-5 0-160 0,-8 1 160 16,-5-1-160-16,-6 1 0 0,-4-3 0 0,-5 1 0 16,-3 1 0-16,-6 3 0 0,-2-2 0 0,-3 1 0 15,-4-1 0-15,1 1 0 0,-1-1 0 0,2 1 0 0,3-1 0 16,3 0 0-16,2 1 0 0,2 0 0 16,2-2 0-16,7 0 0 0,2-2 128 0,7 0-128 0,3 0 0 15,7 0 0-15,5 0 0 0,7-2 0 0,5 2 0 16,5-1 0-16,6-2 0 0,7-1 0 0,6 1 0 0,7 0 0 15,2-2 0-15,5 1 0 0,5 1 0 0,6-1 0 16,5 0 0-16,2 1 0 0,3-2 0 0,1 2 0 16,-3 0 0-16,-2-1 0 0,-2-1 0 0,-6 2 0 15,-1-2 0-15,-5 2 0 0,-3 0 0 0,-3 0 128 16,-3-2-128-16,-3 2 192 0,-3-1-192 0,-5 2 0 16,-2 1 0-16,-4 0 128 0,-3 0-416 0,-2-1-96 15,-3 2 0-15,-7 0-16 16,0 0-2288-16,0 0-464 0,-8 3-96 0</inkml:trace>
  <inkml:trace contextRef="#ctx0" brushRef="#br1" timeOffset="54413.84">8033 10441 21183 0,'-11'4'1888'0,"-4"-3"-1504"0,-1 0-384 0,-1-1 0 16,1 0 256-16,0 0-32 0,2 2 0 0,1-2 0 15,1 0 608-15,1-1 128 0,1 0 32 0,2 0 0 16,-1 0-416-16,9 1-96 0,-5-3-16 0,5 3 0 16,0 0 176-16,0 0 16 0,0 0 16 0,9-6 0 15,4 1-224-15,2 1-64 0,3 0 0 0,4-1 0 16,1 1 64-16,5-1 0 0,0 1 0 0,3 1 0 15,1-1-128-15,3 2-32 0,4-2 0 0,-1-1 0 16,4-1 16-16,1 0 0 0,-1 5 0 0,-3-3 0 0,-1-2 80 0,-4 1 0 16,-4 0 16-16,-3 1 0 0,-4 0-80 0,-4 1 0 15,-2 0-16-15,-2 1 0 0,-4 0-80 0,-11 2-16 16,0 0 0-16,0 0 0 0,0 0 48 0,0 0 0 16,0 0 0-16,-13 0 0 0,0 0-64 0,-4 2 0 15,-3 0 0-15,-7 3 0 0,-1 0-192 0,-5 1 0 16,-2-2 0-16,-5 1 0 0,-1 4 160 0,2-2-160 15,-1 2 160-15,2-2-160 0,0 2 192 0,3 0-48 16,2 0-16-16,7-2 0 0,3-2-128 0,5-1 0 16,1 0 144-16,6 0-144 0,5-3 0 0,6-1 0 15,0 0 0-15,0 0 128 0,13-3-128 0,7-2 0 0,2-2 0 16,5-2 0-16,3 0 0 0,5 1 0 0,7-3 0 0,4 1 0 16,4 1 0-16,1 0 0 0,2 0 0 0,-4-2 0 15,-2-2 0-15,-1 1 0 0,-1 1 0 0,-6 3 128 16,-4 2 64-16,-5 2 32 0,-7 0 0 0,-5 0 0 15,-3 4-80-15,-5 0-16 0,-10 0 0 0,0 0 0 16,0 0 64-16,-16 6 0 0,-5 2 0 0,-2-1 0 16,-3 2-32-16,-5 0 0 0,-4 1 0 0,-4 0 0 15,-1-3-160-15,-3 3 128 0,-2 1-128 0,-3-1 128 16,0 2-128-16,0 1 160 0,1 0-160 0,6-1 160 0,4-1-160 16,6 0 192-16,2-3-192 0,6 0 192 0,5-1-192 15,4-2 160-15,5 1-160 0,9-6 160 0,0 0-160 0,0 0 0 16,0 0 0-16,0 0 0 0,0 0 0 0,8-4-192 15,3-1 32-15,3 1 16 16,2-3-288-16,3-1-48 0,2 1-16 0,0-1 0 16,0 0-1872-16,-1 0-368 0,-2 1-80 15</inkml:trace>
  <inkml:trace contextRef="#ctx0" brushRef="#br1" timeOffset="55656.47">21676 8383 9215 0,'0'0'816'0,"0"0"-656"0,0 0-160 0,0 0 0 16,0-6 1760-16,0 6 320 0,0 0 64 0,0 0 16 16,0 0-560-16,0 0-96 0,0-5-32 0,0 5 0 15,0 0-288-15,0 0-64 0,0 0-16 0,0 0 0 16,-6-2-288-16,0 3-64 0,2 0-16 0,-4 2 0 15,0 2-16-15,-1 1 0 0,0 3 0 0,-2 1 0 16,-2 2-96-16,-1 3-32 0,-2 1 0 0,-3 4 0 16,-2 1-208-16,-6 13-32 0,-1 0-16 0,4 0 0 15,2-1-128-15,3 3-16 0,-1-2-16 0,5 1 0 0,3-1-176 16,0-2 128-16,2 1-128 0,2-3 128 0,3 1-128 0,1-2 192 16,2 0-192-16,2-1 192 0,0-4-192 0,2-1 128 15,2-3-128-15,0 2 128 0,-2-2-128 0,2-3 0 16,-1-1 0-16,0-2 0 0,2-2 0 0,-3 0 0 15,1 0-192-15,0-5 192 16,-3-7-1632-16,6 4-208 0,-6-4-32 0,0 0-12208 0</inkml:trace>
  <inkml:trace contextRef="#ctx0" brushRef="#br1" timeOffset="56222.79">21483 9479 7359 0,'0'0'320'0,"0"0"80"0,0 0-400 0,0 0 0 0,0 0 0 0,0 0 0 16,0 0 2688-16,0 0 464 0,0 0 96 0,0 0 16 0,0 0-1792 16,0 0-336-16,0 0-80 0,0 0-16 0,0 0 32 15,0 0 0-15,0 0 0 0,0 0 0 0,0 0-240 0,0 0-64 16,-4-6 0-16,1 0 0 0,0-2-112 0,-3 3-16 16,0 1-16-16,-1 1 0 0,-1 2-144 0,1-1-32 15,-3 0 0-15,0 6 0 0,-1-3-128 0,0 3-48 16,-5 2 0-16,2 0 0 0,-2 3-128 0,-1 1-16 15,-3-1-128-15,2 4 192 0,0 3-64 0,1-1-128 16,2 0 176-16,2 1-176 0,2-1 160 0,2 2-160 16,2-3 128-16,3-1-128 0,1-1 144 0,3 0-144 15,3-1 160-15,3-1-160 0,1-5 240 0,5-2-48 0,-1-3-16 0,5-2 0 16,1-3 224-16,1-2 48 0,3-3 16 0,2-1 0 16,-2 0-64-16,1-1-16 0,-1 1 0 0,-4-1 0 15,1-2-160-15,-6 7-32 16,1-4-16-16,-3 1 0 0,0 0-176 0,1 2 0 15,-3 1 144-15,1 4-144 0,-4-2 144 0,-5 5-144 16,7 5 192-16,-7-5-192 0,4 9 176 0,-1 2-176 0,1 1 160 0,-2 1-160 16,0 2 128-16,2 0-128 0,0 0 0 0,2 0 0 15,2-4 128-15,3 0-128 0,-1 0 0 0,3-2 0 16,3-2 128-16,0-1-128 0,1-4 0 0,0-1 144 16,3-2-1040-16,-1-1-224 0,0-6-32 15,9-6-15968-15</inkml:trace>
  <inkml:trace contextRef="#ctx0" brushRef="#br1" timeOffset="57208.5">24145 8278 2751 0,'0'0'128'0,"0"0"16"0,0 0-144 0,-6-3 0 0,2 0 0 0,4 3 0 16,0 0 2416-16,0 0 448 0,0 0 80 0,-8-1 32 16,8 1-1472-16,0 0-288 0,0 0-64 0,0 0-16 15,0 0-96-15,0 0-16 0,0 0 0 0,0 0 0 16,0 0-144-16,0 0-48 0,0 0 0 0,0 0 0 15,0 0-224-15,0 0-48 0,0 0-16 0,0 0 0 0,9 1-96 16,0 2 0-16,0 3-16 0,4 0 0 0,0 3-48 0,2 1 0 16,2-1 0-16,-1 4 0 0,4 0-96 15,-1 2-32-15,-1-1 0 0,-1 1 0 0,-2 1 0 0,0 0-16 16,-1 2 0-16,-2 3 0 0,-2-3 16 0,-2 4 0 16,-2 0 0-16,-4 2 0 0,-2-4 0 0,-1 5 16 15,-5-3 0-15,-2 2 0 0,-2-3 96 0,-1 0 16 16,0-2 0-16,-2 0 0 0,-3-2-128 0,1 0 0 15,0 1-16-15,-1-4 0 0,0-1-112 0,1-2-128 16,3 0 176-16,4-3-176 0,-1-2-192 0,3-1-160 16,6-5-32-16,0 0-9872 15,0 0-1984-15</inkml:trace>
  <inkml:trace contextRef="#ctx0" brushRef="#br1" timeOffset="57811.85">24308 9237 6447 0,'0'0'576'0,"0"0"-576"0,0-8 0 0,-1 0 0 0,-1 2 3008 0,2 6 512 16,0 0 80-16,1-7 32 0,-1 7-1552 0,0 0-304 15,0 0-64-15,0 0-16 0,0 0-576 0,0 0-112 16,6-5-32-16,-6 5 0 0,0 0-256 0,0 0-48 15,7 6-16-15,-3 2 0 0,-4-8-208 0,2 14-64 16,-2 3 0-16,-1 0 0 0,0 0-144 0,0 2-48 16,-4 0 0-16,2 1 0 0,0 1-64 0,-1-1 0 15,1-1-128-15,-1-1 192 0,0-1 0 0,2-1-16 16,-1 0 0-16,2-2 0 0,-3-2 48 0,3 0 16 16,0-2 0-16,0 1 0 0,1-11 48 0,-1 8 16 15,1-8 0-15,0 0 0 0,0 0-96 0,0 0-16 16,0 0 0-16,0 0 0 0,9-2 64 0,0-2 0 0,-1-4 0 0,0-2 0 15,-1-2-32-15,2-1 0 16,-1 0 0-16,3 2 0 0,-1-1-224 0,1 3 0 0,0 4 128 16,-1 0-128-16,0 1 0 0,1 2 0 0,-2 1 0 0,1 3 0 15,0 1 0-15,-4 3 0 0,3 1 0 0,-3 3 0 16,0 2 0-16,0 2 0 0,-4-3 0 0,0 1 0 16,-1 0 0-16,-1 1 0 0,-1-1 176 0,-1 0-176 15,-1-1 368-15,-4 0-48 0,0-2 0 0,0 0 0 16,-1 0 0-16,-1-1 0 0,0-1 0 0,-2-3 0 15,0 0-160-15,-1-3-32 0,1-2-128 0,-2-3 192 16,0-1-864-16,1-2-176 0,-1-1-48 16,3-2-11008-16,-1-2-2224 0</inkml:trace>
  <inkml:trace contextRef="#ctx0" brushRef="#br2" timeOffset="62876.36">15630 10613 911 0,'-14'2'0'0,"9"-1"0"16,-5 0 0-16,1 2 0 0,0-1 3408 0,1-1 608 0,0-2 112 0,0 2 32 15,1 0-1984-15,3 0-400 16,4-1-80-16,-6 0-16 0,6 0 64 0,0 0 16 0,0 0 0 0,-4-3 0 16,2-2-400-16,1 1-80 0,1-2 0 0,2-1-16 15,1-2-432-15,4-2-64 0,-1-3-32 0,4 0 0 16,1 0-192-16,3-1-32 0,0-2-16 0,1-1 0 15,1-1-128-15,0 0-32 0,2 0 0 0,-1 1 0 16,1 1-16-16,-2 3-16 0,-1 3 0 0,-3 1 0 0,-1 2-304 16,-1 4 0-16,-4 2 0 0,3 2 0 0,-9 0 128 0,6 7-128 15,-2 4 0-15,0 3 0 0,-2 1 0 16,-2 0 0-16,-2 3 0 0,-1 1 0 0,1-3 0 0,0 0 0 16,1 0 0-16,0-3 0 0,1-1 128 0,1-2-128 15,2-2 0-15,2-2 0 0,0-1 176 16,3-2-32-16,1-3 0 0,5-1 0 0,1-2 112 0,4-4 32 15,1-1 0-15,2-2 0 0,2-1-80 0,2 0-16 16,2-1 0-16,0 1 0 0,1-2-192 0,-3 5 0 16,1-1 128-16,-2 3-128 0,-4 3 0 0,-1 2 0 0,-3 2 0 0,-1 2 0 15,-3 4 0-15,-2 1 0 0,-1 2 0 0,-5 1 0 16,1 1 0-16,-1 1 0 16,-4 1 0-16,0 0 0 0,1-1 0 0,-1 1 0 15,1-3 0-15,0-2 0 0,0-3 0 0,4 0 0 16,-1-4 0-16,5-1 0 0,0-2 0 0,3-1 144 0,3-5-144 15,2-2 128-15,2-3 48 0,2-1 0 16,3-1 0-16,1-2 0 0,2 1-176 0,1-2 160 0,-2 0-160 0,1 3 160 16,-3-1-160-16,1 3 0 0,-4 2 0 0,0 1 0 15,-5 5 0-15,0 1 0 0,-3 4 0 0,-1 2 0 16,-2 3 0-16,-1 2 0 0,0 1 0 0,-3 2 0 16,-1-1 0-16,-1 2 0 0,0-1 0 0,1 1 0 15,-3-1 0-15,2 1 0 0,2-3 128 0,-2-1-128 16,1-1 0-16,2-2 0 0,0-2 0 0,3 0 0 0,3-5 256 15,0 0-48-15,4-2 0 0,1-2 0 0,4-2 80 16,-1-1 16-16,4 0 0 0,1 1 0 16,-1 1-304-16,0 0 160 0,0 1-160 0,-1 2 128 0,-1 1-128 15,-1 3 0-15,0 2 144 0,-1 2-144 0,0 3 128 0,-3 2-128 16,-2 2 128-16,-1 0-128 0,-3 2 0 0,-2 0 128 16,-2 1-128-16,-3 0 0 0,-1-2 0 0,-2 1 0 15,-1-3 0-15,-2 1 0 16,-1 0-1328-16,-1-2-176 0,-1-2-32 0,-6 0-17328 15</inkml:trace>
  <inkml:trace contextRef="#ctx0" brushRef="#br2" timeOffset="65792.41">20500 7882 3679 0,'0'0'320'0,"0"0"-320"16,-6 0 0-16,0 0 0 0,2 0 2240 0,4 0 384 15,-6 0 80-15,1 2 16 0,1 0-1312 0,4-2-272 16,0 0-48-16,0 0-16 0,-4 4-304 0,4-4-64 16,0 0-16-16,0 7 0 0,3 0-16 0,0-3 0 15,1 0 0-15,1 2 0 0,2-1-64 0,2 2-16 16,1-2 0-16,2 1 0 0,2-1-144 0,7 2-48 15,3 1 0-15,-1-3 0 0,2 2-16 0,0-2 0 16,0 0 0-16,0-1 0 0,-1 1 48 0,0-2 0 16,-2 0 0-16,2-2 0 0,0 1 64 0,1 0 16 15,2-2 0-15,-3-2 0 0,2 1-64 0,3-1-16 16,0-1 0-16,-2-3 0 0,2-1 48 0,0-2 16 16,0-2 0-16,0-1 0 0,-1 0 80 0,-2-3 32 15,-2-1 0-15,-1 0 0 0,-1 2-400 0,-1 0-80 0,-1-2 0 0,-2 1-128 16,-3 1 0-16,-6-1 0 0,0 2 0 0,-1 1 0 15,-3-1 0-15,-2 2 0 0,-2 1 0 16,-2-1 0-16,-2 2 0 0,-3 3 0 0,0-1-192 16,-1 2-10560-1,-3-1-2112-15</inkml:trace>
  <inkml:trace contextRef="#ctx0" brushRef="#br2" timeOffset="66406.53">19928 8008 16575 0,'0'0'1472'0,"0"0"-1168"16,0-4-304-16,-1 0 0 0,-3 1 960 0,4 3 144 15,-6-1 32-15,1 1 0 0,-4 3 144 16,1 2 48-16,-3 0 0 0,1 2 0 0,-1 0-368 0,-2 2-64 16,-2 1 0-16,0 2-16 0,0 0-176 0,2 2-16 15,1-2-16-15,3 1 0 0,0 0 0 0,5 0 0 16,-1-3 0-16,5 0 0 0,4-1-64 0,0 1-16 16,4-3 0-16,3 0 0 0,3-1-144 0,4-2-48 15,0-1 0-15,3-2 0 0,2-2-128 0,4-1-16 16,1 0-16-16,4-3 0 0,2 0-240 0,6-1 176 15,1-2-176-15,0-2 160 0,0-1-320 0,-3 0-64 16,-2 0-16-16,-2-1-10928 16,-3 1-2192-16</inkml:trace>
  <inkml:trace contextRef="#ctx0" brushRef="#br2" timeOffset="67249.99">20673 5547 13823 0,'0'0'1216'0,"0"0"-960"15,0 0-256-15,0 0 0 0,0 0 1072 0,0 0 160 16,0 0 48-16,2-6 0 0,0-2-16 0,6 0 0 15,1-3 0-15,2 3 0 0,1-2-176 0,3-2-16 16,1-2-16-16,-1 0 0 0,3 1-352 0,3 0-80 16,2 2-16-16,1-1 0 0,0 3-96 0,4 1 0 0,-1 1-16 0,5 4 0 15,3 0-112-15,0 3 0 16,2 3-16-16,-1 2 0 0,-3-1-176 0,-1 5-48 0,-2 0 0 0,-2 2 0 16,-5 0-144-16,2 2 128 15,-5 1-128-15,-3 0 128 0,-5-2-128 0,-2 1 0 16,-6-2 0-16,0-3-176 15,-4 3-1712-15,-1-1-352 0</inkml:trace>
  <inkml:trace contextRef="#ctx0" brushRef="#br2" timeOffset="68039.5">20134 5280 5519 0,'0'0'240'0,"1"-7"64"0,-2-2-304 0,0 1 0 0,-2 1 0 0,0 1 0 16,-2-2 3168-16,-1 1 576 0,-2 2 112 0,0-1 32 15,-1 1-2288-15,0-2-448 0,-1 0-80 0,-1-1-32 16,0 2-16-16,-2 2-16 0,1 1 0 0,0-1 0 16,-1 4-384-16,2 4-80 0,-2 1-16 0,-1 3 0 15,0 4-160-15,1 0-48 0,0 1 0 0,2 4 0 16,-4 3-160-16,3 0-32 0,1 0-128 0,2 0 192 0,1 0-192 0,2-3 128 15,2-4-128-15,2-2 0 0,2-11 224 0,0 0-48 16,6 7-16-16,1-5 0 0,2-2 176 0,1-4 48 16,4-4 0-16,2-3 0 0,4-4 64 0,0-4 32 15,0-2 0-15,3-1 0 0,-2-2-160 0,3 1-48 16,-2-1 0-16,2 0 0 0,-3-1 16 0,1-1 0 16,-1-3 0-16,-5-1 0 0,-1-3 80 0,-5-4 16 15,-1 2 0-15,-1-3 0 0,-1-3-64 0,-2 4 0 16,1 0 0-16,-3 9 0 0,0 6-128 0,1 4-48 15,-2 5 0-15,-1 4 0 0,-1 9-16 0,0 0 0 16,0 0 0-16,-1 15 0 0,-1 10-128 0,-1 2 160 16,0 5-160-16,0 2 160 0,0 2-160 0,0 3 0 15,1 1 0-15,1 1 128 0,1-2-128 0,1-2 0 16,1 0 0-16,3-3 0 0,-3-2 0 0,2-3 0 0,0-2 0 0,2 0 0 31,-4-2-1344-31,3-1-320 0,0-4-48 0</inkml:trace>
  <inkml:trace contextRef="#ctx0" brushRef="#br3" timeOffset="73364.14">21784 5463 5519 0,'0'0'496'0,"0"0"-496"0,0 0 0 0,-2-10 0 0,-3 2 2256 0,5 8 368 16,0 0 64-16,-3-8 0 0,0 3-960 0,3 5-208 16,0 0-48-16,0 0 0 0,-2-8-32 0,2 8-16 15,0 0 0-15,0 0 0 0,0 0-304 0,0 0-64 16,0 0-16-16,0 0 0 0,0 0-192 0,0 0-32 16,0 0-16-16,0 0 0 0,0 0-288 0,0 0-48 15,0 0-16-15,-5 11 0 0,2 0 0 0,0 1 0 16,-1 0 0-16,3 2 0 0,-1 1-192 0,0 0-32 15,1 1-16-15,1-3 0 0,1 0-208 0,2-1 144 16,-2 0-144-16,2 2 128 0,0-2-128 0,-1-1 0 16,1-1 0-16,2-1 0 0,-3 1 0 0,1-2 0 15,0 3 0-15,0-4-176 16,-3-7-560-16,0 0-112 0,0 7-32 0,0-7 0 16,0 9-2224-16,0-9-448 0</inkml:trace>
  <inkml:trace contextRef="#ctx0" brushRef="#br3" timeOffset="73566.46">21716 5920 16127 0,'0'0'704'0,"0"0"160"0,0 0-688 0,6 7-176 0,-6-7 0 0,5 9 0 16,-5-9 1152-16,4 10 192 0,-4-10 32 0,5 8 16 15,-5-8-192-15,2 8-48 0,-2-8 0 0,3 9 0 16,-3-9-320-16,3 10-64 0,1-1 0 0,0-2-16 15,-3 2-384-15,2 0-80 0,1 0-16 0,-1-1 0 0,0 2-112 0,0 0-32 16,0 0 0-16,0 1 0 0,-1 1-128 0,-2-2 0 16,-1-1 144-16,0 0-144 15,0 0-352-15,0 2-144 0,-1-2-16 0,0 1-12128 0</inkml:trace>
  <inkml:trace contextRef="#ctx0" brushRef="#br3" timeOffset="73786.46">21764 6400 14735 0,'0'0'1312'0,"-4"10"-1056"0,-1 0-256 0,3-3 0 15,-2 2 1296-15,4-9 208 16,-4 10 32-16,3-1 16 0,1-1-416 0,0-8-96 0,1 9-16 0,2 1 0 16,0 0-512-16,-1-1-96 15,1 0-32-15,1-1 0 0,-4-8-256 0,4 9-128 0,1 2 128 0,-2-2-128 16,-3-9 0-16,3 10 128 0,0-2-128 0,-3-8 0 15,4 9 0-15,-2 1-256 0,-2-4 48 0,0-6 0 32,0 9-896-32,0-1-176 0,0-8-48 0</inkml:trace>
  <inkml:trace contextRef="#ctx0" brushRef="#br3" timeOffset="73970.47">21778 6816 14335 0,'0'0'640'0,"2"12"128"0,-2-1-624 0,2-1-144 0,0 0 0 0,-1-1 0 0,0-1 720 0,0 2 112 16,-1-10 32-16,4 10 0 0,-4-10-496 0,4 10-112 16,0-2 0-16,-4-8-16 0,3 8-240 0,-3-8 0 15,3 10 128-15,-3-10-128 16,3 10-544-16,-1-1-160 0,-2-9-16 0</inkml:trace>
  <inkml:trace contextRef="#ctx0" brushRef="#br3" timeOffset="74250.89">21794 7159 8287 0,'0'0'736'0,"-3"10"-592"16,0 0-144-16,2 1 0 0,0 0 2112 0,0 1 384 0,0 0 64 15,0-1 32-15,0 0-1072 0,1-1-224 0,-4 0-32 0,4 0-16 16,2-2-544-16,0 2-96 16,-2-10-32-16,1 10 0 0,0 0-384 0,-1-10-64 0,3 9-128 0,-3-9 176 15,0 0-176-15,5 9 0 16,-5-9-160-16,6 7 160 0,-6-7-416 0,0 0 16 15,0 0 0-15,0 0 0 0,4 9 144 0,-4-9 16 16,0 0 16-16,0 9 0 0,0-9 80 0,-3 9 16 0,-1-2 0 16,1 0 0-16,3-7 128 0,-5 8 0 0,1-3 0 15,-2 1-128-15,6-6 128 0,-4 9 144 0,0-3-16 16,4-6-128-16,-3 9 448 0,0-1-32 0,3-8 0 0,-1 8 0 16,0 2-32-16,1-2 0 0,1 0 0 0,-1-8 0 15,0 0-192-15,0 0-64 0,5 5 0 0,-5-5 0 16,0 0-288-16,0 0-64 0,0 0-16 0</inkml:trace>
  <inkml:trace contextRef="#ctx0" brushRef="#br3" timeOffset="75066.13">21720 7564 11055 0,'0'0'976'0,"0"0"-784"16,0 0-192-16,0 0 0 0,0 0 1408 0,0 0 256 0,0 0 32 0,0 0 16 16,0 0-608-16,0 0-112 0,-4 6-32 0,4-6 0 15,0 0-240-15,0 0-48 0,0 0-16 16,2 9 0-16,2-2-80 0,-4-7-32 0,4 6 0 0,0 1 0 15,-4-7-288-15,7 8-64 0,-3-2-16 0,0 0 0 16,-4-6-176-16,0 0 0 0,0 0 0 0,7 7 128 16,-3 0-128-16,-4-7-224 0,0 0 48 0,0 0 16 15,3 8-656-15,-3-8-128 0,0 0-16 0,0 0-9264 16</inkml:trace>
  <inkml:trace contextRef="#ctx0" brushRef="#br3" timeOffset="75267.52">21721 7709 15887 0,'0'0'704'0,"0"0"144"0,0 0-672 0,0 0-176 16,0 0 0-16,0 0 0 0,0 0 1344 0,8 2 256 15,2-2 32-15,2 0 16 0,-1-1-368 0,2 0-64 16,-1 0 0-16,4 0-16 0,1-2-560 0,3 1-96 16,2-1-32-16,3 2 0 0,4-2-304 0,1 0-64 15,-2 0-16-15,1-1 0 0,-1-1-128 0,1 1-144 0,-6-2 144 16,-1 3-208-1,-3 0-800-15,-2 1-144 0,-1-2-48 0,-3 4-6384 16,-3 0-1280-16</inkml:trace>
  <inkml:trace contextRef="#ctx0" brushRef="#br3" timeOffset="75442.53">22294 7698 13695 0,'0'0'608'0,"12"2"128"0,2 1-592 0,-1 1-144 0,0-2 0 0,2-1 0 16,3-1 720-16,0 0 112 0,-1 0 32 0,3-1 0 15,-1 0-336-15,2 0-64 0,1-2-16 0,-5 2 0 16,2 0-256-16,-1 0-48 0,-1-2-16 0,0 1 0 16,-1-1-128-16,0 1 0 0,-3-1 0 0,1 1 128 15,1 0-288-15,1 0-64 0,-3 0-16 0,-1 2-7968 16</inkml:trace>
  <inkml:trace contextRef="#ctx0" brushRef="#br3" timeOffset="75592.5">22840 7660 11055 0,'0'0'976'0,"11"0"-784"16,-3 0-192-16,0 0 0 0,1 2 976 0,0-2 160 15,-1 0 16-15,1 1 16 0,2-1-528 0,-4 0-96 16,2 0-32-16,2 0 0 0,1 0-128 0,1-1-48 16,2-2 0-16,-1 1 0 0,-1 0-176 0,1 0-32 15,1-2-128-15,-2 4 192 0,0-1-192 0,1 0 0 16,-1 0 128-16,-1 1-128 0,1 0-272 0,-2 0-112 16,1-1 0-16,-1 0-4960 15,0-1-992-15</inkml:trace>
  <inkml:trace contextRef="#ctx0" brushRef="#br3" timeOffset="75787.56">23331 7610 8287 0,'9'3'736'0,"-9"-3"-592"16,10 2-144-16,1 1 0 0,-2-2 896 0,0 1 160 15,0-2 32-15,0 1 0 0,0 0-640 0,0 0-112 16,1 0-16-16,0 0-16 0,0-1 32 0,1 0 16 16,-1 0 0-16,0 0 0 0,0 0-352 0,0-1 0 0,-1-2 0 0</inkml:trace>
  <inkml:trace contextRef="#ctx0" brushRef="#br3" timeOffset="75908.63">23725 7619 6447 0,'0'0'576'0,"0"0"-576"0,0 0 0 0,0 0 0 0,0 0 2704 16,0 0 432-16,0 0 96 0,0 0 16 0,0 0-2224 0,10 4-448 15,-10-4-96-15,9 3-16 0,1 0-208 16,0-2-64-16,-1-1 0 0,1 1 0 15,1 1-192-15,-3-1 0 0,3-1 0 0,2 0 0 0,-2 0-192 0,2 0-128 16,0 0-16-16,0 0-8448 16</inkml:trace>
  <inkml:trace contextRef="#ctx0" brushRef="#br3" timeOffset="76146.63">24029 7632 4607 0,'0'0'192'0,"0"0"64"0,0 0-256 0,0 0 0 16,8 2 0-16,-8-2 0 0,9 2 2688 0,-9-2 512 15,7 5 80-15,-1-2 32 0,-6-3-1968 0,10 3-400 16,-10-3-80-16,7 2-16 0,0 1-112 0,2-1-32 16,-2-2 0-16,1 0 0 0,0 0-160 0,0 1-32 15,-2 0-16-15,1 0 0 0,-1 0-128 0,2 0-32 0,-2-1 0 0,0-1 0 16,0 0-128-16,-6 1-16 16,0 0-16-16,0 0 0 0,0 0-176 0,0 0 0 15,0 0 0-15,0 0 0 16,0 0-272-16,0 0-144 0,0 0-32 0,0 0-10560 0</inkml:trace>
  <inkml:trace contextRef="#ctx0" brushRef="#br3" timeOffset="76496.37">24130 7637 9215 0,'0'0'400'0,"0"0"96"0,0 0-496 0,0 0 0 16,-4 3 0-16,-1-1 0 0,5-2 2672 0,0 0 432 16,0 0 96-16,0 0 0 0,0 0-1296 0,0 0-272 0,0 0-48 0,2-8-16 15,1-1-768-15,1-1-160 16,2-2-16-16,0 1-16 0,3-2-224 0,-2-1-32 0,0-2-16 16,0 1 0-16,1-3-336 0,-3 0 144 0,1-2-144 15,-1-1 0 1,-3-1-480-16,2 1-208 0,-2 1-32 0,-1 2-7728 15,-1 1-1552-15</inkml:trace>
  <inkml:trace contextRef="#ctx0" brushRef="#br3" timeOffset="76717.53">24227 6917 11967 0,'-9'-10'528'0,"6"8"112"0,1-3-512 0,1 0-128 0,1-2 0 0,1 1 0 0,-1-2 2160 0,1-1 400 16,3-2 64-16,1 0 32 0,0 0-1696 0,2-2-352 16,2-1-64-16,-2-1-16 0,2 1-336 0,-1 0-192 15,-2 1 192-15,1-1-192 0,2 0 0 0,-4-1 0 16,0-2-192-16,-1 3 48 16,-3 1-544-16,0-1-96 0,-2 1-32 0,-2-7-8736 0</inkml:trace>
  <inkml:trace contextRef="#ctx0" brushRef="#br3" timeOffset="77046.14">24162 6305 13823 0,'0'0'608'0,"0"-7"128"0,0-1-592 0,0-1-144 0,0 2 0 0,2-1 0 15,1 1 464-15,-2-2 64 0,1 0 16 0,0 2 0 16,1-4-352-16,3-1-192 16,-3 1 192-16,2 0-192 0,-1 1 0 0,0 0 0 15,2 0 0-15,-3-1 0 0,2-1 0 0,-3 0 0 0,-1-1 0 0,0-2 0 16,-1 1 128-16,-1 0-128 0,0-1 0 15,-1 2 0-15,-5 0 0 0,1-2 0 0,1 0 0 0,-1 0 0 16,1-1 0-16,-2 0-192 0,1 2 16 0,1-2 16 16,0 1-32-16,0 1-16 0,2 1 0 0,-1 1 0 15,2 0 208-15,0 1 0 0,1 0 0 0,2 2-144 16,2 3 144-16,1 0 0 0,-2 1 0 0,3-1-128 16,-1 1 128-16,2-1 0 0,0 1 0 0,2 0 0 15,-3-2 0-15,2 0 0 0,0 2 0 0,-1-2 0 16,1 0 0-16,-1 1 0 0,2-3 0 0,-2 2 0 0,-1 1 0 0,1-2-240 15,-4-2 48-15</inkml:trace>
  <inkml:trace contextRef="#ctx0" brushRef="#br3" timeOffset="77204.84">24212 5566 4607 0,'0'0'400'0,"-6"-7"-400"0,1 0 0 0,0 2 0 0,-1-1 2336 0,0 0 384 16,2 3 80-16,-3-3 16 0,2 1-1536 0,5 5-288 15,-4-7-64-15,4 7-16 0,-3-6-448 0,3-1-80 16,1 2-32-16,-1 5 0 0,0 0-224 0,6-7-128 15,-1 2 160-15,0 0-160 0,-1 0 0 0,-2-1 0 16,3 3-128-16,1-4 128 16,-1 1-880-16,1 0-64 0,1 1-16 0</inkml:trace>
  <inkml:trace contextRef="#ctx0" brushRef="#br3" timeOffset="77486.62">24146 5216 5519 0,'0'0'496'0,"0"0"-496"0,0 0 0 0,-1-7 0 16,-1-2 1248-16,2 9 160 0,0-10 16 0,0 10 16 0,0-9-464 0,0 1-80 15,0 1-32-15,0 7 0 16,2-8-288-16,-2 8-64 0,2-9-16 0,-2 9 0 0,4-6-304 0,-4 6-48 15,0 0-16-15,0 0 0 0,1-9-128 0,-1 9 0 16,4-7 0-16,-4 7 0 0,0 0 176 0,0 0-48 16,0 0-128-16,0 0 192 0,0 0-192 0,0 0 0 15,0 0 0-15,0 0-160 0,0 0 32 0,0 0 0 16,-3-8 0-16,3 8 0 16,0 0-256-16,0 0-64 0,0 0 0 0,0 0 0 15,0 0-128-15,0 0-16 0,0 0-16 0,0 0-3232 16,0 0-656-16</inkml:trace>
  <inkml:trace contextRef="#ctx0" brushRef="#br3" timeOffset="77636.34">24150 5115 11055 0,'0'0'480'0,"0"0"112"0,-10 2-464 0,4 0-128 16,-3 1 0-16,9-3 0 0,-10 1 208 0,0 1 32 0,1-1 0 0,0 2 0 15,-2 0-240-15,0 0 0 0,-2-1 0 16,-1 1-3584-16,0 2-624 0</inkml:trace>
  <inkml:trace contextRef="#ctx0" brushRef="#br3" timeOffset="78261.57">22493 5269 3167 0,'-17'2'128'0,"6"2"48"0,-1-2-176 0,0 0 0 16,-2-1 0-16,3 0 0 0,-2-1 928 0,1 0 160 15,2-2 16-15,1 2 16 0,1 0-64 0,0 0-16 16,-1-1 0-16,3 1 0 0,-2 0-464 0,1 1-80 15,1 0-32-15,6-1 0 0,-9-1-464 0,1 1 128 0,0 1-128 16,8-1 0-16,-8 0 0 0,0 0 0 0,1 0 0 16,1 0 0-16,6 0 0 0,-9 4 0 0,0-4 0 0,1 0 0 15,1 0 0-15,-3 2 0 0,3-2 0 0,-2 1 0 16,3 0 0-16,-3 1 0 0,2-1 0 0,-1-1 0 16,2 0 0-16,-3 0 0 0,2 0 0 0,-3 2 0 15,1 0 272-15,1 0 16 0,-1-1 0 0,0 1 0 16,-4-2 208-16,2 1 32 0,2 0 16 0,-4-1 0 15,4-1-32-15,-1 0 0 0,-2 1 0 0,2 0 0 0,1 0 16 16,-3 0 0-16,1-2 0 0,1 2 0 0,0 0 16 0,-1 0 0 16,-1 0 0-16,3 0 0 0,-1 0-64 15,4 2-16-15,-4-1 0 0,3 0 0 0,-2-2-48 0,4 1-16 16,5 0 0-16,-9 1 0 0,2-1-160 0,7 0-48 16,-7 1 0-16,7-1 0 0,-7 2-192 0,7-2 144 15,-5 1-144-15,5-1 128 0,0 0-128 0,-7 5 0 16,7-5 0-16,0 0 0 15,0 0-1584-15,-3 6-336 0</inkml:trace>
  <inkml:trace contextRef="#ctx0" brushRef="#br3" timeOffset="81465.84">22651 6239 12671 0,'0'0'560'0,"0"0"112"0,0 0-544 0,0 0-128 15,-6 6 0-15,6-6 0 0,-5 5 864 0,5-5 144 0,-6 6 16 0,0-1 16 16,6-5 112-16,-7 7 32 15,7-7 0-15,0 0 0 0,-3 8-288 0,3-8-64 16,0 0-16-16,0 0 0 0,0 4-64 0,0-4-16 16,0 0 0-16,0 0 0 0,0 0-32 0,0 0 0 15,0 0 0-15,0 0 0 0,0 0 0 0,6-2-16 0,5-2 0 0,-2-3 0 16,2-1-176-16,0-3-48 0,2 1 0 0,-1-2 0 16,5 3-176-16,1-2-32 15,-1 0-16-15,0 1 0 0,0 2-240 0,1 1 0 0,-1 1 128 0,0 4-128 16,-2-1 144-16,-1 1-16 0,-2 2 0 0,0 2 0 15,-5 1-128-15,-7-3 192 0,0 0-192 0,8 11 192 16,-6 1-192-16,-2 0 0 0,-2 1 0 0,-3-1 128 0,-1 1 0 16,-2 0-128-16,-1 0 192 0,-2 0-64 15,-2-3 64-15,2 0 0 0,-1-2 0 0,1 0 0 0,0-1 128 16,1 0 16-16,-1-3 16 0,4 0 0 0,-2-2-96 0,9-2 0 16,-7-2-16-16,1-3 0 0,2 0 0 0,3-3 0 15,2-1 0-15,3-1 0 0,0-1-240 0,4-1 176 16,3 0-176-16,0-2 160 0,3-3-160 0,3 2 0 15,4 0 0-15,-2 1 0 0,3 3 0 0,-1 1 0 16,-2 2 0-16,-1 1 0 0,-2 4 0 0,-3 2 0 16,-2 1 0-16,-1 3 0 0,-3 1-144 0,-2 3 144 15,0 2 0-15,-2 2 0 0,-3 0 0 0,-1 0 0 16,-2-1 0-16,-2 3 0 0,0-1 0 0,-5-1 0 16,-1-1 0-16,1 0 0 0,-3-3 0 0,1 0 0 15,-3 0 144-15,2-3-144 0,-1-2 160 0,3-1-160 16,-2-2 192-16,2 0-192 0,1-1 320 0,3-2-64 15,3-3 0-15,3-1 0 0,1 1-80 0,2-2-32 16,4-2 0-16,4-1 0 0,2 0-144 0,-1 2 0 0,3 0 0 0,0 0 0 16,-1-1 0-16,-1 2 0 15,0 2 0-15,-2 4 0 0,1 0 0 0,-1 0 0 16,-10 3-144-16,8-3 144 0,-8 3-384 0,0 0 0 0,0 0-16 0,2 10 0 31,-4 1-2080-31,-4-2-400 0</inkml:trace>
  <inkml:trace contextRef="#ctx0" brushRef="#br3" timeOffset="82044.47">22801 6619 19295 0,'0'0'848'0,"0"0"176"0,0 0-816 0,0 0-208 0,0 0 0 16,0 0 0-16,0 0 1216 0,0 0 192 0,0 0 32 0,0 0 16 16,0 0-112-16,-7 4-32 0,-1 1 0 0,1 1 0 15,2 2-464-15,-3 3-80 0,1 3-32 0,-1 3 0 16,0-1-320-16,-2 3-64 0,3 2-16 0,-2 2 0 15,0 1-80-15,2 1 0 0,3 1-16 0,-2-3 0 16,2 0-32-16,2 0 0 0,2-1 0 0,0-1 0 16,0-2-208-16,2-1 144 0,1 1-144 0,4-4 128 15,-2-4-128-15,5-1 0 0,0-3 0 0,1-1 128 16,1 2-128-16,2-3 0 0,-3-1 0 0,2-2 0 16,-1-1-672-1,1-2-64-15,0 0-16 0,2-2 0 0,0-3-2000 0,-1 1-416 0</inkml:trace>
  <inkml:trace contextRef="#ctx0" brushRef="#br3" timeOffset="82319.25">23184 6597 14735 0,'0'0'1312'0,"6"-7"-1056"16,-6 7-256-16,4-6 0 0,-4 6 1280 0,0 0 192 16,0 0 32-16,0 0 16 0,0 0-208 0,0 0-32 15,0 0-16-15,0 0 0 0,-2 9-384 0,-4 4-80 16,0 2-16-16,-2 4 0 0,-1 0-112 0,1 6-32 0,-1-1 0 16,-2 2 0-16,0 2-64 0,2-1 0 0,1 0-16 0,2-3 0 15,-1-1-176-15,3-2-48 16,-1-4 0-16,3 2 0 0,1-2-144 0,1-1-16 15,0-4-16-15,1-2 0 0,3-2-160 0,-4-8 128 16,0 0-128-16,11 5 128 0,-2 0-128 0,1-3 0 0,2-3 0 0,-4-2 0 31,1-2-304-31,-3-3-144 0,2 2-16 0,-2-2-16 16,-2 0-608-16,0 1-112 0,-1-2-16 0,-3 1-7616 0,0 1-1504 0</inkml:trace>
  <inkml:trace contextRef="#ctx0" brushRef="#br3" timeOffset="82490.25">22925 6861 12895 0,'-9'-4'1152'0,"9"4"-928"0,0 0-224 0,0 0 0 0,0 0 2768 0,5-6 512 16,3 0 112-16,3 4 0 0,2 0-2128 0,3 1-432 15,0 0-96-15,3 0-16 0,-2-2-32 0,2 1-16 16,2 0 0-16,2 0 0 0,1-1-240 0,1-1-48 16,-1 1-16-16,-1 0 0 0,-1-1-368 0,-1 1-192 15,-5-2 32-15,0 1 0 16,-2 0-2208-16,-4-1-448 0</inkml:trace>
  <inkml:trace contextRef="#ctx0" brushRef="#br3" timeOffset="82782.99">23335 6822 10127 0,'0'0'448'0,"4"9"96"0,0 0-544 0,0 1 0 15,-3 1 0-15,2 0 0 0,-1 1 3264 0,-1 0 560 0,-1 1 96 0,-1 3 32 16,-2 0-1952-16,1 2-384 0,1-2-80 0,-3 0 0 15,0-3-624-15,2 0-112 0,1 0-32 0,2 0 0 16,4-2-384-16,0-2-64 0,-1-2-32 16,3-3 0-16,1 1-160 0,2-4-128 0,-3-2 144 0,3-2-144 15,0 0 192-15,0-1-64 0,1-4-128 0,-3-1 192 16,-1-1-192-16,-2 0 144 0,0 0-144 0,0-2 128 16,-4-1-128-16,-1 2 128 0,-1 0-128 0,0 2 128 15,-3-1-128-15,1 2 0 0,-1 1-192 0,0 2 192 16,-1-1-1568-1,2 1-192-15,-2-2-32 0,3 3-11712 0</inkml:trace>
  <inkml:trace contextRef="#ctx0" brushRef="#br3" timeOffset="83042.24">23623 6901 17503 0,'0'0'1552'0,"0"0"-1232"0,-3 10-320 0,1 0 0 16,1 0 1120-16,-1 0 160 15,1 1 48-15,0 1 0 0,1 4 256 0,-1-2 48 0,0-1 16 0,0 0 0 16,-1 2-752-16,-3-2-160 0,1 0-32 0,0-1 0 15,-4 0-352-15,2 0-80 0,2-1-16 0,-2 0 0 16,1-4-256-16,1-2 0 0,4-5 0 0,-7 5-144 16,7-5-2160-16,0 0-416 15</inkml:trace>
  <inkml:trace contextRef="#ctx0" brushRef="#br3" timeOffset="83490.62">23806 6646 11055 0,'0'0'480'0,"0"0"112"0,0 0-464 0,0 0-128 0,0 0 0 0,-8 0 0 0,8 0 2752 0,-8 4 512 15,8-4 128-15,-7 9 0 0,-1 4-1952 0,2-1-400 16,1 0-80-16,1 1 0 0,1-1-400 0,2 1-80 15,1-1-16-15,1 0 0 0,2 1 16 0,1-1 0 16,1-1 0-16,5-4 0 0,-2-3 128 0,2-1 32 0,0-2 0 0,2-1 0 16,1-3 16-16,0-2 16 15,1-2 0-15,0-2 0 0,-1-1-80 0,-2 0-16 16,-1-1 0-16,1 1 0 0,-3-1-128 0,0-1-48 16,-2 1 0-16,-1 0 0 0,1 1-144 0,-2 1-48 0,-1 3 0 0,-3 6 0 15,0 0-64-15,0 0-16 16,0 0 0-16,0 0 0 0,0 0-128 0,-2 12 0 15,-1 2 144-15,0 2-144 0,-4 0 128 0,2 4-128 0,0 3 128 16,-1 0-128-16,0-1 0 0,2 0 0 0,-4-1 0 0,3 2 0 16,-4 0 0-16,2 0 0 0,-3 1 0 15,3 1 128-15,-3-4-272 0,2-3-48 0,-2-1-16 0,1-1 0 32,2-3-1312-32,1 0-256 0,1-6-48 0,5-7-8704 0,0 0-1744 0</inkml:trace>
  <inkml:trace contextRef="#ctx0" brushRef="#br3" timeOffset="83750.75">24046 6864 23039 0,'0'0'2048'0,"-9"7"-1648"0,0-2-400 0,1 5 0 0,2-1 1392 0,-1 2 192 16,-1 0 32-16,1 2 16 0,0 1-464 0,3 0-80 15,-3-1-32-15,4 0 0 0,-2 1-272 0,4-2-48 16,0-2-16-16,1-1 0 0,0-9-240 0,0 0-48 15,5 6-16-15,-5-6 0 0,9 1 16 0,0-2 0 16,1-4 0-16,0-1 0 0,1-4 112 0,0-2 32 16,2-2 0-16,-3 2 0 0,-1 0-192 0,-1-1-16 15,-1-1-16-15,0 2 0 0,-2-1-112 0,-1 1-32 16,-1 0 0-16,-1 2 0 0,-1 2-80 0,-1 1-128 16,-1 0 176-16,1 7-176 0,-4-5 0 0,-1-1 0 15,-3 4-192-15,1 0 48 16,-2 0-1712-16,2 0-320 0,-3-2-80 0,1 0-14288 0</inkml:trace>
  <inkml:trace contextRef="#ctx0" brushRef="#br3" timeOffset="84108.7">24154 6139 20271 0,'0'0'1792'0,"0"0"-1424"0,0 0-368 0,0 0 0 0,0 0 976 0,11-3 128 16,-11 3 32-16,9 3 0 0,2 3 112 0,1 2 32 16,2 3 0-16,-1 4 0 0,3 1-64 0,2 4 0 15,-2 3 0-15,2 4 0 0,-2 2-160 0,2 5-32 16,1 4-16-16,-2 4 0 0,0 0-48 0,-3 5 0 15,-2 2 0-15,-2 4 0 0,-3 1-336 0,-5-1-80 16,-3 2-16-16,-4-4 0 0,-1-2-112 0,-6-3-32 16,-1-1 0-16,-5-4 0 0,-3-4-192 0,-4-2-64 15,-5-1 0-15,-2-1 0 16,-1-1-752-16,2-3-144 0,1-3-48 0,1-5-11792 16,3-4-2352-16</inkml:trace>
  <inkml:trace contextRef="#ctx0" brushRef="#br3" timeOffset="85467.97">22507 5501 3679 0,'0'0'160'0,"8"-3"32"0,3 0-192 0,-2-1 0 0,0 1 0 0,-1-1 0 15,-1 1 2416-15,-7 3 432 0,9-4 96 0,-9 4 0 16,9-3-1760-16,-9 3-352 0,0 0-80 0,0 0-16 16,0 0 32-16,0 0 16 0,0 0 0 0,0 0 0 15,3 8-16-15,-3 3 0 0,-2 3 0 0,-3 0 0 0,-4 1-256 0,-3 5-48 16,-4 4-16-16,-1 3 0 15,-4 1-144-15,-4 3-48 0,-5 2 0 0,-2 1 0 0,-2 0-96 16,-2 4-32-16,-2 0 0 0,2 2 0 0,2-2-128 0,1-2 0 16,3-5 144-16,3 0-144 0,2-4 0 0,4-4 0 15,4-2 0-15,3-3 128 0,3-3-128 0,3-4 0 16,6 0 0-16,2-3 0 16,0-8-640-16,5 5-80 0,6-4-32 0,2-5-9936 15</inkml:trace>
  <inkml:trace contextRef="#ctx0" brushRef="#br3" timeOffset="85894.56">23145 5533 15663 0,'-23'14'688'0,"7"0"144"0,1 3-656 0,-5 5-176 0,-2 3 0 0,-4 4 0 0,-5 1 512 0,-6 2 64 15,-4 3 0-15,-6 2 16 0,1 4-288 0,-1 2-64 16,1 2-16-16,0 3 0 0,0 3-224 0,0 1 144 16,-2 0-144-16,-1-2 128 0,-3-3-128 0,3 1 0 15,3-1 0-15,4-2 0 0,4-3 0 0,5-3 0 16,3 0 0-16,5-3 0 0,3-5-144 0,0-4-64 15,3 1-16-15,1-7-5216 16,3-1-1056-16</inkml:trace>
  <inkml:trace contextRef="#ctx0" brushRef="#br3" timeOffset="86332.17">23657 5484 17791 0,'0'0'784'0,"0"0"176"0,0 0-768 0,-7 6-192 16,-2 1 0-16,-1 3 0 0,-2 1 368 0,-3 3 32 15,-1 2 16-15,-3 4 0 0,-1 3 0 0,0 4 0 16,-2 0 0-16,-2 5 0 0,-4 4 112 0,-3 3 32 16,-2 1 0-16,-4 2 0 0,-1 5-176 0,1-1-48 15,2 0 0-15,3-1 0 0,3 0-336 0,5-3 0 0,0-3 0 16,5-3 128 0,4-5-832-16,4-3-144 0,4-7-48 0</inkml:trace>
  <inkml:trace contextRef="#ctx0" brushRef="#br3" timeOffset="86712.45">23930 5822 5519 0,'0'0'240'0,"0"0"64"0,0 0-304 0,0 0 0 16,-5 11 0-16,-2 3 0 0,-4 1 3200 0,-2 4 592 16,-3 2 112-16,-1 5 32 0,-3-1-2656 0,-5 3-512 0,-3 0-128 15,1 2 0-15,-1 0-352 0,1-2-64 16,-2-1-16-16,3-2 0 0,1 4-208 0,5-4 0 16,1-2 0-16,5-4-10048 0</inkml:trace>
  <inkml:trace contextRef="#ctx0" brushRef="#br3" timeOffset="87215.06">22249 7257 25391 0,'0'0'1120'0,"0"0"240"0,0 0-1088 0,-3 5-272 0,3-5 0 0,-8 9 0 16,3 1 0-16,-1 0 0 0,2 1 0 0,-2 0-144 15,-1 1 144-15,-1 0 0 0,-2-1 0 0,2 1 0 16,0 2 0-16,-1 1 0 0,0-2 0 0,0 2 0 31,0-1-624-31,3 0-32 0,1-1-16 0</inkml:trace>
  <inkml:trace contextRef="#ctx0" brushRef="#br3" timeOffset="87580.56">23037 7313 18431 0,'0'0'1632'0,"0"0"-1312"0,0 0-320 0,0 0 0 15,0 0 448-15,0 0 0 0,0 0 16 0,0 0 0 16,0 10 48-16,-1 0 16 0,-3-3 0 0,1 4 0 16,-1 0-192-16,0 0-32 0,-2 0-16 0,-2 1 0 15,-1 2-288-15,2-2 160 0,-4-3-160 0,0 2 128 32,1 2-1472-32,-2-1-288 0</inkml:trace>
  <inkml:trace contextRef="#ctx0" brushRef="#br3" timeOffset="87790.97">23749 7405 27647 0,'0'0'2448'0,"-5"10"-1952"15,3 2-496-15,0 0 0 16,1 0-1264-16,-2 1-336 0,0 0-80 0,2-1-8912 0</inkml:trace>
  <inkml:trace contextRef="#ctx0" brushRef="#br3" timeOffset="89793.95">8171 6713 4607 0,'0'0'192'0,"0"0"64"0,0-7-256 0,1-1 0 0,2 0 0 0,-3 8 0 16,4-6 2784-16,1 0 512 0,-5 6 96 0,6-8 32 15,1 1-2336-15,-2 0-480 0,-5 7-96 0,7-6 0 16,-1-3 0-16,0 2 0 0,-6 7 0 0,5-5 0 15,-5 5 128-15,0 0 16 0,7-5 16 0,-7 5 0 16,0 0-160-16,0 0-16 0,8 8-16 0,-2 1 0 16,-4 1-48-16,1 3-16 0,-1 2 0 0,-2 5 0 15,-1 2 16-15,0 6 0 0,-1 1 0 0,-1 2 0 16,-1 1-96-16,-2 2-16 0,1 3 0 0,-2-2 0 0,3-5-96 0,-1-1-32 16,1-3 0-16,2-1 0 0,0-3 64 15,0-2 16-15,2-2 0 0,2-1 0 0,0-5-16 0,2-1-16 16,-2-1 0-16,3-1 0 0,-5-9 16 0,6 7 16 15,-6-7 0-15,9 2 0 0,2 3 112 0,-2-4 32 16,1-2 0-16,2-4 0 0,3 3-176 0,1 0-48 16,0-1 0-16,2 1 0 0,2-1 0 0,3 2 0 15,0-1 0-15,2 2 0 0,-1-1-192 0,4 0 0 16,2 1 0-16,3 1 0 0,0 0 0 0,3 1 0 16,1 1 0-16,6 0 0 0,4-1 0 0,3 0 128 15,1 0-128-15,0-1 144 0,0 3-144 0,-1-2 160 16,2-1-160-16,0 0 160 0,5-1-160 0,0 0 192 15,3 2-192-15,-2 0 192 0,-1 2-192 0,0-1 0 0,-1-1 0 16,2 1 128-16,0 2-128 0,0 1 0 0,-1 3 144 16,0 1-144-16,-7 1 0 0,1 3 128 0,-1-1-128 0,2 1 0 15,-2-1 0-15,-1 0 144 0,-1 0-144 0,-1-3 0 16,-2 0 128-16,-2-1-128 0,-4 0 0 0,1 0 0 16,0-1 128-16,-4 1-128 0,0-1 144 0,2 2-144 15,-2-2 208-15,-2-1-48 0,-1-1-16 0,1-2 0 16,-1-1-16-16,-2 0 0 0,-1 0 0 0,-4 1 0 15,-1-1 0-15,1-1-128 0,-4 0 192 16,0 0-64-16,-2 1 48 0,1 2 0 0,-2-1 0 0,1 1 0 16,-3-3-176-16,2 1 192 0,-1-2-192 0,0 0 192 15,0 0-32-15,1-2 0 0,-4-1 0 0,2-1 0 16,-2 1 64-16,3-3 16 0,-3 0 0 0,2-3 0 16,-2 0 48-16,0-4 16 0,-1-1 0 0,0-1 0 0,-3-3 16 15,1 1 16-15,0-2 0 0,-1-2 0 16,-1-1-16-16,0-2 0 0,0-2 0 0,-3-5 0 0,1-3-32 0,-3-2-16 15,-2-2 0-15,0 0 0 0,-1 1-16 0,1 0 0 16,-2-3 0-16,0 4 0 0,1 4 16 0,0 5 0 16,0 2 0-16,2 3 0 0,0 1-144 0,0 5-128 15,2-3 144-15,1 5-144 0,-1 0 0 0,2 1 128 16,-4-1-128-16,2 5 0 0,0 2 0 0,-6 6 0 16,6-4 0-16,-6 4-160 15,8-4-1040-15,-8 4-208 0,0 0-32 0,0 0-16 16,0 0-1600-16,4 9-320 0,-4-9-64 0</inkml:trace>
  <inkml:trace contextRef="#ctx0" brushRef="#br3" timeOffset="91183.05">15087 6663 15663 0,'-3'-13'1392'0,"2"7"-1120"16,1 6-272-16,0 0 0 0,0 0 1696 0,0 0 288 15,0 0 48-15,0 0 16 0,0 0-1456 0,0 0-272 16,-3 11-64-16,3 0-16 0,0-11 16 0,0 14 0 15,0 3 0-15,3 0 0 0,-2 2 32 0,0 3 16 16,-1 1 0-16,0 3 0 0,0 1 32 0,0 3 16 0,-1-3 0 0,-3 4 0 16,3 3 32-16,-2 0 0 0,-1-3 0 0,1-1 0 15,-1-2-16-15,2 1 0 16,0-2 0-16,-1 1 0 0,1-4 112 0,1-2 32 0,0-3 0 16,2-3 0-16,0 0 64 0,3-1 32 0,-1-3 0 0,2-1 0 15,0-2-208-15,0-2-32 0,2-2-16 0,-7-5 0 16,10 5 48-16,0-2 16 15,1-2 0-15,-1 1 0 0,1-4-96 0,1 2 0 0,1-2-16 16,-1 0 0-16,1-2-112 0,3 1-32 0,1 0 0 0,3-1 0 16,-1 1-160-16,2 0 160 0,1-2-160 0,0 2 160 15,2 0-160-15,3-1 160 0,3 2-160 0,4 0 160 16,-1 1-32-16,6 0-128 0,2 1 192 0,6 0-64 16,1 0-128-16,1 0 160 0,1-2-160 0,2 1 160 15,3-1-160-15,0 2 0 0,3 0 144 0,-1 0-144 0,3 0 0 0,-3 0 128 16,-2 0-128-16,2 0 0 15,0-1 0-15,3 1 0 0,-2 0 0 0,1 1 128 0,1 1-128 0,-2-1 0 16,0 1 0-16,-3-1 0 0,0 3 0 0,-1 1 0 16,0 0 0-16,2-1 0 0,-2 0 0 0,0-1 0 15,-2 2 0-15,-1-3 0 0,1 1 0 0,0 3 0 16,-4-3 0-16,2 4 0 0,-1-2 0 0,-2-2 0 16,0 2 0-16,-4-2 128 0,-3 1-128 0,0 2 0 15,-2-2 0-15,0 2 0 0,-1-1 0 0,-3 2 0 16,0 0 0-16,0-2 0 0,-1-1 0 0,0 2 0 15,0-1 0-15,-4 1 0 0,-3 1 0 0,1-3 0 16,-3 0 0-16,-1 0 0 0,-1 2 0 0,0 0 0 0,-2-3 0 16,0 1 0-16,2 4 0 0,-4 0 0 0,1-2 0 15,0 0 0-15,-2-2 0 0,2 2 0 0,-2-1 0 0,1 1 128 16,1-2-128-16,0 1 0 0,-1-2 0 0,-1 1 0 16,-1 0 0-16,0-2 0 0,-2-1 0 0,-2 0 128 15,1-1-128-15,0 1 0 0,-2-1 0 0,0-1 128 16,-2 0-128-16,0 0 0 0,-1 0 0 0,0-3 128 15,0 0 48-15,1-1 16 0,0-1 0 0,-2 2 0 16,-2-2 0-16,4 0 16 0,-1-2 0 0,0 1 0 16,1 2 0-16,1-3 0 0,0-3 0 0,0-3 0 15,1-2 48-15,1 1 16 0,2-3 0 0,0 0 0 16,-2-3 0-16,1-2 0 0,0-4 0 0,0-2 0 16,0-2-16-16,2 0-16 0,-3-1 0 0,1 1 0 15,1 3-112-15,-2 1-128 0,-1 2 176 0,0 0-176 16,-1-1 256-16,0 3-48 0,-2 2-16 0,0 4 0 0,-4 2-192 15,0 3 176-15,-1 6-176 0,-3 6 160 0,0 0-160 0,0 0 0 16,0 0 0-16,0 0 0 16,0 0-768-16,0 0-96 0,-8 6-16 0,4 5 0 15,-5 5-2016-15,1 4-416 0,-5 4-80 16</inkml:trace>
  <inkml:trace contextRef="#ctx0" brushRef="#br4" timeOffset="106225.98">3749 12321 11967 0,'-20'-7'1072'0,"5"2"-864"0,0 1-208 0,0 0 0 15,-1 2 1456-15,3 1 240 0,1 0 48 0,1 0 16 16,2 0-1248-16,0 0-256 0,1 0-64 0,1-2 0 16,1 1-64-16,2-1 0 0,-2 0-128 0,6 3 192 0,-6-4 128 0,1 3 32 15,-3-1 0-15,8 2 0 0,-6-3 272 0,-1 1 48 16,7 2 16-16,-6-3 0 0,6 3 144 0,-6-1 16 16,6 1 16-16,0 0 0 0,0 0-144 0,0 0-16 15,0 0-16-15,0 0 0 0,0 0-240 0,0 0-32 16,0 0-16-16,0 0 0 0,13 0 16 0,3 0 0 15,0 1 0-15,5-1 0 0,0 0 144 0,4 0 16 16,-2-1 16-16,6 2 0 0,7 2-240 0,3-1-48 16,0 1-16-16,1-1 0 0,-1-1-96 0,2 0 0 15,3 1-16-15,4-2 0 0,-2 0-48 0,7 1 0 16,4 0 0-16,1-2 0 0,-1-3 0 0,-1 0 0 0,2 0 0 16,0 1 0-16,-2 2 16 0,2 0 0 15,3-1 0-15,-1 1 0 0,0-2-144 0,0 0 192 0,-1 2-192 16,0-1 192-16,0-1-48 0,4 1 0 0,3 0 0 0,-1 0 0 15,-6-1 0-15,2 0 0 0,2-1 0 0,3 2 0 16,0 1-144-16,2 1 192 0,0 0-192 0,0-2 192 16,-2 2-192-16,2 0 0 0,2 2 0 0,0-1 128 15,0 0-128-15,0 1 0 0,-3 0 144 0,0-1-144 16,-2-1 0-16,5 0 0 0,5 0 0 0,-3 0 0 16,-3 0 0-16,-1 0 0 0,0 0 0 0,3-1 128 15,-1-1-128-15,-1 1 0 0,0 1 0 0,0 0 0 16,-3-1 0-16,1 1 0 0,1 0 0 0,-1 0 0 15,3 0 128-15,-1 0-128 0,-3-1 128 0,0 1-128 16,0 2 0-16,2 1 144 0,5-2-144 0,-2 0 0 16,0 1 128-16,0 0-128 0,-2 1 0 0,6 1 0 15,2-2 128-15,-1 0-128 0,-1 0 0 0,-3 1 0 0,2 0 0 16,1-2 0-16,2 0 0 0,-1 0 0 0,-6 0 0 0,1-1 0 16,-2 1 0-16,4 0 0 0,0 1 0 0,2-2 0 15,-2-2 0-15,-1 2 0 0,1-1 128 0,-1 1-128 16,3 0 0-16,0 0 0 0,0 0 0 0,1 0 0 15,-1 0 0-15,0 1 0 0,4 1 0 0,-1-1 0 16,-1 0 0-16,-1-1 0 0,-1 0 0 0,1 1 0 16,1 0 0-16,-1 0 0 0,1-2 0 0,-2 0 0 15,-2 0 0-15,-1 0 0 0,0 0 0 0,0-2 0 16,0 1 0-16,-3 0 0 0,-2 1 0 0,-1 1 0 16,1-3 0-16,1 3 0 0,1 0 0 0,-4 0 0 15,-1-2 0-15,-2 1 0 0,1 0 0 0,-1 1 0 16,0 0 0-16,0-1 0 0,-1 0 0 0,0 0 0 0,-3 0 0 0,-2 0 0 15,3 0 0-15,-1 0 0 0,1-1 0 16,1 0 0-16,-3 1 0 0,0 0 0 0,-1-1 0 0,0 1 0 16,-1 1 128-16,3 0-128 0,1 0 0 0,1-1 0 15,1-2 144-15,-1 2-144 0,-2 0 0 0,-2 0 144 16,-1 0-144-16,3-1 0 0,-1 1 0 0,2-4 128 16,-1 2-128-16,0 0 0 0,-3-1 0 0,-1 0 128 15,-2 0-128-15,3 0 0 0,-2 1 0 0,3 0 0 16,0-1 0-16,-1 1 0 0,-1 1 0 0,0-1 0 15,-2 2 0-15,2-2 0 0,-2 2 0 0,4-1 0 16,1 1 0-16,0 0 0 0,0 1 128 0,-4-1-128 16,2-1 0-16,0 0 0 0,0 2 0 0,2 0 0 0,0-2 0 15,-1 2 0-15,-3 0 0 0,1 0 0 0,-4-1 0 0,2 0 0 16,-4 0 0-16,3 0 0 0,-2-1 0 0,2 1 0 16,-2-1 128-16,-1 1-128 0,-2 1 0 15,-1 0 0-15,-1 0 0 0,-1 0 128 0,0 0-128 0,1 0 0 16,1 0 0-16,3 0 0 0,-1 0 0 0,-3 0 0 15,-2 0 192-15,1 0-64 0,-1-1-128 0,-1 2-144 16,0-2 144-16,0 1-208 0,-1-2 208 0,1 0 0 16,-1 2 0-16,-1 0 0 0,-2 2 0 0,0-1 0 15,-4-1 0-15,-2 0 0 0,-1-1 0 0,-1-1 0 16,-3 1 0-16,-2-1 0 0,-2-2 0 0,-1 2 0 16,-2 0 0-16,0 0 0 0,-2-3 0 0,0 3 0 15,-2-1 0-15,-1 1 0 0,1-2 0 0,-3 3 0 16,-1-3 0-16,-3 2 0 0,-8 2 0 0,0 0 0 15,0 0 0-15,0 0 0 0,0 0 0 0,0 0 0 0,0 0 0 0,0 0 0 16,0 0 0-16,-8-3 0 0,-2 2 0 0,-2 0 0 16,-2 0 0-16,-2 0-144 0,0 1 144 0,-1-1 0 15,-2-2-128-15,1 0 128 0,-1 2-128 0,-3-1 128 16,-1-1 0-16,-3-1-128 0,1 1 128 0,-1 0 0 16,-2 0-128-16,0 0 128 0,-4 1-128 0,-2 0 128 15,-2 2 0-15,-2-2 0 0,2 0 0 0,-2-1-128 16,0 0 128-16,-2 1 0 0,1 0 0 0,-4 1 0 15,-1 1 0-15,-2 2 0 0,-4 0 0 0,1-1-128 16,-4-2 128-16,0 1 0 0,-1 1 0 0,0 0 0 16,-2 0 0-16,-4 0 0 0,-5-1 0 0,0 0 0 15,1 0 0-15,0 0 0 0,-4-1 0 0,0 1 0 16,-4 1 0-16,1 0 0 0,-4 1 0 0,2-2 0 16,3-2 0-16,-5 4 0 0,0 0 0 0,1 0 0 0,-2 0 0 0,1 0-128 15,2 1 128-15,-3-1 0 0,-2 0 0 0,-2 0 0 16,1 0 0-16,1-2-128 0,0 0 128 0,-3 0 0 15,-1 0 0-15,-2 1-128 0,1 1 128 0,1-2 0 16,-1 0-144-16,-3-2 144 0,-4 1 0 0,2 1 0 16,3 0-144-16,0 0 144 0,1 0 0 0,-4 0-192 15,-2 0 192-15,4 0-160 0,1 0 160 0,1 0 0 16,1 1 0-16,-1 2 0 0,2-2 0 0,-2-1 0 16,3 0 0-16,-3 1 0 0,-5 0 0 0,2 1 0 15,3-1 0-15,0-1 0 0,-1 0 0 0,-3 1 0 16,-4 2 0-16,-1-1 0 0,2 0 0 0,-4 1 0 0,-4 1 0 0,5 0 0 15,0-1 0-15,6 1-160 0,0-1 160 0,2 0 0 16,-1 0 0-16,4 1 0 0,2-1 0 0,-1-1 0 16,2 0 0-16,-1 1 0 0,0-1 0 0,-2-2 0 15,3 2 0-15,-1-1 0 0,-3 1 0 0,1 1 0 16,0-2 0-16,1 0 0 0,0 0 0 0,-6 0 0 16,-5 0 0-16,-2 1 0 0,2 0 0 0,-4 2 0 15,-6-2-144-15,1-1 144 0,-5 1 0 16,1 0-144-16,-2 1 144 0,-2-3-208 0,0 2 80 0,2-2 128 15,3 0-144-15,0-2 144 0,2 1 0 0,1-1 0 16,6 1 0-16,-3-1 0 0,1 1 0 0,4 0 0 16,5 0 0-16,-1 1 0 0,-1 0 0 0,2-1 0 15,-4 0 0-15,5-4 0 0,0 4 0 0,-3-2 0 16,-5 0 0-16,2-2 0 0,0 0 0 0,-2-2 0 0,-3-1 0 16,1 2 0-16,1-1 0 0,3 2 0 0,4 0 0 0,0 1 0 15,1-2 0-15,4 4 0 0,6 0 0 16,2 0-128-16,1-2 128 0,2 3 0 0,0 1 0 0,6 0 0 15,4 0 0-15,5 0 0 0,2 0 0 0,0 0 0 16,-4 1 0-16,3 2 0 0,1-3 0 0,3 2 0 16,1-1-128-16,3 1 128 0,1 0 0 0,0 1 0 15,1 1 0-15,-1 1 0 0,-1 3-176 0,4-2 176 16,1-1-160-16,3 3 160 0,1 0-208 0,4 0 48 16,-2 1 16-16,4 0 0 0,4-1 144 0,2 0-160 15,-1 1 160-15,2-1-160 0,5-3 160 0,2 2 0 16,3-3-144-16,1 1 144 0,1 0 0 0,3 1 0 15,3 0 0-15,0-1 0 0,4-1-128 0,6-4 128 16,-5 7 0-16,5-7 0 0,0 0 0 0,0 0-144 16,0 0 144-16,6 8 0 0,-1-1-144 0,6-1 144 0,0-3 0 0,2 1-144 15,-1 2 144-15,3-3-128 0,3-2 128 0,3 0-128 16,0 1 128-16,2 0 0 0,0 1-144 0,5-3 144 16,-2-3 0-16,1 2 0 0,3 1-144 0,3 1 144 15,1-1 0-15,5 0 0 0,4 0-128 0,1 1 128 16,2 2 0-16,0-1 0 0,0-2 0 0,2 3 0 15,2-1 0-15,3 1 0 0,2 1 0 0,3 0 0 16,6-3 0-16,-1-1 0 0,-4 0 0 0,5 0 0 16,-1 0 0-16,4-1 0 0,6-3 0 0,3 1 0 15,-3 0 0-15,4-3 0 0,2 0 0 0,6 0 0 16,5 1 0-16,0-1 0 0,-5 0 0 0,3 1 0 16,4-1 0-16,0 1 0 0,-3 2 128 0,2 0-128 0,0-2 0 15,3 2 0-15,2 2 0 0,-1 0 0 0,-5 2 0 0,3 1 0 16,3 0 0-16,-2 0 0 0,1 1 0 0,-1-1 0 15,1 0 0-15,2 0 0 0,2-1 0 0,-2 2 0 16,-1-2 0-16,6-1 0 0,0-3 0 0,0 1 0 16,-2-1 0-16,4 2 144 0,2-1-144 0,-2 1 0 15,-4-2 144-15,2 3-144 0,4 1 0 0,-3 1 0 16,1-1 0-16,0 1 128 0,-1-1-128 0,1 1 0 16,-2 1 0-16,0 0 0 0,0-3 0 0,2 0 0 15,1 0 0-15,-2 0-128 0,-2 0 128 0,0 0 0 16,5 1 0-16,-3-1 0 0,-5 0 0 0,1 2 0 15,1 1 0-15,-2-2 0 0,-3-1 0 0,0 1 0 16,-4 2 0-16,0-1 0 0,3-1 0 0,-2-1 0 0,-3 0 0 16,1 2 0-16,2 1 0 0,-1 0 0 15,-4-7 0-15,-1 4 0 0,-2 4 0 0,4 0 0 0,4-3 0 0,-3-1 128 16,-6-2-128-16,2 2 0 0,1 3 0 0,0-2 0 16,-4-3 0-16,1 0 0 0,-1 0 0 0,0 1 0 15,0 1 0-15,0-4 0 0,-2-2 0 0,-3 1 0 16,-3 2 0-16,-1 0 128 0,3-3-128 0,0 0 0 15,-2-2 0-15,-4 0 0 0,1 1 0 0,-2-1 128 16,-1-1 64-16,1-1 32 0,3 1 0 0,-3 2 0 16,-1-1 32-16,-5 2 16 0,-1 3 0 0,1 1 0 15,2 0-128-15,-1 1-16 0,-2 1-128 0,-2 0 192 16,-1-1-192-16,1 3 0 0,-4 1 128 0,4-1-128 0,1 0 0 16,-1 0 0-16,-2-2 0 0,-1 0 0 0,0-2 0 15,-2 4 0-15,-3-1 0 0,0-1 0 0,-2 0 0 16,0 0 0-16,-3-1 0 0,-2-1 0 0,-4 1 0 0,-3 1 128 15,-1 0-128-15,-2 1 0 0,-3-2 0 16,-1 0 144-16,-5 1-144 0,3 0 128 0,-1 0 0 0,-1 0-128 16,-3 0 192-16,0 0-64 0,-3 0-128 0,-2 0 192 15,-1 1-192-15,-3 2 192 0,-6-5-192 0,2 4 0 16,-4-1 0-16,-7-1 0 0,0 0-208 0,0 0-128 16,0 0-32-16,0 0 0 15,0 0-1792-15,-9 6-352 0,-3-4-80 0</inkml:trace>
  <inkml:trace contextRef="#ctx0" brushRef="#br4" timeOffset="108494.31">22715 8227 7359 0,'0'0'656'0,"0"0"-528"0,0 0-128 0,6-3 0 15,-6 3 960-15,9-6 176 0,-2 2 16 0,-7 4 16 0,7-4-112 16,-7 4-32-16,8-2 0 0,-8 2 0 0,0 0-160 0,8-3-32 16,-8 3-16-16,0 0 0 0,0 0-48 0,0 0 0 15,0 0 0-15,0 0 0 0,0 0 128 0,0 0 0 16,0 0 16-16,0 0 0 0,0 0 16 0,0 0 0 15,0 0 0-15,0 0 0 0,0 0-80 0,0 0-16 16,0 0 0-16,0 0 0 0,0 0-192 0,0 0-64 16,0 0 0-16,0 0 0 0,0 0-144 0,0 0-48 15,0 0 0-15,0 0 0 0,-8 4-128 0,0 2-16 16,1-1-16-16,-1 2 0 0,-1-2-32 0,1 2-16 16,-2 1 0-16,5-1 0 0,-4 1 64 0,1 2 16 15,-3 2 0-15,2 4 0 0,-1-2-96 0,-1 1-16 16,1 1 0-16,0 3 0 0,1 5-144 0,-1-1 160 0,0 0-160 0,1 2 160 15,1 3-160-15,0-1 160 0,1 1-160 0,1-1 160 16,-1-1-160-16,4 1 128 16,1-3-128-16,-3-1 128 0,3 1-128 0,0-1 0 0,0-1 144 0,1-2-144 15,-1-1 192-15,4-1-48 16,-1-1 0-16,1 0 0 0,-1-2 0 0,0 0 0 0,0 1 0 0,0-2 0 16,0-5-16-16,3 0 0 0,-4-9 0 15,2 10 0-15,-1-2 32 0,2 0 0 16,-3-8 0-16,0 0 0 0,0 0-32 0,0 0-128 0,4 7 192 0,-4-7-64 15,0 0 16-15,0 0 0 0,0 0 0 0,0 0 0 16,0 0 128-16,0 0 32 0,0 0 0 0,2-9 0 16,-1 0-112-16,-1 0 0 0,-1 1-16 0,0-5 0 15,-2 2-176-15,1-1 128 0,0-2-128 0,0-1 128 0,1-1-128 0,0 0 0 16,1-2 0-16,1 1 128 0,-1-3-128 16,1 1 0-16,-1-2 0 0,2-1 0 0,-1-1 0 0,2 0 0 15,2 0 128-15,-1-1-128 0,2-3 0 16,0 3 0-16,1 0 0 0,1 1 0 0,-1-1 0 0,1 0 0 15,0 1 0-15,1 4 0 0,-2-2 0 0,3 3 0 16,-1 0 0-16,0 2 0 0,0 1 0 0,-2-1 0 16,-1 1 0-16,1 3 0 0,-1 1 0 0,1 0 0 15,-1-3 0-15,1 5 0 0,-1 0 0 0,1 1 0 16,0 1 0-16,-2 1 0 0,1-2 0 0,0 2 0 16,-6 6 0-16,6-5 0 0,-6 5-128 0,0 0 128 15,5-4 0-15,-5 4 0 0,0 0 0 0,0 0 0 16,0 0 0-16,0 0 0 0,0 0 0 0,0 0 0 15,0 0 0-15,0 0 0 0,0 0 0 0,0 0 0 16,0 0 0-16,0 0 0 0,0 0-128 0,0 0 128 0,0 0 0 0,0 0 0 16,0 0 0-16,-3 7 0 15,-3-1 0-15,0-1 0 0,-1 1 0 0,2-1 0 0,-4 1 0 16,2 2 0-16,-2-3-128 0,3 5 128 16,-4-1 0-16,1 1 0 0,-1 0 0 0,-1 1 0 15,-2 1 0-15,0 3 0 0,1 3-144 0,-3 3 144 16,3 2 0-16,-2 1 0 0,0 1-128 0,-1 3 128 15,1 0 0-15,-1 3 0 0,-3 2 0 0,4 2 0 0,1-1 0 0,3-1 0 16,-2-4 0-16,3-1 0 0,1-2 0 16,5-1 0-16,-2-2 0 0,2-1 0 0,1-1 0 0,2-3 0 15,2-2 0-15,1 1 0 0,2-2 0 0,-2-2 0 16,2 0 0-16,0-5 0 0,1 2 0 0,0-1 0 16,2-2 0-16,1-2-128 0,-1-2 128 0,3 1 0 15,-2 0-544-15,2-2-48 0,2-2-16 16,-2-1 0-16,2-2-2592 15,-2-1-528-15</inkml:trace>
  <inkml:trace contextRef="#ctx0" brushRef="#br4" timeOffset="109622.79">23393 8179 4607 0,'0'0'400'0,"0"0"-400"0,1-8 0 0,-1 8 0 16,3-8 992-16,-3 8 112 0,0-6 32 0,0 6 0 16,-2-8-160-16,0 1-16 0,1 1-16 0,1 6 0 15,-4-7 80-15,4 7 32 0,-6-5 0 0,2-1 0 16,-2 1-32-16,2-1-16 0,0 2 0 0,4 4 0 16,-6-5 144-16,6 5 16 0,0 0 16 0,0 0 0 15,-5-4-80-15,5 4-16 0,0 0 0 0,0 0 0 0,0 0-240 16,0 0-48-16,0 0-16 0,0 0 0 0,0 0-272 0,0 0-48 15,0 0-16-15,9-2 0 0,-1 1 16 0,1 2 0 16,-9-1 0-16,13 3 0 0,-2 0-144 0,1 5-16 16,0 2-16-16,0 0 0 0,2-1-16 0,-3 0 0 15,1 2 0-15,1 5 0 0,-1-1-64 0,0 3-16 16,0 2 0-16,-2 1 0 0,-1 4-16 0,0-3-16 16,0 1 0-16,-5-5 0 0,3 0 96 0,-2 3 0 15,2-1 16-15,-3 1 0 0,0 2 48 0,-1 1 0 16,0 0 0-16,0 2 0 0,-1-4-64 0,0 2-16 15,-2-2 0-15,0 0 0 0,-2-1 0 0,2 0 0 16,-1-2 0-16,-1 9 0 0,-2-3-48 0,0-2 0 0,-2-1 0 0,-1-2 0 16,0-4-16-16,1-1-16 15,2 0 0-15,-3 1 0 0,2-1-160 0,1 1 128 16,-3-2-128-16,1-3 128 0,1-1-128 0,-1-3 160 16,1-1-160-16,-1-1 160 0,2 2-160 0,4-7 0 0,-6 6 144 0,6-6-144 15,0 0 144-15,0 0-144 16,-8-5 192-16,8 5-192 0,-6-6 176 0,6 6-176 0,-3-7 160 0,-2-2-160 15,3-2 128-15,1 0-128 0,2 1 0 16,0 0 0-16,1-1 0 0,3 1 128 0,-3-1-128 0,2-1 0 16,0-1 0-16,1-1 0 0,-1-2 0 0,3 1 0 15,0-1 0-15,0-1 0 0,1-2 0 0,-2 7 0 16,0-5 0-16,-3-2 0 0,3 0 0 0,2-1 0 16,-3 0 0-16,1-2 128 0,-1-4-128 0,0 0 0 0,-1 2 0 15,1 1 0-15,-2 2 0 0,0-1 0 0,-1 0 0 0,0 0 128 16,-1 1-128-16,1 2 0 0,-2 0 0 15,0 2 0-15,-2 0 0 0,0 2 0 0,-1-1 0 0,-1 0 0 16,-1 1 0-16,1 0 0 0,-2 3 0 0,-4-4 0 16,3 2 0-16,0 3 0 0,0 3 0 0,1-1-128 15,0 2 128-15,1 1 0 0,-1-1 0 0,2 0 0 16,0 3 0-16,-1 0 0 0,5 4 0 0,-5-5-128 16,5 5 128-16,-6-3 0 0,6 3 0 0,-5-3 0 15,5 3 0-15,0 0 0 0,0 0-128 0,0 0 128 16,0 0 0-16,0 0 0 0,0 0 0 0,0 0-128 15,0 0 128-15,0 0 0 0,-8 4 0 0,8-4 0 16,0 0 0-16,0 0 0 0,0 0 0 0,-3 9 0 16,3-9 0-16,0 10 0 0,1 1-128 0,2 0 128 15,1-1 0-15,3 2 0 0,-1 0-128 0,2 3 128 16,0 2 0-16,1 0 0 0,0 2 0 0,-3-5-128 16,2 3 128-16,1 3 0 0,2 3 0 0,-2 0 0 0,0 1 0 0,-2 1 0 15,2 2 0-15,-4 0 0 0,1 2 0 16,-1-2 0-16,-2-2 0 0,-1-1 0 0,-1-2 0 15,-1-1 0-15,-1-2 0 0,-1 0 0 0,-1-2 0 16,-2-1 0-16,2 0 128 0,-3 0-128 0,-2-2 0 0,-3 5 144 16,-2-5-144-16,2-2 0 0,1-4 144 0,1 2-144 15,1-4 0-15,0 0 0 0,1-3 0 0,7-3-192 16,0 0-1600-16,-7-4-336 0,1-3-64 16,2 1-9296-16,4 6-1856 0</inkml:trace>
  <inkml:trace contextRef="#ctx0" brushRef="#br4" timeOffset="110631.34">22800 8537 1839 0,'0'0'160'0,"0"0"-160"0,0 0 0 0,0 0 0 16,-5 6 1392-16,5-6 240 0,-6 4 48 0,6-4 16 15,-8 7-336-15,8-7-64 0,-7 4-16 0,7-4 0 16,-8 7-224-16,3-3-48 0,5-4-16 0,0 0 0 0,-8 3-96 16,8-3-32-16,-8 4 0 0,8-4 0 0,-7 2-32 0,7-2 0 15,0 0 0-15,0 0 0 0,-8-1 16 0,8 1 0 16,0 0 0-16,0 0 0 0,0 0-80 0,0 0-32 15,-8-1 0-15,8 1 0 0,0 0-128 0,0 0-32 16,0 0 0-16,0 0 0 0,0 0-128 0,0 0-48 16,0 0 0-16,0 0 0 0,6-7-144 0,3 4-48 15,2-2 0-15,2 3 0 0,3 1-208 0,3 0 144 16,5-1-144-16,1 0 128 0,4-2 16 0,2 1 0 16,0-1 0-16,1 0 0 0,1 2 208 0,-9 1 32 15,3-2 16-15,12-1 0 0,-1-2 32 0,-4 1 0 16,0 2 0-16,-1 1 0 0,-1 1-208 0,-2 0-32 15,-2 1-16-15,-5-1 0 0,-2-1-176 0,-3 1 192 16,0 0-192-16,-2 1 192 0,-2 1-192 0,-1 2 192 0,-1-1-192 0,-3 0 192 16,-1-2-192-16,-8 0 160 15,11 0-160-15,-11 0 160 0,8 1-32 0,-8-1 0 16,10 3 0-16,-10-3 0 0,0 0 0 0,0 0-128 16,0 0 192-16,0 0-64 0,0 0-128 0,0 0 160 15,0 0-160-15,0 0 160 0,0 0-16 0,0 0 0 16,0 0 0-16,0 0 0 0,0 0-144 0,0 0 192 15,-11 1-192-15,0 1 192 0,-3-2-64 0,-2 0-128 0,0-2 192 0,-4 1-64 16,-2 1-128-16,-4-2 192 16,-4 1-192-16,-3 0 192 0,-1-1-192 0,-4 1 0 0,1 0 144 15,0-1-144-15,-1 1 0 0,3 0 144 0,-2 0-144 0,0 1 0 16,2-1 128-16,-3 1-128 0,0 0 0 0,2-1 0 0,3 1 0 0,2-2 0 16,3 2 0-16,2 0 0 15,3 0 0-15,2 2 0 0,4-2 0 0,0 0 0 16,2 0 0-16,3 0 0 0,3 0 0 0,2 0 0 0,7 0 0 0,0 0 0 15,0 0 0-15,0 0 0 0,0 0 0 0,0 0 0 16,10 3 0-16,1 1 0 0,7-1 0 0,2 2 0 16,2-1 0-16,3-1 0 0,5-3 0 0,3 0 0 15,5 0 0-15,2 0 0 0,1 0 0 0,-1 0 0 16,1-1 0-16,1-1 0 0,-1-1 0 0,1 2 160 16,2-2-160-16,-2 1 128 0,2 1-128 0,-2 0 192 15,-5 1-192-15,-1-1 192 0,-1-2-192 0,-6 1 160 16,0 0-160-16,-6 0 160 0,-1 1-160 0,-6 2 160 15,1 1-160-15,-3-2 160 0,-4 0-160 0,-1 0 128 16,-9 0-128-16,0 0 128 0,9 0-128 0,-9 0 128 16,0 0-128-16,0 0 128 0,0 0 0 0,0 0-128 15,0 0 192-15,-10 5-64 0,-1 0 0 0,-2 0 0 16,-3-2 0-16,0-1 0 0,-2 0-128 0,-3-2 160 0,-3 0-160 0,1 0 160 16,-2 1-160-16,-1 0 0 15,1 0 144-15,-1-1-144 0,4-1 0 0,0 1 0 0,3 0 0 0,4 0 0 31,2 1-1744-31,6 1-272 0,7-2-48 0</inkml:trace>
  <inkml:trace contextRef="#ctx0" brushRef="#br4" timeOffset="113997.05">22485 6531 1839 0,'0'0'0'0,"0"0"160"0,0 0-160 0,-5 7 0 0,1 1 0 0,4-8 0 0,-6 7 2416 0,6-7 448 16,-5 5 80-16,5-5 32 0,-8 5-1664 0,8-5-336 15,0 0-64-15,-5 5-16 0,5-5-64 0,-3 7 0 16,3-7-16-16,0 0 0 0,0 0-112 0,0 0-32 16,0 0 0-16,0 0 0 0,0 0 96 0,0 0 32 15,0 0 0-15,0 0 0 0,0 0 112 0,0 0 32 16,0 0 0-16,0 0 0 0,0 0-176 0,0 0-48 15,5-10 0-15,0 0 0 0,2-1-208 0,0 0-32 16,0 0-16-16,0 0 0 0,2 0-16 0,-1 0-16 0,1 0 0 16,-1 0 0-16,1 0-144 0,1-2-32 0,-2 1 0 15,2 0 0-15,0 1-96 0,1 0-32 0,0 0 0 0,2-2 0 16,0 0-128-16,1 0 128 0,-1-1-128 16,1-1 128-16,2 2 0 0,-1-2-128 0,1 2 192 0,-1 2-64 15,0 1-128-15,2 0 192 0,-1 0-192 0,1 0 192 16,-1 3-64-16,1 1 0 0,2 1 0 0,-2 1 0 15,2-1 0-15,-2 1-128 0,1 3 192 0,-3-1-64 16,1-1-128-16,-2 0 0 0,-1 2 0 16,1 0 0-16,-2 0 128 0,-1-2-128 0,0 2 0 0,0-1 128 15,-1-1-128-15,-1 1 192 0,2-1-192 0,2-2 192 16,-4 3-32-16,4-1 0 0,-1-1 0 0,2-2 0 16,-1-2-32-16,0 0 0 0,2-2 0 0,-1 0 0 15,-1 3 0-15,1-3-128 0,1-4 192 0,-1 2-64 16,-1 0 0-16,2 0 0 0,-3 1 0 0,0 0 0 0,0-1-128 15,-1-3 160-15,0 1-160 0,-1 0 160 0,0-2-160 0,-2 2 192 16,-1 1-192-16,-1 0 192 0,-2-2-192 0,1 3 0 16,-2 6 144-16,-1-2-144 0,0 0 0 0,-2 8 0 15,0-6 0-15,0 6 128 0,0 0-128 0,0 0 0 16,0 0 0-16,-1-7 0 0,1 7 0 0,0 0 0 16,0 0 0-16,0 0 0 0,0 0 0 0,0 0 0 15,0 0 0-15,0 0 0 0,0 0 0 0,0 0 0 16,-6-7 0-16,6 7 0 0,0 0 0 0,0 0 0 15,-8 1 0-15,8-1-128 0,-7 2 128 0,7-2 0 16,-11 4 0-16,4 1 0 0,7-5 0 0,-8 7 0 16,1-1-144-16,0 2 144 0,2 1 0 0,-1 3 0 0,2-1 0 15,-1 0 0-15,1 0 0 0,-1 1 0 0,0 0 0 0,1 1 0 16,0-2 0-16,0 0 0 0,1 1 0 0,0 0 0 16,-1 1 0-16,-1-1 0 0,-1 2 0 0,2 1 0 15,-5-1 0-15,3-1 0 0,-3 0 0 0,2-1 0 16,-2 2 0-16,1 0 0 0,-1 1 0 0,0 0 0 15,0-1 0-15,-1-2 0 0,0 0 0 0,0-2 0 16,1 1 0-16,1-1 0 0,-1-1 0 0,2 1 0 16,-2 0 0-16,0-3 0 0,1 0 0 0,-1-3 0 15,0 3 0-15,2 1 0 0,-2-1 0 0,-1-2 0 16,-1-3 0-16,0 0 0 0,-1 1 128 0,1 1-128 16,-1 0 0-16,1-2 0 0,0 0 0 0,-1 1 0 0,0-1 0 15,1 0 0-15,-5 0 128 0,4 0-128 16,-1-2 0-16,1-2 0 0,-1 1 0 0,1 1 128 0,-1 1-128 15,2-1 0-15,-1 0 0 0,1 0 0 0,0 0 0 16,-1 0 0-16,0-1 0 0,1 1 0 0,-2 1 0 0,1 1 0 16,1 2 0-16,0-1 0 0,-2-1 0 0,2 2 0 15,0-2 0-15,1 4 0 0,1 0 0 0,1-3 0 16,-3 5 0-16,4-3 0 0,-1 1-128 0,2-1 128 16,-1 1 0-16,1 0 0 0,1 0 0 0,-1-2 0 15,1 2 160-15,-3-1-160 0,0 2 0 0,-1 0 0 16,2-1 0-16,-2 2 0 0,1-2 0 0,-1 3-144 15,4 2 144-15,-2 0 0 0,3 0 0 0,1 0 0 16,-3 1 0-16,3-2-128 0,1 0 128 0,-1 1 0 16,1-2 0-16,0 0 0 0,-1-3 0 0,1 1 0 0,2-7 0 15,-4 7 0-15,4-7 0 0,-3 7 0 0,3-7 0 16,-2 7 0-16,2-7 0 0,0 0 0 0,0 0 0 16,0 0 0-16,0 0 0 0,0 0 0 0,0 0 0 0,0 0 128 15,0 0-128-15,0 0 128 0,0 0-128 0,0 0 128 16,0 0-128-16,0 0 192 0,0 0-64 0,6-9 0 15,2 0-128-15,-2 2 128 0,0-1-128 0,2-2 128 16,-2-2-128-16,3 1 0 0,-1-1 0 0,2 0 0 16,0 0 0-16,-3 1 0 0,3-2 0 0,0 1 0 15,0 0 0-15,2-1 0 0,1-2 0 0,-2 0 128 16,2 0-128-16,-1 3 0 0,0-2 0 0,1 0 0 16,-2 1 0-16,2-1 0 0,0-2 0 0,1 2 0 15,-1 1 0-15,-2 2 0 0,1 0 0 0,1 1 0 16,0 1 0-16,2 0 0 0,-1 1 0 0,2 1 0 0,2-1 0 15,0 2 0-15,-1 0 0 0,2 0 0 0,1 0 0 0,-2 0 0 16,1-1 0-16,-1 1 0 0,-2 4 0 0,0-2 0 16,-1-1 0-16,-2 1 0 0,0 0 0 0,-1 0 0 15,2 1 0-15,-4 0 0 0,1-1 0 0,0 0 0 16,2 2 0-16,-2-1 0 0,1 0 0 0,0 1 0 16,1-4 0-16,1 0 0 0,-1 1 0 0,0-1 0 15,0-1 0-15,0 0 0 0,1-1 0 0,2 0 0 16,-1 0 0-16,1-1 0 0,-1-1 0 0,0-2 0 15,0 1 0-15,-2 0 128 0,-2 0-128 0,0-1 176 16,-1-3-176-16,-4 1 192 0,2-1-32 0,-3-2 0 16,-1 0 0-16,-1-2 0 0,1 0 16 0,-3 3 0 15,1 0 0-15,0 4 0 0,-2 1-176 0,0 2 160 0,0 9-160 16,0 0 160-16,0-8-160 0,0 8 0 0,0-9 0 16,0 9 0-16,0 0 0 0,0 0 0 0,0 0 0 0,0 0 0 31,0 0-448-31,0 0-32 0,0 0 0 0,0 0 0 15,0 0-2336-15,0 0-480 0</inkml:trace>
  <inkml:trace contextRef="#ctx0" brushRef="#br4" timeOffset="117640.66">2229 15608 6447 0,'1'-11'576'0,"-1"11"-576"0,2-7 0 0,2 0 0 15,-2-3 1600-15,0 1 224 0,0 0 32 0,0-1 16 0,-2-1-400 0,0 1-64 16,-1 1-32-16,0 0 0 0,-1-1-128 0,0 0-32 15,-1 0 0-15,-2 1 0 0,2 2-240 0,-3-1-48 16,1 1-16-16,2 2 0 0,-2 1-192 0,-1 1-32 16,-3 0-16-16,0 2 0 0,0 1-336 0,0 4-64 15,-3-1-16-15,1 5 0 0,1 3-128 0,-3 3-128 16,0 2 144-16,0 3-144 0,0 1 0 0,-1 5 0 16,1-3 0-16,2 4 0 0,0 0 0 0,5 1 0 15,-1-4 0-15,4 0 0 0,2-3 0 0,3-3 0 16,1-1 0-16,5-3 0 0,-2-3 224 0,3 0-48 15,1-5-16-15,0 1 0 0,1-3 208 0,2-3 32 16,-2-2 16-16,3-2 0 0,2-3 32 0,0-2 0 0,0-1 0 16,0-2 0-16,0 0-208 0,-1-3-48 15,2-3 0-15,-1-1 0 0,-1 1-192 0,1-2 0 0,1-1 128 16,0-2-128-16,-1 1 0 0,0-1 128 16,-1-1-128-16,1-4 0 0,-1-1 0 0,-4 0 128 0,0-2-128 0,-2-1 0 15,-1-2 0-15,-1 1 144 16,-1 1-144-16,-2 3 128 0,1 3-128 0,-3 4 0 0,1 3 0 15,0 6 0-15,-2 3 0 0,-1 3 0 0,-1 1 0 0,1 6 0 16,0 0 0-16,-2 7 0 16,-2 3 0-16,-1 4 0 0,-1 5-128 0,0 6 128 0,-3 2 0 0,3 5 0 15,-3 2 0-15,2 4 0 0,0 1 0 0,-1 1 0 16,1 1 0-16,2-4 0 0,2-3 0 0,3-3 0 16,0-2 0-16,3-5 0 0,1-3 0 0,5 4 0 15,2-5-448-15,1-6-32 16,0-4 0-16,-2-6-9360 0,1-1-1872 0</inkml:trace>
  <inkml:trace contextRef="#ctx0" brushRef="#br4" timeOffset="117906.91">2774 15583 23775 0,'-13'10'1056'0,"9"-4"224"0,1 2-1024 0,-2 0-256 15,1 0 0-15,2 1 0 0,1 1 1184 0,1-2 192 16,0-8 32-16,2 6 16 0,1 1-432 0,4-4-96 16,-2-2 0-16,5-2-16 0,-1 0-160 0,2-4-16 15,1-1-16-15,1 0 0 0,-2-1-192 0,1 0-48 16,0-2 0-16,-2 0 0 0,-1-1-144 0,0 0-48 16,-2 0 0-16,-2 0 0 0,-2 0 176 0,-2-1 16 15,-2 4 16-15,-1-1 0 0,-2-1 16 0,-2 1 0 0,-1 2 0 0,-2 0 0 16,-1 1-288-16,-1 0-48 15,0 2-16-15,0 2 0 0,0 1-272 0,1 1-64 16,-1 1-16-16,-2 3 0 16,2-1-2384-16,3 0-464 0,8-4-112 0</inkml:trace>
  <inkml:trace contextRef="#ctx0" brushRef="#br4" timeOffset="118435.87">4018 15296 11967 0,'-5'1'1072'0,"0"-1"-864"16,-5 0-208-16,3-1 0 0,0 0 2432 0,1 2 432 16,1 1 80-16,0 1 32 0,1 2-1632 0,0 1-336 0,-1 3-64 0,1 1-16 15,-1 2-480-15,-1 2-112 0,0 2-16 0,2 1 0 16,-3 3 224-16,3 1 32 0,-1-1 16 0,-1-2 0 15,1-1-64-15,2-2-16 0,-1-1 0 0,1-5 0 16,1 0-112-16,2-9-16 0,0 0-16 0,0 0 0 16,0 0 272-16,0 0 48 0,5-6 16 0,1-3 0 15,3-2-64-15,-1-2-16 0,-1-2 0 0,2 0 0 16,2 0-432-16,-2-3-64 0,2 1-128 16,0 3 176-16,0 2-176 0,-1 2 0 0,0 4 0 0,-3-1 0 15,2 5 0-15,-1 3 0 0,0 3-128 0,-1 4 128 16,0 3-144-16,-2 2 144 0,-1 3-192 0,-1 1 192 0,-1 3 0 15,-2 2-128-15,-2 2 128 0,1 0 0 16,-1-1 0-16,0-1-128 0,-1-1 128 0,2 4 0 16,2-8-640-16,3-6-32 0,-4-11 0 15,0 0 0-15,13-2-1504 0,2-4-320 0,1-7-48 16,1-1-10176-16</inkml:trace>
  <inkml:trace contextRef="#ctx0" brushRef="#br4" timeOffset="118724.15">4464 15337 20271 0,'0'0'1792'0,"-5"4"-1424"16,1-1-368-16,-2 1 0 0,0 2 752 0,2 1 80 15,-3 0 0-15,1 3 16 0,-2 1 272 0,1 2 48 16,1 3 16-16,0-4 0 0,2-1-368 0,3-1-80 16,2-1-16-16,0-2 0 0,2 1-224 0,4-3-48 0,1-1-16 0,3-2 0 15,0-2 96-15,2-2 32 0,0-2 0 0,2-1 0 16,1-2-112-16,0 0-32 15,0-2 0-15,-2-1 0 0,-1 1-208 0,-1-2-32 16,-3 1-16-16,-1 0 0 0,-2 2 128 0,-1-1 32 16,-3 0 0-16,-4 0 0 0,-1-1 128 0,-3 1 16 15,-4 0 16-15,1-1 0 0,-3 0-224 0,1 1-64 0,-1 1 0 0,1 1 0 16,-1 0-352-16,1 1-80 0,2 1-16 0,-4-1 0 31,3 2-1648-31,10 4-336 0,-5-5-64 0,5 5-12480 0</inkml:trace>
  <inkml:trace contextRef="#ctx0" brushRef="#br4" timeOffset="119024.83">4982 14813 14735 0,'0'0'1312'0,"0"0"-1056"15,-4 6-256-15,1 2 0 0,-1 1 2400 0,0 3 416 16,-2 3 96-16,0 4 16 0,0 2-1264 0,-1 2-256 15,0 5-64-15,-3-3 0 0,1 1-464 0,2 2-112 16,1 1 0-16,0 2-16 0,0 2-496 0,3-2-80 16,-2-1-32-16,3-4 0 0,2 2-144 0,-1-5-256 15,0-2 64-15,1 2 16 16,2-5-704-16,-1-5-144 0,-1-2-16 0,0-11-8016 16,0 0-1600-16</inkml:trace>
  <inkml:trace contextRef="#ctx0" brushRef="#br4" timeOffset="119138.86">4792 15197 21423 0,'0'0'944'0,"0"0"208"0,7-4-928 0,0 2-224 0,2 0 0 0,2 0 0 16,-1 1 1200-16,2-3 192 15,1 2 32-15,5-1 16 0,4 0-864 0,2-1-160 0,4 1-32 0,2 1-16 16,5-3-368-16,1 2 0 0,2 1 0 0</inkml:trace>
  <inkml:trace contextRef="#ctx0" brushRef="#br4" timeOffset="119533.02">6251 14828 18431 0,'0'0'1632'0,"-1"-3"-1312"0,-5-4-320 0,3 2 0 16,3 5 1760-16,0 0 288 0,0 0 48 0,0 0 16 16,0 0-960-16,-5 5-192 0,1 3-48 0,1 2 0 15,-2 3-240-15,2 4-48 0,1 2-16 0,-4 4 0 16,2 3-16-16,-1 2 0 0,1 2 0 0,1 1 0 16,-1 1-304-16,1 0-64 0,1-3-16 0,-1-1 0 15,2-2-208-15,-1-3 0 0,2-3 0 0,2 5 0 16,1-6-256-1,-1-6-160-15,1-3-32 0,2-3 0 0,-5-7-1536 0,10 1-320 0,-2-4-64 16</inkml:trace>
  <inkml:trace contextRef="#ctx0" brushRef="#br4" timeOffset="119927.83">6584 14782 23039 0,'0'0'2048'0,"0"0"-1648"15,3 9-400-15,1-3 0 0,-3 3 1024 0,-2 1 112 16,-3 2 16-16,1 1 16 0,-1 2-128 0,-1 0-16 16,-4 0-16-16,-1 3 0 0,-2 1-544 0,-3-2-96 15,-4 2-32-15,2-1 0 0,-2-2-128 0,1-2-16 16,1 0-16-16,0-2 0 0,1-1 144 0,0 0 48 16,2-2 0-16,1-2 0 0,0 0-80 0,3-1-16 15,0-1 0-15,1-3 0 0,1-2-32 0,0 2-16 0,1 0 0 16,7-2 0-16,0 0-96 0,0 0 0 0,0 0-128 0,0 0 192 15,0 0-192-15,3 7 128 16,3 0-128-16,1 0 0 0,2 2 176 0,2 1-176 0,1 0 192 0,2 1-192 16,0-1 208-16,0 1-64 0,-2 0-16 0,3 2 0 15,-2-3 16-15,1 2 0 16,-1-2 0-16,0 1 0 0,1 0-144 0,-4 0 0 0,1-1 0 16,0 0 128-16,-4-1-128 0,2-2 0 0,0 1 0 0,3-1 0 15,-2-3-1664 1,1-2-304-16,1-3-64 0,-1-3-12704 0</inkml:trace>
  <inkml:trace contextRef="#ctx0" brushRef="#br4" timeOffset="120183.14">7004 15037 19343 0,'0'0'1728'0,"0"0"-1392"0,-5 1-336 0,5-1 0 0,-5 4 2016 0,1 1 336 15,-1 3 64-15,1 1 16 0,1 2-1296 0,-2 2-256 16,1 1-48-16,0 0-16 0,-2 1-96 0,1 0-16 16,-2 2 0-16,0 0 0 0,2-1-192 0,2-1-32 15,-3 0-16-15,3 0 0 0,-1-3-96 0,1-3-32 16,2-1 0-16,1-8 0 0,0 7 48 0,0-7 16 16,0 0 0-16,0 0 0 0,0 0 96 0,0 0 16 15,0 0 0-15,7-1 0 0,3-2-256 0,-3-4-64 16,2-2 0-16,0 0 0 0,-1 1-192 0,-2 0 0 0,1 1 128 0,-2 1-128 15,1 1 0-15,-6 5 0 16,5-3 0-16,-5 3 0 0,0 0 0 0,0 0-128 16,0 0 128-16,0 0-160 15,0 0-1136-15,8 7-240 0,-8-7-32 0,5 6-9392 16,-1 2-1888-16</inkml:trace>
  <inkml:trace contextRef="#ctx0" brushRef="#br4" timeOffset="120634.55">7559 15044 22799 0,'0'0'1008'0,"0"0"208"0,0 0-960 0,0 0-256 0,-7 1 0 0,-1 1 0 0,-1 2 1024 0,0 2 176 16,-1 2 16-16,-1 0 16 0,-3 2-464 0,0 4-80 16,-1 0-32-16,-2 1 0 0,0 2 32 0,0-1 0 15,2 2 0-15,2-1 0 0,2 2 48 0,3 0 16 16,0-6 0-16,4 0 0 0,2-1-288 0,2-1-48 16,1-1-16-16,3-2 0 0,4-3 32 0,1-1 0 15,3-1 0-15,2-4 0 0,1-1-192 0,2-3-48 16,-1-1 0-16,0-2 0 0,-1-1-32 0,-1-1-16 15,0-1 0-15,-3 0 0 0,-1 0 48 0,-2 0 16 16,-2-1 0-16,-2 0 0 0,-2-1 96 0,-2 0 16 16,-1 0 0-16,-2-1 0 0,-2 0-128 0,-2 1 0 15,-1 1-16-15,-1 2 0 0,0 3-176 0,-4 1 0 16,1 0 0-16,0 3 0 16,1 1-480-16,-1 1-32 0,0 1 0 0,1 0 0 15,1 1-2304-15,1 1-448 0,3 1-112 0</inkml:trace>
  <inkml:trace contextRef="#ctx0" brushRef="#br4" timeOffset="120981.26">7783 15036 18431 0,'0'0'1632'0,"-7"9"-1312"0,2 1-320 0,-1 1 0 15,-1 1 1120-15,1 1 160 0,1 2 16 0,0 1 16 0,2-1 0 0,1-2 0 16,1 0 0-16,1-2 0 0,1-2-240 0,2-1-48 15,1-1-16-15,3-2 0 0,-1 0-320 16,2-3-64-16,0-2-16 0,2-1 0 0,1-3-32 0,1 1 0 16,0-1 0-16,0-2 0 0,3 0 0 0,-2-2 0 15,-1 0 0-15,0-1 0 0,-1 3-112 0,-1 0-16 16,-1 2-16-16,1 1 0 0,-3 0-176 0,1 3-48 16,-8 0 0-16,8 4 0 0,-1-1-208 0,-1 3 128 15,0-2-128-15,1 3 0 0,-1 0 0 0,0-1 0 16,0 0 0-16,0 0 0 0,2-2 0 0,0-2 0 15,-1 0 0-15,4-4 0 0,-1-1 128 0,3-2-128 16,1-3 0-16,0-3 0 0,1-3 144 0,2-2-144 16,-2 0 128-16,1-1-128 0,-2 1 0 0,-2-1 128 15,-1-1-128-15,-1 0 0 0,-1 0 128 0,-4 1-128 16,1-2 0-16,-2 1 128 0,-3 0-304 0,0 2-64 0,0 1-16 0,1 1 0 31,-1 0-2480-31,0 5-496 0</inkml:trace>
  <inkml:trace contextRef="#ctx0" brushRef="#br4" timeOffset="121678.82">9394 14926 21711 0,'0'0'960'0,"-6"-3"192"0,-1-4-912 0,2 4-240 16,-4 2 0-16,2 2 0 0,-1 2 1248 0,0 4 208 0,-4-2 32 0,1 6 16 15,2 4-848-15,-2 0-160 0,0 5-48 0,3-2 0 16,-2 0 64-16,5 0 0 0,-1-1 0 0,3-1 0 15,2-2-64-15,2-2-16 0,1-1 0 0,4-2 0 16,-1-1 16-16,3-4 16 0,-8-4 0 0,13 0 0 16,0 0 176-16,3-3 48 0,-1-6 0 0,-1 1 0 15,0-2-176-15,-2 0-16 0,-1 0-16 0,0 2 0 16,-1-4-272-16,-3 3-48 0,-7 9-16 0,8-6 0 0,-8 6-144 16,0 0 0-16,0 0 144 0,0 0-144 15,0 0 0-15,8 7 0 0,-1 2 0 0,-2 2 0 0,-1 3 0 0,3-1 0 16,-2 0 0-16,3-1-128 0,0-1 128 0,2-2 0 15,0-1 0-15,1-1 0 0,0-5 0 0,-3-2 0 16,2-1 0-16,2-4 128 0,3 1-128 0,0-5 0 16,2 0 128-16,1-3-128 0,1-2 128 0,0 0-128 15,0-2 128-15,-2-1-128 0,-2-4 128 0,0 0-128 16,-4-1 160-16,-1 0-160 0,-1-1 224 0,-3-2-48 16,-2 0-16-16,1 0 0 0,-3 2-160 0,0 3 0 15,-1 2 0-15,-1 4 0 16,0 0-416-16,0 4-112 0,0 1-32 0,1 2 0 15,-1 3-2688-15,0 4-528 0</inkml:trace>
  <inkml:trace contextRef="#ctx0" brushRef="#br4" timeOffset="121969.06">10186 14615 22111 0,'0'0'1968'0,"0"0"-1584"0,0 0-384 0,-3 9 0 0,0 2 816 0,-5 2 80 0,2 3 0 0,-7 2 16 16,0 2 368-16,-1 3 80 0,-1 2 16 0,-1 3 0 16,1-1-256-16,-1 1-48 0,0 0-16 0,0 0 0 15,2-1-480-15,1-2-80 0,3-1-32 0,0-4 0 16,4-2-208-16,-1-5-64 0,3-2 0 0,1-2 0 16,4-2 160-16,-1-7 32 0,0 0 0 0,0 0 0 0,9-3 128 0,2 0 48 15,1-5 0-15,3 0 0 0,-1-3-336 0,2 1-64 16,2 0-16-16,1 1 0 0,1 1-144 0,-1 4 0 15,1-3 0-15,0 6 0 0,0 3 0 16,-3 4 0-16,-1 1 0 0,-1 2 0 0,-2 6 0 0,-4-2 0 16,-1 1-192-16,-5 1 192 0,0-2-192 0,-1 0 192 15,-4 0-192-15,1 0 192 16,-1-1-1360-16,0-1-160 0,1-2-16 0,0-2-16 16,1-7 32-16,0 0 16 0,5 0 0 0,7-3-12176 0</inkml:trace>
  <inkml:trace contextRef="#ctx0" brushRef="#br4" timeOffset="122337.62">10594 14956 26079 0,'0'0'1152'0,"0"0"256"0,0 0-1136 0,0 0-272 0,-6 3 0 0,1 0 0 16,-3 1 1216-16,0-1 176 16,-1 1 32-16,-1 2 16 0,-1-1-464 0,-1 2-80 15,0 2-32-15,2-3 0 0,-1 2-288 0,3 1-64 0,-1 1-16 0,2-1 0 16,2-1-224-16,1 2-32 15,3 0-16-15,1 0 0 0,1-1-16 0,4 0 0 0,-1-2 0 0,3-1 0 16,0-1 64-16,2-1 16 0,0-3 0 0,0-1 0 16,2-1 32-16,-2-2 16 0,1 0 0 0,-1-1 0 15,1-3 0-15,-1 1 0 0,0-1 0 0,-1 0 0 16,0 0-144-16,-1 1-48 0,-1 0 0 0,-2 0 0 16,-4 6-144-16,0 0 0 0,0 0 0 0,0 0 0 15,0 0 0-15,0 0 0 0,4 4 0 0,0 1 0 0,-4-5 0 16,4 8 0-16,0 0-176 0,1 2 176 0,0-1-144 0,1 1 144 15,0-3-160-15,2 0 160 16,1 0-432-16,1-3 16 0,-1-2 0 0,3-2 0 0,0-2 16 0,2-2 0 16,0-2 0-16,2-1 0 15,-1-4-624-15,2 1-112 0,-1 0-16 0,1-1-16 16,0-2-1712-16,0-3-320 0</inkml:trace>
  <inkml:trace contextRef="#ctx0" brushRef="#br4" timeOffset="122567.85">11213 14474 18431 0,'0'0'1632'0,"0"0"-1312"16,0 0-320-16,0 0 0 0,0 0 2416 0,-1 9 400 16,-1 2 96-16,-3 3 16 0,1 6-1376 0,-4 2-272 15,0 2-48-15,-4 4-16 0,0 0-256 0,-1 3-64 0,-1 1-16 0,-2 3 0 16,0 5-352-16,-2-3-64 15,1 0-16-15,0 1 0 0,1 3-448 0,1-3 128 16,2-3-128-16,2-2 0 16,2-2-704-16,3-3-192 0,1-5-48 0,3-5 0 0,1-2-416 15,1-4-96-15,0-6-16 0,0-6-7936 0,0 0-1600 0</inkml:trace>
  <inkml:trace contextRef="#ctx0" brushRef="#br4" timeOffset="122707.23">10975 14930 13823 0,'0'0'1216'0,"0"0"-960"0,6-4-256 0,0 1 0 0,2-2 3488 0,2 2 656 15,2 0 128-15,3 1 16 0,4-1-2864 0,2 1-576 16,1 1-112-16,2-1-32 0,3 0-496 16,0-1-208-16,2 1 176 0,-2 0-176 15,4 1-912-15,0-2-288 0,0 0-48 16</inkml:trace>
  <inkml:trace contextRef="#ctx0" brushRef="#br4" timeOffset="123330.95">12399 14635 2751 0,'0'0'256'0,"0"0"-256"0,0-8 0 0,1 1 0 0,-1 7 3344 0,1-6 624 0,0-1 128 0,0 2 32 0,-1 5-1840 0,0 0-368 16,0 0-80-16,0 0-16 0,1-6-432 0,-1 6-96 15,0 0-16-15,0 0 0 0,-2 6-464 0,0 1-112 16,-4 4 0-16,0 4-16 0,-2 3 144 0,-4 13 16 15,0 0 16-15,1 1 0 0,-4 1-64 0,1 2-16 16,-1 1 0-16,-2-2 0 0,2-2-272 0,2-3-64 16,1-3-16-16,2-3 0 0,1-2-96 0,3-4-16 15,3-5 0-15,2-4 0 0,0-1 16 0,1 1 0 16,2-3 0-16,-2-5 0 0,0 0 32 0,8 3 0 16,-1-3 0-16,2-1 0 0,1-5-48 0,1-1-16 0,0 1 0 0,1-1 0 15,4 1-176-15,-4-1-128 0,1-1 144 0,0 3-144 16,1 0 0-16,1 3 0 0,-2 0 0 0,1 5 0 15,1 2 0-15,0 1 0 0,-2 2 0 16,-2 1 0-16,1 1 0 0,-1 0 0 0,-2 1-128 0,0 0 128 16,-1 0-128-16,-1 0 128 15,0-1-192-15,-1 1 192 16,0 0-1344-16,2 0-176 0,-3-2-16 0,2 0-10336 0,0 0-2064 0</inkml:trace>
  <inkml:trace contextRef="#ctx0" brushRef="#br4" timeOffset="123774.11">13704 14933 21823 0,'0'0'960'0,"0"0"208"0,0 0-928 0,0 0-240 0,0 0 0 0,-6 1 0 15,6-1 976-15,-7 9 160 0,-3 2 16 0,3 0 16 16,-2 1-208-16,1 3-32 0,0 3-16 0,0-2 0 16,-1 1-128-16,1 0-16 0,1 1-16 0,3 1 0 15,-3-1-240-15,3 0-32 0,2-3-16 0,1-2 0 16,0 0-320-16,1-1-144 0,1-1 128 0,0 0-128 15,0-1 0-15,-1-10 0 0,4 6 0 0,-4-6 0 16,0 0-1808-16,0 0-240 0,8-1-64 0</inkml:trace>
  <inkml:trace contextRef="#ctx0" brushRef="#br4" timeOffset="123972.86">13601 14746 31263 0,'0'0'1392'0,"0"0"272"0,-3-5-1328 0,3 5-336 16,0 0 0-16,0 0 0 0,0 0 480 0,0 0 32 16,0 0 0-16,0 0 0 0,0 0-336 0,0 0-176 15,0 0 192-15,7 1-192 0,1-1 0 0,-2-1-224 16,0 3 16-16,1 0 0 16,0-1-720-16,1 2-144 0,1 0-16 0,2 2-7936 15,1-1-1600-15</inkml:trace>
  <inkml:trace contextRef="#ctx0" brushRef="#br4" timeOffset="124266.64">14378 14818 22799 0,'-14'0'1008'0,"8"0"208"0,-4-1-960 0,-1 1-256 0,0 1 0 15,-3 3 0-15,-4 0 1056 0,-2 1 160 0,1 3 48 0,1 1 0 16,-1 0-368-16,3 1-64 0,-3 1 0 0,5-1-16 15,1-1-128-15,4 2-32 0,2 2 0 0,1 0 0 16,4 2-176-16,3 1-32 0,3-2-16 0,1 1 0 16,3 2-176-16,1 0-48 0,-1-1 0 0,1-1 0 15,1 1-208-15,-2-2 144 0,1 0-144 0,-4-1 128 0,1-2 32 0,-2 1 0 16,-1-3 0-16,-3 0 0 16,-2-1 144-16,-2-2 16 0,-3 1 16 0,-2-2 0 0,-2-1 0 0,-2-2 0 15,-3-2 0-15,-3-1 0 0,-4-1-144 0,0-3-48 16,-4 1 0-16,2 1 0 15,1-3-528-15,-1-1-128 0,3 3 0 0,0-3-10640 16,3 1-2128-16</inkml:trace>
  <inkml:trace contextRef="#ctx0" brushRef="#br4" timeOffset="125030.99">15058 15147 11967 0,'3'-6'1072'0,"0"-2"-864"0,2-1-208 0,0 2 0 16,0 2 3184-16,2-1 592 0,-7 6 112 0,0 0 16 15,9 3-2256-15,-9-3-464 0,6 10-96 0,0 2 0 0,-3 1-240 16,-1 2-32-16,-2 2-16 0,-1 3 0 16,-2 2-48-16,-3 0-16 0,-1 2 0 0,-2 1 0 0,-2-1-32 0,-1 0 0 15,-2-2 0-15,-2 0 0 0,0 0-384 0,-3-2-64 16,-1-1-32-16,1-3 0 0,-3 0-96 0,3-3 0 16,0 0-128-16,2-4 192 0,0 0-400 15,5-5-96-15,-1-2-16 0,4-4 0 16,2-3-1920-16,5-6-384 0,2-5-64 0</inkml:trace>
  <inkml:trace contextRef="#ctx0" brushRef="#br4" timeOffset="125440.86">16416 14882 14735 0,'9'-10'1312'0,"-4"6"-1056"0,0-3-256 0,1 2 0 16,2-1 1280-16,-2 2 208 0,1-1 48 0,-1 2 0 16,-6 3-368-16,0 0-64 0,0 0-16 0,0 0 0 15,0 0-64-15,0 0-32 0,0 0 0 0,-5 4 0 16,-3 2 0-16,0 1 0 0,-4 0 0 0,-3 1 0 15,-1 0-160-15,-2 0-48 0,1 3 0 0,-2 2 0 0,1 0-272 16,2 2-64-16,1 3-16 0,4-2 0 0,0 0-192 16,4-1-48-16,1 2 0 0,3-2 0 15,1 0 48-15,2 0 0 0,3-2 0 0,1 0 0 0,4 2-48 16,-1 0-16-16,2-1 0 0,0-1 0 0,2-1-176 0,-1-1 128 16,-1 1-128-16,-1-1 128 0,0-1-128 0,-2-1 160 15,-3 0-160-15,1-1 160 0,-3-2 80 0,-1-6 16 16,-2 8 0-16,-2-3 0 0,1 0-48 0,-5-1 0 15,-2 0 0-15,-2-2 0 0,-2 0-32 0,-2-2-16 16,-2 0 0-16,-5-1 0 0,-2-2-160 0,-2 1 0 16,1 1 0-16,-1-1 0 15,1-1-1152-15,1 1-128 0,4-2 0 0,1 1-9936 16,5 0-1984-16</inkml:trace>
  <inkml:trace contextRef="#ctx0" brushRef="#br4" timeOffset="125736.52">16857 14991 14735 0,'0'0'1312'0,"-7"1"-1056"0,1 0-256 0,-2 2 0 16,-1 2 3280-16,-2 4 608 0,-3-1 112 0,-3 3 32 16,-1 4-2416-16,1 0-464 0,1 2-112 0,0 0-16 15,5 2-240-15,0-3-48 0,5 0-16 0,2-2 0 16,4-1-192-16,6-1-32 0,1 1-16 0,4-2 0 15,0-2-32-15,3 0-16 0,2-2 0 0,4-4 0 16,0-1 96-16,1-3 32 0,0-1 0 0,-1-3 0 16,-1-3 16-16,-1-1 16 0,-3-1 0 0,0-2 0 15,-2 0-144-15,-2-1-16 0,-3-2-16 0,-3 1 0 0,-3 0-160 0,-3-2-16 16,-2 1-16-16,-6 0 0 0,-1-1-224 0,-1 1-160 16,-3 4 32-16,-3-1 0 15,-4 0-1680-15,1 3-336 0,-1 1-64 0,-9-1-15488 16</inkml:trace>
  <inkml:trace contextRef="#ctx0" brushRef="#br4" timeOffset="126463.22">18448 15009 11055 0,'-11'-3'976'0,"-5"0"-784"15,-4 0-192-15,-2-3 0 0,-4 1 2528 0,-10-2 464 16,-2 5 80-16,4 3 32 0,0 3-2112 0,2 2-416 16,0 3-96-16,1-2-16 0,2 8 336 0,-1 0 64 15,3 1 16-15,1-1 0 0,2 3-144 0,5-2-32 16,1 1 0-16,6-2 0 0,2-2-384 0,6-1-96 16,4-1-16-16,6-4 0 0,4-2-64 0,4-1-16 15,5-4 0-15,4-4 0 0,2-2 96 0,3-4 16 16,1-4 0-16,2-3 0 0,4-3-32 0,-8 7 0 15,4-1 0-15,-1-3 0 0,4-3-208 0,1-2 144 0,-1 0-144 0,-1-1 128 16,-3-2 0-16,0 0 0 16,-2-2 0-16,-3-2 0 0,-3-3 48 0,0-3 0 15,-4-1 0-15,-1 1 0 0,-1 1-48 0,-3 3-128 0,-4 4 192 0,-2 4-64 16,-1 4 0-16,-3 5 0 0,0 3 0 0,-3 2 0 16,0 9 64-16,0 0 0 15,-8 5 0-15,-1 5 0 0,-2 3-192 0,-1 5 0 0,-2 3 0 0,1 3 0 16,-1 4 0-16,-1 2 0 0,-1 2 0 0,0 5 0 15,-1 1 0-15,2 3 0 0,2 0 0 0,2-1 0 16,-2-1 0-16,5-4 0 0,1-3 0 0,5-2 0 16,1-3-160-16,2-4 160 0,4-3-208 0,4-5 80 15,0 0-1440-15,3-7-288 16,1 0-48-16</inkml:trace>
  <inkml:trace contextRef="#ctx0" brushRef="#br4" timeOffset="126823.31">18863 14955 23039 0,'0'0'1024'0,"-5"1"192"0,-5 2-960 0,0 1-256 15,-1 4 0-15,-4 1 0 0,-3 2 544 0,0 2 64 16,1 1 16-16,-1 2 0 0,1 0-112 0,0 1-32 16,1-1 0-16,2 0 0 0,3-2 208 0,4-1 32 15,0-2 16-15,5-1 0 0,2-1-32 0,4-1-16 16,4-2 0-16,3 0 0 0,0-4-112 0,4-2-32 0,2-1 0 15,3-1 0-15,3-3-112 0,1-4-32 0,-3 0 0 16,2-4 0-16,-4 0 16 0,-1-2 0 16,-2-2 0-16,-4-1 0 0,-3-1 48 0,-4-2 16 0,-3-1 0 0,-3 3 0 15,-2 0-272-15,-5 1-48 16,-2 4-16-16,-1 2 0 0,-2 3-352 0,-2-1-80 0,-3 4-16 0,1 4 0 31,-2 1-1920-31,4 2-384 0,0 1-80 0,-1 1-11584 0</inkml:trace>
  <inkml:trace contextRef="#ctx0" brushRef="#br4" timeOffset="127077.33">19189 14894 26367 0,'0'0'1168'0,"-7"5"240"0,-3 1-1120 0,1 2-288 0,-1 2 0 0,-4 3 0 0,0 5 464 0,0-2 48 15,0 3 0-15,-2-1 0 0,1 3 192 0,0-1 32 16,2 1 16-16,1 0 0 0,1-5 144 0,1 2 48 15,4-3 0-15,-2-4 0 0,2-2-272 0,4-2-48 16,2-7-16-16,0 0 0 0,0 0-144 0,0 0-16 16,0 0-16-16,8-5 0 0,2-1-48 0,3-4-16 15,1 0 0-15,0-3 0 0,0 0-240 0,1-2-128 16,1 0 128-16,0 2-128 0,0 1 0 0,-1 0 0 16,-1-1 0-16,-1 7 0 0,0 0 0 0,-2 3 0 15,-4 3 0-15,1 4 0 0,-5 3-160 0,-1 3 160 16,-2 2-192-16,-1 3 192 0,-2-1-192 0,-2 1 64 15,-4 4 128-15,-1-3-208 16,-2 2-304-16,0 1-64 0,-4-1-16 0,2 2 0 16,1-3-2544-16,2-2-496 0,2-4-96 0</inkml:trace>
  <inkml:trace contextRef="#ctx0" brushRef="#br4" timeOffset="127422.29">20042 14416 13823 0,'13'-8'608'0,"-7"5"128"0,3-3-592 0,1 2-144 0,-2-1 0 0,2-1 0 0,-3-1 784 0,2 2 128 16,-1-1 32-16,-2 1 0 0,0 0 32 0,-2 1 16 16,-4 4 0-16,0 0 0 0,0 0 80 0,0 0 16 15,0 0 0-15,0 0 0 0,0 0-128 0,-4 9-32 16,-2 1 0-16,0 2 0 0,-2 2-80 0,-1 2-16 16,1 3 0-16,-5 3 0 0,1 5-64 0,-2 0 0 15,-1 3-16-15,-2 2 0 0,-2 0-288 0,2-1-48 16,0 1-16-16,-1-1 0 0,0 0-272 0,1-2-128 15,2-3 128-15,2-2-128 0,2-2 0 0,0-3 128 16,4-4-128-16,2 0 0 0,3-2-240 0,2-1-128 16,2-4-16-16,3-4-16 15,0-3-2608-15,3-2-512 0</inkml:trace>
  <inkml:trace contextRef="#ctx0" brushRef="#br4" timeOffset="127758.25">20590 14360 12895 0,'0'0'576'0,"0"0"112"0,0 0-560 0,0 0-128 0,0 0 0 0,0 0 0 15,0 0 2752-15,-5 7 512 0,-3 2 96 0,-2 4 32 0,-1 4-1840 0,0 1-352 16,-3 3-80-16,-2 4-16 0,-4 3-144 0,1 2-16 15,0 2-16-15,1 2 0 0,-2 3-272 0,0 1-48 16,0 1-16-16,2 1 0 0,-3-1-384 0,2 1-80 16,1-4 0-16,3-2-128 0,2-1 0 0,1-3 0 15,2-3 0-15,1-3 0 0,3-2 0 0,3-1 0 16,0-5 0-16,3-2 0 16,1-3-560-16,2-3-64 0,-1-1-16 0,-2-7 0 15,0 0-2352-15,9-4-464 0</inkml:trace>
  <inkml:trace contextRef="#ctx0" brushRef="#br4" timeOffset="127916.76">20092 14859 22111 0,'0'0'976'0,"8"-4"208"0,3-1-944 0,1-1-240 16,4 1 0-16,4 2 0 0,-1 1 1920 0,2-2 352 0,2 2 64 0,0 1 16 15,1 1-1040-15,2 0-208 16,0 0-32-16,1 0-16 0,2 0-416 0,2 0-96 15,3 0-16-15,3-1 0 0,5-1-304 0,1 1-64 0,1-2-16 0,-4 2 0 32,-2 0-1200-32,-4-1-240 0,-3-2-48 0,5-4-13664 0</inkml:trace>
  <inkml:trace contextRef="#ctx0" brushRef="#br4" timeOffset="128601.3">22212 14398 22111 0,'0'0'1968'0,"-3"-9"-1584"0,1-1-384 0,0 3 0 0,0-2 480 0,1 1 16 16,1 8 0-16,0 0 0 0,-1-8 752 0,1 8 160 15,0 0 16-15,0 0 16 0,0 0-480 0,-9 11-112 16,2 4-16-16,-2 2 0 0,-1 9-192 0,-1 1-64 15,-4 4 0-15,1 4 0 0,-1 4-208 0,-3-2-48 16,-4 0-16-16,1 1 0 0,1-2-176 0,-3 0-128 16,1 0 192-16,-1-2-192 0,2-2 144 0,5-3-144 15,-1 0 0-15,4-6 144 0,2-2-320 0,3-3-64 16,4-7-16-16,2-2 0 16,2-9-496-16,0 0-96 0,0 0-32 0,12-7 0 15,1-5-2320-15,5-5-480 0,10-13-96 0,2 1 0 0</inkml:trace>
  <inkml:trace contextRef="#ctx0" brushRef="#br4" timeOffset="128966.08">22628 14273 20271 0,'17'-19'896'0,"-4"9"192"0,4 0-880 0,-3 2-208 0,-3 3 0 0,-1 2 0 16,-10 3 1184-16,0 0 192 0,0 0 32 0,0 0 16 15,-3 12-144-15,-3 1-48 0,-4 1 0 0,-1 2 0 16,-3 2-400-16,-1 3-96 0,-5 0-16 0,-1 2 0 0,-1-1-144 0,-5 1-48 15,-2 2 0-15,-4-1 0 0,-2 0-208 0,-3-1-64 16,1 1 0-16,3 0 0 0,-4-4-128 0,3-1-128 16,1-3 144-16,3 0-144 0,1-3 0 15,3 0 128-15,3-3-128 0,3-2 0 0,2-3 0 0,5 1 0 16,3-2 128-16,6-2-128 0,5-2 0 0,0 0 0 16,4 9 0-16,4 1 0 0,2 1 0 0,1 3-192 15,1 0 192-15,2 1-160 0,1 0 160 0,1 2 0 16,-1 4 0-16,2-1 0 0,0-3 0 0,1 1 0 15,-2-2 0-15,1 2 0 0,-2-3 0 0,0-3 0 16,-3 1 0-16,-1-2 0 0,-4-3 0 0,2 0 0 16,-9-8 0-16,6 6 0 15,-6-6-1872-15,0 0-352 0,0 0-64 0,10-8-16 0</inkml:trace>
  <inkml:trace contextRef="#ctx0" brushRef="#br4" timeOffset="129333.27">22925 14591 26719 0,'0'0'1184'0,"0"0"240"0,0 0-1136 0,0 0-288 0,0 0 0 0,-9 5 0 15,0 6 448-15,-2 1 16 0,-2 4 16 0,-3 1 0 16,2 4 288-16,-1 2 64 0,-2 0 16 0,1 1 0 0,-1 2-160 15,1 0-48-15,-3 2 0 0,3-1 0 16,-1-3-192-16,3 3-32 0,1-4-16 0,2-1 0 16,3-2-240-16,2-2-160 0,4-4 192 0,0-2-192 0,2-4 160 0,0-8-160 15,2 8 128-15,-2-8-128 0,9 2 0 0,1-3 128 16,2-3-128-16,1-2 0 0,0-1 0 0,5-3-224 16,-2-1 32-16,1 0 0 15,-3-1-384-15,-2 1-64 0,0 1 0 0,-1 1-16 16,-2 1-400-16,-2 3-80 0,-7 5-16 0,4-9-7888 15,1 3-1584-15</inkml:trace>
  <inkml:trace contextRef="#ctx0" brushRef="#br4" timeOffset="129946.67">22720 14878 17391 0,'0'0'768'0,"0"0"160"0,0 0-736 0,0 0-192 16,0 0 0-16,0 0 0 0,0 0 1536 0,0 0 288 16,0 0 48-16,-1-8 16 0,2-1-176 0,2 1-48 15,4 1 0-15,2-2 0 0,2 0-640 0,2-1-144 0,2-1-32 0,3 1 0 16,2-1-208-16,3 1-64 0,3 2 0 0,0-3 0 15,2 2-128-15,-1 0-16 16,-2 1-16-16,-3 2 0 0,-3 2-128 0,-3 1-32 16,-2 2 0-16,-3 3 0 0,-2 2-128 0,-1 3-128 0,-3 4 144 0,0 6-144 15,-2 3 0-15,-2 3 128 0,-2 1-128 16,-3 2 0-16,-1 2 0 0,-1 0 0 0,-3-2 0 0,-1 1 0 16,-1 2 144-16,0-2-144 0,0-1 128 0,1-6-128 15,-2-3 0-15,3-2 0 0,1-3 128 0,4-1-128 16,0-4-144-16,4-7-64 0,0 0-16 0,0 0 0 15,0 0-1856 1,12-8-368-16,2-2-80 0,3 2-11648 0</inkml:trace>
  <inkml:trace contextRef="#ctx0" brushRef="#br4" timeOffset="130255.24">23650 14703 26719 0,'0'0'1184'0,"0"0"240"0,-7-4-1136 16,7 4-288-16,-10 0 0 0,-2 4 0 0,-1 1 560 0,-2 2 48 15,0 2 16-15,0 2 0 0,-2 1 320 0,-2 2 64 16,2 0 16-16,-2 3 0 0,0 0-416 0,4 1-80 16,1-1-16-16,3 0 0 0,3 0-128 0,1-3-48 0,5-2 0 0,4-1 0 15,4-2 32-15,1-1 0 0,4-2 0 0,2-1 0 16,1-1-48-16,1-2 0 0,1-3 0 0,0-2 0 15,1-2 0-15,-2 1-16 16,2-5 0-16,-2 1 0 0,-1-1-96 0,-3-1-16 0,-1 0 0 16,-1-1 0-16,-4-1-48 0,-1-2-16 0,-2 0 0 0,-2 0 0 15,-2-2-128-15,-1 1 160 0,-1 1-160 0,-3-1 160 16,-1 2-160-16,-3 0-272 0,1 3 64 16,0 2 16-1,-1 0-1440-15,1 1-288 0,0 3-48 0,2-1-8704 0,0 2-1744 0</inkml:trace>
  <inkml:trace contextRef="#ctx0" brushRef="#br4" timeOffset="130655.02">24017 14742 9215 0,'0'0'816'0,"-6"3"-656"15,1 1-160-15,-2 1 0 0,-1 1 2896 0,-2 2 560 16,-1 2 96-16,-1 1 32 0,-2 2-1712 0,2 0-336 15,-1 0-64-15,0 3 0 0,1-2-336 0,2 0-64 16,1-1-16-16,5 1 0 0,-2-2-192 0,4 0-32 16,2-3-16-16,3-1 0 0,4 1-288 0,-2-2-48 15,5-3-16-15,0-1 0 0,2 0-96 0,1-3-32 16,2-3 0-16,-1 1 0 0,1 0-80 0,1-1 0 16,-1-2-16-16,0 2 0 0,-1-1-64 0,0 0-16 15,-4 2 0-15,1 0 0 0,0 1-160 0,-3 2 0 0,1 1 0 16,-4 0 128-16,-1 4-128 0,2 2 0 15,-4 0 0-15,1 2 0 0,1 0-160 0,-2 1 160 0,0-1 0 0,-1 1-144 16,0-3 144-16,0-2 0 16,3 0 0-16,0-2 0 0,-4-4 0 0,8 2 0 0,0-3 0 0,0-1 128 15,3-2-128-15,-1-4 144 0,1-3-144 16,1 0 160-16,3-1-160 0,-3-1 0 0,0 0 144 0,0-3-144 16,0 0 192-16,1-2-48 0,-2-2 0 15,0-1 0-15,-1-2 112 0,0 0 0 0,0 4 16 0,0 1 0 16,-4 1-272-16,3 3 160 0,-2 0-160 0,-1 0 128 15,0 6-128-15,-2 0 0 0,0 1 0 0,-4 7 0 16,0 0-1216 0,0 0-160-16,0 0-32 0,0 0-15152 0</inkml:trace>
  <inkml:trace contextRef="#ctx0" brushRef="#br4" timeOffset="131515.39">20560 16094 8287 0,'0'0'368'0,"4"-7"80"0,2-1-448 0,-4-1 0 15,-2-1 0-15,0 0 0 0,-2-1 2528 0,-1 2 416 16,3 9 96-16,-4-13 16 0,-2 0-1152 0,1 2-240 16,-1 2-32-16,-2-2-16 0,0 4-464 0,-3 0-112 15,1 3-16-15,-1 2 0 0,-3 4-208 0,-1 2-48 0,-1 0-16 0,-4 4 0 16,-1 3-240-16,-1 4-64 15,-4 5 0-15,-1 1 0 0,-1 1-256 0,0 2-64 16,-1 1-128-16,0-1 192 0,4-2-192 0,5-1 0 16,5-2 128-16,6-2-128 0,5-4 0 0,7-2 0 0,3-2 0 0,6-2 0 15,7-4 144-15,2-3-16 0,5-3 0 0,3-4 0 16,-2-2 128-16,5-4 0 0,4-4 16 0,-1-1 0 16,3-4-80-16,4 1 0 0,2-3-16 0,3-2 0 15,2 1 0-15,-4-2 0 0,-4-2 0 0,-5-3 0 16,-5-2-176-16,-3-1 0 0,0-4 144 0,-5-1-144 15,0 0 160-15,-5-4-32 0,-3-1-128 16,-1 3 192-16,-3 5-192 0,-2 6 128 0,-3 6-128 0,-1 7 0 16,-5 6 128-16,0 12-128 0,-1-7 0 0,1 7 0 15,-11 6 0-15,0 5 0 0,-2 4 0 0,-3 6 0 16,0 5-160-16,0 4 160 0,2 3-128 0,1 5 128 0,-1 3 0 0,-1 3 0 16,0 1 0-16,2 3-128 0,0 1 128 0,-1-1 0 15,1-6 0-15,3-2 0 0,-1-3-320 0,6-2-16 16,-1-4-16-16,4-3 0 15,2-6-1952-15,3-4-384 0,4-5-64 0</inkml:trace>
  <inkml:trace contextRef="#ctx0" brushRef="#br4" timeOffset="131844.13">21313 16013 25791 0,'0'0'1152'0,"-9"0"224"0,-1 2-1104 0,-1 2-272 16,2 3 0-16,-5 2 0 0,-1 1 768 0,-2 2 80 0,2 0 32 0,-3 0 0 15,-4 2 112-15,3 1 32 0,0 0 0 0,2 0 0 16,3-2-320-16,3-1-48 0,3-1-16 0,3-1 0 16,5-10-160-16,2 8-32 0,-2-8-16 0,11 8 0 15,2-2-112-15,4-4-32 0,0-3 0 0,2-2 0 16,2-3 80-16,-1-3 16 0,-1 0 0 0,-1 0 0 15,2-4-128-15,-2 0-32 0,-1-1 0 0,-1-1 0 16,-3 1-224-16,-1 0 176 0,-4 0-176 0,-2 1 160 16,0 2-160-16,-3 2 0 0,-2 0 144 0,-1 9-144 15,-2-10 0-15,-1 2-160 0,-3 3 16 0,-2 0 0 16,-1 1-704-16,0-1-144 0,-1 1-32 16,2 0 0-16,-2 0-2368 0,1 0-464 0,0-5-112 15,1 3 0-15</inkml:trace>
  <inkml:trace contextRef="#ctx0" brushRef="#br4" timeOffset="132317.04">21785 15914 23039 0,'0'0'1024'0,"-1"10"192"0,-6 3-960 0,0 0-256 15,-2 1 0-15,0 3 0 0,-4-1 1024 0,1 2 144 0,-1 1 48 0,-1-3 0 16,0 2 16-16,0-3 16 0,-2 1 0 0,1-5 0 15,-2 2-320-15,2-1-64 0,1-1-16 0,2-1 0 16,1-2-208-16,2-4-64 0,2 0 0 0,7-4 0 16,0 0-64-16,0 0-32 0,0 0 0 0,0 0 0 15,7-11-32-15,3-1-16 16,1-2 0-16,3 0 0 0,0-1-256 0,0 0-48 0,0-2-128 16,1 0 192-16,2-2-192 0,0 0 0 0,1 1 128 15,-2 2-128-15,1 3 0 0,1 3 0 0,-2 1 0 0,-5 5 0 16,1 1 0-16,-2 2 0 0,0 2 0 0,-1 3 0 15,0 3-160-15,-3 3 160 0,-1 3-128 0,-2 1 128 16,-2 2 0-16,-2 7 0 0,-2-1 0 0,-2-1-128 16,-1-2 128-16,-2 0 0 0,-1-6 0 0,4-1 0 15,-2-3 0-15,7-9 0 0,-6 8 0 0,6-8 0 0,0 0 0 16,0 0 0-16,0 0 0 0,0 0 0 0,7-7 0 16,1 1 144-16,-2-2-144 0,3-2 0 0,1-1 128 0,1 0-128 15,1 0 0-15,1 0 0 0,3 3 0 0,-1 1 0 16,2-1 0-16,-2 4 0 0,0 0 0 0,-1 4 0 15,-3 2 0-15,1 3-144 0,-1 1 144 0,1 4 0 16,-4 2-144-16,0 3 144 0,-2 0 0 0,-1 2-144 16,0-1 144-16,-4 1 0 15,-1-1-512-15,0 1 16 0,0-2 0 0,-1-2 0 16,0-3-2368-16,2 1-464 0</inkml:trace>
  <inkml:trace contextRef="#ctx0" brushRef="#br4" timeOffset="132794.7">22726 16084 24879 0,'0'-11'1088'0,"0"11"256"0,1-8-1088 0,0-2-256 0,0 0 0 0,1 0 0 15,-1-1 1088-15,0 1 144 0,-1 0 48 0,0 5 0 16,-1-1-176-16,-1 2-16 0,-1 0-16 0,-4 2 0 16,-1 1-336-16,-2 3-64 0,-2 3-16 0,-1 2 0 15,-2 1-336-15,-6 7-80 0,-1 1-16 0,-2-1 0 0,1 1-64 0,-2 2-16 16,2 0 0-16,0 0 0 0,4-2 0 0,4-1 0 16,3 0 0-16,5-3 0 15,2-1-16-15,5-1 0 0,4-1 0 0,2-4 0 0,6-2 48 0,3-2 0 16,2-2 0-16,4-2 0 0,2-1-16 0,1-2 0 15,1 0 0-15,-1-2 0 0,1-1-160 0,-2 1 0 16,0 0 0-16,-2 2 128 0,-1 1-128 0,-3 1 0 16,-3 2 0-16,-3 1 0 0,-1 2 0 0,-2 2 0 15,-2 2 0-15,-3 1 0 0,-1 2 0 0,-2 1 0 16,-2 1-176-16,-1 1 176 0,-3 1-160 0,1-2 160 16,-1 1-192-16,1-1 192 15,-1-2-608-15,3 0-16 0,1-1 0 0,2-7 0 16,0 0-848-16,0 0-192 0,8 1-16 0,3-1-12832 0</inkml:trace>
  <inkml:trace contextRef="#ctx0" brushRef="#br4" timeOffset="133009.32">23356 15938 12895 0,'0'0'1152'0,"0"0"-928"0,0 0-224 0,-5 6 0 16,1-3 2128-16,0 3 384 0,-3 3 80 0,2 2 16 16,-4 2-848-16,1 2-160 0,-3 1-48 0,1 2 0 15,-2 2-432-15,0 1-96 0,-1 2 0 0,1-4-16 16,0 1-432-16,2 0-64 0,-2-2-32 0,2-3 0 16,2-2-288-16,0 2-48 0,4-3-16 0,1-1 0 0,0-1-400 0,1-4-96 15,2-6-16-15,0 0 0 16,6 3-1856-16,1-1-368 0,2-5-80 0</inkml:trace>
  <inkml:trace contextRef="#ctx0" brushRef="#br4" timeOffset="133411.53">23711 15997 14735 0,'0'0'1312'0,"0"0"-1056"15,0 0-256-15,0 0 0 0,0 0 2432 0,0 0 416 16,-3 7 96-16,-2 1 0 0,-1-2-1216 0,-1 4-240 0,2 2-48 0,-4 3-16 16,2 0-480-16,-3 3-112 0,2 0 0 0,-1 0-16 15,0 1-144-15,1-1-32 0,0-1 0 0,1-1 0 16,-2 1-112-16,3-3-16 16,-1-3-16-16,3 1 0 0,0-3-240 0,2-2-32 0,2-7-16 0,0 0 0 15,0 0 16-15,4 3 0 0,3-1 0 0,1-4 0 16,-1 0 32-16,3-3 16 0,2 0 0 0,3-2 0 15,-2 0-128-15,0-2-16 0,3 0-128 0,1-1 192 16,1-1-48-16,-2 1-16 0,3 0 0 0,0 0 0 16,-2 2-128-16,1 1 0 0,-1 0 0 0,-1 2 0 15,-1-2 0-15,-2 4 208 0,0 2-48 0,-2 2-16 16,0 2-144-16,-4 4 192 0,2-3-192 0,-5 3 192 0,1 1-192 16,0 0 0-16,-2 3 0 0,-1 3 0 15,-1 1 0-15,-1 1 0 0,-1 0 0 0,-1 0 0 0,0 1 0 0,0-1 0 16,-1 0 0-16,1 0 0 0,1-1-144 0,0-2-16 15,1 0 0-15,0-2 0 16,-2-2-400-16,2-2-80 0,0-1 0 0,0-6-16 16,0 0-1824-16,0 0-352 0,0 0-80 0</inkml:trace>
  <inkml:trace contextRef="#ctx0" brushRef="#br4" timeOffset="133591.43">23492 15717 39903 0,'-12'-19'1776'0,"8"14"352"0,-2 0-1696 0,2 1-432 0,-1 1 0 0,5 3 0 16,0 0 0-16,0 0 0 0,0 0 0 0,10 2 0 15,2 0-240-15,1 0 32 16,0-1 0-16,2-2-17264 0</inkml:trace>
  <inkml:trace contextRef="#ctx0" brushRef="#br4" timeOffset="137112.35">22378 6619 6447 0,'0'0'272'0,"0"0"80"0,0 0-352 0,0 0 0 0,0 0 0 0,0 0 0 15,0 0 1536-15,0 0 256 0,0 0 32 0,0 0 16 16,0 0-944-16,0 0-176 0,0 0-32 0,0 0-16 16,0 0-32-16,0 0 0 0,-7 2 0 0,7-2 0 15,0 0 32-15,0 0 0 0,0 0 0 0,0 0 0 16,0 0 48-16,0 0 16 0,0 0 0 0,0 0 0 16,0 0-80-16,0 0-16 0,0 0 0 0,0 0 0 15,0 0-128-15,0 0-16 0,0 0-16 0,0 0 0 0,3-8-80 0,-3 8-16 16,3-9 0-16,2 4 0 15,2-2-32-15,0 2-16 0,0-1 0 0,0 1 0 0,2-3-32 16,-2 0-16-16,2 1 0 0,-1-4 0 0,0 0-48 0,0 0-16 16,2-1 0-16,1 2 0 0,-3 1-96 0,1 1 0 15,0-1-128-15,0 2 192 0,2 0-192 0,-2 3 176 16,0-2-176-16,0 1 160 0,0-2-160 0,1 2 160 16,-2-1-160-16,2 1 160 0,-1-3-32 0,1 2-128 15,1 2 192-15,0-1-64 0,-1 1 16 0,1 0 0 16,1-1 0-16,-2 2 0 0,0 0-144 0,1 0 192 15,-2-1-192-15,2 3 192 0,-3 1-192 0,1 0 0 16,1-1 0-16,-10 1 128 0,8 0-128 0,1 2 192 16,-1 0-192-16,1 2 192 0,-9-4-192 0,10 4 0 0,-1 1 0 0,1-2-176 15,-5 2 176-15,2 1 0 0,-1-1 0 0,2 0 0 16,1-3 0-16,1 2 0 0,-4-1 0 16,5-2 0-16,-11-1 176 0,10 0 16 0,0-1 0 0,0-1 0 15,-1 0 96-15,0-1 32 0,-3-1 0 0,2-1 0 16,0-1-80-16,1 1-16 0,-1-3 0 0,0 2 0 15,-1 0-64-15,0 0-16 0,1-2 0 0,0-1 0 16,-2-1-144-16,2 2 192 0,-4-1-192 0,3 0 192 16,-1 1-192-16,0-1 0 0,2 3 144 0,-3-4-144 15,1 2 128-15,0-1-128 0,2 1 128 0,1-2-128 16,-2-2 0-16,-1 1 0 0,2 0 0 0,0 0 128 16,-1-3-128-16,2 2 0 0,0 0 0 0,-1-1 0 15,-3 2 0-15,3-1 128 0,-2 0-128 0,3 0 0 16,-3 0 0-16,2 0 144 0,-2 1-144 0,1 2 0 0,-2-2 0 15,1 2 0-15,0 0 0 0,-1 0 0 0,-1 1 0 16,0 0 0-16,1-2 0 0,-1 4 0 0,-1 0 0 16,1-1 0-16,0 0 0 0,-2 1 0 0,2 1 0 0,-4 5 0 15,3-9 0-15,1 2 0 0,-1 1 0 0,-3 6 0 16,0 0 0-16,1-8 0 0,1 1 0 0,-2 7 0 16,3-6 0-16,0-1 0 0,2 0 0 0,-5 7 0 15,0 0 0-15,2-5 0 0,-2 5 0 0,6-7 0 16,-2 2 0-16,-4 5 0 0,7-5 0 0,-7 5 0 15,0 0 0-15,0 0 0 0,0 0 0 0,6-3 0 16,-6 3 0-16,0 0-144 0,0 0 144 0,0 0 0 16,8-1 0-16,-8 1-128 0,0 0 128 0,0 0 0 15,0 0 0-15,8 4 0 0,-8-4 0 0,0 0 0 0,6 7 0 0,-6-7 0 16,3 9 0-16,-3-9-128 0,2 10 128 0,-2-1 0 16,0-9 0-16,-3 12 0 0,-2-1 0 0,-1 1 0 15,2 2 0-15,-4 0 0 0,-1 1 0 0,0 0-128 16,-2 0 128-16,0 2 0 0,-3 1 0 0,1 0 0 15,0-2 0-15,0-1 0 0,2-1 0 0,-1 0 0 16,1-3 0-16,0 0 0 0,1-2 0 0,-1 4 128 16,-1-1-128-16,0 0 0 0,-1-2 0 0,2 1 0 15,-1-4 0-15,0 1 0 0,1-1 0 0,0 0 0 16,0 1 0-16,1-2 0 0,-2 0 0 0,1 0 128 16,0-2-128-16,0-1 0 0,1 0 0 0,3-2 0 15,-2 2 0-15,2-1 128 0,-3 0-128 0,2 1 0 16,-1-1 0-16,0 0 0 0,1-1 0 0,-1 1 128 0,2-2-128 15,-3 0 0-15,1 0 0 0,0 0 0 0,0 0 0 16,2 0 0-16,-3 0 0 0,2-2 0 0,-1 1 0 16,2 0 0-16,-3 1 0 0,0-1 0 0,0-1 0 0,0-1 0 15,0 2 0-15,0 0 128 0,0 0-128 0,3 1 0 16,-3 2 0-16,4-1 0 0,-3 0 0 0,3 1 0 16,-5 0 0-16,2 0 0 0,-1 1 0 0,1-1 0 15,3 2 0-15,-3 1 0 0,1 1 0 0,-2-1 0 16,2 2 0-16,-1-1-128 0,0 2 128 0,0 1 0 15,0 0 0-15,2 0-128 0,-1 0 128 0,0 0 0 16,-1 1 0-16,3 1 0 0,-3-1 0 0,2 0 0 16,2-1 0-16,-1 0-128 0,2-1 128 0,-3 1 0 15,3 1 0-15,0 0 0 0,1 0 0 0,-1 1 0 16,1 2 0-16,-1-1 0 0,2-1 0 0,0 1 0 0,-2 0 0 16,0 2 0-16,2-5 0 0,0 2 0 0,0-2 0 0,-2 2 0 15,2-1 0-15,2-10 0 0,-2 9 0 0,0-1 0 16,2-8 0-16,-1 8 0 0,1 0 0 0,0-8 0 15,0 0 0-15,0 0 0 0,0 0 0 0,0 0 0 16,0 0 0-16,0 0 0 0,0 0 0 0,0 0 0 16,0 0 0-16,0 0 0 0,0 0 0 0,0 0 0 15,0 0 0-15,0 0 144 0,0 0-144 0,0 0 0 16,0 0 128-16,2-8-128 0,-1 1 0 0,-1 7 0 16,4-10 0-16,1 2 0 0,-1-1 0 0,2-1 0 15,0-1 0-15,3-1 0 0,0-2 0 0,2 1 0 16,-1 1 0-16,1-1 0 0,0-1 0 0,0 0 0 15,-1 0 0-15,1 1 0 0,-1 0 0 0,1 1 0 16,0 2 0-16,2 1 0 0,-3-1 0 0,2 1 0 16,0-1 0-16,1 2 0 0,-3 1 0 0,1-1 0 0,0 0 0 15,1 0 0-15,0 1 0 0,1 2-144 0,1 0 144 0,-2 0 0 16,1 1 0-16,-2-1 0 0,2 1 0 0,0 2 0 16,-1-1 0-16,2 1 0 0,0-2 0 0,-2 2 0 15,1 1 0-15,-1 0-128 0,0 1 128 0,2 0 0 16,-1 1 0-16,-2 0 0 0,0 1 0 0,0-2 0 15,-2-2 0-15,2 1 0 0,0 1 0 0,-3 0 0 16,1-2 0-16,0 1 0 0,0-4 0 0,1 2 0 16,-3 0 0-16,2-2 0 0,0-1 0 0,1 0 0 15,-1 3 0-15,0-4 0 0,-1 0 0 0,0-2 0 16,3 1 0-16,1-2 0 0,-3 1 0 0,2 1 0 0,1-2 0 16,0-1 0-16,2-1 0 0,1-2 0 0,-2 1 0 15,1 0 0-15,-1 0 0 0,1-2 128 0,0 0-128 0,0-1 0 16,-4-2 128-16,1 0-128 0,0 0 160 0,-1 1-160 15,-2 0 192-15,-2-1-48 0,1-1-16 16,-4 4 0-16,1 2-128 0,-2 1 192 0,-2-2-192 0,-1 3 192 16,-2 1-192-16,1 2 0 0,0 1 144 0,2 7-144 15,-4-4 0-15,-3 1 0 0,0 1 0 0,-1 2 0 32,8 0-448-32,-9 4 0 0,-2 0 0 0,3 1 0 15,8-5-1648-15,-5 8-336 0,0 0-64 0,5-8-11648 0</inkml:trace>
  <inkml:trace contextRef="#ctx0" brushRef="#br4" timeOffset="139190">22981 6443 6447 0,'0'0'272'0,"0"0"80"0,0 0-352 0,0 0 0 0,0 0 0 0,-1 10 0 16,1-10 1456-16,-4 8 208 0,4-8 64 0,-3 7 0 15,3-7-768-15,-5 6-128 0,5-6-48 0,-5 7 0 16,5-7-32-16,0 0-16 0,-4 7 0 0,4-7 0 16,0 0 80-16,0 0 16 0,0 0 0 0,-7 4 0 0,7-4-128 0,-5 6 0 15,5-6-16-15,-5 4 0 0,5-4-112 0,-7 5-32 16,7-5 0-16,0 0 0 0,-8 0 32 0,-1 0 16 16,4-3 0-16,-3 2 0 0,0 0-16 0,-1-1 0 15,3-2 0-15,-3-1 0 0,1-1-16 0,-1 0-16 16,4-2 0-16,-3 0 0 0,2-1-96 0,0-2 0 15,1-1-16-15,1-2 0 0,2 0-64 0,-1-1-16 16,1-2 0-16,2-3 0 0,1-2-96 0,2 0 0 16,-2-1-16-16,2 1 0 0,2 0-240 0,-1 0 0 15,0 1 0-15,1 2 0 0,1 1 0 0,0 3 128 16,0-1-128-16,1 4 0 0,0 2 0 0,3 1 0 16,-4 2 0-16,3 0 0 0,-1 1 0 0,0 1 0 15,-2 1 0-15,-6 4 0 0,10 0 0 0,0 2-128 0,-10-2 128 16,12 4 0-16,-1 3 0 0,1 2-128 0,-2 1 128 15,0 2 0-15,0 2 0 0,-2 3-128 0,0-1 128 0,-2 3 0 16,-1-1 0-16,1 2-128 0,-2 0 128 0,0 2 0 16,-2-2 0-16,1 2 0 0,-2 0-128 0,-1-1 128 15,-1-3 0-15,-1 1 0 0,0 0 0 0,0-2 0 16,-2-1 0-16,0-2 0 0,-2-1 0 0,1-1 0 16,-2-1 256-16,-2-1-32 0,1-2-16 0,-1 0 0 15,-1-1 112-15,1 0 0 0,-3-3 16 0,2 0 0 16,1-2-64-16,-3-2-16 0,1-1 0 0,-1-2 0 15,0-3-80-15,-1-1-32 0,0-1 0 0,1-2 0 16,1-3 80-16,0-2 16 0,0 0 0 0,2-2 0 16,2-1-48-16,2-1-16 0,-2-2 0 0,4-1 0 15,1 0-176-15,-1-2 0 0,3 2 144 0,0 0-144 0,0-1 0 16,1 3 0-16,3 3 0 0,-1 1 128 0,0-2-128 16,2 4 0-16,-1 3 0 0,2 1 0 0,-1 0 0 15,2 0 0-15,0 3 0 0,0 3-128 0,-7 4 128 0,11 0 0 16,-1 1-144-16,-1 5 144 0,1 1 0 0,-5 1-176 15,2 3 176-15,-1 3-128 0,3 1 128 0,-1 3-128 16,-2 1 128-16,1 2-128 0,-4 0 128 0,2 1 0 16,-3 0 0-16,1 0-128 0,-2 2 128 0,-1-1 0 15,0-2 0-15,-1-1 0 0,-2-2 0 0,0-3 0 16,-2-2 0-16,1-1 0 0,-5-1 0 0,2-1 0 16,-2-1 0-16,-1-2 128 0,-1 2-128 0,-3-6 144 15,1-1-144-15,1-3 160 0,0 1-160 0,2-3 192 16,-2-4-192-16,2-2 192 0,1-1-16 0,1-2 0 15,1-2 0-15,0 0 0 0,3-2 16 0,1 0 16 0,0-3 0 16,0-3 0-16,3-2-208 0,0 0 0 0,2-4 0 0,1 5 0 16,2 1 0-16,3 0 0 0,-2 1 0 0,4 2 0 15,-2 3 0-15,3 4 0 0,2 2 0 0,-1 2 0 16,1 2 0-16,1 2 0 0,-1 3 0 0,0 3-160 16,0 3 160-16,0 3-128 0,-4 0 128 0,2 4-128 15,1 4 128-15,-3 3-128 0,0-1 128 0,-1 3-128 16,-2 1 128-16,-2 1-128 0,-2 1 128 0,-2 2-128 15,-1-2 128-15,0-1 0 0,-2-1 0 0,2-3 0 16,-3-3 0-16,-1-3 0 0,0-2 0 0,2 0 0 16,-3-1 0-16,1-1 0 0,-2-3 0 0,0-2 0 15,7-4 0-15,-8-1 176 0,0-2-176 0,0-3 192 0,-2-2-192 16,0-1 192-16,4-1-192 0,-3-2 192 0,2-4-192 16,3 0 0-16,1-3 0 0,3-1 128 0,2 1-128 0,2-3 0 15,-1-2 144-15,2 2-144 0,4 4 0 0,-1 2 0 16,-1 4 0-16,3 0 0 0,-1 1 0 0,1 4 0 15,-5 4 0-15,-5 3 0 0,11 3 0 0,-1 4-160 16,-2 1 160-16,0 0 0 16,-2 5-992-16,1-1-96 0,-1 0 0 0,0 1-10448 15,-1 1-2096-15</inkml:trace>
  <inkml:trace contextRef="#ctx0" brushRef="#br4" timeOffset="140665.39">22728 8197 5519 0,'0'0'240'0,"-8"-2"64"0,0 0-304 0,-2 0 0 0,3 1 0 0,-3-1 0 15,2 1 1168-15,8 1 176 0,-6-3 48 0,6 3 0 16,-7-3-608-16,7 3-112 0,0 0-32 0,0 0 0 16,-8-7-224-16,8 7-48 0,0 0-16 0,0 0 0 15,0 0-32-15,0 0 0 0,0 0 0 0,0 0 0 16,0 0-64-16,0 0 0 0,0 0-16 0,0 0 0 15,0 0 208-15,0 0 32 0,0 0 16 0,4 9 0 16,-2 1 144-16,-2-1 48 0,-2-1 0 0,-2 2 0 16,0 0-112-16,-2 3 0 0,-2 3-16 0,1 1 0 15,0 2-112-15,1 0-32 0,-4 1 0 0,1 3 0 16,-1 1-32-16,2 1 0 0,0 2 0 0,0 1 0 16,0 1-96-16,-2 2-32 0,4 1 0 0,-2-1 0 15,1-1-256-15,3-1 128 0,1 0-128 0,1-3 0 0,0 0 128 16,7-1-128-16,1-4 0 0,0 1 0 0,3-4 0 15,0 2 0-15,3-3 0 0,2 0 0 0,2-2 0 0,4 1-192 16,3-4 48-16,0 1 16 16,4-4-1920-16,0-2-384 0</inkml:trace>
  <inkml:trace contextRef="#ctx0" brushRef="#br4" timeOffset="141199.21">23515 8163 4607 0,'0'0'400'0,"0"0"-400"0,0 0 0 0,0 0 0 0,0 0 1904 0,0 0 288 16,0 0 64-16,0 0 16 0,0 0-1296 0,0 0-256 15,0 0-48-15,0 0-16 0,0 0 384 0,3 11 80 16,0-1 16-16,0 2 0 0,0 1-416 0,2 4-80 16,0 2 0-16,1 1-16 0,-1 4-272 0,2-1-48 15,1 1-16-15,-2 1 0 0,-1 6-128 0,-1 0-32 16,-1-2 0-16,0 1 0 0,-5 0-128 0,0 0 160 15,0-2-160-15,-3 1 160 0,-2-1-160 0,0 0 160 16,1-1-160-16,-3-1 160 0,0-2-160 0,-1-2 192 16,0-2-192-16,-1-1 192 0,1 2-192 0,2-2 0 0,-2-2 0 15,0-2 0 1,1-1-320-16,-1-2-112 0,0-1-16 0,-3-3-9728 0</inkml:trace>
  <inkml:trace contextRef="#ctx0" brushRef="#br4" timeOffset="141629.22">22697 8591 10127 0,'0'0'448'0,"0"0"96"0,-9-2-544 0,1 1 0 16,0 0 0-16,8 1 0 0,0 0 960 0,-7 0 64 15,7 0 32-15,-9 2 0 0,9-2-176 0,0 0-48 16,-6 3 0-16,6-3 0 0,0 0-144 0,0 0-48 16,0 0 0-16,0 0 0 0,7 3 128 0,5 0 0 15,5-2 16-15,4-1 0 0,3-1-80 0,6 0-32 0,3-3 0 0,5 4 0 16,3-1-192-16,1 2-32 0,-2-2-16 16,2 0 0-16,1 0-128 0,1 0-32 0,2 1 0 15,1-1 0-15,-1 0-144 0,-1 0-128 0,-3 2 192 0,-5-1-192 16,-3 0 0-16,-5 1-224 0,-6 1 16 0</inkml:trace>
</inkml:ink>
</file>

<file path=ppt/ink/ink2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20:11:20.207"/>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C000"/>
    </inkml:brush>
  </inkml:definitions>
  <inkml:trace contextRef="#ctx0" brushRef="#br0">6175 1469 4607 0,'0'0'192'0,"-8"0"64"0,-2-2-256 0,0 1 0 0,1 0 0 15,1-1 0-15,-1 0 2496 0,0 0 464 16,1-1 96-16,8 3 16 0,-6-3-1600 0,0 0-304 15,0 1-64-15,1-3-16 0,-1 2 32 0,6 3 0 16,-4-6 0-16,4 6 0 0,0 0-64 0,-3-5-16 0,3 5 0 0,0 0 0 16,-1-7-144-16,1 7-48 0,0 0 0 0,0 0 0 15,0 0-256-15,0 0-48 0,0 0-16 0,0 0 0 16,0 0-144-16,5-5-48 0,-5 5 0 0,9-5 0 16,-9 5 16-16,9-4 0 0,1 2 0 0,2-1 0 0,-2-2 48 0,3 2 16 15,3 0 0-15,2-1 0 16,3-1 32-16,2-1 0 0,0 0 0 0,4-1 0 0,1 0-64 0,4 1 0 15,3-1 0-15,2 3 0 0,5 1-32 0,-1-2-16 16,2 0 0-16,2-1 0 0,4-2-160 0,0 1-48 16,3 0 0-16,1 1 0 0,2 2 0 0,0 1 0 15,1-1 0-15,1 0 0 0,-3 0-128 0,2-1 0 16,-3 1 144-16,2 2-144 0,1 1 0 0,0 3 0 16,1 0 0-16,-2-1 0 0,1-2 0 0,-1 1 0 15,1 3 0-15,1 2 0 0,-4-2 128 0,4 2-128 16,0-1 160-16,-1 0-160 0,-1-1 0 0,-2 0 0 15,-2-1 0-15,2 1 0 0,0 0 144 0,1 1-144 16,-1-1 128-16,2-1-128 0,-4 0 208 0,0-2-32 0,-2 0-16 0,2-2 0 16,-3 1 0-16,3 0 0 15,3 1 0-15,-2 0 0 0,-1-1-32 0,2-1 0 0,-3-2 0 0,0-1 0 16,0 1-128-16,-1 2 0 16,0-1 0-16,0 1 128 0,3 1-128 0,2 0 0 15,-4 1 0-15,2-2 0 0,0-2 0 0,-2 2 128 16,2 1-128-16,2 1 0 0,1 0 0 0,0 1 128 0,0 0-128 15,-1-1 0-15,-1-1 0 0,1 1 0 0,-1 4 128 0,2-1-128 16,3 0 0-16,-2 2 192 0,-2-3-192 16,0-1 192-16,-2-1-192 0,-1 0 0 0,1 0 0 0,-2 1-176 15,1 1 176-15,-2 1 0 0,4 1 0 0,-1-2 0 16,0-1 0-16,-1 0 0 0,1 1 0 0,-4 2 0 16,1-1 0-16,0 0 128 0,0 2-128 0,-3-1 128 0,-1-1-128 15,0 0 0-15,0-2 0 0,0-1-128 16,-2 2 128-16,0 0 0 0,-1 0 0 0,0 0 0 0,1 1 0 0,-3 0 0 15,2-2 128-15,0 2-128 0,-1-3 0 0,0-1 128 16,0-1-128-16,-5 2 0 0,1-1 0 0,-1-1 128 16,0 0-128-16,0 0 0 0,0 2 0 0,0 0 0 15,0-1 0-15,1 1 128 0,-4 0-128 0,1-1 0 16,0-1 0-16,0-2 128 0,-3 1-128 0,-1 1 0 16,-2 1 0-16,0-1 0 0,-1 0 128 0,2 0-128 15,-3-2 160-15,1 3-160 0,-1-1 0 0,0 0 0 16,1 0 0-16,-2-1 0 0,-1 2 0 0,2 0 0 15,-3 0 0-15,0 0 0 0,0 1 0 0,-1-2 0 16,0 2 0-16,0 0 0 0,-3 0 0 0,-1 2 0 0,1-1 0 16,1 1 0-16,-4 2 0 0,4-2 0 15,-1-1 0-15,-6 0 144 0,1 1-144 0,3-1 0 16,-2 3 0-16,2-2-176 0,0 1 176 0,0-1 0 16,-1 2 0-16,0-3 0 0,-1 1 0 0,0-1 0 15,0 0 0-15,-2-1 0 0,0 0 0 0,-1 0 0 16,-1 0 0-16,2 0 0 0,-3 0 0 0,0 0 0 0,-10 0 0 15,0 0 0-15,0 0 0 0,7 0 0 0,-7 0 0 16,0 0 128-16,0 0-128 0,0 0 0 0,0 0 0 0,0 0 0 16,0 0 0-16,0 0 0 0,0 0 0 0,0 0 0 15,0 0 0-15,0 0 0 0,-10-1 0 0,-1 0 128 16,-1 1-128-16,-1 0 0 0,-2 1 0 0,-1-1 0 16,-4-1 0-16,-2-1 0 0,-3 2 0 0,-5-1 0 15,-1-1 0-15,-2 1 0 0,-4 0 0 0,-3 1 0 16,-5 2 0-16,-3 1 0 0,-7-1 0 0,1-1 0 0,-7 0 0 0,1 1 0 15,-3 0 0-15,-3 2-192 0,-1 1 192 0,-1 0 0 16,-4-2 0-16,3-1 0 0,-5 1 0 0,2 3 0 16,-2-1 0-16,-1 0 128 0,-4 0-128 0,1 0 0 15,0-1-128-15,-1 1 128 0,-2-1 0 0,0 0 0 16,-3 0 0-16,2 0 0 0,0-1 0 0,-1 1 0 16,-2-1 0-16,0 1 0 0,0 1 0 0,3-1 0 15,0-2 0-15,-2 2 0 0,-2-4 0 0,2 2 0 16,2 0 0-16,-3 0 0 0,1-1 0 0,-3 2 0 15,3-1 0-15,0-1 0 0,1 1 0 0,3-2 0 16,-4 0 0-16,1 0 0 0,-2 1 0 0,2 1 0 16,2-1 0-16,1-1 0 0,-4 0 0 0,0 0 0 15,0 3 0-15,0-1 0 0,2-1 0 0,-2 1 0 16,0-1 0-16,4 1 0 0,0 2 0 0,3-1 0 0,3-1 0 0,-2 2 0 16,-1-1 0-16,0 0 0 0,1-1 0 0,3 2 0 15,1-1 0-15,1 1 0 0,-2 0 0 0,3-2 0 16,-3-2 0-16,4 2 0 0,1 1 0 0,0 1 0 15,1-1 0-15,2-1 0 0,2-1 0 0,1 0 0 16,4-1 0-16,2 1 0 0,-2 2 0 0,3-1 0 16,2 0 0-16,-1-2 0 0,-1 0 0 0,2 0 0 15,3 0 0-15,1 0 0 0,-1 2 0 0,4 0 0 16,1 1 0-16,1-1 0 0,0-1 0 0,2 0 0 0,-1-1 0 16,4 1 0-16,0-1 0 0,5 1 0 0,1-1 0 15,5 2 0-15,-1-2 0 0,5 3 0 0,2-1 0 16,2 0 0-16,1-1 0 0,2 1-128 0,0 1 128 0,2-1 0 15,0 0 0-15,2 1 0 0,3-1 0 0,-1 1 0 16,3-1 0-16,0 1-128 0,1 0 128 0,7-3 0 16,0 0 0-16,0 0-128 0,0 0 128 0,0 0 0 15,0 0-144-15,0 0 144 0,0 0 0 0,11 7-144 16,1-3 144-16,2-2 0 0,0-2 0 0,1 0 0 16,3 0 0-16,1 0 0 0,0 0 0 0,4 0-128 15,5-4 128-15,-2 2 0 0,5 1 0 0,4 0 0 16,2-1 0-16,2-1 0 0,2 0 0 0,2 1 0 15,2-2 0-15,0-1 0 0,3 0 0 0,3-1 0 16,3 0 0-16,1 0 0 0,3-1 0 0,3 0 0 0,0-2 0 16,1 0 0-16,0-1 0 0,-1 1 0 15,2 0 0-15,3 1 0 0,2 1 0 0,1 0 0 16,0 1 0-16,-2-3 0 0,-2 0 0 0,1 2 0 0,3-1 0 16,-1 1 0-16,2 2 0 0,-2 1 0 0,1-2 0 15,3 2 0-15,3-1 0 0,1 3 0 16,-1-2 0-16,1 0 0 0,-2 1 0 0,3 1 0 0,2 1 0 15,1 0 0-15,-2-2 0 0,0 1 0 0,-1 2 0 16,0 1 0-16,2 2 0 0,1-2-128 0,-3-1 128 0,0 0 0 16,-1 0 0-16,1 0 0 0,1 0 0 0,0 0 0 15,-2-1 0-15,0-2 0 0,2 2 0 0,-1 0 0 16,0-1 0-16,1-1 0 0,-3-2 0 0,-2 2 0 16,2 1 0-16,1 0 0 0,1-1 0 0,-1 0 0 15,-2-2 0-15,-3 0 0 0,1 2 0 0,0 1 0 16,0 1 0-16,1-3 0 0,1 0 128 0,-2-3-128 0,-4 2 0 15,1 0 0-15,-1 1 0 0,1 0 0 16,-2-2 0-16,-1 1 0 0,-3-3 0 0,0 2 0 0,0 4 0 0,2-2 0 16,-1 0 0-16,-2 1 0 0,1-1 0 15,-3-1 0-15,0 1 0 0,-3 2 0 0,-1 1 0 0,-1 0 0 16,1 1 0-16,-3-2 0 0,0 1 0 0,-1-2 0 16,-3 1 0-16,-2 1 0 0,-2 2 0 0,-1 0 0 15,0 0 0-15,-2 2 0 0,0-2 0 0,-1 1 0 16,-4-2 0-16,2 0 0 0,-6-2 0 0,-3 1 0 15,1 1 0-15,-2 0 0 0,-4 0 0 0,-2 1 0 16,-2 1 0-16,-1 0 0 0,-2 0 0 0,-3 1 0 16,-1-1 0-16,-4 2 0 0,-1-3 0 0,-9-1 0 0,0 0 0 15,0 0 0-15,0 0 0 0,0 0 0 16,0 0-128-16,-9 9 128 16,-3-3-1120-16,-4 1-160 0,-5 1-48 0,-6-2-11024 15,-5 3-2224-15</inkml:trace>
  <inkml:trace contextRef="#ctx0" brushRef="#br0" timeOffset="2500.86">18915 1408 5519 0,'0'0'496'0,"-5"-3"-496"0,0-1 0 0,-3 1 0 16,2-1 1728-16,-3 0 240 0,2 1 48 0,0 0 16 0,-1 1-688 0,0-1-128 16,1 0-16-16,-1 1-16 15,0 1-64-15,-3-1-16 0,1-1 0 0,2 0 0 0,-1 1-128 16,0 0-16-16,-3 1-16 0,2 0 0 15,1-1-112-15,-1 0-32 0,0 2 0 0,2 0 0 0,-2-2-128 0,1 2-32 16,-2 0 0-16,2 0 0 0,0 0-144 0,0 0-48 16,2 2 0-16,-1-1 0 0,0 0-160 0,8-1-32 15,-8 0-16-15,1 2 0 0,7-2-48 0,-9 2 0 16,9-2 0-16,0 0 0 0,-6 5-32 0,6-5-16 16,0 0 0-16,0 0 0 0,0 0 192 0,0 0 48 15,0 0 0-15,0 0 0 0,0 0 0 0,0 0 16 0,8 5 0 0,3-2 0 16,3-1-80-16,3 0 0 15,4 1-16-15,5-2 0 0,5 0-16 0,3-1 0 16,4 0 0-16,0 0 0 0,4-1 16 0,4 0 0 0,4-3 0 0,7 2 0 16,5 1 64-16,6 0 16 15,2 0 0-15,2-3 0 0,-3 2-96 0,4-1-16 0,1 1 0 0,2 0 0 16,2-1-16-16,-2 0 0 0,-4-2 0 0,-1 0 0 16,2 3-64-16,-1-1-32 0,-1-2 0 0,-5 0 0 15,-8-1-160-15,-3 1 0 0,-3-1 0 0,-15 4 0 16,2 1 0-16,3 1 0 0,1 1 0 0,-4 0 0 15,0 0 144-15,-4 1-144 0,-3 1 160 0,-3-1-160 16,-1 0 128-16,-6 0-128 0,-2 0 0 0,-3 2 144 16,-3-2-144-16,-2 1 128 0,-4 1-128 0,-1-3 128 0,-7-1-128 15,0 0 128-15,0 0-128 0,0 0 128 0,-4 5-128 0,-2 0 0 16,-3-1 0-16,-1 0 128 0,-1 0-128 0,-3-1 0 16,-1-2 144-16,-3 1-144 0,-4 0 0 15,-1-2 0-15,-1 0 0 0,-4 0 128 0,-4-2-128 0,-16 0 0 16,2 0 0-16,14 0 0 0,-4-1 0 0,-4 1 0 15,-3 0 0-15,-25-1 0 0,1-3 0 0,-2 0 0 16,0-1 0-16,2 3 0 0,0-1 0 0,-3 3 0 16,-7-1 0-16,-3-1 0 0,2 0 0 0,0 3 0 15,0 2-144-15,-2 1 144 0,-4-4 0 0,1 2 0 16,-1 2 0-16,5 2 0 0,3 1 0 0,0 1 0 16,0-2 0-16,4 0 0 0,4 0 0 0,7 3 0 0,5 0 0 15,4 0 0-15,5-1 0 0,3 1 0 0,3-2 0 16,3 1-176-16,2-2 176 0,7 2 0 15,3-3 0-15,7 0 0 0,3 3 0 0,6-3 0 16,10-3 0-16,0 0-128 0,0 0 128 0,0 0-128 0,13 6 128 0,9-3-128 16,6-1 128-16,6-1 0 0,2 0 0 0,8 0 0 15,6-1 0-15,7 0 0 0,6-1 0 16,8-1 0-16,6-2 0 0,2 1 0 0,3-1 0 16,0 0 0-16,7-1 128 0,3 0 64 0,1-1 16 15,4 0 0-15,1-1 16 0,5 0 0 0,6 3 0 0,-2-3 0 16,-1-1 0-16,0 0 0 0,2 2 0 0,-35 1 0 15,3-3-48-15,3 4-16 0,3-1 0 0,-1 1 0 16,-5 1-16-16,-5-1 0 0,-5 0 0 0,-4 2 0 16,-8-1-144-16,-5 0 160 0,-5 2-160 0,-7 0 160 0,-8 1-160 15,-6 0 0-15,-5 0 0 0,-7 1 128 0,-11-1-352 16,0 0-80-16,-7-1-16 0,-3 0 0 16,-6 0-1936-16,-5 1-400 0,-2 1-80 0,-5 0-15216 15</inkml:trace>
  <inkml:trace contextRef="#ctx0" brushRef="#br0" timeOffset="3206.64">19995 1822 15663 0,'0'0'688'0,"0"0"144"0,-5 5-656 15,5-5-176-15,0 0 0 0,0 0 0 0,0 0 1616 0,0 0 304 16,0 0 48-16,6-3 16 0,3-4-336 0,2-2-64 16,0-2-16-16,2-2 0 0,2-1-368 0,0-3-80 15,2-1-16-15,0-1 0 0,2 0-320 0,0-2-64 16,-5-1-16-16,0-2 0 0,1 0-208 0,-3 1-48 16,-1 0-16-16,1 0 0 0,-2 2-112 0,0 3-32 15,-2 3 0-15,0 2 0 0,-1 3-32 0,-2 3-16 16,-5 7 0-16,0 0 0 0,0 0-48 0,0 0-16 15,0 0 0-15,3 13 0 0,1 1-176 0,-1 3 0 16,0 3 0-16,0 1 0 0,0 1 0 0,0 2 0 16,4 1 0-16,-4 1 0 0,3-1 0 0,1-1 0 15,-1-1 0-15,3 0 0 0,-2 0 0 0,3-1 0 16,-2-2 0-16,2 0 0 0,3 0 160 0,-1 0-160 0,0-2 192 0,1 0-192 16,1-2 176-16,0-1-176 0,0-2 160 0,0-2-160 15,0-2 0-15,-3 0 0 0,-1 0 0 0,1-3 0 16,-5-1 0-16,-6-5-336 0,0 0 48 0,9 5 16 15,-9-5-1344 1,0 0-272-16,0 0-48 0,0 0-16 0,0 0-768 16,0 0-160-16,-13-12-16 0,2 2-16 0</inkml:trace>
  <inkml:trace contextRef="#ctx0" brushRef="#br0" timeOffset="3476.05">20262 1829 13823 0,'0'0'1216'0,"0"0"-960"0,-4-4-256 0,4 4 0 0,0 0 2848 0,0 0 528 15,0 0 96-15,0 0 32 0,0 0-1856 0,10 4-368 16,-1 2-80-16,0 0-16 0,2 3-224 0,-1 2-64 16,3 2 0-16,2 3 0 0,2 0-160 0,3 1-32 15,2-2-16-15,2 1 0 0,2 0-160 0,4 3-16 16,2-4-16-16,2 1 0 0,3 1-128 0,-2 2-32 16,1 0 0-16,-3-3 0 0,-3-2-96 0,-1 0-32 15,-1-1 0-15,-1-3 0 0,-4 2-208 0,-1-1 0 16,-3-1 0-16,0-1 0 0,-2-2 0 0,0 0-320 0,-3 1 64 15,0-4 0 1,1-2-1280-16,-2 1-256 0,0 0-64 0,2-3-8656 0,0-4-1744 16</inkml:trace>
  <inkml:trace contextRef="#ctx0" brushRef="#br0" timeOffset="4124.5">21957 2142 911 0,'0'0'0'0,"-1"-5"0"0,-1 0 0 0,2-2 0 16,0 2 0-16,0-1 0 0,0-1 3920 0,0 1 704 16,0 6 144-16,0-7 32 0,0 1-2720 0,0-2-544 15,0 0-96-15,0 1-32 0,0-1-128 0,-1 0-48 16,-2 0 0-16,0 2 0 0,-1-2-304 0,0 3-64 15,-1-2-16-15,-1 3 0 0,-1-1-144 0,-2 3-48 16,-1-1 0-16,0 3 0 0,-6 3-240 0,1-1-48 16,0 6-16-16,-2 3 0 0,-2 2-176 0,1 4-48 0,-3 3 0 15,1 3 0-15,-1 3-128 0,2 2 0 16,3-1 0-16,2 0 128 0,1-5-128 0,5 0 0 0,1-5 0 16,5-3 0-16,3 1 144 0,2-4 0 15,3-2 0-15,3-4 0 0,2-3 272 0,4-2 48 0,4-4 16 0,4-4 0 16,3-4 0-16,4-1 0 0,2-4 0 15,3-2 0-15,-1-5-272 0,2 1-48 0,1 1-16 16,-4-2 0-16,-3-4-144 0,-1-2 160 0,-5 0-160 0,0-2 160 16,-2-4-160-16,-1-5 128 0,-1-4-128 0,0-3 128 15,0-3-128-15,0 2 0 0,-3 1 144 0,0 4-144 16,-1 3 0-16,0 3 144 0,-3 7-144 0,-2 7 0 16,-2 4 0-16,-2 5 0 0,-1 4 0 0,-3 4 0 0,-3 7 0 15,0 0 0-15,0 0 0 0,-3 15 0 0,-1 7 0 0,-3 1 0 16,-1 3 0-16,-2 4-144 0,0 2 144 0,0 5 0 15,-4 5 0-15,2 3 0 0,-1 2 0 0,1 2 0 16,0-2 0-16,-1-2 0 0,5-4 0 0,1-2 0 16,4-2 0-16,-1-2-128 0,4-4-112 0,0-3-16 15,2 1 0-15,2-5 0 16,-2-4-656-16,3-4-144 0,2-1-32 0,-1-4 0 16,3-5-2432-16,-1-2-480 0</inkml:trace>
  <inkml:trace contextRef="#ctx0" brushRef="#br0" timeOffset="4448.79">22630 1990 23151 0,'0'0'1024'0,"0"0"208"0,0 0-976 0,0 0-256 16,0 0 0-16,0 0 0 0,0 0 976 0,0 0 160 15,0 0 16-15,-5 9 16 0,-1 0-368 0,0 0-80 0,0 2-16 16,-1 3 0-16,-1 1-352 0,1 3-80 15,0 0-16-15,2 0 0 0,-1-3 0 0,3 1-16 0,1-2 0 0,2 0 0 16,3 0 128-16,4-3 16 0,-2-4 16 0,5 0 0 16,0 1 224-16,2-4 32 0,1-2 16 0,4-2 0 15,0-2-96-15,1-2 0 0,-1 2-16 0,-4-1 0 16,-1-3 0-16,0-3 0 0,1-1 0 0,-3 0 0 16,-1-1-64-16,-3 0-16 0,0-2 0 0,-4 1 0 0,-1-4-96 15,-2 0 0-15,-5-2-16 0,-2-7 0 0,-3 2-192 0,0 2-48 16,-1 4 0-16,-2 4 0 0,1 2-128 15,1 3 0-15,0 4-160 0,2-1 160 16,0 1-1152-16,1 3-144 0,2 1-32 16,7 0 0-16,-6 3-1552 0,6-3-304 0,0 0-64 15,0 0-16-15</inkml:trace>
  <inkml:trace contextRef="#ctx0" brushRef="#br0" timeOffset="4951.06">23091 1866 18431 0,'0'0'1632'0,"-2"8"-1312"16,-2 1-320-16,1 1 0 0,-3 1 1024 0,1 2 128 15,1 2 16-15,-4-1 16 0,1 0 32 0,-2 1 0 16,3-1 0-16,-4 2 0 0,2 0-128 0,-2-2-32 16,2 0 0-16,0-2 0 0,1-1-128 0,2 0-32 15,-1-2 0-15,2-2 0 0,1-2-240 0,3-5-48 0,0 0-16 0,0 0 0 16,0 0 112-16,0 0 0 0,7-5 16 0,2-3 0 15,0-3-112-15,2 2-32 0,-2-2 0 0,2-1 0 16,1 0-272-16,-1 0-64 16,2-1-16-16,0 0 0 0,0-1-96 0,2 1-128 0,0 1 176 0,0 0-176 15,0 1 128-15,-1 2-128 0,-3-1 0 0,1 5 0 16,0 0 0-16,-1 5 0 0,-4 5 0 0,1 1 0 16,-4 3 0-16,-1 2 0 0,-2 1 0 0,-2 4-144 15,0-1 144-15,-2 3-128 0,-3 3 128 0,1-6-128 16,-1-1 128-16,0 0-128 0,0-2 128 0,3-1-128 0,-1-4 128 15,1 0 0-15,3-7 0 0,0 0 0 0,0 0 0 16,0 0 144-16,7 0-144 0,2-4 0 0,2-3 240 0,2-2-64 16,1-2-16-16,2-1 0 0,0-1-160 0,3-1 0 15,0-1 144-15,1 0-144 0,-2-2 0 0,1 2 144 16,-2 1-144-16,0 3 0 0,-2 0 0 0,0 3 0 16,-2 4 0-16,-1 2 0 0,-4 5 0 0,-1 3 0 15,0 1 0-15,-3 3-144 0,0 4 144 0,-3-1-160 16,-1 3 160-16,-1 1-160 0,-4 2 160 0,1 1-208 15,-2 2 80-15,1 0 128 16,-2-1-576-16,3-3 0 0,-2-2 0 0,3-2 0 16,1-2-384-16,1-1-64 0,1-3 0 0,2-3-10080 15,-2-5-2016-15</inkml:trace>
  <inkml:trace contextRef="#ctx0" brushRef="#br0" timeOffset="5375.22">23895 1973 11967 0,'0'0'1072'0,"0"0"-864"0,4-6-208 0,1-1 0 16,0 1 2000-16,0-1 368 0,0 0 64 0,-3 1 0 16,2-1-544-16,-2-2-112 0,-1 3-32 0,-1 0 0 15,-1 1-352-15,1 5-80 0,0 0-16 0,-7 0 0 16,-2 2-512-16,-1 2-96 0,-3 3-32 0,-3 3 0 15,-5 1-272-15,0 2-48 0,0 1-16 0,-1 1 0 0,1-1 0 0,4-1 0 16,1-1 0-16,4 0 0 0,3-1-96 0,3-1-32 16,2 0 0-16,4-2 0 0,1-1 32 0,4-2 0 15,0-2 0-15,4 0 0 0,2-3 64 0,2-3 16 16,1-1 0-16,2 0 0 0,3-2-80 0,-3-1-16 16,1 1 0-16,-1-2 0 0,0 0-208 0,-1 2 176 15,-1 0-176-15,0 2 160 0,-5-2-160 0,1 4 0 16,-2 2 0-16,-1 2 0 0,-2 3 0 0,1 0 0 15,-3 3 0-15,0 1 0 0,-1 2 0 0,0-1 0 0,-1 4-128 16,0-2 128-16,2-1-192 0,-1-2 16 0,-1 1 16 16,3-2 0-1,0-2-656-15,3-3-128 0,-2 0-16 0,4-2-16 16,-1-2-1776-16,2-4-336 0</inkml:trace>
  <inkml:trace contextRef="#ctx0" brushRef="#br0" timeOffset="5612.07">24433 1860 19343 0,'0'0'1728'0,"0"0"-1392"0,0 0-336 0,0 0 0 16,0 0 2000-16,2 8 336 0,-1 0 64 0,-1 1 16 15,-1 2-1120-15,0 2-208 0,-1 0-64 0,-1 1 0 0,-3 3-240 16,0-1-48-16,1 2-16 0,-3 0 0 0,2 0-192 0,-3 1-32 15,1-1-16-15,-2 1 0 0,5 0-240 16,-3-2-48-16,2 0-16 0,0-3 0 0,1-3-176 0,2 0 0 16,2-1 0-16,0-2 128 0,0-1-128 0,1-1-144 15,0-6 144-15,0 0-208 16,0 0-496-16,0 0-80 0,6 0-32 0,3-1 0 16,-3 0-1952-16,-1-3-400 0,2 1-80 0</inkml:trace>
  <inkml:trace contextRef="#ctx0" brushRef="#br0" timeOffset="6078.46">24739 1894 9215 0,'0'0'816'0,"0"0"-656"0,0 0-160 0,0 0 0 16,0 0 2768-16,-5 8 528 0,1-1 96 15,-2 0 32-15,0 2-1584 0,-3 1-320 0,-2 1-64 0,0 1-16 16,1 1-304-16,-2 0-64 0,1 1-16 0,1 1 0 16,-2 2-128-16,2 1-32 0,1-1 0 0,-1 0 0 15,3-3-384-15,0 1-64 0,3-3-32 0,-2-1 0 16,3-1-80-16,1-1-16 0,-1-3 0 0,3-6 0 15,0 6 224-15,0-6 32 0,0 0 16 0,0 0 0 0,8 0 32 16,1-1 0-16,2-3 0 0,-1-1 0 0,1-2-224 0,1-1-32 16,1-3-16-16,-1-2 0 0,4 0-144 15,-2-1-16-15,0-1-16 0,0-2 0 0,2 1-176 16,-1-2 160-16,0-1-160 0,-1 2 160 0,0 1-160 0,0 3 128 16,0 1-128-16,-1 2 128 0,-3 1-128 0,1 4 0 15,0 1 0-15,-4 4 0 0,2 4 0 0,-3 1 0 16,-1 3 128-16,1 2-128 0,-2 1 0 0,-1 2 0 15,-1 0 0-15,-2 2 0 0,-2-1-256 0,1 1-48 16,-1 1 0-16,-1 0 0 16,0 2-1168-16,-4-1-256 0,1 0-32 0,3-1-16 15,-2-4-864-15,0-1-176 0,1-3-48 0</inkml:trace>
  <inkml:trace contextRef="#ctx0" brushRef="#br0" timeOffset="6257.98">24437 1455 39615 0,'-10'-10'1760'0,"5"7"352"0,1 0-1680 0,4 3-432 0,0 0 0 0,0 0 0 32,0 0-416-32,0 0-160 0,0 0-48 0,0 0 0 0,0 0 208 0,0 0 32 0,0 0 16 0,0 0-10480 15,5-3-2096-15</inkml:trace>
  <inkml:trace contextRef="#ctx0" brushRef="#br0" timeOffset="10895.55">5819 494 15375 0,'0'0'672'0,"0"0"160"0,0 0-672 0,0 0-160 0,0 0 0 0,-3-6 0 15,3 6 1040-15,-5-5 176 0,5 5 48 0,-5-6 0 16,5 6-432-16,-4-6-64 0,4 6-32 0,-3-7 0 16,3 7-160-16,-5-9-16 0,5 9-16 0,-5-5 0 15,5 5 48-15,-6-8 16 0,2 2 0 0,4 6 0 16,-8-7-64-16,1 2-16 0,1-1 0 0,-2 2 0 0,-1-1 0 0,-1 1 0 15,-1-1 0-15,0 2 0 0,-3-2-80 0,0-1 0 16,-3-2-16-16,0 2 0 0,-4-3-64 0,-1 1-16 16,-2-3 0-16,-2 0 0 0,-4-3-96 0,-1 2 0 15,-4 0-16-15,-1 1 0 0,-1-1-32 0,0 0 0 16,-2 0 0-16,-1 2 0 0,1 2-208 16,-3-1 0-16,0-2 0 0,2 2 0 0,-6 1 0 0,1-1 0 15,-1 1 0-15,1 0 0 0,1 1 0 0,-1 0 0 16,0-1 0-16,-1 2 0 0,-3-1 0 0,-1 2 0 15,-3-1 0-15,-1 1 0 0,-1 2 0 0,1 1 0 16,3 1 0-16,-4 0 0 0,2 1 0 0,-5 1 0 16,-1 1 0-16,0 2 0 0,-1 1 0 0,4 2 0 15,2 0 0-15,0 2 0 0,-3-1 0 0,-1 1 0 16,-1 0 0-16,1 2 0 0,3 0 0 0,6 1 0 0,2-4 0 0,2 6 0 16,0-2 0-16,2 2-128 15,0-3 128-15,2 1 0 0,-1 1 0 0,1 3 0 16,-1 1 0-16,3 0 144 0,-1-1-144 0,3 1 0 0,2-2 0 15,-3 1-176-15,-4-2 176 0,1 0 0 0,0 1 0 0,-2 1-128 16,0 3 128-16,21-7 0 0,-2 4 0 0,1 3 0 16,-4 3 0-16,1-2 0 0,-3 1 0 0,2 1-192 15,-3 1 192-15,-26 18 0 0,12-7 0 0,7-5 0 16,4-1 0-16,5-2 0 0,3 0 0 0,4-3-128 0,2 1 128 0,4 1 0 16,1 0 0-16,1 0 0 0,5-1 0 0,0-1 0 15,2-1 0-15,1 1-192 0,2 0 192 16,2-2 0-16,2-2 0 0,2 1 0 0,0-1 0 0,2 2 0 15,-1-2 0-15,5 0 0 0,-1-2 0 0,3 2 0 16,2-1 0-16,1 0-128 0,1 3 128 0,3 0 0 16,1 0 0-16,3 0 0 0,3-1 0 0,4 1 0 15,1 1 0-15,3-2-128 0,4 0 128 0,0 0 0 16,-2 0 0-16,5-4 0 0,2 1 0 0,4-1 0 16,1 1 0-16,6-2 0 0,1 0 0 0,1-1 0 15,-1-2 0-15,0 1 128 0,0 0-128 0,3-1 0 16,3 1 128-16,5-2-128 0,3 0 0 0,-2-3 0 0,-3-2 0 15,0-1 128-15,2 1-128 0,3-1 0 0,3 2 128 16,2-4-128-16,-5-4 0 0,4-1 128 0,-2-2-128 0,5-1 0 16,3 1 160-16,0-2-32 0,-1-4-128 0,-1-1 192 15,0-2-64-15,3 0 0 0,4-1-128 0,-2-2 192 16,-7 0-192-16,1-2 176 0,-1 2-176 0,3-2 160 16,1-1 32-16,-2 1 0 0,-4-4 0 0,-2-3 0 15,-2-2 0-15,-3 1 0 0,1 0 0 0,-4 1 0 16,-5-3 80-16,-7 0 32 0,-7-3 0 0,-7-1 0 15,-5-1 176-15,-5-1 32 0,-4 0 16 0,-3-2 0 16,-5-4 0-16,-4 0 0 0,-1 1 0 0,-6 0 0 16,-2 3-336-16,-3 4-192 0,-2 5 192 0,-4 1-192 15,-3 3 0-15,-2 5-224 0,-4-2 16 0,-3 3 0 16,-1 3-1264 0,-5 3-240-16,-4 1-48 0</inkml:trace>
  <inkml:trace contextRef="#ctx0" brushRef="#br0" timeOffset="11794.3">5199 2017 11055 0,'0'0'976'0,"0"0"-784"0,0 0-192 0,0 0 0 0,0 0 1504 16,0 0 256-16,0 0 48 0,-2-8 16 0,-1-1-208 0,1-1-32 15,1-1-16-15,0-1 0 0,0-2-288 0,1-2-64 16,1-1-16-16,1-1 0 0,1-2-272 0,0 0-48 15,-2 1-16-15,-1-2 0 0,0 0-160 0,0-2-48 16,0-2 0-16,-1 0 0 0,1-1-96 0,0 0-32 0,0 4 0 0,0 3 0 16,0 0-192-16,0 6-32 0,0 1-16 0,1 2 0 15,-1 10-96-15,2-7-32 0,-2 7 0 0,0 0 0 16,8-2-160-16,-8 2 0 0,10 3 0 0,1 4 0 16,-2 3-128-16,2 3 128 0,1 5-160 0,2 1 160 15,3 1-128-15,0 3 128 0,3 0 0 0,3 2-144 16,-1 1 144-16,3-2 0 0,0-1 0 0,0 0 0 15,1-1 0-15,-3-1 0 0,2-2 128 0,-3-3-128 0,2-1 0 16,-3-3 0-16,0-1 0 0,-1-1 0 0,-2-3 0 0,0-1 0 16,-2-3 0-16,-2-1 0 0,-1 0-192 0,-4-2-128 15,-9 0 0-15,9-4-16 16,-9 4-1616-16,7-5-320 0,-7 5-64 0,-1-8-10880 16</inkml:trace>
  <inkml:trace contextRef="#ctx0" brushRef="#br0" timeOffset="12327.47">5298 1766 18431 0,'0'0'1632'0,"2"-7"-1312"0,2 0-320 16,-4 7 0-16,6-5 672 0,-6 5 64 15,11-1 16-15,-2 2 0 0,-9-1 48 0,11 5 16 0,0 0 0 0,-3 2 0 16,-1 2-64-16,-1 2-16 0,2 1 0 0,-1 2 0 15,1 0-224-15,0 1-32 0,-1 0-16 0,3 2 0 16,1 4-80-16,2 0-32 16,0 0 0-16,2 0 0 0,3-1-32 0,-1 0-16 15,0 2 0-15,2 4 0 0,3 0-128 0,3 1-32 0,0 0 0 0,-1-1 0 16,3 1 80-16,-1-1 16 0,-2 0 0 0,1-1 0 16,3-1 16-16,-1 0 0 0,3 2 0 0,1-2 0 15,1-2 0-15,4-1 16 0,0-2 0 0,4 1 0 16,-1 0-32-16,1 0-16 0,-1 1 0 0,0 0 0 0,-2-3-96 15,1 2 0-15,0 1-128 0,1 0 192 16,-1-1-192-16,2 1 128 0,-1 0-128 0,4-1 0 0,2 4 128 16,0-5-128-16,-3 2 0 0,-1 1 144 0,1 0-144 15,1-1 192-15,-1 0-192 0,3-1 192 0,1 0-48 0,4-1 0 16,0 1 0-16,-1-1 0 0,-3-1 0 0,1-2 0 16,1 1 0-16,0 1 0 0,-1 1 0 0,3 0 0 15,1-2 0-15,-1 1 0 0,1-3-144 0,-4 1 160 16,-3-1-160-16,1-1 160 0,0 1-160 0,0-1 160 15,0-1-160-15,3 3 160 0,-2 0-160 0,0-1 160 16,-1 1-160-16,-5-2 160 0,-2-1-160 0,-3-1 0 0,1-1 0 16,-3 0 128-16,-3 0-128 0,0-1 0 0,-1-2 144 15,-2 1-144-15,2-1 0 0,-4-1 128 0,1 1-128 16,0-3 0-16,-4 2 0 0,0-4 144 0,-4 1-144 0,0-1 0 16,-1 0 128-16,-2 1-128 0,-2-2 0 0,0-1 0 15,-4-2 128-15,1 1-128 0,-2-1 0 0,-8 1 0 16,0 0 0-16,0 0 0 0,9-3 128 0,-9 3-128 31,0 0-304-31,0 0-112 0,0 0-32 0,0 0 0 16,0-7-1824-16,0 7-368 0,-4-7-80 0</inkml:trace>
  <inkml:trace contextRef="#ctx0" brushRef="#br0" timeOffset="12751.2">8398 3051 21183 0,'0'0'944'16,"0"0"192"-16,-1-8-912 0,2 0-224 0,2 1 0 0,-3 7 0 0,0 0 880 0,10-4 128 16,0 3 16-16,0 0 16 15,-10 1-64-15,11 0-16 0,0 1 0 0,1 2 0 0,1 3-144 0,3 1-48 16,0 2 0-16,2 1 0 0,4 2-224 0,2 1-48 15,2 2-16-15,0 0 0 0,1 0 80 0,2 1 16 16,0-1 0-16,1 2 0 0,-5-1-272 0,0 3-48 16,-3-3-16-16,-2 2 0 0,-3-1 16 0,-2-1 16 15,0-1 0-15,-4 0 0 0,-3-2 112 0,-1-1 32 16,-1-1 0-16,-4 1 0 0,-2-1-16 0,-2 0 0 16,-2-1 0-16,-1 1 0 0,-3 3-80 0,-5 1 0 15,-4-4-16-15,-5 1 0 0,-2-1-64 0,-6 1-16 16,-1-1 0-16,-6 0 0 0,2-1-224 0,-2 0 144 15,-3-2-144-15,2 2 128 0,-3 0-128 0,0-2 0 16,-1-1 0-16,-2-3 0 16,0-2-1536-16,4-2-272 0,1-2-64 0,4-4-14832 0</inkml:trace>
  <inkml:trace contextRef="#ctx0" brushRef="#br0" timeOffset="13644.31">5059 2064 3679 0,'-4'12'320'0,"3"-5"-320"0,0 4 0 0,1-2 0 0,-2-2 1712 0,0-1 272 16,0 0 48-16,0-2 16 15,1 3-320-15,1-7-64 0,-3 5-16 0,3-5 0 0,-3 6-160 0,3-6-16 16,0 0-16-16,0 0 0 0,0 0-432 0,0 0-64 16,-3 5-32-16,3-5 0 0,0 0-32 0,0 0 0 15,-1-5 0-15,1-3 0 0,0-2 64 0,2 0 16 16,-1-2 0-16,5-1 0 0,-2-2-480 0,2-1-112 16,0 1 0-16,1-3-16 0,-2-1-176 0,1-3-48 15,-1-2 0-15,3-1 0 0,-2 0-16 0,2 0 0 16,-1-2 0-16,2 0 0 0,-4 2 48 0,2-1 0 15,0 1 0-15,0 2 0 0,0 0-48 0,1 2 0 16,-1 1 0-16,0 1 0 0,1-1-128 0,-3 5 128 0,1 0-128 0,-1 4 128 16,-1 0-128-16,2 1 0 0,-1 2 0 0,0 2 0 15,-2-1 0-15,0 2 0 16,2 2 128-16,-5 3-128 0,0 0 0 0,5-2 0 16,3 4 0-16,-2 1 0 0,-1 3 0 0,2 0-144 0,0 0 144 15,4 3-160-15,3 0 160 0,3 0 0 16,3 2 0-16,2 0-128 0,-1 2 128 0,2-1 0 0,2-1 0 0,3 1 0 15,0 0 0-15,3 0 0 0,-1-1 0 0,1-1 0 16,-3-1 0-16,2-2 0 0,-3 1 0 16,1-1 0-16,-2-3 0 0,-4 0 0 0,0 1 0 0,-1-2 128 15,-1 0-128-15,-2 1 128 0,-3-1-128 0,-1-1 128 16,0-1-128-16,-2-1 144 0,-2 0-144 0,-2 0 160 16,-8 0-160-16,0 0-176 0,0 0 48 0,0 0 0 15,0 0-1472-15,0 0-272 0,-4-6-64 0</inkml:trace>
  <inkml:trace contextRef="#ctx0" brushRef="#br0" timeOffset="14624.19">5168 1707 6447 0,'-14'-1'272'0,"8"1"80"16,-2 0-352-16,0 0 0 0,0 0 0 0,8 0 0 0,0 0 2592 0,0 0 448 0,-3 6 96 16,-1-1 0-16,0 1-1904 0,3 0-384 0,1 2-80 0,1 1 0 15,1 2 64-15,4-1 32 0,-3 1 0 0,4 1 0 16,1 0-32-16,1 2 0 0,1 3 0 0,1 0 0 15,4 3-256-15,-1 1-64 0,0 1-16 0,2-1 0 16,-3-1-192-16,2 1-48 0,1 1 0 0,6 7 0 16,-3-3 48-16,1-2 0 0,2-2 0 0,-1 0 0 15,1 0-16-15,-2 0 0 0,1 0 0 0,2 0 0 0,-1 0-128 0,2 0-32 16,-1 0 0-16,1 0 0 0,0 0 64 16,0 0 0-16,-1-4 0 0,1 3 0 0,0 0 48 15,-1-3 16-15,-1-3 0 0,0 2 0 0,0-1 64 0,1 2 0 16,-1-1 16-16,4 1 0 0,-3 0-112 0,1-1-32 15,0 0 0-15,2 0 0 0,0 1-192 0,0 1 128 16,0 0-128-16,1 2 0 0,1-1 128 0,-3 0-128 16,1-2 0-16,0 1 0 0,-5 2 0 0,1 0 128 15,0-4-128-15,1-1 0 0,1 1 0 0,0-2 128 16,-1-1-128-16,1 0 0 0,3-2 192 0,-1 1-48 16,2-2-16-16,-1 2 0 0,7-2-128 0,-2 1 192 15,-1-1-192-15,-4 1 192 0,2 1-192 0,-3 0 0 0,0-2 144 0,-3 1-144 16,1 0 0-16,1 0 144 0,-2-2-144 0,2 4 0 15,-2 1 192-15,1 1-64 0,-1-1 0 0,2 1-128 16,-2-2 224-16,3 0-64 0,-1 1-16 0,1-1 0 16,0-1 0-16,0 0 0 0,1 2 0 0,-2-2 0 15,-2-1-16-15,0 0 0 0,0-1 0 0,1-1 0 16,1 0 0-16,-1-1-128 0,0-1 192 0,1 0-64 16,1 0-128-16,-2-1 192 0,1 1-192 0,3 0 192 15,-2-2-192-15,0 1 160 0,1-1-160 0,0 1 160 16,-3 2-160-16,1 0 0 0,-3-1 0 0,1-1 128 15,-2 1-128-15,0 1 0 0,-1-2 0 0,1 1 0 16,-1 0 0-16,1 0 128 0,-2-3-128 0,2 1 0 16,1-2 0-16,-3 0 0 0,1-1 0 0,2 0 0 0,-1 0 0 15,1 2 128-15,-2-2-128 0,-5-2 0 16,1-1 0-16,-1 0 128 0,3 1-128 0,-2 0 0 0,0 0 0 16,-2 0 128-16,0-1-128 0,-1 0 0 0,0 0 0 15,-1 0 0-15,0-1 128 0,0 0-128 0,1 0 0 0,-2 1 0 16,2 0 0-16,-2 0 0 0,0-1 0 15,-2 0 0-15,1 0 0 0,0 0 0 0,-1 0 0 0,1 1 128 16,-3-2-128-16,2 2 0 0,-1 0 0 0,1 0 0 16,-2 0 0-16,2 2 0 0,0 0 0 0,-1 0 0 15,-1-1 0-15,1 0 0 0,1 0 0 0,-2 0 0 16,1 2 0-16,0-3 0 0,0 2 0 0,-1-1 0 16,3 0 0-16,-2 1 0 0,2 0 0 0,-3-1 0 15,2 1 0-15,1-1 0 0,0 0 0 0,0-1 0 16,-1 0 0-16,1 0 0 0,1-1 0 0,-4 1 0 15,2 0 0-15,-1-1 0 0,0-1 0 0,-2 1 0 16,-6 1 128-16,0 0-128 0,0 0 0 0,0 0 0 16,0 0 144-16,0 0-144 0,0 0 0 0,0 0 0 0,0 0 0 15,0 0 0 1,-8 1-1200-16,-3 1-256 0,-1 0-48 0,-2-3-15232 0</inkml:trace>
  <inkml:trace contextRef="#ctx0" brushRef="#br0" timeOffset="15373.9">8431 3001 20671 0,'-16'-7'912'0,"10"5"192"0,-1 0-880 0,2-1-224 0,-2-1 0 0,3 2 0 16,-3 0 784-16,7 2 112 0,0 0 32 0,0 0 0 15,0 0-208-15,0 0-32 0,0 0-16 0,0 0 0 16,0 0-160-16,9 3-48 0,1 2 0 0,1 0 0 16,2 1 48-16,1 0 0 0,2 2 0 0,1 2 0 15,3 2-288-15,2 3-48 0,2 4-16 0,3-1 0 16,1 2-160-16,2 1 128 0,0 2-128 0,2 3 128 0,2 0 0 0,0 1-128 15,-2-2 192-15,-3-1-64 0,-3-1 64 0,-3-1 16 16,-2-2 0-16,-5-1 0 0,0-3 288 0,-2 0 48 16,-4-1 16-16,-1-2 0 0,-3-2 64 0,0 0 16 15,-5 0 0-15,0-2 0 0,-2 1-96 0,-1-1-16 16,-6 1 0-16,0 1 0 0,-4 1-80 0,-3 0-32 16,-3 1 0-16,-7 0 0 0,-4 0-16 0,-3 1 0 15,-4 0 0-15,-1 1 0 0,-2 2-64 0,1-2-16 16,-2 1 0-16,3-2 0 0,1 0-80 0,1 0-32 15,1 1 0-15,0-2 0 0,2-2 0 0,2-1 0 16,2-2 0-16,0-1 0 0,6 0-208 0,3-2 0 16,1-1 0-16,4-2 0 0,2 1 0 0,3-3-160 15,-1 0 32-15,2 0 0 16,8 0-1040-16,0 0-208 0,0 0-32 0,0 0-16 16,8-10-1360-16,5-2-272 0,4-1-48 0</inkml:trace>
  <inkml:trace contextRef="#ctx0" brushRef="#br0" timeOffset="15920.3">10327 2826 23039 0,'0'0'1024'0,"0"0"192"0,-3-4-960 0,3 4-256 15,0 0 0-15,0 0 0 0,0 0 832 0,-4 5 112 16,0 3 16-16,1 3 16 0,-1 3-336 0,-1 5-64 0,2 4 0 0,-2 1-16 16,1 4-16-16,0 1 0 0,-3 3 0 0,2 0 0 15,-2 1-96-15,-1 2 0 0,-1 2-16 0,1-1 0 16,-2 0-224-16,1-4-32 0,-2-1-16 0,3-4 0 16,1 0-160-16,0-2 0 0,1-7 0 0,1 4 0 15,-2-8-720 1,5-4-128-16,2-10-32 0,0 0-8256 0,0 0-1648 0</inkml:trace>
  <inkml:trace contextRef="#ctx0" brushRef="#br0" timeOffset="16571.91">9981 3023 13823 0,'0'0'1216'0,"0"0"-960"0,0 0-256 0,5-6 0 0,4 0 2256 0,1-2 416 16,4 0 80-16,7 0 0 0,1-2-1680 0,6-2-352 15,2-1-64-15,3 0-16 0,0-1 64 0,2-3 0 16,1 0 0-16,-2-1 0 0,1 1-176 0,0-1-16 16,1-1-16-16,-3 3 0 0,0 0-304 0,-1 4-48 15,-2 2-16-15,-1 3 0 0,-2 1-128 0,-3 4 0 16,-1 1 0-16,-5 5 0 0,1 5 128 0,-5 2-128 16,-2 5 0-16,-2 2 128 0,-1 4 112 0,-3 5 16 15,-1 1 0-15,-4 5 0 0,-1 1-80 0,-1 3-16 16,-3-2 0-16,-1-1 0 0,-2-3-32 0,-3-3 0 0,1-1 0 0,0-3 0 15,1-3 304-15,2-2 48 0,-1-3 16 0,3-4 0 16,1-3-144-16,1-2-32 16,2-7 0-16,0 0 0 0,0 0 96 0,8-5 16 15,4-4 0-15,-1-2 0 0,2-1-176 0,-2 0-16 16,2-3-16-16,-1-1 0 0,0 0-224 0,1 0 0 0,-2 1 128 16,-1 3-128-16,0 3 0 0,-1 3 0 0,-1 1 0 0,1 4 0 15,0 2 0-15,0 4-160 0,0 2 160 0,-1 3-192 16,-2 1 192-16,0 2-160 0,1 2 160 0,0-1-160 15,0 0 160-15,0 1 0 0,1 0-144 0,-2-4 144 16,3-1 0-16,-2-2 0 0,1-2 0 0,0-1 0 16,1-3 0-16,2-2 0 0,1-1 0 0,1-3 128 15,3-1-128-15,1-4 0 0,1 1 144 0,-1-2-144 16,2 1 0-16,0-2 128 0,-2 0-128 0,1 1 0 0,-1 0 0 0,-1 0 0 16,-1 1 0-16,1 1 0 0,-2 2 0 0,0 1 0 15,0 3 0-15,0 3 0 0,-2 1 0 0,-1 4 0 16,0-2 0-16,-1 4-128 0,-2 1 128 0,-1 1 0 15,0 0 0-15,0 1 0 0,-4 0 0 0,0 0 0 16,-1-1 0-16,1-2 0 0,1-1 0 0,-4-7 0 16,0 0 0-16,0 0 0 0,5 1 0 0,2-2 0 15,1-2 160-15,-1-3-160 0,2-2 224 0,2 0-48 16,-2-2-16-16,1-1 0 0,1 0-160 0,-1 0 160 16,1 0-160-16,1 1 160 0,-2 0-160 0,2 3 0 0,1 0 0 0,1 2 0 15,-1 3 0-15,1 2 128 16,-2 3-128-16,4 7 0 0,-1 3 0 0,-1 2 0 0,-1-1 0 0,-1 4 0 15,0 3 0-15,-4 1 0 16,0 0 128-16,-3-2-128 0,0 2-144 0,0-2-64 0,0-1-16 0,-1-3 0 31,3-2-2832-31,-3-3-560 0</inkml:trace>
  <inkml:trace contextRef="#ctx0" brushRef="#br0" timeOffset="17141.34">12571 2883 1839 0,'0'0'160'0,"-7"-1"-160"16,-2-1 0-16,1 1 0 0,-2-1 2752 0,1 0 512 15,0 1 96-15,0 0 32 0,0 0-1568 0,1 1-304 16,1-1-64-16,-1-1-16 0,8 2 48 0,-7 0 16 16,7 0 0-16,0 0 0 0,0 0-160 0,0 0-48 15,0-8 0-15,0 8 0 0,7-8-336 0,3 2-80 16,3 0-16-16,2 1 0 0,1-2-464 0,0 1-80 0,1 2-32 0,0 1 0 15,1 1 80-15,3 2 16 16,1 2 0-16,-2 1 0 0,-4 3-112 0,0 3-16 16,-3 1 0-16,0 2 0 0,-1 1-112 0,-5 1-16 15,-2 2-128-15,-2 0 192 0,-3 4 0 0,-4 1-16 0,-4 2 0 16,-3-2 0-16,-2 1 16 0,-2 0 0 0,-5 1 0 16,-1 0 0-16,0-1-192 0,1-2 192 0,2-2-192 15,0-1 192-15,2-4-64 0,0-1 0 0,2-1 0 0,4-1 0 16,3-2 64-16,7-8 16 0,0 0 0 0,0 0 0 15,0 0-32-15,0 0-16 0,12 3 0 0,2-1 0 16,0-1 32-16,2 1 0 0,2 0 0 0,2-1 0 16,0-1-192-16,1-1 0 0,1 0 144 0,0-2-144 0,0 0 0 15,-2 0 0-15,2 0 0 0,-1-2 0 16,-1 0-2256-16,1-2-368 0,0 3-80 16</inkml:trace>
  <inkml:trace contextRef="#ctx0" brushRef="#br0" timeOffset="17321.09">13088 3376 24879 0,'0'0'1088'0,"0"0"256"0,0 0-1088 0,0 0-256 15,8-2 0-15,1-2 0 0,0 1 2160 0,-1-1 368 16,1-2 80-16,0 0 16 0,0-3-1392 0,-3-2-272 15,1-2-48-15,0 2-16 0,-1 0-592 0,1 0-128 0,-1 0-32 0,0 2 0 16,-2 0-144-16,0 4-192 16,-2-2 32-16,-2 7 16 15,0 0-2176-15,0 0-432 0,0 0-96 0</inkml:trace>
  <inkml:trace contextRef="#ctx0" brushRef="#br0" timeOffset="17822.18">13954 2784 21711 0,'2'-13'960'0,"2"4"192"0,0 0-912 0,1 3-240 16,-5 6 0-16,0 0 0 0,6-6 1296 0,-6 6 224 0,0 0 32 16,0 0 16-16,0 0-496 0,3 11-112 0,-3 4 0 15,-2 1-16-15,-1 3-112 0,-1 2-32 0,-1 4 0 0,1 0 0 16,0 1-240-16,3 0-48 0,0 0-16 0,1-3 0 16,1-2-176-16,1-3-48 0,4-4 0 0,2 1 0 15,-2-4-64-15,4-3-16 0,1-1 0 0,2-2 0 16,4-5 64-16,1-1 0 0,0-2 0 0,0-1 0 15,0-3-256-15,1 0-160 0,-1-2 32 0,-2-4 0 16,-2-1-2128 0,1 0-432-16,-3 0-64 0,-1 1-6704 0,-3 0-1328 0</inkml:trace>
  <inkml:trace contextRef="#ctx0" brushRef="#br0" timeOffset="17992.18">14271 2764 13823 0,'0'0'608'0,"0"0"128"0,0 0-592 0,0 0-144 16,0 0 0-16,0 0 0 0,0 12 3280 0,-1 2 624 15,-3 1 128-15,1 3 32 0,-2 3-2160 0,-2 1-432 16,-2 0-96-16,0 3-16 0,-2 1-464 0,3 1-80 16,-1-1-32-16,1-2 0 0,2-2-480 0,1 0-112 15,0-2 0-15,2-1-16 0,2-2-176 0,0-1 0 16,0-2 0-16,1-2-176 16,2-2-1584-16,1 2-320 0,-1-4-64 0,-2-8-7392 15,0 0-1488-15</inkml:trace>
  <inkml:trace contextRef="#ctx0" brushRef="#br0" timeOffset="18208.41">14554 3270 26719 0,'0'0'2368'0,"0"0"-1888"0,7-5-480 0,0-1 0 16,-7 6 1824-16,6-7 272 0,0-1 48 0,-1 2 16 15,-5 6-1232-15,6-7-240 0,-1-1-48 0,0 1-16 16,-5 7-384-16,0 0-80 0,5-5-16 0,-5 5 0 16,5-9-144-16,-5 9 0 0,0 0 0 0,0 0-176 15,0 0-1760-15,0 0-368 0,-1-5-64 0</inkml:trace>
  <inkml:trace contextRef="#ctx0" brushRef="#br0" timeOffset="19254.16">15385 2952 16991 0,'0'0'752'0,"0"0"144"0,0 0-704 0,-5 4-192 0,0 0 0 0,5-4 0 16,-4 5 1376-16,-1-1 240 0,5-4 48 0,0 0 16 15,-2 4-176-15,2-4-32 0,0 0-16 0,0 0 0 16,0 0-112-16,0 0 0 0,0 0-16 0,0 0 0 16,5-5-304-16,1-2-48 0,2-2-16 0,3 0 0 15,-1-1-336-15,2-1-80 0,0-1-16 0,1-3 0 16,2 0-160-16,0-3-48 0,0-2 0 0,2 1 0 15,-2-1 16-15,4 0 0 0,1 0 0 0,1-1 0 16,-3 0-64-16,2 1-16 0,-1 0 0 0,-3 0 0 0,0 1-128 0,-2 3-128 16,-2 3 192-16,-1 0-192 0,-3 4 0 0,0 1 0 15,-4 0 0-15,0 5 0 0,-4 3 0 0,0 0 0 16,0 0 0-16,5 10 0 0,-3 1 0 0,-1 4 0 0,-1 3 0 16,0 3 0-16,0 2 0 0,-1 3 0 15,0 2-128-15,-2 2 128 0,-1 2 0 0,1 1 0 0,-1 0 0 16,-1 1 0-16,0-2 0 0,-1 1 0 0,1-2 0 15,-1-2 0-15,2-3 0 0,-3 1 0 16,3-5 0-16,-1 1 0 0,1-4 0 0,1 0 0 16,-1-1 128-16,1-3-128 0,1 1 0 0,1-4-224 0,-1-1 32 0,0 2 16 31,2-3-576-31,0-10-112 0,0 0-32 0,0 0 0 16,0 0-1840-16,0 0-368 0,0 0-80 0,0 0-6192 15,0 0-1248-15</inkml:trace>
  <inkml:trace contextRef="#ctx0" brushRef="#br0" timeOffset="19455.25">15251 3292 23039 0,'0'0'2048'0,"0"0"-1648"0,0 0-400 0,0 0 0 16,8 3 1600-16,2 0 224 0,-2 1 48 0,4-2 16 16,3 0-496-16,2-2-112 0,4-2 0 0,3 0-16 15,4 2-64-15,4-2-16 0,3 0 0 0,7 0 0 0,3-2-272 0,2 1-48 16,3 0-16-16,1-1 0 0,3 1-208 0,0 0-64 15,0 1 0-15,0-2 0 0,1 1-256 0,-7 1-64 16,-1 0-16-16,-4 1 0 0,-9-1-240 0,-4 2 0 16,-2 2 0-16,1-1-160 15,-7 1-1952-15,-7 1-384 0,-4-1-64 0</inkml:trace>
  <inkml:trace contextRef="#ctx0" brushRef="#br0" timeOffset="20379.34">10781 4032 10591 0,'0'0'464'0,"0"0"112"0,0 0-576 0,0 0 0 16,0 0 0-16,0 0 0 0,0 0 1344 0,0 0 144 15,0 0 48-15,7-5 0 0,-7 5 32 0,0 0 16 16,0 0 0-16,0 0 0 0,0 0-176 0,0 0-48 15,0 0 0-15,0 0 0 0,8 6-192 0,-3 2-32 16,-1 3-16-16,-2 5 0 0,-1 0-336 0,-1 6-64 16,-1 3-16-16,-1 0 0 0,-2 0-224 0,1 2-48 15,-3-1-16-15,1 1 0 0,-1 2-96 0,0-4-32 16,-1 1 0-16,3-4 0 0,0 0-160 0,-1-4-128 16,2-2 192-16,-1-4-192 15,0 0-272-15,4-5-176 0,0-7-16 0,0 0-9968 16,0 0-1984-16</inkml:trace>
  <inkml:trace contextRef="#ctx0" brushRef="#br0" timeOffset="20582.49">10784 3856 17503 0,'0'0'768'0,"0"0"176"0,0 0-752 0,0 0-192 0,0 0 0 0,0 0 0 0,0 0 3488 16,0 0 672-16,0 0 128 0,0 0 16 0,0 0-3024 0,0 0-592 15,0 0-128-15,0 0-32 0,0 0-336 0,0 0-192 16,0 0 192-16,0 0-192 16,0 0-432-16,0 0-192 0,0 0-32 0,0 0-16 15,0 0-2080-15,0 0-432 0</inkml:trace>
  <inkml:trace contextRef="#ctx0" brushRef="#br0" timeOffset="21168.57">11239 4098 18591 0,'0'0'832'0,"0"0"160"0,-1 11-800 0,1 0-192 0,0 0 0 0,1 0 0 0,3 0 1056 0,1-2 160 16,-1 0 48-16,4-2 0 0,1-2 48 0,3-1 16 16,5-2 0-16,-1-2 0 0,-1-1-96 0,3-1-16 15,1-4 0-15,2 2 0 0,-2-2-320 0,3-3-80 16,0-1-16-16,2-1 0 0,-1-2-192 0,-1 0-32 16,-4 0-16-16,-1 1 0 0,-3-1-368 0,-2 3-64 15,-3-1 0-15,-3-1-128 0,-3-2 208 0,-2 1-64 16,-2 0-16-16,-2 2 0 0,-3 0 32 0,-5 2 0 15,-1 0 0-15,-2 3 0 0,-4 2-160 0,-2 2 0 16,0 4 144-16,0 5-144 0,-2 3 0 0,0 3 128 16,0 5-128-16,1 2 0 0,-2 2 0 0,3 2 128 0,1 2-128 15,4-2 0-15,1-1 192 0,5-1-48 16,1-1 0-16,2-2 0 0,5-1 176 0,3-3 48 16,4-2 0-16,3-1 0 0,3-1-96 0,3-1-16 15,4-2 0-15,3-3 0 0,2-2-112 0,4-3-16 16,0-1-128-16,5-3 192 0,5-1-192 0,0-3-128 0,3-1 128 15,-15 3-208 1,3-2-1824-16,1-2-352 0,1 1-80 0</inkml:trace>
  <inkml:trace contextRef="#ctx0" brushRef="#br0" timeOffset="22324.33">13059 4399 11055 0,'0'0'976'0,"0"0"-784"0,-1 9-192 0,1-9 0 16,0 0 1792-16,0 0 304 0,0 0 64 0,0 0 16 15,0 0-400-15,0 0-80 0,7-4-16 0,2 0 0 16,1-4-400-16,3-3-96 0,3-2-16 0,1-2 0 0,4-5-224 15,-1-1-48-15,2-2-16 0,2-1 0 0,2 0-144 16,2-2-32-16,2-2 0 0,-1-2 0 0,1-1-288 16,-1 0-64-16,-2-2-16 0,-2 0 0 0,-3-1-96 0,-1-1-32 15,-2-1 0-15,0-1 0 0,-4 1-208 0,1 3 176 16,-2 2-176-16,-4 4 160 0,-3 0-160 16,-2 7 0-16,-1 3 144 0,-2 2-144 15,-2 1 0-15,0 2 0 0,-1 5 0 0,-1 3 0 0,2 4 0 0,-8-2 0 16,0 4 0-16,-1 1 0 0,-3 2 0 0,0 5 0 15,-2 4 0-15,1 3-128 0,-1 0 128 0,-1 5 0 16,-2 4 0-16,-1 3-128 0,0 4 128 0,-1 4-128 16,0 1 128-16,-2 3-128 0,2 3 128 0,1-1 0 15,3-1 0-15,3-2 0 0,3-1 0 0,3-5 128 16,3-4-128-16,3-2 176 0,3-3 16 0,5 1 16 16,0-3 0-16,4-3 0 0,1-3-208 0,1-1 0 15,3-4 0-15,-1-3 0 16,3-3-400-16,2-3-128 0,1-4-32 0,0-1 0 15,1-4-2224-15,0-2-448 0</inkml:trace>
  <inkml:trace contextRef="#ctx0" brushRef="#br0" timeOffset="22530.36">13865 4100 3679 0,'0'0'320'0,"0"0"-320"0,0 0 0 0,0 0 0 0,0 0 3968 0,0 0 736 0,0 0 144 0,0 0 16 16,0 0-2624-16,0 0-544 0,-2 10-96 0,1 1-32 0,-3 0-448 16,2 2-96-16,-1 2 0 0,0 3-16 0,0-1-288 0,-3 1-48 15,-1-1-16-15,-1-1 0 0,1 3-144 0,-1-2-16 16,-1 1-16-16,0-2 0 0,2 1-288 0,-1-4-48 16,3-2-16-16,1-1 0 0,-1 0-288 0,4-5-64 15,1-5-16-15,0 0 0 16,0 0-2352-16,0 0-480 0,10-5-80 0,3-4-32 0</inkml:trace>
  <inkml:trace contextRef="#ctx0" brushRef="#br0" timeOffset="22878.58">14188 4065 21071 0,'0'0'448'0,"0"0"112"0,0 0 16 0,-1 9 32 0,-4 1-480 0,1 2-128 0,0 2 0 0,1 0 0 16,-4 1 1136-16,2 2 208 0,-3-1 32 0,1 0 16 16,2-2-192-16,-3-1-48 0,2-2 0 0,-1-1 0 15,1-1-64-15,6-9-32 16,-3 8 0-16,3-8 0 0,0 0-224 0,0 0-64 16,0 0 0-16,0 0 0 0,0 0 0 0,9-7 0 0,1 0 0 0,2-2 0 15,-2-6-400-15,2 3-96 0,1-2-16 0,1-2 0 16,1 1-256-16,0 0 0 0,2-1 0 0,-1 2 0 15,1 3 128-15,-1 2-128 0,2-1 0 0,-1 3 0 16,1 0 128-16,0 4-128 0,-3 0 0 0,-3 6 0 16,0 2 0-16,-1 5 0 0,-1 3 0 0,0 3 0 0,-1 0 0 15,-4 1-144-15,0-1 144 0,-3 3-192 16,-3 0 48-16,-1-1 0 0,-1-2 0 0,0 1 0 16,-1 0-1120-16,-2-1-208 0,2 0-64 0,0-3 0 15,2-2-896-15,0-2-192 0,2-9-48 0</inkml:trace>
  <inkml:trace contextRef="#ctx0" brushRef="#br0" timeOffset="23196.87">14645 4183 15663 0,'0'0'1392'0,"0"0"-1120"16,0 0-272-16,8 3 0 0,0-3 1744 0,3-3 304 0,1 2 48 0,2-1 16 15,2-1-1088-15,0-2-192 16,1 0-64-16,1-2 0 0,0 0-80 0,1-2-32 16,0-1 0-16,-3 0 0 0,0 0 112 0,-2 0 32 15,-1 1 0-15,-2 2 0 0,-2-3-272 0,-2 1-48 16,-1 0-16-16,-4 1 0 0,-2 3-80 0,0 5-32 0,-4-4 0 0,-1 2 0 16,-3 5-192-16,-3 2-32 0,-1 2-128 0,-3 2 192 15,-2 2-192-15,-2 2 0 0,0 2 0 16,-1 2 0-16,0 1 0 0,0-1 0 0,0 0 0 0,4 0 0 15,5-3 0-15,0-1 0 0,5 0 0 0,2-2 0 16,4-2-960 0,5-2-176-16,2-3-32 0,4-1-8368 0,3-6-1664 0</inkml:trace>
  <inkml:trace contextRef="#ctx0" brushRef="#br0" timeOffset="23544.96">15183 4072 19343 0,'0'0'1728'0,"-6"1"-1392"16,-3 2-336-16,2-1 0 0,-5-1 1600 0,1 3 256 15,-3 2 64-15,1 0 0 0,0 3-512 0,-1 1-80 16,-2 1-32-16,2 1 0 0,1-1-352 0,2 0-80 16,3 0-16-16,0-1 0 0,4-2-464 0,2-2-80 15,2-6-32-15,0 0 0 0,0 0-112 0,6 4-32 16,3-3 0-16,-1-2 0 0,1-2 96 0,1-1 16 15,1-1 0-15,1-1 0 0,0-1-48 0,1 0 0 16,-2-2 0-16,0 0 0 0,0 1 16 0,-1 1 0 16,-1-1 0-16,-2 3 0 0,-1-2-16 0,-6 7 0 15,0 0 0-15,0 0 0 0,0 0-192 0,0 0 0 16,0 0 0-16,-1 9 0 0,0 1 0 0,-4 2 0 0,2 0 0 16,1 2 0-16,0-2 0 0,2 0-128 0,1-1 128 0,1-2 0 15,0-1-416-15,3-2 32 0,1-1 0 16,2-2 0-1,2-2-1968-15,2-1-384 0,2-2-80 0</inkml:trace>
  <inkml:trace contextRef="#ctx0" brushRef="#br0" timeOffset="23832.51">15560 4093 22799 0,'0'0'1008'0,"-5"7"208"0,-1 3-960 0,-3 0-256 15,2 1 0-15,-3 0 0 0,1 2 1248 0,0-3 208 16,0 0 32-16,2-2 16 0,0 0-224 0,1-1-64 16,2-3 0-16,4-4 0 0,0 0-384 0,0 0-64 15,0 0-32-15,0 0 0 0,7-3 32 0,1-3 16 16,-1-1 0-16,2-1 0 0,1-2-240 0,1-1-48 16,0 0-16-16,2-1 0 0,-1 2-128 0,2-2-32 15,2 2 0-15,0 1 0 0,3-1 0 0,-1 3-16 16,0 0 0-16,3 1 0 0,1 2-176 0,-2 1-128 15,1 1 192-15,0 0-192 16,-3 4-256-16,2 0-144 0,-1 1-48 0,0 0 0 16,-4 1-2816-16,-3-1-576 0</inkml:trace>
  <inkml:trace contextRef="#ctx0" brushRef="#br0" timeOffset="24689.37">17059 3700 18431 0,'0'0'816'0,"0"0"160"0,0 0-784 0,0 0-192 16,0 0 0-16,0 0 0 0,0 0 1344 0,6 8 208 15,-2 1 48-15,-2 4 16 0,-2 4-544 0,-1 2-112 16,0 5-32-16,-2 3 0 0,-1 6-256 0,-3 0-48 0,0 1-16 0,-3 2 0 16,1 0-48-16,-2-2-16 0,-4-1 0 0,1 0 0 15,-3 0-48-15,3-2-16 0,2-3 0 0,1-4 0 16,2-3-304-16,-1-2-176 0,4-3 192 0,-2 0-192 15,3-5 0-15,1-2-272 0,-1-3 16 0,5-6-9616 16,0 0-1936-16</inkml:trace>
  <inkml:trace contextRef="#ctx0" brushRef="#br0" timeOffset="25038.09">17383 3665 22511 0,'0'0'992'0,"0"0"224"0,0 0-976 0,2 11-240 15,-2-1 0-15,-1 1 0 0,-2 1 416 0,-3 3 32 16,-1 0 16-16,0 0 0 0,-2 1 256 0,-1-2 48 16,-3-1 16-16,2 0 0 0,1 1-160 0,1-3-48 15,1-3 0-15,3-2 0 0,5-6 288 0,0 0 48 16,0 0 16-16,0 0 0 0,0 0-256 0,0 0-48 15,0 0-16-15,0 0 0 0,4-12-96 0,3 0 0 16,1 0-16-16,0-2 0 0,2 1-112 0,0-1-32 16,1-1 0-16,-1-1 0 0,2 1-208 0,1-2-144 0,2 0 192 0,0 1-192 15,2 1 128-15,0 3-128 16,1 2 0-16,-1 1 0 0,-1 1 0 0,-1 3 0 16,-2-1 0-16,0 4 0 15,-1 1-512-15,-2 0 0 0,-10 1 0 0,9 2 0 16,0 3-3008-16,-9-5-592 0,12 1-128 0,-12-1-32 0</inkml:trace>
  <inkml:trace contextRef="#ctx0" brushRef="#br0" timeOffset="25369.71">17983 3592 14735 0,'4'-6'1312'15,"1"-1"-1056"-15,-2 1-256 0,1 0 0 0,-4 6 1952 0,0 0 336 16,0-5 64-16,0 5 16 0,-6-1-1392 0,-4 1-272 16,-1 1-48-16,-4 1-16 0,-4 1-240 0,-2 3-48 15,-2-1-16-15,1 3 0 0,2 1 112 0,0 0 0 16,2 2 16-16,4 0 0 0,2 0-144 0,2 0-48 16,3 1 0-16,3-1 0 0,1-1-96 0,5 0-32 15,0-3 0-15,3 1 0 0,3 0 144 0,3-1 32 16,-3-1 0-16,4 0 0 0,0 0-48 0,2-1 0 15,-2 1 0-15,0-1 0 0,-2 0-96 0,-1-1-32 16,-2-2 0-16,-7-2 0 0,0 0-16 0,0 0 0 16,-4 8 0-16,-3-2 0 0,-1-2 0 0,-4 0 0 15,-1 0 0-15,-3-2 0 0,0 0-128 0,-2 1 0 16,2 0 0-16,0-1 0 16,1-1-1872-16,2-1-368 0</inkml:trace>
  <inkml:trace contextRef="#ctx0" brushRef="#br0" timeOffset="25598.88">18369 3191 19343 0,'0'0'1728'0,"0"0"-1392"0,0 0-336 0,0 0 0 0,0 8 1184 15,-1 2 160-15,-2 2 48 0,-2 3 0 16,-3 3-528-16,-1-1-96 0,-1 4-32 0,-2 0 0 0,1 1-432 0,0 2-96 16,-1 2-16-16,1-1 0 0,1-1-192 0,0 2 0 15,-2 0 0-15,2-1 0 16,1-2-1024-16,1 0-320 0,-1-1-48 0</inkml:trace>
  <inkml:trace contextRef="#ctx0" brushRef="#br0" timeOffset="25764">17956 3596 16575 0,'0'0'736'0,"10"-1"160"0,3-4-720 0,1 3-176 15,3 0 0-15,1 0 0 0,3-3 2384 0,2 1 448 16,1 0 96-16,2-2 16 0,3 2-2208 0,1-2-432 16,3 0-96-16,1 0-16 0,4 1-192 0,-2 0 0 0,0 1 0 0,-4-2 0 31,-4 0-2064-31,-4 0-368 0</inkml:trace>
  <inkml:trace contextRef="#ctx0" brushRef="#br0" timeOffset="26156.58">18287 4055 23903 0,'0'0'1056'0,"0"0"224"0,0 0-1024 0,0 0-256 0,-8 4 0 0,2 3 0 0,-3 0 592 15,0 2 80-15,-4 2 16 0,0 0 0 0,-3 2-32 0,1 2 0 16,-1 0 0-16,1 2 0 0,1-1-112 0,2-1-32 16,3 0 0-16,0-1 0 0,4-1-112 0,2-1-16 15,3 0-16-15,3-2 0 0,2-1 64 0,5-2 16 16,1-3 0-16,3-1 0 0,2 0 32 0,2-4 16 15,0-4 0-15,1 0 0 0,0-4-112 0,1 0-32 16,-1-2 0-16,-1-1 0 0,-2-2-64 0,-1-2-16 16,-1 0 0-16,-6-1 0 0,-1 0-16 0,-3-1 0 15,-2 0 0-15,-4 1 0 0,-2 3-64 0,-3-1-32 0,-1 2 0 0,-3 2 0 16,-3 1-160-16,1 2-272 16,-1 2 64-16,-1 0 16 15,-1 2-2128-15,2 1-432 0,2 3-64 0</inkml:trace>
  <inkml:trace contextRef="#ctx0" brushRef="#br0" timeOffset="26445.44">18752 4004 18431 0,'-4'8'1632'0,"-2"1"-1312"0,0 2-320 0,-1 1 0 16,-1 2 1760-16,-1 2 288 0,-2 4 48 0,0 0 16 15,-2-3-1248-15,1-1-240 0,0-1-48 0,2-1-16 16,-1-2 592-16,3-2 112 0,0-2 16 0,3-1 16 0,0-1-336 0,5-6-80 16,0 0-16-16,0 0 0 0,0 0-224 0,1-7-64 15,3-1 0-15,1-2 0 0,3-2-208 0,0 0-48 16,3-3-16-16,-1-1 0 0,2-1-80 0,2-1-16 16,-1 3 0-16,1-2 0 0,1 1-208 0,2 0 176 15,1 1-176-15,-1 2 160 0,1 2-160 0,-1 2 0 16,2 0 0-16,-4 5 0 15,-1 0-416-15,0 2-16 0,-2 0 0 0,0 4 0 16,0 2-2416-16,-3 0-480 0,0 1-112 0</inkml:trace>
  <inkml:trace contextRef="#ctx0" brushRef="#br0" timeOffset="26968.46">19501 3966 4607 0,'0'0'400'0,"-6"0"-400"0,-2-2 0 0,0 0 0 0,-2 0 1792 16,1 2 288-16,-2 2 48 0,-3 3 16 0,-1 0-944 0,-4 3-192 16,-4 2-48-16,-2 3 0 0,-5 0-144 0,-14 9-48 15,3 0 0-15,4 2 0 0,4 2-288 0,3-1-64 16,4-2-16-16,6-2 0 0,5-3 256 0,3-4 48 16,7-3 16-16,4-2 0 0,1-9 96 0,8 6 16 15,3-2 0-15,5-4 0 0,5-3-48 0,-2-1 0 16,3-4 0-16,7-3 0 0,2-3-272 0,5-4-64 15,-1-1-16-15,0-2 0 0,-4 0-432 0,-3-2 0 16,0-3 128-16,-1 0-128 0,0-3 0 0,-2 0 0 16,-1-3 0-16,1-1 128 0,-2-1-128 0,-1-4 0 15,0-1 144-15,-1-2-144 0,-2-4 0 0,1-2 128 16,-3-2-128-16,-1 2 0 0,1 1 0 0,-3 5 0 0,-1 6 0 16,-2 5 0-16,-2 5 128 0,-1 7-128 0,-3 5 160 15,-1 3-160-15,-3 6 144 0,-1 4-144 16,-5 5 128-16,0 6-128 0,-3 5 0 0,-1 4 0 15,-2 5 0-15,-1 2 0 0,-1 4 0 0,0 2 0 16,-1 2 0-16,1 3 0 0,1 3 0 0,-2-1 0 0,2 4 0 16,0-1 0-1,2-1-368-15,-2 3-96 0,2-1-32 0,-2 14-12736 0</inkml:trace>
  <inkml:trace contextRef="#ctx0" brushRef="#br0" timeOffset="27299.94">19822 3971 23151 0,'2'11'1024'0,"1"-5"208"16,0-2-976-16,3 0-256 0,0 1 0 0,3-2 0 0,1 0 880 0,2 0 128 15,3-3 16-15,1-3 16 0,3-1-304 0,2-3-64 16,1 0-16-16,2 0 0 0,-1-2-192 0,1 0-32 15,-1 0-16-15,-1-1 0 0,-1-2-112 0,-2 2-32 16,-3-4 0-16,-1 3 0 0,-4 0-64 0,-4 0-16 16,-1 0 0-16,-5 4 0 0,-4 0 96 0,-5 3 16 15,-4 3 0-15,-1 2 0 0,-6 2-304 0,0 5 0 16,-2 2 128-16,-1 4-128 0,-1 1 128 0,1 3-128 16,0 2 192-16,1 1-192 0,3 0 192 0,2-1-192 15,4 0 192-15,1-1-192 0,3-1 0 0,4-2 0 16,3-1 0-16,3-1 0 15,5-2-784-15,-1-2-272 0,5-4-48 0,8 0-13040 0</inkml:trace>
  <inkml:trace contextRef="#ctx0" brushRef="#br0" timeOffset="27566.18">20444 3911 11967 0,'-10'13'1072'0,"6"-3"-864"0,-3 4-208 15,0 2 0-15,-1 3 1952 0,-1 2 352 0,1 2 64 0,-2 1 0 16,3-1-640-16,-3 1-128 0,2-2-16 0,2-2-16 16,0-1-416-16,1-3-96 0,1-3-16 0,3-2 0 15,1-2-368-15,0-9-80 0,0 0-16 0,6 3 0 16,0-3 176-16,3-2 16 0,1-5 16 0,2-2 0 0,1-2-80 0,-1-1 0 16,2-3-16-16,0-3 0 0,0 1-96 0,2-2-16 15,-1 0 0-15,0 2 0 0,-1-1-256 16,-1 3-48-16,1 1-16 0,-1 4 0 0,-2 3-256 0,1 1-176 15,0 4 32-15,2 1 0 16,-6 0-1296-16,2 3-256 0,1 2-48 0,-2 1-8992 16,2 0-1792-16</inkml:trace>
  <inkml:trace contextRef="#ctx0" brushRef="#br0" timeOffset="27975.32">21782 3529 17503 0,'1'-10'768'0,"-1"10"176"0,0 0-752 0,3-2-192 0,-3 2 0 0,0 0 0 0,0 0 1632 0,5 7 288 16,-2 3 64-16,-2 6 16 0,-3 2-928 0,-2 6-192 15,0 3-48-15,-1 4 0 0,-2 3-336 0,0 0-80 16,-3 2-16-16,2 2 0 0,-2 2 112 0,0 2 0 16,-1-2 16-16,0-1 0 0,-3-3-224 0,-1-1-48 15,0-1-16-15,-1-2 0 16,2-2-528-16,1-4-96 0,2-4-32 0,2-4-8800 16,1-5-1744-16</inkml:trace>
  <inkml:trace contextRef="#ctx0" brushRef="#br0" timeOffset="28362.93">21585 3523 19343 0,'0'0'1728'0,"5"-1"-1392"0,3 0-336 0,4-1 0 16,4 1 1984-16,2-1 320 0,1-1 64 0,5 2 0 15,4 0-1472-15,4 1-320 0,4 1-48 0,2 3-16 16,6-1 240-16,3 4 32 0,1 1 16 0,-1 2 0 16,-3 0-112-16,-2 3-32 0,-1 1 0 15,-4 4 0-15,-5 3-304 0,-2 3-64 0,-8 1-16 0,-6 2 0 16,-5 2-272-16,-5 4 160 0,-7 3-160 0,-5 2 128 0,-5 4 32 0,-5 0 0 16,-5 0 0-16,-2-1 0 0,-5-4 0 0,-3-3 0 15,-3-3 0-15,-3-4 0 0,-5 0-16 0,0-7 0 16,0-4 0-16,2-2 0 0,-1-2-144 15,4-3 160-15,1-1-160 0,5-5 160 0,0-2-416 0,2-2-64 16,5-2-32-16,5-3 0 16,5-2-3136-16,5-4-624 0</inkml:trace>
  <inkml:trace contextRef="#ctx0" brushRef="#br0" timeOffset="28688.39">22907 3607 23327 0,'18'-3'1024'0,"-10"3"224"0,2 0-992 0,-2 0-256 0,1 0 0 0,-4 1 0 16,-5-1 1264-16,0 0 208 0,3 6 32 0,-5 2 16 15,-3 2-96-15,-4 1-16 0,-3 5 0 0,-4 5 0 16,-5 2-592-16,0 3-128 0,-5-1-32 0,1 6 0 15,-1 2 96-15,2 2 16 0,2 0 0 0,1-1 0 16,2 0-320-16,5-2-64 0,2-1-16 0,4-2 0 0,5-3-176 0,1-2-48 16,5-2 0-16,2-3 0 0,4-2 64 15,1-3 16-15,4-1 0 0,4 0 0 0,2-3 0 16,3-1 0-16,4-2 0 0,3-3 0 0,1-1-96 0,1-2-128 16,2-2 176-16,-2 0-176 0,-4-2 0 0,0-2 0 15,-3 0 0-15,-2-1 0 16,-2 1-240-16,-1-1-144 0,-5 1-48 0,-3-2 0 15,-1 0-464-15,-1 1-112 0,-5-2-16 0,-2 1 0 16,-3-2-1664-16,-3 0-320 0,-4 0-80 0</inkml:trace>
  <inkml:trace contextRef="#ctx0" brushRef="#br0" timeOffset="28851.8">22753 3933 23951 0,'7'-3'2128'0,"1"2"-1696"0,3 0-432 0,4 1 0 16,2 1 1104-16,3 3 144 0,3-2 32 0,1 1 0 15,3-3 96-15,-1 1 32 16,3-1 0-16,-4-1 0 0,2 1-400 0,-1-3-80 0,0 1-16 0,1-2 0 16,-2 1-624-16,0 0-128 0,-2-4-32 0,-2 0 0 31,-3 2-1504-31,-4-1-304 0,-2 0-64 0,-3-3-16 16,-3 0-1200-16,-5-2-240 0</inkml:trace>
  <inkml:trace contextRef="#ctx0" brushRef="#br0" timeOffset="29041.22">22746 3654 26719 0,'0'0'2368'0,"0"0"-1888"0,0 0-480 0,7-1 0 0,2-1 1472 0,3 0 208 16,2 0 48-16,5-1 0 0,5 0-320 0,5-1-64 15,5-2-16-15,4 0 0 0,5-3-704 0,2-1-144 16,3 0-32-16,3 2 0 0,5-1-448 0,1 3 0 16,1-2 0-16,-1 2 0 15,-6-4-2304-15,-3 0-448 0,-3 1-80 0</inkml:trace>
  <inkml:trace contextRef="#ctx0" brushRef="#br1" timeOffset="39749.08">2166 5716 15663 0,'-13'0'1392'0,"0"2"-1120"16,0-1-272-16,1-1 0 0,2-1 912 0,-1-1 128 15,11 2 32-15,-9 0 0 0,2-1-192 0,7 1-48 16,0 0 0-16,0 0 0 0,0 0 32 0,0 0 0 16,0 0 0-16,0 0 0 0,0 0-96 0,0 0-32 0,9-6 0 0,1 1 0 15,3-1-336-15,4 2-64 16,1 0-16-16,4 2 0 0,3-1 128 0,4 2 0 0,5-3 16 0,7 3 0 0,5 1 48 15,6 0 0-15,4-1 0 0,6-1 0 0,0-2-16 0,7 1 0 16,3 3 0-16,5 0 0 0,2-3-112 0,4 0 0 16,-2-2-16-16,4 4 0 0,1 4-112 15,3-3 0-15,-2-2-16 0,1 2 0 0,1 4-240 16,-1-1 144-16,1 0-144 0,-1-2 128 0,-2 2-128 0,-1-1 0 16,-1 0 0-16,1 0 128 0,1-3-128 0,-3 1 0 15,-2 0 0-15,-2 1 0 0,1-1 128 0,-1 1-128 16,-1-1 128-16,-3 1-128 0,-2 2 160 0,-1-1-160 15,-2 3 192-15,0 0-192 0,-3-2 192 0,-4-1-64 16,-4 0 0-16,-1 1-128 0,-8-1 192 0,1 0-64 16,-3 0 0-16,-2 0-128 0,-5 0 192 0,-2-4-192 15,-3 1 192-15,-4 0-192 0,-5-1 192 0,-5 0-192 16,-1-1 192-16,-5-1-192 0,-4 1 176 0,-4 1-176 0,-8 2 160 0,0 0-160 16,0 0 192-16,0 0-48 15,0 0-16-15,0 0 0 0,-9-7-128 0,-5 3 128 0,-1 0-128 0,-6 2 128 16,-5 0-128-16,-4 0 0 15,-3 0 0-15,-2-1 0 0,-5 0 0 0,-3 1 0 0,-2 0 0 0,-4 2 0 16,-3 0 0-16,-5 1 0 0,-7 1 0 0,-4-2 0 16,-5-3 0-16,-2 2 0 0,-4 3 0 0,-4 0 0 15,-8 0 0-15,0-1 0 0,-1-1 0 0,-2 1 0 16,-3 7 0-16,-1-2 0 0,-2-4 0 0,-2 1 0 16,-2 4 0-16,-3-2 0 0,-1 1 0 0,0-1 0 15,-1 3 0-15,2-1 0 0,-2-2 0 0,2 1 0 16,2-1 0-16,1 2 0 0,-2-2 0 0,5 1 0 0,5-1 0 15,5 1 0-15,3 0 0 0,3-1 0 0,1-3 0 0,6 0 0 16,5 2 0-16,3 2 0 0,3-1 0 0,1 1 0 16,3-2 0-16,8 1 0 0,3 0 0 0,7 0 0 15,5-2 0-15,7 0 0 0,4 2 0 0,6-1 0 16,4-2 0-16,6 2 0 0,4-1-144 0,9-3 144 16,0 0 0-16,0 0 0 0,0 0-224 0,10 6 64 15,3-2 16-15,9-1 0 0,3-1 144 0,8 0-160 16,5 0 160-16,7-2-160 0,7-3 160 0,7 2 0 15,7 1 0-15,7-1 0 0,2-2 0 0,9 0 0 16,6-1 0-16,5 0 0 0,5-2 0 0,2 3 0 0,7-4 0 0,2 2 0 16,3-1 0-16,1 1 0 15,5-1 0-15,1-1 0 0,1-2 0 0,2 1 0 16,1 1 0-16,-1-2 0 0,-2-2 0 0,-1 2 144 0,4 1-144 0,-7 1 0 16,-2-2 128-16,-3 1-128 0,2 3 0 0,-2 0 0 15,-7 2 0-15,-1 1 0 0,-2 1 128 0,-5-1-128 16,-7 5 0-16,-3 0 0 0,-5 4 0 0,-5-3 0 15,-4-1 160-15,-9 1-160 0,-8-1 128 0,-7-1-128 16,-3 0 0-16,-9-1 0 0,-5 0 0 0,-5 2 0 16,-7-1 0-16,-6-1 128 0,-3-1-128 0,-12 0 0 15,0 0 128-15,0 0-128 0,0 0 0 0,-11-1 128 16,-5 0-128-16,-5 0 0 0,-9 0 144 0,-5 1-144 16,-7-2 0-16,-5 0 0 0,-12-1 0 0,-3-1 128 0,-7-2-128 15,-4 2 0-15,-4 0 0 0,-8 1 128 16,-7 1-128-16,-4 1 0 0,-3 1 0 0,-2 1 0 15,-5 1 0-15,3 0 0 0,-3 0 0 0,2 1 128 0,-1 3-128 16,3 0 0-16,0-1 0 0,3 3 0 0,-2 3 0 0,4 1 0 16,1-3 0-16,5 1 0 0,4 2 0 0,2 1-208 15,-1 0 16-15,5-1 16 16,4 0-528-16,5 1-96 0,7-2-32 0,5 0 0 16,5-2-2208-16,0 0-448 0,-21-1-96 0,15-4-9344 15</inkml:trace>
  <inkml:trace contextRef="#ctx0" brushRef="#br1" timeOffset="41659.11">1859 7099 5519 0,'-7'-6'496'0,"-1"-2"-496"16,1-1 0-16,1 2 0 0,0 1 1792 0,-1 0 272 15,0 0 48-15,-2 1 16 0,3 0-1120 0,-4 1-240 16,2-1-32-16,-3 2-16 0,0 1-80 0,-1 1 0 16,1 0-16-16,-2 1 0 0,1 2 144 0,-2 1 48 15,-1 0 0-15,0 2 0 0,-2-1 128 0,0 2 16 16,-3-1 16-16,0 2 0 0,1-1-272 0,1 1-48 16,0-1-16-16,1-2 0 0,3 0-64 0,1 1-32 15,2 1 0-15,1-1 0 0,1-3-112 0,9-2-32 16,0 0 0-16,0 0 0 0,0 0-208 0,0 0-32 15,10 8-16-15,6-2 0 0,3-1-16 0,8-1 0 0,5-3 0 0,4-1 0 16,2-2 128-16,5-1 0 16,8 0 16-16,5 0 0 0,7-1-80 0,5-2-32 15,5-1 0-15,2-3 0 0,5-1 160 0,8 0 16 16,6 1 16-16,5 0 0 0,-1 0 32 0,7 0 16 16,2 0 0-16,1 0 0 0,-4-1-144 0,0 2-48 0,1 2 0 15,-2 0 0-15,-5-2 0 0,-3-1 0 0,-6 4 0 0,-1 0 0 16,-1 0 48-16,-5 2 16 0,-2-1 0 0,-6 1 0 15,-5 1-16-15,-2 3-16 0,-2 0 0 0,-4 0 0 16,-5 0-48-16,-5 3-16 0,-11-1 0 0,-5 0 0 16,-5-1-176-16,-5 0 192 0,-7 0-192 0,-3 1 192 0,-6 1-64 15,-9-3-128-15,0 0 192 0,0 0-64 16,0 0 48-16,-11 5 0 0,-9-2 0 0,-5 2 0 16,-5-2 0-16,-7 0 0 0,-8 0 0 0,-5-1 0 15,-5-2-48-15,-1 1-128 0,-3 1 192 0,-4 1-64 16,-4 2-128-16,-4-1 160 0,-3 0-160 0,-2 0 160 15,-3 0-160-15,-1 3 0 0,-4 1 0 0,-4-1 128 0,-3 0-128 16,-3 2 0-16,-2 2 0 0,-1 0 128 0,-9-2-128 0,3 0 0 16,0 4 0-16,0-2 0 0,-2 1 0 15,5-1 0-15,6-1 0 0,3-1 0 0,9 6 0 0,5-3 0 16,4-2 0-16,10 0 0 0,5-2 0 0,10 2 0 16,6-2 0-16,6 0 0 0,5-3 0 0,9 1 0 15,8-3 0-15,6 0 0 0,8-3 0 0,0 0 0 16,19 4-176-16,9-4 176 0,9-5-176 0,14 1 176 15,12-3-208-15,14-2 80 0,8 0 128 0,10-1 0 16,9-1 0-16,6-1 0 0,3-4-144 0,5 1 144 16,1 2-160-16,-5-2 160 0,-1 2 0 0,0 1-144 15,-7 1 144-15,-2 2 0 0,-1-2 0 0,-5 5 0 16,-5 0 0-16,-25 4 0 0,5 0 0 0,0 2 0 16,-3-3 0-16,-4 2 0 0,-4 1 0 0,-5 0 0 15,-6 1 0-15,-6 3 0 0,-8-3 0 0,-5 1 0 16,-7 0 0-16,-7 0 0 0,-7 2 0 0,-11-4 144 15,0 0-144-15,-10 4 0 0,-9 1 160 0,-7 1-160 0,-10-3 128 0,-8 4-128 16,-8-1 144-16,-9-1-144 0,-8 4 160 16,-6-1-160-16,-3-2 144 0,-2 2-144 0,-6 1 128 15,-2-1-128-15,-3 2 176 0,0 2-48 0,-1 1-128 16,0 0 192-16,-3 0-192 0,3 0 0 0,2-1 128 0,2-1-128 16,2-1 0-16,2 0 0 0,4-2 0 0,1-1 0 15,5 0-240-15,8-1-32 0,8 0-16 0,-19 2 0 16,11-4-512-16,12-3-96 15,9-2-32-15,19-1-10864 0,4-1-2176 0</inkml:trace>
  <inkml:trace contextRef="#ctx0" brushRef="#br1" timeOffset="43353.71">19479 6136 11679 0,'16'-2'512'0,"-7"4"128"0,0 1-512 0,4 0-128 15,1 2 0-15,0-1 0 0,-1 2 384 0,2-2 48 16,-2-1 16-16,0 2 0 0,-1-2-272 0,1 0-48 15,-3 0-128-15,0-2 192 0,-1-1 256 0,-2 0 32 16,-1 0 16-16,1 0 0 0,-7 0 656 0,0 0 128 16,0 0 16-16,0 0 16 0,4-5-32 0,-4 5 0 15,0 0 0-15,0-5 0 0,-1-1-208 0,-1 1-48 0,-1-2-16 0,-4 1 0 16,0-1-208-16,0-1-32 16,-2-2-16-16,-2 1 0 0,-1-2-176 0,-1 0-16 0,-1-4-16 15,-1 2 0-15,0 0-32 0,-3-1 0 16,0-2 0-16,0 0 0 0,-1 0-128 0,0 1-16 0,-3-2-16 0,0 0 0 15,-2-3-64-15,0 3-16 16,-5 0 0-16,0-1 0 0,-2 1-16 0,-2-2 0 0,0 0 0 0,-1 1 0 16,0-1-16-16,-3 1-16 0,1 2 0 0,-5 0 0 15,-1 2-96-15,0 0-128 0,-4-1 176 0,-21-5-176 16,4 0 176-16,4 4-176 0,4 2 160 0,2 4-160 16,2 4 128-16,-1-2-128 0,-1 1 0 0,-1 2 0 15,-2-1 128-15,3 2-128 0,0 1 0 0,1 0 0 16,2 2 192-16,0 2-64 0,1 2-128 0,0-1 192 15,-2-2-192-15,1 3 128 0,-2 0-128 0,2 3 0 0,2-1 0 0,2 3 0 16,1 1 0-16,1 1 0 0,0 2 0 0,0 1 0 16,-1 0 0-16,-2 0 0 0,2-2 128 0,0 5-128 15,-1-1 0-15,3 3 0 0,1 2 0 0,2 1 0 16,-3 1 0-16,2 0 0 0,1 1 0 0,0 0 128 16,2 3-128-16,0 1 0 0,2-1 0 0,1 0 0 15,0 3 128-15,3 1-128 0,4-1 0 0,1 2 0 16,2-2 0-16,2 2 0 0,0-3 0 0,3 1 128 15,2 0-128-15,3 1 0 0,2-1 0 0,4-2 0 16,1 1 0-16,6-1 0 0,-1 2 0 0,4-1 0 16,2-2 0-16,3 2 0 0,3 0 0 0,2-1 0 15,3 1 0-15,2-1 0 0,2 0 128 0,3 0-128 16,2-3 0-16,2 2 0 0,3-2 128 0,1 1-128 16,3-2 0-16,2-1 0 0,4-1 128 0,1 0-128 15,4-1 0-15,0-1 144 0,0-3-144 0,0 0 0 16,0-2 0-16,2 1 128 0,1 1-128 0,3-1 0 15,1 2 144-15,5-2-144 0,0-1 0 0,0-1 128 0,-5-2-128 16,3 0 0-16,2 2 0 0,3-1 128 0,0 1-128 0,3-1 0 16,-1-2 0-16,-2 0 0 0,-1-6 0 0,-6 1 128 15,0-2-128-15,2 0 0 0,-2 0 0 0,5 0 0 16,1-3 144-16,0 2-144 0,-1-1 192 0,-3-1-192 16,1 0 208-16,-1 3-64 0,1 3-16 0,1-3 0 15,-1 3-128-15,-3-5 0 0,-3-1 0 0,-4-5 128 16,-3-1 0-16,-3-2 0 0,0-1 0 0,-1-1 0 15,-2 0 192-15,2 0 16 0,-1 1 16 0,-12 1 0 0,4-2-176 0,-1-2-48 16,2-2 0-16,-3-4 0 16,3-2-128-16,-3-1 0 0,-2-2 144 0,1-1-144 0,-2-2 320 0,0-5-16 15,-1-2 0-15,1-2 0 0,0-4-304 0,1-1 0 16,3-1 0-16,-3 0 0 0,0 0 272 0,0-1-48 16,-1 2-16-16,-3-1 0 0,-2-1-16 0,-3 2-16 15,-2 2 0-15,-3 1 0 0,-3-1 16 0,-3 1 16 16,-1 0 0-16,-7 1 0 0,0 1-80 0,-6 1-128 15,-3 2 176-15,-7 1-176 0,-3 1 0 0,-5 0 0 16,-4 1 0-16,-3 2 0 0,-2-1 0 0,-3 4 0 16,-5 3 0-16,-21-9 0 15,-2 2-416-15,4 3-32 0,4 7-16 0,6 5 0 16,2 3-1936-16,11 3-384 0,6 4-80 0</inkml:trace>
  <inkml:trace contextRef="#ctx0" brushRef="#br1" timeOffset="58995.9">20150 5974 12095 0,'0'0'528'0,"4"-8"112"0,0 1-512 0,-2 0-128 0,1 1 0 0,0-2 0 16,0-1 848-16,-1 2 144 0,-2 7 32 0,4-8 0 16,0-1-352-16,0 2-64 0,-4 7-16 0,7-6 0 15,-4-1 16-15,2 2 0 0,-5 5 0 0,0 0 0 16,4-7-16-16,-4 7 0 0,0 0 0 0,0 0 0 15,0 0-80-15,0 0 0 0,0 0-16 0,-11 4 0 16,-3 2-176-16,-4 3-48 0,-5 1 0 0,-1 1 0 16,-6 2 32-16,0 0 0 0,-1 0 0 0,-1 1 0 15,-5 1-144-15,5 0-32 0,1 1 0 0,-1 0 0 16,-2 1 128-16,4-2 0 0,2-1 16 0,4-2 0 0,2 0-80 0,5-1-32 16,1-1 0-16,4-3 0 0,2-2-32 0,2 1 0 15,8-6 0-15,0 0 0 0,0 0 32 0,4 8 0 16,-4-8 0-16,14 4 0 0,4 0 272 0,0-1 48 15,2-4 16-15,3 1 0 0,2 0-128 0,0 0-32 16,-3 0 0-16,2-2 0 0,-2 1-144 0,3 1-48 16,-2 1 0-16,0 2 0 0,-1-2-144 0,3 1 0 15,-3 1 0-15,2-1 0 0,-2 3 0 0,2-2 0 16,-2-1 0-16,2 1 0 16,-3-1-320-16,0-1-160 0,-1 1-32 0,-4-1-8864 15,1-1-1776-15</inkml:trace>
  <inkml:trace contextRef="#ctx0" brushRef="#br1" timeOffset="60116.52">19829 6119 6447 0,'0'0'272'0,"0"0"80"0,0 0-352 0,0 0 0 0,0 0 0 0,0 0 0 16,0 0 2464-16,7-6 416 0,2 0 96 0,0 3 16 16,3-3-1536-16,1 2-304 0,0-1-64 0,6 0-16 15,-1 2-112-15,5-2 0 0,2-2-16 0,3 3 0 16,2 2-272-16,4 0-48 0,5 0-16 0,2-1 0 0,2-2-208 16,0 1-32-16,-3-1-16 0,2 1 0 0,2 1 16 0,2 0 0 15,0 1 0-15,5 2 0 0,0 1-176 0,3 0-48 16,0-1 0-16,-2 3 0 0,-5-1-144 0,0 1 0 15,3 0 144-15,0 3-144 0,1 3 0 0,0-3 0 16,-2 1 0-16,0 1 0 0,-3-1 0 0,0 0 0 16,-1-2 0-16,0 2 0 0,0 2 0 0,3 1 0 15,1 0 0-15,2 1 128 0,1-1-128 0,-1-1 0 16,-4 0 0-16,3 1 128 0,-3 0-128 0,2 2 144 16,-2 2-144-16,2 1 160 0,0-1-32 0,-1 0-128 15,-1-2 192-15,-3 4-64 0,-3-1-128 0,-1 1 0 0,-3-3 0 16,2 2 0-16,-2 1 0 0,0 0 0 0,0 2 0 0,1-2 0 15,0 0 128-15,2 0-128 0,-3 1 0 0,-1 0 128 16,-3 1-128-16,1 1 0 0,-2 0 0 0,2-1 128 16,1 1-128-16,2-1 0 0,-3 2 0 0,3 1 128 15,4 2-128-15,-2-1 0 0,2-1 0 0,-5 0 0 16,1 1 0-16,-5 1 0 0,-3 0 0 0,2 0 0 16,1-1 128-16,-2-1-128 0,-3-1 0 0,1 2 128 15,-2 1-128-15,2 1 192 0,-2 0-192 0,1 1 192 16,1 0-192-16,-1-3 160 0,0 2-160 0,0-2 160 15,2 0-160-15,-2 1 160 0,1 1-160 0,-2 2 160 16,4-1-160-16,-2 1 0 0,-1 1 144 0,2 0-144 16,-4-1 0-16,0-1 0 0,2 1 0 0,-3 3 0 0,2 2 0 15,2-3 0-15,-5 0 0 0,2-2 128 16,0 0-128-16,0-2 0 0,-1-2 0 0,-4 0 0 0,-1-1 192 16,1 3-16-16,1 1-16 0,1 0 0 0,1-1 96 0,-2 1 0 15,0-2 16-15,1 2 0 0,-1-1-272 0,-1 3 160 16,-2-2-160-16,1 3 128 0,1-1-128 0,2 1 0 15,-4-1 0-15,-2 1 0 0,-1-3 0 0,0 2 0 16,-1 0 128-16,-2 1-128 0,1 0 0 0,-1-1 0 16,1 1 0-16,-1 2 0 0,-5-3 0 0,2 3 192 15,-3 0-192-15,-1 0 192 0,0-1-192 0,-3 0 192 16,1-1-192-16,-1 1 192 0,0 2-192 0,0-3 0 16,-2 2 0-16,0 2 0 0,-2 2 0 0,1-2 0 15,0-1 144-15,-1 0-144 0,-1 2 0 0,2 2 0 16,0-2 0-16,-3-2 128 0,1 1-128 0,-1-1 0 0,-1-1 0 0,-1 0 0 15,-1 1 0-15,-1 1 0 0,-1 1 0 0,1-3 0 16,-1-1 0-16,-2-1 144 0,0 1-144 0,-1-1 0 16,-5 2 160-16,0-1-160 0,-2-2 128 0,0 0-128 15,2 0 128-15,-3 0-128 0,1-2 0 0,0 1 128 16,1 2-128-16,0 0 0 0,-2 2 0 0,2-1 0 16,-2-2 0-16,2 1 0 0,3 0 128 0,-4 3-128 15,0 0 0-15,1 0 0 0,1-4 0 0,-3 1 0 16,-3-3 0-16,0 0 0 0,-1 0 0 0,-2 0 128 15,-2-2-128-15,-2 2 0 0,3 2 0 0,-1-2 0 16,-1-1 0-16,0 0 0 0,2 1 128 0,-1 0-128 16,4 1 0-16,2 0 0 0,2-1 0 0,-1-1 0 15,3 1 0-15,-1-2 0 0,1-1 0 0,1 2 0 0,-3-2 0 16,1 0 0-16,-1 1 0 0,2 0 0 0,-3-1 0 16,1 0 0-16,0 0 0 0,-1-1 0 0,1-3 0 15,1 2 128-15,0-1-128 0,-1 1 0 0,3 2 0 16,1-3 0-16,2 0 0 0,1 1 0 0,2-5 0 0,0 3 0 15,2 1 128-15,1 0-128 0,0-1 0 0,3 0 0 16,-1-3 0-16,2 0 0 0,0 1 0 0,1-1 0 16,1 1 0-16,1-1 0 0,0 0 0 0,2 3 0 15,2-3 0-15,0 3 0 0,1 1 0 0,2-1-224 16,1 1 80-16,2 1 16 16,1-1-576-16,1 3-96 0,0 1-32 0,1 1-14432 0</inkml:trace>
  <inkml:trace contextRef="#ctx0" brushRef="#br1" timeOffset="61188.91">18531 11458 13823 0,'2'-12'1216'0,"-1"3"-960"0,1-3-256 0,0 1 0 16,1-1 1072-16,1 0 160 0,2-2 48 0,-1 2 0 0,-1 0 144 0,1 0 48 15,0-1 0-15,0 2 0 0,1 2-288 0,-3 1-48 16,2 2-16-16,-5 6 0 0,8-6-336 0,-8 6-64 16,0 0-16-16,0 0 0 0,0 0-192 0,0 0-64 15,5 9 0-15,-2 4 0 0,-1 4-128 0,-2 4-16 16,-1 3-16-16,-1-4 0 0,1 3-144 0,0 1-16 16,-1 2-128-16,1 1 192 0,1-1-192 0,3 1 0 15,0-4 0-15,3-2 0 0,1-2 0 0,3-2 0 16,4-4 0-16,1-3 0 0,0 0 128 0,3-5 0 15,0-2-128-15,3-3 192 0,1-4 192 0,2-2 48 16,2-3 0-16,1-3 0 0,-5-3-64 0,1-1-16 16,-4-1 0-16,1-1 0 0,-3-2-192 15,-1 0-32-15,-4 1-128 0,-1 1 192 0,-1-2-64 0,-3 5 0 16,-1-1-128-16,1 5 192 0,-4 1-192 0,0 4 144 16,-1-1-144-16,-2 7 128 0,0 0-128 0,0 0 0 15,-3 10 144-15,0 2-144 0,1 2 0 0,-2 2 0 16,2-1 0-16,1 2-128 0,0-2 128 0,1 0 0 15,2 0 0-15,1-2 0 0,2-3 0 0,1-1 0 16,2-3 0-16,1 0 0 0,0-3 0 0,3-2 0 16,-1-2 0-16,3-2 0 0,3-3 0 0,-1-1 0 0,1-3 192 0,0-1-64 15,0-1 64-15,-2-2 32 16,-1 0 0-16,-3-1 0 0,-1-1-64 0,-1-2-16 0,-1 2 0 0,-3 1 0 16,1-1-144-16,-4 4 0 0,0 1 144 0,0-2-144 15,-3 4-272 1,0 0-128-16,0 4-32 0,1 5-10976 0,-3-4-2208 0</inkml:trace>
  <inkml:trace contextRef="#ctx0" brushRef="#br1" timeOffset="61481.66">19593 11239 13823 0,'0'0'1216'0,"-5"2"-960"0,-1-1-256 0,-2 1 0 0,0 2 3408 0,-1 0 640 16,0 3 128-16,-2 1 32 0,0 3-3008 0,-2 3-608 15,1 0-112-15,0 2-32 0,1 1-128 0,-1 1-16 16,2 0-16-16,1 0 0 0,3-2-144 0,0 0-16 16,4-1-128-16,1-3 192 0,1-1 64 0,2-3 0 15,2-3 0-15,2 0 0 0,2-2 112 0,2-3 16 16,-1-2 16-16,3-2 0 0,1-1 176 0,2-1 16 16,3-5 16-16,-1 1 0 0,1-2-48 0,1-1-16 15,-1 1 0-15,-1 1 0 0,-3 0-272 0,-2 0-48 16,-2 0-16-16,-1 3 0 0,-3 0-208 0,-2 0 128 15,-2 2-128-15,-2 0 0 0,0 6 0 0,-5-3 0 16,-2 1-128-16,-6-1 128 16,1 1-1984-16,1 1-272 0,1 1-64 0,-1-3-12720 0</inkml:trace>
  <inkml:trace contextRef="#ctx0" brushRef="#br1" timeOffset="61754.95">19881 11217 13823 0,'0'0'608'0,"0"0"128"0,-5 6-592 0,1 4-144 0,0 0 0 0,0 1 0 16,-1 4 2944-16,0 0 544 0,1 1 112 0,-1 2 32 16,-1-3-2256-16,2 1-448 0,-1-1-96 0,1-2 0 15,1 1-176-15,-1-2-16 0,3-1-16 0,-2-1 0 0,2-2 64 16,1-1 16-16,0-7 0 0,0 0 0 0,0 0-144 0,0 0-32 16,8 1 0-16,-2-2 0 0,1-6 176 0,0-1 48 15,2-2 0-15,0 0 0 0,0 1-272 0,2-3-48 16,-1 0-16-16,2 0 0 0,1-1-160 0,0 0-16 15,1 2-16-15,1 2 0 0,-2 0-224 0,1 1 0 16,1 1 0-16,-1 3 0 0,0 0 0 0,-1 1-128 16,-1 2-16-16,5 0 0 15,-4 1-1776-15,0 2-336 0,-3 1-80 0,0-1-13568 0</inkml:trace>
  <inkml:trace contextRef="#ctx0" brushRef="#br1" timeOffset="61958.91">20364 11038 26719 0,'0'0'2368'0,"0"0"-1888"16,0 0-480-16,0 0 0 0,0 0 896 0,4 11 64 15,-2 0 32-15,-2 2 0 0,-1 3-224 0,0 6-32 0,0 2-16 0,-2 4 0 16,0 2-112-16,-3 5-32 0,1 0 0 0,0-1 0 15,-1-1-320-15,-1 1-80 0,0 1-16 0,2-3 0 16,-1-3-160-16,2 0 0 0,2-5 144 0,0-2-144 31,-1-7-256-31,2-3-128 0,2-1-32 0,2-3 0 0,-3-8-1952 0,0 0-400 0</inkml:trace>
  <inkml:trace contextRef="#ctx0" brushRef="#br1" timeOffset="62283.79">20765 11019 17503 0,'0'0'768'0,"0"0"176"15,-2-5-752-15,2 5-192 0,0 0 0 0,0 0 0 0,-6 7 2496 0,0 2 480 16,2 1 96-16,-5 2 0 0,1 0-1920 0,-2 3-384 16,1 3-64-16,-2-2-32 0,-3 1-224 0,0-2-64 15,-3 3 0-15,0-4 0 0,-4 1-144 0,0 0-48 16,-2 1 0-16,1 0 0 0,1-2 160 0,-2-2 32 15,1-1 0-15,0 0 0 0,2 0-144 0,0-1-32 16,0 0 0-16,5-2 0 0,3 1-16 0,1-2 0 16,2 0 0-16,3-2 0 0,1 2-192 0,5-7 176 0,0 0-176 0,0 0 160 15,3 12-160-15,3-1 0 16,1-2 0-16,2 0 0 0,4-3 0 0,1 1 128 0,1-1-128 0,2 2 128 16,1-2-128-16,4-1 0 0,-2 1 0 0,2-2 128 15,1 0-128-15,0 1 0 0,1-1 0 16,-4 0 128-1,0-2-1152-15,-2-1-256 0,-3-1-32 0,-3-3-13664 0</inkml:trace>
  <inkml:trace contextRef="#ctx0" brushRef="#br1" timeOffset="62590.94">21110 11160 28559 0,'-11'-7'2544'0,"6"5"-2032"0,1 0-512 0,-1 1 0 0,-2-2 832 0,0 3 64 16,-4 3 0-16,0-3 16 0,1 1-400 0,-3 2-96 16,1 2-16-16,0 3 0 0,0 0-224 0,2 2-48 15,-2 0-128-15,3 2 192 0,1-1-192 0,1-1 0 16,1 3 0-16,3 0 0 0,1-1 320 0,2 0-48 16,2 1 0-16,1 1 0 0,0-1-16 0,3-1-16 15,-2 0 0-15,2 0 0 0,0 0-48 0,-2-2 0 16,-1 0 0-16,-1 1 0 0,-2-2 96 0,-1 0 16 15,-1-1 0-15,-3 1 0 0,0-2 16 0,-3-1 0 0,-2 1 0 0,0-3 0 16,-4-2-176-16,0-2-16 16,-2-2-128-16,-6-2 192 0,3 0-384 0,1-2-96 15,2 0-16-15,3-1 0 16,4-1-2368-16,3 1-464 0</inkml:trace>
  <inkml:trace contextRef="#ctx0" brushRef="#br1" timeOffset="63835.55">22429 11197 11967 0,'-6'-9'1072'0,"3"3"-864"0,-1-3-208 0,0-1 0 0,2 0 2672 0,0-1 480 15,-2-1 112-15,2 0 0 0,-2-2-1600 0,0 0-336 16,0 2-64-16,1 0-16 0,-3-1-288 0,3 2-48 16,-1-1-16-16,1 3 0 0,3 9-224 0,-7-5-48 15,0 0-16-15,0 4 0 0,0 5-192 0,-3 3-32 16,-2 3-16-16,-3 2 0 0,-1 2-192 0,-1 4-48 15,1 3 0-15,-1 2 0 0,-1 1 0 0,0 4 0 16,2 1 0-16,0 3 0 0,2 1-128 0,2-1 0 16,1-1 0-16,2-1 128 0,2-2-128 0,4-1 0 15,1-1 0-15,1-3 0 0,1-3 0 0,1-2 0 16,1-2 0-16,1-3 0 0,2-3 0 0,-3-1 0 0,-2-9 0 16,3 7-176-16,-3-7-48 0,0 0-16 15,0 0 0-15,0 0 0 16,0 0-368-16,-2-10-80 0,-2 0-16 0,-4-1 0 15,1-1-320-15,-4-2-64 0,-2 1 0 0,-2-1-16 0,-2 2 496 16,1 1 96-16,0 0 32 0,3 2 0 0,2 1 480 0,2 2 192 0,5 0-16 0,2 2 0 16,2 4 288-16,10-5 64 0,2 1 16 0,2 0 0 15,4 0-160-15,4 2-48 0,1 0 0 0,4-1 0 16,-1-1-80-16,3 1-32 0,3 0 0 0,2 1 0 0,3-2 112 0,0 2 32 16,2-1 0-16,-3-1 0 0,1 1 112 0,-2 1 32 15,-5 1 0-15,-6 1 0 0,-2-2-256 0,-5 4-32 16,-6 0-16-16,-3 2 0 0,-8-4-64 15,0 0-16-15,0 13 0 0,-3-1 0 0,-2 1 64 0,-4 1 16 16,-3 2 0-16,-1 0 0 0,-2 1-208 0,2-3 144 16,2-1-144-16,1-1 128 0,4-1-128 0,0 0 0 15,4-3 0-15,2 0 0 0,3-1 0 0,4-1 0 16,2-2 128-16,3-1-128 0,4 1 160 0,2-4 0 16,2-4 0-16,-3 1 0 0,2-2 32 0,0-2 16 15,-1-1 0-15,3 1 0 0,-2 0-32 0,-6 2-16 16,2-1 0-16,-4-1 0 0,1 0-160 0,-2-1 192 15,-3-1-192-15,-1-1 192 0,-2 0-32 0,-3 1 0 16,-2-2 0-16,-3-2 0 0,-5 4 32 0,0 1 0 16,-4 0 0-16,-1 3 0 0,-2 1-192 0,2 2 0 15,0 0 144-15,2 1-144 0,1 0 0 0,1 0 0 16,2-2 0-16,8 3 0 0,0 0 0 0,0 0 0 16,-4-2 0-16,4 2 0 0,0 0-160 0,0 0 160 0,5-4-192 0,2 1 192 15,0-1-192-15,2 0 64 16,2-1 128-16,-2 2-208 0,1-2 48 0,2 0 16 0,-1 1 0 0,-3 1 0 15,-3-1 144-15,2 1 0 0,-3 0 0 0,2-1-128 16,-1 1-16-16,-5 3 0 0,2-4 0 0,1 0 0 16,-3 4-208-16,0 0-32 0,0 0-16 0,0 0 0 15,-3-6-320-15,3 6-64 16,0 0-16-16,0 0 0 0,-6-5 96 0,6 5 32 16,-6-3 0-16,6 3 0 0,0 0 448 0,0 0 96 0,0 0 128 0,0 0-208 0,0 0 208 0,0 0 0 15,0 0 0-15,0 0 0 0,7-3 176 0,1 1 16 16,-1-1 16-16,1 2 0 0,1-2 16 0,0 1 0 15,-1 1 0-15,0 0 0 0,2-2-32 0,-2 1-16 16,-1 1 0-16,1-1 0 0,1 0-48 0,0 2 0 16,-2-1 0-16,1 1 0 0,0 0 0 0,-1 0 0 15,1 0 0-15,0 0 0 0,0 0 96 0,-1 1 16 16,1-1 0-16,1 3 0 0,0-1 0 0,2 1 0 16,-4 0 0-16,2 0 0 0,0 1-64 0,0 1-16 15,-1-1 0-15,0 2 0 0,0-1-160 0,-2 2 160 16,0 2-160-16,1 0 160 0,-4-1-160 0,0 3 0 15,-1 2 0-15,1 2 0 0,-2 0 176 0,1 2-48 16,-1-1-128-16,-1 3 192 0,1-2-16 0,-1 0-16 16,1-2 0-16,0 1 0 0,1-3-32 0,1 0 0 15,1 0 0-15,0-1 0 0,2 0-128 0,1-3 160 16,0-2-160-16,4-1 160 0,-1-1 16 0,2-2 0 16,3-1 0-16,1-1 0 0,4-1-16 0,2-2 0 15,2-1 0-15,1-1 0 0,2-3-160 0,-3-1-224 16,1-1 48-16,-2 1 16 15,-3 0-2592-15,-4-1-512 0</inkml:trace>
  <inkml:trace contextRef="#ctx0" brushRef="#br1" timeOffset="64348.85">18709 12024 25919 0,'0'0'1152'0,"3"-10"224"0,-2 0-1104 0,0 3-272 0,-1 7 0 0,0 0 0 0,0 0 1504 15,0 0 240-15,0 0 48 0,0 0 16 16,0 0-752-16,0 0-160 0,2 11-16 0,-1 2-16 0,-1 3-288 0,0 3-48 15,-1 2-16-15,-1 2 0 0,0 1-256 0,-1 2-64 16,-1-2-16-16,2-1 0 0,-2-1-176 0,1 0 0 16,0-1 0-16,0-2 128 0,0-3-304 0,-1-2-64 15,2-2-16-15,0-2 0 16,0 1-2368-16,2-11-464 0,0 0-112 0</inkml:trace>
  <inkml:trace contextRef="#ctx0" brushRef="#br1" timeOffset="64688.7">19046 12058 18431 0,'0'0'1632'0,"0"0"-1312"16,0 0-320-16,0 12 0 0,0 2 1872 0,-1-1 304 15,-4 1 64-15,2 3 16 0,1 1-1536 0,0 2-304 0,0 1-64 0,-3 0-16 16,1-1 32-16,0 0 0 0,1-1 0 0,1 1 0 15,-2-1-96-15,1-2-16 0,2-1 0 0,1-4 0 16,0-12-128-16,2 11-128 16,1-2 144-16,-3-9-144 0,0 0 0 0,0 0 0 0,8-2-208 0,0-4 64 15,-2-3-1952 1,-1-1-384-16,3-2-80 0,-3-1 0 0</inkml:trace>
  <inkml:trace contextRef="#ctx0" brushRef="#br1" timeOffset="65000.44">19495 12099 17503 0,'0'0'1552'0,"-5"8"-1232"15,0-2-320-15,0 4 0 0,0 3 2176 0,1 1 384 16,-1-1 80-16,2 1 16 0,-4 0-1952 0,4 0-384 16,0-2-64-16,0-1-32 0,3-2 16 0,0-9 0 15,0 0 0-15,0 0 0 0,3 9 16 0,-3-9 0 16,0 0 0-16,12 2 0 0,-3-4 192 0,-1-1 32 16,0-2 16-16,2-4 0 0,2 1 64 0,-2-2 16 0,2-1 0 0,1 0 0 15,2 0-96-15,-1-1-16 16,0-2 0-16,2 4 0 0,-1 0-144 0,0 0-16 0,3 1-16 15,0 4 0-15,-3-1-96 0,0 3-32 0,-1 2 0 16,-2 3 0-16,-5 3-160 0,2 2 0 0,-3 4 0 0,-1 1 128 16,0 3-128-16,-4 1-192 0,-1 1 32 0,0 4 16 15,-2-2-80-15,-2 1-16 0,1-1 0 0,1-3 0 16,-1 0-160 0,2-2-48-16,0-4 0 0,2-1 0 0,-1-9-480 0,4 7-96 15,-4-7-32-15,9 5-12960 0</inkml:trace>
  <inkml:trace contextRef="#ctx0" brushRef="#br1" timeOffset="65313.93">20130 12130 27647 0,'4'-7'2448'0,"1"-2"-1952"16,1 2-496-16,1-2 0 0,0 2 0 0,0 1 0 15,1 1 0-15,-8 5 0 0,6-4 320 0,-6 4 160 16,9-4 32-16,-9 4 16 0,0 0-80 0,0 0 0 16,0 0-16-16,0 0 0 0,0 8-32 0,-4 1 0 15,-3 0 0-15,-2 0 0 0,-1 2 48 0,-4 1 0 16,0 1 0-16,0-1 0 0,1-1 0 0,2 1 0 16,1 0 0-16,1 0 0 0,2-1-144 0,1 0-32 15,3-1 0-15,3-10 0 0,0 10-272 0,0-10 128 16,4 10-128-16,3-2 0 0,2-3 0 0,2 1 0 15,1-2 0-15,3-2 0 0,2-3-240 0,0 1-48 0,0-1-16 0,1-1 0 32,-2-1-1856-32,3-2-368 0,-3 1-80 0</inkml:trace>
  <inkml:trace contextRef="#ctx0" brushRef="#br1" timeOffset="65715.59">20501 12139 6447 0,'0'0'272'0,"0"0"80"0,0 0-352 0,0 0 0 0,0 0 0 0,0 0 0 16,0 0 4032-16,0 0 720 0,0 0 160 0,0 0 16 0,0 0-2816 0,-2-6-576 15,2 6-128-15,-10-3 0 0,1 2-448 0,1 1-96 16,-2 1-16-16,0 2 0 0,-3 3-384 0,1 2-80 16,-1 2 0-16,0 0-16 0,-1 3-176 0,2 2-16 15,0-1-16-15,3-1 0 0,1-1 0 0,5 0 0 16,-1 1 0-16,1-4 0 0,3-9 32 0,3 10 0 15,1 0 0-15,1-4 0 0,-5-6-48 0,13 0 0 16,0-1 0-16,-1-4 0 0,1 0 112 0,1-3 0 16,2-2 16-16,-2 0 0 0,-1 1-96 0,0-3-32 15,1-1 0-15,-4 1 0 0,-1 0-144 0,0 1 192 0,-2 1-192 16,-2 0 192-16,-1 1-192 0,0 3 128 16,-4 6-128-16,0 0 128 0,0 0-128 0,0 0 0 15,0 0 0-15,0 0 0 0,-2 11 0 0,-3 1 0 0,2 1 0 0,1 2 0 16,1 1 0-16,1-1 0 15,0 1 0-15,2-1 0 0,0 0 0 0,3-1 0 16,0-4 0-16,3 1 0 0,1 0-208 0,3-4-80 0,-2-3-16 0,2-1 0 31,1 0-2288-31,1-2-464 0,5-4-80 0,-1 0-32 0</inkml:trace>
  <inkml:trace contextRef="#ctx0" brushRef="#br1" timeOffset="66253.42">20779 12117 16575 0,'0'0'1472'0,"0"0"-1168"0,0 0-304 0,0 0 0 15,0 0 1824-15,0 0 304 0,0 0 64 0,0 0 16 16,0 0-1312-16,6 6-256 0,1 3-48 0,-5 3-16 16,1 1 96-16,-1 3 16 0,-2 0 0 0,-1 1 0 15,-1-1-192-15,0 1-48 0,0-3 0 0,-3-1 0 16,2-1-144-16,0-2-48 0,3-10 0 0,-2 9 0 15,2-9 96-15,0 0 16 0,0 0 0 0,0 0 0 16,5-4 32-16,4-6 16 0,0-2 0 0,3-4 0 16,2-1-96-16,1-1-32 0,1-1 0 0,1 0 0 15,2-1-288-15,0 1 160 0,0 0-160 0,0 3 128 16,1 3-128-16,-1 2 0 0,0 1 0 0,-3 3 128 0,1 4-336 0,-1 2-80 16,-1 1-16-16,-1 2 0 15,0 2-1888-15,-3 3-384 0</inkml:trace>
  <inkml:trace contextRef="#ctx0" brushRef="#br1" timeOffset="66672.42">21964 11891 25279 0,'0'0'1120'0,"0"0"224"0,0 0-1072 0,0 0-272 0,0 0 0 0,0 0 0 0,0 0 1232 0,0 0 192 15,0 0 48-15,0 0 0 0,0 17-496 0,-3-1-80 16,-2 1-32-16,-2 1 0 0,-1 4-400 0,2 3-80 16,-2 3 0-16,4 0-16 0,-4-2-240 0,1 0-128 15,2 1 128-15,-1-1-128 0,2 0 0 0,-1-2 0 16,1-2 0-16,1 1 128 15,-1-2-464-15,2-1-96 0,-2-4-16 0,1-1-9728 16,-1 0-1968-16</inkml:trace>
  <inkml:trace contextRef="#ctx0" brushRef="#br1" timeOffset="66920.17">21586 12191 15663 0,'0'0'688'0,"0"0"144"0,0 0-656 0,8-3-176 16,4 1 0-16,1-1 0 0,2 2 3824 0,3-1 720 16,1 0 160-16,4 0 32 0,4 0-3456 0,3 0-704 15,3-3-128-15,3 3-16 0,5-2 16 0,1 0 0 0,1 1 0 0,-2 1 0 16,-2 0-448-16,-3-1 0 0,-6 2-192 0,-5-1-10368 16,-2 0-2064-1</inkml:trace>
  <inkml:trace contextRef="#ctx0" brushRef="#br1" timeOffset="67559.82">22580 12080 19295 0,'0'0'848'0,"0"0"176"0,-2-6-816 0,2 6-208 0,0 0 0 0,0 0 0 16,0 0 1200-16,0 0 192 0,0 0 32 0,0 0 16 16,0 0-352-16,-5 7-80 0,0 3-16 0,0 6 0 15,-1 0-336-15,-1 4-64 0,-1 1-16 0,0 1 0 0,0 0-160 16,0 1-32-16,1 0-16 0,-2 0 0 0,3 0-16 0,-2 0 0 16,1-4 0-16,2-2 0 0,-1-4-16 0,3-2 0 15,2-3 0-15,1-8 0 0,0 0-16 0,0 0 0 16,0 0 0-16,9 2 0 0,1-4 16 0,1-5 0 15,2-4 0-15,-1-3 0 0,2-4-80 0,1 0-32 16,-2 1 0-16,-1-3 0 0,1-1-224 0,1 0 176 16,0 0-176-16,-1 0 160 0,-1 1-160 0,1 1 0 15,1 3 0-15,1 3 128 0,-2 2-128 0,-3 4 0 16,0 2 0-16,0 4 0 0,-10 1-128 0,7 8 128 16,1 2 0-16,-6 3 0 0,-1 4 0 0,-1 3-144 15,-1 0 144-15,-1 2 0 0,-6-1-144 0,3 1 144 16,-5 0 0-16,2 2-144 0,-3 0-32 0,0-1 0 15,0-3 0-15,2-1 0 16,3-6-336-16,0 0-80 0,2-1-16 0,3-4 0 16,1-8-1680-16,0 0-336 0,0 0-64 0</inkml:trace>
  <inkml:trace contextRef="#ctx0" brushRef="#br1" timeOffset="67901.78">23076 12116 22111 0,'-9'-4'1968'0,"9"4"-1584"0,-10-1-384 0,1 1 0 15,-1 2 1440-15,1 3 208 0,1 1 32 0,-3 3 16 0,-1 2-960 0,2 1-192 16,-2-1-32-16,2 4-16 0,3 0-144 0,-2 0-32 16,2 0 0-16,2-1 0 0,2-1-64 0,1-1-32 15,5-1 0-15,1-1 0 0,3-1 112 0,1-2 32 16,2-2 0-16,2-3 0 0,3 0 96 0,-1 1 32 15,1-3 0-15,0-4 0 0,-2-3 80 0,2-1 0 16,0-1 16-16,-2 0 0 0,0-1-80 16,0-1 0-16,0-2-16 0,-3 1 0 0,-3 0-176 0,-3 0-48 15,0-1 0-15,-1 1 0 0,-5 0-144 0,0 1-128 16,-2 2 192-16,0 0-192 0,-4 1 0 0,-1 3 0 16,-1 0 0-16,1 1-192 15,-1 1-1472-15,0 0-272 0,1 3-64 0,-1 0-8624 16,1 0-1728-16</inkml:trace>
  <inkml:trace contextRef="#ctx0" brushRef="#br1" timeOffset="68232.71">23300 12083 18431 0,'0'0'1632'0,"0"0"-1312"0,0 0-320 0,-7 5 0 16,2 1 1408-16,0 2 224 0,-2 3 32 0,1 3 16 15,1 1-464-15,-2 1-80 0,0 2-32 0,-1 1 0 16,2-1-112-16,-2 0-32 0,2-1 0 0,-1-2 0 16,2 0-320-16,1-3-80 0,0-2-16 0,3-1 0 15,1-9-48-15,-1 9-16 0,1 0 0 0,0-9 0 0,0 0 96 0,0 0 0 16,0 0 16-16,7-4 0 16,1-1-32-16,2-3-16 0,2-2 0 0,-2 0 0 0,2-1-256 0,1 0-48 15,1 0-16-15,1 2 0 0,0-1-224 16,0 1 144-16,-1 0-144 0,-3 2 128 0,1 3-128 0,-2 2 0 15,-10 2 0-15,9 2 0 0,-9-2 0 0,6 10 0 16,-2 0 0-16,-3 7-176 0,-2-1 48 0,-2 3 0 16,0 0 0-16,-6 0 0 15,-1 1-1248-15,-1-1-240 0,-1 0-48 0,0-1-14464 0</inkml:trace>
  <inkml:trace contextRef="#ctx0" brushRef="#br1" timeOffset="68728.72">23655 12420 14735 0,'0'0'640'0,"0"0"160"0,0 0-640 0,0 0-160 0,0 0 0 0,0 0 0 16,0 0 2304-16,0 0 416 0,0 0 96 0,0 0 0 15,7-6-1088-15,3-1-240 0,4 2-32 0,-2-2-16 0,1-4-640 0,3 0-128 16,3-1-32-16,-1 0 0 0,2 0-48 0,0-2-16 16,0-4 0-16,0 1 0 0,0 0-224 0,0-3-48 15,-1-2-16-15,-3-3 0 0,-1-3-80 0,1-1-16 16,-1-1 0-16,0-1 0 0,-2-2-64 0,-2 10-128 15,1-6 176-15,3-8-176 0,-2 4 128 0,0 2-128 16,-5 3 0-16,1 6 0 0,-4 6 0 0,-2 2 0 16,-1 3 0-16,-2 3 0 0,-1 1 0 0,1 7 0 15,0 0 0-15,-8 0 0 0,-1 4 0 0,0 1 0 16,-6 6 0-16,0 3 0 0,1 3 128 0,-2 4-128 16,0 2 0-16,-1 7 0 0,-3-2 0 0,2 3 0 15,-3 1 0-15,2 3 0 0,-2-4 0 0,2 1 0 0,1 1 0 16,3-1 0-16,2-4 208 0,2 0-64 0,1-3-16 15,4-2 0-15,1-2-128 0,3-2 0 16,1-2 0-16,2 0-176 0,2 1 176 0,4-4 0 0,-1-2 0 0,2 0 0 16,2-4-320-16,1-3-16 15,4 0-16-15,0-4 0 16,0-2-2144-16,2 0-448 0,-2-5-64 0</inkml:trace>
  <inkml:trace contextRef="#ctx0" brushRef="#br1" timeOffset="68967.35">24182 12195 21183 0,'0'0'1888'0,"0"0"-1504"0,0 0-384 0,-1 9 0 0,-2 0 1216 0,-1 1 192 15,1 1 16-15,-1 1 16 0,-4 1-224 0,0 0-32 16,-1 2-16-16,2 1 0 0,-4 0-416 0,1 1-96 15,0 1-16-15,-4 3 0 0,-1-2-272 0,4 0-64 16,1-4-16-16,3-1 0 0,-1-3-288 0,2 0 0 16,2 0 0-16,2-2 0 15,-3-3-448-15,5-6-192 0,0 0-32 0,0 0-16 16,0 0-2384-16,0 0-464 0</inkml:trace>
  <inkml:trace contextRef="#ctx0" brushRef="#br1" timeOffset="69327.99">24352 12217 23439 0,'0'0'1024'0,"-4"4"240"0,-1 2-1008 0,-1 0-256 16,1 2 0-16,-3 2 0 0,-2 2 912 0,0 2 144 16,-3 2 32-16,1-1 0 0,0 2-80 0,-2 0-16 0,3 1 0 0,-2-1 0 15,3-2-320-15,3-1-64 16,-2 1-16-16,3-3 0 0,1-1-80 0,2-2 0 0,0-1-16 0,2-1 0 15,1-1-16-15,0-6 0 0,0 0 0 0,5 2 0 16,1 1-112-16,1-3-32 0,3-3 0 0,3-1 0 16,-3-3-80-16,3 1 0 0,0-1-16 0,0-1 0 15,1-1-48-15,-1-1-16 0,1-1 0 0,-1 0 0 0,-1 3-176 16,1 0 0-16,-4 1 144 0,1 1-144 0,-1 1 0 16,-2 3 128-16,0 1-128 0,-7 1 0 0,0 0 0 0,5 6 0 15,-1 2 0-15,-2 0 0 0,-2 2 0 0,0 2-128 16,-2 2 128-16,0 0-128 0,-1 0-128 0,-1 0-32 15,-2 2 0-15,-1 0 0 16,0 0-1472-16,0-1-288 0,1-1-64 0,2 1-7936 16,0-4-1568-16</inkml:trace>
  <inkml:trace contextRef="#ctx0" brushRef="#br1" timeOffset="69645.44">24575 12440 17503 0,'0'0'768'0,"0"0"176"0,0 0-752 0,8-4-192 16,-1-3 0-16,3 0 0 0,-2 3 1696 0,2 0 304 16,1 1 64-16,-2-1 16 0,2 0-624 0,2 0-128 0,-4 3-32 15,1-1 0-15,0-1-512 0,-3 1-96 0,-7 2-32 0,0 0 0 16,0 0-160-16,0 0-48 0,0 0 0 0,0 0 0 15,-1 6-96-15,-3 0-32 0,-2 0 0 0,-2 0 0 16,-1-3-128-16,1 1-48 0,-6 2 0 0,2-1 0 16,0 1-144-16,1-1 128 0,-1 1-128 0,1 1 128 15,1 1-128-15,1 0 0 0,3-2 0 0,1 0 0 16,2 1 0-16,4-1 0 0,0 1 0 0,3 1 0 0,2-3-176 0,1 2 48 16,2-4 0-16,0 0 0 15,2 1-592-15,2-2-112 0,0-1-32 0,0 1 0 16,-1-2-2272-16,1 0-448 0</inkml:trace>
  <inkml:trace contextRef="#ctx0" brushRef="#br1" timeOffset="69993.55">24877 12491 18591 0,'0'0'832'0,"0"0"160"0,0 0-800 0,0 0-192 15,0 0 0-15,0 0 0 0,-5-4 992 0,5 4 160 16,-7 0 16-16,-1 1 16 0,1 3-48 0,-2-1-16 0,0 0 0 0,-2 2 0 15,0 1-336-15,2 1-64 16,-1 0-16-16,4-2 0 0,-2 2-112 0,4-2-16 16,4-5-16-16,0 0 0 0,-1 6-80 0,1-6-16 15,0 0 0-15,5 5 0 0,2 0-16 0,-2-2 0 16,3-2 0-16,0 0 0 0,1-1 32 0,-2 0 0 16,2 0 0-16,-3-1 0 0,3 0-80 0,-3 0-16 0,0 1 0 15,-6 0 0-15,0 0-144 0,0 0-48 0,0 0 0 0,7 2 0 16,-7-2-48-16,0 0-16 0,5 4 0 0,0 3 0 15,-1-2-128-15,-2 2 0 0,2 1 0 0,-1-1 0 16,3 1 0-16,-3-1 0 0,1-1 0 0,3 1 0 16,-3-2 0-16,3 1 0 0,-1-1 0 0,3-1 0 15,1-3 0-15,1 2 0 0,-2-3 0 0,1 0 0 16,0-3-496-16,0 2-80 16,0-3 0-16,-1 1-16 0,0-1-1520 15,-1-1-288-15,-1 2-64 0,0-4-11424 0</inkml:trace>
  <inkml:trace contextRef="#ctx0" brushRef="#br1" timeOffset="70476.31">25089 12616 10127 0,'0'0'896'0,"0"0"-704"16,-6 6-192-16,0 0 0 0,-1 1 3504 0,0 2 656 15,-2-1 144-15,2 1 32 0,-2 1-2464 0,2-1-480 16,-2 0-112-16,4-1 0 0,-2 0-224 0,2 1-32 0,1-1-16 0,-1 0 0 15,2-2-512-15,0-1-112 0,3-5 0 0,0 0-16 16,0 0 80-16,0 0 32 0,0 0 0 0,0 0 0 16,8 4-16-16,1-4 0 0,1-2 0 0,0-2 0 15,1 1 48-15,1-1 0 0,1-4 0 0,-1 2 0 16,1 0-112-16,2-1-16 0,-1-1 0 0,0 1 0 16,1-2-176-16,-1 1-32 0,-1 1-16 0,1 0 0 15,-4 1-160-15,1 2 0 0,0 1 144 0,-1 1-144 16,-2 0 0-16,0 2 0 0,-2 2 0 0,1 1 0 0,-7-3 0 15,6 6-192-15,-2 1 32 0,-1 0 0 16,-3-7-1056-16,3 7-192 0,2 0-64 0,-3 0 0 16,-2-7-1280-16,0 8-256 0</inkml:trace>
  <inkml:trace contextRef="#ctx0" brushRef="#br1" timeOffset="70640.25">24638 12062 35935 0,'0'0'3200'0,"0"0"-2560"16,0 0-512-16,0 0-128 0,0 0 432 0,0 0 64 0,0 0 16 0,0 0 0 16,7-4-512-16,-3 2 0 0,2-1 0 0,-6 3-160 31,9 0-1728-31,-9 0-352 0</inkml:trace>
  <inkml:trace contextRef="#ctx0" brushRef="#br1" timeOffset="71399.39">18745 12796 27071 0,'-3'-12'1200'0,"3"12"240"0,-2-8-1152 0,0 0-288 16,0 1 0-16,2 7 0 0,0 0 1136 0,0 0 160 15,0 0 48-15,0 0 0 0,0 0-256 0,0 0-64 16,-5 12 0-16,2 5 0 0,0 0-576 0,-1 4-112 15,0 4-16-15,1 0-16 0,-1 0-112 0,2 2 0 16,-1 2-16-16,-3 1 0 0,2-1-176 0,-1 0 160 16,-1 0-160-16,1-2 160 0,0-1-160 0,-1-2 0 15,1-2 0-15,1-3 128 0,2-2-272 0,-2-3-64 16,3-1-16-16,0-4 0 16,1-1-544-16,0-8-96 0,0 0-32 0,0 0 0 15,0 0-1792-15,0 0-352 0,3-11-80 0,2-2-16 0</inkml:trace>
  <inkml:trace contextRef="#ctx0" brushRef="#br1" timeOffset="71837.46">18637 12810 17503 0,'0'0'1552'0,"0"-7"-1232"0,0-2-320 0,4 0 0 15,1 0 2704-15,3 0 496 0,4 1 80 0,4-1 32 16,1 0-1952-16,7 1-384 0,4 2-80 0,4 1 0 15,-1-1-128-15,2 3-32 0,-2 2 0 0,-3 1 0 16,1 2-320-16,-4 5-64 0,2 2-16 0,-4 4 0 0,-4 1-336 16,-3 1 0-16,-5 3 0 0,-2-2 128 15,-6 1-128-15,-4 2 0 0,-4 3 0 0,-1-3 0 0,-4-1 0 0,-5 0 0 16,-2-2 0-16,-3 1 0 0,0-2 0 16,3-3 128-16,-2-1-128 0,0-1 128 0,-3-2-128 15,5-1 128-15,1 0-128 0,3-4 128 0,2-1-128 0,4 0 0 16,7-2 0-16,0 0 0 0,0 0 0 0,0 0 0 15,12-2 0-15,2 2 0 0,2 3 0 0,1 0 0 16,1 1 0-16,0 3 0 0,1 1 0 0,2 2 0 0,-2-1 0 16,-1 4-128-16,-1 1 128 0,-3 1 0 15,-2 1 0-15,-3-1 0 0,-4 0 0 0,-2-1 0 0,-4-1 0 16,-2 0 0-16,-3 0 0 0,-1-1 128 16,-3 0 0-16,-2-3 0 0,-3 1 208 0,-1 2 48 15,1-5 16-15,2-2 0 0,-5 0-176 0,1-3-32 16,-3-1-16-16,0-1 0 0,-1-2-176 0,2 0 0 0,2-5 144 15,0 0-144-15,4-1-176 0,1-1-96 16,3-2-32-16,4 1 0 16,2 0-2032-16,5-1-416 0,1-1-64 0</inkml:trace>
  <inkml:trace contextRef="#ctx0" brushRef="#br1" timeOffset="72168.17">19493 12900 31215 0,'0'0'1376'0,"0"0"288"0,0 0-1328 0,0 0-336 16,0 0 0-16,0 0 0 0,0 0 448 0,-7 10 32 16,4 2 0-16,-2 0 0 0,0 2-16 0,-2 2 0 15,4 2 0-15,-2 2 0 0,1 1-208 0,1-1-64 16,-1-3 0-16,4 2 0 0,0-2 176 0,2 0 16 15,2-4 16-15,3-3 0 0,1-1 32 0,3-1 0 16,0-2 0-16,3-1 0 0,1-3 64 0,1-2 16 16,1-2 0-16,-2-1 0 0,3-3 64 0,0-1 32 15,-1-1 0-15,2-6 0 0,0 3-176 0,-3-2-48 16,-1-1 0-16,-1 0 0 0,-3-2-144 0,0 0-48 16,-5-1 0-16,0 0 0 0,-3 0-192 0,-3 2 144 15,-2 0-144-15,1 3 128 0,-1 1-272 0,-2 1-64 16,1 3-16-16,1-1 0 15,-4 1-1344-15,6 7-272 0,-6-3-48 0,6 3-16 16,-7-1-1552-16,7 1-304 0</inkml:trace>
  <inkml:trace contextRef="#ctx0" brushRef="#br1" timeOffset="72389.24">20030 12848 7359 0,'0'0'320'0,"0"0"80"0,0 0-400 0,0 0 0 0,0 0 0 0,-4 12 0 15,1 4 4608-15,-2-2 848 0,-2 0 176 0,0 3 16 16,-2-1-2832-16,3 3-576 0,-3 2-128 0,3 1 0 16,4 0-2112-16,-4 1-400 15,-2 0-96-15,2 0-16 0,2-2 672 0,0 2 128 0,-2-2 32 0,2 0 0 0,2 0-192 0,0-2-128 16,1-4 192-16,1-1-192 16,0-1-320-16,0-2-160 0,1-1-32 0,-1-10-16 15,0 0-2224-15,0 0-448 0,0 0-96 0,6-12-16 0</inkml:trace>
  <inkml:trace contextRef="#ctx0" brushRef="#br1" timeOffset="72593.03">19846 12893 31327 0,'0'0'2784'0,"6"-3"-2224"0,5 0-560 16,-1-1 0-16,1 0 880 0,7 0 64 15,3 0 16-15,4 0 0 0,3-1-240 0,4 1-32 16,7 1-16-16,4-1 0 0,5 1-336 0,0 1-64 15,-3-1-16-15,-3-1 0 16,-5 1-2592-16,-1 1-528 0</inkml:trace>
  <inkml:trace contextRef="#ctx0" brushRef="#br1" timeOffset="73156.92">21323 12976 18431 0,'0'0'1632'0,"3"-8"-1312"0,-3 8-320 0,7-8 0 15,-4 0 1552-15,-1 0 240 0,-2 8 64 0,0 0 0 16,3-7-272-16,-3 7-48 0,1-6-16 0,-1 6 0 0,0 0-528 16,0 0-96-16,-5 6-32 0,2 5 0 15,-4 5-384-15,0 2-80 0,-3 4-16 0,2 6 0 0,-2-2-160 0,1 4-32 16,1 1-16-16,-1 1 0 0,0 1-176 0,-1 0 192 16,0 0-192-16,1-3 192 0,0-3-192 0,2-3 0 15,-1-1 0-15,4-5 0 16,1-3-320-16,0-4-112 0,3-2-16 0,0-9 0 15,0 0-2560-15,0 0-528 0</inkml:trace>
  <inkml:trace contextRef="#ctx0" brushRef="#br1" timeOffset="73776.42">21176 13004 27759 0,'0'0'1216'0,"8"-4"272"0,5 2-1184 0,1-3-304 16,1 1 0-16,3-5 0 0,4 3 512 0,4-2 32 0,3 0 16 0,3-1 0 16,1-1 400-16,3 1 96 0,1-1 16 0,0 0 0 15,-3-1-512-15,-2 1-112 16,-3 0 0-16,-3 2-16 0,-5-1-272 0,-3 1-160 16,-2-1 192-16,-3 3-192 0,-2 3 224 0,0 1-64 0,-11 2-16 15,0 0 0-15,0 0-16 0,5 5-128 0,-1 4 192 0,-3 2-64 16,-2 2-128-16,-1 3 192 0,-1 2-192 0,-1 4 192 15,-5 3-192-15,3 2 0 0,-4 1 0 0,0 0 128 16,-1 2-128-16,0-5 0 0,0-1 0 0,1 0 0 16,0-2 0-16,1-3 128 0,0-2-128 0,5-2 0 0,-2-2 320 15,5-2 0-15,2-1-16 0,2 0 0 0,-3-10-48 16,7 5-16-16,4-4 0 0,-1-3 0 16,1-2 48-16,1-2 16 0,2-3 0 0,-2 0 0 0,1 0-96 0,-1 0-16 15,0 2 0-15,1 0 0 0,-2 1-192 16,1 0 0-16,2 5 128 0,-3 2-128 0,-11-1 0 0,7 2 0 15,-7-2 0-15,10 10 0 0,-2 1 0 0,-2 1 0 16,-1-1 0-16,-1 0-160 0,1 1 160 0,-3 0-128 16,0-2 128-16,2-1-128 0,0-2 128 0,0-2 0 15,1 1 0-15,0-3 0 0,2 1 0 0,1-4 0 16,3 0 0-16,2-3 0 0,0 0 0 0,3-2 0 16,0 1 128-16,1-5-128 0,1 0 0 0,1 0 128 15,-1-1-128-15,2 1 0 0,-3 0 0 0,-1 2 128 16,-2 1-128-16,0 3 0 0,-6 0 0 0,-8 3 0 15,10 1 0-15,-2 6 0 0,-3 4 0 0,-1 1 0 16,-1 0 0-16,-1 4 0 0,0-1 0 0,0 0 0 16,0 2 0-16,-1-1 0 0,-1 1 0 0,1-2 0 15,1-1 0-15,0-3 0 0,1 0 0 0,0-5 0 16,-3-6 0-16,5 8 0 0,1-4 128 0,-6-4 16 0,10 1 0 16,-1-2 0-16,0-2-144 0,4 0 192 15,-5-1-192-15,2 1 192 0,1 0-192 0,-2 1-144 0,0-1 144 0,-1 3-208 31,-8 0-1856-31,9 4-368 0,-1-1-80 0</inkml:trace>
  <inkml:trace contextRef="#ctx0" brushRef="#br1" timeOffset="74304.64">22664 13053 11055 0,'0'0'480'0,"-7"-6"112"0,3 0-464 0,4 6-128 16,-2-10 0-16,2 2 0 0,0 0 3696 0,0 8 720 16,0 0 128-16,9-5 48 0,2 0-2608 0,2 2-512 15,1 2-96-15,4 0-32 0,0 1-448 0,4 0-112 16,-2 1-16-16,1 2 0 0,1 2-192 0,-4 2-64 0,-1 3 0 0,-4 2 0 16,-4 3-288-16,-2 2-64 0,-5 2-16 0,-1 2 0 15,-3-1-144-15,-5 1 192 0,-3 0-192 0,1 1 192 16,-5 1 32-16,-1-1 16 0,-3-4 0 15,0 2 0-15,-1 1-64 0,4-6-16 0,-1-1 0 0,2-2 0 16,3 1-32-16,5-3-128 0,-1-2 192 0,3-4-64 16,4-4-128-16,0 0 160 0,0 0-160 0,10 4 160 15,0-3-160-15,4 1 0 0,3-5 0 0,3-1 0 0,-2 1-144 16,3 0-64-16,2 1-16 0,-1 1 0 16,0 0-2016-16,-1 2-416 15,-2 0-80-15,-1 0-16 0</inkml:trace>
  <inkml:trace contextRef="#ctx0" brushRef="#br1" timeOffset="74428.38">23083 13460 8287 0,'0'0'368'16,"0"0"80"-16,0 0-448 0,0 0 0 0,0 0 0 0,0 0 0 0,-5-6 5504 0,1 1 1008 16,4 5 208-16,0 0 32 0,4-8-4480 0,0 0-896 15,-4 8-176-15,5-7-48 0,1-1-512 0,-6 8-96 16,7-6-32-16,-7 6 0 0,0 0-512 0,0 0 0 15,0 0 0-15,0 0 0 16,0 0-720-16,0 0-160 0,0 0-16 0,0 0-9984 0,0 0-1984 0</inkml:trace>
  <inkml:trace contextRef="#ctx0" brushRef="#br1" timeOffset="74897.89">23538 13088 11055 0,'0'0'976'0,"4"-7"-784"15,0 1-192-15,-4 6 0 0,0 0 1616 0,5-8 288 16,-1 1 48-16,-4 7 16 0,0 0-784 0,0 0-160 15,0 0-16-15,7-5-16 0,-7 5 256 0,0 0 48 16,0 0 16-16,0 0 0 0,0 0 32 0,0 0 0 16,0 0 0-16,0 0 0 0,0 0-288 0,0 0-48 15,0 0-16-15,-3 11 0 0,0-1-192 0,0 3-32 16,-2 2-16-16,1 1 0 0,0-2-192 0,-1 3-48 16,2 2 0-16,2-1 0 0,-3 0-64 0,4-3 0 15,2 0-16-15,1-1 0 0,-1-1 16 0,4-1 0 0,0-3 0 16,1-2 0-16,2 1-144 0,-1-1-32 15,3-5 0-15,3-2 0 0,-1-2-48 0,-1-2-16 0,3 2 0 0,1-2 0 16,-1-4-208-16,0-1 0 16,1-2 0-16,-3 0 0 15,-3 0-1200-15,1 1-176 0,-3-1-32 0,0 2-16 16,-2-1-1296-16,1 0-256 0,-2 1-48 0,1-1-11296 0</inkml:trace>
  <inkml:trace contextRef="#ctx0" brushRef="#br1" timeOffset="75026.99">23831 13082 22575 0,'0'0'992'0,"0"0"224"0,0 0-976 0,0 0-240 0,0 0 0 0,0 0 0 16,0 0 1728-16,0 0 320 0,-2 9 48 0,-1 2 16 16,-5 1-448-16,0 0-96 0,-3 4-16 0,-2 1 0 15,-2 4-528-15,-2 1-96 0,-1 1-32 0,1 4 0 0,0-3-320 16,2 1-64-16,-2 1 0 0,3-2-16 16,0-1-336-16,3-1-160 0,1-1 160 0,2-2-160 15,4-1-256-15,-1 0-160 0,3-1-32 0,1 0-11456 16,1-3-2288-16</inkml:trace>
  <inkml:trace contextRef="#ctx0" brushRef="#br1" timeOffset="75250.39">23951 13546 27647 0,'0'0'1216'0,"-9"0"256"0,1 1-1168 0,0-1-304 15,8 0 0-15,-7-1 0 0,7 1 2704 0,-8-4 496 16,8 4 80-16,0 0 32 0,1-11-1776 0,5 1-336 16,-2 2-80-16,6-1-16 0,-2-1-640 0,2 2-128 15,0 0-16-15,0 2-16 0,0 0-304 0,-3 2 0 16,3 1-128-16,-10 3 128 16,0 0-1200-16,0 0-144 0,0 0-16 0,9-3-16 15,-9 3-1408-15,0 0-288 0</inkml:trace>
  <inkml:trace contextRef="#ctx0" brushRef="#br1" timeOffset="75507.45">24530 13062 13823 0,'0'0'608'0,"0"0"128"0,0 0-592 0,0 0-144 0,0 0 0 0,-3 11 0 0,0 0 5376 0,0 1 1056 16,-4 2 208-16,-1 2 32 0,1 2-4352 0,-1 6-864 15,-4 4-176-15,1 1-48 0,-2 2-640 0,1 1-128 16,-2 3-16-16,-1 1-16 0,0 0-304 0,0-2-128 16,1 0 0-16,0-2 128 15,1 0-960-15,-1 0-208 0,1-1-48 0,1-1-11312 16,-2 2-2256-16</inkml:trace>
  <inkml:trace contextRef="#ctx0" brushRef="#br1" timeOffset="76352.28">19329 14086 30399 0,'0'0'2704'15,"-5"5"-2160"-15,-1 1-544 0,-1 2 0 0,0 3 656 0,0 5 32 16,-1-1 0-16,0 3 0 0,0-3-464 0,1 1-96 16,-1-1 0-16,2-3-128 0,0 0 0 0,2 0 0 15,-2-1-160-15,2 1 160 16,-1-3-960-16,2 0-64 0,3-9 0 0,0 0-12560 0</inkml:trace>
  <inkml:trace contextRef="#ctx0" brushRef="#br1" timeOffset="76535.66">19263 13903 27647 0,'-17'0'1216'0,"8"0"256"0,3-1-1168 0,-3-1-304 0,2 1 0 0,7 1 0 16,0 0 2160-16,0 0 368 0,0 0 80 0,0 0 16 15,0 0-2048-15,0 0-416 0,0 0-160 0,0 0 128 0,10 1-400 16,3 2-96-16,2-1-16 0,0 0 0 15,1 1-2080-15,0-1-416 0,1 0-96 0</inkml:trace>
  <inkml:trace contextRef="#ctx0" brushRef="#br1" timeOffset="76850.13">19936 13982 9215 0,'0'0'816'0,"0"0"-656"16,0 0-160-16,-9-1 0 0,-1 0 3328 0,0 1 624 15,0 0 128-15,-1 1 16 0,-1 0-2336 0,-1 1-480 16,0 2-80-16,-3 2-32 0,-1-1-208 0,0 1-32 16,0 0-16-16,1 2 0 0,1 0-320 0,3 2-64 15,2 0-16-15,2 2 0 0,4-1-240 0,3 1-48 16,2-1-16-16,4 1 0 0,4 3-16 0,2-1 0 16,-1 1 0-16,4-1 0 0,3 1-32 0,1 0-16 0,-1 3 0 0,0-3 0 15,-3 1 192-15,-3-3 48 16,-1-1 0-16,-4 1 0 0,0-1 80 0,-5-2 32 0,-1 2 0 0,-2-3 0 15,-5-2-80-15,0-1-16 16,-6 1 0-16,-2-3 0 0,-5 0-144 0,-4-3-48 0,-1-2 0 0,-1-1 0 16,0-3-208-16,3 0-208 0,-1-2 32 0,6 0 16 15,4 0-2048 1,4-2-416-16,5-1-64 0,5 0-32 0</inkml:trace>
  <inkml:trace contextRef="#ctx0" brushRef="#br1" timeOffset="77495.96">21032 13902 19343 0,'2'-9'1728'0,"-1"0"-1392"0,-1 3-336 0,2-3 0 16,-2 9 1776-16,3-7 272 0,-3 7 64 0,0 0 16 15,0 0-656-15,0 0-144 0,0 0-32 0,0 0 0 16,0 0-464-16,-5 7-112 0,-4 4-16 0,0 3 0 16,0 5-368-16,-2 2-80 0,0 1 0 0,-2 1-16 15,-2 2 16-15,-3 2 16 0,0 0 0 0,0 1 0 16,0-1 64-16,2 1 16 0,-4-2 0 0,4-1 0 0,0-2-48 0,3-4-16 15,2-3 0-15,2-4 0 0,4-1 80 16,4-5 16-16,1-6 0 0,0 0 0 0,0 0-160 0,8 0-32 16,6-2 0-16,1-2 0 0,1-3-64 0,5 0-128 15,0-1 176-15,3 1-176 0,3 2 0 0,-1 0 0 16,-2 2 0-16,0 3 0 0,-1 4 0 0,-1 3 0 16,-4 3 0-16,-1 1 0 0,-4 1 0 0,-2 1 0 15,-4-1-176-15,-4 1 176 0,-4 1-176 0,-4 0 176 16,-1 0-160-16,-5-1 160 0,0-2 0 0,-3 0 0 15,-4-2 0-15,-1-1 0 0,1-3 0 0,-3 0 0 16,0-3 0-16,2-2 0 0,3-2-272 0,0-2-16 16,1-1 0-16,4-4 0 15,2-3-1376-15,3 0-256 0,4 0-64 0,3 0-8400 16,3-3-1680-16</inkml:trace>
  <inkml:trace contextRef="#ctx0" brushRef="#br1" timeOffset="77774.89">21320 14314 20271 0,'0'0'1792'0,"0"0"-1424"0,0 0-368 0,0 0 0 15,0 0 1664-15,0 0 256 0,9 6 48 0,2-5 16 16,1-4-656-16,2-1-128 0,1-1-32 0,3-2 0 16,2 0-288-16,1-3-64 0,1 1-16 0,-3 0 0 15,3-1-416-15,-3-1-96 0,0 1-16 0,-4 0 0 16,-3 1-144-16,-3-2-128 0,-3 1 144 0,-3 2-144 0,-2 0 192 0,-1 8-64 15,-4-5-128-15,4 5 192 0,-11-1-64 0,-4 3 0 16,-2 2-128-16,-2 2 192 0,-2 4-192 0,0 0 128 16,0 1-128-16,-1 1 0 0,4 2 176 15,1 0-176-15,2-1 192 0,2 1-192 0,3-1 160 0,2-1-160 16,4-1 128-16,-1-1-128 0,4 0 0 0,1-10 0 16,6 7 128-16,-1-1-128 0,5-2-176 0,0 0-64 15,3-3-16-15,2-1 0 16,3-2-2608-16,0-2-528 0</inkml:trace>
  <inkml:trace contextRef="#ctx0" brushRef="#br1" timeOffset="78080.39">22139 13933 15663 0,'4'-13'1392'0,"-1"5"-1120"0,-3 8-272 0,5-9 0 0,0 1 3200 0,-5 8 576 0,0 0 112 0,0 0 16 16,0 0-2160-16,0 0-432 0,0 0-96 0,0 0 0 16,0 0-352-16,1 14-64 0,-2 2-16 0,-5 4 0 15,-1 2-224-15,-3 2-48 0,1 0-16 16,-7 4 0-16,0 1-112 0,-4 3-32 16,0 2 0-16,1-1 0 0,-2 0-32 0,0-1-16 0,0 0 0 0,3 1 0 15,0-3-176-15,3-1-128 0,3-3 144 0,1-2-144 16,2-1 0-16,2-3-160 0,2-2 0 0,1-3 0 15,3-2-1664-15,1-3-336 16,2-2-64-16,-2-8-13648 0</inkml:trace>
  <inkml:trace contextRef="#ctx0" brushRef="#br1" timeOffset="78329.55">22497 13922 22111 0,'0'0'976'0,"0"0"208"0,-6 6-944 0,1 1-240 16,-1 0 0-16,0 2 0 0,-3 5 2304 0,-1 2 432 15,-1 3 80-15,-3 3 0 0,-5 1-1776 0,0 2-352 16,2 5-80-16,-1 2-16 0,-2-2-64 0,0 0-16 16,2 1 0-16,0 3 0 0,1-2-112 0,1-1-16 15,2-2-16-15,2-2 0 0,3-3-368 0,1-1 0 16,4-2 0-16,-1-3 0 15,4-4-1536-15,1-1-384 0,0-5-80 0,0-8-7936 16,0 0-1584-16</inkml:trace>
  <inkml:trace contextRef="#ctx0" brushRef="#br1" timeOffset="78479.82">22001 14204 28559 0,'0'0'1264'0,"0"0"272"0,0 0-1232 0,8 5-304 0,5 0 0 0,0 0 0 15,2 0 784-15,4 0 112 0,2-1 0 0,3-1 16 16,1 1-80-16,6-2-32 0,2-2 0 0,6 1 0 0,1 1-480 0,3 1-80 16,2 1-32-16,-3 1 0 15,0 0-2176-15,-5-2-432 0,-3 0-96 16</inkml:trace>
  <inkml:trace contextRef="#ctx0" brushRef="#br1" timeOffset="78779.62">22534 14331 9215 0,'0'0'400'0,"0"0"96"0,11 2-496 0,0 3 0 16,-2-2 0-16,3-2 0 0,2 0 4032 0,1-1 704 15,0-1 128-15,2-1 48 0,1 0-2880 0,3-3-576 16,-1-1-112-16,-1 0-32 0,0-1-528 0,0 1-96 16,-1-1-32-16,-5 2 0 0,-2-1-384 0,-2 0-80 15,-9 6 0-15,4-8-16 0,-4 0-176 0,0 8 192 0,-8-5-192 0,-1 1 192 16,-5 2-192-16,-1 2 0 15,-3 1 0-15,1 4 0 0,-5 2 0 0,2 3 0 0,0 5 0 0,4-1 0 16,-3 0 0-16,4 2 0 16,1 0 0-16,2 0 128 0,2-3 0 0,5 0-128 0,3-1 192 0,2 0-64 15,2-2 0-15,3-1 0 0,3 0 0 16,1-3 0-16,3-1-128 0,2-3 0 0,2-2 0 0,1-2 0 31,4-2-1344-31,1-1-128 0,2-2-48 0,2 0-12864 0</inkml:trace>
  <inkml:trace contextRef="#ctx0" brushRef="#br1" timeOffset="79002.96">23021 14379 24063 0,'-17'11'1072'0,"4"-4"208"0,-3 2-1024 0,-1 1-256 16,-3 2 0-16,1 1 0 0,0-1 768 0,4-2 80 15,1 1 32-15,3-2 0 0,3-3 960 0,8-6 192 16,-5 6 32-16,5-6 16 0,0 0-688 0,8 1-144 15,3-3-32-15,4-2 0 0,2-2-272 0,3-3-64 16,1-2-16-16,2-1 0 0,1-1-512 0,0 0-96 16,3 0-32-16,-2 1 0 0,3 1-224 0,-1 3 128 15,2 0-128-15,-1 1 0 0,-1 2 0 0,-1 1 0 16,-1 1-176-16,-3 3 176 16,0 2-2272-16,-1 4-336 0,-3-1-64 0,-2 4-13648 0</inkml:trace>
  <inkml:trace contextRef="#ctx0" brushRef="#br1" timeOffset="79495.64">24024 14308 26607 0,'7'-14'1168'0,"-1"3"256"0,-1 1-1136 0,1-4-288 16,-2 0 0-16,1 0 0 0,-4 0 768 0,-1 4 112 16,-4 2 16-16,4 8 0 0,-5-7-32 0,-2 4 0 15,-3 1 0-15,0 4 0 0,-1 2-368 0,-2 5-80 16,-2 2-16-16,-2 4 0 0,0 2-224 0,-6 3-48 16,-4 3-128-16,1 0 192 0,-4 2-192 0,0 3 0 15,1 2 0-15,0 2 0 0,2 2 0 0,2 1 0 16,3 0 0-16,4-1 0 0,2-2-320 0,4 2-48 15,3-4-16-15,4-6 0 16,2-2-736-16,2-2-160 0,1-5-16 0,1-3-16 16,0-2-2080-16,-1-10-400 0</inkml:trace>
  <inkml:trace contextRef="#ctx0" brushRef="#br1" timeOffset="80005.62">23580 14614 23327 0,'0'0'1024'0,"6"-8"224"0,0-2-992 0,1-1-256 0,3 1 0 0,0 0 0 16,3 4 1024-16,2-3 144 0,4 3 48 0,2 0 0 15,1-1-512-15,2 1-112 0,3-1-16 0,1 3 0 16,1-1-128-16,-1 1-16 0,0 0-16 0,-3 2 0 16,-3 0-32-16,-4 2 0 0,-4 1 0 0,-2 1 0 15,-4 3-256-15,-8-5-128 0,0 0 128 0,1 11-128 0,-3 2 0 0,-4 2 0 16,-4 3 0-16,-3 1 0 0,-2 5 0 0,-4-2 0 16,-1-1-192-16,-1-1 192 0,5-1-192 15,0-3 192-15,3-3-192 0,6-1 192 0,3-2 0 16,3-2 0-16,1-8 0 0,8 7 0 0,3 0 0 0,2-4 160 15,2-1-32-15,3-2-128 0,1-3 400 0,-1-1-16 16,0-2-16-16,2 1 0 0,-4-3 144 0,1-1 48 16,-1 0 0-16,0-3 0 0,-1 0-112 0,-2-1 0 15,-2-2-16-15,-1-2 0 0,0 2-128 0,-4-1-32 16,-3 0 0-16,-1 2 0 0,-2 0-80 0,0 2-32 16,-2 5 0-16,2 7 0 0,-2-6-160 0,2 6 0 0,-2-4 144 0,2 4-144 15,0 0 0-15,0 0 0 0,0 0 0 0,0 0 0 16,5 8 0-16,3 0 0 15,3-1 0-15,-1-1-128 0,1 1 128 0,1 1 0 16,2-1 0-16,0 0 0 0,0-2 0 0,3 2 0 16,1 1 0-16,-2 2 0 0,0-4 0 0,-1 5 0 0,-1-1 0 15,1 2 0-15,-5 4 0 0,-1-1 0 0,0 3 0 0,-1-1 0 16,-3 3 0-16,0 1 0 0,-3 1 0 16,-1-1 0-16,-1-2 0 0,0 0 0 0,0 0 0 15,-1-1 0-15,0-3 0 0,0-1 0 0,-1 0 0 0,1-3 0 16,1-11-224-16,-2 8-16 0,2-8 0 0,0 0 0 15,0 0-1616 1,0 0-336-16,8 5-64 0,1-6-12448 0</inkml:trace>
  <inkml:trace contextRef="#ctx0" brushRef="#br1" timeOffset="80847.83">22955 15189 15663 0,'0'0'1392'0,"0"0"-1120"0,6-9-272 0,-2 1 0 15,-4 8 2128-15,0 0 368 0,8-5 80 0,-8 5 16 16,0 0-768-16,0 0-160 0,0 0-16 0,0 0-16 16,0 0-320-16,0 0-64 0,0 0-16 0,-2 12 0 0,-3 1-336 0,1 4-80 15,-3 1-16-15,0 3 0 0,-2 1-288 0,-1 0-48 16,0 4-16-16,-1 0 0 0,-3 2-256 0,2-4-64 15,-1 0-128-15,0 0 192 0,1-1-192 0,2-1 0 16,-1-4 128-16,3-2-128 16,1 0-1264-16,4-3-288 0,-1-1-64 15,4-3-14672-15</inkml:trace>
  <inkml:trace contextRef="#ctx0" brushRef="#br1" timeOffset="81129.73">23201 15358 21183 0,'0'0'1888'0,"0"0"-1504"16,6-6-384-16,0 0 0 0,2 2 640 0,-8 4 48 16,6-3 16-16,-6 3 0 0,9 0 512 0,-9 0 128 15,0 0 0-15,0 0 16 0,4 11-192 0,-1 1-32 16,-5 1-16-16,0 2 0 0,-5 2-272 0,-1 1-48 0,-1 2-16 0,-1 2 0 15,-3 0-128-15,-1 0-16 0,-1 1-16 0,1 0 0 16,0 1-176-16,-1-4-16 0,1 1-16 0,2-3 0 16,1-2-256-16,1-2-160 0,4-2 192 0,0-1-192 15,2-2 0-15,4-9-144 0,-3 7-16 0,3-7 0 16,0 0-1632-16,0 0-320 0,8-5-64 16,1-3-12960-16</inkml:trace>
  <inkml:trace contextRef="#ctx0" brushRef="#br1" timeOffset="81576.35">23469 15435 19343 0,'0'0'1728'0,"0"0"-1392"15,0 0-336-15,0 0 0 0,0 0 2160 0,-6 6 352 16,2-1 80-16,1 2 16 0,1 1-928 0,-3 0-176 15,1 3-32-15,0 2-16 0,1 1-560 0,-2 0-96 16,-1-1-32-16,2 2 0 0,-3 1-176 0,3-3-32 0,1-1-16 0,-2 2 0 16,3-3-64-16,0-3-16 15,0-1 0-15,2-7 0 0,0 0-96 0,0 0-32 16,0 0 0-16,0 0 0 0,11 4 32 0,-1-4 0 0,-1-3 0 0,2-1 0 16,0-4-80-16,2-1-16 0,0-1 0 0,1-1 0 15,0-1-144-15,1 1-128 0,0 2 144 0,3 1-144 16,-3-1 0-16,2 4 128 0,-2 2-128 15,-1 3 0-15,-1 1 0 0,1 4 0 0,-4 0 0 0,-2 5 0 16,0 2 0-16,-2 5-128 0,-5-1 128 0,-2 2-160 16,-1 0 32-16,-4 2 0 0,-2-1 0 0,-1 0 0 15,1-2 128-15,-3 1-208 0,0-2 80 0,0 0 128 16,0-3-272-16,0 0 64 0,4-3 16 0,0-2 0 16,7-8-448-16,0 0-96 0,0 0-16 0,0 0 0 15,0 0-1872-15,0 0-384 0,0 0-80 0</inkml:trace>
  <inkml:trace contextRef="#ctx0" brushRef="#br1" timeOffset="81910.97">23952 15627 23951 0,'0'0'2128'0,"0"0"-1696"15,0 0-432-15,0 0 0 0,0 0 1424 0,0 0 208 0,12 2 32 16,-2-2 16-16,2-1-112 0,1-1-32 16,4-2 0-16,-1 1 0 0,3-2-384 0,0-2-96 15,1 0-16-15,-2 0 0 0,1-1-368 0,-1 0-80 16,-3 1-16-16,-2 0 0 0,-1-1-128 0,-1 5-48 16,-5-1 0-16,-6 4 0 0,0 0-112 0,0 0-32 15,0 0 0-15,0 0 0 0,0 0 0 0,-9-2 0 16,-1 4 0-16,-2 0 0 0,-3 0-128 0,-2 1-128 0,-1 2 144 0,1 1-144 15,-4 2 128-15,1 2-128 0,0 0 0 0,4 1 0 16,-1-1 0-16,3 2 0 0,0 1 0 0,2-1 0 16,2 1 0-16,2-2 0 0,4 0 0 0,-1 1 0 15,4 0 0-15,2-1 0 0,4-1-160 0,-2-1 160 16,2 1-352-16,4-1 16 0,-1-3 0 0,2 0 0 16,2-2-1248-1,0-1-240-15,2-3-48 0,2-2-9888 0,-1-1-1968 0</inkml:trace>
  <inkml:trace contextRef="#ctx0" brushRef="#br1" timeOffset="82269.69">24494 15607 17503 0,'0'0'1552'0,"-4"-6"-1232"16,-4 2-320-16,2-1 0 0,-4-3 2688 0,2 2 464 15,-3 3 112-15,2 1 0 0,0 0-1408 0,0 2-272 16,-4 0-64-16,0 5-16 0,0 2-656 0,-5 4-128 15,-1 0-16-15,-2 1-16 0,-1 1-368 0,0 2-64 16,1 1 0-16,-1 0-16 0,5 1-240 0,4 0 176 16,4-3-176-16,3-1 160 0,4-1-160 0,2-1 160 15,2-1-160-15,4-2 160 0,8-4 32 0,1-1 0 0,3-2 0 0,0-2 0 16,3-1 96-16,1-2 32 16,2-4 0-16,-1 0 0 0,-2 1-112 0,-2-1-16 15,-1-1 0-15,-1 0 0 0,-1-1-192 0,-4 2 144 0,-1-1-144 16,-1 1 128-16,-4-2-128 0,0 5 0 15,-6 5 144-15,0 0-144 0,0 0 0 0,0 0 0 0,0 0 0 0,0 0 0 16,0 0 0-16,0 0 0 0,-10 5-128 16,1 5 128-16,0-1-160 0,2 1 160 0,-1 2-192 15,1-3 192-15,1-2-272 0,2 2 48 0,-1 1 16 0,2 0 0 16,-1 0-384-16,4-10-80 16,0 10-16-16,1-1 0 0,-1-9-1248 15,0 0-256-15,4 11-48 0,2-3-7584 0,-6-8-1504 0</inkml:trace>
  <inkml:trace contextRef="#ctx0" brushRef="#br1" timeOffset="82681.58">24789 15669 29135 0,'0'0'1280'0,"0"0"288"0,0 0-1248 0,0 0-320 15,0 0 0-15,0 0 0 0,0 0 1216 0,0 0 176 16,0 0 32-16,0 9 16 0,-2 2-480 0,0 4-80 16,-4 1-32-16,1 2 0 0,-3 1-320 0,0 0-64 15,0 1-16-15,-3 2 0 0,-3 0-48 0,0 1-16 16,-1 0 0-16,0-1 0 0,2-2 80 0,2-4 16 16,2-1 0-16,2-5 0 0,1-4-48 0,6-6-16 15,0 0 0-15,0 0 0 0,0 0 0 0,0 0 0 0,10 0 0 0,0-3 0 16,3-2-80-16,3-3-16 0,0-1 0 0,3-2 0 15,2-2-96-15,0 2-32 0,-3 0 0 0,2 1 0 16,-1 0-192-16,-1 2 0 0,0 1 128 0,0 2-128 16,-2 2 0-16,1 1 0 0,1 3 0 0,-1 3 0 15,0 4 0-15,1 2 0 0,0 1 0 0,-1 1 0 16,0 1-160-16,-2 2 32 0,-1 0 0 0,0-1 0 16,-3-3-480-16,-1 1-96 15,-2-2 0-15,-1-1-16 0,-7-9-1360 16,0 0-272-16,0 0-48 0</inkml:trace>
  <inkml:trace contextRef="#ctx0" brushRef="#br1" timeOffset="82829.84">24083 15191 43311 0,'0'0'1920'0,"0"0"384"0,0 0-1840 0,0 0-464 15,-4 8 0-15,4-8 0 16,-3 9-1920-16,3-9-496 0,0 0-80 0,0 0-14224 0</inkml:trace>
  <inkml:trace contextRef="#ctx0" brushRef="#br2" timeOffset="88595.3">1806 14119 22335 0,'-8'-12'992'0,"5"6"208"0,-3 1-960 0,2 0-240 0,4 5 0 0,0 0 0 16,-5-6 1056-16,4 0 160 0,1 6 48 0,0 0 0 16,0 0-432-16,5-7-96 0,2 2-16 0,3 2 0 15,1 0-208-15,3 2-64 0,2 0 0 0,4 1 0 16,4 0-64-16,2 0 0 0,5-1-16 0,5 0 0 15,2-1-64-15,2 1-16 0,-2 0 0 0,4 1 0 16,3-3-96-16,3 0 0 0,3 1-16 0,6 1 0 16,6 0 112-16,2 1 32 0,-3-1 0 0,4 2 0 15,5 1 64-15,3 2 0 0,6 2 16 0,-2-1 0 0,-2-2-192 0,1 0-32 16,1 1-16-16,4 2 0 0,4-3-160 16,-2-1 128-16,-4-3-128 0,-1 1 128 0,1 2-128 15,0-1 128-15,1-2-128 0,-3 0 128 0,-3 0 0 0,-2 2 0 16,-6 1 0-16,3 1 0 0,-1-1 16 0,-3 0 0 15,-4 0 0-15,-3 2 0 0,-1-2-144 0,-5 1 192 16,0 0-192-16,-3 1 192 0,-1-1-192 0,0-1 160 16,-2-2-160-16,-5-1 160 0,-5 0-160 0,-1 0 0 15,-4 0 0-15,-1-1 128 0,-4 0-128 0,-3 0 160 16,0 0-160-16,-4 0 160 0,-3 0-32 0,0-1 0 16,-4 2 0-16,0 0 0 0,-2 0 48 0,-1 0 0 15,0-1 0-15,-10 2 0 0,0 0-16 0,0 0 0 16,0 0 0-16,0 0 0 0,0 0-160 0,-7-8 160 0,-1 2-160 15,-4 0 160-15,-4 1-160 0,-1-3 0 0,-2 2 0 16,-4 1 0-16,-1 2 0 0,-5-3 0 0,-2 1 0 16,-1 0 0-16,-4 1 0 0,-5-1 0 0,-3 0 0 0,-2-2 0 15,-2 0 0-15,-3-1 0 0,0 0 0 0,-2 2 0 16,-9-1 0-16,-8 3 0 0,-9-4 128 0,-1 1-128 16,-2 2 0-16,-9 0 0 0,-3 1 0 0,-7 2 0 15,-4 0 0-15,-2 2 0 0,-1-2 0 0,2 2 0 16,1 2 0-16,10-2 0 0,5 0 0 0,3 0 0 15,2 2 0-15,6 1 0 0,4 0 224 0,6 1-64 16,4-2-160-16,3 1 0 0,2-1 144 0,4 1-144 16,-3-3 0-16,8-2 0 0,5 1 0 0,2 0 128 15,2 1-128-15,3-1 0 0,2-1 0 0,0 2 0 16,0 0 0-16,-3-1 0 0,0 1 0 0,1 0 0 0,2 0 0 16,3 1 0-16,3 1 0 0,3-2 0 15,5-2 0-15,1 0 0 0,6 2 0 0,3 0 0 0,3 1 0 0,1 0 0 16,9-1 0-16,0 0 0 0,0 0 0 0,0 0 0 15,0 0 0-15,0 0-128 0,0 0 128 0,10 5 0 16,3 1 0-16,2-2-128 0,3-1 128 0,6-1 0 16,5 0 0-16,6-1 0 0,6 0 0 0,5-1 0 15,6-2 0-15,6 0 0 0,5 0 0 0,8-4 0 16,7 2 0-16,8-1 0 0,6-1 0 0,5 0 0 16,4 2 0-16,2 0 0 0,-1 2 0 0,0-1 0 15,1 1 0-15,-1 0 0 0,-1 2 0 0,-6 0 128 16,-6 0-128-16,-8 1 0 0,-3-2 0 0,-5-1 0 15,-9 6 0-15,-10-1 128 0,-10-1-128 0,-7 2 0 16,-8-2 0-16,-6 1 0 16,-7 1-1264-16,-5 1-208 0,-5 1-64 0,-9 3-10080 0,-8 2-2016 15</inkml:trace>
  <inkml:trace contextRef="#ctx0" brushRef="#br2" timeOffset="90749.86">6461 13563 3679 0,'0'0'320'0,"0"0"-320"0,0 0 0 0,6-4 0 0,-1-2 2560 0,0 1 432 15,-5 5 80-15,6-6 32 0,-3 0-1120 0,0 0-240 16,-2 2-32-16,-1 4-16 0,2-7-176 0,-2 7-48 16,0 0 0-16,0 0 0 0,0 0-304 0,0 0-64 15,0 0-16-15,0 0 0 0,0 0-448 0,0 0-112 16,0 0-16-16,0 0 0 0,5 9-128 0,-4 0-48 16,1 1 0-16,1 1 0 0,-2 2-16 0,-1 2-16 15,-1 4 0-15,-1 3 0 0,1 0 16 0,0 1 0 16,-1 1 0-16,-2 2 0 0,-1 0-48 0,0 0 0 15,-1 0 0-15,2 0 0 0,-1 0-16 0,3 0-16 16,-2-2 0-16,2-1 0 0,-1-2 0 0,3-1 0 0,2-3 0 0,0-1 0 16,1-2 0-16,1-1 0 15,1-1 0-15,0-1 0 0,2-1 16 0,1-1 16 0,-1-2 0 16,2-2 0-16,0 0-16 0,2-2-16 0,1 0 0 16,1-1 0-16,3-1-48 0,1-1 0 0,1 2 0 15,-1-4 0-15,5 0-192 0,3-1 176 0,-2-1-176 16,3 0 160-16,2 1-160 0,2 1 0 0,2-2 0 0,0 2 128 15,3 1-128-15,1 0 0 0,0 1 0 0,1 0 0 16,2-1 0-16,-3 0 0 0,3 1 128 0,-1 1-128 16,1-1 0-16,1 0 0 0,2-1 0 0,14 1 0 0,-2 1 0 15,-3 1 0-15,-2-3 0 0,2 1 0 0,-5 0 0 0,1 0 0 16,1-1 0-16,0 1 0 0,3 1 0 16,0-1 128-16,1 0-128 0,0 1 0 0,-1-1 128 0,1 0-128 15,-3 0 0-15,-1 1 128 0,-1 1 0 0,2 0-128 16,-1-1 192-16,2-1-64 0,-3 0-128 0,-1 0 128 15,-2 1-128-15,1-2 128 0,-1 0-128 0,0-1 0 16,1 0 144-16,1 2-144 0,2 0 0 0,1 0 0 16,1-1 0-16,-3 1 128 0,-1 0-128 0,3 0 0 15,-2-1 0-15,0 1 0 0,1 2 0 0,0 0 0 16,1 1 0-16,1-2 0 0,1-1 0 0,-4 0 0 16,-1 1 0-16,-3-1 128 0,1 0-128 0,-1 1 0 15,-1 0 0-15,1 1 0 0,1 0 0 0,-2-2 0 16,0-2 0-16,1 0 0 0,-3 1 0 0,-1 0 0 0,1 1 0 0,0-1 0 15,0-1 0-15,0-2 0 0,2 6 0 0,-4-2 128 16,1-2-128-16,-2 2 0 0,-1-3 0 0,0 1 0 16,-6 1 0-16,1 0 0 0,-3-3 0 0,-1 3 0 15,-2 0 0-15,-1 1 0 0,-2-2 0 0,0 2 0 16,0-1 0-16,-1 1 0 0,1 0 0 0,0 1 0 16,0-2 0-16,0 0 0 0,0 0 0 0,-5 2 128 15,1 0-128-15,3 0 0 0,-2-1 0 0,1 2 0 16,1 1 0-16,-2 1 0 0,2-2 0 0,-3 1 0 15,1 0 0-15,-2 1 0 0,-2 0 0 0,2-1 0 16,-2 0 0-16,0 1 0 0,-1-1 0 0,-1 1 0 16,1-1 0-16,1 0 0 0,0-1 0 0,0 1 0 0,2-1 0 0,2 0 0 15,-1 0 0-15,1 0 0 0,1-2 0 0,0 0 0 16,0 0 0-16,2 0 0 0,0 0 0 0,0 0 0 16,1-1 0-16,-3 0 0 0,1 0 0 0,1-1 0 15,-2 0 0-15,1 1 0 0,0 0 0 0,-2-1 0 16,1 2 0-16,-1 0 0 0,0 0 0 0,-3 0 0 15,1 0 0-15,-1 0 0 0,-2 0 0 0,3 0 0 16,-2 2 0-16,1-1 128 0,-2 0-128 0,0 0 0 16,2 0 0-16,-4 1 0 0,1 0 0 0,1 2 0 15,0-2 0-15,-1 1 0 0,0-1 0 0,1 1 0 16,-3 0 0-16,1 0 0 0,0-1 0 0,-1 1 0 16,-1 0 0-16,0-1 0 0,0 0 0 0,-2 0 0 15,1-2 0-15,-1 3 0 0,1-1 0 0,-1 0 0 16,-1 0 0-16,0 0 128 0,0 0-128 0,-1-1 0 15,2 1 128-15,-2-1-128 0,-1 0 0 0,-5-1 144 0,7 0-144 0,-7 0 0 16,0 0 224-16,5 0-64 0,-5 0-16 0,0 0 0 16,6 0 0-16,-6 0 0 0,0 0 0 0,5 0 0 15,1 0-16-15,-6 0-128 0,0 0 192 0,0 0-64 16,6-1-128-16,-1 0 0 0,-5 1 0 16,0 0 128-16,5-2-128 0,-5 2 0 0,0 0 0 0,6-4 128 15,-6 4-128-15,3-4 0 0,0 0 0 0,1-1 0 16,1 1 128-16,-3-2-128 0,2 0 128 0,-2-3-128 15,0-2 272-15,0-2-16 0,-1-2-16 0,2 0 0 16,-1-3 16-16,-2-1 16 0,-1-6 0 0,0 1 0 16,-2-1-144-16,1 0-128 0,0-1 144 0,1 2-144 15,0 1 0-15,0 3 0 0,-2 1 0 0,2 3 0 16,-3 1 0-16,1 2 0 0,-1 4 0 0,1 0-160 16,1 1-1376-16,-4 4-256 15,2 3-64-15,0 1-17632 0</inkml:trace>
  <inkml:trace contextRef="#ctx0" brushRef="#br2" timeOffset="99008.85">9040 13712 3679 0,'0'0'320'0,"0"0"-320"16,0 0 0-16,0 0 0 0,-4-5 1680 0,-2 2 272 15,1 0 48-15,0 0 16 0,-1 1-864 0,0 0-160 16,2-1-32-16,-3 1-16 0,2 0 144 0,5 2 16 16,-5-1 16-16,5 1 0 0,0 0 96 0,0 0 0 0,0 0 16 15,0 0 0-15,-6-3-144 0,6 3-16 16,0 0-16-16,0 0 0 0,0 0-400 0,0 0-80 16,-6 0 0-16,6 0-16 0,0 0-176 0,0 0-48 15,0 0 0-15,0 0 0 0,1 8 0 0,4-1 0 16,-1 1 0-16,3 0 0 0,2 0 48 0,2-1 16 15,1 2 0-15,2 1 0 0,1 1-16 0,3-1-16 16,1-1 0-16,1 1 0 0,2-2-16 0,1 1 0 0,1-1 0 0,2 0 0 16,-2-3-16-16,3 1 0 15,0-2 0-15,-2-2 0 0,-1-2 32 0,0 0 0 0,0-1 0 0,3-2 0 16,-1-2 16-16,0-1 0 0,1 0 0 0,0-4 0 16,-1 4-144-16,-1-2-32 0,-1-2 0 0,-1 1 0 15,-1 1-208-15,-1-1 144 0,-3 1-144 0,-1 0 128 16,-1 0-128-16,-3 0 0 0,1 0 0 0,-4 2 128 15,-1-1 0-15,-1 1-128 0,-3 2 192 0,-1 1-64 16,-4 3 48-16,0 0 0 0,0 0 0 0,0 0 0 16,0 0-48-16,0 0-128 0,0 0 192 0,-4 4-64 15,-3-1-128-15,1 3 0 0,0-1 0 0,-2 2 0 0,1-4 0 0,-2 3 128 16,0 0-128-16,-2 0 0 0,-1 1 128 0,-1 0-128 16,-1 1 0-16,-2 0 128 0,0-1 0 0,-2 2 0 15,0 1 0-15,-1-2 0 0,-2-2 48 0,0 3 0 16,-1 0 0-16,1-1 0 0,0-1-48 0,0 1-128 15,3-2 192-15,-3 0-64 0,0-1 0 0,0-2 0 0,0-2 0 16,2 1 0-16,0-2 16 0,1-2 0 16,1 1 0-16,1-2 0 0,1-1 48 0,-1 0 16 15,2-2 0-15,2 1 0 0,3-1-368 0,-1 1-80 16,3-1-16-16,-2 0 0 16,9 6-2336-16,-5-6-480 0,5 6-80 0</inkml:trace>
  <inkml:trace contextRef="#ctx0" brushRef="#br2" timeOffset="100247.06">7193 13731 6447 0,'0'0'576'0,"0"0"-576"0,0 0 0 0,-4-3 0 16,1 2 2000-16,3 1 304 0,-5-2 48 0,5 2 16 16,0 0-784-16,0 0-160 0,0 0-16 0,0 0-16 0,-1-6-448 0,1 6-96 15,0 0-16-15,0 0 0 0,2-6-208 0,-2 6-48 16,0 0-16-16,3-7 0 0,-3 7-128 0,0 0-32 15,3-5 0-15,-3 5 0 0,0 0 80 0,0 0 16 16,0 0 0-16,0 0 0 0,0 0-96 0,0 0-16 16,0 0 0-16,8 2 0 0,-1 3-96 0,1 3-32 15,1 0 0-15,2 2 0 0,1 4-128 0,1 0-128 16,1-1 192-16,3 2-192 0,-1-2 208 0,4 0-64 16,1-1-16-16,1 0 0 0,1-2 240 0,1-1 32 15,1 1 16-15,-1-2 0 0,-1-3 48 0,0 1 16 0,-1-2 0 16,0-1 0-16,0 0-128 0,0-3-32 15,-3-2 0-15,-1 0 0 0,1 0-80 0,0-2-32 16,-1-3 0-16,-1-1 0 0,-2 1 32 0,1-1 0 0,-1 0 0 0,-2 1 0 16,-3-1-80-16,1-1-16 0,0 0 0 0,-3 2 0 15,1-1-144-15,-5 0 160 0,1 2-160 0,-1-1 160 16,-2 0-32-16,-2 7-128 16,0 0 192-16,-1-6-64 0,-2 0 0 0,1 1-128 0,2 5 192 0,0 0-64 15,-5-4-128-15,1 2 0 16,-2 2 0-16,1 1 0 0,0 2 0 0,-2-1 0 0,-1 0 0 0,0 3 0 15,1 2 0-15,-2 1 0 0,0-1 0 16,-3 0 0-16,0 1 0 0,0-2 0 0,0 4 0 16,-2-1 0-16,-1 0 160 0,-2 1-160 0,-2-1 192 0,-1 3-192 15,0-1 192-15,-5 0-192 0,-1-1 192 0,0-2-192 16,0 1 224-16,-1-1-64 0,1-2-16 0,-1 0 0 0,2-2 48 16,3-1 16-16,2-3 0 0,1-2 0 0,1 0 32 15,3-1 0-15,0-1 0 0,2-2 0 0,2-2-32 0,-1-2 0 16,2-2 0-16,1-1 0 0,0 0-64 0,2 1-16 15,-3-1 0-15,2 1 0 0,3 1-128 0,-1 1 0 16,3 2 144-16,-2 1-144 0,2 2 0 16,3 5 0-16,-1-5 0 0,1 5 0 0,0 0-144 0,0 0 144 15,0 0-160-15,7 4 160 0,-1 0-176 0,2 3 176 16,-3-2-192-16,1 2 192 0,-2-1 0 0,2 0-128 16,-1 3 128-16,1-2 0 0,-2-1 0 0,2 1 0 15,0 2 0-15,1 0 0 0,1 0 0 0,-1-1 0 16,2-1 0-16,2 0 0 0,1 0 0 0,1-2 0 15,2 0 0-15,-1 0 0 0,3 1 0 0,-2-1 0 0,1-1 0 0,1 1 144 16,-2-2-144-16,1 0 0 0,-1 0 0 0,1-1 0 16,-1-1 0-16,-1-1 0 0,1 0 0 15,1-1 0 1,-3-1-1728-16,-2-1-288 0,-1 0-48 0,0 0-14720 0</inkml:trace>
  <inkml:trace contextRef="#ctx0" brushRef="#br2" timeOffset="109319.02">6398 13827 8287 0,'0'0'368'0,"0"0"80"0,0 0-448 0,0 0 0 16,0 0 0-16,0 0 0 0,0 0 1712 0,0 0 256 0,-4 5 48 16,4-5 16-16,-4 4-272 0,4-4-48 15,-5 1-16-15,5-1 0 0,-7-2-64 0,4 0-16 16,-3-2 0-16,2 1 0 0,0-1-256 0,0-2-48 16,0-3-16-16,1 3 0 0,-1-5-352 0,2-6-80 15,-2 0-16-15,3-3 0 0,0 0-208 0,1-5-32 16,0-3-16-16,0-3 0 0,0-2-128 0,1-1-16 0,0-1-16 15,2-7 0-15,-2-2-208 0,2-1-32 0,2 0-16 16,0 0 0-16,-1-1-32 0,1 2 0 0,2 0 0 16,-3 1 0-16,2 3 48 0,0 3 0 0,-1 2 0 0,-2 1 0 15,1 3-192-15,2 1 192 0,-3 5-192 0,0 1 192 16,-1 1-48-16,-1 1 0 0,-1 0 0 0,-1 1 0 16,-1 1 0-16,1 1 0 0,-1 0 0 0,0 2 0 0,0-1-144 15,1 1 0-15,-5 0 144 0,4 2-144 0,0 0 0 0,1 4 128 16,1-1-128-16,0 2 0 0,0 2 0 0,0 0 0 15,0-1 0-15,2 1 0 0,-2 8 0 0,5-5 0 16,1 1 0-16,0-1 0 0,2 2 0 0,1 1 0 16,2-1 0-16,2 1 0 0,1 1 0 0,2-1 0 15,0 1 0-15,3 0-128 0,5-1 128 16,-1 2 0-16,4 0 0 0,1-2 0 0,0-1 0 0,3 1 0 16,3 1 0-16,1-2 0 0,5-3 0 0,4 1 0 15,2-1 0-15,4 1 0 0,1-2 0 0,2 0 0 16,1 1 0-16,1-1 0 0,-1 1 0 0,2 2 0 15,3 3 0-15,3-1 0 0,-1-1 0 0,1-1 0 16,-2 1 0-16,2 2 0 0,0 2 0 0,4 1 0 16,2 0 0-16,-1 0 0 0,-2-1 0 0,2-1 0 15,-1 1 0-15,2 0 0 0,2 0 0 0,1 1 0 16,-2-2 0-16,-1-2 0 0,1 0 0 0,-2 0 0 16,4 0 0-16,-2 0 0 0,1-2 0 0,-4-3 0 0,-1 1 0 0,-3-2 0 15,0 0 0-15,0 3 0 0,-1-1 0 0,1-1 0 16,-1-4 0-16,-1 2 0 0,-1 1 0 0,-3 3 0 15,-1-2 0-15,4 3 0 0,-6 1 0 0,4 2 0 16,-4 1 0-16,1 0 0 0,-3-4 0 0,0 3 0 16,-2 2 0-16,2 1 0 0,-1 0 0 0,1-1 0 0,2-1 0 15,-5 1 0-15,0 1 0 0,-1-1 0 16,-4-2 0-16,-1-1 0 0,0 1 0 0,-1 1 0 0,0 3 0 16,-1-3 0-16,0-3 0 0,-5 3 0 0,2 1 0 0,-3-1 0 15,-5-1 0-15,-1 0 0 0,-2-2 0 0,-2 2 0 16,1 0 0-16,-2 0 0 0,0-2 0 0,-2 2 0 15,0 0 0-15,-3 1 0 0,2 0 0 0,2 0 0 16,-2 0 0-16,3 1 0 0,-1 0 0 0,0 2 0 16,1-2 0-16,-2-1 0 0,3 0 0 0,-4 1 0 15,-2 0 0-15,-2 0 0 0,-2-1 0 0,0 0 0 16,-2 0 0-16,-6 2 0 0,2 0 0 0,-2 1 0 16,0-3 0-16,1 1 0 0,-2 1 0 0,3 0 0 15,0-2 0-15,0 0 0 0,-1 1 0 0,2 0 0 16,0 2 0-16,1-3 0 0,-2-2 0 0,2 2 0 15,0 0 0-15,0 2 0 0,-1-2 0 0,2 0 0 16,-2 0 0-16,1 2 0 0,1 0 0 0,-3-1 0 16,1 0 0-16,0 0 0 0,0-1 0 0,2 1 0 15,-4 2 0-15,3-2 0 0,1-1 0 0,-1 0 0 16,0-1 0-16,-1 1 0 0,0 1 0 0,0-1 0 0,-1-1 0 0,2 2 0 16,-2 1 0-16,1-1 0 0,0 2 0 15,0 1 0-15,0-1 0 0,0 1 0 16,1 1 0-16,-2-1 0 0,0-2 0 0,1 2 0 15,-2 0 0-15,-1 0 0 0,1 1 0 0,-3-1 0 16,2 2 0-16,1-1 0 0,-4 0 0 0,2 2 0 16,1-1 0-16,-2 0 0 0,1 1 0 0,1 2 0 0,1 1 0 0,-1 0 0 15,0-1 0-15,1 1 0 0,0 1 0 0,-1 1 0 16,3 1 0-16,-3-4 0 0,4 0 0 16,-3 0 0-16,0-1 0 0,-1-1 0 0,-1 2 0 15,2 0 0-15,-2 0 0 0,0-3 0 0,-1 7 0 0,-2-4 0 16,2 0 128-16,-2 2-128 0,-1 0 160 0,1 2-160 15,-1 1 160-15,2-1-160 0,-2 0 160 0,-1 2-160 16,1 2 128-16,0 2-128 0,0-2 0 0,-1 3 144 0,0 2-144 0,-1 2 192 16,0-1-192-16,-1 15 192 0,-4-5-192 0,2 0 192 15,-2 1-192-15,-2 2 192 0,1 3-192 0,-4 2 192 16,-1-1-192-16,-2 4 192 0,0 0-48 0,-1 0 0 16,-2-2 0-16,2 1 0 0,-3-4-144 0,7-10 0 15,0 2 0-15,-2 2 128 0,1-1-128 0,0 14 0 16,3-4 144-16,2-7-144 0,2-4 0 0,4-5 0 15,2-4-160-15,3-2 160 16,3-4-1536-16,0 0-192 0,2-7-32 0,0-5-16288 0</inkml:trace>
  <inkml:trace contextRef="#ctx0" brushRef="#br2" timeOffset="110016.93">10876 11863 13823 0,'-1'-9'1216'0,"-1"0"-960"16,2 0-256-16,-1 1 0 0,1 8 1856 0,0-6 320 15,-1 1 64-15,1 5 0 0,0 0-864 0,0 0-176 16,-2 13-48-16,-1 1 0 0,-1 2-288 0,0 4-64 16,-3 2-16-16,-2 2 0 0,-3 1-208 0,3 0-32 0,3 0-16 0,-3 0 0 15,-1-1-16-15,3-2-16 16,3 0 0-16,2-4 0 0,-3-3-112 0,3-3-32 0,4-4 0 0,-2-8 0 16,6 10 96-16,3-4 0 15,2-4 16-15,1-3 0 0,2-1 80 0,1-4 16 0,2-1 0 0,1-2 0 16,1 0-224-16,3 0-32 0,-2-4-16 0,2 3 0 15,0 2-288-15,-2 0 0 0,2 1 0 0,-2-1 0 16,-4 2 0-16,2 0 0 0,-2 2 0 0,1-1 0 0,-3 0 0 0,-1 0-192 16,-1 1 48-16,-3 1 16 15,-9 3-1712-15,8-6-336 0,-8 6-64 0,0 0-12416 0</inkml:trace>
  <inkml:trace contextRef="#ctx0" brushRef="#br2" timeOffset="110270.4">10954 12017 19343 0,'-8'0'1728'0,"0"0"-1392"15,-2 0-336-15,10 0 0 0,0 0 1536 0,0 0 224 16,0 0 48-16,0 0 16 0,0 0-352 0,0 0-80 16,0 0-16-16,7-13 0 0,2 1-576 0,5-1-112 15,1 0-32-15,5 0 0 0,3 1-160 0,0-4-48 16,3-2 0-16,2-3 0 0,2 0 0 0,-2 0 0 15,5-2 0-15,0 1 0 0,0 1-32 0,2 1-16 16,1 0 0-16,0 0 0 0,-1 3-144 0,3-1-16 16,-1 3-16-16,-1 1 0 0,-1 0-224 0,0 2 0 0,-5 0 128 15,-3 3-128-15,-5 3 0 0,-4 1 0 16,-2 0-192-16,-3 0 192 16,-2 2-1360-16,-4 1-176 0,-7 2-16 0,8 0-8912 0,-8 0-1776 0</inkml:trace>
  <inkml:trace contextRef="#ctx0" brushRef="#br2" timeOffset="110810.55">12214 11839 9215 0,'0'0'400'0,"-7"6"96"0,1-2-496 0,6-4 0 16,-7 6 0-16,3-1 0 0,4-5 1728 0,0 0 256 15,0 0 64-15,-7 6 0 0,7-6-384 0,0 0-80 16,0 0-16-16,0 0 0 0,0 0-64 0,0 0-16 15,0 0 0-15,0 0 0 0,9-6-400 0,2-1-64 16,0-2-32-16,2-3 0 0,1-1-304 0,3-2-64 16,-2-1-16-16,4-2 0 0,1-1-160 0,2-1-16 15,0-2-16-15,2-3 0 0,3 1-32 0,-2-1-16 0,-1 0 0 0,0-4 0 16,-1-2-48-16,-2-4-16 0,-2 0 0 16,-1-2 0-16,-2-2-128 0,-3-1-32 0,0-5 0 15,-2 0 0-15,-1 0-144 0,-3 3 0 0,-2 3 0 16,0 3 128-16,-1 7-128 0,0 3 0 0,1 4 0 0,-3 3 0 15,-3 0 0-15,0 5 0 0,-1 4 0 0,2 10 0 16,-4-8 0-16,4 8 0 0,-7-2 0 0,-2 6 0 16,-3 8 0-16,0 4 0 0,-2 0 128 0,-1 7-128 15,-1 6 0-15,-3 3 0 0,0 3 0 0,0 5 0 16,1 2 0-16,0 2 0 0,-2 3 0 0,3-3 0 0,0-1 0 16,3-4 128-16,1-3-128 0,3-1 0 0,3 0 128 0,3-7-128 15,1 0 0-15,3-4 128 0,2-2-128 16,2-3 0-16,3-4 144 0,0-2-144 0,3-1 0 0,2-2 0 15,-1-2 0-15,3-4 0 16,0-1-336-16,2-6-144 0,1 1-32 0,1-2-10592 16,0-3-2128-16</inkml:trace>
  <inkml:trace contextRef="#ctx0" brushRef="#br2" timeOffset="111080.22">12939 11430 18431 0,'0'0'816'0,"0"0"160"0,0-5-784 0,0 5-192 16,0 0 0-16,0 0 0 0,0 0 2144 0,2 10 384 16,-1 1 80-16,-1 1 16 0,-2 1-1152 0,-1 2-240 0,-1 1-32 0,-2 4-16 15,-1 0-352-15,-1 4-64 0,1-5 0 0,-1 3-16 16,0 0-192-16,2-2-48 0,-1 2 0 0,2-2 0 15,-3-1-288-15,3-2-64 0,3-1-16 0,-1-3 0 16,2-1-144-16,0-2 0 0,1-10 0 0,2 9 0 16,-2-9-1408-16,9 4-352 15,1-4-80-15,0-2-8080 0,2-4-1632 0</inkml:trace>
  <inkml:trace contextRef="#ctx0" brushRef="#br2" timeOffset="111492.32">13252 11403 17503 0,'0'0'1552'0,"0"0"-1232"16,0 0-320-16,0 0 0 0,0 0 1856 0,0 0 320 16,-3 9 64-16,-1 2 16 0,-2 2-784 0,-4 7-176 15,0 0-16-15,0 0-16 0,0 1-224 0,-1 1-32 16,-1 1-16-16,2-1 0 0,-1-2-208 0,3 0-32 15,-1-1-16-15,1-3 0 0,3-3-208 0,0-1-32 16,5-12-16-16,0 0 0 0,0 0 64 0,0 0 16 16,0 0 0-16,0 0 0 0,0 0 48 0,11-1 16 0,-1-4 0 15,1-5 0-15,3-4-240 0,-5 3-32 0,1-3-16 0,2-1 0 16,3-2-208-16,-2-1-128 16,1-1 128-16,1 1-128 0,1 1 0 0,3 0 0 0,-2 0 0 0,0 0 128 15,-2 1-128-15,0 3 0 0,1 3 0 0,-2 2 0 16,0 2 0-16,-3 4 0 0,0 4 0 0,-1 5 0 15,0 2 0-15,-2 2-128 0,-3 1 128 0,0 3 0 16,-2 4 0-16,-3 2 0 0,-3 1 0 0,-3 1-128 0,0 1 128 16,-3 2 0-16,2 0 0 0,1-1-128 0,-1-2-192 0,1-4-16 15,1 0-16-15,1-5 0 16,2-2-1168-16,0-3-224 0,2-9-48 16,0 0-16-16,0 0-1456 0,7-2-272 0</inkml:trace>
  <inkml:trace contextRef="#ctx0" brushRef="#br2" timeOffset="111849.02">13712 11481 23039 0,'0'0'1024'0,"0"0"192"0,0 0-960 0,6-2-256 16,1 1 0-16,1 1 0 0,1 0 1248 0,3-2 208 0,-1 2 32 0,1 0 16 15,0 0-352-15,2-1-80 16,1-1-16-16,0-1 0 0,2 0-160 0,-1-2-48 16,1-1 0-16,-1 0 0 0,1-4-32 0,-2 2-16 15,-2 1 0-15,0-2 0 0,1 0-192 0,-6 0-32 0,1 2-16 0,-2 0 0 16,-2 0-112-16,-3 1 0 0,0 1-16 0,-4 3 0 16,-3-1 0-16,-2 2 0 0,-3 2 0 0,-1 2 0 15,-3 1-176-15,-5 2-16 0,0 4-16 0,-3 2 0 16,-1 1-96-16,-1 1-128 0,1-1 176 0,2 1-176 15,3-1 128-15,0 3-128 0,3-3 0 0,2 1 0 16,2-1 0-16,4 1 0 0,-1-2 0 0,5 0 0 0,2-1 0 16,3-1 0-16,2-3 0 0,4 1 0 15,2-4-352-15,3 1-128 0,3-1-32 16,0 0 0-16,1-2-2304 0,-1-2-480 0,2-2-96 16</inkml:trace>
  <inkml:trace contextRef="#ctx0" brushRef="#br2" timeOffset="112289.9">14491 11327 15663 0,'0'0'1392'0,"0"0"-1120"16,0 0-272-16,6-5 0 0,-1 1 2512 0,0 1 448 15,-5 3 96-15,0 0 16 0,0 0-1536 0,0 0-288 16,0 0-64-16,0 0-16 0,0 0-32 0,0 0-16 15,0 0 0-15,0 0 0 0,-4-4-336 0,-2 2-64 16,0 2-16-16,-2 2 0 0,-2 1-272 0,-1 1-64 16,0 0-16-16,-2 3 0 0,-1 0-80 0,-3 1-16 15,0 2 0-15,0 2 0 0,1 3 0 0,-1 0-16 16,2 1 0-16,0-1 0 0,2 1 48 0,3 0 16 0,4-2 0 16,-1-2 0-16,4 0-112 0,2-2 0 0,3-1-16 0,2-2 0 15,2-3 80-15,2-1 0 0,1 2 16 0,4-5 0 16,1 0-80-16,0-5-32 0,2 0 0 0,-1-3 0 15,-2 3-32-15,1-3 0 0,0-1 0 0,-2-1 0 16,-1-1-128-16,0 1 0 0,-2 2 0 0,0-1 128 16,-2 0-128-16,0 1 0 0,-2 3 0 0,-5 5 0 15,6-4 0-15,-6 4 0 0,0 0 0 0,0 0 0 16,3 7 0-16,0 1 0 0,-2-1 0 0,0 2 0 0,-1 1 0 16,3 1 0-16,-1 0 0 0,1 0 0 15,3 0 0-15,-3 0 0 0,0 0 0 0,3 0 0 0,0 0-224 16,2-1-80-16,-1-2-16 0,1-3 0 15,1 3-2080-15,2-4-416 16,-3 1-96-16</inkml:trace>
  <inkml:trace contextRef="#ctx0" brushRef="#br2" timeOffset="112628.31">15003 11269 15663 0,'0'0'1392'0,"0"0"-1120"16,-3 7-272-16,0 2 0 0,-2 3 3008 0,1 2 528 16,0 3 112-16,-1 4 32 0,1-2-1472 0,-4 1-288 0,3 1-64 0,-2 1-16 15,2 1-816-15,0 2-176 16,-1-4-16-16,0-2-16 0,2 3-448 0,-2-3-96 0,2-2-16 16,0-3 0-16,2-1 112 0,-1-2 16 0,2-1 0 0,1-3 0 15,0-7 128-15,0 0 48 0,0 0 0 0,5-3 0 16,1-2 32-16,0-4 16 0,3-2 0 0,1-2 0 15,-1-1-256-15,1-1-48 0,2-1-16 0,-1 0 0 16,1 1-112-16,1 0-32 0,2 0 0 0,-1 1 0 16,0 2-144-16,0 0 192 0,2 1-192 0,-1 0 192 15,1 4-192-15,-1 1 0 0,-1-1 0 0,0 3 0 16,-1 1 0-16,0 2 0 0,0 0 0 0,-1 1 0 16,1 0-848-16,-3 1-208 0,1 1-32 15,-1 1-12144-15,-4-2-2416 0</inkml:trace>
  <inkml:trace contextRef="#ctx0" brushRef="#br2" timeOffset="112800.06">13700 10918 40543 0,'0'0'3600'0,"0"0"-2880"16,0 0-576-16,0 0-144 15,0 0-384-15,0 0-128 0,0 0 0 0,0 0-11200 16,0 0-2224-16</inkml:trace>
  <inkml:trace contextRef="#ctx0" brushRef="#br2" timeOffset="115905.28">2246 344 4607 0,'0'0'192'0,"3"-8"64"0,1 0-256 0,-4 8 0 0,7-6 0 0,-7 6 0 0,5-4 2528 0,-5 4 464 16,0 0 80-16,0 0 32 0,10-3-1616 0,-10 3-320 15,0 0-64-15,0 0-16 0,0 0 144 0,0 0 32 16,0 0 0-16,0 0 0 0,0 0-48 0,0 0-16 16,0 0 0-16,0 0 0 0,0 0-128 0,-9-1-32 15,1 1 0-15,-6 0 0 0,0 0-208 0,-2 1-64 16,-2-1 0-16,-3 3 0 0,0-1-128 0,1 0-48 15,-3-2 0-15,1 0 0 0,-1 0-144 0,0-1-48 0,-4-1 0 0,-1-1 0 16,0-3-32-16,-3 0-16 0,-2-2 0 0,-4 0 0 16,-1-1 16-16,-3 2 0 15,1-5 0-15,2 2 0 0,1-1-112 0,2-1 0 0,2-2-16 0,0 1 0 16,1-1-16-16,0 2 0 16,1 0 0-16,1 0 0 0,2-2-48 0,14 9-16 15,0-2 0-15,1 1 0 0,0 0 32 0,2 1 0 0,-1 0 0 16,2 1 0-16,2 0-192 0,-4-2 160 0,3 2-160 0,4 1 160 15,0 1-160-15,5 2 0 0,0 0 0 0,0 0 128 16,0 0-128-16,0 0 0 0,0 0 0 0,2 9 0 16,1 2 0-16,0 2 0 0,0 4 0 0,3 3 0 15,-1 3 0-15,2 1 0 0,-3 1 0 0,7 22 0 16,-5-5 0-16,-1-2 0 0,1-3 0 0,-5-11 0 16,0 9 0-16,-1 5 0 0,0 3 0 0,1 4 0 0,0 0 0 15,0 3 0-15,-1 2 0 0,0 47 0 0,-1-14 0 16,1-10 0-16,0-8 0 0,-1-5 0 0,0-5 0 15,0-1 0-15,1 1 0 0,-2 1 0 0,-2-2 0 0,2-2 192 16,0-3-64-16,-1-2 0 0,0-3-128 0,-1 1 0 16,-1 0 0-16,-1 1 128 0,1 1-128 0,-2 1 192 15,-1-1-192-15,-1-2 192 0,0 0-64 0,1-3-128 16,-1-2 192-16,2 2-64 0,1 0-128 0,0 1 160 16,2 0-160-16,1 3 160 0,2-2-160 0,-2-1 0 15,1-4 0-15,1-2 128 0,-1-1-128 0,1-2 0 16,0-1 0-16,0-4 0 0,1-1 0 0,-2-2 0 15,0 3 0-15,1-2 0 0,-1-2 0 0,-1-2 0 16,-1 1 128-16,2-3-128 0,-3-1 0 0,1 0 0 16,1 1 0-16,0-1 0 0,-5 0 0 0,3 1 0 0,-2 0 0 0,3 0 0 15,-1-1 0-15,1 0 0 0,-3-1 0 0,3 1 0 16,2-1 0-16,-1 0 0 0,0-2 0 0,2-1 0 16,-1 0 0-16,2 0 0 0,1 1 0 0,-1-2 0 15,0-1 0-15,1 1 0 0,1-2 0 0,1 1 0 16,-1-3 0-16,0-1 0 0,0 0 0 0,0 1 0 15,-2 0 0-15,2 1 0 0,1-1 0 0,1-3 0 16,-3-1 0-16,2-2 0 0,1 1 0 0,-4-8 0 16,0 0 0-16,6 7 0 0,-6-7 0 0,6 6 0 15,-6-6 0-15,6 7 0 0,-6-7 0 0,7 7 0 16,-7-7 0-16,8 7 0 0,-3 0 0 0,0-1 0 0,-5-6 0 16,3 9 0-16,-4 1 0 0,1 0 0 0,0 1 0 15,-1 1 0-15,0 1 0 0,-2 0 0 0,1-1 0 0,2 1 0 16,-1-1 0-16,-1 1 0 0,-1 0 0 0,0 0 0 15,1 0 0-15,0 2 0 0,0-2 0 0,-2 2 0 16,3 1 0-16,0-1 0 0,0 1 0 0,0-1 0 16,0-1 0-16,1 1 0 0,1-2 0 0,0 0 0 15,-1 1 0-15,2-2 0 0,-1-1 0 0,3-1 0 16,-3-1 0-16,-1-9 0 0,0 0 0 0,8 7 0 16,-8-7 0-16,8 6 0 0,1-1 0 0,0-2 0 15,-9-3 128-15,11 3-128 0,-1-2 0 0,1 0 0 16,2 1 0-16,0-1 128 0,-3-1-128 0,3 2 0 15,3-2 0-15,2 0 0 0,2 0 192 0,3-2-64 16,3 1 0-16,2-3 0 0,4 3-128 0,2-2 0 0,0-2 0 16,2 1 0-16,-1-1 128 0,0-1-128 15,2-1 128-15,0 1-128 0,-2-2 144 0,0 2-144 0,0-1 160 16,-2 1-160-16,1 0 128 0,-1 0-128 0,-3 0 0 0,-1 0 0 16,-2 2 0-16,-6-1 0 15,-3 1 0-15,-4 0 0 16,-3-1-576-16,-11 5-64 0,0 0-16 0,0-6 0 15,-2-2-2048-15,-6-2-416 0,-3-1-80 0</inkml:trace>
  <inkml:trace contextRef="#ctx0" brushRef="#br2" timeOffset="117544.88">1309 2476 5519 0,'0'0'496'0,"0"0"-496"15,0 0 0-15,0 0 0 0,0 0 2048 0,0 0 320 16,-1-8 64-16,1 8 16 0,-2-6-1072 0,2 6-224 0,-3-6-32 0,3 6-16 16,-2-3 32-16,2 3 0 15,-5-4 0-15,1 0 0 0,-2 1-96 0,6 3-16 16,0 0 0-16,-5-3 0 0,-2-1 64 0,3 2 0 15,4 2 0-15,-8-2 0 0,0 1-112 0,2 0-16 16,-1 1 0-16,3 0 0 0,-5 1-208 0,4 0-48 0,-4 0-16 0,2 1 0 16,-2 2-112-16,2-2-32 15,-2 2 0-15,1 1 0 0,-2 0-144 0,0 2-16 16,2 0-16-16,-5 3 0 0,2 2-176 0,-1 3-16 0,0 0-16 16,-2 2 0-16,2-1-160 0,-1 3 192 0,-2 0-192 0,1 4 192 15,-1 0-192-15,-2 3 192 0,1 4-192 16,-7 12 192-16,-3-3-192 0,2-1 128 0,2-2-128 0,2 0 128 15,-1 1-128-15,1-2 128 0,1 0-128 0,0 1 128 16,-1 4 64-16,3-1 0 0,-1 1 0 0,0 1 0 16,2 2-16-16,-1 1 0 0,1-1 0 0,0-2 0 15,1 1-176-15,1 1 192 0,-2-1-192 0,1 1 192 16,-2 0-192-16,4 0 0 0,1 3 0 0,0-3 128 0,1 0-128 16,-2-2 0-16,0 0 0 0,1 2 0 0,-1-2 0 15,2 2 0-15,-3 1 128 0,2 1-128 16,0 0 0-16,1 1 128 0,0 0-128 0,-1 1 128 0,-1 1-128 0,-1 1 128 15,0 3-128-15,0 2 128 0,-2 4-128 0,2-1 128 16,1 1-128-16,-1 0 128 0,0 1-128 0,1 2 128 16,0-1-128-16,0 2 128 0,-1-2-128 0,1 1 160 15,0-2-160-15,2 0 160 0,6-3-160 0,-2 0 0 16,1 1 0-16,0 0 128 0,2 0-128 0,1 1 0 0,1-1 0 0,0 0 128 16,1-2-128-16,-3 1 0 0,0 1 0 0,2 0 0 15,0 1 0-15,0 0 0 0,1 1 0 0,-4 1 0 16,2-1 0-16,1 1 0 0,-1-2 0 0,1 2 0 15,0 1 0-15,-1-1 0 0,1 1 0 0,0-1 0 16,0-1 0-16,0 1 0 0,0 0 0 0,2 1 0 16,-1-1 0-16,1-1 0 0,0 0 128 0,1 1-128 15,-1-2 0-15,1 0 0 0,1 0 0 0,0-1 0 16,1 1 0-16,0-1 0 0,1-1 0 0,0-1 0 0,-1 0 0 16,0 1 0-16,0 1 0 0,0 1 0 0,1-1 0 15,-1 1 0-15,1 1 0 0,-1 0 0 0,-2-1 0 16,2 0 0-16,1-1 0 0,-1 1 0 0,1 0 0 0,0 0 0 15,0-6 0-15,0 3 0 0,2-3 0 0,-1 0 0 16,2-1 0-16,-3 2 0 0,3-2 0 0,0-1 0 16,-4 1 0-16,2-1 0 0,2-2 0 0,-1 1 0 15,-3 3 0-15,2-1 0 0,-1-1 0 0,0 2 0 16,0 0 0-16,1-2 0 0,-3 0 0 0,0 2 0 16,0-2 0-16,1 2 0 0,-2-1 0 0,3-1 0 15,-2 1 0-15,1-2 0 0,-1-1 0 0,0 0 0 16,2-2 0-16,0 0 0 0,-1 1 0 0,1-1 0 15,0 0 0-15,1 0 0 0,-3 1 0 0,3 0 0 16,-2-6 0-16,1 1 0 0,1 0 0 0,-2 0 0 0,2 0 0 16,-1-1 0-16,0 2 0 0,1 1 0 0,-4 0 0 0,3-1 0 15,-2-2 0-15,1 0 0 0,-1-1 0 16,1 3 0-16,-2 0 0 0,3 0 0 0,-2-1 0 0,-2 1 0 16,0 3 0-16,0-3 0 0,0-2 0 0,1 1 0 15,1-2 0-15,0 3 0 0,3-2 0 0,0 0 0 16,-2-1 0-16,2 2 0 0,1 0 0 0,1-3 0 15,2 1 0-15,-4-2 0 0,4-1 0 0,-2-1 0 16,2-1 0-16,-3 4 0 0,1-1 0 0,0 1 0 16,1 0 0-16,0 0 0 0,0-1 0 0,-1 1 0 15,1-1 0-15,0-1 0 0,-1-2 0 0,2 2 0 16,1-2 0-16,-2 1 0 0,2-1 0 0,-2 0 0 16,0 1 0-16,1-1 0 0,-1-2 0 0,3 3 0 15,-4-2 0-15,3 0 0 0,1 0 0 0,-1-1 0 0,-1 0 0 16,-2 0 0-16,2-1 0 0,-1-1 0 0,1 1 0 15,-1-3 0-15,-2 2 0 0,3-1 0 0,-1-5 0 0,-1 1 0 16,0-1 0-16,1-2 0 0,2 0 0 0,0-1 0 16,-2-1 0-16,2 1 0 0,0-2 0 0,1-1 0 15,0 1 0-15,-2-2 0 0,-1-1 0 0,-1 2 0 16,2-2 0-16,0-1 0 0,1 1 0 0,0-2 0 16,-3 0 0-16,3 2 0 0,-1-4 0 0,0 1 0 15,2 2 0-15,-2-1 0 0,0 1 0 0,-2-2 0 16,2-1 0-16,0 0 0 0,0 0 0 0,1 1 0 15,-3-2 0-15,1-5 0 0,-1 2 0 0,1-1 0 16,2 0 128-16,1-1-128 0,0 2 0 0,-2-1 0 16,1-2 0-16,2 2 0 0,2 0 0 0,1 0 0 15,-5-3 0-15,1 2 0 0,1-2 0 0,-3 2 0 0,0-2 0 16,1-1 0-16,-2-1 0 0,2 0 0 0,-1-1 0 16,1 2 0-16,-2-3 0 0,1 1 0 0,1-2 0 0,1 1 0 15,0 1 0-15,-1 2 0 16,0-3 0-16,0 0 0 0,1 0 0 0,-3 2 0 0,0-1 0 0,1 1 0 15,-1-2 0-15,0-1 0 16,-1 1 128-16,1 0-128 0,-8-1 0 0,8 2 0 16,-2-2 0-16,-6 0 0 0,0 0 0 0,7 4 0 15,-2-1 0-15,1 1 128 0,-1-1-128 0,0 1 0 0,-2 0 0 16,-3-4 0-16,4 4 0 0,-4-4 0 0,3 5 0 0,-3-2 0 16,0 4-320-16,0-7 0 0,-1 4 0 0,-4 1 0 31,1 1-400-31,4-6-80 0,-8 1-16 0,-3-4 0 0,0-5-1616 15,0-4-336-15,-1 0-64 0,3 0-7472 0,1-5-1504 0</inkml:trace>
  <inkml:trace contextRef="#ctx0" brushRef="#br2" timeOffset="118036.99">1172 12667 23039 0,'-6'2'2048'0,"-3"0"-1648"16,-4 1-400-16,-1 1 0 0,1-1 1024 0,1 0 112 15,1 1 16-15,1-1 16 0,1-1-16 0,3 1-16 16,-2 0 0-16,3-1 0 0,5-2-240 0,0 0-32 16,0 0-16-16,0 0 0 0,0 0-160 0,0 0-48 15,0 0 0-15,0 0 0 0,5 4-48 0,3-1-16 16,-2 3 0-16,3-2 0 0,1 1-64 0,2 0 0 15,2 1-16-15,2-1 0 0,-1 2-160 0,2-1-16 16,0 2-16-16,4 0 0 0,-1-2-128 0,1 2-32 16,2 1 0-16,-2 1 0 0,2 2 32 0,-3-1 0 15,3-1 0-15,-1 1 0 0,-1 0-176 0,0 1 128 0,-1 1-128 0,-1 0 128 16,0-1 16-16,-3 1 0 0,0-1 0 0,-3 0 0 16,-2 0 48-16,1 0 0 15,-3-1 0-15,-1 0 0 0,-4 1 0 0,-1 1 16 0,-1-1 0 0,-2 3 0 16,-2-1 48-16,-1 1 16 0,-3 2 0 0,-2 0 0 15,0 2 16-15,-4 0 0 0,-1 4 0 16,-2 0 0-16,-1 7-80 0,-2-3-16 0,1 1 0 16,-5 3 0-16,1 3-16 0,0 2-16 0,-3 1 0 15,3 2 0-15,-2 0-160 0,1 3 160 0,-3 0-160 0,3-1 160 16,-1-3-160-16,4 1 0 0,0-4 144 0,0-1-144 16,-3-1 0-16,2-3 0 0,2-1 0 0,1-2 0 15,0-3-144-15,3-2-48 0,1-3-16 0,-4 2 0 16,3-9-1296-16,7-3-256 0,7-9-48 15,0 0-11296-15,7-6-2256 0</inkml:trace>
  <inkml:trace contextRef="#ctx0" brushRef="#br1" timeOffset="126687.49">1670 16124 5519 0,'0'0'496'0,"-10"-1"-496"0,2 1 0 0,-1 0 0 0,-1 1 1680 0,0 2 240 15,-4-1 64-15,-1 1 0 16,0 0-960-16,0 0-192 0,-5 1-48 0,2-1 0 0,2 1 96 0,-1 1 16 16,0-1 0-16,-1 0 0 0,5 1 96 0,1-2 32 15,0-2 0-15,1 4 0 0,2-3-160 0,9-2-32 16,-8 4 0-16,8-4 0 0,0 0-224 0,0 0-48 15,0 0-16-15,0 0 0 0,0 0-160 0,10 5-16 16,2-3-16-16,7 0 0 0,4-2 96 0,5 0 32 16,4-3 0-16,6-1 0 0,5 0-128 0,3 0-32 15,2-3 0-15,5 2 0 0,3-1-64 0,5 2-32 16,1 0 0-16,3 1 0 0,3-2 0 0,1 0 0 16,1 1 0-16,3 0 0 0,5 1 16 0,1-1 0 15,2-1 0-15,1 2 0 0,-1 0-32 0,3 1 0 16,-3 0 0-16,-1 1 0 0,-1 0-208 0,-1 0 0 0,1 1 0 0,-1 0 0 15,-2 2 0-15,0-1 144 0,-3-1-144 16,0 0 128-16,-4 3 32 0,1-1 0 0,-5 1 0 0,-2-2 0 16,-1-2 64-16,-3 0 16 0,-4 1 0 0,-1-2 0 15,-1 2 80-15,0-1 0 0,-4 0 16 0,0 0 0 16,-3-2-80-16,-2 0-32 0,-2-1 0 0,-3-1 0 16,-1 1-32-16,-3-1 0 0,-2 1 0 0,-1 0 0 15,-2-1-48-15,-1 2-16 0,1 0 0 0,-5 0 0 16,-2-1-128-16,3 1 0 0,-2 1 144 0,0-2-144 15,-4 4 128-15,1-1-128 0,1 0 128 0,-4 0-128 16,1 0 0-16,-1 0 128 0,-2 0-128 0,0 2 0 16,-4 1 0-16,-1 0 0 0,-11-2 0 0,5 1 128 15,-5-1-128-15,0 0 0 0,0 0 128 0,0 0-128 16,0 0 144-16,0 0-144 0,0 0 192 0,0 0-192 0,-13 6 176 16,-3-3-176-16,-4-1 160 0,0 0-160 0,-4 0 144 15,-2-1-144-15,-3-1 128 0,-3 0-128 0,0-1 0 0,-4-2 128 16,-4 2-128-16,-3 2 0 0,-3-2 0 0,-6 0 0 15,-4-2 128-15,-5 2-128 0,-5-1 0 0,-5 0 0 16,0 0 0-16,-4 2 0 0,-4 0 0 0,-4 0 0 16,-4 0 0-16,-1 4 0 0,-1-1 0 0,1 1 0 15,-2 1 0-15,0 0 0 0,-2 2 0 0,2 0 0 16,4 1-144-16,1 1 144 0,-1 0 0 0,4 1 0 16,4 1 0-16,6-1 0 0,4-1 0 0,4 2 0 15,2 3 0-15,3-1 0 0,3-2 0 0,4 0 0 16,5-1 0-16,5 0 0 0,4-2-128 0,8 1 128 0,4 0 0 15,4-1 0-15,3-1-128 0,2 0 128 0,6-1 0 16,0-2 0-16,2 0-144 0,4 1 144 0,5-5 0 0,0 0-144 16,0 0 144-16,0 0-160 0,0 0 160 0,0 0-160 15,12 3 160-15,4-3-128 0,3-1 128 0,6-1-128 16,6 1 128-16,8-3 0 0,6 0 0 0,6 0-128 16,10-1 128-16,6-1 0 0,6-2 0 0,3 0 0 15,3 2 0-15,3-1 0 16,1 0 0-16,-1 0 0 0,1-3 0 0,-3 2 0 0,1 3 0 0,-2-1 0 15,-7-1 0-15,-4 1 0 0,-4 0 0 0,-7 1 0 16,-4-1-240-16,-8 3-16 0,-4 1 0 0,-6 1-11456 16,-4 1-2288-16</inkml:trace>
  <inkml:trace contextRef="#ctx0" brushRef="#br1" timeOffset="135942.19">16047 15055 2751 0,'0'0'256'0,"0"0"-256"0,0-10 0 0,-1 4 0 16,0-1 2912-16,0 0 544 0,1-1 96 0,-1 2 32 0,0-2-1664 16,1 1-320-16,-2 2-64 0,2 1 0 0,0 4-288 0,2-5-48 15,-2 5-16-15,0 0 0 0,0 0-320 0,0 0-64 16,0 0-16-16,0 0 0 0,-2 8-208 0,2 2-32 15,-1 2-16-15,-2 1 0 0,-2 2 112 0,0 2 0 16,-2 2 16-16,0 4 0 0,-4 8-192 0,1-2-32 16,1-1-16-16,0-4 0 0,2-1-192 15,-1-3-32-15,3-3-16 0,-1-1 0 0,2-2 176 0,1-3 32 16,0-3 16-16,2-2 0 0,1-6 112 0,0 0 32 16,0 0 0-16,0 0 0 0,0 0-16 0,6-5 0 15,3-4 0-15,-2-1 0 0,3-3-192 0,2-1-32 16,-1-3-16-16,4 0 0 0,1-1-288 0,2 0 0 15,0 1 0-15,-1-1 0 0,0 1 0 0,2 1 0 16,-1 3 0-16,-2 2 0 0,-1 2 0 0,-3 3 0 16,-1-1 0-16,-4 7 0 0,2 3-176 0,-4 4 176 15,-1 3-192-15,0 3 192 0,-4 2 0 0,-2 5-128 16,-1 3 128-16,-2 3 0 0,1-1 0 0,-4-1 0 16,2-2 0-16,-1-1 0 0,2-2 0 0,1-3 0 0,0-1 0 0,1-2 0 15,0-1 0-15,2 0 0 0,1-5 0 0,1-1 0 16,2 1-192-16,-3-7-96 0,7 3-16 0,1-3 0 31,1-3-1600-31,1-2-320 0,0 0-64 0,2-3-16 16,1-1-1024-16,1 1-192 0,3-10-64 0,3 5 0 0</inkml:trace>
  <inkml:trace contextRef="#ctx0" brushRef="#br1" timeOffset="136222.87">16563 15142 10127 0,'0'0'448'0,"2"-7"96"0,0 0-544 0,-2 7 0 0,0 0 0 0,0 0 0 0,-3-6 3472 0,3 6 592 15,-6 0 112-15,-2 6 32 0,-2 1-2400 0,-2 2-464 16,-3 2-112-16,-1 4-16 0,1 2-416 0,-1 1-96 16,2 1 0-16,2 0-16 0,2-2-304 0,0 0-48 15,5-2-16-15,-1 1 0 0,4-3-144 0,1-2-48 16,2-2 0-16,3 2 0 0,3-6 240 0,4-1 32 16,-1-4 16-16,2-3 0 0,2-1 32 0,2-3 16 15,-1-1 0-15,1-2 0 0,-2-4-32 0,0 1-16 16,-1-1 0-16,-4-1 0 0,-1-3-32 0,-3 1 0 15,-1 2 0-15,-3 0 0 0,-3-2-64 0,-2 2-32 16,0 0 0-16,-5 3 0 0,1 2-160 0,-3-1-128 0,0 2 144 16,4 3-144-16,-2-1 0 0,1 5 0 0,-2-1-176 0,4 0 176 31,-2 0-1920-31,4 2-272 0,4 1-48 0,0 0-13616 0</inkml:trace>
  <inkml:trace contextRef="#ctx0" brushRef="#br1" timeOffset="136654.79">16886 14749 17503 0,'-6'-10'1552'0,"6"10"-1232"0,-2-4-320 0,-3 0 0 16,5 4 2176-16,0 0 368 0,-7 0 80 0,-1 6 0 0,0 2-896 15,-2 4-176-15,-2 3-32 0,1 5-16 0,-3 0-832 0,3 2-160 16,1 2-48-16,0 2 0 0,1 3-176 0,3 1-32 15,0-1-16-15,2 2 0 0,0 1-240 0,1 1 176 16,1-4-176-16,0-1 160 0,1-1-160 0,1-3 0 16,0-1 0-16,0-3-176 15,0-4-256-15,0-2-48 0,1-3-16 0,1-3 0 16,-2-8-352-16,0 0-80 0,0 0-16 0,0 0 0 16,0 0-528-16,0-8-128 0,-2-1 0 0,0-4-16 15,-2 0 336-15,1-2 64 0,-1-3 0 0,-2 1 16 0,2-2 816 0,1 2 144 16,-3 0 48-16,2 0 0 0,0 2 1008 0,2 1 208 15,2 0 32-15,0 2 16 0,2 4 336 0,4 0 80 16,2 0 16-16,1 2 0 0,4 0-240 0,1 3-48 0,5 1-16 0,3 0 0 16,0 1-432-16,2 2-96 15,2 2-16-15,3 0 0 0,3-3-416 0,1 0-96 16,1 1-16-16,-2-1 0 0,0 2-128 0,-3 0 0 16,-2 2 0-16,-4 0-10464 0,-5 2-2128 0</inkml:trace>
  <inkml:trace contextRef="#ctx0" brushRef="#br1" timeOffset="137173.04">15765 16212 11055 0,'0'0'976'0,"-7"8"-784"16,0-1-192-16,2 2 0 0,-1-1 1632 0,2-2 288 15,4-6 48-15,0 0 16 0,-1 10-288 0,1-10-48 16,0 0-16-16,0 0 0 0,8 5-352 0,3-4-64 16,1-3 0-16,3-3-16 0,1-5-192 0,1-3-48 15,5-2 0-15,2-2 0 0,2-3-256 0,0-2-48 16,2-3-16-16,0 0 0 0,2-2-48 0,0-1-16 0,-4-3 0 0,-1 0 0 16,-3 0-112-16,-1 0-16 15,-1-4-16-15,-4 4 0 0,-3-2-144 0,-2 6-32 0,-5 2 0 16,0 4 0-16,-2 4 16 0,-3 5 0 0,0 5 0 15,-1 7 0-15,-2-7-16 0,2 7-16 0,-10 1 0 16,0 7 0-16,-1 3-240 0,-3 4 144 0,-1 4-144 0,0 2 128 16,1 2-128-16,1 3 0 0,0 3 0 0,0 1 0 15,2-3 0-15,4-2 0 0,0 0 0 0,4-1 0 16,-2-1 0-16,4-1 0 0,1 0 0 0,3-1 0 16,1-2 0-16,-1-3 0 0,3-3 0 0,0 0 0 15,-1 0 0-15,2-4-224 0,2-1 48 0,2-3 16 16,1-2-1584-1,3-3-320-15,1-6-64 0,3 1-8496 0,-3-3-1712 0</inkml:trace>
  <inkml:trace contextRef="#ctx0" brushRef="#br1" timeOffset="137369.85">16438 15968 6447 0,'0'0'576'0,"0"0"-576"16,0 0 0-16,0 0 0 0,-1 7 3440 0,-1 2 576 15,-2 1 112-15,2 0 32 0,-3 1-1696 0,0 1-336 16,2 1-64-16,-3 2-16 0,1 0-720 0,0 0-160 16,-1 1-16-16,1-3-16 0,2-2-688 0,0 3-144 15,-2 0-32-15,4-7 0 0,1-7-272 0,0 0 160 16,0 0-160-16,0 0 128 16,0 0-512-16,0 0-96 0,7 2-32 0,0-2-9280 15,2-2-1856-15</inkml:trace>
  <inkml:trace contextRef="#ctx0" brushRef="#br1" timeOffset="137725.45">16736 15930 21135 0,'0'0'928'0,"-2"8"208"0,-3-1-912 0,1 1-224 0,-2 1 0 0,0 1 0 16,-2 0 1520-16,0 0 256 0,1 0 48 0,-1 0 16 15,3-3-432-15,-3 2-64 0,2-2-32 0,2-2 0 16,0 0-528-16,4-5-96 0,0 0-32 0,0 0 0 16,0 0-64-16,0 0-16 0,0 0 0 0,0 0 0 0,6-7-256 0,1-2-64 15,3-2-16-15,-2 0 0 0,2 0-240 0,2 0 144 16,-1-1-144-16,2 3 128 0,0 0-128 0,-1 1 160 16,-2 1-160-16,-1 3 160 0,-2 2 32 0,1-1 16 15,-8 3 0-15,0 0 0 0,7 6-80 16,-3 3 0-16,-1 2-128 0,-1 2 192 0,-2 1-192 0,0 2 0 15,-1 0 128-15,-1 2-128 0,0 0 0 0,1 1 0 16,-2-1 128-16,0-3-128 0,2-1 0 0,0 0 0 16,0-3 0-16,1-3 0 0,2-1 0 0,2-1-192 15,-4-6 16-15,6 3 0 16,2-3-2144-16,1-1-432 0,2-3-96 0</inkml:trace>
  <inkml:trace contextRef="#ctx0" brushRef="#br1" timeOffset="138045.84">17068 16001 18431 0,'0'0'1632'0,"0"0"-1312"0,0 0-320 0,0 0 0 16,5-5 1536-16,1 1 224 0,0 1 48 0,0-1 16 16,1-2-352-16,2-1-64 0,1 1 0 0,2-1-16 15,1-2-560-15,-1 3-128 0,1-4 0 0,0 2-16 16,2 0-128-16,-3 1-32 0,-1-2 0 0,-4 1 0 15,1 0 32-15,-3 2 0 0,-5 6 0 0,0 0 0 16,1-6-32-16,-1 6 0 0,-6-1 0 0,-5 4 0 16,-2 3-240-16,-4 2-48 0,0 2-16 0,-1 1 0 0,-3 2-32 0,2 1-16 15,-1-1 0-15,3 2 0 0,2-2-16 0,3-1 0 16,2-1 0-16,3-1 0 16,4-3-160-16,1 2 0 0,5-2 0 0,1-2 0 0,4-1 0 15,4-3 0-15,4-2 0 0,1-2-176 16,3-1-1072-16,-1 0-224 0,1-3-32 15,-1 0-16-15,1 3-1328 0,-1-1-272 0,0-1-48 0</inkml:trace>
  <inkml:trace contextRef="#ctx0" brushRef="#br1" timeOffset="138421.78">17610 15862 19343 0,'0'0'1728'0,"0"0"-1392"15,0 0-336-15,0 0 0 0,-4-2 1856 0,-3 1 320 0,1 1 48 0,-3 2 16 16,0-1-640-16,-3 1-112 0,0 2-16 0,-1 0-16 16,-1 2-656-16,-1 0-128 15,0 2-32-15,2 0 0 0,-2-1-288 0,2 1-64 16,2 2-16-16,5-2 0 0,-1-2-144 0,4 0-128 16,0 0 192-16,3 0-192 0,0-6 208 0,6 4-64 0,2-2-16 0,0-1 0 15,3-1 144-15,3-1 32 0,0-1 0 0,1-2 0 16,1-2-48-16,-1 0 0 0,-1-1 0 0,2-1 0 15,-5 1-16-15,0-1-16 0,-1 1 0 0,-1 1 0 16,-2 1 80-16,-1 0 16 0,-6 5 0 0,0 0 0 16,0 0-128-16,0 0 0 0,0 0-16 0,-2 9 0 15,-2 1-176-15,1 1 0 0,-3 0 0 0,3 0 0 0,0 0 0 0,2 0 0 16,0 0 0-16,1 0 0 0,1-3 0 0,-1 0 128 16,0-8-128-16,4 7 0 0,3-3 0 0,0-2 0 15,3-3 0-15,-1 0 0 16,2-1-624-16,2-1 0 0,-2-3 0 0,1 3 0 15,-2-5-1696-15,1 1-352 0,-2 0-64 0,1-1-7184 16,-1 0-1424-16</inkml:trace>
  <inkml:trace contextRef="#ctx0" brushRef="#br1" timeOffset="138767.37">17993 15774 22223 0,'0'0'976'0,"0"0"224"0,0 0-960 0,-4 3-240 16,-1 2 0-16,1 0 0 0,0 1 1792 0,-3 2 320 0,3 0 64 0,0 3 16 16,0 0-608-16,1 1-128 0,-1 2-32 0,2-1 0 15,1-1-592-15,0 0-112 0,0 0-16 0,1-1-16 16,0 0-336-16,0-3-64 0,0 0-16 0,0-8 0 16,0 0 112-16,0 0 0 0,0 0 16 0,6 1 0 15,3 0 48-15,-1-2 16 0,2-3 0 0,-1-1 0 16,1-2-32-16,2-2-16 0,-2 0 0 0,2-2 0 0,2 0-80 0,1-2-16 15,2 1 0-15,-1 0 0 0,0 1-112 16,-1 1-16-16,-1 2-16 0,1 0 0 0,-1 2-176 0,-1 3 0 16,2 0 144-16,-2 3-144 0,-2 4 0 0,1 1 0 15,-1 0 0-15,0 2 0 0,-1 0 0 0,-1 2 0 16,-3 0 0-16,0 2 0 16,-2 1-976-16,-2 0-112 0,-2-1-32 0,-2 1 0 15,-3-1-1888-15,-2 0-368 0</inkml:trace>
  <inkml:trace contextRef="#ctx0" brushRef="#br1" timeOffset="138948.4">17411 15631 38703 0,'-7'-11'3440'0,"7"11"-2752"16,0 0-560-16,4-5-128 0,4 0 256 0,-1 1 32 15,0-1 0-15,0 4 0 0,-1-1-288 0,2 1 0 0,-1 0 0 0,1 1 0 32,-1 1-1680-32,3 1-448 0,-2-1-96 0</inkml:trace>
  <inkml:trace contextRef="#ctx0" brushRef="#br1" timeOffset="140176.63">15039 16804 11055 0,'0'0'976'0,"0"0"-784"0,-7 1-192 0,7-1 0 16,-5 1 1664-16,5-1 304 0,0 0 48 0,0 0 16 15,0 0-496-15,0 0-112 0,0 0-16 0,12 0 0 16,3 0-192-16,4 1-64 0,3 0 0 0,1 1 0 16,4-2-512-16,1 0-96 0,2-2-32 0,0 0 0 15,1 0-272-15,-2-2-64 0,-2 0-16 0,1 1 0 16,-1-1-160-16,-1 2 0 0,-3 1 144 0,-6 1-144 0,-1 0-176 0,-3 2-96 15,-13-2-32-15,0 0 0 16,0 0-2448-16,0 0-480 0</inkml:trace>
  <inkml:trace contextRef="#ctx0" brushRef="#br1" timeOffset="140451.64">14996 16975 15663 0,'0'0'1392'0,"0"0"-1120"16,0 0-272-16,0 0 0 0,0 0 704 0,0 0 96 15,11 3 16-15,1-3 0 0,5 0 320 0,3-3 64 16,3 0 16-16,5-1 0 0,3-1-464 0,3 0-96 16,3-2-16-16,-2 1 0 0,-1-1-256 0,1 0-48 15,0 0-16-15,-4 1 0 0,-2 1-320 0,-5 1 128 0,1 1-128 0,-8 1 0 32,0 1-512-32,-4-1-192 0,-1 0-16 0,-12 2-10352 0</inkml:trace>
  <inkml:trace contextRef="#ctx0" brushRef="#br1" timeOffset="140701.28">15232 16638 19343 0,'0'0'1728'0,"0"0"-1392"0,6-7-336 0,1 2 0 16,7 0 752-16,2 1 80 0,2-1 0 0,2 2 16 15,2 1 304-15,3 1 48 0,5 1 16 0,1 3 0 16,2-2-224-16,0 4-32 0,2 1-16 0,0 3 0 16,0 3-256-16,-4 1-48 0,-4 3-16 0,-4-1 0 0,-3 2-176 15,-3 2-48-15,-5 4 0 0,-5 2 0 0,-1-3-96 0,-6 0-32 16,-6-1 0-16,-3 1 0 0,-5-4-16 0,-3 3 0 16,-4-2 0-16,-4 1 0 0,-6-1 0 0,0 1 0 15,0-2 0-15,4-3 0 0,1-2-80 0,5-2-32 16,3 0 0-16,2-2 0 15,2-2-864-15,4-5-176 0,10-2-48 0,0 0-9504 16,-2-7-1904-16</inkml:trace>
  <inkml:trace contextRef="#ctx0" brushRef="#br1" timeOffset="141089.74">16226 16595 15663 0,'0'0'1392'0,"0"-9"-1120"0,0-1-272 0,0 1 0 15,0 0 1584-15,0 2 256 0,0-1 48 0,0 8 16 16,0 0-64-16,0 0-16 0,0 0 0 0,0 0 0 15,0 0-736-15,0 0-160 0,0 0-32 0,-3 10 0 16,0 2-352-16,1 1-80 0,0 3-16 0,1 1 0 0,-4 5 0 0,2 0-16 16,0-3 0-16,0 2 0 0,1 0-176 0,-2 3-48 15,2-2 0-15,-2-2 0 0,1-4-208 0,1 1 144 16,-3-4-144-16,1 0 128 0,0-3-128 0,1 0 0 16,3-10 0-16,-4 9 128 15,2-2-1360-15,2-7-288 0,0 0-48 0,0 0-8320 16,0 0-1664-16</inkml:trace>
  <inkml:trace contextRef="#ctx0" brushRef="#br1" timeOffset="141573.18">16117 16497 20271 0,'8'-7'896'0,"2"4"192"0,-1-1-880 0,3-1-208 0,3 0 0 0,0-2 0 16,0-2 1056-16,3 0 160 0,0 0 48 0,0-1 0 15,3 0-256-15,0 0-48 0,0 1-16 0,0 1 0 16,-2 2-240-16,-3 1-32 0,-1 2-16 0,-2 3 0 16,-1 2-336-16,-5 2-64 0,2 1 0 0,-3 4-16 15,-2 1-64-15,0 5-16 0,-2 2 0 0,-4 5 0 16,-1 3-32-16,0 2-128 0,-3 2 192 0,0 0-64 16,-1-2 64-16,2-2 0 0,-3-4 0 0,2-2 0 15,2-2 128-15,0-3 16 0,0-3 16 0,2-1 0 16,2-10 144-16,0 7 16 0,0-7 16 0,0 0 0 15,0 0 0-15,0 0 0 0,10-5 0 0,1-3 0 16,1-2-80-16,0-1-32 0,3-1 0 0,-3-2 0 16,2-1-272-16,1-1-144 0,2 2 160 0,-2 0-160 15,0-1 0-15,-1 4 0 0,-2 0 0 0,0 4 0 0,0 1 0 0,-3 4 0 16,-9 2 0-16,10 2 0 0,-10-2 0 0,8 7-160 16,-3 4 160-16,-2 0-128 0,-2 0 128 0,-1 2 0 15,0 1-144-15,-1 2 144 0,-2-3 0 0,3-1 0 16,-3-1 0-16,1-1 0 0,2-10 0 0,0 0 0 15,0 0 0-15,0 0 0 0,0 0 0 0,0 0 0 16,0 0 0-16,11 3 0 0,0-6 0 0,0-2 128 16,1-2-128-16,0-2 192 0,-1 0-48 0,2 0 0 15,-1 0 0-15,0 2 0 0,0 1-144 0,0 3 0 16,2 0 0-16,-3 2 0 0,0 2 0 0,-2 2 0 16,-9-3 0-16,8 9 0 0,1 0 0 0,-2 0 0 0,-2 1 0 15,1 0 0-15,-3 1 0 0,0-1 0 0,0 0 0 0,1 0 0 16,-2-1 0-16,1 0 0 0,-3-9 0 0,7 6 0 31,-1 0-688-31,-6-6-160 0,11 1-48 0,-1-2-10496 0,0-2-2112 0</inkml:trace>
  <inkml:trace contextRef="#ctx0" brushRef="#br1" timeOffset="142057.4">17189 16421 21535 0,'0'0'960'0,"0"0"192"0,0 0-928 0,0 0-224 16,0 0 0-16,0 0 0 0,5-7 1424 0,1 2 240 0,3 0 64 0,2 0 0 15,0-2-608-15,3 0-112 16,3 2-32-16,-1 2 0 0,2 0-400 0,-3 2-96 0,-3 1-16 0,0 5 0 15,-2 4-208-15,-3 2-64 0,-2 1 0 0,-2 2 0 16,-4 4-192-16,-4 2 0 0,-1 2 0 0,-4 0 0 16,-5 2 224-16,0-1-48 0,-4-1-16 0,2 0 0 15,-1-2-16-15,2-3 0 0,0-1 0 0,3-2 0 16,2-1 288-16,2-3 48 0,1-2 16 0,4-3 0 16,4-5-112-16,0 0 0 0,0 0-16 0,0 0 0 15,0 0-112-15,12-1-32 0,4-1 0 0,0-2 0 16,2-1-224-16,0-1 0 0,1-2 0 0,1 0 0 15,-3 2-1472 1,2 1-352-16,-2 2-64 0,-2-1-13408 0</inkml:trace>
  <inkml:trace contextRef="#ctx0" brushRef="#br1" timeOffset="142277.18">17592 16793 23039 0,'0'0'2048'0,"0"0"-1648"0,0 0-400 0,-9 3 0 0,9-3 1760 0,-8 1 272 16,8-1 48-16,0 0 16 0,0 0-544 0,-3-6-96 16,3 6-32-16,0-10 0 0,3 2-864 0,-1-1-176 15,2-1-48-15,1 3 0 0,-5 7-560 0,9-8-112 16,-2 0-32-16,-1 2 0 16,1 0-2768-16,1 1-544 0</inkml:trace>
  <inkml:trace contextRef="#ctx0" brushRef="#br1" timeOffset="142777.43">17926 16281 21183 0,'0'0'1888'0,"0"0"-1504"0,0-7-384 0,0 7 0 16,0 0 1088-16,0 0 128 0,0 0 48 0,0 0 0 16,0 0 16-16,-5 4 0 0,-1 4 0 0,-2 3 0 15,2 3-368-15,0 1-64 0,1 2-16 0,0 2 0 16,1-2-272-16,2 3-64 0,1-1-16 0,3-2 0 0,3-1-32 0,0-2 0 16,1 0 0-16,2-2 0 0,0-2-16 0,1-1-16 15,1-2 0-15,-2-1 0 0,1 1-208 0,1-4-32 16,1-3-16-16,0-3 0 0,1 2 16 0,-2-4 0 15,1-1 0-15,0-2 0 0,-1-3-32 0,-1 2 0 16,-3 0 0-16,1-4 0 0,-2-2-144 0,0 1 0 16,-1-4 144-16,-2 1-144 0,2 1 0 0,-1-1 128 15,0 0-128-15,1 3 0 0,-3 1 0 0,1 6 128 16,-2 7-128-16,0 0 0 0,0 0 208 0,0 0-16 16,0 0-16-16,-3 6 0 0,-5 3-176 0,1 3 0 15,1 3 0-15,-1 0 0 0,1 4 0 0,-2 2 0 0,0 2 0 16,-2 2 0-16,-2 1 0 0,1 1 128 15,1-2-128-15,3-1 128 0,-1-1-128 0,2-1 0 0,3-2 0 16,1-2 128-16,2-3-128 0,1-1 0 0,1-3 0 16,1 2 0-1,3-5-1184-15,1-1-272 0,1-2-48 0,2-1-9824 0,1-4-1952 0</inkml:trace>
  <inkml:trace contextRef="#ctx0" brushRef="#br1" timeOffset="142915.16">18257 16802 25743 0,'0'0'1136'0,"0"0"240"0,0 0-1104 0,0 0-272 0,0 0 0 0,0 0 0 16,0 0 2080-16,0 0 352 0,0 0 80 0,0 0 16 0,-1-11-1104 0,2 2-208 16,1 1-64-16,2 0 0 0,0 1-752 0,2-1-144 15,-1 1-48-15,1 2 0 0,0 0-208 0,-6 5-160 16,0 0 32-16,6-4 0 15,-6 4-2048-15,0 0-416 0,0 0-80 0</inkml:trace>
  <inkml:trace contextRef="#ctx0" brushRef="#br1" timeOffset="143409.56">18659 16377 24303 0,'0'0'1072'0,"0"0"224"0,0 0-1040 0,0 0-256 0,0 0 0 0,0 0 0 15,0-10 1152-15,0 10 160 0,4-10 32 0,5 2 16 16,0 0-160-16,2 0-48 0,2 0 0 0,2 3 0 16,2 0-496-16,4 1-96 0,0-4-32 0,1 3 0 15,1 4-32-15,-1-2-16 0,0 2 0 0,0 4 0 16,-5 2 0-16,-1 3 0 0,-3 3 0 0,-6 0 0 16,-3 1-272-16,-3 3-48 0,-3 4-16 0,-6 4 0 0,-5 6-16 0,-5 3 0 15,-3 3 0-15,-4 1 0 0,-6 0 0 0,-1 0-128 16,3-6 192-16,2-3-64 0,4-2 0 0,2-3 0 15,5-2 0-15,3-1 0 0,3-5 240 0,4-2 32 16,3-3 16-16,4 0 0 0,2-2-32 0,4-1-16 16,1-3 0-16,3 0 0 0,3 0 80 0,4-3 0 15,1-2 16-15,4 1 0 0,2-4-144 0,0-1-48 16,1 0 0-16,2 0 0 0,-3-1-272 0,2-2 160 16,0-1-160-16,-4 1 128 0,0 1-128 0,-3 1 0 15,-1-2 0-15,-4 1 0 16,-2 0-592-16,-2 3-160 0,-2 1-16 0,-2-1-16 15,-7 5-2608-15,5-5-512 0</inkml:trace>
  <inkml:trace contextRef="#ctx0" brushRef="#br1" timeOffset="146422.89">2232 4573 6447 0,'0'0'576'0,"0"0"-576"0,0 0 0 0,8 0 0 16,-8 0 1792-16,8 0 256 0,-2 0 64 0,1 0 0 15,-7 0-784-15,8-2-160 0,-1 0-16 0,0 0-16 16,1 0 160-16,-4-1 48 0,-4 3 0 0,6-4 0 15,-1 1-128-15,-5 3-32 0,3-3 0 0,-3 3 0 16,0 0-160-16,3-5-16 0,-3 5-16 0,0 0 0 0,1-7-128 0,-1 2-32 16,-3 1 0-16,1 0 0 15,0-1-64-15,-3 1-32 0,-2-1 0 0,1 1 0 0,-2 0-160 0,-3 0-16 16,0 1-16-16,-3 1 0 0,1 0-160 0,-2-1-16 16,-1 1-16-16,-1 0 0 0,-1 0-128 15,-3 0-32-15,0-1 0 0,-2 1 0 0,-3 2-48 0,-3-2-16 16,-1 0 0-16,-3 0 0 0,-3 0 0 0,1 0-128 15,0 0 192-15,1-1-64 0,2 2 32 0,1 0 0 16,1-1 0-16,2 1 0 0,1 0 32 0,1-1 16 16,1 1 0-16,3 0 0 0,-1-1-208 0,2-2 176 15,-1 3-176-15,2-1 160 0,2 1-160 0,2 0 0 16,-3-1 0-16,6-1 128 0,-1 2-128 0,-1 1 0 16,2 0 0-16,1 0 128 0,0 0-128 0,2-1 0 15,-2 3 0-15,1 2 128 0,2-1-128 0,-1 0 0 16,1 2 0-16,0 1 0 0,1 1 0 0,2 1 0 15,3 0 0-15,-1 1 0 0,0 1 0 0,2 2 0 16,1 0 0-16,0 4 0 0,1-1 0 0,0 3 0 16,0-2 0-16,1 5 0 0,1 1 0 0,-1 2 0 15,0 2 0-15,2 1 0 0,1 3 0 0,-4 3 0 0,0 2 0 0,0 4 0 16,0 3 0-16,0 5 0 0,-2 0 0 16,-1 2 0-16,0 3 0 0,0-2 0 0,-1 0 0 15,-2 5 0-15,1 5 0 0,-1-1 0 0,-3 0 0 0,2 0 128 16,-2-2-128-16,2-2 192 0,0 0-192 0,0-1 192 15,0 0-16-15,2 2 0 0,2-1 0 0,-3-1 0 16,2 0-176-16,0-3 192 0,2-2-192 0,-1 1 192 16,1 0-192-16,-2 3 128 0,1 1-128 0,1-1 128 15,1-1-128-15,0 1 0 0,-4-2 0 0,2 1 128 0,0 0-128 16,-1 1 0-16,0 2 0 0,-2-2 0 0,1-3 0 0,-3 2 0 16,1 0 128-16,-1-1-128 0,1 0 0 0,0-2 0 15,-2 1 0-15,2 2 0 0,1-2 0 0,1-1 0 16,1-3 0-16,-1 1 0 0,3-1 0 0,0 2 0 15,-2-1 128-15,0-1-128 0,0-1 0 0,1 0 0 16,-2-2 0-16,2 2 0 0,1 0 0 0,1-2 128 16,1 0-128-16,0 0 0 0,0 0 0 0,0-1 0 15,0 0 128-15,2-3-128 0,1 0 0 0,1-1 0 16,-1 3 0-16,0-1 0 0,0-2 0 0,-1 1 0 0,0-1 0 16,0 3 0-16,-1-2 0 0,0 1 0 0,0 1 128 15,1 0-128-15,2-1 0 0,-2 0 0 0,0-2 0 0,2 3 0 16,-1-2 0-16,0 1 0 0,-1-1 0 0,0 0 0 15,2 2 0-15,-2-2 0 0,0 2 0 0,0 0 0 16,0-3 0-16,3 1 0 0,0 2 128 0,0-2-128 16,-2 2 0-16,-1-2 0 0,1 1 0 0,-1 0 0 15,-2 0 0-15,1 0 0 0,-1 0 0 0,1 0 0 16,-1 2 0-16,0-3 0 0,0 1 0 0,2-1 0 16,0-3 0-16,-1-1 0 0,-1-1 0 0,2 1 0 15,3 0 0-15,-4-2 0 0,1-1 0 0,0 1 0 16,1-1 0-16,-1 2 0 0,0-1 0 0,1 1 0 0,-2 0 0 15,0 0 0-15,2-1 0 0,-1 1 0 0,-1-1 0 16,0 1 0-16,1 1 0 0,-1-1 0 16,-1-1 0-16,0 3 0 0,-1-2 0 0,1 2 0 0,1-1 0 15,-1 0 0-15,0 0 0 0,0-2 0 0,0 0 0 0,0 0 0 16,0 0 0-16,1-3 0 0,2 0 0 0,-2-1 0 16,-1-3 0-16,2 2 0 0,0-2 0 0,0 0 0 15,1 0 0-15,0-1 0 0,0 0 0 0,-1-2 0 16,2 0 0-16,-1-1 0 0,0 0-128 0,1 0 128 15,0 0 0-15,-1-1 0 0,-2-1 0 0,2 1 0 16,0 0 0-16,-2 1 0 0,1-3-128 0,0-1 128 16,1 1 0-16,-1-1 0 0,0-2 0 0,1 2 0 15,-1-3 0-15,1 1 0 0,0-1-128 0,-1 0 128 0,-1 0 0 16,4-1 0-16,-2 0 0 0,1-2 0 0,0 0-144 0,0-1 144 16,-1 0 0-16,1-1 0 0,-1 0 0 0,-1 1 0 15,-1-1 0-15,3 0 0 0,-3 0 0 0,0 1 0 16,0 0 0-16,1-1 0 0,-1 0 0 0,0 0 0 15,0 0 0-15,0-2 0 0,1 1 0 0,1 0 0 16,-2 0 0-16,0 0 0 0,0-1 0 0,-1-8 0 16,3 8 0-16,-3-8 0 0,5 9 0 0,1 1 0 15,-6-10-128-15,7 7 128 0,-7-7 0 0,10 6 0 16,-10-6 0-16,10 4-128 0,-10-4 128 0,13 4 0 16,-2-1 0-16,0-1 0 0,-11-2 0 0,14 0 0 15,-2-1 0-15,2 0 0 0,1-2 0 0,2 2 0 16,-2-1 0-16,5 1-128 0,-2-1 128 0,2 1 0 15,0 1 0-15,2 0 0 0,-1 0 0 0,1 2 0 16,-1 0 0-16,3 3 0 0,2-1 0 0,2 0 0 0,-1-2 0 16,2 0 0-16,0-1 0 0,1-1 0 15,5 2 0-15,-2 0 0 0,2 1 128 0,1-3-128 0,0 0 0 16,1 0 128-16,-4-1-128 0,0-1 0 0,0 1 128 0,1-2-128 16,-2 2 0-16,0-3 0 0,-1-4 160 0,1-1-160 15,-1-1 160-15,-3-1-160 16,-6-1-800-16,-5-2-256 0,-1-3-48 0,-5-1-16 15,-4-2-2048-15,-4-6-416 0</inkml:trace>
  <inkml:trace contextRef="#ctx0" brushRef="#br1" timeOffset="149183.62">1290 11621 10591 0,'0'0'464'0,"0"0"112"0,0 0-576 0,0 0 0 16,0 0 0-16,-1-5 0 0,-1 1 1232 0,2 4 144 16,0 0 32-16,0 0 0 0,-1-7-128 0,1 7 0 15,0 0-16-15,0 0 0 0,0 0-336 0,0 0-64 16,0 0-16-16,0 0 0 0,0 0-160 0,-5 1-48 15,-2 5 0-15,3-4 0 0,-2 1-64 0,0 1 0 0,-3 0-16 16,1 1 0-16,2 2-48 0,-1 1 0 0,0 1 0 0,-2 0 0 16,-1 2-16-16,0 0-16 0,-2 0 0 0,1 4 0 15,1-1-96-15,-3 0 0 0,0 2-16 0,1-1 0 16,0-1-80-16,2 2-16 0,-2-1 0 0,2 1 0 16,2-1-64-16,-3 2-16 0,1 0 0 0,0 1 0 15,-2 2-48-15,1-1-16 0,-1 3 0 0,-1 3 0 16,1 1 32-16,0 3 0 0,-1 1 0 0,0 2 0 15,0 0-32-15,-1 1-128 0,-1 3 192 0,1-1-64 0,0-2 32 16,1 0 0-16,0-2 0 0,1 2 0 0,1-2 16 0,-2 0 0 16,0 1 0-16,-1-1 0 0,2-2 16 0,1 0 0 15,0 1 0-15,1-2 0 0,0 0-64 0,1-2-128 16,0 5 192-16,1-5-64 0,-2 0-128 0,0 1 128 16,1-3-128-16,3 2 128 0,-4-1-128 15,2-2 160-15,-3 0-160 0,2 0 160 0,3 0-160 0,-1 1 0 16,1 2 0-16,-1-2 128 0,-2 0-128 0,0 1 0 15,2-1 144-15,-1 1-144 0,0 0 0 0,1 0 128 16,0-2-128-16,2 0 0 0,-4 0 0 0,2 1 144 16,-3 1-144-16,4 1 0 0,-4-3 160 0,1 2-160 15,-1 0 128-15,1 0-128 0,0-2 128 0,0 0-128 16,0-1 0-16,1 0 128 0,0 0-128 0,0 0 160 16,0 0-160-16,1 0 160 0,2 0-160 0,-3-1 160 15,4 0-160-15,0-2 160 0,-2 0-160 0,1 2 0 0,3-2 0 0,0-1 128 16,-1 0-128-16,2 1 0 15,-2-1 0-15,2 3 128 0,1-1-128 0,0 0 0 16,0 0 0-16,0-2 128 0,0 1-128 0,0 1 0 16,-1-1 0-16,1 0 0 0,0 1 0 0,0 0 0 0,0-1 128 15,-1-1-128-15,-1 0 0 0,1 0 0 0,1 0 0 16,0 0 128-16,-2-2-128 0,-1 1 0 0,3-1 144 0,0 1-144 16,0-1 0-16,3 3 0 0,-1-1 0 0,0-1 128 15,-1-1-128-15,1 1 0 0,0 0 0 0,1 0 0 16,0 0 0-16,-3-1 0 0,1 1 0 0,0 0 128 15,1 1-128-15,-1 1 0 0,1-1 128 0,-1 2-128 0,1 1 0 16,0-2 0-16,1-2 0 0,-2 1 128 16,1 0-128-16,0-2 0 0,1 1 0 0,0-1 0 0,3 1 0 0,-2-2 0 15,2-1 0-15,0 2 128 0,-1-1-128 16,0 3 0-16,1-2 0 0,0 0 0 0,3-1 0 0,-2 0 0 16,2 2 0-16,-3-3 128 0,3-2-128 0,-2 0 128 15,1 2-128-15,1-2 128 0,1 0-128 0,1 0 128 16,-2 0-128-16,1-1 128 0,0 0-128 0,0 1 0 15,1-2 128-15,-2 0-128 0,2 0 0 0,0 1 128 16,2 1-128-16,-2-3 0 0,0 2 0 0,0-2 144 16,1-1-144-16,-4 0 0 0,2 3 128 0,0-2-128 15,0 0 0-15,0-2 0 0,0 1 0 0,-1 0 0 16,3-3 128-16,-2 0-128 0,0 0 128 0,2 0-128 0,-1-1 144 16,0-1-144-16,1 1 144 0,0-1-144 15,1-1 128-15,-2 0-128 0,-1 0 128 0,2 2-128 16,-3-2 128-16,1 0-128 0,0 1 0 0,-3 0 128 0,1-1-128 0,-1 0 0 15,2-1 0-15,-3 1 128 16,2 2-128-16,0-1 0 0,-1 0 0 0,1 2 0 0,-1 0 128 0,0 0-128 16,1-2 0-16,1 1 0 0,2 1 0 0,-3 1 0 15,0-2 0-15,1 0 0 0,1 0 0 0,0 1 0 16,-3-2 128-16,2-1-128 0,-1 0 0 0,2 1 128 16,0 1-128-16,0-3 192 0,0 1-192 0,1 1 192 15,-1-1-192-15,0 1 0 0,-2-1 144 0,2 2-144 16,1-1 0-16,-3 1 144 0,1 0-144 0,1 1 0 0,0-1 144 0,1 1-144 15,-4-1 0-15,2 0 144 0,0-1-144 16,0 0 128-16,-2 0-128 0,-1 1 128 0,-6-4-128 0,6 4 128 16,-6-4-128-16,8 5 128 0,-8-5-128 0,0 0 160 15,0 0-160-15,6 3 160 0,-6-3-160 0,0 0 128 16,0 0-128-16,0 0 128 0,0 0-128 0,0 0 128 16,0 0-128-16,0 0 128 0,0 0-128 0,0 0 0 15,0 0 0-15,-4 3 0 16,1 0-624-16,-1 0 0 0,-1 0 0 0,1-3 0 15,4 0-1648-15,-6-3-336 0,-1-2-64 0,2 0-8560 16,-1-3-1712-16</inkml:trace>
  <inkml:trace contextRef="#ctx0" brushRef="#br1" timeOffset="149615.87">1187 14867 25455 0,'0'0'1120'0,"-5"0"240"0,-2-1-1088 0,0-1-272 0,0 2 0 0,0 0 0 16,1-1 480-16,1 1 32 0,5 0 16 0,0 0 0 16,-7 1 704-16,7-1 144 0,0 0 32 0,0 0 0 15,0 0-448-15,0 0-64 0,-4 6-32 0,4-6 0 16,1 7-64-16,2-1-16 0,-1 0 0 0,3-1 0 0,-1 1-144 0,1 1-16 15,3-1-16-15,0 2 0 0,1-1-160 0,2 1-16 16,2 0-16-16,1 2 0 0,0-3-128 0,3 3-32 16,0 0 0-16,1 0 0 0,2-1-16 15,-3 1-16-15,2-2 0 0,0 2 0 0,-2 0 32 0,2-1 0 16,-4 0 0-16,1 1 0 0,-4 0 32 0,0 2 16 16,-1-2 0-16,-2 1 0 0,-3 1 32 0,0 1 16 15,-3 0 0-15,-1 3 0 0,-5 0 0 0,-2 3 0 16,-2-1 0-16,-5 3 0 0,-2 0-32 0,-3 2 0 15,-2 0 0-15,-4 3 0 0,1 0-112 0,-3 2-16 16,2-1-16-16,-4 1 0 0,1 0-176 0,3 1 0 16,-1-1 0-16,2 1 128 0,-1-1-128 0,0-3 0 15,1-2-160-15,2-2 160 16,0-5-512-16,0-1-16 0,3-4 0 0,3-4 0 16,3-3-1728-16,5-5-352 0,1-5-64 0,9-8-15984 0</inkml:trace>
  <inkml:trace contextRef="#ctx0" brushRef="#br2" timeOffset="166075.17">13498 17352 10703 0,'0'0'464'0,"0"0"112"0,0 0-448 0,0 0-128 15,9 1 0-15,-9-1 0 0,0 0 688 0,9-1 112 16,-9 1 32-16,0 0 0 0,8-4 48 0,-8 4 16 16,8-4 0-16,-8 4 0 0,0 0-16 0,0 0 0 15,6-5 0-15,-6 5 0 0,0 0-128 0,0 0-32 16,0 0 0-16,0 0 0 0,0 0-208 0,0 0-32 16,0 0-16-16,0 0 0 0,8-5 16 0,-3-1 0 15,-5 6 0-15,0 0 0 0,0 0 32 0,0 0 0 0,3-7 0 16,-2 1 0-16,-1 6-32 0,0 0 0 0,-1-7 0 0,1 7 0 15,-1-8 16-15,1 8 0 0,-5-8 0 0,5 8 0 16,-6-9-176-16,1 3-16 0,-1 0-16 0,0 2 0 16,-1 1-96-16,0-1 0 0,-1 0-16 0,0-1 0 15,0 1-48-15,-1-1-128 0,-1 1 192 0,-1 1-64 16,-1-3-128-16,0 2 192 0,0 0-192 0,1 0 192 16,0 1-192-16,1 0 0 0,-1 2 0 0,1 0 128 15,-1 2-128-15,0 0 0 0,-2-1 0 0,2 2 0 16,-4 1 0-16,3 1 0 0,0-1 0 0,-1 0 0 15,1 0 0-15,-3 1 0 0,2-1 0 0,0 3 0 16,0-4 192-16,-1 2-64 0,-1 1 0 0,0-1 0 16,-1 0-128-16,2 1 0 0,0-1 0 0,1 3 0 15,-5 0 0-15,2 2 128 0,-1 0 0 0,1 1 0 0,-2 0-128 16,0 0 192-16,0 0-192 0,1 0 192 16,2-2-192-16,-1 1 160 0,2-1-160 0,2 2 160 0,2 1-160 0,1-2 192 15,2-1-192-15,0 2 192 0,3-1-64 0,-2 2 0 16,3 0 0-16,1 1 0 0,-1 0-128 0,2 0 160 15,-2 0-160-15,1 3 160 0,0-1-160 0,-1-1 0 16,1-1 144-16,0 0-144 0,0 2 128 0,-3-2-128 16,2 1 128-16,0 1-128 0,1 2 128 0,-1-3-128 15,-1 0 160-15,1-1-160 0,-1-1 160 0,2 1-160 16,0-1 160-16,-1-1-160 0,0 1 144 0,1 0-144 16,0 0 128-16,0 0-128 0,1 0 0 0,0 0 128 15,0-1-128-15,-2 1 0 0,2 0 0 0,1 1 128 16,1-1-128-16,3 1 0 0,-2 0 128 15,2 0-128-15,1 2 128 0,0-1-128 0,0 0 0 0,1 0 128 16,2-1-128-16,2 0 0 0,-1-1 128 0,2-1-128 0,1 0 0 0,-2-1 128 16,-1-1-128-16,4-2 128 0,-4 2-128 0,2-4 128 15,0 2-128-15,0-1 0 0,2-1 144 0,-1-1-144 16,0 0 0-16,1 0 144 0,-1 0-144 0,1-3 0 16,0 1 192-16,1-1-192 0,-2 0 192 0,1 0-192 15,-2 0 192-15,2 0-192 0,0 0 192 0,1-1-192 16,-2 1 144-16,1-2-144 0,-2 1 0 0,1-1 144 15,-1 1-144-15,0 0 0 0,0 0 0 0,1 0 0 16,-1 0 0-16,1 0 0 0,1-1 0 0,1 1 0 16,-2-1 128-16,1 2-128 0,2-3 0 0,1 1 128 15,-2-1-128-15,0-1 192 0,1 1-192 0,0-4 192 16,1 0-48-16,1-1 0 0,-1-1 0 0,2-1 0 16,1 0 16-16,-1-1 0 0,2-3 0 15,-2 1 0-15,-1 0 32 0,0 0 16 0,-1-2 0 0,2 1 0 0,-3-1-64 0,0-1-16 16,-2 2 0-16,0 0 0 0,1-2-128 0,-3 1 192 15,0-1-192-15,0 1 192 0,-1-3-192 0,-1 0 192 16,0-2-192-16,-5-1 192 0,0-1-192 0,-2 0 192 16,0 1-192-16,-2-1 192 0,0-2-64 0,-1-1 0 15,0-1 0-15,-1 2 0 0,-1 3 48 0,-1 1 0 16,-3 2 0-16,1 0 0 0,-1 0-48 0,-2 2 0 16,0 2 0-16,-2 2 0 0,0-3 0 0,-2 3 0 15,0 0 0-15,0 1 0 0,2 1-128 0,-2 2 0 16,-1 2-160-16,1 0 160 0,2 1-176 0,2 2 176 0,-4 0-192 15,2 2 192 1,0 1-1280-16,2 2-160 0,0 2-32 0,1 2 0 16,1 4-1760-16,3 0-352 0</inkml:trace>
  <inkml:trace contextRef="#ctx0" brushRef="#br2" timeOffset="167664.22">11128 17453 12783 0,'0'0'560'0,"8"-7"128"0,0 1-560 0,-2 0-128 16,-6 6 0-16,7-7 0 0,-2 2 928 0,-1-2 160 16,-1 1 16-16,-2 0 16 0,-1 6-240 0,-1-7-48 15,1 7-16-15,-3-9 0 0,0 1-176 0,3 8-16 16,-4-8-16-16,1 2 0 0,-4 0-48 0,2 1-16 15,0-2 0-15,-3 2 0 0,2 0-96 0,-3 1 0 16,2 1-16-16,-1-1 0 0,0 1 112 0,-1 1 32 16,3-3 0-16,-7 4 0 0,1-3-240 0,-1 1-32 0,-2 0-16 0,0 0 0 15,1 0 64-15,1 1 16 16,-1-2 0-16,-1 3 0 0,0 0-112 0,0 1-32 0,-1-1 0 0,1 1 0 16,-1 0 736-16,-1 2 160 0,-2 1 32 0,1 2 0 31,0-3-1664-31,-1 4-336 0,1 2-64 0,-4 1-16 0,-1-1 784 0,0 1 144 0,0-2 0 0,-1 2 0 15,1 1 128-15,-2 0-128 0,1 1 0 0,0 2 128 16,3 1-128-16,-1 2 0 0,1-1 144 0,3 2-144 16,-2 0 128-16,1 2-128 0,2 1 160 0,-2 1-160 15,1-3 160-15,1 3-160 0,-2 1 160 0,1 0-160 16,2 1 160-16,0-3-160 0,1-3 160 0,1-1-160 16,-1 1 224-16,4-3-48 0,-2-2-16 0,3 1 0 15,3 1-32-15,-2-2-128 0,2 0 192 0,0 0-64 0,0-1-128 16,0 1 0-16,1 1 0 0,-1 1 128 15,1 4-128-15,0 0 0 0,-3 3 0 0,3-2 0 16,-1 1 0-16,0-1 0 0,2-2 0 0,1 1 128 0,-1 0-128 0,2-1 0 16,-3 2 0-16,2 0 0 0,1-2 0 0,0 0 0 15,-2-2 0-15,1 2 0 0,0 0 0 0,2 2 0 16,-2 0 0-16,0 2 0 0,1 1 0 0,0 0 0 16,-1-3 128-16,-1 1-128 0,2 0 0 0,0-9 0 15,1 2 0-15,-2 1 128 0,1 1-128 0,-1 0 0 16,1 1 0-16,1-1 0 0,-2 0 128 0,0 11-128 15,2-5 128-15,1-3-128 0,0-1 160 0,1-3-160 16,2-2 192-16,1 0-192 0,0 0 128 0,2 2-128 16,0-2 0-16,4 0 0 0,-1-2 0 0,2 0 128 0,0-2-128 15,1 1 0-15,1 0 128 0,0-1-128 0,0-2 0 0,1 1 0 16,0-2 128-16,2 3-128 0,-1-1 144 0,0-2-144 16,-1 1 128-16,2-2-128 0,-4 0 0 0,1 1 144 15,0-1-144-15,1 0 128 0,0-4-128 0,2 2 128 16,-2-2-128-16,1-2 160 0,2 0-160 0,-1 0 160 15,0-1-160-15,2 0 192 0,1-3-192 0,-1 3 192 16,0-2-192-16,1 1 192 0,0 0-192 0,1-1 192 16,0 0-192-16,-1-1 192 0,0 1-192 0,-1-1 192 15,1 0-48-15,-2-2 0 0,1 0 0 0,-1-1 0 16,1 0-16-16,2-1-128 0,-4-1 192 0,0-1-64 16,1-3 0-16,-1 2 0 0,2 0 0 0,-1 0 0 15,2-1 0-15,0-1 0 0,2-3 0 0,1 2 0 16,0-3 80-16,0-1 16 0,0-2 0 0,-8 13 0 0,-1-5 0 15,2 0 0-15,1-1 0 0,-1-1 0 0,0 0-80 0,1 0-16 16,-1 2 0-16,11-11 0 0,-6 4 0 0,-3 3-128 16,0 3 192-16,-3-1-64 0,0 2 16 0,-3-1 0 15,-1-3 0-15,0 1 0 0,-2-2 48 0,1-3 16 16,-1 0 0-16,-1-2 0 0,1-3 0 0,-3-1 0 16,2-3 0-16,0 0 0 0,-1 0-80 0,-1 3 0 15,2 0-128-15,-3 4 192 0,0 2-48 0,1 1-16 16,-2 1 0-16,0 0 0 0,-2 0-128 0,0-1 128 15,-2-4-128-15,0 0 128 0,-3-2-128 0,1-1 160 16,-2-2-160-16,1 2 160 0,-1-2-160 0,-2 4 0 16,1-2 144-16,1 17-144 0,2-1 0 0,0 0 128 0,-6-1-128 15,3 2 0-15,-3 1 0 0,1 0 0 0,0 0 0 16,-10-5 0-16,-2 4 0 0,0 4 0 0,1 3 0 0,-3 3-128 31,1 1-1360-31,-2 5-272 0,2 3-48 0,-2 4-16384 0</inkml:trace>
  <inkml:trace contextRef="#ctx0" brushRef="#br2" timeOffset="175926.64">21830 17855 5519 0,'0'0'496'0,"0"0"-496"0,0 0 0 0,0 0 0 15,0 0 2000-15,0 0 304 0,0 0 64 0,0 0 16 16,0 0-768-16,0 0-144 0,0 0-48 0,0 0 0 16,-10 1-208-16,4 2-32 0,-3 0-16 0,2-1 0 15,-2 3-144-15,2 0-48 0,-5 1 0 0,1-1 0 16,1 2-336-16,0 1-64 0,-1 3 0 0,0-1-16 15,1-1 32-15,-1-1 16 0,2-3 0 0,1 1 0 16,4-2-144-16,-3 3-16 0,2-2-16 0,2 1 0 0,3-6-112 0,-5 8-32 16,5-8 0-16,-1 8 0 15,1-8-128-15,0 9-32 0,2-1 0 0,3-2 0 0,1 1 0 0,3-3-128 16,-1 1 192-16,3-1-64 0,1 1 32 0,3-1 0 16,1 0 0-16,-1 2 0 0,1-2-160 0,-1 2 192 15,1-1-192-15,0 0 192 0,-1-1-192 0,0 2 0 16,-1-3 0-16,-3 0 0 0,0 1 0 0,-1-2 0 15,-1 1 0-15,-1-2 0 16,1-1-1088-16,-9 0-288 0,10-4-64 0</inkml:trace>
  <inkml:trace contextRef="#ctx0" brushRef="#br2" timeOffset="176211.24">21694 18074 23951 0,'0'0'2128'16,"0"0"-1696"-16,0 0-432 0,0 0 0 0,0 0 768 0,0 0 64 0,0 0 0 0,4-7 16 15,5 1 432-15,1 1 96 0,3-1 16 0,5 2 0 16,4-1-464-16,3 2-96 0,1-1 0 0,4 0-16 16,4 0-240-16,4-1-64 0,1 1 0 0,2-1 0 15,-4-1-192-15,1-1-32 0,-6 2-16 0,-3-2 0 16,-3-1-144-16,-2 1-128 0,-2 0 144 0,-1 0-144 15,-7 0 0-15,-1-1 0 0,-1 2 0 0,-2-2-160 32,-1 1-2368-32,0 1-480 0,-2-3-80 0,0 6-32 0</inkml:trace>
  <inkml:trace contextRef="#ctx0" brushRef="#br2" timeOffset="176719.34">22702 17955 1839 0,'-9'8'160'0,"2"-3"-160"16,0 0 0-16,-1 1 0 0,1-1 2992 0,-2 3 560 0,3-2 112 0,-2 0 32 16,8-6-1728-16,-6 6-352 0,6-6-64 0,-5 7-16 15,5-7-176-15,0 0-32 0,0 0-16 0,0 0 0 16,0 0-192-16,0 0-32 0,0 0-16 0,11-3 0 16,-1-4-64-16,3-2-16 0,0-2 0 0,5-2 0 15,-2-2-368-15,2-4-80 0,2-2-16 0,1 0 0 16,1 0-192-16,2 0-32 0,1 1-16 0,1 0 0 15,0-6 0-15,0 0 0 0,-2-4 0 0,-4-2 0 16,0-3-32-16,-4-1 0 0,-1-3 0 0,-4 1 0 16,0-2-112-16,-5 8-16 0,0 6-128 0,-2 4 192 15,0 4-64-15,-3 4 0 0,-2 3-128 0,-2 3 192 16,1 4-64-16,2 4 0 0,-8-2-128 0,1 5 192 16,-5 5-192-16,-3 3 0 0,-1 1 0 0,-2 4 0 0,1 8 0 15,-3 2 0-15,-1 4 0 0,-2 2 0 16,-1 1 0-16,4 1 0 0,-1 1 0 0,3-2 0 0,3-6 0 15,3-1 0-15,3-2 0 0,2-2 0 0,3 0 0 0,2-3 0 16,2-2 0-16,2-4 0 0,1 1 0 0,4-3 0 16,-2-3 0-16,4-1 0 15,-1-2-592-15,2 0-16 0,1-3 0 0</inkml:trace>
  <inkml:trace contextRef="#ctx0" brushRef="#br2" timeOffset="176981.84">23281 17656 11967 0,'0'0'1072'0,"0"0"-864"0,0 0-208 0,0 0 0 0,0 0 2528 0,0 10 464 0,-2 2 80 0,-1-1 32 16,-2 0-1232-16,2 0-240 0,-4 1-48 0,0 2-16 15,-2 0-496-15,1 1-112 0,-3 0 0 0,1 0-16 16,1 1-560-16,-1-1-96 0,3-2-32 0,-2-1 0 16,3-2-256-16,1-1 0 0,2 0-208 0,3-9 80 15,-4 8 128-15,4-8 0 0,0 0 128 0,0 0-128 16,0 0-1600 0,0 0-384-16,0 0-64 0</inkml:trace>
  <inkml:trace contextRef="#ctx0" brushRef="#br2" timeOffset="177413.65">23567 17572 22287 0,'0'0'976'0,"0"0"224"0,0 0-960 0,0 0-240 16,-4 12 0-16,-4-2 0 0,0 2 1168 0,-1 1 192 0,0 1 48 15,-1 3 0-15,0 0-128 0,-2 1-32 16,0-1 0-16,-3 0 0 0,1-2-544 0,1 0-96 0,1-1-32 16,3-2 0-16,-1-2-80 0,6-1-32 0,4-9 0 0,0 0 0 15,-6 6-80-15,6-6 0 0,0 0-16 0,0 0 0 16,0 0 16-16,10-6 16 0,2-2 0 0,-1-1 0 16,1-3-112-16,0-1-32 0,0 1 0 0,2-2 0 15,-3-2-256-15,1 2 128 0,-1 0-128 0,1 1 0 16,-1 1 144-16,0 2-144 0,-1 2 0 0,1 0 144 15,0 2-144-15,-1 3 0 0,-2 2 0 0,-8 1 0 16,0 0 0-16,9 4 0 0,-2 3 0 0,-2 2 0 16,-4 2 160-16,0 1-160 0,-1 2 192 0,-1 1-192 15,0-2 176-15,-3 2-176 0,-1 3 160 0,0-2-160 16,-2 2 128-16,2-3-128 0,0 0 0 0,0-2 0 16,1-3 128-16,0 0-128 0,2-2 0 0,-1 1 0 0,3-9 0 15,0 0 0-15,0 0 0 0,0 0 0 16,0 0-1328-16,0 0-144 0,0 0-48 0,9 0-9504 15,0-2-1904-15</inkml:trace>
  <inkml:trace contextRef="#ctx0" brushRef="#br2" timeOffset="177794.63">23950 17607 11967 0,'0'0'1072'0,"0"0"-864"16,0 0-208-16,0-7 0 0,0 7 2560 0,0-8 448 0,0 2 112 0,0 0 16 15,0 6-1072-15,3-7-208 0,0 2-32 16,1-1-16-16,0-2-720 0,-4 8-160 0,3-7-32 0,-3 7 0 16,6-8-224-16,1 3-48 0,-7 5-16 0,0 0 0 15,0 0-96-15,0 0 0 0,0 0-16 0,0 0 0 16,0 0-80-16,0 0-16 0,0 0 0 0,0 0 0 15,-8 6-96-15,1-1-32 0,-3 3 0 0,3-2 0 16,-4 3-80-16,0 1-32 0,-1 0 0 0,2 2 0 16,0 0-160-16,3-1 0 0,-1 0 0 0,4 0 128 15,2 1-128-15,2-2 0 0,0-2 0 0,2 1 0 16,2-4 0-16,5 1 0 0,2-2 0 0,1-2 0 16,2-4 0-16,1 1 0 0,0-2 0 0,3-2 0 15,0 1 0-15,-1-2-272 0,1 1 32 0,-2-1 16 16,0 0-464-1,-4 0-80-15,0 1-32 0,-1-1 0 0,0 1-1584 0,-2 0-320 0,-2 2-64 0</inkml:trace>
  <inkml:trace contextRef="#ctx0" brushRef="#br2" timeOffset="178203.87">24412 17533 14735 0,'0'0'1312'0,"0"0"-1056"15,0 0-256-15,-5-9 0 0,2 2 1760 0,3 7 288 16,-4-7 64-16,4 7 16 0,-8-6-48 0,0 2-16 16,1 1 0-16,-1 2 0 0,0 0-736 0,-1 2-160 15,0 2-16-15,-2 2-16 0,-4 2-464 0,2 2-96 16,-1 2 0-16,-2 0-16 0,0 1-192 0,2 2-48 0,-1-1 0 0,4 0 0 16,4-1-16-16,0-1-16 0,3 0 0 0,2-1 0 15,2-1-48-15,3-1-16 0,2-1 0 0,3-1 0 16,1 0-32-16,2-3 0 0,2 0 0 0,0-3 0 15,0-1-16-15,-1-3-16 0,2 2 0 0,-2-4 0 16,0-1-16-16,1 1 0 0,-3-2 0 0,-1 1 0 16,-2-1-144-16,0 2 0 0,-7 6 144 0,0 0-144 15,0 0 0-15,0 0 0 0,0 0 0 0,0 0 128 16,0 0-128-16,0 0 192 0,3 10-64 0,-3 0 0 16,-1 0-128-16,0 2 144 0,0 3-144 0,0-1 160 15,1 1-160-15,0-2 0 0,1 0 0 0,2 0 0 16,1-1 0-16,1-2 0 0,-1 0 0 0,3-4 0 15,1 1 0-15,-1-4-224 0,2-1 48 0,0-2 16 16,1-3-1232-16,0-1-240 0,1-4-48 0,0-1-16 16,0 0-1712-16,1-1-352 0,3-6-64 15,-4 3-16-15</inkml:trace>
  <inkml:trace contextRef="#ctx0" brushRef="#br2" timeOffset="178615.47">24733 17559 10127 0,'0'0'896'0,"-9"6"-704"16,0-1-192-16,2 1 0 0,-3 2 2864 0,2-1 528 16,-2 3 128-16,0 0 0 0,2 1-992 0,-3 1-208 15,1 0-32-15,2 0-16 0,1 2-816 0,2-2-176 0,2 0-16 16,0-3-16-16,1-2-416 0,2 0-96 0,2 0-16 0,-2-7 0 16,0 0-48-16,0 0-16 0,0 0 0 0,10 0 0 15,0-3 48-15,1 0 0 0,-2-5 0 0,2 0 0 16,1-3-240-16,1 0-32 0,-2-3-16 0,1 1 0 15,2 0-64-15,-2 1-16 0,-2-1 0 0,-1 3 0 16,1 2-64-16,-1 1-16 0,0 1 0 0,1 1 0 16,0 0-64-16,0 2 0 0,-3 2-16 0,2 1 0 15,0 2-176-15,0 1 0 0,-9-3 144 16,12 4-144-16,-1 1 0 0,1 1 0 0,0 2 0 0,0 0 0 16,1-2 0-16,-1 2-128 0,1 0 0 0,-2 1 0 15,0-2-1072 1,-6 0-208-16,-5-7-32 0,0 0-16 15,0 0-1712-15,0 0-352 0</inkml:trace>
  <inkml:trace contextRef="#ctx0" brushRef="#br2" timeOffset="178702.38">24385 17089 37599 0,'-17'-12'1664'0,"5"5"352"0,0-1-1616 0,0 4-400 0,2 2 0 0,-2-1 0 0,1 1 640 0,2 0 64 16,-1-1 0-16,3-1 0 0,1 0-16 0,6 4 0 15,0 0 0-15,-6-4 0 0,6 4-688 0,-5-5 0 16,-2 1 0-16,7 4-12656 16,-2-6-2432-16</inkml:trace>
  <inkml:trace contextRef="#ctx0" brushRef="#br2" timeOffset="180278.14">23131 18222 11967 0,'0'0'528'0,"0"0"112"0,0 0-512 0,0 0-128 0,0 0 0 0,-7 0 0 15,7 0 1680-15,-8 1 304 0,8-1 64 0,0 0 16 16,0 0-656-16,0 0-128 0,0 0-16 0,0 0-16 15,0 0-256-15,0 0-48 0,0 0-16 0,0 0 0 0,0 0-16 0,7-7 0 16,0 2 0-16,2-1 0 0,1 1-208 0,2 0-64 16,-2 1 0-16,2-2 0 0,1 3-160 0,1 0-32 15,-1 1-16-15,0 0 0 0,-2 1-160 0,-1 1-16 16,-10 0-16-16,9 4 0 0,-9-4-96 0,0 0-16 16,4 7 0-16,-4 5 0 0,-2-1 80 0,-6 2 16 15,-3-2 0-15,-1 1 0 0,-3-1-32 0,-1 1 0 16,0 1 0-16,-2-3 0 0,3 0-64 0,2-1 0 15,-1-2-128-15,4 1 192 0,3-1 0 0,0-3 0 16,7-4 0-16,0 0 0 0,0 0 0 0,0 0-16 16,0 0 0-16,0 0 0 0,0 0 80 0,13-3 0 15,1-2 16-15,1 0 0 0,1-1-112 0,2 1-32 0,1-1 0 16,3 2 0-16,-2 1-128 0,-2 0 0 0,-1-1 0 0,-2 2 128 16,-1 1-128-16,-1 1 0 0,-2 1 0 15,-4 0 0 1,2 1-1408-16,0 1-192 0,0-2-64 0</inkml:trace>
  <inkml:trace contextRef="#ctx0" brushRef="#br2" timeOffset="180487.65">23603 18322 23039 0,'0'0'1024'0,"0"0"192"15,0 0-960-15,0 0-256 0,0 0 0 0,-4-6 0 0,4 6 2240 0,0 0 416 0,0 0 80 0,0 0 16 0,-4-5-1088 0,4 5-192 16,0 0-64-16,0 0 0 0,0 0-832 0,0-8-192 16,0 8-16-16,0 0-16 0,3-8-352 0,2 3 0 15,-5 5 0-15,7-6 0 16,-7 6-320-16,8-4-144 0,-1 0-32 0,-7 4 0 16,8-4-2272-16,1 3-464 0,-9 1-96 0</inkml:trace>
  <inkml:trace contextRef="#ctx0" brushRef="#br2" timeOffset="180951.25">23917 17973 20271 0,'0'0'1792'0,"0"0"-1424"0,0 0-368 0,0 0 0 16,0 0 1568-16,0 0 240 0,-6 2 48 0,2 0 16 15,1 2 0-15,-3-1 0 0,2 4 0 0,-2-1 0 16,1 1-768-16,-1 1-144 0,-3 6-48 0,4-1 0 16,1-1-336-16,2 0-80 0,1-1-16 0,1 0 0 15,1-1-240-15,3-1-48 16,0-2-16-16,3-1 0 0,-2-1-176 0,2-1 160 0,-7-4-160 0,11 3 160 16,0-2-32-16,1-1 0 0,-3-1 0 0,1 0 0 15,-2-2-128-15,1-2 128 0,1 0-128 0,-2-1 128 16,1-2-128-16,-1-1 0 0,0 0 0 0,-1-1 0 15,0 0 0-15,-1 0-272 0,1-1 64 0,-1 1 16 16,1-2-272 0,-2 4-48-16,0 0-16 0,0 1 0 0,-5 7 80 0,6-6 0 0,-6 6 16 0,0 0 0 15,0 0 240-15,0 0 64 0,0 0 0 0,0 0 0 0,0 0 128 0,0 0 0 16,-1 8 160-16,-3 6-160 0,1-2 432 0,0 1-16 16,-2 1 0-16,2 3 0 0,-1-1-16 0,-1 2 0 15,2-1 0-15,0 0 0 0,-2-1-80 0,2 1-32 16,0-2 0-16,1 1 0 0,-2-1-160 0,2-1-128 15,-1-1 144-15,0-2-144 0,2 0 0 0,-1-2 0 16,1 0 0-16,1-9 0 16,-4 9-304-16,4-9-144 0,0 0-48 0,0 0 0 15,0 0-2544-15,0 0-512 0</inkml:trace>
  <inkml:trace contextRef="#ctx0" brushRef="#br2" timeOffset="181200.99">24292 18360 12895 0,'0'0'576'0,"0"0"112"0,0 0-560 0,0 0-128 0,0 0 0 0,0 0 0 16,0 0 4608-16,0 0 880 0,0 0 176 0,0 0 32 15,0 0-3312-15,0 0-656 0,0 0-144 0,0 0-32 16,0 0-960-16,7-3-192 0,-7 3-32 0,0 0-16 15,0 0-224-15,0 0-128 0,6-6 128 0,-6 6-128 16,0 0 0-16,0 0 0 0,3-3 0 0,-3 3-128 16,4-3-1536-16,-4 3-320 0,0 0-48 0</inkml:trace>
  <inkml:trace contextRef="#ctx0" brushRef="#br2" timeOffset="181475.04">24785 17965 23951 0,'0'0'2128'0,"2"-3"-1696"0,-1-1-432 16,0-1 0-16,-1 5 1712 0,0 0 256 0,0 0 48 0,0 0 16 0,0 0 0 0,-4 8 0 15,-3 3 0-15,1 7 0 0,-2 0-720 0,-2 4-144 16,-2 1-16-16,-1 3-16 0,-2 0-432 0,1 0-96 15,1 0-16-15,3-1 0 0,-1-1-304 0,2 0-64 0,0-2-16 0,2-1 0 16,-1-2-208-16,1 0 144 0,1-4-144 0,1 2 128 16,-1-2-128-16,0-2 0 0,2-1 0 0,1-6-176 31,-1-1-848-31,2 0-160 0,0-2-32 0</inkml:trace>
  <inkml:trace contextRef="#ctx0" brushRef="#br2" timeOffset="182907.11">12922 12122 16527 0,'0'0'720'0,"0"-9"176"0,-1 1-720 0,0 0-176 0,0 0 0 0,1 8 0 15,-1-9 1472-15,1 9 256 0,0-7 48 0,0 7 16 16,0 0-384-16,0 0-64 0,0 0 0 0,0 0-16 16,0 0-496-16,-5 12-80 0,3 2-32 15,-1 5 0-15,0 3-192 0,-1 2-32 0,-1 0-16 0,-1 4 0 16,0 2-208-16,-1-2-32 0,1-1-16 0,-2 1 0 15,2-2-224-15,0-1 128 0,1-1-128 0,1-3 0 16,0-5 0-16,1 0-160 0,1-4 0 0,1-5 0 16,1-7-1680-16,0 0-336 15,0 0-64-15</inkml:trace>
  <inkml:trace contextRef="#ctx0" brushRef="#br2" timeOffset="183418.79">12691 12091 10127 0,'0'0'448'0,"0"0"96"0,0 0-544 0,9-7 0 16,-2 0 0-16,3 3 0 0,-2 0 2496 0,3 2 384 15,1-1 64-15,4 1 32 0,-1-2-1904 0,2 1-384 16,0-1-80-16,4 0-16 0,2 0-96 0,-3 0-32 16,0 0 0-16,0 2 0 0,-3 2-16 0,1 2-16 15,-2 3 0-15,-1 1 0 0,-3 3-224 0,-3 3-32 16,-1 2-16-16,0 4 0 0,-1 5 288 0,-5 4 48 15,0 0 16-15,-2 3 0 0,-2 2 48 0,0 0 16 16,-4-2 0-16,1-2 0 0,-1-4-160 0,-3-1-32 16,1-1 0-16,1-4 0 0,2-5 160 0,1-2 32 15,2-1 0-15,2-10 0 0,6 6-272 0,-6-6-48 16,11-1-16-16,1-4 0 0,1-5-32 0,2-2 0 16,2-2 0-16,-2-1 0 0,-1-1-208 0,2-2 176 15,0 1-176-15,0 0 160 0,-4 3-160 0,0 1 0 0,-2 0 0 16,0 5 128-16,0 1-128 0,-5 4 0 0,-5 3 144 15,0 0-144-15,11 6 0 0,-4 5 0 0,-2 3-160 0,0 0 160 16,-2 0-144-16,-1 2 144 0,-2-1 0 0,-1 1-144 16,-1 3 144-16,0-3 0 0,-2-4 0 0,2 0 0 15,1-1 0-15,0-1 0 0,1-10 0 0,0 0 0 16,0 0 0-16,0 0 0 0,0 0 0 0,10-3 128 16,0-3-128-16,1-2 128 0,0-1-128 0,2-1 128 15,0-3-128-15,-1 1 128 0,3-1-128 0,-1 3 128 0,-1 0-128 16,0 1 0-16,-1 2 0 0,-1 3 0 0,0 4 0 15,-1 4 0-15,0 2 0 0,1 3 0 0,0 2 0 0,1 2 0 16,-4 3 0-16,1 0 0 0,-3 3 0 0,2 0 0 16,-4-1 0-16,2 1 0 0,-1-3 0 0,-1 0 0 15,0-2 0-15,1-4 0 0,-1 0 128 0,1-2-128 16,1-4 160-16,2-1-160 0,0-3 192 0,2-2-64 16,0-2-128-16,0-5 192 0,0-2-192 0,1 0-256 15,0 0 48-15,0 1-10704 16,0 0-2144-16</inkml:trace>
  <inkml:trace contextRef="#ctx0" brushRef="#br2" timeOffset="184064.39">13903 12157 6447 0,'0'0'576'0,"0"0"-576"0,0 0 0 0,0 0 0 16,0 0 2816-16,0 0 448 16,0 0 80-16,0-5 32 0,0 5-1200 0,0 0-224 15,3-7-48-15,-3 7-16 0,5-9-496 0,1 5-112 16,-6 4 0-16,7-8-16 0,2 1-464 0,1 0-96 0,2 2 0 0,-1-1-16 16,2 1-224-16,3 0-32 0,1 3-16 0,2 2 0 15,-2 1-96-15,-1 3 0 0,-1 3-16 0,0 3 0 16,-3 1-304-16,-1 2 160 0,-2 1-160 0,-4 3 128 15,0 2-128-15,-2 2 128 0,-5 1-128 0,-2 1 128 16,-2 0 16-16,-1-1 0 0,-1-1 0 0,0-3 0 16,-1 0 48-16,-2 0 0 0,1-5 0 0,1-1 0 15,1-2 64-15,3 0 32 0,2-2 0 0,-3-2 0 16,6-6-160-16,0 0-128 0,0 0 144 0,0 0-144 0,0 0 128 0,3-8-128 16,1 1 0-16,0 0 144 0,-4 7-144 0,9-7 0 15,-4 2-192-15,2-1 192 16,-7 6-704-16,9-4 0 0,-9 4-16 0,11-3 0 15,-1-2-2448-15,1 1-480 0,5 3-112 16,-1 1-16-16</inkml:trace>
  <inkml:trace contextRef="#ctx0" brushRef="#br2" timeOffset="184255.13">14416 12466 24639 0,'0'0'1088'0,"0"0"240"0,0 0-1072 0,0 0-256 16,0 0 0-16,0 0 0 0,0 0 1792 0,0 0 288 0,0 0 64 0,0 0 16 15,4-9-544-15,2-2-96 16,-1 2-32-16,0 0 0 0,-5 9-864 0,6-10-176 16,1-1-48-16,-4 2 0 0,-3 9-400 0,5-7 128 15,-5 7-128-15,0 0 0 16,3-8-256-16,-3 8-128 0,0 0-16 0,0 0-11008 16,0 0-2208-16</inkml:trace>
  <inkml:trace contextRef="#ctx0" brushRef="#br2" timeOffset="184617.92">14977 11975 8287 0,'0'0'736'0,"0"0"-592"16,0 0-144-16,0 0 0 0,0 0 736 0,-2-9 112 0,-3 1 32 0,2 3-5456 16</inkml:trace>
  <inkml:trace contextRef="#ctx0" brushRef="#br2" timeOffset="184935.4">14947 11943 11055 0,'0'0'480'0,"0"0"112"0,0 0-464 0,0 0-128 0,0 0 0 0,0 0 0 15,0 0 3008-15,0 0 592 0,0 0 112 0,0 0 32 16,0 0-2016-16,-2 8-384 0,-2 0-96 0,0 3-16 0,0 3-160 16,1 1-48-16,-3 1 0 0,2 3 0 15,-1 1-288-15,0 2-64 0,-1 1-16 0,2 0 0 0,2-3-80 16,-3 0 0-16,3-3-16 0,2-1 0 0,1-4-144 0,3-1-32 15,1-2 0-15,-5-9 0 0,8 8-128 0,2-1-16 16,1-3-16-16,0-4 0 0,1 0-16 0,1-3 0 16,0 1 0-16,2-4 0 0,-1-1-208 0,1-2 144 15,1-2-144-15,0 1 128 16,1-1-432-16,-2 1-80 0,-2 0-32 0,2 0 0 16,-2-1-2752-16,-1 0-544 0</inkml:trace>
  <inkml:trace contextRef="#ctx0" brushRef="#br2" timeOffset="185081.18">15230 11930 22111 0,'0'0'1968'0,"0"0"-1584"15,0 0-384-15,0 0 0 0,0 0 1904 0,-7 3 288 16,-1 2 64-16,1 4 16 0,-4 3-880 0,1 5-176 16,0 3-48-16,-3 1 0 0,0 3-320 0,0 3-64 15,1 4-16-15,2 0 0 0,0 1-288 0,3-4-64 0,-1 1-16 16,3-2 0-16,3 0-400 0,-2-2 0 0,3 0 0 0,2-1 0 31,3-2-2368-31,-3 0-496 0,1-4-96 0</inkml:trace>
  <inkml:trace contextRef="#ctx0" brushRef="#br2" timeOffset="185256.36">15457 12384 26719 0,'0'0'1184'0,"0"0"240"0,0 0-1136 0,0 0-288 0,0 0 0 0,0 0 0 0,0 0 2352 0,0 0 400 16,0 0 96-16,0 0 16 0,0 0-1696 0,0 0-336 15,5-10-64-15,3 3 0 0,-8 7-576 0,9-5-192 16,1 1 144-16,-2 0-144 0,-8 4-144 0,9-2-112 16,-9 2-32-16,7 2 0 15,-7-2-2768-15,0 0-544 0</inkml:trace>
  <inkml:trace contextRef="#ctx0" brushRef="#br2" timeOffset="185518.41">16153 11813 36863 0,'0'0'3264'0,"0"0"-2608"0,0 0-528 0,0 9-128 16,-1 3 560-16,-2 6 80 0,-1 5 0 0,-1 4 16 16,-3 5 288-16,-1 3 48 0,-2 5 16 0,0 3 0 15,0 3-368-15,0 2-64 0,0 0 0 0,2-1-16 16,-2 1-304-16,5 2-48 0,-1-6-16 0,3-1 0 16,2-6-192-16,-1-2 0 0,0-3-144 0,2-2 144 15,0-4-1440 1,0-6-192-16,1-2-32 0,-1 0-16784 0</inkml:trace>
  <inkml:trace contextRef="#ctx0" brushRef="#br2" timeOffset="189697.29">383 11354 4607 0,'0'0'192'0,"0"0"64"0,0 0-256 0,7-1 0 16,-3-2 0-16,3 0 0 0,-3-2 1872 0,1 1 336 16,-1-1 64-16,0 1 16 0,0 0-976 0,-4 4-192 15,3-5-32-15,1 1-16 0,1-1-144 0,-5 5-32 16,0 0 0-16,0 0 0 0,3-4-96 0,-3 4-32 15,0 0 0-15,0 0 0 0,0 0 0 0,0 0 0 16,0 0 0-16,0 0 0 0,0 0-64 0,0 0-32 16,0 0 0-16,0 0 0 0,0 0-160 0,0 0-16 15,0 0-16-15,0 0 0 0,0 0-128 0,0 0-32 16,0 0 0-16,0 0 0 0,0 0-64 0,0 0 0 16,-4 1-16-16,4-1 0 0,-8 2 32 0,2 2 16 0,6-4 0 0,-6 4 0 15,0-1 0-15,2 2 0 0,-3-1 0 0,3 1 0 16,0 0-64-16,-3 1-16 0,3-1 0 0,-1 2 0 15,1-1-16-15,-1 2-16 16,2 1 0-16,0 1 0 0,-3 1 0 0,3 0 0 0,-3 1 0 16,3 0 0-16,-1 1-48 0,-1-1 0 0,1 0 0 15,0 0 0-15,0 4-128 0,0-1 128 0,-1 1-128 0,1 1 128 16,1 0-128-16,-1 0 160 0,1 0-160 0,1 1 160 16,-4 0-160-16,3 1 192 0,0-3-192 0,1 4 192 15,-2-1-192-15,1-1 160 0,1 1-160 0,1 1 160 16,-3 1-160-16,2-2 0 0,-1-1 144 0,1 0-144 0,0-1 128 15,0 1-128-15,0 0 160 0,0 0-160 0,0-1 0 0,2 0 128 16,0 2-128-16,-1 0 0 0,1 0 0 0,-2-1 0 16,0 1 0-16,2 1 0 0,0 0 128 0,0-1-128 15,-1 1 0-15,0 1 0 0,1-1 0 0,1 0 0 16,-2-1 0-16,1 1 0 0,0-1 0 0,0 0 128 16,-1 0-128-16,0 1 0 0,0-1 0 0,0 0 0 15,0 0 0-15,0-1 0 0,-2-1 0 0,3-1 128 16,0-1-128-16,-1 2 0 0,-2-1 0 0,1 1 128 15,0-2-128-15,-1 2 0 0,0 0 0 0,1 0 128 16,-2 1-128-16,1-3 0 0,1 1 0 0,0 2 0 16,0 0 0-16,1 0 0 0,1 0 0 0,0 1 128 15,0 2-128-15,0-3 0 0,0 1 0 0,0-3 0 16,-1 0 0-16,-3 0 0 0,2 3 0 0,0-4 0 16,1 1 0-16,-1-3 0 0,-2 1 0 0,3 3 0 15,-2-2 0-15,0 1 0 0,-1-2 0 0,2 0 0 0,0 2 0 16,1-1 0-16,-3 0 0 0,3 1 0 15,1-1 0-15,0 1 0 0,-2-3 0 0,1 2 0 16,1 0 0-16,0-1 0 0,0 0 0 0,0 0 0 16,-1 1 0-16,1-1 0 0,-1-1 0 0,0 3 0 0,-1-1 0 0,0 0 0 15,0 1 0-15,0-1 0 0,1 1 0 16,-1-1 0-16,0 0 0 0,-1 1 0 0,1-1 128 0,1 1-128 16,1 0 0-16,-1 2 0 0,-2-2 0 0,-1 1 0 15,2-1 0-15,0 1 0 0,0-1 0 0,1 0 0 16,-4-1 0-16,3 0 0 0,1 1 0 0,0 0 0 15,-1 1 0-15,-1-2 0 0,0 1 0 0,2-1 0 16,1 2 0-16,0-2 0 0,-2 0 0 0,2 0 0 0,0 0 0 16,0-1 0-16,-1 0 0 0,1 0 0 0,1 1 0 0,1 1 0 15,-2-2 0-15,-2 0 0 0,2 2 0 0,2-3 0 16,-1 2 0-16,-2 2 0 0,1-3 0 0,0 1 0 16,2 0 0-16,-2 0 0 0,0 1 0 0,0-2 0 15,0 0 0-15,0 0 0 0,0 2 0 0,1-2 0 16,0-1 0-16,1 1 0 0,-2-1 0 0,0 0 0 15,0-1 0-15,-2 0 0 0,2 1 0 0,0-1 0 16,-1 1 0-16,1-1 0 0,0 0 0 0,-1 0 0 16,1 1 0-16,-1 0 0 0,1 0 0 0,0 1 0 15,0-1 0-15,-1 0 0 0,-2 1 0 0,2 2 0 16,0-2 0-16,-2 1 0 0,2 0 0 0,1 1 0 16,-3 0 0-16,2 0 0 0,1 1 0 0,-1-1 0 15,0-2 0-15,-2 7 0 0,3-1 0 0,4-2 0 16,-3-2 0-16,0 1 0 0,-1-1 0 0,0 0 0 0,0-1 0 0,1 2 0 15,1-2 0-15,-1 0 0 16,-1 0 0-16,3 0 0 0,0 0 0 0,0 1 0 16,-3-3 0-16,1 4 0 0,1-2 0 0,1 0 0 0,1 1 0 15,-2-1 0-15,0 1 0 0,1-2 128 0,-2-1-128 16,1 0 0-16,0 0 0 0,0 2 0 16,-1-1 0-16,2 0 0 0,-1 2 0 0,0-2 0 0,-2-1 0 0,2 3 0 15,-1-1 0-15,3 2 0 0,0-1 0 0,0 1 0 16,-2-1 0-16,0 3 0 0,1-2 0 0,1 1 0 15,0-2 0-15,-2 0 0 0,0 1 0 0,1 0 0 16,1 1 128-16,-1-2-128 0,-1 1 0 0,0 0 0 16,2 0 0-16,-1-1 0 0,-3 0 0 0,2 0 0 15,0-1 0-15,0 3 0 0,-1-1 0 0,-1-2 0 0,2 0 0 16,0 3 0-16,0-2 0 0,0 1 0 0,0-1 0 0,0 3 0 16,1-1 0-16,-1 0 0 0,-1 1 0 0,2 0 0 15,0 0 0-15,0-1 0 0,-1 2 0 0,-1-1 0 16,3-1 0-16,-2 1 0 0,0 0 0 0,0-2 0 15,-1 4 0-15,3-1 0 0,-3-1 0 0,0 1 0 16,1 1 0-16,0-2 0 0,2 0 0 0,-2 1 128 16,-1 2-128-16,2-1 0 0,-1 2 0 0,2-1 0 15,-1 0 0-15,0 0 0 0,1 1 0 0,-2-2 0 16,1-1 0-16,0 1 0 0,1-1 0 0,0 2 0 0,-1 2 0 16,2-2 0-16,-2 0 0 0,2 0 0 15,1 1 0-15,1 0 0 0,-4-1 0 0,3 1 0 16,1 0 0-16,-2 0 0 0,-2-2 0 0,1 2 128 15,1-1-128-15,-1-1 0 0,1-1 0 0,1 1 0 0,-3-2 0 16,2 1 0-16,-3-1 0 0,4 2 0 0,-3-1 0 0,1-1 0 16,2 1 0-16,-3 1 0 0,1 1 128 0,1-1-128 15,-1-2 0-15,-2 1 0 0,3 0 0 16,0 1 0-16,0 2 0 0,-1-3 176 0,-1-1-176 0,3 2 160 16,-3 2-160-16,2 0 0 0,-2-2 0 15,4-1 0-15,-3-3 0 0,1 2 0 0,1 3 0 0,-1-2 0 16,2-1 0-16,0-1 0 0,-1 2 0 0,2 1 0 15,-1 0 0-15,-1-1 0 0,3-1 0 0,-1 0 0 0,-1-2 0 16,2 0 0-16,-3 2 0 0,2-1 0 0,0-3 0 16,2 1 128-16,-2 1-128 0,-1 2 0 0,1-2 128 15,1 2-128-15,-1 0 128 0,0-1-128 0,3 1 0 0,-2 0 128 16,1-1-128-16,0 1 0 0,-2 1 0 0,2-2 0 16,-2-3 0-16,1 0 0 0,-2-3 0 0,2 4 0 15,-1-3 0-15,1 0 0 0,-2 0 0 0,-1 1 0 16,1 0 128-16,1-1-128 0,1 1 0 0,-1 2 0 15,0 0 0-15,1 1 0 0,-3-2 128 0,1 1-128 16,0 0 0-16,0-2 128 0,-1 1-128 0,3-2 0 16,-4 1 0-16,4-2 0 0,-4-1 0 0,2 0 0 15,-1-2 0-15,0 1 0 0,1-1 0 0,-2-1 0 16,2 0 0-16,-1 0 0 0,1-1 0 0,1 0 128 16,-4 2-128-16,3-1 0 0,-1-2 0 0,2 2 0 15,0 3 0-15,0-3 0 0,0-3 0 0,1 3 0 16,1-1 0-16,0-1 0 0,1 1 0 0,0-2 0 15,1 1 128-15,0-1-128 0,1 1 0 0,-1-1 0 16,1-1 0-16,0-1 0 0,0-2 0 0,0 2 0 0,-3-2 144 16,2-1-144-16,1-1 0 0,1 0 144 0,-1-1-144 15,-2 1 0-15,0-1 192 0,2 0-192 0,0 0 192 0,0 1-192 16,-3 0 128-16,0 0-128 0,2 0 0 0,-3 1 0 16,0-1 208-16,-1 1-64 0,-8 0-16 0,8 1 0 15,3-1-128-15,-4 0 0 0,1-1 0 0,-8 1 0 16,5 0 0-16,-5 0 0 0,8 0 0 0,-2 0 0 0,-6 0 0 15,7 3 0-15,-7-3 0 0,7 2 0 0,-7-2 128 16,0 0-128-16,5 3 0 0,-5-3 128 16,8 3-128-16,-8-3 0 0,0 0 0 0,4 5 0 0,-4-5 0 0,0 0 0 15,4 6 128-15,-4-6-128 0,3 5 0 0,-3-5 0 16,4 6 0-16,-4-6 0 0,0 0 0 0,0 0 0 16,0 7 128-16,0-7-128 0,0 0 0 0,0 0 0 15,-4 6 0-15,4-6 0 0,-3 6 192 0,3-6-64 16,0 0 0-16,0 0 0 0,-5 6-128 0,5-6 0 15,-1 8 0-15,1-8 0 0,0 0 0 0,0 0 0 16,-7 7 0-16,7-7 0 0,0 0 0 0,-7 5 0 16,7-5 0-16,-8 3 0 0,-1 0 0 0,-2-1 0 15,2-2 0-15,0 0 0 0,-2-1 0 0,0 0 0 16,1-2 0-16,-2 1 0 0,-4 0 0 0,3 2 0 0,2-1 0 16,0-1 0-16,-3 2 0 0,3 0 0 15,-1 0 0-15,-1 2 0 0,1 1 0 0,-2-1 0 16,1 1 0-16,-1 0 0 0,-2-1 0 0,1 1 0 15,-2 1 0-15,3 0 0 0,0 0 0 0,0 2 0 16,0-2 0-16,1 1 0 0,0-1 0 0,0-1 0 16,2-3 0-16,1 3 0 0,0-1 0 0,1 0 0 0,1 0 0 0,8-2 0 15,-10 2 0-15,3 0 0 0,-3 0 0 16,10-2 0-16,-9 2 0 0,9-2 0 0,-8 2 0 0,8-2 0 16,0 0 0-16,0 0 0 0,0 0 0 0,0 0 0 15,-8 3-128-15,8-3 128 0,0 0 0 0,0 0 0 16,0 0 0-16,0 0 0 0,0 0-144 0,0 0 144 15,0 0 0-15,0 0 0 0,0 0 0 0,0 0 0 0,0 0 0 16,7 7-128-16,0 0 128 0,1-3 0 0,5 0 0 16,-2 1 0-16,2-2 0 0,2-1 0 0,3-1 0 15,3-1 0-15,1 0 0 0,0 0 0 0,1-1 0 0,2-1-128 16,-1 0 128-16,1-1 0 0,-2-2 0 16,1-1 0-16,-1-3 0 0,0 0 0 0,0 2 0 0,0-1 0 15,-1-3 0-15,0 0 0 0,-3 1 0 0,0 0 0 16,-3-1 0-16,0 2 0 0,-3 0 0 0,0 3 0 15,1 0 0-15,-3 1 0 0,1-1 0 0,-1 2 0 16,1 0 0-16,-2 1 0 0,0 0 0 0,1 0 0 16,-2-1 0-16,0 2 0 0,-9 2 0 0,10-1 0 15,-10 1 0-15,9-1 0 0,-9 1 0 0,9 1 0 16,-2 0 0-16,-7-1 0 0,0 0 0 0,0 0 0 16,0 0 0-16,0 0 0 0,0 0 128 0,0 0-128 15,9 4 0-15,-9-4 144 0,0 0-144 0,0 0 0 16,0 0 0-16,0 0 0 0,0 0 128 0,0 0-128 0,0 0 128 15,0 0-128-15,0 0 160 0,-11-1-160 16,1-2 192-16,1 1-192 0,-2-3 208 0,0-3-64 0,0 0-16 0,-2-2 0 16,1 0 64-16,-1-1 0 0,-2-1 0 15,2-1 0-15,-1-1-16 0,0 0 0 0,-1 2 0 16,-2-2 0-16,0-1 80 0,2-2 32 0,-2 1 0 0,1-1 0 16,-1-2-48-16,2 2-16 0,1 0 0 0,0 0 0 15,4-3-64-15,1 3-16 0,1 2 0 0,1 1 0 16,2-1-144-16,1 3 192 0,-2 0-192 0,3 1 192 15,0 1-192-15,2 1 0 0,1 9 0 0,-1-6 128 16,1 6-128-16,0 0-176 0,0 0 48 0,0 0 0 16,0 0-1152-16,0 0-208 0,0 0-48 0,2-6-11568 15,-2 6-2304-15</inkml:trace>
  <inkml:trace contextRef="#ctx0" brushRef="#br2" timeOffset="193272.88">1974 13738 19343 0,'0'0'848'0,"-5"0"192"16,0 0-832-16,-3 0-208 0,2-1 0 0,-3 3 0 0,1 1 1056 0,-3 2 160 16,0 0 48-16,0 2 0 0,-1 1-448 0,0-2-96 15,0 1-16-15,-1-1 0 0,-2 1 128 0,0-3 0 16,0 1 16-16,0-1 0 0,2 0 80 0,-5-1 16 0,0-1 0 16,-1 0 0-16,0-1-176 0,1 0-48 15,-3 1 0-15,-1-1 0 0,-2 0-208 0,-1-1-64 16,-1 2 0-16,0-1 0 0,-3-1-80 0,1 1-32 15,2 0 0-15,2 0 0 0,2 0-80 0,2 1-32 0,2-1 0 0,3 0 0 16,2-1-32-16,2 0 0 0,2 0 0 0,2-1 0 16,3 0 64-16,4 1 0 0,0 0 0 0,0 0 0 15,0-7-64-15,3-1 0 0,2-2 0 0,1-1 0 16,0-2-64-16,3-2-128 0,-2-1 176 0,2 0-176 16,0-2 192-16,1 1-192 0,1-5 192 0,-3 0-192 0,0 0 256 15,-1-3-64-15,0-2-16 0,-2-3 0 0,1-2 16 0,0-1 16 16,-3-1 0-16,2-1 0 0,-2 0-80 0,2-3-128 15,-4 0 176-15,0-1-176 0,-1 2 160 0,0 0-160 16,-1-1 128-16,0 2-128 0,-2 2 128 0,2 1-128 16,0 1 0-16,0 2 128 0,0 2-128 0,0 1 0 15,0 3 144-15,0 1-144 0,-2 0 0 0,1 2 128 16,1 1-128-16,-2 3 0 0,0-2 0 0,-1 2 128 16,1 2-128-16,-1 1 0 0,0 0 0 0,1 2 144 15,0 0-144-15,0-1 0 0,1 3 0 0,-1 0 0 16,1-1 0-16,0 2 0 0,0 0 0 0,1 0 0 15,0 0 0-15,1 2 0 0,1 3 0 0,0 0 0 0,1-1 0 0,1 2 0 16,-3 3 0-16,8-3 0 16,0-1 0-16,3 2 0 0,5 0 0 0,1 1 0 15,3 0 0-15,3 1 0 0,5 0 0 0,4 0 0 0,1-1-128 0,3-2 128 16,2 0 0-16,8-1 0 0,1-3 0 0,2 0 0 16,4 0 0-16,4-1 0 0,2 0 0 0,24-3 0 15,-6 1 0-15,-2 3 0 0,-1 2 0 16,1-2 0-16,-6-1 0 0,2-1 0 0,-2 3 0 0,3 1 0 15,3 2 0-15,-2 0 0 0,0-1 0 0,-1 1 0 16,-3 2 0-16,3 0 0 0,2 1 0 0,2-1 0 16,-3 0 0-16,-1-1 0 0,2 1 0 0,-2 0 0 15,2 0 0-15,2 0 0 0,0-1 0 0,-3-1 0 16,-6 1 0-16,-1 0 0 0,1 0 0 0,-2 1 0 16,3 2 0-16,-1-1 0 0,-3-2 0 0,-2 1 0 0,-2-4 0 0,-3 2 0 15,1 0 0-15,-1-1 0 0,0-1 0 16,-1-1 0-16,-3 0 0 0,-3 0 0 0,-3 2 0 0,0 1 0 15,-3-2 0-15,-1 2 0 0,1 3 0 0,-1-1 0 16,0 0 0-16,-4 0 0 0,1-2 0 0,-3 1 0 16,-3 1 0-16,0-1 0 0,-2-2 0 0,-1 0 0 15,-4 2 0-15,0 0 0 0,1 0 0 0,-1-1 0 16,1 1 0-16,-4-1 0 0,1 0 0 0,-1 0 0 16,-1 0 0-16,-2 0 0 0,-1 0 0 0,-1-1 0 15,-5 2 0-15,-2 0 0 0,-1 0 0 0,-1-1 0 0,-3 0 0 16,-7 3 0-16,7-3 0 0,-7 3 0 15,0 0 0-15,0 0 0 0,0 0 0 0,0 0 0 0,0 0 0 16,0 0 0-16,0 0 0 0,0 0 0 0,0 0 0 16,0 0 0-16,1-3 0 0,-1 3 0 15,0 0 0-15,0 0 0 0,0 0 0 0,0 0 0 16,0 0 0-16,0 0 0 0,0 0 0 0,0 0 0 0,0 0 0 0,0 0 0 16,0 0 0-16,0 0 0 15,0 0 0-15,0 0 0 0,0 0 0 0,0 0 0 0,0 0 0 16,0 0 0-16,0 0 0 0,0 0 0 15,0 0 0-15,0 0 0 0,0 0 0 0,0 0 0 16,0 0 0-16,0 0 0 0,0 0 0 0,0 0 0 16,0 0 0-16,0 0 0 0,0 0 0 0,0 0 0 15,0 0 0-15,0 0 0 0,0 0 0 0,0 0 0 16,0 0 0-16,0 0 0 0,4-4 0 0,-1 2 0 0,-3 2 0 16,4-3 0-16,0-1 0 0,-1 2 0 0,-3 2 0 0,4-3 0 15,2 0 0-15,-1-2 0 0,3 2 0 0,0 0 0 16,1 0 0-16,3 1 0 0,1-3 0 0,0 1 0 15,0 2 0-15,3 0 0 0,-1 0 0 0,1 0 0 16,0-2 0-16,2 1 0 0,0 1 0 0,0-1 0 16,0-1 0-16,0 2 0 0,-1 0 0 0,0-1 0 15,0-1 0-15,-1 2 0 0,0 0 0 0,-2 0 0 0,-1-1 0 16,-3 2 0-16,0 0 0 0,0 1 0 0,-2 0 0 0,0 0 0 16,-2 0 0-16,-6 0 0 0,0 0 0 0,5 1 0 15,-5-1 0-15,0 0 0 0,0 0 0 0,6 4 0 16,-6-4 0-16,0 0 0 0,0 0 0 0,4 5 0 15,-4-5 0-15,5 7 0 0,0 4 0 0,-3 1 0 16,2-1 0-16,0 3 0 0,2 0 0 0,-2 4 0 16,0 2 0-16,2 1 0 0,-3 1 0 0,2 2 0 0,-2 2-128 0,1 3 128 15,-1 5 0-15,-1 2 0 16,-1 2 0-16,0 1 0 0,-2 5 0 0,-1 1 0 16,-1 2 0-16,2 0 0 0,-2 0 0 0,1 1 0 15,2-1 0-15,-1-2 0 0,1-1 0 0,2 0 0 0,1-4 0 16,-1 13 0-16,2-9 0 0,1-2 0 0,1-4 0 15,-2-4 0-15,2-3 0 0,0-2 0 0,-2-1 0 16,-1 1 0-16,-1 0 0 0,-1 0 0 0,1 0 0 16,-2 0 0-16,0-2 0 0,-1 1 0 0,-1-1 0 0,-1 1 0 15,-2-2 0-15,1 4 0 0,0-4 0 0,1 1 0 16,0-3 0-16,1-2 0 0,-1-3 0 0,0-2 0 16,0-3 128-16,1-1-128 0,0 0 0 0,-1-4 0 15,2 0 192-15,1-9-64 0,-5 6 0 0,5-6-128 16,-9 5 288-16,0-4-48 0,-2-4-16 0,-1-1 0 15,-3-5-16-15,-6 0 0 0,-1 1 0 0,-6-2 0 16,-5-1-16-16,-3 1 0 0,-7 1 0 0,-1 1 0 0,-5 2 0 16,-6 2 0-16,-6 2 0 0,-4 1 0 0,-2 0 0 15,-1 0-16-15,0 1 0 0,2 0 0 0,3 1-176 0,1 0 160 16,2-1-160-16,3 0 160 0,1 0-160 0,6 1 0 16,5 1 0-16,4 0 0 0,4-2-256 0,6 1-64 15,7-1-32-15,6 0 0 16,6-1-2080-16,12 1-400 0,0 0-96 0</inkml:trace>
  <inkml:trace contextRef="#ctx0" brushRef="#br2" timeOffset="196764.3">1613 17651 11231 0,'0'0'496'0,"0"0"96"0,-3 7-464 0,-4 2-128 0,2 1 0 0,1 0 0 15,-1 1 1008-15,0-1 176 0,0 0 32 0,-1 0 16 16,2-1 32-16,0 2 0 0,0-3 0 0,-1 1 0 15,2 0 32-15,-1 0 16 0,2-2 0 0,-1 0 0 16,1-1-112-16,2-6-32 0,0 0 0 0,0 0 0 16,0 0-96-16,0 0-32 0,0 0 0 0,0 0 0 0,0 0-80 0,0 0-32 15,0 0 0-15,-3-7 0 0,1-1-144 0,1-2-16 16,0-2-16-16,0-2 0 0,1-1-208 16,-1-2-32-16,0-3-16 0,0-1 0 0,-2-2-160 0,2-3-16 15,-2-1-16-15,0 0 0 0,-1-2-128 0,-1 1-32 16,-1-2 0-16,3 5 0 0,0 1-144 0,-3-1 160 15,1 1-160-15,1 0 160 0,0 2-160 0,1 1 0 16,-1 2 144-16,0 0-144 0,1-1 0 0,-1 2 128 16,1 1-128-16,0 0 0 0,1 2 144 0,-2 0-144 15,2 2 192-15,-1 0-192 0,1 1 192 0,-1 1-64 16,1 0 0-16,-2 0-128 0,2 2 0 0,-1-1 0 0,0 2 0 16,1 1 0-16,1-1 0 0,-2 3 0 15,3 5 0-15,0 0 0 0,0-5 0 0,0 2 0 16,0-2 0-16,0 5 0 0,0 0 0 0,0 0 0 0,0 0 0 0,0 0 0 15,0 0 0-15,0 0 0 16,0 0 0-16,0 0 0 0,3-6 0 0,-3 6 0 0,0 0 0 0,0 0 0 16,0-7 128-16,0 7-128 0,2-3 0 0,-2 3 0 15,0 0 128-15,0 0-128 16,0 0 0-16,4-3 0 0,-4 3 0 0,0 0 0 0,6-4 0 16,-1 2 0-16,-5 2 128 0,8-1-128 0,-1-1 0 15,-1 2 0-15,2 2 0 0,-1-1 0 0,1-2 0 16,0 2 0-16,1 1 128 0,1 1-128 0,1-1 0 0,0 0 0 15,2 0 144-15,1-1-144 0,-2 4 0 0,3-3 144 16,-1-1-144-16,1 1 0 0,2 0 144 0,1 1-144 16,0 0 144-16,0-2-144 0,2 2 192 0,1 1-192 0,-1-2 176 15,1 0-176-15,0 1 160 0,9-1-160 0,-4 1 128 0,0 0-128 16,-1 0 0-16,-2 2 144 0,-2 0-144 16,-1 1 0-16,0-2 0 0,-3 2 128 0,2-1-128 0,-3 2 0 15,-4-2 0-15,1 1 128 0,-4-2-128 0,0 0 0 16,-9-4 144-16,0 0-144 0,6 6 0 0,-6-6 0 15,0 0 0-15,0 0 128 0,0 0-128 0,-8 3 0 16,-1-2 0-16,0-1 0 0,-2-1-192 0,2 1 64 16,0 0 0-16,9 0 0 0,-7 1 128 0,2 2-208 15,0-1 80-15,5-2 128 0,0 0-176 0,0 0 176 16,0 0-128-16,0 0 128 0,1 5 0 0,-1-5-128 16,0 7 128-16,4-2 0 0,0 0 0 0,2-1 0 15,-2 1 0-15,3-2-128 0,0 0 128 0,2 2 0 0,-1-3 0 16,1 1 0-16,0-1 0 0,2 0 0 15,3 1 0-15,0-2 0 0,1 2 0 0,2-1 128 16,-1 0-128-16,1 1 128 0,3-1 0 0,4 1 0 16,-1 2 0-16,4-1 0 0,3 0-128 0,2-1 144 15,3 0-144-15,0 0 160 0,1-1-160 0,31 2 0 16,-10-2 144-16,-2-1-144 0,-3-1 0 0,-3 0 144 0,2 0-144 0,0 0 0 16,2 0 144-16,-24 0-144 0,3-3 0 0,1-1 144 15,4 1-144-15,3 2 0 0,3-1 144 0,1 0-144 16,4-1 0-16,39 0 144 0,-13 0-144 0,-8-1 0 15,-8 1 160-15,-1 0-160 0,-2 0 128 0,0 0-128 16,-1 0 128-16,0 0-128 0,-1-3 0 0,0 1 128 0,-4-1-128 16,1 3 0-16,-1 0 0 0,1 0 128 15,0 2-128-15,0 1 0 0,0 0 0 0,0 1 0 0,-3 1 0 0,0-1 0 16,2 0 0-16,-2 0 0 0,-5 1 0 0,1 0 0 16,-1-1 0-16,2 2 0 0,3-3 0 15,-2 0 0-15,0 0 128 0,-15 0-128 0,3-3 0 0,1 3 0 16,3-1 0-16,2 0 128 0,-1-1-128 0,3 1 0 15,0 0 0-15,-1-1 128 0,1 2-128 0,-4 0 0 16,-2 1 0-16,10-1 0 0,-8 0 0 0,-4 0 0 16,-3 0 128-16,-4 2-128 0,-3 0 0 0,-2 0 0 15,-3-1 0-15,-6 3 0 0,0-3 0 0,0 0 0 16,1 0 0-16,-2 1 0 0,1-1 0 0,0 0 0 16,1 0 128-16,1 1-128 0,-2 0 0 0,1-2 0 15,-1 2 0-15,0 0 0 0,3 0 0 0,-2 1 0 16,-1-1 0-16,1 0 0 0,-1 0 0 0,0 1 0 15,0 1 0-15,-1-2 0 0,-1-1 0 0,0 0 0 16,-2-1 0-16,1 0 0 0,-4 0 0 0,2 1 128 16,-2 0-128-16,-5-1 0 0,6 1 0 0,-1 1 0 0,-5-2 128 15,7 0-128-15,-2 3 0 0,3-2 0 16,-1 1 0-16,-1 0 0 0,-6-2 0 0,7 3 0 0,2-1 0 16,-2 0 0-16,3 0 0 0,-2 0 0 0,0-1 0 0,-2 2 0 15,2-1 0-15,-1 0 0 0,-7-2 0 0,8 2 0 16,-2-1 0-16,1-1 0 0,-1 0 128 0,1 0-128 15,-1 0 0-15,1 0 0 0,2 0 144 0,-3 3-144 16,3-3 0-16,-1 0 144 0,0 1-144 0,-1 1 0 16,1 0 128-16,0-1-128 0,-1-1 0 0,2 0 0 15,0 1 0-15,1 0 128 0,1-2-128 0,0 1 0 16,1 0 176-16,-2 0-176 0,1 0 160 0,1-1-160 16,1 0 176-16,-1 0-176 0,1 0 192 0,0 1-192 15,-1 0 160-15,1 0-160 0,-4 0 128 0,-1 0-128 0,1 1 0 16,-1 1 128-16,-1-1-128 0,-1 0 0 0,-6-1 144 0,7 3-144 15,-7-3 160-15,6 0-160 0,-6 0 192 0,7 0-64 16,-7 0-128-16,5 1 192 0,-5-1-192 0,0 0 176 16,6 0-176-16,-6 0 160 0,5 0-160 0,-5 0 0 15,6 1 144-15,-6-1-144 0,0 0 0 0,0 0 128 16,5 2-128-16,-5-2 0 0,0 0 0 0,0 0 144 16,0 0-144-16,0 0 0 0,0 0 128 0,0 0-128 15,0 0 0-15,0 0 0 0,0 0 144 0,0 0-144 0,0 0 0 0,3 5 144 16,-3-5-144-16,2 6 0 15,0-1 0-15,-1 1 128 0,-1 1-128 0,-1-1 0 16,0 1 0-16,0 0 0 0,0 2 0 0,0 1 0 0,0 0 128 16,-3 5-128-16,0 1 0 0,2 0 0 15,-2 2 0-15,1 1 0 0,0 0 0 0,-3 3 0 16,2 2 0-16,1 0 0 0,0 1 0 0,-1 1 0 0,0 1 0 0,-1 0 0 16,2 1 0-16,-3-2 0 0,3-2 0 0,-1 2 0 15,-2 1 0-15,1 1 0 0,0-1 0 0,-1 3 0 16,-1 0 0-16,0 3 0 0,0-3 0 0,-1 2 0 15,0-4 0-15,0-1 0 0,0 1 0 0,-1-1 0 16,0 1 0-16,-2-3 0 16,2-1 0-16,2-1 0 0,-1-1 0 0,0-1 0 0,3-1 0 0,-2 0 0 15,2-2 0-15,1-1 0 0,-1 1 0 0,3-1 0 0,0 1 0 16,2-8 0-16,0 1 0 0,0 0 0 16,0 0 0-16,0 0 0 0,0 0 0 0,1 0 0 0,0-1 0 0,1 7 0 15,0-3 0-15,1-2 0 0,-3-4 0 0,0-8 0 16,0 10 0-16,0-10 0 0,0 12 0 0,0-12 0 15,2 10 0-15,-2-10 0 0,0 10 0 0,0-10 0 16,1 11 0-16,-1-11 0 0,0 0 0 0,1 9 0 16,-1-9 0-16,0 0 0 0,0 0 0 0,0 0 0 15,0 0 0-15,0 0 0 0,0 0 0 0,0 0 0 16,0 0 0-16,0 0 0 0,0 0 0 0,0 0 0 0,0 0 0 0,0 0 0 16,1-8-448-16,-2 1 48 0,-1-2 0 0,-4-3 0 31,-1-3-1920-31,0-1-384 0,-2-3-80 0</inkml:trace>
</inkml:ink>
</file>

<file path=ppt/ink/ink2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20:15:00.713"/>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00B0F0"/>
    </inkml:brush>
  </inkml:definitions>
  <inkml:trace contextRef="#ctx0" brushRef="#br0">1687 3320 11967 0,'0'0'1072'0,"0"0"-864"15,1-8-208-15,-1 8 0 0,5-8 1360 0,-5 8 240 16,4-7 32-16,-4 7 16 0,0 0-16 0,0 0 0 0,0 0 0 0,0 0 0 16,0 0-608-16,0 0-128 0,0 0-32 0,6 9 0 15,-4 2-128-15,2 4-32 0,0 4 0 0,-3 5 0 16,-1 4 112-16,-1 5 16 0,1 5 0 0,0 5 0 16,-2 7 0-16,-2 4 0 0,-1 1 0 0,-1 2 0 15,0 1-272-15,-2 0-48 0,1-2-16 0,-1-3 0 16,1-6-112-16,3-4-32 0,-3-3 0 0,2-6 0 15,2-6 0-15,1-3 0 0,1-5 0 0,1-3 0 16,1-4-192-16,1-2-32 0,0-1-128 0,-2-10 192 0,0 0-192 0,0 0 0 16,0 0-192-16,0 0 192 15,0 0-2304-15,9-9-336 0,-1-3-80 0,0-4-16 0</inkml:trace>
  <inkml:trace contextRef="#ctx0" brushRef="#br0" timeOffset="1000.82">2321 3139 14335 0,'0'0'640'0,"0"0"128"0,0 0-624 16,-4-5-144-16,4 5 0 0,-4-8 0 0,4 8 1344 0,0 0 224 15,0 0 48-15,0 0 16 0,0 0-624 0,0 0-128 16,-7 8-32-16,2 1 0 0,1 3-272 0,1 4-48 16,0 4-16-16,2 1 0 0,-3 1 112 0,3-1 16 15,-1 0 0-15,0-1 0 0,1-3-224 0,0 0-32 16,-1-1-16-16,2-4 0 0,-2-3 48 0,2-9 16 0,0 8 0 0,0-8 0 16,0 0 208-16,0 0 64 0,0 0 0 0,0 0 0 15,6-8 48-15,1-2 16 16,-2-3 0-16,1-2 0 0,3-3-320 0,0-1-64 0,0-2-16 0,2 1 0 15,-2-4-368-15,2 1 0 16,2 2 0-16,1 4 128 0,-1 1-128 0,-2 3 0 0,0 2 0 0,1 1 0 16,2 4 0-16,0 2 0 0,-2 3-128 0,0 4 128 15,0 2-144-15,-2 3 144 0,-4 1-160 0,-1 3 160 16,1 3-464 0,-4 2 0-16,0 0 0 0,-1 1 0 0,-1-1-2128 15,2 0-416-15</inkml:trace>
  <inkml:trace contextRef="#ctx0" brushRef="#br0" timeOffset="1360.16">3025 2990 23039 0,'0'0'2048'0,"0"0"-1648"16,0 0-400-16,0 0 0 0,0 0 640 0,0 0 64 15,0 0 0-15,0 0 0 0,0 0-16 0,-8 2 0 16,-4 0 0-16,-1 2 0 0,-1-1-128 0,1 2-32 15,0 3 0-15,1-1 0 0,-4-4-208 0,4 4-64 16,1-1 0-16,3 2 0 0,2 0-256 0,3 0 128 16,0 1-128-16,6 0 0 0,1 0 0 0,3 0 0 0,0-3 0 0,4 1 0 15,2-1 0-15,3 1 0 0,1-2 0 0,1 2 0 16,1 0 0-16,-2 0 0 0,1-2 160 0,-2 4-160 16,0 3 288-16,-4 1-32 15,-2 0 0-15,-1 0 0 0,-4 0-16 0,0 2-16 0,-3-2 0 0,-3 2 0 16,-4 2 128-16,0 0 32 15,-4 0 0-15,-2-1 0 0,-6 2-32 0,-1 1 0 0,-1-2 0 0,-2 1 0 16,-5 1-80-16,0-4-16 0,2-3 0 16,-3-1 0-16,-1-1-96 0,4-2-32 0,0-4 0 15,4-2 0-15,2-2-128 0,4-2 0 0,2-1 0 0,4-5 128 16,3-2-1600 0,3-2-320-16,3-2-64 0,3-4-7984 0,3-3-1600 0</inkml:trace>
  <inkml:trace contextRef="#ctx0" brushRef="#br0" timeOffset="1654.66">3547 2509 15663 0,'-1'-13'688'0,"1"5"144"0,0 1-656 0,0 7-176 16,0 0 0-16,0 0 0 0,3-8 1664 0,-3 8 288 15,0 0 64-15,0 0 16 0,-3 13-880 0,1 5-160 16,-3 4-32-16,1 3-16 0,-3 2 0 0,1 5 0 16,-1 4 0-16,-1 3 0 0,1 7-80 0,-1-2-16 15,1 1 0-15,2 2 0 0,-2 3-448 0,3-2-80 16,0-2-32-16,-1-4 0 0,1-6-288 0,0-2 160 16,3-5-160-16,-1-4 128 0,-1-4-128 0,0-4-176 15,0-3 48-15,0-5 0 16,1-1-688-16,2-8-128 0,-10 3-16 0,0-1-16 15,-1-6-2112-15,-5-3-432 0</inkml:trace>
  <inkml:trace contextRef="#ctx0" brushRef="#br0" timeOffset="1789.38">3240 3098 10127 0,'-7'-26'448'0,"4"12"96"0,3-1-544 0,3 0 0 15,2 2 0-15,6 1 0 0,1-1 3136 0,8 2 528 0,3 0 112 0,5 0 0 16,4 0-1824-16,3 0-368 0,3-1-80 0,0 2-16 16,2 2-160-16,4 0-48 0,2 1 0 0,6 0 0 15,4 1-384-15,-1-2-96 0,0 0-16 16,-2 0 0-16,-5 1-480 0,-3-1-112 0,-4 3 0 0,-14 1-16 15,-1 1-1872-15,0 2-368 16</inkml:trace>
  <inkml:trace contextRef="#ctx0" brushRef="#br0" timeOffset="3327.63">5739 3507 9215 0,'0'0'816'0,"0"0"-656"15,0 0-160-15,0 0 0 0,0 0 1968 0,0 0 352 16,-6 5 80-16,1 5 16 0,2 6-1328 0,-3 2-272 16,2 5-48-16,-2 5-16 0,-1 2-112 0,-1 3 0 15,0 1-16-15,1 2 0 0,-4 1 288 0,0 1 64 16,0-1 16-16,-3 3 0 0,2-3-208 0,-1-3-32 15,-1-2-16-15,1-4 0 0,2-6 208 0,1-1 32 16,2-6 16-16,3-3 0 0,1-5-272 0,4-7-48 16,0 0-16-16,0 0 0 0,6-7-16 0,3-6 0 15,4-5 0-15,1-1 0 0,-1-3-208 0,5-4-48 16,-1-1-16-16,1 0 0 0,2 0-368 0,0 0 144 0,-1 1-144 0,0 2 0 16,0 2 176-16,-2 3-176 0,0 4 160 15,-1 4-160-15,1 3 0 0,-2 6 0 0,-1 2-208 0,-2 5 64 16,0 4 144-16,-1 4 0 0,-4 3 0 0,2 2 0 15,-5 4-160-15,-1 3 0 0,-3 1 0 0,-1 3 0 16,-3-2 16-16,1 2 0 0,-2-1 0 0,1-1 0 16,2-2-1584-16,1-4-320 15,2-6-64-15,2-5-7744 0,-3-10-1536 0</inkml:trace>
  <inkml:trace contextRef="#ctx0" brushRef="#br0" timeOffset="3643.39">6427 3633 12895 0,'0'0'1152'0,"-7"7"-928"16,-4 1-224-16,2 2 0 0,-1-1 3344 0,0 4 624 15,-1 1 128-15,0 2 32 0,-3 2-2688 0,-1 3-544 16,-1 1-96-16,1 2-32 0,0 0 0 0,1 3-16 16,3-3 0-16,4 0 0 0,-2-1-336 0,7-2-64 15,5-3-16-15,5-6 0 0,-1-1-144 0,5-5-48 16,4-1 0-16,3-6 0 0,4-5 128 0,0-3 32 15,4-1 0-15,1-1 0 0,1-4 80 0,-2-3 32 16,-1 2 0-16,-2-4 0 0,-5-2 48 0,-2-1 16 16,-4 0 0-16,-3 0 0 0,-4 0 48 0,-3-3 16 15,-7 0 0-15,-6 0 0 0,-4-2-224 0,-5 3-32 16,-4 3-16-16,-1 3 0 0,-1 5-272 0,1 4 0 0,0 3 0 0,4 4 0 16,2 3-272-16,3 3-64 15,0 2-16-15,4 0 0 16,5 2-2224-16,6-7-448 0,0 0-96 0,0 0-16 0</inkml:trace>
  <inkml:trace contextRef="#ctx0" brushRef="#br0" timeOffset="3862.19">7186 2833 16575 0,'-1'-14'1472'0,"1"14"-1168"0,0 0-304 0,0 0 0 0,0 0 2176 0,0 0 368 16,-4 9 80-16,1 7 0 0,-6 4-1536 0,4 2-304 15,-6 6-64-15,-1 6-16 0,-3 2 176 0,-8 19 16 16,-1 0 16-16,2 0 0 0,3 1-144 16,1-1-16-16,0-2-16 0,3 0 0 0,0 0-480 15,2 0-80-15,1-3-32 0,0-4 0 0,3-5-336 0,2-8-80 16,4-5-16-16,1-7 0 16,0-6-1088-16,4-7-224 0,-2-8-32 0</inkml:trace>
  <inkml:trace contextRef="#ctx0" brushRef="#br0" timeOffset="4020.02">6828 3358 27519 0,'0'0'1216'0,"0"0"256"0,11 4-1168 16,3 0-304-16,1-1 0 0,2 1 0 0,2-1 288 0,6-2 0 0,2-1 0 0,4-1 0 16,2-1 96-16,-2-2 32 15,-1 0 0-15,-2 0 0 0,-4-2-416 0,-1 1-272 16,1 0 32-16,-3 1-8528 15,-3-2-1728-15</inkml:trace>
  <inkml:trace contextRef="#ctx0" brushRef="#br0" timeOffset="4307.49">7543 3419 20383 0,'0'0'896'0,"8"4"192"0,2 1-864 0,1-1-224 0,0 0 0 0,2 0 0 16,-2-3 384-16,3-1 48 0,3-2 0 0,1-3 0 0,-1-1 464 0,-1-3 80 15,0-1 32-15,-1 0 0 16,1-1 160-16,-2 0 48 0,-3 0 0 0,-2 1 0 0,-3-1-224 0,-1 1-32 16,-5 1-16-16,-5 1 0 0,-1 2-128 0,-3 1-32 15,-1 0 0-15,-3 5 0 16,-1 6-304-16,-3 0-64 0,-1 2-16 0,-1 3 0 0,-1 3-16 0,2 3 0 16,2 0 0-16,1 1 0 0,4-1-128 15,4 0-16-15,3 0-16 0,4 0 0 0,3 1-224 0,3-1 128 16,4 0-128-16,4-3 0 0,4-1 0 0,3 1 0 15,2-1 0-15,2-2 0 16,2-1-2272-16,0-4-400 0</inkml:trace>
  <inkml:trace contextRef="#ctx0" brushRef="#br0" timeOffset="4698.58">9388 3211 35295 0,'-18'-11'1568'0,"9"8"320"16,1 2-1504-16,8 1-384 0,-7 3 0 0,2 7 0 0,-1 5 0 0,1 7-320 15,-2 3 64-15,0 5 16 0,1 0 240 0,-1 2 0 16,1 2 0-16,-2-1 0 0,2-2 0 0,1-2 0 15,0 0 0-15,3 0 0 0,1-5 0 0,1-2 0 16,0-5 0-16,2-1 0 0,2-3 0 0,1-3 0 16,-5-10 0-16,0 0 0 15,0 0-2048-15,10-6-304 0,0-5-64 0</inkml:trace>
  <inkml:trace contextRef="#ctx0" brushRef="#br0" timeOffset="4874.16">9232 2991 21183 0,'-10'-12'1888'0,"4"5"-1504"0,6 7-384 0,-3-6 0 16,1 0 2352-16,2 6 400 0,0 0 64 0,0 0 32 15,0 0-2272-15,0 0-448 0,0 0-128 0,1-5 0 16,-1 5 0-16,3-7 0 0,-3 7 128 0,0 0-128 16,9-3-512-16,0 2-144 15,1 0-48-15,2 1-8240 0,3 0-1648 0</inkml:trace>
  <inkml:trace contextRef="#ctx0" brushRef="#br0" timeOffset="5196.47">10558 2713 23615 0,'10'-21'1040'0,"-2"5"224"0,1-3-1008 0,-2-1-256 16,0 0 0-16,-3 1 0 0,-2 2 752 0,-4 0 96 15,-1 0 32-15,-2 1 0 0,-3 5 80 0,-2 2 32 16,0 4 0-16,-3 2 0 0,-2 0-96 0,-3 7-32 16,-3 3 0-16,-2 5 0 0,-5 5-400 0,-1 5-80 15,-3 4 0-15,-1 6-16 0,-2 5 16 0,-1 7 0 16,1 3 0-16,0 5 0 0,0 0 48 0,0 3 16 16,3 1 0-16,6-2 0 0,2 1-176 0,5-2-16 15,5 0-16-15,3-7 0 0,5-5-240 0,2-5 0 0,1-4 128 0,3 1-128 16,3-5 0-16,-1-2 0 15,2-3 0-15,-1-5 0 16,0-2-576-16,1-3-96 0,-2-2-32 0,-2-3 0 16,0-8-2624-16,0 0-512 0,-17-5-128 0,2-4 0 0</inkml:trace>
  <inkml:trace contextRef="#ctx0" brushRef="#br0" timeOffset="5300.56">9787 3278 12895 0,'0'0'1152'0,"0"0"-928"0,10-9-224 0,2 3 0 0,4 1 2688 15,2 2 512-15,3 2 80 0,3 1 32 16,6-2-2240-16,1-1-448 0,1 0-96 0,8-1-16 0,11-3-192 0,3-1-64 15,5 0 0-15,-17 2 0 16,3 2-752-16,-1-1-144 16,1 1-48-16</inkml:trace>
  <inkml:trace contextRef="#ctx0" brushRef="#br0" timeOffset="5882.68">12579 2585 19343 0,'0'-13'848'0,"0"13"192"0,1-10-832 0,-1 2-208 0,0 8 0 0,0 0 0 0,0 0 1056 0,0 0 160 15,0 0 48-15,-2 6 0 0,-4 4-208 0,0 4-32 16,-2 5-16-16,-2 4 0 0,-2 5-304 0,0 3-48 15,-1 4-16-15,-14 35 0 0,-1-10 128 0,1-4 32 16,1-3 0-16,1 1 0 0,-3 1-240 0,4-3-48 16,1-4-16-16,4-5 0 0,1-6-288 0,2-6-48 15,4-4-16-15,0-4 0 0,2-5-16 0,3-2-128 16,4-4 192-16,2-2-64 0,1-10 32 0,0 0 0 16,0 0 0-16,0 0 0 0,0 0-160 0,11-4 0 15,0-4 0-15,-1 1 0 16,-5-3-1728-16,1 1-336 0,-1 2-64 0</inkml:trace>
  <inkml:trace contextRef="#ctx0" brushRef="#br0" timeOffset="6532.88">13028 2923 23951 0,'0'0'1056'0,"0"0"224"16,0 0-1024-16,0 0-256 0,0 0 0 0,-6 10 0 0,0 3 560 0,0 2 48 16,-3 3 16-16,0-2 0 0,-2 2 208 0,-4 1 64 15,2-1 0-15,-1 2 0 0,-3 2-144 0,0 0-32 16,-1 1 0-16,-2-1 0 0,3 0-224 0,-1-1-48 16,2 0-16-16,0-2 0 0,1-6-176 0,2-1-48 15,4-1 0-15,-1-2 0 0,2 1-208 0,3-5 0 16,5-5 0-16,0 0 0 0,0 0 144 0,0 0-144 15,0 0 128-15,0 0-128 0,0 0 128 0,0 0-128 16,0 0 0-16,0 0 128 0,0 0-128 0,0 0 0 16,4-5 0-16,-4 5 0 0,6-8 0 0,-2 0 0 15,0 1-128-15,-4 7 128 0,6-7 0 0,-6 7-144 0,0 0 144 16,5-5 0-16,-5 5 0 0,0 0 0 16,6-6 0-16,-6 6 0 0,0 0 0 0,0 0 0 0,5-7 0 0,-5 7 0 15,4-7 0-15,-4 7 0 0,0 0 0 0,5-6 0 16,-5 6 0-16,7-5 0 0,-7 5 0 0,0 0 0 15,4-9 0-15,1 2 0 0,0 3 0 0,-2-4 0 16,2 1 0-16,1 0 0 0,-1-1 0 0,1 2 0 0,1-1 0 16,-2 2 0-16,1-1 0 0,1 1 0 0,-1-1 0 0,1 2 0 15,-1-1 0-15,-6 5 0 0,9-6 0 16,-3 0 0-16,-6 6 0 0,8-4 0 0,-8 4 0 0,0 0-208 16,7-5 64-16,-7 5 16 0,0 0-32 0,0 0 0 15,0 0 0-15,0 0 0 0,0 0-32 0,0 0-16 16,0 0 0-16,0 0 0 15,0 0-752-15,0 0-128 0,0 0-48 0,0 0-12272 0</inkml:trace>
  <inkml:trace contextRef="#ctx0" brushRef="#br0" timeOffset="7104.25">13697 2977 18431 0,'-5'-16'816'0,"5"7"160"0,-3 1-784 0,2-2-192 0,0-1 0 0,1 5 0 0,0 6 832 0,0 0 128 15,0 0 32-15,0 0 0 0,0 0-288 0,0 0-64 16,-4 2-16-16,1 5 0 0,0 2 16 0,-3 2 16 15,0 2 0-15,-2 2 0 0,-1 3-32 0,0 1-16 16,1 1 0-16,-10 18 0 0,3-3 32 0,1-3 16 16,1-3 0-16,3-6 0 0,3-3-192 0,-2-4-32 15,2-4-16-15,1-3 0 0,6-9 16 0,0 0 0 16,0 0 0-16,0 0 0 0,0 0 288 0,10-8 64 16,2-3 16-16,3-3 0 0,3-2-352 0,-1-4-80 15,0 0-16-15,0 0 0 0,1 0-352 0,2 3 144 16,-3-1-144-16,3 3 0 0,-1 0 0 0,0 3 0 15,-1 5 0-15,-1 1 0 0,-2 3 0 0,-6 4 0 16,1 1 0-16,3 7 0 0,-3 3 0 0,-3 5 0 16,-3 2-208-16,-2 3 80 0,-3 0 128 0,-1 0-192 15,-4 3 192-15,1 0-192 0,-2 2-128 0,3-2-16 16,-3 0-16-16,3-2 0 16,1-2-2304-16,4-1-464 0,3-5-80 0</inkml:trace>
  <inkml:trace contextRef="#ctx0" brushRef="#br0" timeOffset="7410">14307 3155 26719 0,'0'0'1184'0,"0"0"240"0,8 0-1136 0,4 0-288 0,-1 0 0 0,3 0 0 0,2-1 736 0,-1 0 96 15,0-2 0-15,2 2 16 0,-1-2-128 0,2-1-16 16,-3-1-16-16,-1 0 0 0,-1-2-240 0,-2-2-64 15,0 2 0-15,-5-1 0 0,1 1-80 0,-5 1-32 16,-2-2 0-16,-1 3 0 0,-5 0 112 0,-2 3 0 16,-2 2 16-16,-2 2 0 0,-4 1-208 0,-1 4-32 15,-3 1-16-15,-11 5 0 0,2 2 64 0,3 1 16 16,5-2 0-16,5 0 0 0,3-2-16 0,5 2 0 16,0 1 0-16,6-1 0 0,4-3-208 0,3-5 0 15,2 0 0-15,7 0 0 16,1-1-272-16,5-1-160 0,4-2-16 0,-1-2-16 15,2-1-3216-15,0-1-640 0</inkml:trace>
  <inkml:trace contextRef="#ctx0" brushRef="#br0" timeOffset="7728.64">13565 2977 21711 0,'1408'0'960'0,"-1415"-1"192"0,0-1-912 0,-4 5-240 0,0 1 0 0,-2 4 0 16,-3 3 1152-16,-3 2 192 0,-3 1 48 0,-2 2 0 15,2 0 160-15,0 2 48 0,2-2 0 0,4 1 0 16,2-1-640-16,3-1-112 0,5-1-16 0,4-2-16 0,2-1-416 0,2-2-80 16,3-4 0-16,5 0-16 0,2-3-32 0,3-2 0 15,1-2 0-15,2-3 0 0,-1-1 16 16,1-3 0-16,-2-1 0 0,0-1 0 0,-2 0-112 16,-1 0-32-16,-1-1 0 0,-1 1 0 0,0 0 32 15,-1 2 0-15,-2 1 0 0,0 4 0 0,-2 2-48 0,-6 2-128 16,0 0 192-16,7 4-64 0,-5 3-128 0,0 0 0 15,-1 2 0-15,0 1 0 0,-1 2 0 0,-1 0 0 16,0 2 0-16,1 0 0 0,1-2 0 16,0-1-176-16,-1-1 176 0,3-1-128 15,1-2-448-15,2-1-64 0,0-3-32 0,3-1 0 16,1-4-1440-16,1-1-272 0,1-4-64 0,4-3-11680 0</inkml:trace>
  <inkml:trace contextRef="#ctx0" brushRef="#br0" timeOffset="8026.02">15372 3004 15663 0,'-7'5'1392'0,"1"2"-1120"0,-2 1-272 0,-1 4 0 16,0 0 2896-16,1 2 528 0,-1 1 96 0,-1-1 32 15,1-2-1632-15,1-1-320 0,3-1-64 0,-2 0 0 16,2-2-624-16,4-1-112 0,1-7-32 0,0 0 0 15,0 0-32-15,0 0-16 0,6 0 0 0,3 0 0 16,0-7-176-16,2 0-32 0,0-1-16 0,2-3 0 16,-1-1-176-16,4-1-48 0,0 0 0 0,3 1 0 0,-2 1-80 0,4 1-32 15,0 1 0-15,1 1 0 16,1 2-160-16,3 1 128 0,1 2-128 0,3 2 128 16,0 1-128-16,1 2-192 0,1 1 32 0,0 2-12448 15,-2-2-2496-15</inkml:trace>
  <inkml:trace contextRef="#ctx0" brushRef="#br0" timeOffset="8747.45">17296 2967 18431 0,'-8'-16'1632'0,"4"8"-1312"0,0-2-320 0,-2 1 0 16,0 0 784-16,-2 2 96 0,-3 3 16 0,-3 2 0 15,-1 2 80-15,0 4 32 0,-3 2 0 0,-4 3 0 16,0 3-352-16,-4 1-64 0,0 4-16 0,1 2 0 16,0 1 48-16,2 2 0 0,-3 0 0 0,6 1 0 15,4-1-128-15,2 0-32 0,4 0 0 0,4-1 0 0,4-2-192 0,3-3-32 16,1-4-16-16,8-2 0 0,5-4 336 0,3-3 64 15,2-3 16-15,3-3 0 0,2-3-128 0,2 0 0 16,-1-2-16-16,-2-2 0 0,-2-2-96 0,-1-2-16 16,-5-2 0-16,-1 1 0 0,-5-1-192 0,0 1-64 15,-3 0 0-15,-3-1 0 0,-3 1 0 0,-2-1 0 16,-1 4 0-16,-4-2 0 0,0 0-128 0,-2 0 0 16,0 2 144-16,1 2-144 0,-2 3 0 0,2 1 0 15,2 1 0-15,5 5 0 0,0 0 0 0,0 0-160 16,-3-7 160-16,3 7 0 0,6-8-128 0,3 3 128 15,1 1 0-15,2 0 0 0,1-2 0 0,1 1-128 16,2 2 128-16,0 0 0 0,2-1 0 0,0 2 0 0,3 0 0 0,0 0 0 16,3 0 0-16,3 0 0 0,3-2 0 15,-7 2 0-15,3-1 0 0,3-1 0 16,1 0 0-16,1 1 0 0,-2-2 0 0,-1 2 0 16,0-2 0-16,-3 4 0 0,-2 1 0 0,-2 1 0 0,-2 5 0 15,-4 1 0-15,0 1 0 0,-3 4-128 0,-2 4 128 0,-3 3 0 16,0 1 0-16,-5 2-128 0,-2 2 128 0,-2 0 0 15,-5 3 0-15,2 0 0 0,-2-1 0 0,0-1 0 16,-2 2 0-16,1-4 0 0,0-2 0 0,3-1 0 16,2-4 160-16,3-2-16 0,2-2 0 0,3-1 0 15,4-1 208-15,3-1 32 0,2-1 16 0,3-4 0 16,5-2-96-16,3-2-32 0,5-2 0 0,0-2 0 16,2-3-416-16,-2-2-96 0,-1 2-16 0,0-3-11712 15,-3-2-2368-15</inkml:trace>
  <inkml:trace contextRef="#ctx0" brushRef="#br0" timeOffset="9373.79">19531 2871 14735 0,'-18'7'640'0,"9"-3"160"0,-1 0-640 0,-1 0-160 0,-3 0 0 0,3-1 0 15,2 2 2000-15,0-4 368 0,1 1 80 16,8-2 16-16,0 0-672 0,0 0-144 0,0 0-32 0,0 0 0 16,1-9-272-16,5-1-48 0,4-3-16 0,3-1 0 15,-1-1-704-15,3-1-160 0,2 0-32 0,3-1 0 16,-3 1-128-16,1 0-16 0,-2 1-16 0,-1 4 0 16,-3 3-224-16,-2 4 176 0,-10 4-176 0,0 0 160 0,6 11-160 0,-3 5 0 15,-3 6 0-15,-3 5 0 0,-3 2 0 0,-3 5 0 16,-3 4-176-16,-2-2 176 0,-2 5 0 15,1-4 0-15,-1 1 0 0,2-4 0 0,0-2 0 0,3-5 0 16,0-3 128-16,3-5-128 0,2-5 400 0,3-5 16 16,3-9 0-16,0 0 0 0,0 0 304 0,9-8 64 15,3-4 16-15,4-5 0 0,3-5-288 0,3-2-64 16,2-3-16-16,2 0 0 0,1-1-288 0,2 1-144 16,2-2 160-16,-12 9-160 0,2 3 0 0,0 1 0 15,-1 3 0-15,-1 4 0 0,-2 0 0 0,-2 5 0 16,-2 2 0-16,-3 5 0 0,-3 5-176 0,1 4 32 15,-5 4 0-15,0 3 0 0,-5 2 144 0,1 2-192 16,-2 2 192-16,-3 1-192 0,-2-1-48 0,-1 1-16 16,1 2 0-16,-1-4 0 15,3-1-1408-15,4-3-272 0,0-3-64 0,5-4-16 16,2-2-592-16,6-7-112 0</inkml:trace>
  <inkml:trace contextRef="#ctx0" brushRef="#br0" timeOffset="9639.04">20372 2862 26031 0,'-11'7'1152'0,"5"-3"240"0,-2 1-1120 0,-2 3-272 0,1 1 0 16,-5 4 0-16,-1 4 560 0,-2 1 48 0,1-1 16 0,-2 2 0 16,2 0 384-16,0-1 80 0,4 0 0 0,1-3 16 0,5 1-352 0,4-2-80 15,4-2-16-15,5-2 0 0,4-2-48 16,5-3-16-16,1-3 0 0,4-2 0 0,4-1-112 0,-3-4-32 15,2-4 0-15,-2-2 0 0,1-1 0 0,-3-1-16 16,-2-3 0-16,0 0 0 0,-3-1-32 0,-3 1 0 16,-2-2 0-16,-5 1 0 0,-2 0-80 0,-3 2-32 15,-3-1 0-15,-2 3 0 0,-5 1-288 0,-1 2 0 16,-2 1 0-16,-2 2 0 16,-3 0-1536-16,1 1-224 0,0 2-32 0,-4-1-15168 0</inkml:trace>
  <inkml:trace contextRef="#ctx0" brushRef="#br0" timeOffset="10039.29">20993 2702 4607 0,'0'0'400'0,"0"0"-400"16,0 0 0-16,0 0 0 0,0 0 1776 0,0 0 272 15,0 0 48-15,0 0 16 0,0 0-1152 0,0 0-240 16,0 0-32-16,0 0-16 0,0 0-352 0,0 0-64 15,0 0 0-15,4-4-4736 16,1 0-960-16</inkml:trace>
  <inkml:trace contextRef="#ctx0" brushRef="#br0" timeOffset="10309.78">21168 2486 3679 0,'14'-26'160'0,"-5"11"32"0,2-6-192 0,1-2 0 16,1-4 0-16,-2-1 0 0,1 2 3952 0,-1 2 736 0,0 1 160 15,-3 4 16-15,1 5-2368 0,-5 3-464 0,0 3-112 16,-4 8 0-16,0 0-896 0,0 0-160 0,-3 10-32 16,-2 4-16-16,-4 4-240 0,-2 6-64 0,-2 6 0 15,-5 2 0-15,0 2-128 0,-2 2-16 0,0 4-16 0,-3 1 0 16,1 3 0-16,0 1 0 0,-1 3 0 0,3 0 0 16,0-2-208-16,5-1-144 0,2-3 192 0,3-2-192 15,3-4 160-15,4-4-160 0,3-4 128 0,3-3-128 16,4-6 192-16,3-3-32 0,3-2-16 0,3-4 0 0,4-2 16 15,0-3 0-15,0-6 0 0,2-2 0 16,-2-5-496-16,-2 1-112 0,-2-4 0 0,-3-4-10272 16,-2-2-2048-16</inkml:trace>
  <inkml:trace contextRef="#ctx0" brushRef="#br0" timeOffset="10445.12">20898 2762 14735 0,'0'0'1312'0,"0"0"-1056"0,0 0-256 0,0 0 0 0,0 0 3104 0,7 0 560 16,5 0 112-16,4 0 32 0,2 1-2256 0,9-1-448 15,3-1-80-15,5 1-32 0,2-2-512 0,4 1-96 16,3 0-32-16,-1-1 0 0,1-2-208 0,0 1-144 16,-2-1 192-16,1-1-10112 15,-3 1-2000-15</inkml:trace>
  <inkml:trace contextRef="#ctx0" brushRef="#br0" timeOffset="11020.31">22148 3116 20671 0,'0'0'912'16,"-7"3"192"-16,0-1-880 0,1-1-224 0,6-1 0 0,0 0 0 0,0 0 1344 0,0 0 240 15,6-8 32-15,3-2 16 0,4-2-464 0,4-2-80 16,5-3-32-16,5-2 0 0,4-3-416 0,5-3-64 16,7-2-32-16,4-2 0 0,4-2-160 0,-1-3-48 15,1-5 0-15,1-4 0 0,0-1-80 0,-1-3 0 16,-2-4-16-16,0-1 0 0,-2-3-96 0,-3-3-16 16,-3-3 0-16,-7 3 0 0,-5 3-128 0,-6 9 0 15,-4 7 0-15,-4 9 0 0,-9 4 0 0,-2 9 0 16,-5 6-176-16,-6 6 176 0,-6 5-192 0,-5 8 64 15,-5 10 0-15,-6 7 0 0,-6 8 0 0,-2 5 0 16,-3 6 0-16,2 5 0 0,0 6 128 0,2-1 0 0,2 3 0 16,1 0 0-16,0 3 0 0,-7 15 0 0,11-12 128 0,7-10-128 15,3-8 192-15,7-4-48 0,2-5 0 16,7-15 0-16,-2-1-144 0,4 0 192 0,4-2-192 16,0 0 192-16,1-3-464 0,5-3-96 0,0-2-16 0,3-4-9664 15,3-6-1952-15</inkml:trace>
  <inkml:trace contextRef="#ctx0" brushRef="#br0" timeOffset="11217.01">23255 2605 29487 0,'0'0'1296'0,"0"0"288"0,0 0-1264 0,0 0-320 0,-1 8 0 0,-1 0 0 0,-2 0 432 0,-1 4 16 15,-1 2 16-15,-4 4 0 0,-2 2 240 0,-1 3 64 16,-7 6 0-16,0-1 0 0,2-1-512 0,3-8-112 16,1 2-16-16,1 1 0 0,1 2-128 0,2-2 0 15,1 3 0-15,1-3 0 16,2 0-1728-16,0 5-384 0,0-2-80 0</inkml:trace>
  <inkml:trace contextRef="#ctx0" brushRef="#br0" timeOffset="11642.08">23601 2621 21183 0,'0'0'944'0,"-5"4"192"0,-3 3-912 0,-1 5-224 0,-2 1 0 0,-1 2 0 16,-2 1 752-16,-3 4 96 0,-3 6 32 0,1-1 0 15,-4 0 144-15,1-2 48 0,-2 3 0 0,4-3 0 16,1-1-512-16,2-3-112 0,3 1 0 0,4-4-16 16,4-4-16-16,0-1 0 0,3-4 0 0,2-1 0 15,1-6 304-15,6 3 64 0,4-4 16 0,3-3 0 16,3-5-240-16,0-1-48 0,2-3-16 0,2 0 0 0,1-1-272 0,1 0-48 16,0-2-16-16,-3-1 0 15,2 0-160-15,1 0 0 0,-2 1 0 0,1-1 0 0,1 2 128 0,-6 5-128 16,3 1 0-16,0 2 128 0,-2 3-128 0,0 2 160 15,-3 2-160-15,-2 4 160 0,-2 5-160 0,-3 3 0 16,-4 3 0-16,-1 3 0 0,-4 2 0 0,-3 8 0 16,-5 5 0-16,-1-1 0 0,-5 0 0 0,0 1 0 15,-3 1-144-15,7-9 144 16,-2-1-416-16,-1-1-32 0,4-1 0 0,4-3 0 16,-1-4-1936-16,4-2-400 0,1-2-80 0</inkml:trace>
  <inkml:trace contextRef="#ctx0" brushRef="#br0" timeOffset="11922.78">24036 2869 25791 0,'0'0'1152'0,"0"0"224"0,7 3-1104 0,2-2-272 0,2 0 0 0,0 0 0 15,0 1 1056-15,2-1 160 0,2-2 16 0,0-1 16 16,0 0-240-16,2-2-48 0,-1 2-16 0,0-3 0 15,-1-1-400-15,0-2-80 0,-2-2-16 0,-2 2 0 16,-2 0-128-16,-3-1-48 0,-1-1 0 0,-3 1 0 0,-3 0 0 0,-3 3 0 16,0 1 0-16,-6 3 0 0,-2 1-272 0,-3 4 0 15,-4 4 0-15,-1 2 0 0,-1 1 0 0,1 3 0 16,-1 0 0-16,5 2 0 0,-1 1 0 16,3 0 128-16,2 1-128 0,3 0 160 0,4 0-160 0,3-1 0 15,3 0 0-15,3-3 0 0,3-2 0 0,3-1 0 16,1-1 0-16,2-2 0 15,0 0-1008-15,2-3-224 0,1 0-48 0,-1-2-9056 16,1-1-1808-16</inkml:trace>
  <inkml:trace contextRef="#ctx0" brushRef="#br0" timeOffset="12260.46">24599 2817 19343 0,'0'0'1728'0,"0"0"-1392"0,0 0-336 0,0 0 0 15,-8 0 1056-15,2 1 144 16,-2 1 16-16,0 1 16 0,-3 1 160 0,0 2 16 0,1 1 16 0,-3 2 0 16,0 1-416-16,1 0-96 0,0 4-16 0,1-1 0 15,-1 2-160-15,2 0-32 16,3-1-16-16,4 0 0 0,-1-3-144 0,4-2-32 0,4-1 0 0,-2-1 0 16,3-2 0-16,4 0 0 0,0-1 0 0,3-3 0 15,0-2-176-15,1-1-32 16,2-1-16-16,-3-3 0 0,1 1-96 0,0-3-32 15,0-1 0-15,0 0 0 0,-6 2-160 0,1-1 128 0,0-1-128 0,-1-1 128 16,-2 4-128-16,0 0 0 0,1 2 144 0,-4 0-144 16,-2 4 0-16,0 0 0 0,0 0 0 0,-1 8 0 15,0 1-160-15,0 1 160 0,-3 2-192 0,2 1 192 16,0 1 0-16,1 2-128 0,0 0 128 0,1 5 0 0,0-1-144 0,2-2 144 16,2-2-208-16,3-2 80 15,1-2-704-15,2-2-128 16,1-2-16-16,3-2-16 0,1-4-1696 0,2-2-352 0,0-2-64 0</inkml:trace>
  <inkml:trace contextRef="#ctx0" brushRef="#br0" timeOffset="12546.45">24990 2936 3679 0,'-11'12'320'0,"6"-5"-320"16,-5 5 0-16,1 0 0 0,-2 0 3824 0,0 0 688 15,1 0 144-15,-2 0 16 0,1 0-1824 0,0 0-368 16,0 2-80-16,1-4-16 0,3-2-976 0,-1 0-192 0,4-2-32 0,2-2-16 16,2-4-336-16,0 0-64 15,6 2 0-15,4-4-16 0,3 0 96 0,0-4 32 0,5-1 0 0,-1-2 0 16,1-1-512-16,2 1-112 0,1 1 0 0,0 2-16 16,-5 1-112-16,2 2 0 0,0 2-128 0,3 1 192 15,-2 0-16-15,2 2-16 0,-1 3 0 0,0 1 0 16,2 4-160-16,-4 1 0 0,-3 0 0 0,-4-1 0 15,-2 0-1040 1,-4 0-96-16,-2 0-16 0,-2-2-10272 0,-3 1-2064 0</inkml:trace>
  <inkml:trace contextRef="#ctx0" brushRef="#br0" timeOffset="12697.95">24310 2423 36863 0,'0'0'3264'0,"0"0"-2608"16,0 0-528-16,0 0-128 0,0 0 0 0,0 0-256 16,0 0 64-16,0 0 16 15,-5-1-976-15,-3 1-208 0,1 1-48 0</inkml:trace>
  <inkml:trace contextRef="#ctx0" brushRef="#br0" timeOffset="13653.18">1231 5827 18431 0,'-2'-12'816'0,"2"12"160"0,1-9-784 0,-1 9-192 16,-1-8 0-16,1 8 0 0,0 0 1136 0,0 0 176 15,0 0 32-15,0 0 16 0,-6 3-176 0,-3 6-32 16,1 7-16-16,-3 0 0 0,-1 5-224 0,4-3-32 16,-4 3-16-16,-5 14 0 0,-3 1 0 0,1 4 0 0,-1 1 0 0,-3 3 0 15,-3 4-288-15,-3 0-48 16,2 3-16-16,1-6 0 0,3-3-224 0,3-5-48 15,1-4-16-15,5-5 0 0,3-6 112 0,4-6 32 16,1-3 0-16,3-3 0 0,2-1 96 0,1-9 32 16,3 7 0-16,4 1 0 0,3-1-112 0,1-5 0 15,2 0-16-15,4 2 0 0,4-1-208 0,16 4-32 0,0-1-128 0,0-1 192 16,0-3-192-16,-1 0 0 0,1 0 0 0,-1-1 0 16,-8-1 0-16,2 0 128 0,0-1-128 0,-3 1 0 15,-2 0 0-15,-3 0 0 16,-3-1-144-16,0-1 144 15,-4-1-1888-15,-4-1-288 0,-1 1-48 0,-4-4-13728 0</inkml:trace>
  <inkml:trace contextRef="#ctx0" brushRef="#br0" timeOffset="14048">2224 5937 22111 0,'0'0'976'0,"0"0"208"0,-11-5-944 0,2 5-240 0,9 0 0 0,-7 8 0 16,-4 0 1104-16,2 6 176 0,3 3 48 0,-2 6 0 16,-2 3-496-16,1 4-112 0,1-2-16 0,0 5 0 15,0-1-96-15,4-8-32 0,-2 4 0 0,1 10 0 16,-2-1-256-16,3-5-48 0,-1-4-16 0,3-2 0 15,0-4-256-15,1-5 0 0,0-4 0 0,1-3 0 16,0-10-1232-16,0 0-368 0,0 0-64 0</inkml:trace>
  <inkml:trace contextRef="#ctx0" brushRef="#br0" timeOffset="14422.93">2540 5941 17503 0,'0'0'768'0,"-1"13"176"16,0 4-752-16,1 2-192 0,0 3 0 0,-2 3 0 0,-5 5 1824 0,1-1 336 15,-5 3 64-15,-1 1 16 0,-5 1-848 0,2 1-176 16,-1 2-16-16,1-5-16 0,0-5-544 0,0-4-128 16,5-4 0-16,0-6-16 0,6-2-16 0,4-11 0 15,0 0 0-15,0 0 0 0,0 0 320 0,6-9 64 16,5-5 16-16,3-4 0 0,0-5-432 0,2-2-96 15,0-1-16-15,2-1 0 0,3 1-336 0,-2-1 0 16,1 2 0-16,-6 8 128 0,2 0-128 0,5-5 0 16,-1 3 0-16,0 6 0 0,0 3 0 0,1 6-192 15,0 4 192-15,-3 5-192 0,-1 4 192 0,-1 2-160 16,-3 3 160-16,-2 3-160 0,-3 3 160 0,-5-5 0 0,-1 4 0 16,-2 9 0-16,-2 1 0 0,-3-1 0 0,-1 0 0 15,-1 0 0 1,2-4-432-16,-1-3 0 0,3-4 0 0,2-3 0 15,2-6-2448-15,-1-8-512 0</inkml:trace>
  <inkml:trace contextRef="#ctx0" brushRef="#br0" timeOffset="14945.76">3536 6012 20271 0,'-13'2'896'0,"5"2"192"0,1 5-880 0,7-9-208 16,-2 12 0-16,7 1 0 0,-1-2 752 0,5 0 96 15,3-3 32-15,1 1 0 0,2-3 208 0,4-1 64 16,2-5 0-16,1-2 0 0,3-3-576 0,1-1-128 0,0-7 0 0,0 2-16 15,4-1-64-15,-5-1-16 0,0 0 0 0,-2-1 0 16,-2-1-112-16,-4-1-32 0,-4-1 0 0,-3 0 0 16,-3 1-32-16,-5 4-16 0,-2 1 0 0,-3 0 0 15,-7-1-32-15,3 9 0 0,-5 1 0 0,-2 3 0 16,-4 3-128-16,-10 7 0 0,-2 3 0 0,1 4 0 16,3 1 0-16,1 4 0 0,2 0 0 0,3 3 0 0,3 2 0 15,4-1 0-15,2 2 0 0,3-2 0 16,5-1 0-16,3-3 0 0,1 2 0 0,5-2 0 15,3 0 0-15,2-3 0 0,3-4 0 0,6-5 0 16,2-3-544 0,7-5-192-16,5-7-32 0,-7-1-12800 0</inkml:trace>
  <inkml:trace contextRef="#ctx0" brushRef="#br0" timeOffset="15275.56">4497 5804 18431 0,'0'0'1632'0,"-9"6"-1312"16,1-1-320-16,0 3 0 0,-2 5 1120 0,-3 0 160 16,-3 1 16-16,-1 4 16 0,-3 1-96 0,-1 5-32 15,-2-2 0-15,2 1 0 0,-1 1-128 0,3 0-32 16,2-1 0-16,3-2 0 0,3-4-320 0,3-3-64 16,3-4 0-16,8-3-16 0,-3-7-128 0,10 4-32 0,2-5 0 0,2-4 0 15,1-5-80-15,2-3-32 0,2-2 0 16,-2-3 0-16,0-1-160 0,-1 1-48 0,2-2 0 0,-3 1 0 15,-2 3-144-15,1 1 0 0,-3 3 144 0,0 2-144 16,-5 3 0-16,3 2 0 16,-9 5 0-16,8 3 0 0,0 1 0 0,-2 6 0 0,-4 1 0 15,4 4-192-15,-2 3 192 0,2-1 0 0,0 1 0 16,-1 3 0-16,1-1 0 0,1 1 0 0,-1-3 0 16,2 1 0-16,1-1 0 0,1-3 0 0,1-2 0 15,-1-1 0 1,2-2-416-16,1-4-48 0,1-5-16 0,4-1-10096 0,3-1-2032 0</inkml:trace>
  <inkml:trace contextRef="#ctx0" brushRef="#br0" timeOffset="15572.89">5107 5784 25791 0,'0'0'2304'0,"0"9"-1856"15,-1 2-448-15,-1 4 0 0,0 5 704 0,-1 4 64 16,-1 2 0-16,-2 2 0 0,-5-1-128 0,1 2-32 16,-2-3 0-16,0 2 0 0,-1-2-16 0,1 0 0 15,1-3 0-15,1-2 0 0,1-2-272 0,2-2-64 16,2-5-16-16,0-3 0 0,5-9 208 0,0 0 64 16,0 0 0-16,0 0 0 0,5-11 400 0,1-3 96 15,3-3 16-15,3-2 0 0,3-3-640 0,1-1-112 0,2-1-16 0,-3 8-16 16,6-2-240-16,0-1 0 0,2 1 0 0,2 0 0 15,3-2 0-15,2 4 0 0,-1-1 0 0,3 3 0 16,0 2 0-16,-1 3 0 0,-1 2 0 0,-5 4 0 16,-1 3-976-1,-3 2-240-15,-1 2-64 0,-5 1-9840 0,-3 1-1968 0</inkml:trace>
  <inkml:trace contextRef="#ctx0" brushRef="#br0" timeOffset="15938.9">6746 5742 31439 0,'0'0'1392'0,"-5"-7"288"0,3 0-1344 0,0-1-336 16,0 0 0-16,1 2 0 0,1 6 512 0,-2-8 48 15,2 8 0-15,-1-8 0 0,0 1-560 0,1 7 0 0,0 0 0 0,0 0-192 32,0 0-2368-32,0 0-448 0,0 0-112 0,0 0-16 0</inkml:trace>
  <inkml:trace contextRef="#ctx0" brushRef="#br0" timeOffset="16134.94">6624 6230 20271 0,'0'0'1792'0,"4"-8"-1424"16,1-1-368-16,1-1 0 15,-2-1 2560-15,2 2 432 0,-6 9 80 0,9-8 32 16,1 0-2336-16,-3 0-448 0,2 1-112 0,1 4-16 16,0 2-1792-16,0 0-384 0</inkml:trace>
  <inkml:trace contextRef="#ctx0" brushRef="#br0" timeOffset="16647.93">8945 5231 23039 0,'-27'-22'1024'0,"12"8"192"0,0-1-960 0,2 3-256 0,3 2 0 0,3 4 0 0,0 3 0 16,7 3 0-16,-8 6 0 0,3 6 0 0,0 8 192 0,0 3 0 16,1 3 0-16,1 5 0 0,3 6 336 0,3 6 64 15,0 4 16-15,2 1 0 0,-2-2 144 0,3 2 16 16,2 2 16-16,-2-2 0 0,4-2-320 0,-2-5-64 16,1-5-16-16,1-5 0 0,1-7 0 0,0-4-16 15,2-5 0-15,1-6 0 0,3-6 544 0,0-6 112 16,4-8 32-16,2-4 0 0,-1-8-208 0,4-5-32 15,-2-1-16-15,1-2 0 0,2-1-480 0,-4-1-112 16,0-2-16-16,-3-3 0 0,-2-1-64 0,-1-5 0 16,-3-5-128-16,-1 1 192 0,-1 0-64 0,-1 1-128 15,0 3 176-15,0 5-176 0,0 3 0 0,-3 9 0 16,-1 4 0-16,-2 8 0 16,-2 3-336-16,-3 12-80 0,0 0-16 0,0 0 0 15,0 0-2256-15,0 0-448 0,0 0-80 0,-2 12-32 0</inkml:trace>
  <inkml:trace contextRef="#ctx0" brushRef="#br0" timeOffset="16976.23">10094 5272 27647 0,'0'0'1216'0,"-8"0"256"0,-3-2-1168 0,1 3-304 0,1 4 0 0,-6 3 0 15,0 2 240-15,-2 4-16 0,-4 0 0 0,2 3 0 16,-1 5 96-16,3-2 0 0,1 1 16 0,3-1 0 16,1 0 176-16,6 0 16 0,2 0 16 0,4-1 0 0,2-1-48 0,3-1-16 15,4 0 0-15,0-2 0 0,1 1-176 16,-1-1-48-16,2-2 0 0,1 0 0 16,-5-2 0-16,1 0 0 0,-5-1 0 0,1 0 0 0,-2-1-64 0,-1 0-32 15,-2 2 0-15,-3-2 0 0,-5-3 160 0,-2 3 16 16,-4 1 16-16,-4-1 0 0,-4-3-32 15,-5 2 0-15,-4-1 0 0,-3-3 0 0,-2-2-192 0,0-1-128 16,3 2 160-16,4-2-160 16,5-1-1424-16,4 0-384 0,4-1-80 0,3-2-16 0</inkml:trace>
  <inkml:trace contextRef="#ctx0" brushRef="#br0" timeOffset="17284.15">10432 5477 24063 0,'12'3'1072'0,"-4"-1"208"0,3 0-1024 0,3 1-256 0,4-1 0 0,2 0 0 16,2-1 704-16,4-1 96 0,0-2 16 0,2-1 0 15,-1-2-256-15,-2 0-48 0,0-4-16 0,-3 3 0 16,-1-4 208-16,-5-1 32 0,-1-4 16 0,-4 2 0 15,-2 0-64-15,-3 1-16 0,-4 1 0 0,-3 0 0 16,-5-1-160-16,-4 4-48 0,-2 0 0 0,-4 4 0 16,-6 2-464-16,-1 2-160 0,-6 2 0 0,-1 3 0 15,0 4 512-15,0 4 96 0,-1 1 32 0,4 3 0 16,2 2-32-16,1 2 0 0,3 0 0 0,6 3 0 16,2 1-192-16,6 1-64 0,5 0 0 0,4-2 0 0,4-1-192 15,4 0-128-15,4 2 128 0,5-2-11600 16,-2-2-2208-16</inkml:trace>
  <inkml:trace contextRef="#ctx0" brushRef="#br0" timeOffset="17652.36">13285 4802 23039 0,'-32'-4'1024'0,"13"4"192"0,-1 2-960 0,-1 5-256 0,-1 6 0 0,1 5 0 0,-2 7 2176 15,1 7 400-15,-3 5 80 0,1 4 16 0,-1 5-2144 0,2 1-528 16,0-1 0-16,3 2 0 0,0 1 160 0,4 0-160 16,4 2 128-16,-1-3-128 15,2-2 128-15,4-3-128 0,-1-2 0 0,5-5 128 16,1-4-1232-16,1-6-256 0,1-4-48 0,1-4-7536 15,0-4-1488-15</inkml:trace>
  <inkml:trace contextRef="#ctx0" brushRef="#br0" timeOffset="18226.03">12819 4857 19343 0,'6'-24'848'0,"0"11"192"0,5 0-832 0,4-2-208 16,5-5 0-16,4 0 0 0,2-1 1408 0,2 0 224 0,3 3 48 0,1-2 16 16,0-1-1296-16,2 2-256 0,2-1-144 0,-1 2 160 15,1-2 176-15,1 3 48 0,3 4 0 0,-2 1 0 16,-2 3 0-16,-1 5 16 16,-2 4 0-16,-5 4 0 0,-3 6-112 0,-3 3-32 0,0 4 0 0,-6 4 0 15,-5 2-96-15,-1 4-32 0,-1 2 0 0,-6 5 0 16,-2 5 0-16,-2 3 0 0,-1 4 0 0,-5 0 0 15,-1 0 16-15,0-4 0 0,-2-3 0 0,-4-3 0 16,8-19 128-16,-3 2 32 0,-1 1 0 0,-1-3 0 0,0 0 160 0,-1-2 48 16,3-1 0-16,0 0 0 0,-6 4-224 0,5-4-32 15,4-7-16-15,6-7 0 0,0 0 0 0,0 0 0 16,1-6 0-16,4-5 0 0,3-4 16 0,2 2 0 16,4-2 0-16,3 0 0 0,0 1-256 0,3 0 0 15,-2 1 0-15,4 3 0 0,0 2 0 0,-3 5 0 16,2 3-160-16,1 4 160 0,-12 2-144 0,2 1 144 15,1 4-160-15,1 3 160 0,-1 2-144 0,-2 3 144 16,0-2-128-16,-2 3 128 0,5 18 0 0,-6-7 0 16,-3-4 0-16,0-4 0 0,0-3 0 0,1-4 0 15,1-4 0-15,5-2 0 0,2-4 0 0,2-3 0 16,1-2 0-16,3-4 0 0,5-4 0 0,-2-2 176 16,1-3-176-16,-2-2 192 0,1-1-192 0,-2-1 192 15,1 1-192-15,2 2 192 0,-1-1-192 0,-1 3 0 16,-1 2 0-16,1 3 0 0,-2 4 0 0,0 4 128 0,0 2-128 15,-1 3 128-15,0 4 16 0,0 1 0 16,-3 2 0-16,-5-1 0 0,1 2-144 0,-2 0 0 16,1 1 0-16,-1-1 128 0,0 1-128 0,0-2 0 0,1-2 0 0,2-1 128 15,-2-2-128-15,1-2 0 16,0-1 0-16,2-1 0 16,0-5-1824-16,1-2-288 0,2-2-64 0</inkml:trace>
  <inkml:trace contextRef="#ctx0" brushRef="#br0" timeOffset="18802">15874 4832 23951 0,'-15'-7'2128'0,"1"-2"-1696"16,-1-1-432-16,2 0 0 0,4-2 1008 0,2 0 112 0,4-4 32 0,2 3 0 16,2 0 192-16,3 0 32 0,6-1 16 0,1 0 0 15,4 2-592-15,5 0-112 0,4-1-32 0,5 2 0 16,2 0-400-16,4 3-96 0,3 2-16 16,1 5 0-16,-2 3-144 0,0 5 160 0,-3 4-160 0,-2 5 160 15,-5 4-160-15,-4 3 0 0,-6 4 0 0,-6 3 0 16,-2 3 0-16,-5 3 0 0,-5 5 0 0,-6 1 128 15,-4 1-128-15,-5 0 192 0,-3 2-192 0,-5-4 192 16,-5-1-48-16,-2-4 0 0,-2-4 0 0,3-4 0 0,0-4 64 0,4-3 16 16,-2-2 0-16,5-4 0 15,2-3 160-15,3-1 48 0,3-3 0 0,3-3 0 16,2 0-224-16,10-5-32 0,0 0-16 0,0 0 0 16,0 0 32-16,0 0 16 0,0 0 0 0,8-7 0 15,2 3-208-15,1 0 128 0,3 1-128 0,4 1 0 0,2-1 0 0,5 1 0 16,3 1 0-16,3 1 0 0,0-1 0 15,1 0-208-15,0 0 32 0,0-1 16 16,-3 0-1872-16,1-2-368 0,0-1-80 0,-2-2-13008 0</inkml:trace>
  <inkml:trace contextRef="#ctx0" brushRef="#br0" timeOffset="19001.43">16712 5392 15663 0,'0'0'688'0,"-8"7"144"0,0-3-656 0,1 0-176 16,7-4 0-16,-8 3 0 0,8-3 4208 0,-7 4 800 16,7-4 176-16,0 0 16 0,0 0-2976 0,0 0-608 15,0 0-112-15,8-7-32 0,2 0-704 0,0-3-160 0,3-3-32 16,-1-3 0-16,0-1-448 0,-2 0-128 0,2 3 0 0,-2 4 0 31,-3-1-1344-31,2 1-352 0,-1 3-64 0,4-4-15072 0</inkml:trace>
  <inkml:trace contextRef="#ctx0" brushRef="#br0" timeOffset="19406.28">17989 4408 26207 0,'10'-16'1152'0,"-4"11"256"0,0-2-1136 0,-6 7-272 15,8-3 0-15,-8 3 0 0,0 0 656 0,5 8 80 16,-5 3 16-16,-1-1 0 0,-2 3 80 0,-4 10 32 0,-1 1 0 0,0 4 0 15,-1 5-272-15,0 0-48 16,0 0-16-16,1 0 0 0,3-2 48 0,2 0 16 16,0-1 0-16,7-4 0 0,2-4-208 0,0-8-32 0,4-1-16 15,1-1 0-15,2-4 80 0,2-1 16 16,3-3 0-16,2-2 0 0,-2-2-80 0,4-2-16 0,2-2 0 0,1-3 0 16,0-1-336-16,2-1 0 0,-3-1 0 15,0-1 0 1,-1-1-784-16,0-2-128 0,-1 1-32 0,0-1 0 0,-4 0-2064 15,-2 0-432-15,0-2-80 0</inkml:trace>
  <inkml:trace contextRef="#ctx0" brushRef="#br0" timeOffset="19586.06">18566 4407 7359 0,'1'-4'656'0,"3"0"-528"0,-4 4-128 0,0 0 0 16,0 0 3632-16,4 5 688 0,-3 2 144 0,-2 4 16 0,-1 3-2416 0,-2 6-480 16,-4 4-112-16,-1 4 0 0,-3 3-288 0,-1 3-48 15,0 2-16-15,-2 5 0 0,0-2-64 0,-1 3-16 16,1 3 0-16,0-1 0 0,1 0-352 0,0 0-80 15,-1 0-16-15,0-1 0 0,1-3-416 16,2 0-176-16,1 0 128 0,2-5-128 16,-1-4-1024-16,4-3-304 0,-1-3-48 0,3-8-9312 15,2-3-1872-15</inkml:trace>
  <inkml:trace contextRef="#ctx0" brushRef="#br0" timeOffset="19813.65">18816 5270 32255 0,'0'0'2864'0,"0"0"-2288"16,0 0-576-16,0 0 0 0,7-1 1088 0,-1 1 128 15,1 0 0-15,2 0 16 0,1-2-272 0,1 0-48 0,1-1-16 0,2-1 0 16,1-4-416-16,1 0-96 0,-1-1 0 0,2 0-16 15,-4 1-240-15,-1 1-128 0,0-2 160 0,-2 1-160 16,-2 1 0-16,-3 2-208 0,0-1 16 0,-5 6 0 16,0 0-2240-1,0 0-432-15,0 0-80 0</inkml:trace>
  <inkml:trace contextRef="#ctx0" brushRef="#br0" timeOffset="20489.02">20227 4498 20207 0,'-13'5'896'0,"7"-2"192"0,-2-1-880 0,-1 1-208 0,0 0 0 0,2 1 0 15,-1-1 1600-15,1 0 288 0,2 0 48 0,5-3 16 0,0 0-272 0,0 0-48 16,0 0-16-16,8-6 0 0,4-2-400 0,3 0-64 15,3-3-32-15,3 1 0 16,3-5-512-16,-1 0-96 0,0-2-32 0,1 0 0 0,0-3-208 0,1-1-32 16,-1-1-16-16,2 0 0 0,-2 0-80 0,1 1-16 15,-1 0 0-15,0 4 0 0,-1 1 32 0,-2 4 0 16,-1 1 0-16,-4 6 0 0,-1 0-16 0,-3 5 0 16,-2 5 0-16,-3 5 0 0,0 4-144 0,-3 6 0 15,0 3 0-15,-2 7 0 0,-1 4 0 0,-1 2 0 16,1 6 0-16,-2 4 0 0,-4 5 0 0,0 1 0 15,-3 3 0-15,-2 3 0 0,0-6 0 0,-1 2 0 16,-1-2 0-16,2 0 0 0,-2-5 0 0,2-2 0 16,2-4 0-16,-3-2 0 15,2-2-416-15,1-2-64 0,2-5-16 0,0-3 0 16,2-3-2176-16,-3-4-432 0,2-2-96 0</inkml:trace>
  <inkml:trace contextRef="#ctx0" brushRef="#br0" timeOffset="20710.93">20108 5331 35007 0,'12'-8'3120'0,"-2"6"-2496"0,5 1-496 0,4-2-128 15,3 3 384-15,3 0 64 0,4 0 16 0,1 0 0 16,3-1 240-16,5 0 64 0,5 1 0 0,5 0 0 0,7 0 0 0,4 0 16 16,2 0 0-16,-2 0 0 15,2 0-400-15,0 0-64 0,2 1-32 0,2 0 0 16,0 2-288-16,-5 0 0 0,-3 0 0 0,-6-1-144 15,-6 1-2960-15,-5 0-592 16</inkml:trace>
  <inkml:trace contextRef="#ctx0" brushRef="#br1" timeOffset="27193.19">4589 8496 8287 0,'0'0'368'0,"-2"7"80"0,2-7-448 0,-3 7 0 15,0 0 0-15,1-1 0 0,-3 0 1888 0,2 1 288 16,0-1 64-16,0-1 16 0,3-5-832 0,-1 6-160 16,1-6-48-16,0 0 0 0,0 0-128 0,0 0-48 15,0 0 0-15,0 0 0 0,0 0-32 0,0 0-16 16,9-2 0-16,0-2 0 0,1-3-144 0,1-1-16 15,1-2-16-15,1-2 0 0,3-2-304 0,0 0-48 16,1-1-16-16,1-2 0 0,2 0-208 0,1-1-48 16,1-1-16-16,1 0 0 0,-1-2-176 0,2 1 128 15,0-1-128-15,0 3 128 0,-1 2-128 0,-1-2 0 0,-4 1 0 0,2 1 128 16,-1 2-128-16,0 2 0 0,-3 1 0 0,-3 1 128 16,-1 4-128-16,-1 0 0 15,-1 1 0-15,-4 2 0 0,-6 3 0 0,0 0 0 16,5 2 0-16,1 3 0 0,-6-5 0 0,1 10 0 0,0 3 0 15,-1 0 0-15,-1 5 0 0,0 0 0 0,-3 7-144 16,1 2 144-16,0 4 0 0,-2 4 0 0,0 4 176 0,-1 2-176 16,1 3 256-16,-2 1-64 0,1 3-16 15,-2-3 0-15,0-1 16 0,1-1 16 0,-1-1 0 16,0-1 0-16,1 1 128 0,0 0 32 0,0-1 0 0,3-5 0 16,-3-3-80-16,2 0-16 0,2 0 0 0,-2-1 0 15,2-2-272-15,1-3 0 0,1-1 0 0,-2-2 0 16,1-5 0-16,1 0 0 0,-2-1 0 0,2-2 0 0,1 0 0 0,0-5 0 15,1-4 0-15,-1-7 0 16,0 10-320-16,0-10-160 0,0 0-32 16,0 0-16-16,0 0-1968 0,0 0-400 0,0 0-80 0</inkml:trace>
  <inkml:trace contextRef="#ctx0" brushRef="#br1" timeOffset="27396.02">4525 9237 23039 0,'0'0'1024'0,"0"0"192"0,0 0-960 0,0 0-256 16,0 0 0-16,0 0 0 0,0 0 1312 0,10 1 224 16,4 1 32-16,1-2 16 0,2-1-336 0,3 1-64 15,5 0-16-15,1-1 0 0,5-1-144 0,3-2-48 16,0-1 0-16,3-1 0 0,1 0-256 0,-2-1-48 16,1 1-16-16,-1 0 0 0,-3 2-400 0,-2 0-64 15,-1 1-32-15,-6 1 0 0,-1-4-160 0,-2 3-272 16,-3 2 64-16,6-2 16 15,-5 0-1952-15,0-1-384 0,-1 1-80 0</inkml:trace>
  <inkml:trace contextRef="#ctx0" brushRef="#br1" timeOffset="28061.61">6111 8543 6447 0,'-6'-7'576'0,"1"-1"-576"16,1 1 0-16,-1-2 0 0,2 0 3184 0,1 0 528 15,-2 2 96-15,3 0 32 0,-3 1-1664 0,4 6-336 16,0 0-64-16,-8 2-16 0,3 1-896 0,-3 5-176 16,0 4-48-16,-2 4 0 0,-1 4-224 0,3 4-48 15,-2 3-16-15,4 0 0 0,2 3 112 0,2 1 32 0,0 0 0 0,2 2 0 16,2 0-240-16,1 0-64 16,1-1 0-16,3-4 0 0,2-6-48 0,2-3-16 15,3-6 0-15,1-4 0 0,2-4 16 0,3-2 0 0,-1-3 0 0,6-4 0 16,-3-4 240-16,3-3 32 15,-2-4 16-15,1-4 0 0,-5 0-176 0,1 1-16 16,-2 2-16-16,1 0 0 0,-2-4-96 0,-3 1-128 0,-3 3 176 0,1 2-176 16,-2 0 192-16,-1 4-192 15,-2 2 192-15,0 3-192 0,-7 5 0 0,0 0 0 16,0 0 0-16,8 7-192 0,-5 5 192 0,-1 3-176 0,-2 4 176 0,-2 3-160 16,-1 1 160-16,-2 5 0 0,1 5-144 0,-3 6 144 15,-1 6 0-15,-3 3 0 0,0 0 0 0,-5 4 0 16,1 3 0-16,-3 4 208 0,-1 5 0 0,1 0 0 15,-2 3 176-15,1-3 16 0,-3-2 16 0,7-23 0 0,-3 4-32 16,-10 20-16-16,1-7 0 0,-1-4 0 0,0-3 80 16,1-5 0-16,-2-5 16 0,0-4 0 0,2-6-80 0,-1-1-32 15,3-6 0-15,1-4 0 0,-4-1-160 0,4-3-16 16,1-2-16-16,3-5 0 0,-1-5-32 0,4-4-128 16,-1-2 192-16,2-5-64 15,0-3-128-15,3-4 128 0,2-1-128 0,1-2 128 0,1-2-128 0,3 1 0 16,4-1-192-16,-1 2 192 15,3-2-576-15,5 3 0 0,-1 4 0 0,5 2 0 16,0 0-1024-16,3-1-208 0,2 2-48 0,2 0-9216 16,-2 0-1840-16</inkml:trace>
  <inkml:trace contextRef="#ctx0" brushRef="#br1" timeOffset="28449.99">7233 7601 21647 0,'1'-13'960'0,"1"8"192"0,2-1-912 0,-2 0-240 0,1 1 0 0,-3 5 0 0,0 0 1248 15,0 0 208-15,0 0 32 0,3 5 16 0,-2 4-416 0,-2 4-96 16,-1 3-16-16,-1 6 0 0,0 4 32 0,-5 3 0 16,1 2 0-16,-4 3 0 0,-1 3 144 0,0 0 16 15,0 0 16-15,-2-2 0 0,0-2-416 0,2-2-64 16,1-4-32-16,1 0 0 0,-1-4-288 0,2-2-64 15,-1-3-16-15,1-2 0 0,2-4 80 0,1-3 32 16,1-1 0-16,2-2 0 0,3-6-608 16,0 0-128-16,0 0-32 0,0 0 0 15,0 0-2784-15,0 0-544 0</inkml:trace>
  <inkml:trace contextRef="#ctx0" brushRef="#br1" timeOffset="29511.3">6784 2013 7359 0,'0'0'656'0,"0"0"-528"0,-8 2-128 0,8-2 0 15,-7 5 1088-15,7-5 176 16,0 0 32-16,0 0 16 0,0 0-416 0,0 0-64 0,0 0-32 0,0 0 0 15,9 4 80-15,0 0 16 0,6-4 0 16,6 2 0-16,3 1-64 0,7-3-16 0,6-1 0 0,4-1 0 16,5-2-352-16,2 0-64 0,3-3-16 0,-2 1 0 0,1-2-240 0,-1 2-144 15,0 2 160-15,1-1-160 16,-3-1 0-16,-1-1 128 0,-2 1-128 0,-2 0 0 0,-3 1 0 16,-4 0 0-16,-2 2 128 0,-3 1-6912 15,-5 1-1360-15</inkml:trace>
  <inkml:trace contextRef="#ctx0" brushRef="#br1" timeOffset="29906.98">7330 2173 3679 0,'3'-16'320'0,"-1"10"-320"0,3-3 0 0,-1 2 0 16,2 1 1712-16,-6 6 272 0,4-7 48 0,-4 7 16 16,9-4-864-16,-9 4-160 15,0 0-48-15,6-2 0 0,-6 2-288 0,0 0-64 0,0 0-16 0,0 0 0 16,3 10 32-16,-3 2 16 0,-2 2 0 0,0 1 0 15,-1 4 48-15,-1 3 0 0,-2 3 0 0,1 4 0 16,-3 1 32-16,0 1 16 0,-3-1 0 0,5-4 0 16,-3-3-112-16,4-2-32 0,0 0 0 0,2-3 0 15,0-2-224-15,1-1-64 0,1-4 0 0,1 0 0 0,2-3-128 0,2-2-16 16,-4-6-16-16,7 7 0 0,-1-3 64 16,4-1 16-16,-3-2 0 0,4 4 0 0,1-5-96 15,-2 0-16-15,0-1 0 0,2-3 0 16,-3 2-480-16,0-2-96 0,-9 4-32 0,9-5 0 15,-9 5-1680-15,5-5-336 0</inkml:trace>
  <inkml:trace contextRef="#ctx0" brushRef="#br1" timeOffset="30086.77">7093 2397 21135 0,'-6'-10'928'0,"1"1"208"0,3 0-912 0,1 2-224 16,2 0 0-16,-1 7 0 0,7-8 560 0,1 3 64 15,3 1 16-15,5-1 0 0,3-1-48 0,4-1 0 16,4-1 0-16,6 2 0 0,2-4-96 0,7 1-32 16,1 0 0-16,1 0 0 0,-1 1-288 0,2 0-176 15,2-1 192-15,-2 1-192 16,-2 0-1216-16,-3 1-336 0</inkml:trace>
  <inkml:trace contextRef="#ctx0" brushRef="#br1" timeOffset="30776.76">9119 2072 9215 0,'0'0'816'0,"-7"0"-656"0,-2 0-160 0,9 0 0 0,0 0 1248 0,0 0 224 16,0 0 32-16,0 0 16 0,0 0-496 0,0 0-112 15,10 3-16-15,1-2 0 0,4-1-96 0,5 0-32 16,1 0 0-16,5-1 0 0,1-3-128 0,6 0-48 16,0 0 0-16,1-2 0 0,1-2-272 0,2 3-48 15,0-2-16-15,0 1 0 0,1-2-128 0,-1 1-128 16,-2 2 192-16,-1 0-192 0,-1 1 144 0,-3 1-144 16,-4 1 0-16,0-2 144 0,-2 1-144 0,-5 0 0 15,-3 0 0-15,-2 2 0 16,0 0-1984-16,-14 1-368 0</inkml:trace>
  <inkml:trace contextRef="#ctx0" brushRef="#br1" timeOffset="31139.08">9348 2107 4607 0,'0'0'400'0,"0"0"-400"0,1-9 0 0,-1 9 0 15,0 0 2112-15,0 0 352 0,0 0 64 0,0 0 16 16,0 0-1264-16,0 0-256 0,0 0-64 0,0 0 0 16,-7 5-128-16,-1 3-16 0,1 2-16 0,-3 2 0 15,1 2 0-15,0 4 0 0,0 1 0 0,2 3 0 0,-1-5-192 0,1 6-32 16,-1 3-16-16,3-1 0 0,1 0-208 0,0-2-32 15,1-2-16-15,2 0 0 0,0-6-176 0,2-2-128 16,1-4 192-16,3 1-192 0,-1-1 320 0,2-2-32 16,2-3-16-16,2 1 0 0,1-2 32 15,1-1 0-15,1-2 0 0,3-1 0 0,-1-1-304 0,-1-2 160 16,-2 1-160-16,2-1 128 16,-3-1-560-16,0 1-112 0,-4 1-32 0,-7 3 0 15,8-4-1376-15,-8 4-288 0,1-7-48 0,-1 7-16 0</inkml:trace>
  <inkml:trace contextRef="#ctx0" brushRef="#br1" timeOffset="31300.54">9113 2387 13823 0,'0'0'608'0,"0"0"128"0,0-10-592 0,3 2-144 0,5 2 0 0,4 0 0 16,3 2 1664-16,4 0 288 16,4-2 64-16,1 3 16 0,3-5-1248 0,2 3-240 15,6-1-48-15,2 1-16 0,1-2-160 0,3 0-16 16,0 2-16-16,1-2 0 0,-1-2-288 0,2 5 128 0,-1 0-128 15,-1-1-10624-15</inkml:trace>
  <inkml:trace contextRef="#ctx0" brushRef="#br1" timeOffset="32001">11357 2199 12207 0,'0'0'528'0,"0"0"128"0,0 0-528 0,0 0-128 15,0 0 0-15,13-2 0 0,-1 0 944 0,4-1 144 16,2 1 48-16,2 2 0 0,1 0-192 0,3-2-48 16,3 0 0-16,2-3 0 0,3 0-352 0,1 0-80 15,-2 1-16-15,2-1 0 0,-1-3-144 0,1 1-48 16,0 1 0-16,-3 1 0 0,-3 1-256 0,-2 2 160 16,-4-2-160-16,-2 3 128 0,-1 1-128 0,-3 1 0 15,-2-1-192-15,-2 0-9648 0</inkml:trace>
  <inkml:trace contextRef="#ctx0" brushRef="#br1" timeOffset="32318.92">11783 2129 13935 0,'0'0'608'0,"0"0"144"16,0 0-608-16,0 0-144 0,0 0 0 0,0 0 0 0,0 0 1120 0,0 0 192 16,-3 7 32-16,0 2 16 0,0 1-336 0,-4 4-64 15,0 4 0-15,-4 9-16 0,2 1-224 0,0 0-32 16,1 2-16-16,-1-2 0 0,0 2 16 0,-1-1 0 16,-2-4 0-16,2 2 0 0,1 0-432 0,0-3-64 15,2-2-32-15,2-2 0 0,2-3-160 0,0-3 0 16,2-2 144-16,4-1-144 0,0-2 0 0,-3-9 144 15,9 5-144-15,-2 0 0 0,3-4 224 0,2-1-64 16,-2-2-16-16,-2 0 0 0,0-2-384 0,0 1-80 16,3-3 0-16,-3 2-7936 15,1-1-1600-15</inkml:trace>
  <inkml:trace contextRef="#ctx0" brushRef="#br1" timeOffset="32485.05">11496 2566 19343 0,'0'0'1728'0,"0"0"-1392"15,0 0-336-15,0 0 0 0,0 0 880 0,12 5 96 0,1-4 32 0,3 2 0 16,3 0-160-16,2 0-16 0,6-1-16 0,0-2 0 16,3-5-416-16,-6 2-80 0,4 2 0 0,4 0-16 15,1 0-128-15,1 1-32 0,2 1 0 0,-1 0-8224 16,0 0-1648-16</inkml:trace>
  <inkml:trace contextRef="#ctx0" brushRef="#br1" timeOffset="34732.94">7754 8703 13823 0,'0'0'1216'0,"0"0"-960"16,0 0-256-16,0 0 0 0,0 0 1040 0,0 0 176 15,0 0 16-15,0 0 16 0,0 0-176 0,14 0-48 16,-1-2 0-16,4 1 0 0,4-2 0 0,6-1-16 15,2 1 0-15,3 1 0 0,3-3-256 0,3 2-48 0,-1-1-16 0,2 0 0 16,1-1-144-16,2 1-32 16,-1 0 0-16,0 2 0 0,-1-2-128 0,-4 1-16 15,-3 2-16-15,-5 0 0 0,-4 1-352 0,-4 0 0 0,-4 0 0 0,-4 0 0 16,-12 0-240-16,8 0-64 0,-8 0-16 0,0 0-8704 16,0 0-1760-1</inkml:trace>
  <inkml:trace contextRef="#ctx0" brushRef="#br1" timeOffset="36215.93">9867 7414 14735 0,'-2'-12'640'0,"2"12"160"0,-1-8-640 0,1 1-160 15,0 7 0-15,1-8 0 0,-1-2 1776 0,0 10 320 16,0 0 64-16,0 0 16 0,0 0-832 0,0 0-144 16,0 0-48-16,0 0 0 0,0 0-352 0,0 13-80 15,1 4-16-15,0 1 0 0,2 3 32 0,-2 3 0 16,1 4 0-16,0 3 0 0,0 3-112 0,-1 4-32 16,-1 5 0-16,-2 1 0 0,-2 1-80 0,-2 2-32 15,0 1 0-15,1 0 0 0,-2 1-224 0,1-5-64 16,3-6 0-16,-2-3 0 0,2-3-192 0,1-4 144 15,1-3-144-15,1-4 128 0,0-2-128 0,2-3 128 16,0-3-128-16,0-2 128 0,3-1-256 0,-3-1-64 16,-2-9-16-16,0 0 0 15,0 0-1968-15,3 8-384 0,-3-8-64 0</inkml:trace>
  <inkml:trace contextRef="#ctx0" brushRef="#br1" timeOffset="36462.28">9392 8503 23039 0,'0'0'1024'0,"0"0"192"0,0 0-960 0,0 0-256 0,0 0 0 0,0 0 0 0,0 0 1328 16,0 0 208-16,11 0 64 0,4 0 0 16,3-1-464-16,3-1-96 0,7-3-16 0,2 1 0 15,5-3-192-15,7 2-64 0,8-1 0 0,2-1 0 0,2 0-256 0,-5 0-64 16,-2 2-16-16,0-2 0 0,-3 2-112 15,-2 0-32-15,-3 4 0 0,1 0 0 0,-2 1-160 0,-5 2-128 16,-5 1 192-16,-3-1-192 0,-5 0-128 0,-3 1-144 16,-2 2-32-16,-4 0 0 15,-3 1-1296-15,-1-1-256 0,-7-5-48 0,0 10-7936 16,-1-1-1584-16</inkml:trace>
  <inkml:trace contextRef="#ctx0" brushRef="#br1" timeOffset="36981.83">9684 8880 23903 0,'7'-13'1056'0,"-1"4"224"0,-1-1-1024 0,2-1-256 0,0-1 0 0,-2 2 0 16,4 1 752-16,-4 2 96 0,-5 7 32 0,7-4 0 15,-7 4 80-15,0 0 0 0,0 0 16 0,0 0 0 16,0 0-112-16,6 8-32 0,-4 4 0 0,-1 4 0 0,-3 1-128 0,-1 5-48 15,-2 4 0-15,-1 0 0 0,-1 1-144 0,-2 2-48 16,-1 3 0-16,0 0 0 0,-2-1 0 0,5-8 0 16,0 2 0-16,0 2 0 0,1 0-96 0,0 1-32 15,1 1 0-15,-1 1 0 0,2-2-192 0,-2 2-144 16,3-1 192-16,2-2-192 0,1 1 128 0,1-2-128 16,0-4 0-16,2 3 0 0,3-4 128 0,0 1-128 15,2-2 0-15,-1-1 0 0,3-2 144 0,-2-1-16 16,4 1-128-16,1-3 192 0,-1-3-192 0,-1-1 0 15,1-1 0-15,1-3 0 0,0 0 0 0,0-4-160 16,2-3 32-16,1-1 0 0,0-2-208 0,-8 1-48 16,1 0 0-16,3-4 0 15,-4-3-1440-15,0 0-288 0,-5 0-64 0,-1 1-8240 0,-2-2-1632 16</inkml:trace>
  <inkml:trace contextRef="#ctx0" brushRef="#br1" timeOffset="37159.48">9412 9285 30175 0,'0'0'1344'0,"0"0"256"0,0 0-1280 0,0 0-320 0,0 0 0 0,6-3 0 15,1-5 624-15,4 6 48 0,0 0 16 0,5 0 0 16,5-2 208-16,-1 1 32 0,7-3 16 0,4 2 0 16,3 0-288-16,8-2-48 0,2-2-16 0,1 0 0 15,-1-2-416-15,-1 1-176 0,-2-1 128 0,14-3-128 16,-10 1-992-16,-5 3-288 0,-6 1-48 0,-3-1-14400 15</inkml:trace>
  <inkml:trace contextRef="#ctx0" brushRef="#br1" timeOffset="37964.99">11410 7971 24239 0,'-1'-18'1072'0,"1"7"224"0,-1 0-1040 0,1-1-256 0,0 0 0 0,0 1 0 16,0 2 576-16,0 9 48 0,0 0 16 0,0 0 0 15,0 0 128-15,0 0 16 0,0 0 16 0,-5 7 0 0,-1 1-352 16,1 5-64-16,1 3 0 0,-3 6-16 0,1 4 48 15,-1 6 16-15,-1 4 0 0,3 0 0 0,-3 2 16 0,4 1 16 16,1-1 0-16,3 1 0 0,2-2-240 0,3-3-48 16,5-3-16-16,0-4 0 0,2-5-16 15,3-4 0-15,2-2 0 0,5-4 0 0,0-3 240 0,5-6 64 16,5-5 0-16,2-4 0 0,2-4 32 0,-1-3 16 16,-4-2 0-16,-2-4 0 0,-2-2-224 0,-1-1-32 15,-1-1-16-15,-4 2 0 0,-1-2-224 0,-2 1 128 16,-4 0-128-16,-1 0 0 0,-1 1 144 0,-1 0-144 15,-4 0 128-15,1 3-128 0,-4 1 0 0,0 6 0 16,0 3 128-16,-4 8-128 0,0 0 0 0,0 0 0 16,3 10 0-16,-2 6 0 0,-1 2 0 0,-1 5 0 0,-1 5 0 15,1 4 0-15,-2 7 0 0,0 7 0 0,-1 3 0 16,-4 8 0-16,-1 8 0 0,-3 0 0 16,-1-1 0-16,-2 2 0 0,-5 2 0 0,-1 2 192 15,-3 1-192-15,-2-4 192 0,-1-5 128 0,-1-5 48 0,-1-4 0 0,6-18 0 16,-1 1-112-16,-2-1-32 15,-1-3 0-15,1-3 0 0,0-2 0 0,2-5 0 0,-1-2 0 16,2-6 0-16,1-4-48 0,3-5-16 0,-2-4 0 16,3-7 0-16,0-6 0 0,3-4 0 0,1-5 0 0,-4-14 0 15,6 2-32-15,5 0 0 0,6 0 0 0,4 3 0 16,3 1-128-16,6 5 0 0,5 2-160 0,3 2 160 16,2 0-128-16,1 4 128 0,3 1 0 0,5 1-144 15,4 3 144-15,4 4 0 0,2 1-144 0,2 2 144 16,-2 2-176-16,-1 0 48 0,-3 2 0 0,-13 3 0 15,-1-1-1184-15,-1 1-224 16,-1 2-64-16,3-2-10336 0,-5 0-2080 0</inkml:trace>
  <inkml:trace contextRef="#ctx0" brushRef="#br1" timeOffset="38424.25">12875 7858 19695 0,'-14'-2'864'0,"6"2"192"0,0 2-848 0,8-2-208 0,-9 4 0 0,9-4 0 16,-6 4 1216-16,6-4 192 0,-2 9 32 0,2-9 16 15,0 0-48-15,10 7-16 0,2-2 0 0,4-2 0 0,5-3-240 16,1 0-64-16,3 1 0 0,3-3 0 0,3-1-480 16,2-1-96-16,-1-1-32 0,1 0 0 0,4-1-160 15,1 2-48-15,2-3 0 0,3 2 0 0,3-1-128 0,-1 2-16 16,-2-1-128-16,-7 1 192 0,-3 0-192 16,-5 0-208-16,-5 1 32 0,-4 3 16 15,-8-1-1728-15,-11 1-352 0,0 0-64 0,0 0-11552 16</inkml:trace>
  <inkml:trace contextRef="#ctx0" brushRef="#br1" timeOffset="38535.55">12962 8098 16575 0,'-23'7'736'0,"12"-3"160"0,2 1-720 0,9-5-176 16,-7 5 0-16,7-5 0 0,0 0 3296 0,12 8 624 16,5 0 128-16,4-2 32 0,4-5-2944 0,4 0-592 15,3-1-112-15,4-1-32 0,4-3-64 0,2-2-16 16,6 0 0-16,5-2 0 0,6-1-176 0,-2 0-144 15,-3 1 192-15,-17 2-192 16,0 2-1360-16,-1-1-384 0,-3 1-80 0</inkml:trace>
  <inkml:trace contextRef="#ctx0" brushRef="#br1" timeOffset="39208.93">15437 6689 9215 0,'5'-16'816'0,"-1"5"-656"0,-1-1-160 0,-1-3 0 0,3 0 2272 0,-3-1 416 0,1 3 96 0,0 1 16 16,0 1-1008-16,-3 11-208 0,1-9-48 0,-1 9 0 16,0 0-448-16,0 0-112 0,0 0-16 0,-3 11 0 15,1 3-176-15,-1 3-32 0,0 4-16 0,0 4 0 0,-2 6-48 0,1 4-16 16,0 6 0-16,-1-1 0 15,1 0-32-15,-1 2 0 0,-3 4 0 0,-1 3 0 16,1-3-176-16,0-2-32 0,0-2-16 0,1 0 0 16,-1-3-288-16,1-3-128 0,1-4 128 0,0-4-128 0,2-3 0 15,0-2 0-15,2-3-224 0,1-2 80 16,0-3-1712-16,0-3-320 0,1-3-80 0,-1 1-11888 16</inkml:trace>
  <inkml:trace contextRef="#ctx0" brushRef="#br1" timeOffset="39302.73">14823 7563 19343 0,'0'0'1728'0,"0"0"-1392"16,13 0-336-16,2 0 0 0,1-3 2464 0,3 2 416 16,3 0 96-16,4 1 16 0,4 3-1840 0,4 0-352 15,6-3-80-15,6 0-16 0,7 0-48 0,6-1-16 16,4-4 0-16,2 0 0 0,1-2-320 0,-15 4-80 15,11 1-16-15,1-1 0 0,3 1-224 0,-4 0 0 0,-2 0 0 0,-3 1 0 32,-7 3-1696-32,0 2-432 0,-2 2-96 0</inkml:trace>
  <inkml:trace contextRef="#ctx0" brushRef="#br1" timeOffset="39878.44">15359 8153 17503 0,'4'-11'768'0,"-1"2"176"0,2-3-752 0,-1 0-192 16,1 1 0-16,0 2 0 0,0 3 1680 0,-5 6 304 0,0 0 64 0,0 0 16 16,0 0-960-16,0 0-192 15,5 11-32-15,-3 1-16 0,-4 1 64 0,0 5 16 0,-5 4 0 0,0 3 0 16,-4 4-112-16,0 5 0 0,-2 2-16 0,1 3 0 16,-2 0-48-16,0 5-16 0,-1 0 0 0,1 2 0 15,-1 1-128-15,3-2-32 0,3-4 0 0,1 0 0 16,5-5-144-16,4-3-48 0,3-3 0 0,5-1 0 15,4-2-64-15,4-1-16 0,2-4 0 0,1-2 0 16,4-2-128-16,0-1-48 0,2-4 0 0,2-2 0 0,0 1-144 16,1-3 0-16,-2-3 0 0,2-2 0 15,0-4 0-15,-1-5-256 0,1 1 48 0,-11-1 0 16,0 0-1648-16,-1-4-336 0,-3-2-64 16,0-8-13984-16</inkml:trace>
  <inkml:trace contextRef="#ctx0" brushRef="#br1" timeOffset="40051.22">14899 8650 34095 0,'-13'-12'1504'0,"7"6"320"0,3-2-1456 0,3 0-368 16,3 1 0-16,6 0 0 0,3 2 704 0,6 0 80 16,4 3 16-16,6 0 0 0,6 0-112 0,10-1-32 15,9 2 0-15,8-1 0 0,4-1-304 0,3-1-64 16,1-1-16-16,5-2 0 0,5 0-272 0,-23 2 0 15,7 0 128-15,1-1-128 16,-3 0-1760-16,0 0-416 0,-4 1-64 0</inkml:trace>
  <inkml:trace contextRef="#ctx0" brushRef="#br1" timeOffset="45923.39">1419 12372 3679 0,'0'0'320'0,"0"0"-320"0,0 0 0 0,-1-5 0 16,0 0 2384-16,0-1 416 0,1 6 80 0,-2-5 0 0,1-2-960 0,1 2-208 16,-1 0-48-16,1 5 0 0,0 0-240 0,0 0-48 15,1-5-16-15,-1 5 0 0,0 0-368 0,0 0-80 16,0 0-16-16,0 0 0 0,3 8-400 0,-2 3-96 16,-1 3-16-16,0 10 0 0,-1 1-96 0,-1 4-32 15,-1 3 0-15,-1 5 0 0,-3 2 112 0,-1 3 16 16,-3-1 0-16,-1 6 0 0,-1-1-16 0,2 2 0 15,-3-4 0-15,2-2 0 0,0-3-144 0,1-3-32 16,0-3 0-16,1-5 0 0,-1-6 112 0,5-3 16 16,2-3 0-16,2-5 0 0,-3-3 64 0,5-8 0 15,0 0 16-15,0 0 0 0,0 0 128 0,3-8 32 16,1-3 0-16,1-9 0 0,0-6-80 0,2 0-16 16,1 0 0-16,-2-5 0 0,-2-3-288 0,1-1-176 15,2-2 192-15,-1 0-192 0,3-3 144 0,2 0-144 16,2-1 0-16,4-1 144 0,3-2-144 0,0 4 0 15,7 5 0-15,-3 4 0 0,0 4 0 0,-1 6 0 16,-1 5-128-16,0 2 128 0,0 6 0 0,-3 3-144 16,-1 5 144-16,-3 7 0 0,-3 5-176 0,-1 5 176 15,-1 2-160-15,-2 5 160 0,-6 3 0 0,-3 2 0 16,-5 3-128-16,-1 2 128 0,-4 2 0 0,-5-1 0 16,-5 1 0-16,0-4 0 0,-1-4 0 0,-1-3 160 15,-1-4-160-15,1-5 128 0,1-3-128 0,1-4 0 0,-1-2 0 16,2-6 128-1,2-2-464-15,1-6-112 0,3-2 0 0,2-2-16 16,2-3-2208-16,4-3-432 0,3-2-96 0,1-5 0 0</inkml:trace>
  <inkml:trace contextRef="#ctx0" brushRef="#br1" timeOffset="46235.55">2400 11844 24479 0,'0'0'1088'0,"0"0"208"0,0 0-1040 0,0 0-256 0,0 0 0 16,0 0 0-16,0 0 1408 0,-3 13 240 15,-5 2 32-15,-2 6 16 0,-2 5-608 0,-3 3-128 16,-2 4-32-16,-3 6 0 0,0 5 32 0,0 3 0 15,-3 4 0-15,0 0 0 0,0 2-336 0,1 4-64 16,1 1-16-16,1 0 0 0,2-1-336 0,1-3-64 0,4-6-16 16,3-2 0-16,1-7-128 0,6-4 0 0,3-3 0 0,2-5 128 15,4-6-128-15,2-4-224 0,2-4 48 16,3-4 16 0,4-6-1168-16,1-4-224 0,0-4-48 0,2-6-9088 0,2-5-1824 0</inkml:trace>
  <inkml:trace contextRef="#ctx0" brushRef="#br1" timeOffset="46521.59">2902 11964 26031 0,'0'-11'1152'0,"0"11"240"0,0 0-1120 0,0 0-272 0,0 0 0 0,0 0 0 0,0 0 1088 0,-7 6 176 16,-2 6 16-16,-2 5 16 0,-7-1-608 0,1 8-128 15,-2 3-32-15,1 5 0 0,0 3 160 0,-2 0 16 16,0 3 16-16,1 4 0 0,1 3-96 0,-1 0-32 16,2-3 0-16,3 4 0 0,2-1-320 0,2-3-64 15,1-4-16-15,5-2 0 0,3-4-192 0,2-4 0 16,-1-5 128-16,4-2-128 0,4-2 0 0,2-3 0 16,-2-4 0-16,-1-4 0 15,-1-2-448-15,1-1-96 0,0-6-16 0,2-1 0 16,-9 2-1760-16,8-7-368 0,-3-3-64 0,-1-1-10496 0</inkml:trace>
  <inkml:trace contextRef="#ctx0" brushRef="#br1" timeOffset="46679.42">2328 12472 23039 0,'0'0'2048'0,"0"0"-1648"0,9-6-400 0,5 1 0 16,3 1 1088-16,1 1 128 0,4-1 16 0,5 2 16 15,1 0-480-15,4-1-80 0,1-3-32 0,0-2 0 16,4-1-48-16,-11 4-16 0,5-1 0 0,5 2 0 15,1-2-208-15,5 1-32 0,4 0-16 0,12-1 0 32,-9-1-1648-32,-9 0-336 0,-7-1-64 0,-5-1-16 0</inkml:trace>
  <inkml:trace contextRef="#ctx0" brushRef="#br1" timeOffset="46986.45">3116 11724 31327 0,'8'-8'2784'0,"2"-2"-2224"16,2 0-560-16,-2 6 0 0,1 0 544 0,1 4 0 16,2 0 0-16,0 6 0 0,1 3 64 0,2 5 16 0,0 5 0 0,1 4 0 15,-1 4-240-15,-2 4-64 16,-2 7 0-16,-2 1 0 0,0 4 192 0,-5 4 16 15,-3 4 16-15,-4 5 0 0,-4 3 32 0,-2 0 0 0,-4 0 0 0,-5 1 0 16,-2 0-256-16,-9 21-64 16,2-13 0-16,4-10 0 0,-1-7-112 0,2-6-16 15,0-4-128-15,3-4 192 0,-2-5-192 0,4-4-160 0,2-2 32 16,3-11 0 0,2-1-2608-16,0-4-512 0</inkml:trace>
  <inkml:trace contextRef="#ctx0" brushRef="#br1" timeOffset="47366.36">4096 12158 9215 0,'-10'-3'816'0,"0"0"-656"15,2 0-160-15,8 3 0 0,-6-6 4096 0,6 6 800 16,0 0 160-16,0 0 16 0,3-10-3248 0,2 2-656 0,3 5-128 0,3-2-16 16,2 0-704-16,4 2-144 15,0-1-32-15,5 0 0 0,5 1-144 0,-1 1 128 16,2 0-128-16,-2-1 128 0,1 1-384 0,-2 2-96 16,-5 2-16-16,-3-1-8864 15,-4 3-1776-15</inkml:trace>
  <inkml:trace contextRef="#ctx0" brushRef="#br1" timeOffset="47524.46">4081 12343 16575 0,'-20'11'1472'0,"7"-4"-1168"0,2 1-304 0,0-4 0 16,2-2 2320-16,9-2 416 0,0 0 80 0,0 0 0 15,0 0-880-15,0 0-176 0,8 2-32 0,6-3-16 16,1-1-896-16,1-1-176 0,4-1-48 0,4 1 0 16,0 0-288-16,5 0-64 0,4-1-16 0,6-1 0 15,0-4-80-15,1 1-16 0,-3-1 0 0,-3 3 0 16,-2 1-2240-16,-3 1-464 0,7-5-96 15,-12 3-16-15</inkml:trace>
  <inkml:trace contextRef="#ctx0" brushRef="#br1" timeOffset="47907.6">5034 12041 13823 0,'0'0'608'0,"-7"0"128"0,7 0-592 0,0 0-144 0,0 0 0 0,0 0 0 15,0 0 3696-15,9-4 704 0,2 2 144 0,2 1 16 16,3 0-2912-16,4 0-592 0,2 0-112 0,3 0-32 16,2-1-448-16,2-2-80 0,2 1-32 0,0-3 0 15,-2 0-224-15,-1-1-128 0,0 1 128 0,0 0-128 16,-1 2 0-16,1-1 0 0,-6 1 0 0,0 1 0 15,-1 3-1376-15,-2-1-352 0,-2-2-64 16</inkml:trace>
  <inkml:trace contextRef="#ctx0" brushRef="#br1" timeOffset="48234.34">6366 11166 20271 0,'5'-13'896'0,"-5"13"192"0,4-4-880 0,-4 4-208 16,0 0 0-16,0 0 0 0,0 0 1136 0,4 6 176 0,-1 4 32 0,-3 2 16 15,-3 6-368-15,0 2-80 16,-2 3-16-16,-3 3 0 0,-1 3-64 0,-1 4 0 0,-2 3-16 0,0 4 0 15,0 0-64-15,1 4-16 0,-2 3 0 0,1 1 0 16,-1 0-400-16,1 0-80 0,0-2 0 0,2-1-16 16,2 0-240-16,0-6 128 0,2-4-128 0,-1-2 0 15,0-2 0-15,2-2-256 0,-1-5 16 0,3-3 16 32,2-3-1744-32,0 0-336 0,-1-3-80 0</inkml:trace>
  <inkml:trace contextRef="#ctx0" brushRef="#br1" timeOffset="48436.46">5773 12169 24879 0,'0'0'1088'0,"0"0"256"0,0 0-1088 0,12-2-256 16,-1 1 0-16,6 0 0 0,4 0 1536 0,0-1 240 16,3 2 48-16,-5 0 16 0,7-2-784 0,6 0-160 15,5 1-16-15,6-1-16 0,3 1-320 0,3-1-64 16,-1 2-16-16,2-2 0 0,-2-1-272 0,3 0-48 15,-4 1-16-15,-1 1 0 0,-3 0-128 0,-3 1 0 16,-4 1-160-16,-5 0 160 16,-5-2-1920-16,-6 2-304 0,-6-1-48 0</inkml:trace>
  <inkml:trace contextRef="#ctx0" brushRef="#br1" timeOffset="48842.55">6169 12647 27007 0,'0'0'1200'0,"0"0"240"0,0 0-1152 0,0 0-288 0,-4 4 0 0,-1 3 0 0,3 2 1136 0,-3 2 160 15,-2 2 48-15,-2 2 0 0,-1 3-448 0,-2 2-64 16,-2 2-32-16,-1 1 0 0,0 1-176 0,-1 2-48 16,-2-1 0-16,-6 12 0 0,2 0-80 0,3-1-32 15,3-6 0-15,0 1 0 0,2 0-176 0,1-2-32 16,3-4-16-16,2 0 0 0,3-3-112 0,2-1 0 16,1-2-128-16,5-2 192 0,2 0-64 0,1-4-128 15,0 0 176-15,4-1-176 0,2-1 192 0,3 0-64 16,1 1 0-16,-2-4-128 0,2 1 176 0,1 0-176 15,4 0 160-15,2-3-160 0,-1-1 0 0,4-3 0 16,-3-4-176-16,0-2 176 16,-3 1-672-16,-2-1-16 0,0-4 0 0,-3-1 0 15,0-1-2480-15,-4-1-496 0</inkml:trace>
  <inkml:trace contextRef="#ctx0" brushRef="#br1" timeOffset="49049">5764 13043 32255 0,'0'0'2864'0,"9"-1"-2288"0,3-4-576 0,0 3 0 16,4 0 688-16,3 1 16 0,0 1 16 0,4-1 0 15,2 0 64-15,-4 0 16 0,4-2 0 0,7 0 0 16,5-2-256-16,4-1-48 0,2 1-16 0,2-2 0 16,-3-1-320-16,-1 2-160 0,0-1 160 0,-2 2-160 15,-2-2-2528 1,-3 1-608-16</inkml:trace>
  <inkml:trace contextRef="#ctx0" brushRef="#br1" timeOffset="50101.14">1605 14627 17727 0,'0'0'784'0,"10"-3"176"0,-2-3-768 0,-3-2-192 0,1 3 0 0,2-1 0 0,0 1 1424 16,-1-1 256-16,-1-1 48 0,-6 7 16 15,7-4-416-15,-7 4-96 0,4-6-16 0,-4 6 0 0,0 0-16 0,0 0-16 16,0 0 0-16,-3-8 0 0,-1 3-208 0,-2 1-32 16,6 4-16-16,-9-1 0 0,-4 1-528 0,-1 2-96 15,-1 2-32-15,-1 2 0 0,-1 3-144 0,-4 2-128 16,0 0 144-16,-1 2-144 0,-1 3 0 0,2 0 0 16,-2 3 0-16,4 0 0 0,4-2 0 15,3 2 128-15,3 0-128 0,1 0 0 0,4 1 0 0,3-3 0 16,3-5 0-16,3-1 0 0,4-2 0 0,4-3 176 15,1-1-176-15,4-3 160 0,3-2 32 0,3-2 0 16,-2-3 0-16,4 0 0 0,-2-2-64 0,0 0 0 16,-1 1 0-16,-1-1 0 0,-5 1-128 0,0 3 128 15,0 6-128-15,-2 1 128 0,-2 3-128 0,1 3 0 0,-3 2 0 16,1 3 0-16,-2 4 224 0,-2 3-32 0,-1 2-16 16,-4-4 0-16,1 4 112 0,-4 2 32 15,-2 3 0-15,0 3 0 0,-1 0 48 0,-4 2 16 0,-3 1 0 0,-2 0 0 16,-1-1-160-16,-2 0-32 15,-4-4 0-15,0 1 0 0,-3 0-48 0,-1-4-16 16,-1-1 0-16,0-3 0 0,-3-2-128 0,4-4-144 0,0-4 144 0,3-4-208 31,0-4-1392-31,2-5-288 0,3-4-48 0,2-1-9632 0,4-6-1920 16</inkml:trace>
  <inkml:trace contextRef="#ctx0" brushRef="#br1" timeOffset="50451.79">2606 14257 5519 0,'0'0'240'0,"0"0"64"0,-1-6-304 0,1 6 0 16,0 0 0-16,0 0 0 0,-3-5 4096 0,3 5 768 15,0 0 160-15,-7 2 32 0,2 3-3280 0,-1 3-656 0,-2 4-128 0,0 1-32 16,-3 3-96-16,-1 6-32 16,-4 5 0-16,0 1 0 0,-5 3 272 0,0 4 48 15,-1 3 16-15,-1 1 0 0,0 3-224 0,2 2-48 16,-2 0-16-16,3-1 0 0,2-1-528 0,3-3-96 0,1 0-32 0,4-5 0 15,3-3-224-15,1-1 128 0,3-5-128 16,5-2 0-16,0-2 0 0,3-4 0 16,2-1-208-16,6 1 64 15,1-2-624-15,3-6-128 0,2-5-32 0,-3-2-9792 0,6-3-1952 0</inkml:trace>
  <inkml:trace contextRef="#ctx0" brushRef="#br1" timeOffset="50739.43">3063 14311 8287 0,'0'0'736'0,"0"0"-592"15,0 0-144-15,0 0 0 0,0 0 5184 0,0 0 1024 16,-1 7 192-16,-3 3 32 0,1 3-4352 0,-1 4-864 16,-1 7-192-16,-2 1-16 0,0 2-448 0,-4 3-96 15,0 3-16-15,-2 1 0 0,-1 0 192 0,0 5 16 16,1-4 16-16,-1 1 0 0,3 1-336 0,0 0-64 15,2-4-16-15,1 1 0 0,2-2-256 0,1-2 0 16,1-1 0-16,3-1-144 0,1-2 144 0,3-3-128 16,0-2 128-16,0 3-128 15,0-4-576-15,1-4-96 0,2-5-32 0,-4-3 0 16,-2-8-2048-16,0 0-400 0,0 0-96 0,-2-5-16 0</inkml:trace>
  <inkml:trace contextRef="#ctx0" brushRef="#br1" timeOffset="50868.73">2624 14804 26367 0,'0'0'1168'0,"0"0"240"0,0 0-1120 0,2-7-288 0,-2 7 0 0,8-3 0 16,3 0 912-16,-1 1 128 0,3 0 32 0,3 1 0 16,3 0-304-16,3-2-64 0,3 3-16 0,4-2 0 15,3 0-192-15,3-1-48 0,-1 0 0 0,3 1 0 16,-2 0-240-16,0-2-48 0,-2 1-16 0,13-2 0 31,-10 1-1104-31,-5 2-240 0,-4-1-32 0,-5-2-13008 0</inkml:trace>
  <inkml:trace contextRef="#ctx0" brushRef="#br1" timeOffset="51194.38">3393 14050 33167 0,'0'0'2944'0,"0"0"-2352"0,0 0-464 0,0 0-128 0,0 0 752 0,8 10 128 16,0 2 16-16,3 4 16 0,3 4-560 0,-1 3-112 16,4 3-32-16,0 3 0 0,-1 0-80 0,1 4 0 15,2 3-128-15,-3 3 192 0,-2 2-192 0,0 3 128 16,-2 1-128-16,-2 20 0 0,-5-3 160 0,-5-4-160 16,-7 0 160-16,-1-2-160 0,-7-3 192 0,0-3-48 0,-6-3-16 0,7-14 0 15,-4 4-128-15,-2 0 160 0,-4-1-160 16,-1-1 160-16,-2-3-160 0,2-5-176 0,2-3 48 0,-8 1 0 31,6-9-1728-31,5-6-352 0,5-5-64 0,8-5-16 0</inkml:trace>
  <inkml:trace contextRef="#ctx0" brushRef="#br1" timeOffset="51523.46">4191 14668 20271 0,'0'0'1792'0,"0"0"-1424"16,0 0-368-16,3-6 0 0,-1 1 2368 0,6-1 384 15,4 1 96-15,3-1 16 0,4-1-1728 0,3 1-352 16,3-1-64-16,3 2-16 0,-1-1-320 0,2 1-64 16,0-3 0-16,2 4-16 0,1-2-128 0,-1 1-32 15,0 2 0-15,-2 1 0 0,2 1-144 0,-4 0-272 16,-3 1 64-16,5 1 16 15,-8 1-2128-15,-7 2-432 0</inkml:trace>
  <inkml:trace contextRef="#ctx0" brushRef="#br1" timeOffset="51673.55">4344 14825 19343 0,'-12'3'1728'16,"1"3"-1392"-16,4-3-336 0,7-3 0 0,0 0 1936 0,0 0 320 0,0 0 64 0,0 0 16 15,11 3-1248-15,3-1-256 0,1 0-64 0,3-2 0 16,1-2-512-16,1 0-128 0,4 0 0 0,0-1-128 15,3-4 0-15,-1 3 0 0,0-2 0 0,0 0-9152 16,2-1-1792-16</inkml:trace>
  <inkml:trace contextRef="#ctx0" brushRef="#br1" timeOffset="52182.94">5713 14147 17791 0,'0'0'784'0,"0"0"176"0,2-4-768 0,0-1-192 0,-1 1 0 0,-1 4 0 15,0 0 1344-15,0 0 256 0,1-4 32 0,-1 4 16 16,0 0-320-16,0 0-64 0,0 0-16 0,0 0 0 16,0 0-96-16,0 0 0 0,0 6-16 0,-2 3 0 15,0 2-256-15,-1 2-48 0,-2 3-16 0,-1 1 0 16,0 4-208-16,1 2-32 0,-4 1-16 0,1 2 0 0,0 0 16 0,1 1 0 16,-2 3 0-16,2-2 0 0,0-2-256 0,0 1-32 15,-1 0-16-15,1-2 0 0,-3-3-272 0,1 2 128 16,1-2-128-16,2-3 0 0,-1-1 0 0,3 0-352 15,-3-4 48-15,0 2 16 16,2-5-2112-16,1-3-416 0,4-8-96 0</inkml:trace>
  <inkml:trace contextRef="#ctx0" brushRef="#br1" timeOffset="52705.71">5095 14939 24191 0,'0'0'1072'0,"0"0"208"0,0 0-1024 0,9 1-256 15,-1-1 0-15,3 1 0 0,3 1 1104 0,1-2 176 16,1 0 16-16,3-2 16 0,3 1-208 0,1 0-32 16,0-2-16-16,0 0 0 0,1-2-288 0,3 1-64 15,0-1-16-15,2 2 0 0,2 0-224 0,-2 1-32 16,1-1-16-16,2 2 0 0,0 1-240 0,0 0-48 15,-1 1-128-15,-1 2 192 0,-3-1-384 0,-2 0-64 0,-2 2-32 0,3 0 0 32,-8-1-1952-32,-5 0-384 0,-4 1-64 0</inkml:trace>
  <inkml:trace contextRef="#ctx0" brushRef="#br1" timeOffset="53014.05">5438 15067 18431 0,'0'0'816'0,"0"0"160"0,0 0-784 0,0 0-192 0,0 0 0 0,-2 6 0 0,2-6 2304 0,-4 8 400 16,3 4 96-16,-3 0 16 0,0 2-1360 0,0 0-272 15,-1 1-48-15,-3 4-16 0,1 0-96 0,-2 3-32 16,3 2 0-16,-3-1 0 0,4 2-288 0,-2 1-48 15,3-1-16-15,-1 2 0 0,1 4-224 0,0 1-48 16,2-1-16-16,0 0 0 0,1-5-208 0,1 2-144 16,0-4 192-16,1-2-192 0,2-1 256 0,2-2-48 15,-1 0-16-15,4 0 0 0,4 1-32 0,1-3-16 16,1-1 0-16,3-3 0 0,1-1-144 0,-1-3 0 16,2-2 0-16,2-2 0 0,-1-3 320 0,0-3-32 15,2-3 0-15,8-4 0 16,-6-3-2592-16,-1-2-528 0,-4-4-112 0,-3 0-12928 0</inkml:trace>
  <inkml:trace contextRef="#ctx0" brushRef="#br1" timeOffset="53205.47">5254 15421 35711 0,'0'0'1584'0,"0"0"320"0,0 0-1520 0,0 0-384 0,0 0 0 0,0 0 0 16,0 0 624-16,10 0 48 0,2-1 16 0,0 0 0 15,2 0-144-15,6-1-32 0,2-2 0 0,4 0 0 16,0-2-256-16,1 1-64 0,2-2-16 0,3 0 0 16,1-1-336-16,1-1-64 0,0-1-16 0,-2-1-11664 15,-1 1-2320-15</inkml:trace>
  <inkml:trace contextRef="#ctx0" brushRef="#br1" timeOffset="55112.13">6965 10579 8287 0,'0'0'736'0,"0"0"-592"0,0 0-144 0,3-6 0 15,0 1 1600-15,4 0 304 0,-2 0 48 0,4 1 16 16,0-1-1056-16,3 2-208 0,2 0-32 0,3-2-16 16,1 1-112-16,4 0-32 0,-1 1 0 0,5 2 0 15,-1-2 192-15,4 2 16 0,1 0 16 0,3 3 0 16,3 1-160-16,0 3-16 0,0 0-16 0,15 4 0 16,-5 0-48-16,-6 4-16 0,-5 1 0 0,-4 2 0 15,-4 3-144-15,-1 4-16 0,-4 7-16 0,0 1 0 16,-4 3-176-16,-3 1-128 0,0 1 192 0,-5 0-192 0,-3 3 0 0,-1-1 0 15,-2 1 0-15,0 2 0 0,-3 1 144 0,-1-1-144 16,-1 0 0-16,-3 0 144 0,1-1 48 0,1-2 16 16,-2 2 0-16,2-2 0 0,-2-1 16 0,2-1 0 15,-1 1 0-15,2-3 0 0,1-2-80 0,3 1-16 16,-1 1 0-16,3-3 0 0,0-1-128 0,1-2 128 16,3-1-128-16,2-1 128 0,-1-2 0 15,2-1 0-15,-1 0 0 0,3-1 0 0,1-1-128 0,0-1 192 16,0-1-192-16,1 0 192 0,-1-1-48 0,1-3 0 15,-3 0 0-15,2-2 0 0,4-1 0 0,-3-2 0 16,1-2 0-16,-2-3 0 0,0-1 112 0,0-2 32 16,-1-1 0-16,-2-1 0 0,1-2-80 0,-2 1-16 15,1 0 0-15,-2 0 0 0,1-1-64 0,-2 0-128 0,0 0 176 16,-9 1-176-16,0 0 0 0,0 0 0 0,0 0 0 0,0 0 0 16,0 0 128-16,0 0-128 0,7 6 0 0,-7-6 0 15,0 0 128-15,0 0-128 16,-10 6 0-16,2 0 0 0,-3-2 240 0,1 2-64 0,0-4-16 15,-3 0 0-15,0 0-32 0,-1 1 0 0,-2 1 0 0,-1 0 0 16,-2 2-128-16,-1 1 160 0,0 2-160 0,1 2 160 16,-2 3-160-16,1 4 0 0,0 2 0 0,3 0 0 15,-4 3 0-15,2 0 128 0,0 3-128 0,3 2 0 16,0 3 0-16,2-1 128 0,1 1-128 16,1 3 0-16,2 3 128 0,-1 1-128 0,2 3 0 0,-1-2 128 15,-1 3-128-15,0-1 0 0,1 3 0 0,0-2 0 0,3-3 0 0,-3 0 0 16,0 3 0-16,1 2 0 0,-1 0 144 15,2 2-144-15,-1-1 160 0,3 2-160 0,-2 0 192 0,3 4-48 16,0-4-16-16,0 2 0 0,-1 0-128 16,-2 1 160-16,0-2-160 0,-2 4 160 0,1-2-160 0,2 1 0 15,1 1 0-15,-2-1 128 0,2 0-128 0,-2 1 0 16,1-1 0-16,2-1 0 0,1 3 128 0,0-3-128 16,1 3 128-16,-1 1-128 0,1 2 0 0,2-2 128 15,-1-1-128-15,1 0 0 0,-1-3 128 0,1-2-128 16,0-3 0-16,1 0 128 0,-4 0-128 0,1-3 0 0,-3-1 0 15,2-2 128-15,-4-1-128 0,2 1 0 0,-3-2 0 16,1 1 128-16,-3-1-128 0,1 2 0 0,2 2 0 16,-5-1 0-16,1-1 0 0,0 0 128 0,0 3-128 0,-1 0 0 15,-1 2 256-15,2-1-16 0,-2-3-16 0,1 1 0 16,-1-2-96-16,0 1-128 0,0-1 176 0,0-1-176 16,-2-3 192-16,0 1-64 0,1-1 0 0,-4-2-128 15,0-2 256-15,-2 1-48 0,-1-2-16 0,-2 1 0 16,-1-2 32-16,-4-3 0 0,0-2 0 0,-1-1 0 15,-3 1 48-15,1-2 16 0,0-3 0 0,-2-1 0 16,-2-5-64-16,-2-2-16 0,1-1 0 0,-3-2 0 16,0-3-48-16,-5 0-16 0,1-2 0 0,2-1 0 15,2 0-144-15,2 2 0 0,4 0 0 0,3 2 0 16,2-2-256-16,6 0-144 16,1 0-32-16,7-2 0 0,5-1-2800 0,2-4-560 0</inkml:trace>
  <inkml:trace contextRef="#ctx0" brushRef="#br1" timeOffset="56624.42">9518 11560 3679 0,'0'0'160'0,"2"-5"32"0,-2 5-192 0,2-9 0 16,-2 0 0-16,1 1 0 0,-1 8 3232 0,-1-6 608 15,1 6 112-15,0 0 16 0,-3-9-1840 0,1 0-368 16,2 9-80-16,-4-5-16 0,-5 0-496 0,3 0-96 16,-5 0-32-16,1 4 0 0,1 2-160 0,-4 4-48 15,-2-3 0-15,-2 4 0 0,1 4-384 0,-4 5-64 16,-1 1-32-16,0 4 0 0,-2 0-176 0,1 2-48 15,-1 4 0-15,1 2 0 0,0 1 160 0,2 1 32 0,2 0 0 0,10-7 0 16,0-1 0-16,3 2 0 16,4 0 0-16,1-2 0 0,4-2-32 0,3 0 0 15,5-1 0-15,4-3 0 0,1-2-288 0,7-2 128 0,0-3-128 0,3-1 0 16,3-6 0-16,0-2-304 0,-1-2 48 0,11-4 0 31,-5 0-1808-31,-7-2-368 0,-4-1-64 0,-9 3 0 0</inkml:trace>
  <inkml:trace contextRef="#ctx0" brushRef="#br1" timeOffset="56972.04">9964 11540 12895 0,'0'0'1152'0,"0"0"-928"0,0 0-224 0,0 0 0 0,-6 8 2160 0,-1 2 384 15,-1 2 80-15,-2 6 0 0,-2 1-1024 0,-1 3-192 16,-1 3-64-16,0 0 0 0,-2 1-496 0,2 0-96 15,3-1-32-15,0-1 0 0,2 1-32 0,5-2-16 16,3-5 0-16,3-1 0 0,2-3-160 0,3-2-48 16,2-1 0-16,7 0 0 0,3-7-64 0,2-4-16 15,1-1 0-15,-1-5 0 0,-1-4-16 0,-1-1-16 0,1-4 0 0,-2 2 0 16,-1-2 176-16,0-1 48 16,-3-1 0-16,-2 0 0 0,-3 0-192 0,-1-1-16 15,-4-1-16-15,-3 1 0 0,-4-1-32 0,-4 0 0 16,-2 1 0-16,-2-1 0 0,-3 0-128 0,-1 4-16 0,-1 1-16 0,1 3 0 15,-1 0-160-15,3 3-224 16,2 1 48-16,0 4 16 16,0 3-1824-16,2 0-352 0,3 1-80 0,6-1-13392 0</inkml:trace>
  <inkml:trace contextRef="#ctx0" brushRef="#br1" timeOffset="57249.71">10433 11440 22111 0,'0'0'1968'0,"-5"8"-1584"0,1 0-384 0,-1 3 0 16,-2 0 768-16,-3 5 64 0,-1 6 0 0,1-1 16 0,-2 0 240 0,0 2 32 15,-1-1 16-15,0 2 0 0,0-2-320 0,1-1-64 16,2-3-16-16,3-3 0 0,0 0-96 0,3-4 0 16,2-2-16-16,2-9 0 0,0 0 32 0,0 0 16 15,0 0 0-15,11-7 0 0,0-3 0 0,2-2 0 16,1-4 0-16,1 0 0 0,2-4-368 0,0 3-80 15,-2-4-16-15,2 2 0 0,3 0-208 0,-1 4 128 16,0 0-128-16,-5 6 0 0,1 2 0 0,2 2 0 16,-1 4 0-16,1 2 0 0,-1 4 0 0,0 0 0 15,-3 5 0-15,-2 3-160 0,-1 2 160 0,-3 1 0 16,-2 2 0-16,-3-2 0 0,0 4 0 0,1 0 0 16,-6-1 0-16,2-1 0 15,0 1-1280-15,1-3-192 0,1-1-16 0,0-3-14592 16</inkml:trace>
  <inkml:trace contextRef="#ctx0" brushRef="#br1" timeOffset="57760.01">11449 10858 14735 0,'0'-15'640'0,"0"6"160"0,0 0-640 0,0 2-160 16,0 7 0-16,0-7 0 0,0 7 1936 0,0 0 368 15,0 0 64-15,0 0 0 0,-6 7-1232 0,-1 5-256 16,-1 6-48-16,0 5-16 0,-1 4-224 0,1 5-32 16,-1 4-16-16,3 4 0 0,-4 1 0 0,2 3 0 15,-3 6 0-15,2-1 0 0,1-1 720 0,-1 1 144 0,0-6 16 16,-1 1 16 0,1 0-1888-16,2-3-368 0,-1-5-80 0,2-3 0 0,1-6 720 0,2-4 176 0,1-4 0 0,2-2 0 15,0-6-656 1,4-3-144-16,-4-8-32 0,0 0-12608 0</inkml:trace>
  <inkml:trace contextRef="#ctx0" brushRef="#br1" timeOffset="57932.26">11139 11390 21183 0,'0'0'1888'0,"0"0"-1504"0,0 0-384 0,9 1 0 0,2-2 1040 0,1-1 144 15,3 1 32-15,1 1 0 0,1-1-192 0,4-1-16 16,4-2-16-16,1-2 0 0,1 0-320 0,2-1-64 15,0 0-16-15,0 2 0 0,1-1-336 0,0 1-64 16,-4 2 0-16,-2-2-16 16,-2 0-1584-16,-2 1-304 0,-1 1-64 0</inkml:trace>
  <inkml:trace contextRef="#ctx0" brushRef="#br1" timeOffset="58129.22">11890 11247 12895 0,'-2'12'576'0,"1"-1"112"0,-1 2-560 0,0 3-128 16,-4 3 0-16,0 0 0 0,-2 3 2048 0,-1 1 368 0,0 0 80 0,-1 1 0 15,-2 1-672-15,0 0-144 0,1-3-16 0,0 0-16 16,-1-1-752-16,2-2-160 0,3-1-32 0,0-3 0 16,1-1-480-16,3-2-96 0,2-1-128 0,1-4 176 31,0-7-1584-31,0 0-320 0,0 0-64 0</inkml:trace>
  <inkml:trace contextRef="#ctx0" brushRef="#br1" timeOffset="58532.35">12259 11253 9215 0,'0'0'400'0,"0"0"96"16,0 0-496-16,-2 7 0 0,0 2 0 0,0 5 0 0,-2 1 3712 0,2 2 640 16,0-1 128-16,-2 3 16 0,0 2-2560 0,-4-1-512 15,1-2-96-15,-3 1-32 0,1 0-320 0,1 1-64 16,-1-3-16-16,2-1 0 0,-1-4-256 0,2-2-48 16,2-2-16-16,4-8 0 0,0 0-96 0,0 0-32 15,0 0 0-15,0 0 0 0,0 0 64 0,7-6 16 16,0-4 0-16,1 0 0 0,1-1-208 0,2-2-32 15,1 0-16-15,0-4 0 0,0-1-272 0,1 1 128 16,-1 0-128-16,3 2 0 0,-2 0 128 0,2 1-128 16,1 2 0-16,0 3 0 0,1 3 0 0,-5 4 0 15,1 2 0-15,0 3 0 0,0 2 0 0,-2 3-144 0,0 3 144 16,-1 2-128-16,-2 2 128 0,0 2 0 0,-5 4 0 0,-1 1-128 16,-2 1 128-16,-1 0 0 0,-2 0 0 0,0 1 0 31,-5-1-464-31,2-1-16 0,-2-1 0 0,1-2 0 15,1-1-2304-15,1-3-464 0</inkml:trace>
  <inkml:trace contextRef="#ctx0" brushRef="#br1" timeOffset="58994.9">12915 11265 11967 0,'0'0'1072'0,"0"0"-864"0,0 0-208 0,0 0 0 16,0 0 2400-16,0 0 432 16,0 10 96-16,0 3 16 0,-2 4-1536 0,0 4-320 0,0 2-48 0,-1 2-16 15,-1 4-256-15,0-1-64 0,1 0-16 16,1-2 0-16,-1 0-112 0,2-2-32 0,2-2 0 0,2-1 0 16,-1-3-288-16,2-2-64 0,3-6-16 0,4-2 0 15,-2-1 160-15,4-4 48 0,3-3 0 0,4-4 0 16,2-4 320-16,0-2 80 0,2-3 16 0,-2-2 0 15,1-4-272-15,-2-1-48 0,0-1-16 0,0 2 0 16,-2 0-208-16,-2-2-32 0,-1-2-16 0,-2 0 0 16,-1 2-208-16,0 1 0 0,-4 1 0 0,0 3 0 15,-2 0 128-15,-1 1-128 0,-1 3 0 0,-2 2 0 16,-1 2-304-16,-2 8-144 16,0 0-48-16,0 0-10512 0,0 0-2112 0</inkml:trace>
  <inkml:trace contextRef="#ctx0" brushRef="#br1" timeOffset="59676.46">13771 11303 6447 0,'0'0'576'0,"0"0"-576"16,0 0 0-16,0 0 0 0,0 0 2896 0,5 5 480 15,0-2 80-15,2 0 32 0,1-2-1296 0,2-1-256 0,1-1-48 16,3-2-16-16,1-1-704 0,2 0-144 15,0-4-16-15,2 1-16 0,0 1-288 0,-1 0-48 0,1-1-16 0,-1 0 0 16,-2-1-320-16,0 1-80 0,-2-1-16 0,-1 2 0 16,-5 0-224-16,1-1 144 0,-4 2-144 0,1 0 128 15,-2 1-128-15,-4 4 0 0,0 0 0 0,0 0 0 16,2-6 160-16,-2 6-160 0,-1-3 192 0,1 3-192 16,0 0 128-16,-6-1-128 0,-1 1 0 0,3-1 0 15,-4 2 0-15,2 0 0 0,6-1 0 0,0 0 0 0,-5 1 0 0,5-1 0 16,0 0 128-16,-6 1-128 0,6-1 0 0,0 0 0 15,0 0 0-15,-5 1 0 0,5-1 0 0,-6 3 0 16,1-1 0-16,0 1 0 0,-1 3 0 0,-1 0 0 16,0 3 0-16,-2 1 0 0,-1 1 0 0,-1 1 0 15,-1 2 0-15,-1 2 0 0,-1 0 192 0,1 3-192 16,0 0 192-16,2 1-192 0,-2 2 176 0,3 2-176 16,2-4 160-16,0 0-160 0,3-1 192 0,-1 2-64 15,4-1-128-15,2-3 192 0,2-1 16 0,4-3 0 16,-2-2 0-16,5-1 0 0,0-3 160 0,4-1 16 15,3-2 16-15,0-1 0 0,2-3-16 0,0-3-16 16,2 0 0-16,-1-1 0 0,0-3-160 0,-1 0-16 16,0-1-16-16,1-1 0 0,-3-4-176 0,2-1 160 15,-2 2-160-15,0-1 160 0,-2-1-160 0,0-2 128 0,-1-1-128 0,-5-2 128 16,0 2 32-16,-5-1 0 0,-1-1 0 0,-3 1 0 16,-2-1-160-16,-5-1 128 15,-1 2-128-15,-4 3 128 0,0 3-128 0,-2 0 0 16,-2 2 0-16,-1 2 128 0,1 3-352 0,-3 1-80 0,0 3-16 0,2 1 0 31,1 1-1600-31,2 3-336 0,1-2-64 0,0 1-12576 0</inkml:trace>
  <inkml:trace contextRef="#ctx0" brushRef="#br1" timeOffset="60139">14513 11161 12895 0,'0'0'1152'0,"0"0"-928"16,0 0-224-16,0 0 0 0,0 0 2240 0,0 7 416 16,0 2 80-16,0 2 16 0,-2 1-1328 0,-3 3-256 15,1 2-48-15,-1 2-16 0,1 0-400 0,0 2-64 16,0-2-32-16,1 2 0 0,2 2 96 0,0-2 32 16,1-1 0-16,2-3 0 0,0-4-96 0,3 1 0 15,1-1-16-15,0-3 0 0,1-3 16 0,2-3 0 16,2-2 0-16,2-1 0 0,-5 1 48 0,4-5 16 15,1-1 0-15,3-3 0 0,-1-1-240 0,2-1-32 16,-2-2-16-16,1-2 0 0,2-5-144 0,0 0-16 0,-3 1-16 0,-2-2 0 16,0-2-80-16,-6 0-16 0,2 0 0 0,-2 0 0 15,-2-2-144-15,-3 1 160 0,1 1-160 0,-1 2 160 16,-1 3-336-16,-1 2-64 0,0 0-16 0,0 3 0 16,-1 2-1808-1,0 3-368-15,1 6-80 0,0 0-13168 0</inkml:trace>
  <inkml:trace contextRef="#ctx0" brushRef="#br1" timeOffset="60493.45">15354 11051 26895 0,'8'-13'1184'0,"-8"13"256"0,0 0-1152 0,0 0-288 15,2-4 0-15,-2 4 0 0,0 0 1296 0,0 0 208 16,-6 0 32-16,-3 2 16 0,-1 2-832 0,-2 2-160 16,-4 4-48-16,1 0 0 0,0 1-144 0,0 1-48 15,4 1 0-15,-1 3 0 0,3-1 112 0,3 4 16 16,3 2 0-16,0-1 0 0,0 1-48 0,4-1 0 16,2 4 0-16,0-1 0 0,0-1-144 0,1-1-16 15,3 2-16-15,-4 0 0 0,1-1-96 0,-1 0-128 16,-2-4 176-16,1 1-176 0,-4-1 128 0,0-2-128 0,-2-1 0 15,-1-2 0-15,-4 0 0 0,-2-2 160 16,0-2-160-16,-4-3 128 0,-1-1 16 0,0-2 0 0,-3 0 0 16,2-3 0-16,-2-3-144 0,-2-2 0 0,-1-3 0 15,-2-1-11968-15,-2-1-2416 0</inkml:trace>
  <inkml:trace contextRef="#ctx0" brushRef="#br1" timeOffset="60655.06">12426 10634 39903 0,'-37'-8'1776'15,"19"4"352"-15,5-5-1696 0,3 2-432 0,3 2 0 0,3 0 0 0,4 5 0 0,0 0 0 16,0 0 128-16,0 0-128 15,0 0-2096-15,0 0-448 0,10 6-80 0</inkml:trace>
  <inkml:trace contextRef="#ctx0" brushRef="#br1" timeOffset="61611.6">17120 10904 19583 0,'-9'-6'864'0,"2"0"176"0,1 0-832 0,0-1-208 0,1 2 0 0,-1 0 0 16,6 5 1232-16,0 0 208 0,-8 0 32 0,1 2 16 15,1 5-576-15,0 4-112 0,0 4-32 0,-1 6 0 16,0 6-336-16,3 1-80 0,-1 3-16 0,1-1 0 15,1 0-176-15,-2-3-32 0,1 2-128 0,0-2 192 16,2 0-48-16,2-3-16 0,1-2 0 0,3-4 0 16,0-2 128-16,3-3 0 0,-2-3 16 0,5-3 0 15,1-4 304-15,4-3 64 0,4-2 16 0,0-3 0 0,3-5-64 0,1 0-16 16,1-3 0-16,-1-2 0 0,-2-1-320 0,1 1-80 16,-2-3-16-16,-1 2 0 0,-4 3-160 0,-1 0 160 15,-3-1-160-15,-2 4 160 0,-2 3-160 0,-7 7 0 16,0 0 144-16,0 0-144 0,0 0 0 0,3 10 0 15,-4 5 0-15,0 2-128 0,0 1 128 0,-4 1-128 16,2 0 128-16,1-1-128 0,2 0 128 0,3 0 0 16,3-3 0-16,-1-2 0 0,6-3 0 0,1-2 0 15,6-2 0-15,2-2 0 0,4-4 0 0,2-3 0 16,1-3 0-16,1-4 0 0,3-5 192 0,-1-3 0 16,-2-2 16-16,1 0 0 0,-2-1-16 0,-1-2 0 0,-6-1 0 0,-3 1 0 15,-1 1 32-15,-4 1 0 0,-1-1 0 0,-7 0 0 16,-2-2-48-16,-1 0-16 0,-2 2 0 0,-1 1 0 15,-1 0-160-15,1 2-192 16,-4 2 32-16,3 2 16 16,1 3-1456-16,0 2-304 0,1 2-48 0,1 0-13024 0</inkml:trace>
  <inkml:trace contextRef="#ctx0" brushRef="#br1" timeOffset="62046.93">18586 10092 19343 0,'0'0'1728'0,"0"0"-1392"15,0 0-336-15,-2 9 0 0,-1 4 432 0,-4 2 16 16,2 4 0-16,-2 2 0 0,-2 4 512 0,-1 5 128 16,0 3 0-16,-3 3 16 0,-1 6-32 0,-2 5-16 15,-1 7 0-15,-3-1 0 0,-2 3-432 0,-11 23-96 16,0-3-16-16,2-9 0 0,0-7-288 0,5-6-64 16,4-10-16-16,3-6 0 0,6-10 192 0,2-2 48 15,5-5 0-15,2-4 0 0,3-4 336 0,3-3 80 16,5-2 16-16,2-5 0 0,4-4-224 0,3-3-32 15,3-4-16-15,-2 3 0 0,2-5-192 0,3 0-32 16,2-3-16-16,-2 2 0 0,2 1-304 0,-2 0 160 0,1 3-160 0,-3 2 128 16,-1 0-128-16,0 5 0 0,-3 7 0 15,-2 1 0-15,-2 0-176 0,-1 6 176 16,-4 2-128-16,-1 4 128 0,-4 3-128 0,1-2 128 0,-5 4-128 0,1 0 128 16,-4 0 0-16,0-2-160 0,1-2 160 15,-1-2 0-15,-1-2-192 0,2-2 192 0,0-1-192 0,1-2 192 16,2-5-1824-1,1 1-256-15,0-8-48 0</inkml:trace>
  <inkml:trace contextRef="#ctx0" brushRef="#br1" timeOffset="62837.12">19000 10950 17503 0,'-12'8'768'0,"7"-2"176"0,-1-1-752 0,1 2-192 15,5-7 0-15,-4 8 0 0,4-8 800 0,1 7 128 16,-1-7 32-16,9 9 0 0,2-3 592 0,5-5 128 16,5 1 32-16,3-5 0 0,3-3-816 0,4 1-176 15,0-2-16-15,-3 2-16 0,4-3-224 0,1-1-32 0,2-2-16 0,0 0 0 16,-2 0 48-16,0-1 16 15,-2-1 0-15,-5-2 0 0,0 2-48 0,-4 0-16 16,-5 0 0-16,3-6 0 0,-4 4-224 0,-9 0-32 0,-5 3-16 16,-3 1 0-16,-3 0 32 0,-5 4 0 15,-4 1 0-15,-7 4 0 0,-3 3-176 0,-4 5 0 16,-4 2 0-16,9 1 0 0,-5 1 0 0,-16 11 0 16,1 2 0-16,2 2 0 0,4 1-128 0,7 0 128 0,4 0 0 0,6 1 0 15,5-4 0-15,4-3 0 0,5 0 160 16,5-2-160-16,5 0 384 0,4-2-48 0,4-1 0 0,3-3 0 15,7-1-96-15,-1-4-32 0,3 1 0 0,4-5 0 16,4 1-208-16,4-3 0 0,-2 0 0 0,1-3 0 31,2-3-1744-31,-5 0-400 0,-2-1-80 0,12-4-12224 0</inkml:trace>
  <inkml:trace contextRef="#ctx0" brushRef="#br1" timeOffset="63262.32">20301 10580 20847 0,'0'0'912'0,"0"0"208"0,0 0-896 0,0 0-224 16,0 0 0-16,-4 4 0 0,-4 3 528 0,1 4 64 15,-4 2 16-15,2 4 0 0,-1 1 224 0,-2 3 64 0,1 2 0 0,0 3 0 16,-2 0 0-16,0 3 0 0,-1-1 0 0,0 1 0 16,-1-2-256-16,1 0-32 15,1-2-16-15,2-3 0 0,0 0-16 0,3-4 0 0,2-5 0 0,2-2 0 16,3-2 240-16,1-3 32 16,1 1 16-16,-1-7 0 0,6-1-32 0,4-3-16 0,3-1 0 0,2-3 0 15,3-3-352-15,1-3-64 0,0-3-16 0,1-1 0 16,1 1-240-16,1-1-144 0,1-3 160 0,0-1-160 15,-2 5 128-15,-1 0-128 0,0-1 0 0,2 1 144 16,-2 2-144-16,3 1 128 0,1 2-128 0,2 3 128 0,7 2 0 16,-2 5-128-16,0 2 192 0,-3 6-64 0,-3 3-128 0,-1 5 0 15,-4 2 144-15,-2 4-144 0,0 1 0 16,-3 3 0-16,-1 1 0 0,-5 2 128 0,-1 0-128 0,-1 3 0 16,-3 1 0-16,-2 1 0 15,-2 2-1088-15,1-2-192 0,2-3-48 0,0 8-16192 16</inkml:trace>
  <inkml:trace contextRef="#ctx0" brushRef="#br1" timeOffset="66064.22">11905 12690 13935 0,'0'0'608'0,"0"0"144"0,6-2-608 0,-1-1-144 16,-5 3 0-16,7-2 0 0,-1-1 1024 0,-6 3 192 15,4-5 16-15,1 2 16 0,-5 3-240 0,0 0-48 16,0 0-16-16,0 0 0 0,0 0-176 0,0 0-16 15,0 0-16-15,0 0 0 0,0 0-224 0,0 0-64 0,0 0 0 0,0 0 0 16,0 0 16-16,0 0 0 16,0 0 0-16,0 0 0 0,0 0-16 0,0 0-16 15,0 0 0-15,0 0 0 0,-1 6-112 0,0-1 0 16,-1 1-16-16,1 0 0 0,-1 1-48 0,0-1-16 16,1 3 0-16,-2-2 0 0,0 3-16 0,0 0 0 0,-1 1 0 0,0 1 0 15,-1 0 0-15,-1 2 0 0,0 3 0 16,-1 0 0-16,1 4-16 0,-4 1 0 0,1 2 0 0,0 2 0 15,-1-1 0-15,1 1 0 0,-3 1 0 0,2-1 0 16,3 1-16-16,-4-3 0 0,0 0 0 0,1 1 0 16,-2 3 16-16,3-3 0 0,0-4 0 0,1 2 0 15,1 1 32-15,-2 0 0 0,2-3 0 0,-2 2 0 16,3-2-80-16,-3 2-16 0,2-1 0 0,-1 0 0 16,1 0-144-16,0-1 0 0,1 0 144 0,1-1-144 0,0 0 0 15,1-1 144-15,0-3-144 0,3 1 0 0,0 0 176 0,2 2-176 16,1-3 160-16,3 0-160 0,0-2 176 15,3-1-176-15,2 2 192 0,0-3-192 0,1-2 240 0,1-1-64 16,1 0-16-16,-1 0 0 0,2 0-160 0,1-1 160 16,-1-3-160-16,1 1 160 0,1-1-160 0,0-1 128 15,1 0-128-15,0 1 128 0,3-5-128 0,-1 1 160 16,2 0-160-16,1-1 160 0,-2-2-160 0,1-2 0 16,-1 1 144-16,7-2-144 0,-2 2 0 0,-3-4 0 15,-2 0 0-15,-4 1 128 16,-2 2-608-16,-4-2-112 0,-2-2-32 0,-1 1 0 15,0-1-2192-15,-6 0-432 0,-1 8-80 0,-1-18-32 0</inkml:trace>
  <inkml:trace contextRef="#ctx0" brushRef="#br1" timeOffset="66477.39">11456 13130 7359 0,'0'0'656'0,"-9"-1"-528"0,-2-2-128 0,1 1 0 0,1 1 1760 0,0 0 320 15,9 1 64-15,-7-1 16 0,7 1-464 0,0 0-96 16,0 0 0-16,0 0-16 0,0 0 16 0,0 0 0 16,7-3 0-16,5 0 0 0,4 2-256 0,5-2-32 15,4 3-16-15,4-2 0 0,-3-1-288 0,6-1-64 16,5 2-16-16,1-2 0 0,2-3-160 0,1 0-48 15,-2 1 0-15,3-1 0 0,2 1-128 0,-2-1-16 16,-1 2-16-16,1-2 0 0,-2-2-160 0,-2 1-16 16,0 1-16-16,-5 0 0 0,-4 1-208 0,-2 1-32 15,-4 2-128-15,-10 1 192 16,-1 1-976-16,-2-1-208 0,-1 2-32 0,0 2-10496 16,-9-2-2080-16</inkml:trace>
  <inkml:trace contextRef="#ctx0" brushRef="#br1" timeOffset="71234.67">12894 12899 6447 0,'0'0'576'0,"0"0"-576"16,-6-1 0-16,6 1 0 0,-6 2 1664 0,6-2 208 16,-8 1 48-16,1 0 16 0,7-1-400 0,-7 3-96 15,0-2-16-15,7-1 0 0,0 0 80 0,0 0 16 16,0 0 0-16,0 0 0 0,0 0-160 0,0 0-16 0,0 0-16 0,15 0 0 16,4 0-304-16,4-2-48 15,6-4-16-15,3 0 0 0,5 2-256 0,-7 0-64 16,5-1-16-16,2 2 0 0,5-3-368 0,3 3-80 0,1 0-16 0,20-1 0 15,-4-3-16-15,-4 1 0 16,-4 2 0-16,-16 3 0 0,-2-2 96 0,1 1 16 0,0 0 0 0,-3 2 0 16,-1 1-112-16,-5 2-16 0,-3 1 0 0,-5-1 0 15,-2-1-128-15,-4 1 0 0,-2 2 0 0,-3-2 0 16,-1-1-368 0,-8-2-144-16,3 6-48 0,-3-6 0 15,0 0-1792-15,-3 4-352 0,-3 1-80 0</inkml:trace>
  <inkml:trace contextRef="#ctx0" brushRef="#br1" timeOffset="71597.91">12787 13195 23039 0,'0'0'2048'16,"0"0"-1648"-16,0 0-400 0,0 0 0 0,0 0 1232 0,9 0 176 15,4 1 16-15,2-2 16 0,3-3-480 0,6 0-80 16,4-2-32-16,5 1 0 0,5-1-160 0,-8 2-48 16,5-1 0-16,7-1 0 0,0 1-64 0,4-1 0 15,3 2-16-15,21-3 0 0,-8-1-80 0,-4 1-16 0,-5 0 0 16,-15 3 0-16,-3 0-160 0,0 1-48 16,-2 1 0-16,-1 2 0 0,-2 1-256 0,-3 0 160 15,-1-1-160-15,-3 1 128 0,-1 0-128 0,-5 1 0 0,0 0 0 0,-2-1-176 31,0-1-432-31,-4 0-96 0,0 0 0 0,-2 0-10176 16,0 0-2048-16</inkml:trace>
  <inkml:trace contextRef="#ctx0" brushRef="#br1" timeOffset="72049.19">13810 12136 14111 0,'-6'-7'624'0,"6"7"128"0,-2-5-608 0,1 1-144 0,-1 0 0 16,2 4 0-16,-6-4 1408 0,6 4 240 0,0 0 48 0,-5 1 16 15,2 0-432-15,-4 3-96 16,2-2-16-16,0 5 0 0,0 0-288 0,-1 4-64 16,0 0-16-16,-1 4 0 0,1 2 96 0,-2 5 32 0,-2 5 0 15,-1 2 0-15,-2 3-32 0,-2 4 0 0,-1 6 0 0,-10 22 0 16,0-1-160-16,-3-2-32 15,1 1-16-15,-2-2 0 0,-2 0-160 0,0-2-16 0,2-2-16 0,0-1 0 16,0-1 0-16,2-2 0 0,-2-7 0 16,1-1 0-16,3-1 0 0,-1-5 0 0,3-5 0 0,2-1 0 15,2 0-176-15,4-4-16 0,-1-3-16 0,3 0 0 16,0-2-144-16,3 2-16 0,0-5-128 0,2-1 192 16,-1-3-192-16,5-3 0 0,-2-2 128 0,4-1-128 15,1-3 0-15,2-7 0 0,0 0 0 0,0 0 0 16,0 0-288-16,0 0-48 0,12-6-16 0,-2-3 0 15,1-2-1824-15,2-3-384 0,3-3-64 0,1-3 0 16</inkml:trace>
  <inkml:trace contextRef="#ctx0" brushRef="#br1" timeOffset="72814.53">15342 12399 8287 0,'0'0'736'0,"7"-1"-592"0,-1-1-144 0,2-1 0 0,-3-1 1696 0,0 1 304 16,1-1 64-16,-1 0 16 0,-1 1-608 0,-4 3-128 16,0 0-32-16,0 0 0 0,2-6-224 0,-4 0-32 15,-1 1-16-15,-1-1 0 0,-2 3-208 0,-1 1-64 16,-3-1 0-16,-1 2 0 0,-4 1-144 0,0 1-48 16,-3 3 0-16,-3 0 0 0,1-1-80 0,-2 2-32 15,-2 0 0-15,0 2 0 0,-2-1 16 0,-2 5 0 16,-1 4 0-16,-14 10 0 0,3 4-32 0,-1 5 0 15,1 3 0-15,-1 5 0 0,-1 0-16 0,4 5-16 16,0 4 0-16,3-2 0 0,1-2-144 0,3 2-16 16,5 1-16-16,6 0 0 0,5-4-64 0,6-4-16 15,6-5 0-15,5-1 0 0,5-1 96 0,4-6 0 16,5-3 16-16,6-4 0 0,4-1-16 0,5-4 0 16,5-5 0-16,3-2 0 0,3-4 64 0,-9-3 16 15,4-2 0-15,5-2 0 0,2-2-64 0,2-3-16 16,1 0 0-16,1-5 0 0,-1-4 16 0,-1-3 0 0,0-5 0 0,-2-3 0 15,-2 0 304-15,-1-5 48 0,-2-6 16 16,-1-2 0-16,-1-7 80 0,-5-2 32 0,-2-3 0 16,-7-4 0-16,-3-4-336 0,-6-1-64 0,-4 3-16 15,-6 4 0-15,-4 6-176 0,-5 4-32 0,-7 3-128 0,-6 5 192 16,-3 2-192-16,-6 7 144 0,-3 2-144 0,-2 4 128 16,-2 4-896-1,-2 8-176-15,1 4-32 0,-2 6-12912 0,0 4-2592 0</inkml:trace>
  <inkml:trace contextRef="#ctx0" brushRef="#br1" timeOffset="79686.97">16042 13408 18431 0,'-14'-4'816'0,"6"0"160"0,1-1-784 0,0-2-192 0,1 0 0 0,2-1 0 15,-2 0 2304-15,3-1 432 0,1 1 80 0,2-1 0 16,2-2-1200-16,1-1-240 15,4 1-48-15,0 0-16 0,4 1-544 0,3 0-128 0,1-1 0 0,0 2-16 16,1 2-304-16,-2 2-64 0,-2-1-16 0,0 3 0 16,-2 1-112-16,-2 4-128 0,-3 3 176 0,-1 1-176 15,-3 2 480-15,-3 3-16 0,-2 0 0 0,-3 2 0 16,-3 1-128-16,-1 1-16 16,-2-1-16-16,-2-1 0 0,-1-2 160 0,1-1 48 0,3-1 0 15,4-1 0-15,-2-2 0 0,3-1 16 0,0-2 0 0,7-3 0 16,0 0-208-16,0 0-64 0,0 0 0 0,4-6 0 15,1 1-112-15,3-2-16 0,2 0-128 0,7-4 192 16,2 0-1248-16,1 1-256 0,0 0-48 16,-5 2-11040-16,3-2-2192 0</inkml:trace>
  <inkml:trace contextRef="#ctx0" brushRef="#br1" timeOffset="80059.91">17599 12277 17903 0,'0'0'784'0,"-5"2"176"0,-2 3-768 0,1-1-192 0,-1 2 0 0,-3 0 0 16,1 2 1280-16,0 2 192 16,-2 3 64-16,0 3 0 0,1-1-240 0,-2 4-32 15,-2 3-16-15,1 3 0 0,-1 4-384 0,-2 2-80 0,1 6-16 16,0-3 0-16,-1 3-352 0,2 4-80 0,0 3-16 0,0-1 0 16,0 2-192-16,-1-1-128 0,3-2 128 15,-6 15-128 1,3-13-320-16,3-7-144 0,2-9-32 0,4-13-8720 0,1 0-1728 0</inkml:trace>
  <inkml:trace contextRef="#ctx0" brushRef="#br1" timeOffset="80452.73">17145 12515 15663 0,'8'-12'1392'0,"-2"5"-1120"0,3-4-272 0,3-1 0 0,3-2 1696 0,2-1 288 15,4 0 48-15,1-1 16 0,5-2-1216 0,0 0-224 16,6 1-48-16,3-2-16 0,3-1 208 0,-1 0 32 16,0 2 16-16,-2 1 0 0,-4 2-320 0,-1 2-64 15,0 3-16-15,-5 2 0 0,-1 5-160 0,-2 3-48 16,-5 4 0-16,-3 4 0 0,0 3-192 0,-5 5 0 16,-3 6 128-16,-2 5-128 0,-3 2 128 0,-3 6-128 15,-4 1 176-15,-2 5-176 0,-3-1 256 0,-5 2-48 16,1-1-16-16,-1-2 0 0,-2-1 112 0,1-4 16 15,0-3 0-15,1-4 0 0,0-2 400 0,2-3 96 16,6-4 16-16,1-5 0 0,2-4-384 0,3-2-80 16,0 1-16-16,2-3 0 0,-1-5-112 0,3-2-32 0,5-4 0 15,3-3 0-15,1-1-48 0,1-2-16 0,1-1 0 16,2 0 0-16,-2 0-144 0,-2 1 0 16,1 1 0-16,-1 3 0 0,-2 1 0 0,-1 4 0 15,0 3 0-15,-1 3 0 0,-3 2 0 0,-3 2 0 0,1 3-160 0,-2 2 160 16,-2 2-144-16,-2 1 144 0,1 2-128 0,-3 0 128 15,-3 5 0-15,0 2 0 0,2-2 0 16,-4 8-128 0,1-7-256-16,5-2-32 0,2-2-16 0,1-2 0 0,-1-5-1568 0,2 1-320 0,0-13-64 0,0 0-11088 15</inkml:trace>
  <inkml:trace contextRef="#ctx0" brushRef="#br1" timeOffset="80994.95">18152 12675 17503 0,'0'0'1552'0,"0"0"-1232"0,0 0-320 0,0 0 0 16,0 0 1232-16,0 0 192 0,0 0 48 0,0 0 0 15,-4 10 16-15,-1 1 16 16,0 1 0-16,1 4 0 0,-3 5-608 0,3 0-128 0,1 1-32 0,1 0 0 15,-3 2-144-15,3-3-16 0,1 0-16 0,0-3 0 16,1-2-96-16,1-2-16 0,2-3 0 0,-3-11 0 16,7 11 128-16,2-4 32 0,0-4 0 0,1 0 0 0,0-4 96 0,2-3 0 15,3-5 16-15,-1-1 0 0,-4 6-128 0,-1-5-16 16,2-3-16-16,1 0 0 0,-2-2-288 0,1 0-48 16,0-1-16-16,-1-1 0 0,6-11-208 0,-3 3 176 15,-2-1-176-15,-2 6 160 0,-5 3-160 16,1 3 0-16,-2 0 0 0,0 4 128 15,0 2-432-15,-3-1-80 0,0 2-32 16,0 1 0-16,0 0-2336 0,0 5-480 0,0-4-96 0</inkml:trace>
  <inkml:trace contextRef="#ctx0" brushRef="#br1" timeOffset="81215.78">18698 12558 22111 0,'0'0'976'0,"0"0"208"0,-5-2-944 0,0-2-240 16,-2 3 0-16,0 1 0 0,-4 1 1440 0,2 3 240 0,1-2 48 0,-2 2 16 16,1 2-560-16,-2 0-112 15,2 1-32-15,1 1 0 0,2 1-320 0,0 1-64 0,1-2-16 0,3 3 0 16,-1 0-112-16,3 0-16 16,4 1-16-16,-2 0 0 0,1 0-176 0,3 0-48 0,0-1 0 0,1 0 0 15,-2 0-96-15,-1 2-32 0,0-1 0 0,0 1 0 16,1-1 112-16,-4-1 0 0,-1 1 16 0,-2-3 0 15,-3 2 320-15,0 0 64 0,-3-3 16 0,-3 1 0 16,-2 2-208-16,-2-3-32 0,-3-2-16 0,-2-3 0 16,-2 2-272-16,-9 0-144 0,4-2 160 15,10-3-160-15,2-3-1200 0,2-2-336 16,3 0-64-16,-1-1-15856 0</inkml:trace>
  <inkml:trace contextRef="#ctx0" brushRef="#br1" timeOffset="81745.78">19765 12152 19343 0,'0'0'1728'0,"0"0"-1392"0,0 0-336 0,0 0 0 0,0 0 624 0,0 0 48 16,0 0 16-16,-7 6 0 0,-2 1 240 0,0 4 48 15,-5 3 16-15,2 3 0 0,-2 3-304 0,2 2-64 16,2 1-16-16,-3 5 0 0,2 4-288 0,0 5-64 16,1-1-16-16,-2 2 0 0,0 3-48 0,1 1 0 15,0-1 0-15,1-2 0 0,0 0-192 0,2-3 128 16,0-2-128-16,2-2 0 0,2-3-128 0,2-5-128 16,-2-6-32-16,3 0 0 15,1-3-1808-15,1-2-352 0,1-6-80 0</inkml:trace>
  <inkml:trace contextRef="#ctx0" brushRef="#br1" timeOffset="82408.55">19380 12476 22975 0,'0'0'1024'0,"0"0"192"0,0 0-960 0,11-4-256 16,0 0 0-16,3-1 0 0,-2 0 384 0,4-1 48 0,4 0 0 0,3 0 0 15,3-4 272-15,4 0 64 0,3-4 16 0,5 0 0 16,2 2-240-16,1-3-48 0,0-2-16 0,-4-1 0 16,-2 0-224-16,-2 1-32 0,-4 0-16 0,-2 1 0 15,-1-3-32-15,-5 4-16 0,-4 0 0 0,0 2 0 16,-2 0-32-16,-3 2 0 0,-2 2 0 0,-3 3 0 16,-7 6 48-16,0 0 0 0,0 0 0 0,0 0 0 0,0 0-48 15,-8 11-128-15,-1 2 192 0,-3 4-64 0,1 4-128 16,1 4 0-16,-3 2 0 0,1 6 0 0,-1 0 0 15,1 3 160-15,1 0-160 0,0 0 160 0,1-2-160 16,2-2 0-16,1-2 0 0,3-4 0 0,1-5 0 0,2-4 256 16,2-1-32-16,2-3-16 0,1-4 176 0,3 1 48 15,2-6 0-15,2-3 0 0,1-1-32 0,2-2 0 16,2-5 0-16,-1 1 0 0,-1-3-112 0,1 0-32 16,-2-1 0-16,1 0 0 0,-2 1-256 0,0 1 160 15,0 0-160-15,-3 4 128 0,0-1-128 0,-9 5 0 16,0 0 0-16,9 6 0 0,-4 2 0 0,0 1 0 15,-3 2-128-15,0 2 128 0,1 0 0 0,-1-1 0 0,-1 2 0 16,-1-1 0-16,0-1 0 0,1 1 0 16,1-4 0-16,1 0 0 0,-3-9 0 0,9 6 0 0,1-3 0 0,2-2 0 15,3-2 0-15,3-1 240 16,0-3-64-16,1-2-16 0,-1-1 128 0,2-1 32 16,1-1 0-16,-1-1 0 0,-2-2-192 0,1 2-128 15,0 0 144-15,-1 1-144 0,-1 0 128 0,-1 2-128 0,1 0 0 16,-3 3 0-16,-4 3 0 0,0 3 0 0,1 4 0 0,-11-5 0 15,8 5 0-15,-1 4 0 0,-3 1 0 0,0 1-160 16,-1 1 160-16,1 1 0 0,-4 2 0 0,0 0 0 16,-3-1 0-16,1-1 0 0,0 0 0 0,1-2 0 15,0-2 0-15,1 0 128 0,0-9-128 0,0 0 128 16,2 13 0-16,1-4 16 0,-3-9 0 0,6 8 0 16,-2-3-144-16,3 0 128 0,1 0-128 0,3 0 128 15,-3 0-128-15,3 0 0 0,1-1 0 0,-2 2 0 16,1 0-1344-16,0 2-192 0,3 1-32 0,-2-1-14432 15</inkml:trace>
  <inkml:trace contextRef="#ctx0" brushRef="#br1" timeOffset="82973.25">21298 12287 16575 0,'0'0'1472'0,"0"0"-1168"0,-2-8-304 0,2 8 0 16,1-9 1312-16,2 1 208 0,2-1 32 0,5 2 16 15,2 2-192-15,2-1-32 0,0 0-16 0,2 1 0 0,3 3-400 0,3 1-80 16,2 2-16-16,3 3 0 0,1 1-272 0,1 4-64 15,-4 1-16-15,-2 4 0 0,-4 1-128 0,-4 4-32 16,-2 4 0-16,-6 1 0 0,-1 0-112 0,-8 4-16 16,-4 2-16-16,-2 1 0 0,-6-1-16 0,-2 1 0 15,-8 2 0-15,2-2 0 0,-3-2-160 0,3-4 160 16,-2-2-160-16,3-3 160 0,-1-3 160 0,3 0 48 16,3-3 0-16,4 1 0 0,3-4 48 0,3-3 16 15,3 0 0-15,3-8 0 0,-1 8-208 0,1-8-32 16,0 0-16-16,12 4 0 0,1 2-48 0,3-6 0 15,1-3 0-15,4 0 0 0,1-1-128 0,0 0 0 16,4 2 0-16,-3-2 0 16,1-2-448-16,-3 2-112 0,-3 0-16 0,1-1-16 15,-1 0-2672-15,-3-1-512 0</inkml:trace>
  <inkml:trace contextRef="#ctx0" brushRef="#br1" timeOffset="83140.52">21904 12801 21183 0,'0'0'1888'0,"0"0"-1504"0,-7 6-384 0,7-6 0 16,0 0 832-16,-6 5 112 0,-3-1 16 0,9-4 0 16,0 0 1024-16,0 0 192 0,0 0 64 0,0 0 0 15,0 0-544-15,0 0-96 0,0 0-32 0,3-6 0 16,4-3-896-16,-2 0-176 0,2 0-48 0,-1-1 0 16,1-1-320-16,0 1-128 0,-1 1 0 0,1 2 0 15,-4 1-304-15,0 0-144 0,0 3-48 0,0-2 0 16,-3 5-2832-16,0 0-560 0</inkml:trace>
  <inkml:trace contextRef="#ctx0" brushRef="#br1" timeOffset="83693.84">22579 12101 27183 0,'0'0'1200'0,"0"0"256"0,0 0-1168 15,0 0-288-15,0 0 0 0,-5 4 0 0,-1-1 480 0,1 2 32 16,-1 4 16-16,1 1 0 0,-2 1 208 0,-2 8 32 16,3-1 16-16,2-2 0 0,0-2-192 0,2 2-32 15,2-1-16-15,2 1 0 0,2 1-32 0,2-2 0 16,4 0 0-16,0-2 0 0,2-1-176 0,1-2-32 15,1-2-16-15,2-3 0 0,0 1-128 0,3-3-32 16,0-1 0-16,2-2 0 0,-4-1-128 0,2-1 0 16,0-3 144-16,0 1-144 0,-1-2 0 0,-2 0 0 0,0-3-160 0,-2 0 160 31,0-1-496-31,-3-1 16 0,0 1 0 0,0-2 0 16,-3-2-192-16,0-1-32 0,0-2-16 0,-1-2 0 0,-2 2 64 15,0-2 16-15,0 2 0 0,-4 0 0 0,1 2 368 0,0 0 80 0,-1 3 0 0,1 2 16 0,-1 3 176 16,1 0 224-16,-2 7-48 0,0 0-16 15,1-4 288-15,-1 4 64 0,0 0 16 0,0 0 0 0,-5 8 48 0,0 5 0 16,-3 1 0-16,-1 3 0 0,0 2-96 16,2 3-16-16,-4 2 0 0,0 5 0 0,1 4 176 0,-3 2 16 15,-1 4 16-15,0-1 0 0,-1 2-112 0,-1 0-32 16,1 1 0-16,1-1 0 0,2-6-336 0,1-1-64 16,-2-2 0-16,4-3-128 0,1-1 0 0,-1-4 0 15,4-2 0-15,-1-2 0 0,2-3-144 0,0-3-144 16,3-2-32-16,1-3 0 15,0-8-1440-15,0 0-288 0,0 0-64 0,0 0-8336 16,8-9-1664-16</inkml:trace>
  <inkml:trace contextRef="#ctx0" brushRef="#br1" timeOffset="83964.92">23373 11944 23039 0,'0'0'1024'0,"4"-4"192"0,0-2-960 0,-4 6-256 0,0 0 0 0,0 0 0 16,0 0 1600-16,0 0 256 0,0 10 64 0,-2 3 16 16,-4 1-464-16,-1 5-112 0,-3 2-16 0,0 3 0 15,-4 5-432-15,-1 2-80 0,3-6-32 0,-1 4 0 16,-1 1-176-16,-1 4-48 0,1 4 0 0,2-1 0 15,-1 2-208-15,1 0-48 0,0 1-16 0,-4 9 0 0,3-3-304 16,3-7 0-16,-1-4 0 0,2-4 0 16,2-6-352-16,1 1-128 15,0-5-32-15,2-4 0 0,2-4-1568 0,2 0-320 0,1-5-64 16</inkml:trace>
  <inkml:trace contextRef="#ctx0" brushRef="#br1" timeOffset="84883.42">22753 12843 17615 0,'0'0'768'0,"0"0"192"0,0 0-768 0,0 0-192 16,-5 0 0-16,5 0 0 0,-5-1 1936 0,5 1 368 15,-5-5 64-15,1 2 0 0,4 3-272 0,0 0-64 16,0 0-16-16,5-6 0 0,0 2-672 0,3 1-128 16,1-2-16-16,0 2-16 0,2-1-416 0,0 1-96 15,1 2-16-15,-4 0 0 0,1 0-288 0,-1-2-64 16,-1 2-16-16,-7 1 0 0,0 0-288 0,0 0 128 0,0 0-128 0,0 0 0 16,0 0 0-16,-6 5-224 15,-1 3 16-15,1-2 0 16,-2 1-2464-16,3 0-480 0,-2-2-112 0</inkml:trace>
  <inkml:trace contextRef="#ctx0" brushRef="#br1" timeOffset="86552.63">23919 12290 11055 0,'0'0'480'0,"-8"7"112"0,1-3-464 0,-3 3-128 16,2-3 0-16,1 0 0 0,2-3 2000 0,-1 0 384 15,6-1 80-15,0 0 16 0,0 0-624 0,0 0-128 16,3-4-32-16,1 0 0 0,5 3-336 0,4-2-64 16,4-4-16-16,3 1 0 0,1-1-448 0,6 2-112 15,2-1-16-15,2 1 0 0,4-2-384 0,3 0-96 0,3 2-16 0,0-2 0 16,1 0 0-16,1-1 0 16,0 0 0-16,0 0 0 0,-5 3-48 0,1-1-16 0,-3 1 0 0,-3 1 0 15,-4-1-144-15,-4 2 0 0,-5 1 0 0,-4 1 0 31,-4-1-256-31,-4 2-144 0,-8 0-32 0,0 0 0 16,-5 6-784-16,-5 2-176 0,-6-2-16 0,-3 4-16 16,-6 1-1904-16,-1 1-368 0</inkml:trace>
  <inkml:trace contextRef="#ctx0" brushRef="#br1" timeOffset="86775.72">23981 12470 8287 0,'-11'5'736'0,"-3"1"-592"0,-1-2-144 0,1 1 0 15,1 0 2880-15,3-1 560 0,3 0 96 0,7-4 32 16,0 0-1584-16,0 0-304 0,10 0-64 0,4-1-16 15,3-3-384-15,4 0-96 0,3-3-16 0,4 2 0 16,4-1-416-16,7 0-96 0,3-3-16 0,3 3 0 16,2 0-64-16,1-1 0 0,2 1-16 0,2-1 0 0,-3-1-224 15,2 2-32-15,-2 4-16 0,0-2 0 0,-2 0-224 16,-5 1 0-16,-5-1 0 0,-5 2 0 0,-6-1-176 0,-2-1-128 16,-7-1-16-16,-4 3-16 15,-3 0-672-15,-2-1-128 0,-8 3-16 0,0 0-8336 16,0 0-1664-16</inkml:trace>
  <inkml:trace contextRef="#ctx0" brushRef="#br1" timeOffset="87085.77">24306 11951 18431 0,'-9'-13'1632'0,"7"9"-1312"16,2 4-320-16,0 0 0 0,4-8 1216 0,2 2 160 15,2 0 32-15,5 1 16 0,4 0-336 0,2 3-64 16,3 1 0-16,6 1-16 0,0 1 16 0,8 4 16 0,-1 0 0 0,7 2 0 16,3 1-336-16,-1 2-80 0,1 2-16 0,0 2 0 15,1-1-128-15,-1 2-32 0,-2 2 0 0,-2 5 0 0,-5 0-16 16,-4 3-16-16,-4 1 0 0,-6 3 0 16,-5 2-96-16,-5 2 0 0,-3 0-16 0,-7 3 0 0,-3-4 0 0,-4 1 0 15,-4 0 0-15,-4-1 0 0,-4 0 128 16,-3 0 16-16,-5 0 16 0,-2-2 0 0,-4-1-80 0,-4-1 0 15,-2-2-16-15,-3-2 0 0,-3-1-64 0,0-3-16 16,0-1 0-16,-1-1 0 0,1 0-144 0,3 0-16 16,3-1-128-16,2-2 192 0,3-3-320 0,4 0-80 15,3-2-16-15,5-2-12336 16,5-3-2480-16</inkml:trace>
  <inkml:trace contextRef="#ctx0" brushRef="#br1" timeOffset="88121.31">8318 14707 12895 0,'0'0'1152'0,"0"0"-928"16,0 0-224-16,0 0 0 0,0 0 1664 0,-7 6 304 16,-2 0 48-16,3 6 16 0,-1 5-848 0,1 3-160 15,1 2-48-15,-2 1 0 0,2 5-32 0,2 1-16 0,-4 1 0 0,1 4 0 16,2 2-240-16,-3 3-48 16,2 0-16-16,2 1 0 0,-4-1-272 0,2 1-48 0,1 1-16 0,1-5 0 15,1-4-288-15,0-4 160 16,-1-3-160-16,3-3 128 0,3-4-128 0,-1-2 0 0,2-5 0 0,1-2-176 31,-5-9-1216-31,11 3-240 0,-4-4-48 0</inkml:trace>
  <inkml:trace contextRef="#ctx0" brushRef="#br1" timeOffset="88519.29">8128 15044 20271 0,'0'0'1792'0,"0"0"-1424"0,11 1-368 0,4-3 0 0,-1-4 320 0,2 1 0 16,5-2 0-16,6-2 0 0,4-1 768 0,-1-4 160 16,3-4 32-16,3-1 0 0,-1-2-432 0,0 0-80 15,-3-2 0-15,-1 0-16 0,-1-2-400 0,0 1-80 16,-2-1-16-16,-1 0 0 0,0-1-48 0,-1 2-16 16,-4 0 0-16,0 2 0 0,-1 0-192 0,-2-1 144 15,-4 1-144-15,-3-2 128 0,-3 2-128 0,-3 2 192 16,-2 3-192-16,-2 4 192 0,0 2-192 0,-2 5 192 15,0 6-192-15,0 0 192 0,0 0-192 0,-4 13 128 16,-1 3-128-16,0 7 128 0,-2 4-128 0,-2 4 128 16,-3 3-128-16,-2 5 128 0,0 7 128 0,-3 2 0 15,-3 1 16-15,1 4 0 0,-1 3 240 0,2-3 32 0,1-5 16 0,-1-4 0 16,5-6 176-16,0-4 32 16,-1-2 16-16,5-6 0 0,1-5-32 0,2-6-16 0,2-4 0 0,2-3 0 15,2-8-368-15,0 0-80 16,0 0-16-16,0 0 0 0,7-3 0 0,1-3 0 0,2-2 0 0,-3-2 0 15,-1-2-112-15,3 1-32 16,1 1 0-16,-3 3 0 0,1 3-128 0,-8 4 0 16,10 2 0-16,-1 4 0 0,-1 4-160 0,-1 2 160 0,0 2 0 15,0 0-144-15,-4 1 144 0,0 2 0 0,-1-1-144 16,0 2 144-16,-1-3-288 0,-1 1 16 0,1 0 0 0,1-1 0 16,-1-4-368-1,2-2-64-15,-3-9 0 0,7 7-16 0,-7-7-1264 16,11 0-240-16,0-3-48 0,0-3-7776 0,1-1-1536 0</inkml:trace>
  <inkml:trace contextRef="#ctx0" brushRef="#br1" timeOffset="88903.31">8965 15040 24703 0,'0'0'1088'0,"0"0"240"0,0 0-1072 0,0 0-256 15,0 0 0-15,8 8 0 0,-8-8 1552 0,10 2 256 16,2 1 48-16,1-5 16 0,2-2-608 0,1-1-128 16,2-3-32-16,0 1 0 0,2 1-448 0,-1-3-80 15,1-2-32-15,0 0 0 0,-1-1-176 0,-1 3-48 0,0-2 0 0,-3 1 0 16,-2 0-160-16,-5 1-32 15,0 1-128-15,-4 0 192 0,-1 2-192 0,-3 6 128 16,-2-6-128-16,2 6 0 0,-8-4 128 0,-4 3-128 0,-3 4 0 16,-1 1 144-16,0 5-144 0,-1 2 0 0,-2 2 0 0,1 5 0 15,2-3 0-15,0 4 160 0,2 2-160 0,5-2 160 16,-2 0-160-16,6-1 128 0,-1-2-128 0,5 1 128 16,3-3-128-16,4-2 0 0,-1-1 0 0,5-2 128 15,1-1-128-15,3-2 0 0,2-1 0 0,4-2-176 16,0-2-1632-1,4-1-336-15,0-1-64 0,2-2-13216 0</inkml:trace>
  <inkml:trace contextRef="#ctx0" brushRef="#br1" timeOffset="89274.73">9488 14947 12895 0,'0'0'1152'0,"2"10"-928"16,-1-2-224-16,-1 0 0 0,0 1 2160 0,1 1 384 15,-1 2 80-15,0-2 0 0,-1-1-704 0,-1 1-160 0,-1 1-32 16,-1 1 0-16,-4-1-384 0,2 1-64 16,-2-1-32-16,2 1 0 0,-2-1-192 0,0 0-32 15,2-2-16-15,1-3 0 0,5-6-128 0,-5 5-32 16,5-5 0-16,0 0 0 0,0 0-144 0,0 0-16 0,1-10-16 0,1-3 0 15,4-2-96-15,1-2-32 16,3-4 0-16,2 1 0 0,4 1-224 0,-5 4-64 16,2 1 0-16,0-5 0 0,0 0-256 0,5 1 0 0,0-1 0 0,-1 1 0 15,2 1 0-15,1 1 0 0,1 1 0 0,-3 2 0 16,0 0 0-16,-2 3 0 0,0 4-128 0,-3 2 128 31,-1 4-960-31,-3 0-128 0,0 4-48 0,0 1 0 16,-2 1-1456-16,1 1-288 0,-1 0-64 0</inkml:trace>
  <inkml:trace contextRef="#ctx0" brushRef="#br1" timeOffset="89609.55">9878 14932 23903 0,'0'0'1056'15,"0"0"224"-15,0 0-1024 0,0 0-256 0,8 2 0 0,-2-2 0 0,0-1 1856 0,3 0 320 16,2-2 64-16,0-1 0 0,0-2-800 0,1 0-160 15,1-2-48-15,2-2 0 0,-2-1-480 0,-2 1-112 16,0 0 0-16,0 1-16 0,-1-2-208 0,-3 3-32 16,0-1-16-16,-1 0 0 0,-5 0-176 0,-1 2-48 15,0 0 0-15,-5 2 0 0,-1 1 0 0,-1 3 0 16,-3 1 0-16,0 4 0 0,-1 1-144 0,-2 2 0 16,0 3 144-16,0 1-144 0,-3 1 160 0,3 2-32 15,0 2-128-15,3 1 192 0,-1-2-16 0,3 2-16 16,2 0 0-16,3 0 0 0,5-2-32 0,1 2 0 15,3-4 0-15,2-1 0 0,5-2-128 0,3 1 0 16,0-1 0-16,3-1 0 16,2-3-1248-16,-1 2-336 0,2 0-64 0</inkml:trace>
  <inkml:trace contextRef="#ctx0" brushRef="#br1" timeOffset="90532.51">11047 14727 12895 0,'0'0'1152'0,"0"0"-928"15,-4-8-224-15,4 8 0 0,4-7 1840 0,-4 7 320 0,0 0 64 0,2-6 16 16,-2 6-768-16,7-4-160 0,-7 4-32 0,0 0 0 0,8-3-272 15,-8 3-64-15,12 3-16 0,-3 1 0 16,0-1-272-16,-1 3-48 0,1 2-16 0,0 0 0 0,1 2-192 0,0 2-32 16,0 3-16-16,0-1 0 0,0 5-64 0,-3-1-16 15,1 1 0-15,-1 2 0 0,2 1-32 0,-3-1-16 16,2 0 0-16,-1-1 0 0,1-1-224 16,-1 1 144-16,2 0-144 0,-1-4 128 0,0-2-128 0,-1-1 0 15,0-1 0-15,1-1 0 16,2-1-864-16,0-4-256 0,-1-1-48 0,2-3-8304 15,-3-3-1664-15</inkml:trace>
  <inkml:trace contextRef="#ctx0" brushRef="#br1" timeOffset="90895.52">11361 14607 11967 0,'0'0'1072'0,"3"-7"-864"0,-1 1-208 0,-2 6 0 16,0 0 1984-16,0 0 336 0,0 0 80 0,0 0 16 15,0 0-704-15,0 0-144 0,0 0-32 0,-4 9 0 16,0 3-512-16,-1 2-96 0,-3 3-32 0,-1 1 0 16,-1 3 64-16,-1 3 0 0,-2 4 0 0,-2 0 0 15,-3 2-48-15,-2 1 0 0,-1 1 0 0,-2-1 0 16,-2 1-368-16,1-2-80 0,-3 0-16 0,1-4 0 15,1-4-240-15,0-1-48 0,4-3-16 0,5-2 0 16,1-2-144-16,2-2 192 0,5-6-192 0,8-6 192 16,0 0-1280-16,0 0-256 0,0 0-64 0,6-6-9200 15,6-1-1840-15</inkml:trace>
  <inkml:trace contextRef="#ctx0" brushRef="#br1" timeOffset="91403.35">10740 14877 13823 0,'0'0'1216'0,"0"0"-960"0,0 0-256 0,0 0 0 16,0 0 1088-16,0 0 192 0,0 0 16 0,9-3 16 15,-1 1 112-15,2-2 32 0,-1-2 0 0,1 2 0 16,0-2-176-16,0 1-16 0,0-1-16 0,0 1 0 16,0-1 432-16,-1 1 96 0,-1-2 16 0,0 2 0 15,-8 5-1984-15,3-9-384 0,0 1-64 16,-3 8-32-16,2-7 800 0,-2 7 144 0,0 0 48 0,-4-9 0 0,-1 1-48 15,-4 5 0-15,0 4 0 0,-1 1 0 0,-1 0-96 0,0 3-32 16,0 1 0-16,-3 3 0 0,0-1-16 0,-1 2 0 16,1-2 0-16,1 5 0 0,0 2 16 0,2 4 0 15,0-2 0-15,2 1 0 0,2-1-144 0,5 2 192 16,2-1-192-16,3-1 192 0,3 1-192 0,4-2 160 16,2-2-160-16,2-2 160 0,0-2-160 0,3 0 0 0,-1-5 144 15,5-1-144-15,1 0-128 0,3-2-112 0,1 0-16 16,-2-3-10480-1,1-1-2096-15</inkml:trace>
  <inkml:trace contextRef="#ctx0" brushRef="#br1" timeOffset="91694.48">11735 14660 23039 0,'0'0'2048'0,"0"0"-1648"0,0 0-400 0,0 0 0 0,0 0 1488 0,0 0 224 16,0 0 32-16,-2 9 16 0,1 3-496 0,1 1-112 16,-1 1 0-16,0 2-16 0,0 1-480 0,1 1-80 15,0-1-32-15,1 1 0 0,0 0-352 0,1-2-192 16,1-2 192-16,3 1-192 0,-3 0 128 0,4-1-128 15,-1 0 0-15,0-6 0 0,-1 2-192 0,1-1-80 16,-2-1-32-16,1 0 0 16,0-2-1536-16,-1 0-304 0,-4-6-64 0,0 0-11008 0</inkml:trace>
  <inkml:trace contextRef="#ctx0" brushRef="#br1" timeOffset="92300.83">12391 14570 16575 0,'0'0'1472'16,"2"-7"-1168"-16,-2-1-304 0,0 2 0 0,-1-1 1792 0,-3 3 288 15,-1 0 64-15,0 3 16 0,-3 2-944 0,-1 4-192 16,-4-1-48-16,0 2 0 0,-1 3-352 0,-2-2-80 16,-1 4-16-16,0 0 0 0,1 2 0 0,0 2 0 15,3-1 0-15,2 1 0 0,3 1-64 0,1-4-16 16,2 1 0-16,3-1 0 0,1 0-208 0,3 0-48 15,2-3-16-15,3-1 0 0,0 1 32 0,3 0 16 0,-2-1 0 0,3 1 0 16,1 0-16-16,-2-1 0 16,1-2 0-16,0 1 0 0,-1-1 0 0,-2 2 0 15,-1 0 0-15,-2-2 0 0,-4 1 96 0,-1-1 16 16,-1 1 0-16,-4 0 0 0,-2 1 144 0,-2-2 48 0,-2 1 0 16,-3-1 0-16,-3 1-208 0,-1 0-48 15,-1-2 0-15,0 2 0 0,-1-3-128 0,1-1-128 0,-1 2 144 0,0-4-144 16,1 1 0-16,1-2-256 0,2-1 16 15,4 0 16 1,0 0-3040-16,4-5-624 0</inkml:trace>
  <inkml:trace contextRef="#ctx0" brushRef="#br1" timeOffset="92519.99">12769 14330 24879 0,'0'0'2208'0,"0"0"-1760"0,0 0-448 0,0 0 0 0,-1 8 912 0,-1 0 112 16,-1 3 0-16,-4 4 16 0,1 2 240 0,-2 4 64 15,-1 1 0-15,-1 5 0 0,1 0-448 0,1 1-96 16,-2-1-16-16,1 3 0 0,-1 3-384 0,3 0-80 16,0-1 0-16,1 0-16 0,1 1-304 0,0 1 0 15,2-5 0-15,0 1 0 16,2-2-1936-16,-3-2-304 0,3-3-48 0,-1 6-11936 0</inkml:trace>
  <inkml:trace contextRef="#ctx0" brushRef="#br1" timeOffset="92695.38">12508 14677 22111 0,'0'0'976'0,"3"-5"208"0,2-3-944 0,0-1-240 15,1 3 0-15,3-2 0 0,1-1 1824 0,0 3 320 0,2 0 64 0,1 2 16 16,2-1-1344-16,1 2-272 0,4 0-48 15,2 0-16-15,-2-1-272 0,1 2-48 0,1 1-16 0,0 1 0 16,2 0-208-16,-1 1-208 0,2 1 32 0,0 0 16 31,0 1-2128-31,0-1-416 0</inkml:trace>
  <inkml:trace contextRef="#ctx0" brushRef="#br1" timeOffset="92971.77">13296 14595 24063 0,'0'0'1072'0,"0"0"208"16,0 0-1024-16,-5-4-256 0,-3 1 0 0,0 1 0 0,-3 1 1216 0,0 2 176 16,-3 1 32-16,-1 3 16 0,-3 1-304 0,0 2-64 15,0 2-16-15,0 0 0 0,3 3-288 0,0-1-48 16,2 1-16-16,3 1 0 0,3-1-112 0,2 1-16 16,0-1-16-16,3 2 0 0,2-1-176 0,3 0-48 15,2 2 0-15,1-1 0 0,0-2 16 0,3 1 0 16,2 0 0-16,-3-1 0 0,0-1-64 0,-4 2-16 15,0-2 0-15,1-1 0 0,-3 0 144 0,-3-3 32 16,-5 0 0-16,0-1 0 0,-4 1 16 0,-3-3 16 16,-3-2 0-16,-1 0 0 0,-3-4-288 0,0-1-48 15,-3-3-16-15,1-1 0 16,1-3-1248-16,2-2-256 0,2-2-48 0</inkml:trace>
  <inkml:trace contextRef="#ctx0" brushRef="#br1" timeOffset="94551.76">14434 14423 10127 0,'0'0'896'0,"2"-8"-704"0,1-1-192 0,0 1 0 15,0 1 1728-15,-1 1 304 0,-2 6 64 0,3-8 16 0,-3 8-320 0,0 0-64 16,0 0-16-16,0 0 0 0,0 0-432 16,0 0-96-16,0 0-16 0,0 0 0 0,0 0-480 0,0 0-112 15,-6 12 0-15,0 4-16 0,-1 2-96 0,1 4-16 16,0 1 0-16,-1 4 0 0,-1 0-48 0,2 0-16 15,2-3 0-15,1-1 0 0,3 0-112 0,1-2-16 16,1-1-16-16,1-8 0 0,3-2 144 16,-1-1 16-16,6-4 16 0,0-2 0 0,3-4 208 0,3-2 32 15,4-4 16-15,1-1 0 0,1-6-160 0,0-1-16 16,3-4-16-16,-1 1 0 0,0-1-160 0,0-1-16 16,-4-1-16-16,-1 0 0 0,-2 2-144 0,-4 0-16 15,-2 1-128-15,-1 2 192 0,-4 0-192 0,-1 2 0 16,-2 1 128-16,-2 2-128 0,-2 2-240 0,0 2-80 15,-2 1-32-15,2 6 0 16,0 0-2240-16,0 0-448 0,0 0-96 0,-6-2-11456 0</inkml:trace>
  <inkml:trace contextRef="#ctx0" brushRef="#br1" timeOffset="94884.56">15040 14286 18831 0,'0'0'832'0,"0"0"176"0,0 0-816 0,0 0-192 0,0 10 0 0,-1 1 0 16,1 3 1408-16,-5 1 256 0,0 2 32 0,-2 1 16 16,-3 0-464-16,0 2-96 0,-1 1 0 0,-3 0-16 15,1 2-48-15,0-3-16 0,1 1 0 0,-1-2 0 16,1 1-192-16,2-4-48 0,4-5 0 0,-1 0 0 0,3-4-240 0,4-7-48 16,-1 8-16-16,1-8 0 0,0 0-80 0,10-2-32 15,-2-3 0-15,5-2 0 0,3-5-64 0,2 1-16 16,-1-6 0-16,2 2 0 0,1-1-208 0,-2 2-128 15,3-1 160-15,-5 5-160 0,1 2 0 0,2-1 0 16,-1 2 0-16,-1-1 0 0,0 1 0 0,-2 4 0 16,-1 2 0-16,1 4 0 0,-5 2 0 15,0 2 0-15,-1 2 0 0,-3 2 0 0,-2 3 0 0,-1 2 0 16,-5 0 0-16,-1 3 0 0,-2 1 0 0,-2 0-160 16,-2 0 160-16,0 0-192 15,2 0-512-15,-2-2-128 0,5-3 0 0,0-2-16 16,3-2-2240-16,1-2-448 0</inkml:trace>
  <inkml:trace contextRef="#ctx0" brushRef="#br1" timeOffset="95125.98">15681 14286 22111 0,'0'0'1968'0,"0"0"-1584"0,0 0-384 0,0 0 0 0,0 0 1568 0,0 0 224 16,1 10 64-16,-3 2 0 0,-2 2-416 0,-3 5-80 16,-2 3-16-16,-2 0 0 0,-2 1-640 0,-8 9-144 15,1-4-32-15,3 0 0 0,-1 1-160 0,5-4-48 16,-1-2 0-16,5-8 0 0,2 2-320 0,1 0-128 16,1-1 0-16,3-3 0 15,1-1-2512-15,2-4-496 0</inkml:trace>
  <inkml:trace contextRef="#ctx0" brushRef="#br1" timeOffset="95563.85">16316 14257 19343 0,'0'0'1728'0,"2"-6"-1392"0,-1-2-336 15,-1 0 0-15,-1 2 1824 0,1 6 288 16,-4-5 64-16,-3 3 16 0,-2 3-656 0,-3 2-144 0,-3 3-32 0,-5 4 0 16,-3 0-912-16,-7 3-192 0,-4 1-48 0,-1 5 0 15,-3 1 48-15,4 1 16 0,0 0 0 0,4-2 0 16,4 4 48-16,1-2 16 0,4-1 0 0,5-1 0 15,3-3-96-15,4 0-32 0,5-3 0 0,3-2 0 16,4-3 0-16,5-2 0 0,1-4 0 0,4 1 0 16,2-6 96-16,4-1 16 0,3-1 0 0,1-3 0 15,2 0-176-15,2-1-16 0,-4 1-128 0,1 0 192 0,-4 0-64 0,-1 3 0 16,-3 1-128-16,-3 2 192 0,-2 1 16 0,-2 3 0 16,-1 4 0-16,-4 4 0 0,-2 4-16 0,-3 2-16 15,-3 4 0-15,-3 2 0 0,-1 4-176 0,-5 0 0 16,-1 0 144-16,-3 2-144 0,-4-1 0 0,0 2 128 15,-1 0-128-15,1 1 0 0,-2-1 0 0,3 0 0 16,2-3 0-16,2-1-192 16,2 1-1632-16,1-3-336 0,5-2-64 15,-1 4-13264-15</inkml:trace>
  <inkml:trace contextRef="#ctx0" brushRef="#br1" timeOffset="95994.61">16738 14292 16575 0,'0'0'1472'0,"0"0"-1168"0,-6-2-304 0,6 2 0 16,-8 0 1088-16,-1 2 176 0,9-2 16 15,-10 9 16-15,0 2 176 0,-1 2 16 0,-1 3 16 0,2 0 0 16,-2 1-592-16,1 2-112 0,2 0-32 0,1-1 0 16,2-2-128-16,2-1-16 0,3-4-16 0,5-1 0 15,0-2-64-15,4-1-16 0,1-3 0 0,3 0 0 16,-1-4 224-16,3-2 32 0,2-3 16 0,0-3 0 0,2-1-208 0,-1-5-32 15,3-1-16-15,0 0 0 0,-1 0-144 0,-1 1-16 16,-2-1-16-16,-1-2 0 0,2-3-160 0,-4 0-16 16,-3 1-16-16,0-1 0 0,-2 1-48 0,0 3 0 15,-1 1 0-15,-2 3 0 0,-1 3-128 0,-1 1 0 16,-3 8 0-16,0 0 0 16,0-5-1520-16,0 5-224 0,0 0-48 0,0 0-9168 15,0 0-1840-15</inkml:trace>
  <inkml:trace contextRef="#ctx0" brushRef="#br1" timeOffset="96313.57">17241 14274 19343 0,'0'0'1728'0,"10"-4"-1392"0,0 0-336 0,3-3 0 15,1 3 2080-15,3-1 352 0,0-3 64 0,4 0 0 16,-1 0-1136-16,1-1-224 0,1 0-48 0,-2-2-16 15,-2 0-592-15,-1-1-112 0,-3-2-32 0,-3 1 0 16,-1 0 64-16,-4 1 16 0,-3 0 0 0,-2 1 0 16,-2 1 64-16,-4 1 16 0,-2 1 0 0,-3 4 0 15,-6 4-352-15,1 2-144 0,-3 5 128 0,-2 2-128 0,-2 2 0 16,0 4 0-16,-2 2 128 0,2 1-128 0,2 4 224 0,0 1 16 16,2-1 0-16,2 0 0 0,1-1 0 0,7 0 0 15,1 1 0-15,5-4 0 0,2-1-80 0,3-1-16 16,6-3 0-16,3 0 0 0,4-3-144 0,4-2 0 15,4-1 0-15,5-1 0 16,5-2-1680-16,2-4-320 0,2-3-64 0</inkml:trace>
  <inkml:trace contextRef="#ctx0" brushRef="#br1" timeOffset="96749.73">18604 14048 13823 0,'0'0'608'0,"0"0"128"0,-4-5-592 0,1-3-144 0,1 0 0 0,-4 1 0 16,1-1 2752-16,1 1 528 0,-3 1 112 0,0 1 0 16,0 0-1600-16,-1 2-320 0,-3 0-64 0,0 4 0 15,0 2-592-15,-3 1-112 0,-3 2-32 0,-2 1 0 0,3 3-208 0,-7 6-32 16,4-1-16-16,4 4 0 16,2 2-80-16,5-1-16 0,2 0 0 0,5-1 0 0,3 0-112 0,4-6-16 15,3 1-16-15,2 3 0 0,-1-3-16 0,3 0 0 16,1-1 0-16,0 1 0 0,1-2-16 0,-2 0 0 15,0 1 0-15,-4-1 0 0,-1-1-16 0,-4-1-128 16,0 0 192-16,-1-1-64 0,-4-2 64 0,-4-1 0 16,0 1 0-16,-7-2 0 0,-3-2-16 0,-3 2 0 15,-3-4 0-15,-12 1 0 0,0-2-176 0,2-1 160 16,3-1-160-16,5 0 160 0,5-3-368 0,3 3-80 16,4-2-16-16,6 0 0 15,1 0-2192-15,3-2-432 0,2 0-80 0</inkml:trace>
  <inkml:trace contextRef="#ctx0" brushRef="#br1" timeOffset="97430.62">18965 14077 11055 0,'0'0'976'0,"-6"5"-784"15,-1 3-192-15,-1 1 0 0,-3 2 2672 0,0 3 480 16,-5 0 112-16,2 2 0 0,0-1-1408 0,0 1-304 15,3-2-48-15,3 0-16 0,2 1-368 0,3-1-80 16,2-2-16-16,4-2 0 0,4 0-320 0,1-1-80 16,3-1-16-16,3-2 0 0,1-2-96 0,3 0-32 0,-1-3 0 0,2-2 0 15,1-2-256-15,-4 0-48 0,0-4-16 0,-1 1 0 16,0-1-160-16,-2 1 160 0,-2-4-160 0,-2-1 160 16,-1 2-160-16,-1-1 160 0,-3 0-160 0,-1-1 160 15,0-2-160-15,-3 0 0 0,-3 1 0 0,1 1 128 16,-1-1-128-16,1 1 0 0,1 0 0 0,-4 3 0 15,2 1-176-15,1 2 176 0,1-1-128 0,2 1 128 0,-1 5-128 16,5-6 128-16,2 2-128 0,3-2 128 0,2 0 0 0,2-3 0 16,4 0 0-16,3 0 0 0,0 1 0 15,5-3 0-15,5-2 0 0,1 0 0 0,0-2 0 16,-1-1 0-16,0-1 0 0,-1 0 0 0,0 0 0 0,-5-3 0 16,0-1 0-16,1 0 0 0,-6-2 0 0,1 0 0 15,-3 0 0-15,0 0 0 0,-5-5-144 0,-1 4 0 16,-2-2 0-16,-3 4 0 0,-1 3 0 0,-3 5 0 15,-3 0 0-15,0 9 0 0,-3 2 144 0,-4 5-208 16,-1 4 80-16,-3 5 128 0,-4 5-224 0,-1 3 80 16,-3 3 16-16,1 3 0 0,-2 3 128 0,-2 4 0 15,-3 4 0-15,0-1 0 0,-2 3 0 0,1-1-128 16,4-4 128-16,5-2 0 0,1 0 0 0,4-4 0 0,4-4 144 0,4-3-144 16,3-2 288-16,4-5-48 15,4 0-16-15,2-5 0 0,2-2-32 0,2-3-16 16,2-3 0-16,2-2 0 0,0-5 32 0,2 0 16 15,2-3 0-15,-1-2 0 0,1 1-224 0,0 0 0 16,-4 1 0-16,1 1 0 0,-2 1 0 0,0 3 0 16,-1 1 0-16,-2 4 0 0,0 4 144 0,-4 2-144 0,0 4 128 0,-2 3-128 15,-2 3 176-15,-3 1-48 0,-2 2-128 0,0 2 192 0,-4 0-192 16,0 0 128-16,-2 1-128 0,1-3 0 0,-1-1 160 0,1-2-160 16,0 0 160-16,2-3-160 0,0-2 144 0,1-1-144 15,2-1 128-15,3-2-128 0,1-2 0 0,2 0 0 16,0-2 0-16,3-1 0 15,-2-2-1664-15,2 0-320 0,4 0-64 16</inkml:trace>
  <inkml:trace contextRef="#ctx0" brushRef="#br1" timeOffset="97928.45">20545 14061 20271 0,'0'0'896'0,"0"0"192"0,0 0-880 0,0 0-208 0,0 0 0 0,-8 2 0 0,2 3 1280 0,-2 4 192 16,2 2 64-16,-1 2 0 0,-1 5-384 0,1 0-64 16,-2 4 0-16,1 0-16 0,1 0-304 0,-1 1-64 15,0-1-16-15,2-1 0 0,0 0-240 0,2-1-64 16,-1-1 0-16,1-3 0 0,-2-3-224 0,3-2-160 15,3-11 192-15,-2 6-192 16,2-6-1152-16,0 0-320 0,0 0-80 0,9-2-11936 0</inkml:trace>
  <inkml:trace contextRef="#ctx0" brushRef="#br1" timeOffset="98152.34">20549 13735 28559 0,'-3'-6'2544'0,"1"0"-2032"0,-1-1-512 0,1 0 0 15,2 7 1280-15,0 0 176 0,0 0 16 0,0 0 16 16,-1-7-416-16,1 7-96 0,0 0-16 0,0 0 0 0,0 0-672 16,0 0-144-16,0 0-16 0,0 0-128 0,0 0 0 0,0 0-272 15,8 0 16-15,-8 0 16 16,8 4-1856-16,0 4-368 0,1 1-80 0,6 4-11296 15</inkml:trace>
  <inkml:trace contextRef="#ctx0" brushRef="#br1" timeOffset="98473.83">21392 13807 7359 0,'8'-14'656'0,"-4"6"-528"0,1 1-128 15,-1-3 0-15,2-1 2352 0,-1 1 432 0,0-3 96 0,-1 2 0 16,0 1-1040-16,1 0-224 16,-3 0-32-16,0 2-16 0,0 2-96 0,-2 6-32 0,0 0 0 0,0 0 0 15,0-6-304-15,0 6-64 16,0 0-16-16,-4-3 0 0,-4 0-512 0,1 1-96 0,-2 2-32 0,-2 2 0 16,-1 1-160-16,-3 1-16 15,1 2-16-15,0 1 0 0,-3 3 64 0,1 2 16 16,-1 4 0-16,2 0 0 0,0 2 128 0,-1 2 16 15,1 2 16-15,-1 2 0 0,1 2-80 0,0 3-32 0,1 1 0 0,2 0 0 16,0 1-208-16,2 1-144 0,-1 0 192 0,4 0-192 16,0 0 0-16,1 1 0 0,-2-2 0 0,2-3 0 15,3-1-1200 1,-2-3-192-16,2-4-32 0,2-2-16 0,1 0-1344 0,1-4-272 16</inkml:trace>
  <inkml:trace contextRef="#ctx0" brushRef="#br1" timeOffset="98642.29">20754 14122 20271 0,'0'0'1792'0,"0"0"-1424"0,-1-6-368 0,3 0 0 0,5 0 2864 0,0 2 496 15,3 2 96-15,4 1 32 0,1 0-2592 0,4 1-512 16,4 1-96-16,5 1-32 0,3 0 128 0,7 0 0 16,1 0 16-16,5 1 0 0,3 0-176 0,-1 0-32 15,-2-1-16-15,-1 1 0 16,-4-1-1712-16,1 0-320 0,-4-1-80 0</inkml:trace>
  <inkml:trace contextRef="#ctx0" brushRef="#br1" timeOffset="99222.08">22743 13564 17391 0,'5'-10'768'0,"-1"2"160"0,3-3-736 0,-3 0-192 16,1 0 0-16,1 0 0 0,-1 0 1520 0,0 1 272 0,-1 0 48 0,-3 2 16 16,-1 8-224-16,0 0-32 0,0 0-16 0,0 0 0 15,0 0-496-15,0 0-80 16,-5 6-32-16,-3 3 0 0,-2 5-496 0,-2 3-96 16,-1 5-32-16,-1 4 0 0,-1 4 32 0,0 4 16 0,0 4 0 0,-1 1 0 15,1 3 48-15,0 1 0 0,2 0 0 0,1 0 0 16,0 0-192-16,3-4-16 15,2-3-16-15,2-11 0 0,2 1-96 0,2 1-128 0,1-3 176 16,3 7-176-16,1-4 144 0,3-5-144 0,0-5 0 0,1-4 144 16,1-1-144-16,1-6-144 0,1-2 144 0,-2-2-208 15,1-4-368 1,2-4-64-16,-2-2 0 0,0-3-10384 0,-1 1-2080 0</inkml:trace>
  <inkml:trace contextRef="#ctx0" brushRef="#br1" timeOffset="99430.49">22282 13813 28559 0,'0'0'2544'16,"0"0"-2032"-16,0 0-512 0,0 0 0 0,0 0 960 0,7-6 80 15,2 5 32-15,3 1 0 0,3 0-112 0,6 1-32 16,5-1 0-16,6 4 0 0,5-2-160 0,3-3-16 16,4 0-16-16,-2 0 0 0,0-3-336 0,0 3-64 15,0 0-16-15,-1 2 0 0,0-1-320 0,-11 1 0 16,1-1 0-16,-2 1 0 15,-2-1-1920-15,-2 0-320 0,0 3-48 0,2-1-12912 0</inkml:trace>
  <inkml:trace contextRef="#ctx0" brushRef="#br1" timeOffset="99777.37">23117 14049 23951 0,'-15'16'2128'0,"8"-7"-1696"0,-1 2-432 0,-1 3 0 16,-1 0 912-16,-6 4 112 0,1 3 0 0,-1 0 16 16,0-2 368-16,1 0 64 0,0 0 0 0,2-3 16 15,4 0-480-15,3 0-112 0,2 0 0 0,4-3-16 16,3-2-304-16,4 2-64 0,4-1-16 0,4-2 0 16,2-3 80-16,3-3 0 0,1 3 16 0,2-5 0 15,1-2-208-15,0-2-64 0,1-2 0 0,-1-2 0 0,-1-3-64 0,-1-1-32 16,-2-2 0-16,-4 0 0 0,-2-1 80 0,-4-2 16 15,-2-2 0-15,-2-3 0 0,-4 1-128 0,-3 0-32 16,-4 1 0-16,-4-1 0 0,-3 0-160 0,-3 3 0 16,-4 2-192-16,1 0 192 15,-2 2-1504-15,1 2-176 0,-1 0-48 0,4 3-10112 16,0 0-2048-16</inkml:trace>
  <inkml:trace contextRef="#ctx0" brushRef="#br1" timeOffset="100157.58">23697 13772 8287 0,'0'0'736'0,"-7"3"-592"0,0 0-144 0,-1 1 0 16,0 0 2496-16,0 3 480 0,1-4 96 0,1 2 0 0,6-5-768 15,-4 3-144-15,1 0-48 0,3-3 0 0,0 0-640 0,0 0-144 16,7 3-32-16,4-1 0 0,4-3-304 0,1 1-64 16,5-1-16-16,3-2 0 0,4 3-336 0,1-2-80 15,2-1-16-15,1 0 0 0,1-2-48 0,-2 1-16 16,-3-1 0-16,1 1 0 0,-1 1-144 0,-2-2-16 16,0 3-16-16,-1 1 0 0,-3-3-240 15,-3 1 0-15,-4 2 0 0,-4 1 0 16,-1-2-400-16,-4 1-128 0,-6 1-32 0,0 0 0 15,0 0-1984-15,-5 4-400 0,-5 1-64 0</inkml:trace>
  <inkml:trace contextRef="#ctx0" brushRef="#br1" timeOffset="100374.15">23687 13959 17503 0,'0'0'768'0,"-6"2"176"0,6-2-752 0,0 0-192 15,0 0 0-15,0 0 0 0,0 0 2496 0,0 0 480 0,0 0 96 0,8 3 0 16,4 0-1280-16,3-2-272 15,1-1-48-15,4-1-16 0,4-1-416 0,2 1-80 16,2-4 0-16,1 3-16 0,0-1-368 0,0-1-64 0,-2 0 0 0,2 0-16 16,0 0-304-16,-2 0-64 15,1-2-128-15,-4 0 192 0,0 1-192 0,-3-1-240 0,0-1 48 0,-1-1 16 32,-4 2-1520-32,1 0-304 0,-3 1-64 0,-1-1-8192 0,-4 1-1648 0</inkml:trace>
  <inkml:trace contextRef="#ctx0" brushRef="#br1" timeOffset="100721.82">24201 13287 16575 0,'-3'-16'736'0,"3"10"160"0,0 6-720 0,-1-5-176 16,2-2 0-16,-1 4 0 0,0 3 2288 0,0 0 416 15,0 0 96-15,-2 5 16 0,-4 3-1152 0,-2 3-240 16,-2 4-32-16,-1 6-16 0,-1 1-224 0,-3 5-64 16,-3 3 0-16,0 4 0 0,-1 1-192 0,-2 2-32 0,-1 3-16 0,-1 0 0 15,-2 5-96-15,1 0-32 0,-3-1 0 0,0 2 0 16,1-2-352-16,-1 0-80 0,1-3-16 15,2-2 0-15,3-3-272 0,2-3 0 16,4 0 0-16,1-6 0 0,1-3 0 0,5-2 0 0,0-5-160 0,2-2 160 31,4-3-528-31,-1-1 16 0,2-5 0 0,1-6 0 16,0 0-1760-16,6 4-352 0,1-4-64 0,4 0-12400 0</inkml:trace>
  <inkml:trace contextRef="#ctx0" brushRef="#br1" timeOffset="101136.02">24817 13488 12895 0,'0'0'1152'0,"0"0"-928"15,0 0-224-15,0 0 0 0,-7-1 2048 0,0 1 384 16,1 1 64-16,-4 3 0 0,-2 0-544 0,-4 4-112 16,-1 3-32-16,-2 4 0 0,-4 1-384 0,0 4-80 15,-7 5 0-15,1 4-16 0,-2 3-224 0,-2 3-32 16,0 4-16-16,-1 2 0 0,0-1-352 0,5-1-64 16,7-3 0-16,4-3-16 0,5-2-160 0,8-2-16 15,2-5-16-15,8-2 0 0,3-2 64 0,4-3 16 16,4-5 0-16,3 0 0 0,3-3-16 0,0-6 0 15,3-4 0-15,2-2 0 0,-5-4-112 0,2-1-32 0,1-3 0 0,0-3 0 16,2-2-144-16,-2-3-16 0,0-2-16 0,-3-4 0 16,4-10 96-16,-5 0 32 0,-5-1 0 15,-4 0 0-15,-2 0-144 0,-7 2-32 0,-3 2 0 0,-3 1 0 16,-6 2-128-16,-4 4 0 0,-6 2 0 0,-2 3 0 16,-3 3-304-16,-1 2-32 0,-1 3-16 0,0 5 0 15,1 1-2352-15,2 4-480 16,-22 2-80-16,8 8-32 0</inkml:trace>
  <inkml:trace contextRef="#ctx0" brushRef="#br1" timeOffset="103671.52">8234 16216 13823 0,'0'0'608'0,"0"0"128"0,5-7-592 0,1 0-144 0,-4 0 0 0,-2 7 0 15,0 0 1648-15,2-7 288 0,-2 7 64 0,0 0 16 16,-3-8-288-16,-5 4-64 0,2 0-16 0,-5 2 0 15,0 1-496-15,-4 3-80 0,0 3-32 0,-3 2 0 16,-1 3-576-16,-1 3-112 0,0 1-32 0,-1 2 0 16,0 2-176-16,-1 4-144 0,2 0 192 0,3 1-192 15,0 2 192-15,3-3-64 0,4 0 0 0,4-1-128 0,2-3 176 16,4-2-176-16,2-3 160 0,5-3-160 0,2-1 368 0,2-3-32 16,1-3 0-16,2-2 0 0,2-2 176 0,0-2 48 15,1-2 0-15,0-5 0 0,2 0-176 0,-3-1-48 16,2-1 0-16,-1 0 0 0,-1-3-128 0,-1 0-16 15,-2 3-16-15,0 1 0 0,-4-1 0 0,-1 1 0 16,-1 0 0-16,0 4 0 0,-7 7-176 0,0 0 0 16,2-7 0-16,-2 7-176 0,0 0 176 0,3 11 0 15,-2 2 0-15,-1 3 0 0,0-4 0 0,0 6-192 16,0 3 192-16,1 0-192 0,1-2 192 0,2 2 0 16,0-3 0-16,1 1 0 0,1-2 0 0,2-2 0 15,2-2 0-15,0-2 0 16,3-2-1440-16,1-3-256 0,0-4-48 0,2-2-8480 15,0-4-1680-15</inkml:trace>
  <inkml:trace contextRef="#ctx0" brushRef="#br1" timeOffset="104002.83">8641 16277 18431 0,'0'0'1632'0,"0"0"-1312"0,0 0-320 0,0 0 0 16,4 5 1696-16,0 3 272 0,-2 0 48 0,0 3 16 15,-2 0-384-15,0 1-80 0,0 0-16 0,-1 1 0 16,-1 1-560-16,0 2-112 0,-4-1-32 0,1 2 0 16,0-1-144-16,-1 1-48 0,-1-3 0 0,1-2 0 0,2-2-64 0,1-1-16 15,1 0 0-15,0-4 0 0,2-5-128 0,0 0-16 16,0 0-16-16,0 0 0 0,0 0 80 0,8-3 16 15,1-4 0-15,0 0 0 0,0-3-272 0,2 1-48 16,-3-1-16-16,3 0 0 0,1 1-176 0,-1 3 0 16,3-1 0-16,-1 3 0 0,0 1 0 15,0 3 0-15,2 4 0 0,-4 1 0 0,0 3 0 0,-2 2 0 16,0 1-192-16,-2 1 192 0,-2 0-368 0,2-1 48 16,-4 3 16-16,3 5 0 15,-2-2-1360-15,1-3-288 0,-3-2-48 0,1-5-9040 16,1-2-1808-16</inkml:trace>
  <inkml:trace contextRef="#ctx0" brushRef="#br1" timeOffset="104441.09">9284 16292 21183 0,'5'-5'1888'0,"-1"-2"-1504"0,2 1-384 16,-4-1 0-16,2 0 1536 0,-1-1 224 0,-3 2 48 0,-2-1 16 15,1 1-384-15,1 6-80 0,-4-5-16 0,-3 3 0 16,0 3-640-16,-3 3-128 0,-1 0-16 0,-4 4-16 16,-1 1-416-16,-2 5-128 0,2 1 0 0,-2 2 0 15,1 3 128-15,0-1-128 0,2 3 192 0,2-1-192 16,0-1 160-16,5-1-160 0,0-3 128 0,2 0-128 16,3-3 256-16,3-2-48 0,2-2 0 0,3-4 0 15,-5-5 256-15,10 0 48 0,3-3 16 0,2-3 0 0,1-2-144 0,0-2-48 16,4-2 0-16,0-3 0 0,1-1-144 0,-3-3-16 15,1-2-16-15,-1 0 0 0,-1 0-32 16,2-1-128-16,-3-1 192 0,0-2-64 0,-1-3 48 0,-2-1 0 16,1-3 0-16,-1-1 0 0,-1-6-32 0,0 4 0 15,-2-1 0-15,-1 5 0 0,-2 6 32 0,1 3 0 16,0 4 0-16,-3 5 0 0,-1 4-32 0,-4 9 0 16,0 0 0-16,0 0 0 0,-1 9-144 0,-2 5 0 15,1 8 0-15,-2 5 0 0,-1 6 0 0,0 3 0 16,-5 5 0-16,2-1 0 0,-3 4 0 0,1 0 0 15,2 4 0-15,0-2 0 0,2-1 0 0,3-3-176 16,-1-5 48-16,1 10 0 16,3-9-1616-16,3-7-320 0,1-7-64 0,-1-8-14336 0</inkml:trace>
  <inkml:trace contextRef="#ctx0" brushRef="#br1" timeOffset="104934.99">10435 16071 22799 0,'0'0'1008'0,"0"0"208"0,0 0-960 0,0 0-256 0,0 0 0 0,0 0 0 16,0 0 1424-16,-2 9 240 0,-1 1 64 0,0 1 0 16,-3 2-752-16,0 2-144 0,2 1-16 0,-3 0-16 15,1 3-208-15,0 0-32 16,2-2-16-16,0 1 0 0,2 0-304 0,0 1-64 0,-1 0-16 0,1-1 0 15,-1-1-160-15,1-2 0 0,0-3 0 0,0 1 0 32,2-3-1520-32,1-3-384 0,-1-7-80 0,0 0 0 0</inkml:trace>
  <inkml:trace contextRef="#ctx0" brushRef="#br1" timeOffset="105135.95">10365 15906 28559 0,'0'0'2544'0,"-3"-5"-2032"0,3 5-512 0,-2-4 0 0,-1-2 1264 0,3 6 144 16,0 0 48-16,0 0 0 0,0 0-496 0,0 0-112 15,-2-6-16-15,2 6 0 0,0 0-672 0,0 0-160 16,0 0 0-16,0 0 0 16,0 0-1632-16,0 0-320 0,10 6-64 0,-4-3-7648 15,3 0-1536-15</inkml:trace>
  <inkml:trace contextRef="#ctx0" brushRef="#br1" timeOffset="105474.48">11381 15776 8287 0,'5'-5'736'0,"-2"-3"-592"0,1-1-144 0,1-1 0 15,0 2 2880-15,-2-1 560 16,1-3 96-16,-1 1 32 0,0-2-1328 0,-2 0-256 0,-1 1-48 0,-1 1-16 16,-2 0-512-16,0 1-96 0,-1 3-32 0,1 0 0 15,-2 2-544-15,-1 1-112 0,1 2-32 0,-5 2 0 16,-1 2-304-16,1 4-64 0,-3 2-16 0,-1 3 0 16,1 1-48-16,-1 2-16 0,-1 2 0 0,-1 4 0 15,1 2 176-15,-1 1 16 0,1 2 16 0,0 4 0 0,0 5-64 16,2 2-16-16,2-5 0 0,-1 4 0 0,1 0-144 15,3 0-128-15,-1-1 192 0,4-1-192 16,2-1 128-16,-2-2-128 0,3-2 0 0,1 0 0 0,1-4 0 16,1-1 0-16,1-1 0 0,0-2-192 15,2-1-1392-15,-3-4-272 0,0-4-48 0,-1-2-13248 16</inkml:trace>
  <inkml:trace contextRef="#ctx0" brushRef="#br1" timeOffset="105621.16">10866 16081 28911 0,'0'0'1280'0,"7"-1"256"0,1-2-1216 0,2 0-320 16,-2 1 0-16,4 1 0 0,3 1 1072 0,2 0 144 0,3-1 48 0,4 1 0 15,6-1-336-15,3 1-64 0,1 0-16 0,1 0 0 16,2-1-464-16,-4-1-80 16,0 2-32-16,-3 2 0 15,0-2-1760-15,-2 0-368 0,-3 0-64 0</inkml:trace>
  <inkml:trace contextRef="#ctx0" brushRef="#br1" timeOffset="106479.36">12825 15443 11055 0,'2'-4'976'0,"0"-2"-784"15,-2 6-192-15,1-5 0 0,-1-1 1792 0,0 6 304 16,0 0 64-16,0 0 16 0,0 0-704 0,-3 6-144 16,-4 2-32-16,0 5 0 0,0 2-400 0,-2 1-64 15,0 4-32-15,0 3 0 0,-2 3 192 0,0 3 32 16,-1 4 16-16,1 3 0 0,-1-2-208 0,0 2-64 15,0 0 0-15,0 2 0 0,-1-1-352 0,0-1-80 0,2-2-16 0,3-2 0 16,0-3-192-16,2-3-128 16,3-3 160-16,0-2-160 0,3-4 192 0,3-3-64 15,-1-1-128-15,3-3 192 0,0-2-192 0,1-3 0 0,-6-5 0 0,12 3 0 32,-2-7-2064-32,0 0-464 0,-2-2-96 0,-3 0 0 0</inkml:trace>
  <inkml:trace contextRef="#ctx0" brushRef="#br1" timeOffset="106663.44">12491 15805 17503 0,'0'0'1552'0,"0"0"-1232"0,4-3-320 0,3 0 0 0,2 0 2480 0,1 1 432 16,0 0 96-16,0 1 0 0,2 0-1360 0,2-2-288 16,1 1-48-16,3 0-16 0,2-1-464 0,2-2-112 15,0 1-16-15,9-2 0 0,-2 1-400 0,1 0-96 16,-1 2-16-16,-2 1 0 15,-4 0-1264-15,0 1-256 0,-4 0-48 0,5 1-13360 0</inkml:trace>
  <inkml:trace contextRef="#ctx0" brushRef="#br1" timeOffset="107129.29">13224 15989 12895 0,'0'0'576'0,"0"0"112"0,0 0-560 0,0 0-128 0,0 0 0 0,0 0 0 16,0 0 2208-16,0 0 416 0,0 0 64 0,0 0 32 15,-6 2-992-15,1 0-192 0,-3 1-32 0,1 3-16 16,-1 2-416-16,0 1-96 0,0 1-16 0,0 1 0 16,0-1-208-16,0 5-48 0,-3 0-16 0,2 0 0 0,1 1-160 0,2-1-16 15,0 1-16-15,2-2 0 0,2 0-144 0,1-1-32 16,1-2 0-16,2-1 0 0,-1-1 32 0,3-1 0 16,2-2 0-16,2-1 0 0,3-2 112 0,-3-2 32 15,2-1 0-15,2-1 0 0,-1-2-96 0,1-2-16 16,1-1 0-16,-1-2 0 0,2-1-112 0,-3-1-16 15,0-2-16-15,0 0 0 0,-3-2-48 0,-1 0 0 16,-1-1 0-16,-2 0 0 0,0-2-32 0,-4 2-16 16,-4 0 0-16,1-1 0 0,-1 1-144 0,-3 0 0 15,-1 2 0-15,-1 1 0 16,0 3-960-16,-2 1-240 0,0 0-32 0,1 3-16 16,-2 3-1920-16,2 1-384 0</inkml:trace>
  <inkml:trace contextRef="#ctx0" brushRef="#br1" timeOffset="107722.97">14270 15566 14735 0,'0'-11'640'0,"1"8"160"0,-1 3-640 0,2-3-160 16,-1-2 0-16,0 1 0 0,-1 4 2128 0,0 0 400 16,0 0 80-16,0 0 16 0,-6 0-1328 0,0 4-256 15,-3 2-48-15,1-1-16 0,-2 2-144 0,-1-1-48 16,-1 1 0-16,-2 2 0 0,1 2 32 0,-2 1 0 15,-4 2 0-15,0 2 0 0,0-1-224 0,-5-1-32 16,0 1-16-16,-3 0 0 0,-3-2-192 0,-2 2-32 0,-2-1-16 0,0-1 0 16,1-1-48-16,0-3-16 15,4-1 0-15,2-1 0 0,4 0 64 0,3-2 16 0,7-1 0 0,1-1 0 16,2 0-160-16,2 1-32 16,3-2 0-16,5-2 0 0,0 0 0 0,0 0-128 0,4 3 192 15,6 2-64-15,3-1 48 0,4 1 0 0,3 0 0 0,5 0 0 16,-1 1-176-16,3-1 0 0,3 1 144 0,1-2-144 15,0 3 0-15,-2-1 128 0,1 1-128 0,-1-1 0 16,-3-2 0-16,0 1 0 0,1 0 0 0,-4-1 128 16,-1 2-128-16,-3-4 0 0,-1 0 0 0,-1 0 0 15,-2-1-1312-15,-2 1-224 0,0-2-64 16,1 0-14720-16</inkml:trace>
  <inkml:trace contextRef="#ctx0" brushRef="#br1" timeOffset="108215.09">15108 15499 15999 0,'0'0'704'0,"2"-5"160"0,3-1-688 0,-3-2-176 15,0 0 0-15,0 0 0 0,0 1 1360 0,-2 7 240 16,1-5 64-16,-1 5 0 0,-1-6-384 0,1 6-80 16,0 0-16-16,0 0 0 0,-6-1-384 0,-2 2-80 15,-1 3-16-15,-1 1 0 0,-1 4 32 0,-1 0 0 0,-2 3 0 16,-1 4 0-16,-4 3-96 0,0 4 0 0,-1 1-16 0,2 3 0 15,-3 1-240-15,2 3-64 0,1 0 0 0,4 1 0 16,2-4-192-16,3 0-128 0,5-3 128 0,3-2-128 16,4-2 224-16,1-2-32 0,5-5 0 0,3-2 0 15,4-1 416-15,2-4 80 0,3-2 16 0,2-1 0 16,3-4-160-16,1-2-32 0,0-2 0 0,1-3 0 0,1-6-128 16,-1 0-16-16,0-1-16 0,-2-1 0 0,-1-2 32 15,-1-2 16-15,-4-3 0 0,-2-1 0 0,-2-2 48 0,-3-3 0 16,-2-1 0-16,-6-2 0 0,-1-1-112 0,-4 2-16 15,-5 2 0-15,-2 1 0 0,-4 2-176 0,-5 2-144 16,0 1 192-16,-7 2-192 0,-2 4 0 16,-2 1 0-16,-3 4-160 0,0 1 160 15,1 5-2256-15,-1 1-336 0,1 0-64 0</inkml:trace>
  <inkml:trace contextRef="#ctx0" brushRef="#br1" timeOffset="109416.7">15632 15763 11055 0,'0'0'976'15,"0"0"-784"-15,0 0-192 0,0 0 0 0,4 11 1904 0,0-1 336 16,-1-1 64-16,-1 1 0 0,0 0-704 0,1 2-128 16,-1 2-48-16,2 1 0 0,-3 1-384 0,0 0-80 15,0 2 0-15,-1 0-16 0,-2 0-96 0,-1 1-16 16,-2-3 0-16,1 2 0 0,-3 0 0 0,1-2-16 16,-1-2 0-16,-3 1 0 0,0-3-304 0,0 1-48 15,-1 2-16-15,0-1 0 0,-2-2-240 0,2-1-48 16,0-1-16-16,2-3 0 0,2-1-272 0,7-6-64 15,-8 4-16-15,8-4-10336 16,0 0-2064-16</inkml:trace>
  <inkml:trace contextRef="#ctx0" brushRef="#br1" timeOffset="110079.82">16484 15600 6447 0,'0'0'576'0,"-3"-5"-576"15,-1-1 0-15,4 6 0 0,-2-5 2416 0,-3-2 368 16,-1 0 80-16,0 1 16 0,-1 2-1232 0,2-1-240 16,-3 2-64-16,1 0 0 0,-3-1-448 0,0 2-80 15,1 1-32-15,-1 4 0 0,-1 0-336 0,1 1-80 16,0-1-16-16,1 6 0 0,-4 2-96 0,1 2 0 15,-1 0-16-15,2 6 0 0,0 1-48 0,0 1-16 16,-2 0 0-16,5 1 0 0,-1 1 16 0,3-2 0 16,4-3 0-16,0-2 0 0,5-3-16 0,1-3 0 15,1-2 0-15,3-3 0 0,2 0 304 0,2-4 64 16,2-4 16-16,1 0 0 0,1-2 144 0,1-5 16 16,2-1 16-16,1-4 0 0,-2 0-304 0,2-4-64 0,2-2-16 0,-1-1 0 15,2 0-352-15,-1-1 0 16,-2-1 0-16,-2-2 0 0,-2-1 0 0,0-1 0 15,-3-3 0-15,0-2 128 0,0-3-128 0,-1-1 0 0,-3 1 128 0,0-2-128 16,0-2 0-16,-1 0 0 0,-3 3 0 0,1 3 0 16,-4 2 0-16,-2 7 0 0,1 5 0 0,-1 8 0 15,-1 4 0-15,1 8 0 0,0 0-144 0,-9 6 144 16,1 7-128-16,-3 4 128 0,-1 3-160 0,-1 5 160 16,-1 6-160-16,2 2 160 0,-2 2-160 0,1 2 160 15,-1 2 0-15,0 1 0 0,-3 1 0 0,2-2 0 16,0 1 0-16,3-3 0 0,3-5 0 0,2-3 0 0,1-2 0 0,4-3 0 15,1-3 0-15,2-7 0 16,1-2-1392-16,3-1-272 16,1-3-64-16,2 1-11648 0</inkml:trace>
  <inkml:trace contextRef="#ctx0" brushRef="#br1" timeOffset="110374.54">16925 15488 23263 0,'0'0'1024'0,"0"0"224"0,0 0-992 0,-10 1-256 15,1-1 0-15,1 5 0 0,-2 6 896 0,0 0 128 0,-2 2 16 0,0 2 16 16,-2 3-464-16,2-1-80 0,1 1-32 0,3 2 0 16,3 1-160-16,3-3-48 0,2-1 0 0,1-6 0 15,1-1-96-15,4-1-32 16,1-1 0-16,7 0 0 0,-2-2 240 0,3-3 64 0,1-3 0 0,2-1 0 15,0-5 32-15,-1-1 16 0,2-3 0 0,-6 2 0 16,1-2-112-16,-1-1 0 0,-3 1-16 0,0-3 0 16,-1 1-144-16,-3-2-32 0,-3-2 0 0,-1 0 0 15,-2 0 144-15,-3-5 32 0,-2 3 0 0,-6 0 0 16,-4 2-240-16,0 2-128 0,0 5 160 0,4 3-160 16,-2 2-256-1,0 1-160-15,-1 2-32 0,-3 1-10336 0,2 3-2080 0</inkml:trace>
  <inkml:trace contextRef="#ctx0" brushRef="#br1" timeOffset="110901.4">17256 15402 7359 0,'0'0'320'0,"-5"8"80"0,-2 3-400 0,-1 2 0 0,1 2 0 0,-2-3 0 0,-1 2 3328 0,0 1 592 15,-1 3 112-15,0-2 32 0,1 0-1984 0,0-1-400 16,0 1-80-16,3-1 0 0,-3-4-400 0,2-1-80 16,2-1-16-16,1-2 0 0,1-1-224 0,4-6-48 15,0 0-16-15,0 0 0 0,6-1-176 0,2-2-48 16,1-3 0-16,2-1 0 0,-1-4-224 0,1 3-48 16,0-3-16-16,2-1 0 0,-2-1-304 0,1 0 128 15,0-1-128-15,1-1 0 0,2-1 128 0,-2 2-128 16,0 0 0-16,0 1 0 0,0 4 0 0,1-1 0 0,-2 4 0 0,-2 2 0 15,-2 2 0-15,0 4 0 0,-2 3 0 16,-2 4 0-16,-2 0 0 0,-1 3-144 16,-1-2 144-16,-2 2 0 0,-1 2 0 0,-2 3 0 0,-3 0 0 0,1 1 0 15,-3 1 0-15,1-2 0 0,-1 2 0 0,3-4 0 16,-1-1 0-16,3-5 0 16,1-1 0-16,3-2 128 0,1-6-128 0,0 0 0 0,0 0 0 15,9-6 0-15,-1-2 0 0,3 0 0 0,1-2 0 16,3-1 128-16,2 0-128 0,-2-1 0 0,3-3-128 15,-1 0 128-15,1 0 0 0,-2 1-128 0,0 2 128 0,-1 2 0 16,1 0-128-16,-3 4 128 0,-1-1-128 0,-2 5 128 16,-1 3-128-16,-1 5 128 0,-3-2-128 0,-1 5 128 15,-2 2 0-15,-1 2-128 0,-2 2 128 0,-1 3 0 0,-1-1 0 16,0-1 0-16,-3 2 0 0,1 1 0 0,-1-1-352 0,-1 1 16 16,2-2 0-16,2 1 0 15,-1-3-2688-15,3 0-544 0</inkml:trace>
  <inkml:trace contextRef="#ctx0" brushRef="#br1" timeOffset="111303.49">18004 15485 3679 0,'11'-16'160'0,"-6"11"32"0,-1-2-192 0,-1 1 0 15,0-1 0-15,-2-1 0 0,-1 1 4640 0,-3 0 880 0,-1 3 176 0,-3-2 48 16,1 4-3664-16,-3 2-736 16,-1 2-128-16,-3 4-48 0,-1 1-624 0,-4 4-128 15,-2 2-32-15,-1 2 0 0,0 1-32 0,1 2-16 0,-1 1 0 0,2 1 0 16,2-2 160-16,4 1 16 0,2 0 16 0,4-2 0 15,2-1-208-15,3-3-64 0,2-2 0 0,3-2 0 16,4-2-32-16,2-2-16 0,1-3 0 0,2-2 0 16,1-3 64-16,2-2 16 0,4-1 0 0,0-2 0 15,-2-1-112-15,0-1-32 0,-2-1 0 0,1 0 0 16,-2-3-144-16,-1 2 128 0,-2-1-128 0,-2 3 128 0,-1-1-128 16,-2 1 0-16,0 3 0 0,-2 2 0 0,-4 5 128 15,0 0-128-15,0 0 128 0,0 0-128 0,0 0 0 0,0 10 0 16,-1 3 0-16,0 1 0 0,-1-1 0 0,1 1 0 15,-3 1 0-15,4 0 0 16,1 1-1168-16,3-1-224 0,1 1-32 0,4 2-13440 0</inkml:trace>
  <inkml:trace contextRef="#ctx0" brushRef="#br1" timeOffset="111529.69">18434 15357 20271 0,'0'0'896'0,"0"0"192"0,0 0-880 0,0 0-208 16,-3 7 0-16,-1 3 0 0,-3 3 2128 0,-2 2 384 16,-1 1 80-16,-2 1 16 0,-2 3-1328 0,0-1-272 0,0 0-48 0,1-1-16 15,1 2-560-15,2-1-96 16,1-2-32-16,3 1 0 0,1-3-256 0,3 1 0 0,1-1 0 0,1-2-144 15,1-2-2384-15,1-1-480 0</inkml:trace>
  <inkml:trace contextRef="#ctx0" brushRef="#br1" timeOffset="111937.32">18789 15376 12895 0,'-6'5'1152'0,"-2"2"-928"16,-2 1-224-16,-3 2 0 0,0 4 2368 0,-2 0 416 15,-3 2 96-15,-1 0 0 0,0 1-1424 0,0-1-304 0,0 3-48 0,3-3-16 16,0 1-368-16,3-3-80 0,2-2 0 0,3-3-16 15,3 1-160-15,2-5-16 16,3-5-16-16,0 0 0 0,0 0 208 0,8 0 32 0,1-1 16 16,2-3 0-16,2 0-224 0,2-4-32 0,0-2-16 0,3-1 0 15,-1-1-224-15,2 0-32 0,1 1-16 0,-3 0 0 16,1 1-144-16,1 2 128 0,-2-2-128 0,1 3 128 16,-4 0 128-16,3 4 0 0,-3 0 16 0,-2 2 0 15,-1 2 64-15,-1 3 16 0,-1 2 0 0,-2 2 0 16,0 1-160-16,-1 1-48 0,-1 2 0 0,-3 0 0 15,0 2-144-15,0 1 0 0,-2-3 144 0,-2 2-144 0,0-1-144 16,1 1-112-16,-3 1 0 0,0-2-16 16,1 0-3088-16,1-3-608 15</inkml:trace>
  <inkml:trace contextRef="#ctx0" brushRef="#br1" timeOffset="112175.59">18487 15073 30399 0,'0'0'2704'0,"0"0"-2160"16,0 0-544-16,0 0 0 0,1-4 928 0,-1 4 80 15,0 0 16-15,0 0 0 0,0 0-800 0,0 0-224 16,0 0 0-16,6 1-10032 16,0 1-2096-16</inkml:trace>
  <inkml:trace contextRef="#ctx0" brushRef="#br1" timeOffset="112823.64">19511 15384 16575 0,'0'0'1472'0,"0"0"-1168"16,0 0-304-16,-6 3 0 0,6-3 864 0,-7 9 112 16,2 1 32-16,-2 2 0 0,1 3-112 0,0 1 0 15,-2-1-16-15,-1 1 0 0,1 2-208 0,0 1-32 16,0-1-16-16,4-4 0 0,-1 0-112 0,1-2 0 16,1-1-16-16,2 1 0 0,-1-2 16 0,5-1 16 15,-1-1 0-15,4-1 0 0,3-2 176 0,3-2 16 0,0-3 16 0,2-1 0 16,-2-2-304-16,0-2-64 15,1 0-16-15,-3-1 0 0,1 0-192 0,0-1-32 0,-4 1-128 0,0 1 192 16,-7 5-192-16,4-7 0 16,-4 7 128-16,0 0-128 0,0 0 0 0,0 0 0 0,0 0 128 15,0 0-128-15,0 0 0 0,0 0 0 0,0 0 0 16,0 0 0-16,0 0 0 0,0 0 0 0,0 0 0 0,0 0 0 16,8-8 0-16,3 0 0 0,1 1 0 0,4 0 0 15,3-3 272-15,-3 1-32 0,6 0-16 0,0-3 0 16,3 0-224-16,2-4 144 0,0-2-144 0,0-1 128 15,-3-1-128-15,0-1 0 0,0 0 0 0,-2 1 0 16,1-1 0-16,-1 0 0 0,-2-1 0 0,-2-1 0 16,-2-2 0-16,-1 1 0 0,-3 0 128 0,-1 3-128 0,-3 4 0 15,-1 2 0-15,-2 3 144 0,-2 4-144 0,-1 2 0 16,-2 6 0-16,-3 4 0 0,-4 4 0 0,-2 3 0 0,1 3 0 16,-6 7 0-16,0 4 0 0,-4 0 0 0,1 4 0 15,-4 4 0-15,0 5 0 0,-2 2 128 0,-1 3-128 16,-3 2 128-16,-14 18-128 0,-1-6 0 0,1-4 128 15,2-3-128-15,2-2 0 0,3-1 0 0,3-2 128 16,3-2-128-16,4-2 0 16,4-5-480-16,3-4-160 0,3-4-48 0,4-6 0 15,0-6-1808-15,3-5-384 0,-1-4-64 0</inkml:trace>
  <inkml:trace contextRef="#ctx0" brushRef="#br1" timeOffset="112970.41">19429 15933 12895 0,'7'-16'576'0,"0"7"112"0,0-1-560 0,1 4-128 16,1-2 0-16,1 3 0 0,-1 0 3632 0,2 1 688 15,2 1 144-15,0-1 16 0,3 0-2560 0,1 1-528 0,3-1-112 0,4 1 0 16,-1 0-640-16,-2 0-112 16,5 0-16-16,1 0-16 0,2 0-320 0,2-3-176 15,-4 1 192-15,2 0-192 16,-3 0-944-16,1-1-288 0,-4 1-64 0,8-4-13296 0</inkml:trace>
  <inkml:trace contextRef="#ctx0" brushRef="#br1" timeOffset="113498.2">20770 15357 2751 0,'0'0'128'0,"-6"-3"16"0,0 1-144 0,0-2 0 15,2 1 0-15,-3 0 0 0,1 0 4672 0,-2 0 896 0,-1 2 176 0,0 1 32 16,-1 0-3600-16,-8 2-704 0,-1 3-160 0,-1 0-32 15,0 2-544-15,-1 1-112 0,2 2-32 0,0 1 0 16,2 2-80-16,2 1-32 16,1 0 0-16,5 1 0 0,3 0-96 0,4-2-32 15,2-1 0-15,2-1 0 0,5 0 96 0,3 0 32 16,2 1 0-16,3-1 0 0,1-1-176 0,-2-2-48 0,0 0 0 0,2-1 0 16,-3 1-128-16,1 0-128 0,0 0 144 0,-2-1-144 15,-2 0 128-15,-5-1-128 0,-1 1 0 0,0 0 144 16,-2 1 16-16,-4-2 0 0,-2 1 0 0,-2-1 0 15,-4 0 192-15,-8 2 32 0,-3 0 16 0,-2 0 0 16,-1-3-208-16,-2 1-32 0,2-2-16 0,0 0 0 16,2-1-144-16,2-1 0 0,0-1 0 0,2 0 0 15,3-1-240-15,-1-1-128 0,5 0-16 0,5-2-16 16,0-2-2688-16,5-1-544 0</inkml:trace>
  <inkml:trace contextRef="#ctx0" brushRef="#br1" timeOffset="114155.07">20937 15442 21247 0,'0'0'944'0,"-4"7"192"0,-3 0-912 0,0 3-224 0,0 0 0 15,-2 1 0-15,-1 2 1232 0,2 0 208 16,-3 2 32-16,2-1 16 0,2-1-400 0,0 3-64 0,2-1-32 0,1-2 0 15,4-1-288-15,3 0-64 16,1-1-16-16,3-2 0 0,0-1-48 0,3-1-16 16,2-2 0-16,0-2 0 0,3-2-208 0,0-2-32 15,2 0-16-15,-1-3 0 0,3-1-80 0,-3 1-16 16,0-1 0-16,0-2 0 0,-2-2-80 0,1 0 0 0,-6 1-128 16,-2-1 192-16,0-2-192 0,-3 0 176 15,1-1-176-15,-4 0 160 0,-2-1-160 0,1 2 0 0,-1 0 0 0,-3 3 128 16,1-2-128-16,1 1 0 0,1 0 0 0,1 1 128 15,2 1-128-15,1-2 0 0,3 1 0 0,0 1 0 16,4-1 0-16,1 0 0 0,1-2-144 0,3 0 144 16,2-1 0-16,1-1 0 0,0-1 0 0,0-1 0 15,2-3 0-15,1 1 0 0,1 0 0 0,-1-1 0 16,1-4 0-16,-3 0 0 0,2-1 0 0,1-1 0 16,-2 0 0-16,1-1 0 0,0-4 0 0,-5 2 0 0,1 0 0 15,-3 1 0-15,-3 1 0 0,-2 3 0 0,-2 2 0 16,-3 5-128-16,-2 3 128 0,-2 4 0 0,-2 2-160 0,-3 5 160 15,-3 3-128-15,-3 6 128 0,-2 4-144 0,-3 5 144 16,-1 0-160-16,-1 6 160 0,-2 2 0 0,0 5 0 16,1 2-128-16,-1 1 128 0,1 1 0 0,2-2 0 15,-3 1 0-15,3-1 0 0,2-2 0 0,3-2 0 16,3-3 0-16,2-3 0 0,2-2 128 0,3-3 0 16,2-6 16-16,2-2 0 0,1-2 112 0,3-3 32 15,-2-2 0-15,6-3 0 0,-1-2-48 0,2-3-16 16,2 0 0-16,-2-3 0 0,1-1-224 0,1 0 0 15,0-1 128-15,1 0-128 0,-1 1 0 0,-2 0 0 16,-1 3 0-16,1 0 0 0,-4 3 0 0,1 2 0 0,-1 3 0 0,-2 3 0 16,0 3 0-16,-2 3-160 0,-2 2 160 0,-1 3-128 15,-1-1 128-15,0 3 0 16,-1 1 0-16,-1 2 0 0,-1 1 0 0,1-1 0 0,-1-1 0 0,2 0 0 16,1-1 0-16,0-3 0 15,1-2 0-15,1 0 0 0,0-5 0 0,3 0 144 0,0-2-144 16,3-3 0-16,-2-2-144 0,4 0-144 0,-3-4-32 0,4 0-10944 15,-2-2-2208-15</inkml:trace>
  <inkml:trace contextRef="#ctx0" brushRef="#br1" timeOffset="114523.03">21932 15460 8287 0,'0'0'368'0,"0"0"80"0,0 0-448 0,0 0 0 0,0 0 0 0,-1 5 0 16,1-5 4288-16,-3 7 768 16,-1 1 144-16,-2 3 48 0,-2 0-3136 0,0 2-608 15,-2 3-128-15,0-1-32 0,0 1-416 0,1 0-96 16,-1 1 0-16,3-1-16 0,-2 2-416 0,3 0-80 16,2-4 0-16,1-1-16 0,1 0-304 0,2-2 160 15,3-3-160-15,1-1 128 16,-1-2-512-16,2-1-96 0,-5-4-32 0,7 2 0 15,-1-4-1952-15,1 0-400 0,-1-1-80 0</inkml:trace>
  <inkml:trace contextRef="#ctx0" brushRef="#br1" timeOffset="114731.12">21910 15245 27647 0,'0'0'2448'0,"-2"-4"-1952"0,1-1-496 0,0 1 0 0,-2-1 1728 0,3 5 240 15,0 0 48-15,-4-4 16 0,4 4-976 0,0 0-192 16,0 0-32-16,0 0-16 0,-4-3-592 0,4 3-224 16,0 0 176-16,0 0-176 0,0 0-144 0,0 0-128 15,0 0-32-15,0 0 0 16,0 0-1744-16,0 6-368 0,0-6-64 0,2 11-11504 0</inkml:trace>
  <inkml:trace contextRef="#ctx0" brushRef="#br1" timeOffset="115346.28">22441 15361 18191 0,'0'0'800'0,"6"-3"176"0,-6 3-784 0,5-2-192 15,-1 0 0-15,-4 2 0 0,0 0 1376 0,0 0 224 16,0 0 64-16,0 0 0 0,0 0-560 0,0 0-96 16,-5-1-32-16,-1 0 0 0,1 0-16 0,-2 1-16 15,-3 0 0-15,1 1 0 0,-1 1 16 0,-1 1 0 16,-1 1 0-16,1 1 0 0,-3 2-192 0,0 1-16 15,-2 3-16-15,2 0 0 0,0 0-160 0,0 2-48 16,1 1 0-16,3-1 0 0,-1-1-144 0,4 1-48 16,1-2 0-16,3 3 0 0,2-1-144 0,1 1-48 15,3-3 0-15,3 1 0 0,0-1 64 0,2 1 16 0,0 1 0 0,0 2 0 16,2 0-48-16,2-1-16 16,-3 2 0-16,2-3 0 0,0 1-160 0,-2 1 192 0,-1-2-192 0,-2 0 192 15,1-1 0-15,-5-1 0 0,-1 1 0 0,-1-2 0 16,-1-1 192-16,-1 0 32 0,-6-3 16 15,0 2 0-15,-3-4-48 0,-1 0 0 0,-1 0 0 0,-2-3 0 16,-4-1-176-16,0-1-32 0,1-1-16 0,-3-1 0 16,1-1-160-16,0 0 0 0,0-3 0 0,1 4 0 15,-1-1-1728 1,1 0-336-16,0 0-64 0</inkml:trace>
  <inkml:trace contextRef="#ctx0" brushRef="#br1" timeOffset="117659.17">12619 16896 10367 0,'0'0'448'0,"2"-6"112"0,-2 6-560 0,0 0 0 15,4-10 0-15,-2 2 0 0,-2 8 1056 0,0 0 96 16,0 0 32-16,7-8 0 0,-1 2-32 0,-6 6-16 0,3-8 0 16,-3 8 0-16,0 0 32 0,0 0 16 0,5-9 0 0,-5 9 0 15,0 0-80-15,0 0-16 0,0 0 0 0,0 0 0 16,0 0-224-16,0 0-48 0,0 0-16 0,0 0 0 16,0 0 0-16,-1 12 0 0,-1 1 0 0,-1 3 0 15,-1 0-176-15,-3 4-48 0,0 2 0 0,-3 3 0 16,0 3-48-16,-1 3-16 0,-2 3 0 0,0-1 0 15,-2 3-224-15,0 0-48 0,3 1-16 0,3-5 0 16,-1-5-96-16,5-2 0 0,-1-1-128 0,4-4 192 16,1-2 0-16,2-1 0 0,1-4 0 0,4-1 0 15,2-1 0-15,0-1-16 0,2-3 0 0,1 0 0 16,0-3-16-16,3 1 0 0,-3-2 0 0,1-1 0 16,-1-2-160-16,2-1 160 0,-2-1-160 0,0 0 160 15,-1-3-160-15,2 2 0 0,-1-1 0 0,0-2 128 16,-1 1-416-16,-5-1-96 0,-5 6 0 0,5-7-16 15,-1 0-2352-15,-4 7-480 16,0 0-96-16,-2-11 0 0</inkml:trace>
  <inkml:trace contextRef="#ctx0" brushRef="#br1" timeOffset="117849.04">12341 17151 26079 0,'0'0'1152'0,"0"0"256"0,0 0-1136 0,0 0-272 16,6-7 0-16,-1 1 0 0,-5 6 1168 0,13-3 176 15,0 1 48-15,2-1 0 0,3 2-304 0,0 1-48 16,1-2-16-16,3 0 0 0,2 0-368 0,1 0-80 16,-1 0 0-16,-1-1-16 0,1 1-400 0,-2 1-160 15,-3 0 128-15,-1 0-128 16,2 0-1072-16,-2 1-288 0,-1 0-64 0,1 0-13600 0</inkml:trace>
  <inkml:trace contextRef="#ctx0" brushRef="#br1" timeOffset="118345.7">13173 17233 13823 0,'0'0'1216'0,"0"0"-960"16,0 0-256-16,0 0 0 0,0 0 1664 0,0 0 304 15,0 0 48-15,0 0 16 0,-5-4-384 0,5 4-80 16,-8-1-16-16,0 5 0 0,0 1-528 0,0 4-96 16,-2 1-32-16,0 2 0 0,-1 2-160 0,0 3-32 15,0 1-16-15,2 1 0 0,-1 0-32 0,4 0 0 0,-1-2 0 0,4 0 0 16,3-1-272-16,2 0-48 0,1-1-16 0,3-3 0 16,0-2 0-16,3-2-16 0,1-4 0 0,0 2 0 15,1-4 112-15,2-2 32 0,-1-2 0 0,1-2 0 16,-1 0-64-16,1-5 0 0,0-2 0 0,-3-1 0 15,1-2-144-15,0-2-48 0,-5 0 0 0,2 0 0 16,-4 2 0-16,0-1 0 0,-3-2 0 0,-2 2 0 16,-3-1-192-16,0 3 0 0,-5 1 0 0,0 2 0 15,-1 0-192-15,1 4 32 0,-1 1 0 0,-2 2 0 16,1 2-2304 0,3 0-464-16,-2 1-80 0</inkml:trace>
  <inkml:trace contextRef="#ctx0" brushRef="#br1" timeOffset="118928.36">13894 16847 18719 0,'-16'-5'832'0,"6"4"160"0,0-3-800 0,0 0-192 0,1 0 0 0,1 2 0 16,-2 2 1440-16,3-1 240 0,0 1 48 0,7 0 16 15,-7-4-400-15,7 4-96 0,0 0-16 0,0 0 0 16,0 0-272-16,0 0-48 0,0 0-16 0,9 5 0 16,2 0-80-16,4 1-32 0,4-1 0 0,4 3 0 15,0 0-240-15,4 1-48 0,1-1-16 0,3 3 0 16,0-1-128-16,0 1-32 0,-1-1 0 0,1 0 0 15,-3 0 0-15,-1 0-16 0,0-1 0 0,-3-3 0 0,-2 3 32 16,-4-2 16-16,-2-1 0 0,-3 0 0 0,-1-1 0 16,-2 1 0-16,-10-6 0 0,0 0 0 0,0 0-112 15,6 7-32-15,-6-7 0 0,-3 8 0 0,-4-2-64 0,-3 0-16 16,-1 1 0-16,-6 1 0 0,-5-2 0 0,-1 2-128 16,-1 1 192-16,0 1-64 0,-3-2 0 0,1 2 0 15,1 1 0-15,-2 0 0 0,2 0-128 0,2-2 0 16,1 0 144-16,4-1-144 0,4-3 0 0,4-1 0 15,0-1 0-15,10-3 0 16,0 0-1408-16,0 0-256 0,0 0-64 0,11-8-16144 0</inkml:trace>
  <inkml:trace contextRef="#ctx0" brushRef="#br1" timeOffset="119385.02">15030 16805 18431 0,'0'0'1632'0,"-7"-6"-1312"0,-2 0-320 0,3 1 0 16,-3 5 1024-16,1 1 128 0,-2 2 16 0,-1 2 16 0,0 2 96 0,-3 3 32 16,-1 2 0-16,-1 3 0 0,1 1-432 0,0-1-96 15,-1 3-16-15,1 1 0 0,-1 2-64 0,2 0 0 16,3 0-16-16,3 0 0 0,2 0-224 0,5-2-32 16,3-3-16-16,4-1 0 0,1 1-160 0,4-3-16 15,3-2-16-15,2-2 0 0,2-1 320 0,3-3 64 16,1-2 16-16,0 0 0 0,1-3-144 0,-1-2-32 15,3-1 0-15,-3-1 0 0,0-2 64 0,-1 0 0 16,-1-3 0-16,-1-1 0 0,-2 0-16 0,-3 1 0 16,-2-2 0-16,-2 0 0 0,-3-2 16 0,-3-1 0 15,-4-3 0-15,-2 2 0 0,-5-2-144 0,-3 2-32 16,-3-2 0-16,-2 1 0 0,-4-2-208 0,-1 2-128 0,-3 0 160 16,-1 1-160-16,0 2 0 0,-1 2-208 0,0 1 16 0,4 1 0 31,-1 0-2384-31,6-2-480 0,3 3-80 0</inkml:trace>
  <inkml:trace contextRef="#ctx0" brushRef="#br1" timeOffset="120037.63">17551 16678 16575 0,'0'0'736'0,"0"0"160"0,0 0-720 0,0 0-176 0,0 0 0 0,-5 8 0 0,-1 1 2688 0,1 4 512 16,-1 2 112-16,-3 4 16 0,3 3-1744 0,-4 0-352 16,0 2-64-16,0-1-16 0,0 1-608 0,1-5-128 15,-4 3-32-15,3-2 0 0,2-2-224 0,0-2-160 16,2 0 192-16,2-2-192 0,4-2-128 0,4-1-144 15,1-1-32-15,4-3-9712 16,1-2-1952-16</inkml:trace>
  <inkml:trace contextRef="#ctx0" brushRef="#br1" timeOffset="120212.11">17788 16742 31039 0,'-11'10'1376'0,"3"0"288"0,0 3-1344 0,-4 4-320 0,-1 1 0 0,-1 3 0 15,-2 1 832-15,1 1 80 0,-1 0 32 0,4-1 0 16,1-3-240-16,0 0-32 0,2 0-16 0,2-3 0 16,2-3-400-16,1 0-96 0,3-2-16 0,4 0 0 31,2-1-2512-31,3-3-496 0</inkml:trace>
  <inkml:trace contextRef="#ctx0" brushRef="#br1" timeOffset="120860.64">19204 16655 15663 0,'0'0'1392'0,"-7"1"-1120"15,-1 4-272-15,2-1 0 0,-2 4 2368 0,1 0 432 16,-3 0 80-16,4 3 0 0,-2 5-1184 0,1-1-240 16,-2 1-48-16,3 1-16 0,-3 5-704 0,4-2-144 15,-1-2-32-15,3 0 0 0,-1-1-320 0,3-2-64 16,2-1 0-16,4-3-128 16,1-2-512-16,1-3-224 0,3-2-32 0,1-2-13280 0</inkml:trace>
  <inkml:trace contextRef="#ctx0" brushRef="#br1" timeOffset="121015.14">19368 16718 30111 0,'-13'4'1344'0,"4"2"256"0,-3 3-1280 0,-2 1-320 0,-3 4 0 0,-1 0 0 15,-3 2 1104-15,2 1 160 0,-2 1 16 0,4-3 16 16,0 3-640-16,4-2-128 0,0 0-16 0,3 0-16 16,-1 0-496-16,5-3 0 0,1-2 0 0,4 1 0 31,4-2-2176-31,4-4-464 0</inkml:trace>
  <inkml:trace contextRef="#ctx0" brushRef="#br1" timeOffset="121607.91">20603 16484 19343 0,'-10'-5'848'0,"10"5"192"0,-9-2-832 0,2 1-208 0,-2 0 0 0,9 1 0 0,-6 3 1920 0,-2 3 320 15,2 0 80-15,-1 3 16 0,-1 4-832 0,1 3-160 16,-1 1-48-16,-1 4 0 0,0 1-672 0,0 2-144 16,2 1-32-16,-2-1 0 0,2 1-272 0,0-4-176 15,0 1 192-15,2-1-192 0,0 0 0 0,2-4-192 16,2-2 0-16,1-2 0 16,2 0-2256-16,2-4-448 0</inkml:trace>
  <inkml:trace contextRef="#ctx0" brushRef="#br1" timeOffset="121790.9">20793 16499 15663 0,'0'0'688'0,"0"0"144"0,-5 8-656 0,1 2-176 0,-1 1 0 0,-3 3 0 16,1 5 3392-16,0 4 640 0,-2 2 128 0,-2 1 16 16,1 3-2768-16,1 1-544 0,0 1-112 0,0-4-32 15,1-2-400-15,1 2-96 0,-1-4-16 0,3 0 0 31,2-4-1040-31,3-1-224 0,2-1-32 0</inkml:trace>
  <inkml:trace contextRef="#ctx0" brushRef="#br1" timeOffset="122655.33">21656 16689 12895 0,'0'0'1152'0,"0"0"-928"0,0 0-224 0,-2-6 0 15,2 6 1456-15,0 0 240 0,0 0 48 0,0 0 16 16,-4-7 112-16,4 7 32 0,0 0 0 0,0 0 0 16,0 0-528-16,-7 2-96 0,-2 2-32 0,4 2 0 15,-3 3-320-15,2 2-64 0,0 2-16 0,1 3 0 16,-1 1-336-16,1 1-64 0,1 1 0 0,1 0-16 16,0-2-256-16,2 0-48 0,-3 0-128 0,4-3 192 0,-1-1-192 0,0-2 0 15,0-1 128-15,2-1-128 16,3-2-448-16,-4-7-144 0,3 6-32 0,-3-6 0 15,10 1-2368-15,1-1-464 0</inkml:trace>
  <inkml:trace contextRef="#ctx0" brushRef="#br1" timeOffset="122839.11">21560 16543 22111 0,'-13'-11'976'0,"8"6"208"0,-1-1-944 0,2-1-240 15,2 0 0-15,2 7 0 0,-5-8 2128 0,3 3 384 16,2 5 80-16,0 0 16 0,0-8-1520 0,0 8-288 16,0 0-64-16,7-6-16 0,-7 6-592 0,10-3-128 0,0 2 0 0,-10 1 0 31,10 1-1472-31,-1 2-256 0,2 1-32 0</inkml:trace>
  <inkml:trace contextRef="#ctx0" brushRef="#br1" timeOffset="123177.3">22078 16555 27359 0,'0'0'1216'0,"0"0"240"0,0 0-1168 0,0 0-288 0,0 0 0 15,0 0 0-15,-9-3 1184 0,9 3 176 0,-9-2 48 0,-2 2 0 16,1 2-384-16,2 1-64 0,-3 2 0 0,2 0-16 0,-2 1-272 0,-2 1-48 15,2 1-16-15,3 1 0 0,-3 1-208 0,3 0-32 16,1 1-16-16,4 1 0 0,-1 1-144 0,3 1-16 16,-1 0-16-16,4 1 0 0,1 1-32 0,-1 0 0 15,2-1 0-15,1 2 0 0,0-2 32 0,0 0 0 16,0 0 0-16,2-3 0 0,-4 0 128 0,0 0 16 16,1-2 16-16,-1 0 0 0,-2 0-16 0,-1-2-16 15,-1 0 0-15,-2 0 0 0,-3-2-144 0,1-1-32 16,-5-2 0-16,-1 2 0 0,0-1-128 0,-3-1 160 15,-3 1-160-15,-2-2 160 0,0-1-448 0,-1 1-96 16,1 0 0-16,-2-1-12448 16,1 0-2480-16</inkml:trace>
  <inkml:trace contextRef="#ctx0" brushRef="#br2" timeOffset="128781.34">19576 7427 14111 0,'0'0'624'0,"0"0"128"0,0 0-608 0,0 0-144 0,0 0 0 0,11-2 0 15,-11 2 672-15,0 0 96 0,0 0 32 0,0 0 0 16,8-2-160-16,-8 2-16 0,0 0-16 0,0 0 0 0,0 0-32 0,0 0 0 16,0 0 0-16,0 0 0 0,0 10 208 0,-3 1 48 15,-2-1 0-15,-5 0 0 0,-1-1-336 0,-3 4-64 16,-1 1-16-16,-5 1 0 0,-3 5-16 0,-3 1 0 16,1 1 0-16,-6 0 0 0,-4-1 48 0,-5 2 0 15,-6 1 0-15,0-1 0 0,0-1-64 0,-1 1-16 16,-2 2 0-16,3-1 0 0,2 0-64 0,-4 0-16 15,-1 0 0-15,-1 1 0 0,-2-2 16 0,3-1 0 16,3-3 0-16,4 0 0 0,4-1-112 0,5-1 0 16,4 0-16-16,4-3 0 0,2-2 0 0,3-1 0 0,3-1 0 0,1-1 0 15,2-4-176-15,3 2 0 0,2 0 144 16,-1-2-144-16,2-4 0 0,1 4 0 0,7-5 0 0,-6 4 128 16,6-4-128-16,0 0 0 0,-5 4 0 0,5-4 0 15,0 0 0-15,0 0 0 0,-4 9 0 0,4-9 0 16,0 0 0-16,4 9 0 0,1 1 0 0,4-1 128 15,1-4-128-15,2 2 176 16,3-1-176-16,2 3 192 0,1 0-32 0,2 0 0 0,4-3 0 0,2 3 0 16,4-1-160-16,5 2 160 0,1 0-160 0,6 1 160 15,3-2-160-15,1-1 128 0,3 1-128 0,-4-1 128 16,-3-2-128-16,0 2 0 0,1-1 144 0,0 2-144 16,-4-2 0-16,0 2 0 0,0 0 0 0,-2-1 128 15,-5 0-544-15,-2 0-96 16,-8 0-32-16,-1-2 0 0,-5 1-1328 0,-4 0-272 15,-3-1-48-15,-3 0-16 0,-6-6-656 0,0 0-128 0</inkml:trace>
  <inkml:trace contextRef="#ctx0" brushRef="#br2" timeOffset="129733.11">18719 8052 13823 0,'-11'-2'1216'0,"2"0"-960"16,1-1-256-16,0 1 0 0,8 2 832 0,-8 0 128 0,8 0 32 0,0 0 0 16,-7 2-64-16,7-2-16 0,0 0 0 0,0 0 0 15,0 0 16-15,0 0 0 0,0 0 0 0,12 5 0 16,1-3-16-16,2 0 0 0,3 0 0 0,3 0 0 15,3 0-320-15,3-1-64 0,2 0-16 0,0-1 0 16,1-1-16-16,3 0-16 0,0 0 0 0,2 0 0 16,2-1 0-16,4 1 0 0,3 0 0 0,5-1 0 15,5 1 0-15,0-1 0 0,0-2 0 0,0-1 0 16,-1-2-32-16,3 1 0 0,2 1 0 0,4 1 0 16,1 1-128-16,0-2-48 0,-4-1 0 0,1 1 0 15,-3 3-80-15,1 0-32 0,2 0 0 0,0 1 0 16,1 1-32-16,-4 0-128 0,-4 0 192 0,-1-3-64 0,-2 3 0 15,1 3-128-15,0-3 192 0,6 1-64 0,0 1-128 16,-1-1 192-16,-3-1-192 0,-2-1 192 16,2 1-64-16,0 0 0 0,-1 0 0 0,5 0 0 0,0-1 0 0,1 0 0 15,1 0 0-15,-1 1 0 0,-4 0-128 16,2 1 128-16,0 0-128 0,2 1 128 0,2-1-128 0,-1 0 0 16,-3-3 0-16,-2 1 128 0,-2 1-128 0,0-1 0 15,-4 0 0-15,3 1 0 0,0 1 0 0,2 0 0 16,-3-1 128-16,1 0-128 0,-2-1 0 0,-2 0 0 15,-1 0 0-15,3 1 0 0,-1-3 176 0,3 3-48 16,1 3-128-16,1-3 192 0,-1-3-64 0,1 3 0 16,-3 3-128-16,2-6 192 0,-1 1-192 0,1 1 144 15,2 2-144-15,0 1 128 0,0 1-128 0,-2-3 0 0,-5-4 0 16,-1 2 128-16,-1 0-128 0,-2 0 0 0,2-1 0 0,0 3 128 16,2 4-128-16,-2-3 0 0,0-1 144 0,-1-1-144 15,0-1 0-15,0 0 128 0,-2 0-128 0,1 2 0 16,1 0 0-16,0 1 0 0,2 0 0 0,-3 1 128 15,0 0-128-15,-2-1 0 0,1-1 0 0,-3 0 0 16,-1-1 0-16,-2 0 0 0,5 0 0 0,-5 1 0 16,1 1 0-16,0 1 128 0,1 1-128 0,-1-2 0 15,-4 0 0-15,1-1 128 0,-2-1-128 0,-1 0 0 16,-3 0 0-16,1 0 128 0,-4 0-128 0,2 1 0 16,-2 0 0-16,-1 2 0 0,0 0 0 0,1-1 128 15,-1-4-128-15,-1 1 0 0,-2 1 0 0,2 1 0 16,2 0 0-16,4 0 0 0,-6-1 0 0,1 1 128 15,-1-1-128-15,0-1 0 0,-1 1 0 0,2 0 0 0,-2 0 0 16,2 1 0-16,-5-2 0 0,3 1 0 0,0 0 0 0,1 0 0 16,2 1 0-16,-3 0 0 0,1-1 0 0,-3-1 0 15,0 0 0-15,1 2 0 0,-1 0 0 0,-1 1 0 16,0 0 0-16,-1-1 128 0,-1 0-128 0,-2 0 0 16,-3 0 0-16,0 2 0 0,0-1 0 0,-1 1 0 15,-2 1 0-15,-1-3 0 0,-1 0 0 0,0 0 0 16,2 0 0-16,-2-2 0 0,-7 2 0 0,8 0 0 15,0 0 0-15,0 2 0 0,-8-2 0 0,10 1 0 16,0 0 0-16,-4-1-128 0,-6 0 128 0,9 0-192 16,-9 0 192-16,0 0-192 15,0 0-256-15,0 0-64 0,0 0-16 0,0 0 0 16,0 0-512-16,0 0-112 0,0 0 0 0,-11 0-16 16,1 1-2384-16,2-1-480 0,-6-5-80 0,14 5-32 0</inkml:trace>
  <inkml:trace contextRef="#ctx0" brushRef="#br2" timeOffset="130316.76">24891 7618 6447 0,'0'0'576'0,"0"-8"-576"0,0 8 0 0,0 0 0 16,0 0 2960-16,0 0 496 0,0 0 80 0,0 0 32 0,0 0-2160 15,4-7-448-15,-4 7-64 0,6-2-32 0,-6 2 160 0,11 0 16 16,1 0 16-16,-1 2 0 0,2 0-96 0,1 3 0 16,2 0-16-16,6 2 0 0,0 0-224 0,4 0-32 15,-3 2-16-15,4 0 0 0,4 0-240 0,1-1-48 16,0 1-16-16,0 2 0 0,1-1-48 0,1-2 0 15,1 1 0-15,-2 2 0 0,0-3-144 0,0 3-48 16,0 0 0-16,0 2 0 0,-1-4 32 0,1 0 0 16,-1 0 0-16,-2 0 0 0,-4 2 16 0,0-1 0 15,-3-1 0-15,-1-2 0 0,-3 3-48 0,-1-1-128 16,-3 0 192-16,-3 0-64 0,-1-1 32 0,-4-1 0 16,1 2 0-16,-5-3 0 0,-3-6-32 0,4 10 0 0,-2 1 0 0,0-1 0 15,-2 0 32-15,-2 0 0 0,0 0 0 0,-2 0 0 16,-3-1 48-16,0 0 16 0,-3 1 0 0,-1 1 0 15,-7 3 48-15,0 0 16 0,-2 1 0 16,-5 3 0-16,-1 2 0 0,-5-1 0 0,-2 0 0 0,-2 0 0 16,-4 3 48-16,1-1 16 0,-2 0 0 15,1-2 0-15,0 0-32 0,-1 0 0 0,-1 0 0 0,-1-4 0 16,-2-2-16-16,3-1-16 0,3-1 0 0,0-2 0 16,2 0-80-16,3-1-16 0,1 3 0 0,4-4 0 15,0-1-64-15,5-2-128 0,3 2 176 0,4-3-176 16,1 0-160-16,7-1-144 0,8-2-16 0,0 0-16 15,0 0-2944-15,11-7-592 0,6-6-112 16,0 0-32-16</inkml:trace>
  <inkml:trace contextRef="#ctx0" brushRef="#br2" timeOffset="131647.99">22128 7575 12959 0,'1'-11'576'0,"-1"11"112"0,4-8-560 0,-2 0-128 0,-1-1 0 0,2 2 0 16,1-1 976-16,-2 1 176 15,-2 7 16-15,0 0 16 0,2-8 32 0,1 0 16 0,-3 8 0 0,5-8 0 16,-4 2-176-16,-1 6-32 16,2-6-16-16,-2 6 0 0,0 0-144 0,0 0-32 15,0 0 0-15,0 0 0 0,5-8-192 0,-5 8-32 0,0 0-16 0,0 0 0 16,0 0-16-16,0 0-16 0,0 0 0 0,0 0 0 15,0 0-64-15,10 5-16 0,-10-5 0 0,8 12 0 16,-2 3-64-16,-2 3-16 0,-2 0 0 0,1 1 0 16,1 1-80-16,-2 3 0 0,1 6-16 0,-1-2 0 15,1 1-48-15,-1 2 0 0,-1 0 0 0,-1 2 0 0,-1 1 0 16,0 0 0-16,0 0 0 0,-2 1 0 0,0 4 64 16,1-3 0-16,-4-2 0 0,2 0 0 0,0-1-48 15,0-2 0-15,-2-2 0 0,-1-1 0 0,3-2-16 0,-1-1-16 16,0-2 0-16,-1 0 0 0,1 0-16 0,-1-1 0 15,1-1 0-15,0-4 0 0,1-1-32 0,1-1-16 16,-3 0 0-16,3-1 0 0,0 1-48 0,0-3 0 16,2 1 0-16,-2-2 0 0,2-2-128 0,0 0 0 15,1-8 0-15,0 8 128 0,0-8-128 0,0 0 0 16,0 0 0-16,0 0 128 0,0 0-128 0,0 0 0 16,0 0 0-16,9-1 0 0,-4-5-192 0,-5 6-32 15,0 0 0-15,8-9 0 16,-3 1-1712-16,1 0-352 0,-1 0-64 0,1 0-16 0</inkml:trace>
  <inkml:trace contextRef="#ctx0" brushRef="#br2" timeOffset="132467.59">22178 8949 15599 0,'0'0'688'0,"0"0"144"0,0 0-656 0,0 0-176 0,0 0 0 0,0 0 0 16,0 0 1008-16,0 0 160 15,0 0 48-15,9-2 0 0,-9 2 160 0,0 0 32 0,0 0 16 16,0 0 0-16,0 0-208 0,0 0-32 15,0 0-16-15,0 0 0 0,0 0-144 0,0 0-48 0,-2-7 0 0,2 7 0 16,0 0-272-16,-8-2-64 0,1 2-16 0,-2 2 0 16,3-1-176-16,-4 2-48 0,0 4 0 0,-1-1 0 15,-2 4-80-15,-2 1-32 0,-1 0 0 0,-1 4 0 16,1 2-96-16,-4 4-32 0,1 1 0 0,2 0 0 16,-1 0-32-16,3 1-128 0,0 1 192 0,4 4-64 15,3-5 64-15,2 1 0 0,3-2 0 0,4 0 0 0,2-1-32 0,5-1 0 16,3-3 0-16,3 0 0 0,4-3 96 15,3-2 0-15,3-3 16 0,-1 0 0 0,3-5-48 0,2-1-16 16,-4-3 0-16,1-4 0 0,0-1-32 0,1-2-16 16,0-1 0-16,3-1 0 0,-3-7 96 0,2 1 0 15,-2-2 16-15,3 1 0 0,-2-1 176 0,1-1 48 16,-2-3 0-16,-4-1 0 0,-3-4-80 0,-7 2-16 16,-3 2 0-16,-5 0 0 0,-4-1 16 0,-3 1 0 15,-2-1 0-15,-6 4 0 0,-4 4-64 0,-1 1-16 16,-3 0 0-16,-4 3 0 0,-1 3-336 0,-4-2 144 15,2 1-144-15,-1 3 0 0,1 3-160 0,0 1-144 16,0 1-16-16,4 1-16 16,3 1-1840-16,3 1-352 0,3 1-80 0,5 0-16080 0</inkml:trace>
  <inkml:trace contextRef="#ctx0" brushRef="#br2" timeOffset="134008.14">21646 7484 6447 0,'0'0'576'0,"0"0"-576"16,-7-3 0-16,7 3 0 0,-6-3 1328 0,6 3 144 15,-5-5 48-15,5 5 0 0,-8-5-192 0,8 5-48 16,0 0 0-16,0 0 0 0,0 0-192 0,-3-7-32 0,2 1-16 0,1 6 0 16,0 0-128-16,0 0-16 0,0 0-16 0,0 0 0 15,0 0-256-15,0 0-48 0,0 0-16 0,10 1 0 16,-2-1 16-16,2 1 0 0,-3 2 0 0,2 3 0 15,1-2-240-15,1 3-32 0,1 0-16 0,2 3 0 16,-1 1 16-16,3 3 0 0,0 0 0 0,1 2 0 16,-2 3-16-16,0 1 0 0,0 3 0 0,-2 0 0 15,0 0-16-15,-1 0 0 0,-1 4 0 0,-1-2 0 16,-2 0-80-16,-2 2 0 0,-1-1-16 0,-2-1 0 0,0 3 80 0,0-2 0 16,-3-3 16-16,0 4 0 0,-2-1 48 0,1 1 16 15,0-3 0-15,0 2 0 0,-1 2-32 16,0-2-16-16,1-1 0 0,-3-2 0 0,2 2-32 0,0-1-16 15,-1-4 0-15,0 1 0 0,-1-1-48 0,0 2-16 16,-2-3 0-16,0 0 0 0,-1-3-48 0,-1 3 0 16,-1-5 0-16,1-2 0 0,-2-2-128 0,-2 0 160 15,-4 1-160-15,1-2 160 0,1 1-160 0,-2-5 0 16,1 0 0-16,-1-2 0 16,0-4-384-16,0-2-144 0,2-2-48 0,1-1-10288 15,1-3-2064-15</inkml:trace>
  <inkml:trace contextRef="#ctx0" brushRef="#br2" timeOffset="134856.5">21635 7863 1839 0,'0'0'160'0,"0"0"-160"15,9-1 0-15,-9 1 0 0,10-4 2336 0,0 3 432 16,-10 1 96-16,11 0 16 0,-3 0-1696 0,2-1-336 15,0-1-64-15,-2 1-16 0,-8 1-192 0,11 1-32 16,-1 0-16-16,0-1 0 0,0-1 48 0,-1 0 16 16,2 1 0-16,0-2 0 0,-3 2 96 0,0 0 16 15,1 0 0-15,-9 0 0 0,9-1 80 0,-9 1 32 16,8-4 0-16,-8 4 0 0,0 0-48 0,0 0 0 16,0 0 0-16,0 0 0 0,0 0-192 0,0 0-32 0,-8 5-16 15,-1 0 0-15,0-1-80 0,-3-1 0 0,0 0-16 0,-2 0 0 16,-2 2 16-16,0-2 0 0,-2-1 0 0,-1 1 0 15,-5 0-80-15,0-1-16 0,-4-1 0 0,-4 0 0 16,-2-1-80-16,-3-1-16 0,1 0 0 0,-2 0 0 16,-3-1-80-16,0 0-32 0,-2-1 0 0,-2 2 0 15,-2 0 0-15,-3-2 0 0,-2-3 0 0,-1 1 0 16,1-1 0-16,1 0 0 0,1 0 0 0,0 1 0 16,1-2 32-16,-3 1 0 0,-4-1 0 0,-2 0 0 0,-4-1-32 0,2 2 0 15,1-1 0-15,0 2 0 0,1 2-16 0,-4-2-128 16,-4 1 192-16,2-3-64 0,-2 3 0 0,2 1-128 15,2 1 192-15,-1-1-64 0,-1 1-128 0,0-1 0 16,1-1 144-16,2 1-144 0,3 1 144 0,5 0-144 16,1 1 192-16,2-1-192 0,-3 1 192 0,-1 0-64 15,-1-1 0-15,0 1-128 0,3 1 144 0,4 1-144 16,-2 0 0-16,4 1 144 0,-1 1-144 0,1-2 128 16,-1-2-128-16,3 1 128 0,-2 0-128 0,3-2 0 15,5 1 0-15,3-1 128 0,3-1-128 0,3 1 0 16,6-2 144-16,0 1-144 0,3-2 0 0,4 1 128 15,2 1-128-15,3 0 0 0,3 0 0 0,0 2 0 16,8 1 0-16,0 0 0 0,-7-2 0 0,7 2 0 16,0 0 0-16,0 0 0 0,0 0-304 0,0 0-16 15,0 0-16-15,0 0 0 16,0 0-384-16,11 0-80 0,0 0-16 0,3 0 0 16,-1-1-1712-16,3 0-352 0,3 0-64 0,4-2 0 0</inkml:trace>
  <inkml:trace contextRef="#ctx0" brushRef="#br2" timeOffset="135330.18">19774 7167 14735 0,'-10'-9'1312'0,"5"4"-1056"0,-2 1-256 0,-1 1 0 0,1-1 2912 0,-2 3 528 16,-2 1 96-16,-3 5 32 0,-3-1-2784 0,-2 4-544 16,0 1-112-16,-6 2-128 0,0 2 400 0,-1 1-16 15,-5 0 0-15,0 1 0 0,-4 0 176 0,-2 0 16 16,-4 4 16-16,-3 0 0 0,-7-2-16 0,0 2 0 15,-4 1 0-15,0 3 0 0,-2 3-224 0,-1 3-48 16,-3 1-16-16,-4 1 0 0,-4-5-32 0,1 4-16 16,2 0 0-16,5 1 0 0,6 0 16 0,0-2 16 15,3-3 0-15,6-2 0 0,5-3 48 0,5-2 0 16,4-4 0-16,7 1 0 0,5-1-128 0,7-3 0 0,4 0-16 16,7-2 0-16,4-1-176 0,7 0 0 15,4 1 144-15,9 0-144 0,7 1 0 0,10 0 144 0,3-3-144 16,5 3 0-16,4-3 128 0,1 2-128 0,7 0 0 15,3 1 0-15,4 0 128 0,0 0-128 0,0-2 0 16,-2 1 0-16,-1-3 0 0,0 3-176 0,0 3 32 0,2-1 0 16,0-2-2256-1,-4-1-448-15</inkml:trace>
  <inkml:trace contextRef="#ctx0" brushRef="#br2" timeOffset="136107.35">22921 7373 3679 0,'8'-6'320'16,"-1"0"-320"-16,0 1 0 0,-1-1 0 0,0 1 2784 0,0 0 480 16,-6 5 112-16,5-4 16 0,-5 4-2032 0,0 0-400 15,0 0-64-15,0 0-32 0,0 0-32 0,0 0-16 16,0 0 0-16,0 0 0 0,-5-4-16 0,-3 2 0 15,-1 2 0-15,0 4 0 0,-4 0-288 0,-2 2-48 16,-5-2-16-16,0 6 0 0,0 2 128 0,-2 3 0 16,-3 1 16-16,0 4 0 0,0 2-80 0,-2 3-32 15,0 4 0-15,-3 1 0 0,0 1-192 0,1 3-32 16,-3 3-16-16,1 2 0 0,0 0-48 0,2-2 0 16,-1-4 0-16,5 0 0 0,4-1 48 0,2 0 0 15,4-5 0-15,2 2 0 0,7 2 48 0,1-3 16 16,2 1 0-16,3 0 0 0,3 1-128 0,4 0-32 15,2-2 0-15,4-1 0 0,4 1-16 0,3-1 0 0,0-2 0 16,3 1 0-16,3-2-128 0,0-2 160 0,0-3-160 16,0-2 160-16,-2 0-160 0,-3-2 0 0,0-2 0 0,1-2 0 15,-2-1-256-15,0 0-48 0,0-1 0 0,-3 1 0 16,-2-4-1424-16,-2 0-272 16,-3-2-64-16,0 0-6736 0,-10-4-1344 0</inkml:trace>
  <inkml:trace contextRef="#ctx0" brushRef="#br2" timeOffset="136852.95">22496 7885 13823 0,'-17'-3'1216'0,"5"0"-960"0,1 1-256 0,0 0 0 15,1 0 640-15,1 0 96 0,2-1 16 0,-1 1 0 16,8 2 256-16,0 0 48 0,-6-6 16 0,4 0 0 16,2 6-16-16,0 0 0 0,6-5 0 0,3 0 0 15,-1 1-272-15,4-1-48 0,1 4-16 0,1-1 0 16,2 0-192-16,4 1-32 0,4-1-16 0,-1-1 0 0,3-1-144 15,3 2-16-15,2-5-16 0,2 3 0 0,6-1 80 0,4 1 0 16,4 1 16-16,1-1 0 0,5 1 32 16,-1 1 0-16,-2-1 0 0,2 0 0 0,-1 2-144 0,2 1-32 15,0 0 0-15,2 1 0 0,2-1-64 0,-1 0-32 16,-4 0 0-16,3 0 0 0,-2-1-160 0,3 1 128 16,-1 0-128-16,5 0 128 0,1-1-128 0,0 1 160 15,-1 1-160-15,1-1 160 0,-1-1-32 0,2 1-128 16,1 1 192-16,-1-1-64 0,2-1-128 0,-2 0 160 15,-2-1-160-15,2-3 160 0,-2 5 16 0,2 0 0 16,1 2 0-16,-1-1 0 0,0-1-48 0,-2 0-128 16,-2 0 192-16,-1 2-64 0,0 0-128 0,-2 0 0 15,-1 0 144-15,-3 1-144 0,-4-1 0 0,-3-1 0 0,-2 0 0 16,-7 1 0-16,-3-2 128 0,-4 0-128 16,0 0 128-16,-5 0-128 0,-2 0 0 0,-1 0 144 0,-5 0-144 0,-4 1 0 15,-2-1 0-15,-1 1 0 16,-8-1 0-16,7 2 0 0,-7-2 0 0,0 0 0 15,0 0 0-15,0 0 0 0,0 0 0 0,0 0 0 0,0 0-144 0,0 0 144 16,2 8-192-16,-2-8 32 0,0 0 16 0,0 0 0 16,0 0-64-16,-3 10-16 0,1-2 0 15,2-8 0 1,0 0-352-16,0 0-80 0,0 0-16 0,-9 8 0 16,9-8-1248-16,0 0-240 0,0 0-48 0,0 0-16 0</inkml:trace>
  <inkml:trace contextRef="#ctx0" brushRef="#br2" timeOffset="137282.38">24893 7533 15663 0,'0'0'1392'0,"1"-8"-1120"15,1 0-272-15,2 3 0 0,4 1 1872 0,0 0 320 16,2 1 64-16,3 0 16 0,0-1-1808 0,6 2-464 16,-2 2 128-16,6 1-128 0,4-1 544 0,2 1 80 15,4 4 16-15,6 0 0 0,2 4-64 0,2-2 0 16,2-2 0-16,-1 2 0 0,0 4-112 0,-3 0-16 16,2 2-16-16,-2 1 0 0,-2-1 144 0,0 2 48 15,-3-1 0-15,-1 3 0 0,-6 1-192 0,-1 1-48 16,-2-1 0-16,-5 0 0 0,-2 1-144 0,-3-1-48 15,-1-2 0-15,-6 3 0 0,-2 1-16 0,-3 3-16 16,-4 0 0-16,-3 0 0 0,-3-2 32 0,-4 2 0 0,-5 1 0 16,-2 1 0-16,-4-3 128 0,-4 0 48 0,-6 0 0 0,-3-1 0 15,-3 0 144-15,-4-1 16 0,-3-2 16 16,-4-2 0-16,-2 2-160 0,-1-2-16 0,-4 1-16 0,-1-2 0 16,-1-2-224-16,3 3-128 0,4-4 128 0,5 1-128 15,5 0-736 1,4-1-224-16,8-3-32 0,4 0-10320 0,5-1-2064 0</inkml:trace>
  <inkml:trace contextRef="#ctx0" brushRef="#br2" timeOffset="140046.44">20485 7512 16287 0,'0'0'720'0,"0"0"160"0,4-10-704 0,1 2-176 0,0 1 0 0,-2-1 0 15,2 0 848-15,-1-1 144 0,1 1 32 0,0-1 0 16,1 0 144-16,-1-1 48 0,0-1 0 0,0 1 0 16,2 1-192-16,-1 0-16 0,1 2-16 0,2-2 0 15,-1 1-160-15,1 1-48 0,-1 2 0 0,3 1 0 16,-1 0-48-16,0 0-16 0,-4 1 0 0,-6 3 0 16,9-2-96-16,-9 2-32 0,9 4 0 0,-9-4 0 15,7 8 48-15,-3 2 16 0,-2 4 0 0,-3 5 0 16,-1 5-240-16,-1 5-48 0,-1 4-16 0,-1 2 0 15,-2 1-80-15,3 4-16 0,-2 3 0 0,1-2 0 0,-1 0-48 16,-1-1-16-16,1-1 0 0,1-1 0 0,-1-2-192 0,2-3 128 16,-3 1-128-16,3-4 0 0,-1-2 144 0,3-3-144 15,-2-1 128-15,0-3-128 0,0 2 0 0,3-1 128 16,-4-5-128-16,2 0 0 0,0-4 0 0,0 0 0 16,0-2 0-16,-1 0 0 0,0-2-208 0,-1-1-80 15,5-8-16-15,0 0 0 16,-6 5-2384-16,6-5-464 0,0 0-112 0,-8 4 0 0</inkml:trace>
  <inkml:trace contextRef="#ctx0" brushRef="#br2" timeOffset="140576.1">20248 8711 16575 0,'0'0'1472'0,"4"-8"-1168"0,-3-2-304 0,1 0 0 0,1 1 800 0,1-2 96 16,-2 0 32-16,2 1 0 0,2 0 32 0,-2 0 16 15,0 0 0-15,0 2 0 0,-4 8 16 0,4-11 0 16,-4 11 0-16,0 0 0 0,0 0-16 0,0 0 0 15,0 0 0-15,0 0 0 0,0 0-16 0,-3 12 0 16,0 2 0-16,-4 3 0 0,-2 4-192 0,0 1-32 16,-2 2-16-16,0 2 0 0,-4 0-400 0,1 4-64 15,-2 0-32-15,3 0 0 0,0-3-32 0,2 1-16 16,1-4 0-16,3 3 0 0,4-5-32 0,3 0 0 0,2 0 0 16,3-5 0-16,1-3 192 0,5-2 48 15,0-2 0-15,4-3 0 0,1 0-384 0,-1-3 0 0,1 1 0 16,0-3 128-16,2-2-128 0,-2-1 0 0,0-1-128 0,-1-2 128 15,1 2-368-15,-1 0 16 0,-1-3 0 0,-2 1 0 32,-1 0-432-32,0-1-96 0,0 0-16 0,-2-1 0 15,-3 1-1728-15,-6 5-336 0,3-8-80 0</inkml:trace>
  <inkml:trace contextRef="#ctx0" brushRef="#br2" timeOffset="140790.32">19932 8862 25791 0,'-13'-6'2304'0,"13"6"-1856"0,-7-2-448 0,7 2 0 0,0 0 1184 0,0 0 144 15,0 0 16-15,0 0 16 0,0 0-880 0,0 0-176 16,10-6-48-16,3 2 0 0,3-1 256 0,6-1 64 16,0-2 0-16,5 5 0 0,2 0-272 0,4 2-48 15,4 1-16-15,1 0 0 0,-1-3-240 0,-3 0-128 16,-2-1 128-16,-4 2-208 15,-4 0-688-15,-2 2-144 0,0 2-32 0,-3-1-8400 16,0 1-1696-16</inkml:trace>
  <inkml:trace contextRef="#ctx0" brushRef="#br2" timeOffset="141127.01">20759 8972 28559 0,'-13'2'2544'0,"0"2"-2032"0,0 3-512 0,-1 3 0 16,-1 1 608-16,-2 2 32 0,-2 2 0 0,2 1 0 16,-3-1-176-16,2 1-16 0,1 0-16 0,2-1 0 15,2 0 272-15,4-2 64 0,2-1 16 0,2-2 0 16,2 1-240-16,3-1-48 0,0-10-16 0,4 9 0 16,5-3 48-16,1-2 16 0,6-4 0 0,2-3 0 15,4 0-240-15,2-4-48 0,3 1-16 0,-1-3 0 16,0-1-48-16,-3-1 0 0,-1-2 0 0,-3-1 0 15,-2-1 192-15,-2 1 48 0,0 1 0 0,-5-1 0 16,-2-1 64-16,-1 1 16 0,0 0 0 0,-6 2 0 16,-2-2-176-16,-2 3-16 0,-2 3-16 0,-3-1 0 0,-2 2-304 0,-1 4 0 15,-1 2 128-15,-3 3-128 16,-4 3-1344 0,-1 4-320-16,-1 2-64 0,-1 1-16576 0</inkml:trace>
  <inkml:trace contextRef="#ctx0" brushRef="#br2" timeOffset="142719.1">12693 15357 7359 0,'0'0'656'0,"0"-10"-528"0,0 0-128 16,3 1 0-16,2-1 1856 0,-3 0 352 0,4 3 64 0,-1 1 16 15,2-1-752-15,0 1-128 0,-7 6-48 0,6-5 0 16,-6 5-592-16,0 0-128 0,0 0-32 0,0 0 0 16,0 0-160-16,0 0-16 0,0 0-16 0,5 10 0 15,-4-1 96-15,-2 2 0 0,-3 0 16 0,1 2 0 16,-5 1 144-16,2 4 32 0,-3 3 0 0,2 2 0 16,-3 0 0-16,0 3 0 0,-1 3 0 0,-1 2 0 15,0-1-96-15,-1 3-16 0,0 2 0 0,0 2 0 16,-3 0-144-16,1 2-16 0,-4-3-16 0,2 2 0 15,-1 1-192-15,3-3-32 0,0-1-16 0,2-2 0 16,0-4-16-16,1 0 0 0,-1-3 0 0,2 1 0 16,2-1 32-16,-1-2 16 0,4-3 0 0,1 0 0 15,3-2 0-15,2-2 0 0,1-1 0 0,2-2 0 0,3-2 16 16,-2-2 0-16,5-2 0 0,-2-2 0 0,3-1-64 0,1-2-16 16,1 0 0-16,2-2 0 0,-1-3 16 0,2-1 0 15,2-1 0-15,-2-3 0 0,1 0-160 0,-1 2 160 16,0-3-160-16,1 0 160 0,-3 0-160 0,1-1 0 15,-3 1 0-15,2 0-176 16,0 1-1264-16,-4-1-256 0,-2 3-48 0,1-2-8880 16,-3 0-1792-16</inkml:trace>
  <inkml:trace contextRef="#ctx0" brushRef="#br2" timeOffset="143028.26">12360 15733 11055 0,'0'0'976'0,"0"0"-784"0,0 0-192 0,0 0 0 16,0 0 1728-16,0 0 288 0,0 0 64 0,0 0 16 16,2-8-640-16,-2 8-128 0,0 0-32 0,6-6 0 15,2 1-368-15,-3 0-80 0,3 1-16 0,1 1 0 16,0-1-144-16,1 2-48 0,2-2 0 0,1 0 0 15,0 1 0-15,2 1 0 0,1 0 0 0,2 2 0 16,4-5-16-16,2 2-16 0,3 2 0 0,-1-1 0 16,2-1-144-16,0 1-16 0,0-1-16 0,-1 1 0 15,2 0-48-15,0-2-16 0,0 1 0 0,0 0 0 0,-2-1-64 16,-1 2-16-16,-4 1 0 0,-4 0 0 0,-1-1-160 0,-2 1-128 16,-2 0 192-16,0 1-192 0,-2 0 0 0,-3 1 0 15,-8-1-160-15,0 0-10848 16,0 0-2160-16</inkml:trace>
  <inkml:trace contextRef="#ctx0" brushRef="#br2" timeOffset="143720.54">13240 15963 8287 0,'0'0'736'0,"0"0"-592"0,0 0-144 0,0 0 0 0,0 0 1744 0,0 0 320 15,0 0 64-15,0 0 16 0,-4-4-416 0,-1 1-96 16,5 3-16-16,-4-3 0 0,-3 2-272 0,2 0-64 16,-2 1-16-16,0 2 0 0,-2 2-304 0,-1 0-48 15,0 2-16-15,-1-2 0 0,0 2-144 0,-3 1-48 16,-1 3 0-16,1 0 0 0,0 1-240 0,-2 2-48 15,1 2-16-15,0 0 0 0,-1 1-112 0,2 2-32 16,2 1 0-16,-3 8 0 0,6-1-64 0,5-13-32 16,2 1 0-16,2-2 0 0,2 1 80 0,3 1 16 15,1-2 0-15,3 0 0 0,2-1 80 0,13 9 32 0,2-7 0 0,-3-2 0 16,1-7-32-16,0 1 0 0,0-3 0 0,-1-2 0 16,-1-1 48-16,0-2 0 0,-2-1 0 0,-7 0 0 15,1-2 16-15,-3 1 16 0,1-3 0 0,-2-1 0 16,1-1 80-16,0-1 16 0,-4-1 0 0,1-1 0 15,-5-1-64-15,1-5-16 0,-3-1 0 0,-2-1 0 16,-4 1-240-16,1 2-32 0,-5 0-16 0,2 2 0 16,0-1-144-16,0 4 0 0,-3 1 0 0,4 1 0 31,-3 2-1168-31,3 1-112 0,0 3-32 0,1 0 0 0,5 5-2112 0,0 0-416 16</inkml:trace>
  <inkml:trace contextRef="#ctx0" brushRef="#br2" timeOffset="144514.35">14250 15542 9215 0,'0'0'816'0,"0"0"-656"0,5 0-160 0,3-2 0 16,-2 0 1488-16,0-2 272 0,1 1 48 0,-2-1 16 0,2 1-400 0,-7 3-80 15,0 0 0-15,0 0-16 0,0 0-160 0,0 0-16 16,3-3-16-16,-3 3 0 0,0 0-256 0,0 0-48 16,0 0-16-16,0 0 0 0,0 0-80 0,0 0-16 15,-5 3 0-15,-2 3 0 0,1-1 80 0,-5 2 16 16,0-1 0-16,0 1 0 0,0 2-176 0,-4 1-16 16,1 0-16-16,-3 1 0 0,0 0-96 0,-2 2-32 15,-1-2 0-15,1 2 0 0,0 0-64 0,-3 1-16 16,-1-1 0-16,-1 0 0 0,0 0 0 0,-2 0 0 15,0 1 0-15,0-1 0 0,2-1-64 0,2-1-16 16,-2 2 0-16,3-1 0 0,2 0-128 0,1-1-16 16,2 0-16-16,2-1 0 0,3 0-160 0,0-2 128 15,2 0-128-15,3-2 128 0,0 1-128 0,3-3 128 16,3-4-128-16,0 0 128 0,0 0 16 0,5 7 0 0,2-1 0 16,2-2 0-16,1 0 16 0,3 2 0 0,2-1 0 0,2-1 0 15,1 1-160-15,1-1 192 16,3 1-192-16,1-1 192 0,0 2-192 0,0-3 0 15,0 1 0-15,1 0 128 0,-5 2-128 0,1 0 0 0,-2-2 0 0,0 2 0 16,0-2 0-16,-3 0 128 16,1 2-128-16,-1-2 0 0,-4 0 0 0,0-2 0 0,-1 0 0 15,-1-1 0 1,-1 2-2032-16,-2 0-336 0,-6-3-64 0</inkml:trace>
  <inkml:trace contextRef="#ctx0" brushRef="#br2" timeOffset="145163.5">15227 15544 7359 0,'5'-5'656'15,"2"-2"-528"-15,-3-1-128 0,2 2 0 0,-2-3 1872 0,-2 2 352 0,3-1 64 0,-2-1 16 16,-1 1-768-16,-1 0-160 0,-1 0-32 0,0 0 0 16,-1 0-32-16,-1 1-16 0,-2-1 0 0,0 2 0 15,-2 0-208-15,-2 1-32 0,-1 1-16 0,2 2 0 0,-6 1-256 0,1 0-48 16,-1-2-16-16,-1 4 0 15,-3 2-272-15,1 1-48 0,-2 0-16 0,0 3 0 0,-1 2 160 0,-2 3 32 16,0 2 0-16,0 3 0 0,-3 0-144 16,3 6-32-16,-3 2 0 0,1 3 0 0,-1 3-48 15,2 2-16-15,2 3 0 0,2 1 0 0,3-2-176 0,4-2-32 16,2-2-128-16,6-3 192 0,2 0-192 0,4-4 176 16,1-5-176-16,4-2 160 0,1-4 80 0,2 0 16 15,1-1 0-15,2-4 0 0,2-1 160 0,1-3 32 16,2-1 16-16,2-2 0 0,1-2 32 0,0-4 0 15,1 2 0-15,1-4 0 0,2-1-112 0,1-1 0 16,-2-1-16-16,2-1 0 0,-1-1-80 0,-1-4-16 16,-1-2 0-16,0-1 0 0,-1-2 48 0,-1-1 0 0,0-2 0 15,-1-3 0-15,-3-2 32 0,-3-1 16 0,-4 0 0 16,-4 3 0-16,-2 3-112 0,-3 2 0 0,-4 2-16 0,-3 2 0 16,-2 0-240-16,-3 2 144 0,-4 3-144 0,1 3 128 15,-3 1-128-15,-4 3-176 0,-1-1 48 0,1 4 0 31,-2 1-1408-31,0 0-288 0,-1 2-48 0,1 3-11248 0,0 1-2240 0</inkml:trace>
  <inkml:trace contextRef="#ctx0" brushRef="#br2" timeOffset="146670.56">19516 7181 15663 0,'0'0'1392'0,"0"0"-1120"0,0 0-272 0,0 0 0 15,5-6 448-15,-5 6 48 0,0 0 0 0,9-5 0 16,0 2 0-16,-2-1 0 0,3 1 0 0,-1 1 0 16,1-2 272-16,2 1 48 0,-3 0 16 0,1 0 0 15,0-3 0-15,-4 4 16 0,-6 2 0 0,9-3 0 16,-9 3-240-16,0 0-48 0,0 0-16 0,0 0 0 15,0 0-96-15,0 0-32 0,-8 5 0 0,1 4 0 0,-6 0 0 0,-3 3 0 16,0 3 0-16,-6 2 0 0,-1 5-48 0,-3 2-16 16,-2 3 0-16,-2 3 0 0,-3 2-32 0,-3 3 0 15,-5 5 0-15,-5 3 0 0,-5 3-48 0,1 1-16 16,1 4 0-16,-1-2 0 0,0 0-256 0,1-1 0 16,0-4 0-16,0 1-144 0,-5-2 144 0,2-1 0 15,5 1 0-15,3-8 128 0,3-3 0 0,5-1 0 16,3-3 0-16,4-1 0 0,3-2 64 0,3-4 32 15,0 1 0-15,4-5 0 0,1-2-224 0,5-3 176 16,3-2-176-16,4-3 160 0,6-7-160 0,0 0 0 16,-2 8 0-16,2-8 128 0,0 0-128 0,14 5 0 15,-1-3 0-15,-1 0 0 0,1 1 0 0,3-1 0 16,1 1 0-16,3 0 0 0,-1 1 0 0,3 1 0 0,1-1 0 16,1 1 0-16,2 0 0 0,3 1 128 0,1 1-128 0,3 1 128 15,3 1-128-15,2 0 0 0,3-2-192 0,-2-1 192 16,-3-3-384-16,2 0 32 0,0 1 16 0,0-2 0 31,-2 1-2672-31,-2-3-512 0</inkml:trace>
  <inkml:trace contextRef="#ctx0" brushRef="#br2" timeOffset="147350.32">18648 7890 22111 0,'-10'-8'1968'0,"10"8"-1584"16,0 0-384-16,0 0 0 0,0 0 896 0,0 0 80 15,0 0 32-15,13 0 0 0,2 0-848 0,3 0-160 16,3 0 0-16,5 0 0 0,5 2 0 0,3 0 144 16,0-1 0-16,0-1 0 0,-1-1 112 0,3 0 0 0,0 1 16 15,1 0 0-15,3 0 48 0,1 0 0 16,3 1 0-16,3 1 0 0,2 1-16 0,1-1 0 0,-4-1 0 0,0-1 0 15,-1-1 16-15,1-1 0 0,2 1 0 0,1 1 0 16,5 0-160-16,1 1-32 0,0-1 0 0,-2-2 0 16,-3-3-128-16,-1-1 0 0,1 1 0 0,0 1 128 15,0 1-128-15,1 3 0 0,2-3 0 0,-4 1 128 16,-4-1-128-16,-3 0 0 0,-4-1 0 0,0 3 0 16,-1 0 0-16,-2 1 0 0,1 0 0 0,2 0 0 15,-1-3 0-15,2 2 0 0,-3 0 0 0,1 1 0 16,0 1 0-16,-4-1 0 0,-2-2 0 0,-2 1 0 15,1 0 0-15,1 0 0 0,-2 0 144 0,0 1-144 16,5 0 0-16,-2 1 144 0,-1 1-144 0,1-2 0 0,0-1 128 16,0 0-128-16,-3 0 0 0,0 1 0 0,1-1 0 15,-5-2 0-15,-1 2 0 0,0-1 0 0,-1 2 0 16,0 0 0-16,2 1 0 0,0-1 0 0,-2 0 0 16,3 1 0-16,1 0 0 0,3 2 0 0,0-1 128 0,1 0-128 15,-1 0 0-15,1-1 0 0,-1-2 144 0,0 0-144 16,-1-1 0-16,-2 1 144 0,-1 2-144 0,1 0 0 15,2-1 0-15,-1 0 128 0,0-1-128 0,-1 0 0 16,2 0 0-16,-3 1 0 0,1 1 0 0,-3 1 0 16,-2 0 0-16,-2-1 0 0,-3-2 0 0,-2 1 0 15,-4 0 0-15,-3 1 0 16,-8-1-816-16,0 0-80 0,0 0-32 0,0 0-12320 0</inkml:trace>
  <inkml:trace contextRef="#ctx0" brushRef="#br2" timeOffset="148010.19">21692 7321 14447 0,'0'0'640'0,"0"0"128"0,-8-5-608 0,2 1-160 16,6 4 0-16,0 0 0 0,0 0 800 0,0 0 128 16,0 0 32-16,0 0 0 0,0 0-320 0,0 0-48 15,0 0-16-15,0 0 0 0,0 0-16 0,0 0-16 0,0 0 0 0,7 7 0 16,0-1 208-16,1 3 32 15,3 0 16-15,0-1 0 0,-2-1-176 0,3 3-48 0,1 2 0 0,3 1 0 16,-2 1-224-16,2 2-48 0,-1 0-16 0,1 2 0 16,1 1-80-16,-2 2-16 0,1-2 0 0,-1 3 0 15,1 3-48-15,0-2-16 0,-1 0 0 0,1 2 0 16,-2 1-128-16,-1 2 0 0,-3 1 144 0,0-2-144 16,-1 1 0-16,-4-1 144 0,0 2-144 0,-3 1 0 15,0 1 128-15,-2 0-128 0,-3 0 0 0,0-3 0 16,-3-2 128-16,0-2-128 0,-3-2 144 0,-1 2-144 15,-2 5 208-15,-3-4-48 0,-1-3-16 0,-2 0 0 16,0-1 112-16,-2-1 0 0,0-2 16 0,-1 2 0 16,0 0-48-16,-1 0-16 0,-3 1 0 0,1-4 0 15,2 2-208-15,-1-1 176 0,1-1-176 0,0 0 160 0,0-3-160 16,2-1 0-16,0 0-160 0,4 0 160 16,0-2-2112-16,5-2-320 0,-3 0-64 15,4-1 0-15</inkml:trace>
  <inkml:trace contextRef="#ctx0" brushRef="#br2" timeOffset="156787.6">20445 7524 12895 0,'0'0'1152'0,"0"0"-928"15,0 0-224-15,0 0 0 0,0 0 736 0,0 0 96 16,0 0 32-16,0 0 0 0,0 0-272 0,2-8-48 16,3 0-16-16,-1 2 0 0,-4 6-80 0,11-3-32 15,-1-2 0-15,1 1 0 0,1 1-160 0,-2 0-16 16,-1 1-16-16,2-1 0 0,-1-1-224 0,1 0 128 15,0 2-128-15,-2 0 0 0,-1-1 128 0,3-2-128 16,-2 1 0-16,0 0 0 0,-9 4 288 0,0 0-32 16,8-1-16-16,-8 1 0 0,6-5 368 0,-6 5 80 15,0 0 16-15,0 0 0 0,0 0-224 0,0 0-32 0,0 0-16 0,0 0 0 16,0 0-208-16,0 0-32 0,4 9-16 0,-2 4 0 16,-1 3-176-16,-1 3 0 0,0 3 0 0,-1 2 0 15,-1 3 0-15,-1 0 0 0,2 3 0 0,-2 3 0 16,0 0 160-16,-2 0 0 0,0-1 0 0,-3 1 0 15,3 1-32-15,-5-1 0 0,0-2 0 0,-1-1 0 16,-1 2-128-16,1-3 0 0,2-5 0 0,-2-2 0 16,1-1 240-16,1-2 64 0,2-3 16 0,0-3 0 15,0-2 336-15,2-3 80 0,5-8 16 0,-5 5 0 16,5-5 144-16,0 0 16 0,-7-5 16 0,2-4 0 16,2-3-16-16,2-3 0 0,-2-1 0 0,2-1 0 15,-1-3-480-15,2-2-112 0,0-1 0 0,0-3-16 16,0-2-96-16,2-2-16 0,-1-3 0 0,2-2 0 15,-1-2-192-15,4-3 0 0,0-2 128 0,1-2-128 0,3-2 0 16,-1 2 0-16,0 3 128 0,4 4-128 0,-5 2 0 0,3 3 0 16,1 6 0-16,-3 4 0 0,-1 6 0 15,-3 4 0-15,0 4-128 0,-5 8 128 0,0 0 0 0,0 0 0 16,0 0 0-16,-7 10 0 0,-3 6-176 0,0 5 176 16,-4 2-160-16,0 4 160 0,-3 3-128 0,1 4 128 15,-5 1 0-15,1 5-144 0,0 0 144 0,3 0 0 16,-2 0 0-16,1-2 128 0,1 0-128 0,3-3 0 15,3-3 0-15,-2-5 0 0,4-5 0 0,2-2 0 16,0-1 0-16,4-6 0 0,1-3 0 0,2-10 128 16,1 5-128-16,-1-5 176 0,0 0 96 0,10 0 32 0,-2-4 0 15,3-4 0-15,2-1-16 0,2-4 0 16,1-1 0-16,-1-3 0 0,0-2-144 0,1-1-16 0,1-3-128 0,0-2 192 16,-1 1-192-16,0-2 0 0,-1 1 0 15,-2 1 0-15,1 2 128 0,-5 5-128 0,1 5 0 0,0 2 0 16,-5 2 0-16,-5 8 0 0,0 0 0 0,0 0 0 15,0 0 0-15,0 13-160 0,-1 2 160 0,-2 3-128 16,-3 7 128-16,-1 2-192 0,-2-1 192 0,2 5-192 16,-5 0 192-16,1 1 0 0,1 1 0 0,-1 0 0 15,2-2 0-15,0 0 0 0,0-3 0 0,3 0 0 16,0-2 0-16,2-2 0 0,-1-2 0 0,0-2 0 16,-1-2 0-16,2-1 0 0,2-1 0 0,-3-1 0 15,3-2-368-15,2-1 16 0,3-1 0 0,1-2 0 16,-4-9-1888-1,3 7-368-15,-3-7-80 0,9 2-12352 0</inkml:trace>
  <inkml:trace contextRef="#ctx0" brushRef="#br2" timeOffset="163668.57">23169 14926 3679 0,'0'0'320'0,"0"0"-320"0,0 0 0 0,0 0 0 0,0 0 1584 0,9-2 240 16,-9 2 48-16,0 0 16 0,0 0-768 0,0 0-160 15,0 0-16-15,0 0-16 0,0 0 32 0,0 0 16 16,1-8 0-16,-1 8 0 0,0 0-128 0,0 0-16 16,0 0-16-16,-4-2 0 0,-1 1-112 0,-1 1-32 15,1 1 0-15,-4 2 0 0,0 3-128 0,-1-2-32 16,1 4 0-16,-12 11 0 0,2 1 48 0,-2 1 0 16,1 1 0-16,0 4 0 0,-3 1-80 0,0 2-16 0,-1 0 0 15,1 2 0-15,-3 1-144 0,2 0-16 0,4 0-16 0,1-1 0 16,5 0-32-16,1-2-16 0,5-1 0 0,0 0 0 15,4-2 0-15,1-1 0 0,0-2 0 0,2-1 0 16,4-1-240-16,-2-1 176 0,0-4-176 0,2 3 160 16,-1-4-160-16,0-3 192 0,1 3-192 0,2-3 192 15,-3-1-192-15,2 0 0 0,2-5 0 0,-1 1 128 16,-5-7-128-16,8 8-256 0,-8-8 64 0,10 4 16 16,1-2-784-1,-3-2-176-15,-8 0-16 0,11-3-11520 0</inkml:trace>
  <inkml:trace contextRef="#ctx0" brushRef="#br2" timeOffset="164180.79">23005 15400 8975 0,'0'0'384'0,"0"0"112"0,0 0-496 0,0 0 0 0,0 0 0 16,-9 0 0-16,9 0 816 0,-6 0 64 0,6 0 16 0,0 0 0 15,-9 0 144-15,9 0 48 0,0 0 0 0,0 0 0 16,0 0-16-16,0 0 0 0,0 0 0 0,0 0 0 15,0 0-176-15,0 0-48 0,0 0 0 0,0 0 0 16,0 0-144-16,0 0-48 0,0 0 0 0,0 0 0 16,0 0-80-16,0 0-32 0,0 0 0 0,0 0 0 15,0 0-80-15,0 0-16 0,0 0 0 0,0 0 0 16,0 0 48-16,0 0 0 0,0 0 0 0,0 0 0 16,0 0-96-16,0 0-16 0,0 0 0 0,0 0 0 15,0 0-64-15,0 0 0 0,9 5-16 0,-3-2 0 16,-6-3-48-16,10 1-16 0,-1-1 0 0,0-1 0 15,-1 0-48-15,2 0 0 0,1-2 0 0,3 2 0 16,-2-2 0-16,2 1-16 0,2 0 0 0,1-1 0 16,1 1-176-16,-2 0 160 0,1 2-160 0,-2-1 160 15,0 1-160-15,0-2 128 0,-1 1-128 0,-2 0 128 0,-1 1-128 16,-1 0 128-16,-1 0-128 0,-9 0 128 0,10 0-128 0,-10 0 0 16,0 0 0-16,0 0 0 15,0 0-1344-15,0 0-192 0,0 0-32 0,0 0-8160 16,0 0-1648-16</inkml:trace>
  <inkml:trace contextRef="#ctx0" brushRef="#br2" timeOffset="164952.79">23952 15153 10191 0,'0'0'448'0,"0"0"96"0,0 0-544 0,0 0 0 0,0 0 0 0,0 0 0 16,0 0 944-16,0 0 80 0,0 0 0 0,0 0 16 0,0 0-144 0,0 0-48 16,0 0 0-16,0 0 0 0,0 0-16 0,-3 10-16 15,-3-2 0-15,1 1 0 0,-3 0 16 0,0 0 16 16,0 0 0-16,-2 0 0 0,-1 2-128 0,-1 0-16 16,-2 2-16-16,-1 0 0 0,-3 0-96 0,-1 1-16 15,-5 1 0-15,2-2 0 0,2-2-176 0,-1-2-32 16,0 0-16-16,1-1 0 0,-1 0 48 0,3 0 16 15,1-4 0-15,-1 0 0 0,1 0-112 0,0 0-32 16,2-2 0-16,2-1 0 0,0-2-144 0,2-1-128 16,2-1 192-16,1-2-192 0,1-1 288 0,4-1-48 15,-1 1-16-15,2-2 0 0,4-2 64 0,2-1 16 16,-1 0 0-16,3 0 0 0,1-1-176 0,3 2-128 16,1-1 192-16,0 2-192 0,0-1 0 0,3 0 0 15,2 2 0-15,-1 0 0 0,0-3 0 0,-1 6 0 0,0 1 0 0,1 3 0 16,-1 0 0-16,0 3 0 0,-2 2 0 15,2 3-144-15,-3 0 144 0,2 0-128 0,1 3 128 0,-1-2-128 16,0 1 128-16,1 0 0 0,-3-2 0 0,1 1 0 16,1 0 0-16,0-1 0 0,1 0 0 0,1 0 0 15,-1-2 0-15,-2-1 0 0,1 0 0 0,1-2 0 16,-2-1 0-16,1-1 0 0,1-1 0 0,0-1 0 16,0-2 0-16,1 0 144 0,2-1-144 0,-2-1 0 15,-1 1 128-15,2-1-128 0,-1-2 0 0,0 1 0 16,0-2 128-16,-2 0-128 0,-1 0 192 0,0-1-192 15,-4 0 192-15,0-1-192 0,-5 0 192 0,-1-1-192 16,-2 2 320-16,-2 2-64 0,-3-3 0 0,-3 2 0 16,-2 1 0-16,-1 0-16 0,-5 1 0 0,2 3 0 15,-1 0-112-15,-2 2-128 0,-3 0 176 0,3 1-176 0,-1-1 0 16,2 4 0-16,0 1 0 0,3-1 0 0,2-1-208 16,0 2-112-16,2 0 0 0,3 0-16 15,6-3-1696-15,-7 4-336 0,7-4-64 0</inkml:trace>
  <inkml:trace contextRef="#ctx0" brushRef="#br2" timeOffset="165226.13">24285 15410 15663 0,'0'0'1392'0,"0"0"-1120"0,-8 4-272 0,8-4 0 16,-7 6 1008-16,1 1 144 0,1-1 16 0,-1 3 16 15,2 0-224-15,0 0-64 0,-2-1 0 0,0 3 0 16,-1-1 128-16,-2 2 0 0,-1 2 16 0,0-2 0 15,-1-1-288-15,-1 1-64 0,-1 2-16 0,1-2 0 16,-2-2-224-16,-1 1-64 0,0-1 0 0,3 0 0 16,1 0-176-16,1-1-32 0,-2-4-16 0,3 2 0 15,1-2-160-15,8-5 0 0,0 0 0 0,0 0 0 16,0 0-400-16,0 0-176 0,0 0-16 0,7-10-8320 16,2-1-1664-16</inkml:trace>
  <inkml:trace contextRef="#ctx0" brushRef="#br2" timeOffset="165697.32">24673 15078 21183 0,'0'0'1888'0,"3"-8"-1504"0,-2 3-384 0,-1 5 0 32,0 0-416-32,1-8-160 0,-2 0-16 0,1 3-16 0,0 5 1088 0,0 0 224 0,0 0 32 0,0 0 16 15,-8-4-80-15,8 4-16 0,-7 3 0 0,-2-1 0 16,1 3-80-16,-2 3-32 0,-1 2 0 0,2 1 0 16,-2 1-96-16,1 6 0 0,1-1-16 0,-2 1 0 15,2-1-48-15,2 2-16 0,3 0 0 0,-1-2 0 16,4-1 16-16,2-3 16 0,3-3 0 0,-1 0 0 15,2-1 112-15,4-3 32 0,1-2 0 0,2-1 0 16,0 0-32-16,3-1 0 0,1-2 0 0,1-2 0 16,0-1-112-16,1-2-16 0,1-1-16 0,-2-3 0 15,-1-1-64-15,-1 0-16 0,-3-1 0 0,-1 0 0 0,-1-1 64 16,-3 0 16-16,-1 0 0 0,-4-1 0 0,1-2-48 16,-5 1-16-16,-1 0 0 0,-3 2 0 0,0 0-176 15,-1 1-128-15,-2 1 192 0,-1 0-192 0,-1 1 0 0,0 2 0 16,-3 4 0-16,0-1 0 0,0 0-160 0,1 2-144 15,1 0-16-15,1 0-16 16,1 2-1552-16,2 0-304 0,-1 0-64 0,3 2-7664 16,6-2-1520-16</inkml:trace>
  <inkml:trace contextRef="#ctx0" brushRef="#br2" timeOffset="166155.25">24831 14572 11967 0,'-7'-9'1072'0,"1"0"-864"0,-1-1-208 0,2 0 0 16,-1 6 832-16,0-1 112 0,-1-2 16 0,4 1 16 16,3 6 32-16,0 0 0 0,-7-4 0 0,7 4 0 15,0 0-16-15,0 0 0 0,0 0 0 0,0 0 0 0,0 0-288 16,0 0-64-16,8 12-16 0,1-1 0 0,-1 2-64 0,2 2-16 16,2-1 0-16,0 2 0 0,1 3-96 0,0 3 0 15,-2 3-16-15,2 4 0 0,1 2-16 0,-1 3 0 16,0 1 0-16,1 3 0 0,1 1 16 0,-3 4 0 15,-2 2 0-15,-1 2 0 0,-1 2-48 0,-4 3 0 16,-1-3 0-16,-3 1 0 0,-4-3 64 0,0-1 16 16,-3 0 0-16,-3-2 0 0,-3-1 16 0,-1-1 0 15,-3-5 0-15,1-3 0 0,-3-2-160 0,-1-2-16 16,-5-2-16-16,-2-2 0 0,-1-1-96 0,-3-1-32 16,-3 1 0-16,0-3 0 0,1-3-160 0,-1 0 128 15,1-1-128-15,0-3 128 16,1 1-1536-16,5-2-320 0,2 0-64 0</inkml:trace>
  <inkml:trace contextRef="#ctx0" brushRef="#br0" timeOffset="173295.94">12689 16716 14447 0,'0'0'640'0,"0"0"128"0,0 0-608 15,2-7-160-15,-2 7 0 0,0-9 0 0,1 2 864 0,2 0 144 16,0-2 16-16,1 3 16 0,-2-2-16 0,-2 8-16 16,5-8 0-16,-1 2 0 0,-4 6-48 0,5-7-16 15,-5 7 0-15,4-5 0 0,-4 5-192 0,0 0-48 16,0 0 0-16,0 0 0 0,0 0 16 0,0 0 0 15,0 0 0-15,0 0 0 0,0 0-208 0,0 0-32 16,0 0-16-16,-4 9 0 0,-5 2-96 0,2 3-32 16,2-2 0-16,-3 3 0 0,-2 3 0 0,0 4 0 15,-2 2 0-15,0-1 0 0,-1 2 80 0,0 0 16 0,-2 2 0 0,1 1 0 16,-1 0-112-16,-1 1-32 0,1 3 0 0,2 1 0 16,-3-3-16-16,2 1 0 0,3-3 0 0,1-1 0 15,0 0 64-15,2-3 16 0,1 0 0 0,0-2 0 16,2-5-80-16,1 1-16 15,-1 0 0-15,3-3 0 0,1-2-32 0,4 0-16 0,1-2 0 0,0 0 0 16,1 1-32-16,3-2-16 0,-1-2 0 0,3-1 0 16,4-2-160-16,-2 1 192 0,1-2-192 0,2 1 192 15,2-2-192-15,-1-1 128 0,0-2-128 0,-1 1 128 16,0-2-128-16,0 0 0 0,-2-3 0 0,0 0 128 16,0 1-128-16,-1 0-176 0,-4-3 48 0,0 0 0 15,0 0-512-15,-1 1-112 16,-7 5-16-16,5-7 0 0,-1 1-1776 0,-4 6-352 15,0 0-80-15</inkml:trace>
  <inkml:trace contextRef="#ctx0" brushRef="#br0" timeOffset="173528.99">12315 17023 22287 0,'0'0'976'0,"0"0"224"16,-7-6-960-16,7 6-240 0,0 0 0 0,0 0 0 0,0 0 1216 0,4-8 208 16,-4 8 48-16,9-5 0 0,2 1-320 0,2-2-48 15,3 5-16-15,4-2 0 0,3-2-128 0,5 3-48 16,1 1 0-16,2 0 0 0,0-1-304 0,0 2-64 0,0 0-16 0,-3 0 0 16,0 0-336-16,-6 2-64 0,-3 0 0 0,1 0-128 15,-5 0 0-15,-3 1 0 0,0-1 0 0,0 0-144 31,-1-2-1472-31,-3 2-304 0,-8-2-48 0,8 0-12400 0</inkml:trace>
  <inkml:trace contextRef="#ctx0" brushRef="#br0" timeOffset="174014.22">13215 17257 14735 0,'0'0'640'0,"0"0"160"0,0 0-640 0,0 0-160 15,-6-4 0-15,6 4 0 0,-7-5 2048 0,-1 3 368 16,0 2 80-16,2 1 0 0,-4 1-1072 0,1 2-208 15,-1 0-64-15,-2 3 0 0,0 1-224 0,0 2-48 16,1 1-16-16,-4 1 0 0,2-1-176 0,1 4-48 16,-1-1 0-16,3 0 0 0,-2 1-128 0,3-2-48 15,1-2 0-15,3 1 0 0,2-1-80 0,2 0-32 0,1-11 0 16,4 11 0-16,0 1 16 0,4-2 0 0,1-4 0 16,2 0 0-16,0-2 96 0,1-1 32 0,1 0 0 0,1-3 0 15,1-2-112-15,-1-2 0 0,-2 0-16 0,2-2 0 16,1-1-96-16,-2-2-16 0,-1-3 0 0,0 1 0 15,-3-2 64-15,0 1 16 0,-3-2 0 0,-1 3 0 16,-2-2 48-16,-3 0 0 0,-1-1 0 0,-3-1 0 16,-2 1-192-16,1 2-48 0,-3 1 0 0,1 2 0 15,-4 0-144-15,2 1 0 0,1-1 0 0,-2 2 0 32,1 3-1280-32,-1-1-176 0,3 1-32 0,7 4-10832 0,-5-4-2160 0</inkml:trace>
  <inkml:trace contextRef="#ctx0" brushRef="#br0" timeOffset="174719.28">13787 16756 12959 0,'-11'-1'576'0,"11"1"112"0,-7-4-560 0,-2 2-128 0,3 0 0 0,-3-1 0 15,4 1 1280-15,5 2 208 0,-9-6 48 0,3 0 16 16,6 6-176-16,0 0-32 0,-6-4-16 0,6 4 0 15,0 0-128-15,0 0-32 0,0 0 0 0,0 0 0 0,0 0-176 16,0 0-32-16,0 0-16 0,0 0 0 0,0 0-272 0,0 0-48 16,10 5-16-16,1 1 0 0,0 0-80 0,4 1-16 15,4-1 0-15,-1 3 0 0,3 1-64 0,5-1-32 16,2-1 0-16,3 0 0 0,1 0 32 0,0 1 0 16,0 0 0-16,0 0 0 0,-1-1-32 0,0 1 0 15,-2-1 0-15,-2 1 0 0,-4 1-128 0,1-2-32 16,-6 0 0-16,0 0 0 0,-3-1-64 0,-2 1-32 15,-3-5 0-15,-2 2 0 0,-8-5 32 0,7 6 0 16,-7-6 0-16,0 0 0 0,3 10 16 0,-3-10 16 16,-3 10 0-16,-2-1 0 0,0 0-64 0,-4 0-16 15,-2-2 0-15,-1 1 0 0,-4 3-16 0,0 0 0 16,-3 0 0-16,-1 0 0 0,-2 0 32 0,-1 0 0 16,0 0 0-16,0 1 0 0,0 2 16 0,0 2 0 0,0-4 0 15,0 0 0-15,0 1-176 0,1-2 128 0,1 0-128 0,2 0 128 16,4-1-128-16,0 0 0 0,3-3 0 0,2-1 128 15,2 0-128-15,3-2 0 0,5-4 0 0,0 0 0 16,0 0-128-16,0 0-64 0,0 0-16 0,10-1 0 31,4-2-1840-31,4-3-384 0,3-1-64 0,0-2-14704 0</inkml:trace>
  <inkml:trace contextRef="#ctx0" brushRef="#br0" timeOffset="175267.04">15138 16853 10127 0,'0'0'896'0,"0"0"-704"15,5-5-192-15,-5 5 0 0,6-6 1664 0,-6 6 320 16,2-7 48-16,-2 7 16 0,-1-9-64 0,1 9 0 0,-5-8 0 0,-2 1 0 16,-1 1-464-16,-3 0-112 0,-1 0 0 15,0 2-16-15,-3 2-240 0,0 0-64 0,-1 0 0 0,-2 3 0 16,0 2-320-16,-1 3-64 0,-5-1 0 0,2 4-16 15,-1-1-96-15,1 4-16 0,1 3 0 0,-4 3 0 16,-1 1-112-16,2 1-16 0,-2 2-16 0,3 4 0 16,-3 1-128-16,7 1-32 0,3-2 0 0,1 1 0 15,6-1-48-15,6-2-16 0,3-3 0 0,5-1 0 16,3 0 128-16,7-3 32 0,1 0 0 0,5-3 0 16,3-2 80-16,0 0 0 0,4-4 16 0,1-3 0 15,-1 0-96-15,3-2-32 0,0-5 0 0,-2 0 0 16,-2-3 96-16,0-1 16 0,1-1 0 0,-2-2 0 15,-3-2-48-15,2-1 0 0,-5-1 0 0,-1-1 0 16,-3-2 32-16,-4-1 0 0,-1-4 0 0,-6-1 0 16,-2-1-112-16,-3 0-32 0,-2 0 0 0,-3 2 0 0,-4 2-288 15,-3 1 160-15,-2 2-160 0,-3 2 128 0,-3-1-128 0,-2 3 0 16,-2 2-160-16,0 0 160 16,-3 0-1104-16,2 3-128 15,1 0-32-15,-1 3 0 0,3 2-1056 0,2 0-224 0,4 1-32 0</inkml:trace>
  <inkml:trace contextRef="#ctx0" brushRef="#br0" timeOffset="176791.84">24335 7362 10127 0,'1'-10'896'0,"0"5"-704"15,-1-3-192-15,0 3 0 0,0 0 1344 0,0 1 224 16,1-2 48-16,-1 6 16 0,0 0-272 0,0 0-48 16,0 0-16-16,0 0 0 0,0 0-80 0,0 0 0 15,0 0-16-15,0 0 0 0,0 0-288 0,0 0-48 0,0 0-16 16,0 0 0-16,0 0 0 0,0 0 0 15,0 0 0-15,3 13 0 0,0-1-48 0,-3 0-16 0,-4 3 0 0,2 4 0 16,1 2-224-16,-1 1-48 0,-4 3-16 0,2 3 0 16,1 1 16-16,-3 4 0 0,2 1 0 0,-2 3 0 15,1-1 0-15,-1-1 16 0,1 0 0 0,-2-1 0 16,1 2-32-16,2-3-16 0,-2 0 0 0,1-3 0 16,-1-1-112-16,0 0-32 0,2-2 0 0,-2-2 0 15,1 0-80-15,0-1-32 0,3 0 0 0,-2-1 0 16,0-3-48-16,2-2-16 0,0-2 0 0,1-1 0 15,0-2-160-15,1-2 192 0,1 0-192 0,-1-2 192 16,0-9-192-16,1 9 0 0,0-2 144 0,-1-7-144 16,0 0 0-16,0 0 0 0,0 0-192 0,0 0 64 15,-1-8-1232-15,-2 0-240 0,-2 1-64 16,0-1-10336-16,-1 0-2080 0</inkml:trace>
  <inkml:trace contextRef="#ctx0" brushRef="#br0" timeOffset="177522.51">24085 8791 18591 0,'0'0'832'0,"-1"-9"160"0,0 3-800 0,1 6-192 16,0-10 0-16,0 3 0 0,0 7 640 0,0 0 64 15,0 0 32-15,0 0 0 0,0 0 304 0,0 0 64 16,0 0 16-16,0 0 0 0,0 0-288 0,0 0-48 0,-6 9-16 0,3 2 0 16,-2 5-80-16,1-1-32 0,-2 4 0 0,-2 3 0 15,-1 3 48-15,0 4 0 0,2 1 0 0,-3 1 0 16,1 3-112-16,0 0-16 0,0-1 0 0,2 0 0 16,-1-1-192-16,1-2-64 0,3-1 0 0,0-4 0 15,0-3-64-15,2-1-32 0,2 0 0 0,1-2 0 16,1-1 0-16,3-3 0 0,-1-2 0 0,3-2 0 15,2-2-64-15,-2 0-16 0,2-1 0 0,1-1 0 16,-1-5-144-16,2-2 0 0,-1-1 144 0,0-2-144 16,0 0 0-16,-4-1 0 0,3-2-192 0,-5-1 64 15,3-2-496 1,-2-1-80-16,-2-2-32 0,-1 1 0 0,-1-2-1280 16,-2 0-256-16,1 1-48 0,-2-1-6768 0,-2 0-1360 0</inkml:trace>
  <inkml:trace contextRef="#ctx0" brushRef="#br0" timeOffset="177716.92">23822 9079 26719 0,'0'0'1184'0,"-6"-3"240"0,6 3-1136 0,0 0-288 16,0 0 0-16,0 0 0 0,0 0 320 0,11-4 0 16,2-1 0-16,2 2 0 0,2 0 496 0,0-2 96 15,3 0 32-15,3-1 0 0,0 2-384 0,3 0-80 16,-2-1-16-16,0 0 0 0,-1 0-224 0,-1 1-48 15,-1 2-16-15,-1-3 0 0,0 2-304 0,-4 1-64 16,0 1-16-16,-2 0 0 16,-2-1-1824-16,-1 2-352 0,-2 3-80 0,1-2-16 0</inkml:trace>
  <inkml:trace contextRef="#ctx0" brushRef="#br0" timeOffset="178246.68">24423 9395 1839 0,'0'0'160'0,"0"0"-160"15,4-8 0-15,-2 1 0 0,-2 7 3584 0,4-9 672 16,-1 1 144-16,-3 8 16 0,1-7-2272 0,-1 7-464 15,0 0-80-15,0 0-32 0,0 0-192 0,0 0-32 0,0 0-16 0,0 0 0 16,-8 5-304-16,0 3-64 16,0 1-16-16,-2 3 0 0,0 1-160 0,0 4-16 0,-2 3-16 0,-1 1 0 15,0 0-192-15,1 1-48 0,2 0 0 0,1-4 0 16,2-2 0-16,5-1 0 0,2-3 0 0,2-1 0 16,4 0-48-16,3-3-16 0,2-2 0 0,2-3 0 15,2 1 32-15,2-7 0 0,-1-3 0 0,3-2 0 16,-1-2-32-16,0-3 0 0,2-4 0 0,-1 1 0 15,-2-2-48-15,-3 0-16 0,-2-2 0 0,-2 0 0 16,-3-2 64-16,-1 2 16 0,-6 3 0 0,0 2 0 16,-5 4-160-16,5 11-48 0,-10-9 0 0,-1 6 0 15,-1 0-256-15,-2 3 128 0,-2 3-128 0,-3 0 0 16,-1 3-160-16,1 1-144 0,-2-2-16 0,1 2-16 16,-1-3-1888-1,-1 2-368-15,2-3-80 0,3 0-15040 0</inkml:trace>
  <inkml:trace contextRef="#ctx0" brushRef="#br0" timeOffset="180488.39">23078 7337 14735 0,'0'0'1312'0,"0"0"-1056"0,0 0-256 0,7-3 0 16,-7 3 816-16,8-4 96 0,-8 4 32 0,7-3 0 15,-7 3 80-15,6-4 32 0,1-1 0 0,-7 5 0 16,2-6 0-16,-2 6 0 0,0 0 0 0,0 0 0 15,0 0-160-15,0 0-48 0,0 0 0 0,-4-6 0 16,-2 3-48-16,6 3-16 0,-8-1 0 0,-2 1 0 16,2 0-80-16,-2 2 0 0,0 0-16 0,-1 0 0 15,0 2-224-15,-5 0-32 0,1 1-16 0,-3-1 0 16,0 1-96-16,-1 2 0 0,-1 0-16 0,0 1 0 16,-4 1-64-16,3 1-16 0,-2 6 0 0,2-1 0 15,3 5-32-15,-2 0 0 0,2 0 0 0,2 6 0 16,0 2 0-16,4 5 0 0,2 1 0 0,0 2 0 15,1-2-192-15,0 1 128 0,0 0-128 0,2 1 0 0,4 2 176 16,-2 0-176-16,1 0 192 0,1-1-192 0,1 3 176 16,2-3-176-16,-2-2 160 0,-1-1-160 0,3 1 160 0,4-4-160 15,-3-2 160-15,2 1-160 0,1-3 224 0,4-1-48 16,0-3-16-16,1 0 0 0,-1-3 0 0,1-2 0 16,1 1 0-16,-2-1 0 0,1-4-160 0,-3-1 160 15,2 1-160-15,-4 0 160 0,2-5-160 0,-1 1 192 16,-1 1-192-16,0-2 192 0,-4-9-48 0,2 7 0 15,-2-7 0-15,2 7 0 0,-2-7-16 0,0 0 0 16,0 0 0-16,0 0 0 0,0 0 64 0,0 0 0 16,0 0 0-16,0 0 0 0,-2-11-16 0,0 2 0 15,-1 0 0-15,1-2 0 0,-4-2-176 0,2 0 160 16,-2 1-160-16,1 0 160 0,-3-4-160 0,1-2 0 0,0-1 144 16,1-1-144-16,0-2 0 0,1-2 0 0,2-2 0 0,-3-1 128 15,2-3-128-15,2-2 0 0,0-2 0 0,0 1 0 16,2 0 0-16,2 2 0 0,-2 1 0 0,3 2 0 15,1-1 0-15,2 3 0 0,-4-1 0 0,1 3 0 16,2 0 0-16,1 3 0 0,-2 0 0 0,3 2 0 16,1 0 0-16,1 0 0 0,0 1 0 0,3 0 0 15,2-3 0-15,1 1 0 0,2 1 0 0,4 2 0 16,3-1 0-16,-1 0 0 0,1 2-176 0,0-2 176 16,1 1 0-16,-2-1-144 0,-1 1 144 0,1 0 0 15,-1 1 0-15,1 0-128 0,0 1 128 0,-1 0 0 16,1 4 0-16,-3 2 0 0,1-1 0 0,0 1 0 15,-4 0-160-15,1 1 160 0,-3 2-192 0,0 1 192 16,-2 4-128-16,-3-1 128 0,0 0 0 0,-2 1 0 0,-8 1 0 16,0 0-128-16,0 0 128 0,0 0 0 0,0 0 0 0,0 0 0 15,0 0 0-15,0 0 0 0,0 0-128 0,-5 9 128 16,-2-3 0-16,-1 0 0 0,0-2 0 0,-3 0 0 16,-1 1 0-16,0 0 0 0,0 1 0 15,-3-1 0-15,0 1 0 0,-1 0 0 0,0 2 0 0,-2 1 0 16,1 0 0-16,-2 2 0 0,-1 0 0 0,3 1 0 15,-4 1 0-15,0 2 0 0,-3 2 0 0,-1 2 0 16,1 0 0-16,-1 3 0 0,-5 2 0 0,1 3 0 16,1 5 0-16,1 2 0 0,-1 1 0 0,4 3 0 15,1 2 0-15,0 2 0 0,0-1 0 0,4 1-128 16,3-2 128-16,3 0 0 0,1-3 0 0,0 0 0 0,3-2 0 16,2-2 0-16,0-2 0 0,3-3 0 15,0-1 0-15,3-1 0 0,0-1 0 0,2 0 0 0,1-2 0 16,3-1 0-16,-1-4 0 0,2 0 0 0,0-2 0 15,2 1 0-15,1-2 0 0,-2-1 0 0,1 0 0 0,1-2 0 16,3-1 0-16,-3 0 0 0,0 0 0 0,1 0 0 16,-2-4 0-16,3-1 0 0,-4 0 0 0,1-1 0 31,-8-5-432-31,0 0-16 0,0 0-16 0,7 2 0 16,-7-2-2176-16,0 0-432 0,9-7-96 0</inkml:trace>
  <inkml:trace contextRef="#ctx0" brushRef="#br0" timeOffset="181910.66">22800 7901 13823 0,'-34'-11'608'0,"12"7"128"0,-1 2-592 0,2 0-144 0,3 2 0 0,2 0 0 15,1 0 2272-15,4 2 416 0,4-1 96 0,7-1 16 16,0 0-1392-16,0 0-256 0,0 0-64 0,0 0-16 16,10-3-448-16,5-1-96 0,4 1-16 0,4 1 0 15,5 0-128-15,3-1-16 0,2 1-16 0,5 0 0 16,4 0-64-16,4 0-16 0,0-1 0 0,2 1 0 15,1-2 112-15,4 0 0 0,1-2 16 0,6 0 0 16,6 2 112-16,2-2 0 0,0 0 16 0,2-2 0 16,-2 0-144-16,6 1-16 0,4 1-16 0,-1-3 0 0,-1 1-80 0,-1-1-16 15,-3 0 0-15,4 1 0 0,2 1-16 0,-3 1-16 16,-2 1 0-16,-6-2 0 0,-2 0-48 0,-2 2-16 16,-1 1 0-16,-4 1 0 0,-2 2-32 0,-4 1 0 15,-2-1 0-15,-5 0 0 0,-3 0-128 0,-2 1 0 16,-3-1 144-16,-3 1-144 0,-2-2 0 0,-2 1 0 15,0-1 0-15,-1 0 128 0,-2 2-128 0,-6 0 0 16,-2-1 0-16,-4 1 128 0,-2 0-128 0,-3 0 0 16,-10 0 0-16,8 0 128 0,-8 0-128 0,0 0 0 15,0 0 0-15,0 0 128 0,0 0-128 0,0 0 0 16,0 0 128-16,0 0-128 0,0 0 0 0,-10 0 0 16,-4 0 0-16,-3 0 0 0,-4-1 0 0,-1 0 0 0,-2 0 0 15,-1 1 0-15,-5 1 0 0,-1 0 0 0,-1-1 0 0,-2 0-128 16,-1-1 128-16,-2 0 0 0,-5 0-144 0,-3 0 144 15,-2-2 0-15,-3 1-144 0,1 2 144 0,-2-1 0 16,-2-1 0-16,-3-1 0 0,-2-2 0 0,-7 3 0 16,-3 0 0-16,-4 2 0 0,0 0 0 0,-3 0 0 15,1-3 0-15,-4 1 0 0,-5 4 0 0,2-1 0 16,6 0 0-16,3 0 0 0,2-1 0 0,4 0 0 16,-1 0 0-16,6 0 0 0,1 2 0 0,7-1 0 15,2 0 128-15,3-1-128 0,3 0 0 0,4-2 144 16,-2-2-144-16,3 0 0 0,2 3 144 0,0 1-144 15,1 0 0-15,5 0 0 0,4 0 0 0,6 0 128 16,6-1-128-16,2 1 0 0,3 1 0 0,11-1 128 16,0 0-128-16,0 0 128 0,4 7-128 0,6-1 128 15,5 0-128-15,6 1 0 0,7 0 0 0,5 0 0 0,6-4 0 16,5 3 0-16,4 0 0 0,2 0 0 0,4-2 128 16,7-1-128-16,5 1 128 0,2-1-128 0,4-1 176 0,1 0-48 15,1-2 0-15,4 0 0 0,6-1 64 0,0 0 0 16,2-1 0-16,-3-1 0 0,2-2-48 0,4 0 0 15,4 2 0-15,-4-1 0 0,-2-1-144 0,-6-1 0 16,2 2 0-16,-3-3 128 0,0-2-128 0,-8 4 128 16,-6 1-128-16,-5-1 128 0,-2 1-128 0,-6 0 0 15,-5 0 0-15,-4 2 128 0,-5 0 0 0,-5-1 0 16,-6 3 0-16,-5 0 0 0,-6 0-128 0,-2 0 0 0,-5 0 0 16,-10 0 0-16,0 0 0 0,0 0 0 15,0 0 0-15,0 0 0 0,-9 3 0 0,-2-1-144 0,-3 0 144 16,-7 0-208-16,-6 0 208 0,-2 1 0 15,-3-2 0-15,-4 0 0 0,-4-1 0 0,-3 0 0 0,-3-1 0 0,-3-1 0 16,-4 0 0-16,-7 0 0 0,-4 0 0 0,-1 1 0 16,-3 0 0-16,1 0 0 0,0 0 0 0,-6-2 0 15,-2 0 0-15,0 1 0 0,0 1-128 0,5 2 128 16,-1 2 0-16,2 2 0 0,-4 1 0 0,6 1 0 16,3-1 0-16,5 2 0 0,3 1 0 0,5 1 0 15,4-4 0-15,3 3 0 0,3 0 0 0,2 1 0 16,0 0 0-16,4-1 0 0,3-1 0 0,6-2 0 15,3 1 0-15,3 0 0 0,3-1 0 0,6-1 0 16,0 0 0-16,4-1 0 0,7-4 0 0,0 0 0 16,0 0 0-16,0 0 0 0,0 0 0 0,9 3 0 15,5 0 0-15,4-3 0 0,7 0 0 0,6 0 0 0,8 0 0 0,4 0 0 16,4-2 0-16,5 0 0 0,3-1 0 0,8 0 0 16,7 2 0-16,4-2 0 0,4 0 0 0,2-2 0 15,-3-1 0-15,3 2 0 0,6 0 0 0,-1 1 208 16,-4-4-64-16,0 3-16 0,-2 0 80 0,2 0 16 15,1 2 0-15,-3 1 0 0,-4 1-224 0,-2-2 144 16,-5 1-144-16,1 2 128 0,-2 1-128 0,-5-2 128 16,-5 1-128-16,-6-1 128 0,-5 0-128 0,-2-1 0 15,-6 1 0-15,-4 0 0 0,-3 0 0 0,-5 0 0 16,-3 0 0-16,-2 0 0 0,-4 0-240 0,-3 0-16 16,-4 0-16-16,-10 0 0 15,0 0-464-15,0 0-96 0,0 0 0 0,0 0-16 16,0 0-1456-16,0 0-304 0,0 0-48 0,0 0-16 15,-7 3-656-15,7-3-144 0</inkml:trace>
  <inkml:trace contextRef="#ctx0" brushRef="#br0" timeOffset="183891.85">24967 7256 21935 0,'-23'-16'960'0,"9"7"224"0,-1 1-944 0,0 0-240 0,1 1 0 0,4 0 0 0,-1 1 512 0,1 2 48 16,1-2 16-16,1 4 0 0,8 2 144 0,0 0 48 16,0 0 0-16,0 0 0 0,0 0 48 0,0 0 16 15,0 0 0-15,0 0 0 0,11 2-128 0,2 3 0 16,-1-1-16-16,3 3 0 0,4 0-80 0,0 3-16 16,3 2 0-16,3 0 0 0,2 3-64 0,5-1-16 15,-1 0 0-15,4 3 0 0,3-1-96 0,-2 1-32 16,-1-1 0-16,0 2 0 0,2 0-96 0,-4 0-32 15,-1 0 0-15,0-2 0 0,-1 2-64 0,0-2-32 0,-2 2 0 16,-1 0 0-16,-3-2-16 0,-1 0 0 0,-2-2 0 0,1 0 0 16,-2 0 16-16,-2 1 0 0,-5-1 0 0,-2-1 0 15,-1-1 32-15,-2 0 0 0,-2 2 0 0,-1-1 0 16,-2 0-48-16,0 0 0 0,-4 0 0 0,-4 3 0 16,-1-1 16-16,-2 1 0 0,-3-2 0 0,-3 1 0 15,-2 3 48-15,-4 1 16 0,-1 0 0 0,-3 3 0 16,0 2-224-16,-3 2 0 0,-1 4 0 0,2-2 0 15,-4 0 128-15,3 1 0 0,0 0-128 0,0 0 192 16,1-2-192-16,0 1 0 0,-1-1 0 0,1 0 0 16,2-4 256-16,-3-4 16 0,-1 0 0 0,3-1 0 15,0-1-272-15,2-1 0 0,-2-2 128 0,2 0-128 16,0-2 0-16,1-1 128 0,1-1-128 0,-1-1 0 0,1-1 144 16,4 0-144-16,0-3 0 0,2 1 144 0,2-2-144 0,2 1 0 15,-1-2 0-15,1 0 128 0,1-2-128 0,0 1 192 16,3-1-192-16,-3 0 192 0,9-1-192 0,-8 0 0 15,-2 2 0-15,4-2 0 0,6 0 0 0,-9 1 0 16,9-1-160-16,0 0 160 0,0 0 0 0,0 0 0 16,0 0-128-16,0 0 128 0,0 0 0 0,0 0 0 15,0 0 0-15,0 0 0 0,10-3 0 0,-2 0 0 16,0 1 0-16,3-4 0 0,2 1 0 0,0 1 0 16,2-3 0-16,2 0 0 0,1 0 0 0,3-1 0 15,0 0 0-15,3-1 0 0,-2 1 0 0,4-2 0 16,-4 3 0-16,3-2 0 0,-1 1 0 0,0-1 0 0,-1-2 0 15,-1 2 0-15,-3 0 0 0,-1 4 0 0,-3-2 0 16,-1 0 0-16,0 0 0 0,-1 1 0 0,-4 0 0 0,-1-1 0 16,0 0 0-16,-1 2 0 0,-1-1 128 15,1 1-128-15,-7 5 0 0,3-7-144 0,-3 7 16 0,0 0 0 16,2-6 128-16,-2 6-208 0,0 0 80 0,-2-6 128 16,2 6-256-16,-3-4 64 0,-3-1 0 0,2 2 16 15,0-2 32-15,-3 0 0 0,2 1 0 0,-1-2 0 16,-3 0 144-16,3-2-128 0,-3-2 128 0,3 0-128 15,-1-1 128-15,-1 0 0 0,-1-1 0 0,3-2 0 16,-3-2-160-16,2 1 160 0,-4-4-192 0,1 0 192 16,0 0-208-16,0-2 64 0,-1 0 16 0,2-2 0 15,0-2 128-15,2 0 0 0,-2 2 0 0,3 1-128 16,0 0 128-16,3 3 0 0,0 0 0 0,2 0 0 16,-1 3 0-16,2-3 0 0,2 0 0 0,0 4 0 0,0 3 0 15,1 1-128-15,2-1 0 0,-3-2 0 0,1 2 128 16,0 1 0-16,3 1 0 0,-3 2 0 0,1-1-176 15,-1 1 0-15,0 0 0 0,2 1 0 0,-2 0 176 0,0-1 0 16,-1 3 0-16,-2 5-128 0,0 0 128 0,0 0 0 16,3-8 0-16,-3 2-128 0,0 6 128 0,0 0 0 15,-3-8 0-15,3 8 0 0,-4-9 0 0,0 1 0 16,-3 1 0-16,-1-2 0 0,-1 0 0 0,1-3 0 16,-4 0 0-16,-2-2 0 0,-1-1 0 0,-2 0 0 15,1 0 0-15,-1-1 128 0,1 1-128 0,-1-1 0 16,-1 0 0-16,2 3 0 0,3 2 0 0,0 0 0 15,0 1 0-15,1 2 0 0,1 1 0 0,2 2 0 16,1-1 0-16,0 2 0 0,2 0 0 0,0 0 0 0,6 4 0 0,0 0-128 16,0 0 128-16,0 0 0 0,0 0 0 0,0 0 0 15,-3-3 0-15,3 3 0 0,0 0 0 0,0 0 0 16,11 1 0-16,-1 4 0 0,1-2 0 0,2 3 0 16,3 3 0-16,1 0 0 0,3 1 0 0,3 2 0 15,0 2 0-15,2 1 0 0,3-2 0 0,-1 1 0 16,3 2 128-16,0 0-128 0,-2-1 128 0,2 1-128 15,0-3 192-15,-2-1-48 0,2-2 0 0,-5 1 0 16,1-1-16-16,1-1-128 0,-1 0 192 0,-3-3-64 16,-4 4-128-16,0-2 128 0,-2-2-128 0,-2-1 128 15,-2 0-128-15,-2 1 0 0,-1-3 0 0,-3 1 128 16,-7-4-128-16,0 0 128 0,0 0-128 0,0 0 128 16,9 5-128-16,-9-5 128 0,0 0-128 0,0 0 128 0,0 0 0 0,0 0-128 15,-4 6 192-15,4-6-64 0,0 0-128 0,-9 6 0 16,-2-2 144-16,0 2-144 0,0 2 0 0,-1-1 128 15,-2 1-128-15,0 1 0 0,-1 0 0 0,1 0 0 16,-1 2 0-16,-1 4 128 0,0 0-128 0,-1 1 0 16,1-2 0-16,-2 2 0 0,1 3 0 0,-3 2 0 15,0 1 0-15,0 0 128 0,0 2-128 0,-2 1 0 16,-1 3 0-16,1 1 128 0,0-3-128 0,3 0 0 16,-5 0 0-16,4-1 128 0,0 1-128 0,1-1 176 15,0-2-176-15,1-2 192 0,0-2-64 0,2-1-128 16,0 0 192-16,2-2-64 0,-2-1-128 0,3 0 128 15,1-3-128-15,1-1 128 0,1-1-128 0,0-1 0 16,3-3 0-16,-3 0 128 0,2 0-128 0,0-1 0 0,3-1 0 0,-3-1 128 16,8-3-128-16,-6 4 0 0,6-4 0 15,-9 3 0-15,3 1 0 0,6-4 0 0,0 0 0 0,-9 4 0 16,2-2 0-16,7-2 0 0,0 0 0 0,0 0 0 16,0 0 0-16,-6 4 0 0,1 0 0 0,5-4 0 15,0 0 0-15,0 0 0 0,0 0 0 0,0 0 0 16,0 0-128-16,0 0 128 0,0 0 0 0,0 0 0 15,11 2 0-15,-1-4 0 0,1 0 0 0,1-1 0 16,2-1 0-16,-1-3 0 0,0 3 0 0,3-4 0 16,1-1 0-16,1 0 0 0,1 0 0 0,2-1 0 15,1-1 0-15,2-4 0 0,1 2 0 0,3 0 0 16,-3 0 0-16,4-2 0 0,1 0 0 0,1 0 0 16,-2 1 0-16,0 1 0 0,0 1 0 0,0-1 0 0,-6-1 0 15,1-1 0-15,-4 1 0 0,-2 0 0 0,-2 1 0 16,-2 2 0-16,-2 2 0 0,0 0 0 0,-4 0 0 0,0 3 0 15,-5 0 0-15,1 2 0 0,-4 4 0 0,0 0 0 16,0 0 0-16,0 0 0 0,3-8-128 16,-3 8 128-16,0 0 0 0,0 0 0 0,-4-9 0 0,-1 3-144 15,-2 0 144-15,1 2 0 0,-2 0-176 0,1 0 176 16,2-2-160-16,-3 1 160 0,2-3 0 0,-3 1 0 16,1-2-128-16,-2 0 128 0,1-1 0 0,1 0 0 15,-2-1 0-15,-1-2 0 0,0 0 0 0,-1-4 0 16,-2-1 0-16,0-2 0 0,0-2 0 0,-1 1 0 15,1 0 0-15,0 3 0 0,-2 2 0 0,3 0 0 16,-2 3 0-16,1 2 0 0,1 2 0 0,2 1 0 0,2-1 0 0,-4 2 0 16,2 1 0-16,2 1 0 0,-1 3 0 15,0 0 0-15,1-1-176 0,-2-1 176 0,1 1-192 0,2 1 192 32,-2 1-1200-32,4 2-128 0,-3 3-16 0,9-4-16 15,-7 3-1600-15,7-3-320 0</inkml:trace>
  <inkml:trace contextRef="#ctx0" brushRef="#br0" timeOffset="185303.51">22679 16288 4607 0,'0'0'192'0,"7"-3"64"0,0-3-256 0,-7 6 0 0,6-5 0 0,0 0 0 16,-6 5 2496-16,7-5 448 0,-7 5 80 0,5-5 32 16,-5 5-1520-16,0 0-320 0,0 0-48 0,0 0-16 15,0 0-32-15,0 0-16 0,0 0 0 0,0 0 0 16,0 0-160-16,0 0-48 0,0 0 0 0,-6 11 0 16,-4 1-256-16,2 4-64 0,-1 1-16 0,-2 1 0 15,-4 4-48-15,1 2-16 0,1 5 0 0,1-2 0 16,-2 2-112-16,1 1 0 0,4-1-16 0,0 3 0 15,1 1-112-15,4-1-32 0,0-2 0 0,4 3 0 16,1-2-80-16,3-3-16 0,-1-3 0 0,3-1 0 0,-2-1-128 16,1-4 0-16,2-1 0 0,-3 0 128 0,2-3-128 0,-1-2 0 15,0-1 0-15,0-2 0 0,1 0 0 0,-2-2 0 16,-4-8 0-16,10 5-176 16,-3-1-448-16,3-2-80 0,-3-3-32 0,2-1 0 15,-1-2-1568-15,1 0-304 0,1-3-64 0,-1 1-8224 0</inkml:trace>
  <inkml:trace contextRef="#ctx0" brushRef="#br0" timeOffset="185762.03">23036 16529 17215 0,'0'0'768'0,"0"0"144"0,0 0-720 0,0 0-192 0,-5-6 0 0,5 6 0 16,0 0 0-16,0 0 160 0,0 0-160 0,-5-5 160 15,5 5 480-15,-5-5 80 0,5 5 32 0,-8-2 0 16,1 2 48-16,7 0 16 0,-8 2 0 0,1 2 0 16,-3-1-112-16,2 2 0 0,-1 0-16 0,0 3 0 15,1-1-96-15,-2 5-16 0,1 2 0 0,-1 1 0 16,1 0-112-16,0 4-16 0,3 1-16 0,-1 1 0 15,1 0-192-15,0 0-48 0,4-2 0 0,1 0 0 16,0-1-48-16,3-1-16 0,1-2 0 0,3-3 0 0,-3-1 192 16,4-1 16-16,1-3 16 0,5-1 0 0,-5-2 96 15,3-2 0-15,1-2 16 0,2-1 0 0,-2 0-32 0,2-4-16 16,0-3 0-16,0 0 0 0,-1 1-96 0,0-2 0 16,1-2-16-16,1 0 0 0,-4 0-16 0,2 0 0 15,0-2 0-15,-1-1 0 0,0 0 0 0,-3-2 0 16,0-3 0-16,-4-1 0 0,0 0 48 0,-2 3 16 15,-5-1 0-15,1 3 0 0,-2-1-96 0,-1 1 0 16,0 1-16-16,-5 1 0 0,1 2-240 0,-3 0 176 16,0 5-176-16,0 0 160 0,0 0-160 0,0 2-144 15,-1 3 144-15,0 0-208 16,0-1-624-16,0 2-112 0,1 0-16 0,2 2-16 16,-2 0-1840-16,3 0-384 0,8-2-64 0</inkml:trace>
  <inkml:trace contextRef="#ctx0" brushRef="#br0" timeOffset="186156.6">23269 16864 10127 0,'0'0'448'0,"0"0"96"0,-9-1-544 0,9 1 0 0,-8 0 0 0,8 0 0 0,0 0 1360 0,0 0 176 16,-8-1 16-16,8 1 16 0,0 0-448 0,0 0-96 16,0 0 0-16,0 0-16 0,0 0 192 0,0 0 32 15,0 0 16-15,0 7 0 0,0 0-112 0,0 2-32 16,1 0 0-16,-1 0 0 0,0 0-144 0,0 0-16 15,0 2-16-15,0 2 0 0,-2-1-224 0,-2 2-32 16,2 1-16-16,-3 1 0 0,-1-1-208 0,1 1-64 16,-4-2 0-16,0 1 0 0,0 1 48 0,-1-1 0 15,1 0 0-15,-2-1 0 0,0-1-176 0,2-2-48 16,-5 0 0-16,2 0 0 0,0-1-208 0,1-1 144 16,1-3-144-16,0 0 128 0,3-3-128 0,7-3-144 0,0 0 144 0,0 0-208 31,-9-4-336-31,4-4-64 0,3-2-16 0,2-1 0 15,2-1-1824-15,3-1-368 0,3-2-80 0</inkml:trace>
  <inkml:trace contextRef="#ctx0" brushRef="#br0" timeOffset="186575.94">23619 16617 2751 0,'0'0'128'0,"0"0"16"0,4-8-144 0,-4 8 0 0,0 0 0 0,5-7 0 0,0 1 1536 0,2-1 256 15,-3 1 64-15,-4 6 16 0,8-4-272 0,-8 4-64 16,9-5-16-16,-1 2 0 0,-8 3-160 0,0 0-16 15,0 0-16-15,8 2 0 0,-8-2-272 0,0 0-48 16,6 9-16-16,-2 0 0 0,-4 0-64 0,0 2-16 16,-4 4 0-16,-1 1 0 0,0 2-80 0,-2 3-32 15,2 1 0-15,-1 0 0 0,-3 0-64 0,4 0-16 16,-4 0 0-16,2-3 0 0,1 0-208 0,0-1-64 16,2-3 0-16,-2 0 0 0,2 1-288 0,0-4-160 15,-1-1 160-15,2-1-160 0,0 1 128 0,-1-3-128 16,4-8 0-16,0 0 144 0,-2 6-144 0,2-6-192 15,0 0 32-15,0 0 16 16,0 0-576-16,0 0-112 0,0 0-32 0,0 0 0 16,-3-11-1840-16,1 0-368 0,-1 0-80 0</inkml:trace>
  <inkml:trace contextRef="#ctx0" brushRef="#br0" timeOffset="186800.82">23474 16783 5519 0,'0'0'496'0,"0"0"-496"0,0 0 0 0,0 0 0 16,-4-6 3808-16,4 6 672 0,0 0 128 0,0 0 16 15,0 0-2768-15,0 0-544 0,4-6-112 0,2 0-32 16,3 2-64-16,2-1-16 0,0 2 0 0,3-1 0 16,2-1-208-16,5 1-48 0,1-2-16 0,4 3 0 0,4 0-384 15,-1 1-80-15,3-3-16 0,0 0 0 0,-1 1-336 0,0-1 0 16,-6-2-160-16,0 4 160 16,-2 0-800-16,-2-1-48 0,-3 2-16 0,-3 1 0 15,-3 1-1760-15,2 1-368 0</inkml:trace>
  <inkml:trace contextRef="#ctx0" brushRef="#br0" timeOffset="187437.18">24273 16590 6447 0,'0'0'576'16,"0"0"-576"-16,0 0 0 0,11-1 0 0,-1 0 2896 0,1 0 480 0,-2 0 80 0,0 0 32 16,-9 1-2640-16,12-2-528 0,-2 1-96 0,-1-1-32 15,-9 2 576-15,0 0 128 0,8 2 0 0,-8-2 16 16,0 0-48-16,6 4-16 0,-6-4 0 0,2 10 0 16,-2 0-208-16,-1 0-64 0,-1 1 0 0,-5 2 0 15,-1-2 0-15,0 1 0 0,-1 0 0 0,-4-1 0 16,-3 1-64-16,0-1-32 0,0 0 0 0,-3 0 0 15,-2-1-160-15,1 0-16 0,1-1-16 0,0-2 0 16,3 0 64-16,1 0 16 0,-1-1 0 0,3-1 0 16,2-4-112-16,0-1-32 0,1 0 0 0,2-4 0 15,8 4 96-15,-4-6 0 0,-2-2 16 0,4 0 0 16,1 0-112-16,2-2-32 0,3 0 0 0,2-1 0 0,-1-1-192 16,3 1 0-16,0 0 0 0,2 0 0 0,-2 0 0 15,3-1 0-15,1 3 0 0,-1 3 0 0,-1 2 0 0,1 3 0 16,2 1 0-16,-1 2 0 0,1 4-128 0,0 1 128 15,-1 0 0-15,2 3 0 0,0-1-128 0,-2-1 128 16,0 2 0-16,0 0 0 0,0 0 0 0,3-1 0 16,-2-3 0-16,-2 3 0 0,2 0 0 0,-2 0 0 15,1-5 0-15,-2 2 0 0,1-1 0 0,0 0 0 16,0-2 0-16,1-1 0 0,0-3 0 0,1 0 0 16,2 0 0-16,0-2 0 0,1-3 128 0,-1-1-128 15,1 1 0-15,0-2 144 0,-1-1-16 0,1 1-128 16,-1-1 192-16,-1 0-64 0,1 0-128 0,-4 0 192 0,0 1-192 15,-1 0 192-15,-2 0-192 0,-1 3 192 0,-4-4-192 16,-3 9 192-16,-1-7-32 0,-2 1 0 0,-6 0 0 0,-1 3 0 16,-1 0 96-16,-5 0 0 0,-6 0 16 0,0 1 0 15,-3 1-272-15,1 0 128 0,-1 0-128 0,3 1 0 16,-1 0 0-16,3 1 0 0,2 0 0 0,2 0 0 16,1-2-256-16,0 1-48 0,3-1-16 0,2 0 0 31,3-1-1344-31,7 2-256 0,0 0-64 0,3-5-8240 0,7-1-1632 0</inkml:trace>
  <inkml:trace contextRef="#ctx0" brushRef="#br0" timeOffset="188044.37">24484 16111 15663 0,'0'0'1392'0,"0"0"-1120"0,0 0-272 0,0 0 0 16,0 0 768-16,0 0 80 0,0 0 32 0,0 0 0 16,9 3-192-16,-1-1-48 0,-8-2 0 0,10 10 0 0,0 0 288 0,-1 2 48 15,-1 1 16-15,2 6 0 0,1 1-384 0,0 1-80 16,1 3-16-16,0 3 0 0,3 5-64 0,-2 1 0 15,1 3-16-15,1-1 0 0,1 2 80 0,1 1 0 16,-3 0 16-16,0 2 0 0,-1 5 160 0,1-1 16 16,-6 3 16-16,3-3 0 0,-3 0-160 0,-1-3-48 15,-3-2 0-15,-2-1 0 0,-3-6-144 0,-3 0-48 16,-5-3 0-16,-1 2 0 0,-4 1-32 0,-4-2-16 16,-5-3 0-16,0 2 0 0,-5-2 48 0,-1 2 0 15,-3-2 0-15,-2 2 0 0,-1-2-192 0,2 1-128 16,0-2 144-16,1-1-144 0,0-3 0 0,1-2-240 0,1-1 32 15,6-1 0 1,1-3-1984-16,4-2-400 0,3-2-80 0</inkml:trace>
  <inkml:trace contextRef="#ctx0" brushRef="#br0" timeOffset="196625.87">340 7170 15263 0,'0'0'672'0,"0"0"144"0,0 0-656 0,0 0-160 0,0 0 0 0,0 0 0 0,0 0 352 0,0 0 32 16,0 0 16-16,0 0 0 0,0 0 192 0,8 4 48 16,3-2 0-16,2 0 0 0,-2-2 80 0,3 0 32 15,2-2 0-15,3 2 0 0,-1-1-144 0,6 0-32 16,4 0 0-16,4 1 0 0,3-1-96 0,4-1-32 15,3 1 0-15,0-1 0 0,1-4 80 0,3 2 16 16,4-2 0-16,5 2 0 0,5-1-48 0,5 1-16 0,6-2 0 16,-3 2 0-16,1-1-16 0,4 1 0 0,4 3 0 0,2-1 0 15,4-1-208-15,-4 0-32 0,-1 0-16 0,3 1 0 16,6 1-208-16,-2-4 128 0,1-1-128 0,-4-1 0 16,3 2 0-16,1 0 128 0,3 1-128 0,-3 0 0 15,-4-4 0-15,-3 3 128 0,0 2-128 0,2 1 0 16,-1 0 224-16,-4-3-48 0,-5 2-16 0,-2 1 0 15,-3 2 32-15,2 2 16 0,0 0 0 0,-4 0 0 16,-5 0-208-16,-4 0 176 0,-3-2-176 0,-5 2 160 16,-3 1-160-16,-3 2 160 0,-5 0-160 0,-3 0 160 15,-3-2-160-15,-4 0 0 0,-4 2 0 0,-5-3 0 16,-5 2 0-16,-2-1 0 0,-10-3 0 0,0 0 128 16,0 0 0-16,-9 3 0 0,-4-1 0 0,-6-2 0 15,-3 0 64-15,-6 0 0 0,-2 0 0 0,-3 3 0 16,-6-1-192-16,0 2 0 0,-7-1 144 0,-5 0-144 0,-7 1 0 15,-5-1 0-15,-3 0 0 0,-1 0 128 16,0 2-128-16,-5 1 0 0,0 1 0 0,-4 1 128 16,-5-5-128-16,1 0 0 0,1 2 0 0,-4 0 0 0,-6 1 0 0,-1-1 0 15,0 2 0-15,-2-3 128 0,-4 3-128 0,-2-2 0 16,-5 2 0-16,0 1 0 0,2 0 0 0,-3 1 0 16,-5 0 0-16,4 2 0 0,6-2 0 0,2 0 0 15,-1-2 0-15,12 0 0 0,7-3 176 0,8 0-48 16,8-1 0-16,6 0 0 0,4-2 96 0,5 3 16 15,3-1 0-15,4 0 0 0,4-1-240 0,5 2 0 16,5-1 0-16,6 0 0 0,6 0 128 0,3-1-128 16,12-2 0-16,0 0 144 0,0 0-144 0,0 0-224 15,14 4 48-15,10-2 16 0,12-3 160 0,5-2-208 16,11-1 80-16,5-4 128 0,8-3 0 0,7 0 0 0,7 0 0 0,8-5 0 16,5 2 0-16,6-1 0 0,4-1 0 0,8 0 0 15,6-2 0-15,2 3 0 0,0 2 0 0,5-5 0 16,0-2 0-16,1 5 0 0,1-1 0 0,0 2 0 15,-2-1 0-15,2 2 0 0,2 2 0 0,-3 0 0 16,-4 0 0-16,2 0 0 0,1-3 128 0,-5 3-128 16,-5-1 0-16,-3 2 0 0,3 4 0 0,-8-2 0 15,-8-1 128-15,-6 3-128 0,-3 0 0 0,-4 2 128 16,-3-2-128-16,-7 2 0 0,-9-1 0 0,-8 3 0 16,-7 1 0-16,-8 0 0 0,-5 1 128 0,-5 0-128 15,-5 0 0-15,-6 1 0 0,-6 0 0 0,-5 1 128 16,-10-2-128-16,0 0 0 0,0 0 144 0,-15 4-144 15,-6-2 192-15,-10 1-48 0,-6-1 0 0,-8 1 0 16,-7 0-144-16,-7 1 0 0,-8 1 0 0,-4-3 128 0,0 0-128 16,-2 1 0-16,-1 1 0 0,-4 1 0 15,-4 0 0-15,-1 0 0 0,-1 0 0 0,0 1 0 0,-2 4 0 0,-3-1 0 16,-4-1 0-16,-1-1 0 0,2 2 0 16,-4 1 0-16,-3 0 0 0,-2-1 0 0,2-1 0 0,1 2 0 15,-1 5 0-15,0-4 0 0,-1-5 0 0,2 4 0 16,2 1 0-16,-2 0 0 0,1-2 0 0,6 1 0 15,6 2 0-15,3-2 0 0,5-2 0 0,9-3 0 16,6 1 0-16,13-1 0 0,9 1 0 0,10-2 0 16,8-2 0-16,8 1 0 0,5 0 0 0,9-3 0 15,0 0 0-15,16 4 0 0,6-1 0 0,15-2 0 16,15-4-192-16,9-2 192 0,9 0 0 0,10-2 0 16,8-2 0-16,8-3 0 0,6-3 0 0,6-1 0 15,4 0 0-15,6 0 0 0,-2-3 0 0,9 3 0 0,0 1 0 16,0 0 0-16,-1-4 0 0,1 1 0 0,3 1 128 0,-5 2-128 15,-8-1 176-15,1 4-48 0,-4 3-128 0,-5 3 192 16,-7 0-192-16,-8 3 144 0,-6 2-144 0,-5 2 128 16,-5 1-128-16,-10 3 0 0,-11-1 0 0,-9 4 0 15,-10 1-288-15,-9 2-32 16,-9 2-16-16,-12 2 0 16,-8 1-688-16,-13 1-128 0,-14 5-16 0,-20 2-9120 0,-21 4-1808 0</inkml:trace>
  <inkml:trace contextRef="#ctx0" brushRef="#br0" timeOffset="199211.83">12791 6133 17503 0,'-6'-16'768'0,"4"8"176"0,0 1-752 0,1 0-192 0,1 1 0 0,0 6 0 15,0-6 832-15,0 6 144 0,5-7 32 0,1 4 0 16,2-1-496-16,3 2-112 0,0-1-16 0,3 2 0 15,3 2-64-15,3 0 0 0,-3-1-16 0,6 3 0 16,4-1 192-16,1 1 32 0,2-3 16 0,4 2 0 16,4-1 128-16,3 2 32 0,8-1 0 0,6 1 0 15,6 2-112-15,2-4-16 0,2-2 0 0,2 1 0 16,2-4-208-16,6 3-48 0,2-1-16 0,2-1 0 0,1-3-16 16,1 1 0-16,0-1 0 0,6 2 0 0,7-2 80 15,-2 1 16-15,-3 0 0 0,5 1 0 0,-1 2-16 0,2-2 0 16,-1 3 0-16,1-1 0 0,2 0-144 15,4-1-32-15,2-1 0 0,1 1 0 0,-4 1-192 0,4 0 144 16,2-2-144-16,-1 1 128 0,-3 0-128 0,0 1 0 16,2-1 0-16,-2 1 0 0,-4-2 0 0,0 2 0 15,0-1 128-15,-1 2-128 0,0-1 0 0,-2 1 0 16,-2 1 144-16,4 0-144 0,1-1 0 0,0 1 144 16,-3-1-144-16,2-1 0 0,5 2 128 0,-3 0-128 15,-6 0 0-15,4 0 0 0,1 2 128 0,-1 0-128 16,-5-1 144-16,-1 1-144 0,-2 2 0 0,3 0 0 0,1 0 0 15,-4 1 0-15,-5-1 0 0,0 2 0 0,1-1 0 0,1 2 0 16,-1-1 0-16,-2 1 0 0,-6-2 0 0,3 2 0 16,0 1 128-16,0-2-128 0,-4-1 0 0,-4-1 144 15,-4 1-144-15,-2 0 0 0,1 3 0 0,-1-2 0 16,-1-1 0-16,-5-3 0 0,-4-1 0 0,-6 1 128 16,-2 3-128-16,-2-2 0 15,-4-1 0-15,-1 0 0 0,-2 1 128 0,-3 0-128 0,-2 0 0 0,-4 0 128 16,-3-1-128-16,-3-1 0 0,-3-1 0 0,-2 0 0 15,-4-1 144-15,-2-1-144 0,-2 1 160 0,-5 0-160 16,-6 1 0-16,0 0 0 0,0 0-128 0,0 0 128 16,0 0-160-16,0 0 160 0,0 0-128 0,0 0 128 15,0 0-144-15,-9-3 144 0,-3 0-160 0,-3 0 160 16,-3 3-128-16,-6-1 128 0,-2 1 0 0,-5-2-144 16,-2 0 144-16,-3 1 0 0,-4 1 0 0,0-1 0 0,-4 1 0 15,-2-1 0-15,-4 3 0 0,-8-1 0 0,-4-1 0 16,-4 1 0-16,0 0 0 0,-2 1 0 0,0 2 0 0,-7-3 0 15,-6-2 0-15,-5 0 0 0,2-1-192 0,-6 1 64 16,-1 1 0-16,-5-3 0 0,-7 0 128 0,0 2-128 16,-1 1 128-16,-6-1-128 0,-6-4 128 0,1 3 0 15,0-1 0-15,-2 0-128 0,-6 0 128 0,-1 1 0 16,-1 0 0-16,-1 0-128 0,0-1 128 0,-1 2 0 16,-2 2 0-16,0 2 0 0,4-3 0 0,-3 1 0 15,-1 1 0-15,-1 1 0 0,2 0 0 0,1 3 0 16,0-4 0-16,-2 4 0 0,1 1 0 0,1-2 0 15,2-1 0-15,-3 2 0 0,0 0 0 0,4 0 0 0,4-3 0 16,2 4 0-16,-7-4 0 0,7 2 0 0,4 3 0 0,-1-2 0 16,-2-4 0-16,8 1 0 0,6 0 0 15,2 2 0-15,-2-2 0 0,8-2 0 0,2-1 0 0,6 4 0 16,6 0 0-16,1 0 0 0,-4-1 0 0,6-2 0 16,5 2 0-16,5 0 0 0,4 3 0 0,3-1 0 15,-1-1 0-15,2-1-208 0,1 0 80 0,8-2 128 16,6-1-192-16,5 0 192 0,5-1-192 0,4 1 192 15,8 0-144-15,1 0 144 0,6-1 0 0,7 0 0 16,0 0 0-16,9 1 0 0,0 0 0 0,0 0 0 16,0 0-144-16,12-3 144 0,4-1 0 0,5 2-144 15,1 1 144-15,8 0 0 0,2 0 0 0,9-1-128 16,6-2 128-16,6-2 0 0,4 0 0 0,3 0 0 16,5 0 0-16,6 1 144 0,6-1-144 0,5-1 0 15,5-1 160-15,5 0-160 0,6 1 128 0,7-1-128 0,6-2 0 16,3-2 0-16,2-2 128 0,7 1-128 0,6 1 0 0,3 0 0 15,2 1 144-15,-1-1-144 0,1-1 0 0,4-1 128 16,4 2-128-16,2 0 0 0,1 0 0 0,0-1 144 16,3-2-144-16,-1-1 0 0,5 1 128 0,1-1-128 15,0-1 0-15,1 0 0 0,1 3 240 16,4 0-64-16,3-2-16 0,1 3 0 0,3 1-160 0,-8 0 160 16,-4 0-160-16,-1-1 160 0,-1-1-160 0,-4 3 160 15,0 3-160-15,-7-3 160 0,-6-2-160 0,-3 2 0 16,1 3 144-16,-7-1-144 0,-9 2 128 0,-3 2-128 15,0 0 160-15,-11 2-160 0,-12-1 128 0,-3 3-128 0,-3 4 0 16,-2-1 0-16,-5-1 0 0,-7 1 128 0,-6 2-128 16,-4 0 0-1,-5 0-304-15,-7 4-96 0,-3 1-32 0,-5 1-10384 0,-6 1-2064 16</inkml:trace>
  <inkml:trace contextRef="#ctx0" brushRef="#br0" timeOffset="206688.06">22287 13505 10815 0,'0'0'480'0,"0"0"96"0,0 0-448 0,2-9-128 15,1 2 0-15,-1 0 0 0,1-2 976 0,0 1 176 16,-3 8 48-16,4-10 0 0,1-1-48 0,-2 3 0 16,0 0 0-16,3-1 0 0,-1-1-16 0,1 0-16 15,-2 0 0-15,2 0 0 0,0 1-64 0,2-2-16 16,-4 1 0-16,2 2 0 0,-1 0-208 0,-5 8-64 0,7-7 0 0,-7 7 0 15,0 0-128-15,0 0-16 16,0 0-16-16,10-2 0 0,-10 2-192 0,0 0-32 0,5 9-16 0,0 3 0 16,-5 4-144-16,-1 2-32 0,-2 6 0 0,1 4 0 15,-2 4-48-15,-2 4-16 0,1 3 0 0,-2 5 0 16,-3 1-128-16,2 1 0 0,-3 1 0 0,-2 1 0 16,1-2 0-16,0 0 0 0,0-4 0 0,-1-1 128 15,-1-1 0-15,0-1 0 0,1-3 0 0,0-1 0 16,1-4 0-16,1-1 0 0,2 0 0 0,1-3 0 15,-1-3 48-15,0-1 0 0,1-1 0 0,3 0 0 16,-3-3 0-16,3-1 0 0,2-1 0 0,-2 0 0 16,0-2-16-16,2-2 0 0,2 1 0 0,0-1 0 15,-3-4 16-15,3 0 0 0,0-2 0 0,1-7 0 16,0 0-176-16,0 0 160 0,0 0-160 0,0 0 160 16,6 7-160-16,-6-7 0 0,0 0 0 0,7 4 128 15,2-1-128-15,-9-3 0 0,9 3 0 0,0-2 128 0,-9-1-128 16,12 0 128-16,-2 0-128 0,2 1 128 0,1-1-128 0,3 0 160 15,-1 0-160-15,3 0 160 0,0 0-160 0,4 0 128 16,-1 0-128-16,4-1 128 0,1-2-128 0,3 1 0 16,2 0 144-16,1 0-144 0,0 0 128 0,-2 1-128 15,-2-3 160-15,1 2-160 0,-2 0 128 0,3 1-128 16,1 0 0-16,1 1 144 0,0 1-144 0,2 1 0 16,0-1 0-16,4 1 0 0,2-1 128 0,2-1-128 15,-5 3 0-15,1-3 128 0,-5 0-128 0,3-3 0 16,2 2 144-16,0 0-144 0,1 1 0 0,1 0 144 15,3 0-144-15,2 0 0 0,0 0 128 0,-1 0-128 16,-3-1 0-16,-2 0 0 0,-1 0 0 0,-1 0 128 0,1 0-128 16,1 0 0-16,-1 1 0 0,2 0 0 0,0 1 0 0,0 0 0 15,-3 1 128-15,1-1-128 0,-3 0 0 0,-2 1 0 16,-3 1 0-16,2-3 0 0,0 0 0 16,2 1 0-16,1 1 0 0,0 1 0 0,0-1 0 0,2 1 0 15,-1-2 0-15,1 0 0 0,-3 1 0 0,0-1 0 16,-4-1 0-16,-4 0 0 0,0-1 0 0,2-1 0 15,1 1 0-15,-3 0 0 0,-2-2 0 0,0 1 0 16,1 0 128-16,1 0-128 0,-2 0 0 0,3-1 0 16,-1 1 0-16,-3 0 0 0,1 0 0 0,-1 0 0 15,-2-1 0-15,-3 1 0 0,-1 0 0 0,0 0 0 16,-3 0 0-16,-1 0 0 0,-2 0 0 0,0-1 0 16,-1 1 0-16,0 2 0 0,0-4 0 0,0 3 0 15,-2-1 0-15,-8 2 0 0,10-1 0 0,-2 0 0 0,1 1 0 16,1 0 0-16,-10 0 0 0,8 0 0 15,-8 0 0-15,10 0 0 0,-1 0 0 0,-9 0 0 0,9 0 0 0,1 1 0 16,-10-1 0-16,8 1 0 0,-8-1 0 0,9 0 0 16,-9 0 0-16,0 0 0 0,6 0 0 0,-6 0 0 15,0 0 0-15,0 0 0 0,10 2 0 0,-10-2 0 16,0 0 0-16,0 0 0 0,0 0 0 0,0 0 0 16,0 0 0-16,0 0 0 0,0 0 0 0,0 0 0 15,7 5 0-15,-7-5 0 0,0 0 144 0,0 0-144 16,0 0 0-16,0 0 144 0,0 0-144 0,0 0 0 15,0 0 144-15,3-7-144 0,-3 7 0 0,6-9 128 16,-4-1-128-16,1 1 0 0,-1-5 128 0,1 2-128 16,0-2 128-16,0-1-128 0,1-3 0 0,-1 0 144 0,-1-3-144 15,2 1 0-15,-1-4 128 0,0 1-128 0,0-1 0 16,3-1 0-16,-3-3 0 0,1 1 0 0,0-3 0 0,1-2 0 16,-1 0 0-16,1-1 0 15,2 0 0-15,-3 0 0 0,0 0 0 0,4 0 0 0,-1-3 0 0,2-1 0 16,-5-5 0-16,5 2 0 0,-2 3 0 0,2 3 0 15,-3 0 0-15,-1 5 0 0,1 3 0 0,-3-1 0 16,0 3 0-16,1 4 0 0,-2 4 0 0,0 1-144 16,-2 1 144-16,-2 5 0 0,2 9 0 0,-3-10 0 15,1-2 0-15,0 1 0 0,0 0 0 0,1 1-128 16,0 1 128-16,0-1 0 0,1 0 0 0,0 1 0 16,1 1 0-16,1-1 0 0,0 0 0 0,2-1-128 15,1-4 128-15,-2 1 0 0,1 0 0 0,0 0 0 16,2-1 0-16,-3 1 0 0,0 2 0 0,0 2 0 15,0 2 0-15,-3 7 0 0,3-8 0 0,-2 3 0 0,-1 5 0 0,0 0 0 16,0-8 0-16,0 8-128 0,0 0 128 0,0 0 0 16,0 0 0-16,0 0 0 0,-2-9 0 0,0 4 0 15,2 5 0-15,0 0-128 0,0 0 128 0,-8-2 0 16,0-1 0-16,1 2 0 0,-2 1 0 0,-1 0 0 16,-1 0 0-16,-1-1 0 0,-1-1 0 0,0 2 0 15,-1 3 0-15,-1-2 0 0,-3-2 0 0,-3 1 0 16,1 0 0-16,0 0 0 0,-6 0 0 0,1 1 0 15,-1-1 0-15,-4 0 0 0,-1 3 0 0,-4-2 0 16,-3-1 0-16,-2 0 0 0,-2 0 0 0,-4 1 0 16,0 0 0-16,-1-1 0 0,1 2 0 0,-1 0 0 15,1 2 0-15,-1-1 0 0,-3 0 0 0,-2 0 0 0,-1-1 0 16,-2 0 0-16,4 0 0 0,1 1 0 0,-2 2 0 16,1-1 0-16,-1-1 0 0,-5 2 0 0,-4-2 0 0,2 1 0 15,2 0 0-15,1 0 0 0,0-1 0 0,2 2 0 16,0-2 0-16,0 2 0 0,-3-4 0 0,4 1 0 15,0 0 0-15,5-2 0 0,1 0 0 0,6 1 0 16,1 1 128-16,2 2-128 0,0 0 128 16,3 0-128-16,-2-1 128 0,-1 0-128 0,0 1 128 0,2 2-128 15,3-2 128-15,4 1-128 0,2-2 160 0,3 0-160 16,-2 2 128-16,5-1-128 0,0 3 0 0,3-3 0 16,1 0 128-16,1 3-128 0,1-3 0 0,0 3 144 15,-2-3-144-15,1 1 0 0,0-2 0 0,1 0 128 16,-1 1-128-16,3 0 0 0,1-2 0 0,2 1 128 15,-2-2-128-15,1 1 0 0,2 1 0 0,-1-3 0 0,10 0 0 16,0 0 0-16,0 0 0 0,0 0-176 16,0 0-2016-16,0 0-416 0,12 0-80 0</inkml:trace>
  <inkml:trace contextRef="#ctx0" brushRef="#br0" timeOffset="209844.63">16415 16049 10815 0,'0'0'480'0,"0"0"96"0,-7-2-448 0,7 2-128 0,-8-2 0 0,1 0 0 15,-1-1 912-15,1 1 176 0,1-1 16 0,1 1 16 16,-1-2 80-16,0 2 16 0,0 0 0 0,6 2 0 0,-8-3-208 0,0 0-48 16,1 1 0-16,7 2 0 0,-9-4-128 0,1 1-16 15,0 1-16-15,8 2 0 0,-6-4-160 0,6 4-16 16,-6-4-16-16,6 4 0 0,0 0-32 0,0 0 0 15,-5-5 0-15,5 5 0 0,0 0-48 0,0 0-16 16,0 0 0-16,0 0 0 0,0 0-192 0,0 0-32 16,11-4-16-16,1 2 0 0,0 1-16 0,2-1 0 15,3 1 0-15,3 1 0 0,3 0-128 0,4 1-128 16,4 1 192-16,4-1-192 0,3 1 288 0,2-2-48 16,3 0-16-16,2 0 0 0,0-2 64 0,2 4 16 15,0 1 0-15,4 0 0 0,2 0 0 0,1-1 0 0,4-1 0 16,-3-1 0-16,-4-2-96 0,1 1-16 0,-1 0 0 15,0 1 0-15,1 1-64 0,0 0 0 0,-2 0-128 16,-2-2 192-16,-2-3-192 0,0 3 176 0,0 1-176 0,-1 0 160 16,-3 0-160-16,2 0 192 0,0 0-192 0,0 3 192 15,0 0-192-15,-2-1 0 0,-1-3 0 0,-4 0 128 16,-3 0-128-16,-3 1 0 0,0-1 144 0,-2 0-144 16,-4-1 0-16,-1 2 144 0,-2 3-144 0,0-1 0 15,-5-1 144-15,1 0-144 0,0 2 0 0,-2 0 144 16,-1-1-144-16,0 0 0 0,-3 0 0 0,-2 0 0 15,-1-1 0-15,-9-1 0 0,0 0 128 0,0 0-128 16,0 0 0-16,0 0 0 0,0 0 0 0,0 0 0 16,0 0 128-16,0 0-128 0,-9 4 128 0,-1-4-128 15,-2 0 0-15,-3-1 0 0,-1-2 128 0,-2 3-128 16,1-2 0-16,-6 1 0 0,0-1 0 0,-4 0 0 16,1 0 128-16,-4-1-128 0,-3 2 0 0,-3-1 128 0,-6 0-128 0,-6-4 0 15,-6-1 0-15,-4 0 0 0,1 2 0 16,-1-1 0-16,1 1 0 0,-5 0 0 0,-4 1 0 0,0-1 0 15,-3-1 0-15,2 0 0 0,1 1 0 0,2 3 0 16,0 0 0-16,3 2 0 0,0-2 0 0,4 1 0 16,3 1 0-16,4 2 0 0,1 3 0 0,6 0 0 15,0 1 0-15,4 0 0 0,-1 2 0 0,7-1 0 16,2-2 0-16,3 1 0 0,3-1 0 0,4 1 0 16,4-2 0-16,1 0 0 0,5-1 0 0,3-1 0 15,8-2 0-15,0 0 0 0,0 0-144 0,0 0 144 0,0 0 0 16,0 0 0-16,0 0 0 0,0 0-128 0,0 0 128 15,13 2 0-15,3-2 0 0,4-1 0 0,-1 0 0 16,4-1 0-16,2-2 0 0,4 1 0 0,3 1 0 16,2-1 0-16,2-2 0 0,4 2 0 0,4 2 0 15,5 1 0-15,7 2 0 0,3 0 0 0,4-2 0 0,1 0 0 16,2-1 0-16,6 2 0 0,-1 2 0 0,4 0 0 16,0-3 0-16,0 2 0 0,-6-2 0 0,1 0 0 15,-3 0 0-15,4 1 176 0,-2 0-48 0,-3-1-128 16,-2 1 176-16,-6 0-176 0,-3-3 160 0,0 2-160 15,1 2 128-15,-2 2-128 0,-3 0 0 0,-2-3 144 16,-2-2-144-16,-5 0 160 0,-1 0-160 0,-2-1 160 16,-2-1-160-16,-1 2 0 0,-3 1 0 0,0-1 128 15,-1 2-128-15,-1-1 128 0,-2 0-128 0,-5 1 128 0,-2-2-128 16,-2 0 0-16,-5 0 144 0,0-1-144 0,-1-1 128 16,-1 0-128-16,-3 1 128 0,-1 1-128 0,-2 0 0 15,-7 1 144-15,7-2-144 0,-7 2 0 0,0 0 128 0,0 0-128 16,8-2 0-16,-8 2 0 0,0 0 0 0,0 0 0 15,0 0 0-15,0 0 0 0,0 0 0 0,0 0 0 16,0 0 0-16,0 0 0 0,0 0 0 0,0 0-176 16,-8 5 176-16,0-1-208 15,-2 3-1136-15,-1 0-240 0,-1-1-32 0,-2 1-9648 16,-3-2-1936-16</inkml:trace>
</inkml:ink>
</file>

<file path=ppt/ink/ink2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20:18:50.958"/>
    </inkml:context>
    <inkml:brush xml:id="br0">
      <inkml:brushProperty name="width" value="0.05292" units="cm"/>
      <inkml:brushProperty name="height" value="0.05292" units="cm"/>
      <inkml:brushProperty name="color" value="#FFC000"/>
    </inkml:brush>
  </inkml:definitions>
  <inkml:trace contextRef="#ctx0" brushRef="#br0">1544 4462 9215 0,'-5'6'816'0,"1"3"-656"15,1 0-160-15,-2-1 0 0,2 1 976 0,0 1 176 16,-2 1 16-16,-1 3 16 0,0-2-160 0,3 0-48 16,-3-1 0-16,2-1 0 0,1 0-64 0,0 1-16 15,-1-5 0-15,4-6 0 0,-3 9 32 0,3-9 0 16,0 0 0-16,0 0 0 0,0 0 0 0,0 0 0 15,7-12 0-15,2-6 0 0,1-4 16 0,4-2 0 0,3-2 0 16,-1-3 0-16,-1-4-368 0,0-2-64 16,2-3 0-16,-2-1-16 0,-2-3-144 0,2-2-32 15,-1-1 0-15,-2-3 0 0,0-5-32 0,1 0-16 16,-1 0 0-16,2 3 0 0,0 2-272 0,-4 6 0 0,1 4 0 16,0 7 0-16,-2 5 0 0,-1 5 0 0,1 5 0 0,-2 4 0 15,-2 4 160-15,-5 8-160 0,0 0 128 0,0 0-128 16,10 3 0-16,-2 7-192 0,-2 5 0 0,0 6 16 15,-2 3 176-15,1 7-128 0,-4 5 128 0,0 6-128 16,-2 3 128-16,1 5 0 0,0 3 0 0,2-3 0 16,1-3 0-16,2-6 0 0,0-7 0 0,2-5 0 0,2-5 0 15,1-4 0-15,1-4 0 0,1-5-128 0,2-4 128 0,2-4 0 16,2-3 0-16,0-6 0 0,0-5 0 0,3-5 256 16,0-4-64-16,0-3-16 0,1-4 144 0,-1-3 48 15,-2-1 0-15,0-3 0 0,-1-3 0 0,-1-3 0 16,-3 0 0-16,-1-2 0 0,-4 2 64 0,0 1 16 15,-1 1 0-15,0 3 0 0,-2 1-208 0,-2 3-48 16,0 7 0-16,-1 1 0 0,0 0-192 0,-1 3 144 16,-1 3-144-16,0 3 128 0,-1 5-128 0,-1 3 0 15,1 6 0-15,0 0 0 16,0 0-464-16,0 0-128 0,-4 8-32 0,-1 3 0 16,1 2-2224-16,-1 2-448 0,1 3-96 0,2 0 0 0</inkml:trace>
  <inkml:trace contextRef="#ctx0" brushRef="#br0" timeOffset="300.8">2660 3907 17503 0,'0'0'1552'0,"0"0"-1232"16,1 11-320-16,0 2 0 0,-1 2 928 0,-1 3 128 16,-2 3 32-16,-1 2 0 0,-4 4 288 0,-1 0 64 0,-3 2 16 15,2 1 0-15,-2-1-400 0,2 0-80 0,1-3-16 16,-1-1 0-16,4-3-128 0,1-5-48 15,4-1 0-15,1-4 0 0,1-4-112 0,-1-8-32 0,10 5 0 0,1-3 0 16,-2-6 64-16,3-1 0 0,3-4 0 0,-1-2 0 16,-1-2-64-16,1-1-16 0,-3-3 0 0,1 0 0 15,-2-3-208-15,-1 0-32 0,-1 3-16 0,-4-2 0 16,-2-2 16-16,-3 0 0 0,-2-2 0 0,-1 2 0 0,-3 4-192 16,-2 0-16-16,-1 3-16 0,0 3 0 15,-1 2-160-15,0 0 0 0,-2 4 0 0,1 0 0 16,1 4-1152-16,1 3-144 0,4 4-48 0,-3-3 0 15,2-3-1360-15,7 0-288 0,0 0-48 0</inkml:trace>
  <inkml:trace contextRef="#ctx0" brushRef="#br0" timeOffset="554.78">3327 3460 14735 0,'1'-17'1312'0,"1"8"-1056"0,1 3-256 0,-3 6 0 0,4-9 2256 0,-4 9 400 16,0 0 80-16,0 0 16 0,0 0-1248 0,-1 10-240 16,-4 2-48-16,1 3-16 0,-5 5-176 0,0 5-48 15,-4 6 0-15,0 2 0 0,0 6-256 0,1 1-48 16,-1 0-16-16,2 3 0 0,2 0-224 0,2 0-48 16,-2 2-16-16,4 0 0 0,-3 1-224 0,1 0-144 0,2-1 192 15,0-4-192-15,1-6 0 0,1-5 0 16,-1-4 0-16,1-4 0 15,2-6-240-15,-1-5-144 0,-1-4-48 0,3-7 0 16,0 0-1504-16,-9-1-304 0,0-4-64 0,-4-5-10928 0</inkml:trace>
  <inkml:trace contextRef="#ctx0" brushRef="#br0" timeOffset="701.45">2904 3853 16575 0,'0'0'1472'0,"13"-4"-1168"0,0-3-304 0,2 3 0 0,3 2 1440 15,4 1 224-15,-1 1 64 0,6-1 0 0,2-2 176 0,3 0 32 16,1 0 16-16,6-2 0 0,5 0-416 0,4-2-96 15,1 0-16-15,2-1 0 0,-1 0-848 0,1-1-160 16,-3-1-32-16,-13 4-16 0,0-3-368 0,2 2 0 16,1-1-160-16,1 0-10544 15,-1 1-2112-15</inkml:trace>
  <inkml:trace contextRef="#ctx0" brushRef="#br0" timeOffset="1576.23">6428 3466 17503 0,'-6'-8'768'0,"6"8"176"0,-3-8-752 0,-3 1-192 0,2-1 0 16,4 8 0-16,-3-5 640 0,3 5 80 0,-8-2 32 0,8 2 0 15,-8 2 256-15,0 3 48 0,1 4 16 0,0 5 0 16,1 3-304-16,-1 6-48 0,-1 6-16 0,1 4 0 16,-1 3-128-16,3 5-16 0,-4 3-16 0,0 2 0 15,-2 2 32-15,1 2 16 0,-1-2 0 0,1 2 0 16,0-3-208-16,3-4-64 0,-2-5 0 0,2-5 0 16,1-5 160-16,-1-6 32 0,1-1 0 0,3-9 0 15,2-2 112-15,1-10 16 0,0 0 16 0,0 0 0 16,0 0 64-16,0 0 16 0,8-9 0 0,-2-4 0 15,3-5-144-15,0-4-16 0,3-4-16 0,1-3 0 0,2-2-336 16,0 1-64-16,1-3-16 0,1-3 0 0,-1 0-144 0,2 0 0 16,1-2 0-16,2 0 0 0,-2 0 0 0,8 2 0 15,0 1 128-15,3 3-128 0,0 5 0 0,1 0 0 16,2 5 0-16,-2 7 0 0,0 6 0 0,-2 6 0 16,-4 5-144-16,-2 8 144 0,-2 8 0 0,-4 8-128 15,-3 3 128-15,-5 6 0 0,-3 3-128 0,-5 5 128 16,-2 4 0-16,-4 2 0 0,-4-1 0 0,-1 0-128 15,-1 1 128-15,-1-6 0 0,-2-6-128 0,2-1 128 16,2-5-192-16,2-3 192 16,1-8-544-16,4-3 0 0,2-5 0 0,3-3 0 15,-2-9-1888-15,0 0-368 0,0 0-80 0</inkml:trace>
  <inkml:trace contextRef="#ctx0" brushRef="#br0" timeOffset="1891.74">7533 3568 8287 0,'0'0'368'0,"0"0"80"0,0 0-448 0,0 0 0 0,-11 6 0 15,0 3 0-15,-1 4 4368 0,-2 5 800 0,-4 0 144 16,-2 5 48-16,-2 2-3600 0,-3 1-720 0,0-1-144 0,1 4-16 16,1 1-112-16,3 0-32 0,3 1 0 0,5-1 0 15,4-3-352-15,3 0-80 0,4-4-16 0,4-3 0 16,5-4-96-16,4-3-32 0,3-4 0 0,5-3 0 15,4-3 160-15,2-1 48 0,2-3 0 0,2-2 0 16,-1-6 176-16,-1 1 32 0,-1-5 16 0,-3-2 0 16,-2-3 32-16,-2 0 0 0,-5 1 0 0,-4-1 0 0,-2-3-64 0,-5-1-16 15,-4-2 0-15,-3 1 0 0,-4 0-160 0,-4 0-16 16,-3-1-16-16,-4 2 0 0,-3 1-224 0,1 2-128 16,-1 1 160-16,-4 5-160 0,1 4-224 0,-1 4-144 15,3 1-16-15,-1 2-16 16,3 4-1936-16,4 0-384 0,3 1-80 0</inkml:trace>
  <inkml:trace contextRef="#ctx0" brushRef="#br0" timeOffset="2336.73">8407 2984 28095 0,'2'-16'1248'0,"-1"11"256"0,0-1-1200 0,-1 6-304 0,0 0 0 16,0 0 0-16,0 0 352 0,-3 9 16 0,-2 2 0 0,-2 4 0 16,-3 4 160-16,-2 5 48 15,-3 3 0-15,-1 5 0 0,-2 8 64 0,2 0 32 0,-2 1 0 0,-1 3 0 16,2 4-208-16,-1 0-32 0,2 2-16 0,-1 3 0 16,1 2-256-16,-1-1-160 0,0-3 192 0,1-4-192 15,0-2 0-15,0-5 0 0,2-5 0 0,-1-4 0 16,0-4-320-16,2-3-32 0,0-6 0 0,1-2 0 15,-1-5-1568-15,-1-5-304 16,-1-1-64-16,0-10-16 0,-4-4-912 0,0-6-192 16,-2-5-48-16,3-2 0 0,-1-2 1696 0,2-2 336 0,2-4 64 0,4-2 16 15,0-1 2080-15,7 2 416 0,0 4 96 0,8 0 16 0,0 4 1264 0,8 3 256 16,5 4 48-16,4 3 16 0,3 2-1200 0,5 0-240 16,3 1-64-16,1 2 0 0,4 2-240 15,1 2-48-15,1 0-16 0,2 2 0 0,7-1-208 0,1 3-32 16,3 2-16-16,1-2 0 0,0-2-272 0,0 2-64 15,0 0-16-15,0 2 0 0,-2-1-304 0,-1 1-128 16,1 0 0-16,-2 0 128 16,-5 0-1600-16,-5 2-320 0,-7 0-64 15</inkml:trace>
  <inkml:trace contextRef="#ctx0" brushRef="#br0" timeOffset="2685.85">6035 4575 29599 0,'-47'4'1312'0,"18"0"272"0,4-1-1264 0,3 0-320 0,4 1 0 0,4 1 0 15,4 1 0-15,5-2 0 0,5-4 0 0,3 8 0 16,8-3 1104-16,6 1 320 0,11-2 64 0,9-1 16 16,13 0-1296-16,10-3-208 0,11-3-128 0,7 0 128 0,8-2 320 0,14-4 192 15,13-3 48-15,12-3 0 0,9-2-112 0,4-1 0 16,3 5-16-16,4 5 0 0,3 6-240 0,-45 2-64 16,6 1 0-16,3 0 0 0,-1-1-128 0,-7 0 0 15,-14-1 144-15,-7 0-144 16,-6-1-640-16,-10 0-208 0,-9-2-48 0</inkml:trace>
  <inkml:trace contextRef="#ctx0" brushRef="#br0" timeOffset="3377.26">10979 4226 2751 0,'0'0'128'0,"-8"9"16"0,0 0-144 0,3 0 0 16,0-3 0-16,0 2 0 0,1-1 3984 0,4-7 768 0,0 0 160 0,0 0 16 15,0 0-2880-15,10 5-592 0,5-3-112 0,2-3-32 16,7-7 128-16,5-4 32 15,3-3 0-15,5-5 0 0,2-3-704 0,4-3-144 16,2-5-32-16,2-1 0 0,2-3-144 0,3-2-48 16,7 1 0-16,0-3 0 0,0-3 32 0,0-2 0 15,-8-1 0-15,-1-4 0 0,-4-4-304 0,-3-3-128 0,-2-5 128 0,-5-2-128 16,-1-3 144-16,-4 1-144 0,-5 4 160 16,-4 2-160-16,-4 2 0 0,-4 11 0 0,-4 8 0 15,-4 9 0-15,-5 5 0 0,-3 5 0 0,-4 7 0 0,-3 4 0 16,-2 5 0-16,-4 6 0 0,-8 6 0 0,-1 7 0 15,-6 6 0-15,-2 12 0 0,-3 7 0 0,0 5 0 16,-2 7 0-16,-1 5 0 0,-2 11 0 0,-2 1 0 16,1 3 0-16,1 0 0 0,4 1 0 0,3-6 0 0,4-5 0 15,7-6 0-15,5-3 0 0,4-6 0 0,7-6 0 0,0-5 0 16,4-7 0-16,4-3 0 0,4-4-256 0,2-4 48 16,1-6 16-16,5-2 0 15,1-5-1904-15,3-3-368 0,4-6-80 0</inkml:trace>
  <inkml:trace contextRef="#ctx0" brushRef="#br0" timeOffset="3619.7">12498 3610 23039 0,'0'0'1024'0,"-1"-4"192"0,1 4-960 0,0 0-256 15,0 0 0-15,0 0 0 0,-7 8 2224 0,-2 3 400 0,-2 3 64 0,-4 7 32 16,-2 1-2080-16,-11 13-432 16,1-1-80-16,4 1 0 0,-1-1 0 0,4-1 16 15,-1-1 0-15,3 0 0 0,0 1-144 0,1 0 160 16,2 1-160-16,2-3 160 0,1-3-384 0,4-3-80 0,4-5-16 16,0-2 0-1,3-7-1984-15,1-11-384 0,0 0-96 0</inkml:trace>
  <inkml:trace contextRef="#ctx0" brushRef="#br0" timeOffset="3987.6">13044 3563 25167 0,'0'0'1104'0,"-2"9"240"0,-3 0-1072 0,-2 6-272 0,-3 3 0 0,-2 4 0 0,-1 4 672 0,-5 3 80 15,-2-4 16-15,0 5 0 0,-5 1 128 0,1 0 48 16,0-1 0-16,2-1 0 0,1-4-240 0,3-2-64 16,3-2 0-16,2-2 0 0,2-4-144 0,2-3-48 15,2-3 0-15,3-3 0 0,4-6 112 0,0 0 16 16,0 0 0-16,4-4 0 0,2-4 48 0,4-2 16 16,2-2 0-16,6-3 0 0,-1-2-352 0,4-1-64 15,2-3-16-15,0-3 0 0,3 2-208 0,2-3 0 16,1 1 128-16,2 3-128 0,0-1 0 0,2 4 0 15,-1 1 0-15,0 5 0 0,0 1 0 0,1 7 0 16,0 3 0-16,-1 5 0 0,-1 5 0 0,-4 3 0 0,-2 3 0 0,-6 3 0 16,-3 2 0-16,-5 3 0 15,-5 2 0-15,-2 4 0 0,-5-2-192 0,-4 2-16 0,-3-1-16 0,-1 2 0 32,-5 0-1408-32,2-2-288 0,3-1-48 0,0 6-13648 0</inkml:trace>
  <inkml:trace contextRef="#ctx0" brushRef="#br0" timeOffset="4460.51">14210 3677 24879 0,'0'0'1088'0,"0"0"256"0,0 0-1088 0,0 0-256 16,8-2 0-16,3-2 0 0,2 2 576 0,4-1 48 16,4 0 16-16,0 0 0 0,5-3 0 0,3 1 0 15,-1-2 0-15,3-1 0 0,0 0 112 0,1-1 16 16,1-1 16-16,-1-1 0 0,-1 3-208 0,0-1-32 15,-1 2-16-15,-3-3 0 0,1-3-16 0,-4 2-16 16,-3 0 0-16,-1 1 0 0,-5 0 16 0,-2 0 0 16,-2 1 0-16,-3 1 0 0,-3 2-96 0,-5 0-16 0,-3 2 0 0,-5 2 0 15,-3 1-176-15,-5 2-32 16,-4 2-16-16,-5 3 0 0,-5 0-176 0,-2 5 0 16,-3 3 0-16,-2 3 0 0,-2 4 0 0,0 0 0 0,-3-1 0 15,3 3 0-15,4-1 0 0,4 0 0 0,6-1 0 0,2-2 0 16,5 0 0-16,5 0 0 0,6-4 0 0,2-2 0 15,6-1 0-15,6-1 0 0,5 0 128 0,6-2-128 16,4-2 0-16,6-3 0 0,3 0-160 0,3-3 160 16,5 1-1296-16,-2-1-176 15,3-1-16-15,0 0-16 0,4 0-1744 16,4-1-336-16</inkml:trace>
  <inkml:trace contextRef="#ctx0" brushRef="#br0" timeOffset="4859.93">15783 3528 14735 0,'-2'-10'1312'0,"0"-2"-1056"16,-4 0-256-16,1-2 0 0,-2 0 2816 0,1 1 512 16,-3 3 112-16,-1 0 16 0,-1 1-1856 0,-2 3-384 15,-3 1-64-15,-1 4 0 0,-3 3-624 0,-1 3-112 16,-1 1-32-16,1 2 0 0,-3 2-176 0,2 0-32 15,-2 3-16-15,2 1 0 0,1 1-32 0,4 0 0 16,3 2 0-16,4-2 0 0,3-1 192 0,3 0 16 16,4-1 16-16,2-6 0 0,3 2 48 0,3-1 16 15,1-1 0-15,1-2 0 0,2-1 80 0,2 0 16 0,0-2 0 16,0-4 0-16,2 0-32 0,-1-3 0 16,0 0 0-16,1-1 0 0,-2-2-96 0,4-1 0 0,-1-2-16 15,-1 2 0-15,-3-1-160 0,1 1-16 0,-2 0-16 0,-1 3 0 16,-1 0-176-16,0 3 0 0,0 1 0 0,0 2 0 15,0 2 0-15,-1 2 0 0,1 3 0 0,-3-1 0 16,3 2 0-16,-1 1 0 0,1-1 0 0,2 2 0 16,-2 3 0-16,3 1 0 0,1 1-144 0,2 1 144 15,0-3-512-15,3 0-32 16,2 0-16-16,1 0 0 0,2-2-1632 0,6-3-336 16,2-1-64-16,1-3-7616 0,2-1-1520 0</inkml:trace>
  <inkml:trace contextRef="#ctx0" brushRef="#br0" timeOffset="5253.51">16857 3149 23039 0,'0'0'2048'0,"-7"6"-1648"16,1 4-400-16,-3 1 0 0,-1 3 1088 0,-2 4 128 15,-2 3 16-15,-2 2 16 0,-2 1-112 0,-2 2-32 0,0 4 0 16,0 1 0-16,1 1-336 0,1 1-64 16,0-3 0-16,3 2-16 0,2-3-416 0,2 0-80 15,2-4 0-15,2-2-16 0,3-1 80 0,2-3 0 16,2-4 16-16,2-3 0 0,0-3 528 0,2-2 96 0,2-3 32 0,2-3 0 16,4-2-144-16,2-2-16 15,4-3-16-15,1-3 0 0,2-4-288 0,2-2-48 16,2-2-16-16,1-1 0 0,-1-4-160 0,3 1-48 0,-1-1 0 0,2 0 0 15,-2 0-64-15,3 2 0 0,0-2-128 0,1 3 192 16,-1 4-192-16,1 3 0 0,0 3 0 0,-2 0 0 16,-2 4 0-16,2 3 0 0,-5 2 0 0,0 3 0 15,-2 2-176-15,-2 3-16 0,-1 2-16 0,-2 1 0 16,-1 0-1136-16,-3 1-208 0,-2 1-48 16,0 7-16064-16</inkml:trace>
  <inkml:trace contextRef="#ctx0" brushRef="#br0" timeOffset="5491.64">13527 2803 35935 0,'-17'-16'1600'0,"10"10"320"0,2-2-1536 0,0 2-384 16,3 1 0-16,2 5 0 16,0 0-768-16,-7 0-240 0,1 1-32 0,-1 3-13872 0</inkml:trace>
  <inkml:trace contextRef="#ctx0" brushRef="#br0" timeOffset="6928.57">17641 3974 19343 0,'0'0'848'0,"0"0"192"16,0 0-832-16,0 0-208 0,0 0 0 0,0 0 0 0,0 0 2448 0,0 0 448 16,0 0 96-16,11-4 16 0,-2 0-1472 0,3 0-272 15,0 1-64-15,3 0-16 0,-2-2-640 0,0 0-128 16,1-1-32-16,1 1 0 0,-1 0-224 0,0 1-160 15,0 1 192-15,-1-1-192 16,-1 0-720-16,-5 2-256 0,-7 2-48 0,0 0-14016 0</inkml:trace>
  <inkml:trace contextRef="#ctx0" brushRef="#br0" timeOffset="7657.23">1544 5766 10127 0,'-4'-6'896'0,"1"-2"-704"0,0-1-192 0,3 9 0 16,0 0 2528-16,0 0 480 0,0 0 80 0,0 0 32 15,-8-4-1632-15,8 4-320 0,-8 4-64 0,3 5-16 16,-2 3-640-16,3 6-144 0,-3 3-32 0,0 6 0 16,-4 5 160-16,1 3 16 0,0 3 16 0,-1 3 0 15,-1 4-32-15,1 2-16 0,-4-1 0 0,1 2 0 0,0 1-144 16,1-1-16-16,-2-2-16 0,2-6 0 16,1-5-240-16,5-13 144 0,3-2-144 0,-5 6 128 15,5-5-496-15,2-7-96 0,-1-5-32 0,3-9-8256 16,0 0-1648-16</inkml:trace>
  <inkml:trace contextRef="#ctx0" brushRef="#br0" timeOffset="8073.56">1223 5841 20271 0,'17'-18'896'0,"-1"5"192"0,4-2-880 0,6-4-208 0,2-2 0 0,4 1 0 16,3 1 192-16,6-2 0 15,-1-1 0-15,3-2 0 0,1-3 320 0,-1 2 48 0,-6 1 16 0,1 2 0 16,0 0 112-16,-1 3 16 16,0 1 16-16,-3 4 0 0,1 4-288 0,-1 6-64 0,-2 4-16 0,-4 4 0 15,-4 7-160-15,-4 5-48 0,-1 3 0 0,-3 9 0 16,-3 3-144-16,-2 5 0 0,-4 5 0 0,-2 2 0 16,-5 2 0-16,-5 2 192 0,-2 2-192 0,-4 0 192 15,-2-3 96-15,-3 0 32 0,0 0 0 0,-3-5 0 16,-1-5 256-16,0-1 64 0,1-4 16 0,-1-1 0 0,3-5 48 15,3-5 0-15,3-5 0 0,3-3 0 0,-1-1-352 0,5-4-64 16,4-7-16-16,0 0 0 0,0 0-48 0,0-10-16 16,2-2 0-16,2-3 0 0,1-3-64 15,1 2-16-15,5 0 0 0,-3 2 0 0,3 1-128 16,3 2 0-16,0 1 0 0,1 6 0 0,1 3 0 0,-2 4 0 16,-1 1 0-16,5 5 0 0,-2 2-192 0,1 4 192 15,-2 6-192-15,1 0 192 0,-3 1-128 0,-3 2 128 16,0 1 0-16,2 0 0 0,-2-2 0 0,-2-1 0 15,0-3 0-15,0-1 0 0,-1-1 0 0,-1-6 0 16,-2 0 0-16,4 2 0 16,1 0-1120-16,1-3-256 0,4-4-48 0,-7-4-12928 15</inkml:trace>
  <inkml:trace contextRef="#ctx0" brushRef="#br0" timeOffset="8425.85">2713 5895 28559 0,'0'0'1264'0,"0"0"272"0,0 0-1232 0,0 0-304 0,0 0 0 0,3 10 0 16,0 2 144-16,-3 8-16 0,-3 2-128 0,0 4 192 15,-1 3-192-15,-2 0 0 0,1 2 0 0,0 0 0 16,1-2 160-16,2 0-16 0,1-2 0 0,2-2 0 15,1-1 112-15,2-3 32 0,3-5 0 0,2-4 0 16,-3-5 64-16,4-1 16 0,2-5 0 0,-1-4 0 16,1-6 448-16,3-4 80 0,0-2 32 0,3-1 0 0,-1-4-272 0,1-2-48 15,1-2-16-15,-3 0 0 16,-4-2-240-16,-1 0-48 0,-2-4-16 0,-1 2 0 0,-2 0-32 0,0 1 0 16,-2-2 0-16,1 2 0 0,-3 1-128 0,-2 3-128 15,0 6 192-15,0 1-192 0,0 4 0 0,0 3 0 16,-1 3-160-16,1 6 160 15,0 0-1472-15,0 0-192 0,0 0-16 0,0 0-8928 16,0 0-1776-16</inkml:trace>
  <inkml:trace contextRef="#ctx0" brushRef="#br0" timeOffset="8778.28">3784 5746 18431 0,'7'-16'1632'0,"-4"9"-1312"15,2 0-320-15,0 1 0 0,-3 0 2592 0,2-1 448 0,-2 1 96 0,-2 6 0 16,0 0-2496-16,-4 2-496 0,-5 0-144 0,-3 2 0 16,-4 2 176-16,-1 1-32 0,-3 4 0 0,-8 6 0 15,3-1 224-15,0 4 32 0,2 3 16 16,3 0 0-16,2-1 112 0,4 1 32 0,3 1 0 0,4-1 0 15,3 0-336-15,4-1-64 0,1-2-16 0,5-1 0 16,2 0-16-16,1 1-128 0,2-1 192 0,2-1-64 16,1-1 160-16,1-2 32 0,-1 1 0 0,-5-5 0 0,2 1 32 0,0 0 16 15,-4 0 0-15,-2-1 0 16,1 1 48-16,-6 3 16 0,-3-1 0 0,-4-3 0 0,-4-2 32 0,-5 1 16 16,-3 1 0-16,-3-3 0 0,-7-4-192 0,-1-1-32 15,-3-1-16-15,-3-2 0 0,-4-1-240 0,-1-3-160 16,-3-2 32-16,3-2-12080 15,5-1-2400-15</inkml:trace>
  <inkml:trace contextRef="#ctx0" brushRef="#br0" timeOffset="9442.68">5735 5865 12895 0,'-2'-7'1152'0,"-2"-3"-928"16,2 1-224-16,0-2 0 0,-3-1 2176 0,3 3 400 15,0 2 80-15,2 7 16 0,0 0-1904 0,0 0-368 16,0 0-80-16,0 0 0 0,-8 10-128 0,1 3-32 15,0 6 0-15,0 4 0 0,1 4 224 0,3 1 32 16,-2 2 16-16,3-1 0 0,1 1 64 0,3 0 16 16,2 2 0-16,0-3 0 0,1-3-192 0,4-4-48 15,1-3 0-15,0-6 0 0,1-2 96 0,-3-7 16 16,3 2 0-16,6-5 0 0,1-8 288 0,2 0 64 16,0-4 16-16,1-3 0 0,1-1-224 0,-3-3-32 15,-1-1-16-15,-1-1 0 0,-1 2-480 0,-3-1 0 16,-2 3 0-16,-3 2 0 0,-1 3 192 0,-3 3-48 0,-4 8-16 15,0 0 0-15,0 0-128 0,0 0-176 16,6 10 48-16,0 3 0 0,-3 2 0 0,0 3 0 16,2 1 0-16,0 1 0 0,4-1 128 0,2 1 0 15,2-3-144-15,1-2 144 0,2-3 0 0,-1-2 0 0,2-3 128 16,0-4-128-16,2-3 0 0,0-3 0 0,-1-5 0 0,0-4 0 16,-3-5 0-16,1 0 192 15,-1-3-32-15,1-1 0 0,-2-1 96 0,-4 0 32 0,-2 0 0 0,-4 0 0 16,-3-1-16-16,-3 1 0 0,-3-2 0 15,1-3 0-15,-3 2-144 0,2 1-128 0,-4 1 144 0,3 3-144 32,-3 3-320-32,3 3-176 0,2 3-16 0,2 5-16 0,2 6-1872 0,0 0-368 15</inkml:trace>
  <inkml:trace contextRef="#ctx0" brushRef="#br0" timeOffset="9740.59">6672 5888 23439 0,'0'0'1024'0,"5"8"240"0,2-2-1008 0,4-2-256 0,2-1 0 0,4-1 0 0,4 1 592 0,0-3 80 15,1-3 16-15,-4 0 0 0,1-3 32 0,3-1 16 16,2-2 0-16,4-2 0 0,-2-1-32 0,0 0-16 16,0-1 0-16,-5 1 0 0,-2-4 80 0,-2 3 0 15,-5 0 16-15,-2 0 0 0,-5-1-64 0,-2 2-16 16,-6 2 0-16,-2 3 0 0,-5 2-192 0,-2 4-64 15,-3 2 0-15,-4 4 0 0,-4 1-288 0,-9 6-160 16,2 6 160-16,2 0-160 0,2 3 176 0,3 2-176 0,0 3 192 0,7-1-192 16,3-2 128-16,6 1-128 15,5-2 0-15,0-2 0 0,4 0 0 0,5-1 0 16,5-1 0-16,-1-5 0 16,5-2-1408-16,0 0-192 0,4-1-48 0,13 1-13840 0</inkml:trace>
  <inkml:trace contextRef="#ctx0" brushRef="#br0" timeOffset="10313.06">8637 5606 27647 0,'-8'-15'1216'0,"5"9"256"0,3 6-1168 0,0 0-304 16,0 0 0-16,0 0 0 0,0 0 496 0,-6 12 32 15,2 3 16-15,-6 3 0 0,-3 3-544 0,-2 3 0 16,0 1 0-16,-1 4-144 0,0-2 144 0,-1 1 0 15,2-2 160-15,2 3-160 0,2 2 464 0,2-3 0 16,6-1 0-16,2-4 0 0,2-3-80 0,2-4 0 0,4-6-16 16,3 0 0-16,2-5 96 0,1-2 32 15,2-3 0-15,3-4 0 0,3-1 64 0,2-5 16 16,-2 0 0-16,2-3 0 0,0-3-320 0,0 1-64 0,-1 0-16 0,0-3 0 16,1-3-176-16,-4 1 160 0,-3 2-160 15,-1 2 160-15,-3 3-160 0,-5 3 192 0,1 3-192 0,-8 7 192 16,0 0-192-16,0 0 0 0,5 7 0 0,-2 3 0 15,-3 1-224-15,0 1 80 0,-1 1 16 0,0 3 0 16,-2 0 128-16,2 0 0 0,1-1 0 0,3-1 0 16,0-3 0-16,2-5 0 0,-5-6 0 15,10 3 0-15,2-4 0 0,5-5 0 0,3-2 160 0,1-4-160 16,-2-4 176-16,2-1-176 0,0-2 192 16,-2-2-192-16,1-1 128 0,-4 0-128 0,-4-2 0 0,-1-2 0 15,0 0 144-15,-3 2-144 0,-3-1 0 0,1 0 144 16,-3 1-144-16,1 3-272 0,-2 4 64 0,0 7 16 15,1 1-1600-15,-1 1-320 0,1 3-64 16</inkml:trace>
  <inkml:trace contextRef="#ctx0" brushRef="#br0" timeOffset="10507.55">9546 5559 21183 0,'-4'7'1888'0,"-1"5"-1504"16,0 0-384-16,-2 7 0 0,0 1 1408 0,-2 5 224 16,-1 3 32-16,-2-1 16 0,-1 1-176 0,-1-1-32 15,1 1-16-15,0-1 0 0,1-1-848 0,-2 1-160 16,2-3-48-16,2-3 0 0,2-1-272 0,2-5-128 16,3-2 0-16,3-3 128 15,2-3-576-15,-2-7-128 0,7 1-32 0,2-3-9120 16,1-4-1840-16</inkml:trace>
  <inkml:trace contextRef="#ctx0" brushRef="#br0" timeOffset="10786.61">10233 4981 18431 0,'8'-12'816'0,"-8"12"160"0,0 0-784 0,0 0-192 15,6-1 0-15,-6 1 0 0,4 5 2304 0,-3 6 400 16,-2 5 96-16,-3 3 16 0,-2 7-1872 0,-3 2-368 16,-4 5-80-16,0 2-16 0,-1 3 64 0,-3 3 16 15,0 1 0-15,-2 6 0 0,0 3 16 0,2 2 0 16,-3 0 0-16,1 1 0 0,2 3-368 0,0-3-64 16,2 1-16-16,1-5 0 0,-1-5-256 0,3-6-64 15,2-4-16-15,4-6 0 16,1-6-336-16,2-4-64 0,2-6-16 0,3-5 0 15,-2-8-1824-15,8-2-368 0,8-15-80 0,3-5-16 0</inkml:trace>
  <inkml:trace contextRef="#ctx0" brushRef="#br0" timeOffset="11008.17">10705 4920 20271 0,'-6'6'1792'0,"1"2"-1424"0,-2 0-368 0,-2 8 0 16,-2 6 2304-16,-4 6 384 16,-3 4 64-16,-2 5 32 0,-3 2-1312 0,1 6-272 15,-2 4-48-15,1 2-16 0,0 4-128 0,-1 1-32 0,-1 1 0 0,-7 23 0 16,3-2-640-16,6-8-128 0,2-5-16 0,5-8-16 31,5-7-1904-31,3-7-368 0,3-9-80 0,4-8-12752 0</inkml:trace>
  <inkml:trace contextRef="#ctx0" brushRef="#br0" timeOffset="11621.73">12864 5432 27583 0,'-14'-22'1216'0,"6"8"256"0,1-3-1168 0,3 1-304 0,1-1 0 0,2 2 0 0,-1 4 176 16,2 11-32-16,0 0 0 0,0 0 0 15,0 0 112-15,-3 12 0 0,0 4 16 0,0 7 0 0,-1 6 48 0,2 4 0 16,-3 2 0-16,1 0 0 0,1 1-32 0,1 0 0 15,1 1 0-15,1-5 0 0,1-7-96 0,3 1-32 16,1-5 0-16,1-3 0 0,2-6 208 0,3-2 32 16,1-5 16-16,4-4 0 0,3-6 480 0,2-6 112 15,0-2 16-15,2-4 0 0,2-4-400 0,1-5-80 16,-3-2-16-16,-1 0 0 0,-1 1-272 0,-3-2-48 16,-2-2-16-16,-2 0 0 0,-1-4-64 0,-4 2 0 15,0 2-128-15,-1 0 192 0,-2 1-192 0,0 5 0 16,-2 3 0-16,0 4 0 15,0 5-400-15,-1 3-32 0,-1 3 0 0,-2 7 0 16,0 0-1552-16,0 0-304 0,0 0-64 0,8-2-12320 0</inkml:trace>
  <inkml:trace contextRef="#ctx0" brushRef="#br0" timeOffset="11873.53">14085 5115 13823 0,'-7'-8'1216'0,"2"6"-960"0,-1 0-256 0,-1 1 0 16,-3 1 2320-16,-1 2 432 0,-2 1 64 0,-4 4 32 16,-2 0-1472-16,-2 2-288 0,-6 4-64 0,-2 1-16 15,0 3-272-15,-12 9-48 0,5-3-16 0,6-1 0 16,7-2-16-16,4-1 0 0,7 0 0 0,4-1 0 16,4-3-288-16,5 1-64 0,3-1-16 0,3-5 0 0,3 0-96 0,4 1-32 15,4 1 0-15,3 0 0 16,-1 2 16-16,2 1 0 0,2-1 0 0,0 1 0 0,-4 0 16 0,-2-1 16 15,-2 0 0-15,-4 2 0 0,-3-1 48 0,-4 1 16 16,-3 1 0-16,-3-1 0 0,-2 0 144 0,-7 0 32 16,-3 0 0-16,-4-1 0 0,-3-2-128 0,-5-1-32 15,-2-3 0-15,-12 3 0 0,6-6-160 0,3-4-128 16,2-2 192-16,12-4-192 16,0-2-1120-16,2-4-336 0,2 0-64 0,-1-8-14480 0</inkml:trace>
  <inkml:trace contextRef="#ctx0" brushRef="#br0" timeOffset="12180.41">14183 5399 12895 0,'8'1'1152'0,"5"-1"-928"16,4 0-224-16,5-1 0 0,5 0 2592 0,2 0 480 15,6 0 80-15,0-1 32 0,1 0-1584 0,0-3-304 16,1-2-64-16,-1-1-16 0,-1 1-352 0,-1-2-80 15,-1 0-16-15,-2-1 0 0,-3-1-16 0,-4 0-16 0,-4-4 0 16,-3 1 0-16,-3-1-112 0,-4 1-32 0,-4 0 0 16,-4-1 0-16,-4 2-144 0,-4 2-48 0,-4 1 0 0,-5 4 0 15,-5 1-144-15,-3 5-48 0,-2 2 0 0,-5 3 0 16,0 5 32-16,1 3 0 0,0 3 0 0,2 4 0 16,0 1 144-16,2 4 16 0,4 1 16 0,2 1 0 15,7 3-176-15,3-1-48 0,6 1 0 0,5-2 0 16,5-2-192-16,5-3 0 0,6 0 0 0,4-3 0 0,3-2 0 15,5-3 0-15,3 1 0 0,5-4 0 16,5-1-1552-16,3-5-208 16,3-3-32-16</inkml:trace>
  <inkml:trace contextRef="#ctx0" brushRef="#br0" timeOffset="12891.28">17213 4675 27359 0,'-2'-10'1216'0,"2"10"240"0,0 0-1168 0,0 0-288 15,0 0 0-15,-6 3 0 0,-3 5 336 0,1 5 16 0,-4 7 0 0,-1 7 0 16,-3 4 304-16,0 7 64 0,-3 0 16 0,-1 4 0 16,-2 0-288-16,1 3-48 0,1 2-16 0,-1 0 0 15,-1-2-96-15,0 0-32 0,2-1 0 0,2-1 0 16,3-2-256-16,-1 0-144 0,2-2 16 0,3-5 0 16,3-7-160-16,0-3-32 0,2-3 0 0,1-4 0 15,1-5-1552-15,4-12-320 16,0 0-64-16,0 0-9680 0</inkml:trace>
  <inkml:trace contextRef="#ctx0" brushRef="#br0" timeOffset="13591.55">16644 4832 28559 0,'0'-12'1264'0,"4"1"272"0,0-2-1232 0,7-2-304 15,5-1 0-15,1 0 0 0,6 1 0 0,5 1 0 16,4 0 0-16,6 0 0 0,4-2 0 0,8 0 160 16,1-4-32-16,5 1 0 0,-2-1 128 0,4 2 32 15,-5-2 0-15,2 1 0 0,-1 3-48 0,-1 4-16 0,-4 3 0 0,-4 2 0 16,-9 5-224-16,-4 3 0 16,-7 5 128-16,-4 5-128 0,-6 4 0 0,-5 6 0 0,-3 4 0 0,-4 7 0 15,-3 7 0-15,-3 5 0 16,-5 4 0-16,-6 5 0 0,-3 1 0 0,-6 0 0 15,-2-1 192-15,-4 0-48 0,1-1-144 0,0-5 192 16,2-3-192-16,4-5 192 0,4-7 0 0,4-3 16 0,4-4 0 16,5-6 0-16,2-3 240 0,6-4 32 0,1-2 16 15,6-5 0-15,4-3-224 0,5-4-32 0,7-4-16 0,4-4 0 16,3-3 32-16,2-4 16 0,-1-3 0 0,0-2 0 16,1-2-144-16,-2 1-128 0,2 1 192 0,-2 3-192 15,-2 5 0-15,-3 3 0 0,-1 4 0 0,-3 4 0 16,-1 4 0-16,-4 6 0 0,-2 4 0 0,-1 4 0 0,-4 5 0 15,-1 3-176-15,-7 2 176 0,0 3-160 0,-1 0 160 0,-3 0 0 16,-1-2 0-16,-3-1-128 0,0-6 128 16,2 1 0-16,-3-1 0 0,4-4 0 0,1-4 128 0,3-2-128 15,-3-9 128-15,9 3-128 0,2-4 368 0,5-4 0 16,0-5 0-16,3-2 0 0,2-1 16 0,0-3 16 16,0 0 0-16,-1-3 0 0,1-2-240 0,0 0-160 15,0 2 192-15,0 3-192 0,1 2 128 0,0 4-128 16,-3 2 0-16,-1 4 0 0,1 1 0 0,-3 3 0 15,-3 4 0-15,-2 3 0 0,-4 6 0 0,-1 2 0 16,-3 3 0-16,-1-2 0 0,0 1 0 0,-2-1 0 16,-2 4 0-16,1-3 0 0,0-1 0 0,1 0 0 15,1 1 0-15,3-4 0 0,0-4 0 0,4-3 0 16,3-1 128-16,0-4-128 0,4-2 320 0,4-4 16 16,-2-2 0-16,5-4 0 0,3 0-16 0,-3-2-16 15,2-1 0-15,-2 1 0 0,2 1-304 0,-1 2 160 16,0 1-160-16,-3 3 128 0,-1 4-128 0,1 2 0 0,-1 3 0 15,2 5 0-15,0 3 0 0,1 5 0 0,-1 4 0 0,2 0 0 16,-3-2 0-16,0 3 0 0,-3 2-144 16,2-1 144-1,-6-2-896-15,2-1-128 0,-1-3-32 0,0-1-10608 0,-1-4-2128 0</inkml:trace>
  <inkml:trace contextRef="#ctx0" brushRef="#br0" timeOffset="14091.4">20400 4634 13823 0,'-17'-11'1216'0,"-4"1"-960"0,-1 1-256 0,1-6 0 15,1 0 2624-15,3-1 464 16,3 2 112-16,4 0 0 0,6 0-1200 0,3-1-240 15,4 2-48-15,5-1-16 0,4-2-672 0,3 2-144 0,3 1-32 0,5 0 0 16,6-1-528-16,2 5-128 0,4 1 0 16,3 6-16-16,3 4 0 0,2 6 0 0,1 5 0 0,-4 5 0 15,-3 6-48-15,-8 4-128 0,-6 10 192 0,-4 0-64 16,-5 2-128-16,-5 3 0 0,-4 3 0 0,-6 2 0 16,-5 3 0-16,-8-1 0 0,-8 1 0 15,-4 1 0-15,-5-2 128 0,-6-4 0 0,0-3 0 0,3-5 0 16,2-4-128-16,3-6 192 0,6-1-192 0,4-7 192 15,3-5-192-15,4 0 160 0,4-2-160 16,5-4 160-16,3-9 32 0,0 0 0 0,6 5 0 0,7-3 0 16,2-4-192-16,4-1 192 0,3-2-192 0,2 1 192 15,0-1-384-15,2 1-80 0,2-2-16 0,-2 4-10912 16,-4 0-2176-16</inkml:trace>
  <inkml:trace contextRef="#ctx0" brushRef="#br0" timeOffset="14272.26">21208 5275 30927 0,'0'0'1360'0,"0"0"304"0,0 0-1344 0,-6 3-320 15,1 0 0-15,-1 0 0 0,-1 1 800 0,2-1 96 16,-3 0 0-16,3 1 16 0,5-4-144 0,-6 2-48 16,6-2 0-16,0 0 0 0,0 0-512 0,0 0-208 0,0 0 176 0,0 0-176 31,0 0-832-31,0 0-272 0,-2-7-48 0,3 2-9152 0,4-1-1808 0</inkml:trace>
  <inkml:trace contextRef="#ctx0" brushRef="#br0" timeOffset="14650.48">22086 4158 16575 0,'9'-21'1472'0,"-4"13"-1168"0,-1 0-304 0,0 0 0 0,1 0 2016 0,-1 3 352 16,-4 5 64-16,0 0 0 0,0 0-1344 0,0 0-288 16,-2 6-48-16,-2 4-16 0,-3 3-128 0,-2 4-32 15,-1 3 0-15,-1 3 0 0,-1 2-144 0,1 4-48 16,1-1 0-16,2 1 0 0,0 0-64 0,2-1 0 15,4-1-16-15,2-3 0 0,2-1 16 0,3-1 0 16,2-2 0-16,1-3 0 0,4-1 112 0,3-2 16 16,0-2 16-16,3-2 0 0,-1-2-128 0,2-3-16 15,2-2-16-15,-3-3 0 0,2-3-304 0,1 0 160 16,-2-2-160-16,1-2 128 16,-2-4-704-16,0-1-160 0,-2 0-32 0,2-3 0 15,-3-1-1920-15,2-4-400 0,-2-3-80 0,3-5-8752 0</inkml:trace>
  <inkml:trace contextRef="#ctx0" brushRef="#br0" timeOffset="14811.81">22544 4143 9215 0,'17'-19'400'0,"-10"12"96"0,2-1-496 0,1 0 0 16,-3 1 0-16,-1 3 0 0,0-1 2960 0,-6 5 496 0,0 0 112 0,0 0 16 16,0 0-1696-16,1 11-336 0,-3 3-64 0,-3 2-16 15,-1 4-240-15,-3 4-48 0,-3 3-16 0,-4 3 0 16,1 4-336-16,-3 4-64 0,-3 0 0 0,0 5-16 16,-2 2-112-16,-1 3 0 0,0 0-16 0,1 4 0 15,-2-2-240-15,1 2-32 16,0-1-16-16,3 3 0 0,2-6-336 0,2-3 0 0,2-4 0 0,4-3 0 15,-1-3-192-15,2-3-128 0,2-3 0 0,0-5-16 16,3-3-2416-16,3-6-464 0</inkml:trace>
  <inkml:trace contextRef="#ctx0" brushRef="#br0" timeOffset="15018.39">22603 5287 30399 0,'0'0'1344'0,"0"0"288"0,0 0-1312 0,0 0-320 15,0 0 0-15,4-3 0 0,0-3 1600 0,3 0 240 0,-3 1 48 16,4-1 16-16,1 1-880 0,3-2-192 16,-1 1-16-16,1-1-16 0,-1 4-608 0,1-3-192 15,-3 0 128-15,1 1-128 16,0 1-1088-16,-3-3-256 0,2 3-64 0,-5-2-9680 0,1 1-1936 0</inkml:trace>
  <inkml:trace contextRef="#ctx0" brushRef="#br0" timeOffset="16061.89">23614 4373 8287 0,'0'0'368'0,"0"0"80"0,0 0-448 0,0 0 0 15,-5 3 0-15,5-3 0 0,-7 0 2272 0,7 0 368 16,0 0 80-16,0 0 16 0,0 0-1008 0,0 0-208 16,-4-3-48-16,4 3 0 0,-2-6-64 0,2-1-32 15,3 1 0-15,2-2 0 0,3-1-336 0,4 1-64 0,0 0-16 0,6-1 0 16,1 0-400-16,5 0-96 15,3 1-16-15,5-1 0 0,2 2-192 0,4 2-64 16,-2 0 0-16,1 2 0 0,0 0-48 0,-1 3-16 16,-2 2 0-16,-1 1 0 0,-2 3 48 0,-5 3 0 15,-3 3 0-15,-4 3 0 0,-6 2-176 0,-4 3 160 16,-6 7-160-16,-7 1 160 0,-4 4-160 0,-6 2 0 0,-5 4 0 0,-7 1 0 16,-4 2 160-16,-4 2-160 15,-4 3 192-15,-4-2-192 0,-4-2 192 0,2-3-192 0,2-5 192 0,6-4-192 16,4-1 208-16,5-4-64 0,6-3-16 15,5-2 0-15,4-2 352 0,5-3 64 0,5-3 16 0,7-1 0 16,3 0 96-16,8 0 32 0,7-2 0 16,6-1 0-16,7-1-176 0,6 1-48 0,2-1 0 0,7 0 0 15,4 1-272-15,3 0-48 0,4 2-16 0,1 0 0 16,-3-2-128-16,-2 0 0 0,-3-2 0 0,-3-1 0 0,-5 0 0 0,-1-1 0 16,-6 3 128-16,-1-1-128 15,-5-1-592 1,-2 0-160-16,-4 2-16 0,0-2-17792 0</inkml:trace>
  <inkml:trace contextRef="#ctx0" brushRef="#br0" timeOffset="21849.83">21499 2587 8287 0,'-3'-16'368'0,"1"5"80"0,-1 2-448 0,2-1 0 16,1 0 0-16,-1-1 0 0,0-2 1856 0,-1 3 304 16,1 1 48-16,0 5 16 0,1 4-816 0,0 0-144 15,0 0-48-15,0 0 0 0,0 0-256 0,-5 4-48 16,1 4-16-16,-3 1 0 0,1 3-336 0,-1 2-80 16,-1 2-16-16,3 1 0 0,-3 3-112 0,-3 15-32 15,3-4 0-15,5-4 0 0,3-2-128 0,3-4-48 0,3-6 0 0,2-1 0 16,-1-2 160-16,4-2 16 0,3-2 16 0,2-3 0 15,3-2 304-15,2-7 64 0,1-1 16 0,1-3 0 16,2-2-208-16,1-3-64 0,-2-3 0 0,0-1 0 16,-2-2-224-16,1 1-48 0,-4-4-16 0,-1 1 0 15,-1 3-160-15,-3 1 0 0,-3 1 0 0,-1 1 128 16,-1-1-128-16,-3 4 128 0,0 3-128 0,-6 9 128 16,4-6-128-16,-4 6 128 0,0 0-128 0,-1 9 128 0,-3 3 16 0,-1 6 0 15,1 6 0-15,-3 11 0 0,-1 5-144 0,-3 7 160 16,0 2-160-16,-4 2 160 0,-1 3-160 0,0 3 0 15,-3 0 144-15,0 0-144 0,0-3 0 0,0-2 144 16,2-4-144-16,-2-6 0 0,2-6 128 0,1-4-128 16,2-4 0-16,3-4 0 0,-1-3 160 0,2-4-160 15,1 0 128-15,1-7-128 16,8-10-848-16,0 0-256 0,0 0-48 0,1-11-13376 16</inkml:trace>
  <inkml:trace contextRef="#ctx0" brushRef="#br0" timeOffset="22202.44">22456 1851 21183 0,'0'0'944'0,"3"-6"192"0,-3 6-912 0,0 0-224 0,0 0 0 0,0 0 0 0,-4 13 704 0,-3 5 112 16,-4 4 16-16,0 1 0 0,-2 2-32 0,-1 2 0 16,1 0 0-16,-2 0 0 0,0 2-144 0,1 1-16 15,0-1-16-15,2 2 0 0,1-1-224 0,1 0-32 16,2-2-16-16,0-1 0 0,1-3-208 0,3-3-144 15,0-5 192-15,1 0-192 0,1-3 192 0,1-2-192 16,0-4 192-16,1-7-192 0,0 0 0 0,0 0-272 16,0 0 16-16,0 0-8864 15,0 0-1776-15</inkml:trace>
  <inkml:trace contextRef="#ctx0" brushRef="#br0" timeOffset="22555.74">22529 2616 12895 0,'0'0'1152'0,"0"0"-928"0,0 0-224 0,0 0 0 16,0 0 1120-16,0 0 176 0,0 0 48 0,0 0 0 16,0 0 208-16,0 0 48 0,8-7 16 0,3 2 0 0,2 0-512 0,0 1-96 15,2-2-32-15,2 0 0 0,1-2-320 16,3-1-64-16,0 2-16 0,1 0 0 0,0-1-256 0,-3 5-64 15,0-1-16-15,-2 0 0 0,0 0-240 0,-4 2-192 16,-3-2 48-16,-10 4-13056 16</inkml:trace>
  <inkml:trace contextRef="#ctx0" brushRef="#br0" timeOffset="22701.81">22484 2745 16575 0,'0'0'1472'0,"0"0"-1168"0,0 0-304 0,12 3 0 0,3-1 960 0,0 0 144 15,3-1 32-15,2 0 0 0,1 1-176 0,2-2-16 16,2 0-16-16,3-3 0 0,4 0-528 0,2 0-96 16,-1-4-32-16,4 1 0 0,3-1-272 0,-3 1 0 15,0 2-128-15</inkml:trace>
  <inkml:trace contextRef="#ctx0" brushRef="#br0" timeOffset="23133.46">24057 2247 10127 0,'7'-15'896'0,"-2"7"-704"0,0-4-192 0,1 0 0 0,4-2 1152 0,-3 1 192 16,3-3 32-16,-2 6 16 0,1-2-320 0,2-1-64 16,-3 0-16-16,2-2 0 0,-1 1-96 0,-1-1-32 15,-3 4 0-15,1-1 0 0,-3-3 112 0,-1 2 32 16,-2 1 0-16,-1 2 0 0,-2 4-272 0,-1 0-48 16,-3 1-16-16,-2 1 0 0,-2 2-272 0,-2 2-48 15,-4 2-16-15,1 3 0 0,-7 3-96 0,0 2-32 16,0 4 0-16,1 3 0 0,0 5 112 0,1 3 0 15,1 2 16-15,2 3 0 0,-1 1-16 0,1 6-16 16,0 3 0-16,5-8 0 0,-1 2-48 0,-2 3 0 16,0 0 0-16,-1 1 0 0,2-3-256 0,0 0 160 15,-1 0-160-15,-8 27 128 0,3-12-128 0,5-9 0 16,2-9 144-16,3-5-144 16,-1-2-272-16,2-6-128 0,3-3-32 0,-3-4 0 15,-1-2-800-15,0-2-176 0,-1-4-16 0,0-3-7168 0,-3-2-1440 16</inkml:trace>
  <inkml:trace contextRef="#ctx0" brushRef="#br0" timeOffset="23290.74">23393 2683 10127 0,'0'-8'896'0,"0"1"-704"0,2-1-192 0,3 0 0 16,1-1 2672-16,1 1 496 15,4-1 96-15,0 3 32 0,3 1-1696 0,2-1-320 0,2 1-80 0,1 0-16 16,2 2-464-16,2 0-80 0,-1-1-32 0,5 1 0 16,-1 1-112-16,3 1-32 0,1 1 0 0,3 2 0 15,3-1-64-15,0 0-16 0,0-1 0 0,-1 1 0 16,-3 2-384-16,0-1 128 0,-2-1-128 0,-5 0 0 15,-2 0-1904-15,-4-1-464 16,-4-2-80-16</inkml:trace>
  <inkml:trace contextRef="#ctx0" brushRef="#br0" timeOffset="23646.63">24737 2009 19343 0,'0'0'1728'0,"0"0"-1392"0,0 0-336 0,0 0 0 16,0 0 752-16,0 0 80 0,-4 11 0 0,-1-1 16 16,-3 2 128-16,-3 2 32 15,-6 1 0-15,1 3 0 0,-5 1-464 0,-2 5-96 0,-2 4 0 0,-2 4-16 16,0 2 144-16,-3 4 16 15,2 3 16-15,2-1 0 0,2 1-208 0,0-3-32 0,4 0-16 0,3-1 0 16,3-7-224-16,3 1-128 0,3-3 128 0,0-1-128 16,2-2 0-16,4-2 144 0,-1-1-144 0,1-4 0 31,2-3-496-31,3-2-208 0,1-1-32 0,-1-2-16 0,4-1-2096 16,1-7-416-16</inkml:trace>
  <inkml:trace contextRef="#ctx0" brushRef="#br0" timeOffset="23868.82">24920 2193 22111 0,'0'0'1968'0,"0"0"-1584"16,0 0-384-16,0 0 0 0,-4 6 704 0,-2 3 64 15,0 1 16-15,-2 3 0 0,-1 1-16 0,-1 5 0 16,-4 4 0-16,1 1 0 0,1 0-320 0,-1 2-80 15,2 1-16-15,-2 1 0 0,2 0-96 0,0 1 0 16,1 1-16-16,-1-4 0 0,3 1-80 0,0-1-16 0,1-4 0 0,3-1 0 16,-1-2-16-16,2-2-128 15,2-2 192-15,-1-1-64 0,1-3-128 0,0-3-224 16,1-8 48-16,0 0 16 16,0 0-816-16,0 0-176 0,0 0-16 0,0 0-7072 15,0 0-1408-15</inkml:trace>
  <inkml:trace contextRef="#ctx0" brushRef="#br0" timeOffset="23998.87">24646 2563 14735 0,'0'0'1312'0,"0"0"-1056"0,0 0-256 0,0 0 0 16,-2-5 1408-16,2 5 240 0,0 0 32 0,0 0 16 16,0 0-336-16,0 0-64 0,8-3-16 0,3 2 0 15,3 1-736-15,0 0-160 0,3-1-16 0,-1 2-16 16,3 1-208-16,2 0-144 0,1-2 192 0,0 1-192 16,1-1 128-16,-2 0-128 0,1 0 0 0,-1 1-7968 15,-1 1-1680-15</inkml:trace>
  <inkml:trace contextRef="#ctx0" brushRef="#br0" timeOffset="24173.56">25041 2619 15663 0,'-3'8'1392'0,"-2"2"-1120"16,-2 2-272-16,-1 2 0 0,-1 3 1088 0,0 1 144 16,-3 3 48-16,-1 0 0 0,-1 1 304 0,-2-2 64 15,1 0 16-15,0 0 0 0,-1-1-832 0,2 1-144 16,1 0-48-16,2-2 0 0,0-2-448 0,3-2-192 15,1 0 128-15,4-2-128 16,1-2-1632-16,2-3-416 0,0-7-64 0</inkml:trace>
  <inkml:trace contextRef="#ctx0" brushRef="#br0" timeOffset="24650.92">25250 2470 19983 0,'0'0'880'0,"3"-5"192"0,-3 5-864 0,0 0-208 0,0 0 0 0,0 0 0 16,0 0 1088-16,0 0 160 0,-2 8 32 0,0 1 16 16,-1 3-320-16,-3 2-64 0,0 3-16 0,-1 0 0 15,0 1-448-15,0 4-80 0,-1-1-32 0,2-3 0 16,1 3-64-16,2-3-16 0,2-2 0 0,2-1 0 15,1-2 48-15,2-3 0 0,2-3 0 0,-1 0 0 0,4-1 320 0,-1-3 64 16,2-3 16-16,1-1 0 0,1-3-32 0,1-1 0 16,0-3 0-16,1 1 0 0,0-3-256 0,0 1-48 15,-3-1-16-15,1-1 0 0,-1-1-192 0,1 0-32 16,-3 1-128-16,0 1 192 0,-3 1-192 0,2 1 0 16,-4 3 0-16,1 2 0 0,-5 3 0 0,0 0 0 15,0 0 0-15,0 0 0 0,-3 9 0 0,-2 4 0 16,0 0 0-16,-2 5 0 0,-2 1 0 0,-1 5 0 15,-1 5 0-15,-1 2 0 0,-2 1 0 0,-1 1 0 16,-2 3 0-16,-1 0 0 0,1 2 0 0,-1-2 0 16,1-2 0-16,0-3 0 0,-2-4 160 0,3-2-160 15,-1-2 160-15,2-4-160 0,1 0 192 0,3-6-64 16,0-2-128-16,1-2 192 0,0-1-64 0,1-3-128 16,1-1 176-16,1-3-176 15,1-3-1168-15,3-3-352 0,0-1-64 0,0-10-14064 0</inkml:trace>
  <inkml:trace contextRef="#ctx0" brushRef="#br0" timeOffset="28569.67">10377 1923 10127 0,'0'0'448'0,"0"0"96"0,0 0-544 0,0 0 0 0,0 0 0 0,4-8 0 16,-4 8 1120-16,1-9 112 0,-1 2 32 0,0 7 0 15,4-8-96-15,-4 8-16 0,0 0 0 0,0 0 0 16,0 0-144-16,0 0-48 0,0 0 0 0,0 0 0 0,0 0-320 16,0 0-64-16,4 10 0 0,-1 1-16 0,1 1-48 0,-3 1-16 15,0 0 0-15,1 4 0 0,1 2-112 0,2-1 0 16,1 2-16-16,1 1 0 0,1-1-48 0,2 3 0 15,-1-2 0-15,2 2 0 0,3 2-16 0,0 2-16 16,1-1 0-16,3-2 0 0,-2-1-64 0,4 1-16 16,1 2 0-16,1-2 0 0,1-1 16 0,3-3 0 15,1-3 0-15,2-1 0 0,-3-5 32 0,3 2 0 16,0-1 0-16,2-1 0 0,0 0 0 0,1 0 16 16,1-1 0-16,1 1 0 0,2 2-96 0,-2-2-32 15,-1-1 0-15,-7-3 0 0,2-1-144 0,1 1 0 16,2-2 144-16,3 2-144 0,-1-1 128 0,3-1-128 15,0 2 128-15,2-2-128 0,0 0 144 0,2 1-144 16,-2-1 192-16,3-2-192 0,1-2 128 0,-1-1-128 16,-2 0 0-16,2 0 0 0,-3 0 144 0,3 0-144 0,-4 0 0 0,3 0 144 15,-3 0-144-15,3 0 192 16,-5-1-192-16,2 0 192 0,0-1-192 0,-3-2 0 16,0 0 0-16,0 1-176 0,1 3 176 0,-2 0 0 0,0-3 0 15,0 2 0-15,0 2 0 0,3 0 128 0,0 1-128 0,-2-2 0 16,0 0 0-16,0 2 0 15,3-4 0-15,-4 2 128 0,1-2-128 0,0 1 0 0,2 0 0 0,-3 1 0 16,-2 2 0-16,0 0 0 16,-1-2 0-16,1 0 0 0,-1 2 0 0,-3 0 0 0,0 0 0 15,0-2 0-15,1-1 144 0,-4 0-144 0,0 1 192 0,-1-1-192 16,0-2 176-16,2 1-176 0,-1 1 160 0,2 0-160 16,-4 1 144-16,2-1-144 0,-2-2 128 15,3 1-128-15,-4 2 0 0,2 0 0 0,0 0 128 0,1-1-128 16,-2-2 0-16,-1 0 0 0,1 1 0 0,-2-3 0 0,2 0 0 15,1-1 128-15,-2 0-128 0,1-2 0 0,-4 0 0 0,1 0 0 16,-1-2 128-16,-1 1-128 16,1 1 0-16,2-1 128 0,-2 1-128 0,2 0 128 0,1 0-128 15,-2 2 0-15,1-1 0 0,-1 2 128 0,2-2-128 0,0 1 0 16,0 1 0-16,0-1 0 0,-3 1 0 0,0-2 0 16,1 2 0-16,1-3 0 0,-3 2 0 0,-1-1 0 15,-1-1 0-15,-2 2 128 0,-2 0-128 0,0-2 0 16,-1 3 0-16,-3-1 0 0,-1 2 0 0,-1-1 0 15,-2 1 0-15,-3 4 0 0,2-4 0 0,-2 4 0 16,1-5 0-16,-1 5 0 0,0 0 0 0,0 0 0 16,0 0 0-16,0 0 0 0,-7 0 0 0,-1 3 0 15,0 0 0-15,-2 1 0 0,-1 1 0 0,0-2 0 0,-2 3 0 0,0-1 0 16,0-1 0-16,0 3 0 16,-3-1 0-16,-1-1 0 0,-2 2 0 0,-1-2 0 0,-4 0 0 15,-1-1 0-15,-1 0 0 0,-3 2 0 0,-4 0 0 0,-4 0 0 16,-2-1 0-16,-3 1 0 0,-2-1 0 15,-2 0 0-15,-2-2 0 0,2-1 0 0,1 1 0 0,3-1 0 16,-1 1 0-16,3 1 0 0,0 1 0 0,-1-1 0 16,1 0 0-16,0-2 0 0,-1 0 0 15,3 0 0-15,-6-1 0 0,1 0 0 0,1 0 128 0,0 1-128 16,-3 1 0-16,1-3 0 0,-3-2 0 0,-1 1 0 16,-3-2 0-16,0 1 0 0,1-1-128 0,0 0 128 15,3-2 0-15,0 1 0 0,1-1 0 0,0 2 0 16,2-4 0-16,3 2 0 0,1-2 0 0,-1 2 0 0,5-2 0 15,-1 2 0-15,0-2 0 0,2 1 0 0,-2 0 0 16,0 1 0-16,0-2 0 0,-1-1 0 0,-3 1-192 0,0 1 192 16,-3-1-160-16,0 1 160 0,0-3-160 0,1 4 160 15,1-3-160-15,0 0 160 0,1 0 0 0,2 1 0 16,2-1 0-16,1 1 0 0,3-1 0 0,1 1 0 16,1-1 0-16,1 0 0 0,2-1 0 0,-1-2 0 15,2 1 0-15,0 0 0 0,-1 0 0 0,0 1 0 16,1 2 0-16,0-1 0 0,-1-1 0 0,-1 1 0 15,1 1 0-15,1-2 0 0,1 1 0 0,-2 2-144 16,2-2 144-16,-1-1 0 0,2-1 0 0,1 1 0 16,1 1 0-16,1-2 0 0,1-1 0 0,1 1 0 15,2 0-144-15,0 0 144 0,0 0 0 0,3-1-144 16,-1 2 144-16,4 0 0 0,1 2-128 0,-1-1 128 16,2 0 0-16,-3 0 0 0,3 1-128 0,2 3 128 15,3 0 0-15,5 4 0 0,-6-2 0 0,6 2-128 16,0 0 128-16,0 0 0 0,0 0 0 0,0 0-128 0,-5 1 128 0,5-1 0 15,0 0-160-15,0 0 160 0,-1 7-128 0,2 0 128 16,1-1 0-16,2 2-128 0,0 2 128 0,1 1 0 16,3 1 0-16,1 1-128 0,2 1 128 0,0 2 0 15,0-1 0-15,2 0 0 0,1 1 0 16,2-1-128-16,1 3 128 0,4 3 0 0,-1-2 0 0,5 0 0 16,2 1 0-16,3-2 0 0,3 0 0 0,5 1 0 15,1 1 0-15,4-4 0 0,2 0 128 0,3-1-128 0,0-2 0 16,4-1 0-16,-3-1 0 0,4-1 128 0,2-2-128 0,0-3 0 15,0 1 128-15,2-1-128 0,-3 1 128 0,2 1-128 16,2 0 128-16,0 0-128 16,0-1 128-16,0 1-128 0,0 1 128 0,0-1-128 0,-1 0 0 0,0 2 0 15,-3-4 0-15,2 1 128 0,-2-2-128 0,1 1 0 16,-1-3 0-16,0 0 0 0,-2 1 0 0,1 1 0 16,-2-3 0-16,0-1 0 0,-3-1 128 0,0 1-128 15,-2-6 128-15,-2 2-128 0,-1-1 128 0,0 1-128 16,-6 0 128-16,0-1-128 0,1 2 128 0,-2 0-128 15,-2-2 128-15,0 1-128 0,-2-2 128 0,-1 0-128 16,0-1 128-16,0-1-128 0,-4 1 128 0,1-5-128 16,-1-1 128-16,1 0-128 0,0-3 176 0,0-6-48 15,0-5 0-15,2 1 0 0,1-3 32 0,0 1 0 16,-1-2 0-16,0 1 0 0,-1 3-160 0,-1 1 160 0,1 4-160 0,-4-1 160 16,-1 1 0-16,-1 3 0 15,-2 3 0-15,-2 2 0 0,0 2-160 0,-4 2 160 16,-2 1-160-16,-1 2 160 0,-3-1-160 0,-1 3 0 15,-4-1 0-15,-4 5 0 16,0 0-544-16,0 0-32 0,0 0-16 0,-6 0-10560 16,-4 2-2112-16</inkml:trace>
  <inkml:trace contextRef="#ctx0" brushRef="#br0" timeOffset="31979.32">1204 8359 12031 0,'0'0'528'0,"0"0"112"0,0 0-512 0,0-4-128 0,0-2 0 0,0 6 0 15,-1-9 976-15,1 2 176 0,1-1 16 0,-1 8 16 16,0 0-144-16,0 0-16 0,0 0-16 0,0 0 0 15,0 0-384-15,0 0-80 0,2 8-16 0,-1 3 0 16,0 2-64-16,-1 4-16 0,-1 4 0 0,-2 2 0 16,1 2-64-16,-1 3-32 0,0 0 0 0,-1 2 0 0,-3 1 16 0,3 0 0 15,0-1 0-15,3-4 0 0,1-3-160 0,0-3-16 16,4-2-16-16,-1-4 0 0,0-5 240 0,3-3 48 16,1-1 16-16,2-2 0 0,-9-3 64 0,13-2 16 15,0-3 0-15,0 1 0 0,-1-1-176 0,1-2-16 16,1-2-16-16,1-1 0 0,-1-2-176 0,-2 1-48 15,0 0 0-15,0 0 0 0,-1-1-128 0,-2 2 0 16,0 4 144-16,0 0-144 0,-3 2 0 0,-6 4 0 16,9 2 0-16,0 3 0 0,1 2 0 0,-1 3 0 15,-1 1 0-15,3 1-128 0,1-1 128 0,2-1 0 16,-1-1-144-16,0-2 144 0,1 0 0 0,1-4 0 16,-1-3 0-16,1-2 0 0,1-1 0 0,0-3 0 15,1-6 0-15,0-2 0 0,1-5 272 0,1-2-16 0,0-1-16 16,1-3 0-16,0-4 0 0,-3 0 0 15,-3-1 0-15,-1 2 0 0,-1 1-240 0,-3 2 144 16,0-1-144-16,-4 2 128 0,-1 1 0 0,-1 1 0 16,-3 2 0-16,0 3 0 0,0 0-128 0,-2 3-176 0,1 1 48 0,1 2 0 31,0 2-1856-31,1 2-352 0,-1 7-80 0,3-6-16 0</inkml:trace>
  <inkml:trace contextRef="#ctx0" brushRef="#br0" timeOffset="32351.73">2382 7675 20271 0,'0'0'896'0,"-9"3"192"0,3-1-880 0,-3 6-208 0,2 2 0 0,-1 5 0 0,2 4 544 0,-2 5 64 15,0 1 16-15,-1 6 0 0,-1 4 192 0,-1 4 32 16,0 5 16-16,0 2 0 0,0 5-32 0,-1 0-16 15,2-3 0-15,2-1 0 0,-2-1-272 0,1-4-48 16,0-5-16-16,5-5 0 0,0-3-112 0,1-6-32 16,1-5 0-16,1-4 0 0,0-3 320 0,1-11 64 15,6 7 16-15,-6-7 0 0,7-4-80 0,1-3-16 0,1-2 0 16,1-4 0-16,1-4-208 0,0-1-48 0,0 2-16 16,0-2 0-16,2 3-368 0,0 0 128 0,-2 2-128 15,0 2 0-15,0 2 0 0,-1 3 0 16,-1 3 0-16,-9 3 0 0,10 4 0 0,1 5 0 15,-4 3 0-15,1 1-192 0,-2 3 192 0,-2-1-160 16,-2 2 160-16,0 2-160 0,-2 4 160 0,0 1 0 16,1-2 0-16,2 0-128 15,1-3-320-15,0 0-64 0,2 0-16 0,1-4 0 16,0-3-2144-16,3-3-416 0,1 0-96 0</inkml:trace>
  <inkml:trace contextRef="#ctx0" brushRef="#br0" timeOffset="32655.74">2634 8275 10127 0,'0'0'896'0,"0"0"-704"0,6 9-192 0,2-2 0 0,-8-7 2496 0,13 0 480 16,-1-2 96-16,2-1 0 0,1 0-976 0,2 0-208 16,1-3-32-16,0-1-16 0,1-3-768 0,0-1-160 15,0 0-16-15,0 0-16 0,-3-1-240 0,0-1-64 16,-2 0 0-16,-4 1 0 0,0 1-80 0,-4 0-32 15,-1 0 0-15,-4 1 0 0,-1 0-112 0,-5 0-32 16,-1 2 0-16,-2 3 0 0,-1 4-64 0,-2 6-32 16,-2 1 0-16,-1 4 0 0,1 0-224 0,-2 2 0 15,1 2 0-15,1 3 0 0,2 2 0 0,3 0 0 16,-2 1 0-16,6 0 0 0,-1-1 0 0,3-1 0 16,1 0 0-16,3 0 0 0,4-2 0 0,2-1 0 15,0-1-160-15,4-4 160 16,1-2-1792-16,3-2-288 0,3-3-48 0,-1-5-11936 0</inkml:trace>
  <inkml:trace contextRef="#ctx0" brushRef="#br0" timeOffset="32950.33">3178 8038 11967 0,'-1'7'1072'0,"-2"6"-864"15,0 2-208-15,-3 4 0 0,1 2 1888 0,0 1 336 0,-2 1 64 0,0 0 16 16,1 0-880-16,-1 1-160 0,-3 0-48 0,2 2 0 15,4-2 224-15,-2-2 32 0,1-4 16 0,-2-1 0 16,4-2-448-16,1-3-80 0,-1-3-32 0,3-9 0 16,0 0-272-16,0 0-48 0,0 0-16 0,9-3 0 15,-1-7 32-15,1-3 0 0,1-3 0 0,1-1 0 16,3-2-272-16,-2-1-48 0,0-1-16 0,2-1 0 0,2-3-112 16,-1 1-32-16,2 0 0 0,-3 6 0 0,4-3-144 15,3 3 0-15,-1 0 144 0,2 3-144 0,-1 0 0 16,0 4 0-16,0 4 0 0,-2 1 0 0,-3 2-224 0,0 1-112 15,-3 2-32-15,-4 5 0 16,0 0-2592-16,-4 4-528 16,-1-2-96-16</inkml:trace>
  <inkml:trace contextRef="#ctx0" brushRef="#br0" timeOffset="33359.91">3966 8171 17503 0,'0'0'1552'0,"0"0"-1232"0,0 0-320 0,0 0 0 16,0 0 1280-16,0 0 208 0,5 3 48 0,2 0 0 15,0-1-400-15,0-1-80 0,0-2-16 0,3-1 0 16,2 0 16-16,-1-1 0 16,1-1 0-16,0-1 0 0,1-1-416 0,-2-1-96 0,1 0-16 0,1-1 0 15,-2-1-160-15,-3-1-48 0,0-1 0 0,-1-1 0 16,-3 2-80-16,-2 2-32 0,-4-2 0 0,-1 3 0 0,-4-1 80 0,-2 3 16 16,-1 4 0-16,-4 2 0 15,0 4-112-15,-3 3-32 0,1 1 0 0,-1 7 0 0,2-1 160 16,1 3 48-16,0 1 0 0,5-1 0 0,1 2-80 0,0 0-16 15,5-3 0-15,2 1 0 0,3-1-48 0,2 0-16 16,4-3 0-16,2 0 0 0,3-4-208 0,3 1 144 16,3-3-144-16,1-1 128 0,3-4-128 0,4-2-272 15,1-3 64-15,3 0-11344 16,3 1-2272-16</inkml:trace>
  <inkml:trace contextRef="#ctx0" brushRef="#br0" timeOffset="34109.67">5914 8010 16575 0,'-1'-6'1472'0,"1"-2"-1168"0,0-1-304 0,0 1 0 15,0 1 1456-15,1 1 224 16,-1 6 48-16,0 0 16 0,0 0-560 0,0 0-112 0,0 0-32 0,-1 11 0 15,-1 4-272-15,1 0-64 0,-4 4-16 0,1 3 0 16,-1 1-144-16,2 2-32 0,-3 0 0 0,1 1 0 16,1-2-192-16,-2-1-64 0,4-2 0 0,-1-1 0 0,-1 1-96 0,0-2-32 15,1 0 0-15,1-2 0 0,-1-5-128 0,2-5-256 16,1-7 64-16,0 0 16 16,0 0-2112-16,0 0-416 0,8-1-96 0</inkml:trace>
  <inkml:trace contextRef="#ctx0" brushRef="#br0" timeOffset="34306.87">5847 7800 32255 0,'-8'-5'2864'0,"3"-2"-2288"16,0-1-576-16,2 3 0 0,3 5 576 0,-2-10 16 15,-1 4 0-15,3 6 0 0,0 0-144 0,-5-4-48 0,-3 2 0 0,8 2 0 16,0 0-400-16,0 0-192 15,-6-1 0-15,6 1 16 16,0 0-624-16,0 0-128 0,0 0-32 0,0 0 0 16,0 10-2240-16,0-10-448 0</inkml:trace>
  <inkml:trace contextRef="#ctx0" brushRef="#br0" timeOffset="34711.53">6693 7869 13823 0,'0'0'1216'0,"0"0"-960"16,0 0-256-16,0 0 0 0,0 0 1632 0,0 0 288 15,2 9 48-15,-2-1 16 0,-2 0-336 0,-4 0-64 16,-2 1-16-16,-3 1 0 0,-5 0-416 0,-3 0-96 16,1 0-16-16,-13 6 0 0,-3 1 160 0,3-2 16 15,2 1 16-15,5-3 0 0,0 0-336 0,5 0-64 16,4 0 0-16,4 3-16 0,3-3-368 0,3 0-80 15,4-1-16-15,2-1 0 0,3-2-144 0,1 0-16 16,1 0-16-16,5 0 0 0,2 0 16 0,3 0 0 16,1 1 0-16,-2-2 0 0,3 0-192 0,1 0 0 15,-1 1 0-15,0 1 128 0,-1 1-128 0,-3 1 0 0,-2 2 0 16,-2 0 128-16,-2-2 16 0,-5 0 0 16,-1 0 0-16,-4 0 0 0,-3-1 240 0,-4 0 32 0,-4 0 16 0,-13 4 0 15,0-1-192-15,-5-3-48 0,0-1 0 0,1-2 0 16,-2-2-192-16,1-1-192 15,1-1 48-15,0 0 0 16,3-2-2368-16,5-3-480 0,-9-4-80 0,9-1-32 0</inkml:trace>
  <inkml:trace contextRef="#ctx0" brushRef="#br0" timeOffset="35637.71">9158 7586 15599 0,'1'-15'688'0,"0"5"144"0,0-1-656 0,-1 0-176 0,0-4 0 0,0 1 0 16,-2 1 1200-16,-1-1 208 0,-2 2 32 0,1 0 16 15,-3 1-112-15,0 1-32 0,-2 1 0 0,0 4 0 16,0-2-224-16,-1 6-64 0,-4 1 0 0,1 4 0 0,0 2-528 15,-2 4-112-15,0 2-32 0,-2 8 0 16,-2 6-160-16,1 5-16 0,-2 2-16 0,2 5 0 0,-1 2 96 0,0 3 32 16,0 2 0-16,3 3 0 0,-1 2-96 0,1 3-32 15,-2 2 0-15,2-1 0 0,-1 1-160 0,3-5 128 16,1-3-128-16,1-4 128 0,1-6-128 0,-1-3-256 16,1-3 64-16,2-4 16 15,-1-2-1584-15,1-3-320 0,0-2-64 0,5-7-10064 0</inkml:trace>
  <inkml:trace contextRef="#ctx0" brushRef="#br0" timeOffset="35829.05">8455 8246 24239 0,'0'0'1072'0,"0"0"224"0,8-4-1040 0,1 1-256 16,3-2 0-16,2 1 0 0,2 0 688 0,3 2 80 15,2-4 0-15,0 2 16 0,2-1 32 0,2 1 0 16,4-2 0-16,4 1 0 0,4-3-48 0,2 2-16 15,-2-2 0-15,0 1 0 0,-4 1-352 0,-2 0-64 16,-1 1-16-16,-2 0 0 0,-7 2-320 0,-3 0 0 16,0-1 0-16,2 0 128 15,-4 1-1488-15,-2-2-304 0,-3 0-48 0,-2 0-11632 0</inkml:trace>
  <inkml:trace contextRef="#ctx0" brushRef="#br0" timeOffset="36147.37">10005 7369 22287 0,'0'0'976'16,"0"0"224"-16,-1-6-960 0,-1 2-240 0,2 4 0 0,0 0 0 0,-6 0 768 0,1 4 128 15,-1 4 0-15,-2 3 16 0,-5 5 16 0,-1 2 0 16,-1 4 0-16,-2 7 0 0,-1 4-32 0,-4 4-16 16,-1 5 0-16,-11 19 0 0,2-3-96 0,2-3-16 15,-1 1 0-15,4 0 0 0,0 2-384 0,4-2-96 16,3-1-16-16,3-6 0 0,4-5-272 0,4-5 160 16,2-4-160-16,3-5 128 0,3-2-128 0,4-4-192 15,1-3 32-15,1-8 16 16,4-1-1440-16,3-2-272 0,3-5-64 0,3-3-11952 0</inkml:trace>
  <inkml:trace contextRef="#ctx0" brushRef="#br0" timeOffset="36465.39">10621 7406 21183 0,'0'0'1888'0,"0"0"-1504"0,0 0-384 0,0 0 0 15,0 0 1184-15,0 0 160 0,-7 3 48 0,1 4 0 0,-3 6-400 0,-2 5-80 16,-2 4-16-16,-1 6 0 0,-3-3-48 16,-1 7-16-16,0 4 0 0,0 3 0 0,2 0-96 0,-4 3-32 15,1 1 0-15,2 0 0 0,1 0-288 0,2 2-64 16,2-2-16-16,2-2 0 0,0-1-176 0,3-5-32 15,0-3-128-15,2-4 192 0,3-4-192 0,1-1 128 16,-1-4-128-16,4-3 0 0,-1-4 0 0,1-3 0 16,0-3-128-16,-2-6 128 15,0 0-1792-15,0 0-256 0,0 0-64 0,0-7-11952 0</inkml:trace>
  <inkml:trace contextRef="#ctx0" brushRef="#br0" timeOffset="36640.8">10068 7924 24703 0,'0'0'1088'0,"0"0"240"0,0 0-1072 0,0 0-256 0,5-7 0 0,5 2 0 15,2 2 768-15,6 2 112 16,4 4 16-16,-4-2 0 0,3-1-432 0,4 0-80 0,3-1 0 0,1-2-16 16,-1 1-176-16,3 0-48 0,0-2 0 0,1 1 0 15,2 0-144-15,-2-1 0 0,0 2 144 0,-1 0-8976 16,-2 0-1792 0</inkml:trace>
  <inkml:trace contextRef="#ctx0" brushRef="#br0" timeOffset="36813.15">10916 8204 31151 0,'-18'24'1376'0,"12"-11"288"0,-4 5-1328 0,1 3-336 0,-1-1 0 0,-1 5 0 0,-1 0 752 0,-1 2 80 16,1 1 0-16,-4-1 16 0,2-3-464 0,-1-2-80 15,-2 2-32-15,2-4 0 0,-1-3-432 0,3-1-96 16,1-3 0-16,2-3-10016 16,1-4-2000-16</inkml:trace>
  <inkml:trace contextRef="#ctx0" brushRef="#br0" timeOffset="37310.3">11620 7752 32591 0,'0'0'1440'0,"0"0"304"0,0 0-1392 0,-2 4-352 0,-3 3 0 0,2 5 0 15,-1 0 0-15,-2 6-240 0,-2 4 48 0,0 4 0 16,-3 0 192-16,-2 2 0 0,1-1 0 0,2 1 0 16,3-1 0-16,2-2 0 0,5-3 0 0,4-2 0 15,4 0 0-15,5-1 0 0,1-5 0 0,5-3 0 0,1-3 192 0,2-5-32 16,3-3 0-16,-3-3 0 0,1-4 176 16,-1-3 48-16,2-1 0 0,-3-2 0 15,1-3-144-15,-1-3-32 0,-3-1 0 0,0 0 0 16,-1 3-16-16,-2 0 0 0,-1 2 0 0,-1-2 0 0,0 2 16 0,-2 2 0 15,-3 3 0-15,1 4 0 0,-9 6-208 0,0 0 0 16,0 0 0-16,2 13 0 0,-2 2 0 0,-2 6 0 16,-4 5 0-16,0 5 0 0,-1 4 176 0,-1 4-176 15,-3 1 192-15,-3 4-192 0,0 3 336 0,-2 0-32 16,-3 1-16-16,-1 3 0 0,-3 2-48 0,-1-3-16 16,-3-1 0-16,0-2 0 0,-3-3-48 0,-1-1-16 15,2-3 0-15,-1-3 0 0,3-4-160 0,-1-3 0 16,3-5 0-16,2-5 128 15,2-3-1280-15,2-5-272 0,4-4-48 0,0-7-14432 0</inkml:trace>
  <inkml:trace contextRef="#ctx0" brushRef="#br0" timeOffset="37740.86">12501 7058 28559 0,'-15'-23'1264'0,"5"12"272"0,3 2-1232 0,2 1-304 16,5 8 0-16,0 0 0 0,1-8-128 0,-1 8-96 15,0 0-16-15,8 8 0 0,0 4 240 0,2 6 0 16,1 4 0-16,3 4 0 0,-6-8 256 0,2 6-48 16,2 7-16-16,-1 4 0 0,2 6 304 0,3 3 48 15,-1 8 16-15,0 5 0 0,14 57-64 0,-8-17-16 16,-6-11 0-16,-4-6 0 0,-2-4-160 0,-7-5-16 0,-1-33-16 15,-1 1 0-15,-1 2 96 0,0 1 0 0,-5-4 16 0,-1 1 0 16,-2-2 0-16,0-1 0 16,-3-3 0-16,-7 22 0 0,-1-13-160 0,1-10-48 15,10-18 0-15,-3 0 0 0,1-3-336 0,-1-1-80 0,1-4-16 0,-1-4 0 32,1-2-2400-32,1-5-496 0</inkml:trace>
  <inkml:trace contextRef="#ctx0" brushRef="#br0" timeOffset="38082.28">13436 7713 27647 0,'0'0'2448'0,"0"0"-1952"15,0 0-496-15,5-4 0 0,3 1 528 0,3-1 16 16,-1 1 0-16,3 2 0 0,2-2 288 0,1 0 48 15,2 0 16-15,1 0 0 0,7-3-480 0,1 3-96 16,2-1 0-16,1 0-16 0,0 0-176 0,1 2-128 16,0-2 144-16,-2 3-144 15,-7 1-1152-15,-3 2-336 0,-3 2-64 0,-6 0-7648 0,-6 3-1520 0</inkml:trace>
  <inkml:trace contextRef="#ctx0" brushRef="#br0" timeOffset="38240.42">13449 7972 23551 0,'-19'10'1040'0,"12"-5"224"0,-1 2-1008 0,1-2-256 0,2 1 0 15,5-6 0-15,2 5 1664 0,5 1 304 0,0-3 48 0,7 0 16 16,2 1-944-16,4-1-192 0,2-1-48 0,1-2 0 16,3-3-528-16,3-3-128 0,0 3 0 0,-1-1-16 15,5 0-176-15,0 2 0 0,0 0 0 0,13-4-15392 16</inkml:trace>
  <inkml:trace contextRef="#ctx0" brushRef="#br0" timeOffset="39530.05">14929 8305 7359 0,'-6'7'656'0,"1"1"-528"16,0 1-128-16,-2 1 0 0,0 0 1472 0,0 0 256 15,2 0 48-15,2-2 16 0,3-8-464 0,0 0-96 0,0 0-16 0,0 0 0 16,0 0 400-16,0 0 80 0,12-4 16 0,3-2 0 16,4-6-240-16,1-5-32 0,2-4-16 0,4-3 0 15,4-1-576-15,5-3-112 0,7-4-32 0,4-1 0 16,2-3-224-16,2-5-48 0,-2-2-16 0,2-3 0 16,-3-6-64-16,4 0-16 0,1 0 0 0,2-1 0 0,1-3-80 15,-3-3 0-15,-4-1-16 0,-4 3 0 0,-8 2-96 16,-6 1-16-16,-3 5 0 0,-4 4 0 0,-4 3-128 0,-4 2 0 15,-4 3 144-15,-1 2-144 0,-2 0 0 16,-3 7 144-16,-3 4-144 0,-1 5 0 0,-2 5 128 0,-3 4-128 16,-1 5 0-16,-1 4 0 0,-6 2 0 0,-1 5 0 15,-4 3 0-15,-2 4 0 0,-2 7 0 0,-2 6 0 16,-2 6 0-16,-2 4 0 0,-6 2 0 0,0 5-144 16,-3 4 144-16,0 6 0 0,-2 4 0 0,1 4-128 15,4 5 128-15,4-3 0 0,2-5 0 0,5-1 0 16,0-2 0-16,5-5 0 0,1 0 0 0,6-4 0 15,4-4 0-15,3-3 0 0,2-2 0 0,4-8 128 16,1-5-128-16,3-5 128 0,2-3-128 0,1-5 0 16,1-5 128-16,5-1-128 0,0-4 176 0,2-4-48 15,1-1 0-15,1-3 0 0,4-5 64 0,2-2 16 16,-1-4 0-16,2 1 0 0,-1-4-208 0,0 1 176 0,1 1-176 0,-2 1 160 16,0-5-160-16,-1 2 0 15,-2 3 0-15,0 3 0 0,-5 2 0 0,2 2 0 16,-2 0 0-16,1 2 0 0,-1 4 0 0,-2 2 0 15,-2 2 0-15,-1 1 0 0,0 2 0 0,0 4 0 0,-3 2 0 0,0 5 0 16,-3 2 0-16,-1 4 0 0,-1 2 0 16,-2 2 0-16,-2 2 0 0,-2 2 0 0,1 1 0 0,-3-3 0 15,0-2 0-15,-2-2 0 0,1-3 0 0,0-1 0 16,1-2 0-16,0-3 0 0,0-2 0 0,4-10 0 16,0 0 240-16,0 0-48 0,0 0 0 0,0 0 0 15,10-2 256-15,3-4 64 0,0-3 0 0,3-2 0 16,0-4-224-16,3-1-32 0,1-1-16 0,2 1 0 15,-2-2-240-15,2 1 0 0,-10 8 128 0,2 3-128 16,0-3 0-16,1 4 0 0,0 1 0 0,0 3 0 16,0 1 0-16,-1 5 0 0,0 1 0 0,6 13-160 0,-5 2 160 0,-2 2 0 15,-6 0 0-15,0 1 0 0,-4 1 0 0,-1 1 0 16,-1 1 0-16,1-3 128 0,-2-2-128 0,0-2 0 16,0-2 0-16,1-2 0 0,0-1 0 0,1-2 0 15,1-4 0-15,-1-4 0 16,2 1-1104-16,-4-6-240 0,5 3-64 0,3-3-10064 15,0-6-2032-15</inkml:trace>
  <inkml:trace contextRef="#ctx0" brushRef="#br0" timeOffset="39981.01">17401 6927 18719 0,'0'0'832'0,"0"-9"160"0,-1 0-800 0,1 9-192 0,0 0 0 0,0 0 0 0,0 0 1120 0,0 0 176 15,0 0 48-15,0 0 0 0,0 0-448 0,-4 8-96 16,-2 5-16-16,-1 8 0 0,-1 3-80 0,-1 8-32 16,2 7 0-16,-6 7 0 0,0 10 208 0,0 3 32 15,-2 2 16-15,-2 6 0 0,-3 4-144 0,2 7-16 16,-4 7-16-16,0 0 0 0,-3-2-432 0,2-1-96 15,-3-2-16-15,2-3 0 0,0-6-64 0,4-7-16 16,0-7 0-16,3-5 0 0,2-1 16 0,1-7 0 16,-1-3 0-16,4-5 0 0,-1-6-144 0,2-3 192 15,1 0-192-15,-2-5 192 0,2-3-192 0,1-2 0 0,0-4 0 16,2-3 0 0,6-10-2288-16,0 0-336 0,0 0-64 0</inkml:trace>
  <inkml:trace contextRef="#ctx0" brushRef="#br0" timeOffset="40683.26">18600 6702 4607 0,'0'0'400'0,"0"0"-400"15,7-4 0-15,-1 0 0 0,-2-1 2560 0,-4 5 448 0,4-4 64 0,-4 4 32 16,0 0-1296-16,0 0-256 16,0 0-48-16,0 0-16 0,0 0-368 0,1 7-80 0,-3 3-16 0,0 4 0 15,-3 1-16-15,-2 5-16 0,-1 3 0 0,-2 3 0 16,-3 2-32-16,-8 17 0 0,10-18 0 0,-2 4 0 16,-2 3-144-16,-1 3-48 0,0 1 0 0,-1 2 0 15,1-2-240-15,-1 2-48 0,2-3-16 0,-8 26 0 0,4-16-128 16,8-7-16-16,3-8-16 0,6-5 0 15,3-3-48-15,4-2 0 0,0-4 0 0,3-4 0 16,1-3-64-16,3-2 0 0,-1-2-16 0,1-2 0 16,1-4-176-16,0-1 0 0,0-2 0 0,-2-3 128 15,-4-1-512-15,0 1-96 0,-1-5-32 16,0 0 0-16,-3-1-1728 0,-1-4-336 0,-1 1-80 0,-3-2-11216 0</inkml:trace>
  <inkml:trace contextRef="#ctx0" brushRef="#br0" timeOffset="40817.01">18131 7107 19343 0,'-9'-4'1728'0,"3"-1"-1392"16,6 5-336-16,0 0 0 0,0 0 2016 0,2-8 336 16,-2 8 64-16,8-7 16 0,0 6-1088 0,4 0-192 0,4 0-64 0,3 1 0 15,9 1-256-15,4 2-64 16,3-2-16-16,6 1 0 0,13-1-256 0,1-1-48 16,-17 0-16-16,6 2 0 0,3-5-112 0,5 3 0 15,2 0-16-15,0 0 0 0,-1-1-304 0,-4 0 0 0,-3-1 0 0,7-1 0 31,-11 2-1984-31,-7 1-336 0,-6 0-80 0,3 0-11744 0</inkml:trace>
  <inkml:trace contextRef="#ctx0" brushRef="#br0" timeOffset="41217.8">17942 7777 19519 0,'0'0'864'0,"-10"2"176"0,0 0-832 0,2 1-208 16,8-3 0-16,0 0 0 0,0 0 1056 0,0 0 160 15,0 0 48-15,0 0 0 0,0 0 256 0,15 2 48 16,3-1 16-16,6-2 0 0,-7 0-240 0,4-1-64 16,3-2 0-16,4 1 0 0,4-1-704 0,8 0-128 15,8 0-48-15,5 2 0 0,24-1-48 0,-3-1-16 16,-2 1 0-16,0 1 0 0,2 0-80 0,-1 2-32 16,1 0 0-16,-8 0 0 0,-5-1-48 0,-9 0-16 0,-5 1 0 15,-6 1 0-15,-4 2-352 0,-7-1-80 16,-4 0-16-16,-9 0-10912 15,-5 1-2192-15</inkml:trace>
  <inkml:trace contextRef="#ctx0" brushRef="#br0" timeOffset="41811.33">18164 8239 25791 0,'0'0'1152'0,"0"-4"224"0,0-3-1104 0,0-1-272 16,0 3 0-16,0 2 0 0,0-3 400 0,0 6 32 16,0 0 0-16,0 0 0 0,-9 6 240 0,1 3 48 15,-3 5 16-15,1 3 0 0,0 4-336 0,-2 2-64 16,0 3-16-16,2 2 0 0,2-1-80 0,1 2-32 16,4-13 0-16,0 2 0 0,3-2 48 0,2-1 0 0,0 1 0 0,3-1 0 15,1-3 32-15,4-1 16 0,-2-1 0 0,16 0 0 16,-4-8 208-16,6-4 64 0,0-7 0 0,7-3 0 15,1-3-128-15,4-1-32 16,0 2 0-16,-5-4 0 0,-2-3-272 0,-11 8-144 16,-2 0 160-16,-1 2-160 0,-5 4 160 0,-1 2-160 0,-1-1 160 0,0 3-160 15,-1 2 256-15,-3 3-32 0,2 5-16 0,-4 4 0 16,1 9-208-16,-3 5 128 0,-2 7-128 16,-2 1 0-16,-3 1 0 0,-2 19 128 0,-4-3-128 15,-3 5 0-15,-2 0 0 0,1-13 176 0,-4 2-176 0,-14 19 160 16,-1-10-160-16,-1-5 192 0,16-25-192 0,-5 3 192 15,-1 0-16-15,-1 0 0 0,1 2 0 0,-1-5 0 16,-1 0-32-16,1-3 0 0,2-3 0 0,-1-2 0 16,3-6 112-16,-1-3 32 0,3-5 0 0,3-3 0 15,-15-7-32-15,10-6 0 0,7-5 0 0,8-2 0 16,5 0-256-16,3-1 0 0,5 2 0 0,5 0 0 0,2 1 0 16,5-1 0-16,-5 11 0 0,3-1 0 0,-1-2 0 15,4 2 0-15,2 1-208 0,2 1 80 0,-2 2 128 0,4 0 0 16,0 3-144-16,26-3 144 0,-9 2-208 15,-4 2 16-15,-4 3 16 0,-4 2 0 16,-3-2-1984-16,-5 0-400 0,0-2-64 0,-4 0-13200 16</inkml:trace>
  <inkml:trace contextRef="#ctx0" brushRef="#br0" timeOffset="42434.27">19920 6581 12319 0,'7'-12'544'0,"-2"5"112"0,-2-2-528 0,3-3-128 16,0-2 0-16,1 0 0 0,-2 0 1344 0,0 2 256 15,3 1 32-15,-2 1 16 0,-1 1-208 0,1 2-32 16,-6 7-16-16,0 0 0 0,0 0-432 0,0 0-64 16,0 0-32-16,2 15 0 0,-2 7-400 0,-1 5-80 15,-1 7 0-15,-4 9-16 0,0 10 240 0,-2 6 48 16,-1 7 16-16,-1 8 0 0,-2 5 208 0,-3 10 32 15,-4 10 16-15,0 7 0 0,1 1-288 0,-6 2-48 16,0 0-16-16,-3-3 0 0,-2-3-192 0,3-3-64 16,0-5 0-16,4-10 0 0,3-9 80 0,0-8 16 15,10-32 0-15,1 2 0 0,-2 1 0 0,3 0 0 0,-2 2 0 16,2-3 0-16,0-3-176 0,1-1-48 0,1-1 0 0,-1-4 0 16,2-4-192-16,2 0 0 0,-3-5 128 0,4-2-128 31,1-3-960-31,1 0-224 0,1-4-48 0,6-2-10016 0,4-11-2000 0</inkml:trace>
  <inkml:trace contextRef="#ctx0" brushRef="#br0" timeOffset="43100.95">21595 7618 4607 0,'5'-17'400'0,"0"6"-400"0,-1-2 0 0,2 1 0 0,-1 1 2976 0,1 1 512 15,-3-1 96-15,-1 3 32 0,-1 0-1984 0,-1 8-400 16,0 0-80-16,-3-7 0 0,-6 1 64 0,1 5 0 16,-3 2 16-16,-2 3 0 0,-4-4-368 0,-4 4-80 15,-7 4-16-15,0 6 0 0,-4 6-208 0,-1 5-48 16,0 6-16-16,-4 2 0 0,2 1-256 0,1 2-48 16,1-1-16-16,1 4 0 0,1 2 144 0,4-3 48 15,5 1 0-15,4-6 0 0,4-5-48 0,6-1 0 16,6-4 0-16,2-1 0 0,6-4-48 0,3 0-16 15,6-3 0-15,3-2 0 0,11-5-80 0,2 0-32 16,1 0 0-16,5-5 0 0,4 0-144 0,1-4 0 16,-1-1 0-16,2-2-176 15,0-5-1520-15,-4 0-304 0,-3-1-64 0,-4 1-7072 16,-5-1-1408-16</inkml:trace>
  <inkml:trace contextRef="#ctx0" brushRef="#br0" timeOffset="43424.28">22212 7725 17503 0,'10'-12'1552'0,"-6"6"-1232"0,2-1-320 0,-2 0 0 15,2 1 736-15,-1-1 96 0,-5 7 0 0,0 0 16 16,0 0 368-16,0 0 80 0,-10 6 16 0,0 3 0 16,-2-1-416-16,-3 4-96 0,-6 4-16 0,1 1 0 0,-1 3-288 0,-2 2-64 15,2 4-16-15,-7 9 0 0,3-2-160 0,7-5-16 16,3-2-16-16,8-3 0 0,4-7 176 0,6-5 48 15,1-1 0-15,6 0 0 0,1-2 0 0,4-2 16 16,5-1 0-16,0-2 0 0,1-4-176 0,1-2-32 16,-1-4-16-16,0-1 0 0,0 0-96 0,-5-3-16 15,-2-4 0-15,0 1 0 0,-6 0 0 0,1-3 0 16,-6-3 0-16,1 2 0 0,-4-4 128 0,-2 1 0 16,-4 1 16-16,-4 1 0 0,-1 2-112 0,-3 1-32 15,-3 3 0-15,-1 2 0 0,-3 1-128 0,-2 2 0 16,1 1 0-16,1 2 0 15,1 2-656-15,2 1-16 0,1 1 0 0,-2 1-9824 16,4 1-1952-16</inkml:trace>
  <inkml:trace contextRef="#ctx0" brushRef="#br0" timeOffset="43790.36">22745 7623 16575 0,'-3'11'1472'0,"-4"1"-1168"0,2 2-304 0,-3 2 0 16,-1-1 1408-16,-2 3 240 0,-2 3 32 0,-1 0 16 16,-1 1-288-16,-2 1-48 0,-1 0-16 0,0 0 0 15,-1 0-160-15,0-3-32 0,3-3-16 0,3-2 0 0,-1-2-144 0,3-3-32 16,3-2 0-16,3-2 0 0,5-6-320 16,0 0-64-16,0 0 0 0,10-4-16 0,3-4-128 0,2-2-32 15,-1-5 0-15,4-1 0 0,-2 0-224 0,1-3-48 16,1 0-128-16,1 0 192 0,-1-1-192 0,2 2 0 15,1-2 0-15,1 4 0 0,0 1 0 0,0 1 0 16,0 4 0-16,-3 4 0 0,0 3 0 0,-3 3 0 16,-3 4-144-16,-2 6 144 0,-2 3-176 0,-2 5 176 15,-4 3-192-15,-3 3 192 0,-3 3-128 0,-6 1 128 16,1 3 0-16,-4-1 0 0,-1 3 0 0,-1 0 0 16,-2 0 0-16,0-1 0 0,0-1-208 0,2-3-48 15,1-6 0-15,4-3 0 16,1-2-560-16,4-2-112 0,1-5-32 0,4-2 0 15,-1-8-1856-15,8-2-368 0</inkml:trace>
  <inkml:trace contextRef="#ctx0" brushRef="#br0" timeOffset="44147.02">23853 6790 19343 0,'2'-13'848'0,"-2"13"192"0,-3-5-832 0,3 5-208 0,-2-5 0 0,-3 2 0 15,0 1 272-15,-5 3 16 0,-1 3 0 0,-2 3 0 16,-3 4 752-16,0 0 160 0,0 1 16 0,0 4 16 16,-2 5-192-16,-1 6-32 0,-1 6-16 0,-3 3 0 15,1 4-16-15,-4 5 0 0,-2 5 0 0,1 5 0 0,3 6-128 0,1 0-16 16,2 4-16-16,2-1 0 0,3 0-240 15,-1 21-32-15,2-11-16 0,5-4 0 0,2-5-144 0,5-19-16 16,2-3-16-16,2 0 0 0,4-4-192 0,-2 0-32 16,2-1-128-16,3-4 192 0,-1-4-64 0,3 4 0 15,2-6-128-15,-2-4 192 0,1-8-192 0,1-4 144 16,-1-4-144-16,1-2 128 0,0-6-384 0,-1-3-96 16,0-1-16-16,-1-3 0 15,-1-1-2192-15,-5-6-432 0,-1-1-80 0</inkml:trace>
  <inkml:trace contextRef="#ctx0" brushRef="#br0" timeOffset="44321.72">22832 7462 28559 0,'4'-5'2544'0,"2"1"-2032"16,5-1-512-16,6 2 0 0,6 1 1728 0,6-1 256 0,7 2 64 0,2 1 0 15,6 3-1328-15,8 0-256 0,5 0-48 16,7 2-16-16,7-1 224 0,2-1 32 15,3 1 16-15,4 0 0 0,5 1-352 0,2 0-64 16,-1 0 0-16,0 1-16 0,-2 2-240 0,2-2-288 0,-1 3 64 16,-2 3 16-16,-5 1-2832 15,-6 0-560-15</inkml:trace>
  <inkml:trace contextRef="#ctx0" brushRef="#br0" timeOffset="46524.88">3431 11990 5519 0,'0'0'240'0,"0"0"64"0,7-6-304 0,-7 6 0 0,4-7 0 0,1 0 0 16,-5 7 2432-16,5-8 416 0,-1-3 96 0,-1 3 0 15,-3 8-1184-15,0 0-240 0,0-9-48 0,0 9-16 16,0 0-208-16,0 0-32 0,-6-7-16 0,2 2 0 16,-6-1-208-16,0 3-32 0,-1 1-16 0,-3 3 0 15,-3 2-240-15,-2 2-32 0,-3 2-16 0,-3 3 0 16,2 1-112-16,-2 5-32 0,0 1 0 0,-1 4 0 15,5 3 96-15,1 5 16 0,1 4 0 0,1 1 0 0,2-2-208 0,0 2-32 16,3 1-16-16,7-2 0 0,0-5-240 0,4-4-128 16,2-5 160-16,3-7-160 0,4-1 192 0,3-2-64 15,1-4-128-15,3-2 192 0,4-1 224 0,2-2 32 16,5-5 16-16,2-3 0 0,3-3-64 0,2-2-16 16,0-3 0-16,0-2 0 0,-1-1-192 0,1 0-64 15,-2-1 0-15,-2-1 0 0,-4 0-128 0,-2 1 0 16,-2 2 144-16,-2 1-144 0,-1 2 176 0,-3 3-48 15,-3 3 0-15,0 3 0 0,-4 4 32 0,-7 2 0 16,6 4 0-16,-1 5 0 0,-2 2-160 0,-1 2-176 16,-1 3 48-16,-1 1 0 0,0 3 128 0,-1 0 0 15,-1 0 0-15,1 3 0 0,0 2-176 0,0-3 0 0,0 2 0 0,1 2 0 32,1-6-1568-32,1-5-320 0,1 0-64 0,0-8-8816 15,-3-7-1744-15</inkml:trace>
  <inkml:trace contextRef="#ctx0" brushRef="#br0" timeOffset="46846.1">4226 11986 31839 0,'0'0'1408'0,"-6"9"304"0,1 0-1376 0,0 4-336 0,2 0 0 0,-3 3 0 0,2 3 896 16,0 0 96-16,-4 2 32 0,1-1 0 15,-2 2 16-15,3 0 16 0,-3-1 0 0,2-1 0 0,2-3-528 0,-1-2-96 16,2-2-32-16,2-2 0 16,-1-4-80-16,1-2 0 0,2-5-16 0,0 0 0 0,0 0-16 0,0 0 0 15,6-1 0-15,1-2 0 0,2-5-64 0,2-1-16 16,0-2 0-16,2 0 0 0,-1-1-208 0,1 1 144 16,-1-1-144-16,1 1 128 0,-1 1-128 0,0 3 0 15,-2 1 0-15,2 3 0 0,3 2 0 0,-2 2 0 16,-2 2-128-16,-2 4 128 0,1 2 0 0,1 2-144 15,-4 2 144-15,2 2 0 0,-1 1-224 0,-1 1 64 16,-3 2 16-16,0 6 0 16,-1 0-288-16,1-1-48 0,-2-2-16 0,-2-3 0 15,1 2-640-15,1-4-128 0,0-4-16 0,2-3-16 16,1-4-1424-16,-5-6-288 0,6 2-48 0</inkml:trace>
  <inkml:trace contextRef="#ctx0" brushRef="#br0" timeOffset="47410.19">5499 11907 3679 0,'1'-18'320'0,"-2"10"-320"0,-1-2 0 0,0-1 0 16,0 0 5376-16,-3 0 1024 0,2 1 192 0,0-3 32 0,-1 3-4464 16,1 3-896-16,-3-2-176 0,-1 2-48 0,-4 2-656 0,0 1-128 15,-2 3-16-15,-3 2-16 0,-2 3-80 0,-3 1-16 16,3 2 0-16,-4 2 0 0,-1 2 304 0,-3 4 48 16,-4 5 16-16,-1 0 0 0,-1 4 144 0,0 4 16 15,2 2 16-15,-8 12 0 0,7 1-176 0,5-4-48 16,4-1 0-16,3-4 0 0,7-3-240 0,1-6-48 15,5-1-16-15,3-5 0 0,6-5 112 16,1-3 0-16,4-4 16 0,3-3 0 0,3-4 64 0,6-4 16 16,4-4 0-16,7-4 0 0,1-4-48 0,4-4-16 15,2-2 0-15,0-4 0 0,-1-3-288 0,-2-2 128 16,0-2-128-16,-4-3 0 0,1-3 144 0,0-4-144 0,-1-3 0 16,1-6 144-16,1-4-144 0,-1-4 0 15,0-4 144-15,-1-2-144 0,-3-2 0 0,0 3 128 16,-9 19-128-16,3 2 0 0,-2 0 176 0,-1 6-48 15,-3 5 0-15,-1 6 0 0,-3 5 80 0,-2 5 16 0,-6 5 0 0,-1 7 0 16,-3 5-224-16,-4 15 176 0,-4 7-176 0,-2 8 160 16,-1-2-160-16,-2 9 0 0,-2 7 0 15,-3 6 0-15,-2 7 0 0,0 5 0 0,-2 4 0 0,1 2 0 16,-9 28 0-16,4-7 0 0,2-3 0 0,6-9 0 16,6-24 0-16,2-2 0 0,1 0 0 0,1 1 0 15,1-1-2048 1,1 1-304-16,2-2-48 0,-2-3-16 0</inkml:trace>
  <inkml:trace contextRef="#ctx0" brushRef="#br0" timeOffset="69539.28">7366 11311 4607 0,'0'0'192'0,"0"0"64"0,0 0-256 0,0 0 0 16,0 0 0-16,0 0 0 0,0 0 2816 0,0 0 528 15,0 0 112-15,0 0 0 0,0 0-1856 0,0 0-384 16,0 0-80-16,0 0-16 0,0 0-96 0,10 2-32 16,2-5 0-16,2 1 0 0,2-1-128 0,2 1-32 15,3-5 0-15,4 2 0 0,1-3-224 0,3 1-48 16,1 1-16-16,4 0 0 0,1-2 736 0,0 2 160 0,1-1 32 16,16 0 0-1,-6 0-1776-15,-4 4-336 0,-5-1-80 0,-13 4-16 0,1 1 736 0,-3 5 208 0,-3-1 16 0,-2 3 0 16,-3 0-224-16,-2 2 128 0,-1 2-128 0,-5 3 0 15,-3 1 144-15,-3 0-144 0,-2 4 128 0,-3 3-128 16,-4 5 192-16,-5-1-32 0,-2 2-16 0,-4 1 0 16,0 2-144-16,-5 2 0 0,-3-1 144 0,0 0-144 0,1 2 0 0,-1-2 144 15,0 0-144-15,2 1 0 0,-3-1 128 0,2-1-128 16,-3-1 0-16,2 0 0 0,-1 0 128 0,-1 0-128 16,-1-4 144-16,3 0-144 0,-1-3 256 0,2-1-32 15,0 0-16-15,4-2 0 0,3-2 80 0,4-3 16 16,3-3 0-16,4 1 0 0,0-3-64 0,5 0-16 15,2-1 0-15,3-1 0 0,3 0-32 0,6 0 0 16,1-1 0-16,4-1 0 0,5 1 0 0,1 0 0 16,5-2 0-16,3 1 0 0,-3 0-32 0,3-1-16 15,1 1 0-15,1-2 0 0,-1 1 0 0,0-2 0 16,-1 1 0-16,-1-2 0 0,2 0 208 0,-3 2 32 16,1-3 16-16,-2 1 0 0,1 0-256 0,-6 0-144 0,-3-3 160 15,-1 0-160-15,-3 0 0 0,-2-1 0 16,-1-1 0-16,-2-1 0 15,-1-1-1152-15,-8 4-160 0,0-9-32 0,-4 2-10096 16,-2-1-2000-16</inkml:trace>
  <inkml:trace contextRef="#ctx0" brushRef="#br0" timeOffset="69775.49">7185 11912 23039 0,'0'0'1024'0,"0"0"192"0,-3-4-960 0,4-4-256 0,3-1 0 0,3 0 0 16,1 2 1856-16,5 0 320 0,4-2 64 0,6-1 0 16,3 3-896-16,10-2-176 0,2 0-32 0,7-1-16 15,2-1-336-15,3 0-64 0,2-1-16 0,-1 1 0 16,3 0-352-16,2 1-80 0,2 1-16 0,-3 1 0 16,-3 0-256-16,-5 1 0 0,-5 2 0 0,-3 0 0 15,-5 1-1504-15,-4 0-416 0,-5-1-64 0,5-3-13200 16</inkml:trace>
  <inkml:trace contextRef="#ctx0" brushRef="#br0" timeOffset="70238.96">8982 11586 11967 0,'-17'2'528'0,"11"-1"112"0,-2 0-512 0,2 0-128 0,-1-1 0 0,7 0 0 0,0 0 2688 15,0 0 496-15,0 0 96 0,0 0 32 16,8-3-1872-16,4-1-368 0,0 1-80 0,3 0-16 0,5-1-272 0,0 2-64 15,2 0-16-15,2-1 0 0,2 2-240 0,5-2-64 16,0 1 0-16,2 0 0 0,0-1-112 0,0-1-16 16,-1 2-16-16,-3-2 0 0,-3 0-48 0,-3 1-128 15,-4 1 192-15,-4 1-64 0,-3 0-416 0,-3 2-96 16,-9-1 0-16,0 0-13376 16</inkml:trace>
  <inkml:trace contextRef="#ctx0" brushRef="#br0" timeOffset="70391.47">8819 11844 23951 0,'0'0'2128'0,"0"0"-1696"16,8 2-432-16,4-2 0 0,3-1 928 0,5 0 96 0,2-1 32 15,2-1 0-15,3 1-224 0,2-1-64 0,3-3 0 0,5 2 0 16,2-1-192-16,5-1-32 0,6-1-16 0,0 1 0 16,3-2-112-16,-3 0-32 0,-2 1 0 0,-4 0 0 31,-5 2-1648-31,-5 0-336 0</inkml:trace>
  <inkml:trace contextRef="#ctx0" brushRef="#br0" timeOffset="72273.13">10366 10427 9215 0,'0'0'816'0,"0"0"-656"0,0-7-160 0,0 0 0 15,0 7 1632-15,2-8 288 16,1-1 64-16,-3 9 16 0,7-9-432 0,-1 2-96 0,2-1 0 0,1 1-16 15,-1 1-288-15,3-3-48 0,2 0-16 0,1 0 0 16,2 1-192-16,2-2-32 0,5 0-16 0,2-1 0 16,2-2-176-16,3 4-48 0,1 1 0 0,1 0 0 15,3 0-64-15,1 1 0 0,-3 3-16 0,1 1 0 16,-1 3-112-16,0 4 0 0,-1 3-16 0,-8 1 0 16,4 2-224-16,-2 4-32 0,4 5-16 0,-3 3 0 0,0 2-160 15,-4 3 128-15,0 0-128 0,-5 4 128 0,-3 4-128 16,-3 3 160-16,-6-1-160 0,-3 3 160 0,-3-2-16 0,-2 3 0 15,-3-1 0-15,-2 1 0 0,-1-2 48 0,-3-2 16 16,-1-3 0-16,-3-1 0 0,-2 1 32 0,-10 9 0 16,2-10 0-16,1-4 0 0,1-5-64 0,-1-2-16 15,-1 0 0-15,-1-4 0 0,1-5-160 0,-1-1 192 16,1 0-192-16,-2-1 192 0,-3-2-48 0,0-4 0 16,-1-3 0-16,1-2 0 0,-3-1-144 0,3-2 192 15,4-4-192-15,1-2 192 0,4-6-64 0,5 1-128 16,1 0 192-16,2-5-64 0,5-5 112 0,3 0 16 15,4 2 0-15,4 0 0 0,6 1-256 0,6 1 176 16,1 2-176-16,7 4 160 0,6 3-160 0,3 2 0 16,2 0 0-16,4 3 0 0,4 0 0 0,0 3 0 15,2 2 0-15,1 2 0 0,1 2 0 0,-12 2 0 16,5-1 0-16,-3 3 0 0,-1 0 0 0,-2 3 0 16,-2 1 0-16,-5 2 0 0,-2 2-272 0,-7-1 16 15,-1-1 0-15,-3 2 0 16,-6 0-1568-16,0 1-304 0,-5 4-64 0,-3-1-13472 0</inkml:trace>
  <inkml:trace contextRef="#ctx0" brushRef="#br0" timeOffset="72711.39">10332 11695 6447 0,'-14'-2'576'0,"3"0"-576"0,-1-1 0 0,-2-1 0 16,-1 0 2800-16,0 1 448 16,5-2 80-16,-1 3 32 0,6 0-1696 0,5 2-320 15,0 0-80-15,0 0-16 0,10-7-64 0,6 2-16 16,4-2 0-16,1 1 0 0,7-2-240 0,3 2-48 16,6-1-16-16,3 0 0 0,6-1-336 0,3 2-64 15,9 1-16-15,2-1 0 0,5-1-128 0,-3 2-48 0,1 0 0 0,4 0 0 16,5-1 128-16,-2 1 32 15,-1-2 0-15,-7 2 0 0,-6-1-224 0,-4 3-32 0,-7-2-16 0,-18 4 0 16,1 1-160-16,-4 3 0 0,-2 0 0 0,-4-1 0 16,-4 0-528-1,-4 0-96-15,-2 1-16 0,-3 0-9344 0,-5-3-1888 0</inkml:trace>
  <inkml:trace contextRef="#ctx0" brushRef="#br0" timeOffset="73270.92">10247 12180 18831 0,'0'0'832'0,"0"0"176"0,-4-5-816 0,4 5-192 16,-5-8 0-16,5 8 0 0,-4-5 1296 0,4 5 224 0,0 0 32 0,0-10 16 16,0 2-352-16,4 0-80 15,2 1-16-15,2 0 0 0,2-2-304 0,4 3-64 16,0-1-16-16,3 2 0 0,2 1-160 0,2 1-48 16,2 3 0-16,0 3 0 0,0 0-128 0,1 3-16 0,-1 3-16 0,0 2 0 15,-1 1-192-15,0 3-48 16,0 4 0-16,-1 1 0 0,-4 1-128 0,0 1 192 15,-2 3-192-15,-3 2 192 0,-2 1 16 0,-5 2 16 0,-3-4 0 0,-2 3 0 16,-4-1 64-16,-2 0 16 0,-4 2 0 0,-3-3 0 16,-4 0 16-16,0-2 16 0,-1-2 0 0,-2-1 0 15,0-1-32-15,2-2-16 0,-1-2 0 0,-2 0 0 16,1-2-80-16,0 0-16 0,-3 1 0 0,8-7 0 16,-3-3-192-16,0 0 128 0,-1-3-128 0,-9 0 0 15,2-5 176-15,2-3-176 0,-1-4 192 0,4-2-192 0,0-5 160 16,1 1-160-16,0-6 128 0,5 0-128 0,4 1 0 15,5 1 0-15,2-1 128 0,4 2-128 0,4 2 0 16,2 4 0-16,5 2 0 0,3 2 128 16,1-1-128-16,2 3 0 0,4 0-160 0,3 4 160 0,-1 2-128 0,2 2 128 15,0 1 0-15,-2 3-144 0,-1 3 144 0,0 2 0 16,-2 1 0-16,-3 0 0 0,-1 1-192 0,-2 0 64 16,-2-3 0-16,-2 1 0 15,-2 0-512-15,-2 0-80 0,0-1-32 0,-1-2 0 16,1 0-1984-16,-6-8-400 0,0 0-64 0,13 4-32 0</inkml:trace>
  <inkml:trace contextRef="#ctx0" brushRef="#br0" timeOffset="73788.23">10960 12206 26607 0,'0'0'1168'0,"0"0"256"0,0 0-1136 0,0 0-288 0,0 0 0 0,0 0 0 16,-6 11 544-16,1 1 48 0,-2 3 16 0,2 4 0 15,-2 5 64-15,2-1 16 0,-2 0 0 0,3 0 0 16,0 2-48-16,2 0 0 0,2-1 0 0,2-1 0 16,3-5-192-16,2-2-64 0,1 0 0 0,3-5 0 15,2-2-32-15,2-4-16 0,0-2 0 0,5-3 0 16,4-3 240-16,1-4 32 0,2-2 16 0,1-2 0 15,-2-3-208-15,-1 0-32 0,-3-1-16 0,-1-3 0 0,-5-1-112 16,1 2-32-16,-3 0 0 0,-1 2 0 0,-5-1 0 16,1 3 0-16,0 1 0 0,-3 4 0 0,-6 8-32 0,0 0-16 15,0 0 0-15,0 0 0 0,5 16-176 0,-3 1 128 16,-2 3-128-16,-2 3 128 0,-3 5-128 16,0 2 0-16,-2 3 0 0,-2 2 128 0,-1-2-128 0,-4 2 160 15,-1 2-160-15,-3 5 160 0,-6 3 16 0,5-13 0 16,-4 3 0-16,-2 3 0 0,-6 1-48 0,1 2 0 15,-2-2 0-15,2-1 0 0,-1-3 16 0,1-2 0 16,3-3 0-16,1-3 0 0,2-2 0 0,4-4 0 16,1-4 0-16,2-4 0 0,2-2-16 0,1-4 0 15,3-4 0-15,3-4 0 0,1-3-128 0,2-2 0 16,0-1 144-16,3-3-144 0,2 1 0 0,1-1 0 0,2 0 0 16,4 0 0-1,-2 1-1008-15,5 2-160 0,-1 0-48 0,3 0 0 16,0 4-1440-16,3 0-288 0,0-2-64 0</inkml:trace>
  <inkml:trace contextRef="#ctx0" brushRef="#br0" timeOffset="74972.78">12832 10160 4607 0,'12'-2'192'0,"-4"-1"64"0,-2 0-256 0,2 0 0 0,-8 3 0 0,8-4 0 15,-8 4 2320-15,0 0 432 0,0 0 64 0,0 0 32 16,0 0-1392-16,0 0-288 0,-10 2-48 0,-1 0-16 16,-1 0-176-16,-2 0-32 15,-2 3-16-15,1-5 0 0,-3-3 96 0,-3 2 32 0,0 2 0 0,-1-1 0 16,0 0-224-16,-3 0-32 0,-1-2-16 0,-4 2 0 16,-1 5-336-16,-1-5-64 0,0 0-16 0,-2-3 0 15,1 3-144-15,2 3-48 0,5 0 0 0,1-2 0 16,4-2-128-16,4 2 0 0,4 2 0 0,4 2-176 15,9-5 176-15,-4 8 0 0,2 2 160 0,4 6-160 0,3 1 192 16,4 6-48-16,6 5-16 0,0 4 0 0,0 2 0 16,4 3-128-16,1 4 192 0,1 3-64 0,-4 3-128 0,1 4 0 15,-2 2 0-15,-2 2 128 0,-3 3-128 0,-4 3 0 16,-2 1 0-16,-4 6 128 0,-2 4 64 0,-4 1 0 16,-2-3 0-16,-4 0 0 0,-4 0 192 0,-2-2 32 15,-5 0 16-15,-2-3 0 0,-3-3-48 0,1-3-16 16,2-1 0-16,-4-2 0 0,3 0-112 0,-1 1-32 15,1-4 0-15,0 2 0 0,-2-1-224 0,1-3 176 16,0-3-176-16,1 0 160 0,0-2-160 0,2-4 0 16,-1-2 0-16,3-3 128 0,-1-4-128 0,2-1 0 15,1-4 0-15,3-1 128 0,1-4-128 0,0-1 128 16,2 0-128-16,2-3 128 0,2 0-128 0,0-1 0 16,4-2 0-16,3 0 128 0,-2-4-128 0,3 0 160 15,2 0-160-15,5 0 160 0,-1 0-32 0,5 0-128 16,0 1 192-16,5 0-64 0,0-2 64 0,5 0 16 0,0 0 0 15,2 1 0-15,0-4 16 0,1 1 0 0,1-2 0 16,1-1 0-16,-1 0-80 0,-1-2-16 16,-1 0 0-16,2-2 0 0,-1-1-128 0,-1-1 0 0,-1-1 0 15,-4-4 128 1,2-3-624-16,-3-1-128 0,0 0-16 0,-3-2-16096 0</inkml:trace>
  <inkml:trace contextRef="#ctx0" brushRef="#br0" timeOffset="75939.25">12954 11656 6447 0,'-5'9'272'0,"-1"-3"80"0,1 1-352 0,0 0 0 16,-1 2 0-16,0 0 0 0,3-1 2048 0,-4-2 352 0,3 0 64 0,4-6 16 15,-2 9-880-15,2-9-160 0,0 0-32 0,3 10-16 16,-3-10-48-16,10 4-16 0,-10-4 0 0,12-1 0 16,1-4-32-16,3-2 0 0,0-3 0 0,2-3 0 15,0-2-352-15,2-1-80 0,0-3-16 0,1-2 0 16,-4-2-208-16,5-1-64 0,4-2 0 0,-1-3 0 15,0 1-208-15,2-1-48 0,-1-6-16 0,2-1 0 16,0 3-80-16,0-5-16 0,-1-5 0 0,-3-1 0 0,0 1-208 16,-2-4 176-16,-3-4-176 0,0-3 160 15,-6-4-160-15,0 0 0 0,0 0 0 0,-2 3 128 0,-3 2-128 16,0 4 0-16,-1 4 0 0,-2 8 0 0,-3 6 0 0,1 4 0 16,-3 4 0-16,0 4 0 0,-2 3-176 0,0 6 176 15,0 5-128-15,2 5 128 0,-11 2-160 0,1 6 160 16,-2 4-192-16,-1 6 192 0,-5 7-192 0,1 4 64 15,-2 3 128-15,6-2-208 0,-3 4 208 0,-7 23 0 16,-1 2 0-16,1 0-144 0,1-1 144 0,2 2 0 16,1 0 0-16,3-4 0 0,1-2 0 0,2-4 0 15,5-6 0-15,0-4 0 0,1-1 0 0,3-3 128 16,2-4-128-16,2-4 176 0,1-6-176 0,1 1 160 16,1-6-160-16,3-2 160 0,3-7 48 0,1-2 16 15,1-3 0-15,2-3 0 0,-1-2 96 0,3-1 32 0,2-6 0 16,-4 2 0-16,1 0-176 0,3-2-48 15,0-4 0-15,3-4 0 0,0-1-128 0,1 0 128 16,0 1-128-16,1-1 128 0,1 0-128 0,-2 0 0 16,0 2 0-16,1 2 0 0,-4 0 0 0,1 4 0 0,-5 5 0 15,2 1 0-15,-1 2 0 0,1 5 0 0,-1 2 0 0,-1 4 0 16,1 3 0-16,-2 1-144 0,-2 5 144 16,1 7 0-16,-2 3 0 0,-4-2 0 0,0-1 0 0,-5 0 0 15,0-1 128-15,-1-2-128 0,-1-2 176 0,1-2-176 16,0-2 304-16,0-3-48 0,0-2-16 0,1-1 0 15,1-5 144-15,-2-5 48 0,6 5 0 0,0-3 0 16,2-3-64-16,1-3-16 0,1 1 0 0,1-1 0 16,0-1-160-16,2 2-48 0,-2 0 0 0,1 1 0 0,1 0-144 15,0 4 0-15,1 1 0 0,-1 3 0 0,-4 3 0 16,-1 4 0-16,0 4 0 0,-1 2 0 0,-3 0-192 16,-1 2 192-16,0 0-160 0,-2 0 160 15,-1 1-432-15,-1-2 16 0,0 0 0 0,-1-2 0 16,0 1-512-16,0-2-96 0,1-2-32 0,0-3 0 15,0-2-1776-15,1-1-368 0,1-3-64 0</inkml:trace>
  <inkml:trace contextRef="#ctx0" brushRef="#br0" timeOffset="76543.02">14753 10323 9215 0,'7'-13'816'0,"-2"7"-656"15,0-3-160-15,3 0 0 0,1 0 1664 0,0 2 288 16,0-1 64-16,-2 1 16 0,-1 1-624 0,-6 6-112 16,0 0-16-16,0 0-16 0,0 0-256 0,0 0-48 15,4 11-16-15,-4 2 0 0,0 5-32 0,-2 5 0 16,-4 6 0-16,1 8 0 0,-3 3 48 0,-1 10 16 15,-1 5 0-15,-2 7 0 0,-2 4-64 0,-4 4-16 0,0 7 0 0,-3 3 0 16,-1 5-432-16,-1 3-80 0,0 1-32 16,2-2 0-16,2-2-112 0,1-2-32 0,-1-4 0 15,1-4 0-15,3-4 48 0,0-6 16 16,4-5 0-16,-2-5 0 0,1-4-64 0,2-5-16 16,1 1 0-16,2-7 0 0,-2-5-64 0,2-2-128 0,2-1 176 0,0-6-176 15,-2-5 0-15,2-4 0 0,3-4 0 0,2-2 0 31,0-11-400-31,0 0-192 0,0 0-48 0,4-7 0 16,3-3-2448-16,1-6-496 0</inkml:trace>
  <inkml:trace contextRef="#ctx0" brushRef="#br0" timeOffset="77072.89">16037 10154 11967 0,'0'0'528'0,"0"0"112"0,-2-11-512 0,1 1-128 16,0 4 0-16,1 6 0 0,0 0 1616 0,0 0 304 15,0 0 48-15,0 0 16 0,0 0-896 0,-7 5-192 16,-2 5-16-16,0 3-16 0,-1 5-96 0,0 2 0 15,-1 5-16-15,1 5 0 0,-3 4 16 0,0 3 16 16,-3 4 0-16,1 4 0 0,-2 5 0 0,0 0 0 0,-1 1 0 0,2-1 0 16,-4 1-240-16,3-5-48 0,2-5-16 0,2-4 0 15,3-3-32-15,2-4 0 0,3-4 0 0,2-4 0 16,3-4 144-16,4-3 32 0,0-1 0 0,3-1 0 16,3 1-176-16,2-3-48 0,2-4 0 0,1-1 0 15,1 3-96-15,1-2-32 0,2-2 0 0,2-1 0 16,0-2-272-16,0-2 0 0,-1-1 0 0,-2 0 0 15,-1-3-160-15,-2-1-32 0,-2-2-16 0,-5 2 0 16,-2-1-1312-16,-2 0-256 0,-3-3-48 0,-2-7-8272 16,-3 2-1648-16</inkml:trace>
  <inkml:trace contextRef="#ctx0" brushRef="#br0" timeOffset="77235.14">15572 10703 25567 0,'-12'-6'1136'0,"12"6"224"0,0 0-1088 0,3-8-272 0,3 0 0 0,4 4 0 0,2-1 896 0,4 2 112 15,4 0 16-15,4-1 16 0,6 2-208 0,2 0-64 16,3-3 0-16,1 1 0 0,7 2-208 0,2 0-48 16,4 0-16-16,3-1 0 0,4 0-96 0,1 0-16 0,-1 1 0 15,0-1 0-15,-4 0-384 0,-3 1 0 0,-4 2 128 16,-3 0-128 0,-2 1-2096-16,-4-1-448 0,-6 1-80 0</inkml:trace>
  <inkml:trace contextRef="#ctx0" brushRef="#br0" timeOffset="77590.55">15371 11393 5519 0,'0'0'496'16,"0"0"-496"-16,0 0 0 0,0 0 0 0,0 0 4800 0,9-3 848 16,4-2 176-16,2 1 48 0,3 0-3568 0,3 0-720 15,4 2-144-15,6-3-32 0,3 0-528 0,-4 1-112 16,7-1-32-16,7 0 0 0,3-2-176 0,4 0-48 15,2 0 0-15,3-1 0 0,4 1-240 0,3 2-48 16,2 2-16-16,-6-2 0 0,-1 3-208 0,-6 0 0 16,-4 2 0-16,-8 2-160 15,-2 1-1920-15,-7 2-384 0,-6 0-80 16</inkml:trace>
  <inkml:trace contextRef="#ctx0" brushRef="#br0" timeOffset="78282.48">15761 11743 19583 0,'-10'-7'864'0,"4"4"176"0,-3-2-832 0,0 2-208 0,2 0 0 0,-3-1 0 0,2 4 832 0,-2 3 128 15,0 0 32-15,1 2 0 0,1 3-32 0,0 2 0 16,-3 1 0-16,1 3 0 0,0 4-400 0,0 2-96 15,1 2-16-15,3 5 0 0,1 1 48 0,4 1 0 16,3 1 0-16,4-2 0 0,2-3-176 0,2-2-16 16,2-2-16-16,2-2 0 0,2-4-16 0,4-1 0 15,3 0 0-15,0-5 0 0,2-1 176 0,2-2 16 16,0-6 16-16,1-4 0 0,1-3 48 0,-1-3 16 16,1-1 0-16,0-1 0 0,-4-2-272 0,-1 1-48 15,0 1-16-15,-1-1 0 0,-2 0-208 0,-2 1 144 16,0 1-144-16,-4 3 128 0,-4 1 16 0,-1 6 0 15,0-1 0-15,-10 2 0 0,5 3-16 0,1 6-128 0,-2 2 192 0,-3 5-64 16,-1 3 0-16,-1 3-128 0,-3 6 192 0,-1 3-64 16,0 3 64-16,-5 3 16 0,-2 3 0 0,-3 0 0 15,-5 3 96-15,-2 0 16 0,-5-2 0 0,0 1 0 0,-3 1-64 16,-1-3-16-16,-1-1 0 0,2-4 0 16,-1-2-16-16,0-2 0 0,0 0 0 0,3-6 0 0,1-5 32 15,0-2 16-15,0-2 0 0,4-4 0 16,-2-7-64-16,4-2-16 0,1-6 0 0,3-3 0 0,1-4 16 0,3-2 0 15,2-4 0-15,2-3 0 0,3-1-208 0,3-1 0 16,1 1 128-16,6 0-128 0,-1 1 0 0,5 0 0 16,3 2 0-16,4 2-160 0,5 0 32 0,2 2 0 15,2 1 0-15,1 4 0 0,3 1-176 0,-2 3-16 16,2 1-16-16,10-1 0 16,-6 3-1392-16,-2 1-256 0,-3 1-64 0,-8 0-9216 15,1-1-1856-15</inkml:trace>
  <inkml:trace contextRef="#ctx0" brushRef="#br0" timeOffset="79431.39">17043 10077 14111 0,'0'0'624'0,"0"0"128"0,0 0-608 0,-5-3-144 0,1 1 0 0,0-3 0 16,-1 0 1408-16,3 0 240 0,2 5 48 0,0 0 16 16,0-5-224-16,3-1-32 0,4 2-16 0,0 1 0 15,4 1-368-15,3-3-80 0,1 2-16 0,3-2 0 16,1 2-208-16,0-1-64 0,3 0 0 0,0 1 0 0,3-1-144 0,0-1-48 15,1 4 0-15,3-1 0 0,1 1-160 0,-1 0-32 16,2 0-16-16,0-1 0 0,-3 0 64 0,-1 2 16 16,-1 0 0-16,-3 2 0 0,-2-1-32 0,-2 1 0 15,-4 0 0-15,0 1 0 0,-3 2-96 0,-2 1-32 16,-3 1 0-16,0 2 0 0,-2 1-16 0,-2 3 0 16,-3 2 0-16,-1 4 0 0,-1 2-32 0,-2 3-16 15,0 4 0-15,-2 2 0 0,-5 4-32 0,-1 6 0 16,-2 4 0-16,-2 4 0 0,1 4 0 0,-2 2-128 15,0 3 192-15,-1 2-64 0,2-2-128 0,0 2 128 16,3 1-128-16,2-1 128 0,2 1-128 0,3 1 0 16,0-4 0-16,3-1 0 0,2 1 0 0,0-2 128 15,1-4-128-15,0 2 0 0,0-1 128 0,0-3-128 16,1 1 0-16,-1-4 128 0,0-2-128 0,-1 2 0 0,0-3 0 16,-2 0 128-16,2 0-128 0,0-2 0 0,-1 0 144 15,0 0-144-15,0 1 224 0,-1-1-32 16,2 1 0-16,-2-1 0 0,1-1-16 0,1-1-16 0,0-3 0 15,0 2 0-15,1-3-160 0,0-1 0 16,0-2 0-16,0 0 0 0,0 0 0 0,0-4 0 0,-2-1 0 16,1-3 0-16,0-1 0 0,0 0 0 0,0 0 0 0,0-2 128 15,0-2-128-15,-1 0 128 0,1-3-128 0,1 2 128 16,0-5-128-16,0-2 0 0,0-2 144 0,1-2-144 16,1 1 224-16,0-1-32 0,-2-7 0 0,1 6 0 15,-1-6 0-15,0 0 0 0,0 0 0 0,0 0 0 16,0 0 64-16,0 0 0 0,0 0 0 0,0 0 0 15,3-5 192-15,0-2 64 0,-4-2 0 0,-2 1 0 0,0-2-112 16,-4-1-16-16,0 0 0 0,-3-2 0 0,-2 2-96 16,-4-2-32-16,-1 0 0 0,-3 1 0 0,-1 3-128 15,-5 1-128-15,-2 1 192 0,-3 1-192 0,-2 2 0 16,-1 1 0-16,0 2 0 0,-2 0 0 0,1 1 0 0,2 1 0 16,1 2 0-16,2-1 0 0,1 3-208 0,4-2-48 15,2-1-16-15,-6 0 0 16,9-2-1200-16,4 1-256 0,4-3-32 0,12 2-16 15,-3-8-1680-15,4-3-352 0</inkml:trace>
  <inkml:trace contextRef="#ctx0" brushRef="#br0" timeOffset="80980.46">18353 9777 9615 0,'0'0'416'0,"-3"-11"96"0,-3-1-512 0,2 0 0 0,0 4 0 0,1-1 0 0,-2 0 1328 0,1 0 144 15,1 0 48-15,2 1 0 0,1 8-352 0,0-9-64 16,0-2-16-16,0 4 0 0,0 7-320 0,0 0-80 15,0-9-16-15,0 9 0 0,0 0-288 0,0-6-48 16,0 6-16-16,0 0 0 0,1-7-144 0,0 0-48 16,-1 7 0-16,0 0 0 0,0 0-128 0,1-8 0 15,0-1 0-15,0 5 128 0,-1 4-304 0,0 0-64 16,0 0-16-16,0 0 0 16,-2-5-1680-16,2 5-352 0</inkml:trace>
  <inkml:trace contextRef="#ctx0" brushRef="#br0" timeOffset="82670.13">16848 10447 911 0,'3'-10'0'0,"0"2"0"0,1-1 0 0,2-3 0 0,-4-1 0 0,2 1 0 16,1-1 3088-16,0 0 544 0,-3-1 96 0,3-1 32 16,1 1-1952-16,-2 2-384 0,-2 2-80 0,1 0 0 15,0-1-256-15,1 3-32 0,-4 8-16 0,0-9 0 16,-3 2-32-16,2 0-16 0,1 7 0 0,-2-7 0 15,-1 2-224-15,3 5-64 0,0 0 0 0,0 0 0 16,-6 1-160-16,6-1-32 0,0 0-16 0,-6 10 0 16,1 2-80-16,2 5-16 0,2 3 0 0,-2 2 0 15,3 6 64-15,0 2 16 0,2 4 0 0,0 2 0 16,-1 3-160-16,1 1-16 0,1 1-16 0,-1 1 0 0,0 2-80 0,1 2-16 16,-2 1 0-16,0 1 0 0,-1-2 64 0,2 1 0 15,-1 3 0-15,-1-2 0 0,-3-2 64 0,2 3 32 16,-2-3 0-16,0 1 0 0,-3-1-96 0,2-3-32 15,-3-2 0-15,3-2 0 0,2 0-32 0,-3-3 0 16,2-2 0-16,0 0 0 0,0 1 48 0,1 1 0 16,1 0 0-16,0-2 0 0,-1-2 48 0,1 0 16 15,0 1 0-15,1-3 0 0,0-2-304 0,0 0 0 16,0-3 128-16,2-2-128 0,1 0 128 0,-3-2-128 16,0-1 192-16,0-1-192 0,0-2 192 0,0 0-64 15,-1-1 0-15,1-1-128 0,-2-3 192 0,2-1-192 16,0-2 192-16,-1-1-192 0,1-8 192 0,0 0-192 15,0 0 192-15,0 9-192 0,0-9 176 0,0 0-176 16,0 0 160-16,0 0-160 0,-4 6 144 0,4-6-144 16,0 0 128-16,0 0-128 0,0 0 128 0,0 0-128 15,-7-5 128-15,7 5-128 0,-6-11 128 0,2-1-128 0,1-2 0 0,0-2 128 16,2 0-128-16,1-3 0 0,0-1 144 0,0 0-144 16,0-5 0-16,0 0 0 0,0-1 0 0,1-2 128 15,2-2-128-15,0-3 0 0,-1 0 0 0,1-3 0 16,2-2 0-16,-2-3 0 0,1-1 0 0,1-2 0 15,0 0 0-15,2-1 0 0,1-1 0 0,-1 0 0 16,2-5 0-16,0 0-128 0,-1 1 128 0,0-1 0 16,1 1 0-16,1 0-128 0,-1 3 128 0,1 1 0 15,1 1 0-15,-2 1-128 0,-1 4 128 0,-2 4 0 0,-1-1 0 16,0 4 0-16,-2 3 0 0,-1 1-128 0,-2 1 128 16,-1 1 0-16,-1-1 0 0,0 2 0 0,2 1 0 15,-1 3 0-15,-3 1 0 0,1 2 0 0,0-1 0 0,0 4 0 16,1 0 0-16,1 2-128 0,0 0 128 0,-1 1 0 15,0 2 0-15,0 2 0 0,1 0 0 0,-1 1-128 16,2 8 128-16,0 0 0 0,0 0 0 0,0 0-128 16,0 0 128-16,0 0 0 0,0 0-144 0,0 0 144 15,-3 9-160-15,2 2 160 0,1 0-128 0,-1 3 128 16,0 4 0-16,1 4-144 0,2 2 144 0,-1 4 0 16,0 4-144-16,0 4 144 0,-1 4 0 0,0 4-144 15,0 2 144-15,-1 4 0 0,-1 4 0 0,1 5-128 16,-5-2 128-16,0 1 0 0,-2-1 0 0,-1 4 0 15,1 0 0-15,0 1 0 0,-2-3 0 0,2 1 0 16,-2-2 0-16,2-1 0 0,0 0 0 0,0 0 0 16,2-1 0-16,1-5 0 0,-1-2 0 0,2-3 0 15,1-2 128-15,1 1-128 0,1-5 0 0,-3 1 0 0,2 0 128 0,1-2-128 16,0-1 0-16,0 0 0 16,0 0 128-16,1-4-128 0,0-6 0 0,0-1 0 0,0 1 0 15,1-5 0-15,-1-2 128 0,1-4-128 16,-1 1 0-16,2-5 0 0,-1-2 0 0,0-5-160 0,-1-6 0 0,0 0 0 31,0 0-2160-31,0 0-432 0,6-16-96 0,-1-3-16 0</inkml:trace>
  <inkml:trace contextRef="#ctx0" brushRef="#br0" timeOffset="-100233.64">734 14749 17391 0,'0'0'768'0,"0"0"160"0,0 0-736 0,0 0-192 15,0 0 0-15,0 0 0 0,0 0 288 0,0 0 32 16,10 3 0-16,0-1 0 0,-10-2 112 0,16 3 16 16,2 0 16-16,0-1 0 0,-2-1-32 0,2-1-16 15,3 0 0-15,2 0 0 0,1 0-80 0,5 1-16 0,2 3 0 0,6-4 0 16,0-3-16-16,3 2-16 0,-4 0 0 0,3 0 0 15,1-1 16-15,2 0 0 0,0 0 0 0,4-1 0 16,2 2 0-16,3 1 0 0,3-2 0 0,0 0 0 16,-4 0 80-16,2-2 32 0,2 1 0 0,1 1 0 15,2 2 0-15,5-3 0 0,3-1 0 0,-3 1 0 16,-1-3 64-16,1 1 16 0,1-1 0 0,6 2 0 16,4 1-128-16,-1-3-32 0,-1 0 0 0,4-2 0 15,-3 0-80-15,5 2-32 0,5-1 0 0,-3-1 0 16,-2 0-224-16,1-1 144 0,-1-1-144 0,7 2 128 15,4-1 0-15,-2-1-128 0,-3-2 192 0,1 1-64 16,5-1 32-16,1 2 0 0,0-2 0 0,-2 1 0 16,-1 2-160-16,4 1 160 0,2-2-160 0,-2 1 160 15,-6 2-160-15,2 1 0 0,0-1 144 0,2 1-144 16,2-1 0-16,-2 0 0 0,-1 0 0 0,3 1 128 0,2-2-128 0,1 2 0 16,-3-1 128-16,1 0-128 0,1-2 128 0,1 0-128 15,5 0 128-15,-1-1-128 0,0 0 160 0,3 0-32 16,4 1-128-16,-2 2 192 0,-5-2-64 0,4 1-128 15,4 1 176-15,-3 1-176 0,-4-1 144 0,3 1-144 16,5 2 0-16,-3-2 144 0,-1-2-144 0,3 4 0 16,3 1 0-16,0-2 128 0,-1 0-128 0,2 2 0 15,3-1 0-15,0 0 128 0,1-4-128 0,3 3 0 16,1-1 0-16,-2 1 0 0,0-2 0 0,0 3 0 16,5 1 0-16,-4 1 0 0,0-3 0 0,-1 3 0 15,5 0 0-15,-1 1 0 0,-3-3 0 0,6 2 0 0,4 1 0 16,-2 1 0-16,-5-4 0 0,4 3 0 15,5 1 128-15,-3 0-128 0,-3 0 0 0,4-1 0 16,3-1 0-16,3 2 128 0,1 1-128 0,-1-1 0 0,-1-1 0 0,6 0 0 16,1 1 160-16,1 1-160 0,-6-2 192 0,3 0-192 15,1-1 0-15,3 0 0 0,4 4 0 0,-5-2 0 16,-5-2 0-16,4 2 0 0,3 2 0 0,-3-1 0 16,-2-1 0-16,0 1 0 0,3-1 0 0,4 1 0 15,-2 0 0-15,0-2 0 0,-2-1 0 0,2 2 0 16,4-1 160-16,-1 1-32 0,0-2 0 0,-1 2 0 15,-1 0-128-15,1 0 192 0,4 0-192 0,-5 2 192 16,-5-1-192-16,2-1 128 0,0 0-128 0,3 0 128 16,1 1-128-16,-3-1 0 0,-5 0 0 0,2-1 0 15,0-2 0-15,0 1 0 0,-2 2 128 0,2-4-128 16,-2-2 0-16,4 2 0 0,2 0 0 0,-5-1 128 0,-5 0-128 0,1 0 0 16,1 3 0-16,-3 0 0 0,-4 0 0 0,-1-2 0 15,0-1 128-15,-2 2-128 0,0-3 0 0,0 2 0 16,-2-2 0-16,1 2 0 0,-1 2 0 0,-1-4 128 15,-3 1-128-15,3-2 0 0,2 0 0 0,-3 1 128 16,-5-2-128-16,6 0 0 0,4 1 0 0,-8 0 128 16,-3 2-128-16,-1-4 0 0,7 2 144 0,-7-2-144 15,-5 3 160-15,1-3-160 0,5 0 192 0,-3 1-64 16,-5 0-128-16,4 0 192 0,1 1-48 0,-3 0-16 16,-3-2 0-16,-1 1 0 0,1 0-128 0,0 2 160 15,1 0-160-15,-2 0 160 0,4-1-160 0,-1 1 128 0,-4 0-128 16,0 1 128-16,0-1-128 0,1 3 128 0,3-1-128 15,-2 2 128-15,-6-1-128 0,4 3 0 0,-1-1 0 0,-2 0 128 16,-6-1-128-16,0 0 0 0,3 2 144 0,-3 2-144 16,-8-2 0-16,-3 1 0 0,-5-1 0 0,-2 1 128 15,-2 0-128-15,-5-1 0 0,-3-2 0 16,-8-1 0-16,-6 1 0 0,-7 1-256 0,-5-1 64 0,-6 0 0 31,-5 0-416-31,-3-1-96 0,-4 1 0 0,-5 0-16 16,-7 0-1872-16,-10 2-368 0</inkml:trace>
  <inkml:trace contextRef="#ctx0" brushRef="#br0" timeOffset="41881.31">1636 15815 5519 0,'0'0'240'0,"0"0"64"0,-8 2-304 0,8-2 0 0,-5 4 0 0,5-4 0 16,-11 4 1264-16,3-1 192 0,1 0 32 0,-1 2 16 0,-1 0-448 0,1 0-96 16,1-2 0-16,-1 2-16 0,0 2-96 0,1 0-16 15,-2-2 0-15,2 2 0 0,7-7-160 0,-4 6-32 16,4-6-16-16,0 0 0 0,0 0 64 0,0 0 16 15,0 0 0-15,0 0 0 0,5-6-64 0,5-3-16 16,2-2 0-16,3 0 0 0,1-1-160 0,2-1-16 16,-1-1-16-16,4 1 0 0,2-1-128 0,1 1-32 15,2 0 0-15,1 0 0 0,3 4 16 0,0 1 0 16,-4 3 0-16,0 4 0 0,0 2-112 0,-3 5-32 16,-1 3 0-16,-5 3 0 0,1 3-144 0,-3 3 192 15,-1 2-192-15,-2 3 192 0,-6 3 16 0,-3 5 16 16,-6 3 0-16,-2 3 0 0,-6 4-16 0,-5 2 0 0,-3 1 0 15,-4 4 0-15,-1-4 0 0,-2 0 0 16,-1-2 0-16,-1 1 0 0,1-1 64 0,6-15 16 0,-1 3 0 0,-12 15 0 16,2-3-96-16,10-16-32 0,1 0 0 0,-8 10 0 15,3-3-32-15,5-10-128 0,4-5 192 0,7-9-64 16,2-4 64-16,-2 2 0 16,3-7 0-16,1 0 0 0,1-6-16 0,5 6 0 0,0-9 0 0,2 3 0 15,3-2-48-15,4-3-128 16,3 0 192-16,-4 4-64 0,6 3-128 0,2-1 192 0,3 0-192 0,4 1 192 15,4-1-192-15,1 2 128 0,2 0-128 0,16-1 128 16,0 2-128-16,-15-1 0 0,2 0 144 0,1 0-144 16,0 2 0-16,17 1 144 0,-10 0-144 0,-5 1 0 15,-8 1 0-15,-9-2 0 0,0 0 0 0,2 0 0 16,-4-2-144-16,2 2-144 0,0 0-32 0,-2 0 0 16,2 0-2144-1,3 0-432-15,-2 0-96 0,-3 2-16 0</inkml:trace>
  <inkml:trace contextRef="#ctx0" brushRef="#br0" timeOffset="42069.65">2631 16684 26719 0,'-16'-1'2368'0,"11"1"-1888"16,5 0-480-16,0 0 0 0,0 0 864 0,-6 0 80 15,6 0 16-15,0 0 0 0,0 0-208 0,0 0-48 16,-4-1 0-16,4 1 0 0,0 0-384 0,0 0-64 15,0-8-32-15,0-1 0 0,3 0-224 0,3-3 128 16,0 0-128-16,-3 4 0 16,2 2-960-16,-1-1-304 0,4 0-48 0,10-7-12336 0</inkml:trace>
  <inkml:trace contextRef="#ctx0" brushRef="#br0" timeOffset="42599.46">3601 15785 12895 0,'-21'-2'1152'0,"10"0"-928"0,1-2-224 0,10 4 0 0,0 0 896 0,-4-8 128 15,1-2 16-15,9 1 16 16,-1-1 16-16,7 0 0 0,5 0 0 0,6-1 0 0,3-2-368 0,5-1-64 16,3 1 0-16,4 3-16 0,-3 2-48 0,0 4-16 15,0 1 0-15,-2 7 0 0,-5 3-144 0,-7 3-32 16,-5 1 0-16,0 7 0 0,-2 5 0 0,-3 4 0 15,-3 6 0-15,-5 5 0 0,-2 5 224 0,-9 25 32 16,-7-3 16-16,0-21 0 0,-5 8-224 0,-3 0-48 16,-5 1-16-16,-3 0 0 0,-3-6-32 0,0-2 0 15,1-3 0-15,-1-2 0 0,2-2 304 0,6-3 64 16,-1-4 16-16,8-3 0 0,2-3-304 0,3-3-64 0,4-3-16 16,4-4 0-16,1-2-208 0,5-3-128 0,4-2 160 15,4 0-160-15,5-5 240 0,5-1-48 16,3-2-16-16,4 0 0 0,2-2 16 0,4-1 0 15,2-6 0-15,4 0 0 0,1-2-192 0,2 0 160 16,0 0-160-16,2 0 160 0,-3-1-160 0,0 0 0 0,0 0 0 0,-2 0 0 31,1 2-544-31,-2-1-144 0,-1 1-16 0,-2 0-16 16,-3 0-1824-16,-2 1-352 0,-3-3-80 0,-2 1-9856 0</inkml:trace>
  <inkml:trace contextRef="#ctx0" brushRef="#br0" timeOffset="42948.73">5333 15588 19519 0,'9'-10'864'0,"-5"6"176"0,3 0-832 0,-3 0-208 15,2 1 0-15,-6 3 0 0,0 0 976 0,5 7 160 16,-2 1 16-16,-1 11 16 0,-4 3-128 0,1-4-16 0,-5 4-16 0,1 4 0 16,-2 4-112-16,-2 4 0 15,3 2-16-15,-4 3 0 0,0 0-352 0,0 3-64 0,0 2-16 0,0 1 0 16,-1 0-320-16,0 0-128 15,1-2 0-15,2-3 144 0,4-4-416 0,0-5-96 16,1-5-16-16,3-5 0 16,3-4-480-16,3-4-96 0,0-5-32 0,3-6-11760 0</inkml:trace>
  <inkml:trace contextRef="#ctx0" brushRef="#br0" timeOffset="43158.42">5777 15501 23951 0,'0'0'2128'0,"0"0"-1696"0,0 0-432 0,0 0 0 16,4 8 1152-16,-2 6 128 0,-2 3 48 0,-2 6 0 15,-2 0-432-15,-2 6-64 0,-1 1-32 0,2-8 0 16,-2 3-496-16,1 0-112 0,0 2 0 0,0 1-16 0,-1 3-176 0,3 0 0 16,-1-2 0-16,1 0 0 0,-1-4 0 0,1-2 0 15,1-1 0-15,1-1 0 16,0-2-656-16,1-3-16 0,0-2 0 0,0-2 0 15,0-2-1312-15,-3-1-256 0,4-9-48 0</inkml:trace>
  <inkml:trace contextRef="#ctx0" brushRef="#br0" timeOffset="43338.67">5076 15964 21183 0,'0'0'1888'0,"5"-4"-1504"0,6-3-384 16,8-1 0-16,2 0 480 0,-2 4 32 15,2-1 0-15,4-3 0 0,0-3 368 0,5-1 80 16,2-1 0-16,3-1 16 0,2 0-256 0,3-1-48 0,0 2-16 0,0 2 0 16,-2 2-480-16,-1 2-176 0,-2 0 0 0,-5 4 144 31,-7 2-1600-31,-3 3-320 0,-5 0-64 0</inkml:trace>
  <inkml:trace contextRef="#ctx0" brushRef="#br0" timeOffset="43501.13">5201 16137 12895 0,'0'0'576'0,"0"0"112"0,0 0-560 0,9-2-128 0,4 1 0 0,2-2 0 0,1-2 2496 0,5 0 480 16,2-2 96-16,2-3 0 15,4-2-1504-15,3-2-304 0,3-1-64 0,6 0-16 0,2-1-416 0,3-2-64 16,4 1-32-16,-1 0 0 0,-3 0-672 0,0 2 0 16,-4 0 0-16,0 2-9088 15,-1 4-1776-15</inkml:trace>
  <inkml:trace contextRef="#ctx0" brushRef="#br0" timeOffset="43967.98">6610 15625 12895 0,'1'-8'1152'0,"2"-1"-928"0,1 0-224 16,2 0 0-16,1 1 1520 0,4-3 256 0,5 1 48 15,2 0 16-15,5 1-624 0,-7 4-128 0,1 0-32 0,3 2 0 16,3 4-160-16,9 6-48 0,-4 4 0 0,-10-2 0 15,-3 4-528-15,-3 3-128 0,-2 3 0 0,-5 3-16 16,-4 5 144-16,-5 4 16 0,-5 3 16 0,-8 4 0 0,-5 2 96 0,-6 3 32 16,-5 2 0-16,-3 0 0 15,-4-2-176-15,1-2-48 0,-4-5 0 0,3-1 0 0,3-3 224 16,4-2 32-16,3-4 16 0,5-2 0 0,4-5-112 0,5-2-32 16,6-3 0-16,4-1 0 0,5-2-176 0,5-2-32 15,6-2-16-15,4-2 0 0,4 0 144 0,6-2 16 16,3-3 16-16,3-2 0 0,3 1-112 0,6-4-32 15,-2 0 0-15,5-3 0 0,1-1-192 0,3 0 0 16,3 0 128-16,-3 1-128 0,1-1-192 0,-3-1-96 16,-2 0-16-16,-3 1 0 15,-2-2-1904-15,-4 2-384 0,-5-1-80 0,2-2-10512 0</inkml:trace>
  <inkml:trace contextRef="#ctx0" brushRef="#br0" timeOffset="44333.77">7967 15378 22111 0,'-8'-22'1968'0,"5"10"-1584"0,-1 2-384 0,-1 5 0 16,-1-1 992-16,-5 5 112 0,-4 1 32 0,-4 6 0 16,-3 3-448-16,1 1-96 0,-4 7-16 0,-20 15 0 15,1 3 16-15,2 7 0 0,3 5 0 0,-1 4 0 16,4 6 160-16,11-16 16 0,2 6 16 0,-7 23 0 15,5-7-464-15,15-25-80 0,4 3-32 0,4 11 0 0,6-9-208 16,7-7 144-16,7-6-144 0,-2-14 128 0,5-3 144 16,5-4 32-16,6-3 0 0,22-6 0 0,1-8 272 0,-16-2 48 15,3-4 16-15,6-6 0 0,0-2-80 0,-5-3-16 16,1-5 0-16,-1-1 0 0,-2 2 0 0,-8-2 0 16,0-6 0-16,-2-1 0 0,-4-4 64 0,-4-3 16 15,-5-2 0-15,-6-1 0 0,-5 2-224 0,-7 3-32 16,-7 4-16-16,-4 2 0 0,-4 3-160 0,-4 6-48 15,-3 2 0-15,-5 7 0 0,-2 3-144 0,-4 5-176 16,-2 5 48-16,0 2 0 16,0 4-1440-16,2 3-288 0,0 1-48 0,-10 8-16208 0</inkml:trace>
  <inkml:trace contextRef="#ctx0" brushRef="#br0" timeOffset="90659.68">11480 15232 12895 0,'-1'-9'1152'0,"-2"7"-928"0,2 1-224 0,-2-1 0 0,3 2 592 0,0 0 80 15,0 0 16-15,0 0 0 0,-2-2 400 0,2 2 96 16,-5 2 16-16,3 1 0 0,-3 3-432 0,-1 4-64 16,2 4-32-16,0-3 0 0,-1 4-32 0,1 3-16 15,1 0 0-15,-3 12 0 0,1 1-48 0,3-9 0 16,-3 2 0-16,1 16 0 0,0-1-112 0,3-14-16 16,-1 3-16-16,2 9 0 0,2-5-208 0,1-13-32 15,0-3-16-15,3 0 0 0,1-3 240 0,3-2 48 16,1-1 16-16,4-3 0 0,4-3 224 0,-1-2 64 15,1-2 0-15,3-3 0 0,0-2-48 0,11-8 0 16,-4-1 0-16,-1-1 0 0,-5-4-208 0,-7 5-32 16,2-3-16-16,2-1 0 0,-3-2-208 0,2-2-64 0,0 0 0 15,-1 0 0-15,1 1-64 0,-3 1-128 16,0 2 176-16,-2 4-176 0,-3 3 192 0,0 3-192 0,-1 3 192 0,-1 5-192 16,0 0 176-16,-2 6-176 15,0 8 160-15,-3 3-160 0,-1 4 176 0,-3 5-176 16,-2 6 192-16,-1 7-192 0,0 4 336 0,-5 3-32 0,0 1-16 15,-4 5 0-15,-1 3-48 0,-2 3-16 0,-3 3 0 0,-1-2 0 16,-4-3 32-16,1 1 0 0,0-4 0 0,1-4 0 16,2-6 80-16,-3-4 32 0,1-1 0 0,1-4 0 15,-3-4-16-15,2-2 0 0,2-5 0 0,-1-3 0 16,2-3-208-16,0-3-144 0,-1-6 192 0,3-2-192 16,1-5 0-16,0-3 0 0,1-3 0 0,1-4 0 15,1-6-944-15,2-2-192 0,-1-4-32 0,4 0-16 16,2-3-1008-16,2-2-208 15,2 2-32-15,6 1-13232 0</inkml:trace>
  <inkml:trace contextRef="#ctx0" brushRef="#br0" timeOffset="91083.76">12587 14770 21423 0,'0'0'944'0,"2"-6"208"0,-1 0-928 0,2 0-224 0,-2 0 0 0,2-1 0 15,-3 7 1600-15,0 0 256 0,0 0 64 0,0 0 16 16,0 0-496-16,0 0-96 0,0 0-32 0,0 11 0 16,0 0-288-16,-1 3-64 0,-2 4-16 0,-1 2 0 15,-2 3 16-15,1 2 16 0,-4 4 0 0,3 0 0 16,-4 2-176-16,1 1-32 0,0-2-16 0,-1-2 0 16,1 0-384-16,-2-3-80 0,3-1-16 0,-3 4 0 0,1-3-80 15,-4 3-32-15,6-7 0 0,-2-5 0 0,3-4-160 16,2-5 0-16,-1-2 144 0,3 0-144 0,3-5-160 15,0 0-96-15,0 0-32 0,0 0 0 16,0 0-2256-16,-5-5-448 16,3 0-80-16</inkml:trace>
  <inkml:trace contextRef="#ctx0" brushRef="#br0" timeOffset="91774.26">12807 15560 11055 0,'0'0'976'0,"0"0"-784"16,0 0-192-16,0 0 0 0,0 0 1616 0,0 0 288 15,0 0 48-15,0 0 16 0,0 0-96 0,0 0-16 16,6-3 0-16,2 1 0 0,1-1-176 0,3 0-32 0,1-1-16 0,-1-1 0 16,1 2-544-16,2-2-96 15,-1 1-32-15,1-1 0 0,2-1-352 0,1 0-80 16,0 1-16-16,1-2 0 0,0-1-272 0,-2 2-64 15,1-2-16-15,-1 3 0 0,1-1-160 0,0 2 0 16,-5-1 0-16,0 2 128 16,-1 1-1040-16,-1 1-224 0,-1 0-32 0,-2 2-8992 0,-4 3-1792 0</inkml:trace>
  <inkml:trace contextRef="#ctx0" brushRef="#br0" timeOffset="91867.23">12865 15738 12895 0,'0'0'1152'0,"0"0"-928"0,0 0-224 0,8 3 0 15,-1-3 3680-15,3 2 688 0,4-2 144 0,1 0 32 16,3 0-2352-16,0 0-464 0,3-2-80 0,1 1-32 0,1-1-528 0,0-1-128 16,2-2 0-16,-2 0-16 0,-1-1-464 0,0 1-96 15,-1-2 0-15,-2 0-16 0,-1 1-240 0,-3 0-128 16,-1 2 128-16,-3 1-128 16,-2-3-1616-16,-4 2-400 0,-2-1-80 0</inkml:trace>
  <inkml:trace contextRef="#ctx0" brushRef="#br0" timeOffset="92649.03">14314 15284 4607 0,'0'0'400'0,"0"0"-400"0,4-8 0 0,3 0 0 16,-3 0 3152-16,3 1 560 0,2-1 96 0,-1 0 32 15,3 1-2064-15,-2 1-416 16,-1 1-80-16,6-6 0 0,0 0-416 0,-3 3-80 16,3 0-16-16,-1-1 0 0,4 1-96 0,8-3-32 15,-1 1 0-15,-9 4 0 0,4-1-48 0,1-1-16 16,2 1 0-16,-2 3 0 0,0-2-144 0,1 4-48 15,-2 2 0-15,-1 1 0 0,-4 1-256 0,-1 6-128 16,-5 0 128-16,0 4-128 0,-6 1 0 0,-2 3 0 0,-2 1 0 0,-12 14 0 16,-3 1 128-16,-3 0-128 0,-2 0 0 15,-2-2 128-15,-2 0 16 0,0 0 0 0,0-2 0 0,-1-1 0 16,1-4 176-16,2-2 48 0,3-2 0 0,9-7 0 16,1 0 96-16,-5 4 32 0,4-4 0 0,6-2 0 15,1-3-48-15,5-7-16 0,0 0 0 0,0 0 0 16,10 4-64-16,1-3-16 15,2-4 0-15,-1 2 0 0,4-1-16 0,0-2 0 0,3 1 0 0,2-2 0 16,0 1-96-16,4 1-32 0,-1 0 0 0,15-3 0 16,-3 4-208-16,-12 2 128 0,-2-1-128 0,15-1 0 15,-8-2 0-15,-10 3 0 0,-4-1 0 0,5-1 0 16,-4 0-1216 0,-5 0-192-16,-3 0-48 0,1 1 0 0,-1 0-1872 0,0-2-368 0</inkml:trace>
  <inkml:trace contextRef="#ctx0" brushRef="#br0" timeOffset="92887.6">15310 15440 24879 0,'0'0'2208'0,"0"0"-1760"0,7-2-448 0,1-1 0 16,2 1 1472-16,3 0 192 0,-1 0 64 0,2 0 0 16,0-1-320-16,2 1-48 0,0-1-16 0,6-2 0 15,1 1-640-15,1 1-144 0,-1-1-32 0,0 1 0 16,1 0-336-16,-1 0-192 0,-1 0 192 0,-1 1-192 16,-5 1 0-16,1 0-256 0,-2 1 32 0,-4-2 0 31,0 1-2144-31,-2 1-448 0,-2 1-64 0</inkml:trace>
  <inkml:trace contextRef="#ctx0" brushRef="#br0" timeOffset="93450.55">16287 15321 19343 0,'-5'8'1728'0,"1"-3"-1392"15,1 0-336-15,-2 4 0 0,0-1 464 0,2-1 32 16,3-7 0-16,0 0 0 0,0 0 560 0,1 9 112 0,-1-9 32 16,7 5 0-16,-7-5-64 0,13 1-16 15,1 0 0-15,-3-1 0 0,3-1-288 0,1-1-48 0,-2-1-16 0,9-2 0 16,-1 0-272-16,0-1-64 0,-4 0-16 0,-1 1 0 16,-1-2-32-16,4 0-16 0,-1-2 0 0,1 0 0 15,1 1 0-15,-4-1 0 0,1 0 0 0,4-6 0 16,-4 2-224-16,-3 2-144 0,-4 0 192 0,-6 6-192 15,-2-2 192-15,-1 1-192 0,-2-1 192 0,-3-1-192 16,-5 2 256-16,1 3-48 0,-2 1-16 0,-8 4 0 16,-2 0-16-16,-3 2-16 0,-1 3 0 0,-3 4 0 15,2 4-160-15,1 3 0 0,-2 2 0 0,4-1 0 16,-1 3 0-16,3-1 0 0,2 1 0 0,2 0 0 16,4 1 0-16,8-7 0 0,-1 1 0 0,4 6 0 15,5-2 208-15,1-9-32 0,3 3-16 0,6 3 0 16,2-2-160-16,1-1 128 0,3-4-128 0,-4-3 128 0,3 0-128 0,14 2 0 15,1-4 0-15,-7-3 128 0,1 1-128 0,2-2 0 16,1-1 0-16,0-1-176 16,-2-2-1376-16,-2-3-288 0,-1 3-48 0,-1-2-13600 15</inkml:trace>
  <inkml:trace contextRef="#ctx0" brushRef="#br0" timeOffset="93768.05">17475 14862 17503 0,'0'0'1552'0,"0"0"-1232"0,0 0-320 0,0 0 0 16,6 6 1344-16,-2 0 192 0,2 2 64 0,1 2 0 16,2 2-480-16,2 2-96 0,0 3 0 0,1 3-16 0,-3-2-592 0,1 1-112 15,-1 0-32-15,1-1 0 0,1 2-272 0,-3 0 128 16,2-1-128-16,0-2 0 0,0 0 128 0,0-2-128 16,-1 3 0-16,0-5 0 15,-1 1-528-15,0-2-176 0,0-1-16 0,-2 0-11040 0</inkml:trace>
  <inkml:trace contextRef="#ctx0" brushRef="#br0" timeOffset="94024.29">17906 14685 26719 0,'-5'-9'1184'0,"5"9"240"0,0 0-1136 0,0 0-288 15,0 0 0-15,-8 5 0 0,0 0 1328 0,-3 5 208 16,-2 1 32-16,-2 5 16 0,-3 2-240 0,-2 4-64 16,-2 2 0-16,-2 4 0 0,-1 1-592 0,-1 1-128 0,5-5-32 0,-1 2 0 15,-4 3-240-15,2 2-48 0,0 1-16 0,1-1 0 16,1-3-224-16,2 0-288 0,5-1 64 0,-6 5 16 31,2-3-1920-31,3-2-384 0,1-3-80 0</inkml:trace>
  <inkml:trace contextRef="#ctx0" brushRef="#br0" timeOffset="94717.59">13878 16090 1839 0,'0'0'160'0,"-6"1"-160"0,-2 1 0 0,1 0 0 16,1-1 2528-16,-2 2 480 0,1-3 80 0,7 0 32 0,0 0-1424 0,0 0-288 15,0 0-48-15,0 0-16 0,0 0-128 0,0 0-48 16,0 0 0-16,7 3 0 0,3-1 16 0,3 0 0 15,2 2 0-15,4-2 0 0,2 0-304 0,5-2-64 16,6 1-16-16,8-2 0 0,6-3-32 0,12-2 0 16,10 1 0-16,6-5 0 0,7-1-64 0,9-1-32 15,9 2 0-15,4-3 0 0,4-2-352 0,2 1-80 16,7 1-16-16,1 0 0 0,-1 0-16 0,1 2 0 16,4 3 0-16,-2 0 0 0,2 1 128 0,-1 2 32 15,0-1 0-15,-4 2 0 0,-2 1-48 0,49-1 0 16,-25 1 0-16,-61 1 0 0,-3-1-144 0,-3-1-48 15,-5 2 0-15,-3-1 0 0,-4-2-128 0,-7 0 0 16,-13-1 144-16,-4 2-144 0,-4-3 0 0,-5 2 0 16,-4-1 0-16,-3 1 0 15,-5-1-1712-15,-3 2-256 0,-4 0-48 0,-4-2-13264 0</inkml:trace>
  <inkml:trace contextRef="#ctx0" brushRef="#br0" timeOffset="96594.43">14156 16505 4607 0,'0'0'400'0,"-7"-6"-400"0,0 2 0 0,7 4 0 16,-8-7 2224-16,2 2 352 0,1-1 80 0,0 1 16 15,5 5-1136-15,0 0-240 0,-4-9-32 0,4 9-16 16,-2-10-160-16,2 10-16 0,4-9-16 0,3 4 0 16,1-2-256-16,4 3-48 0,1-1-16 0,3 0 0 15,5 0-96-15,3 1 0 0,-1-1-16 0,3 2 0 16,2 1-176-16,-3 1-16 0,-1 1-16 0,-2 2 0 15,-3 2-288-15,-2 4-128 0,-3 3 128 0,-3 1-128 16,-3 1 0-16,-5 3 128 0,0 1-128 0,-3 1 0 0,-2 4 128 16,-1 0-128-16,-7-1 0 0,0 0 128 0,-1-1 0 15,-3-1-128-15,0 0 192 0,1 0-64 0,0-3 96 0,4-1 16 16,-1-2 0-16,5-3 0 0,-1 1-16 0,5-4 0 16,1-7 0-16,6 11 0 0,-1-2-96 0,5-2-128 15,0-3 176-15,3 2-176 0,3-1 240 0,-1 2-64 16,2 2-16-16,1-2 0 0,3 1-32 0,-3 1-128 15,-2 1 192-15,0 0-64 0,-2 1-128 0,-2-1 160 16,-3-2-160-16,-3 2 160 0,-2 2 80 0,-2-2 16 16,-3 0 0-16,-1 1 0 0,-5-1 128 0,-1 0 16 15,-2-1 16-15,-2 0 0 0,-2-2 32 0,-1 2 16 16,-1-2 0-16,0 1 0 0,-2-1-240 0,1 1-48 16,0-5-16-16,1-1 0 0,-3-2-160 0,2-1 192 15,-2-1-192-15,3-1 192 0,4 0-384 0,1 1-80 0,3-1-16 16,8 3 0-1,-4-7-2080-15,3-1-400 0,4-2-96 0</inkml:trace>
  <inkml:trace contextRef="#ctx0" brushRef="#br0" timeOffset="96953.62">15348 16463 11055 0,'0'0'480'0,"0"0"112"0,0 0-464 0,0 0-128 0,0 0 0 0,0 0 0 0,0 0 1968 0,-1 11 368 15,-3 1 80-15,2 1 16 0,-1 2-816 0,0 4-144 16,-1 1-48-16,-1 2 0 0,-2 0-336 0,3 5-64 16,-4 0 0-16,3 3-16 0,-1-3-336 0,2 2-64 15,-1 1-16-15,3-1 0 0,-2-1-336 0,3-3-80 16,-1-5-16-16,4-2 0 0,-1-2-160 0,2-3 0 16,-2-1 0-16,0-2 0 15,-1-2-1392-15,0-8-144 0,0 0-48 0</inkml:trace>
  <inkml:trace contextRef="#ctx0" brushRef="#br0" timeOffset="97064.95">15039 16832 21183 0,'0'0'944'0,"0"0"192"0,7-4-912 0,4 0-224 0,1-1 0 0,4 1 0 16,0 0 1344-16,4 0 240 0,4-3 32 0,1 0 16 15,2-1-608-15,2-1-128 0,0-2-32 0,0 0 0 16,-3 0-352-16,2-1-64 0,-2 4 0 0,0 1-16 31,-4-1-1408-31,-2 0-288 0,-1 1-48 0,0 0-16 0</inkml:trace>
  <inkml:trace contextRef="#ctx0" brushRef="#br0" timeOffset="97488.64">15864 16486 7359 0,'0'0'656'0,"-4"-7"-528"16,1 1-128-16,1-3 0 0,4 1 2336 0,0-1 432 15,3 1 96-15,0 0 16 0,2 0-1168 0,2-2-240 0,2 0-32 16,2 3-16-16,2-2-208 0,3 1-64 0,2 2 0 0,0 0 0 15,1 1-320-15,4 0-80 0,-3 2-16 0,0 3 0 16,-3 2-16-16,0 1 0 0,-1 3 0 0,-3 3 0 16,-1 3-464-16,-3 4-112 0,-2 1-16 0,-2 3 0 15,-5-1-128-15,-2 4 128 0,-2 2-128 0,-8 2 128 16,-3 1 16-16,-4 5 0 16,-2-3 0-16,-1 2 0 0,-7 1-16 0,2-3-128 0,1-2 192 0,-1-4-64 15,3-4 0-15,3-4-128 0,1-2 192 0,4-3-64 16,4-1 80-16,1-1 16 0,4-2 0 0,5-7 0 15,0 0-80-15,0 0-16 0,0 0 0 0,6 6 0 16,3-1 64-16,3-2 16 0,-1-3 0 0,3 0 0 16,3 1-48-16,0 0-16 0,3 0 0 0,2-1 0 15,2-2-144-15,0 1 0 0,-1 1 144 0,0-3-144 16,1 0-384-16,-3 0-128 0,0-1-48 16,-1-2-10064-16,-4 1-2000 0</inkml:trace>
  <inkml:trace contextRef="#ctx0" brushRef="#br0" timeOffset="97984.63">16602 16453 11967 0,'0'0'1072'0,"0"0"-864"16,0 0-208-16,0 0 0 0,0 0 2256 0,0 0 416 15,0 0 80-15,-5 10 0 0,0 2-1344 0,-2 1-256 0,-5 0-64 16,1 5-16-16,-1 2-240 0,0 2-64 0,-2 1 0 0,3 2 0 16,0 0-256-16,2 2-48 0,3 1-16 0,3-5 0 15,2-4-192-15,4-1-32 0,4-3-16 0,2-4 0 16,3-2-16-16,1-4 0 0,2-1 0 0,3-4 0 16,1-2 240-16,3-5 32 0,-1-3 16 0,3-3 0 15,-3-3-32-15,1 0 0 0,-1-1 0 0,-2 0 0 16,2-1-128-16,-2 1-48 0,-3 0 0 0,0 1 0 15,-3 2 32-15,-1 5 0 0,-1 0 0 0,0 3 0 16,-2 3-128-16,-9 3-32 0,9 2 0 0,-9-2 0 16,5 11-16-16,-1 3 0 0,-3 8 0 0,-1 3 0 15,-3 3-128-15,-1 4 192 0,0 2-192 0,-5 4 192 16,1 2 0-16,-5 4 0 0,-2 1 0 0,-3 2 0 16,-2-1 128-16,-1-2 16 0,0-1 16 0,0-4 0 0,2-6-64 15,0-4-16-15,0-2 0 0,-1-5 0 0,2-5-80 0,0-3-32 16,1-4 0-16,0-2 0 0,2-3-160 15,-1-5 0-15,2-4 0 0,1-3 0 16,2-1-2288-16,1-7-480 0,-4-11-112 0,12 6 0 0</inkml:trace>
  <inkml:trace contextRef="#ctx0" brushRef="#br0" timeOffset="99308.75">19581 15848 20959 0,'0'0'928'0,"0"0"192"0,0 0-896 0,-5 10-224 16,3 3 0-16,0 1 0 0,1 3 0 0,0 4 0 16,-2 3 0-16,6 2 0 0,-1 4 240 0,-2 2 0 15,1 2 0-15,0 0 0 0,0-2 16 0,-1 0 16 16,-1 0 0-16,-1-1 0 0,1-2-80 0,-5 0 0 15,1-1-16-15,-1-3 0 0,-4-4-16 0,1-5 0 16,0-1 0-16,0 0 0 16,2-3-1024-16,-1-1-208 0</inkml:trace>
  <inkml:trace contextRef="#ctx0" brushRef="#br0" timeOffset="99733.04">20431 15565 22799 0,'0'0'1008'0,"-7"6"208"0,1 1-960 0,-3 5-256 0,-2-1 0 0,1 7 0 0,-1 1 0 0,0 3 128 16,0 2-128-16,1 1 0 0,1 2 256 0,3-1-32 15,-1-1-16-15,4-7 0 0,1 0-208 0,1 5 128 16,2-5-128-16,2-2 0 0,1-3 256 0,3-3-32 16,1-5-16-16,2 0 0 0,1-7 496 0,3-2 80 15,1-1 32-15,3-4 0 0,3-2 48 0,2-4 16 16,-1-1 0-16,3-1 0 0,-2-1-464 0,3-1-96 16,-2-1 0-16,-1 2-16 0,-2 0-112 0,-5 4 0 15,-4 1-16-15,-1 4 0 0,-1 2 80 0,-1 5 0 16,-9 2 16-16,0 0 0 0,6 3-64 0,-2 6-16 15,-3 4 0-15,-1 4 0 0,-1 4-192 0,-7 12 0 0,2 1 0 0,-6 2 0 16,-3 2 128-16,-3 0-128 0,-3 2 0 0,-1-1 144 16,0 1-144-16,-1-3-176 0,3-4 48 15,2-2 0 1,2-6-896-16,1-2-160 0,2-6-32 0,3-2-8096 0,3-3-1616 0</inkml:trace>
  <inkml:trace contextRef="#ctx0" brushRef="#br0" timeOffset="100059.23">21602 15071 13823 0,'3'-18'608'0,"-2"7"128"0,0 1-592 0,-1 1-144 0,-2 0 0 0,2 9 0 0,0 0 2208 0,0 0 416 16,-7 4 64-16,-3 3 32 0,-1 3-1632 0,-1 4-336 16,-6 4-64-16,1 3-16 0,-2 4-144 0,-1 6-16 15,-2 5-16-15,-8 21 0 0,3 1 0 0,-1 1 0 16,0 3 0-16,3 1 0 0,1 1-176 0,2 0-48 16,2-1 0-16,3-6 0 0,4-7-272 0,5-4-192 15,4-8 16-15,2-4 16 16,2-7-576-16,4-4-112 0,-2-5-32 0,4-3-7488 0,3-5-1488 15</inkml:trace>
  <inkml:trace contextRef="#ctx0" brushRef="#br0" timeOffset="100363.05">21846 15306 23039 0,'0'0'1024'0,"-9"2"192"0,-2 4-960 0,0 3-256 0,0 3 0 0,1 0 0 16,-2 5 416-16,-3 6 32 0,0 0 16 0,0 3 0 16,-1 3 176-16,2 0 48 0,1 1 0 0,1-1 0 15,1-3-272-15,1 0-48 0,3-3-16 0,4-1 0 0,3-6-48 0,3 0-16 16,3-4 0-16,0-3 0 0,4-1 400 16,4-2 80-16,2-4 0 0,0-4 16 0,3-1 80 0,1-4 16 15,2-2 0-15,-2-2 0 0,1-3-320 0,1-1-64 16,-3-3-16-16,1-1 0 0,-2-2-112 0,-2-2-32 15,-1-2 0-15,-3 0 0 0,-4-2-128 0,-3 3-16 16,-2 1-16-16,-3 3 0 0,-2 1-176 0,0 4 0 16,0 1 0-16,-2 2-176 15,-5 1-912-15,0 2-176 0,-1 1-32 0,-2 2-9424 16,2 0-1888-16</inkml:trace>
  <inkml:trace contextRef="#ctx0" brushRef="#br0" timeOffset="100689.55">22170 14951 14735 0,'0'0'640'0,"0"0"160"0,0-5-640 0,0 5-160 0,0 0 0 0,0 0 0 16,0 0 2448-16,8 5 464 0,1 2 96 0,-2 4 0 15,3 4-1504-15,3 3-304 0,-2 2-64 0,1 5-16 16,1 4-320-16,-2 4-64 0,-3 3-16 0,0 2 0 16,-2 3-208-16,-3 3-32 0,0 6-16 0,-3 0 0 15,-3 3-128-15,-3 3-16 0,1-12-16 0,-5 1 0 16,-1 0-160-16,0 0-16 0,-2-2-128 0,-3-2 192 0,1 0-192 16,0-5 176-16,0-4-176 0,0-2 160 15,-2-4-416-15,1-3-96 0,-3-5-16 0,2-4 0 16,0-3-2240-1,3-5-448-15</inkml:trace>
  <inkml:trace contextRef="#ctx0" brushRef="#br0" timeOffset="100900.92">22667 15414 16575 0,'9'-8'1472'0,"-3"4"-1168"16,-1 1-304-16,5 0 0 0,0-1 2032 0,3 1 336 15,2-1 80-15,3 0 16 0,2 1-992 0,1 0-208 16,5 0-48-16,6-1 0 0,-1 1-592 0,-1 1-128 16,-4 1-32-16,-2 0 0 0,-4-1-464 0,-4 1 0 15,-2 4 0-15,-6-1 0 16,-8-2-1344-16,0 0-384 0,-1 9-64 0,-7-2-10400 0</inkml:trace>
  <inkml:trace contextRef="#ctx0" brushRef="#br0" timeOffset="101068.33">22655 15574 12895 0,'-4'5'1152'0,"-1"0"-928"0,5-5-224 0,0 0 0 15,0 0 2528-15,4 6 464 0,0 1 80 0,6-3 32 16,0 3-1120-16,3-3-240 0,1 0-32 0,3-1-16 16,-3-1-576-16,4 0-112 0,4 1-32 0,1-1 0 15,4 0-320-15,4-1-64 0,2 0-16 0,1-1 0 0,7 0-368 0,-4-1-80 16,-1-1 0-16,-3 1-128 15,-6 0-1232-15,-1 0-368 0,0 0-64 0,-5-2-12736 16</inkml:trace>
  <inkml:trace contextRef="#ctx0" brushRef="#br0" timeOffset="101477.63">23813 15267 2751 0,'15'-16'256'0,"-10"9"-256"0,2 1 0 0,-4 1 0 15,0 1 4048-15,0-1 768 0,-3 1 160 0,0 4 16 16,0 0-2816-16,-5-2-560 0,-1 0-112 0,-3 4-32 15,-2 1-304-15,-3 3-64 0,-4 3-16 0,-1 3 0 16,-1 2-288-16,-3 3-64 0,5-1-16 0,-1 2 0 16,-3 4-48-16,1 5-16 0,0 0 0 0,-1 2 0 15,3 2-192-15,4-3-32 0,3 1-16 0,1 4 0 16,5-5-128-16,6-1-32 0,5-2 0 0,3-4 0 16,4-3 320-16,4-3 64 0,4-3 16 0,5-1 0 0,5-5-16 0,2-3 0 15,3-3 0-15,4-5 0 0,-1-2-176 0,-1-4-32 16,0-2-16-16,-5-4 0 0,-2-1-48 0,-1-5-16 15,-6-2 0-15,-2 0 0 0,-2-3 16 0,-7 1 0 16,-3 0 0-16,-5 2 0 0,-5 0-176 0,-5 2-48 16,-5 1 0-16,-6 1 0 0,-7 1-144 0,-5 2 0 15,-8 1 0-15,-3 1 0 16,-4 3-1616-16,-1 2-256 0,2 2-48 0,5 2-16832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34:58.051"/>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F0"/>
    </inkml:brush>
  </inkml:definitions>
  <inkml:trace contextRef="#ctx0" brushRef="#br0">1141 12213 9839 0,'0'0'432'0,"-6"3"96"0,-4-2-528 0,1 0 0 16,1 1 0-16,-1-1 0 0,-1 0 912 0,4 0 80 15,6-1 16-15,-9 1 0 0,2 1-48 0,7-2 0 16,-6 1 0-16,6-1 0 0,0 0-32 0,0 0-16 15,-7 2 0-15,7-2 0 0,-6 5-144 0,6-5-48 16,0 0 0-16,0 0 0 0,0 0-64 0,-6 6-16 16,6-6 0-16,0 0 0 0,0 0 0 0,0 0-16 15,0 0 0-15,0 0 0 0,0 0 16 0,0 0 0 16,0 0 0-16,0 0 0 0,6 6-128 0,0 0 0 16,2-2-16-16,1-1 0 0,2-2-208 0,-1 1-32 15,3-1-16-15,0 0 0 0,0 0-16 0,2-1 0 16,0-1 0-16,0 2 0 0,1 1 16 0,1 1 0 0,2-3 0 15,1 1 0-15,2 0-32 0,-1 0 0 0,3-1 0 0,0 0 0 16,3-1-32-16,1 1-16 0,3 1 0 0,0 0 0 16,-2-2-16-16,4 0 0 0,3 0 0 0,-2 0 0 15,-1 2-144-15,2-1 128 0,-2-1-128 0,2-1 128 16,1 2-128-16,2 0 0 0,0 0 0 0,3 0 128 16,2-2-128-16,1 0 0 0,-1 0 0 0,-1-1 128 15,-2-2-128-15,1 1 0 0,1-2 0 0,1 3 128 0,0 0-128 0,-2-1 0 16,2 1 144-16,0 0-144 0,1 1 160 0,-3-1-32 15,-1 1-128-15,-2 1 192 0,1-2-32 0,-1 2-16 16,1-2 0-16,-1 6 0 0,1-6-144 0,0 2 160 16,2 1-160-16,1 0 160 0,1-1-160 0,-3 0 0 15,0 0 0-15,-3 0 128 0,3 0-128 0,-4 1 0 16,2-1 0-16,1 1 128 0,3-1-128 0,-2 1 0 16,0 1 0-16,1 0 0 0,0-1 0 0,-1 0 128 15,-3-1-128-15,1 1 0 0,-2 1 128 0,3-1-128 0,-1 0 0 16,4 1 128-16,0 0-128 0,1-1 0 0,-1-1 0 0,0 0 128 15,-1-1-128-15,0 1 128 0,0 1-128 0,-2-2 128 16,3-2 0-16,-3 3-128 0,-1-1 192 0,3-2-64 16,2 3-128-16,1 0 0 0,1 1 0 0,-2 0 0 15,-5-1 0-15,3 0 0 0,-3 0 0 0,1 1 0 16,-2-1 0-16,3 2 0 0,-3 0 0 0,3 1 0 16,-2-1 0-16,2-1 0 0,1-1 0 0,-2 0 0 15,-1 0 0-15,0 1 0 0,1 0 0 0,-1 0 0 16,0 0 0-16,0 1 0 0,2 0 0 0,0-1 128 15,-1 0-128-15,1 0 0 0,0 0 0 0,-2 1 0 16,-1-2 0-16,0 1 0 0,0-1 128 0,0 0-128 16,-3 1 0-16,3 2 0 0,1 2 0 0,-1-2 0 15,3-1 0-15,0 0 0 0,-1 0 0 0,0 1 0 16,-1 0 0-16,-3 1 0 0,2-1 0 0,0 0 0 0,-1-1 0 0,3 0 0 16,-3 0 128-16,3 0-128 0,-2 3 0 0,2-2 0 15,-1-1 0-15,0 0 128 0,-2 1-128 0,-2-1 0 16,2-1 0-16,-2 0 0 0,2 0 0 0,-2 2 0 15,2 0 0-15,2-1 0 0,-1-1 0 0,1 0 0 16,2 2 128-16,1-2-128 0,-5 0 0 0,-1 0 0 16,1 0 0-16,-2-2 0 0,2 4 0 0,-1 0 0 15,1 0 0-15,-1 0 0 0,3-2 0 0,0 1 0 16,4 0 0-16,-3-1 0 0,0-1 0 0,-1 1 0 16,0 0 128-16,-2 0-128 0,3 1 0 0,-1-1 0 15,4 0 0-15,-1 1 128 0,2 0-128 0,1-1 0 16,0-1 0-16,-4 0 128 0,0 0-128 0,2 0 0 0,-1 1 0 0,0 0 0 15,2-4 0-15,-1 3 0 0,1 0 0 0,3-1 0 16,1-1 0-16,0-1 0 0,-4 1 128 0,-1 0-128 16,2-1 0-16,-2 2 0 0,1 0 0 0,1 0 0 15,2-3 0-15,2 2 0 0,1-2 0 0,-2 0 0 16,-1 0 0-16,-2 2 128 0,-2 0-128 0,2-1 0 16,-2-2 0-16,3 3 0 0,3 1 0 0,-1-2 0 15,4 0 0-15,-4 1 0 0,-3 1 0 0,0-1 0 16,-1-1 0-16,0-2 0 0,1 0 0 0,1 1 0 15,1 2 0-15,2 0 0 0,2-3 0 0,-2 3 0 16,0 2 0-16,-2 0 128 0,-1 0-128 0,-1-4 0 16,0 0 0-16,1-1 0 0,2 3 128 0,2 0-128 15,0-2 0-15,0 1 0 0,-5 1 144 0,-2-1-144 0,2 1 0 16,-2 0 144-16,-1 1-144 0,2-1 0 0,3 2 128 16,-1-1-128-16,2 0 0 0,-1-1 0 0,-6-1 128 0,2 1-128 15,1 0 0-15,-2-1 0 0,-2 1 128 0,3 1-128 16,-1 1 0-16,1-1 0 0,1-2 0 0,-2 1 0 15,4-1 0-15,-3-1 0 0,-1 1 0 0,0-1 0 16,-1 1 0-16,0 2 0 0,-3 2 128 0,3 0-128 16,2 0 0-16,1-1 0 0,0-3 0 0,-2 1 0 15,0 1 0-15,-1 1 0 0,-3-4 128 0,2 2-128 16,-2 1 0-16,0 1 0 0,1 1 0 0,-2 1 0 16,5 1 0-16,-2-2 0 0,1-1 0 0,-2 0 0 15,0-1 0-15,-2-1 0 0,-1 1 128 0,1 1-128 16,-2 1 0-16,0 0 0 0,0-2 128 0,3 2-128 0,0-1 0 0,2 1 0 15,-3 0 0-15,3-2 0 0,-2-2 0 0,1 2 0 16,-4 0 128-16,1 0-128 0,0 0 0 0,0 0 0 16,0 2 128-16,0 0-128 0,-2 0 0 0,4 0 0 15,1-1 144-15,-2 0-144 0,0 0 0 0,-1 0 144 16,-3 0-144-16,0-1 0 0,-1-2 0 0,-1 1 0 16,0 3 0-16,1-1 128 0,-4 0-128 0,2 1 0 15,1 0 0-15,2 0 0 0,1 1 128 0,1-1-128 16,-2-1 0-16,0 0 0 0,-2-2 0 0,0 0 0 15,-3 2 0-15,1-1 0 0,1-1 128 0,0 3-128 16,-2-1 0-16,-1 1 0 0,1-1 0 0,-1 1 0 16,0 1 0-16,0 0 0 0,0 1 0 0,1-1 0 15,-4-2 0-15,2 1 192 0,-1-2-192 0,-1 2 192 16,-2 0-192-16,0 0 192 0,0 0-192 0,-2-1 192 0,-2 1-64 16,1 0-128-16,0-1 192 0,0 1-64 0,-2-2-128 0,-2 2 160 15,-2 0-160-15,1 0 160 0,-1 0-160 0,-1 0 160 16,2 0-160-16,-4 2 160 0,0-1-160 0,0-1 128 15,-9 0-128-15,9 0 128 0,0 0-128 0,-9 0 0 16,0 0 0-16,0 0 128 0,0 0-128 0,0 0 0 16,0 0 0-16,0 0-176 15,0 0-1376-15,0 0-288 0,-10 8-48 0,-5 2-15840 0</inkml:trace>
  <inkml:trace contextRef="#ctx0" brushRef="#br0" timeOffset="4803.34">22557 4133 10703 0,'0'0'464'0,"0"0"112"0,0 0-448 0,0 0-128 16,0 0 0-16,1 9 0 0,-1-9 768 0,3 8 128 16,-3-8 16-16,2 10 16 0,-2-10 80 0,0 10 16 15,0-10 0-15,0 8 0 0,0-8 112 0,-2 10 16 16,-1-3 16-16,3-7 0 0,-4 9-144 0,0-1-48 15,-1 0 0-15,1-2 0 0,-5-1-128 0,2 0-16 16,-4 0-16-16,1-1 0 0,1-1-64 0,-5-1-16 16,1-2 0-16,1-1 0 0,0-2-160 0,1 1-48 15,-2-3 0-15,1 0 0 0,0-3-192 0,-1-3-32 16,1 1-16-16,0-3 0 0,0-1-112 0,1-2-32 16,0 0 0-16,-1-1 0 0,1-1-144 0,3 0 192 0,0-3-192 0,3 4 192 15,3 0-192-15,1 1 128 0,1-1-128 16,3 1 128-16,3-1-128 0,2 2 128 0,3 0-128 0,3 1 128 15,1-1-128-15,2 0 0 0,1 0 0 0,0 1 0 16,2-1 0-16,1 2 0 0,-1 0 0 0,0 3 0 16,2 1 0-16,0 4 0 0,1 2 0 0,0-1 0 15,1 4 0-15,-2 5 0 0,-3 0 0 0,0 4 0 16,0 3 0-16,-1 3 0 0,-2 4-144 0,-5 3 144 16,-2 1 0-16,-5 4 0 0,-2-1 0 0,-3 3 0 15,-3 1 0-15,-3 1 0 0,-4-1 128 0,-1-1-128 16,0-5 160-16,-2 1-16 0,-3 0 0 0,0-2 0 15,-2-2 112-15,1-2 0 0,2-4 16 0,-1 1 0 16,2-2-16-16,-1-3 0 0,2-3 0 0,0-3 0 16,0-1-64-16,1-5 0 0,2-5-16 0,2-3 0 0,0-4 16 15,1-2 16-15,1-4 0 0,1-4 0 0,-1-4-208 16,3-1 176-16,-1-3-176 0,4 0 160 0,1 2-160 0,4-1 0 16,0 1 0-16,3 3 0 0,0 2 0 0,4 2 0 15,3 1 0-15,0 1 0 0,2 2 0 0,2 2 0 16,2 0 0-16,2 4 0 0,-2 0 0 0,0 5 0 15,4 3 0-15,-4 4 0 0,-2 2 0 0,-1 4 0 16,-2 3 0-16,-1 3 0 0,-2 5 0 0,-1 1 0 16,-6 4 0-16,-3 2 0 0,-3 3 0 0,-2 0 0 15,-5 1 0-15,-2-2 0 0,-1 0 0 0,-3-1 0 16,-1-2 0-16,-1-2 0 0,-2-5 144 0,1 1-144 16,-1-2 160-16,-1-2-160 0,3-2 160 0,0-1-160 0,3-5 160 15,0-4-160-15,2-2 192 0,1-4-48 0,1-3-16 0,3-4 0 16,-1-4 64-16,4-3 0 0,1-4 0 0,-1-2 0 15,6-3-192-15,-1 2 0 0,2-1 0 0,1 2 128 16,1 0-128-16,1 2 0 0,2 2 0 0,2 2 0 16,0 3 0-16,2 2 0 0,1 3 0 0,0 4 0 15,2 1 0-15,0 4 0 0,1 2 0 0,-2 4 0 16,0 3 0-16,-2 2 0 0,-2 0 0 0,-1 3 0 16,0 4 0-16,-4 3 0 0,1 1 0 0,-4 2 0 15,-1-2-256-15,2-2 80 0,-2-1 16 0,3-2-11936 16,0-2-2368-16</inkml:trace>
  <inkml:trace contextRef="#ctx0" brushRef="#br1" timeOffset="9791.29">22312 4126 15135 0,'-19'5'672'0,"7"-3"144"0,0 1-656 0,2 0-160 0,-1-2 0 0,5 1 0 15,0-2 912-15,1-2 160 0,-1 1 16 0,2-2 16 16,4 3-32-16,0 0-16 0,-3-8 0 0,2 1 0 15,0-2-240-15,1-1-48 0,1-2-16 0,2 3 0 16,1-1-128-16,3-1-32 0,-2 0 0 16,3-2 0-16,1-2-160 0,2-1-48 0,-2 0 0 0,4 0 0 0,0 2-64 0,0 1-32 15,0 1 0-15,1 2 0 0,3-1-32 0,-2 1-16 16,2 1 0-16,-1 1 0 0,1 3 32 16,-1 2 16-16,1 3 0 0,-1 2 0 0,1 2-144 0,-2 4-16 15,-2 0-128-15,0 3 192 0,-1 1-192 0,-4 3 0 16,1 4 128-16,-4 2-128 0,-1 0 0 0,-2 3 144 15,-2 1-144-15,-2 8 128 0,-1-4 96 0,-3-4 16 16,0-2 0-16,-2-2 0 0,-2-2 224 0,-1-3 48 16,0-3 16-16,1-1 0 0,-1-1-16 0,1-2-16 15,0-3 0-15,3-3 0 0,-2-2-96 0,2-3-16 16,-2-4 0-16,3 1 0 0,-2-5-32 0,3 0-16 16,-1-4 0-16,2-4 0 0,0-3-160 0,3-1-48 0,1-2 0 0,3 0 0 15,0-1-128-15,5 2 0 16,-2-1 0-16,4 2 128 0,1 2-128 0,1 0 0 15,0 1 0-15,-1 7 0 0,4 2 0 0,-1-2 0 16,-2 2 0-16,2 1 0 0,1 3 0 0,-1 1 0 0,1 3 0 0,0 2 0 16,-2 2-128-16,0 4 128 0,0 1 0 0,-5 3 0 15,0 4 0-15,-5 2 0 16,0 3-144-16,-2 1 144 0,-2 3 0 0,-2 1 0 0,-4 1 0 0,-4 8 0 16,-4-6 0-16,-1-4 0 0,-2-1 0 15,-1-1 0-15,-1-5 128 0,0-1-128 0,0-1 0 0,-1-3 144 16,1-3-144-16,0-2 128 0,0-4-128 0,3-2 128 15,0-2 0-15,3-2-128 0,2-4 192 0,2-2-64 16,-1-3 64-16,2-3 0 0,2-1 0 0,4-5 0 16,-1-4-192-16,3-1 128 0,1-4-128 0,5 0 128 0,1 1-128 0,4 0 0 15,-1 2 0-15,2 10 0 16,4 2 0-16,1 0 0 0,2-1 0 0,1 3 0 0,0 2 0 0,0 3 0 16,1 1-128-16,0 5 128 0,-1 2 0 0,0 3-176 15,-1 3 176-15,-2 2-128 0,1 3 128 0,-4 2 0 16,-2 1 0-16,-2 4 0 0,-3 3 0 0,-3 1 0 15,-5 0 0-15,-1 8 0 0,-6 0 0 0,-1-4 0 16,-1-3 0-16,-4-1 0 0,0-3 0 0,-5 0 0 16,-1 0 0-16,0-3 0 0,-4-1 0 0,-1-5 128 15,0-1-128-15,0-5 0 0,-2 0 128 0,4-4-128 16,0-3 160-16,3-2-160 0,3-3 192 0,4-1-48 16,2-2-16-16,6-4 0 0,1-1 0 0,3-4-128 0,4-3 192 15,4-2-64-15,2 1-128 0,5-1 0 16,4 2 0-16,2 2 0 0,3 2 0 0,-2 3 0 0,5 2 0 0,-2 2 0 15,1 2 0-15,-1 3 0 0,3 2 0 0,-1 1 0 16,-2 3 0-16,0 4 0 0,0 3 0 0,-2 4 0 16,-2 1-144-16,-4 4 144 0,-3 4 0 0,-4 3 0 15,-5 2 0-15,-2 3 0 0,-2 3 0 0,-3-1 0 16,-8-2 0-16,-3-2 0 0,-1-2 0 0,-3-1 0 16,-1 0 0-16,-1-1 0 0,-1-4 0 0,-2-1 144 15,2-3-144-15,-1-2 0 0,1-5 144 0,1 1-144 16,2-5 128-16,2-2-128 0,0-5 128 0,5-1-128 15,3-4 160-15,1-2-32 0,3-3-128 0,4-3 192 16,1-2-192-16,3-3 144 0,4-2-144 0,3-3 128 16,3 3-128-16,4-1 0 0,1 2 0 0,3 2 0 0,1 1 0 0,2 3 0 15,2 0 0-15,0 4 0 0,3 3-128 0,-1 2 128 16,5 4 0-16,-1 2 0 0,-4 3 0 0,0 6 0 16,1 3-144-16,-5 2 144 0,-4 3 0 0,-5 3 0 15,-4 3 0-15,-4 5 0 0,-6 1 0 0,-4 2-128 16,-3 2 128-16,-5 0 0 0,-2-3 0 0,-3-3 0 15,-3-2 0-15,0 0 0 0,-1 0 0 0,-1-3 128 16,-2-1-128-16,0-3 0 0,0-3 128 0,1-2-128 16,1-5 0-16,-1-4 144 0,0-1-144 0,2-3 128 15,-2-3-128-15,4-1 128 0,1-3-128 0,2-4 160 16,2-2-160-16,2-3 160 0,2-2-160 0,2-3 0 16,4-3 0-16,3 1 128 0,4-1-128 0,4-1 0 0,3 0 0 0,2 3 0 15,3 6 0-15,3-1 0 0,0 1 0 0,2 2 0 16,1 3 0-16,1 3 0 0,1 2-144 0,2 4 144 15,-1 4 0-15,-1 4-128 0,-5 3 128 0,0 2 0 16,-2 2 0-16,-1 4 0 0,-5 1 0 0,-5 3 0 16,0 5 0-16,-6 2 0 0,-7 2-144 0,-1 0 144 15,-5 2 0-15,-2-2 0 0,-3 0 0 0,-2-1 0 16,-4-3 0-16,-1 1 0 0,-3-3 0 0,1-2 0 16,-3-2 0-16,2-3 0 0,-1-4 0 0,1-2 0 15,2-3 0-15,-1-4 128 0,3-3-128 0,4-1 0 16,2-4 160-16,5-2-160 0,3-3 128 0,5-1-128 15,4-3 160-15,4 1-160 0,4-4 192 0,4-2-192 16,7-2 0-16,3 0 0 0,2 1 0 0,3 0-192 16,2-1 192-16,1 2 0 0,2 2 0 0,-1 3 0 0,0 4 0 0,-1 3-144 15,4 2 144-15,-6 5 0 0,-4 1 0 0,-1 4 0 16,0 1 0-16,-7 3-128 0,-5 4 128 0,-3 1 0 16,-5 4 0-16,-4 3 0 0,-6 0 0 0,-1 2 0 15,-5 0 0-15,0 0 0 0,-3 2 0 0,0-2 0 16,-4-3 0-16,-1 0 0 0,-1-3 0 0,1-1 0 15,-2-2 0-15,2-2 0 0,3-4 0 0,-2-1 0 16,2-5 128-16,3-3-128 0,1-1 0 0,3-3 128 16,2-2-128-16,4-2 0 0,1-3 0 0,3-2 144 15,1 0-144-15,3-1 0 0,3 0 0 0,1 3 0 16,1 1 0-16,3-2 0 0,0 0 0 0,1 3 0 16,1 2 0-16,1 3 0 0,1 2 0 0,-2 3 0 0,-1 2 0 15,0 5 0-15,0 1 0 0,-4 4 0 0,-3 1 0 0,1 3-144 16,-5 1 144-16,-4 3 0 0,-2 0 0 0,-2 2 0 15,-1 0 0-15,-2 0 0 0,-2-2 0 0,0-2 0 16,1 0 0-16,-3-2 0 0,0-3 0 0,0 0 0 16,-3-2 0-16,-1-2 0 0,2-4 0 0,-1-2 0 15,1-2 0-15,-1-1 128 0,-1-2-128 0,3-1 128 16,1-3-128-16,2 0 128 0,1 0-128 0,3 0 128 16,3-1-128-16,1 2 0 0,0-1-176 0,3-1 176 15,2 1-2048 1,2 0-320-16,1 1-64 0</inkml:trace>
  <inkml:trace contextRef="#ctx0" brushRef="#br1" timeOffset="12360.42">22521 4180 9215 0,'0'0'816'0,"-9"6"-656"0,-1-3-160 0,3 1 0 16,-3 1 832-16,1-2 144 0,1 0 32 0,0-1 0 15,1 1 16-15,7-3 16 0,-9 2 0 0,2-1 0 16,7-1-288-16,-7 2-64 0,7-2-16 0,-9 1 0 15,0-1-80-15,1 2-16 0,8-2 0 0,-8 2 0 16,0-2 112-16,8 0 16 0,-10-4 0 0,3 3 0 16,2-2-16-16,0-3 0 0,2-2 0 0,2-1 0 15,2 0-224-15,1 0-32 0,5-2-16 0,0-1 0 16,1-2-112-16,2-1-32 0,1 1 0 0,2 1 0 16,-2 0-48-16,4 2-16 0,-1 2 0 0,1 3 0 0,1 2-16 0,-2 3-16 15,0 3 0-15,0 3 0 0,-2-1-176 0,-3 4 0 16,-1 2 144-16,-1 1-144 0,0 1 128 0,-4 1-128 15,-1 0 128-15,-2 1-128 0,-2 2 192 0,0-3-48 16,-6 0 0-16,0-1 0 0,-1 0 144 0,2 0 32 16,-5-1 0-16,1-1 0 0,-1-2 0 0,2-1 16 15,-2-3 0-15,1-2 0 0,2-2-16 0,-2-2-16 16,1-2 0-16,2-3 0 0,0-3 0 0,3-2 0 16,2-2 0-16,-2-2 0 0,3 1-304 0,2 1 128 15,2 0-128-15,3 2 0 0,-3 0 0 0,2 2 0 16,3 2 0-16,-2 1 0 0,3 1 0 0,1 3 0 15,1 0 0-15,-3 2 0 0,2 2 0 0,-9-1 0 0,10 5 0 0,-1 3 0 16,-2 0 0-16,-2 1 0 16,-5-9 0-16,4 11 0 15,1-3-1136-15,-5-8-272 0,0 0-64 0,0 0-8176 0,0 0-1616 0</inkml:trace>
  <inkml:trace contextRef="#ctx0" brushRef="#br1" timeOffset="17962.43">22581 1884 2751 0,'0'0'256'0,"0"0"-256"16,0 0 0-16,0 0 0 0,0 0 1008 0,0 0 144 16,0 0 48-16,0 0 0 0,0 0-720 0,0 0-144 15,0 0-16-15,0 0-16 0,0-7 16 0,0 7 16 16,0 0 0-16,0 0 0 0,0 0 112 0,0 0 0 16,0 0 16-16,0 0 0 0,0 0-144 0,0 0-16 15,0 0-16-15,0 0 0 0,0 0-160 0,0 0-128 16,0 0 192-16,0 0-192 0,0 0 272 0,0 0-48 15,0 0-16-15,0 0 0 0,0 0 64 0,0 0 16 16,0 0 0-16,0 0 0 0,0 0-32 0,0 0 0 16,0 0 0-16,0 0 0 0,0 0 16 0,0 0 0 15,-4 5 0-15,4-5 0 0,-4 6-32 0,4-6-16 0,0 0 0 0,0 0 0 16,0 0 0-16,-5 6 0 0,5-6 0 0,-3 10 0 16,3-10 32-16,-2 11 16 0,0-1 0 0,-1 1 0 15,1 0-16-15,-1 0-16 0,2-1 0 0,-1 1 0 16,-1 0-48-16,1 1 0 0,0 0 0 0,1 4 0 15,0 0-64-15,0 1 0 0,-2-1-128 0,2 1 192 16,1-2-48-16,0 4-16 0,0-1 0 0,0 2 0 16,1-1 16-16,2 1 0 0,-2 1 0 0,0-1 0 15,0 1-16-15,1-1 0 0,0 0 0 0,1-2 0 16,-2-2 0-16,1-2-128 0,1-3 192 0,-2 0-64 16,-1 1 16-16,1-1 0 0,-1-11 0 0,3 10 0 15,-2 0 176-15,0-2 48 0,-1 1 0 0,0-9 0 16,0 10-112-16,0 0-32 0,0-1 0 0,1 1 0 15,-1 1-80-15,1 0-16 0,0-2 0 0,0 2 0 0,0 1 0 0,-1 0-128 16,0-1 192-16,0 0-64 0,1 1-128 0,-1 1 0 16,0-1 0-16,0 0 0 0,0 1 144 0,0-1-144 15,0-1 160-15,0 0-160 0,-1-1 176 0,-1 0-176 16,2 0 192-16,-1 0-192 0,0-2 256 0,0 3-64 16,0 2-16-16,1-2 0 0,-1 0-16 0,-1-2 0 15,1 1 0-15,1 1 0 0,-1-1-16 0,1 0 0 16,-1 0 0-16,1 1 0 0,-2 0-144 0,2 2 160 15,0-1-160-15,0 0 160 0,0 1-160 0,0 1 0 16,-1-3 144-16,0 1-144 0,1 0 0 0,0 0 144 16,-1 0-144-16,1-1 0 0,-1-1 160 0,1 0-160 0,0 1 128 0,0-1-128 15,0-1 160-15,0 1-160 0,0 1 192 16,0 0-192-16,0 0 176 0,0 0-176 0,0-1 160 0,0-1-160 16,0 1 144-16,-2 0-144 0,2 0 128 0,2 1-128 15,-1 0 0-15,-1 1 128 0,0 1-128 0,1 1 0 16,0-1 0-16,-1 1 0 0,0-1 128 0,0 3-128 15,0-3 0-15,0 2 0 0,-1 1 144 0,0-1-144 16,0 1 0-16,-1-1 0 0,1-1 0 0,0-1 128 16,-1 1-128-16,1-1 0 0,0 0 128 0,1 0-128 15,-1-1 160-15,0-1-32 0,-2-1-128 0,3 1 192 16,-1 1-64-16,1-1-128 0,-1 0 176 0,1 1-176 16,0 2 144-16,0-1-144 0,-1-1 0 0,0 0 144 15,1-1-144-15,0 1 0 0,-2-1 0 0,2 1 0 16,-1 3 128-16,1-3-128 0,-1 3 0 0,0 0 128 15,1-1-128-15,0 0 0 0,-2-1 0 0,2 3 128 0,0-1-128 0,0-1 0 16,0-2 0-16,0 0 0 0,0 2 0 0,0-2 0 16,0 0 0-16,0 1 128 0,0 1-128 0,0 1 0 15,0-3 144-15,0 1-144 0,0-1 0 0,0 0 144 16,0 0-144-16,-2 0 0 0,0 0 160 0,1 2-160 16,0-1 128-16,1 0-128 0,-1-1 128 0,1 0-128 15,1 0 0-15,0-1 128 0,-2 0-128 0,1 0 192 16,0-1-192-16,0 0 192 0,-1 3-64 0,0-1-128 15,0 1 192-15,-1-1-64 0,1-1-128 0,0 0 160 16,0 1-160-16,0-1 160 0,1-1-160 0,0 0 160 16,0 1-160-16,0-3 160 0,0 2-160 0,0-1 192 15,-1 0-192-15,1 0 192 0,-1-2-64 0,1-7 0 0,1 8 0 0,-1 2 0 16,0 0-128-16,0-1 160 0,0-2-160 0,0 2 160 16,0-9-160-16,0 10 0 0,0-1 144 0,0 0-144 15,-1-2 0-15,1-7 128 0,0 9-128 0,-2-1 0 16,2-8 0-16,-1 9 144 0,1-9-144 0,-2 10 0 15,2-1 144-15,0-2-144 0,0 2 0 0,0-9 144 16,2 8-144-16,-2-8 128 0,-2 9-128 0,2 0 128 16,0-9-128-16,2 10 128 0,-2-2-128 0,0-8 128 15,0 9-128-15,0-2 0 0,0-7 0 0,-2 11 128 16,1-2-128-16,0 0 0 0,0 0 0 0,0 0 0 16,-1-2 128-16,0 0-128 0,2-7 0 0,-1 10 128 15,-3-1-128-15,2-2 128 0,-1-1-128 0,-1 1 128 16,4-7-128-16,-2 10 160 0,-2-2-160 0,2 0 160 15,2-8-160-15,-4 7 0 0,1 2 0 0,1-1 128 0,1-1-128 0,-3 0 0 16,2 1 0-16,0-1 128 16,0 1-128-16,2-8 0 0,-2 8 0 0,1 1 0 0,-1-1 0 0,1-1 0 15,1-7 0-15,-3 10 0 0,2 1 0 0,1-3 0 16,0 1 0-16,0-3 0 0,0-6 0 0,0 11 0 16,0-3 0-16,0 0 0 0,1-1 0 0,-1 1 0 15,-1 0 0-15,1-8 0 0,-1 10 0 0,0 0 0 16,1-10 0-16,-2 7 0 0,-1 2 0 0,3-9 0 15,-2 9 128-15,1-1-128 0,1-8 0 0,0 8 0 16,0-8 0-16,-1 9 0 0,1-9 0 0,-1 10 0 16,-2-1 0-16,3-9 0 0,-2 8 0 0,2-8 0 15,-2 9 0-15,0 0 128 0,0 0-128 0,0-1 0 0,1-1 0 0,-3 0 0 16,0 0 0-16,2 0 0 16,-1 2 0-16,1-1 0 0,1 0 0 0,-2-1 0 0,1 2 0 0,-1 0 0 15,1 0 0-15,0-1 0 0,0 1 0 0,1-1 0 16,0 2 0-16,1-10 0 0,-4 11 0 0,1-2 0 15,3-9 0-15,-1 11 0 0,0-3 0 0,0 1 0 16,-1-1 0-16,-1 0 0 0,3-8 0 0,0 10 0 16,-1 1 0-16,-1-4 0 0,-1 2 0 0,-1 0 0 15,2 0 0-15,1-1 0 0,-1 0 0 0,2 1 0 16,-3 0 0-16,2-2 0 0,-1 2 0 0,0-2 0 16,2-7 0-16,-3 9 0 0,3-9 0 0,-2 8 0 15,0 0 0-15,2-8 0 0,-2 9 0 0,0 0 0 16,2-9 0-16,-1 9 0 0,1-9 0 0,-1 8 0 15,1-8 0-15,-2 10 0 0,0-1 0 0,-1-1 0 16,3-8 0-16,-1 11 0 0,-1 1 0 0,2-4 0 0,-1 0 0 0,-1 2 0 16,1-1 0-16,1 2 0 0,0-3 0 0,-2 2 0 15,0 1 0-15,1-1 0 0,0-1 0 0,0 1 0 16,0 0 0-16,0 0 0 0,-1-1 0 0,2 1 0 16,-1-1 0-16,1-1 0 0,-3 0 0 0,1 3 0 15,1-2 0-15,1-9 0 0,-1 10 0 0,1-1 0 16,0-9 0-16,0 10 0 0,-1-1 0 0,1 2 0 15,-1-1 0-15,1 0 0 0,0-1 0 0,0 1 0 16,-1 0 0-16,1-1 0 0,-1-1 0 0,0 1 0 16,-1 0 128-16,1 1-128 0,1 1 0 0,-1-1 0 15,-2-4 0-15,1 2 0 0,1 1 0 0,0 0 0 16,-2-2 0-16,0 0 0 0,3-7 0 0,-2 10 0 0,-3 0 0 0,2 0 0 16,0 0 0-16,1-2 0 0,1 3 0 0,1-1 0 15,-2 0 0-15,-1-1 0 0,0 0 0 0,2-1 0 16,0-1 0-16,0 2 0 0,-1 0 0 0,2-1 0 15,0-8 0-15,0 9 0 0,-1 2 0 0,1-3 0 16,0-8 0-16,0 9 0 0,0-9 0 0,-1 10 0 16,1-1 0-16,-1-1 0 0,0 0 0 0,-2 0 0 15,3-8 0-15,-1 10 0 0,-2 1 0 0,1-2 0 16,2-9 0-16,-3 8 0 0,1-1 0 0,0 1 0 16,2-8 0-16,-4 10 0 0,2-1 0 0,-1 1 0 15,2-1 0-15,0 0 0 0,1-9 0 0,-3 9 0 16,2-2 0-16,-2 1 128 0,1 0-128 0,0 0 0 15,-2 1 0-15,2 0 0 0,0-1 0 0,-3 0 0 16,2-1 0-16,1 0 0 0,2-7 0 0,-2 10 0 16,0-1 0-16,-1-1 0 0,-1-1 0 0,1 0 0 15,-1-1 0-15,2 3 0 0,0-1 0 0,-1 1 0 0,-1 0 0 0,2 0 0 16,0-1 0-16,0 0 0 0,0 2 0 0,-2-2 0 16,2 1 0-16,0-1 0 0,-1 1 0 0,0-2 0 15,2 2 0-15,-2-1 0 0,3-8 0 0,-3 9 0 16,-2-2 0-16,1 1 0 0,1 0 0 0,-1-1 0 15,0 1 128-15,1 0-128 0,0 1 0 0,-1-1 0 16,-2 0 0-16,2 1 0 0,-3 0 0 0,2 0 0 16,1-2 0-16,-3 3 0 0,1-2 0 0,2 1 0 15,-3-2 0-15,2 3 0 0,-1-1 0 0,1 1 0 16,1-1 0-16,0 0 0 0,-2-3 0 0,1 5 0 16,2-3 0-16,-3 1 0 0,1-2 0 0,2 0 0 15,3-7 0-15,-7 9 0 0,3 0 0 0,-1-3 0 0,5-6 128 0,-5 8-128 16,-1 0 0-16,2-2 0 0,-3 1 0 0,3-1 0 15,-1 0 0-15,-1-1 0 0,0 2 0 0,2-2 128 16,-5 2-128-16,3 0 0 0,-4-2 0 0,3 3 0 16,-2 0 0-16,4-1 0 0,-4 0 0 0,2-1 0 15,-3 1 0-15,5 1 0 0,-2-2 0 0,1 1 0 16,-2-2 0-16,0 1 0 0,0-1 0 0,0 1 0 16,1-2 0-16,-2 2 0 0,2-1 128 0,-2 1-128 15,0-2 0-15,1 2 0 0,-1-2 0 0,2 2 0 16,-2-1 0-16,0 0 0 0,1-2 0 0,0 0 0 15,-1 0 0-15,1-1 0 0,2 0 128 0,6-2-128 16,-9 2 0-16,1 0 0 0,1 0 0 0,0 1 0 16,-1 0 0-16,2-2 0 0,6-1 0 0,-10 3 0 0,0-1 0 0,1 1 0 15,2-1 0-15,-1 0 0 0,0 0 0 0,-1 0 0 16,3 2 0-16,-4-1 0 0,0-1 0 0,0 0 0 16,1 1 0-16,1-3 0 0,-4 1 0 0,2-1 0 15,3 0 0-15,-2 0 128 0,-2 0-128 0,0 1 0 16,-1 0 0-16,1 1 0 0,1-2 0 0,-1 1 0 15,0 0 0-15,0 0 0 0,0 1 0 0,-1 0 0 16,0 1 0-16,-2 0 0 0,3 1 0 0,-2-1 0 16,0 0 0-16,0 1 0 0,1-1 0 0,-1 0 0 15,-3-1 0-15,3 1 0 0,0-1 0 0,0-2 0 16,2 2 0-16,-2-1 0 0,2 1 0 0,-1 0 0 16,0 1 0-16,5-1 0 0,-3-1 0 0,2 1 0 15,0-2 0-15,1 0 0 0,-1 0 0 0,0 0 0 0,8 0 0 0,-8 0 0 16,2 0 0-16,-3 0 0 0,2 0 0 0,-1 0 0 15,1-1 0-15,-2 0 0 0,3 0 0 0,-3 0 0 16,9 1 0-16,-10-2 0 0,0 0 0 0,-1 0 0 16,2 0 0-16,0-1 0 0,0 1 0 0,0-1 0 15,-3 1 0-15,2 0 0 0,0 0 128 0,-2 0-128 16,1-1 0-16,-1 3 0 0,-2-2 0 0,2 1 0 16,-1 0 0-16,0 0 0 0,1 0 0 0,2 1 0 15,-2 0 0-15,1 0 0 0,0 1 0 0,1-1 0 16,-1 0 0-16,2 0 0 0,0 0 0 0,2 0 0 15,-1-1 0-15,0 0 0 0,-1 0 0 0,1-1 0 16,0 1 0-16,0 2 0 0,-1-1 0 0,1 0 0 16,0-1 0-16,-1 1 0 0,0 0 0 0,-1 0 0 15,-1-1 0-15,0 0 0 0,0 0 0 0,0 1 0 0,-1 0 0 0,0 0 0 16,0-2 0-16,-2 2 0 0,0 0 0 0,0 2 0 16,0-2 0-16,1 0 0 0,1-2 0 0,1 2 0 15,-4 2 0-15,3-2 0 0,-1 0 0 0,1 0 0 16,1 0 0-16,-3 0 0 0,3 0 0 0,0-3 0 15,1 1 0-15,-1-1 0 0,0 1 0 0,2 0 0 16,-2 0 0-16,0 1 0 0,3-2 0 0,0 2 0 16,1 0 0-16,-3 0 0 0,0 0 0 0,1 1 0 15,1 1 0-15,-1 0 0 0,-1 0 0 0,2 3 0 16,-2-2 0-16,1 1 0 0,0 0 0 0,-1 1 0 16,2-1 0-16,-3 0 0 0,0 2 0 0,2-3 0 15,-2 0 0-15,2 0 0 0,1 1 0 0,-1-1 0 16,1-1 0-16,-2 0 0 0,0 1 0 0,-1 0 0 0,1-1 0 0,3-1 0 15,-3 0 0-15,2 0 0 0,0 0 0 0,1 0 0 16,0 0 0-16,2 2 0 0,-4-2 0 0,1 1 0 16,-1 0 0-16,3-1 0 0,-3 0 0 0,2 0 0 15,-3 2 0-15,3 0 0 0,-2-1 0 0,1-1 0 16,0 0 0-16,1 0 0 0,-1 1 0 0,0 0 0 16,1-1 0-16,-1 2 0 0,-1 0 0 0,1-1 0 15,2-1 0-15,6 0 160 0,-8 0-32 0,1 0-128 16,7 0 0-16,-8-1 0 0,0 0-160 0,8 1 160 15,-8 0 0-15,1 0 0 0,-1 0 0 0,1 1 0 16,7-1 0-16,-8 2 0 0,8-2 0 0,-9 2 0 16,9-2 0-16,-9 3 0 0,9-3 0 0,-9 5 0 15,1-2 0-15,8-3 0 0,-7 3 0 0,7-3 0 0,0 0 0 0,-8 5 0 16,8-5 0-16,-8 3 0 16,8-3 0-16,-7 3 0 0,7-3 0 0,-8 4 0 0,8-4 0 0,-8 2 0 15,8-2 0-15,-8 4 0 0,8-4 0 16,-6 4 0-16,6-4 0 0,-8 3 0 0,8-3 0 0,0 0 0 15,-9 2 0-15,9-2 0 0,-8 2 0 0,8-2 0 16,-9 5 0-16,9-5 0 0,-7 2 0 0,7-2 0 16,-10 2 0-16,10-2 0 0,-7 2 0 0,-2 1 0 15,9-3 0-15,-7 2 0 0,7-2 0 0,-9 3 0 16,1-2 0-16,8-1 0 0,-7 3 0 0,7-3 0 16,-7 3 0-16,0-1 0 0,7-2 0 0,-7 2 0 15,7-2 0-15,0 0 0 0,-9 3 0 0,4 1 0 0,5-4 0 0,-8 3 0 16,8-3-128-16,-7 3 128 0,2 1 0 0,5-4 0 15,-6 6 0-15,1 0 0 0,5-6 0 0,-6 5 0 16,6-5 0-16,-5 6 0 0,-1-2 0 0,6-4 0 16,0 0 0-16,-6 6 0 0,6-6 0 0,-5 5 0 15,5-5 0-15,0 0 0 0,-4 3 0 0,4-3 0 16,-8 7 0-16,8-7 0 0,-6 3 0 0,0 2 0 16,6-5 0-16,-5 4 0 0,5-4 0 0,-6 4 0 15,1 1 0-15,5-5 0 0,-7 5 0 0,7-5 0 16,-4 5 0-16,4-5 0 0,-7 4 0 0,7-4 0 15,-5 5 0-15,5-5 0 0,-6 6 0 0,6-6 0 16,0 0 0-16,-6 3 0 0,6-3 0 0,-6 5 0 16,6-5 0-16,-9 4 0 0,4 1 0 0,5-5 0 15,-8 3 0-15,8-3 0 0,0 0 0 0,-7 5 0 0,3 2 0 16,4-7 0-16,-5 8 0 0,0-3 0 0,1 2 0 16,4-7 0-16,0 0 0 0,-6 8 0 0,6-8 0 0,-3 7 0 15,3-7 0-15,-3 8 0 0,3-8 0 0,0 0 0 16,-4 9-144-16,4-9 144 0,-5 7 0 0,5-7 0 15,-3 9 0-15,3-9 0 0,-4 9 0 0,2-1 0 16,2-8 0-16,-4 9 0 0,0-2 0 0,4-7 0 16,-3 9 0-16,3-9 0 0,-3 9 0 0,3-9 0 15,-1 8 0-15,1-8 0 0,-6 7 0 0,6-7 0 16,0 0 0-16,-4 8 0 0,-2-3 0 0,6-5 0 16,0 0 0-16,-2 9 0 0,2-9 0 0,-5 8 0 15,5-8 0-15,-5 7 0 0,5-7 0 0,0 0 0 0,-3 7 0 16,3-7 0-16,-6 8 0 0,2-1 0 15,4-7 0-15,-4 7 0 0,4-7 0 0,-3 6 0 0,3-6 0 0,-4 7 0 16,4-7 0-16,-3 10 0 0,-1-1 0 0,2 0 0 16,2-9 0-16,-1 9 0 0,1-2 0 0,0-7 0 15,-4 9 0-15,1-1 0 0,3-8 0 0,-2 10 0 16,0-2 0-16,0 0 0 0,2-8 0 0,-2 10 0 16,-1-1 0-16,0 0 0 0,3-9 0 0,-3 10 0 15,0-3 0-15,3-7 0 0,-3 10 0 0,1 0 0 16,2-10 0-16,-3 10 0 0,0-2 0 0,-1 1 0 15,2 1 0-15,0-4 0 0,2-6 0 0,-5 10 0 16,2-1 0-16,0 1 0 0,1-1 0 0,-1-1 0 16,1 1 0-16,-1-2 0 0,1 0 0 0,0 1 0 15,-1-1 0-15,3-7 0 0,-3 9 0 0,2-3 0 16,1 2 0-16,-1-2 0 0,-2 2 0 0,0 0 0 16,2 0 0-16,-1-1 0 0,0 1 0 0,0 0 0 15,1-1 0-15,-2 1 0 0,0 0 0 0,1-1 0 16,0 1 0-16,-2 1 0 0,2-1 0 0,-2-1 0 0,0 1 0 0,2 0 0 15,-1-1 0-15,1 1 0 0,0 1 0 16,-3 1 0-16,3-1 0 0,0-1 0 0,-2 1 0 0,3 1 0 16,-3-2 0-16,3 0 0 0,-1 0 0 0,-1 0 0 15,1 0 0-15,0-1 0 0,1 0 0 0,1 1 0 16,-2-2 0-16,0 2 0 0,-1 0 0 0,2-1 0 16,0 1 0-16,0 0 0 0,-1-2 0 0,1 1 0 15,0 0 0-15,0 0 0 0,1-1 0 0,-2 0 0 16,2-6 0-16,-1 8 0 0,-2-1 0 0,3-1 0 15,-1 1 0-15,1 0 0 0,0-1 0 0,0 1 0 16,0-2 0-16,0 2 0 0,-1-1 0 0,1 1 0 16,0 1 0-16,0-3 0 0,-1 1 0 0,1 0 0 15,-1 2 0-15,1 0 0 0,0 2 0 0,0-2 0 16,-1 1 0-16,1 0 0 0,-2-2 0 0,2 3 0 16,-1-1 0-16,0 1 0 0,0 0 0 0,1 0 0 15,0 1 0-15,0 0 0 0,0-1 0 0,0 0 0 16,0 1 0-16,0-1 0 0,0 0 0 0,-1 0 0 15,0 0 0-15,-1 1 0 0,2 0 0 0,-1 0 0 0,0-2 0 0,-1 1 0 16,1 1 0-16,0-1 0 0,0 0 0 16,0 0 0-16,0 0 0 0,0-1 0 0,-1 0 0 0,-2-1 0 15,3-1 0-15,-1 2 0 0,0-3 0 0,0 2 0 16,1 0 0-16,-2 1 0 0,2 2 0 0,-2-2 0 16,0 1 0-16,-1 0 0 0,1 1 0 0,2 0 0 15,-1 0 0-15,-2 1 0 0,2-2 0 0,0 1 0 16,0-2 0-16,0 3 0 0,1 0 0 0,-2-1 0 15,-1-1 0-15,3 0 0 0,0-1 0 0,0 0 0 0,-2 1 0 16,1-1 0-16,1 0 0 0,0 0 0 0,1 2 0 0,-1-1 0 16,-2 0 0-16,2 0 0 0,-2 0 0 15,1 1 0-15,0 0 0 0,0 0 0 0,1 0 0 0,0 2 0 16,-3-1 0-16,2 3 0 0,0-3 0 0,0-1 0 16,1-1 0-16,-1 1 0 0,1-2 0 0,1 0 0 15,0 0 0-15,0 0 0 0,0-9 0 0,-1 11 0 16,1-2 0-16,0 4 0 0,-1-4 0 0,-2 1 0 15,2 1 0-15,1-5 0 0,0 2 0 0,0 0 0 16,-1 1 0-16,0 0 0 0,-1 0 0 0,2-2 0 16,-1 1 0-16,0 0 0 0,0 0 0 0,0-1 0 15,0 3 0-15,0-2 0 0,0 0 0 0,-1-1 0 16,0 1 0-16,1 0 0 0,0-1 0 0,0 2 0 16,0 0 0-16,0 1 0 0,-1-2 0 0,1 0 0 15,0 1 0-15,1 1 0 0,0-1 0 0,0 0 0 16,0-1 0-16,0 3 0 0,0-1 0 0,0 0 0 15,0-2 0-15,1 1 0 0,-1-2 0 0,1 1 0 16,0 1 0-16,-1 0 0 0,0-2 0 0,0 0 0 16,0 0 0-16,0 0 0 0,-1 1 0 0,0-2 0 0,0 2 0 0,-1 1 0 15,1 0 0-15,-1-1 0 0,0-2 0 16,1 2 0-16,0 0 0 0,0-1 128 0,-2 3-128 0,1-2 0 16,2-8 0-16,-2 10 0 0,1 0 0 0,-2-1 0 15,0-2 0-15,1 2 0 0,1 0 0 0,0 0 0 16,0 1 0-16,0-3 0 0,0 1 0 0,1 0 0 15,0-8 0-15,0 10 0 0,0-1 0 0,0 0 0 16,-1 0 128-16,1 0-128 0,0-9 0 0,0 9 0 16,0 2 0-16,0-2 0 0,0-9 0 0,0 9 0 0,0 0 0 0,0-1 128 15,0-8-128-15,0 10 0 0,0-1 0 0,0-2 0 16,0-7 0-16,0 9 0 0,0-2 0 0,0-7 0 16,0 9 0-16,0-4 0 0,0 3 0 0,0-4 128 15,0 2-128-15,0 0 0 0,0 1 0 0,0 1 0 16,0-2 0-16,0 1 0 0,0-1 0 0,0 1 0 15,0-2 0-15,0 2 0 0,0 1 0 0,1-2 0 16,-1-6 0-16,1 7 0 0,-1 0 0 0,0-2 0 16,0-5 0-16,0 7 0 0,0-2 0 0,0 2 0 15,0-7 0-15,0 6 0 0,0 1 0 0,-1 0 0 16,0-1 0-16,1 2 0 0,0 1 0 0,0-1 0 16,0 1 128-16,-1-1-128 0,-1 0 0 0,0-1 0 15,1 1 0-15,1 1 0 0,-1-1 0 0,0-1 0 16,0 1 0-16,0 0 0 0,0-2 0 0,1 1 0 15,-1-1 0-15,1 1 0 0,-2 0 0 0,2-7 0 16,0 6 0-16,0 1 0 0,-1-1 0 0,1 2 128 0,1 0-128 16,-2-2 0-16,0 0 0 0,1 1 0 15,0-2 0-15,0 1 0 0,0-6 0 0,0 6 0 16,0-6 0-16,1 7 0 0,-1-7 0 0,1 5 0 0,-1-5 0 0,0 0 0 16,0 0 0-16,3 6 0 0,-3-6 0 0,0 0 0 15,0 0 0-15,0 0 0 0,0 0 0 0,4 4 0 16,-4-4 0-16,0 0 0 0,0 0 0 0,9 3 0 15,-9-3-1408-15,12-1-240 0,-3-2-32 16,0-5-14064-16</inkml:trace>
  <inkml:trace contextRef="#ctx0" brushRef="#br2" timeOffset="27670.11">20666 6575 13823 0,'0'0'608'0,"0"0"128"0,7-7-592 0,-2 1-144 16,1-2 0-16,-6 8 0 0,0 0 992 0,4-6 160 16,-4 6 48-16,5-6 0 0,-2-1-112 0,-3 7 0 15,0 0-16-15,0 0 0 0,6-6-160 0,-6 6-16 16,0 0-16-16,0 0 0 0,6-5-144 0,-6 5-32 16,0 0 0-16,0 0 0 0,0 0 0 0,9 0-16 0,-9 0 0 0,0 0 0 15,0 0-112-15,5 9 0 0,0 1-16 0,-2 1 0 16,-3 0-144-16,0 2-32 0,-2 2 0 0,0 4 0 15,-2 3 16-15,1 1 0 0,0 0 0 0,-3 3 0 16,0 1-112-16,-1 2-32 0,1-2 0 0,0 1 0 16,-3-1-64-16,3-1-32 0,-3-4 0 0,2 2 0 15,0-2 0-15,0 0 0 0,0 0 0 0,1-2 0 16,0-3-16-16,0 0 0 0,1-1 0 0,3 0 0 0,0-3 16 0,0-1 0 16,1-2 0-16,-1-1 0 0,2-9-160 0,-1 9 0 15,1-9 0-15,1 8 0 0,-1-8 144 0,0 0 0 16,0 0 0-16,0 0 0 0,0 0 0 0,0 0 0 15,0 0 0-15,0 0 0 0,0 0-144 0,0 0 128 16,0 0-128-16,0 0 128 0,0 0-128 0,0 0 128 16,9-5-128-16,-9 5 128 0,9-4-128 0,-1 1 0 15,-8 3 0-15,11-4 0 0,-2-1 0 0,2 0 0 16,1-1 0-16,0 2 0 0,1 1 0 0,1 0 0 16,1 0 0-16,0 1 0 0,0-1 0 0,-3-1 0 15,2 2 0-15,8 0 0 0,0-1 0 0,-5 0 0 16,1 2 0-16,-1 1 0 0,2 2 0 0,0 0 0 15,0-1 0-15,-3 2 0 0,1 1 0 0,-1 2 0 16,1-1 0-16,-2 1 0 0,0-2 0 0,0 2 0 16,-1-1 128-16,-1 2-128 0,-3-3 0 0,1 1 0 15,0 1 144-15,-3-1-144 0,1-2 0 0,-1-2 128 16,-8-1-128-16,10 6 0 0,0-3 144 0,-10-3-144 16,9 3 192-16,-9-3-192 0,8 3 192 0,-8-3-192 15,0 0 192-15,8 3-192 0,-8-3 192 0,0 0-192 16,0 0 192-16,8-3-192 0,-8 3 160 0,0 0-160 0,0 0 128 0,0 0-128 15,0 0 144-15,6-4-144 0,-2-1 160 0,-1-3-160 16,-3 0 144-16,0 8-144 0,0-9 128 0,1 1-128 16,-1-2 0-16,-1-1 128 0,-1-1-128 0,1 1 0 15,-1 0 0-15,1 0 128 0,0-3-128 0,0 0 0 16,-1-2 0-16,1-2 0 0,0 0 128 0,0 1-128 0,0-2 0 0,1-1 0 16,0 0 0-16,0 0 128 0,1-2-128 0,0 2 0 15,0 1 0-15,0 0 0 0,2 2 0 0,-1 0 0 16,0 2 0-16,1 1 0 0,0 0 0 0,0 1 0 15,0 2 0-15,2 1 0 0,-1 0 0 0,-1 0 0 16,1 2 0-16,-1-1 0 0,1 1 0 0,-2 0 0 16,2 0 0-16,-1 1 0 0,-1-1 0 0,-2 8 0 15,6-7 0-15,-3 0-176 0,-3 7 176 0,4-5 0 16,-1-3 0-16,-3 8 0 0,0 0 0 0,0 0 0 16,0 0 0-16,0 0 0 0,0 0 0 0,0 0-128 15,0 0 128-15,0 0 0 0,0 0 0 0,0 0 0 16,0 0 0-16,-8-2 0 0,8 2 0 0,-9-1 0 15,0-2 0-15,1 2 0 0,1 3 0 0,-3-2 0 16,-1 0 0-16,0-1 0 0,-4-1 0 0,-1 2 0 16,0 0 0-16,-5 0 0 0,-2-3 0 0,-4 2 0 0,-2 0 0 0,-3 1 128 15,0 0-128-15,0 0 0 16,1 0 0-16,0 1 0 0,1 1 0 0,1 0 0 0,0 0 0 16,4 1 0-16,0-1 0 0,4 0 0 15,0 1 0-15,3-2 0 0,2-2 0 0,2 1 0 16,0 0 0-16,4 0 0 0,1 1 0 0,9-1-128 0,-6 0 128 0,6 0 0 15,0 0 0-15,0 0 0 0,0 0 0 0,0 0 0 16,0 0 0-16,8-3 0 0,1 0 0 0,0-1 0 16,1 1 0-16,0-1 0 0,0 2 0 0,0-1 0 15,1 0 0-15,0 1-128 0,0 1 128 0,0-1 0 16,-1 0 0-16,1 2 0 0,1 0 0 0,1 2 0 0,2 0 0 0,0-1 0 16,0 2 0-16,2 0-128 0,-2-4 128 0,2 1 0 15,-1-1 0-15,2 3 0 0,-1 1 0 0,1-1 0 16,-1-2 0-16,1 0 0 0,-1 1 0 0,-2 1 0 15,-3-2 0-15,1 1 0 0,-2 0 0 0,0 0 0 16,-4 2 0-16,-7-3 0 0,10 2 0 0,-10-2 0 16,0 0 0-16,0 0 0 0,0 0 0 0,0 0 0 15,0 0 0-15,0 0 0 0,0 0 0 0,0 0 0 16,0 0 0-16,0 0 128 0,0 0-128 0,0 0 0 16,0 0 0-16,0 0 0 0,0 0 0 0,0 0 0 15,0 0 0-15,0 0 128 0,0 0-128 0,0 0 0 16,0 0 0-16,0 0 0 0,0 0 0 0,0 0 0 15,0 0 0-15,0 0 0 0,0 0 0 0,3 9 0 16,-3-9 0-16,1 7 0 0,-1-7 0 0,-2 9 0 16,-1-2 0-16,-4-2 0 0,1 2 0 0,-2-2 0 15,-2 1 0-15,1 0-128 0,0 3 128 0,-3 1 0 16,-1 0 0-16,0 1 0 0,-1 1 0 0,-1 2 0 16,-1 1 0-16,0-1 0 0,2 0 0 0,-1 1 0 0,-2-1 0 0,2-1 0 15,-1-1 0-15,2-3 0 16,1 0 0-16,2-3 0 0,-1 1 0 0,2-1 0 15,1-2 0-15,9-4 0 0,-8 4 0 0,8-4 0 0,0 0 0 0,0 0 0 16,-5-4 0-16,3-3 0 0,2-1 128 0,2-2-128 16,2-2 0-16,4-4 128 0,-1-3-128 0,3 2 0 15,-3 0 0-15,3 1 0 0,1-2 0 0,-2 0 0 16,0-1 0-16,1-1 0 0,0 4 0 0,-1-1 0 0,-3 3 0 16,1 2 0-16,-1 1 0 0,0 2 0 0,0 1 0 0,-6 8 0 15,0 0 0-15,0 0 0 0,0 0 0 0,0 0 0 16,-2 11-144-16,-1 1 144 0,-2 4 0 0,0 1-176 15,-5 4 176-15,-1 2-128 0,-6 3 128 0,2 1 0 16,0 3 0-16,-1-3 0 0,-2-3 0 0,0-2 0 16,1-2 0-16,2-2 0 0,0-2 0 0,1-2 0 15,3-5 0-15,3-1 0 0,0-1 0 0,8-7 0 16,0 0 0-16,0 0 0 0,-6-4 128 0,6 4-128 16,0-11 160-16,3-1-160 0,-1-3 144 0,2 0-144 15,3-1 128-15,-1 0-128 0,1-2 0 0,1 0 0 16,-1 1 128-16,2-1-128 0,0 2 0 0,1 0 0 15,-1 2 0-15,1 2 0 0,-3 2 0 0,2 0 0 16,-2 1 0-16,-1 3 0 0,-6 6 0 0,0 0 0 16,0 0 0-16,0 0 0 0,0 0 0 0,4 10-144 15,-3 2 144-15,-3 1 0 0,-3 1-144 0,-1 4 144 16,-1 2 0-16,-2-3-144 0,0 2 144 0,1-1 0 16,-2-3 0-16,1 0 0 0,-3-1 0 0,1-2 0 0,0-2 0 0,0-1 0 15,1-1 0-15,2-1 0 16,0-3 0-16,8-4 0 0,0 0 0 0,0 0 128 0,0 0-128 0,0 0 0 15,0 0 0-15,6-11 128 0,1 0-128 16,4-2 0-16,0-1 0 0,2 0 0 0,0 2 0 0,0 0 128 16,0-3-128-16,2 2 0 0,-1-1 0 0,-2 2 0 15,0 1 0-15,-3 5 0 0,1-2 0 0,0 4 0 16,0-1 0-16,-3 3 0 0,2 2 0 0,0 3-128 16,-2 4 128-16,-3 2 0 0,-2 2 0 0,-2-2-128 0,-2 2 128 0,-1 2 0 15,-1 2-144-15,-7 8 144 0,-1-1 0 0,0-1 0 16,1-1 0-16,-2-2 0 0,1-3 0 0,1 0 0 15,3-1 0-15,-2-3 0 0,4-3 0 0,-1-1 0 16,3-2 0-16,4-5 0 0,0 0 0 0,0 0 0 16,0 0 0-16,0 0 0 0,7-7 128 0,3-3-128 15,2-3 0-15,-1 3 128 0,-1-1-128 0,3-1 0 16,1-2 0-16,-1 0 0 0,1 2 0 0,-1-1 0 16,-2 0 128-16,1-1-128 0,2 1 0 0,-2 0 0 15,0 0 0-15,2-3 0 0,-3 5 0 0,-1 4 0 16,-4 1 0-16,-6 6 0 0,0 0 0 0,0 0 0 15,0 11 0-15,-3 2 0 0,0 0-176 0,-6 2 176 16,0 1-128-16,-3 3 128 0,0 0 0 0,1 1 0 16,1-1 0-16,2-5-128 0,1-1 128 0,-2 0 0 15,3-1 0-15,-2-2 0 0,2-1 0 0,4 1 0 16,0-6 0-16,2-4 0 0,0 0 0 0,0 0 0 16,7-4 128-16,4-3-128 0,0-2 0 0,3-1 128 15,1-2-128-15,8-6 0 0,-2-1 0 0,1 1 0 16,-3 1 0-16,0 1 128 0,-3 2-128 0,1-1 0 0,-2 0 0 0,0 1 0 15,0 1 0-15,-3 3 0 0,-1 4 0 0,-3 2 0 16,-8 4 0-16,0 0 0 0,0 0 0 0,0 0 0 16,2 13-128-16,-3 0 128 0,-5 1-128 0,-2 1 128 15,0 2 0-15,-7 0 0 0,1 1 0 0,0-3-128 16,-3 3 128-16,2-3 0 0,-1-2 0 0,2 1 0 16,0-3 0-16,2-3 0 0,3-1 0 0,2-3 0 15,2 1 0-15,5-5 0 0,0 0 0 0,0 0 128 16,0 0-128-16,0 0 0 0,4-8 128 0,5-2-128 15,-3 0 0-15,3-1 128 0,1 0-128 0,6-6 0 16,-2 0 0-16,0 1 0 0,-2 0 0 0,1 2 0 0,-1 1 0 16,-4 2 0-16,1 1 0 0,-1-1 0 0,1 0 0 0,-3 2 0 15,-6 9 0-15,0 0 0 0,0 0 0 0,0 0 0 16,0 0 0-16,4 9 0 0,-5 2 0 0,-2 0-160 16,-1 1 160-16,-2 2-160 0,-5 3 160 0,0-1 0 15,-3 1 0-15,0-1 0 0,-2 1 0 0,2-2 0 16,0 1 0-16,1-4 0 0,-2 0 0 0,1-3 0 15,-2 0 0-15,6-2 0 0,0-1 0 0,1-3 0 0,0 1 0 0,1 0 0 16,1 0 0-16,0-2 128 0,1-1-128 0,-2-1 0 16,0-1 0-16,2 0 128 15,-1 0-128-15,-4-3 0 0,2-1 0 0,1 1 0 0,1-1 0 0,7 5 128 16,-8-8-128-16,3 0 0 0,-1 0 0 0,1 4 0 16,0-3 0-16,2 2 0 0,0-2 0 0,0 2 0 15,3 5 0-15,-1-7 0 16,1 7 0-16,1-10 0 0,2 0 0 0,1 0 0 0,3-1 0 0,-3 2 0 15,5 0 0-15,-3-2 0 0,5-3 0 0,3 1-128 16,-3 1 128-16,2-2 0 0,1 2 0 0,7-4 0 16,-1 3 0-16,-5 4 0 0,1 4 0 0,-4 4-128 15,0 2 128-15,-2 6 0 0,-3 1-144 0,-1 3 144 16,-4 1 0-16,-3 0-176 0,-1 4 176 0,-6 1-128 0,-1 2 128 16,-4 0 0-16,-1-2 0 0,-2 3 0 0,0 0 0 0,2-1 0 15,-1-1 0-15,5-4 0 0,-1-3 0 0,-1-3 0 16,1 2 0-16,-2 2 0 0,4-4 0 0,2-2 0 15,7-6 0-15,0 0 128 0,0 0-128 0,0 0 0 16,1-8 0-16,4-2 128 0,0-1-128 0,3-3 128 16,3-3-128-16,3 2 128 0,1-5-128 0,3 1 0 15,-1 1 0-15,10-10 0 0,-1 3 0 0,-2 5 0 16,0 1 0-16,1 3 0 0,-2 0 0 0,-1 3 0 16,-1 2 0-16,-5 5 0 0,-1 1 0 0,0 4-128 15,-5 1 128-15,-2 3 0 0,-8-3 0 0,5 12-128 16,-4-1 128-16,-3 0 0 0,-3 0 0 0,-1 3-128 0,-3 1 128 0,-2-1 0 15,-2 4 0-15,-2-2 0 16,-5 0 0-16,1-1 0 0,1 1 0 0,-2-2 0 16,0-1 0-16,5-4 0 0,0 1 0 0,-2-1 0 0,1 1 0 0,0-3 0 15,3-1 0-15,2-2 0 0,1-2 0 0,3-1 128 16,0-1-128-16,2-2 0 0,1-2 128 0,3-3-128 16,1 0 0-16,2-3 128 0,1-2-128 0,2-2 0 15,3 1 0-15,2-1 0 0,2-3 0 0,3 0 0 16,1-1 0-16,1 1 0 0,1-1 0 0,9-6 0 15,2 1 0-15,-6 2 0 0,-2 4 0 0,-2 5 0 16,-3 3 0-16,-1 5 0 0,-5 2 0 0,-1 3 0 16,-9-1-128-16,6 9 128 0,-3-2-128 0,-3 5 128 15,-4 4 0-15,-4 1-160 0,-3 3 160 0,-2 1 0 16,-3 1 0-16,-4 0 0 0,-4 0 0 0,0-1 0 16,-3 0 0-16,-1-1 0 0,1-4 0 0,8-5 0 15,-1 1 0-15,-10 7 0 0,1-2 0 0,2-4 0 0,3-4 0 16,3-3 0-16,1-5 0 0,4 0 0 0,2-2 128 0,1-2-128 15,4-4 0-15,2-1 144 0,4-3-144 0,2-3 0 16,1-1 144-16,3-2-144 0,2 0 0 0,2-3 0 16,3-1 0-16,0-1 0 0,3-1 0 0,-3 7 0 15,4-2 0-15,3-1 0 0,0-1 0 0,1 0 0 16,-1-1 0-16,2 3 0 0,1 0 0 0,-2 5 0 16,0 3-144-16,1 3 144 0,-3 4 0 0,0 2 0 15,-2 5-144-15,2 4 144 0,-8 3 0 0,-4 5-128 16,-4 3 128-16,-4-1 0 0,-2 1 0 0,-4 1-128 0,-6 1 128 15,1 0 0-15,-5-2 0 0,2-1 0 16,0-2 0-16,-3 0 0 0,-3-1 0 0,1 0 0 16,-1 0 0-16,0-2 0 0,-2-3 128 0,3-1-128 0,1-4 0 0,2-1 0 15,3-5 144-15,-1-3-144 0,3-3 128 0,4-2-128 16,2 0 128-16,3-3-128 16,3-4 128-16,0 2-128 0,3-1 0 0,4-1 0 0,2 0 128 0,3-3-128 15,-1 0 0-15,4 0 0 0,4-1 0 0,1-1 0 16,2-1 0-16,2 1 0 0,-1 1 0 0,1 3 0 15,1 1-128-15,-7 7 128 16,1 2 0-16,2 0 0 0,-1 3 0 0,-2 2 0 0,0 2-144 0,-1 3 144 16,-2 2 0-16,-6 2-128 0,1 4 128 0,-4 2 0 15,-3 4-128-15,-4-1 128 0,-3 2 0 0,-1-1 0 16,0 0 0-16,-3-1 0 0,-3-1 0 0,-6 3 0 16,1-2 0-16,1-2 0 0,0-4 0 0,1-1 0 0,1-3 0 0,1-1 128 15,3-3-128-15,-1-2 0 0,2-3 128 0,1-2-128 16,2-2 0-16,4-3 144 0,-2-2-144 0,3-1 128 15,1-1-128-15,3 0 128 0,2 1-128 0,2-3 0 16,0 1 0-16,2 1 0 0,2-1 0 0,-1 4 0 16,2 1 0-16,1 0 0 0,-2 2 0 0,0 2 0 15,0 1 0-15,-9 5 0 0,9 4 0 0,-3 4-144 16,-1 3 144-16,-3 1 0 0,-3 1-176 0,-2 2 176 16,-5 2-160-16,0 4 160 15,-4 3-2272-15,1-2-352 0,-8 8-80 0,-3-6-16 0</inkml:trace>
  <inkml:trace contextRef="#ctx0" brushRef="#br2" timeOffset="30556.4">20857 6785 4607 0,'0'0'400'0,"-3"-9"-400"16,-1-1 0-16,1 0 0 0,-1-1 896 0,2 2 112 16,2 9 16-16,-1-8 0 0,1-2-192 0,-1 0-16 0,0 1-16 0,-1 0 0 15,2 3-64-15,0-3-16 0,2 2 0 0,-1-2 0 16,-1 9 144-16,1-8 32 0,1-1 0 0,-1 0 0 16,1 0 96-16,-2 9 32 0,0 0 0 0,0 0 0 15,0-9-400-15,0 9-80 0,0 0-16 0,0 0 0 16,0 0-144-16,0 0-48 0,0 0 0 0,-7 11 0 15,-3 2 48-15,1 2 0 0,-1 3 0 0,0 0 0 16,-1 1-208-16,2 1-48 0,-1 1 0 0,2-4 0 16,-1-1-128-16,4-2 0 0,-1-2 0 0,2-2 128 15,2-1 96-15,2-9 16 0,0 0 0 0,0 0 0 16,0 0 320-16,8 3 64 0,1-3 16 0,2-4 0 16,0-1-144-16,2 0-32 0,1-2 0 0,0-3 0 15,0-1-288-15,0-1-176 0,2 2 192 0,-1 0-192 16,2-1 0-16,-2 4 0 0,-4 1 0 0,0 4 0 15,-1 4 0-15,0 4 0 0,-5 4 0 0,1 2 0 16,-1 2 0-16,-2 4 128 0,-3 1-128 0,-1 3 0 0,-1 1 160 0,-4 1-160 16,-1-1 128-16,1 1-128 0,-2 1 128 0,-1-2-128 15,0-2 0-15,2-3 128 0,0-1-128 0,3-5 0 16,-2-2 144-16,4-1-144 0,2-9 0 0,0 0 0 16,0 0 0-16,0 0 128 0,11 0 128 0,2-4 16 15,-2-3 16-15,5-2 0 0,0-1 80 0,2-1 16 16,-2-3 0-16,1-1 0 0,-2-2-256 0,-1 1-128 15,-3 0 128-15,0 3-128 0,-1 2 0 0,-2 2 0 16,-1 2 0-16,-7 7 128 0,0 0-128 0,0 0 0 16,0 0 0-16,0 0 0 0,1 10 0 0,-1 2 0 15,0 0 128-15,-1 3-128 0,-1 3 0 0,-1-3 144 16,0 1-144-16,2 0 0 0,0-1 0 0,-2 0 0 16,1-2 0-16,2 0 0 0,0-1 0 0,2-1 0 0,0-1 0 0,-2-10 0 15,0 0 128-15,0 0-128 0,6 6 0 0,-6-6 0 16,10 0 0-16,1-5 160 0,-2 1-160 0,2-4 128 15,0-2 0-15,-1-1 0 0,1-1 0 0,-1 1 0 16,-2 0-128-16,1 2 160 0,-1 2-160 0,-1 0 160 16,-2-1-160-16,-5 8 0 0,0 0 0 0,0 0 0 15,0 0 0-15,0 0 0 0,0 0 0 0,-1 10 0 16,-3 0 0-16,1 2 0 0,-4 0 0 0,0 2 0 16,-4-2 192-16,0 0-64 0,1-1 0 0,-2-1 0 15,2-2-128-15,1 0 0 0,-2-2 144 0,4-2-144 31,7-4-1728-31,-9 0-400 0</inkml:trace>
  <inkml:trace contextRef="#ctx0" brushRef="#br2" timeOffset="33959.87">21787 1934 1839 0,'0'0'160'0,"0"0"-160"0,0 0 0 0,0 0 0 16,0-7 1616-16,0 7 304 0,1-7 48 0,-1 7 16 16,3-8-960-16,-3 8-192 0,2-8-48 0,-2 8 0 15,0 0-112-15,0 0-32 0,0 0 0 0,0 0 0 16,0 0-112-16,0 0-16 0,0 0-16 0,0 0 0 15,0 0-80-15,0 0-16 0,0 0 0 0,0 0 0 16,0 0 112-16,0 0 32 0,0 0 0 0,0 0 0 16,0 0 96-16,0 0 32 0,0 0 0 0,0 0 0 0,0 0-80 0,0 0-16 15,0 0 0-15,7 6 0 0,-7-6-80 0,5 11-32 16,-3-1 0-16,0 2 0 0,2 0-80 0,-2 2-32 16,-1 1 0-16,2 2 0 0,2 2-128 0,1-1-32 15,-3 1 0-15,3 1 0 0,1-1 0 0,0 1-16 16,1 1 0-16,-3-1 0 0,1 2-32 0,1-1 0 15,-2 0 0-15,3 0 0 0,-3 0 112 0,4 0 32 16,-3 0 0-16,1-1 0 0,-1 1 16 0,-1 0 0 16,0 1 0-16,0 0 0 0,0-2-64 0,-1 2-16 15,-1 1 0-15,-1 0 0 0,1 0-48 0,-1-1-16 16,0 0 0-16,0 0 0 0,0 0-32 0,2-1-128 16,-3-1 192-16,0 1-64 0,0 0 0 0,1 2 0 0,0-2 0 0,1 1 0 15,1-1 16-15,-2 0 0 0,0 1 0 0,1-1 0 16,-1-2-16-16,0 1 0 0,-1 0 0 0,0 0 0 15,3-2 0-15,-3 0-128 0,-1-1 192 0,1-1-64 16,1 1 0-16,0-2 0 0,0 3 0 0,1-2 0 16,2 2 0-16,-3-2 0 0,0 0 0 0,2 0 0 15,-1 2-128-15,1 1 160 0,0 2-160 0,0 0 160 16,-2-1-160-16,3-1 128 0,-2-2-128 0,0 1 128 16,0 0-128-16,-1-2 128 0,1-2-128 0,-1 1 128 15,-1-1 64-15,0 0 0 0,-1 2 0 0,0-2 0 16,0 0-32-16,0-1 0 0,0 1 0 0,0 0 0 15,0-1-160-15,0 0 192 0,0-1-192 0,0 3 192 16,0 1-192-16,-1 0 128 0,0-2-128 0,-1-1 128 16,-1 1-128-16,2 1 128 0,-2 0-128 0,2 1 128 15,-1 0-128-15,0 1 160 0,1-2-160 0,0 0 160 0,-4 1-160 0,3-1 0 16,0 1 144-16,0 0-144 0,-2-1 128 0,0 1-128 16,1-2 160-16,-1 2-160 0,0-1 144 0,2 0-144 15,-3 1 128-15,2-1-128 0,0-1 128 0,1 1-128 16,-3-1 0-16,1 0 128 0,1 0-128 0,-1 2 0 15,2-1 0-15,-2 1 128 0,-1 0-128 0,1 1 0 16,-2-1 0-16,3 2 0 0,-1 0 0 0,1 0 0 16,-2 0 128-16,2-2-128 0,-2 0 0 0,2-1 0 15,-4 1 144-15,2 0-144 0,0 1 0 0,-1-2 0 16,0 0 0-16,1 2 128 0,-1-1-128 0,1 0 0 16,-2-2 0-16,3 1 0 0,-1 1 0 0,1-1 144 0,-1 0-144 15,0-1 0-15,2 0 128 0,-3 2-128 0,3 0 0 0,0-1 0 16,-1-1 0-16,0 0 0 0,0 1 0 0,-1 2 0 15,1-1 0-15,-1 2 0 0,0-2 0 0,-2 1 0 16,2-2 0-16,0 0 0 0,2-2 0 0,-2 2 0 16,-1 1 128-16,2-1-128 0,-2 0 0 0,0 1 0 15,0-1 0-15,2 1 0 0,-1-1 0 0,2 0 0 16,-2 0 0-16,1-1 0 0,1-1 0 0,1 0 0 16,-5 0 0-16,4 0 0 0,-2 1 0 0,3 1 0 15,-3 1 0-15,1-2 0 0,1-1 0 0,1 2 0 16,-2-1 0-16,0 1 0 0,1 0 0 0,0-1 0 15,0 0 0-15,-1 1 0 0,-1-2 0 0,0 0 0 16,1-1 0-16,-1 2 0 0,0 0 0 0,-1-1 0 16,1 0 128-16,0 0-128 0,2-1 0 0,-2 1 0 0,-1 2 0 15,2-3 0-15,-2 0 0 0,2 1 0 0,-1-2 0 0,0 0 0 16,1 0 128-16,-1 0-128 0,1-1 0 0,-1 0 0 16,1-1 0-16,1 3 0 0,-3 1 0 0,2 0 0 15,-2-1 0-15,2 0 0 0,-1 2 0 0,1-3 0 16,2 0 0-16,-4 1 0 0,2 0 0 0,0 0 0 15,1 0 0-15,-1 0 0 0,1-1 0 0,-2 1 0 16,3 1 0-16,-2 1 0 0,0-1 128 0,1-1-128 16,0-1 0-16,1 2 0 0,-3-2 0 0,2 1 0 15,-2 0 0-15,2-1 0 0,-2 3 0 0,-1-1 0 16,2 1 0-16,-3 0 0 0,1-2 128 0,0 1-128 16,-1-2 0-16,3 1 0 0,-3 0 0 0,3 0 0 0,0 0 128 15,-2-1-128-15,1-3 0 0,0 3 0 0,0 0 0 16,0 1 0-16,1 0 0 0,1 1 0 0,-3 0 0 0,1-1 0 15,0-1 0-15,-1 1 0 0,0 3 0 0,1-2 0 16,-2-1 128-16,2 0-128 0,-1-1 0 0,2 1 0 16,-2-1 0-16,1 0 0 0,-1 1 0 0,2-1 0 15,-4-1 128-15,3 0-128 0,0 2 0 0,-1 0 0 16,0-1 0-16,1 0 0 0,-3-1 0 0,3 1 0 16,-2 1 0-16,0 4 0 0,-1-4 0 0,2-1 0 15,-1-1 128-15,1-1-128 0,1-1 0 0,-1 1 0 16,-1 1 128-16,0-1-128 0,1-1 0 0,0-1 0 15,-1 2 0-15,0 0 0 0,-3-1 0 0,4 0 0 16,-2 2 128-16,1 2-128 0,-3-1 0 0,2 0 0 16,-1 1 0-16,1-1 0 0,0 0 0 0,1 2 0 15,-2-1 128-15,0 0-128 0,0 0 0 0,0 0 0 16,2 0 0-16,-2-3 0 0,1 1 0 0,-1 0 0 0,1-2 0 16,-1 0 0-16,0 2 0 0,0-1 0 0,0-3 0 0,3 0 128 15,-4 2-128-15,3-1 0 0,-1 3 128 0,1 0-128 16,-2 1 0-16,3-1 0 0,-5 0 0 0,2 0 0 15,0-1 0-15,1 3 0 0,2 2 0 0,-2 0 0 16,-3-3 0-16,2 1 0 0,1-2 0 0,-1 0 0 16,2-1 0-16,-2 1 0 0,-1-1 0 0,3 1 0 15,-2 1 0-15,1 1 0 0,0-1 0 0,1 0 0 16,-1-1 0-16,-1 0 0 0,0 2 0 0,2-1 0 16,-3 3 0-16,1-1 0 0,0-1 0 0,-1 0 0 15,1 0 0-15,-2 2 0 0,0-1 0 0,3 0 0 16,-2 0 0-16,3 0 0 0,-4 1 0 0,2 1 0 0,1 0 0 0,-1 1 0 15,1-2 0-15,-2-1 0 16,4 2 0-16,-3-2 0 0,2-1 0 0,-3-1 0 0,1 0 0 0,1 0 0 16,-1 0 0-16,0 0 0 0,0 1 0 0,3-1 0 15,-3-1 0-15,2 1 0 0,-3 1 0 0,4 0 0 16,-4 0 0-16,3 1 0 0,-2 1 0 0,4-2 0 16,-4 0 0-16,1 0 0 0,1 1 0 0,0-1 0 15,-2 1 128-15,3 1-128 0,-5-1 0 0,3 1 0 16,-1 2 0-16,0-1 0 0,1 0 0 0,-1 2 0 15,0-1 0-15,-2 0 0 0,2-1 0 0,0 2 0 16,1 0 0-16,0 2 0 0,-1 0 0 0,1-2 0 16,-3 0 0-16,3-1 0 0,-1 0 0 0,-1-1 0 15,1 2 0-15,-2-2 0 0,2 0 0 0,2 1 0 16,-1-1 0-16,0 1 0 0,3-1 0 0,-2 3 0 16,1-2 0-16,-2 1 0 0,1-2 0 0,1 0 0 0,-2 1 0 0,1-1 0 15,2-2 0-15,0 3 0 0,1 0 0 0,-1 1 0 16,-1-1 0-16,1 0 0 0,0-1 0 0,0-1 0 15,-2 1 0-15,2 0 0 0,0 2 0 0,-2-1 0 16,1 1 0-16,0-2 0 0,0-1 0 0,1 2 0 16,-2-1 0-16,1 0 0 0,3 2 0 0,-4 1 0 15,2 0 0-15,0 0 0 0,0-1 0 0,-2 0 0 16,1 1 0-16,-2-1 0 0,0 0 0 0,2-1 0 16,1 3 0-16,-1-3 0 0,-1 2 0 0,1 2 0 15,0-3 0-15,0 2 0 0,0 0 0 0,2-1 0 16,-1 0 0-16,1-1 0 0,-2-2 0 0,3 1 0 15,1-2 0-15,-3 1 0 0,2 2 128 0,1-1-128 0,0-1 0 0,-2 2 0 16,3-4 0-16,0 1 0 0,-2 2 0 0,1-2 0 16,-1-1 0-16,2 2 0 0,-1-2 0 0,0 0 0 15,0-1 0-15,-1 1 0 0,1 1 0 0,1 0 0 16,-1-1 0-16,0 2 0 0,0-1 0 0,1-1 0 16,-2 0 0-16,-1 1 0 0,2 1 0 0,-1-1 0 15,2 1 0-15,0 0 0 0,-1-1 0 0,1-5 0 16,0 1 0-16,-1 0 0 0,0-1 0 0,0 1 0 15,1 2 0-15,0 1 0 0,0 0 0 0,0 0 0 16,-1-1 0-16,1 1 0 16,1 2 0-16,-1-1 0 0,-3 0 0 0,3 2 0 0,0-3 0 0,0 1 0 15,0-1 0-15,0 0 0 0,-1 1 0 0,1-2 0 16,-1 0 0-16,1 1 0 0,1-2 0 0,0 1 0 16,-1 0 0-16,0 1 0 0,1-2 0 0,0 0 0 15,-2 0 0-15,2 0 0 0,0 2 0 0,0-2 0 16,-1-2 0-16,0 1 0 0,0 1 0 0,1 1 0 0,-2-4 0 0,2 1 0 15,-1 0 0-15,0 1 0 0,0 0 0 0,1 1 0 16,0-2 0-16,0 1 0 0,-2 1 0 0,1 0 0 16,1 1 0-16,0 1 0 0,0-1 0 0,0 2 0 15,1-1 0-15,-1 0 0 0,0 1 0 0,0-1 0 16,0-1 0-16,0 1 0 0,0 0 0 0,0 1 0 16,0-1 0-16,0 4 0 0,0-3 0 0,0-3 0 15,0 0 0-15,1-2 0 0,-1 1 0 0,1 0 0 16,0-1 0-16,0-1 0 0,2-2 0 0,-1 1 0 15,-1 2 0-15,-1-9 0 0,2 7 0 0,0 2 0 16,-1-1 0-16,2 1 0 0,-2 1 0 0,1 0 0 16,0-1 0-16,-1 0 0 0,-1 0 0 0,1 3 0 15,3-3 0-15,-3 2 0 0,-2-1 0 0,2 2 0 16,0-1 0-16,1 1 0 0,-1-1 0 0,-1 1 0 16,1-2 0-16,-1-1 0 0,0 3 0 0,1-2 0 15,-1-1 0-15,0-1 0 0,0 1 0 0,0-2 0 16,0-7 0-16,0 10 0 0,0-10 0 0,0 0 0 15,0 0 0-15,0 0 0 16,0 0-512-16,0 0-48 0,0 0-16 0,0 0 0 16,5-13-1792-16,0-4-352 0,0-3-80 0</inkml:trace>
  <inkml:trace contextRef="#ctx0" brushRef="#br2" timeOffset="36809.44">21048 2277 5519 0,'0'0'240'0,"1"-8"64"0,0 1-304 0,-1-1 0 0,0 0 0 0,0 8 0 16,1-9 864-16,3 2 112 0,-4 7 32 0,2-9 0 15,-2-2-224-15,0 2-32 0,0 1-16 0,0 8 0 16,0-8-96-16,0 0 0 0,1-1-16 0,0 1 0 16,-1 8-112-16,1-7-32 0,-1 7 0 0,2-11 0 15,1 2-176-15,-1 0-48 0,-1 1 0 0,-1 8 0 16,0-7-16-16,0 7-16 0,0 0 0 0,0 0 0 16,0 0 128-16,0 0 32 0,0 0 0 0,0 0 0 15,0 0-128-15,0 0-32 0,0 0 0 0,0 10 0 16,0-10 0-16,3 11 0 0,-3 0 0 0,1 2 0 15,-1 1 16-15,2 3 0 0,0-1 0 0,-1 2 0 0,-1 0 80 16,1 4 0-16,0 0 16 0,0 6 0 0,0-1-32 0,0 2-16 16,2 0 0-16,0-3 0 0,-1-1-96 0,0 1-32 15,-1-2 0-15,0 1 0 0,0 2-16 0,0-1 0 16,1 0 0-16,1 0 0 0,-1-1 48 0,-1 1 16 16,-1 1 0-16,1 1 0 0,1-1-32 0,1 0-16 15,-2 2 0-15,1-3 0 0,2 0-160 0,-1-1 192 16,-2 1-192-16,1 2 192 0,0-3-192 0,-1 0 0 15,0 0 144-15,-1 0-144 0,-1 0 128 0,0 4-128 16,0-2 128-16,0 2-128 0,0-1 208 0,0 0-16 16,0-3-16-16,1 2 0 0,0-1-32 0,1 0 0 15,-1 0 0-15,1-1 0 0,0-4-144 0,0 0 192 0,-1-1-192 16,1 1 192-16,-1 1-192 0,0 1 192 0,0 0-192 0,1 1 192 16,0-1-192-16,-1 1 0 0,0 2 144 0,0-2-144 15,0 1 0-15,1 3 144 0,-1-3-144 0,1-1 0 16,1-1 144-16,1 0-144 0,-2-1 0 0,1 0 144 15,-1 0-144-15,1-1 0 0,2-2 144 0,-2 1-144 16,1 1 144-16,-2-1-144 0,0-1 192 0,2 2-192 16,-1 0 208-16,-1 0-64 0,-1 0-16 0,-1-1 0 15,0 0-128-15,0 0 160 0,0-1-160 0,-1 1 160 16,1 1-160-16,0-2 160 0,1 0-160 0,-3 1 160 16,2 1-160-16,0-1 192 0,0-1-192 0,0 0 192 15,-1 0-192-15,1 2 0 0,-1 2 0 0,0-1 128 16,1 0-128-16,-2 0 192 0,0 1-192 0,1 0 192 15,-1 0-192-15,1 0 128 0,-1-2-128 0,3 2 128 0,-1-1 0 0,1 0-128 16,0-2 192-16,0 0-64 0,0-1-128 16,0-2 192-16,-2 1-192 0,2-1 192 0,-1 1-192 0,0 2 128 15,1-4-128-15,0 2 128 0,0-5-128 0,-1 2 0 16,-1 1 144-16,1 1-144 0,1 0 128 0,-2 2-128 16,0-2 128-16,1 1-128 0,1-1 0 0,0 1 128 15,0 1-128-15,-1-2 0 0,0 0 0 0,1-1 0 16,0 2 0-16,0-3 128 0,0-1-128 0,-1-1 0 15,-1 0 0-15,2 2 0 0,0 1 0 0,-1-3 128 16,-2 1-128-16,2-1 0 0,-1 0 128 0,0-1-128 16,0-1 128-16,1 3-128 0,-4-2 0 0,3 1 144 15,-1 0-144-15,-1 1 0 0,3-1 128 0,-1-1-128 16,-3 0 0-16,2 1 0 0,3 0 128 0,-1 1-128 0,-1-1 0 0,0 2 0 16,1-3 128-16,-3 2-128 0,2 0 0 0,1 0 0 15,0 0 0-15,-2 0 0 16,1-1 0-16,0 1 0 0,0-1 0 0,-1-1 0 0,0 1 0 0,0-1 0 15,1 0 0-15,0 0 0 0,0 0 0 0,-1 0 0 16,0 0 144-16,1 1-144 0,0-3 0 0,0 1 144 16,1-2-144-16,0 2 0 0,-3-1 0 0,2 0 0 15,-1 0 0-15,-1 0 0 0,1-2 0 0,-1 2 0 16,0 2 0-16,1-1 128 0,-2 4-128 0,-1-2 0 16,2 0 0-16,0 0 0 0,-2 1 0 0,1-1 0 15,1 1 0-15,0-1 0 0,-1 2 128 0,2-2-128 16,0 0 0-16,0 0 0 0,-2 1 0 0,1 0 0 15,-1-2 0-15,1 1 0 0,-1 0 0 0,1 4 0 16,1-2 0-16,-2 0 0 0,2 2 0 0,0-1 0 0,-1 0 0 16,3-2 0-16,-3-1 0 0,2 1 0 0,-2 0 0 0,2-2 0 15,0-1 0-15,1 0 0 0,-2 0 0 0,-1 1 0 16,3 1 0-16,0 0 0 0,0 1 0 0,1 0 0 16,-1 0 0-16,1-1 0 0,-1 1 0 0,1-1 0 15,0-3 0-15,0 1 0 0,1 0 0 0,-1 3 0 16,0-3 0-16,-1 0 0 0,-1-1 0 0,-1 1 0 15,-1 0 0-15,1 0 0 0,-2 0 0 0,2 2 0 16,-3 0 0-16,2-1 128 0,1-1-128 0,-4 2 0 16,3-1 0-16,-1 0 128 0,0 2-128 0,0-1 0 15,1-1 0-15,1 0 0 0,-3-1 0 0,2-1 0 0,1 1 0 0,-4-1 0 16,4 1 0-16,-1 0 0 0,2 0 0 16,-2 0 0-16,-1-2 0 0,2 4 0 0,0-2 0 0,1 0 0 15,-4-1 0-15,3 1 0 0,-1 2 0 0,2-1 0 16,-3 2 0-16,0-3 0 0,1 1 0 0,0 0 0 15,-1 1 0-15,1 0 0 0,0-2 0 0,0 1 0 16,1-1 0-16,-1 0 0 0,0 3 0 0,-1-2 0 16,0 1 0-16,1 1 0 0,-1 2 0 0,1-3 128 15,-2 0-128-15,1-1 0 0,-1 1 0 0,1 0 0 16,1 2 0-16,-2 0 0 0,-1 1 0 0,2-3 0 16,-1-1 0-16,2 0 0 0,-3 0 0 0,5-5 0 15,-1 1 0-15,0 1 0 0,2 1 0 0,-4 1 0 16,2 1 0-16,0 3 0 0,-1-2 0 0,2 2 0 15,-2 1 0-15,0 2 0 0,1 0 0 0,1-2 0 16,-4 1 0-16,3-2 0 0,0 1 0 0,-1-2 0 16,3 1 0-16,-2 1 0 0,1-2 0 0,1 0 0 15,0 1 0-15,0 0 0 0,-1-2 0 0,1-1 0 16,0 3 0-16,0-2 0 0,0 0 0 0,1-1 0 16,0-1 0-16,-1 2 0 0,-2-1 0 0,2 2 0 0,-1 0 0 0,1 0 0 15,-1 1 0-15,1 0 0 0,-1 0 0 0,0 1 0 16,1-1 0-16,-3 1 0 0,1 0 0 15,0 1 0-15,2-2 0 0,-1 0 0 0,1 2 0 0,1-2 0 16,-1 1 0-16,1-1 0 0,0 0 0 0,0 1 0 16,-1-2 0-16,1 3 0 0,0-1 0 0,0 1 0 15,-1-2 0-15,-1 0 0 0,1 0 0 0,1 0 0 16,-1-1 0-16,0 3 0 0,-2 1 0 0,2-1 0 16,0 3 0-16,0-2 0 0,0 2 0 0,1 0 0 15,0-2 0-15,0 2 0 0,0-2 0 0,-1 1 0 16,1 1 0-16,1-3 0 0,0-1 0 0,-2 0 0 15,1 1 0-15,0-1 0 0,0 2 0 0,-1 1 0 0,1 0 0 16,-1 0 0-16,0-2 0 0,-3-2 0 16,2 0 0-16,1 2 0 0,0 2 0 0,0-1 0 15,-1 1 0-15,-1 0 0 0,3-1 0 0,-2 2 0 0,-1 1 0 16,2 0 0-16,0 0 0 0,1 0 0 16,-2 0 0-16,0 0 0 0,1-2 0 0,0 1 0 0,0 0 0 0,0 1 0 15,0 1 0-15,1 0 0 0,-3-1 0 0,0 7 0 16,0 0 0-16,1-4 0 15,0-1 0-15,0 1 0 0,0 4 0 0,-1-2 0 16,2 1 0-16,-1-1 0 0,1-1 0 0,1 2 0 0,-1 0 0 0,1-1 0 16,0 0 0-16,0-2 0 0,0-2 0 0,2 1 0 15,0-1 0-15,0-1 0 0,-2 0 0 0,4-2 0 16,-3-4 0-16,2 1 0 0,0-1 0 0,1 2 0 16,0-3 0-16,-2-2 0 0,1-2 0 0,1-1 0 15,-4-9-288 1,0 0-144-16,0 0-16 0,9-4-16 0,-3-6-2320 0,0-7-464 0</inkml:trace>
  <inkml:trace contextRef="#ctx0" brushRef="#br2" timeOffset="45165.71">20726 6766 11055 0,'0'0'976'0,"0"0"-784"16,0 0-192-16,0 0 0 16,0 0-784-16,0 0-208 0,0 0-32 0,2 9-16 0,-2-9 1232 0,0 0 240 15,0 0 48-15,4 10 16 0,-4-10-208 0,0 0-32 16,0 0-16-16,4 8 0 0,-4-8 160 0,0 0 48 16,3 8 0-16,-3-8 0 0,0 0 224 0,0 0 48 15,0 0 16-15,3 9 0 0,-3-9 48 0,0 0 16 0,0 0 0 0,0 0 0 16,0 0 48-16,0 0 16 0,0 0 0 0,0 0 0 15,0 0-112-15,0 0-32 0,0 0 0 0,0 0 0 16,0 0-16-16,0 0-16 0,0 0 0 0,0 0 0 16,0 0-192-16,0 0-48 0,0 0 0 0,0 0 0 15,0 0-96-15,0 0-32 0,-7-3 0 0,2-2 0 16,-3 0 0-16,3-3-16 0,3-1 0 0,-4 1 0 16,0-2 16-16,-1 0 16 0,-1-1 0 0,1-2 0 15,-1-2-112-15,0 0-32 0,-1 0 0 0,2 2 0 16,0 1-64-16,1 0 0 0,-2-1-128 0,-2 0 192 15,1 0-48-15,0 1-16 0,1 1 0 0,-3 0 0 16,2 1 16-16,0 0 0 0,-2 0 0 0,1 0 0 16,-1 0-16-16,1 0 0 0,-1 1 0 0,2 2 0 15,-1-3-128-15,3 0 192 0,-5 0-192 0,3 0 192 0,-1 0-192 16,0 0 128-16,1-1-128 0,0 1 128 0,0-1-128 0,1 0 0 16,1 1 0-16,1 1 0 0,-1-1 128 0,2 1-128 15,-1 0 0-15,4 0 128 0,-1-1 0 0,-1 3-128 16,1-2 192-16,0 0-64 0,0-1-128 0,-2 0 160 15,-2 1-160-15,3 0 160 0,-3 1-160 0,3 2 128 16,0 2-128-16,-2-2 128 0,2-1-128 0,0-1 192 16,0 4-192-16,1-3 192 0,-2 0-192 0,2 0 0 15,1-1 0-15,-4 1 0 0,2 1 0 0,1 1 0 16,0-2 0-16,3 7 0 0,-5-7 0 0,5 7 0 16,-2-8 128-16,-2 1-128 0,2-1 0 0,0 0 0 15,-1 1 0-15,3 7 128 0,-3-10-128 0,0 1 0 0,0 1 0 16,2 2 0-16,0-1 0 0,1 7 0 15,-7-8 0-15,7 8 0 0,-4-5 144 0,4 5-144 0,-5-8 160 16,0 4-160-16,3-4 144 0,-1 1-144 0,0 1 128 16,3 6-128-16,-2-8 0 0,-1 0 0 0,1 2 128 0,0-1-128 15,0 0 0-15,2 7 0 0,-3-8 0 0,-1 0 0 16,1-1 0-16,1 1 0 0,0-1 0 0,0 1 128 16,0 0-128-16,0 2 0 0,0-2 0 0,1 0 0 15,-2 1 128-15,0-1-128 0,0 0 0 0,2 1 128 16,0-1-128-16,-1 0 0 0,0 0 0 0,-3 1 0 15,3-1 128-15,-1 0-128 0,-2 3 0 0,4-3 128 16,-1-2-128-16,0 1 0 0,-2 2 0 0,2 0 0 16,1 1 0-16,-1 0 0 0,1 1 128 0,-1-4-128 15,-3 1 0-15,3-1 0 0,-1 3 0 0,1-2 0 16,-1-2 0-16,-1 2 0 0,0 0 0 0,0 0 0 0,1 0 0 0,-3 0 128 16,1 1-128-16,-1-1 0 0,0 0 128 0,1 1-128 15,1-3 128-15,-3 1-128 0,3 0 144 0,0 0-144 16,-4-2 160-16,3 3-160 0,0-2 0 0,1 1 128 15,-1-1-128-15,2 0 0 0,-4 0 0 0,3 1 0 16,1-2 0-16,-3 1 0 0,3 1 0 0,-1-1 0 16,1 1 0-16,1 0 0 0,-1 0 0 0,-1 0 128 15,1 1-128-15,1-2 0 0,1 0 0 0,-4 0 128 16,2-1-128-16,1 2 0 0,0 0 128 0,-2 1-128 16,3-1 0-16,-2-1 144 0,0 0-144 0,-1 0 0 15,2 1 0-15,0-1 0 0,1 0 0 0,-3 1 0 16,0-1 0-16,2 1 0 0,0-1 0 0,0 1 0 15,0 0 128-15,-2 1-128 0,2-5 0 0,1 2 0 0,-1 0 144 0,1 2-144 16,-2-1 0-16,1 1 128 0,-1 1-128 0,1 0 0 16,-2 2 144-16,2-2-144 0,-1 2 192 0,2-2-192 15,-4 0 144-15,2 2-144 0,1-1 0 0,2 7 144 16,0-9-144-16,0 1 0 0,0 0 0 0,-1-1 0 16,0 0 0-16,1-1 0 0,0-1 0 0,0 0 0 15,0 2 0-15,0-2 0 0,-2-1 0 0,1-1 0 16,1 1 0-16,0 1 0 0,0-1 0 0,0 0 0 15,-1 0 0-15,1 0 0 0,-2 1 0 0,-1 0 0 16,1 1 0-16,1 0 0 0,-2 0 0 0,2 0 0 16,0 0 0-16,1 0 128 0,0-1-128 0,-1 1 0 15,0-1 0-15,-1 0 128 0,2 0-128 0,0 0 0 16,-3-1 0-16,3 1 0 0,3-1 0 0,-2-1 0 0,-2 0 0 16,1-1 0-16,2 0 0 0,-1 2 0 0,0 0 0 15,-1 2 0-15,0 0 0 0,0-1 0 0,-1 0 0 0,1 0 0 16,0-1 128-16,-1 1-128 0,0 0 0 0,0 1 0 15,1-1 0-15,0-1 0 0,-3 0 0 0,2-2 0 16,-1-1 128-16,0 4-128 0,-1-2 0 0,1 1 0 16,2 0 0-16,-2-1 0 0,-2 2 0 0,2-1 0 15,1 0 0-15,-2-1 128 0,0 0-128 0,2-1 0 16,0 0 0-16,0 2 0 0,-2 1 0 0,2 1 0 16,-1-5 0-16,1 3 0 0,0-2 0 0,-1 1 0 15,0 1 0-15,1-2 0 0,1 5 0 0,-3-4 0 16,0 4 0-16,1-2 0 0,-1 0 0 0,1 0 0 15,-1 0 128-15,1-2-128 0,-2 1 0 0,1-1 0 0,1 0 0 16,2-1 0-16,-2-2 0 0,1 2 0 16,0-1 0-16,1-1 0 0,-2 0 0 0,0 0 0 0,0 0 0 0,1 1 0 15,0 1 0-15,1 2 0 0,-1-3 0 16,1 0 0-16,1 1 0 0,-1 0 0 0,-1-1 0 0,1 3 0 16,-1 2 0-16,1-3 0 0,-1 2 0 0,1 1 0 15,-1-1 0-15,0 0 0 0,0 1 0 0,1-1 0 16,0 2 0-16,0-1 0 0,-2-1 0 0,2 1 0 15,2 0 0-15,-1-1 0 0,-1-1 0 0,1 0 0 16,-1 0 0-16,1 1 0 0,-1-3 0 0,0 2 0 16,0 1 0-16,0 1 0 0,0 0 0 0,0 1 0 15,-1-1 0-15,1 0 0 0,0-3 0 0,0 2 0 16,0 3 0-16,0 0 0 0,1 0 0 0,-2 0 0 16,0-7 0-16,0 5 0 0,1 1 0 0,0-2 0 0,0 1 0 0,0 0 0 15,0 0 0-15,1-1 0 0,-1 0 0 0,0 0 0 16,0-1 0-16,1 0 0 0,0-2 0 0,0 2 0 15,-1 0 0-15,1 1 0 0,0-1 0 0,1-1 0 16,0 0 0-16,0 1 0 0,-1 0 0 0,0-1 0 16,-1-1 0-16,0 1 0 0,0-1 0 0,0 2 0 15,2-1 0-15,-2 0 0 0,0-1 0 0,0 0 0 16,0-3 128-16,0 2-128 0,0-1 0 0,0 2 0 16,0 1 0-16,0-1 0 0,-1-2 0 0,0 1 0 15,1-2 0-15,-1 3 128 0,0 1-128 0,-3-2 0 16,2-1 0-16,0 2 0 0,0 0 0 0,0 0 128 15,-1 1-128-15,0 0 0 0,0 0 0 0,1-2 0 16,-1 1 128-16,0 1-128 0,-1 1 0 0,0 0 0 0,1-2 0 16,0 0 128-16,1-1-128 0,1 0 0 0,-3 1 0 0,2 1 0 15,-2-1 0-15,1 0 0 0,1 1 0 0,2-1 0 16,0-2 0-16,-1 2 0 0,-2 0 0 0,2 1 0 16,0 2 0-16,0 0 0 0,-1-1 0 0,2 1 0 15,-1-2 0-15,0 1 0 0,-1 1 0 0,1 0 0 16,1-1 0-16,0 1 0 0,0-1 0 0,0 0 0 15,0 1 0-15,1-1 0 0,0-1 0 0,0 0 0 16,-1-2 0-16,2 1 0 0,1 0 0 0,-2-2 0 16,0 1 0-16,2-4 0 0,-2 3 0 0,1 0 0 15,1 2 0-15,0 0 0 0,-1-1 0 0,0 3 0 16,1 0 0-16,-1 0 0 0,-1 0 0 0,1 1 128 16,-2 1-128-16,0 1 0 0,-1 2 0 0,1-4 0 15,1 0 0-15,0 0 0 0,0 0 0 0,0 1 0 0,-1 0 0 0,1 1 0 16,-1-1 0-16,3 0 0 0,0 0 0 0,-1 0 0 15,-2-1 0-15,0 1 0 0,1 1 0 0,0 0 0 16,-1 1-144-16,0 0 144 0,-1 1 0 0,1-1 0 16,0 1 0-16,0 1 0 0,-1 0 0 0,1 1 0 15,0-3 0-15,0 8 0 0,0-8 0 0,-1 2 0 16,1 6 0-16,-1-7 0 0,-1 2 0 0,2 5 0 16,-1-7 0-16,1 7 0 0,0 0 0 0,0-7 0 15,0 1 0-15,0 6 0 0,0 0 0 0,0-8 0 16,0 2 0-16,3 0 0 0,-2-1 0 0,-1 1 0 15,-1-2 0-15,1 2 0 0,1 0 0 0,0 1 0 16,-1-3 0-16,0 8 0 0,0-7 0 0,2 2 0 0,-1-3 0 16,-1 8 0-16,0-7 0 0,0 7 0 0,0-6 0 0,0 6 0 15,3-7 0-15,-3 7 0 0,2-6 0 0,-2 6 0 16,0-6 0-16,0 6-128 0,0 0 128 0,0 0 0 16,3-5 0-16,-3 5 0 0,0 0-128 0,0 0 128 15,4-7 0-15,-4 7-128 0,2-5 128 0,-2 5 0 16,0 0 0-16,0 0-128 0,0 0 128 0,0 0 0 15,3-6 0-15,-3 6 0 0,0 0 0 0,0 0 0 16,0 0 0-16,0 0 0 0,0 0-128 0,4-4 128 16,-4 4 0-16,0 0-160 0,5-5 160 0,-5 5-128 15,0 0-32-15,0 0 0 0,0 0 0 0,0 0 0 16,0 0-224-16,0 0-64 0,0 0 0 16,0 0 0-16,0 0-288 0,2 10-64 0,-2-10-16 0,1 12 0 15,0-1-1584-15,1 0-320 0,0 0-64 16</inkml:trace>
  <inkml:trace contextRef="#ctx0" brushRef="#br2" timeOffset="48968.24">20788 6725 5007 0,'0'0'208'0,"0"0"64"0,0 0-272 0,0 0 0 16,0 0 0-16,0 0 0 0,0 0 368 0,0 0 16 15,0 0 0-15,0 0 0 0,0 0 448 0,2 8 112 16,-2-8 16-16,0 0 0 0,0 0-176 0,0 0-16 15,0 0-16-15,0 0 0 0,0 0 16 0,0 0 16 16,0 0 0-16,0 0 0 0,0 0 0 0,0 0 0 16,0 0 0-16,0 0 0 0,0 0-208 0,0 0-32 15,0 0-16-15,-8 2 0 0,0-1 64 0,0-2 16 16,1-1 0-16,-2-2 0 0,1-4 160 0,-1 0 16 0,0-3 16 0,-2 1 0 16,-2 1-256-16,0-1-48 0,1-1-16 0,-2 0 0 15,-2-3-208-15,1 1-32 0,1-1-16 0,-3 1 0 16,-3 1-48-16,3 0-16 0,-1-2 0 0,0 0 0 15,-1-1-160-15,2-1 160 0,2 1-160 0,-2-1 160 16,0 0-32-16,-1-1-128 0,1-1 192 0,-1-2-64 16,4-1-128-16,-4 0 192 0,2-1-192 0,-1 0 192 15,0 1-192-15,1-1 160 0,2 1-160 0,0 0 160 16,-1 2-32-16,0 0-128 0,-2 1 192 0,1 0-64 16,0-2 16-16,1 0 0 0,0 1 0 0,0 3 0 15,-1-1-144-15,0 1 192 0,1-1-192 0,2 0 192 16,2 0-192-16,1 1 0 0,2-1 144 0,-1 2-144 15,5 2 0-15,-3 1 0 0,3 1 0 0,1 1 0 0,2 1 0 0,-2 1 0 16,0 3 0-16,3 5 0 0,0 0 0 0,0 0 0 16,0 0 0-16,0 0 128 0,0 0-128 0,0 0 0 15,3 12 0-15,2 1 0 0,2 5 0 0,3 0 0 16,1 3 0-16,5 3 0 0,0 2 0 0,4 1 0 16,0 2 0-16,1 0-128 0,0 1 128 0,0 1 0 15,-2-2 0-15,1-2 0 0,-2 2 0 0,-1-3 0 16,1-1 0-16,2 1 0 0,-1-1 0 0,-2-2 0 15,1-1 0-15,-2-1 0 0,1-1 0 0,-2-3 0 16,-1 0 0-16,-1-2 0 0,-2 1 0 0,-3-2 0 16,2-1 192-16,-2-1-64 0,-1-4-128 0,-7-8-128 15,0 0 128-15,6 7-192 0,-6-7 192 0,0 0 0 16,0 0 0-16,0 0 0 0,0 0 0 0,-3-13 192 0,-2-2-32 0,-2-1-16 16,-2-1 64-16,-1-2 16 0,-3-3 0 15,-1-1 0-15,-3-2-224 0,2-1 144 0,-1-4-144 0,0-1 128 16,-3-1-128-16,0 1 0 0,3 2 0 0,-1-2 128 15,-1-1-128-15,0 0 0 0,-1 0 0 0,2 0 0 16,-2 0 0-16,-1-1 0 0,2-1 0 0,-1-1 0 16,-1 0 0-16,2 2 0 0,-1-1 0 0,1 1 0 15,3 0 0-15,0 0 0 0,1 0 0 0,3 0 0 16,-2 0 0-16,4 2 0 0,1 1 0 0,2 3 0 16,1 0 0-16,2 1 0 0,-1 3 0 0,0 2 0 15,0 0 0-15,2 3 0 0,-1 2 0 0,3 2 0 16,0 2 0-16,0 2 0 0,0 1 0 0,0 9 0 15,0 0-192-15,0 0 192 0,0 0-160 0,0 0 160 16,0 0-160-16,0 0 160 0,5 13-160 0,2 6 160 0,-1 3-192 16,2 2 192-16,0 1-208 0,0 3 80 0,1 0 128 0,3 3-160 15,-2 2 160-15,4 0-160 0,3 3 160 0,3 1 0 16,-3-2 0-16,2 2-128 0,0 2 128 0,-1-2 0 16,-1 3 0-16,-3-4 0 0,-2-1 0 0,0-1 0 15,1-2 0-15,-4-1 0 0,-1-2 0 0,0-3 0 16,-2-2 0-16,0-4 0 0,-2-1 0 0,1-4 0 15,-1-4 0-15,-1-1-128 0,0 0 128 0,-3-10 0 16,0 0 0-16,0 0 0 0,0 0 0 0,0 0 0 16,0-10 0-16,-1-5 128 0,-2-3 0 0,0-4 16 15,-1-4 0-15,-4-4 0 0,0-3-16 0,-2-3 0 16,-3-5 0-16,-1-1 0 0,-2-3-128 0,0 1 128 0,-3-3-128 16,-1-2 128-16,0 3-128 0,-1-2 0 0,1-3 144 0,0 0-144 15,3-2 0-15,2 2 128 0,3 3-128 0,-1-1 0 16,1 2 0-16,-2 2 0 0,4 2 0 0,0 2 0 15,1 3 0-15,1 3 0 0,0 3 0 0,3 2 0 16,-1 3 0-16,1 2 0 0,-1 3 0 0,3 5 0 16,-2 2 0-16,0 6 0 0,2 1 0 0,-2 2 0 15,1 2 0-15,4 4 0 0,0 0 0 0,0 0 0 16,0 0 0-16,-1 14 0 0,2 5 0 0,1 3-192 16,0 3 64-16,3 5 0 0,2 3 0 0,1 5 0 15,0 5-16-15,3 5 0 0,2 2 0 0,1 3 0 16,2-1-48-16,-2 2-16 0,-3 1 0 0,4-1 0 15,-1-2 208-15,0-1 0 0,-1-2-160 0,2-2 160 16,-2-3 0-16,0-3 0 0,-4-4 0 0,1-2 0 16,0-3 0-16,-2-4 0 0,1-3 0 0,-3-7 0 15,1-4 0-15,0-5 0 0,-7-9 0 0,0 0 0 0,0 0 0 0,8-3 128 16,-2-8-128-16,-2-5 0 0,-2-6 192 0,-3-6-64 16,-3-4 0-16,1-3 0 0,-5-2 16 0,2-3 0 15,-5-3 0-15,-1-1 0 0,-4-2-144 0,2 0 0 16,0 0 144-16,-1-1-144 0,3 1 0 0,-2 3 0 15,-1-1 0-15,-1 0 128 0,2-3-128 0,0-1 0 16,-3-1 0-16,1-3 128 0,0 1-128 0,0-2 0 16,-1 0 0-16,2 1 0 0,1 2 0 0,0 0 0 15,3 1 0-15,4 4 0 0,-4 5 0 0,5 1 0 16,1 2 0-16,1 5 0 0,1 3 0 0,2 3 0 0,-1 4 0 0,0 1 0 16,-1 2 0-16,2 1 0 0,1 4 0 15,-1 3 0-15,0 3 0 0,1 8 0 16,0 0 0-16,0 0 0 0,0 0 0 0,0 0-160 0,2 11 160 0,2 7-160 15,-1 0-16-15,-1 9 0 0,1 4 0 0,3 4 0 16,0 3-16-16,1 4-16 0,0 3 0 0,-1 4 0 16,4 1-112-16,-2 2 0 0,0-2-16 0,-1 3 0 15,1 0 80-15,-1 0 32 0,0-1 0 0,-2-3 0 16,0-2 224-16,2-4 0 0,-4-2-160 0,1-5 160 16,1-3 0-16,-1-2 0 0,0-6 0 0,-1-3 0 15,1-4 128-15,1-4-128 0,-2-3 192 0,-3-11-64 16,0 0-128-16,0 0 0 0,10-1 144 0,-6-7-144 15,1-6 192-15,-2-7-48 0,0-6 0 0,-2-4 0 16,-1-2 32-16,-1-4 0 0,-3-6 0 0,2 0 0 0,-1-2-176 16,1-2 0-16,0 0 144 0,1-1-144 0,-3-1 0 15,0 4 0-15,0-4 0 0,0 0 128 0,-1-1-128 0,2-1 0 16,-2-2 128-16,3 1-128 0,-3-1 0 0,1 2 144 16,0 4-144-16,1 2 0 0,-3 2 128 0,3 2-128 15,-1 4 0-15,2 4 0 0,0 3 0 0,-1 5 0 16,0 2 128-16,0 3-128 0,-1 2 0 0,3 4 0 15,-3 2 0-15,2 4 0 0,-1 3 0 0,3 5 0 16,0 0 0-16,0 0 0 0,-5 7 0 0,-1 7-192 16,2 1 16-16,1 3 16 15,2 2-256-15,0 7-48 0,0 4-16 0,1 4 0 16,1 2-208-16,2 5-32 0,2 1-16 0,2 5 0 16,-4 5-176-16,3 2-48 0,1-4 0 0,0-1 0 15,-4-3 416-15,1-5 80 0,-2 1 16 0,2-4 0 0,-1-7 448 0,-1-1 0 0,2-4 0 0,-3-4 0 16,1-1 320-16,0-4 0 0,0-4 0 0,2-3 0 15,-2-2-64-15,-2-9-16 0,0 0 0 0,0 0 0 16,0 0-32-16,0-10 0 0,-1-7 0 0,-2-2 0 16,-1-6 112-16,0-2 0 0,-3-3 16 0,0-4 0 15,0-3 0-15,-3-5 0 0,0-3 0 0,2 0 0 16,-3-3-16-16,3-1 0 0,0-3 0 0,0 3 0 16,-1 0 32-16,3 1 0 0,0-2 0 0,3 1 0 15,-3 1-96-15,3-1 0 0,0 3-16 0,1 0 0 16,0 4-48-16,0 1-16 0,-1 2 0 0,1 0 0 15,1 3-176-15,0 3 192 0,0 2-192 0,1 4 192 16,-2 2-192-16,2 4 0 0,0 4 0 0,0 0 0 16,-1 3 0-16,0 1 0 0,0 2 0 0,1 2 0 15,-1 2 0-15,1 7 0 0,0 0 128 0,0 0-128 0,0 0 0 0,-8 15 0 16,2 1 0-16,4 6 0 16,-3 2-256-16,3 6 32 0,0 4 0 0,1 4 0 0,-1 1 16 0,1 2 0 15,1 0 0-15,0-2 0 0,0 2 64 0,0-3 16 16,-2 0 0-16,2-5 0 0,1-3 128 0,-1-4 0 15,0-4 0-15,2-4 0 0,1-2 0 0,-1-4 0 16,-1-4 0-16,-1-8 0 0,0 0 192 0,0 0-16 16,7-7-16-16,-4-5 0 0,1-5 16 0,0-5 0 15,0-5 0-15,-2-3 0 0,0-3-32 0,1-2 0 16,-2-2 0-16,-1-1 0 0,-1 0 64 0,0-2 16 16,-2-1 0-16,1-1 0 0,-5-1 192 0,2-1 32 15,0-3 16-15,-3-1 0 0,1 1-112 0,-3-1-32 0,1-1 0 16,1 0 0-16,-1-2-112 0,1 3-16 0,2 3-16 15,0 1 0-15,3 1-176 0,-1 3 0 0,-1 4 144 0,1 3-144 16,0 2 0-16,2 3 144 0,-2 1-144 0,1 2 0 16,1 2 128-16,1-1-128 0,-1 2 0 0,1 3 0 15,0 0 0-15,1 5 0 0,-2 3 0 0,-2 2 0 16,2 1 0-16,2 8 0 0,0 0 0 0,0 0 0 16,0 0 0-16,1 16 0 0,0 4-208 0,3 7 80 15,-2 6-144-15,-1 2-32 0,1 2 0 0,0 9 0 16,0 4 48-16,2 3 16 0,-1 0 0 0,0-2 0 15,0 0-16-15,0-5 0 0,-1-4 0 0,0-6 0 16,0-4 256-16,0-4-192 0,-2-4 192 0,1-3-192 16,1-5 192-16,0-2 0 0,0-6 0 0,-2-8 0 0,0 0 0 15,0 0 160-15,0 0-160 0,7-5 128 0,-4-7-128 16,0-7 0-16,0-4 0 0,-1-6 128 16,-2 1 0-16,-1-4 0 0,0-7 0 0,0-1 0 0,-2-3-128 0,1-2 192 15,0-2-192-15,1 0 192 0,-4-1-192 0,2-2 160 16,0 1-160-16,0-1 160 0,-2 1-160 0,2 0 0 15,0 2 0-15,0 1 128 0,1-3-128 0,1 7 0 16,-2 0 0-16,1 4 128 0,2 2 0 0,0 1-128 16,0 0 192-16,1 2-64 0,0 0-128 0,2 4 0 15,-2 0 144-15,1 3-144 0,1 1 0 0,0 4 128 16,0 2-128-16,0 5 0 0,-3 3 0 0,0 11 0 16,0 0 0-16,0 0 128 0,0 0-128 0,-4 11 0 15,1 4 0-15,-2 5 0 0,1 4 0 0,-4 5-128 16,2-1 128-16,-4 3-192 0,1 0 64 0,1-3 0 0,1-5 0 0,0-4 0 15,3-3 128-15,-1-3 0 0,3-4-144 16,2-9 144-16,0 0 0 0,0 0 0 0,7-6 0 0,-2-4 0 16,3-4 0-16,-1-5 0 0,3-3 0 0,1-4 0 15,-2-4 0-15,1-2 0 0,-2-1 0 0,2-4 128 16,-2-1-128-16,0-3 0 0,-1 5 0 0,-1-3 128 16,-2 1 0-16,0-1-128 0,3 1 192 0,-2 1-64 15,2 2-128-15,0 2 128 0,1 4-128 0,-1 4 128 16,-2 4-128-16,0 4 0 0,-1 3 144 0,-2 3-144 15,2 2 0-15,-2 0 0 0,-2 9 0 0,0 0 128 16,0 0-1520-16,7-5-288 0,-1 2-64 16,-6 3-11568-16</inkml:trace>
  <inkml:trace contextRef="#ctx0" brushRef="#br2" timeOffset="50194.07">21017 6808 7359 0,'0'0'656'0,"0"0"-528"15,-5 2-128-15,5-2 0 0,0 0 768 0,0 0 128 16,0 0 32-16,0 0 0 0,0 0-384 0,0 0-80 15,-7 0-16-15,7 0 0 0,0 0 0 0,0 0 0 0,0 0 0 0,0 0 0 16,0 0-240-16,0 0-48 16,0 0-16-16,0 0 0 0,0 0 96 0,0 0 16 0,0 0 0 0,0 0 0 15,0 0 0-15,0 0 0 0,0 0 0 0,0 0 0 16,0 0-32-16,0 0 0 0,0 0 0 0,0 0 0 16,9-3-224-16,-9 3 144 0,0 0-144 0,10-2 128 15,-10 2-128-15,6-3 0 0,-6 3 0 0,0 0 0 16,0 0 0-16,9-1 0 0,-9 1 144 0,0 0-144 15,8 1 256-15,-8-1-32 0,0 0 0 0,10 3 0 16,-2-1 64-16,-8-2 16 0,8 3 0 0,-8-3 0 16,0 0 0-16,10 3 0 0,-1 0 0 0,-9-3 0 15,0 0-112-15,11 3-32 0,-11-3 0 0,0 0 0 16,0 0-160-16,0 0 0 0,9 2 144 0,-9-2-144 16,0 0 0-16,0 0 128 0,0 0-128 0,0 0 0 15,0 0 0-15,0 0 0 0,0 0 0 0,0 0-128 0,0 0-176 0,0 0-16 16,0 0-16-16,0 0 0 15,0 0-272-15,0 0-48 0,0 0-16 0,0 0-4832 16,0 0-960-16</inkml:trace>
  <inkml:trace contextRef="#ctx0" brushRef="#br2" timeOffset="50719.19">20927 6841 4607 0,'0'0'400'0,"0"0"-400"15,0 0 0-15,-3-4 0 0,3 4 976 0,0 0 112 16,-6-4 32-16,6 4 0 0,0 0-160 0,0 0-48 16,0 0 0-16,0 0 0 0,0 0-240 0,0 0-48 0,0 0-16 0,0 0 0 15,0 0-144-15,0 0-16 0,0 0-16 0,0 0 0 16,0 0-48-16,0 0-16 0,0 0 0 0,0 0 0 16,0 0 0-16,0 0 0 0,2 9 0 0,-2-9 0 15,6 8-16-15,-6-8 0 0,8 6 0 0,-8-6 0 16,11 5 32-16,0-2 0 0,-1 0 0 0,2 0 0 15,-1-1-80-15,1 1-16 0,-2 0 0 0,1 3 0 16,1 0 32-16,0 2 0 0,-1 0 0 0,2 2 0 16,-1 0 32-16,0 1 16 0,0 0 0 0,0 0 0 15,-3 1-112-15,1-2-32 0,-1 1 0 0,-1 0 0 16,-1-3-80-16,1 1-16 0,0-1 0 0,-2-1 0 16,3-1-128-16,0 1 0 0,-9-7 144 0,11 7-144 15,2-1 0-15,-3 1 128 0,-1-1-128 0,0 0 0 0,-9-6 0 16,11 6 0-16,-3 0 0 0,-1-1 128 0,-7-5-128 0,10 8 0 15,-10-8 0-15,7 8 128 0,-7-8-128 0,7 6 0 16,-7-6 0-16,5 7 0 0,-5-7 0 0,0 0 144 16,0 0-144-16,0 0 0 0,0 0 128 0,0 0-128 15,0 0 0-15,0 0 0 0,0 0 0 0,0 0 0 16,0 0 0-16,0 0 0 0,0 0 0 0,0 0 0 16,-5-8-240-16,-1 3 80 0,-1-1-160 0,0 2-48 15,1-1 0-15,0 0 0 16,-1-3-112-16,-1 3-32 0,-1-1 0 0,3 2 0 15,-3 0-128-15,2 1-48 0,-2-1 0 0,3-1 0 16,-2 0-176-16,3-2-32 0,-2 1-16 0,0 0-4592 16,0 1-896-16</inkml:trace>
  <inkml:trace contextRef="#ctx0" brushRef="#br2" timeOffset="51050.24">20971 6900 7359 0,'0'0'656'0,"0"0"-528"0,0 0-128 0,0 0 0 16,0-8 992-16,0 8 160 0,0 0 48 0,3-7 0 15,-3 7-432-15,5-7-64 0,-5 7-32 0,0 0 0 16,4-6-32-16,-4 6 0 0,7-6 0 0,-7 6 0 16,6-3-80-16,-6 3-32 0,10-2 0 0,-1 2 0 15,1 0 16-15,-2 3 0 0,0 0 0 0,1 3 0 0,3-1 16 0,2 3 0 16,0 1 0-16,1 1 0 15,2 1-64-15,-1 0-16 0,1 0 0 0,-1 1 0 0,0 1-144 16,2 0-16-16,4-1-16 0,0 2 0 0,3-1-128 0,-2-1-32 16,1-1 0-16,-2 0 0 0,0 1-16 0,-2 0-128 15,-1 0 192-15,3-1-64 0,-3 0-128 0,-2 0 128 16,-3 0-128-16,0-1 128 0,-4 0-128 0,0-1 0 16,0-2 144-16,-3 0-144 0,-2-1 0 0,-5-6 0 15,0 0 0-15,0 0 0 16,0 0-496-16,0 0-112 0,0 0-32 0,0 0-6784 15,0 0-1376-15</inkml:trace>
  <inkml:trace contextRef="#ctx0" brushRef="#br2" timeOffset="51499.92">21036 6851 8639 0,'0'0'384'0,"0"0"64"0,-8 0-448 0,8 0 0 0,0 0 0 0,0 0 0 15,-7-2 912-15,7 2 96 0,0 0 16 0,0 0 0 0,0 0-176 0,0 0-16 16,0 0-16-16,0 0 0 0,0 0-304 0,0 0-64 16,0 0-16-16,0 0 0 0,0 0 144 0,11 3 16 15,-2 1 16-15,2 3 0 0,2 1-48 0,1 2-16 16,1 1 0-16,2 2 0 0,-1 1-48 0,1 1-16 16,-1 2 0-16,3 1 0 0,2 0-144 0,1 1-16 15,0-1-16-15,2-1 0 0,2 2-96 0,0 0-16 16,-3-1 0-16,0 1 0 0,-1 0-64 0,1-1-128 15,-2-1 176-15,0-2-176 0,0 3 144 0,-5-2-144 16,0 0 0-16,-3-2 144 0,-2 1-144 0,1-4 0 16,-2-2 144-16,-4 2-144 0,2-1-128 0,-3-1-112 15,-2-1-16-15,-3-8 0 16,0 0-608-16,0 0-128 0,0 0-32 0,0 0-8720 0</inkml:trace>
  <inkml:trace contextRef="#ctx0" brushRef="#br2" timeOffset="51869.96">21073 6927 1839 0,'0'0'160'0,"0"0"-160"0,0 0 0 0,0 0 0 16,-5-5 2576-16,5 5 496 0,0 0 80 0,0 0 32 0,0 0-2512 0,0 0-496 16,0 0-176-16,6-4 0 0,-6 4 448 0,11-2-32 15,-2 2 0-15,2 3 0 0,1 3 48 0,-2 1 16 16,1 3 0-16,1 1 0 0,2 5-48 0,-2 1-16 16,1 0 0-16,3 0 0 0,5 2-96 0,-1 2 0 15,1 1-16-15,1 1 0 0,0 2 16 0,1 4 16 16,-4-3 0-16,1 4 0 0,-1-1-16 0,2-3 0 15,1-1 0-15,-3 1 0 0,-4 0-112 0,0 0-16 16,-1-1-16-16,-1-3 0 0,-2-2-176 0,1-2 128 16,-3-1-128-16,0-2 128 0,-3-2-128 0,3-1-272 15,-4-3 64-15,-1-2 16 16,-4-7-752-16,0 0-144 0</inkml:trace>
  <inkml:trace contextRef="#ctx0" brushRef="#br2" timeOffset="52223.37">21121 6964 18431 0,'0'0'1632'16,"0"0"-1312"-16,0 0-320 0,0 0 0 15,0 0 128-15,0 0-128 0,0 0 160 0,3 11-160 16,0-2 160-16,4 1-160 0,-1 0 160 0,3 1-160 0,0 1 304 0,2 1-48 16,2 2 0-16,4 3 0 0,1 0 64 0,3 3 0 15,1 1 0-15,3 3 0 0,0 1 0 0,1 4 16 16,1-1 0-16,1 1 0 0,4 3-96 0,-2 0-32 16,-3 5 0-16,-1-2 0 0,-2 1-48 0,-2 1-16 15,-5-2 0-15,-2-2 0 0,-4-3-144 0,-2-2 192 16,-1-3-192-16,-3-1 192 0,-2 0-192 0,0-2 0 15,0-2 0-15,-1-3 128 16,-4 0-432-16,2-6-80 0,-2-2-32 0,1-2 0 16,1-8-608-16,0 0-112 0,0 0-16 0,-8-4-7696 0</inkml:trace>
  <inkml:trace contextRef="#ctx0" brushRef="#br2" timeOffset="52621.42">21191 7061 8287 0,'0'0'736'0,"0"0"-592"0,3-9-144 0,-3 9 0 16,0 0 1152-16,0 0 192 0,7-3 32 0,-7 3 16 16,10-1-368-16,-2 1-64 0,1 3 0 0,4 4-16 15,-4 3 0-15,4 3 0 0,1 2 0 0,2 3 0 16,2 2-304-16,2 3-64 0,1 1-16 0,2 2 0 15,2 3-128-15,3 1-32 0,-2 0 0 0,1 3 0 16,1 3-80-16,-1 0 0 0,-1 0-16 0,-2 4 0 16,-3 0 0-16,1 2 0 0,-3 1 0 0,-1 1 0 0,0-1-112 0,1-1 0 15,-2-1-16-15,0-2 0 0,-2 0-48 0,-3-2-128 16,0-3 192-16,-2 2-64 0,-2 1-128 0,-3-1 160 16,0-2-160-16,-2-1 160 0,-1-3-160 0,-1-2 160 15,-1-1-160-15,-1-1 160 0,0 1-160 0,-1-1 0 16,-2-3 0-16,0 0 0 0,-2-2-256 0,-2-3-64 15,-2-3-32-15,0 1 0 16,-1-4-240-16,0-1-48 0,0-1-16 0,2-6 0 16,-3-2-64-16,1-2-16 0,1-1 0 0,-1-1 0 15,4-1-160-15,-1-4-48 0,0 0 0 0,3-1 0 16,-1-5-48-16,2-1-16 0,-1-1 0 0</inkml:trace>
  <inkml:trace contextRef="#ctx0" brushRef="#br2" timeOffset="53004.22">21430 7319 16703 0,'-13'4'736'0,"7"-2"160"0,6-2-720 0,-8 3-176 0,3 1 0 0,5-4 0 15,0 0 0-15,0 0 160 0,0 0-160 0,0 0 160 16,-1 8 256-16,1 2 48 0,2 0 16 0,2 1 0 0,4 3-144 0,0 2-16 16,3 0-16-16,3 4 0 15,1 3 176-15,1 5 32 0,-1 3 16 0,3 2 0 0,-1 2-32 0,3 4-16 16,-2 5 0-16,1 4 0 0,-3 0-160 0,1 3-16 16,0 1-16-16,1 2 0 0,-2 1-128 15,1 1-32-15,-2-1 0 0,-1 0 0 0,1-1-128 0,-1-4 0 16,-2-4 144-16,-1-2-144 0,-2-2 0 0,0-1 144 15,-5-2-144-15,-1 0 0 0,0-4 128 0,-2-2-128 16,-1-3 0-16,-1-4 0 0,-2-2 0 0,0-2 0 16,1-2-192-16,-4-5 48 15,2-6-304-15,4-9-64 0,-5 3-16 0,5-3 0 16,-10-3-432-16,3-5-64 0,-1-3-32 0,2-4-8128 0</inkml:trace>
  <inkml:trace contextRef="#ctx0" brushRef="#br2" timeOffset="53421.9">21542 7533 13823 0,'0'0'1216'0,"0"0"-960"0,-4-6-256 0,4 6 0 16,0 0 336-16,0 0 32 0,0 0 0 0,0 0 0 15,0 0 368-15,0 14 80 0,2 0 16 0,1 3 0 16,1 2-208-16,3 3-48 0,2 2 0 0,1 4 0 16,0 5 64-16,1-1 0 0,1 3 0 0,0 3 0 15,1 4-240-15,2 2-32 0,3 1-16 0,0 5 0 0,-1 4-112 0,1-3-32 16,3 3 0-16,-1 2 0 0,0 3-64 0,-1-2-16 16,-3-2 0-16,-2 0 0 0,1 0 0 15,0-1 0-15,-2-1 0 0,1-2 0 0,-1 0 112 0,-1 0 16 16,-2-2 0-16,-1-1 0 0,-2 1-96 0,-3 0-16 15,0-2 0-15,-1-6 0 0,-1-1-144 0,-2-2 160 16,-2-1-160-16,-1-2 160 0,1-1-160 0,0 0 0 16,-3-1 0-16,0-3 0 0,0-5 0 0,-1-3 0 15,0 0 0-15,0-4 0 0,-2-3 0 0,3-3 0 16,0-2-144-16,1-2 144 16,0-3-640-16,4-5-32 0,0 0 0 0,0 0 0 15,-9-5-656-15,2-1-128 0,3-4-16 0,-2 1-7936 0</inkml:trace>
  <inkml:trace contextRef="#ctx0" brushRef="#br2" timeOffset="53792.88">21660 8032 19695 0,'0'0'864'0,"0"0"192"15,0 0-848-15,0 0-208 0,-4 9 0 0,1 2 0 0,1 1 0 16,1 5 0-16,2 0 0 0,1 5 0 0,-1 1 192 0,5 4 64 16,-1 1 0-16,4 4 0 0,-1 5 128 0,2 2 48 15,-2 4 0-15,4 2 0 0,2 1 80 0,0 4 32 16,2 3 0-16,2 2 0 0,0 0-144 0,-2 1-16 15,-3 0-16-15,2-2 0 0,0-1-224 0,0 3-144 16,0-1 192-16,0-3-192 0,-3-3 144 0,-1-2-144 16,-2-2 0-16,0-2 144 0,-4-3-144 0,0-1 0 15,-2-2 144-15,0-3-144 0,-2-2 128 0,-1-3-128 16,0-3 160-16,-1-3-160 0,-2-2 0 0,1-4 128 16,-3 0-128-16,1-5 0 15,0-3-352-15,-2-4-112 0,0-1-32 0,-3-3 0 16,-1-1-2224-16,0-1-448 0</inkml:trace>
  <inkml:trace contextRef="#ctx0" brushRef="#br2" timeOffset="54671.64">21903 9513 11055 0,'-6'15'480'0,"4"-7"112"0,0 1-464 0,0 1-128 0,-3 2 0 0,2 0 0 16,0 0 704-16,-1 1 112 0,1 0 16 0,0 2 16 16,1-3-48-16,-1 1-16 0,1-1 0 0,0 1 0 15,1-1-272-15,-1 1-48 0,-1-4-16 0,2 1 0 0,0-1-272 0,1-9-176 16,-2 9 192-16,2-9-192 0,0 0 128 0,0 0-128 16,0 0 0-16,0 0 0 0,0 0 288 0,0 0-48 15,0 0-16-15,0 0 0 0,0-11-32 0,0 0 0 16,0-1 0-16,1-1 0 0,0-3-16 0,1-1-16 15,0-2 0-15,-1-1 0 0,-1-2 32 0,2 0 16 16,-1-1 0-16,0-2 0 0,1-3 48 0,0 1 16 16,1-2 0-16,0 0 0 0,0-1 0 15,-2-1 0-15,-1-1 0 0,1-1 0 0,1-2-128 0,-2-3-16 16,1-2-128-16,-1-2 192 0,0 0-192 0,2-1 176 16,0-1-176-16,0 0 160 0,0 0-160 0,2 1 0 15,-3 0 0-15,1 4 0 0,0 1 128 0,0 2-128 16,-2 1 0-16,0 2 128 0,-1 2-128 0,0 0 160 15,-2 0-160-15,1 5 160 0,-4 0-160 0,2 0 0 0,-2 1 144 0,-1 1-144 16,0-1 0-16,-1-1 128 0,0 2-128 0,0 0 0 16,1 1 0-16,-2 0 0 0,1 1 0 0,-2 1 0 15,3 1 0-15,-2 1 0 0,1 2 0 0,-1-2 0 16,0-2 0-16,0 1 128 0,-1-1-128 0,3 2 0 16,-3-2 0-16,0 1 0 0,0 1 0 0,-1-1 128 15,0 1-128-15,3-1 0 0,-2 0 0 0,4-2 0 16,-3 0 0-16,2-1 0 0,-2 0 0 0,4 1 0 15,-1 0 0-15,2-1 0 0,0 1 0 0,0 0 0 16,-1 1 0-16,2 0 0 0,-1 0 0 0,2 1 0 16,-6 1 128-16,3 2 0 0,-2-1 0 0,0 2 0 15,-1 0-128-15,-1 1 144 0,1 2-144 0,2-2 160 16,-2 0-160-16,0-1 0 0,3-1 0 0,-5 1 0 16,1 1 0-16,0 0 128 0,1-3-128 0,0 1 0 15,-3-2 0-15,2-1 0 0,0 4 0 0,-1-2 0 0,3 0 0 0,-1 1 0 16,-1 0 128-16,-1 2-128 0,1-2 0 0,1 3 0 15,0 2 0-15,0 1 0 0,-1 1 0 0,0 1 0 16,-2 1 0-16,0 0 0 0,-3 0 0 0,3 2 0 16,-1 0 0-16,0-1 128 0,-1 1-128 0,2-3 0 15,-2 2 0-15,0-1 0 0,-1-2 0 0,2-2 0 16,2 0 0-16,-2-2 0 0,1 1 0 0,1-1 0 16,0-3 0-16,-1 2 0 0,-1-4 0 0,2 3 0 15,-2-2 0-15,1 4 0 0,1 0 0 0,-2 0 0 16,0 1 0-16,1 0 0 0,1 2 144 0,-2-1-144 0,-1 0 160 15,0-1-160-15,0-1 208 0,-1 1-48 0,2-2-16 16,-2 0 0-16,3 0 0 0,1 2 0 0,0 0 0 0,3-1 0 16,-1 1-16-16,-1 0 0 0,1 2 0 0,1 2 0 15,-1 5-128-15,2 1 128 0,1-1-128 0,1 2 128 16,-2 0-128-16,6 2 0 0,-4-3 0 0,4 3 128 16,0 0-128-16,0 0 0 0,0 0 0 0,0 0 0 31,0 0-1312-31,0 0-288 0,-1 11-64 0</inkml:trace>
  <inkml:trace contextRef="#ctx0" brushRef="#br2" timeOffset="57054.79">20010 15654 11055 0,'-11'-1'480'0,"11"1"112"0,-8 0-464 0,8 0-128 0,-9 0 0 0,1 0 0 15,8 0 624-15,-7-1 96 0,-1 0 32 0,8 1 0 16,0 0-112-16,0 0 0 0,0 0-16 0,0 0 0 15,-8-1 336-15,8 1 64 0,0 0 0 0,0 0 16 16,0 0-208-16,0 0-64 0,0 0 0 0,12 5 0 16,4-1-96-16,1-1-32 0,3 0 0 0,4 2 0 15,7 0-80-15,2 1-32 0,2-3 0 0,4 1 0 16,3 1 80-16,0-2 16 0,3 0 0 0,3 1 0 16,4-4-48-16,4 0-16 0,8 0 0 0,2 0 0 15,-4 0-192-15,1 0-48 0,0 0 0 0,4 1 0 16,2-3-80-16,2 0-32 0,-1 1 0 0,-2 0 0 0,-3-1-16 0,1 0 0 15,1-1 0-15,2 0 0 0,4 1 80 0,-3 1 16 16,-6 0 0-16,0 1 0 0,-2 0-32 0,0 0-16 16,2-1 0-16,0 1 0 0,-1 0 0 0,-5 0 0 15,-3 1 0-15,-2-1 0 0,2 0-240 0,0 1 0 16,1 0 0-16,0 0 0 0,-1-1 176 0,-1 2-176 16,-4 1 192-16,0-1-192 0,1 1 192 0,-3-1-192 15,-1 1 192-15,-1-1-192 0,1 0 144 0,-2 1-144 16,-2-1 0-16,-4-2 144 0,-6 2 48 0,-2 0 16 15,-5-1 0-15,2 0 0 0,-2 0 48 0,-1 1 0 16,-5-1 0-16,-1-1 0 0,0 0-64 0,0 0-16 16,-1 0 0-16,-1 0 0 0,-2 0-176 0,-1 0 192 0,0 0-192 15,1 0 192-15,-2 0-192 0,0-1 160 0,0 0-160 0,0 0 160 16,1 0-32-16,0 0 0 0,-2 0 0 0,2-1 0 16,0-2-128-16,0 2 0 0,1 1 0 0,-2 0 128 15,0-1-128-15,0-1 0 0,-3 2 0 0,1 0 128 16,0 0-128-16,0 0 0 0,1 1 0 0,1 1 0 15,3-1 0-15,-2 0 0 0,-2 0 0 0,1 0 0 16,-1 2 0-16,2-1 0 0,-2 1 0 0,0-2 0 16,1 0 0-16,-3 1 0 0,-1 1 0 0,2-1 0 15,-4-1 0-15,-7 0 0 0,10 2 0 0,-1-1 0 16,0 1 0-16,-9-2 0 0,0 0 0 0,0 0 0 16,9 2-192-16,-9-2 0 0,0 0-16 0,0 0 0 15,0 0-1248-15,0 0-240 0,0 0-48 0,0 0-16 16,0 0-1280-16,0 0-256 0,0 0-48 0,0 0-16 0</inkml:trace>
  <inkml:trace contextRef="#ctx0" brushRef="#br2" timeOffset="61462">20551 6554 4607 0,'0'0'192'0,"0"0"64"0,0-9-256 0,1 1 0 0,-1 8 0 0,2-7 0 0,0-1 1408 0,2-1 224 16,-4 9 48-16,2-6 16 0,0-2-480 15,-1 0-112-15,-1 0-16 0,0 1 0 16,0 7 64-16,-1-9 16 0,-1 0 0 0,0 1 0 0,-2 1-96 0,2-1-32 16,-1 0 0-16,0 3 0 0,1-1-128 0,0 0-16 15,2 6-16-15,-3-6 0 0,3 6-240 0,0 0-32 16,0 0-16-16,0 0 0 0,0 0-192 0,0 0-32 15,0 0-16-15,0 0 0 0,0 0-224 0,0 0-128 16,-2 12 160-16,1-1-160 0,0 4 208 0,1 0-48 16,1 2-16-16,0 3 0 0,1 6 16 0,1 1 0 15,-2 3 0-15,0 4 0 0,-1 3 0 0,0 4 0 16,0 1 0-16,0 1 0 0,-2 2-32 0,-1-1-128 16,1-1 192-16,0-2-64 0,-1-4 16 0,0-2 0 15,1-3 0-15,-3-3 0 0,2-3 208 0,0-3 32 0,1-1 16 0,-1-4 0 16,1-4 16-16,2-1 0 0,2 0 0 15,1-2 0-15,-2-2-192 0,-1-9-32 0,0 0-16 0,6 5 0 16,-6-5 16-16,8-4 0 0,0-2 0 0,2-2 0 16,2-1 16-16,-3-1 16 0,0-2 0 0,2 1 0 15,-1-1-224-15,1 1 144 0,-1 1-144 0,-1 1 128 16,1-2-128-16,0 3 0 0,1 1 0 0,1-1 0 16,0 1 0-16,-1 0 0 0,1-2 0 0,0 4 0 15,0 0 0-15,3 3 0 0,-1-2-144 0,2 0 144 16,1 0 0-16,-2 1 0 0,1 1 0 0,1-1 0 15,2 2 0-15,2 0 0 0,0 1 0 0,0 2 0 16,0 1 0-16,-2 0 0 0,1-1 0 0,1 1 0 16,2 0 0-16,-1-1 0 0,-4 0 0 0,-1 0 0 15,0 1 0-15,-2 1 0 0,-3 1 0 0,1-1 0 0,-4-4 0 0,1 0 0 16,0 1 0-16,-10-1 0 16,0 0 0-16,9 1 0 0,-9-1 0 0,0 0 0 0,0 0 0 0,0 0 0 15,0 0 0-15,0 0 0 0,0 0 0 0,0 0 0 16,6 5 128-16,-6-5-128 0,0 0 0 0,0 0 128 15,0 0-128-15,0 0 0 0,0 0 128 0,0 0-128 16,0 0 0-16,0 0 0 0,0 0 128 0,-7 2-128 16,-2-3 0-16,9 1 144 0,-6-3-144 0,6 3 0 15,-8-5 0-15,2-4 128 0,2-3-128 0,2 2 0 16,-2-3 144-16,2-1-144 0,0-2 0 0,0-2 0 16,2 0 0-16,-1-1 128 0,-1-1-128 0,0-1 0 15,2-2 0-15,0-3 0 0,0-3 0 0,0-1 0 0,-1 3 0 16,1-2 0-16,3 0 0 0,0 1 0 0,-2 3 0 15,2 2 0-15,1 1 0 0,-1 1 0 0,1 1-144 16,-2 2 144-16,3 3 0 0,-1 1 0 0,1-1-144 0,-1 3 144 16,-1 1 0-16,0 1 0 0,-1 2 0 0,-2 8 0 15,3-8-144-15,-3 8 144 0,0 0 0 0,0 0-144 16,2-8 144-16,-2 8 0 0,0 0 0 0,0 0 0 16,0 0 0-16,0 0-128 0,0 0 128 0,0 0 0 15,0 0 0-15,0 0 0 0,-9 3 0 0,2 0-128 16,-2 0 128-16,1 0 0 0,-2 1 0 0,2 0 0 15,-1-1 0-15,-1 1 0 0,-1-3 0 0,-2 2 0 16,-3 1 0-16,-1 1 0 0,-4-1 0 0,0 1 0 16,1-1 0-16,-2-1 0 0,0 2 0 0,-3-2 0 15,-1 0 0-15,2 1 0 0,3-1 0 0,-2 0 0 16,1 0 0-16,-1 0 0 0,2-2 0 0,-1-1 128 0,-1 0-128 0,0-1 0 16,-1-2 0-16,-3 2 0 0,0 1 0 0,1 1 0 15,-3 1 0-15,3-4 0 0,-1 1 0 0,4-2 0 16,1 1 0-16,2 0 0 0,3 1 0 0,2-1 0 15,3 1 0-15,1 1 0 0,-2 3 0 0,3-1 0 16,2 0 0-16,0-1 0 0,8-1 0 0,0 0 0 16,0 0 0-16,0 0 0 0,0 0 0 0,0 0 0 15,0 0 0-15,0 0 0 0,0 0 0 0,0 0 0 16,10 0 0-16,-1 0-128 0,1 1 128 0,2 1 0 16,4-2 0-16,3-2 0 0,1 1 0 0,4 0 0 15,1-1 0-15,2 0 128 0,3-1-128 0,1 2 0 16,0-1 0-16,-1-1 0 0,0-2 0 0,0 0 0 15,-2-2 0-15,3 1 0 0,1-2 0 0,0 0 0 0,-1 1 0 0,1-1 0 16,2 0 0-16,0 2 0 0,0-1 0 0,-2-1 0 16,-1 1 0-16,-2-1 0 0,-2 0 0 0,-3 0 128 15,-1 2-128-15,-2 0 0 0,-4 2 0 0,-1 1 128 16,-2-1-128-16,-3 2 0 0,-2 0 0 0,-9 2 0 16,10 0 0-16,-10 0 0 0,9 2 0 0,-9-2 0 15,0 0 0-15,0 0 0 0,0 0 0 0,8 5 0 16,-8-5 0-16,0 0 0 0,0 0 0 0,0 0 0 15,-2 8 0-15,2-8 0 0,-6 10 0 0,0-2 0 16,0-3 0-16,-2 1 0 0,0-2 0 0,1 3 128 16,-1 0-128-16,0-1 0 0,1 2 0 0,0 1 0 15,0-1 0-15,-1 2 0 0,1 1 0 0,-2 4 0 16,0 4 0-16,1 2 0 0,0 2 0 0,0 3 0 0,2 0 0 16,-2 3 0-16,2-1 0 0,-1 3 0 0,0 0 0 0,2 2 0 15,0 0 0-15,1-1 0 0,2-4 0 0,-2 1 0 16,2-4 0-16,1 2 0 0,0-4 0 0,0-2 0 15,-1-3 0-15,0 0 0 0,4 2 0 0,-2-3 0 16,-2 0 0-16,1-2 0 0,1 0 0 0,0-2 0 16,0-2 0-16,0 0 0 0,0-11 0 0,0 9 0 15,0-9 0-15,0 0 0 0,0 10 0 0,0-10 0 16,0 0 0-16,0 0 0 0,0 0 0 0,0 0 128 16,3 8-128-16,-3-8 0 0,0 0 0 0,0 0 0 15,0 9 0-15,0-9 128 0,0 0-128 0,0 0 0 16,0 0 0-16,0 0 0 0,0 0 0 0,-9 3 0 0,0 0 0 15,2-2 128-15,7-1-128 0,-8 0 0 0,-3 0 0 0,1 0 128 16,0 1-128-16,1-1 0 0,-1 0 0 16,-2 0 128-16,1-1-128 0,-1 0 0 0,1 0 0 0,-3 1 0 15,0 0 0-15,1 0 0 0,-1-2 0 0,1 0 0 16,1 1 0-16,-4-1 0 0,0 0 0 0,0 1 0 16,2 0 0-16,-1 1 0 0,-2 0 0 0,-1-2 0 15,-1 0 0-15,0 0 0 0,2 0 0 0,-1 1 0 16,1 0 0-16,1 0 0 0,-2-1 0 0,3 1 0 15,0 0 0-15,4 0 0 0,-2-1 0 0,0 1 0 16,1 2 0-16,1 1-128 0,1-1 128 0,1 0 0 16,3-1 0-16,-3 0 0 0,2-1 0 0,1 1-128 15,-2 0 128-15,8 0 0 0,-8 0 0 0,8 0 0 16,0 0 0-16,-6-2 0 0,2-1 0 0,4 3 0 16,0 0 0-16,0 0 0 0,0-8 0 0,1-3 0 0,1 2 0 0,0-1 0 15,1 0 0-15,0 1 0 0,3 0 0 0,-4 0 0 16,1-1 0-16,1 0 0 0,1-4 0 0,-3 0 0 15,2-3 0-15,-1 1 0 0,2-5 0 0,-1 1 0 16,-1-1 0-16,0-2 128 0,1-4-128 0,-2 1 0 16,-2-3 0-16,1 2 0 0,0-2 0 0,-1 2 0 15,0 3 0-15,1 2 128 0,1 1-128 0,1 1 0 16,-2-1 0-16,1 5 0 0,2 0 0 0,-2 3 0 16,2 2 0-16,-1 2 0 0,-1 1 0 0,-2 8-160 15,0 0 160-15,0 0 0 0,7-5 0 0,-7 5 0 16,1-8 0-16,-1 8 0 0,0 0 0 0,0 0-128 15,0 0 128-15,0 0 0 0,0 0 0 0,0 0 0 0,0 0 0 16,0 0 0-16,0 0 0 0,0 0 0 0,0 0 0 0,0 0 0 16,0 0 0-16,0 0 0 0,0 0 0 0,0 0 0 15,10-1 0-15,-10 1 0 0,0 0 0 0,10-1 0 16,0 0 0-16,-3-1 0 0,2 0 0 0,0 0 0 16,0 2-128-16,2 2 128 0,-2 0 0 0,2-2 0 15,1-6 0-15,2 1 0 0,-2 0 0 0,1 0 0 16,0 0 0-16,2 1 0 0,-1-1 0 0,1-2 0 15,0-1 0-15,1-1 0 0,2 1 0 0,-1-1 0 16,-1 1 0-16,-1 0 0 0,2 1 0 0,-1-1 0 16,1 1 0-16,-1 2 0 0,0-2 0 0,-3 3 0 15,0 0 0-15,-1 0 0 0,-1 1 0 0,-3 1 0 16,-8 2 0-16,10-1 0 0,-10 1 0 0,10-1 0 16,-10 1 0-16,0 0 0 0,8 1 0 0,-8-1 0 0,10 2 0 0,-10-2 0 15,0 0 0-15,0 0 0 0,8 3 0 0,-8-3 0 16,0 0 0-16,0 0 0 0,0 0 0 0,0 0 0 15,0 0 0-15,0 0 0 0,8 5 0 0,-8-5 0 16,0 0 0-16,0 0 0 0,0 0 0 0,0 0 0 16,0 0 0-16,0 0 0 0,0 0 0 0,0 0 0 15,0 0 0-15,0 0 0 0,0 0 0 0,0 0 0 16,0 0 0-16,0 0 0 0,0 0 0 0,0 0 0 16,0 0 0-16,-8 4 0 0,8-4 0 0,-7 2 0 15,-1-1 0-15,8-1 0 0,0 0 0 0,-8 1-128 16,-2 2 128-16,3-6-160 0,-1 3-32 0,1 0-16 15,-3 0 0-15,1 3 0 16,1-2-208-16,-1 0-32 0,1 0-16 0,-3-1 0 16,0 0-400-16,1 0-80 0,-3 0-16 0,0 0 0 15,0 1-432-15,0-1-80 0,4 0-32 0,-6 2 0 16,0 0 304-16,1 2 64 0,-1-1 16 0,2 1 0 0,0-1 736 0,-1 0 128 0,-2 0 48 0,1 2 0 16,-3-2 208-16,1 0 0 0,-2 0 0 0,1 1 0 15,-2-2 0-15,3-1 160 0,0 0-32 0,1 1 0 16,2 2 64-16,4-1 16 0,-1-1 0 0,3-2 0 15,0 0-64-15,8 0-16 0,0 0 0 0,0 0 0 16,0 0 112-16,0 0 16 0,0 0 0 0,0 0 0 16,0 0 128-16,0 0 16 0,0 0 16 0,0 0 0 15,9-3-80-15,2 0-16 0,1-1 0 0,1 1 0 16,2-1 48-16,0 1 0 0,0 0 0 0,2-1 0 16,-1-2-64-16,2 1-16 0,1 0 0 0,-2 2 0 15,0 0-64-15,2 0-16 0,-2 0 0 0,0 1 0 0,1 0-80 16,0 0-128-16,-3-1 176 0,2 2-176 0,-1 0 160 15,1 1-160-15,-1 0 128 0,0 1-128 0,-1 0 0 0,-2-1 0 16,-1 3 0-16,1-2 0 0,-4-1 0 16,0 0 0-16,-9 0 0 0,10 2 0 0,-10-2 128 0,8 2-128 15,-8-2 128-15,0 0-128 0,0 0 0 0,9 0 128 16,-9 0-128-16,0 0 0 0,0 0 128 0,0 0-128 16,0 0 0-16,0 0 128 0,0 0-128 0,0 0 0 15,0 0 0-15,0 0 0 0,0 0 0 0,0 0-176 16,-8 0 16-16,1 1 0 15,7-1-304-15,-8 2-64 0,-1 1-16 0,-1-1 0 16,1 0-224-16,0 0-64 0,-1 1 0 0,2 1-7152 16,-3-2-1424-16</inkml:trace>
  <inkml:trace contextRef="#ctx0" brushRef="#br2" timeOffset="62510.9">20449 6519 6447 0,'0'0'272'0,"0"0"80"0,-7-3-352 0,7 3 0 0,-6 2 0 0,6-2 0 15,-9-3 1184-15,9 3 160 0,0 0 48 0,0 0 0 16,0 0-688-16,0 0-128 0,0 0-16 0,0 0-16 16,0 0 32-16,0 0 0 0,0 0 0 0,0 0 0 15,0 0-80-15,0 0-16 0,0 0 0 0,7-3 0 16,-7 3 32-16,9-2 16 0,1 2 0 0,-10 0 0 15,9 2 16-15,-2 2 0 0,-7-4 0 0,9 9 0 16,-2 1 0-16,-2 2 0 0,0 1 0 0,-1 5 0 16,-3 3-16-16,0 3 0 0,-1 1 0 0,-1 2 0 15,-3 1-80-15,-1 2-32 0,0 1 0 0,-1 1 0 16,0 1-96-16,-1-1 0 0,-2 1-16 0,1 0 0 16,-1 1-176-16,0 0-128 0,-1 0 192 0,1-2-192 15,2-3 128-15,0-4-128 0,6-3 0 0,-1-1 0 16,0-3 0-16,2-2 128 0,0-3-128 0,-2-4 0 0,2-9 256 0,0 0-48 15,0 0-16-15,0 0 0 0,0 0 192 0,0 0 16 16,8-7 16-16,0-2 0 0,1-2-224 0,-1-1-64 16,0-2 0-16,0 3 0 0,1 0-128 0,-2 2 0 15,0 0 0-15,0 2 128 0,-2-1-128 0,3 1 0 16,-4 1 0-16,4 5 0 0,1 0 0 0,2 1 0 16,-3 0 144-16,7 0-144 0,0 0 0 0,4 0 0 15,1 0 0-15,1 0 0 0,1 1 0 0,0-1 0 16,2 0 0-16,-2-2 0 0,-4-3 0 0,2 0 0 15,1-2 0-15,-1 4 128 0,1 1-128 0,0-1-128 16,-5 1 128-16,3 2-192 0,0 0 64 0,-1 0 0 16,2 0 0-16,-3 3 0 0,0 2 128 0,1 0-192 15,1 4 192-15,-2-2-192 0,2-3 192 0,-3 1-160 16,0 0 160-16,0 1-160 0,-3 0 0 0,-2 0 0 0,2 4 0 0,-4-5 0 16,-3 4-48-16,-6-9-16 0,4 6 0 0,2 4 0 15,-4-1-48-15,-2-9-16 0,1 11 0 0,0-2 0 16,-1-9-32-16,0 0-16 0,0 0 0 0,0 0 0 15,0 0 80-15,0 0 0 0,0 0 16 0,0 0 0 16,0 0 240-16,0 0-144 0,0 0 144 0,0 0-128 16,0 0 128-16,0 0 0 0,0 0 0 0,5-8 0 15,-3-1 0-15,1 3 0 0,-3 6 0 0,1-8 0 16,-1 8 0-16,0-8 176 0,1 1-48 0,2-2 0 16,0 0 64-16,0-1 0 0,2-1 0 0,-1 2 0 15,1 1-48-15,2-1 0 0,-3 0 0 0,2-1 0 16,1-5 0-16,-2 0 0 0,3 1 0 0,-2-1 0 15,1-2-144-15,1 1 0 0,-1-5 0 0,0 1 0 0,-2-3 192 0,2 2 64 16,-1-4 16-16,-1 4 0 0,1 0-16 16,-3 2-16-16,0 4 0 0,0-1 0 0,2 4-240 0,-4 2 144 15,-1 2-144-15,0 1 128 0,0 2-128 0,0 5-176 16,0 0 48-16,-4-6-12704 16</inkml:trace>
  <inkml:trace contextRef="#ctx0" brushRef="#br2" timeOffset="68582.96">2048 9745 15135 0,'0'0'672'0,"0"0"144"0,0 0-656 0,3-8-160 16,-1 1 0-16,-2 7 0 0,0 0 704 0,0 0 128 15,0 0 0-15,0 0 16 0,0 0-224 0,0 0-48 16,0 0-16-16,3 8 0 0,-5 2 64 0,2-2 16 15,-1 2 0-15,1 4 0 0,0 4 96 0,0 4 32 16,1 4 0-16,1 4 0 0,1 1-320 0,1 27-64 16,3-7-16-16,2-10 0 0,5-9-240 0,0-6-128 15,-1-8 160-15,3-4-160 0,1-6 256 0,1-4-64 16,-2-5 0-16,4-6 0 0,2-1 272 0,2-5 48 16,0-6 16-16,0-4 0 0,-2-2-240 0,0 0-48 15,-2-1-16-15,-2 0 0 0,-3-2-224 0,0 2 176 0,-3 2-176 0,-1 2 160 16,-2 1-160-16,-2 4 0 0,1 2 0 0,-4 4 128 15,2 3-128-15,1 3 0 16,-7 5 0-16,0 0 0 0,0 0-128 0,3 9 128 0,-1 4-160 0,-2 9 160 16,0 8 0-16,-2 5 0 15,-1 4 0-15,-5 5 0 0,0 3 0 0,-5 5 256 0,-4 2-16 0,-1 5-16 16,-6 2 352-16,0 4 64 0,-3 3 0 0,-1 0 16 16,0 2-64-16,0-2-16 0,3-2 0 0,-2-6 0 15,-3-6-256-15,3-5-48 0,4-4-16 0,1-7 0 16,1-4-80-16,3-6-32 0,0-5 0 0,2-5 0 15,0-6-144-15,2-6-272 0,2-5 64 0,1-3 16 16,-1-2-2672-16,2-7-528 0</inkml:trace>
  <inkml:trace contextRef="#ctx0" brushRef="#br2" timeOffset="68865.49">3008 9111 29599 0,'0'0'1312'0,"0"0"272"0,1 8-1264 16,1 5-320-16,3 4 0 0,-3 4 0 0,-3 3 0 0,0 3 0 0,-2 1-208 0,0 2 80 15,-1-1 128-15,-4 1 0 16,-1 1 128-16,1-10-128 0,-1 4 0 0,-4-1 0 16,0 3 0-16,1-3-192 0,1-3 0 0,-2 0 0 0,1 0 0 0,-4 6 0 31,2-5-1600-31,3-3-320 0,1-4-64 0</inkml:trace>
  <inkml:trace contextRef="#ctx0" brushRef="#br2" timeOffset="69212.55">3206 9795 20271 0,'0'0'896'0,"0"0"192"0,0 0-880 0,11-3-208 16,0 0 0-16,4-1 0 0,5 3 608 0,0-1 80 15,3 0 16-15,3 1 0 0,3-3-400 0,1 0-80 16,-1 1-16-16,-2 0 0 0,-1-3-384 0,1 1-80 16,-3 3 0-16</inkml:trace>
  <inkml:trace contextRef="#ctx0" brushRef="#br2" timeOffset="69378">3126 10128 23039 0,'0'0'1024'0,"0"0"192"0,6-5-960 0,5 1-256 0,3 0 0 0,5 0 0 16,4-1 752-16,4-1 96 0,2 0 32 0,4-2 0 15,6 0-624-15,-2-2-128 0,2-1-128 0,14-3 176 16,-5 2-1216-16,-3 2-240 0,-2 2-64 0</inkml:trace>
  <inkml:trace contextRef="#ctx0" brushRef="#br2" timeOffset="69787.12">4816 9517 14735 0,'0'-12'1312'0,"-1"-2"-1056"0,0-4-256 0,-1-1 0 16,-3-1 880-16,0 1 112 16,-2-3 32-16,-3 1 0 0,-1-2-128 0,0 0-32 15,-2-1 0-15,-2 5 0 0,-1 4-64 0,1 2-16 16,-1 2 0-16,-1 4 0 0,-2 2-32 0,1 5-16 0,-1 4 0 0,-1 2 0 15,-1 4-400-15,1 6-80 0,2 3 0 0,0 6-16 16,-3 2-240-16,3 5 144 0,1 3-144 0,2 5 128 16,-1-1-128-16,3 6 0 0,1 4 144 0,1 4-144 15,0 0 0-15,2 0 144 0,1 4-144 0,3-4 0 16,-2-1 144-16,3 0-144 0,1 0 0 0,-2-6 144 0,2-6-144 16,1-2-144-16,1-3 144 0,0 6-208 15,1-12-1488-15,0-3-288 16,-2-8-64-16</inkml:trace>
  <inkml:trace contextRef="#ctx0" brushRef="#br2" timeOffset="69966.25">4037 10078 25791 0,'2'-13'2304'0,"1"7"-1856"16,5-2-448-16,4 0 0 0,4 0-224 0,6 2-144 15,5-1-16-15,3 0-16 0,7 1 688 0,0-2 144 16,5 2 16-16,2-3 16 0,-3-1-240 0,1 1-48 15,1-1-16-15,1 3 0 0,-2-1-160 0,1 2 0 16,-1 2 0-16,15-3-11776 0</inkml:trace>
  <inkml:trace contextRef="#ctx0" brushRef="#br2" timeOffset="70250.16">5388 9131 22975 0,'0'0'1024'0,"-4"1"192"0,-4 4-960 0,2 1-256 0,0 3 0 0,-2 4 0 16,0 5 128-16,-2 2-128 0,-2 4 176 0,-2 2-176 0,0 3 384 15,-2 4-48-15,-2 3 0 0,0 6 0 0,2 1-16 0,-2 3-16 16,1 2 0-16,3 3 0 0,0 2-160 0,0 0-16 16,-2-3-128-16,0 20 192 15,3-9-704-15,6-10-128 0,4-9-48 0,2-8 0 16,3-6-704-16,5-5-144 0</inkml:trace>
  <inkml:trace contextRef="#ctx0" brushRef="#br2" timeOffset="70517.27">5850 9310 26719 0,'-11'-11'1184'0,"7"10"240"0,4 1-1136 0,-6 5-288 16,2 0 0-16,-2 4 0 0,1 2 288 0,-2 4 0 0,1 7 0 15,-4 3 0-15,1 0-160 0,0 2-128 16,0 3 192-16,1 3-192 0,-1 2 128 0,1 2-128 0,-2 0 0 0,4 2 0 16,-2-1 144-16,2 0-144 0,2-4 0 0,1-1 144 15,2-1-288-15,1-2-64 0,2-1-16 0,4 7 0 16,-1-7-640 0,1-6-128-16,1-7-32 0,-1-6-6528 0,1-1-1328 0</inkml:trace>
  <inkml:trace contextRef="#ctx0" brushRef="#br2" timeOffset="70696.67">5494 9747 21183 0,'-6'-11'944'0,"6"6"192"0,3-2-912 16,0 1-224-16,3-1 0 0,4 3 0 0,5 0 1168 0,1 3 192 15,3-1 48-15,5 0 0 0,1-2-960 0,4 1-192 16,0 1-48-16,-1-4 0 0,2 1-208 0,-3-3 0 15,3 3-192-15,12-2-11728 0</inkml:trace>
  <inkml:trace contextRef="#ctx0" brushRef="#br2" timeOffset="70865.64">6198 9850 20271 0,'-1'16'1792'0,"1"-6"-1424"0,1 2-368 0,1 5 0 15,1 1 544-15,-2 2 32 0,1 0 16 0,-2 1 0 16,-2 1 240-16,1 1 64 0,-4 0 0 0,-1 0 0 16,1-1-688-16,-5 0-208 0,-1 1 128 0,-8 5-128 31,-1-6-2112-31,3-6-496 0</inkml:trace>
  <inkml:trace contextRef="#ctx0" brushRef="#br2" timeOffset="71317.85">6686 9551 24879 0,'-9'-7'2208'0,"9"7"-1760"16,0 0-448-16,-5 0 0 0,1 2 480 0,-3 2 16 15,1 3 0-15,0 4 0 0,-2 3-496 0,0 3 128 16,0 4-128-16,-1 2 0 0,0 0 128 0,1 1 0 16,2 0-128-16,2-2 192 0,1-2-192 0,3-1 0 15,5-4-192-15,0-2 192 0,5-3 0 0,0-3 0 16,3-4 128-16,1-4-128 0,2 0 352 0,0-5-32 0,3 0 0 0,2-5 0 16,-2-3 192-16,0-2 48 15,1-1 0-15,0-2 0 0,-1-1-240 0,-2 1-32 16,0-2-16-16,-2 2 0 0,1-1-144 0,-2 3-128 0,-2 0 192 0,1 4-192 15,-3 0 192-15,0 4-64 0,0 1 0 0,-4 3-128 16,1 4 128-16,-7 1-128 16,6 8 0-16,-2 5 0 0,-1 7 0 0,-1 5 0 15,1 3 0-15,-3 6 0 0,-4 1 0 0,0 6 0 16,-3 4 0-16,-5 4 0 0,0 4 192 0,-3 2 0 0,-4 1-16 0,0 2 0 16,-3-1 144-16,0-1 48 0,0-2 0 0,-1-5 0 15,0-1-176-15,1-7-16 0,1-2-16 0,1-3 0 16,1-5-160-16,0-2-256 0,0-7 64 0,-6 3-15024 15</inkml:trace>
  <inkml:trace contextRef="#ctx0" brushRef="#br2" timeOffset="71751.17">7164 8810 22111 0,'0'0'1968'0,"0"0"-1584"0,5-1-384 0,5 2 0 16,0 3 176-16,5 5-48 0,5 3-128 0,1 5 192 16,5 3 80-16,2 6 16 0,5 5 0 0,-1 4 0 15,0 6 16-15,0 5 0 0,0 4 0 0,-3 8 0 16,-2 3 144-16,-4 5 16 0,-3 6 16 0,-5 0 0 15,-3 2-112-15,-3-2-32 0,-7-4 0 0,-2-3 0 16,-5-8 224-16,-4-4 32 0,-2-4 16 0,-7-4 0 0,-5-4 288 16,-3-4 48-16,-4 0 16 0,-2-6 0 0,-2-5-624 15,-2-2-112-15,0-4-32 0,3-2-10144 16,3-4-2032-16</inkml:trace>
  <inkml:trace contextRef="#ctx0" brushRef="#br2" timeOffset="72117.55">8850 9824 26719 0,'0'0'2368'0,"0"0"-1888"0,4 9-480 0,3 6 0 16,2 7 560-16,1 4 16 0,-4 3 0 0,3 3 0 15,-3 4 208-15,-1 2 48 0,-1 1 16 0,-2 0 0 16,-4 1-352-16,-3 0-80 0,-4 1-16 0,-3 0 0 16,-6-2-240-16,-4 0-160 0,-3-5 192 0,-6-1-10112 15,1-1-2000-15</inkml:trace>
  <inkml:trace contextRef="#ctx0" brushRef="#br2" timeOffset="73221.2">10548 9254 13823 0,'0'0'1216'0,"4"-6"-960"16,-2-4-256-16,1 1 0 0,1 1 1136 0,-4 8 176 15,3-7 32-15,-3 7 16 0,2-7-208 0,-2 7-32 16,0 0-16-16,0 0 0 0,0 0-512 0,-4 13-96 15,-1 4-32-15,0 3 0 0,-2 3-16 0,1 4-16 16,-2 2 0-16,1 6 0 0,4 1-160 0,1 1-16 16,2-1-16-16,2-2 0 0,6-3-112 0,3-4 0 15,3-1-128-15,5-7 192 0,-1-3 96 0,4-5 16 16,1-2 0-16,3-9 0 0,-1-6 400 0,0-6 64 16,1-1 32-16,-1-3 0 0,0 1-96 0,1-4 0 15,-4-3-16-15,-2 1 0 0,1-3-384 0,-3 2-80 16,-2 0-16-16,0-1 0 0,-4-2-80 0,1 3 0 0,-3 2-128 0,0 0 192 15,-1 1-192-15,-2 2 176 0,-1 3-176 0,1 3 160 16,-3 4-160-16,-4 7 0 16,0 0 0-16,0 0 0 0,5 7 0 0,-1 8-192 15,-4 6 64-15,-2 4 128 0,-1 8-176 0,0 5 176 16,-1 6-128-16,-4 5 128 0,-2 4 0 0,-4 7 0 16,-4 5 0-16,-4 4 0 0,-1 4 0 0,-4 3 176 0,-1-2-176 15,1-5 192-15,-3-3-192 0,-3-5 0 0,-2-5 0 0,-1-5 0 16,-1-2 192-16,2-5 48 0,1-5 16 0,13-15 0 15,-2 2-80-15,-10 9-16 0,3-6 0 0,6-5 0 16,2-5-368-16,4-5-80 0,3-4-16 0,4-5-10256 16,3-5-2064-16</inkml:trace>
  <inkml:trace contextRef="#ctx0" brushRef="#br2" timeOffset="73618.95">11826 8668 2751 0,'0'0'256'0,"0"0"-256"16,-7-5 0-16,7 5 0 0,-8-6 2880 0,8 6 512 0,0 0 128 0,0 0 0 16,-7 0-1872-16,-2 1-384 15,0 5-80-15,0 2-16 0,-1 5-464 0,0 5-80 16,-4 3-32-16,1 6 0 0,0 1 48 0,-2 6 16 16,1 3 0-16,0 5 0 0,-2 8 48 0,-1-1 16 0,-1 2 0 0,-1 5 0 15,0 5-256-15,1 0-48 0,0 2-16 0,3-3 0 16,1 1-240-16,4-4-160 0,0-7 192 0,6-3-192 15,-1-1 144-15,5-7-144 0,5-8 0 0,-1-4 144 16,6-1-288-16,1-5-64 0,3-4-16 0,5-5 0 16,4-4-1696-16,3-3-320 0,10-5-80 15,-6-5-16-15</inkml:trace>
  <inkml:trace contextRef="#ctx0" brushRef="#br2" timeOffset="73919.25">12347 8743 19695 0,'0'0'864'0,"0"0"192"0,0 0-848 0,0 0-208 16,-2 6 0-16,-4 3 0 0,0 2 576 0,-3 5 80 15,-1 2 16-15,-3 4 0 0,0 5 128 0,-9 17 32 0,-2 2 0 0,1 1 0 16,0 1-176-16,2 3-16 0,-1 8-16 0,5-3 0 16,1-2-304-16,4-1-64 15,3 1-16-15,3-3 0 0,5-8-240 0,3-5 0 16,3-5 0-16,0-5 0 0,1-2 160 0,2-4-160 0,0-4 160 0,0-3-160 16,-1-1 0-16,0-3 0 0,-1-3 0 15,-6-8 0 1,0 0-1664-16,0 0-288 0</inkml:trace>
  <inkml:trace contextRef="#ctx0" brushRef="#br2" timeOffset="74075.82">11811 9316 23951 0,'0'0'2128'0,"10"-6"-1696"0,3-1-432 0,4-2 0 0,3 0 704 0,6 1 48 15,4 5 16-15,3-2 0 0,2-3-512 0,2-1-80 16,1 1-32-16,2-3 0 0,2 3-144 0,0-1 0 15,1 0 144-15,-3 1-8224 16,0 3-1648-16</inkml:trace>
  <inkml:trace contextRef="#ctx0" brushRef="#br2" timeOffset="74368.75">12674 9484 17503 0,'-3'21'768'0,"1"-10"176"0,-3 2-752 0,0 4-192 16,1 2 0-16,-3 2 0 0,0 1 1424 0,0 2 256 15,2-3 48-15,0 0 16 0,0-1-656 0,1 0-144 16,3-2-32-16,3-3 0 0,3-2-432 0,0-2-96 0,2-3 0 0,2-3-16 16,4-4 304-16,-2-1 64 0,1-5 16 15,0-2 0-15,0-4-192 0,-1-3-48 16,0-1 0-16,-1-2 0 0,-1 0-48 0,-2-3-16 0,-2-2 0 0,-2-1 0 15,0 2 96-15,-3 1 16 0,-3-1 0 0,0 2 0 16,-1 1-400-16,-2 3-160 0,0 1 128 0,0 3-128 16,-2 1-1296-1,2 2-352-15,-1 1-64 0,-3-2-12912 0</inkml:trace>
  <inkml:trace contextRef="#ctx0" brushRef="#br2" timeOffset="75070.48">13043 8488 15375 0,'0'0'672'0,"0"0"160"0,4-6-672 0,1 2-160 15,2 0 0-15,-2 3 0 0,-5 1 816 0,9 3 128 16,-1 0 16-16,2 5 16 0,4 0-16 0,0 6-16 15,2 3 0-15,-1 4 0 0,1 3-240 0,1 5-32 16,1 3-16-16,-1 5 0 0,1 5 0 0,-2 5 0 16,1 4 0-16,-2 4 0 0,1 4-272 0,-3 5-64 15,-3 0-16-15,-4 0 0 0,-2-1-32 0,-2 0 0 16,-4-1 0-16,-1-3 0 0,-3-3 16 0,-3-1 0 16,0-2 0-16,-1-8 0 0,-1-3 96 0,0-5 32 15,-3 0 0-15,-3-4 0 0,2-2-160 0,-10 8-16 0,3-6-16 0,-4-5 0 31,1-6-848-31,3-5-160 0,2-4-48 0,1-5-12736 0</inkml:trace>
  <inkml:trace contextRef="#ctx0" brushRef="#br2" timeOffset="75732.45">13694 8979 11967 0,'-13'3'528'0,"13"-3"112"0,-9 3-512 0,3 0-128 15,6-3 0-15,0 0 0 0,0 0 2176 0,0 0 416 16,0 0 80-16,13 3 16 0,5 0-1472 0,4-2-304 15,4 1-48-15,4-4-16 0,4 0-480 0,3-2-112 16,-2-1 0-16,1 3-16 0,-2-2-240 0,-10 2 0 16,3 0 0-16,-1 0 0 15,-2-1-1472-15,-2 2-384 0,-1 1-64 0</inkml:trace>
  <inkml:trace contextRef="#ctx0" brushRef="#br2" timeOffset="75865">13869 9281 20495 0,'-8'4'896'0,"8"-4"208"0,0 0-880 0,0 0-224 0,0 0 0 0,0 0 0 16,0 0 800-16,12 2 112 0,2-2 32 0,1 0 0 16,1 0-448-16,0-1-96 0,4-1-16 0,-7 0 0 15,5-4-384-15,1 2 0 0,3 1-224 0</inkml:trace>
  <inkml:trace contextRef="#ctx0" brushRef="#br2" timeOffset="76455.13">14811 8603 18591 0,'-12'-6'832'0,"6"2"160"0,0 3-800 0,-2-1-192 16,0 2 0-16,0 1 0 0,-2 1 592 0,1 5 80 16,-4 1 16-16,1 3 0 0,-1 1-160 0,1 3-16 15,0 3-16-15,1 1 0 0,1 5 0 0,3 3 0 16,0 1 0-16,3 2 0 0,1 2-192 0,3 0-48 15,4-2 0-15,3-3 0 0,2-4 0 0,4-2-16 16,3-2 0-16,0-4 0 0,3-2 352 0,3-6 80 0,2 0 16 0,2-5 0 16,0-3-32-16,0-2 0 0,3-4 0 15,0-3 0-15,-1-2-128 0,0-2-16 0,-2-3-16 0,0 1 0 16,0-3-224-16,-1 0-32 0,-1 0-16 0,-1 0 0 16,-2 1-96-16,-2 0-128 0,-1-2 176 0,-2 0-176 15,-2 0 192-15,0 1-192 0,-1 2 192 0,-1 1-192 16,-4 3 128-16,0 3-128 0,-3 2 0 0,-1 2 0 15,-4 6 0-15,0 0 0 0,0 0 0 0,-4 6-144 16,-2 3 144-16,-4 7-208 0,-1 5 80 0,-2 4 128 0,-2 5-128 16,-4 4 128-16,-2 5 0 0,-2 7 0 15,-2 3 0-15,-13 26 0 0,1-3 0 0,11-19 0 0,-4 4 0 0,-2 5 0 16,-2 4 0-16,-2 1 0 0,-4 0 272 0,1-3-16 16,0-3-16-16,1-5 0 0,1-1 128 0,4-7 16 15,1-2 16-15,-10 13 0 0,6-10-160 0,6-9-48 16,4-9 0-16,4-6 0 0,3-3-400 0,4-8-96 15,2-6-16-15,3-5-10480 16,1-4-2096-16</inkml:trace>
  <inkml:trace contextRef="#ctx0" brushRef="#br2" timeOffset="76788.33">15396 9437 19343 0,'-10'-7'848'0,"10"7"192"0,-5 3-832 0,-1 0-208 0,0 1 0 0,-1 6 0 16,-4 3 2528-16,0 4 464 0,-2 4 80 0,-3 0 32 16,0 3-2352-16,-2 1-480 0,1 3-80 0,0-1-32 15,2-1-32-15,2-2-128 0,3-1 192 0,4-1-64 16,4-6 0-16,4-1-128 0,3-3 192 0,2-2-64 15,4-3 416-15,1-3 80 0,4-7 16 0,-1-2 0 16,2-3 288-16,0-3 64 0,0-4 16 0,-2-4 0 16,-2-1-144-16,2-2-32 0,-2-1 0 0,-2 1 0 15,-1-1-112-15,-5 0-16 0,-1 0-16 0,-3 0 0 0,-3 0-176 16,-3 3-16-16,-1-1-16 0,-2 2 0 0,-2 4-336 0,-2 2-144 16,0 2 128-16,-5 1-128 15,-3 2-1504-15,0 3-384 0,-1 1-80 0</inkml:trace>
  <inkml:trace contextRef="#ctx0" brushRef="#br2" timeOffset="78005.96">20575 6727 2751 0,'0'0'128'0,"0"0"16"0,0 0-144 0,-4-7 0 0,4 7 0 0,0 0 0 16,-7-7 2176-16,7 7 384 0,-2-7 96 0,2 7 16 16,0 0-1792-16,-6-6-368 0,5-2-64 0,1 8 0 15,0 0 128-15,0 0 16 0,0 0 16 0,1-9 0 16,3 0-32-16,-4 1 0 0,-3 0 0 0,3 8 0 16,4-8 160-16,-4 8 32 0,1-8 0 0,-1 8 0 15,0 0 0-15,0 0 16 0,2-9 0 0,-2 9 0 0,0 0-272 16,0 0-48-16,0 0-16 0,0 0 0 0,0 0-80 0,0 0-32 15,0 0 0-15,0 0 0 0,-2 8-64 0,0 2-16 16,-5 1 0-16,2 2 0 0,-3 2-32 0,1 4-16 16,1 4 0-16,0 2 0 0,1 3 32 0,-2 0 0 15,2 2 0-15,0 2 0 0,0-1-48 0,0 0 0 16,1-1 0-16,2 0 0 0,-2-2-48 0,3-2-16 16,1-3 0-16,1-2 0 0,3-3 0 0,-2-2-128 15,-1 0 192-15,1-4-64 0,0-2 128 0,1-2 32 16,-3-8 0-16,3 7 0 0,-3-7 16 0,0 0 0 15,0 0 0-15,0 0 0 0,0 0-80 0,0 0-16 16,0 0 0-16,4-10 0 0,-3-1-208 0,2-1 0 0,-2-2-144 16,-1 0 144-1,0 0-752-15,0 0-48 0,0 3-16 0,0-1 0 16,-1-1-1520-16,1-1-304 0,0 1-64 0,0 0-16 0</inkml:trace>
  <inkml:trace contextRef="#ctx0" brushRef="#br2" timeOffset="78573.5">20442 6716 20271 0,'-8'-6'896'0,"8"6"192"0,-4-7-880 0,4 7-208 0,-1-8 0 0,1 8 0 15,7-7 352-15,2 0 32 0,3 0 0 0,5-3 0 16,3-1 80-16,5 0 32 0,4 0 0 0,2 0 0 15,1 0-224-15,2-1-32 0,1 0-16 0,0-2 0 0,-2 0 160 0,1-1 16 16,2-2 16-16,3 3 0 0,0 1 32 0,2 1 0 16,-3 3 0-16,-2 0 0 0,-6 2-176 0,-4 3-16 15,-4 0-16-15,-4 0 0 0,-1 2-112 0,-5 2 0 16,-3 2-128-16,-9-2 192 0,9 4 32 0,-9-4 0 16,0 0 0-16,4 8 0 0,-1 1 32 0,-3 1 0 15,-2 1 0-15,2 0 0 0,-1 2-128 0,-1 2 0 16,-3-1-128-16,2 0 192 0,-2 1-64 0,0 1-128 15,1 2 176-15,-2 0-176 0,0 3 144 0,1 1-144 16,0 0 0-16,0 1 144 0,1 4-16 0,-1 2 0 0,-2-1 0 16,4 1 0-16,-3-2 16 0,2 2 0 15,-1 0 0-15,2 0 0 0,-1-3-16 0,1 2 0 0,1-2 0 0,3 2 0 16,0-2 16-16,2-1 0 0,1-3 0 16,-1 2 0-16,3-4-144 0,0 0 160 0,-2-1-160 0,1 0 160 15,3-4 16-15,-3-1 0 0,1 0 0 0,-1-3 0 16,0-3 48-16,-1 0 16 0,-4-8 0 0,7 7 0 15,-7-7 80-15,0 0 32 0,0 0 0 0,0 0 0 16,0 0 80-16,0 0 16 0,0 0 0 0,0 0 0 16,-11-7-32-16,-2-1 0 0,-5 0 0 0,-3 0 0 15,-7-1 16-15,-3 1 0 0,-3 0 0 0,-5 0 0 16,-3 1-112-16,1 2 0 0,-6-1-16 0,0 2 0 16,-7-1-112-16,0 4 0 0,-5 5-16 0,5 0 0 15,6 0-176-15,4 1 0 0,3-1 144 0,8 1-144 0,3-2 0 16,7-1-320-16,4 0 64 0,7-1 16 15,12-1-2096-15,0 0-416 0,0 0-96 16</inkml:trace>
  <inkml:trace contextRef="#ctx0" brushRef="#br2" timeOffset="83166.67">22831 3973 6447 0,'0'0'576'0,"0"0"-576"0,0 0 0 0,0 0 0 16,0 0 1168-16,0 0 128 0,0 0 32 0,0 0 0 15,8-2-400-15,-8 2-80 0,0 0-16 0,0 0 0 16,0 0-80-16,8-3-32 0,-8 3 0 0,0 0 0 16,0 0-32-16,0 0-16 0,0 0 0 0,0 0 0 15,8 0-128-15,-8 0-32 0,8-2 0 0,-8 2 0 0,8-4-112 0,-2 0-16 16,0-1-16-16,-6 5 0 0,5-6-112 0,-5 6 0 16,0 0-16-16,0 0 0 0,0 0-96 0,6-6-16 15,-6 6 0-15,0 0 0 0,0-7 64 0,-1 0 16 16,-3-1 0-16,0 4 0 0,4 4 48 0,-9-3 16 15,2-1 0-15,-2 1 0 0,0 0 48 0,-2-1 0 16,1 0 0-16,0-1 0 0,-1-2-48 0,0 1 0 16,1-1 0-16,-2 2 0 0,0 2-144 0,0 0-128 15,-1-2 192-15,2 1-192 0,-4 1 144 0,1-3-144 16,-1 2 0-16,2-2 144 0,0 1-144 0,1 0 0 16,1 2 0-16,-1 1 128 0,2-1-128 0,2-2 0 15,-2 2 0-15,2 1 0 0,-2 1 0 0,2-1 128 0,1 0-128 16,-1 2 0-16,-2 0 128 0,0 2-128 0,1 0 0 15,-1 0 128-15,2 1-128 0,-1 0 0 0,0 1 0 0,0-1 0 16,-2 0 144-16,0 2-144 0,1-1 160 16,-3 3-160-16,0-1 144 0,1 1-144 0,0-2 128 0,1 3-128 15,-2-2 128-15,2-1-128 0,1-1 0 0,0 2 128 16,0 1-128-16,2 0 160 0,-2 1-160 0,1-1 160 16,2-2-160-16,0 2 0 0,-2-2 144 0,4 2-144 15,-2-1 0-15,7-6 144 0,-5 9-144 0,1 0 0 16,-1 0 192-16,3 2-192 0,2-11 192 0,-1 12-192 15,1 0 160-15,2-1-160 0,0 3 128 0,2-2-128 16,0-2 128-16,0 0-128 0,3 2 128 0,-3-1-128 16,2-1 144-16,1 0-144 0,-2-1 160 0,0 0-160 15,1-2 128-15,-1 1-128 0,-5-8 0 0,7 10 0 16,-3-1 128-16,1-2-128 0,-2 1 0 0,2 0 144 16,-5-8-144-16,4 9 0 0,-1-2 0 0,-3-7 128 0,4 8-128 0,-4-8 0 15,7 8 0-15,0-1 0 0,0 0 0 0,-1 0 160 16,-6-7-160-16,11 6 160 0,-1 1-16 0,0 1 0 15,0-3 0-15,-3-1 0 0,2 2-16 0,0-2-128 16,-1 1 192-16,-1-2-64 0,-7-3 0 0,10 4-128 16,1 0 192-16,-2-1-64 0,0-1 0 0,1 0-128 15,0-4 192-15,1 2-64 0,-2 4-128 0,1-2 160 16,0 0-160-16,-2-3 160 0,1-2-32 0,0-1-128 16,-9 4 192-16,11-1-64 0,-2-1-128 0,1 0 128 15,0 0-128-15,1-1 128 0,-3 0-128 0,3 0 0 16,2-2 144-16,0 1-144 0,-2-2 0 0,1 3 0 15,2-1 0-15,-1-2 128 0,1 1-128 0,0 0 0 16,-1 1 0-16,0-2 128 0,-1 1-128 0,0-3 0 0,1 2 0 0,-2-1 0 16,1 0 0-16,-1 0 144 0,0-2-144 0,-2 0 0 15,0-1 128-15,-1 1-128 0,-1 2 0 0,-2-3 0 16,0-2 0-16,1 1 128 0,-4-1-128 0,1 1 0 16,0-1 128-16,0 3-128 0,0-1 0 0,-2 1 0 15,-1 0 0-15,-1 2 0 0,-2-2 0 0,0 0 0 16,0 0 128-16,0-1-128 0,0 0 0 0,-4 0 0 15,-1 2 144-15,-1 0-144 0,3 0 0 0,-4-1 144 16,2 0-144-16,-3-1 0 0,0 0 0 0,0 1 128 16,0 1-128-16,1 2 0 0,0-2 0 0,1 0 0 15,-2 2 0-15,0-1 0 0,0 0 0 0,0 2 0 16,0-1 0-16,2 3 0 0,-2 1 0 0,-1 1 0 16,-3-2 0-16,2 1 0 0,2 1 0 0,-2 0 0 0,-1-1 0 0,0 2 0 15,2 0 0-15,-1 2 0 0,0 0 0 16,-1 2 0-16,2-1 0 0,-1 0 0 0,0 1-128 0,2-2 128 15,-2 2 0-15,1 2 0 0,-1 0 0 0,1 1 0 16,1 1 0-16,-3-1 0 0,-1-1 0 0,0-4 0 16,-1 2 0-16,1 2 0 0,-1-1-144 0,3 2 144 15,0 1 0-15,1-2 0 0,2 2 0 0,-2-1 0 16,1 1 0-16,2 1 0 0,-2-1 0 0,2 1 0 16,1 0 0-16,0 2 0 0,1 0 0 0,1 1-128 15,-1 1 128-15,2 0 0 0,-2 1 0 0,3 0 0 16,0 3 0-16,0-4 0 0,-1 1 0 0,3-1 0 15,1 0 0-15,0 0 0 0,0-1 0 0,1 0 0 16,1-1 0-16,1 1 0 0,-1 1 0 0,3-1 0 0,2-1 0 0,0 1 0 16,0-1 0-16,2 0 0 0,0 0 0 15,1 0 0-15,0 1 0 0,1-1 0 0,0 0 0 0,2-2 0 16,3-2 0-16,-3-1 0 0,0-2 0 0,3 2 0 16,2-2 0-16,0-1 0 0,2 0 0 0,-1-3 144 15,4 0-144-15,0-3 128 0,-3-1-128 0,2 0 128 16,1-2-128-16,-3 0 160 0,-1-3-160 0,-1-1 160 15,1 0-160-15,-2 0 0 0,0-1 144 0,-1 0-144 16,1-2 0-16,-2 3 0 0,-3-2 0 0,1 0 128 16,-2 0-128-16,0 0 0 0,0-4 128 0,-4 0-128 15,0-1 0-15,-2-3 144 0,-1 1-144 0,0-1 0 16,-2-2 160-16,-1 2-160 0,0 2 128 0,0 4-128 16,0 2 0-16,1 1 0 0,0 2 0 0,0 1 0 0,-1 1-144 15,0 7-112-15,0 0-32 0,0 0-10448 16,0 0-2080-16</inkml:trace>
</inkml:ink>
</file>

<file path=ppt/ink/ink3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20:19:50.644"/>
    </inkml:context>
    <inkml:brush xml:id="br0">
      <inkml:brushProperty name="width" value="0.05292" units="cm"/>
      <inkml:brushProperty name="height" value="0.05292" units="cm"/>
      <inkml:brushProperty name="color" value="#FFC000"/>
    </inkml:brush>
  </inkml:definitions>
  <inkml:trace contextRef="#ctx0" brushRef="#br0">6459 4120 24879 0,'-20'0'2208'0,"8"1"-1760"0,-4-1-448 0,1 1 0 15,-1 1-2880-15,0-1-640 0,1 0-144 0,0-1-32 0,1 0 3696 0,2-1 832 16,2 0 112-16,0-1 16 0,2 1-80 0,0-3-32 16,2 0 0-16,1 0 0 0,-1-4 176 0,2 1 16 15,-1 1 16-15,1-1 0 0,2-1-32 0,2 8-16 16,-3-7 0-16,3 7 0 0,-2-8-176 0,2 8-48 15,0 0 0-15,0 0 0 0,0 0-240 0,6-7-48 16,-6 7-16-16,10-6 0 0,0 2-96 0,2 1 0 16,0 1-16-16,4 0 0 0,4 0-32 0,4-1 0 15,6 0 0-15,2 2 0 0,5 2-16 0,5-1-16 16,3 0 0-16,6-2 0 0,0 0-48 0,6-2-16 16,1 0 0-16,5 2 0 0,7 1-48 0,1-2 0 0,2-2 0 0,4-2 0 15,0 1 0-15,3-1-16 16,3 4 0-16,2-2 0 0,-3-2 48 0,5 5 16 0,0-1 0 0,2 2 0 15,-1-1 48-15,0 1 16 0,-2 1 0 0,1 1 0 16,-3 2-48-16,3 1 0 16,-2-3 0-16,1 2 0 0,-2-1-80 0,3 2-32 0,1 0 0 15,-2-2 0-15,-3-4 16 0,-1 0 0 0,-2 1 0 0,3 0 0 16,2-1 0-16,-6 0 0 0,-2 0 0 16,0 1 0-16,0 1 0 0,0 0 0 0,-1-2 0 0,-5 2 0 15,0 2-160-15,-5 0 128 0,-3 1-128 0,-1 2 128 16,-1-2-128-16,-3-3 0 0,-4 0 0 0,-4-1 128 15,-8 0-128-15,-2 1 0 0,-4 0 144 0,-3 1-144 16,-4-1 0-16,-4 1 128 0,-3 1-128 0,-3 1 0 0,-2-1 0 0,-3 0 144 16,-3 1-144-16,-3 1 0 15,-8-4 176-15,0 0-176 0,0 0 160 0,0 0-160 0,0 0 128 0,-12 3-128 16,-3-1 0-16,-3 0 144 0,0-1-144 0,-8 2 160 16,-2-1-160-16,-5 0 160 0,-3-2-160 0,-4 0 0 15,-9-1 0-15,-5 1 0 0,-3 0 0 0,-4-1 0 16,-2-1 0-16,-4 2 0 0,-3 1 0 0,-3-2 0 15,-5-2 0-15,-3 0 0 0,0-2 0 0,-6 3 0 16,-3 1 0-16,-4-1 0 0,-2 0 0 0,-6 3 128 16,-1 2-128-16,-6 0 0 0,-5-5 0 0,-1 4 0 15,0 1 0-15,-3-1 0 0,0-1 0 0,3 2 0 16,-1 3 0-16,6-1 0 0,4-3 0 0,6 0 0 0,2 2 0 0,4 1 0 16,5-1 0-16,3 0 0 0,6 1 0 15,4 2 0-15,5-1 0 0,1 1 0 0,4-2 0 0,1 1 0 16,6 1 0-16,3 1 0 15,6 0 0-15,3-2 0 0,5-1 0 0,5-1 0 0,-1 0 0 0,8 0 0 16,7-1 0-16,3 0 0 0,8 1-144 0,12-4 144 16,0 0-160-16,0 0 160 0,10 1-128 0,8 1 128 15,6 2-128-15,11-3 128 0,6 1-128 0,10-4 128 16,7 1 0-16,15-2-128 0,8 1 128 0,13-1 0 16,9-2 0-16,9 3 0 0,10 2 0 0,10-3 0 15,5-1 0-15,4 2 0 0,4 1 0 0,2 1 0 16,5 1 0-16,0 2 0 0,-3 0 0 0,-2 1 0 15,-4 2-704-15,-1 2-144 16,-2 1-48-16,-6 3-11008 0,-10 3-2192 0</inkml:trace>
  <inkml:trace contextRef="#ctx0" brushRef="#br0" timeOffset="1472.28">9524 14209 12671 0,'-11'-7'560'0,"4"3"112"0,0-2-544 0,-5 1-128 0,0-2 0 0,-1 2 0 15,-2-1 1136-15,0 0 192 16,-3 1 32-16,1 2 16 0,-2 0-224 0,1 0-64 0,-1 1 0 0,1 0 0 16,1 1-112-16,3 0-16 15,3 0-16-15,0 0 0 0,2-2-112 0,5 2 0 16,4 1-16-16,0 0 0 0,0 0-192 0,13 1-48 0,7-1 0 0,6-1 0 15,6 0 16-15,10 0 0 0,6 0 0 0,9-1 0 16,9 2-144-16,4 0-48 0,8-1 0 0,9 1 0 16,6 0-48-16,6 0-16 0,4 0 0 0,2 1 0 15,4 3 32-15,0 0 0 0,0-2 0 0,-1 1 0 16,-1 1-128-16,-5 1-32 0,-3-2 0 0,-7 0 0 0,-7 2 48 16,-6 0 0-16,-6 0 0 0,-7 0 0 0,-7-3-112 15,-4 2-16-15,-7-2 0 0,-9 0 0 0,-3-1 48 0,-8 0 0 16,-6 0 0-16,-6 2 0 0,-2-3-48 0,-7 1 0 15,-7-1 0-15,0 0 0 0,-5-1 80 0,-7 1 16 16,-8 1 0-16,-5-1 0 0,-9-1-32 0,-7 1-16 16,-5-3 0-16,-7 2 0 0,-5-1-176 0,-5 0 0 15,-5 1 144-15,-4 0-144 0,-4 0 160 0,-3 1-32 16,-3 0-128-16,-5 1 192 0,-1 1-32 0,0 1-16 16,-4 2 0-16,4-1 0 0,0 0-16 0,4 1-128 15,1-2 192-15,2 0-64 0,5 1 0 0,5-1 0 16,6-1 0-16,7 0 0 0,10 1 0 0,7-3-128 15,8-1 192-15,10-1-64 0,5 2 32 0,12-2 0 16,6 2 0-16,14-2 0 0,12-2-160 0,13 0 128 16,12 2-128-16,13 1 128 0,11 1-128 0,12-2 0 15,10 1 0-15,9 2 0 0,10 2 0 0,7 2 0 16,6-2 0-16,6 3 0 0,4 1 0 0,-5 2 0 0,-1 0 0 0,-4-1 0 16,-7 2 0-16,-9-1 192 0,-8-1-192 0,-12 0 192 15,-9-2-48-15,-12 1 0 0,-10-1 0 0,-9-1 0 16,-11 0-144-16,-9-1 160 0,-11-1-160 15,-9-1 160-15,-13-2-160 0,-7 0 0 0,-12 0 144 0,-14-1-144 16,-12-1 0-16,-15-2 0 0,-11-1 0 0,-17-1 128 16,-10 1-128-16,-11-2 0 0,-12 4 0 0,-6 0 0 15,-8 1 0-15,-7 0 0 0,-7 1 0 0,-3 1-128 16,-2 1 128-16,2 2 0 0,2 0 0 0,4 0 0 16,4-2 0-16,11 4 0 0,11-1 0 0,15 1 0 15,12-4 0-15,18 0 0 0,18 1 0 0,14-2 128 0,16-2-128 16,15 0 192-16,12 2-64 0,18-5 0 0,18 0-128 0,15-2 0 15,15 0 0-15,17 1 0 0,10 0 0 0,14 2 0 16,5 1 0-16,10 3 0 0,8-4 0 0,5 4 0 16,4 0 0-16,-1 4 0 0,-4-2 0 0,-7 2 0 15,-8 0 0-15,-10 1 0 0,-10-1 0 0,-14 1 224 16,-14-2-32-16,-13-1 0 0,-19 3-192 0,-11-2 0 16,-12 0 0-16,-16-3-160 0,-12 5 160 0,-15-2 256 15,-15 0-64-15,-19 0-16 0,-14-1-176 0,-11 0 160 16,-12 0-160-16,-10 1 160 0,-10 1-160 0,-3 0 0 15,-8-1 144-15,2 3-144 0,-1-2 128 0,4 2-128 16,4-2 160-16,10 2-160 0,12-1 192 0,11 1-64 0,12-1-128 16,16 1 192-16,12-3-192 0,11-1 0 15,12-1 0-15,3-1 0 16,14-1-416-16,7 1-80 0,19-5-16 0,16 1 0 16,10 1-1936-16,11 0-400 0,8 0-80 0</inkml:trace>
  <inkml:trace contextRef="#ctx0" brushRef="#br0" timeOffset="3837.7">15495 3967 5519 0,'0'0'496'0,"-3"-6"-496"16,-2 1 0-16,1-1 0 0,-1 0 1520 0,-1 0 208 15,-1 1 32-15,1-1 16 0,-2-1-832 0,-3 0-176 16,-3 1-16-16,2 3-16 0,-1 0-176 0,2 0-48 16,1 1 0-16,0-1 0 0,-1-1 64 0,1 0 16 15,1 1 0-15,1 0 0 0,2-2 96 0,0 2 16 16,2 0 0-16,4 3 0 0,-9-4 0 0,4 1 0 16,5 3 0-16,-7-4 0 0,1-2 0 0,2 2 16 15,-3 0 0-15,7 4 0 0,-7-2-16 0,7 2 0 0,-8 0 0 0,8 0 0 16,-8-1-96-16,8 1-32 0,-7 2 0 0,7-2 0 15,-7 4-192-15,7-4-32 16,0 0-16-16,-1 10 0 0,0 1 0 0,2 1 0 0,3 1 0 0,5-2 0 16,1 1-64-16,4 2-16 0,2 3 0 15,0-1 0-15,2 0-48 0,3 0-16 0,2 2 0 0,-6-6 0 16,3 2 16-16,0 2 0 0,2-2 0 0,2 0 0 16,3 0 32-16,-1 0 0 0,2 0 0 0,-1-1 0 0,2-1 32 15,-2-2 16-15,4-1 0 0,12 1 0 16,-4-2-48-16,1-2-16 0,0 0 0 0,-12-3 0 15,4 0 0-15,2 1 0 0,3-2 0 0,0 0 0 0,0-1-32 0,2 1-16 16,-1-2 0-16,2-1 0 0,-4-1-16 0,3 0 0 16,-3-2 0-16,0 1 0 0,-2 1-32 0,1-2 0 15,-4 0 0-15,0 0 0 0,-1-2 0 0,-4 1 0 16,0-2 0-16,0 1 0 0,-4-1 0 0,2-1-128 16,-4 1 192-16,0-1-64 0,-1-1-128 0,0 1 192 15,-2 0-192-15,-2-1 192 0,0-2-192 0,-1 1 160 16,-2 1-160-16,0 0 160 0,-2-1-160 0,-1 3 160 15,-2 0-160-15,1 2 160 0,-1 0-160 0,-1 2 0 16,1 0 0-16,-7 3 0 0,4-4 0 0,-4 4 0 16,0 0 0-16,0 0 0 0,0 0 0 0,0 0 0 15,0 0 0-15,-3 7 0 0,1 1 0 0,-5-1 0 0,0 2 0 16,-2 0 0-16,-2 1 0 0,0 1 0 16,-2 1 0-16,-3 0 0 0,-1-1 0 0,-3 1 0 15,-1 1 128-15,-1 1-128 0,-2-2 0 0,-2-1 0 0,-1-1 0 0,0-2 128 16,0 1-128-16,-3-1 160 0,-1-4-160 0,0 3 160 15,-2-3-160-15,-2 1 160 0,0-1-160 16,-2-1 160-16,-1 1-160 0,2-2 128 0,1 0-128 16,-1-2 128-16,2-2-128 0,-18-1 0 0,7-2 144 0,4 0-144 15,-1 0 0-15,5 1 0 0,-2-4 0 0,3 3 128 16,0-2-128-16,2-1 0 0,2 0 0 0,2-3 0 16,3-2 0-16,-1 1 128 0,-3 1-128 0,4-3 0 15,1 1 0-15,3 0 0 0,2-1 0 0,2-1 128 16,0-3-128-16,2 0 0 0,3 1 0 0,2 2 0 15,1 1 0-15,1-1 0 0,1 1 0 0,2 0 0 0,-1-1 0 16,1 3 0-16,2 1 0 0,-1 0 0 0,1-1 0 16,0 0 0-16,2 1 0 0,0 2 0 0,0 0 0 0,0 2 0 15,3 7 0-15,0-8-128 0,0 8 128 0,0-5 0 16,0 5 0-16,0 0 0 0,0 0 0 0,0 0-128 16,0 0 128-16,0 0 0 0,9 2 0 0,1 3-160 15,1 4 160-15,-1 2 0 0,2 1-144 0,1 0 144 16,-1 0 0-16,3 4-144 0,1 1 144 0,1 2 0 15,-1-2 0-15,4 3 128 0,1 4-128 0,3 0 0 16,2 0-176-16,1-1 176 0,-1-2 0 0,3 1 0 16,2-1-128-16,1 0 128 0,1-4 0 0,1 0 0 15,2-2 0-15,-3-2 0 0,1 1 0 0,-8-7 0 16,4 0 0-16,2-2 0 0,0 0 0 0,3-1 0 0,1-2 0 0,3-2 0 16,1-1 0-16,-1-2 0 15,2-1 0-15,-4-3 0 0,3 3 128 0,-4-3-128 16,0 0 0-16,1 1 0 0,-4-2 0 0,0-1 0 15,-5-1 0-15,1 1 0 0,-4-5 0 0,1 3 0 0,-3 1 0 0,-2-1 0 16,-2-3 128-16,0-1-128 0,-1-2 0 0,-2 3 0 16,0 1 0-16,-2 1 0 0,-1 0 0 15,-1 1 0-15,-1 1 128 0,-3 0-128 0,1 1 0 0,-2 2 0 16,0 2 0-16,-2 2 0 0,-5 3 0 0,0 0 0 16,0 0 0-16,0 0 0 0,0 0 0 0,0 0 0 15,-5 5 0-15,-2 1 0 0,0 1 0 0,-2 1-144 16,1 3 144-16,-4 1 0 0,-1 1 0 0,-1 0 0 0,-3 2 0 0,-1 0 0 15,0-2 0-15,-4 3 0 16,0-1 0-16,-2-1 0 0,-2 1 0 0,0-3 0 16,-4-1 0-16,-2-1 0 0,-2-1 0 0,-2-2 0 0,-2 1 0 0,-2 0 0 15,-3-2 0-15,-2 0 0 0,-1-1 0 0,-1-1 0 16,-1-2 0-16,-20-2 0 0,6-1 0 16,8-2 0-16,1-1 0 0,5-1 128 0,2-1-128 0,3-1 0 15,2-1 0-15,3-3 0 0,0-3 0 0,3 0 0 16,-2-1 0-16,4-2 0 0,2 0 0 0,1-1 0 15,2-2 0-15,2 0 0 0,0 1 0 0,2 1 0 16,2 2 0-16,2-1-128 0,0 1 128 0,4 0-192 16,1 4 192-16,4 2-192 0,-1 0 192 0,3 1-128 15,2 2 128-15,2 1-128 0,5 6 128 0,-6-4 0 0,6 4 0 16,0 0-128-16,0 0 128 0,0 0 0 16,0 0-144-16,-2 6 144 0,2-6-144 0,5 11 144 0,3 0-192 0,5 4 192 15,2 1-160-15,3 3 160 16,2 0-128-16,3-1 128 0,0 4 0 0,3-1-128 15,3 0 128-15,1-1 0 0,2-1 0 0,-1-2 0 0,5 2 0 16,-1-4-128-16,1-1 128 0,0-5 0 0,3-2 0 0,1-3 0 16,1 0 0-16,0-3 0 0,0-3 0 0,-9-1 0 15,3 0 0-15,3-1 0 0,3-2 128 0,0 1-128 16,-2-2 0-16,-2 1 144 0,-1-1-144 0,-1 0 0 16,-4 1 128-16,-5 0-128 0,-3 2 0 0,-3 1 0 15,-3 0 0-15,-3 2 0 0,-3 1-128 0,-2 1 128 16,-3 2-2288-16,-6-3-352 15,3 6-80-15</inkml:trace>
</inkml:ink>
</file>

<file path=ppt/ink/ink3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20:28:22.182"/>
    </inkml:context>
    <inkml:brush xml:id="br0">
      <inkml:brushProperty name="width" value="0.05292" units="cm"/>
      <inkml:brushProperty name="height" value="0.05292" units="cm"/>
      <inkml:brushProperty name="color" value="#FFC000"/>
    </inkml:brush>
  </inkml:definitions>
  <inkml:trace contextRef="#ctx0" brushRef="#br0">1369 2269 2751 0,'-9'-5'256'0,"2"4"-256"15,1 1 0-15,-1-1 0 0,2-2 3712 0,0 1 688 16,-1-1 144-16,0-1 16 0,3-3-3136 0,-1-2-624 16,0-2-128-16,3-3-32 0,1-4 368 0,3-2 64 15,2-4 16-15,-1-3 0 0,4-5-304 0,2-3-48 16,2-5-16-16,3-3 0 0,4-4-336 0,5 0-64 16,2-2 0-16,3 1-16 0,3-1 80 0,1 3 0 15,-2 3 16-15,1 5 0 0,-2 3-80 0,0 5-32 16,-1 5 0-16,-2 9 0 0,1 5-32 0,-5 10-16 0,0 8 0 0,-4 8 0 15,-3 9-240-15,-1 9 128 16,-3 7-128-16,-6 8 0 0,-1 7 192 0,-2 10-48 0,-3 6-16 0,-2 1 0 16,2-1-128-16,-1-5 0 15,0-7 144-15,1-5-144 0,1-9 0 0,2-7 0 0,0-5 0 0,4-6 128 16,2-7 128-16,4-5 16 0,3-5 16 0,4-6 0 16,2-5 112-16,6-6 32 0,-1-10 0 0,3-5 0 15,1-4-48-15,3-6-16 0,2-6 0 0,4 1 0 16,2 0-192-16,0-2-48 0,2-3 0 0,2-3 0 15,0-4-128-15,-1 0 0 0,-1 2 0 0,0 6 128 16,-3 6-128-16,-1 8 0 0,2 7 0 0,-2 7 0 16,-3 6 0-16,-3 5 0 0,0 7 0 0,-2 7 0 15,-1 2 0-15,-2 5 0 0,-2 6 0 0,1 4 0 16,-4 5 0-16,3 2 0 0,1-1 0 0,-2-3 0 0,-1-5 0 0,3 1 0 16,1-6 0-16,-2-3 0 0,2-2 0 0,1-2 0 15,2 0 0-15,2-3 0 0,-2-3 0 0,1-5 0 16,4-3 0-16,2-5 0 0,2-5 192 0,6-5 0 15,5-5 0-15,3-4 0 0,4-3 64 0,6-3 32 16,2-5 0-16,-2-4 0 0,0-4-288 0,0 2 0 16,0 0 0-16,0 5 0 0,-1 4 0 0,-7 5 0 15,-7 5 0-15,-2 4 0 0,-3 6 0 0,-6 7 0 16,-1 6 0-16,-5 7 0 0,-2 6 0 0,-3 6 0 16,-4 7 0-16,2 5 0 0,-1 4 0 0,0 3 0 15,1 2 0-15,-1-5 0 0,-1-4 0 0,3-3 0 0,-7-4 0 16,6-4 0-16,-2-4 0 0,5-5 0 0,1-4 0 15,7-4 0-15,4-3 0 0,7-6 0 0,7-5 0 16,1-3 0-16,0-7 144 0,2 0-16 0,3-7-128 0,1-2 192 16,2-4-192-16,1-2 144 0,1 2-144 0,-3-1 128 15,-7-2-128-15,-2 3 0 0,-2 3 144 0,-3 6-144 16,-2 2 0-16,-3 7 0 0,-2 4 0 0,-6 7 128 16,-1 5-128-16,-6 5 0 0,-2 4 0 0,-4 6 0 15,-1 1 0-15,-4 4 0 0,2 3 0 0,0 2 0 16,1 3 0-16,0 0 0 0,2-3 0 0,1 0 0 15,4-5 0-15,5-4 0 0,3-2 0 0,6-4 0 16,4-7 128-16,6-2 48 0,4-5 16 0,5-4 0 16,4-7 16-16,6-5 16 0,5-4 0 0,1-4 0 0,1-5-96 15,1 0-128-15,1 0 176 0,0 4-176 16,1 0 0-16,-8 5 0 0,-3 4 0 0,-8 7 0 0,-5 6 0 16,-6 9 0-16,-6 5 0 0,-5 10 0 0,-3 8 0 0,-5 6-176 15,-4 5 176-15,-2 4-208 0,-3 3 208 0,-4 0 0 16,-1 0-160-16,0 0 160 0,-1-1 0 0,-1-2 0 15,0-2 0-15,6-3 0 0,3-5 192 0,7-6-64 16,6-6 0-16,9-6 0 0,6-5 48 0,9-9 0 16,6-7 0-16,2-9 0 0,-1-7-48 0,7-4-128 15,2-4 192-15,2-1-64 0,0-3-128 0,-1-1 0 16,-7 0 144-16,-1 2-144 0,-3 2 0 0,-3 5 0 16,-5 4 0-16,-5 4 0 0,-4 6 0 0,-11 4 0 0,-3 6 0 15,-5 6 0-15,-7 6 0 0,-2 4 0 0,-1 3 0 16,0 4 0-16,-4 1 0 0,1 2 0 0,0 1 0 0,2 2 0 15,-1-1 0-15,5-2 0 0,2-2 0 0,4-5 0 16,1-1 0-16,5-6 0 0,1-3 0 0,5-6 0 16,4-8 0-16,9-3 0 0,7-4 0 0,6-7 0 15,5-8 0-15,0-3 0 0,1-2 0 0,-1 0 0 16,6-1 0-16,-3 2 0 16,-2 3 0-16,-5 3 0 0,-7 4 0 0,-6 8 0 0,-8 3 0 0,-1 7 0 15,-5 4 0-15,-5 5 0 0,-1 4 0 0,-4 2 0 16,-3 5 0-16,-2 2 0 0,-2 2 0 0,-2-2 0 15,-2 3 0-15,0 1 0 0,-3 0 0 0,3-3 0 16,2-1 0-16,3-3 0 0,0-2 0 0,5-4 0 16,5-2 0-16,7-5 0 0,6-2 0 0,6-8 0 15,2-5 0-15,6-4 0 0,4-8 0 0,8-2 0 0,6-6 0 16,-1 0 0-16,-1-4 0 0,2 0 0 0,-3 2 0 0,1 0 0 16,2 1 0-16,-8 5 0 0,-7 6 0 15,-5 3 0-15,-4 4-144 0,-6 7 144 0,-8 7 0 0,-4 6 0 16,-7 4-144-16,-5 5 144 0,-2 7 0 0,-6 1-128 15,-3 3 128-15,-3 3 0 0,-2 3 0 0,-2 1-128 16,0 1 128-16,1-2 0 0,0-4 0 0,1-2 0 16,3-4-128-16,1-1 128 0,2-4 0 0,6-3-192 15,4-4 192-15,4-3-160 0,4-6 160 0,6-4 0 16,5-4 0-16,4-2-128 0,7-2 128 0,-1-4 0 16,-2-3 0-16,2-1 0 0,-2 0-144 0,2 1 144 15,0-1-160-15,-1 3 160 0,4 1-160 0,-4 6 160 0,-9 1-160 16,-1 5 160-16,-2 6-128 0,-4 3 128 0,-3 2 0 15,-4 4-144-15,-1 2 144 0,-1 5 0 0,0 1 0 0,0 3 0 16,0 1 0-16,0-1 0 0,4 1 0 0,-4-1 0 16,0-3 0-16,1-1 0 0,2-2 0 0,4-2 0 15,1-2 144-15,1-3-144 0,-1 0 192 0,3-3-192 16,1-1 0-16,1-3 0 0,-2-2 0 0,0-4 0 16,-2-1 0-16,4-3 0 0,0-4 0 0,3 2 0 15,2-2 0-15,1-2 0 0,4 0 0 0,-4-1 0 16,-3 0 0-16,-1 0 0 0,-6-1 0 0,0 1 0 15,-3 1 0-15,-2 0 0 0,0 1 0 0,-4-1 0 16,0 3 0-16,-2 1 0 0,-4 0 0 0,-1 3 0 16,-2 1 0-16,-2 1 0 0,-1 4 0 0,-3 0 0 15,0 1 0-15,-2 0 0 0,-3 0 0 0,0 0-144 0,-1 2 144 16,-2 1 0-16,-8 0 0 0,7 0 0 0,-7 0-128 0,9 2 128 16,-9-2-128-16,0 0 128 0,0 0-128 0,0 0 128 15,0 0-128-15,-2 14 128 0,-5-4 0 0,-3 1-160 16,-3-2 160-16,-4 4 0 0,-5 2 0 0,-8 3 0 15,-2 2 0-15,-5 4 0 0,-2-1 0 0,-4 1 0 16,-2 2 0-16,0 0 0 0,-2 0 0 0,-4-1 0 16,-2-1 0-16,-2 1 144 0,-4 0 0 0,0 0 0 15,-2-2 0-15,2-1 0 0,0-1-16 0,-1-3-128 16,-3-2 192-16,-1-1-64 0,-1-3-128 0,4-1 0 16,3-4 144-16,-2-2-144 0,4-6 0 0,0-5 0 15,-2-3 0-15,2-4 0 0,2-4 0 0,1-8 0 16,2-4 0-16,5-5 0 0,0-3-160 0,-1-4 0 0,-2-3 0 0,1-7 0 15,-5-4-48-15,3 0-16 0,2 0 0 16,1 2 0-16,-2 5 48 0,1 7 16 0,-5 10 0 0,-7 7 0 16,-12 2 160-16,-7 10 176 0,-8 6-48 0,-10 9 0 15,-9 11-128-15,-11 6 0 0,-6 7 144 0,-11 8-144 16,-16 7 192-16,-5 4-16 0,-6 2-16 0,-4 3 0 16,-2 4 96-16,-2 3 0 0,-3 0 16 0,0 0 0 15,-1-4-144-15,2-5-128 0,5-8 192 0,9-5-192 16,6-6 272-16,5-7-48 0,-2-6-16 0,11-6 0 15,9-6-80-15,6-8 0 0,3-8-128 0,10-6 192 16,11-8-192-16,4-5 0 0,-1-7 0 0,7-3 0 16,5-7-144-16,6 1-32 0,4-2 0 0,0-2 0 15,-2-1-64-15,3 1-16 0,2 5 0 0,1 8 0 16,5 1 256-16,-10 9-176 0,-6 5 176 0,-5 6-160 16,-2 5 160-16,-4 8-160 0,-3 5 160 0,-5 4-160 15,-3 2 160-15,-4 6 0 0,2 3 0 0,-6 4 0 0,-4-1 0 16,1 2-128-16,5 1 128 0,-1-2 0 0,1-4 0 15,6-3 0-15,10-2 0 0,-2-2 176 0,2-3 160 0,3-2 48 16,9-5 0-16,7-3 0 0,6-1-224 0,4-4-32 16,-1-6-128-16,5-1 192 0,4-4-192 0,3 0 0 15,4-2 0-15,0-2 0 0,2-2-128 0,1 3-32 16,1 1 0-16,-3 3 0 0,-6 1 160 0,-3 4-128 16,-2 2 128-16,-4 8-128 0,-3 3 128 0,-3 5-192 15,-6 5 192-15,-4 2-192 0,-6 3 192 0,-1 0 0 16,-2 4 0-16,-2 3 0 0,-7-6 0 0,4 2 0 15,2-1 0-15,3-1 0 0,3-2 0 0,2-4 224 0,0-2-48 16,5-4-16-16,4-2-160 0,7-2 192 0,2-3-192 0,0-1 192 16,1-3-192-16,4-2 0 0,-1-2 0 0,3-1 0 15,4-2 0-15,1-1 0 0,5 0 0 0,-2-4-176 16,-3 1 176-16,-1 1-208 0,2 3 80 0,1 2 128 16,2 2-192-16,-2 3 192 0,4 6-160 0,0 4 160 15,0 5-176-15,-5 3 176 0,-3 3-192 0,-5 4 192 16,-2 5-176-16,1 4 176 0,-3 3-160 0,0 2 160 15,1 1-128-15,-3 0 128 0,-3-1 0 0,3 1-144 16,2 1 144-16,3 0 0 0,2 0 0 0,3-2 0 16,-1-3 0-16,2-3 0 0,3 0 0 0,3-3 0 15,5-2 144-15,3-3-144 0,6-1 192 0,4-6-192 16,2-6 0-16,8-1 0 0,4-5 0 0,2-4 0 0,2-3 0 16,3-3 0-16,2-4-128 0,3 0 128 0,3-5-288 0,1 0 32 15,1-2 16-15,3 0 0 0,2-1 80 0,-1 1 16 16,1 1 0-16,4 2 0 0,-1 2 144 15,0 2-160-15,0 3 160 0,2 2-160 0,1 3 160 0,0 2-128 16,-1 3 128-16,0 3-128 0,0 4 128 0,-2 1-128 16,0 2 128-16,1 4-128 0,-3 3-128 0,0 3-32 15,-3 1 0-15,2 2 0 16,1 0-2080-16,-1-1-432 0</inkml:trace>
  <inkml:trace contextRef="#ctx0" brushRef="#br0" timeOffset="6268.17">2569 4391 4607 0,'0'0'192'0,"0"0"64"0,0 0-256 0,1-9 0 15,-1 9 0-15,2-9 0 0,2-4 2752 0,-2 4 512 0,-2-1 112 0,1 0 16 16,-1 10-1600-16,3-11-320 15,-3-1-64-15,-2 1-16 0,1 1-368 0,-1 0-80 0,-2 1-16 16,0-1 0-16,-5 0-208 0,0 1-32 0,-3 1-16 0,-2 0 0 16,-3 0-96-16,0 4 0 0,-4-2-16 0,0 3 0 15,-2 2-112-15,-2 1-32 0,-2 1 0 0,1 3 0 16,-1 4-160-16,1 4-48 0,-1 4 0 0,-1 3 0 16,1 7-208-16,0 1 128 0,0 5-128 0,2 3 0 0,0 4 0 15,1 3 128-15,0 2-128 0,5 0 0 0,3-1 0 0,2-2 0 16,6-4 0-16,4-3 0 0,4-5 0 15,4-4 0-15,4-3 0 0,2-7 0 0,3-5 0 0,4-6 0 16,1-4 0-16,1-3 0 0,2-5 320 0,5-5-48 16,3-3 0-16,-1-5 0 0,-1 0 48 15,0-2 0-15,0-1 0 0,-2-2 0 0,1 0-192 0,-1 1-128 16,-4-4 144-16,0 3-144 0,-4 0 144 0,-1 4-144 16,-3 2 128-16,-1 5-128 0,-1 2 192 0,-3 3-32 15,-2 3-16-15,-6 7 0 0,0 0-144 0,0 0 0 16,8 10 144-16,-1 3-144 0,-3 3 0 0,-1 1 0 15,0 2 0-15,-1 2 0 0,1 1 0 0,-1 0 0 16,2 0 0-16,1-1 0 0,2-5 0 0,2 1 0 16,-1-1 0-16,3-2 0 0,-2-3 0 0,3-3 128 15,3-1-128-15,-1 1 0 0,0-2 0 0,0 1 0 16,2-2 0-16,-3-1 0 16,0-3-1968-16,0-2-400 0,0-1-96 0</inkml:trace>
  <inkml:trace contextRef="#ctx0" brushRef="#br0" timeOffset="6865.08">3451 4066 19343 0,'0'0'1728'0,"0"0"-1392"15,0 0-336-15,0 0 0 0,0 0 528 0,-1 6 48 16,-2 4 0-16,1 4 0 0,-2 5-16 0,0 3 0 15,-3 3 0-15,1 3 0 0,0 1 64 0,-2 4 16 16,2 3 0-16,0-1 0 0,3-2-160 0,1 0-32 16,0 1 0-16,4-4 0 0,2-6-240 0,4-3-48 15,1-3-16-15,1-3 0 0,2-3 48 0,-1-5 16 16,2-5 0-16,2-5 0 0,2-6 432 0,-1-4 96 16,2-7 16-16,0-3 0 0,0-4-80 0,2-1-16 15,0-3 0-15,0 1 0 0,-2 3-336 0,0-1-80 0,-2 0-16 0,0 1 0 16,-1 4-224-16,1 0 176 0,0-1-176 15,0 6 160-15,-2 3-16 0,-2 3 0 16,0 4 0-16,-3 5 0 0,-9 3-144 0,10 5 128 16,-4 5-128-16,0 5 128 0,-2 6-128 0,0 4 160 15,-2 3-160-15,-2 8 160 0,-2 6 0 0,-3 7 0 0,-3 3 0 0,0 6 0 16,-3 3 0-16,-3 2 0 0,-2 1 0 16,-4 3 0-16,-1 2 48 0,-3 2 16 0,2 2 0 0,4-21 0 15,0 3-16-15,-4 1 0 0,-2 0 0 0,-1-3 0 16,-1-1 160-16,1-2 16 0,-1-4 16 0,0-5 0 15,1-3-80-15,0-4 0 0,3-7-16 0,3-4 0 16,0-3-176-16,2-7-128 0,2-3 144 0,2-5-144 0,1-7-160 16,3-5-128-16,-2-9-32 0,-2-12 0 15,3-7-2304-15,3-4-480 16,4-4-96-16</inkml:trace>
  <inkml:trace contextRef="#ctx0" brushRef="#br0" timeOffset="7371.68">4288 3390 13823 0,'-22'-3'608'0,"10"1"128"0,-2-2-592 0,2 0-144 16,0 0 0-16,3-1 0 0,0-1 832 0,5 0 128 0,-2 1 16 0,6 5 16 16,0-9 448-16,3 0 96 0,1-1 0 15,2 1 16-15,2 2-752 0,2-2-160 0,2 0-16 0,2 0-16 16,2 0-32-16,0 4-16 0,2-1 0 0,1 4 0 15,-1 0-144-15,0 5-32 0,-1 3 0 0,-1 3 0 16,-4 3-224-16,-2 4-160 0,-2 6 192 0,-5 5-192 16,-4 5 128-16,-4 6-128 0,-3 7 0 0,-6 2 0 15,-2 2 160-15,-6-1-32 0,-5 0 0 0,1-7 0 0,1-4-128 16,1-7 192-16,2 0-192 0,4-5 192 0,4-4 0 0,3-4 16 16,5-3 0-16,2-4 0 0,4-10 128 0,0 0 32 15,10 6 0-15,4-3 0 0,6-3-48 0,3-3-16 16,3-3 0-16,4-3 0 0,2-4-16 0,2-1 0 15,-1-1 0-15,-1 2 0 0,1 0-112 0,0 0-32 16,-1 0 0-16,0 2 0 0,-2 2-144 0,-1 2 0 16,-1 2 0-16,-4 1 0 15,-2 1-2032-15,-4 1-336 0</inkml:trace>
  <inkml:trace contextRef="#ctx0" brushRef="#br0" timeOffset="7774.86">5439 3876 15663 0,'0'0'1392'0,"0"0"-1120"0,-9 2-272 0,-1 1 0 0,4 2 1072 0,-4 4 144 16,0 3 48-16,0 5 0 0,-2 4-112 0,1 4-32 15,-1 4 0-15,1 5 0 0,-4 2-288 0,3 1-48 16,0 2-16-16,-1 2 0 0,-1-3-304 0,2 4-64 16,-2 2-16-16,1 2 0 0,-1-2-224 0,0-1-160 15,-1-1 192-15,2-5-192 16,3-4-1360-16,-2-4-384 0,-1-6-80 0,2-6-9120 0</inkml:trace>
  <inkml:trace contextRef="#ctx0" brushRef="#br0" timeOffset="7937.3">4949 4377 22111 0,'8'-6'1968'0,"5"1"-1584"16,4 1-384-16,5-2 0 0,5 2 480 0,7-1 16 16,5 0 0-16,5-2 0 0,2-3 16 0,0-1 0 0,-3-2 0 0,2-1 0 15,1-1-224-15,1 2-32 0,-1 2-16 0,1 1 0 16,0 0-240-16,-3 2-128 0,-3-2 128 15,-5 1-11824-15</inkml:trace>
  <inkml:trace contextRef="#ctx0" brushRef="#br0" timeOffset="8537.64">6839 3277 11055 0,'0'0'976'0,"-6"-6"-784"15,-1 4-192-15,7 2 0 0,-9 0 1232 0,1 2 208 0,0 4 32 0,0 3 16 16,0 2-656-16,-1 4-128 0,-5 3-16 0,2 6-16 16,1 5 96-16,1 6 32 0,-2 5 0 15,0 6 0-15,-1 2-48 0,-2 6-16 0,-1 3 0 0,-2 1 0 16,0 1-304-16,0-1-64 15,2-1-16-15,-4-2 0 0,2-2-160 0,2-4-16 0,0-3-16 0,5-8 0 16,5-9 160-16,2-6 48 0,3-6 0 0,2-3 0 16,3-6 96-16,-4-8 32 0,0 0 0 0,11 3 0 15,3-5 112-15,1-1 32 0,2-5 0 0,2-3 0 0,3-3-272 0,1-2-48 16,-1-1-16-16,2 1 0 0,1 0-304 16,-1 3 128-16,-2 3-128 0,0 4 0 0,0 3 0 15,0 6 0-15,-1 1 0 0,-1 6 0 16,0 3 0-16,-4 5 0 0,0 3 0 0,-5 3 0 0,-2 1 0 15,-6 3 0-15,-4 0 0 0,-5 2 0 0,-4-2 0 16,-4 2 0-16,-5 1 0 0,0-1 0 0,-6-6 208 0,2-3-64 16,-3 0-16-16,1-5 0 0,-2-3 80 0,-1-4 16 15,-1-4 0-15,-1-4 0 0,-1-2-48 0,1-4-16 16,-2-3 0-16,4-1 0 16,4-5-544-16,1-1-96 0,4-4-32 0,4-1-9472 15,3-2-1888-15</inkml:trace>
  <inkml:trace contextRef="#ctx0" brushRef="#br0" timeOffset="9327.71">7658 3900 9215 0,'-4'-10'816'0,"3"-2"-656"16,2-2-160-16,3 3 0 0,-3 1 1424 0,2 2 256 15,1 0 48-15,-4 8 16 0,0 0-896 0,0 0-176 16,0 0-32-16,5 15-16 0,-3 5-288 0,-2 4-48 15,-2 5-16-15,1 4 0 0,-2 2 0 0,0 6 0 16,1 2 0-16,-1 1 0 0,-2-4 0 0,2 1 0 16,0 0 0-16,2-5 0 0,2-5-128 0,2-6-16 0,2-6-128 0,1-4 192 15,3-3 256-15,2-5 32 16,1-6 16-16,3-5 0 0,2-7 656 0,3-6 128 16,2-4 16-16,1-4 16 0,2-2-560 0,2-2-112 0,-2-1-32 0,-1 1 0 15,-3-6-416-15,-3 5-64 0,0 0-128 16,0 1 176-16,-5 2-176 0,-1 3 0 0,-2 3 144 0,-1 4-144 15,-2 3 0-15,0 4 0 0,0 3 0 0,-7 7 0 16,0 0 0-16,8 13 0 0,0 4 0 0,-2 6 0 16,-3 7 0-16,-3 5 0 0,-2 5 0 0,-1 4 0 15,0 3 0-15,-1 6 0 0,-4 6 0 0,1 4 0 16,-5 5 0-16,-2 1 144 0,-4 1-16 0,0-3-128 16,-4 2 208-16,-1-1-64 0,-3-3-16 0,2-4 0 15,-3-6 256-15,0-1 32 0,1-5 16 0,8-17 0 16,0 0 48-16,-3 0 16 0,-4-2 0 0,2-1 0 0,-1 2-128 15,3-3-32-15,-3-3 0 0,1-5 0 0,-3-3-64 0,-1-5-16 16,2-4 0-16,-3-4 0 0,1-6-32 16,0-3-16-16,2-5 0 0,1-3 0 0,2-8-208 0,1-2 176 15,3-5-176-15,0-13 160 0,6 3-160 0,7 3 0 16,5-2 0-16,7 3 0 0,5 1-192 0,6 4 192 16,4 2-160-16,6 4 160 0,4 2-192 0,2 4 192 15,2 1-208-15,2 3 80 0,-4 0 128 0,1 4-160 16,-1 2 160-16,1 4-160 15,-2-1-1104-15,2 3-208 0,-2 2-64 0,0 0-8320 16,-2-1-1680-16</inkml:trace>
  <inkml:trace contextRef="#ctx0" brushRef="#br0" timeOffset="9739.1">9339 3682 15663 0,'-6'-11'1392'0,"3"5"-1120"15,3 6-272-15,0 0 0 0,0 0 1328 0,-8 7 208 16,1 2 32-16,2 6 16 0,-2 6-880 0,1 5-160 16,-4 5-32-16,2 7-16 0,0 4 256 0,-1 5 48 15,0 0 16-15,-2 4 0 0,0 2-176 0,2-1-16 16,0-1-16-16,1-3 0 0,-1 2-224 0,3-3-64 15,-3 0 0-15,2-3 0 0,0-1-480 0,0-5-96 16,-1-5-32-16,2-7 0 16,-1-5-2080-16,0-7-400 0</inkml:trace>
  <inkml:trace contextRef="#ctx0" brushRef="#br0" timeOffset="9894.04">8918 4231 25743 0,'0'0'1136'0,"12"-4"240"0,3 1-1104 0,1 1-272 0,3-1 0 0,2-1 0 16,2 3 160-16,4 1-32 0,3-2 0 0,5 0 0 16,8-3 352-16,4 1 64 0,4-5 16 0,1-1 0 15,-1-2-304-15,-2 0-48 0,0-1-16 0,-1 1 0 16,-3-1-192-16,1 2-192 0,0 0 48 0,-2 1-8336 16,-3 0-1664-16</inkml:trace>
  <inkml:trace contextRef="#ctx0" brushRef="#br0" timeOffset="10355.41">11840 3618 17503 0,'-10'-9'1552'0,"-1"0"-1232"0,-3 2-320 0,-2 0 0 15,1 2 800-15,-6 1 96 0,-1 2 32 0,-1 2 0 16,-4 2-32-16,-2 2 0 0,-4 3 0 0,-5 3 0 16,-1 2-112-16,-1 5-16 0,3 4-16 0,-1 3 0 15,4 1 16-15,0 6 16 0,0 4 0 0,0 4 0 16,2 1-80-16,1 4 0 0,3 3-16 0,0-3 0 0,4-3-112 16,5 1-32-16,5-1 0 0,7-6 0 15,4-6-224-15,7-3-64 0,4-4 0 0,8 0 0 0,6-3 48 16,2-4 0-16,4-3 0 0,5-2 0 0,5-2-96 15,1-3-16-15,6-2 0 0,9-2 0 0,5-2-192 0,2-3 0 16,0-3-192-16,-1-3 192 16,-3-1-2368-16,2-3-352 0,-3 2-80 0</inkml:trace>
  <inkml:trace contextRef="#ctx0" brushRef="#br0" timeOffset="10833.12">13743 3716 11967 0,'-28'2'528'0,"12"1"112"0,-1-2-512 0,2 2-128 0,0-1 0 0,2 1 0 0,5 0 2064 0,8-3 384 16,0 0 80-16,-7 3 16 0,7-3-640 0,0 0-128 15,0 0-32-15,14 3 0 0,4 0-448 0,8-1-80 16,5-2-32-16,10-1 0 0,6-2-432 0,6-1-96 16,4-1-16-16,3 0 0 0,-3 0-256 0,5-1-64 15,6 0-16-15,2 0 0 0,3-1-160 0,-2 2-16 16,-6-3-128-16,0 1 192 0,-4 0-192 0,0 0 0 15,-3 0 0-15,-7 3 0 16,-4-2-1360-16,-11 5-368 0,-8 1-80 0,-9 0-7632 16,-8-2-1520-16</inkml:trace>
  <inkml:trace contextRef="#ctx0" brushRef="#br0" timeOffset="11062.83">13333 4194 30399 0,'-17'-2'1344'0,"17"2"288"0,0 0-1312 0,13 6-320 0,9-2 0 16,6 0 0-16,7 0 1216 0,6-2 160 0,4 0 32 0,8-1 16 15,3-1-1024-15,11 0-208 0,8-1-32 16,5-5-16-16,0-3 32 0,5 0 0 16,3 0 0-16,4-1 0 0,7-1-176 0,-3-2 192 0,-7-2-192 15,0-1 192-15,-1 2-336 0,-27 5-64 0,-1-3-16 0,-3 0 0 16,-2 3-2464-16,-3-1-480 15,-4 0-96-15</inkml:trace>
  <inkml:trace contextRef="#ctx0" brushRef="#br0" timeOffset="11718.82">17813 3424 15663 0,'2'-16'1392'0,"0"8"-1120"0,-1-1-272 0,0 2 0 16,2-1 1232-16,-2 0 192 0,-1-1 48 0,-1 1 0 16,-3-1-1024-16,0 0-208 0,-2 0-48 0,-1-1 0 15,-2 2 272-15,-2 1 48 0,-3 1 16 0,-2 2 0 16,-1 0-112-16,-2 0-32 0,-5 2 0 0,0 1 0 0,-5 2-64 15,-15 1 0-15,-2 2-16 0,-3 2 0 0,-2 2 96 0,-2 3 32 16,1 2 0-16,-4 7 0 0,-1 7 272 16,-1 4 48-16,-6 3 16 0,1 6 0 0,0 4-192 0,5 7-48 15,0 4 0-15,8 2 0 0,4 2-272 0,6 1-48 16,10-3-16-16,9-3 0 0,5-3 64 0,10-3 0 16,10-3 0-16,6-3 0 0,9-5 128 0,7-2 48 15,8-4 0-15,9-5 0 0,8 1 80 0,8-5 32 16,9-4 0-16,2-1 0 0,2-3-16 0,4-3 0 15,2-2 0-15,4-5 0 0,3-5-16 0,-4-4-16 16,-4-5 0-16,1-1 0 0,1-1-64 0,-1-4-16 16,-35 7 0-16,3-5 0 0,0-2-48 0,4-4-16 15,-1-2 0-15,2-5 0 0,1-4-32 0,-2-8 0 16,-2-3 0-16,31-43 0 0,-22 9-32 0,-27 26-16 16,-6 0 0-16,-1-17 0 0,-10 6-80 0,-12 9 0 0,-3 6-16 0,-9 18 0 15,-5-1-32-15,-11 1 0 16,-8 0 0-16,-8 1 0 0,-6 3-272 0,-24-4-64 15,36 16-16-15,-8 1 0 16,-8 1-1968-16,-6 1-384 0,-2 1-64 0</inkml:trace>
  <inkml:trace contextRef="#ctx0" brushRef="#br0" timeOffset="15309.03">12334 3274 911 0,'0'0'0'0,"0"0"0"16,5-6 0-16,-5 6 0 0,7-4 2816 0,-7 4 464 15,0 0 112-15,0 0 0 0,0 0-1776 0,0 0-352 16,0 0-80-16,0 0-16 0,0 0-32 0,0 0-16 16,-8 10 0-16,2 1 0 0,-3 1 0 0,1 2 0 0,-4 1 0 0,-1 3 0 15,-3 4-96-15,1 2 0 0,-3 5-16 0,0 5 0 16,-4 6-128-16,0 1-32 15,0 9 0-15,-1 0 0 0,-2 2-272 0,2 2-64 0,1 0-16 0,2-2 0 16,3-8-288-16,3-1-48 0,1-3-16 0,6-3 0 16,3-4 112-16,2-4 0 0,4 0 16 0,1-2 0 15,1-4-80-15,3-2 0 0,0-2-16 0,4-2 0 16,-1-2-48-16,5-3-128 0,0-2 192 0,0-1-64 0,1-2-128 16,-1-2 0-16,2-2 0 0,-1-2 0 15,1 0-240-15,-2-3-128 0,-2-1-16 0,-4-2-16 16,2-1-2192-16,-2-3-432 0</inkml:trace>
  <inkml:trace contextRef="#ctx0" brushRef="#br0" timeOffset="15632.22">12402 3650 19343 0,'4'-6'1728'15,"0"-1"-1392"-15,-4 7-336 0,6-6 0 0,-6 6 768 0,9-2 96 16,-9 2 16-16,0 0 0 0,9 9 80 0,0 2 32 16,-2 3 0-16,1 3 0 0,0 1-112 0,-1 3-32 15,1 1 0-15,1 0 0 0,2 1-64 0,-1 4-16 0,-4-12 0 0,3 6 0 16,-1-3-96-16,1 2-32 0,0 4 0 0,0 0 0 15,-1 0-320-15,2 0-64 16,0-1 0-16,6 16-16 0,-1-8-112 0,-4-6-128 0,-1-8 176 0,-2-2-176 16,-1-4 128-16,0-2-128 0,0-3 0 0,-7-6 0 15,0 0-320-15,8 3-112 16,-8-3-16-16,0 0-16 16,3-7-2000-16,-3-4-400 0,-1-1-80 0</inkml:trace>
  <inkml:trace contextRef="#ctx0" brushRef="#br0" timeOffset="15939.21">12687 3616 15663 0,'0'0'1392'0,"1"-9"-1120"16,0-2-272-16,0 3 0 0,0 1 1600 0,-1 7 256 16,0 0 48-16,0 0 16 0,0 0-352 0,0 0-64 15,-2 8-16-15,0 4 0 0,0 4-144 0,-5 1-48 16,0 3 0-16,-2 3 0 0,-2 2-320 0,0 2-64 15,-4-2-16-15,1 5 0 0,0 3-144 0,-2 3-48 16,6-15 0-16,0 3 0 0,-3 2-240 0,-2 1-48 16,-1 2-16-16,1-1 0 0,0 0-240 0,-1-2-160 15,1 1 192-15,-3 4-192 0,3-6 144 0,-6 6-144 16,6-8 0-16,5-7 144 0,1 0-144 0,4-5 0 0,4-5-192 0,1-6 192 31,0 0-832-31,0 0-64 0,0 0 0 0,9-7 0 16,2-4-1856-16,1-4-384 0,3 1-80 0,0-4-16 0</inkml:trace>
  <inkml:trace contextRef="#ctx0" brushRef="#br0" timeOffset="16360.68">12812 3110 19407 0,'0'0'848'0,"0"0"192"15,0 0-832-15,0 0-208 0,0 0 0 0,6-6 0 0,-6 6 848 0,6-3 128 16,-6 3 32-16,6 0 0 0,0 4 112 0,3 2 32 15,2-1 0-15,-1 6 0 0,1 1-112 0,1 5-16 16,3 3 0-16,-2 4 0 0,-1 3-128 0,1 4-48 16,1 2 0-16,0 5 0 0,-2 2-128 0,-2 5-16 15,-2 6-16-15,-2 5 0 0,-1 4-112 0,-5 3 0 16,-4 0-16-16,-4 1 0 0,-3-3-144 0,-3 0-32 16,-3-3 0-16,0-2 0 0,-4-3 0 0,-9 19-16 15,1-16 0-15,2-7 0 0,13-25-144 0,-2 4-32 0,0 1 0 0,-2 0 0 16,0 2-192-16,-1 2 0 15,-4 0-144-15,1 1 144 16,-21 23-2848-16,7-13-480 0,-14 6-80 0,11-13-32 0</inkml:trace>
  <inkml:trace contextRef="#ctx0" brushRef="#br0" timeOffset="20540.74">2908 3812 7359 0,'0'0'656'0,"0"0"-528"15,0 0-128-15,0 0 0 0,0 0 1072 0,0 0 176 16,0 0 32-16,0 0 16 0,0 0-320 0,0 0-64 16,0 0-16-16,-8 6 0 0,3 4-160 0,-1 3-32 15,2 3-16-15,-1 0 0 0,3 0 32 0,-2 2 16 16,0 3 0-16,1 4 0 0,-1 5-80 0,-1 4-16 0,0 4 0 0,-1 1 0 15,-1 3-128-15,0 0-48 0,0 1 0 16,3-3 0-16,1 2-240 0,0-3-48 16,3-1-16-16,0-5 0 0,0-4-160 0,4-4 0 15,-1-3 144-15,4-2-144 0,-1-2 192 0,3-3-48 0,-2-2 0 0,3-2 0 16,-4-2-16-16,4-2-128 0,-2-3 192 16,3-1-64-16,1-3-128 0,-1-1 0 0,1-2 0 0,1 0 0 31,0-3-1696-31,-1-2-272 0</inkml:trace>
  <inkml:trace contextRef="#ctx0" brushRef="#br0" timeOffset="20887.73">2998 4109 10127 0,'0'0'896'0,"0"0"-704"0,0 0-192 0,0 0 0 0,0 0 944 0,0 0 144 16,0 0 48-16,0 0 0 0,5 7 48 0,0 2 16 15,0 0 0-15,0 2 0 0,-2 2-304 0,1 0-48 16,3-1-16-16,-3 2 0 0,2-1-176 0,1 0-32 16,-1 2-16-16,2 1 0 0,-3-1-224 0,2 1-32 15,-2-2-16-15,2-1 0 0,1 0-208 0,-2-2-128 16,-1-1 128-16,0 0-128 0,2-2 128 0,-1-1-128 15,-6-7 160-15,0 0-160 0,5 7 0 0,-5-7 0 16,0 0-208-16,0 0 64 16,0 0-880-16,0 0-160 0,0 0-32 0,0 0-16 0</inkml:trace>
  <inkml:trace contextRef="#ctx0" brushRef="#br0" timeOffset="21098.08">3162 4028 2751 0,'0'0'128'0,"0"0"16"0,0 0-144 0,0 0 0 0,0 0 0 0,0 0 0 16,0 0 2784-16,0 11 528 0,-2 0 96 0,-2 4 32 16,-1 1-1776-16,-1 3-368 0,1-1-64 0,-4 3-16 15,-1 2-240-15,-1 1-48 0,-2-1-16 0,1 4 0 16,1 2-208-16,1-2-64 0,-2-3 0 0,1 1 0 15,2-4-352-15,0-1-80 0,4 0-16 0,-1-4 0 0,3-3-192 0,1-3 176 16,2-10-176-16,0 0 160 0,0 0-384 0,0 0-80 16,0 0-16-16,0 0-7216 15,9-6-1440-15</inkml:trace>
  <inkml:trace contextRef="#ctx0" brushRef="#br0" timeOffset="21428.45">3129 3835 15887 0,'0'0'704'0,"0"0"144"0,0 0-672 0,12 2-176 15,-3 2 0-15,1 4 0 0,-2 4 848 0,1 0 144 0,1 4 32 0,-3 4 0 16,0 5-192-16,-1 2-48 0,-1 2 0 0,0 3 0 15,-3 1-48-15,-2 2-16 0,-1 1 0 0,-3 2 0 16,-2-1 144-16,1 0 32 0,-5 2 0 0,0-1 0 16,0-2-416-16,-1-3-80 0,-1-3-16 0,2-1 0 15,-1-4-192-15,0-3-32 0,0-3-16 0,1 0 0 16,1-4-144-16,0-1-256 0,1-2 64 0,0-2-13024 16</inkml:trace>
  <inkml:trace contextRef="#ctx0" brushRef="#br0" timeOffset="22196.94">7194 3450 11343 0,'0'0'496'0,"0"0"112"0,0 0-480 0,0-7-128 15,0 7 0-15,0 0 0 0,0 0 752 0,0 0 128 16,-7-2 16-16,7 2 16 0,-8 6-208 0,-1 5-32 0,3 0-16 0,-2 5 0 16,-1 0 80-16,-1 5 16 0,1 2 0 0,1 5 0 15,-1 4 32-15,0 4 16 0,-3 3 0 0,1 2 0 16,1-2-240-16,-3 3-48 0,1 3-16 0,1 0 0 16,2 1-304-16,-1-4-48 0,1-4-16 15,4-2 0-15,3-5-128 0,2-2 0 0,1-4 0 0,3-5 128 16,0-2-128-16,0-4 128 0,1-3-128 0,4-2 128 0,0-5-128 15,1 1-256-15,1-3 64 0,-2-1-7168 16,2-3-1424-16</inkml:trace>
  <inkml:trace contextRef="#ctx0" brushRef="#br0" timeOffset="22468.37">7187 3743 16703 0,'0'0'736'0,"0"0"160"0,0 0-720 0,0 0-176 16,0 0 0-16,3 11 0 0,1-1 512 0,-1 1 64 0,-1 0 0 0,1 4 16 16,2 1 176-16,0 3 16 0,1-2 16 0,0 0 0 15,-3-2-352-15,3 1-80 16,1 0-16-16,-3 0 0 0,0-3-224 0,1 0-128 15,-1 0 160-15,-2 0-160 0,2-1 208 0,-2-1-48 0,0-2-16 0,-2-9 0 16,0 0-400-16,0 0-64 0,0 0-32 0,0 0-6496 16,0 0-1280-16</inkml:trace>
  <inkml:trace contextRef="#ctx0" brushRef="#br0" timeOffset="22704.88">7324 3744 14735 0,'0'0'1312'0,"0"0"-1056"0,-4 10-256 0,1-1 0 0,-4 0 672 0,0 1 80 15,-1 4 16-15,0 3 0 0,-3 5 320 0,1 0 64 16,0-3 0-16,-2 0 16 0,1 4-240 0,-2 0-48 16,-2 3-16-16,1-2 0 0,2-1-336 0,-2 0-64 15,1-2-16-15,2-3 0 0,2 0-256 0,0-2-48 16,2-4-16-16,1-2 0 0,1-3-352 0,5-7-80 15,0 0-16-15,0 0-7456 16,0 0-1504-16</inkml:trace>
  <inkml:trace contextRef="#ctx0" brushRef="#br0" timeOffset="23024.68">7282 3443 11055 0,'0'0'976'0,"0"0"-784"0,0 0-192 0,0 0 0 15,0 0 1152-15,6 7 176 0,1 4 32 0,-1 3 16 16,-1 4-224-16,1 2-32 0,2 1-16 0,0 5 0 15,-1 1-208-15,1 4-64 0,-1 2 0 0,-2 2 0 16,-1 3 32-16,0 3 0 0,-4 3 0 0,-5 1 0 16,-2 1-128-16,-4 3-32 0,-5 3 0 0,-1 1 0 15,-3-4-288-15,-5-2-64 0,-3-3-16 0,-1-1 0 0,2-3-144 0,-3-1-16 16,-1-3-16-16,-2-1 0 16,-5-1-1392-16,-1-3-288 0,-21 6-48 0,12-3-16 15</inkml:trace>
  <inkml:trace contextRef="#ctx0" brushRef="#br0" timeOffset="40353.31">2206 7433 11967 0,'0'0'1072'0,"0"-11"-864"16,-1 0-208-16,0 0 0 0,-1 0 624 0,0 1 80 16,1 1 0-16,1 9 16 0,-2-7 576 0,-1 2 112 15,3 5 32-15,0 0 0 0,-5-3-416 0,5 3-96 16,0 0-16-16,0 0 0 0,-6 5-368 0,0 4-80 16,1 2-16-16,2 4 0 0,-1 2-112 0,-1 4-16 15,1 5-16-15,1 5 0 0,1 3 16 0,1 3 0 16,-4 4 0-16,4 2 0 0,1 2-112 0,1-1-16 15,1-1 0-15,1-1 0 0,0-1-192 0,3-4 128 16,0-3-128-16,0-4 0 0,0-5 272 0,1-4-32 16,1-3-16-16,2-5 0 0,1-8 384 0,3-3 80 0,1-3 16 0,2-4 0 15,-1-5 64-15,3-3 0 0,1-4 16 0,1-1 0 16,-2-2-400-16,2-3-64 0,-1-3-32 16,-1 1 0-16,-4-1-160 0,0-2-128 0,-3 0 144 0,0 2-144 15,0 2 128-15,0 4-128 0,-3 3 0 0,-2 3 144 16,1 6-144-16,-1 3 0 0,-7 5 0 0,6 2 0 15,1 5 0-15,-3 4-176 0,1 4 176 0,-2 5-128 0,0 3 128 0,0 4 0 16,-2 4 0-16,0 2 0 0,-1 3 240 16,-1 5-32-16,0 3 0 0,-4 4 0 0,-3 3 208 0,-1 2 32 15,-2 4 16-15,-4-2 0 0,-3 0 48 16,0 0 0-16,-1 1 0 0,-1-2 0 0,-2-4-208 16,2-3-48-16,-1-3 0 0,-1-5 0 0,0-6-32 0,0-3-16 15,0-3 0-15,2-3 0 0,-1-2 0 0,0-3 0 16,-1-4 0-16,-1-2 0 0,2-4-80 0,2-3 0 15,0-4-128-15,0-3 192 0,0-3-384 0,2-4-64 16,1-1-32-16,-5-11 0 16,6-4-1680-16,6 2-336 0,6-1-64 0,1-2-13568 0</inkml:trace>
  <inkml:trace contextRef="#ctx0" brushRef="#br0" timeOffset="40793.08">2961 6798 25791 0,'-3'-4'2304'0,"1"-4"-1856"0,0-2-448 0,3 0 0 16,0-1 0-16,5 1 0 0,2 0 0 0,1 0 0 0,2 1 256 0,4-1 96 16,1 0 32-16,3 0 0 15,-1 1 128-15,3 2 16 0,-1 3 16 0,1 4 0 16,0 3-80-16,-5 5-16 0,-1 4 0 0,-3 5 0 16,-2 5-272-16,-5 4-176 0,-1 3 192 0,-8 4-192 15,-1 3 288-15,-3 1-48 0,-5 1-16 0,0-2 0 0,-1-1 32 16,0-3 0-16,-1-3 0 0,0-5 0 0,3-3 128 0,4-2 48 15,3-3 0-15,2-1 0 0,3-5-64 0,5-2-16 16,2-2 0-16,5-4 0 0,5-3-16 0,3-4 0 16,6-1 0-16,3-2 0 0,4-2-144 0,3-1-16 15,0 0-16-15,-1-1 0 0,1 0-160 0,1 0-224 16,-4 1 48-16,-2 1 16 16,-1 0-2208-16,-1 3-432 0,-3 4-80 0</inkml:trace>
  <inkml:trace contextRef="#ctx0" brushRef="#br0" timeOffset="40985.6">3801 7645 35007 0,'0'0'3120'0,"0"0"-2496"0,9-3-496 0,5-1-128 16,6 2 0-16,4 0 128 15,0 1-128-15,4-1 128 0,0 0-128 0,2-2 128 16,2 0-128-16,1 1 128 0,0-1-128 0,1 1 0 0,1 0 0 0,-3 0 0 31,-2 1-1360-31,-4 2-304 0,1-1-48 0,-5 2-12320 0</inkml:trace>
  <inkml:trace contextRef="#ctx0" brushRef="#br0" timeOffset="41588.48">5480 7063 18431 0,'-30'-15'1632'0,"16"8"-1312"16,-3 2-320-16,1-3 0 0,-1-2 976 0,1 1 128 0,0-2 32 0,4-1 0 16,2-1-272-16,2 0-48 0,3-2-16 0,3 2 0 15,3 0-288-15,3 0-48 16,3-1-16-16,4-2 0 0,3 1-224 0,2 2-48 0,3-1-16 0,6 2 0 15,-1 0 32-15,3 2 0 0,2 3 0 0,1 1 0 16,-1 4 96-16,0 2 32 0,2 2 0 0,-4 5 0 16,-4 1-128-16,-2 6-32 0,-2 1 0 0,-5 4 0 15,-4 4-160-15,-3 5 192 0,-5 4-192 0,-4 2 192 16,-4 3-48-16,-4 0 0 0,-3 3 0 0,-2-2 0 16,-1 2-144-16,0-5 160 0,-1-3-160 0,3-3 160 0,4-4-16 0,0-3 0 15,5-2 0-15,-1-2 0 0,5 2-16 16,5-1 0-16,2 0 0 0,6-2 0 0,2-3-128 0,5 2 192 15,2 0-192-15,2 1 192 0,-1-1-192 0,2 3 0 16,-2 1 144-16,1 1-144 0,-4 2 128 0,-2 0-128 16,-3 0 128-16,-2 1-128 0,-4 0 0 0,-3 1 0 15,-2-1 0-15,-3 0 0 0,-5-3 384 0,-3 2 0 16,-5 1 0-16,-3-1 0 0,-3-2 112 0,-3 0 16 16,-3-1 16-16,-5 0 0 0,-3-3-192 0,-2-1-32 15,-2-4-16-15,1-2 0 0,-1-3-160 0,1-1-128 16,2-2 192-16,-12-1-192 15,8-3-256-15,6-5-144 0,5 0-48 0,6-1 0 16,6-5-2272-16,5 0-464 0,5-1-80 0</inkml:trace>
  <inkml:trace contextRef="#ctx0" brushRef="#br0" timeOffset="42194.3">6640 7252 22111 0,'-7'-15'976'0,"4"12"208"0,0-2-944 0,0 2-240 0,3 3 0 0,0 0 0 16,-6 4 1184-16,-1 4 192 0,1 3 32 0,-5 4 16 16,-1 2-1024-16,-1 3-208 0,0 1-32 0,2 4-16 15,2 4 48-15,1 1 0 0,-1 2 0 0,4 0 0 16,-1-1-192-16,4 0 160 0,3-2-160 0,2 0 160 0,3-1-160 15,3-3 128-15,2-3-128 0,3-2 128 0,2-4 128 0,5-6 0 16,0-4 16-16,2-6 0 0,3-4 384 0,2-3 80 16,3-7 16-16,2-2 0 0,0-5-128 0,1-1-32 15,0-1 0-15,0-2 0 0,-4-2-256 0,-3 0-48 16,0-1-16-16,-2 2 0 0,-4 0 112 0,0 2 0 16,-5 2 16-16,0 4 0 0,-4 2-192 0,-2 7-32 15,-2 3-16-15,-2 1 0 0,0 3-160 0,-6 2 0 16,3 10 0-16,-2 4 0 0,-3 6 0 0,-1 4 0 15,-3 6-128-15,-3 4 128 0,-3 4 0 0,-3 4 0 0,-4 7 0 16,-3 5 0-16,-7 4 0 0,0 4 0 16,-5-1 128-16,0 4-128 0,-5 1 192 0,-14 24-64 15,2-8 0-15,4-10 0 0,1-8 0 0,3-7 0 16,-1-4 0-16,16-18 0 0,-3-1 112 0,-1 1 16 16,1-5 0-16,1-2 0 0,1-6 64 0,-9 6 32 15,3-10 0-15,5-4 0 0,4-6-176 0,3-8-48 16,2-7 0-16,3-4 0 0,-1-6 0 0,3-6 0 0,4-6 0 0,1-2 0 15,6-2-128-15,1-3 0 0,8-1 0 0,2-1 128 16,6 0-128-16,3 14 0 0,3-1-192 16,4 1 192-16,3 1-240 0,3 3 80 15,4 3 16-15,3 1 0 0,2 4 144 0,2 2-160 0,3 3 160 0,0 1-160 16,0 3 160-16,-2 1 0 0,-2 2-144 0,-4 1 144 16,0 0-1664-1,-6 0-272-15,0 2-48 0,-3-2-16 0,-2 0-1376 16,-1-2-272-16</inkml:trace>
  <inkml:trace contextRef="#ctx0" brushRef="#br0" timeOffset="42606.52">8500 6952 14735 0,'1'-11'1312'16,"1"-1"-1056"-16,3-2-256 0,-3 5 0 0,2 0 1568 0,1 0 256 0,0 3 48 0,-1 0 16 16,0 2-480-16,-4 4-80 0,0 0-32 0,0 0 0 15,0 0-576-15,2 12-112 0,-2 3-32 0,-1 6 0 16,-1 6 128-16,-1 1 32 0,0 5 0 0,-4 20 0 16,-1 0 0-16,0 2 0 0,1-1 0 0,-1 1 0 15,1-4-320-15,2 0-64 0,-1-2-16 0,4-1 0 16,1-4-144-16,1-2-48 0,0-3 0 0,1-5 0 0,0-5-144 0,0-4 0 15,0-2 144-15,-1-6-144 0,0-3 0 0,-1-2 0 16,0-4 0-16,1-8 0 16,0 0-1456-16,0 0-304 0,0 0-64 0,0 0-7568 15,-6-5-1504-15</inkml:trace>
  <inkml:trace contextRef="#ctx0" brushRef="#br0" timeOffset="42869.25">8077 7339 28559 0,'0'0'2544'0,"8"-9"-2032"16,7 1-512-16,6 0 0 0,3 1 992 0,8 3 96 15,5 2 32-15,6 1 0 0,8-2-224 0,-11 1-32 16,8-3-16-16,4 0 0 0,5 0-176 0,3-1-32 0,4 0-16 16,2 0 0-16,-3 1-384 0,-2-2-80 15,-5 1-16-15,-2-1 0 0,-4-1-416 0,-5 2-96 16,-3 1-16-16,-7 0-10752 15,-2 3-2176-15</inkml:trace>
  <inkml:trace contextRef="#ctx0" brushRef="#br0" timeOffset="50799.47">11068 6927 11919 0,'0'0'512'0,"6"-6"128"0,1 1-512 0,-1 0-128 0,1 1 0 0,1 0 0 16,-1-2 944-16,-2 1 144 0,1 1 48 0,5-3 0 16,-1-2 144-16,0-2 48 0,0 1 0 0,-1-1 0 15,-4-1 0-15,0 1 0 0,-3 0 0 0,-2-1 0 16,-1-3-272-16,-3 3-48 0,-3 3-16 0,-4 2 0 16,-3-1-224-16,-4 4-64 0,-2-2 0 0,-6 4 0 15,-3 2-128-15,-2 3-48 0,0 3 0 0,10 0 0 16,-5 2-336-16,-9 7-192 0,0 3 192 0,6 1-192 0,1-1 160 15,4 2-160-15,4 0 128 0,4 1-128 0,3 1 0 16,7 3 0-16,2-1 128 0,6 0-128 16,2-2 0-16,5-4 0 0,3 1 0 0,3-4 0 0,2-4 0 0,2-2 0 15,4-2 144-15,3-4-144 0,-2-4 144 0,-6 1-144 16,2 0 192-16,11 0-192 0,-7-1 192 0,-6 3-192 16,1 2 192-16,4 5-192 0,-4 1 224 0,-3 4-64 15,-4 3-16-15,-4-1 0 0,-4 4 192 0,1 14 48 16,-3 2 0-16,-2 0 0 0,-2-3 64 0,-3 4 0 15,-4 5 16-15,0-2 0 0,-6-2 48 0,-1 6 0 16,-1 6 0-16,-4-1 0 0,-1 1-320 0,-2-4-48 16,-2-3-16-16,-4 1 0 0,-2 1 144 0,-3 0 32 15,-1 0 0-15,-2-3 0 0,-5-4-96 0,3-1-16 16,0-3 0-16,3-7 0 0,3-5-192 0,5-5 176 16,5-5-176-16,2-7 160 0,4-2-160 0,4-7 0 15,2-5 0-15,3-6 0 16,1-8-1328-16,4-6-240 0,2-4-48 0,2-6-10144 15,2-6-2016-15</inkml:trace>
  <inkml:trace contextRef="#ctx0" brushRef="#br0" timeOffset="51129.57">11992 6201 28559 0,'-1'-7'2544'0,"-1"1"-2032"15,-3 0-512-15,-1 3 0 0,1 2 336 0,-5 3-16 16,-1 3-16-16,-9 10 0 0,-1 3 64 0,-5 8 16 16,-3 4 0-16,-1 3 0 0,-3 6 112 0,-2 5 16 15,-1 4 16-15,-1 6 0 0,-2 7-16 0,3-1 0 16,3 7 0-16,2-1 0 0,4 0-256 0,5-2-48 15,5-2-16-15,4-1 0 0,5-3-64 0,6-5 0 16,4-3-128-16,5-7 192 0,3-5-192 0,4-6 0 16,4-5 0-16,4-4 0 0,2-2 0 0,3-4 0 15,3-1 0-15,1-6 0 16,0-6-1600-16,-1-4-320 0,1-4-64 0,-2-3-11952 0</inkml:trace>
  <inkml:trace contextRef="#ctx0" brushRef="#br0" timeOffset="51358.46">12116 6705 25791 0,'0'0'1152'0,"0"0"224"0,0 0-1104 0,0 0-272 0,0 0 0 0,9 3 0 16,2 3 784-16,1 5 112 0,2 5 0 0,2 3 16 15,1 0 32-15,3 4 0 0,3 4 0 0,1 1 0 16,2 2-384-16,1 2-80 0,-1 1-16 0,2 1 0 15,-2 0-272-15,-3 0-64 0,-2-2-128 0,-5 0 192 16,-5 1-192-16,0-2-160 0,-2-2 32 0,-2-4 0 16,0-2-1568-16,-3-4-304 0,2-6-64 0,0-4-6784 15,-2-5-1360-15</inkml:trace>
  <inkml:trace contextRef="#ctx0" brushRef="#br0" timeOffset="51560.18">12572 6610 29135 0,'0'0'1280'0,"-5"3"288"0,-3 6-1248 0,1 1-320 16,-3 4 0-16,0 4 0 0,-5 4 768 0,0 3 80 15,-3 6 32-15,-19 29 0 0,4-5 160 0,3-2 48 16,3-1 0-16,2 0 0 0,1 0-304 0,5 1-48 16,0 1-16-16,2-3 0 0,2-4-400 0,0 0-96 15,1 0-16-15,3-5 0 0,3-5-208 0,-1-4 0 16,4-2-144-16,4-6 144 15,0-6-1472-15,2-4-192 0,0-3-32 0,-1-12-14048 0</inkml:trace>
  <inkml:trace contextRef="#ctx0" brushRef="#br0" timeOffset="51994.57">13151 6168 18431 0,'-7'-8'1632'0,"3"3"-1312"15,4 5-320-15,0 0 0 0,-5-4 800 0,5 4 96 16,0 0 0-16,-4 16 16 0,2 1 176 0,3 7 16 16,2 6 16-16,1 4 0 0,1 5-112 0,2 4-32 15,-3 4 0-15,3 7 0 0,1 5-80 0,0 6 0 16,0 3-16-16,0 4 0 0,-3-1-272 0,-1 2-48 16,-4 0-16-16,-3-1 0 0,-2 0-336 0,-4-4-64 15,-2-5-16-15,-3-7 0 0,-2-6 128 0,0-5 0 16,-2-3 16-16,1-7 0 0,-1-6 96 0,3-3 16 15,-2-5 0-15,-3-2 0 0,-1-3-256 0,2-2-128 0,-1-7 160 16,-1-3-160 0,-1-8-2144-16,0-6-528 0,-10-16-96 0,13-3-32 0</inkml:trace>
  <inkml:trace contextRef="#ctx0" brushRef="#br0" timeOffset="52347.97">14486 6859 3679 0,'-19'-5'320'0,"3"3"-320"15,0 0 0-15,-1 0 0 0,-1-2 3440 0,2 1 608 16,3-3 128-16,1 2 32 0,3 0-1648 0,4 0-320 16,5 4-64-16,0 0 0 0,11-5-880 0,2 0-160 15,5 1-48-15,3 1 0 0,6-2-688 0,2 1-144 16,4-2-16-16,4 0-16 0,3-1-96 0,7 1-128 15,2-2 176-15,2 1-176 0,2 2 128 0,-6 0-128 16,-5 2 0-16,-2 0 0 0,-3 1 0 0,-7-2 0 16,-4 5 0-16,-9 4-9456 15,-5-2-1792-15</inkml:trace>
  <inkml:trace contextRef="#ctx0" brushRef="#br0" timeOffset="52531.02">14151 7176 25791 0,'-20'2'2304'0,"12"0"-1856"0,8-2-448 0,0 0 0 15,0 0 832-15,7 7 64 0,6-1 0 0,9-3 16 16,8-3-608-16,7 0-128 0,5 0-32 0,5-2 0 16,5-3-16-16,2-2-128 0,5 0 192 0,7 0-64 15,7-2 112-15,0-2 16 0,0-3 0 0,-3 3 0 16,-5 2-80-16,-21 3-16 0,2 3 0 0,2-1 0 16,1-1-2208-16,-2 0-448 15</inkml:trace>
  <inkml:trace contextRef="#ctx0" brushRef="#br0" timeOffset="53025.88">17313 6131 24879 0,'-1'-25'2208'0,"-2"15"-1760"16,-1 0-448-16,-2 3 0 0,-2-2 576 0,-1 3 16 15,-2 2 16-15,-5 3 0 0,-4 2-80 0,-6 4-16 16,-7 5 0-16,-6 4 0 0,-2 2 64 0,-7 5 16 0,-2 4 0 0,-1 4 0 15,-1 4-64-15,1 5-16 0,-2 6 0 0,2 6 0 16,5 2-112-16,1 5-16 0,4 1-16 0,7 3 0 16,8-2-224-16,7-2-144 0,8-2 192 0,10-2-192 15,8-2 176-15,9-4-176 0,7-2 160 0,8-4-160 16,8-3 368-16,1-5-32 0,5-4 0 0,4-4 0 16,2-5 368-16,4-5 80 0,3-4 16 0,-1-6 0 0,0-5-96 0,0-5 0 15,-1-5-16-15,0-2 0 0,1-3-96 0,-1-4-16 16,-5-4 0-16,0-7 0 0,-5-5-80 0,-3-6-32 15,-2-4 0-15,-8-7 0 0,-2-8-112 16,-7-3-32-16,-7-1 0 0,-7 1 0 0,-8 3-144 0,-8 3-48 16,-7 2 0-16,-10 4 0 0,-8 5-128 0,-7 5 128 15,-6 3-128-15,-5 5 128 0,-4 5-384 0,-3 5-64 16,0 4-32-16,0 7 0 16,0 4-2736-16,2 5-560 0</inkml:trace>
  <inkml:trace contextRef="#ctx0" brushRef="#br0" timeOffset="58150.17">14144 6883 5519 0,'0'0'496'0,"-7"0"-496"16,-1-1 0-16,0 0 0 0,-1 1 1968 0,1-2 288 15,-1 2 64-15,-1 0 16 0,3 0-1024 0,-3 0-208 16,1 0-32-16,0 2-16 0,0-1 64 0,1-1 16 16,8 0 0-16,-7 2 0 0,7-2 48 0,0 0 16 15,0 0 0-15,0 0 0 0,0 0-304 0,0 0-48 16,7 3-16-16,6-1 0 0,3-3 112 0,4 0 16 16,7 0 0-16,5-1 0 0,4 0-256 0,-5-1-32 15,5 0-16-15,5 1 0 0,4-4-208 0,0 2-32 0,0 0-16 0,2-2 0 16,0 1 80-16,0-1 16 0,1 1 0 0,-2-1 0 15,-11 2-64-15,2 0-16 0,0 1 0 0,-2 0 0 16,-2-2-192-16,-2 3-32 16,-4-2-16-16,-2 1 0 0,0 0-176 0,-3 2 0 15,-5-2 144-15,-1 2-144 0,-3 1 0 0,-4 1-128 16,-3 2 0-16,-6-3 0 16,0 0-1904-16,0 0-368 0,-2 6-80 0,-5 0-7888 0,0 1-1568 0</inkml:trace>
  <inkml:trace contextRef="#ctx0" brushRef="#br0" timeOffset="58432.02">14068 7249 18831 0,'-14'0'832'16,"8"2"176"-16,6-2-816 0,-9 4-192 0,3-2 0 0,6-2 0 0,0 0 1024 0,0 0 176 15,0 0 16-15,0 0 16 0,8 1 112 0,1-1 32 16,3 1 0-16,3-1 0 0,3-1-208 0,14-2-32 16,3-2-16-16,-5 2 0 0,7-2-288 0,6 1-64 15,4 1-16-15,2-2 0 0,1 0-240 0,0-1-64 16,1 0 0-16,3-1 0 0,-1 2-128 0,2-1-16 16,-3 2-16-16,0-2 0 0,-5 4-144 0,-4 0-16 15,-5-1-128-15,-5 1 192 16,-2 1-848-16,-2 1-176 0,-8 3-48 0,-2-2-15136 0</inkml:trace>
  <inkml:trace contextRef="#ctx0" brushRef="#br0" timeOffset="59843.37">17351 6355 13695 0,'0'0'608'0,"4"-6"128"0,1 0-592 0,-3-1-144 15,1 0 0-15,2 1 0 0,0-4 1104 0,-2 0 192 0,2 0 48 0,0 1 0 16,-3 2-320-16,2-2-48 15,-1 0-16-15,0 0 0 0,1-1-192 0,-2 0-64 0,-2-3 0 0,0 2 0 16,0 2-112-16,-1 1-16 16,-3-2-16-16,1 1 0 0,-2 1-144 0,0 3-32 0,-4-1 0 0,1 1 0 15,-2-1-80-15,-2 0-32 0,-2 1 0 0,-1 2 0 16,-3 1-128-16,-1 1-16 0,-4 1-128 0,-8 2 192 16,0 1 0-16,-10 5-16 0,3 3 0 0,3 0 0 0,2-1 112 0,1 2 32 15,0 2 0-15,-5 3 0 0,-1 1-48 0,16-6 0 16,-3 6 0-16,-4 1 0 0,-2 1-96 0,-1 3-32 15,-1 1 0-15,0 0 0 0,0 1-144 0,-21 23 0 16,12-5 0-16,9-6 128 0,9-6 96 0,5 1 16 16,4 0 0-16,5 1 0 0,4 1 16 15,5 1 0-15,3 0 0 0,3 0 0 0,4-1-256 0,3-2 144 16,4-1-144-16,1 1 128 0,3 1 32 0,2-2 0 16,2-4 0-16,2-1 0 0,0-2 16 0,3-2 0 15,-4-1 0-15,2-2 0 0,1-1 0 0,1 1 0 16,1-5 0-16,2-1 0 0,1 2 16 0,4-2 0 15,1-2 0-15,-8-5 0 0,2 0 32 0,2-2 16 16,1 0 0-16,0-1 0 0,0-1-112 0,-3-1 0 0,-8-1-128 0,3-1 192 16,1-3-192-16,1-1 176 15,0 0-176-15,-2-3 160 0,1-1-160 0,-1-1 128 0,1-1-128 0,4-4 128 16,-3 0-128-16,-1-2 128 16,-2-3-128-16,1-2 128 0,-1-1-128 0,-3-3 0 0,-4 4 144 15,1-1-144-15,-3-3 0 0,2 1 128 0,-2-1-128 0,0-1 0 16,-2 0 0-16,0-2 0 0,-2 1 0 0,-1-3 0 15,-4 1 0-15,-1 0 0 0,-1 0 0 0,-2 0 0 16,1-1 0-16,-4 0-160 0,-1 3 160 0,-1-1 0 16,-4 0-144-16,0 2 144 0,-3-1 0 0,-1 2-144 15,-2 1 144-15,-2 1-192 0,-1 2 192 0,-3 0-192 16,-7-6 192-16,1 4-208 0,-1 2 80 0,0 2 128 16,6 7-208-16,-1 0 80 0,1 1 128 0,-4-1-208 15,0 0 208-15,0 3 0 0,0 0-160 0,1-1 160 0,-9 0 0 16,0 0-144-16,-1 3 144 0,1 0 0 15,-1 1-144-15,-1 3 144 0,-2 0 0 0,1 1-144 0,0 3 144 0,10 1-160 16,-3 1 160-16,1 0-160 0,-1 0 160 16,-2 0 0-16,0 1 0 0,-2 1-128 0,-2-1 128 0,-23 4 0 15,9 1 0-15,3 3-128 0,3 4 128 0,3 0 0 16,3 1 0-16,-1 1-128 0,1 2 128 0,3 3 0 16,2 2-144-16,4 4 144 0,-2 1 0 0,7 3 0 15,0 1 0-15,4 3 0 0,4 2-128 0,-1 1 128 16,3 1 0-16,5 3 0 0,-1-1 0 0,4 2 0 15,2 0 0-15,3-4 0 0,3-3 0 0,1-2 0 16,2-1 0-16,3-2 0 0,-1-1 0 0,4-2 0 16,1-1 0-16,4-2 0 0,-1-3 0 0,2-1 0 15,2-2 0-15,-1-3 128 0,3-4-128 0,1 0 128 0,2-1-128 0,-2 0 128 16,1-1 0-16,-1-1-128 16,3-1 192-16,-1 0-64 0,2-5-128 0,1 1 160 15,1-3-160-15,0-2 160 0,1-6-32 0,-8 2 0 16,3-4 0-16,4 2 0 0,1-3 0 0,0-2 0 0,0-1 0 0,3-3 0 15,-1 1 0-15,1-1-128 16,-1-1 192-16,3-1-64 0,-2-1-128 0,-9 2 192 0,2-3-192 0,0-4 192 16,0-2-48-16,2-3 0 0,2-2 0 0,-1 0 0 15,-2-3 48-15,-4-3 16 0,-1-1 0 0,-3 1 0 16,-2-2 64-16,-4 1 16 0,-5-2 0 0,-3 2 0 16,-2 2-48-16,-4-3-16 0,-3 2 0 0,-2 0 0 15,-4 4-224-15,-4 0 144 0,-3 0-144 0,-2 2 128 0,-3 4-128 16,-3 1 160-16,-3 0-160 0,-1 5 160 0,-10-6-400 0,3 5-80 15,-1 3 0-15,2 2-16 16,1 4-1472-16,0 4-304 0,1 4-48 16</inkml:trace>
  <inkml:trace contextRef="#ctx0" brushRef="#br0" timeOffset="77022.41">3219 4924 2751 0,'0'0'256'0,"0"0"-256"0,0 0 0 0,0 0 0 16,2-8 1728-16,-2 8 288 0,0 0 64 15,0 0 16-15,0 0-848 0,-1-8-160 0,1 8-48 0,0 0 0 16,0 0-272-16,0 0-64 0,0 0-16 0,0 0 0 16,0 0-160-16,-3 6-16 0,-3 1-16 0,2 4 0 15,0 4 16-15,-3 1 16 0,0 5 0 0,0 2 0 0,-2 3-16 16,-8 24 0-16,3-1 0 0,0-7 0 0,1-2-192 15,2-6-32-15,2-3-16 0,-1-4 0 0,3-1 112 0,0-4 32 16,0-4 0-16,5 0 0 0,0-5 128 16,0-1 32-16,1-2 0 0,1-2 0 0,0-8-144 0,0 0-32 15,0 0 0-15,0 0 0 0,10 2-16 0,1-3 0 16,-1-3 0-16,2-2 0 0,0-2-208 0,0 3-48 16,1-2-128-16,3 0 192 0,3 0-192 0,13-3 0 15,-3 2 0-15,-8 5 0 0,5 1 0 0,11 0 0 16,0 1 0-16,1 1 0 0,-2 0 0 0,1 1-128 15,-1 1 128-15,-3 0 0 0,-3-1 0 0,0-1 0 16,0 0 0-16,2 1 0 0,0 2 0 0,-11-2 0 0,-1 1 0 16,12-2 0-16,-2-2 0 0,-10 2 0 15,2 2 0-15,8-2 0 0,-3-2 0 0,-4 2 0 16,-5 0 0-16,-3 0 0 0,-1-1 0 0,-3-1 128 0,-1 1-128 0,0 0 0 16,-10 1 144-16,8-2-16 15,0 0 0-15,-8 2 0 0,0 0 208 0,3-8 48 16,0 0 0-16,-1 1 0 0,0-3 128 0,0 0 48 15,0 0 0-15,-4-1 0 0,0-1-64 0,-2-2-16 16,0-2 0-16,-2 1 0 0,0-1-144 0,0-1-16 0,0-1-16 16,2-2 0-16,0 0-160 0,0 1-16 0,-1 2-128 0,2 1 192 15,1-1-192-15,1 7 0 0,1-1 0 16,0-4 0 0,0 1-320-16,1 3-128 0,1 2 0 0,1 1-10224 0,2 3-2032 0</inkml:trace>
  <inkml:trace contextRef="#ctx0" brushRef="#br0" timeOffset="78080.78">7210 4760 10127 0,'0'0'896'0,"-3"-7"-704"0,3 7-192 16,-3-9 0-16,1 2 640 0,2 7 80 0,0 0 32 15,-2-6 0-15,2 6 48 0,0 0 16 16,0 0 0-16,-7 2 0 0,-1 4-240 0,2 3-64 15,-1 2 0-15,2 2 0 0,-1-1 112 0,-2 4 16 16,1 4 0-16,-2 4 0 0,0 4-32 0,3-5 0 0,-3 5 0 0,-6 17 0 16,-2 0-160-16,7-16-48 0,0 1 0 0,-4 13 0 15,2-6-112-15,5-15-32 0,2-2 0 16,-2-1 0-16,3-1 192 0,1 6 48 0,-1-3 0 16,3-6 0-16,1-4 32 0,1-4 16 0,-1-7 0 0,5 7 0 15,-5-7-160-15,0 0-48 0,8 4 0 0,0-4 0 16,2-1-16-16,8-3-16 0,-2 0 0 0,1-3 0 15,1-2-128-15,3 2-32 0,1 0 0 0,1 1 0 16,5 0-144-16,-7 3 0 0,3 1 0 0,14-1 0 0,2 4 0 0,-11 1 0 16,1 0 0-16,6-1 0 15,1-1 0-15,3 2 0 0,1-1 0 0,12 0 0 16,-5 1 0-16,-4 1 0 0,-4 0 0 0,0-1 0 0,-2-2 0 0,0 0 0 16,-3 0 0-16,0 0 0 0,-1-1 0 0,-1 0 0 15,-2 0 160-15,-11 1-160 0,1-1 0 0,-3 1 0 16,2 1 0-16,-1-2 0 0,0-1 0 0,-3 0 0 15,-3 1 128-15,1-1-128 0,-1-1 240 0,-1 1-16 16,-1-3 0-16,-1 1 0 0,-1-1 96 0,-1 3 0 16,0-2 16-16,-1-1 0 0,-2 0 144 0,0-1 32 15,-2 0 0-15,-2-2 0 0,-1-3 96 0,-1-1 32 16,-1-2 0-16,-2-2 0 0,0-1-128 0,-4-3-32 16,2-1 0-16,-3-3 0 0,2-1-272 0,-3-1-48 15,2 1-16-15,0 0 0 0,0-1-144 0,0 3 0 16,1 2 0-16,-1 3 0 0,3 0 0 0,-2 4 0 0,1 2 0 0,3 1 0 31,-2 1-1600-31,1 2-208 0,2 3-48 0,2 5-13872 0</inkml:trace>
  <inkml:trace contextRef="#ctx0" brushRef="#br0" timeOffset="79643.64">10524 4456 11919 0,'0'0'512'0,"2"-9"128"0,-2 9-512 0,0 0-128 16,0 0 0-16,0 0 0 0,0 0 752 0,0 0 112 15,0 0 32-15,0 0 0 0,-2 9-384 0,-2 8-64 16,-4 4 0-16,3-6-16 0,-3 5 128 0,-1 2 16 15,-1 2 16-15,-1 5 0 0,1 1-96 0,-6 17-32 0,0-5 0 0,0 1 0 16,-3-2-16-16,4-2-16 0,4-2 0 0,0-4 0 16,3-7-176-16,1 1-48 15,3-5 0-15,0-2 0 0,0-3 208 0,3-3 32 0,2-1 16 0,2-4 0 16,1 0-160-16,-4-9-48 0,5 8 0 0,5-3 0 16,-1-2 32-16,1-3 0 15,1-3 0-15,0 0 0 0,2-1 16 0,3-2 0 0,-1 1 0 0,4-3 0 16,2 1-176-16,1 2-128 0,2-1 192 0,1 1-192 15,4 1 0-15,2 0 0 0,1 1 0 0,4 1 0 16,0 0 128-16,5-1-128 0,0 1 0 0,5 1 0 16,2 0 0-16,-10 1 0 0,3 0 128 0,29 0-128 15,-3-1 0-15,-22 2 0 0,3-2 0 0,5 0 0 16,-1 0 128-16,25 0-128 0,-9-1 0 0,-3 2 0 16,-6 0 0-16,-2 2 0 0,-2 0 0 0,-4 1 0 15,0 0 160-15,-17 1-160 0,2 0 128 0,1 2-128 16,2 0 160-16,-3 1-160 0,1-1 192 0,13 4-192 0,-9-1 144 0,-16-3-144 15,2 1 0-15,-2-1 144 0,1-1 0 0,1 2 0 16,-1-1 0-16,0 1 0 0,1 0 128 0,-3-2 32 16,-1 2 0-16,-1-1 0 0,-1 0-80 0,-3-1-16 15,-2-1 0-15,-2-1 0 0,1 0 48 0,-3-1 0 16,-1 0 0-16,0-2 0 0,0-2 144 0,-2 1 48 16,-1 0 0-16,0 0 0 0,-1-3 0 0,-1-1 16 15,3-1 0-15,-4-1 0 0,-1-1 32 0,1 0 0 16,-2-3 0-16,0-1 0 0,-1-4 144 0,0-4 16 15,1-2 16-15,0-3 0 0,-1-4-240 0,0 0-48 0,-1-2-16 16,0 1 0-16,1 2-176 0,-1 0-16 16,0 2-16-16,-1 2 0 0,0 2-32 0,1 1 0 15,0 3 0-15,-1 3 0 0,1 3-128 0,1 2 0 0,-1 2 0 0,-1 4 0 16,0 4 0-16,0 0-320 0,0 0 48 0,0 0 16 31,-4 4-2848-31,1 3-560 0</inkml:trace>
  <inkml:trace contextRef="#ctx0" brushRef="#br0" timeOffset="80871.42">16099 4692 9215 0,'-9'-9'400'0,"9"9"96"0,-4-2-496 0,-1-3 0 16,1 2 0-16,1 1 0 0,-4 1 1184 0,2-1 144 16,-2 1 16-16,0 4 16 0,2 1-624 0,-3 3-128 15,2-1-32-15,0 4 0 0,1 1-96 0,0 2-32 16,1 2 0-16,1-1 0 0,-1 1 128 0,3 0 0 16,1-1 16-16,1 1 0 0,1 1 0 0,1-1 0 15,1-1 0-15,-2 1 0 0,3-2-144 0,0-1-16 0,1-1-16 0,1-1 0 16,2-1 32-16,0-2 0 0,-1 1 0 0,5 0 0 15,-1-5 96-15,1-1 32 0,1-2 0 0,2 0 0 16,-1 0-160-16,3 1-32 0,1 0 0 0,-2-1 0 16,2-2-192-16,2 0-64 0,1 0 0 0,-7 1 0 15,4 1-128-15,1 0 0 0,2 1 144 0,-1-1-144 0,2 0 0 16,1 0 0-16,1 0 0 0,-1 2 0 0,2 1 0 16,0 1 0-16,-2-3 0 0,3 2 0 15,1-1 0-15,0 0 0 0,0 0 0 0,1 0 0 0,1 0 0 0,-2 0 128 16,1 4-128-16,1-3 0 0,-1 0 0 0,0 1 0 15,-1-2 0-15,1 0 0 0,0 0 0 0,-1 0 0 16,2 1 0-16,0-3 0 0,0 1 0 0,1-1 0 16,-4 0 0-16,-1 0 0 0,0 0 0 0,-4 1 0 15,-1 0 128-15,-3 0-128 0,-3-1 0 0,1 0 128 16,-2 0-128-16,-2 0 0 0,1 0 0 0,1 0 0 16,-1 0 0-16,1 0 128 0,1-1-128 0,3 0 144 15,-1 0-144-15,1-2 160 0,4 0-32 0,0 0-128 16,2 0 192-16,2-2-64 0,3 0 16 0,3-2 0 15,5-1 0-15,-3 0 0 0,2-2-16 0,3 0-128 16,-1-1 192-16,4-1-64 0,2-4-128 0,0-1 128 16,-1-2-128-16,1-2 128 0,-1-2-128 0,0 0 0 15,1-2 144-15,-3-3-144 0,2 4 0 0,0-1 144 0,1-2-144 0,1 2 0 16,-3 0 160-16,0 0-160 16,0 2 128-16,-6 2-128 0,-1 3 256 0,0-1-16 15,-6 4-16-15,-2-1 0 0,-1 0-96 0,0 0 0 0,-4 3-128 16,-1 0 192-16,0 3-192 0,-5 2 0 0,1 2 0 0,-4-1 0 15,-1-1 0-15,-2 2 0 0,-1 2 0 16,-4 1 0 0,-5 3-768-16,0 0-64 0,0 0 0 0,-1 9-13056 0</inkml:trace>
  <inkml:trace contextRef="#ctx0" brushRef="#br0" timeOffset="86218.66">3495 11022 11055 0,'0'0'480'0,"0"-5"112"0,0-5-464 0,0 1-128 16,-2-2 0-16,4 0 0 0,-1 2 1152 0,0-1 192 15,-1 0 64-15,1 2 0 0,1-1-256 0,-2 2-32 16,0 1-16-16,0-1 0 0,0 1-80 0,0 6 0 15,0 0-16-15,0 0 0 0,0 0-288 0,0 0-48 16,-4-2-16-16,4 2 0 0,-7 7-400 0,1 2-64 16,1 2-32-16,-1 4 0 0,1 6-32 0,-2 5-128 15,1 3 192-15,3 3-64 0,-2 2 0 0,0 2 0 0,1 5 0 16,2 14 0-16,2-3-128 0,1-4 192 0,2-2-192 0,3-6 192 16,2-6-192-16,3-7 0 0,-2-3 144 0,3-6-144 15,1-2 128-15,3-4-128 0,1-3 128 0,3-5-128 16,2-4 384-16,0-3 0 0,4-4 0 0,-1-1 0 15,2-5 48-15,2-3 16 0,2-4 0 0,-2-3 0 16,0-3-224-16,-1 0-32 0,-1 0-16 0,-2-5 0 16,-3-2-176-16,0 2 128 0,0 2-128 0,1 0 128 0,-3-8-128 0,0 3 0 15,-2 0 0-15,-2 0 128 0,-2-1-128 0,1 3 0 16,-4 1 0-16,0 6 0 0,-4 3 0 0,1 5 128 16,-1 6-128-16,-2 2 0 0,0 3 0 0,-5 6 0 15,0 0 0-15,0 0 0 0,0 0 0 0,4 9-144 16,-1 3 144-16,1 4 0 0,-1 5-144 0,-2 2 144 15,-1 3 0-15,-1 5-144 0,1 7 144 0,-3 7 0 16,-2 5 128-16,0 2-128 0,-2 5 128 0,1 3-128 16,-3 5 160-16,-1 1-160 0,-1 2 304 0,1 0-48 15,-1 1 0-15,1-2 0 0,-1-2 64 0,-1-1 0 16,-3 4 0-16,-1-2 0 0,1-4-32 0,-1-1 0 16,-2-3 0-16,6-17 0 0,-6 3 32 0,0 2 0 15,-4-1 0-15,-2-1 0 0,-1-1-64 0,-4 1 0 16,1-3 0-16,-1-3 0 0,2-3-64 0,1-1-32 15,0 2 0-15,1-6 0 0,-2-2-160 0,3-5 192 0,1-3-192 0,-1-4 192 16,3-1-64-16,-2-5-128 0,1-5 192 0,0-5-64 16,-1-3 96-16,-2-5 16 15,1-5 0-15,2-6 0 0,0-5-240 0,3-4-128 0,5-1 128 0,3-3-208 16,6 1 208-16,5 1 0 0,4 3 0 16,7 2-144-16,3 0 16 0,4 3 0 0,5 1 0 0,3 2 0 15,3 1 128-15,2 3-192 0,3 3 192 0,1-1-192 16,0 1-32-16,-1 5-16 0,4-1 0 0,17 0 0 31,-3 1-1696-31,-5 2-352 0,-3 2-64 0,-18 1-11984 0</inkml:trace>
  <inkml:trace contextRef="#ctx0" brushRef="#br0" timeOffset="86548.57">5202 11033 17503 0,'-11'-3'1552'0,"3"0"-1232"16,-1 0-320-16,9 3 0 0,-5-5 2304 0,5 5 384 15,0 0 96-15,12-3 16 0,2-2-1952 0,3 1-384 0,1 0-80 0,1 1 0 16,3 2-160-16,3-1-32 16,1 0 0-16,2 1 0 0,1 1-64 0,2 2-128 15,0 1 176-15,-1-1-176 0,-2-1-144 0,0 2-144 16,-1 3-32-16,-5 1-8352 15,-5 0-1680-15</inkml:trace>
  <inkml:trace contextRef="#ctx0" brushRef="#br0" timeOffset="86709.77">5269 11365 25455 0,'0'0'1120'0,"-4"6"240"0,4-6-1088 0,0 0-272 0,0 0 0 0,11 9 0 16,3-4 832-16,3 0 96 0,0-2 32 0,7-1 0 15,2-4-400-15,4 1-80 0,2-3-16 0,5 1 0 16,5-1-288-16,5-2-176 0,7-3 192 0,-5 0-192 15,-1 1 0-15,-15 0 0 0,3 0 0 0,0 0-13760 16</inkml:trace>
  <inkml:trace contextRef="#ctx0" brushRef="#br0" timeOffset="87600.85">7317 9800 7359 0,'-15'-7'320'0,"4"4"80"0,-1 0-400 0,0-2 0 15,2 1 0-15,-1 0 0 0,5-1 2160 0,-3 1 336 16,3-1 80-16,-1-1 16 0,7 6-1024 0,0 0-208 0,-2-7-32 0,2 7-16 15,8-9-432-15,0 6-96 0,3-1-16 16,3 0 0-16,2 1-576 0,0 1-192 0,4 1 128 0,4-1-128 16,1-1 0-16,2 3 0 0,-1 2 128 0,1 2-128 15,0 1 0-15,-3 4 160 0,-2 1-160 0,-3 2 128 16,-4 3-128-16,-4 1 128 0,-1 3-128 0,-4 3 128 16,-4 2 16-16,-2-1 0 0,-1-1 0 0,-2 0 0 15,-1-2 144-15,-2-5 32 0,0 0 0 0,1-1 0 16,-4-3 96-16,4 0 32 0,-2-1 0 0,2 2 0 0,2-2-96 15,2 1-16-15,2-1 0 0,3 0 0 0,3-2-144 0,2 2-16 16,2 1-16-16,-1 1 0 0,3-1 80 16,0 0 16-16,0 0 0 0,2 5 0 0,-1 1-256 0,-1 2 0 15,-4 0 0-15,-1-1 0 0,-3 4 944 0,-2-2 144 16,-1 0 16-16,-5-1 16 16,-1-2-1440-16,-4 1-272 0,-3-2-64 0,-4 2-16 0,-1 1 1088 0,-3-1 224 15,-3-2 32-15,-6-2 16 0,-4 2-240 0,1-1-32 16,-2 0-16-16,0-1 0 0,0-3-208 0,2-3-64 15,0-2 0-15,3-3 0 0,3-2-128 0,2-2 0 16,1-2 0-16,5-5 0 16,4-1-1456-16,3-2-208 0,3-2-64 0,3 0-8128 15,5 0-1648-15</inkml:trace>
  <inkml:trace contextRef="#ctx0" brushRef="#br0" timeOffset="87999.23">8877 9599 25919 0,'0'0'1152'0,"0"0"224"0,0 0-1104 0,0 0-272 0,0 0 0 0,0 0 0 0,-2 7 608 0,0 3 64 16,-2 2 16-16,0 4 0 0,-2 3-64 0,-1 1-16 15,-2 4 0-15,1-1 0 0,-1 1 0 0,1 1 0 16,-3 3 0-16,1 2 0 0,0 0-336 0,-1 1-64 16,2-1-16-16,2-2 0 0,-1 0-192 0,3-2 144 15,0-1-144-15,0-1 128 0,0-2-128 0,2-2 0 16,1-1 0-16,-3-2 0 0,2-3 0 0,-1-1 0 15,0-1-224-15,-1 0 80 16,-1-4-672-16,1 0-128 0,-4-3-16 0,-3 0-8320 16,1-3-1664-16</inkml:trace>
  <inkml:trace contextRef="#ctx0" brushRef="#br0" timeOffset="88145.69">8354 10021 15663 0,'0'0'1392'0,"0"0"-1120"15,1-9-272-15,4 1 0 0,4 0 1520 0,3 1 240 0,8 1 48 0,1-1 16 16,3 2-992-16,3-2-192 15,2 0-32-15,-4 3-16 0,4 0-160 0,3-1-48 16,6 0 0-16,4-1 0 0,6 1 0 0,0-2-16 16,1 0 0-16,-3 0 0 0,-2 0-144 0,-4 3-32 15,-3 0 0-15,-6 2 0 16,-6 1-1504-16,-8 1-304 0,-3 2-64 0</inkml:trace>
  <inkml:trace contextRef="#ctx0" brushRef="#br0" timeOffset="88278.62">8373 10224 12895 0,'-16'1'1152'0,"2"2"-928"0,2-1-224 0,5 1 0 16,7-3 2976-16,0 0 544 0,0 0 128 0,11 5 0 15,3-2-2560-15,7-1-512 0,4-1-96 0,-3-2-32 16,1-2-160-16,4 0-32 0,5-1-16 0,3 0 0 0,4-1-80 0,5-2-16 16,2 1 0-16,2 2 0 0,1 1-144 0,-3-3-256 15,-2 1 64-15</inkml:trace>
  <inkml:trace contextRef="#ctx0" brushRef="#br0" timeOffset="89325.81">9422 10698 11055 0,'-12'0'480'0,"9"3"112"0,-5 0-464 0,1 1-128 0,1-2 0 0,-1 0 0 0,3-1 2752 0,-3-1 512 15,7 0 128-15,0 0 0 0,0 0-1584 0,-1-4-320 16,2-3-64-16,6-2-16 0,-2-4-480 0,3-3-96 15,1-2-32-15,1-1 0 0,2 1-240 0,1-2-48 16,1-3-16-16,2 0 0 0,-1 2-208 0,0-1-32 16,0-1-16-16,0-2 0 0,-1 0-48 0,0 0-16 15,1-1 0-15,0 2 0 0,1 1-176 0,1 3 128 16,2 3-128-16,0 4 128 0,1 3-128 0,-4 3 0 16,1 4 0-16,-2 2-176 0,-2 2 176 0,1 4-128 15,-1 5 128-15,-1 4-128 0,-1 5 128 0,0 3-208 16,-4 5 80-16,2 1 128 0,-2 4 0 0,2 1 0 15,-6-1 0-15,1 3 0 0,1-1 0 0,-1-3 0 16,0-2 0-16,1-4 0 0,-1-3 0 0,0-2 0 16,1-3 0-16,2-1 0 0,-3-4 0 0,2-2 0 0,0-1 0 0,2-3 192 15,1-1 112-15,-2-3 16 16,4-3 16-16,1-3 0 0,-2-1 16 0,1-1 0 16,-1-4 0-16,0-2 0 0,0-2-112 0,1-2-32 0,-3-2 0 15,1-3 0-15,-1-2 16 0,0-5 0 0,-1-2 0 0,-1-4 0 16,1-3-64-16,-1-2-16 0,-1-5 0 15,0-5 0-15,2 0-144 0,-3-5 160 0,3-4-160 0,0-2 160 16,-1 1-160-16,3-1 0 0,2 2 0 0,1-1 128 16,1 1-128-16,0 2 0 0,0 2 0 0,0 6 0 15,-1 5 0-15,1 1 0 0,-1 4 0 0,0 4 0 16,1 2 0-16,-2 3 0 0,2 3 144 0,0 0-144 16,0 3 0-16,2 2 0 0,3 1 0 0,2 0 0 0,4 3 0 15,1 2 0-15,3 1 0 0,14-5 0 0,-1 3 0 0,-1 5-128 16,1 0 128-16,3 3 0 0,1-2 0 0,-2 1 0 15,0 1 0-15,2 1-128 0,1 3 128 0,5 1 0 16,4 2 0-16,4-4-128 0,3 2 128 0,1-1 0 16,3 0 0-16,3-1 0 0,0 1 0 0,6-1 0 15,6 0 0-15,0-1-128 0,2 1 128 0,-1-1 0 16,3 1 0-16,-21 1 0 0,5 0 0 0,6 0 0 16,3-2 0-16,5 2-128 0,5-1 128 0,1 0 0 15,2-2 0-15,-2 2 0 0,4-1 0 0,-1 1-128 16,3-1 128-16,1-2 0 0,-1 2 0 0,5-3 0 15,3 2 0-15,2-1 0 0,-2 0 0 0,5-2 0 16,5 0 0-16,-1 0 0 0,-2-1 0 0,4 0 0 0,4 0 0 0,2 1 0 16,-6 0 0-16,4-1 0 15,-1-1 0-15,-1 1 0 0,-4 1 0 0,0-1 0 16,3-1 0-16,-5 2 0 0,-4 3 0 0,2 0 0 0,1-1 0 16,-2 3-128-16,-5-2 128 0,1 3 0 0,2 4 0 15,-2-2 0-15,-1-2 0 0,-3 2 0 0,-2 2 0 0,-2 0 0 16,-3-1-144-16,-5-1-48 0,-5 2-16 0,-9 3 0 31,-3 1-1376-31,-8 0-272 0,-2-1-48 0,7 2-12960 0</inkml:trace>
  <inkml:trace contextRef="#ctx0" brushRef="#br0" timeOffset="90812.91">11549 9797 10191 0,'13'-6'448'0,"-2"3"96"0,-2 0-544 0,4 0 0 0,-1-1 0 0,1-1 0 15,-4-2 1344-15,1 0 176 16,-1 0 16-16,-1 0 16 0,0-4-80 0,-4 2-32 0,1 3 0 0,-2-2 0 16,1-1-160-16,-3 1-16 0,-1 1-16 0,-2 0 0 15,2 7-304-15,-6-10-64 0,1 3-16 0,-2-4 0 16,-2 0-304-16,-2 2-64 0,-4 1-16 0,-1 0 0 15,-2-3-160-15,-1 3-48 0,-1 0 0 0,-2 2 0 16,-2 2-48-16,-2 1-16 0,1 0 0 0,2 5 0 16,-1 1-208-16,2 2 176 0,-3 3-176 0,3 0 160 0,-2 4-160 0,3 2 0 15,4 3 0-15,-1-2 0 0,4-1 0 16,0 2 0-16,-1 0 0 0,4 2 0 0,2-1 0 0,3 1 0 16,1-3 0-16,5 1 0 0,0-3 0 0,3-1 0 15,2-2 0-15,5-1 0 0,3-4 0 0,2-1 0 16,1-3 0-16,3-1 0 0,4-2 192 0,0-2 16 15,1 0 0-15,1-3 0 0,2-2 0 0,0 1 0 16,-1-2 0-16,0 1 0 0,2 1-208 0,-5-1 0 16,0-3 0-16,1 4 0 0,-1 2 0 0,-2 2 0 15,-3 1 0-15,-2 2 144 0,-1 1-144 0,-1 1 0 16,-2 5 144-16,0 1-144 0,-4 1 0 0,-1 4 144 16,0 4-144-16,2 1 0 0,-5 8 176 0,0 0-176 0,0 2 160 15,-2 5-160-15,-4 5 288 0,-2 3-32 16,-1 5-16-16,1 1 0 0,-4 0 144 0,1 0 16 15,-5 5 16-15,-1-2 0 0,-1-1-80 0,-1-2-16 16,2-6 0-16,-1-1 0 0,1-1-32 0,-1-4-16 0,-1-3 0 0,3-3 0 16,1-3-80-16,2-2 0 15,0-2-16-15,3-2 0 0,0-3-176 0,2-3 192 0,2-1-192 0,1-3 192 16,1-9-192-16,0 0 0 16,0 0 0-16,0 0 128 0,13 0-400 0,-2-4-96 0,2-5-16 15,1-2 0 1,1-3-2752-16,-1-4-544 0</inkml:trace>
  <inkml:trace contextRef="#ctx0" brushRef="#br0" timeOffset="91139.28">12286 10177 14735 0,'0'0'1312'0,"0"0"-1056"16,-6-2-256-16,6 2 0 0,0 0 2944 0,0 0 544 15,8-2 96-15,0-1 32 0,3-1-1984 0,4 1-400 0,2 2-80 0,6-1 0 16,2-3-400-16,3 0-80 15,3-1-16-15,1 1 0 0,1-1-176 0,2 0-32 16,-1-2-16-16,0 1 0 0,-1 1-192 0,-1 0-48 16,-2 2 0-16,-2-2 0 0,0 2-192 0,-2 1 0 15,-1 2 0-15,-5 0 0 16,-1 1-1232-16,-6 1-240 0,-1 0-64 0,3 1-13104 0</inkml:trace>
  <inkml:trace contextRef="#ctx0" brushRef="#br0" timeOffset="91844.84">13615 9688 14047 0,'0'0'624'0,"-4"-7"128"0,2 0-608 0,-1-2-144 15,2-1 0-15,0 0 0 0,0 1 1376 0,1 0 240 16,0 3 48-16,0 6 16 0,0-9-416 0,0 9-96 16,0 0-16-16,0 0 0 0,0 0-256 0,0 0-48 15,0 0-16-15,0 0 0 0,-1 9-288 0,-1 3-64 16,1 3-16-16,-4 3 0 0,2 5 64 0,-1 1 16 16,0 1 0-16,-1 3 0 0,0-1-112 0,2 3-32 15,2 0 0-15,1-3 0 0,1-4-16 0,4-1 0 0,0-3 0 0,2-3 0 16,-1-5 64-16,4 0 0 0,2-5 0 0,1-1 0 15,3-2 64-15,1-2 32 0,2-2 0 0,4-2 0 16,4-4-224-16,0-3-64 0,2-3 0 0,-4-1 0 16,1-2-256-16,0 0 160 0,-3-1-160 0,-3 1 128 15,-3-1-368-15,-5 0-80 0,-2-2 0 0,0 3-16 16,-3 0-368 0,-2-2-80-16,-1 0-16 0,-1 1 0 0,-1 2-208 0,0 0-32 15,0 2-16-15,3 0 0 0,-3-5 272 0,2 3 48 0,1 1 16 16,0 3 0-16,-1-1 496 0,1 2 224 0,3 1-192 0,-3 2 192 0,-5 7 0 0,10-4 0 15,-3 1 0-15,-7 3 128 0,0 0 240 16,4 8 32-16,1 5 16 0,-3 2 0 0,-1 0 48 0,-2 4 16 16,-4 3 0-16,-2 4 0 0,0 3 160 0,-3 5 48 15,0 6 0-15,-1 2 0 0,-4-1 96 0,0 2 32 16,-2-1 0-16,-2 2 0 0,1 2-48 0,-1-1-16 16,0 2 0-16,3-7 0 0,-2 1-368 0,-1 0-64 15,3 4 0-15,-1-3-16 0,2-3-160 0,1 0-16 16,1-1-128-16,2-3 192 0,-2-4-192 0,4-2 0 15,0-4 0-15,2-2 0 0,3-1 0 0,0-4-240 16,2-4 32-16,2-3 0 16,0-11-2032-16,0 0-416 0,8 3-80 0</inkml:trace>
  <inkml:trace contextRef="#ctx0" brushRef="#br0" timeOffset="92660.49">14800 9551 12895 0,'0'0'1152'0,"0"0"-928"15,0 0-224-15,-9-4 0 0,0 0 896 0,3 3 128 16,6 1 16-16,-11 2 16 0,1 2 128 0,0 1 32 16,-2 3 0-16,-1 6 0 0,-4 2-320 0,1 5-48 15,-3 3-16-15,1 6 0 0,-1 4 64 0,1 7 16 16,0 3 0-16,2 6 0 0,-1 1-272 0,3 2-48 16,1-1-16-16,1 3 0 0,0-2-256 0,0-3-48 15,4-3-16-15,2-3 0 0,3-2-64 0,3-4-32 16,4-6 0-16,2-3 0 0,-1-5 0 0,3-2 0 15,2-5 0-15,2-2 0 0,-1-4 32 0,3-1 0 16,2-4 0-16,0-1 0 0,3-2-192 0,-1-4 0 16,-2-3-160-16,3-2 160 15,2 0-1904-15,-1-3-272 0,-3-2-64 0</inkml:trace>
  <inkml:trace contextRef="#ctx0" brushRef="#br0" timeOffset="92974.45">15264 9693 20271 0,'0'0'1792'0,"0"0"-1424"0,0 0-368 0,0 0 0 16,-5 12 608-16,-1 2 48 0,-3 1 16 0,3 3 0 0,-4 3 320 15,2 3 64-15,-1 2 16 0,2 6 0 0,-1 4-256 0,1 2-48 16,0-1-16-16,-1 3 0 0,0 4-112 0,3-5-32 16,-5-1 0-16,1-3 0 0,1 1-336 0,2-1-64 15,-1-4-16-15,3-1 0 0,3-7-64 16,-3-2-128-16,3-2 176 0,0-2-176 0,1-4 144 0,0-2-144 16,1-2 0-16,-1-9 144 15,4 8-464-15,-4-8-112 0,0 0-16 0,7-2 0 16,2-4-2032-16,0-3-400 0</inkml:trace>
  <inkml:trace contextRef="#ctx0" brushRef="#br0" timeOffset="93321.74">15463 9313 19807 0,'0'0'880'0,"0"0"176"0,0 0-848 0,9-4-208 0,-1-2 0 0,2 4 0 15,2 2 496-15,0 2 48 0,3 0 16 0,5 6 0 16,0-1 192-16,2 3 32 0,2 1 16 0,2 5 0 15,2 1-96-15,1 6 0 0,-1 5-16 0,0 3 0 0,-1 2-160 0,-2 5-16 16,-1 3-16-16,-5 7 0 0,-2 4-80 0,-4 4-16 16,-3 2 0-16,-6 4 0 0,-4 2 96 0,-4 1 16 15,-5-1 0-15,-3-1 0 0,-3-3-96 16,-3-3-16-16,-3-3 0 0,-2-4 0 0,-2-2 80 0,-3-5 16 16,2-5 0-16,-2 0 0 0,1-7-240 0,-1-2-32 15,0-4-16-15,-10 8 0 0,6-6-208 0,4-6 144 16,0-6-144-16,5-1 128 0,2-6-288 0,5-4-64 15,2-4-16-15,4-2-10416 16,2-2-2080-16</inkml:trace>
  <inkml:trace contextRef="#ctx0" brushRef="#br0" timeOffset="93800.91">16667 9323 4607 0,'-1'-15'400'0,"1"10"-400"0,0 5 0 0,-3-7 0 0,2 1 2864 0,-2 1 480 16,1 0 112-16,2 5 0 0,-6-1-1584 0,1 2-320 16,-4 1-64-16,0 2-16 0,-2 4-320 0,0 3-64 15,-1 2 0-15,-3 5-16 0,-3 3-112 0,-2 6-32 16,0 7 0-16,-3 5 0 0,1 3-96 0,-2 4-32 15,2 3 0-15,-1 4 0 0,2 7-208 0,2 0-32 16,0 1-16-16,1 0 0 0,3 1-240 0,3-3-48 16,2-1-16-16,3-4 0 0,3-2-240 0,4-4 176 15,2-1-176-15,6-6 160 0,0-2-160 0,6-3 0 16,2-4 144-16,4-2-144 0,2-2 0 0,4-1-160 16,0-5 16-16,3-3 0 15,3-4-2064-15,1-3-416 0</inkml:trace>
  <inkml:trace contextRef="#ctx0" brushRef="#br0" timeOffset="94361.56">17473 9754 15663 0,'-7'-10'688'0,"2"4"144"0,-2 2-656 0,1-3-176 15,-2 0 0-15,-1-1 0 0,-1 1 1856 0,-2 2 352 16,-3 2 64-16,-1-1 16 0,-2 1-1136 0,-3 4-240 16,-1 1-32-16,-2 3-16 0,-3 0-416 0,1 4-96 15,-1 3-16-15,3 2 0 0,-1 2 112 0,4 4 32 16,0-1 0-16,5 1 0 0,5 3-224 0,2-1-32 16,4-1-16-16,5 0 0 0,5-2-16 0,5-2-16 15,1-1 0-15,3-4 0 0,1-2 208 0,5-4 64 16,0 0 0-16,2-2 0 0,1-1-80 0,0-2-16 15,1-2 0-15,1-2 0 0,-1-1-144 0,-1 1-16 0,0-4-16 0,0-1 0 16,-1 1 0-16,-1-2 0 16,-2 0 0-16,-2 4 0 0,-5-2 80 0,0 4 32 15,-3 0 0-15,-1 3 0 0,-8 0-80 0,4 6-16 0,0 4 0 0,-4 3 0 16,-4 2-16-16,0 6-16 0,-4 2 0 0,-2 3 0 16,-2 1 80-16,-3 4 16 0,-4 3 0 0,-2 5 0 15,-2 0 16-15,-1 3 16 0,-6 2 0 0,2 0 0 16,-2-1-128-16,0-2-32 0,2-1 0 0,-3-2 0 15,0-2-128-15,1-2 0 0,2-4 144 0,0-4-144 0,0-4 128 16,2-2-128-16,3-2 160 0,1-4-160 0,2-2-144 0,3-3-128 16,1-4-32-16,4-4-11552 15,2-3-2320-15</inkml:trace>
  <inkml:trace contextRef="#ctx0" brushRef="#br0" timeOffset="94805.59">18653 9327 13823 0,'-10'-17'1216'0,"5"12"-960"0,-1 1-256 0,1-2 0 15,-4-1 1008-15,1 1 144 0,-3 0 48 0,1 4 0 16,-2 5-48-16,0 2 0 0,-4 1 0 0,-5 4 0 15,-2 5-384-15,-3 3-96 0,-1 7-16 0,-3 4 0 0,-3 6-16 16,-1 6-16-16,0 0 0 0,2 5 0 16,1 3-176-16,3 1-16 0,2-3-16 0,3 1 0 0,4 0-128 0,0-3-32 15,5-1 0-15,3-6 0 0,3-4 0 16,3-1-16-16,3-4 0 0,4-1 0 0,3-6 48 0,4-1 16 16,4-4 0-16,2-1 0 0,2-2-144 0,3-3-32 15,4-4 0-15,1-2 0 16,5 0-1488-16,1-3-304 0,0-3-64 0</inkml:trace>
  <inkml:trace contextRef="#ctx0" brushRef="#br0" timeOffset="95068.57">18778 9559 5519 0,'0'0'240'0,"6"-1"64"0,1 0-304 0,0 2 0 0,2 2 0 0,0 2 0 16,2 5 3712-16,-3 3 704 0,2 4 128 0,0 5 16 15,-1 5-2944-15,2 1-592 0,3 3-112 16,-3 1-16-16,1 1-368 0,0 2-64 0,1 2-16 0,-2-1 0 16,0 0-112-16,-1 1-16 0,0 0-16 0,-1-2 0 15,-2-2-176-15,0-2-128 0,-2-7 192 0,1-1-192 16,-4-1 0-16,1-5-352 0,0-4 48 0,-1-3-7888 15,0-4-1568-15</inkml:trace>
  <inkml:trace contextRef="#ctx0" brushRef="#br0" timeOffset="95286.91">19171 9549 23951 0,'0'0'2128'0,"-6"-1"-1696"15,-2 2-432-15,0 3 0 0,0 0 304 0,-2 4-32 16,-4 4 0-16,-2 4 0 0,-4 5 752 0,-1 2 160 16,-3 0 32-16,1 4 0 0,-5 2-112 0,1 3-16 15,-3 0 0-15,1 1 0 0,-2 2-448 0,0 2-112 16,-1-1-16-16,5 3 0 0,0-2-320 0,3 0-64 16,2 1 0-16,4-3-128 0,3 0 0 0,3-6-272 15,5-4 16-15,5-3 16 16,3-2-2080-16,6-5-432 0</inkml:trace>
  <inkml:trace contextRef="#ctx0" brushRef="#br0" timeOffset="95727.67">19765 9253 23951 0,'0'0'2128'0,"9"-3"-1696"16,4 1-432-16,2 2 0 0,1 4 0 0,2 3-272 16,0 4 32-16,1 4 16 0,0 5 576 0,1 7 112 15,0 6 32-15,-2 8 0 0,1 3 96 0,-3 8 32 16,0 7 0-16,-5 4 0 0,-3 3-48 0,-7 0 0 16,-6 0 0-16,-5 1 0 0,-4 2-80 0,-5-3-32 15,-4-4 0-15,-1-3 0 0,-6-4-16 0,0-3-16 0,-1-5 0 16,-1-5 0-16,0-7-16 0,2-4 0 15,2-2 0-15,1-5 0 0,4-3-192 0,1-6-32 0,3-1-16 0,3-6 0 32,3 0-1008-32,2-7-208 0,2-4-48 0</inkml:trace>
  <inkml:trace contextRef="#ctx0" brushRef="#br0" timeOffset="96130.86">20761 8887 23951 0,'4'-17'2128'0,"2"12"-1696"16,2-1-432-16,-1 2 0 0,4 0 0 0,1 3 0 16,2 2 0-16,-2 2 0 0,1 1 0 0,1 4 192 15,0 3-192-15,2 3 192 0,-1 4 128 0,2 5 48 16,-1 3 0-16,1 5 0 0,0 4 16 0,0 6 16 16,0 6 0-16,0 6 0 0,-1 4 112 0,1 6 32 15,-2 5 0-15,-1 3 0 0,-7 3 32 0,-2-1 0 16,-5 3 0-16,-6-1 0 0,-6 2 176 0,-4-2 32 15,-6-2 16-15,-4-3 0 0,-2-4-128 0,-1-6-32 16,2-3 0-16,-3-6 0 0,0-7-128 0,0-3-48 0,1-6 0 0,-2-4 0 16,0-6-176-16,-1-3-32 15,-1-2-16-15,0-5 0 0,1-3-240 0,-2-2-208 16,0-5 32-16,-12-4-16896 0</inkml:trace>
  <inkml:trace contextRef="#ctx0" brushRef="#br0" timeOffset="96782.96">16228 8867 2751 0,'0'0'128'0,"0"0"16"0,-4-3-144 0,4 3 0 15,0 0 0-15,0 0 0 0,0 0 2768 0,0 0 528 16,0 0 96-16,11 1 32 0,3 1-1888 0,2 0-384 0,3-2-80 0,5 0-16 16,5-1-112-16,3-1-32 0,4 2 0 0,9-2 0 15,8-3-144-15,7-1-16 0,5-3-16 0,8-1 0 16,6-1-176-16,10 0-48 0,9-2 0 0,-21 3 0 15,12-1-96-15,13-2-32 0,8 0 0 0,10 1 0 16,5-1 80-16,0 1 16 0,-1 0 0 0,2-1 0 16,2 3-16-16,0 0 0 0,-4 0 0 0,4 2 0 15,1 1-32-15,0 1-16 0,1 4 0 0,1 1 0 0,3 1 32 0,0 3 0 16,-3 6 0-16,-2 0 0 16,-2-2-192-16,-2 3-48 0,-1 1 0 0,-2-2 0 0,-7 0-80 0,3-1 0 15,-3 2-128-15,-3-1 192 0,-5-2-16 0,-1 1-16 16,-1 0 0-16,-3-1 0 0,-4-1-160 0,-5 1 0 15,-5-1 144-15,-5 3-144 0,-2-2 0 0,-7 0 128 16,-6 0-128-16,-6-2 0 0,-5-1 0 0,-4 0 128 16,-2-1-128-16,-8 3 0 0,-4-2 0 0,-3 1 0 15,-5-1 0-15,-5 0 0 16,-6 0-1072-16,-7-1-176 0,-6-2-32 0,-7-1-8784 16,-6 7-1760-16</inkml:trace>
  <inkml:trace contextRef="#ctx0" brushRef="#br0" timeOffset="97635.1">6982 11390 21183 0,'0'0'944'0,"-5"-6"192"0,5 6-912 0,0 0-224 0,0-9 0 0,0 9 0 15,5-7 144-15,6 1-16 16,1 1 0-16,4 0 0 0,2 2-128 0,2-2 0 15,2 1 0-15,5-1-176 0,2-3 176 0,5 0 144 0,5 0-16 0,6 1-128 16,7-1 464-16,7 0-16 16,6 0 0-16,4 1 0 0,4-1 0 0,8 1-16 0,9-3 0 0,6 1 0 15,4 0-208-15,7 0-32 0,4-2-16 0,3 1 0 16,4 3-176-16,6 2 0 0,10 0 0 0,-2-2 128 16,-4-2-128-16,8 1 0 0,7 0 144 0,2 0-144 15,0 2 224-15,1-3-32 0,1-7 0 0,3 5 0 16,6 0 256-16,3 5 32 0,-1 1 16 0,2 0 0 15,2-3-48-15,1 2-16 0,5 1 0 0,2 0 0 16,1-2-208-16,-2 2-32 0,-2 2-16 0,0-1 0 0,2-3-176 16,0 1 0-16,3-1 144 0,-1 3-144 0,0 3 128 15,-1-2-128-15,-1 0 160 0,-4-1-160 0,-3-2 0 0,5 2 0 16,1 1 0-16,3-2 0 0,1 0 192 0,0 0-64 16,-1 1-128-16,1-1 192 0,1-1-48 15,-2-2-16-15,2 3 0 0,1 0 0 0,1 4 64 0,-1 0 0 16,-2-2 0-16,-3 1 0 0,1-1 32 0,-3 3 16 0,2 0 0 0,0-1 0 15,-4-1 16-15,-5 2 0 0,-1 2 0 16,-7 0 0-16,-2-2-80 0,-1 2-16 0,-4 0 0 0,-8 0 0 16,-9 1-160-16,-1 1 128 0,-1 0-128 0,-12 0 128 15,-8 1-304-15,-4 2-64 0,-4 4-16 16,-8-1-10016-16,-9-3-2016 0</inkml:trace>
  <inkml:trace contextRef="#ctx0" brushRef="#br0" timeOffset="98368.79">10876 11987 11055 0,'0'0'976'0,"0"0"-784"0,0 0-192 0,-6-6 0 15,1 1 1296-15,5 5 224 0,0 0 32 0,0 0 16 16,4-11-368-16,3 1-80 0,2 0-16 0,4 0 0 16,3 2-272-16,2 0-48 0,4-1-16 0,5-2 0 15,6 1-272-15,0 0-64 0,0 0-16 0,1 0 0 16,1-3-48-16,0 4-16 0,-2 4 0 0,-2 4 0 15,-3 2 48-15,-3 4 16 0,-1 4 0 0,-6 4 0 16,-3 4-288-16,-3 1-128 0,-6 4 0 0,-4 3 128 16,-4 3-128-16,-6 4 0 0,-3 1 0 0,-7 2 0 0,-6 3 224 15,-1-3-32-15,-2 1-16 0,-3-1 0 0,-6 1-48 16,2-2-128-16,1-3 192 0,1-4-64 0,2-3 64 0,3-5 0 16,4-4 0-16,6 0 0 0,3-3 0 0,4-3 16 15,4-5 0-15,6-4 0 0,0 0-48 0,0 0-16 16,12 0 0-16,4-4 0 0,5-5 0 0,6 0 0 15,2-1 0-15,4-1 0 0,2-2-144 0,0 1 0 16,-1 0 0-16,1 0 0 0,2-1 0 0,0 4 0 16,-2 0 0-16,-3 1 0 0,0 1 0 0,0 3-272 15,-2 0 32-15,-2-1-8960 16,-4 0-1792-16</inkml:trace>
  <inkml:trace contextRef="#ctx0" brushRef="#br0" timeOffset="98664.96">12278 11555 4607 0,'-7'-5'400'0,"-1"0"-400"0,0 4 0 0,0 2 0 16,-2 0 3888-16,-3 3 688 0,-2 4 144 0,-1 3 16 15,-2 4-2928-15,-5 4-592 0,-1 3-112 0,-2 4-16 16,0 3-192-16,2 2-48 0,1 2 0 0,2 3 0 16,2 0-144-16,3 2-16 0,3 0-16 0,2 1 0 0,5-4-352 15,2 0-80-15,4-1-16 0,5-2 0 0,1-2-224 16,4-3 144-16,1-1-144 0,2-3 128 0,0-2-128 0,3-4 0 16,1-4 0-16,10 4-176 15,-4-5-1232-15,-2-3-256 0,-2-7-64 0,0-4-10688 16</inkml:trace>
  <inkml:trace contextRef="#ctx0" brushRef="#br0" timeOffset="98878.27">12681 11703 15663 0,'0'0'1392'0,"-4"4"-1120"0,-2 1-272 0,0 4 0 16,-2 4 1968-16,-1 2 336 0,1 3 64 0,-3 3 0 15,0 6-992-15,-2 2-208 16,1-1-32-16,-2 2-16 0,2 2-224 0,0-1-64 16,0-1 0-16,2-2 0 0,1 1-560 0,2 0-112 0,2 0-32 0,2-3 0 15,2 0-272-15,1-5-64 0,2-4-16 0,1 0 0 32,0-3-1808-32,3-2-352 0,0-5-80 0</inkml:trace>
  <inkml:trace contextRef="#ctx0" brushRef="#br0" timeOffset="99248.61">13119 11393 13823 0,'0'0'608'0,"3"-3"128"0,2-1-592 0,1 1-144 16,-1-3 0-16,3 4 0 0,-1 1 1968 0,2 2 352 16,0 4 80-16,2-1 16 0,-1 3-784 0,2 4-160 15,2 3-16-15,0 5-16 0,1 0-416 0,-1 5-64 16,0 3-32-16,2 5 0 0,-3 4 0 0,-2 5 0 15,0 2 0-15,-2 6 0 0,-6 5-160 0,-3 1-16 0,-3 2-16 0,-8 5 0 16,-4 0-224-16,-3-1-32 0,-5 1-16 16,-3-2 0-16,-4-2-208 0,-6-6-64 0,1-2 0 15,-6-3 0-15,-3-5-192 0,-5-1 0 0,-3-1 0 0,1-2-11600 16,-3-1-2416-16</inkml:trace>
  <inkml:trace contextRef="#ctx0" brushRef="#br0" timeOffset="114205.46">2283 9831 19231 0,'-17'17'848'0,"9"-1"176"0,-4 4-816 0,-1 7-208 0,0 5 0 0,-1 9 0 16,-1 7 384-16,-2 8 48 0,1 7 0 0,-3 11 0 15,0 8 112-15,-3 9 32 0,0 7 0 0,-1 10 0 16,0 1-368-16,1 5-64 0,1 6-16 0,0 4 0 16,0-2-128-16,3 1 0 0,2 0 0 0,3 0 0 15,1 0 128-15,0-3 0 0,1-2 0 0,3-7 0 16,-1-4-128-16,3-4 128 0,-3-6-128 0,2-6 128 16,-3-8-128-16,3-6 0 0,-1-7 0 0,0-4 0 15,-1-6 0-15,3-9 0 0,-2-1 128 0,3-5-128 16,-2-4 320-16,2-7-32 0,-2-6 0 0,1-5 0 0,2-2-288 15,2-6 0-15,-1-3-208 0,1-5 80 16,2-7-1744-16,0 0-352 0</inkml:trace>
  <inkml:trace contextRef="#ctx0" brushRef="#br0" timeOffset="115911.81">1856 10180 24879 0,'-20'-26'2208'0,"12"10"-1760"0,0-2-448 0,3 2 0 0,4-2 272 0,5 2-16 0,3-1-16 0,3 1 0 15,7 0-240-15,6-1 176 0,7-1-176 0,6-1 160 16,5 1-160-16,4-3 0 0,0-2 0 0,3-2-176 16,3 2 176-16,7 0 0 0,5 0 0 0,5 0 0 15,3-1 0-15,5-4 0 0,-6-3 0 0,9 4 0 16,7 2 0-16,-1 2 0 0,0-1 0 0,1 0 0 16,0-1 0-16,5 2-128 0,9 1 128 0,-1-4 0 15,-3-2 0-15,6 1 0 0,5 1 0 0,1-3 0 16,-3 2 0-16,9-2 128 0,4 4 0 0,0-1 0 15,-6-1 32-15,7 2 16 0,5 2 0 0,1 0 0 16,-4 0-176-16,3 0 192 0,6-1-192 0,1 1 192 0,-5-1-192 16,5 1 192-16,3 1-192 0,3 0 192 0,-3-1-192 15,0 1 0-15,-4 0 0 0,3-1 128 0,4 2-128 0,-1 1 0 16,-6 3 144-16,2-3-144 0,1-2 0 0,1 3 0 16,-1 4 0-16,-2-1 0 0,-1 1 0 0,3 2 0 15,3-3 0-15,-3 2 0 0,-5 0 0 0,2-2 0 16,6 0 160-16,0-1-160 0,-4 0 208 0,0 0-48 15,0-3-16-15,0 3 0 0,2 0-144 0,-4 1 192 16,-4-1-192-16,3 3 192 0,3 1-192 0,-4 0 192 16,-6-1-192-16,4 3 192 0,2-1-192 0,0 3 0 15,-4 2 144-15,1-2-144 0,2 0 0 0,4 1 144 16,0 4-144-16,0-3 0 0,-2-2 128 0,2-1-128 16,4 0 0-16,-2 2 0 0,-3-1 0 0,3 2 0 15,3-1 128-15,1 3-128 0,-3 2 0 0,-1 1 0 16,-1 1 0-16,0 1 0 0,0 1 0 0,-1 1 0 0,-2-1 0 0,3 1 0 15,4 1 0-15,-3 0 0 0,-6 1 0 0,4 0 0 16,4-3 0-16,-2 0 0 0,-1 1 0 0,-1 0 0 16,0-1 0-16,3 4 0 0,2-1 0 0,-5-1 0 15,-2-1 128-15,2-1-128 0,5 0 0 0,-6 3 0 16,-2-1 0-16,1 1 0 0,1-2 0 0,3 0 0 16,-3 5 128-16,-1-4-128 0,-3-3 0 0,1 2 0 15,3 4 0-15,-4-2 0 0,-3-2 0 0,2 3 0 16,2 1 0-16,-1 1 0 0,-4 0 0 0,3-2 0 15,3-1 0-15,-2 3 0 0,-1 1 0 0,-2-2 0 16,-1-1 0-16,-1 0 0 0,1 2 0 0,-4-2 0 16,-2-1 0-16,2 1 0 0,0 1 0 0,-2-1 0 0,-4 0 128 15,0 1-128-15,-1 3 144 0,0-1-144 0,-2-4 0 16,-3 3 0-16,-4-1 0 0,2 2 0 0,1 2 0 0,-3-1 0 16,-5-1 0-16,4 0 0 0,6 0 0 0,-8-2 0 15,-6 0 0-15,4-1 0 0,4 1 0 0,-4-2 0 16,-6 2 0-16,-2-3 0 0,0-1 0 0,2 1 0 15,5-3 0-15,-6 0 0 0,-7-2 0 0,1 1 0 16,-1 0 0-16,2-1 0 0,0-2 0 0,-7 0 0 16,-2 0 0-16,-5-2 0 0,2-1 0 0,-1-1 0 15,-1-1 0-15,-3-1 0 0,-5 0 0 0,-1 1 0 16,-1-2 0-16,-1 1 0 0,2 1 0 0,0 0 0 16,-1-1 0-16,-2 1-160 0,-4-1 160 0,0 3-128 15,-2 0 128-15,2 4-128 0,0 0 128 0,-2 0-160 0,0 1 160 16,-7 0-160-16,-4-2 160 0,-3 1 0 0,-4 0-144 15,-3 2 144-15,-3 0 0 0,0 2-144 0,-3 0 144 0,-4 2 0 16,0-2 0-16,-3 3-128 0,0-3 128 0,-1 2 0 16,0 4 0-16,2-1 0 0,-4 1-128 0,1 0 128 15,-2-1 0-15,0 2 0 0,-3 0 0 0,1 3 0 16,0 1-176-16,-3 4 176 0,-3 3-160 0,-2 2 160 16,-3 0 0-16,-2 4 0 0,-2 2 0 0,-6 6 0 15,-2 6 0-15,-1 4 128 0,-3 2 0 0,-2 1-128 16,-2 3 160-16,-5 0-160 0,1 7 128 0,-2 5-128 15,2 1 0-15,0 3 128 0,2-1-128 0,1 3 0 16,-2 4 0-16,2 1 0 0,0 4 0 0,0 3 0 16,-1 3 0-16,-1 1 128 0,-1 2-128 0,-2 4 0 15,-1 4 0-15,-4 0 0 0,-5-3 0 0,0 4 0 16,-2 3 0-16,1-4 0 0,1-3 0 0,2 0 0 0,2 1 0 0,1-2 0 16,0 0 0-16,-1-1 128 0,-1-3-128 0,1 1 0 15,-1 4 0-15,-5-5 0 0,-2-2 0 0,-4-1 128 16,-4-2-128-16,0 0 128 0,-2-3-128 0,0-1 0 15,0-4 0-15,-3 0 0 0,-2-4 0 0,-4-2 0 16,-6-4 0-16,-1-1 0 0,3 2 0 0,-2-7 128 16,-1-3-128-16,-6-4 128 0,-9-2-128 0,-4-6 0 15,2 0 0-15,-3-1 128 0,-5-4 32 0,-4-1 0 16,-6-1 0-16,0 1 0 0,1-2 80 0,-10-2 16 16,-11-5 0-16,-1-1 0 0,3 0-256 0,-11-2 144 15,-7-2-144-15,-4-1 128 0,-7-1-128 0,-1-1 128 16,1-1-128-16,-8-2 128 0,-9 0-128 0,-5-3 0 0,-5-4 0 15,-6 0 128-15,-1-1-128 0,-4-1 0 0,-2 0 0 0,-7-2 0 16,-1-2 144-16,-11 1 0 0,-4-2 0 16,-2-1 0-16,-4 0 240 0,-3 0 64 0,-6-1 0 0,-3 1 0 15,-4 0-32-15,-4 0 0 0,0 0 0 0,-1 0 0 16,-1-1-160-16,-2-1-16 0,-4-1-16 0,3 0 0 16,0 0-80-16,2-1-16 0,-4 0 0 0,3 1 0 15,-2-4-128-15,2 1 0 0,-3 1 0 0,2-1 128 16,-2 1-128-16,-2 1 0 0,0-2 0 0,0 2 128 15,0-1-128-15,1 2 0 0,0 0 0 0,1-1 0 16,0 1 0-16,5 0 0 0,-1-2 128 0,4 2-128 16,3-1 0-16,2-1 0 0,1 1 0 0,3-2 0 15,3 1 0-15,4-2 128 0,1 1-128 0,2 1 0 16,1 1 0-16,4-1 0 0,1 0 0 0,5 1 0 16,-2-2 0-16,4 3 0 0,3 1 0 0,2 0 0 0,-1 1 0 15,3-1 0-15,1 0 0 0,0-1 0 0,-2-1 0 16,-2 1 0-16,2 0 0 0,4 1-176 0,1-3 0 0,4 4 0 15,6 2 0-15,1 4 0 0,7-1 176 16,0 5 0-16,-1 3 0 0,3 3 0 0,0 4 0 0,8 2 0 16,4 1 0-16,8 2 128 0,3-1-128 0,6 2 128 15,3 0-128-15,13 1 128 0,11-2-128 0,5-1 192 16,3-1-64-16,12 0 0 0,9-2-128 0,10 1 0 16,10-2 0-16,7-1 0 15,-1 0-1296-15,7-3-240 0,5-2-32 0,10-2-13440 16</inkml:trace>
  <inkml:trace contextRef="#ctx0" brushRef="#br0" timeOffset="116759.31">19489 13502 23039 0,'-17'-11'2048'0,"8"7"-1648"16,-5 1-400-16,-3-3 0 0,-4 1 0 0,-2 2 0 0,-3-1-224 0,-5 7 80 16,-3-1 368-16,0 4 80 15,-3 3 16-15,3 4 0 0,1 1 224 0,2 3 48 0,2 3 16 0,1 4 0 16,3 1-160-16,4 0-48 0,5-2 0 0,5-2 0 15,3 1-80-15,6-4-32 0,4-2 0 0,7 1 0 0,6-3-32 0,3-5 0 16,6-4 0-16,4-5 0 0,5-2 80 0,5-1 16 16,4 1 0-16,-1-4 0 0,0-3-128 15,-3-4-32-15,-5-1 0 0,-5 2 0 0,-1 0-48 0,-4 1-16 16,-4 0 0-16,-2 2 0 0,-4 3 128 0,-4 3 0 16,-9 3 16-16,0 0 0 0,4 6 16 0,-1 5 0 15,-7 5 0-15,-3 6 0 0,-4 3 0 0,-4 3 0 16,-2 4 0-16,-4 4 0 0,-3 1-48 0,-2 5-16 15,-3 1 0-15,-6 0 0 0,-1 1 0 0,3-6 0 16,-1-1 0-16,2-4 0 0,2-2-32 0,2-2-16 16,0-5 0-16,5-3 0 0,1-2 16 0,2-2 0 15,3-1 0-15,1-4 0 0,4-3-384 0,4-5-80 16,8-4-16-16,0 0 0 16,0 0-1968-16,3-13-400 0,5-3-80 0</inkml:trace>
  <inkml:trace contextRef="#ctx0" brushRef="#br0" timeOffset="117091.94">19556 13786 24879 0,'0'0'2208'0,"0"0"-1760"0,5-7-448 0,0-2 0 16,2 1 688-16,3-1 48 0,1 3 16 0,3-3 0 15,4-1 160-15,4-1 48 0,1-2 0 0,3-1 0 16,2-2-224-16,-3 0-32 0,1-2-16 0,0 3 0 0,-6-1-368 15,-2 2-80-15,0 1-16 0,-3 0 0 16,-3-1-64-16,-1 5-16 0,-6-2 0 0,-5 11 0 0,3-7-144 0,-3 7 0 16,0 0 0-16,-9 2 0 0,-4 5 128 0,-1 3-128 15,-2 4 192-15,-1 0-64 0,-3 4-128 16,-1 3 0-16,0 2-160 0,-2 0 160 16,1-1 0-16,3-2 0 0,-1-3 0 0,6 1 0 0,4-5 0 15,3-1 0-15,2-1 0 0,4-2 0 16,1-9-816-16,7 7-64 0,-7-7-16 0,16 2 0 15,4-4-1792-15,2-3-384 0</inkml:trace>
  <inkml:trace contextRef="#ctx0" brushRef="#br0" timeOffset="117372.99">20156 13499 18431 0,'-7'7'1632'15,"0"4"-1312"-15,-4 2-320 0,-6 8 0 0,1 0 736 0,-1 2 80 0,1 1 16 0,-2 0 0 16,0 0 256-16,2 0 64 15,1-2 16-15,-1-1 0 0,1-2-112 0,2-1-32 16,1-1 0-16,4-5 0 0,2-2-192 0,4-3-32 16,2-7-16-16,0 0 0 0,0 0-352 0,10 2-80 15,4-4-16-15,3-4 0 0,0-5 0 0,5-4 0 0,2-1 0 16,-3 3 0-16,1-2-208 0,5 0-128 0,1-4 128 0,3-2-128 16,-1-1 0-16,-1 0 0 0,-1 0 0 0,1 1 128 15,-2 2-128-15,0 2 0 0,-5 3 0 0,-3 4 0 16,-1 2 0-16,-4 5 0 0,-2 3 0 0,-2 3 0 0,-2 4-144 15,-2 4 144-15,-5 3-160 0,-1 3 160 16,-1 0 0-16,-3 4-144 0,-2 1 144 0,-3 2 0 0,-1 3-128 16,0-2 128-16,1-1-128 0,-2-1 128 15,1-2-704-15,2-1-48 0,1-1-16 0,0-4 0 16,5 1-1776-16,0-7-352 0</inkml:trace>
  <inkml:trace contextRef="#ctx0" brushRef="#br0" timeOffset="117694.27">20715 13637 28383 0,'2'-6'1264'0,"0"2"256"0,3-2-1216 0,2 3-304 16,0-2 0-16,3-2 0 0,3 0 416 0,2-1 32 0,3-1 0 0,1-2 0 15,2-1 208-15,1 0 48 16,-2-2 16-16,1 2 0 0,0 0-288 0,-2-1-64 16,-1 1-16-16,-2-1 0 0,-2 0-224 0,-2 2-128 15,-3 0 128-15,-3 3-128 0,-3 0 128 0,-3 4-128 0,0 4 160 0,-5-2-160 16,-6 2 0-16,-2 4 128 0,0 4-128 0,-2 2 0 16,-2 1 0-16,1 1 0 0,2 1 0 0,0 0 0 15,3-1 0-15,0 0 0 0,3 1 0 0,1 0 0 16,3-2-320-16,2-2-16 0,2 0 0 0,2-1 0 15,1-1-1648-15,2-2-320 16,3 1-64-16</inkml:trace>
  <inkml:trace contextRef="#ctx0" brushRef="#br0" timeOffset="118018.47">21287 13408 14735 0,'-13'7'640'0,"4"-2"160"15,-2 2-640-15,0 4-160 0,-4 2 0 0,4-3 0 0,-3 1 2032 0,-1 1 368 16,-2 0 80-16,2 1 16 0,2 0-1376 0,1 0-272 16,1-2-48-16,2-2-16 0,2 1-64 0,4-1-16 15,0-1 0-15,1-3 0 0,2-5-320 0,0 0-64 16,7 4 0-16,0-2-16 0,1-4 0 0,3-1 0 16,3-2 0-16,1-3 0 0,0-1-112 0,2 0-32 15,1-2 0-15,-1-3 0 0,0 2-160 0,-1 0 0 16,0 1 0-16,-1-1 0 0,0 0 0 0,1 0 0 0,-1 1 0 0,-1 1 0 15,0 0 0-15,-1 0 0 0,-1 5 0 0,0-1 0 16,0 2 0-16,-3 0-192 0,-1 1 0 16,-1 2-9152-16,1 1-1856 0</inkml:trace>
  <inkml:trace contextRef="#ctx0" brushRef="#br0" timeOffset="118472.2">21755 13428 14735 0,'0'0'1312'0,"-7"-1"-1056"0,-2 1-256 0,-1 1 0 16,-2 0 2368-16,1 2 400 0,-3 1 96 0,-1 0 16 0,-2 0-1600 15,1 1-320-15,1-1-64 0,-1 3-16 0,2 2-128 0,1-4-32 16,0 1 0-16,2-1 0 0,2-1-160 0,2 1-48 16,3 0 0-16,4-5 0 0,0 0-192 0,0 0-64 15,8 3 0-15,-1-1 0 0,3-1-80 0,3-1-32 16,-2 0 0-16,2 0 0 0,0 0-144 0,-1 0 128 15,0 0-128-15,0 0 128 0,0 0-128 0,0 0 0 16,1 0 0-16,-2-2 0 0,2-1 160 0,-1 3 0 16,1-1 0-16,1 1 0 0,-1-3 96 0,3 1 0 15,1-3 16-15,1 0 0 0,2-2 80 0,3 1 16 16,1-1 0-16,2-2 0 0,3-3-96 0,1 0-16 16,-3 1 0-16,2-2 0 0,1 0-16 0,-1-3-16 15,2-3 0-15,-1 0 0 0,-1-1-48 0,2-2-16 16,0-3 0-16,1-5 0 0,1-3-160 0,1-4 0 0,1-3 144 15,-1-4-144-15,2-4 0 0,-2-4 0 16,-1-2 0-16,-3 1 0 0,-1 2 0 0,-4 5 0 16,-4 7 0-16,-3 6-192 0,-5 5 192 0,-3 5 0 0,-2 8 0 0,-3 3 0 15,-4 4 0-15,-1 8 0 0,-6-2 0 0,-4 6 0 16,-6 6 0-16,-5 3 0 0,-2 5 0 0,-2 5 0 16,0 6 0-16,-5 1 0 0,-1 1 0 0,-1 4 0 15,0 3 0-15,3 0 0 0,0 5 0 16,5-1 0-16,2 1 0 0,4 1 0 0,3-1 0 0,1 0 0 15,4-3-384 1,2 1-64-16,1-1 0 0,3-3 0 0,1-1-2432 16,-2-3-480-16</inkml:trace>
  <inkml:trace contextRef="#ctx0" brushRef="#br0" timeOffset="118895.17">21557 14226 20271 0,'8'-15'1792'16,"-6"6"-1424"-16,0 3-368 0,0-3 0 0,-2 3 2032 0,0 6 336 15,-4-5 64-15,2 3 0 0,-6 2-1344 0,1 2-288 0,-7 0-48 0,-8 2-16 16,0 3-144-16,-1 1-16 16,-2 2-16-16,0 2 0 0,-1-2-80 0,4 3-16 15,3-1 0-15,2 0 0 0,4-1 48 0,3 1 0 16,2-1 0-16,6-2 0 0,0 0-256 0,5 2-32 0,1 0-16 0,4-2 0 16,4 0-208-16,2-1 128 15,-1 1-128-15,2 0 0 0,2 1 128 0,0 0-128 0,1 1 0 0,0 2 144 16,-3 2-144-16,-5-5 0 0,0 0 0 0,-4 3 0 15,0 3 0-15,-2-1 0 0,-4 1 128 0,-4 5-128 16,-4-2 144-16,-2-2 0 0,-3-4 0 16,-2-2 0-16,-2-1 64 0,0-2 16 0,-3 0 0 0,0-2 0 15,-1-1-96-15,2-4-128 0,2-1 176 0,0-2-176 0,3-1-160 16,2-3-144-16,2 0-16 0,1-3-16 16,5-2-1696-16,2-2-336 0,2-2-64 0,2 3-12416 15</inkml:trace>
  <inkml:trace contextRef="#ctx0" brushRef="#br0" timeOffset="119580.95">21873 14302 3679 0,'0'0'160'0,"-9"6"32"0,-1-2-192 0,2 2 0 15,-3 5 0-15,2 0 0 0,1 0 4784 0,3 0 912 16,-4-1 176-16,3 0 32 0,-1-3-3456 0,7-7-688 15,-4 10-144-15,4-10-16 0,1 9-416 0,-1-9-80 16,0 0-16-16,11 7 0 0,0-3-384 0,4-2-64 0,0-2-32 0,5-2 0 16,0-2-304-16,-3-1-64 15,3 0-16-15,2-3 0 0,2-1-80 0,0-1-16 0,1 0 0 0,-1-1 0 16,0-1 0-16,-3-1 0 16,0-1 0-16,0-2 0 0,-5 2 0 0,1 0 0 0,-2-1 0 0,1 1 0 15,-3 0-128-15,-1 0 128 0,-1 0-128 0,0 1 128 16,-1 1-128-16,0-3 128 0,0 1-128 0,-1 0 128 15,1-1-128-15,1-2 0 0,-1 0 0 0,1-3 128 16,0-1-128-16,2 1 0 0,-2-2 0 0,4 1 0 16,-1-1 0-16,0 0 0 0,2-1 0 0,-1 0 0 15,1 0 0-15,-1-1-224 0,0-2 48 0,1 0 16 16,-2-3-64-16,0-1-16 0,1-3 0 0,-1 0 0 0,0 1 16 16,-4 2 0-16,0 5 0 0,0 5 0 0,-5 1 48 0,1 5 16 15,-1 2 0-15,-3 4 0 0,-4 4 160 0,2 4 0 16,-5 3-144-16,-3 5 144 0,-3 4 0 0,-2 3 0 15,-2 5 0-15,-2 4 0 0,0 5 0 0,-2 4 0 16,1 1 0-16,1 1 0 0,-2-1 0 0,4 1 0 16,2 1 0-16,1-2 0 0,5-1 0 0,2-1 208 15,4-2-16-15,3 0-16 0,3-1 32 0,2-5 16 16,6-1 0-16,1-2 0 0,1-2 0 0,2-4 0 16,-1-2 0-16,3-3 0 0,1-3 32 0,1-4 0 15,-2-3 0-15,2-2 0 0,1-4-64 0,-1-1-16 16,2-4 0-16,0 0 0 0,-1 1-176 0,0 0 192 15,0 1-192-15,0 0 192 0,-2 5-192 0,0 1 192 16,-2 1-192-16,-2 5 192 0,-2 1-64 0,-3 4 0 16,-1 2 0-16,-4 2 0 0,-3 1 48 0,-3 1 0 15,-2 1 0-15,-1 1 0 0,-1 2-32 0,-1 1 0 16,-1-1 0-16,2-1 0 0,-2-1-144 0,3-1 160 16,1 0-160-16,1 0 160 0,2-3 0 0,2 0 0 15,4-1 0-15,-1-2 0 0,5-1 64 0,0-2 16 16,4 0 0-16,3-2 0 0,-1 0-240 0,1-1 144 0,2-1-144 15,2 0 128-15,-3 1-320 0,1-1-64 0,-2 0 0 16,-2 1-16-16,-1-3-2400 16,1 1-464-16</inkml:trace>
  <inkml:trace contextRef="#ctx0" brushRef="#br0" timeOffset="123944.47">1317 14248 13823 0,'0'0'608'0,"2"-12"128"0,1 0-592 0,0 0-144 0,-1 1 0 0,2 1 0 16,-1 0 1152-16,0 2 192 0,-1 0 32 0,-2 8 16 15,0 0-64-15,0 0-16 0,0 0 0 0,0 0 0 0,6 8-288 0,-4 3-48 16,-1 2-16-16,0 3 0 0,-1 2-64 0,0 4-32 16,-1 4 0-16,0 5 0 15,1-1 32-15,-2-1 0 0,-2 2 0 0,1 1 0 0,0 0-256 0,-1-1-64 16,-1 0 0-16,-1-4 0 0,2-2-272 0,-1 0-64 16,0-1-16-16,1-2 0 0,2-3-96 0,-3-4-128 15,1-2 176-15,3-2-176 0,2-2 0 0,-1-9 0 16,0 0 0-16,0 0 0 15,0 0-1472-15,11-7-256 0,-1-4-64 0,1-2-7920 16,1-2-1584-16</inkml:trace>
  <inkml:trace contextRef="#ctx0" brushRef="#br0" timeOffset="124329.13">1701 14027 16815 0,'0'0'736'0,"0"0"160"0,0 0-704 0,6-2-192 0,1-3 0 0,-7 5 0 16,0 0 1088-16,9 3 192 0,0 2 48 0,-4 5 0 16,2 4-128-16,-2 4-32 0,-1 2 0 0,1 3 0 15,0 1-208-15,-3 2-32 0,-2 3-16 0,0 3 0 16,-1 1 0-16,1-1 0 0,0 0 0 0,0-4 0 15,1-5-272-15,0-2-48 0,1-2-16 0,1-2 0 16,1-2 0-16,0-3 0 0,-2-3 0 0,3 0 0 16,-5-9 48-16,0 0 0 0,0 0 0 0,11 0 0 15,-2-4-48-15,-1-3 0 0,0-4 0 0,1-3 0 0,2-3-176 0,-2-3-32 16,1-2-16-16,2-1 0 0,-4-2-224 0,2 0-128 16,1-3 128-16,-2 0-128 0,0-3 0 0,1 1 0 15,1 3 0-15,0 1 128 0,-1 2-128 0,1 2 0 16,0 1 0-16,0 6 0 15,-5 3-480-15,4 2-64 0,-2 1-16 0,0 2 0 16,-8 7-1552-16,6-3-320 0,-6 3-64 0,0 0-12928 16</inkml:trace>
  <inkml:trace contextRef="#ctx0" brushRef="#br0" timeOffset="124831.83">2789 13872 7359 0,'0'0'320'0,"-3"-6"80"0,-3 0-400 0,6 6 0 0,0 0 0 0,-8-6 0 0,1 3 2912 0,7 3 496 16,-8 0 112-16,1 7 0 0,1 2-1696 0,1 3-352 15,-1 1-64-15,0 4 0 0,1 0-320 0,-2 5-64 16,2 2-16-16,-1 5 0 0,1 3-48 0,-1 3 0 15,0 2 0-15,0 1 0 0,1-1-352 0,-2 0-80 16,3 1-16-16,-3-1 0 0,-1-6-272 0,3-3-64 16,0-5-16-16,2-2 0 0,-1-4-32 0,2-1 0 15,2-3 0-15,-2-3 0 0,0-2 0 0,2-8 0 16,0 0 0-16,0 0 0 0,0 0-128 0,0 0 160 16,0 0-160-16,0 0 160 0,4-11-160 0,-4-2-192 0,0-1 32 15,0 1 16 1,0-1-768-16,0-1-160 0,0 0-16 0,0-2-16 15,1 0-496-15,1-1-80 0,0 3-32 0,-1-3 0 16,-2 1-64-16,2-1-16 0,1 0 0 0,-1 0-4592 16,-1-1-912-16</inkml:trace>
  <inkml:trace contextRef="#ctx0" brushRef="#br0" timeOffset="125132.65">2651 14049 1839 0,'-1'-8'160'0,"0"-2"-160"0,-1 1 0 0,1-1 0 16,1-2 2992-16,0 0 560 0,-4-3 112 0,2 3 32 16,4 0-1632-16,-2-2-320 0,-2-1-64 0,2-2-16 15,3-2-320-15,0 1-80 0,0-2-16 0,4 0 0 16,2 1-416-16,3 3-96 0,2-3-16 0,3 2 0 15,0-3-176-15,4 4-32 0,3 4-16 0,2 0 0 16,3 0-128-16,1 2-32 0,0 0 0 0,-1 6 0 16,1 3 0-16,-1 2 0 0,-1 1 0 0,-2 4 0 15,-2 3-80-15,-1 4-32 0,-2 3 0 0,-1 1 0 16,-4 0 48-16,-2 3 16 0,-3 2 0 0,-3 1 0 0,-4 0 32 16,0-1 16-16,-4-2 0 0,-5 1 0 0,-1-4 176 0,-3 0 48 15,-1-2 0-15,-4 1 0 0,-5-1 48 0,-4 1 16 16,-1-3 0-16,-5 1 0 0,-2-2-336 0,-4-3-64 15,-2-1-16-15,0-2 0 0,-2-4-208 0,1 0 176 16,2-4-176-16,2 0 160 0,2-1-304 0,5-1-64 16,2-4-16-16,5 1 0 15,2 1-1584-15,5-1-320 0,4-2-64 16,6-1-13360-16</inkml:trace>
  <inkml:trace contextRef="#ctx0" brushRef="#br0" timeOffset="125916.16">5212 13796 14335 0,'-2'-12'640'0,"2"12"128"0,3-10-624 0,-3 10-144 16,0 0 0-16,-3-10 0 0,1 1 1024 0,-1 2 192 0,-3 3 16 0,-1 1 16 15,1 2-80-15,-3 2-16 0,-1-2 0 0,-4 3 0 16,0 4-224-16,-2 1-48 0,0 0-16 0,0 0 0 16,2 2-176-16,0-1-48 0,2 2 0 0,2 1 0 15,2-2-144-15,4 1-48 0,-1 2 0 0,4 0 0 16,1-1-144-16,4 0-48 0,1 0 0 0,1 0 0 0,4 0-48 0,2-1-16 16,3 2 0-16,0-1 0 15,2 0-192-15,0 1 176 0,1 2-176 0,-1-2 160 0,0-1-160 0,-2 1 0 16,-1-3 144-16,-2 0-144 0,-1 0 0 0,-5 1 0 15,1 1 0-15,-3 1 128 0,-4 1 0 0,-2 1 16 16,-3-3 0-16,-3 0 0 0,-3-1 240 0,-3-1 32 16,-4 0 16-16,-1 0 0 0,-3-3-112 0,0-1 0 15,0-1-16-15,0 0 0 0,0-2-176 0,-1-1-128 16,1-1 144-16,2 0-144 0,2 0 0 0,1-1 0 16,2-2 0-16,0 0 0 15,2 2-320-15,3-1-176 0,3-1-16 0,7 3-16 16,-4-9-1424-16,4 9-288 0,0 0-48 0</inkml:trace>
  <inkml:trace contextRef="#ctx0" brushRef="#br0" timeOffset="126698.6">5770 13861 15663 0,'0'0'688'0,"0"0"144"0,0 0-656 0,-7 0-176 0,1 0 0 0,-3 2 0 15,-2 3 1376-15,-1 1 240 0,-4 3 48 0,1 2 16 16,-1 0-464-16,-3 2-112 0,1 2-16 0,-4 3 0 15,5 0-176-15,5-3-32 0,4-1-16 0,5-2 0 0,1-3-240 16,5-2-48-16,1 0-16 0,2-2 0 0,3 0-64 0,0-2-16 16,2-1 0-16,2 0 0 0,1-2-64 0,-2-1-16 15,2-1 0-15,0-1 0 0,2-3-176 0,-2 2-32 16,-2-2-16-16,0 1 0 0,-3-1-176 0,-1 1 160 16,-2-2-160-16,1 1 160 0,-3-1-160 0,0 1 128 15,-1-1-128-15,-3 7 128 0,0-7-128 0,0 2 0 16,0-1 0-16,0 6 128 0,1-6-128 0,3 0 0 15,0 2 0-15,0-1 0 0,3 0 0 0,-1-2 0 16,5 1 0-16,0-2 0 0,4-2-128 0,1-1 128 16,3-1 0-16,-2 0 0 0,3-3 0 0,0-1-144 15,3 1 144-15,2-1 0 0,2 0-144 0,0-3 144 16,1 0 0-16,-3-1-144 0,2-5 144 0,-2 0 0 16,-1-1 0-16,-1-2 0 0,-1 0 0 0,-2-3 0 15,-1 1 0-15,-4-3 0 0,0-2-192 0,0-1 64 16,-6 5 0-16,-1 0 0 0,0 3 128 0,-1 5-208 0,-4 4 80 0,0 4 128 15,-2 4-176-15,-1 6 176 0,0 5-128 16,-5 3 128-16,-4 5 0 0,-1 7-160 0,-3 6 160 16,-2 4 0-16,-1 4 0 0,0 2-128 0,-1 4 128 0,-3 1 0 15,1 3 0-15,-1-2 0 0,2 2 0 0,2-2 0 16,2-2 160-16,3-3-16 0,6-3 0 0,-1-4 0 16,3-4 192-16,2-3 48 0,3-4 0 0,3-3 0 15,2-2-16-15,4-3 0 0,1-1 0 0,3-2 0 16,1-5 32-16,3-3 16 0,-1-2 0 0,1-2 0 0,0 1-240 15,2-2-48-15,-2 0-128 0,0 0 192 16,2 3-192-16,0 2 0 0,0 2 0 0,1 2 0 0,-3 2 0 16,0 3 0-16,-2 4 0 0,0 2 0 0,-2 1 0 15,-1 3 0-15,-2 2 0 0,-1 4 0 0,-4-1 160 0,0 2-16 16,-2-1 0-16,1 1 0 0,0 1 16 0,0-2 0 16,0-3 0-16,2-1 0 0,0-3-160 0,2 0 0 15,0-4 144-15,-1 1-144 0,4-4 144 0,0-1-144 16,1-1 192-16,8-3-192 0,-1-3 0 0,-2-1-224 15,-1-2 16-15,-3 2 0 16,-1 0-2352-16,1 0-448 0</inkml:trace>
  <inkml:trace contextRef="#ctx0" brushRef="#br0" timeOffset="130599.61">9587 13728 11055 0,'2'-9'976'0,"1"3"-784"0,-1-2-192 0,0 0 0 16,-1 2 1024-16,0 0 176 0,0 1 16 0,0 0 16 16,-1 5-144-16,0 0-48 0,0 0 0 0,0 0 0 15,-5 10-256-15,-1 2-48 0,0 4-16 0,0 0 0 16,1-3-144-16,0 4-16 0,1 2-16 0,3-1 0 0,0 0-80 0,2-3-16 16,3-4 0-16,3 0 0 0,1-1-64 0,2-4 0 15,0-2-16-15,5-1 0 0,0 0 128 0,3-3 16 16,2-3 16-16,8-2 0 0,-2-4-32 0,0 0-16 15,-2-1 0-15,-1 1 0 0,-2-4-208 0,-1-1-32 16,-2-2-16-16,-2 0 0 0,-2 3-96 0,-3 1-128 16,0 0 176-16,-1 1-176 0,-5 2 192 0,1 0-192 15,-6 9 192-15,0 0-192 0,0 0 272 0,0 0-48 16,0 0-16-16,-1 10 0 0,-1 4-208 0,-2 4 176 16,-1 2-176-16,-4 5 160 0,-1 4-32 0,-1 5 0 15,-3 0 0-15,0 2 0 0,-2 1 160 0,1 1 32 16,-2 2 0-16,1-4 0 0,-2-4-160 0,3-2-32 15,-1-2 0-15,-1 0 0 0,-1-7-128 0,2-1 128 16,-1 0-128-16,2-2 128 0,2-1-128 0,2-2 0 16,-2-4 0-16,4-1 0 15,1-5-1312-15,1 0-352 0,7-5-64 0</inkml:trace>
  <inkml:trace contextRef="#ctx0" brushRef="#br0" timeOffset="130911.31">10476 13517 21999 0,'0'0'960'0,"0"0"224"0,-7-2-944 0,7 2-240 16,0 0 0-16,-9 0 0 0,1 3 704 0,0 7 80 15,-3 3 32-15,-1 5 0 0,-4 3 32 0,1 3 16 16,0 3 0-16,-2 2 0 0,-1 2-208 0,3 2-32 16,0-2-16-16,0 0 0 0,3 1-288 0,2 0-48 15,3-2-16-15,3-1 0 0,3-5-256 0,3-2 0 16,1-4 128-16,3-1-128 0,2-4 0 0,2-1-272 16,1-5 48-16,1-1 16 15,1 0-544-15,3-4-96 0,0-2-32 0,1-2-7632 16,0-4-1536-16</inkml:trace>
  <inkml:trace contextRef="#ctx0" brushRef="#br0" timeOffset="131219.29">10914 13621 19695 0,'0'0'864'0,"0"0"192"0,0 0-848 0,0 0-208 16,-8 0 0-16,-2 6 0 0,0 2 1152 0,-1 3 192 0,-4 3 48 0,-4 2 0 15,0 3-208-15,2 2-32 0,0-1-16 0,1 0 0 16,0 2-224-16,4-1-32 0,3-1-16 0,3-1 0 16,4-3-288-16,3-1-64 0,3-3-16 0,3-1 0 15,2-3-64-15,3-2-16 0,2-2 0 0,2-3 0 16,1-2 144-16,1-3 16 0,1-2 16 0,-1 0 0 16,-3-1-160-16,2-2-48 0,-2-1 0 0,1-4 0 15,-1 0-96-15,-1 0-32 0,-4 1 0 0,0-1 0 0,-1-3-48 16,-5 1-16-16,0-1 0 0,-2 2 0 0,-3 0-192 0,-1 2 128 15,-3 0-128-15,1 2 0 16,-3 2-240-16,1 1-144 0,-5 2-16 0,1-1-16 16,2 2-2848-16,-2-2-560 0</inkml:trace>
  <inkml:trace contextRef="#ctx0" brushRef="#br0" timeOffset="131484.4">11276 13484 25919 0,'0'0'1152'0,"0"0"224"0,8 0-1104 0,3 1-272 16,0 3 0-16,0 3 0 0,-1 3 896 0,0 4 112 16,-1 5 16-16,1 3 16 0,-4-1-128 0,3 5-16 15,-4 5-16-15,-1-2 0 0,-2 0-240 0,-2 2-32 16,-1 3-16-16,-2 0 0 0,-3 3-80 0,-1-1-32 0,-2 0 0 0,-5-2 0 15,-3-1-256-15,-2-1-48 16,2-1-16-16,-1-1 0 0,2-4-160 0,0-3 128 0,1-2-128 0,2-2 128 16,3-5-560-1,-1-2-112-15,1-6-32 0,3-2-10176 0,7-4-2048 0</inkml:trace>
  <inkml:trace contextRef="#ctx0" brushRef="#br0" timeOffset="131796.35">11791 13799 12895 0,'0'0'1152'0,"0"0"-928"16,0 0-224-16,0 0 0 0,0 0 2432 0,0 0 432 16,13-4 80-16,-4 0 32 0,2-1-896 0,3 1-176 15,1 0-48-15,3-3 0 0,1 4-816 0,-2 2-160 16,3-3-48-16,0 3 0 0,2-3-448 0,0 2-112 16,1-1-16-16,0 1 0 0,-1-2-256 0,-1 1 0 15,-2 1 128-15,-3 2-128 16,-3 0-1216-16,-4 2-288 0,0 1-64 0,-9-3-12112 0</inkml:trace>
  <inkml:trace contextRef="#ctx0" brushRef="#br0" timeOffset="131940.24">11863 13943 1839 0,'0'0'160'0,"0"0"-160"0,0 0 0 0,9 2 0 16,1-2 4448-16,0 1 864 0,2 1 160 0,-1-2 32 16,3 1-3424-16,1-1-688 0,3-1-144 0,3 1-32 15,2-2-576-15,0 0-112 0,5 0-16 0,-1-1-16 16,2 0-240-16,-3 1-32 0,2 1-16 0,-3-1 0 15,-2 0-1696-15,0 0-352 0</inkml:trace>
  <inkml:trace contextRef="#ctx0" brushRef="#br0" timeOffset="132450.66">13379 13574 24015 0,'0'0'1056'0,"0"0"224"0,-8 0-1024 0,-1 1-256 0,-1 3 0 0,0 1 0 15,-1 2 1088-15,0 5 176 0,-3 3 16 0,-1 2 16 16,-1-1-272-16,1 5-48 0,-2 3-16 0,2-1 0 16,-1 0-80-16,1 4-32 0,2 1 0 0,4 1 0 15,3-3-224-15,3 0-48 0,3-4-16 0,6-1 0 16,4-5 32-16,2 0 16 0,3-1 0 0,6-2 0 15,3 0 96-15,3-4 32 0,1-1 0 0,-7-3 0 0,2-2-224 16,6-3-64-16,1-2 0 0,10-4 0 0,-1-3-64 0,-3-2-32 16,-4-1 0-16,-4-2 0 0,-5-3 96 0,-1-4 0 15,-2 0 16-15,-8 5 0 0,1-3 0 0,-3-2 0 16,0 0 0-16,-4-1 0 0,-1 0-144 0,-6 1-16 16,-4 6-16-16,0 1 0 0,-4-3 96 0,-2 1 0 15,-3-3 16-15,-3 4 0 0,-6 1-624 0,-1 1-128 16,-6 1-32-16,-10-2 0 15,1 2-1408-15,-5 3-272 0,0 2-64 0,-16 1-17664 0</inkml:trace>
  <inkml:trace contextRef="#ctx0" brushRef="#br0" timeOffset="134740.1">3526 15636 13823 0,'0'0'1216'0,"-4"-4"-960"15,0 1-256-15,1 0 0 0,0-1 736 0,-4 2 96 16,2 1 32-16,-2 1 0 0,-1 2 112 0,-2 2 32 0,-1 0 0 0,-2 1 0 16,-2 2-256-16,-2 3-48 0,-1 4-16 0,-2 3 0 15,-2 3-32-15,0 2 0 0,-1 1 0 0,0 5 0 16,-3 6-112-16,2 4-32 0,1 1 0 0,-1 6 0 15,2 3-192-15,2 1-32 0,2 1-16 0,4-3 0 16,4-2-272-16,2-3 128 0,7-4-128 0,5-3 0 16,2-5 160-16,5-4-160 0,2-5 128 0,5-4-128 0,2-1 384 15,3-7 0-15,2-2 0 0,5-4 0 16,4-2 80-16,1-3 16 0,2-3 0 0,-4-4 0 0,0-3-32 16,-3-2-16-16,0-4 0 0,2-2 0 0,-2-2-48 0,-1 0-16 15,1-2 0-15,-1 0 0 0,-1-3 112 0,1-1 32 16,-2-4 0-16,-1-1 0 0,-8 0 144 15,-2-1 48-15,-3 0 0 0,-8-2 0 0,-2-1-240 0,-3 3-32 16,-3 3-16-16,-1 3 0 0,-5 2-256 0,0 3-160 16,-4 3 192-16,0 3-192 0,-1 1-144 0,-2 3-144 15,-1 2-32-15,-6-1 0 16,2 3-2080-16,3 5-416 0,2 3-96 0</inkml:trace>
  <inkml:trace contextRef="#ctx0" brushRef="#br0" timeOffset="135152.82">4454 15782 1839 0,'-13'4'160'0,"5"-3"-160"0,1 3 0 0,-2-2 0 0,0-1 3296 0,-1 1 624 16,1 1 128-16,2-1 32 0,0-1-1936 0,7-1-384 15,0 0-80-15,0 0-16 0,0 0-64 0,7-3 0 16,2 0-16-16,3 0 0 0,3 0-672 0,3-1-128 16,1 0-16-16,1-1-16 0,2 0-480 0,2 3-80 15,1-2-32-15,1 2 0 0,0 1-160 0,2 0 0 16,-4 2 0-16,7 1 128 16,-8 1-992-16,-6 1-208 0,-4 1-32 0,-13-5-11824 0</inkml:trace>
  <inkml:trace contextRef="#ctx0" brushRef="#br0" timeOffset="135282.01">4435 16071 16575 0,'-4'6'1472'0,"2"-2"-1168"16,2-4-304-16,0 8 0 0,0-8 2112 0,6 4 352 15,1 2 80-15,5-3 16 0,2-2-800 0,1-1-160 0,4-1-16 0,-1-1-16 16,3-3-928-16,2 0-192 0,4-4-48 0,4 4 0 16,3-2-240-16,0-1-160 0,2 1 192 0,-2 0-9984 31,-2 0-1984-31</inkml:trace>
  <inkml:trace contextRef="#ctx0" brushRef="#br0" timeOffset="136456.15">6270 15207 9215 0,'0'0'816'0,"-4"-2"-656"0,4 2-160 0,-7-2 0 16,1 0 1568-16,-1-2 288 0,2 0 48 0,-1 0 16 15,2-2-496-15,-1 2-80 0,2 0-32 0,1-1 0 16,1-1-144-16,2-1-16 0,2 0-16 0,3 1 0 16,1-1-416-16,3 1-80 0,1-1 0 0,4 0-16 0,1 1-272 0,3 0-48 15,2 1-16-15,2-1 0 0,2 1-112 16,4 0-32-16,0 2 0 0,0 2 0 0,0 2-16 0,0 1-128 15,0 2 192-15,-2 0-64 0,-5 3 0 0,-2 1 0 16,-4 3 0-16,-5 2 0 0,-3 1 32 0,-3 2 0 16,-4 3 0-16,-3 1 0 0,-4-1 32 0,-3-1 16 15,-3 1 0-15,-3 0 0 0,-2-3-80 0,0 0 0 16,-3-3-128-16,2-1 192 0,-1-1-192 0,3 0 176 16,4-1-176-16,2-1 160 0,5-2-160 0,0 1 0 15,5 0 0-15,5-1 128 0,-1 1-128 0,6 1 0 16,1 0 0-16,3 1 0 0,2 1 0 0,1-3 0 15,4 2 0-15,-1 2 0 0,0-1 0 0,0 3 0 16,-3-1 0-16,-1 1 0 0,-1 0 0 0,-4 1 0 16,0 0 144-16,-2 2-144 0,-5-2 416 0,0-2 16 15,-4 3 0-15,-4-2 0 0,-1 1 224 0,-6-2 48 0,-1 1 16 0,-4-2 0 16,-4 0 0-16,-2-1 0 16,-2 0 0-16,-2-1 0 0,-3-1-336 0,-2-3-80 15,0 0-16-15,-1-3 0 0,1 2-160 0,2-1-128 16,3-2 192-16,-2-1-192 0,4 0 0 0,2-1 0 15,3-1 0-15,-4-2-192 16,7-1-1744-16,6 1-352 0,4-1-64 0,5-3-12912 0</inkml:trace>
  <inkml:trace contextRef="#ctx0" brushRef="#br0" timeOffset="136887.38">7664 15029 15663 0,'-3'-11'688'0,"3"11"144"0,0 0-656 0,2-5-176 16,-1 1 0-16,-1 4 0 0,0 0 1760 0,0 0 320 16,0 0 64-16,0 0 16 0,0 0-768 0,-4 5-160 0,0 8-16 0,-2 2-16 15,0 1-352-15,1 4-64 16,-2 2-16-16,2 2 0 0,-3 4-96 0,1 0-32 15,-1 3 0-15,1 0 0 0,0-2-160 0,2 1-32 16,1 1-16-16,-2-2 0 0,3-2-272 0,1-2-160 0,-1-2 192 0,2 1-192 16,1-5 128-16,0 0-128 0,0-2 0 0,0-2 0 15,0 0 0-15,2-3 0 0,1-2 0 0,0 1 0 16,0-3-1696-16,-3-8-352 16,0 0-64-16,0 0 0 0</inkml:trace>
  <inkml:trace contextRef="#ctx0" brushRef="#br0" timeOffset="137085.1">7242 15357 18431 0,'0'0'816'0,"0"0"160"16,5-3-784-16,4 1-192 0,0 0 0 0,3-1 0 0,1 1 1536 0,4 1 272 16,1 1 48-16,5 0 16 0,2-1-704 0,3 0-144 15,3 0-16-15,2-1-16 0,2-2-224 0,0 1-64 16,0-3 0-16,-4 3 0 0,-2 1-432 0,-1 1-80 15,-6 1-32-15,5 1 0 16,-5 0-1184-16,-8 0-256 0,-4 1-32 0,-10-2-11520 0</inkml:trace>
  <inkml:trace contextRef="#ctx0" brushRef="#br0" timeOffset="137236.32">7243 15620 19343 0,'-11'1'1728'0,"11"-1"-1392"16,0 0-336-16,0 0 0 0,0 0 896 0,5 5 96 15,1-1 32-15,2 0 0 0,1-2 64 0,5 0 0 0,1-2 16 0,4 0 0 16,3-4-368-16,4 2-80 0,5-1-16 16,3 0 0-16,2-1-272 0,1 1-64 0,-3-4-16 0,12-1 0 31,-5 1-1184-31,-8 3-224 0</inkml:trace>
  <inkml:trace contextRef="#ctx0" brushRef="#br0" timeOffset="138213.81">8243 15935 3679 0,'0'0'320'0,"0"0"-320"16,0 0 0-16,0 0 0 0,0 0 3104 0,0 0 544 0,0 0 128 0,0 0 0 16,0 0-1760-16,6 0-352 0,0-4-80 0,2 2-16 15,-3 1-224-15,3-3-64 0,-3-2 0 0,3 1 0 16,2-5-256-16,1-1-48 0,3-1-16 0,0 0 0 15,-1-3-256-15,1 0-48 0,1 0-16 0,2-1 0 16,-1-1-192-16,2-1-32 0,-3-1-16 0,-2 1 0 16,1-1-176-16,-2 1-32 0,-2 2-16 0,0 0 0 15,-2 3-176-15,0 3 0 0,0 4 0 0,-2 0 0 16,0 3 0-16,-6 3 0 0,3 3 0 0,0 5 0 0,0 3-192 0,-1 1 192 16,1 3-160-16,-2 2 160 0,1 0 0 15,1 2-144-15,0 0 144 0,0 0 0 0,2-1 0 16,-2-1 0-16,2 0 0 0,2 0-128 0,-3-3 128 0,3-3 0 15,0 0 0-15,0-2 0 0,1-4 0 0,0-1 0 16,-1-3 0-16,2-1 128 0,0-1-128 0,1-4 144 16,-3-2-144-16,1-2 160 0,-1-2 0 0,0 0 0 15,-1-1 0-15,0-1 0 0,0-3-32 0,-2-1-128 16,-1-2 192-16,-1-1-64 0,0-2 80 0,-1-2 16 16,-1-3 0-16,0 0 0 0,-1-3-80 0,1-2-16 15,0-2 0-15,0-3 0 0,0-4-128 0,4-2 0 0,-2-1 0 0,2-3 0 16,1-4 0-16,1 3 0 0,1 1 0 0,2 2 0 15,2 3 0-15,0 3 0 16,0 4-144-16,0 5 144 0,-3 6 0 0,1 3-128 16,0 4 128-16,-1 1 0 0,-1 4 0 0,2 3-128 0,-1 1 128 0,1 2 0 15,-2 2 0-15,2 1 0 16,2 1-128-16,-1 1 128 0,2 1 0 0,1 1 0 0,2 0-128 0,1 2 128 16,2-2 0-16,3 0 0 0,2 1 0 0,14-2 0 15,2 1 0-15,5 1 0 0,2-1 0 0,4 0 0 16,7-1 0-16,0 0 0 0,2 0 0 0,4 0 0 15,2 2 0-15,3-2 0 0,3 1 0 0,4-1 0 16,2-3 0-16,1 2 0 0,0 0 0 0,6 1 0 16,1-1 0-16,1 0 0 0,-2-2 0 0,4 1 0 15,4-1 0-15,2 1 0 0,3-3 0 0,-2 1 0 0,-3 4 0 0,2-1 0 16,0-2 0-16,-1 1 0 0,-5 0 0 0,0 2 0 16,-2 1 0-16,0-1 0 0,-1-3 0 0,-5 3 144 15,-6 2-144-15,-4 0 128 0,-4 0-128 0,-4 0 0 16,-6 0 0-16,-5-2-176 0,-6 3 176 0,-7-1 0 15,-4 0 0-15,-8 1 0 0,-4 1 0 0,-7 0-192 16,-6-2 32-16,-9-2-10720 16,0 0-2128-16</inkml:trace>
  <inkml:trace contextRef="#ctx0" brushRef="#br0" timeOffset="141707.38">9479 15222 8287 0,'0'0'736'0,"5"-4"-592"0,-2-2-144 0,1 1 0 15,0 0 1552-15,-4 5 288 0,5-4 48 0,-5 4 16 16,0 0-512-16,0 0-112 0,0 0 0 0,0 0-16 16,0 0-416-16,0 0-80 0,1 6 0 0,0 4-16 15,-1 2-176-15,-1 3-16 0,0 0-16 0,-3 3 0 16,-2 4 48-16,1 2 16 0,-4 2 0 0,0 3 0 16,-4 2-64-16,0 2-16 0,-1 2 0 0,0 0 0 0,0-1-192 0,0-3-32 15,-1-4-16-15,4-2 0 0,0-4 176 0,4-3 48 16,0-5 0-16,3-2 0 0,1-3 224 0,1-1 48 15,2-7 16-15,0 0 0 0,6 1 0 0,1-3 0 16,2-4 0-16,3 0 0 0,-1-4-416 0,4-1-64 16,0-3-32-16,0 0 0 0,6-6-288 0,-3 2 128 15,-2-1-128-15,1 4 0 0,0 2 0 0,0 4 0 16,-2 0 0-16,0 4 0 0,-2 4 0 0,0 3 0 16,-2 5-192-16,-1 1 192 0,-1 2-160 0,-4 1 160 15,-1 3-160-15,-2 1 160 0,-2 2-176 0,-1 2 176 16,-2-1-192-16,-2 9 192 15,-2-5-640-15,1-3-32 0,1-1 0 0,1-3 0 16,2 0-1408-16,1-4-288 0,0-5-48 0,1-6-10640 0</inkml:trace>
  <inkml:trace contextRef="#ctx0" brushRef="#br0" timeOffset="142058.71">10448 15181 12895 0,'4'-10'576'0,"-4"10"112"0,2-6-560 0,1 0-128 15,-1 0 0-15,-1 1 0 0,-1 5 2080 0,0 0 384 16,0 0 80-16,0 0 16 0,-3 4-1136 0,-4 1-208 15,1 2-64-15,-4 3 0 0,-1 2-512 0,0 3-128 16,-3 0 0-16,-3 5-16 0,-3 3 192 0,-9 10 32 16,1 0 16-16,0 3 0 0,2 1-160 0,3-2-16 15,-2-3-16-15,5 0 0 0,4 0-224 0,1-4-32 16,5-1-16-16,4-2 0 0,4-2-64 0,-1-1-16 16,3-3 0-16,4-3 0 0,0-3-192 0,3-2 176 15,1 0-176-15,0-5 160 16,2 1-1056-16,1-3-224 0,2-1-32 0,2-1-8400 15,1-4-1680-15</inkml:trace>
  <inkml:trace contextRef="#ctx0" brushRef="#br0" timeOffset="142320.98">10597 15363 18431 0,'0'0'1632'0,"0"0"-1312"0,0 0-320 0,0 0 0 16,0 0 1248-16,0 0 176 0,0 0 48 0,-3 6 0 15,1 2-304-15,2 2-48 0,0 1-16 0,5 7 0 16,-3-1-336-16,4 0-80 0,2-1-16 0,0 0 0 16,1-4-400-16,1 0-80 0,0 0 0 0,1 1-16 0,-3 0-176 0,1-2 192 15,2-2-192-15,-2-2 192 0,0 0-192 0,0 0 0 16,-3-4 144-16,-1 1-144 15,0-2-560-15,1 0-176 0,-2 0-32 0,0-1-12352 16</inkml:trace>
  <inkml:trace contextRef="#ctx0" brushRef="#br0" timeOffset="142576.79">10876 15284 19343 0,'0'0'1728'0,"0"0"-1392"16,0 0-336-16,0 0 0 0,-6 5 1328 0,-1 2 192 0,-1 0 32 0,0 4 16 15,-3 1-192-15,-2 4-32 16,-1 3-16-16,0 0 0 0,-2 3-368 0,0-1-80 16,-2 2-16-16,1 2 0 0,-1-2-288 0,1 2-48 0,0-2-16 15,2 0 0-15,-3-2-304 0,4 1-64 16,1-3-16-16,3-3 0 0,2-1-128 0,0-3 0 0,3-4 0 0,1 1 128 31,0-3-496-31,4-6-96 0,0 0-32 0,0 0-9664 0,0 0-1936 0</inkml:trace>
  <inkml:trace contextRef="#ctx0" brushRef="#br0" timeOffset="142947.17">10992 15112 11967 0,'0'0'1072'0,"0"0"-864"16,0 0-208-16,0 0 0 0,7 0 1632 0,-1 1 288 15,-2 1 48-15,3 0 16 0,0 2-464 0,0-1-96 16,-1 1-16-16,1 4 0 0,2 2-256 0,1 2-48 0,0 1-16 0,0 4 0 16,0 2-80-16,-2 1-32 15,1 4 0-15,-2 1 0 0,1 0-80 0,-4 4-32 0,1 2 0 0,-3-2 0 16,-2 1-320-16,-1-1-64 16,0-1-16-16,-3-1 0 0,0-3-128 0,-2-2-16 0,0-1-16 0,-2-2 0 15,-2 0-96-15,0-2-16 0,1-2 0 16,-5 4 0-16,4-5-192 0,1-3 144 0,1-4-144 15,1-2 128 1,7-5-1632-16,0 0-336 0,0 0-64 0,0 0-16 0</inkml:trace>
  <inkml:trace contextRef="#ctx0" brushRef="#br0" timeOffset="143859.63">11652 15243 8287 0,'0'0'368'0,"0"0"80"0,0 0-448 0,0 0 0 0,0 0 0 16,4-3 0-16,-1-3 1920 0,-3 6 288 0,0 0 64 0,0 0 16 15,0 0-816-15,0 0-176 0,0 0-16 0,0 0-16 16,0 0-176-16,-1 13-48 0,-1-2 0 0,-1 5 0 16,-2 0-112-16,0 1-32 0,-1-1 0 0,2 5 0 15,-4-1-240-15,3 1-48 0,-3 1-16 0,2-1 0 16,-1-3-176-16,1 0-32 0,2-2-16 0,2 0 0 15,-3-1-176-15,3-2-48 0,0 0 0 0,1-2 0 16,0-2-144-16,1 1 160 0,1-1-160 0,-1-9 160 16,0 0-592-16,0 0-112 0,5 7-32 0,-5-7-8640 15,0 0-1744-15</inkml:trace>
  <inkml:trace contextRef="#ctx0" brushRef="#br0" timeOffset="144056.32">11454 15376 19343 0,'0'0'1728'0,"0"0"-1392"16,9-4-336-16,-2 0 0 0,3 2 880 0,1 0 96 15,0 1 32-15,1 0 0 0,4 1 208 0,0 0 32 16,1-1 16-16,2-1 0 0,-5 2-288 0,1-1-48 0,3 1-16 0,3-1 0 16,-3-2-480-16,2 3-112 15,0-1 0-15,0 0-16 0,7-1-304 0,-4-1 0 16,-5 1-208-16,-7 1 80 15,1 1-2368-15,-3-1-480 0</inkml:trace>
  <inkml:trace contextRef="#ctx0" brushRef="#br0" timeOffset="144420.18">12381 15168 22399 0,'0'0'992'0,"0"0"208"0,0 0-960 0,0 0-240 0,0 0 0 0,0 0 0 0,-5 0 928 0,-4 2 144 16,2 2 16-16,-4 0 16 0,0-1-192 0,-1 3-32 16,0 0-16-16,-2 2 0 0,-2 1-128 0,0 1-32 15,-3 2 0-15,-13 9 0 0,6 0-48 0,2 1-16 16,5-3 0-16,3 2 0 0,4-1-144 0,6-1-48 15,1 0 0-15,5-2 0 0,6-3-32 0,-2-3-16 16,3-1 0-16,3-1 0 0,3-2-64 0,3-1-16 16,4 2 0-16,1-1 0 0,1-2-48 0,3 0-16 15,5-2 0-15,-1-1 0 0,0 0-128 0,2-1-128 16,0-2 192-16,-1-1-192 0,-2-2 160 0,0 1-160 16,-7 0 128-16,1-1-128 0,-2-1-224 0,0-1-128 15,0 0-32-15,-3 0 0 16,-3-1-2624-16,-2-2-544 0</inkml:trace>
  <inkml:trace contextRef="#ctx0" brushRef="#br0" timeOffset="144813.31">12118 14899 15087 0,'-15'-4'656'0,"6"2"160"0,0-1-656 0,3-1-160 16,0 0 0-16,6 4 0 0,0 0 1408 0,0 0 240 15,0 0 48-15,0 0 16 0,6-8-144 0,5 3-32 16,4-1 0-16,-1 4 0 0,4-1-560 0,5 1-112 16,2 1-32-16,5-1 0 0,2 0-224 0,5 0-48 15,4 0-16-15,4-1 0 0,-6 3 32 0,0-3 16 16,5-1 0-16,0 1 0 0,-1-1-112 0,2 1-32 16,1-1 0-16,1-1 0 0,15-1-176 0,-5 0-32 15,-2 0-16-15,-4 0 0 0,-5 1-224 0,-4 1 144 16,-5 1-144-16,-4 2 128 15,-3 0-1088-15,-2 1-208 0,-3 0-48 0,5 1-13792 0</inkml:trace>
  <inkml:trace contextRef="#ctx0" brushRef="#br0" timeOffset="172365.05">6144 16191 11167 0,'0'0'496'0,"0"0"96"0,0 0-464 0,0 0-128 16,-6 4 0-16,6-4 0 0,0 0 768 0,-6 5 144 16,6-5 32-16,0 0 0 0,0 0-80 0,0 0-16 15,0 0 0-15,0 0 0 0,0 0-96 0,12 4-32 16,1 0 0-16,-1-3 0 0,1-1-80 0,3 0-32 16,0 0 0-16,4-1 0 0,-2-1-224 0,4 0-32 15,2 0-16-15,2-1 0 0,2 2-64 0,3 0-16 16,2-1 0-16,4 0 0 0,5 2 0 0,2-2-16 0,0 0 0 0,-1 0 0 15,0-1-16-15,-2 1 0 0,1-1 0 16,0 1 0-16,2 1 0 0,3-3 0 0,2 1 0 0,1 1 0 16,5-1-16-16,-4-1 0 0,-2 0 0 0,2 1 0 15,1-1-16-15,4 1-16 0,3 0 0 0,2 0 0 16,-1 1-176-16,1 0 128 0,-3-1-128 0,1 1 128 16,1 0-128-16,3-2 160 0,3 1-160 0,0-1 160 15,0 1-160-15,-3 0 0 0,-1 1 144 0,2-2-144 16,3 0 0-16,-1 1 0 0,0 0 0 0,-2 2 128 15,-5 0-128-15,-1 0 0 0,0 0 128 0,2 0-128 16,3 0 192-16,-2 0-16 0,-3 0-16 0,-1 0 0 16,-2-2-160-16,-2 0 0 0,-2 1 0 0,3 0 0 15,4 1 0-15,-1-1 0 0,0 0 192 0,-1 0-64 16,-3 1-128-16,-2 0 128 0,1 1-128 0,1 1 128 16,2-1-128-16,2 2 0 0,1 0 144 0,-2 2-144 0,-2-1 0 15,-1 1 128-15,-3 1-128 0,4-1 0 0,1-1 0 0,0 0 0 16,1 2 0-16,-1 0 0 0,-5-3 0 15,0 1 0-15,-4-2 0 0,0 0 128 0,-3-1-128 0,1 0 0 16,1-1 0-16,-1 0 0 0,1 1 128 0,2-2 16 16,-3 0 0-16,-3-1 0 0,-1 1 48 0,0 0 16 15,0 0 0-15,-1-3 0 0,3 1-16 0,0-1 0 16,0 2 0-16,1-2 0 0,0-2-32 0,-1 1-16 16,-4 2 0-16,1 0 0 0,-4-4-144 0,-1 4 0 15,0-2 0-15,-1 1 128 0,1 3-128 0,-1-1 0 16,-1 2 0-16,0-1 128 0,-2-1-128 0,0 1 0 15,-3-1 0-15,-4 1 0 0,-3-2 128 0,-4-1-128 0,-1 1 0 16,-4 3 128-16,-5-1-400 0,-6 2-96 16,0 0-16-16,0 0-9360 0,0 0-1888 0</inkml:trace>
  <inkml:trace contextRef="#ctx0" brushRef="#br0" timeOffset="173380.25">8161 16690 6447 0,'0'0'272'0,"0"0"80"0,0 0-352 0,0 0 0 0,-6 3 0 0,6-3 0 16,0 0 2000-16,0 0 336 0,-9 0 64 0,9 0 16 16,-8 0-928-16,8 0-176 0,0 0-32 0,0 0-16 15,-9-1 16-15,9 1 0 0,0 0 0 0,0 0 0 0,-3-10-304 0,3 2-48 16,0 8-16-16,5-12 0 15,0 1-272-15,1 1-48 0,5 0-16 0,-2 1 0 0,4-1-176 0,0 0-32 16,2 2-16-16,3-3 0 0,0 0-160 0,6 0-48 16,-2 3 0-16,2 0 0 0,-1 1 16 0,1-1 0 15,1 2 0-15,0 1 0 0,-2 0 0 0,-1 4 0 16,-3 0 0-16,0 1 0 0,-2 1-160 0,-2 3 0 16,-2 0 0-16,-1 2 0 0,-1 0 0 0,1 2 0 15,-2 1 128-15,-1 2-128 0,-2 1 0 0,-1 1 0 16,-2 0 0-16,-1 4 0 0,-1 0 224 0,-2 1 16 15,-2-2 0-15,0 4 0 0,-2 1-64 0,-1 1-16 16,-3 0 0-16,-2 0 0 0,0 1-32 0,-3-2 0 0,-1-1 0 16,0 1 0-16,-3-3 32 0,1 0 0 15,-5 0 0-15,0-2 0 0,0 1-32 0,-2-2-128 0,1-3 192 16,-1 1-64-16,0-1 0 0,1-1 0 0,0 3 0 16,3-4 0-16,1-3 0 0,0 3 0 0,1-1 0 15,3 0 0-15,0-2 0 0,1 0-128 0,1 0 192 0,2-3-64 16,2 2-128-16,0-1 160 0,0-2-160 0,8-3 160 15,-7 3-160-15,7-3 160 0,0 0-160 0,0 0 160 16,0 0 16-16,0 0 0 0,0 0 0 0,0 0 0 16,0 0-176-16,8 0 192 0,2 0-192 0,1 0 192 15,1 0-192-15,2 1 0 0,1 1 0 0,4 0 0 16,0-1 128-16,6 2-128 0,4-1 128 0,1 0-128 16,-2-1 224-16,6 0-32 0,0-1-16 0,2-1 0 15,-2-1 144-15,2-1 48 0,3-1 0 0,-1 1 0 16,1 1 48-16,1-2 16 0,0 2 0 0,1-2 0 0,-1 0-16 15,-3 1 0-15,0 0 0 0,-1-1 0 0,-3 1-64 16,-3 0-16-16,0 0 0 0,-4 0 0 0,0 2-160 0,-2-2-48 16,-4 2 0-16,-3 1 0 0,-1 0-128 0,-3 0 0 15,-2 1 0-15,-3 2 0 16,-8-3-928-16,0 0-272 0,2 9-48 0,-3 0-11472 16,-5 0-2288-16</inkml:trace>
  <inkml:trace contextRef="#ctx0" brushRef="#br0" timeOffset="175328.58">11523 15960 5519 0,'0'0'496'0,"-8"-1"-496"0,1-2 0 0,0 2 0 16,2-1 832-16,5 2 80 0,-10 0 16 0,3 3 0 15,7-3-192-15,-9 3-32 0,9-3-16 0,-6 1 0 16,6-1-112-16,-9 2-32 0,9-2 0 0,0 0 0 15,0 0-272-15,0 0-48 0,0 0-16 0,0 0 0 16,0 0-48-16,0 0-16 0,0 0 0 0,0 0 0 16,0 0 112-16,0 0 32 0,0 0 0 0,0 0 0 15,0 0 160-15,13 4 48 0,1-2 0 0,2-1 0 16,-1 0 48-16,2-1 16 0,0-1 0 0,4 1 0 16,3 0-144-16,3 0-32 0,-4 0 0 0,2 0 0 15,0 0-112-15,3 0-16 0,2 2-16 0,0-1 0 16,1-1 32-16,1 1 16 0,2 4 0 0,3-2 0 15,-2 0 96-15,2 1 32 0,-1-1 0 0,0-1 0 16,-4-1-112-16,-2 1-32 0,0 1 0 0,-1-2 0 16,-1 0-16-16,-4 0 0 0,0 1 0 0,-1-2 0 0,-1 0 128 15,-3 0 0-15,0 2 16 0,0 0 0 0,-3-3-16 0,2 1 0 16,-3 0 0-16,-1 1 0 0,-1-1-16 0,-3 0-16 16,0-1 0-16,-10 1 0 0,7 0-32 0,-7 0-16 15,9 3 0-15,-9-3 0 0,0 0-144 0,0 0-32 16,8 2 0-16,-8-2 0 0,0 0-128 0,0 0 160 15,0 0-160-15,0 0 160 0,0 0-160 0,0 0 0 16,0 0 0-16,0 0-9504 16,0 0-1856-16</inkml:trace>
  <inkml:trace contextRef="#ctx0" brushRef="#br0" timeOffset="176424.74">7284 15573 10191 0,'0'0'448'0,"0"0"96"0,-9 0-544 0,1 0 0 15,0-2 0-15,2 2 0 0,6 0 832 0,-9 0 48 16,1 0 16-16,8 0 0 0,0 0-16 0,0 0 0 16,0 0 0-16,0 0 0 0,-6-4-48 0,6 4-16 15,0 0 0-15,0 0 0 0,0 0-176 0,0 0-48 16,5-6 0-16,3 2 0 0,2 2-16 0,1 2-16 0,2-2 0 15,3 1 0-15,2 1-96 0,5 1-16 0,0 1 0 0,4-2 0 16,0 2 64-16,4-2 0 0,1 0 0 0,1-2 0 16,-1-1-96-16,-1-1-16 0,-2-2 0 0,1 3 0 15,0 2 0-15,-3 1 0 0,-3-4 0 0,2 4 0 16,-2 3-80-16,-1-1-32 0,-1 1 0 0,0 0 0 16,-2 0-288-16,-3 0 160 0,-1 1-160 0,-3 1 128 15,0-2-128-15,-5-1 192 0,-8-2-192 16,9 2 192-16,-9-2-64 0,7 4 0 0,-7-4 0 0,0 0 0 15,0 0 80-15,0 0 16 0,0 0 0 0,0 0 0 16,0 0 96-16,-8 5 0 0,-5 1 16 0,-1-3 0 16,-2-2-64-16,-3-1-16 0,-5 0 0 0,0 0 0 15,-5 2 0-15,0-1 0 0,0-1 0 0,-3 0 0 16,-2 3-128-16,1-1-128 0,-4-1 192 0,1 0-192 0,-1-2 128 16,0 1-128-16,3 1 0 0,2-1 0 0,2-1 0 0,3 0 0 15,5 2-192-15,0 2 48 16,3 0-2032-16,3 4-416 0</inkml:trace>
  <inkml:trace contextRef="#ctx0" brushRef="#br0" timeOffset="180615.35">12237 15188 10479 0,'0'0'448'0,"0"0"128"0,0 0-576 0,0 0 0 0,0 0 0 0,0 0 0 16,0 0 544-16,0 0 0 0,0 0 0 0,0 0 0 15,8-2-64-15,-8 2-16 0,8-4 0 0,1 1 0 16,-1 0-64-16,1-1-16 0,-2-1 0 0,2 2 0 0,0 0 32 0,2 0 0 16,-2 0 0-16,2-3 0 0,1 2-128 0,-1 0-32 15,2 0 0-15,0 1 0 0,2-3 96 0,0 2 16 16,-1 0 0-16,0 0 0 0,-1 1-112 0,1-1 0 16,1-1-16-16,1 1 0 0,-1 1-64 0,1 0-16 15,-4 2 0-15,1 1 0 0,-1 0-160 0,0 2 0 16,0 1 144-16,-2-1-144 0,1 0 128 0,0 1-128 15,-2 1 128-15,1 0-128 0,1 2 0 0,-2-3 144 16,2 2-144-16,-3 0 0 0,-8-5 240 0,9 5-64 16,-9-5-16-16,11 5 0 0,-11-5 176 0,7 4 48 15,-7-4 0-15,9 3 0 0,-9-3-64 0,0 0 0 16,0 0 0-16,0 0 0 0,6 1 0 0,-6-1-16 0,0 0 0 0,0 0 0 16,0 0-112-16,0 0 0 0,0 0-16 15,0 0 0-15,0 0-176 0,0 0 192 0,0 0-192 0,0 0 192 16,5-6-192-16,-5 6 160 0,0 0-160 0,0 0 160 15,0-8-160-15,0 8 192 0,-3-10-192 0,0 5 192 16,3 5-192-16,0 0 192 0,-6-7-192 0,-3 3 192 16,9 4-192-16,-7-4 192 0,-2 4-192 0,3-1 192 15,-3-2-192-15,2 1 160 0,-3 1-160 0,10 1 160 16,-9-4-160-16,-1 0 128 0,-1 2-128 0,1 1 128 16,0 1-128-16,-1-1 0 0,-1-2 0 0,0 2 128 15,-2 0-128-15,0 1 0 0,-1 2 0 0,0 0 0 16,0-5 0-16,1 4 0 0,-2 3 0 0,0-1 0 15,-1 1 0-15,2-1 0 0,-2-2 0 0,1 2 0 16,-2 1 0-16,3 2 0 0,0-3 0 0,1 3 0 16,0 3 0-16,0 0 0 0,-2 1 0 0,4 1 0 0,0-1 0 15,0-1 0-15,0 2 0 0,0 0 0 0,1 0 0 0,2 0 0 16,0 0 0-16,4 0 0 0,-2-1 0 0,3 0 0 16,0 0 0-16,2 1 128 0,-2-1-128 0,2 0 0 15,1-1 0-15,1-1-176 0,0-8 176 0,1 12 0 16,0-2 0-16,0-1 128 0,0 2-128 0,3-2 176 15,-4-9-176-15,5 9 192 0,0 2 0 0,3-3 0 16,2-1 0-16,1 0 0 0,0 0-16 0,2 1 0 16,-1 0 0-16,1-2 0 0,1 0-176 0,1-1 160 15,0 0-160-15,2 0 160 0,-1-2-160 0,1 1 160 16,-2-2-160-16,2 2 160 0,1 0-160 0,-1-1 0 16,-2-3 0-16,0 1 0 0,-2 1 128 0,2-1-128 0,1 0 0 0,-1 1 128 15,3-4-128-15,-3 1 128 0,0 2-128 0,-1-1 128 16,-1 0-128-16,-1 0 160 0,0-1-160 15,0 2 160-15,-4 1-160 0,1-1 0 0,-1-1 0 0,-8 0 0 16,10 4 128-16,0-1-128 0,-10-3 0 0,0 0 128 16,0 0-128-16,0 0 0 0,0 0 144 0,0 0-144 15,0 0 128-15,0 0-128 0,0 0 128 0,0 0-128 16,0 0 192-16,0 0-16 0,-10 3-16 0,3-1 0 16,-1 0 32-16,-1-1 0 0,-1-1 0 0,-2-1 0 15,-1-1 16-15,-1 0 16 0,-2-1 0 0,0 2 0 16,-2-2-224-16,2 0 176 0,-1-1-176 0,1 1 160 15,-1 1-160-15,1-3 0 0,-5-1 0 0,2-2 128 16,1 3-128-16,3-2 0 0,0-1 0 0,3 0 0 16,1-2 0-16,1 0 0 0,1 1 0 0,1 2-176 15,-1-1-1296 1,4 1-256-16,2 1-48 0</inkml:trace>
  <inkml:trace contextRef="#ctx0" brushRef="#br0" timeOffset="182431.95">10770 15321 4607 0,'0'0'192'0,"0"0"64"0,0 0-256 0,0 0 0 15,3-6 0-15,0 1 0 0,-1 1 1440 0,1-1 240 16,0 1 48-16,0-1 16 0,-3 5-672 0,3-5-144 15,-3 5-32-15,4-6 0 0,1 2-80 0,-5 4-32 16,0 0 0-16,1-6 0 0,2 2 0 0,-2-1 0 16,-1 5 0-16,-1-5 0 0,1 5-144 0,-3-5-16 15,1 0-16-15,-2 0 0 0,-1 0 80 0,1 2 16 0,4 3 0 0,-6-2 0 16,1-3-96-16,-1 3-16 16,-1 0 0-16,0 1 0 0,-1 0-64 0,1 1-16 15,-3 0 0-15,1 0 0 0,-2 1-112 0,0 1-16 16,0 1-16-16,0 2 0 0,0 0-80 0,-2 2-16 15,1 0 0-15,0 1 0 0,-3 2-16 0,1 2-16 16,1-1 0-16,1 4 0 0,0-2 0 0,1 1 0 16,-1 0 0-16,2 3 0 0,2 1-32 0,0 1 0 0,4-3 0 0,1-1 0 15,3 2-208-15,0-1 144 0,1-2-144 0,2 0 128 16,1 1 0-16,3-2-128 0,-2-1 192 0,4-1-64 16,-1-1 64-16,2-1 0 0,1-2 0 0,0 0 0 15,1-1 64-15,0-4 0 0,2 1 16 0,-2-2 0 16,2-1-16-16,0-1 0 0,2-2 0 0,0 1 0 15,-1-3-96-15,0 0-32 0,-1-1 0 0,-1 0 0 16,0-2-128-16,0-2 192 0,-2-1-192 0,2 0 192 16,-2 0-32-16,1-1 0 0,-1-1 0 0,-1 0 0 0,-2 0 32 0,-1-2 0 15,0 0 0-15,-1-1 0 0,-1 2-32 0,-2 1 0 16,0-1 0-16,-2 2 0 0,-1-3-160 0,0 3 160 16,-1 1-160-16,-2 1 160 0,-2 0-160 0,0-1 128 15,-2 1-128-15,0 2 128 0,-2-1 0 0,0 1-128 16,-3 0 192-16,1 2-64 0,-1 0-128 0,1 2 160 15,-2 0-160-15,-5-1 160 0,3 3-160 0,-1 1 0 16,1 1 0-16,-1 1 0 0,2 0 0 0,2 2 0 16,-2 3 0-16,2-2 0 0,1 2 0 0,-4 1 0 0,1 2 0 0,0 1 0 15,1 1 0-15,2 0 0 16,1 1 0-16,-2 0 0 0,1 0-128 0,3 1 128 16,-1 0 0-16,4 0 0 0,0 0 0 0,2 3 0 0,1-1 0 0,2 0 0 15,2 0 0-15,1-2 0 0,2 0 0 0,-3 1 0 16,2-3 0-16,1 3 0 15,0-1 0-15,1-1 0 0,0-3 0 0,-1-2 0 0,-1 3 0 16,1-3 0-16,-5-7 0 0,10 5 0 16,-1 2 0-16,1-3 0 0,0 0 0 0,1-2 0 0,-1-2 0 15,1 0 0-15,0-1 0 0,2 0 0 0,-2-2 128 0,2 0-128 16,-1-2 0-16,2-1 128 0,0 1-128 0,1-1 0 16,-2-2 128-16,0 0-128 0,1-1 128 0,-1-1-128 15,0 0 0-15,-1 0 128 0,2 0-128 0,-2 0 0 16,1-2 0-16,-3 5 0 0,-1-3 0 0,-1 0 0 15,2-3 0-15,-2-1 128 0,0 1-128 0,-4 1 0 0,0 0 0 0,0 0 128 16,-2 0-128-16,-2-1 0 0,-2 2 0 0,-2-3 128 16,0 1-128-16,-4-6 0 0,1 3 0 0,-2 2 0 15,-3 0 128-15,-3 3-128 0,2 0 0 0,-1 2 0 16,0 0 144-16,-1 2-144 0,0 2 0 0,1 1 0 16,-1 2 0-16,0 2 0 0,-3 2 0 0,2 3 0 15,-2 0 0-15,2 4 0 0,-1 2 0 0,1 1 0 16,-3 1 0-16,1 3 0 0,2 0 0 0,2 1 0 15,-1 0 0-15,3 1 0 0,-1 0 0 0,3-1 0 16,4 1 0-16,-2-1-128 0,2 1 128 0,4-2 0 0,0 0 0 16,0-2 0-16,4-1 0 0,0 1 0 0,0-2 0 15,4 0 0-15,2-1 0 0,-1 1-160 16,3-1 160-16,2 1 0 16,0-1-1280-16,5 0-128 0,2 0-48 0,1-2-15296 0</inkml:trace>
  <inkml:trace contextRef="#ctx0" brushRef="#br0" timeOffset="183604.64">12702 15146 8287 0,'0'0'736'0,"0"0"-592"16,0 0-144-16,0 0 0 0,-9-3 832 0,3-1 144 15,-3 2 32-15,2 1 0 0,-1 0-112 0,8 1 0 16,-8-3-16-16,-2 1 0 0,0-2-208 0,1 2-32 16,1 0-16-16,0 0 0 0,-2-3-128 0,3 2-32 15,-3 1 0-15,1-2 0 0,-1 2-208 0,-4-1-64 16,-2 0 0-16,-1 0 0 0,1 2-192 0,-1 0 176 15,-3-1-176-15,-2 2 160 0,-2 2-160 0,2 0 128 16,2 2-128-16,-4 0 128 0,4-1 176 0,-2 4 16 16,0 2 16-16,-2 2 0 0,-1 0 160 0,2 2 16 0,1 2 16 15,2 1 0-15,-1-1-112 0,5 2-32 0,2-1 0 16,4 2 0-16,1 3-112 0,6-1-16 0,4-2-16 0,4 0 0 16,5-2 48-16,4 1 16 0,3 0 0 0,5 1 0 15,3-3 80-15,3 1 0 0,-3-3 16 0,4 0 0 16,0-1-48-16,2 0-16 0,0-1 0 0,-1 0 0 15,-1-1-64-15,0 0-16 0,1-1 0 0,-4-2 0 16,0-3-256-16,0 0 0 0,-4 2 0 0,-3-1 0 31,-1 0-832-31,-3-1-256 0,-2 1-64 0</inkml:trace>
  <inkml:trace contextRef="#ctx0" brushRef="#br0" timeOffset="186689.37">13533 16004 4607 0,'0'0'400'0,"0"0"-400"0,0 0 0 0,0 0 0 16,0 0 2480-16,0 0 400 0,0 0 96 0,0 0 16 15,0 0-1152-15,0 0-240 0,0 0-32 0,11-3-16 16,2-3-352-16,3 2-80 0,3 1-16 0,3 0 0 16,-1 2-320-16,5 0-64 0,0-1-16 0,2 2 0 15,2-1-256-15,0 2-64 0,-2 0-16 0,2-1 0 16,0-1-64-16,-1 1-16 0,-3 0 0 0,-2 1 0 16,-3-2-96-16,1 1-32 0,-5 1 0 0,0 0 0 15,-3 1-160-15,-4 1 0 0,1-2 144 0,-2 3-144 31,-9-4-320-31,0 0-144 0,2 9-32 0,-2 0-8272 0,-2-1-1648 0</inkml:trace>
  <inkml:trace contextRef="#ctx0" brushRef="#br0" timeOffset="186893.14">13524 16290 15663 0,'0'0'1392'0,"0"0"-1120"0,0 0-272 0,14 1 0 0,4-1 1232 0,3 0 192 15,1 1 48-15,0 1 0 0,3 0 320 0,1-1 64 16,4 0 0-16,3-1 16 0,2 0-576 0,3 0-112 16,1-2-32-16,1-1 0 0,1 1-256 0,-2 0-48 15,-1 0-16-15,-2 0 0 0,-2-2-448 0,-1 3-112 16,-4 2-16-16,0 0 0 0,0 2-256 0,-3 0-192 16,-3 1 16-16,-2 2-10320 15,-2 3-2080-15</inkml:trace>
  <inkml:trace contextRef="#ctx0" brushRef="#br0" timeOffset="190067.44">9039 16466 13823 0,'6'-11'1216'0,"-2"6"-960"15,-4 5-256-15,3-8 0 0,1-1 1072 0,-2 2 160 16,-2 7 48-16,0 0 0 0,0 0 224 0,0 0 48 16,0 0 16-16,0 0 0 0,-9-2-400 0,-4 4-80 15,0 4 0-15,-3 3-16 0,0 2-112 0,-1 4-32 16,-6 4 0-16,-1 4 0 0,-7 3-48 0,-4 4-16 15,-1 2 0-15,-5 2 0 0,-2 0-112 0,-3 4-32 16,-1-1 0-16,-3 3 0 0,1-2-192 0,-2 1-32 16,-4-5-16-16,-2 0 0 0,-2 0-176 0,4-2-48 15,5-3 0-15,3 1 0 0,3 1-112 0,5-2-16 0,3-4-128 0,4 0 192 16,3-3-192-16,4-3 0 0,4-4 0 0,6-2 0 16,3 0-208-16,3-2-48 0,2-5 0 0,7-6 0 31,0 0-1472-31,0 0-320 0,0 0-48 0,0 0-16 15,7-6-672-15,3-3-144 0</inkml:trace>
  <inkml:trace contextRef="#ctx0" brushRef="#br0" timeOffset="190343.18">7650 16496 20271 0,'-14'-7'896'0,"8"4"192"16,6 3-880-16,0 0-208 0,0 0 0 0,0 0 0 0,9-5 992 0,3 3 160 15,3 1 16-15,8 3 16 0,7 2-272 0,8 4-48 16,10 5-16-16,8 2 0 0,6 3 144 0,5 2 32 16,4 2 0-16,7 7 0 0,10 4 0 0,7 6 16 15,0-1 0-15,2 2 0 0,6 1-144 0,-5 0-48 16,-4-3 0-16,-5 1 0 0,-7 2-336 0,-6 0-64 15,-5-4 0-15,-7-1-16 0,-8-2-304 0,-6-2-128 16,-10-1 0-16,-2-3 128 0,-10-4-336 0,-1 0-80 16,-3-2-16-16,-5 0-17088 0</inkml:trace>
  <inkml:trace contextRef="#ctx0" brushRef="#br0" timeOffset="197385.27">14082 15617 2751 0,'0'0'256'0,"-7"-6"-256"0,0 1 0 0,2-1 0 16,-3 0 2560-16,3 0 448 0,-1 0 112 0,1 0 16 15,-2 1-1504-15,-1 0-288 0,3 1-64 0,5 4-16 16,-7-7-48-16,7 7 0 0,-7-3 0 0,7 3 0 15,0 0-384-15,0 0-96 0,0 0-16 0,0 0 0 16,0 0-352-16,0 0-80 0,0 0-16 0,0 0 0 0,13 7-64 0,2 2-16 16,3 5 0-16,3 0 0 0,2 1 240 0,2 3 32 15,4 1 16-15,3 3 0 0,1 2-32 0,3 1 0 16,1 0 0-16,3 2 0 0,-2 1-128 0,1 1-16 16,-1-1-16-16,2 0 0 0,-5 1-80 0,0 2-16 15,-2-3 0-15,0 2 0 0,-1-2-16 0,-3 1-16 16,-2-1 0-16,0-1 0 0,0-3-32 0,-5-1-128 15,-2-2 192-15,-2-3-64 0,-5-4 64 0,-1 0 0 16,-2-1 0-16,-1-2 0 0,-3 2 112 0,1-2 16 16,-2-2 16-16,-3-1 0 0,-1 1 32 0,-2 1 0 15,-1 0 0-15,-3-1 0 0,-2 0 48 0,-3-1 16 16,1 1 0-16,-7 2 0 0,-4-1 32 0,-1 1 16 16,-2 1 0-16,-3 0 0 0,-6 3-80 0,-3-1-16 0,-1 1 0 15,-3 2 0-15,-5 0 0 0,-1 3 0 0,-2-1 0 0,-4 3 0 16,-2-2 0-16,2 2-16 0,-2 0 0 0,2-1 0 15,2-3-32-15,2 2 0 0,2-1 0 0,4-1 0 16,3 1-176-16,5-1-32 0,2-3-128 0,3-2 192 16,5-1-192-16,3-2 128 0,4 1-128 0,4-5 0 15,4-2 0-15,-1 2 0 0,9-6 0 0,0 0 0 32,0 0-1200-32,0 0-176 0,0 0-32 0,13-7-11216 0,6 2-2240 0</inkml:trace>
  <inkml:trace contextRef="#ctx0" brushRef="#br0" timeOffset="198551.83">15892 16133 3679 0,'0'0'320'0,"0"0"-320"16,-4 2 0-16,4-2 0 0,0 0 2496 0,0 0 416 15,-7 2 96-15,7-2 0 0,-5 1-1472 0,5-1-288 0,-6 2-64 16,6-2-16-16,0 0-288 0,0 0-64 15,0 0-16-15,0 0 0 0,0 0 144 0,0 0 16 0,0 0 16 0,12 5 0 16,0-2-256-16,2 0-48 0,-1 0-16 0,3-2 0 16,2-1-144-16,1 0-16 0,0 1-16 0,2-1 0 15,1 0-64-15,0 0-16 0,-3 0 0 0,1 0 0 16,-1 0-16-16,0 0 0 0,-1 1 0 0,-3-1 0 16,-4 0-176-16,1 1-32 0,-2 1-16 0,-10-2 0 15,11 0-160-15,-11 0 0 0,0 0 144 0,0 0-144 31,8 0-896-31,-8 0-256 0,0 0-64 0,0 0-12160 0</inkml:trace>
  <inkml:trace contextRef="#ctx0" brushRef="#br0" timeOffset="199117.2">16460 15792 20271 0,'0'-8'1792'0,"2"-1"-1424"15,-1-1-368-15,5-1 0 0,2-2 576 0,1 2 32 16,2 1 16-16,2 1 0 0,3-2 368 0,3 2 80 0,3-1 16 0,3-4 0 15,2 3-400-15,3 2-80 0,1 0-16 0,0 0 0 16,1-1-144-16,-1 1-48 0,1 3 0 0,-1 2 0 16,-1 2 48-16,-2 2 0 0,-3 2 0 0,-3 2 0 15,-4 1-256-15,-2 5-64 0,-4 0 0 0,-4 3 0 16,-3 3-128-16,-3 1 128 0,-3 4-128 0,-4 0 128 16,-2 3-128-16,-4-1 0 0,-5-2 144 0,-3 1-144 15,-1 1 128-15,-2-2-128 0,0-2 128 0,1-2-128 16,1 1 128-16,4-1-128 0,3-2 128 0,2-1-128 15,0-2 160-15,4 0-32 0,4 2-128 0,3-1 192 16,1-2-192-16,3 2 144 0,4 0-144 0,4 2 128 16,1-1-128-16,3 1 0 0,0 1 0 0,2 0 0 15,3 1 128-15,1 2 0 0,-3 2 0 0,1 0 0 16,-2 0-128-16,-3 1 0 0,-2 2 0 0,-3 2 0 0,-2-1 0 16,-1-2 0-16,-4-2 0 0,-3-1 0 0,-2 0 240 15,-4-2 16-15,-3-1 0 0,-4-1 0 0,-4 0 144 16,-3-1 48-16,-3 0 0 0,0 2 0 0,-5-4-112 0,3-1-16 15,1-2 0-15,-4 0 0 0,1-3-176 0,-1-1-144 16,3-2 192-16,-2-2-192 0,3-1 128 0,2-4-128 16,2-5 0-16,1-1 0 15,2 0-1120-15,3 0-288 0,3-3-48 0,0 0-8960 16,2-1-1792-16</inkml:trace>
  <inkml:trace contextRef="#ctx0" brushRef="#br0" timeOffset="199687.86">17500 15829 13295 0,'0'0'576'0,"0"0"144"0,-9 0-576 0,1 1-144 15,8-1 0-15,0 0 0 0,-7 1 1360 0,7-1 240 16,0 0 64-16,0 0 0 0,0 0-192 0,0 0-16 0,11 1-16 0,2-2 0 16,3 0-432-16,0 0-96 0,2 0-16 0,1 0 0 15,-1-1-320-15,2 0-64 0,-1-1 0 0,2 1-16 16,2 1-224-16,-1 0-32 0,1 0-16 0,-3 0 0 16,1 1-224-16,-2 0 144 0,-2 0-144 0,-2 2 128 15,-4 0-128-15,0 1 0 0,-2 1 0 0,-9-4 0 31,0 0-832-31,1 9-64 0,-3 0 0 0,-6 0-7552 0,-3 0-1536 0</inkml:trace>
  <inkml:trace contextRef="#ctx0" brushRef="#br0" timeOffset="199844.22">17516 16003 10127 0,'0'0'448'0,"-8"3"96"0,8-3-544 0,0 0 0 0,0 0 0 0,0 0 0 16,0 0 2944-16,0 0 464 0,11 4 112 0,2-1 0 0,3-1-1648 0,0-1-336 15,2 0-64-15,1-1 0 0,1-1-528 0,2 0-112 16,4 2 0-16,2-1-16 0,0-1-240 0,0 0-64 15,2-2 0-15,2 3 0 0,1 3-256 0,-3-1-48 16,-3-1-16-16,-1 1 0 16,-6 2-1632-16,0-1-336 0,-2-1-64 0</inkml:trace>
  <inkml:trace contextRef="#ctx0" brushRef="#br0" timeOffset="200401.87">18846 15524 2751 0,'6'-7'128'16,"2"2"16"-16,-2 1-144 0,2-2 0 0,-1-2 0 0,3 1 0 0,-1-1 3008 0,2 2 560 16,0-2 112-16,-3 1 32 0,1 2-1872 0,-1 1-368 15,-1-4-80-15,-7 8-16 0,6-5-48 0,-6 5-16 16,8-3 0-16,-8 3 0 0,0 0-400 0,0 0-80 16,0 0 0-16,2 10-16 0,-1 2-80 0,-1 4-16 15,-1 2 0-15,-1 2 0 0,-4 2-320 0,0 2-64 16,-2 3-16-16,0 1 0 0,-2 3 64 0,1 0 0 15,-5 1 0-15,2-1 0 0,1-3-128 0,2-1 0 0,-2-3-16 16,5 1 0-16,-2-2-240 0,3-2 176 16,-1-2-176-16,2-2 160 0,-1-2-160 0,3-1 128 0,-2-1-128 15,0-1 128-15,2 1-128 0,1-2 0 0,-1-1 0 16,1-1 0 0,1-9-448-16,0 0-80 0,0 0-16 0,0 0 0 15,0 0-1840-15,0 0-368 0,0 0-80 0,-10 2-16 0</inkml:trace>
  <inkml:trace contextRef="#ctx0" brushRef="#br0" timeOffset="200613.05">18552 15867 14735 0,'0'0'640'0,"3"-9"160"0,3 3-640 0,3 1-160 0,3-1 0 0,3 1 0 16,2 1 2064-16,2 1 384 0,5 1 80 0,0 0 16 15,3-2-1280-15,5 1-256 0,4 1-48 0,2-1-16 16,0-1-304-16,1 0-64 0,-2 0-16 0,-2 0 0 0,0 3-208 0,-7 0-32 15,-1 0-16-15,-4 2 0 0,-6 0-304 16,-2 2-272-16,-6 1 48 0,-9-4-8672 16,0 0-1728-16</inkml:trace>
  <inkml:trace contextRef="#ctx0" brushRef="#br0" timeOffset="200784.1">18384 16120 26079 0,'0'0'1152'0,"0"0"256"0,0 0-1136 0,0 0-272 16,0 0 0-16,10 5 0 0,0-1 896 0,6 1 112 16,6-3 16-16,3 0 16 0,5-2-160 0,6 1-48 0,2-2 0 0,6 0 0 15,3-1-368-15,4 1-80 16,1 0 0-16,-1 0-16 0,0 0-240 0,-7 1-128 0,-6 0 128 16,-2 1-128-1,-3 0-1216-15,-3 1-320 0,-1-1-64 0</inkml:trace>
  <inkml:trace contextRef="#ctx0" brushRef="#br0" timeOffset="201822.58">19177 16674 11055 0,'0'0'976'0,"0"0"-784"0,-8 4-192 0,8-4 0 15,0 0 1072-15,0 0 160 0,0 0 48 0,0 0 0 16,0 0 272-16,0 0 64 0,0 0 16 0,11-1 0 15,2-3-368-15,4-4-80 0,3-2-16 0,-1-5 0 16,5-1-112-16,-1-2-32 0,0-2 0 0,0 1 0 16,-1 1-240-16,0-1-48 0,0-3-16 0,2 1 0 15,-2 0-208-15,2-1-64 0,0-1 0 0,0 2 0 16,-1 2-128-16,-1 3-48 0,-5 2 0 0,-1 3 0 16,-3 2-272-16,-2 3 160 0,0 2-160 0,-1 3 128 15,-10 1-128-15,7 5 0 0,1 4 0 0,-1 3 0 16,0 4 0-16,-3 3 0 0,-2 6 0 0,1 0 0 15,-2-1 0-15,0 0 0 0,-1 3 0 0,0-3 0 16,0 1 0-16,2-1 0 0,1 1 0 0,-2-5 0 16,2-1 0-16,1-5 0 0,-1 0 0 0,2-7 0 0,1 1 0 0,0-4 0 15,2-1 0-15,3-3 128 0,-2-4 144 0,2-1 32 16,1-4 0-16,2-4 0 0,1-4 48 0,-4 0 16 16,0-2 0-16,0-3 0 0,-5-1-176 0,2-2-48 15,-4-2 0-15,1-1 0 0,-3-3-16 0,1 1-128 16,0-6 192-16,-3-3-64 0,0-2-128 0,1-6 0 15,0 0 0-15,1-6 128 0,1-5-128 0,0-1 0 16,2-2 0-16,3 2 0 0,0 3 0 0,1 2 0 16,-2 5 0-16,-1 5 0 0,-1 7 0 0,-1 4 0 15,1 3-128-15,-2 5 128 0,-1 4 0 0,1 2-144 16,0 6 144-16,-1 0 0 0,0 0-128 0,0 2 128 0,0 2 0 0,-2 9 0 16,5-9 0-16,-4 1-128 0,1 1 128 15,2 1 0-15,4 2 0 0,-1 0 0 0,2 1 0 0,-1 1 0 16,3 0-144-16,3 1 144 0,2 1 0 0,5 1-144 15,4 0 144-15,4 0 0 0,3 0 0 0,1 1 0 16,3 2 0-16,3-2 0 0,-1-2 0 0,4 2-128 16,3 1 128-16,5 2 0 0,6 0 0 0,1 1-128 15,3-1 128-15,2 1 0 0,-2-1 0 0,4-2 0 16,3 0 0-16,3 0 0 0,2 1 0 0,0 1 0 16,0-3 0-16,2-1 0 0,1-2 0 0,0 2 0 15,4 1 0-15,-1-1 0 0,-3-2 0 0,1 0 0 16,-4 1 0-16,2 2 0 0,1-1 0 0,-2-1 0 0,0 0 0 15,0-1 0-15,-2 1 0 0,1 0 0 0,0 1 0 16,-2-1 128-16,-3 0-128 0,-5 0 0 0,0 0 128 0,-3 3-128 16,0-2 128-16,-2-1-128 0,1 1 176 15,-5 1-48-15,-1 1 0 0,-2-3 0 0,-4-2-128 0,0 2 192 16,-5 1-192-16,1-1 192 0,-4-1-192 0,-2 1 0 16,-2 0 144-16,-2 1-144 0,-2 0 0 0,-3 0 128 15,-3-2-128-15,-2 1 0 0,-3 3 0 0,-1-1 0 16,-2-1 0-16,-4 2 0 0,-2-3 0 0,-10 0-208 15,4 5 16-15,-4-5 16 16,0 0-1696-16,0 0-352 0,2 11-64 0</inkml:trace>
  <inkml:trace contextRef="#ctx0" brushRef="#br0" timeOffset="203787.82">20169 16367 8287 0,'-8'1'736'0,"1"1"-592"16,-2 1-144-16,1-3 0 0,8 0 1072 0,-7-2 176 15,0 0 32-15,7 2 16 0,0 0 272 0,0 0 48 16,4-12 16-16,2 2 0 0,5-1-480 0,3 0-112 16,3-1-16-16,0 0 0 0,4-4-528 0,3 0-112 15,-2 2-32-15,3 0 0 0,0-2-112 0,1 1-32 0,1-1 0 0,-1 1 0 16,2 1 0-16,-1 0 0 0,1 1 0 0,0 4 0 15,-1 2 16-15,-2 2 0 0,-1 4 0 0,-5 5 0 16,-3 3-64-16,-3 4-16 0,-4 1 0 0,-2 4 0 16,-5 2-144-16,-1 1-144 0,-2-1 144 0,-1 3-208 15,-7 1 208-15,2 0 128 0,0 0 0 0,1-4-128 16,3-1 0-16,2-4 0 0,3-2 0 0,4-1 0 16,3-3 0-16,7-2 0 0,0-2 0 0,6-3 0 15,4-2 384-15,2-2-16 0,0-4-16 0,5-1 0 16,0-1-48-16,1-1-16 0,3-2 0 0,5 1 0 15,2 1-288-15,2 1 160 0,0 1-160 0,0 2 128 16,-1-4-128-16,-4 3 0 0,2 1 0 0,-2 4 0 16,-2 1 0-16,-2 1 160 0,-1 1-160 0,1 2 160 0,-1 2-160 15,-3 1 192-15,-3 0-192 0,-2 1 192 0,-3-2-192 16,0 2 0-16,-4 0 0 0,-2 0 0 0,1-3 0 16,-3 0 0-16,0 1 0 0,0-1 0 0,-1 1 0 15,1 1 0-15,-1-2 0 0,1 3 0 0,-1 1 0 0,2 1 0 16,1-3 0-16,3 3 0 0,2 1 0 0,1 2 0 15,3 1 128-15,0-3-128 0,0-3 0 0,2 1 0 16,0 1 0-16,-1-2 0 0,-1-1 0 0,3-2 0 16,4-1 0-16,-1-1 0 0,3 2 0 0,3-3 0 15,6-4 0-15,1 1 128 0,1-3 48 0,1 0 0 16,-1-2 0-16,-1-1 0 0,1-1-176 0,-1 4 128 16,0 3-128-16,4 1 128 0,-1 1-128 0,0 1 0 15,-4 1 144-15,-5 3-144 16,-6 2-1184-16,-2 0-304 0</inkml:trace>
  <inkml:trace contextRef="#ctx0" brushRef="#br0" timeOffset="-208385.12">16032 16122 9215 0,'0'0'400'0,"3"-8"96"0,1 0-496 0,0 1 0 16,-4 7 0-16,3-8 0 0,1 0 1632 0,-4 8 224 16,0 0 64-16,0-9 0 0,-2 1-656 0,2 8-128 15,-4-5-32-15,-1 0 0 0,-1-1-240 0,-1 2-48 0,-4 1-16 0,-1-1 0 16,-2 0-96-16,-2 2 0 0,-4-3-16 0,-2 1 0 15,-4-1-112-15,-1 1-32 0,1 0 0 0,-2 0 0 16,-1 1 112-16,0 2 32 0,0-1 0 0,3 0 0 16,4-1-176-16,1 1-16 0,3 1-16 0,3 0 0 15,3-2-240-15,3 2-48 0,9 1-16 0,0 0 0 16,0 0-48-16,0 0 0 0,0 0 0 0,0 0 0 16,15-2 80-16,4 2 16 0,5 0 0 0,3-1 0 15,5 0-224-15,3 1 176 0,1 1-176 0,1-1 160 16,1 0-160-16,-1 3 128 0,1 0-128 0,-3 0 128 15,1-1-128-15,-2 1 0 0,-5-1 0 0,1 0 0 16,-2-1 0-16,-1-1 0 0,-5 2 0 0,-5-1 0 16,-5 0 0-16,-12-1 0 0,0 0 0 0,0 0 0 15,0 0 0-15,-3 8 0 0,-6-1 0 0,-4-1 0 0,-7 0 0 0,-1 0 0 16,-2 0 128-16,-3-3-128 0,-4 3 0 0,-1-2 128 16,0 1-128-16,1-1 0 0,-2-1 128 0,0-1-128 15,0 1 0-15,3-1 128 0,2 0-128 0,4 0 128 16,0 0-128-16,5 1 128 0,4-2-128 0,5 1 0 15,9-2 0-15,0 0 128 0,0 0-128 0,8 3 0 16,4-1 0-16,4 1 128 0,5-3-128 0,3 0 128 16,6 0-128-16,1 0 128 0,2 0-128 0,0 0 0 15,1-3 0-15,1 2 128 0,1-1-128 0,0 1 0 16,-2 1 0-16,-1-1 128 0,-2-1-128 0,-4 0 0 16,-2-2 0-16,-5 2 0 0,-3 1 0 0,-5 0 0 0,-3 0 0 15,-9 1 0-15,0 0 0 0,0 0 0 0,0 0 0 0,-14 2 0 16,-5-1 128-16,-5 3-128 0,-3 1 128 15,-3-1-128-15,-2 1 0 0,-1-3 128 0,-2 2-128 0,-2 2 0 16,-2-2 0-16,1 1 128 0,-1-2-128 0,3 1 0 16,2 1 0-16,5-2 0 0,4-2 0 0,7 0 0 15,5 1 0-15,3 1 128 0,10-3-128 0,0 0 0 16,0 0 0-16,0 0 128 0,13 4-128 0,4-1 0 16,3-1 128-16,4 1-128 0,3-3 128 0,1 0-128 15,1 0 0-15,0 0 128 0,2 0-128 0,1 0 0 16,0 0 0-16,-1 0 0 0,-3 0 128 0,0 0-128 15,-1-3 0-15,-6 2 0 0,-2 1 0 0,-6 0 0 16,-13 0 0-16,0 0 0 0,0 0 0 0,0 0 0 16,0 0 0-16,-15 1 0 0,-6 1 0 0,-2-1 128 15,-2 0-128-15,-5 0 0 0,-6-2 0 0,0 2 0 16,0-1 0-16,0 2 0 0,-2 0 128 0,2-1-128 0,-2 0 0 0,3 1 0 16,3-2 144-16,4 0-144 0,2 0 128 0,8 1-128 15,6 0 128-15,4 0-128 0,8-1 0 0,0 0 0 16,0 0 0-16,0 0 128 0,13 0-128 0,6 0 0 15,3-1 0-15,3 0 128 0,3 0-128 0,1-1 0 16,4 1 128-16,0 0-128 0,0 1 0 0,1-2 0 16,2 1 0-16,-3-1 128 0,0 0-128 0,-1-1 0 15,-4 1 0-15,-1 0 0 0,-4-1 0 0,-5 0 0 16,-4 1 0-16,-5 1 0 0,-9 1 0 0,0 0 0 16,0 0 0-16,0 0 128 0,-12-4-128 0,-3 0 0 15,-4 2 0-15,-6 0 128 0,-4 0-128 0,-3 1 0 16,-2 0 0-16,0 0 0 0,-3-1 0 0,1 2 0 15,-1 2 0-15,-1-2 0 0,0-2 0 0,3 1 128 0,1 0-128 0,5 0 0 16,6 0 0-16,6 1 128 0,5-2-128 16,4 2 0-16,8 0 128 0,0 0-128 0,0 0 128 0,0 0-128 15,11 0 0-15,5 0 128 0,8 0-128 0,1-1 0 16,5 0 128-16,5 0-128 0,0-1 128 0,2 2-128 16,2 0 0-16,2 0 0 0,0-1 0 0,0 0 0 15,-5-1 0-15,2 0 0 0,0 0 0 0,-3-1 128 16,-4 0-128-16,-4 0 0 0,-6 0 0 0,-5-1 0 15,-5 1 0-15,-11 3 0 0,0 0 0 0,0 0 0 16,0 0 160-16,-8-4-32 0,-6-1-128 0,-8 3 192 16,-5-1-192-16,-4 0 128 0,-4 1-128 0,-4 1 0 15,-3-1 0-15,-1 1 0 0,-1 0 0 0,-1 1 0 16,1-2 0-16,-1 0 128 0,-1 0-128 0,5 2 0 0,5-1 0 16,5 1 0-16,9 1 0 0,8-1 0 0,5 0 0 15,9 0 0-15,0 0 0 0,0 0 0 0,15 2 0 0,6 0 0 16,6-2 128-16,4 1-128 0,3 1 0 15,2-1 0-15,2 0 0 0,4-1 0 0,-2-1 0 0,1 0 128 16,1 1-128-16,-3 0 0 0,-2-2 0 0,-1-1 0 16,-3 1 0-16,-5 0 0 0,-6 0 0 0,-4 0 0 15,-6-1 0-15,-2 2 0 0,-10 1 0 0,0 0 144 16,0 0-144-16,-10-1 128 0,-4 0 16 0,-6 0 0 16,-7-1 0-16,-3 2 0 0,-3-2-144 0,-3-1 160 15,-2 1-160-15,-1 1 160 0,0 0-32 0,0 0-128 16,-1 0 192-16,2 0-64 0,3 1 0 0,2 0-128 15,2 1 192-15,7 0-64 0,2 0-128 0,5 1 0 0,4 0 0 16,3 2 128-16,10-4-128 0,0 0 0 0,0 0 0 16,0 0 0-1,0 0-1728-15,10 11-288 0,6-2-48 0,5-2-16 0</inkml:trace>
  <inkml:trace contextRef="#ctx0" brushRef="#br0" timeOffset="-206492.06">18374 16233 2751 0,'0'0'256'0,"-8"1"-256"0,0-1 0 0,1 0 0 16,-2-1 2032-16,1 1 352 0,8 0 80 0,-7-1 16 16,7 1-912-16,0 0-176 0,-7-2-48 0,7 2 0 15,0 0-112-15,0 0-16 0,0 0-16 0,0 0 0 0,10-3-256 16,2 1-48-16,2 0-16 0,4 0 0 0,4 2-176 0,2 0-48 15,5-1 0-15,4 0 0 0,4-1-176 0,4 4-32 16,2 0-16-16,4 2 0 0,4 2-80 0,-1-1-16 16,0 0 0-16,-3-1 0 0,-4 0-16 0,-4-1 0 15,-2 1 0-15,-5-2 0 0,-5-1 896 0,-2 1 160 16,-1 2 32-16,-8-2 16 16,-5 1-1744-16,-2-1-336 0,-9-2-80 0,0 0-16 15,0 0 752-15,0 0 0 0,-12 6 128 0,-4-2-128 0,-3 3 256 0,-3-2-48 16,-3 1-16-16,-2-1 0 0,-5 1 0 0,0-1 0 15,1 1 0-15,-2-3 0 0,-2-2-192 0,-3 0 0 0,1 1 0 16,2 0 0-16,0-2 0 0,3 1 0 0,3 1 0 0,5 0 0 16,4 0 0-16,5 1 176 0,5 0-48 15,10-3-128-15,0 0 0 0,0 0 0 0,0 0 0 0,7 4 0 16,4 0 0-16,6-1 0 0,7-1 160 0,3 0-160 16,3 1 192-16,5-1-64 0,0 1 0 0,2-1 0 15,1-1-128-15,-1-1 0 0,3-1 0 0,-4 0 0 16,-1-1 0-16,-2 1 0 0,-2 0 0 0,-2 0 0 15,-2 0 0-15,-2 1 208 0,-5-3-16 0,-2 2-16 16,-5 1 96-16,-3-1 32 0,-10 1 0 0,0 0 0 16,0 0-96-16,0 0-16 0,-12-1 0 0,-4 0 0 15,-2 1-192-15,-6 0 176 0,-3 0-176 0,-3 0 160 16,-1 0-160-16,-4 2 0 0,-1 0 0 0,-1-2 0 16,-3-1 0-16,-2-1 0 0,-2-1 128 0,0 1-128 15,3-1 0-15,0 1 0 0,5-1 0 0,5 2 0 0,4 1 128 16,6 0-128-16,6 1 0 0,2-1 128 0,5-1-128 15,8 1 0-15,0 0 0 0,0 0 128 0,8-4-128 0,5 0 192 16,5-1-192-16,6 1 192 0,6 2-192 0,6 1 128 16,2 1-128-16,6 1 128 0,4 0-128 0,0 0 0 15,0-1 0-15,0-2 0 0,-3-2 0 0,0 0 0 16,-1 1 0-16,-2 1 0 0,-4 0 0 0,0-1 0 16,-6 1 0-16,-6 0 0 0,-3-1 0 0,-6 3 128 15,-6-1-128-15,-11 1 0 0,0 0 128 0,-9-4-128 16,-7 4 128-16,-6-2-128 0,-6-2 128 0,-5 2-128 15,-7-1 128-15,-3 2-128 0,-3 2 0 0,-3-1 0 16,-4 0 128-16,-4-1-128 0,-5 0 0 0,0 0 0 0,0-1 0 16,0 0 0-16,0-1 0 0,4 1 0 0,2-1 0 0,5 0 0 15,7-1 0-15,6 2 0 0,9 1 0 0,10 1 0 16,8 1 0-16,11-1 0 0,0 0 0 0,9 3 0 16,9 0 0-16,8 0 128 0,9 0-128 0,6-1 0 15,4 1 0-15,4-1 128 0,3 1-128 0,5 2 0 16,4-1 0-16,3 1 0 0,1-1 0 0,1 1 0 15,0-1 0-15,-3-2 0 0,-4 0 128 0,-1 2-128 16,0 2 0-16,-7-2 0 0,-4-2 0 0,-7 2 0 16,-6-3 0-16,-7 1 0 0,-9 0 0 0,-7-2 0 15,-11 0 0-15,0 0 0 0,-7 2 0 0,-8 0 0 16,-5-2 0-16,-10 0 0 0,-10 0 0 0,-3 0 0 16,-5 1 0-16,-4 1 0 0,1 1 0 0,-3-1 0 15,-2 2 0-15,-4-2 0 0,-1-3 0 0,1 1 0 16,6-5 0-16,4 4 0 0,5 0 0 0,7 2 0 0,7-1 128 15,7 2-128-15,4 0 0 0,6 0 128 0,5 0-128 16,9-2 0-16,0 0 144 0,0 0-144 0,8-1 0 0,7 0 144 16,7-3-144-16,6 1 0 0,7 0 144 0,2 1-144 15,6-1 0-15,2 1 144 0,3 0-144 0,-1-1 0 16,1-3 0-16,-1 1 0 0,-2-2 0 0,-1 3 0 16,0-2 0-16,-5 1 0 0,-1 1 0 0,-7 1 0 15,-7 1 0-15,-6 0 0 0,-5 0 0 0,-13 2 0 16,0 0 128-16,0 0-128 0,-17-3 0 0,-6 1 0 15,-10 0 0-15,-3 2 128 0,-6 0-128 0,-5 1 0 16,-5 1 0-16,-4-1 0 0,-3-2 0 0,-1 0 0 0,1-1 0 16,2 0 0-16,4-2 0 0,2 2 0 15,8 1 0-15,7-1 0 0,9 2 0 0,6 0 0 16,7 0 0-16,6 0 0 0,8 0 144 0,0 0-144 0,0 0 160 0,14-3-160 16,4 0 0-16,10 3 0 0,3-1 0 0,6 1-160 15,4 0 160-15,5 3 0 0,1 0 0 0,4 0 0 16,1 0 0-16,0-1 0 0,0-1 0 0,1 0 0 15,-5 1 0-15,0 0 0 0,-4 0 160 0,-8 2-160 16,-5 1 0-16,-8-2 0 0,-6 0 0 0,-9-2 0 16,-8-1 0-16,0 0 0 0,-14 3 0 0,-8-3 0 15,-8-1 0-15,-3 1 0 0,-7-2 0 0,-5 2 0 16,-5 0 0-16,-4 0 0 0,-3-4 0 0,-2 0-160 16,1 0 160-16,3-1 0 0,0 1 160 0,6-1-160 15,5-1 0-15,7 0 0 0,8 3 0 0,8-2 0 16,7 2 0-16,5 0 0 0,4-1 0 0,5 4 0 0,0 0 0 0,17-6 0 15,4 1 0-15,6 0 0 0,6 2 0 16,6 0 0-16,3-2 0 0,6 3 0 0,3 2 0 16,0 0 0-16,0 0 0 0,1 0 0 0,-2-2 0 15,-1 1 0-15,-2-1 0 0,-6 2 0 0,-6 1 0 0,-7 1 0 16,-5 0 0-16,-6 0 0 0,-7 0 0 0,-10-2 0 16,0 0 0-16,-8 4 0 0,-5-2 0 0,-9 0 0 15,-5 0 0-15,-5-1 0 0,-5-1 0 0,-4-1 0 16,0 0 0-16,-5-1 0 0,-1-2 192 0,0-1-64 15,2 0-128-15,5 1 192 0,5-1-192 0,5 2 0 16,5-1 0-16,4 2 0 0,5 1 192 0,5-1-48 16,4 1-16-16,7 1 0 15,0 0-1056-15,0 0-224 0,10 6-32 0,5 3-16 0</inkml:trace>
  <inkml:trace contextRef="#ctx0" brushRef="#br0" timeOffset="-175790.44">20491 871 7359 0,'-5'-13'320'0,"4"9"80"0,1-2-400 0,0 0 0 15,0-1 0-15,2 0 0 0,0 1 1376 0,0 0 192 16,1 3 32-16,-3 3 16 0,0 0-784 0,0 0-144 0,0 0-48 0,0 0 0 16,0 0-208-16,6 3-48 0,-1 4-16 0,-2 3 0 15,-1 2 80-15,-1 3 32 0,1 4 0 0,-2 4 0 16,-2 5-64-16,1 5-16 0,0 4 0 0,-1 3 0 16,-1 1-64-16,-1 4-16 0,0 5 0 0,-3 5 0 15,2 7 0-15,-4-2-16 0,1 4 0 0,-3 0 0 16,1-2-16-16,0 4 0 0,-2 3 0 0,1 1 0 15,1 1 112-15,1 0 32 0,1-1 0 0,-1 5 0 16,-2 4 80-16,0 4 0 0,0 1 16 0,-2 2 0 0,-1 1-272 16,0 1-48-16,-1 2-16 0,0 1 0 0,-2 0 64 0,-1 0 16 15,1 2 0-15,-4 0 0 0,2-1 64 0,1 0 16 16,-1-3 0-16,-1 1 0 0,1 0-48 0,2 0-16 16,0 1 0-16,1 0 0 0,-2 1-96 0,2 2 0 15,-2-2-16-15,0 1 0 0,1 0 16 0,-1 1 16 16,0-2 0-16,-1 0 0 0,1 1 32 0,-2-1 0 15,1 3 0-15,-1-2 0 0,1 0-48 0,-2 0 0 16,-1-1 0-16,0-1 0 0,-1-3-64 0,0 0-128 16,0-5 176-16,2 0-176 0,-2-2 192 0,2 1-64 0,1-3 0 15,-1-1-128-15,0-1 160 0,4-1-160 0,-2 0 128 0,3-1-128 16,0-2 128-16,2-1-128 0,0-3 0 0,1 2 128 16,-1-3-128-16,3-1 0 15,1-2 0-15,-1 24 0 0,-1-9 0 0,2-7 0 16,1-5 0-16,-2-3 0 0,3-2 0 0,1-5 128 0,0-1-128 15,-2-2 0-15,0-5 0 0,0-4 0 0,0-2 128 0,1 0-128 16,0-4 0-16,0 0 0 0,-2 1 0 0,1-3 0 16,0 1 0-16,2-2 0 0,-2-1 0 0,0 0 0 15,0-4 0-15,-2-2 0 0,1-2 0 0,2-4 0 16,0-1 0-16,4-1 0 0,0 1 0 0,3-3 0 0,3 0 0 16,2-1 0-16,0-2 0 0,5 0 0 15,3-3 0-15,2 0 0 0,2-1-128 0,0 2 128 16,3-3 0-16,3 0-144 0,1 0 144 0,4 0 0 0,0-1-144 0,6 0 144 15,5 1 0-15,5 0-144 0,7 0 144 0,5-1 0 16,5-1 0-16,1-1 0 0,-3 1 0 0,7-2 0 16,5-2 0-16,10-1 0 0,5-2 0 0,1-1 0 15,-1-1 0-15,10-1-128 0,6 1 128 0,3-1 0 16,1 0 0-16,6 0-128 0,10 0 128 0,-1 2 0 16,-1-4 0-16,7 1 0 0,8-1 0 0,-3 1 0 15,-5 1 0-15,2 0-128 0,4 0 128 0,1 0 0 16,2 1 0-16,-7 1 0 0,-2 1 0 0,0 0 0 0,2 3 0 0,-7 1 0 15,-11-1-192-15,-1 3-48 0,-2 0-16 0,-3 0-9712 16,-8-1-1936-16</inkml:trace>
  <inkml:trace contextRef="#ctx0" brushRef="#br0" timeOffset="-174644.58">21374 1382 4607 0,'0'0'192'0,"0"0"64"0,6-8-256 0,-6 8 0 0,1-7 0 0,-1 7 0 16,0 0 2384-16,0 0 432 0,0 0 96 0,0 0 16 15,-6-5-1392-15,-1 3-288 0,-1 1-48 0,1 4-16 0,-2 2-496 0,0 4-112 16,-3 2 0-16,-1 1-16 0,-3 4 16 0,1 2 16 15,-1 3 0-15,-2 5 0 0,0 1 16 0,-3 6 0 16,1 7 0-16,-1 1 0 0,-1 5-96 0,-1 3 0 16,-1 7-16-16,4 0 0 0,-1 4-192 0,-1-2-48 15,2-4 0-15,3-2 0 0,5-3 0 0,3-2-16 16,2-2 0-16,3-2 0 0,3-3-48 0,2-6 0 16,4-4 0-16,0-4 0 0,3-3-192 0,1-1 176 15,2-4-176-15,2-1 160 0,2 0-160 0,2-3 0 16,1-3 0-16,-2 0 0 0,1-4-192 0,0-2-112 15,2 0-16-15,-3-5-16 16,2-1-1776-16,-2-5-336 0,0 1-80 0</inkml:trace>
  <inkml:trace contextRef="#ctx0" brushRef="#br0" timeOffset="-174204.83">21545 1821 20271 0,'-9'-5'1792'0,"9"5"-1424"0,-8 0-368 0,0 3 0 0,-2 2 224 0,1 1-32 0,0 4 0 0,1 5 0 16,0 2 80-16,0 3 16 0,-1 1 0 0,2 1 0 0,0 1 96 0,2 1 0 15,0 0 16-15,1 3 0 16,2-1-112-16,1 0-32 0,1-2 0 0,1 0 0 0,3-1-64 15,3-4-32-15,0-4 0 0,4-4 0 0,0-2 160 0,4-4 48 16,1-3 0-16,1-5 0 0,0-5 144 0,1-3 48 16,2-4 0-16,-1-1 0 0,0-3-64 15,0-2-16-15,-3-2 0 0,1 0 0 0,-2 0-224 0,0 1-64 16,-1 0 0-16,-3 1 0 0,-1 0 16 0,0 2 0 16,-4 4 0-16,2 1 0 0,-3 2-16 0,1 2-16 15,-1 2 0-15,-5 8 0 0,0 0-176 0,0 0 0 16,6 9 144-16,-1 3-144 0,1 4 0 0,-4 6 0 15,1 6 0-15,0 4 0 0,-2 4 0 0,-1 4 176 16,-1 3-48-16,-2 7 0 0,-1 3 0 0,1 0 0 16,-3-2 0-16,0-1 0 0,-4-4 96 0,-1-3 16 15,0-3 0-15,-1-3 0 0,-2 0 96 0,1 0 32 16,0-4 0-16,2-1 0 0,-3-4-144 0,3 0-32 0,0-6 0 16,1-4 0-16,1-1-192 0,2-5 0 15,1-5 0-15,6-7 0 16,0 0-1552-16,-6-5-368 0,3-8-64 0</inkml:trace>
  <inkml:trace contextRef="#ctx0" brushRef="#br0" timeOffset="-173757.29">22111 1415 12895 0,'0'0'1152'0,"-6"-4"-928"15,2-1-224-15,4 5 0 0,0-8 1904 0,3 0 336 16,1 1 64-16,3-2 0 0,2-2-1248 0,2 0-256 15,3 0-48-15,2 0-16 0,1-1-80 0,3 2-16 16,-2 1 0-16,-1 3 0 0,1 0-48 0,-3 4-16 16,-2 3 0-16,-2 2 0 0,-2 6-320 0,-2 3-64 15,-4 4 0-15,-2 2-16 0,-1 4 256 0,-3 5 48 16,-4 1 16-16,0 1 0 0,-2-4-128 0,0-1-32 16,-1-3 0-16,2-4 0 0,0-4 160 0,3-3 16 15,3-2 16-15,2-8 0 0,0 0 112 0,0 0 0 0,0 0 16 0,0 0 0 16,11-2-80-16,4-3-32 0,3-3 0 0,4-3 0 15,2-2-288-15,3 0-48 0,0 0-16 16,1-1 0-16,-5 0-192 0,1 2 0 0,-3-1 0 0,0 3 0 31,-2 0-720-31,-3 3-144 0,-2 2-32 0,-3 1-10048 0,-1 1-2000 0</inkml:trace>
  <inkml:trace contextRef="#ctx0" brushRef="#br0" timeOffset="-173403.24">22614 1046 18143 0,'0'0'800'0,"-1"-10"160"0,1 1-768 0,0 9-192 15,0 0 0-15,0 0 0 0,7-7 832 0,1 2 112 16,0 2 16-16,1 2 16 0,-9 1 48 0,13 3 16 16,1 4 0-16,1 4 0 0,2 2-208 0,0 5-32 15,0 4-16-15,1 5 0 0,0 4-16 0,-2 7 0 16,-1 5 0-16,-3 10 0 0,-2 7-64 0,-5 4 0 0,-3 6-16 16,-5-1 0-16,-3 0-272 0,-4 4-48 15,-4 4-16-15,-1-6 0 0,-1-7-112 0,-1-3-32 16,1-10 0-16,-1-4 0 0,2-4-32 0,-1-3-16 15,0 0 0-15,3-4 0 0,-2-5-32 0,3-2 0 0,-1-2 0 0,2-6 0 16,0-7-128-16,1-5 0 0,2-2-160 0,2-8-10624 16,0-7-2128-16</inkml:trace>
  <inkml:trace contextRef="#ctx0" brushRef="#br0" timeOffset="-172874.18">23364 1047 12895 0,'0'0'1152'0,"-8"1"-928"0,-1 3-224 0,0 0 0 0,2 3 1984 0,-2 1 368 16,-1 2 64-16,1 4 16 0,-1 3-1376 0,1 1-272 16,-4-1-48-16,2 2-16 0,3 0 48 0,-1-2 16 15,2-1 0-15,-1-3 0 0,4-4-128 0,3-2-16 16,1-7-16-16,0 0 0 0,0 0 288 0,0 0 64 16,0 0 16-16,10-1 0 0,2-2-192 0,0-1-32 0,0-4-16 0,2-2 0 15,-1-2-240-15,3-1-64 0,-1-2 0 0,0 1 0 16,-4-1-224-16,0-1-48 0,1 1-16 0,-5 4 0 15,1-1-16-15,-5 2 0 16,0 2 0-16,-1 2 0 0,-2 6-144 0,0 0 192 0,0 0-192 0,0 0 192 16,-7 6-192-16,-2 3 160 15,-1 1-160-15,-1 1 160 0,-2 0-160 0,0 2 0 0,1-2 0 0,2 0 0 16,-1-2 0-16,4-4 0 0,7-5 0 0,0 0 0 16,0 0 0-16,0 0 0 0,0 0 144 0,7-5-144 15,4-4 384-15,1-1 16 0,4-2 0 0,0-2 0 16,2-3-144-16,-1-1-48 0,0-1 0 0,0 0 0 15,0 2-208-15,-1 1 0 0,0 1 0 0,-2 1 0 16,-2 3 0-16,-1 3 0 0,-2 3 0 0,-9 5 0 16,0 0 0-16,0 0 0 0,0 0 0 0,4 9 0 15,-4 0-752-15,-2 2-192 16,-2 1-32-16,-3 1-10672 0,-1 3-2112 0</inkml:trace>
  <inkml:trace contextRef="#ctx0" brushRef="#br0" timeOffset="-171373.05">21149 3781 6447 0,'0'0'576'0,"0"0"-576"0,0 0 0 0,0 0 0 0,0 0 1664 0,0 0 240 16,0 0 32-16,0 0 16 0,0 0-816 0,0 0-176 16,0 0-16-16,0 0-16 0,8-5-16 15,0-2 0-15,-2-2 0 0,4-2 0 0,1-2-16 0,2-2-16 16,4 1 0-16,4-1 0 0,-3-2-160 0,3-3-16 15,1 2-16-15,3-1 0 0,2 1-160 0,1 4-16 16,0 2-16-16,-1 3 0 0,-1 6-160 0,-2 3-16 16,-4 2-16-16,-1 5 0 0,-3 3-304 0,-2 5 128 15,-1 4-128-15,-4 3 0 0,-4 2 176 0,-2 6-176 16,-3 0 160-16,-2 4-160 0,-1 2 256 0,-6 1-64 16,1 4 0-16,-3-3 0 0,-2 1 16 0,-2-2 0 15,-3-2 0-15,-1-1 0 0,-2-1 16 0,-1-2 0 16,-1-2 0-16,0-2 0 0,3-1 224 0,-1-4 32 15,4-3 16-15,1-1 0 0,3-3-112 0,3-2-32 16,-1-4 0-16,7-1 0 0,4-8-96 0,0 0-32 0,0 0 0 0,0 0 0 16,0 0-96-16,0 0-128 0,0 0 176 0,10-3-176 15,2-2 144-15,2 1-144 0,3 0 0 0,1 0 144 16,4 2-144-16,2 1 0 16,0 1 0-16,1 0 0 0,0 0 0 0,1 0 0 0,-3 0 0 0,0 1 0 15,-3-1 0-15,-2 0 0 16,0 1 0-16,-2 0 0 0,-1 2 0 0,-2-2 0 0,-1-2 0 0,0-1 0 15,-4 1-288-15,-8 1 16 0,9-2 0 0,-2-1 0 16,-7 3-848 0,7-7-160-16,-3-2-48 0,1 2-8128 0,-1-3-1616 0</inkml:trace>
  <inkml:trace contextRef="#ctx0" brushRef="#br0" timeOffset="-170967.07">22024 3675 22399 0,'0'0'992'0,"-6"-4"208"0,6 4-960 0,-7-2-240 16,7 2 0-16,-8 4 0 0,1 1 512 0,1 8 48 16,-1 2 16-16,-2 3 0 0,3 1-64 0,-2 3-16 15,1 3 0-15,0 1 0 0,0 4-224 0,3-4-32 16,1-2-16-16,2 0 0 0,2 1-32 0,4-3-16 15,0-6 0-15,5 0 0 0,-1-4-32 0,2-4 0 0,2-2 0 0,2-3 0 16,1-4 288-16,1-4 48 16,1-4 16-16,1-2 0 0,0-2 144 0,0-4 16 0,-3-2 16 15,1-3 0-15,2 3-256 0,0-1-48 16,-4-3-16-16,-3 1 0 0,-1 0-176 0,-3 0-48 0,0 0 0 0,1 2 0 16,-1 2-128-16,-1 2 192 15,0 4-192-15,-3 3 192 0,0 2-192 0,-4 7 128 0,0 0-128 0,0 0 128 16,9 10-128-16,-2 6 0 0,-2 2 0 0,-1 5-176 15,0 4 176-15,-1 3 0 0,-1 3 128 0,1 3-128 16,-6 3 0-16,2 7 128 0,-1 3-128 0,-3 1 0 16,-3-2 128-16,-2-2-128 0,-2-1 128 0,0 1-128 15,-1-5 144-15,-2-1-144 0,2-3 192 0,-2-2-192 16,-1-2 192-16,-1-2-64 0,1 0 0 0,3-5-128 0,-1-4 0 16,0-3 0-16,0-2 0 0,3-5-192 15,0-4-2096-15,1-2-400 0</inkml:trace>
  <inkml:trace contextRef="#ctx0" brushRef="#br0" timeOffset="-170390.38">22866 3518 21183 0,'0'0'1888'0,"-6"-5"-1504"0,0 1-384 0,6 4 0 16,0 0 464-16,-6 3 32 0,6-3 0 0,-6 10 0 15,1 2 112-15,-1 4 32 0,0 1 0 0,0 4 0 16,-2 5-192-16,2 1-48 0,0 1 0 0,2 1 0 15,1 1-64-15,1-1-16 0,2-2 0 0,2-3 0 16,0-2-64-16,3-4 0 0,3-5-16 0,2-3 0 16,1-3 160-16,1-3 48 0,2-2 0 0,2-4 0 15,0-2 240-15,4-4 48 0,1-4 16 0,-1-4 0 16,1-2-272-16,2-2-48 0,-4-2-16 0,2-2 0 0,0-2-224 16,-2 1-32-16,1 0-16 0,-3-2 0 15,-2-1-144-15,-1 2 192 0,0 6-192 0,-1 1 192 0,0 2-192 0,-2 4 0 16,0 4 0-16,-3 5 0 0,-8 4 0 0,9 7 0 15,-2 1 0-15,-2 8 0 0,-1 5-176 0,-2 6 176 16,0 5-128-16,-2 5 128 0,-3 4 0 0,-1 4 0 16,-1 4 0-16,-3 1 0 0,-1 2 0 0,-4 4 0 15,0 1 0-15,0-2 0 0,0-3 128 0,-4-5-128 16,-2-3 128-16,0 0-128 0,-1-3 192 0,0 0-48 16,1-5 0-16,-1 0 0 0,0-3 48 0,-1-1 16 15,1-1 0-15,-2-2 0 0,1-7-80 0,1-3 0 16,-1-2-128-16,4-5 192 0,0-3-64 0,2-4 0 15,0-3-128-15,3-4 192 0,1-1-192 0,3-6-288 16,1-2 64-16,1-2 16 16,4-4-1264-16,2-1-256 0,4-3-64 0,1-2 0 15,4-3-1072-15,2-1-208 0</inkml:trace>
  <inkml:trace contextRef="#ctx0" brushRef="#br0" timeOffset="-169841.18">23940 2589 21183 0,'0'0'1888'0,"2"-8"-1504"0,0 0-384 0,-2 8 0 16,0 0-480-16,0 0-160 0,0 0-48 0,0 0 0 0,0 0 1376 0,0 0 272 16,0 0 48-16,-4 7 16 0,-2 2 0 0,-1 5 16 15,-1 2 0-15,-1 4 0 0,0 2-272 0,-3 4-64 16,1 3-16-16,0 2 0 0,0-2-80 0,-2 2-16 16,2-2 0-16,1-5 0 0,0-5-16 0,3-3 0 15,-1-3 0-15,2-3 0 0,1-3 256 0,5-7 32 16,0 0 16-16,0 0 0 0,0 0-176 0,0 0-16 15,8-10-16-15,-1-2 0 0,3-5-224 0,3-2-64 16,-2-4 0-16,4-3 0 0,1 0-176 0,1-1-32 16,-3 1-16-16,3 3 0 0,-2-1-160 0,1 2 160 15,0 0-160-15,-2 3 160 0,-3 4-160 0,0 3 160 16,-1 1-160-16,-3 6 160 0,-7 5-160 0,0 0 192 16,0 0-192-16,0 10 192 0,-4 3-192 0,-4 4 0 0,-2 4 0 0,-2 2 0 15,-5 1 0-15,-1 1 0 0,1 3 128 0,0-6-128 16,1-2 0-16,-1-3 0 0,0-1 0 15,1-4 128-15,4-2 16 0,1-4 0 0,4-3 0 16,7-3 0-16,0 0 176 0,0-7 48 0,2-6 0 0,5-5 0 16,1-5-96-16,3 0-16 0,3-4 0 0,2 1 0 15,-1-4-256-15,3 2 0 0,1 0 128 0,-2 3-128 16,0 3 0-16,-1 2 0 0,1 1 0 0,-4 4 0 16,-3 3-272-16,-3 4-64 0,-7 8-16 0,0 0-12576 15,0 0-2528-15</inkml:trace>
  <inkml:trace contextRef="#ctx0" brushRef="#br0" timeOffset="-141226.42">18202 16320 9151 0,'0'0'400'0,"0"0"96"0,0 0-496 0,0 0 0 0,0 0 0 0,-6 4 0 15,6-4 800-15,0 0 64 0,0 0 16 0,0 0 0 16,0 0-208-16,0 0-32 0,8 3-16 0,6-1 0 15,3 0 112-15,-6-2 32 0,4-2 0 0,2-1 0 16,4 2-160-16,3 0-32 0,3 0 0 0,-2-1 0 16,4 0-80-16,24-2-32 0,-4 0 0 0,-3 3 0 15,0 3-80-15,2 2 0 0,0 3-16 0,0 1 0 16,0-4-96-16,-2 2-16 0,-3-1 0 0,-3-3 0 16,-5-1-64-16,-6 2-32 0,-3-1 0 0,-6 0 0 0,-5 0-160 15,-8-1 160-15,-7-1-160 0,0 0 160 0,-6 4 80 16,-7-1 16-16,-5 0 0 0,-6 1 0 0,-6 0 0 0,-3-2 16 15,-3 0 0-15,-6-2 0 0,-3-2 80 0,2 1 16 16,2 1 0-16,1 0 0 0,1 0 32 0,4 0 16 16,5 1 0-16,5 1 0 0,1 1-112 0,4-1-32 15,5 1 0-15,4-2 0 0,11-1-64 0,0 0-16 16,0 0 0-16,0 0 0 0,13-6 160 0,5 0 32 16,8 2 0-16,6-2 0 0,6 1-64 0,6 1 0 15,7 2 0-15,-1 0 0 0,2 0-176 0,3-2-144 16,-4 1 192-16,-1-1-192 0,0 2 288 0,-5 0-48 15,-3 1-16-15,-4 0 0 0,-5-1 96 0,-8 1 0 16,-5 1 16-16,-8-1 0 0,-3 0-16 0,-9 1-16 0,0 0 0 0,0 0 0 16,-16 0-160-16,-3 1-16 0,-5 0-128 15,-3 1 192-15,0 1-192 0,-3 3-128 0,-2 1 128 0,1 0-208 32,1 0-1776-32,-2 2-336 0,-2 1-80 0,-3-2-16 0</inkml:trace>
  <inkml:trace contextRef="#ctx0" brushRef="#br0" timeOffset="-140633.02">15735 16063 10127 0,'0'0'896'0,"-6"-3"-704"0,1-1-192 0,5 4 0 16,-3-7 1264-16,3 7 208 0,3-5 64 0,6-1 0 15,1 1-384-15,6 0-64 0,5 1 0 0,2-1-16 16,6 2-128-16,4 0-32 0,3 0 0 0,5 0 0 15,2 2-208-15,1-1-32 0,-4 2-16 0,1-1 0 16,-2 0-128-16,-4 0-16 0,-3 0-16 0,-7 1 0 16,-5 2-272-16,-5 0-48 0,-5 2-16 0,-10-4 0 15,0 0-160-15,-2 9 192 0,-6-2-192 0,-8 1 192 16,-9 0 64-16,-4 0 32 0,-8 0 0 0,-3-2 0 16,-4 1-16-16,-1 0 0 0,-2-2 0 0,3-1 0 15,-1 1 64-15,2 0 16 0,5 0 0 0,3-1 0 16,2-1 48-16,4-1 16 0,6-4 0 0,3 1 0 0,6 1-96 0,5 0-32 15,9 0 0-15,0 0 0 0,0 0-96 0,0 0 0 16,9-1-16-16,5 0 0 0,6-1-176 0,3 1 0 16,5 0 0-16,2 1 128 0,3 0-128 0,0 2 0 15,-1 2 0-15,-1 4-10240 16,0 1-1984-16</inkml:trace>
  <inkml:trace contextRef="#ctx0" brushRef="#br0" timeOffset="-101898.22">17709 6522 10079 0,'0'0'448'0,"0"0"80"0,0 0-528 0,0 0 0 0,0 0 0 0,0 0 0 15,-5-6 1024-15,5 6 112 0,-4-6 16 0,4 6 0 16,0 0-368-16,0 0-64 0,-6-8-16 0,6 8 0 16,-3-5 0-16,3 5-16 0,0 0 0 0,0 0 0 15,-2-9-160-15,2 9-16 0,-3-8-16 0,3 8 0 16,-2-8-64-16,2 8-16 0,-1-8 0 0,-2 1 0 16,3 7-32-16,-4-8-16 0,1 1 0 0,3 7 0 0,-3-9-16 0,1 1 0 15,-3 2 0-15,2-2 0 0,0-1-32 0,-1 0 0 16,0-1 0-16,1 0 0 0,-1-1 0 0,1 0 0 15,-2-2 0-15,-1 0 0 0,1-1-32 0,-1-1-16 16,-1 1 0-16,2 2 0 0,-4 1-144 0,3 0-128 16,-4 0 192-16,1 0-192 0,-1 0 160 0,-1 2-160 15,-2 3 128-15,0-2-128 0,-2 0 0 0,2-1 0 16,-2 1 0-16,-3-1 0 0,-1 0 0 0,0 2 128 16,-1-1-128-16,-2 0 0 0,1 1 0 0,-1 0 0 15,-1 2 0-15,-3 2 0 0,1-3 0 0,-1 3 0 16,-1 1 0-16,2 2 0 0,-2 2 0 0,-1 1 0 0,-1 1 0 15,1 0 0-15,0 2 0 0,-1-1 0 16,-2 0-144-16,2-2 144 0,3-1 0 0,2 2 0 0,-3 2 0 0,3 1 0 16,0-3 0-16,1 1 0 0,0 1 0 0,1 2 0 15,1 2 0-15,1 2 0 0,3 0 0 0,-2 1 0 16,-1-1 0-16,0 3 0 0,-1 3 0 0,1-3 0 16,1 1 0-16,0-1 128 0,0 5-128 0,3 1 0 15,-1 2 0-15,3 0 128 0,2-1-128 0,-1 0 0 16,2-1 0-16,1 3 0 0,0 5 128 0,1-2-128 15,1 0 0-15,-1-1 0 0,3 2 0 0,-2-2 0 16,3 2 0-16,1-1 0 0,0 1 0 0,2-1 0 16,1-4 128-16,2 1-128 0,1 2 0 0,3-3 0 15,0-2 0-15,1 0 128 0,1-1-128 0,1 2 0 16,1 2 0-16,2-1 0 0,-2-5 128 0,2 1-128 16,4 2 0-16,-1-1 128 0,1 0-128 0,1-2 0 15,-1 0 128-15,2-2-128 0,0 2 0 0,4-2 0 16,2 1 0-16,-1-1 128 0,0 1-128 0,0-2 0 0,1 0 0 0,1-1 0 15,1-2 0-15,0-1 0 0,-1 0 176 16,3 0-176-16,-4-2 192 0,2-1-192 0,0-2 208 0,3 0-64 16,1-1-16-16,-1 0 0 0,1-2-128 0,0-1 128 15,2-1-128-15,-1-1 128 0,-4-2-128 0,2 0 0 16,0-3 0-16,1 3 128 0,1-1-128 0,-3-2 0 16,2 0 0-16,1-1 128 0,-1-1-128 0,2-2 128 15,-1-2-128-15,1-1 128 0,-2-1-128 0,0-2 192 16,-2 0-192-16,-2 0 192 0,-1-2-192 0,-3-1 160 15,0-2-160-15,-1 0 160 0,1-1-160 0,1 2 128 16,-3 0-128-16,1 1 128 0,-3-2-128 0,0 0 160 16,-2 0-160-16,0-2 160 0,-3-3-160 0,0 0 128 15,-3 2-128-15,-1-3 128 0,0-2-128 0,-1 0 128 0,-3 0-128 0,-2-1 128 16,-2 2-128-16,0-2 0 0,-2 1 0 0,-1 3 128 16,-2-2-128-16,-2 0 0 0,0 4 0 0,-3-2 128 15,-1-2-128-15,0 3 0 0,-3 1 0 0,-1-1 0 16,-2 0 0-16,-3 3 128 0,-1-1-128 0,0 0 128 15,-3 0-128-15,2 0 0 0,-3-1 0 0,0 2 0 16,-2 2 0-16,-2 0 0 0,-1 5 0 0,0-1 0 16,-1-3 0-16,1 2 0 0,-1 1 0 0,1 3 0 15,1 2 0-15,1 0-144 0,-2 1 144 0,3 2 0 16,-3 4 0-16,2-1-128 0,1 2 128 0,-2 1 0 16,-1 2 0-16,-1 1 0 0,0 1-128 0,0 0 128 0,0 0 0 15,4 0 0-15,-2 0 0 0,1 2 0 16,0 4-128-16,2 0 128 0,-1-2 0 0,2 4 0 0,2 3 0 15,0 1-128-15,2 0 128 0,1 2 0 0,1 1 0 0,1 2-128 16,-1 0 128-16,1 2 0 0,0 1-128 0,2 3 128 16,3 1 0-16,-1 1 0 0,0-1 0 0,0 4 0 15,1 1 0-15,0 0 0 0,-1-1 0 0,3-1 0 16,1 1 0-16,2-1 0 0,3-2 0 0,0 5 0 16,3 3 0-16,1 0 0 0,2-2 0 0,1 0 0 15,3-2 0-15,3 0 0 0,1 0 0 0,3 0 0 16,1-3 0-16,3 0 0 0,1-1 0 0,3-6 0 15,2-3 0-15,0 0 0 0,4 2 0 0,-1-2 0 16,0-2 0-16,3 1 0 0,1-5 144 0,2-1-144 0,0-2 128 16,2-1-128-16,1-1 0 0,2-3 0 15,4-2 128-15,3-2-128 0,-2-3 0 0,0 0 128 0,-1-5-128 16,-2 0 128-16,3-3-128 0,-1-1 0 16,-2-2 0-16,2-2 128 0,-1-1-128 0,1-1 160 0,0 1-160 15,-1-4 160-15,-2-3 96 0,-2 0 0 0,-3 0 16 0,-3-1 0 16,0-2-48-16,-3 1-16 0,0-3 0 0,-2 3 0 15,-3 0-208-15,-1-2 176 0,-4 0-176 0,-3-3 160 16,-1-2-32-16,-2 0-128 0,-2 2 192 0,-1-3-64 16,-3 0 32-16,-1 0 0 0,-3 0 0 0,-1-3 0 15,-1 0-32-15,-2 1 0 0,-4 1 0 0,0 1 0 16,-4-1-128-16,-2 0 160 0,-4 0-160 0,-2 3 160 16,-6 0-160-16,0 3 160 0,-3 5-160 0,-3 2 160 15,-4 4-160-15,-4 0 0 0,-3 1 0 0,-3 3 0 16,-2 6 0-16,-3 2-176 0,-1 2 176 0,2 6-192 15,-3 2 32-15,0 5 0 0,-4 2 0 0,0 3 0 16,-2 4-224 0,0 3-32-16,0 3-16 0,3 4 0 0,2 4-480 0,3 4-112 0,-2 4 0 0,6 1-16 15</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36:34.073"/>
    </inkml:context>
    <inkml:brush xml:id="br0">
      <inkml:brushProperty name="width" value="0.05292" units="cm"/>
      <inkml:brushProperty name="height" value="0.05292" units="cm"/>
      <inkml:brushProperty name="color" value="#00B0F0"/>
    </inkml:brush>
  </inkml:definitions>
  <inkml:trace contextRef="#ctx0" brushRef="#br0">1861 4586 10591 0,'0'0'464'0,"0"0"112"0,0 0-576 0,-4-3 0 0,-1-1 0 0,5 4 0 16,-6-4 896-16,6 4 64 0,0 0 0 0,0 0 16 15,-4-6-144-15,4 6-16 0,0 0-16 0,0 0 0 0,0 0-128 0,0 0-32 16,0 0 0-16,-5-6 0 0,5 6-192 0,0 0-64 16,0 0 0-16,0 0 0 0,0 0 320 0,0 0 48 15,0 0 16-15,0 0 0 0,0 0-208 0,0 0-48 16,0 0 0-16,0 0 0 0,0 0-16 0,10-3-16 16,1 1 0-16,1 1 0 0,-2-1-96 0,5 2-32 15,2 2 0-15,4 1 0 0,-1-2-48 0,3 1-16 16,3 1 0-16,2 0 0 0,1 1-96 0,2-3 0 15,2-1-16-15,2 0 0 0,-2-1-48 0,3-1 0 16,0-1 0-16,3 1 0 0,1-1 176 0,1 0 16 16,0-2 16-16,1 1 0 0,4-1 32 0,-3 1 0 15,-3 0 0-15,2 0 0 0,0 2 48 0,2 0 16 16,1 0 0-16,-1-2 0 0,-1 3-240 0,2 1-64 16,3 1 0-16,-1-1 0 0,-1 0 48 0,0 0 0 15,1 0 0-15,2 0 0 0,1 0-48 0,-1 4-128 16,1-1 192-16,0-1-64 0,-1 0-128 0,2 1 160 15,-4-1-160-15,3 1 160 0,0-3-160 0,2 0 160 0,-1 1-160 16,-1 1 160-16,0 1-32 0,0-1-128 16,-1 0 192-16,-2 0-64 0,-2 0 32 0,-2 2 0 15,1-1 0-15,0 0 0 0,1 1 16 0,0 0 0 16,-1 0 0-16,0 1 0 0,-1 0-176 0,-1 1 0 0,-2-2 144 0,-3 1-144 16,3-1 160-16,-3 0-32 0,3 3-128 15,-2-5 192-15,1 0-64 0,-12-1-128 0,6-1 176 0,1-1-176 16,4 0 208-16,1 0-64 0,-3-1-16 0,5 0 0 15,-2 0-128-15,1-2 128 0,1 1-128 0,2 1 128 16,2 0-128-16,1-2 128 0,2 2-128 0,-2 0 128 16,0 0-128-16,-2-1 0 0,0 1 144 0,0 1-144 15,1-3 128-15,-2 0-128 0,0 1 160 0,-1 1-160 0,1 0 224 16,-3-2-48-16,-1 1-16 0,-1 0 0 0,0 0 32 0,-3-2 16 16,1 4 0-16,2-1 0 0,-5-1-64 0,1 0-16 15,0 2 0-15,12 1 0 0,-4 4-128 0,-4-1 0 16,-1-1 144-16,-3-1-144 0,-2 2 144 0,-1 0-144 15,2-1 192-15,2 0-192 0,0 0 128 0,-2 0-128 16,1 0 0-16,-1 0 0 0,0-2 128 0,-1 1-128 16,-3-1 0-16,-2 0 0 0,-1 0 0 0,-4 0 0 15,-3 0 0-15,-4 0 0 0,-4 0 0 0,-1 0 0 0,-10 0 0 16,0 0 0 0,0 0-1264-16,0 0-256 0,-6-7-48 0,-1 2-15920 0</inkml:trace>
  <inkml:trace contextRef="#ctx0" brushRef="#br0" timeOffset="1116.46">8479 4780 7359 0,'-15'-3'656'0,"3"2"-528"0,-3 0-128 0,-1 1 0 16,-2-1 896-16,1-1 128 0,1 2 48 0,0-2 0 0,-1-2 112 16,3 2 32-16,0-1 0 0,3 2 0 0,0 1-160 0,2 0-32 15,0-1 0-15,9 1 0 0,0 0-128 0,0 0-16 16,0 0-16-16,0 0 0 0,0 0-112 0,0 0-32 15,0 0 0-15,12-3 0 0,1 2-192 0,4 0-32 16,2 0-16-16,4-1 0 0,2-1 0 0,6-2 0 16,3 0 0-16,4 0 0 0,2 1-32 0,6 1-16 15,6 3 0-15,4-1 0 0,0-3-96 0,4 1-16 16,0-1 0-16,3 0 0 0,-1 2-96 0,4-1-32 16,4-2 0-16,-2 0 0 0,5 0-48 0,-2 0-16 15,2-2 0-15,3 1 0 0,2 1 64 0,1 1 16 16,0 0 0-16,4-2 0 0,-3-1 32 0,1 2 0 15,2 1 0-15,1-2 0 0,2-1 16 0,-1 2 16 16,-2-2 0-16,-2 2 0 0,0 2-272 0,1-2 0 0,0 2 0 0,-3 0 0 16,-3-2 0-16,0 2 0 15,-1 0 128-15,1 0-128 0,0 2 144 0,0-1-16 16,-4-1-128-16,2 1 192 0,0 0-192 0,1 1 0 0,0 0 0 0,-3 0 0 16,-3-1 0-16,-1 1 0 15,2 0 0-15,-3 0 0 0,0 1 0 0,-1 0 0 16,-3-1 128-16,-2-1-128 0,0 1 0 0,-4 1 128 0,1 0-128 15,-2 0 0-15,-1-2 208 0,-1 2-48 0,-3-1-16 16,-2 0 0-16,0 0 16 0,-4 1 0 0,1 0 0 0,-2-2 0 0,-1-1 0 16,1 1 0-16,2 0 0 0,-3 1 0 0,-1-1 16 15,1 2 0-15,0-1 0 0,-3-2 0 0,0 1-48 0,-2-1-128 16,0 0 192-16,-3 2-64 0,-2 1 16 0,0 0 0 16,-1 0 0-16,0 0 0 0,-1-3 32 0,-1 3 0 15,1-1 0-15,-1 0 0 0,0 1-48 0,-1 0 0 16,0 1 0-16,2-1 0 0,-2-2-128 0,-1 1 0 15,-3 0 144-15,2 1-144 0,-1 0 0 0,-2 0 144 16,-2 0-144-16,-2-1 0 0,-2-1 144 0,-3 0-144 16,-2 2 0-16,-2 3 144 0,-2-4-144 0,-9 1 0 15,0 0 144-15,0 0-144 0,0 0 0 0,0 0 0 16,0 0-192-16,-5 8 64 16,-4 3-2832-16,-3-1-560 0</inkml:trace>
  <inkml:trace contextRef="#ctx0" brushRef="#br0" timeOffset="2997.86">20260 4564 6447 0,'0'0'272'0,"0"0"80"0,0 0-352 0,-4-2 0 0,0 1 0 0,-4 1 0 16,2 2 2176-16,0 1 352 0,-3-1 80 0,1 3 16 15,-2-2-1456-15,1 1-272 0,-1 0-64 0,1-2-16 16,-1 0 160-16,1 1 48 0,-3 1 0 0,3-2 0 16,0 0 96-16,2 0 32 0,2 1 0 0,5-3 0 15,0 0-384-15,0 0-64 0,11 4 0 0,5 0-16 16,2 1-80-16,10 0-16 0,4-1 0 0,6-1 0 16,7 0-80-16,12 0 0 0,4 2-16 0,6-1 0 15,6 2-304-15,3-4-64 0,2-1-128 0,3 0 192 0,7 0-192 0,-2-1 176 16,0-2-176-16,-3 1 160 0,3-1 96 0,-4 0 0 15,-3-2 16-15,-7 2 0 0,-6 0 48 16,-6-1 16-16,-7 0 0 0,-7 0 0 0,-4 2-160 0,-6 1-48 16,-5 1 0-16,-5 2 0 0,-4-2-128 0,-2 4 0 15,-5-1 0-15,-4 2 128 16,-3-3-1296-16,-2 4-272 0,-5 0-48 0,-4 2-8432 16,-2 2-1664-16</inkml:trace>
  <inkml:trace contextRef="#ctx0" brushRef="#br0" timeOffset="4213.3">2094 5972 20271 0,'-1'-10'896'0,"1"10"192"0,0 0-880 0,7-7-208 16,3 3 0-16,2 1 0 0,2 1 224 0,2 2 0 15,2 1 0-15,3 2 0 0,3 1-224 0,5 0 0 16,3 0 0-16,7 0 0 0,3 0 192 0,3-2-64 15,4 0-128-15,5-1 192 0,-2-1-64 0,5 1 0 0,-1-1-128 16,6 1 192-16,3 1 16 0,1-2 0 0,-3 0 0 0,2-2 0 16,1 1 128-16,4 1 32 0,1 0 0 0,3 0 0 15,1 0 128-15,1-1 16 0,-2-1 16 0,4 0 0 16,4 1 32-16,-1 0 0 0,2-2 0 0,-3 0 0 16,-1 1-192-16,4 0-48 0,4 2 0 0,1-1 0 15,-1-4-128-15,-2 2-16 0,-2 1-16 0,4-2 0 16,1 2-160-16,0-1 192 0,-2-1-192 0,-1-1 192 15,3 1-48-15,1-1 0 0,-2 1 0 0,1 0 0 16,-2-2 48-16,4-1 0 0,4 0 0 0,-3 0 0 16,-3 3-192-16,2-2 160 0,3 0-160 0,-1-1 160 15,-5 2-160-15,-1-1 128 0,0 1-128 0,2 0 128 16,1 2-128-16,-3-2 0 0,-4 1 0 0,-1 1 128 16,-1 2-128-16,0-3 0 0,2 2 0 0,-3 0 0 15,-9-1 0-15,1 0 0 0,0 2 0 0,1 1 0 16,2 1 0-16,-3-1 0 0,-4-1 0 0,-1 0 0 0,0-2 0 0,1 3 0 15,0 1 0-15,2-1 0 0,-2-2 0 0,-2-1 128 16,-3-2-128-16,-2 3 0 0,0 1 0 0,0 1 0 16,-2 0 0-16,1-2 0 0,-2-2 176 0,-4 1-48 15,-4 0-128-15,0 1 192 0,-3 0 128 0,-1 4 0 16,0 0 16-16,-2 0 0 0,-1-1-16 0,0-1 0 16,-2-2 0-16,-1 1 0 0,-6 0-64 0,0 0-32 15,-1-1 0-15,-2 2 0 0,0 0-224 0,0 0 144 16,-2 0-144-16,-1 0 128 0,-1-2-128 0,0 2 0 15,-2 0 0-15,-2 0 128 0,-4 0-128 0,0 0 0 16,-5-1 0-16,-1 0 128 0,-1-1-128 0,-1 1 0 16,-10 1 144-16,0 0-144 0,8-1 0 0,-8 1 144 0,0 0-144 15,0 0-10704-15,-13 6-2224 0</inkml:trace>
  <inkml:trace contextRef="#ctx0" brushRef="#br0" timeOffset="99081.48">8389 7605 911 0,'0'0'0'0,"0"0"0"0,0 0 0 0,0 0 0 15,0 0 2560-15,8 0 416 0,-8 0 96 0,6-2 0 16,-6 2-1984-16,7 0-416 16,-7 0-80-16,7-2-16 0,-7 2 64 0,5-1 0 15,1 0 0-15,0 0 0 0,-6 1 80 0,9-1 32 0,2 0 0 0,0-1 0 16,2 2-128-16,1 0-32 0,3 0 0 0,3 0 0 15,3-1 16-15,4 0 0 16,5-1 0-16,6 0 0 0,3 0-80 0,5-1-16 0,1 0 0 16,2-1 0-16,-4-1-160 0,4 2-32 15,-1 0-16-15,0-1 0 0,1 1-48 0,2 1-16 16,1 2 0-16,-2-2 0 0,-1-3-16 0,-2 2 0 0,-3 0 0 0,-1 1 0 16,-6-1-16-16,-1 1 0 0,-1 0 0 0,-4 1 0 15,0 2-16-15,-5 0 0 0,0-1 0 0,-4 1 0 16,-1-1-32-16,-5 1-16 0,-2 0 0 0,-1 0 0 15,-7-1 48-15,1 2 16 0,-7-2 0 0,0 0 0 16,0 0 32-16,0 0 0 0,0 0 0 0,-7 3 0 16,-3 0-48-16,-2-1 0 0,-5 1 0 0,-2-2 0 15,-3 0 32-15,-2 1 0 0,-4 0 0 0,-2 0 0 0,-4 1-64 0,-1 0-16 16,-6 0 0-16,-1 0 0 0,-6 0 16 0,-3-1 0 16,-1 0 0-16,1 0 0 0,-2-1-16 0,2 0 0 15,1 1 0-15,2-2 0 0,-2 0-16 0,4-2 0 16,3 1 0-16,3 0 0 0,4-1-128 0,7 0 192 15,3 0-192-15,5-1 192 0,5 2-192 0,4 0 0 16,3 0 144-16,5 1-144 0,4 0 144 0,0 0-144 16,8 1 192-16,8 1-192 0,1 1 128 0,7 0-128 15,3 1 0-15,4 0 0 0,4-2 128 0,1 1-128 16,2-1 0-16,1-1 0 0,0-1 0 0,2 0 0 16,-1 0 0-16,2-1 0 0,1 1 176 0,1 1-32 15,-3-2 0-15,-1 0 0 0,-3-1 64 0,-2 0 16 16,-3 2 0-16,-5-1 0 0,-1-1 32 0,-2 0 16 15,-6 2 0-15,-2 0 0 0,-3 0-128 0,-4 0-16 0,-9 0-128 0,0 0 192 16,0 0-192-16,0 0 0 16,-6 5-144-16,-2 3 144 15,-3-2-1472-15,-4 2-192 0,-5-2-32 0</inkml:trace>
  <inkml:trace contextRef="#ctx0" brushRef="#br0" timeOffset="100666.69">17700 7641 6447 0,'-6'-1'576'0,"-2"-1"-576"15,1 2 0-15,-2-1 0 0,0-2 624 0,1 3 16 16,-2-1 0-16,3 0 0 0,-3 0-496 0,1 1-144 15,1-1 0-15,1 0 0 0,-1-1 640 0,0 1 0 16,2 0 16-16,0 1 0 0,-2 0 432 0,3 0 64 16,-1 0 32-16,6 0 0 0,-5 0-208 0,5 0-32 15,0 0-16-15,0 0 0 0,0 0-240 0,0 0-48 16,0 0-16-16,0 0 0 0,10-1 128 0,1-1 16 16,5-1 16-16,6-1 0 0,6 1-32 0,4 0-16 15,6-1 0-15,6 1 0 0,7 0-368 0,5 1-80 16,3-1-16-16,5 0 0 0,2-1-16 0,7 0 0 15,5 3 0-15,1-1 0 0,0-1-96 0,0 1-32 16,2-1 0-16,0 1 0 0,1 0-128 0,-7-1 0 16,-4-1 144-16,-5 1-144 0,-8-1 0 0,-3 0 144 15,-5 2-144-15,-5 2 0 0,-3 0 320 0,-6 0-64 16,-6 0 0-16,-6 1 0 0,-4 2-112 0,-6-1-16 16,-3 0-128-16,-5 0 192 0,-6-2 0 0,0 0 0 15,-4 5 0-15,-5-1 0 0,-5-1 32 0,-6 2 0 0,-3-1 0 0,-4 0 0 16,-4 0 48-16,-4 0 16 0,-3 1 0 0,-4 0 0 15,-4 1-96-15,-4-1 0 0,-4-1-16 0,-6 1 0 16,-1 0 16-16,-2 0 0 0,0-2 0 0,-5 0 0 16,-2 0-192-16,-1-1 192 0,3 0-192 0,0 1 192 15,5-1-64-15,4 2 0 0,4-4 0 0,5 0 0 0,4 0 128 0,3 1 32 16,7 1 0-16,5 0 0 0,2-2-80 0,7 1-16 16,6 0 0-16,4 1 0 15,4-2-192-15,8 0 144 0,0 0-144 0,11-2 128 0,6 0-128 0,4-1 0 16,5-3 0-16,6 4 0 0,3-1 0 0,6 0 0 15,4-1 0-15,3 1 0 0,6-1 0 0,3 0 0 16,2 1 0-16,1 1 0 0,-2 0 0 0,1-1 0 16,-2 1 0-16,1 0 0 0,-2 0 0 0,-3 0 0 15,-3-1 0-15,-4 1 128 0,-2 1-128 0,-7 0 0 16,-5-1 144-16,-5 1-144 0,-5 0 0 0,-5 0 0 16,-4 1 0-16,-4 0 128 0,-9 0-128 0,0 0 0 15,0 0 128-15,-6 2-128 0,-5 1 0 0,-6-1 0 16,-5 4 0-16,-7-1 128 0,-5 2-128 0,-6-1 0 15,-7 1 0-15,-4 1 0 0,-4-1 0 0,-4 0 0 16,-2 1 0-16,-4-2 0 0,-3 1 0 0,3-2 0 16,2 1 0-16,5-2 0 0,4 2 0 0,6-4 0 15,1 0 0-15,7 0 0 0,8 1 0 0,5-2 0 16,5-1 0-16,6 0 0 0,6 0 0 0,10 0 0 16,0 0 0-16,0 0 128 0,12-2-128 0,7-1 0 0,5 1 0 15,7 0 0-15,5-1 0 0,6-1 0 0,5 1 0 0,7-1 0 16,7-2 0-16,2 2 0 0,4 0 0 0,1 1-128 15,0 0 128-15,2 0 0 0,3-1 0 0,-5 2 0 16,-3 1 0-16,-5 0 0 0,-6 0 0 0,-8 0 0 16,-8-2 0-16,-7 3 0 0,-7 0 0 0,-8 0 0 15,-5 0 0-15,-11 0 0 0,0 0 0 0,-7 5 0 0,-8-1 192 16,-9 1 80-16,-8 0 16 0,-10 1 0 16,-11-1-512-16,-7 2-96 0,-6-1-32 0,-32 4 0 0,4 1 352 0,-5-2 0 15,-3-2 0-15,5 1 0 0,2 2 0 0,3 0 0 16,1-2 0-16,9 0 0 0,7-2 0 0,11 0 0 15,11-1 0-15,13 1 128 0,8 0-128 0,10 0 0 16,6-2 0-16,9 1-176 0,7-5 176 0,9 3 0 16,5-3-144-16,7 0 144 0,10-1 0 0,10-2 0 15,8-3 0-15,10 1 0 0,6 2 0 0,4-2 0 16,3-2 0-16,-15 3 0 0,8 2-160 0,6-1 160 16,3 0 0-16,1 0-144 0,-4-2 144 0,0 2 0 15,-2 0 0-15,-6 0 0 0,-6-1 0 0,-7 0 0 16,-9-2 0-16,-4 3 0 0,-13-2 0 0,-4 0 0 15,-9 0 128-15,-5 0-128 0,-6 5 368 0,-12-3 0 0,-7 0 0 16,-8 2 0-16,-12 1-224 0,-23 1-144 16,-2 1 192-16,-4 1-192 0,-4 3 0 0,-6-3 0 0,-7 2 0 15,3 2 0-15,2-3 0 0,4 3 0 16,5 0 0-16,3-2 0 0,7 1 176 0,7-2-176 16,7-1 160-16,8 2-160 0,7-2 160 0,7-1-160 0,2-1 160 15,5 0-160-15,4-1 0 0,7-1 0 0,7 1-208 16,0 0 64-1,8-5-1536-15,5 2-304 0,6-2-64 0,5 0-13280 0</inkml:trace>
  <inkml:trace contextRef="#ctx0" brushRef="#br0" timeOffset="103972.57">4829 10698 4607 0,'0'0'192'0,"-6"0"64"0,-2 0-256 0,2 2 0 0,-2-2 0 0,2 1 0 16,-1-1 2016-16,0 1 352 0,-1 0 80 0,2-1 16 16,-1 0-1408-16,2 0-288 0,0 0-48 0,5 0-16 15,0 0 16-15,0 0 0 16,0 0 0-16,0 0 0 0,0 0-208 0,0 0-32 0,0 0-16 0,0 0 0 15,6 1-48-15,4 0-16 0,1 0 0 0,3 1 0 16,4-1 48-16,2 1 0 0,5-2 0 0,2 0 0 16,14 0 64-16,4 0 32 0,1-1 0 0,6 1 0 15,4 0-112-15,-2-1-32 0,2 0 0 0,-1-2 0 16,0 1-64-16,2 1-16 0,-2 1 0 0,0-1 0 16,0 1-160-16,-3-3-32 0,-8 2-128 0,-2-2 192 15,-3 2-192-15,-5 0 176 0,-2 0-176 0,-3 0 160 16,-4 0-160-16,-3 0 192 0,-2 1-192 0,-4 0 192 15,0 0-48-15,-4 0 0 0,-2 1 0 0,-5 0 0 0,-5-1 128 0,0 0 32 16,0 0 0-16,0 0 0 0,0 0 80 0,-6 2 32 16,-6 0 0-16,-2 1 0 0,-1-2-176 0,-3 2-48 15,0 0 0-15,-5 2 0 0,-3-1 0 0,-1 0-16 16,-4 0 0-16,-1-1 0 0,-5 1 80 0,-2 1 0 16,0-3 16-16,-1 1 0 0,-2 2-48 0,0-2-16 15,-2-1 0-15,-1 0 0 0,-2 0-80 16,-1-2 0-16,-3 0-128 0,0 1 192 0,1 0-192 0,1 0 144 15,3-1-144-15,2 0 128 0,2 0-128 0,4 0 160 16,3 0-160-16,3 1 160 0,1 0-32 0,5 0 0 16,4 0 0-16,4-1 0 0,4 4-128 0,4-2 0 15,3 1 0-15,7-3 0 0,0 0 0 0,0 0 0 16,13 3 0-16,4 1 0 0,4-2-128 0,5-1 128 16,5-1 0-16,2 0 0 0,6-1 0 0,2-1 0 15,3 2 0-15,0-1 0 0,1-2 0 0,-2 1 0 0,0 1 0 0,-1 0 0 16,-2-1 0-16,-3 0 0 15,-3-2 0-15,-3 2 0 0,-4-1 0 0,-2 1 0 16,-4 0 0-16,-4 1 0 0,-3-1 0 0,-1 1 0 16,-7 1 0-16,-6 0 128 0,0 0-128 0,0 0 128 15,-5 4-128-15,-6 1 128 0,-3-1 0 0,-3 2-128 0,-4 0 192 0,-5 1-64 16,-3-2 0-16,-3 1-128 0,-3-1 192 16,-3 2-64-16,-1 0 16 0,-4-1 0 0,0 1 0 0,0-1 0 15,1 1 48-15,2 0 0 16,-2-1 0-16,2 1 0 0,4-1-192 0,3 1 128 0,2-3-128 0,6 1 128 15,4-2-128-15,6 0 0 0,5 0 0 16,3-1 128-16,7-2-128 0,0 0 0 0,12 0 0 0,6-1 0 0,5 0 0 16,3 1-144-16,8-3 144 0,2 1 0 15,2 0 0-15,5 0 0 0,3-1 0 0,4-1 0 0,0-2 0 16,-2 0 0-16,-6 0 0 0,-1-1 0 0,-3 1 0 0,-4-1 0 16,-9 1 0-16,-2 1 0 0,-5 0 0 0,-5 1 0 15,-3 1 0-15,-5-2 0 0,-5 5 128 0,0 0 0 16,-6-3-128-16,-4 1 192 0,-6 1-16 0,-3 0-16 15,-7-1 0-15,-3 4 0 0,-6-2-160 0,-2 1 128 16,-3 0-128-16,1 1 128 0,0-1-128 0,1 1 0 16,3 0 0-16,-12 3 0 15,8-2-432-15,8 0-112 0,8 1-32 0,11-1-10960 16,1-1-2208-16</inkml:trace>
  <inkml:trace contextRef="#ctx0" brushRef="#br0" timeOffset="119248.32">4428 13331 12831 0,'-10'-11'576'0,"7"8"112"0,3 3-560 0,-5-4-128 16,-1 0 0-16,0 1 0 0,2-1 1120 0,-3 1 192 16,2 0 32-16,0 1 16 0,-2 1-400 0,1-1-64 15,1 1-32-15,-1 1 0 0,1 0-48 0,-2-1-16 16,2 0 0-16,0-1 0 0,-1 2-112 0,0 1-32 16,1 2 0-16,5-3 0 0,0 0-16 0,0 0 0 15,0 0 0-15,0 0 0 0,-6-2 48 0,6 2 0 16,0 0 0-16,0 0 0 0,0 0-160 0,0 0-16 15,0 0-16-15,9 0 0 0,1 1-272 0,3-1-48 16,2-1-16-16,4 0 0 0,2 0-160 0,4 1 0 16,4 2 0-16,2 0 128 0,2-2-128 0,4 0 128 15,5 0-128-15,3-1 128 0,6-1-128 0,-1-1 0 16,2-2 0-16,1 0 128 0,1 2-128 0,2-1 160 16,3 4-160-16,0-3 160 0,2-1-160 0,-3-2 192 15,-1 1-192-15,0 1 192 0,-4 1-192 0,0 1 0 16,-1 0 0-16,-4 0 128 0,1 0-128 0,-3 1 0 0,-3-1 144 0,-5 1-144 15,-1 1 0-15,-5 1 144 0,-5 0-144 0,-1 1 0 16,-2 0 128-16,-7 1-128 0,-1-1 0 16,-5 0 0-16,-3 0 0 0,-1 3 0 0,-3 0 128 0,-4-5-128 15,0 0 176-15,0 0-32 0,-4 7 0 0,-2-1 0 16,0 0 64-16,-4-1 16 0,-1 1 0 0,0 0 0 16,-2 1-224-16,-3-3 144 0,0 2-144 0,-3-1 128 15,-2 1-128-15,-2-2 128 0,-5 0-128 0,-4-1 128 16,-4 0-128-16,-1-2 128 0,-3-3-128 0,-1 0 128 0,-3 3-128 0,-1 0 0 15,-2 1 0-15,-3-1 128 0,-5-1-128 0,-1 0 0 16,-4 0 144-16,0-2-144 0,0 0 0 16,0 1 128-16,-3-1-128 0,2 2 0 0,-1-4 176 0,4 2-48 15,3 0 0-15,0 0 0 0,2 1-128 0,4-1 0 16,3 0 144-16,1 0-144 0,0 2 0 0,4 0 0 16,4 0 0-16,5-1 128 0,1-1-128 0,6 1 0 15,4 1 0-15,6 0 0 0,0-1 0 0,5 1 0 16,4-1 0-16,6 1 0 0,0 0 0 0,0 0 0 15,10 5 0-15,8 1 0 0,4-1 0 0,9-2 0 16,9-1 0-16,4-1 0 0,3-4 0 0,5 2 0 16,3 0 0-16,5 1 0 0,7-1 0 0,-1 0 0 15,3-1 0-15,-1 0 0 0,-3-1 0 0,2 3 0 16,2 0 0-16,0-2 0 0,1 0 0 0,-5 0 0 16,-2 0 0-16,-2 3 0 0,-2 0 0 0,-5 0 0 15,-1 0 0-15,-5 0 0 0,-1-2 0 0,-9 0 0 16,-5-1 0-16,-3 1 0 0,-5 0 0 0,-4 1 144 15,-7 0-144-15,-3 1 0 0,-3 0 192 0,-8-1-64 0,0 0 0 16,0 0-128-16,-7 1 256 0,-4 0-64 16,-6 1-16-16,-5-1 0 0,-5-1-176 0,-3 0 160 0,-4 0-160 15,-3-1 160-15,-1 2-160 0,-5-1 192 0,-3 0-192 16,-5 2 192-16,-4 1-192 0,-3-1 192 0,-8-1-192 0,-1-1 192 16,0 0-192-16,-5 3 0 0,4 3 144 0,-5-3-144 15,0-2 128-15,3-1-128 0,1 1 128 0,5 1-128 16,4 2 0-16,5-1 0 0,1-3 0 0,6 1 128 15,8 4-128-15,5-2 0 0,6-1 0 0,6 0 0 16,5-2 0-16,7 1 0 0,7 0 0 0,4-1 128 16,6 0-128-16,10 0 0 0,8 0 0 0,2-1 0 15,10-2-128-15,3 0 128 0,9-2-128 0,5 2 128 16,8 1 0-16,4-1-128 0,3-4 128 0,2 1 0 16,0 0 0-16,-1 1 0 0,1 3 0 0,-2-1-128 0,-4-1 128 0,-2-1 0 15,-5 1 0-15,-5-1 0 0,-4 2 0 0,-3 1 0 16,-8 0 0-16,-4 2 0 0,-5 0 0 0,-3 0 0 15,-7 0 0-15,-3 2 0 0,-4 0 0 0,-7 1 0 16,-4-3 0-16,-3 6 128 0,-7-3-128 0,-5 0 144 16,-3 2-144-16,-6-3 160 0,-7 2-160 0,-3 0 0 0,-5 2 0 15,-3 1 0-15,-4-2 0 0,-3 1 0 16,-2-1 128-16,-3 1-128 0,1-3 0 0,-2 1 0 16,-3 1 144-16,0-1-144 0,-4 0 0 0,2-3 128 15,4 0-128-15,4 2 0 0,6-1 0 0,5 1 0 16,5-2 0-16,5 0 0 0,6-1 0 0,5 0 0 15,5-1 0-15,7 0 128 0,8 1-128 0,0 0 0 16,8-3 0-16,8 1 0 0,5-1 0 0,6 0-160 0,5 0 160 16,9 1-160-16,5 0 160 0,6 0 0 0,5-4-144 0,3 3 144 15,3 0 0-15,3 1 0 0,1 2 0 0,0-3 0 16,-2-2 0-16,-3-1 0 0,-4 0 0 0,-6 1 0 16,-7 4 0-16,-7-1 0 0,-3 1 0 0,-10 0 0 15,-4 0 0-15,-8 1 0 0,-4-1 0 0,-9 1 0 16,0 0 128-16,0 0-128 0,-10 3 192 0,-8 1-64 15,-6 1-128-15,-8 0 192 0,-6 2-192 0,-9-1 192 16,-6 2-192-16,-8 0 0 0,-2 0 0 0,-4-1 128 16,-1 2-128-16,-2 1 0 0,-2 1 0 0,2 0 0 15,5-1 0-15,7 0 0 0,4 0 0 0,6-2 0 16,4-1 0-16,7 0 0 0,5-1 0 0,-5 3 0 16,9-3-1872-16,11-1-256 0,7-2-48 0</inkml:trace>
  <inkml:trace contextRef="#ctx0" brushRef="#br0" timeOffset="121675.73">15525 12413 5519 0,'0'0'496'0,"0"0"-496"16,0 0 0-16,0 0 0 0,8 0 1856 0,-8 0 256 0,0 0 64 0,0 0 16 16,0 0-784-16,0 0-176 15,0 0-16-15,0 0-16 0,-4-10-368 0,0 1-80 0,-3-1-16 0,0 3 0 16,-2 1-96-16,-3-1-32 0,0 1 0 0,-3 0 0 16,-1-1 96-16,-2 2 0 0,-2-2 16 0,-1 1 0 15,-1-3-80-15,-2 0 0 0,-2 0-16 0,-4 2 0 16,-1-1-208-16,-2 0-32 0,-4-4-16 0,0 2 0 15,-3 3-176-15,0-1-16 0,-4-1-16 0,-2 1 0 16,-3 1-32-16,-5-1 0 0,1-2 0 0,-4 2 0 16,-2-2 32-16,1 2 0 0,-1-1 0 0,-4 0 0 15,-5 0-160-15,1 0 192 0,-1 4-192 0,-2-2 192 0,0 1-192 0,-3-1 128 16,-5 1-128-16,-30-4 128 0,9 2-128 0,7 0 192 16,3 1-192-16,-1 0 192 0,-4 0-192 0,4 1 0 15,2-1 144-15,-1 2-144 0,0-1 128 0,-1 2-128 16,2-3 160-16,0 3-160 0,4 2 208 0,-1 0-48 15,-5 2-16-15,3-1 0 0,4-1-144 0,-3 2 128 16,0 3-128-16,-3 0 128 0,0-2-128 0,1 0 0 16,2 1 0-16,-1 2 128 0,-1 2-128 0,-2-2 0 15,2-1 0-15,3 0 0 0,0 3 0 0,2 0 0 16,-3-3 0-16,4 1 0 0,3-1 0 0,4 1 0 16,1 2 0-16,-1-1 0 0,-3 0 0 0,3 2 0 0,5-1 0 0,2 0 0 15,-1 1 0-15,1 1 0 16,-3 1 0-16,0 0 0 0,-1 1 0 0,2 0 0 15,3 0 0-15,0 1 0 0,-6 1 0 0,2 0 0 16,1-1 0-16,-2-1 0 0,5 0 0 0,4 2 0 0,1 4 0 0,-3-3 0 16,0-3 0-16,0 1 0 0,4 3 0 0,4-3 0 15,3-1 0-15,3 0 0 0,-2 0 0 0,1 1 0 16,1 0 0-16,-2-1 0 0,1-2 0 0,3 0 0 16,0 0 0-16,3 2 0 0,2 3 0 0,-1-1 0 15,2-2 0-15,-1 0 0 0,0 1 0 0,-1 0 0 16,2-1 0-16,1 1 0 0,2-1 0 0,3 4 0 15,2 1 0-15,-3 1 0 0,2-1 0 0,1 3 0 16,-1 2-144-16,1-1 144 0,2 2 0 0,3-1 0 0,-1 0-144 16,4 2 144-16,3 0 0 0,2 0-144 15,5-1 144-15,3-3-128 0,5-1 128 0,1 4-128 0,3-1 128 0,4-1-128 16,1 0 128-16,1 1-128 0,4 0 128 0,0-2 0 16,3 0 0-16,3 1 0 0,-2-1 0 0,5 2 0 15,3 0 0-15,4-2 0 0,-2-2 0 0,6 0 0 16,2-3 0-16,3 0 0 0,-1-1 0 0,4 0 0 15,3-1 0-15,0 0 0 0,0 0 0 0,5 2 0 16,4 3 0-16,2-2 128 0,6-3-128 0,2 0 0 16,-3-2 0-16,4 1 0 0,-2 2 0 0,4 0 128 15,3 1-128-15,1 1 0 0,4 1 0 0,0-2 0 0,-1-1 0 16,-1-1 0-16,1-1 0 0,3 2 0 0,7-1 0 0,1 0 128 16,-1-2-128-16,1-1 0 0,-1-4 0 0,6 0 0 15,2 2 0-15,1-1 144 0,-3 1-144 0,2-1 0 16,2-1 144-16,0-1-144 0,1 1 0 0,-1 0 144 15,-3-1-144-15,-1-1 0 0,3 0 144 0,2 2-144 16,3-1 0-16,-5-1 0 0,-2-2 0 0,4 0 128 16,3 2-128-16,-2 1 0 0,-3-1 0 0,-1-1 128 15,2 0-128-15,0 0 0 0,2 0 0 0,-1 1 128 16,-3-2-128-16,2 3 192 0,3 0-64 0,1 0 0 16,-2 0-128-16,1 1 176 0,1-1-176 0,0 0 192 15,5 0-192-15,-5-2 192 0,-5-2-192 0,-1-1 192 16,-2 0-64-16,3 0 0 0,-4-1 0 0,-3-4 0 15,-2 2-128-15,-2-2 0 0,0-1 0 0,1 1-176 16,0-1 176-16,-6 1 0 0,-1 0 0 0,0-1 0 16,-3-1 208-16,2 1-16 0,4 1-16 0,-2-1 0 0,0-1 16 0,-2 0 16 15,-5 0 0-15,1 0 0 0,0 2-208 0,1-2 176 16,2-2-176-16,-3-5 160 0,-4-5-160 0,-1 1 128 16,-1 1-128-16,0 0 128 0,-2-4-128 0,2-3 0 15,2-1 144-15,-5-1-144 0,-3 5 256 0,-3-2-32 16,-1 0 0-16,-2-1 0 0,-2 0 128 0,-2 2 32 15,-2 1 0-15,-1 2 0 0,-3-2-192 0,-2 3-16 16,-2-1-16-16,-2-1 0 0,-3-1 0 0,-4 2 0 16,-2-1 0-16,-5 0 0 0,-3-1-160 0,-3 0 160 15,-5 0-160-15,-3-1 160 0,-1 1-160 0,-6-1 0 16,0-1 0-16,-5-2 0 0,-4 0 0 0,-2 1 0 16,-6 2 128-16,0 1-128 0,-4 0 0 0,-2 0 0 0,-3-1 0 15,1 3 0 1,-5 5-1424-16,1-1-176 0,1-1-16 0,3 3-14544 0</inkml:trace>
  <inkml:trace contextRef="#ctx0" brushRef="#br0" timeOffset="122950.16">17137 13515 7359 0,'0'0'656'0,"0"0"-528"0,0 0-128 0,0 0 0 16,0 0 1536-16,6-2 256 0,-6 2 64 0,0 0 16 16,0 0-784-16,4-4-144 0,0 1-48 0,-2 0 0 15,-2 3 32-15,3-6 0 0,-3 6 0 0,1-5 0 16,-1 0-96-16,-1 0-32 0,-1-1 0 0,2 6 0 15,-3-5-160-15,-1-1-16 0,0 0-16 0,-2 0 0 0,-1-2-160 0,-2 1-16 16,0-2-16-16,-3 0 0 0,0 3-32 0,0-3 0 16,1-1 0-16,-3 1 0 0,-1 0 0 0,0 0-16 15,-3 0 0-15,1 0 0 0,-3-3-128 0,0 1-32 16,0 0 0-16,-3 0 0 0,0 0-32 0,-3 1-16 16,0 0 0-16,0 1 0 0,-5 1-32 0,0 3 0 15,-1-3 0-15,-2 2 0 0,1 0-128 0,0 1 192 16,0 0-192-16,0 1 192 0,0-2-192 0,1 2 192 15,-1 2-192-15,-2-1 192 0,0 3-192 0,1-1 160 16,-2 0-160-16,0 2 160 0,-1 3-32 0,1-1-128 16,-1-1 192-16,1 0-64 0,1 1-128 0,0 2 128 15,0 1-128-15,0-1 128 0,-1 1-128 0,2-1 128 0,1 2-128 16,-1 1 128-16,-1 3-128 0,-2 0 0 16,4-1 144-16,0 1-144 0,0 1 144 0,2 2-144 15,1 0 192-15,3 0-192 0,3 1 192 0,0 1-64 0,2 3 0 0,1 2-128 16,2-2 0-16,2 2 0 15,0 0 0-15,2 1 0 0,2-1 128 0,0 2-128 0,2 3 0 16,1 0 0-16,1 3 128 0,1-2-128 16,2-1 0-16,-1 3 0 0,0-1 0 0,2 0 0 0,0 1 0 0,0-1 0 15,2 2 128-15,0-2-128 0,2-1 0 16,1-1 0-16,1-1 0 0,2 0 0 0,0 0 0 0,1 1 0 16,2-1 144-16,-1 0-144 0,3-3 0 0,1-1 144 15,1-1-144-15,2 1 128 0,2 1-128 0,2-1 128 16,-2-2-128-16,1 1 0 0,2-2 144 0,-1 2-144 15,3-2 0-15,4 1 128 0,0 0-128 0,5 1 0 16,1-2 128-16,3 0-128 0,3-2 128 0,1 1-128 0,-1 2 0 16,-1-4 0-16,1 0 0 0,1 1 128 0,1-3-128 15,-2 0 0-15,1-1 128 0,2 0-128 0,0-3 176 0,3-2-48 16,1-3 0-16,-4-1 0 0,2 0 16 0,-3-3 0 16,3 0 0-16,-3-1 0 0,3-1-144 0,-3 0 192 15,4-1-192-15,0 0 192 0,-2-2 0 0,2-1 16 16,-3-3 0-16,2 1 0 0,-5-2 64 0,1 0 16 15,2 0 0-15,-5 1 0 0,0 0-16 0,0-1 0 16,-1-2 0-16,-1-1 0 0,-1-5 80 0,0-1 16 16,-1-2 0-16,-1-2 0 0,-1-2 32 0,-2-3 16 15,0-1 0-15,-4-5 0 0,0-2-80 0,-1-3-16 16,-5-1 0-16,-4 3 0 0,-2 2-64 0,-3 3 0 16,-2 1-16-16,-4 2 0 0,-4 0-32 0,-2 1 0 0,-3 1 0 15,-2 1 0-15,-4 2-208 0,-4 1 0 0,-3 3 0 16,-2-1 0-16,-4-1 0 0,-1 1-256 15,-3 1 48-15,-4 0 16 16,0 1-1440-16,0 1-288 0,-1 5-48 0,-2 4-10160 16,0 3-2032-16</inkml:trace>
  <inkml:trace contextRef="#ctx0" brushRef="#br0" timeOffset="124999.57">9506 14559 911 0,'0'0'0'0,"0"0"0"0,0 0 0 0,0 0 0 0,0 0 2816 15,0 0 464-15,0 0 112 0,0 0 0 0,0 0-1920 0,0 0-384 16,0 0-64-16,0 0-32 0,0 0-32 0,0 0-16 16,0 0 0-16,0 0 0 0,0 0-32 0,9 6 0 15,2-1 0-15,3-1 0 0,1 0-32 0,5 1-16 16,0-1 0-16,5 1 0 0,4-2-352 0,2 0-80 16,4 2-16-16,-1-3 0 0,3-3-96 0,2 0 0 15,0-2-16-15,3 3 0 0,1 2-80 0,3-1-16 16,2 1 0-16,4 0 0 0,3 1-64 0,0-2-16 15,-2-1 0-15,1 0 0 0,0 0 32 0,3 0 0 0,1 3 0 0,3-3 0 16,2-3 32-16,-1 2 16 0,-1-3 0 16,0 0 0-16,1-2 48 0,1 4 16 0,3-1 0 0,1-1 0 15,-2 0 96-15,0-1 16 0,-2 0 0 0,1 2 0 16,-1 0-256-16,4 1-128 16,0 2 128-16,-1 0-128 0,-2-3 128 0,0 2-128 0,-2 0 160 0,2 2-160 15,1 1 0-15,0-2 128 16,1-1-128-16,0 0 0 0,-3 1 0 0,-2 1 176 15,1 1-176-15,1-1 160 0,-2 3-160 0,2-1 0 0,-2-2 144 0,-1-1-144 16,-4 0 192-16,0 2-16 0,-2 0-16 16,1 2 0-16,0-2-160 0,0-2 0 0,2-2 0 0,-3 2 128 15,0 0 32-15,-2 0 0 0,-1 2 0 0,3-1 0 16,0 0-32-16,1-1 0 0,0 0 0 0,-2 0 0 16,-2-2-128-16,-1 0 0 0,2 2 144 0,-2 0-144 0,3 2 144 0,1-2-144 15,0 0 192-15,-1 0-192 0,-3 0 160 0,0 0-160 16,2 0 128-16,-4 2-128 0,0 1 128 0,1 2-128 15,-1-2 0-15,2-1 128 0,0-4-128 0,-2 1 0 16,-2 0 0-16,-2 1 0 0,-1 0 0 0,0 1 192 16,-2 0-192-16,0 1 192 0,1 0-192 0,1 1 0 15,1-3 0-15,-3 0 0 0,-2 0 0 0,1 1 208 16,-1 0-48-16,2 0-16 0,-4 0-16 0,5 1 0 16,-4 0 0-16,2 2 0 0,1-3-128 0,1-1 0 15,0-1 0-15,-3 1 0 0,0 0 0 0,-2 0 0 16,1-4 128-16,-3 7-128 0,-1-1 0 0,0 0 0 15,-2 0 0-15,3 0 128 0,-2-2-128 0,0 2 0 16,-2 1 0-16,1-3 0 0,0-1 0 0,-3 0 0 0,0 1 0 16,0 0 0-16,-4 1 0 0,-8 0 0 15,2-1 0-15,-1 0 0 0,0 0 0 0,2 2 0 0,-2 1 128 0,1-2-128 16,-3-1 0-16,-1 0 0 0,1 0 0 0,-1 2 128 16,2-2-128-16,-3 0 0 15,-1 0 0-15,-2 0 128 0,0 0-128 0,0 1 0 0,0 0 0 0,-1 0 0 16,0 1 128-16,0-1-128 15,-1 0 0-15,2-1 128 0,-4 2-128 0,3 1 0 0,-1-1 0 0,-1 0 0 16,0-2 0-16,-2 0 0 0,0 0 0 0,-6 0 0 16,5 0 0-16,-5 0 0 0,0 0 0 0,0 0 0 15,0 0 0-15,0 0 0 0,0 0 0 0,0 0 0 16,0 0 0-16,0 0 0 0,0 0 0 0,-9 2 0 16,-3-1 0-16,-1 0 0 0,-1-1 0 15,-2 0 0-15,1 2 0 0,-4-2 0 0,-3-2 0 0,-1 2 0 0,-1 0 0 16,-4 0 0-16,1-1 0 0,-16-1 0 0,3-1 0 15,15 2 0-15,-5 1 0 0,-3 0 0 16,-2 0 0-16,-2-1 0 0,-3 0 0 0,-3-3 0 0,-5 1 0 0,-48-4 0 16,9 2 0-16,9 0 0 0,9 3 0 0,-1 0 0 15,2-5 0-15,-3 3 0 0,-3 1-160 0,5 1 160 16,4 0 0-16,0 1-144 0,4-2 144 0,-5 2 0 16,-3-1 0-16,0 1 0 0,0 1 0 0,2 0 0 15,2 0 0-15,0 0 0 0,-2 0 0 0,-4-1 0 16,-2-1 0-16,1 1-128 0,2 1 128 0,-1-1-128 15,-1-1 128-15,-3 1-128 0,-5 0 128 0,36 1 0 16,-7 0-144-16,-5 0 144 0,-5-2 0 0,-2 2 0 16,-3 0-144-16,-1 0 144 0,-6 0 0 0,-60-1 0 15,25-2 0-15,17 3 0 0,9 4 0 0,5-1 0 16,-1-1 0-16,3-2 0 0,2-1 0 0,-1 1 0 0,3 2 0 0,0 2 0 16,-3-1 0-16,1-1 0 0,-1-2 0 0,3 0 0 15,-2 3-176-15,0 0 176 0,0-1-160 0,-2-1 160 16,0-2-192-16,4 1 48 0,2 0 16 0,6 0 0 15,-1 0 128-15,2 0 0 0,1 0 0 0,0-1-128 16,4-3 128-16,4 1 0 0,0 3 0 0,4 0 0 16,1 3 0-16,-1 0 0 0,1-3 0 0,-3 1 128 15,-1-1-128-15,4 0-128 0,2-1 128 0,-1-1-192 16,1 2 192-16,1 3 0 0,1 1-144 0,-1-2 144 16,-1-2-176-16,-2-1 48 0,2-1 0 0,2 1 0 0,4 0 128 0,1 1 0 15,1 0 0-15,1 2 0 0,2 0 0 16,0 1 0-16,0 3 0 0,-3-2 128 15,1 0-128-15,1-2 0 0,-1 2-128 0,2 0 128 0,2-1 0 0,-1 0 0 16,1 2 0-16,2 0 128 0,1-1-128 0,4 2 0 16,4-2 0-16,2 2 0 0,3-2-128 0,0-2 128 15,5 2-128-15,2-1 128 0,2-1 0 0,8-2-128 16,0 0 128-16,0 0 0 0,0 0 0 0,0 0-128 16,0 0 128-16,0 0 0 0,14 2-128 0,2-2 128 15,1-2-128-15,5 0 128 0,3 0 0 0,5 0 0 16,2 2 0-16,5-3-128 0,5 1 128 0,5-2 0 0,5 2 0 15,2-3-128-15,1-1 128 0,3-1 0 0,5-2 0 16,4 6 0-16,3 0 0 0,4-2 0 0,1-1 0 16,1-1 0-16,1 3 0 0,3 1 0 0,6 1 0 0,1-2-128 15,1-2 128-15,-1 3 0 16,3 2 0-16,2 0 0 0,1-2 0 0,-2-1 0 0,-2 0 0 0,6 2 0 16,2 2 0-16,0-3 0 0,-2-1 0 0,-1 3 0 15,3 2 0-15,2 0 0 0,0-3 0 0,1 1 0 16,0 1 0-16,2 0 0 0,-1 1 0 0,-3 0 0 15,-3 0 0-15,3 0 0 0,1 0 0 0,-1 2 0 16,-3-2 0-16,1 1 0 0,-3 1 0 0,1-1 0 16,-3-2 0-16,-4 0 0 0,-1 0 0 0,4-1 0 15,0-1 0-15,-1 0 0 0,-3-1 0 0,0 1 0 16,-2 0 0-16,2-1 0 0,0-5 0 0,-1 6 0 16,-3 1 0-16,1 0 0 0,-2 0 0 0,-2-3 128 0,2 2 0 15,-8 0 0-15,0 0 0 0,-1 1 0 0,-2 0-128 16,-1 0 0-16,0-1 0 0,-4 0 0 0,-3 0 0 0,-4 1 0 15,-3 1 0-15,-3 2 0 0,0 0 0 0,-1 1 0 16,-2-2 128-16,-3 0-128 0,-2 0 0 0,-3 2 0 16,-1 2 0-16,-1 0 128 0,-2 1-128 0,-2 1 0 15,-2 2 0-15,0 0 0 16,-1 0-1536-16,-4-1-256 0,-5 1-64 16</inkml:trace>
  <inkml:trace contextRef="#ctx0" brushRef="#br0" timeOffset="129255.05">4796 13417 6447 0,'0'0'272'0,"0"0"80"0,0 0-352 0,0 0 0 16,8-2 0-16,-8 2 0 0,0 0 1856 0,10-3 288 15,-10 3 64-15,9 2 16 0,-9-2-1648 0,9 2-320 16,-9-2-64-16,6 4 0 0,-6-4-48 0,6 8 0 16,-1 0 0-16,-1-1 0 0,-4-7 272 0,0 0 48 0,4 7 16 0,-2-1 0 15,-2-6 144-15,0 0 16 0,1 9 16 0,1-1 0 16,-2-8-80-16,0 11 0 15,-1 0-16-15,0 1 0 0,0 0-176 0,-1 1-16 0,-2 1-16 0,0 1 0 16,1-2-80-16,0 4-16 0,-4 6 0 0,2-5 0 16,-2 0-16-16,0 0-16 0,2-1 0 0,-3 3 0 15,2-1-16-15,-2 1 0 0,0-2 0 0,0 1 0 16,0 0-16-16,-1-1-16 0,0 2 0 0,-2 1 0 16,1 0-176-16,1 1 192 0,-3 0-192 0,1-1 192 15,-1-2-64-15,2-3 0 0,-3-1 0 0,2 3 0 16,0 0 80-16,0-2 16 0,1-3 0 0,0 3 0 15,0-1-32-15,0-1 0 0,-1-3 0 0,0 3 0 16,-1-2 0-16,0-1 0 0,-1-1 0 0,2 3 0 16,-1-2-16-16,-1 1-16 0,-3 0 0 0,1 0 0 15,1-2-16-15,-1-1 0 0,1-1 0 0,1-1 0 0,-1 0-16 16,-2-1-128-16,1 0 192 0,-2-2-64 0,0 0 0 0,-1 0 0 16,-1-2 0-16,1 2 0 0,0-1 0 0,-3 0-128 15,0-1 192-15,1 2-64 0,-3-2-128 16,2 2 0-16,-2 2 144 0,2-1-144 0,2 1 0 0,-2-2 0 15,0 3 0-15,1-2 128 0,-3-1-128 0,1 1 0 16,0 1 0-16,0-2 0 0,0 0 0 0,0 1 0 16,1 0 0-16,-2 1 0 0,0-1 0 0,0 1 0 15,1 0 0-15,3 0 0 0,-1-1 0 0,4 0 0 16,-1 0 0-16,2 1 0 0,1-2 0 0,1 2 0 16,1-1 0-16,1 1 0 0,4-2 0 0,-1 2 0 0,2-2 0 15,0 1 0-15,0 2 0 0,1 0 0 0,-1 0 0 16,2 0 0-16,-2 2 0 0,3-3 0 15,0 1 0-15,1 2 0 0,-1 1 0 0,2 1 0 0,1 1 0 0,-1-2 0 16,0 0 0-16,1 1 0 0,0 2 0 0,0 1 0 16,0 0 0-16,-2 1 0 0,4-2 0 0,0 0 0 15,1 1 128-15,0 2-128 0,1-1 160 0,2 1-160 16,-2-1 192-16,2 0-64 0,-1 2-128 0,1-2 192 16,0-2-192-16,1 3 128 0,-1-1-128 0,2 2 0 15,0-2 0-15,0 1 128 0,-1-1-128 0,2 1 0 16,0 3 0-16,1 1 0 0,0-1 0 0,-2-1 0 15,2 1 128-15,1 1-128 0,-2 0 0 0,2-2 0 16,-3 1 0-16,1 0 128 0,1-1-128 0,-3 1 0 16,2-1 0-16,-2 0 128 0,1 2-128 0,-1-1 0 15,2-1 128-15,-3 1-128 0,2-1 0 0,-1 2 144 0,3-3-144 16,-2 0 128-16,2-2-128 0,-1 2 128 0,-1-2-128 16,0-1 160-16,-1 1-160 0,1-1 160 0,0-1-32 0,-1-1-128 15,1-2 192-15,-1 0-64 0,-1 0-128 0,0 0 160 16,0-2-160-16,-1 2 160 0,-1-2-160 0,1 2 0 15,-1 1 144-15,0-2-144 16,-4-9 0-16,5 9 144 0,-5-9-144 0,4 8 0 0,-4-8 192 0,0 0-64 16,0 0 0-16,0 0-128 0,0 0 160 0,0 0-160 15,0 0 128-15,0 0-128 0,0 0 0 16,0 0 0-16,0 0-192 0,-9 0 192 16,4-4-1616-16,-3 2-208 0,2-2-32 0,-1-3-7408 15,-1-2-1472-15</inkml:trace>
  <inkml:trace contextRef="#ctx0" brushRef="#br0" timeOffset="129736.79">3335 15281 21423 0,'-14'-4'944'0,"7"1"208"0,-1-2-928 0,2 3-224 0,6 2 0 0,0 0 0 16,0 0 128-16,0 0 0 0,0 0-128 0,0 0 192 15,0 0-192-15,5 8 0 0,-5-8 128 0,10 7-128 16,1 0 208-16,-1 0 0 0,0-1 0 0,2 0 0 0,3 1 0 16,0 1 0-16,1 0 0 0,0 0 0 0,-2 3 16 0,1 0 0 15,0 0 0-15,1-2 0 0,-1 4 48 16,2 1 16-16,-1 0 0 0,1 0 0 0,-3-1 80 15,1 0 16-15,1-1 0 0,-1 0 0 0,1-1-48 0,-1 0 0 16,1-1 0-16,0 0 0 0,-1-1 112 0,1-2 32 16,-1-1 0-16,2-1 0 0,0 0-112 0,0-3-32 15,-2-2 0-15,0 0 0 0,-1-3 32 0,-1-2 0 16,-2 0 0-16,2-4 0 0,0-1 48 0,-2-3 16 16,-1-3 0-16,-1-3 0 0,1-3 160 0,-4-3 48 15,2-1 0-15,-2-3 0 0,-1-1-128 0,2-2 0 16,-2-2-16-16,3-2 0 0,-4 0-176 0,3 2-16 0,0 2-16 15,0 2 0-15,1 3-96 0,1 2 0 16,-2 3-16-16,1 3 0 0,-1 3-176 0,-2 3 0 0,1 0 144 0,-2 4-144 16,1 3 0-16,-5 6 0 0,0 0 0 0,0 0-128 31,0 0-1312-31,0 0-256 0,0 0-48 0,3 11-8880 0,-3 3-1760 0</inkml:trace>
  <inkml:trace contextRef="#ctx0" brushRef="#br0" timeOffset="135226.18">2314 17805 8063 0,'-8'-2'352'0,"3"-1"80"0,-2 3-432 0,3-3 0 0,-4 1 0 0,1 1 0 16,0 1 240-16,1-1-48 0,-1-2 0 0,-1 2 0 15,0 0 144-15,0 1 32 0,1-1 0 0,-1 0 0 16,1 0 448-16,0 1 80 0,-2 0 32 0,0 0 0 0,-2 0-96 0,3 0-32 15,-3 0 0-15,2 0 0 0,2 2-368 0,-1 0-80 16,-2-1-16-16,1 2 0 0,2-2-16 0,-3 0-16 16,1 0 0-16,-1 0 0 0,-1-1 256 0,1-1 48 15,1 0 16-15,1-1 0 0,-1-1 208 0,-1 2 64 16,3-1 0-16,0 0 0 0,7 2-256 0,-7-2-32 16,7 2-16-16,0 0 0 0,0 0-208 0,0 0-64 15,0 0 0-15,0 0 0 0,0 0-128 0,0 0-16 16,0 0-16-16,0 0 0 0,0 0 160 0,0 0 48 15,8 2 0-15,3-1 0 0,2 0 128 0,2 0 16 16,1-1 16-16,0 0 0 0,2 0-144 0,2-1-16 16,2 0-16-16,0 0 0 0,2 1-96 0,2-2-32 0,3 4 0 15,3-2 0-15,1 0-16 0,2 0 0 0,3 0 0 16,4 0 0-16,1-4 112 0,0-1 0 0,0 0 16 16,3-1 0-16,1 3-80 0,3 0-32 0,0-1 0 0,3 1 0 15,2 2-80-15,-2-1-16 0,-1-2 0 0,-1 2 0 16,1-1-128-16,2 0 128 0,-1 1-128 0,3 1 128 15,1 0-128-15,0-1 0 0,-1-2 0 0,-2 0 128 16,0 1 0-16,-2 1 0 0,1 1 0 0,1 1 0 16,0-1 16-16,1 0 0 0,0-2 0 0,-2 1 0 15,1 0-144-15,0 0 160 0,-1 2-160 0,1 0 160 16,1-1-160-16,0 0 0 0,1-2 0 0,-3 1 128 16,-1 0-128-16,-1 0 0 0,-1-3 144 0,-1 4-144 15,0 0 0-15,0 0 128 0,3 0-128 0,-4 0 0 16,1 0 128-16,-2 1-128 0,0-2 128 0,1 2-128 15,-2 0 160-15,0 1-32 0,0 0-128 0,1 1 192 16,1 0-192-16,0-1 0 0,-2-2 0 0,-1 0 0 0,-1 0 0 16,2 1 176-16,-1 0-48 0,1 0-128 15,1 0 0-15,4 0 0 0,-2 0 0 0,2-1 0 0,-5-1 192 16,2 1-192-16,2-1 192 0,-1 2-192 0,1 0 144 16,1 2-144-16,-1-1 0 0,2 0 144 0,1-1-144 0,-2 0 0 15,0 0 0-15,1-1 128 0,-1 0-128 0,1 1 0 16,1 0 0-16,2 0 128 0,1 0-128 0,0-2 0 15,-4 1 144-15,2 0-144 0,0 1 0 0,3 0 0 16,-2 1 0-16,2 0 128 0,2-1-128 0,-3 0 0 16,-1 0 0-16,4 0 0 0,-2 0 0 0,1 2 0 15,1 1 0-15,0-1 0 0,-2-2 0 0,0 0 0 16,-1-1 0-16,-1 1 0 0,2 0 0 0,0 1 0 0,-2 1 0 16,2 2 128-16,2-1-128 0,-4-1 0 0,0-2 0 0,-1 0 0 15,0 1 0-15,1 1 0 0,0 1 0 0,0-1 0 16,-1-2 0-16,-2 0 0 0,-3-1 0 0,2 0 0 15,-4 1 0-15,2 0 0 0,-1 1 0 0,0 0 128 16,1 2-128-16,-1-1 0 0,1-1 0 0,-3 0 0 16,-4-2 0-16,-1 1 0 0,2 1 192 0,-1 2-64 15,-1-2-128-15,-1 1 0 0,-1 0-176 0,2 0 176 16,-1-1 0-16,1 1 0 0,1-2 0 0,-4 0 0 16,-1-2 0-16,-2 1 0 0,2 1 0 0,1 0 0 15,-2 0 0-15,2 1 0 0,0 3 0 0,-1-2 0 16,0 0 0-16,1-2 0 0,1-1 0 0,-2-1 0 15,-1 2 0-15,2-1 0 0,1 0 0 0,0 1 0 16,-1 0 0-16,1 2 0 0,1 0 0 0,-1-1 0 16,1 0 128-16,-2-1-128 0,2-1 0 0,-4 0 0 0,-2-1 0 0,1 1 0 15,0 0 128-15,0 1-128 0,-2 1 0 0,0 0 0 16,-1 1 0-16,-1 0 0 0,2 0 128 0,0 0-128 16,-2 0 0-16,1-2 0 0,0 0 0 0,0 0 0 15,0-2 0-15,-1 2 0 0,1-2 128 0,-2 2-128 16,1 0 0-16,0 2 0 0,-1 0 0 0,0 0 0 15,2 1 0-15,1 1 0 0,-2-2 128 0,0 0-128 16,0 0 0-16,-2-1 0 0,1-1 0 0,0-1 0 16,-2 2 128-16,0-1-128 0,2 0 0 0,-2 1 0 15,2 2 128-15,-3-1-128 0,1 0 0 0,-1 0 0 16,3 0 128-16,0 1-128 0,-2-1 0 0,1-1 0 16,1-2 0-16,-1 0 0 0,1 0 144 0,-3 1-144 0,0-4 0 15,1 3 144-15,-1-1-144 0,1 2 0 16,-2 0 0-16,0 0 0 0,2 0 0 0,-3 0 128 0,3 1-128 15,-1-1 0-15,2 0 0 0,-2-1 0 0,1-1 0 0,-1 0 0 16,1-2 0-16,-1 1 128 0,-3 2-128 0,2-2 0 16,-1-2 0-16,0 2 0 0,1 0 0 0,-2 1 0 15,-1 1 0-15,-1 0 0 0,1 0 0 0,-2 1 0 16,1 0 0-16,1 0 0 0,2-1 0 0,-3 0 0 16,0 1 0-16,1-1 0 0,-1-1 128 0,-1-1-128 15,-1 0 0-15,0 3 0 0,-1-2 0 0,0 0 0 16,-1 1 0-16,1 0 0 0,-1-1 0 0,3 1 0 15,-4 1 0-15,-1 0 0 0,1 0 0 0,-1 0 0 16,1-1 0-16,-2 1 0 0,1 1 0 0,-2-1 0 16,0-1 0-16,2 1 0 0,-2 1 0 0,1-1 0 15,-1 0 0-15,-3 0 0 0,1 0 0 0,-1 1 0 0,1 1 0 0,-2-2 0 16,1 0 0-16,1 1 0 0,-2 0 0 16,1 0 0-16,-1 0 0 0,-1 0 0 0,0 0 0 0,-9-1 0 15,9 0 0-15,-9 0 0 0,9 0 0 0,-9 0 0 16,0 0 0-16,0 0 0 0,0 0 0 0,0 0 0 15,0 0 0-15,0 0 0 0,0 0 128 0,0 0-128 16,0 0 0-16,0 0 128 0,0 0-128 0,-9 2 0 16,-1-1 144-16,-1 1-144 0,-1-2 0 0,-2 0 144 15,-2-2-144-15,0 2 0 0,-2-1 128 0,-3-1-128 16,-2 1 0-16,-1 0 0 0,-1-1 128 0,1 1-128 16,-6 0 0-16,-1-1 0 0,0 0 0 0,-1 1 0 15,-4 1 0-15,0 1 0 0,-4 0 0 0,-2 0 0 16,-2-1 0-16,-1-1 0 0,-2 0 0 0,0 1 0 15,-3-1 0-15,-4 1 0 0,1 1 0 0,-3 0 0 16,-2-2-160-16,-2 0 160 0,-3-3 0 0,-1 3-144 0,-1-2 144 0,-2 2 0 16,-2 0 0-16,-2 0-128 0,-3-3 128 0,1 2 0 15,-1-1 0-15,2 3 0 0,-3 0-128 0,1 0 128 16,-1 0 0-16,1-1 0 0,0 0 0 0,-2 2 0 16,-2 0 0-16,1-1 0 0,-2-1 0 0,-1-1 0 15,2 1 0-15,-1 0 0 0,-1 1 0 0,-2 0 0 16,-1-1 0-16,-1 0 0 0,2 0 0 0,-5 1 0 15,-2 0 0-15,0 1 0 0,-3-1 0 0,2 0 0 16,1 1 0-16,-1 0 0 0,0-1-128 0,0 2 128 16,4 0 0-16,-2-1 0 0,-2-1 0 0,1 3 0 15,2-2 0-15,3 1 0 0,0 1 0 0,1 0 0 16,-2 0 0-16,0-2 0 0,3 2 0 0,-3 0 0 0,1 2 0 16,1-2-128-16,-2-2 128 0,3 4 0 0,-1-1-128 0,2 0 128 15,-1 1-192-15,1-1 192 0,-1-1-160 0,2 2 160 16,2-1-128-16,-2 2 128 0,-4-2 0 0,1 1 0 15,1-3 0-15,0 2 0 0,-1 2 0 0,1-1 0 16,-4 0 0-16,2-1 0 0,4 0 0 0,1 0 0 16,4 0 0-16,-1-1 0 0,-1-2 0 0,1 1 0 15,5-2 0-15,1 2 0 0,0-1 0 0,0 1 0 16,-5-2 0-16,4 0 0 0,4-2 0 0,0 2 0 16,-1 1 0-16,0 1 128 0,-3-2-128 0,1-1 0 15,-3 1 0-15,3 1 0 0,2 1 0 0,0 1 0 16,-5-1 0-16,4-1 0 0,-1-2 0 0,4 0 0 15,0 1 0-15,5-1 0 0,1 2 0 0,-1 0 0 0,0-1 0 16,1-1 0-16,0-2 0 0,3 2 0 0,2 1 0 0,-1 1 0 16,3 2 0-16,-4-2 0 0,-1-1 0 0,1 0 0 15,2 0 0-15,-2 0 0 0,2 0 0 0,4 1 0 16,1 0 0-16,1 1 0 0,-2-2 0 0,-1 0 0 16,0 0 0-16,2-4 0 0,4 2 0 0,2 0 0 15,1 2 0-15,3 2 0 0,-1-1 0 0,-2 1 0 16,-1-1 0-16,0 1 0 0,1-1 0 0,-2 0 0 15,1-1 0-15,0 1 0 0,3 3 0 0,0-1 0 16,2 0 0-16,0 1 0 0,1 0 0 0,0 0 0 16,1 2 0-16,-2-3 0 0,1 2 0 0,-1-1 0 15,4 2 0-15,2-1 0 0,-2 2 0 0,3-1 0 0,0 0 0 16,1 0 0-16,3 1 0 0,1-2-128 0,0 0 128 16,1-1 0-16,1 0 0 0,-1-1 0 0,3 0 0 15,1 2 0-15,1-2 0 0,-2 1-128 0,3-2 128 0,2 2 0 16,2-1-144-16,-1 0 144 0,-1 1 0 15,3-1-176-15,2 1 176 0,0 1-128 16,3-2 128-16,2 0-208 0,0 0 80 0,3-1 128 0,5-2-224 0,0 0 80 16,0 0 16-16,0 0 0 0,0 0-64 0,0 0 0 15,0 0 0-15,0 0 0 0,16 4-32 0,0-1-16 16,3 0 0-16,2-3 0 0,1-3 64 0,3 2 16 16,4-2 0-16,5-1 0 0,2-3 160 0,5-1-160 0,-1 1 160 15,3-2-160-15,1 0 160 0,4 0 0 16,3-2 0-16,5 0 0 0,5 0 0 0,2 1 0 15,-1 2 0-15,5-2 0 0,2-2 0 0,4 1 0 0,7 2 0 16,1-1-128-16,-1-2 128 0,4 1 0 0,1-2 0 16,6 2 0-16,2 1 0 0,0-1 0 0,-1 0 0 0,3 1 0 15,2 3 0-15,-1-1 0 0,0 0 0 0,2 2 0 16,-1 1 0-16,3-2 0 0,1-1 0 0,1 3 0 16,0-1 0-16,1 0-128 0,1-3 128 0,-2 3 0 15,0 1 0-15,4 1-128 0,-2-1 128 0,1 1 0 16,-3-1 0-16,0 4-160 0,4-1 160 0,-3 1 0 15,-2-3-128-15,1 1 128 0,-1 2 0 0,0 0 0 16,-1 0 0-16,-1 1 0 0,0 1 0 0,0 0 0 16,-4 0 0-16,0 0 0 0,-2 2 0 0,-1 0 0 15,1 1 0-15,-2 0 0 0,-5-2 0 0,-1 2 0 16,0 2 0-16,0-2 0 0,-2-2 0 0,1 1 0 0,-5 0 0 16,0 0 0-16,1 2 0 0,0-1 0 0,0 0 0 0,-2 0 0 15,-3-2 0-15,0 1 0 0,1 2 0 0,-1-3 0 16,1 2 0-16,-6-2 0 0,-1-1 0 0,1 3 0 15,0 0 0-15,1-1 0 0,3 0 0 16,-1-2 0-16,-3-1 0 0,-1 1 0 0,0 1 0 0,0 0 0 16,6 0 0-16,-5 0 0 0,1-4 0 0,-1 2 0 15,1 0 0-15,3 2 0 0,-2 1 0 0,2-2 0 16,1-3 0-16,0 2 0 0,0 1 0 0,-1 0 0 16,1 0 0-16,1-1 0 0,-3-2 0 0,-3-1 0 15,-1 3 128-15,-2 0-128 0,1 0 0 0,-4 2 0 16,1-2 0-16,-2-2 0 0,-2 0 144 0,-3 2-144 15,3 2 128-15,-4 0-128 0,1 1 0 0,2-1 128 16,-2-2-128-16,0-1 0 0,1 0 0 0,-4 1 128 0,-2 1-128 0,1 1 0 16,0 1 0-16,2-2 128 0,-1-2-128 0,-3-1 0 15,-2 0 0-15,-1 0 0 0,-1 0 0 0,0 1 0 16,-3 1 0-16,0 0 0 0,0 0 128 0,0 0-128 16,0-2 0-16,-2 2 128 0,-4-3-128 0,0 1 128 15,-2 0 32-15,2 0 0 0,-4 1 0 0,1 0 0 16,-3-1-32-16,0 1 0 0,2 2 0 0,-4-1 0 15,-5-3-128-15,0 2 192 0,1-1-192 0,-4 0 192 16,-2-1-192-16,-5 2 0 0,0 1 144 0,-3-1-144 16,-3 1 0-16,-10 0 0 0,0 0 0 0,0 0-192 31,0 0-1760-31,-1 9-352 0,-6-1-80 0,-4-1-12848 0</inkml:trace>
  <inkml:trace contextRef="#ctx0" brushRef="#br0" timeOffset="150953.44">16266 17825 8287 0,'0'0'736'0,"0"0"-592"15,0 0-144-15,-4 8 0 0,4-8 1376 0,-6 7 240 16,6-7 48-16,-5 7 16 0,-1-2-336 0,6-5-80 16,-5 6-16-16,5-6 0 0,-6 5-64 15,6-5-16-15,0 0 0 0,0 0 0 16,0 0-160-16,0 0-48 0,0 0 0 0,0 0 0 0,0 0-112 0,9-3-16 0,0-2-16 16,3 0 0-16,2-1-176 0,3 0-16 0,0-1-16 0,3-2 0 15,1 3-336-15,1-1-64 0,1 1-16 0,-2 0 0 16,1 2-192-16,-1-1 0 0,-2 2 128 0,-3-1-128 15,0 0 0-15,-8 2 0 0,0 0 0 0,2 1 0 16,-2 1 128-16,1 0-128 0,-1 1 0 0,0 1 144 16,-1 4-144-16,4 6 0 0,0 0 0 0,-5 2 0 15,0 1 0-15,-1 2-224 16,1 1 48-16,0 0 16 0,-1 2 160 0,2-2 0 0,2-3 0 0,3-2 0 16,-1-1 0-16,4-4 0 0,0-4 0 0,5 1 0 15,1-3 0-15,3 0 224 0,-2-4-48 0,4 1-16 16,2-3 176-16,0-2 48 0,2-2 0 0,1 1 0 15,0-3-208-15,0-1-48 16,0-4 0-16,0 3 0 0,-2 0-128 0,1 0-256 0,-3 0 64 0,2 1 16 16,-3 2 176-16,2 2 192 0,-4-2-32 0,-1 4-16 0,0 3-144 15,-4 0 0-15,-2 1 0 0,0 4 0 0,-3 0-128 0,-1 3 128 16,0 1 0-16,-2-1 0 0,0 1-192 0,0 0 48 16,2 3 0-16,-4-1 0 0,1 2 144 15,2-1 0-15,2 2 128 0,1-2-128 0,3-3 128 0,3-2-128 16,-1 1 160-16,4-2-160 0,-1-2 0 0,3 2 0 15,4-2 0-15,4-1 0 0,3-1 176 0,3 0-176 16,3 0 192-16,1-1-192 0,0 0 128 0,-2 0-128 16,-1-3 0-16,0 4 0 0,-4-2 0 0,0 1 0 15,-2-1 0-15,-4 1 0 0,0 1 128 0,-5 0-128 16,0 1 0-16,0 1 0 0,-2 0 208 0,-1-1-64 16,-3 4-16-16,-2-2 0 0,-1 0-128 0,-1 2 0 0,0-2 0 15,-1 0 0-15,0 1 0 0,-1-1 0 0,-1-1 128 0,1-2-128 16,2 2 0-16,0-2 0 0,1-2 0 15,3 2 128-15,2-2-128 0,0 0 0 0,0-1 0 0,2 2 0 16,2 0 144-16,3-1-144 0,0 0 160 0,1 0-160 16,1-1 0-16,-4 1 0 0,2-1 0 0,-4 0 0 15,1-2 0-15,-4 4 0 0,0 0 0 0,-3 1 0 16,0 0 0-16,-2 1 0 0,-3 0 0 0,-2 4 0 16,-1-2 0-16,-1 1 0 0,0 0 0 0,-5 1 0 15,-5-5 0-15,7 9 0 0,1 0 0 0,-1-3 0 16,2 1 0-16,2-2 0 0,-2 2 0 0,-1-5 0 15,2 0 0-15,3 1 0 0,1-1 0 0,3 0 0 16,-1 0 0-16,4 0 0 0,-3-2 0 0,18-3 0 16,-7 0 128-16,0-2-128 0,-6 1 0 0,3-4 144 0,-2 2-144 0,2-2 0 15,2 0 0-15,-1 1 0 0,1 0 0 16,0 2 0-16,-2 0 0 0,0 2 0 0,-2 1 0 16,-2 2 0-16,-4 2 0 0,-1 2 0 0,-3 1 0 0,-6 2 0 15,1 1 0-15,-3 1 0 0,-2 0 0 0,0-1 0 16,-3-8 0-16,5 10 0 0,-1-3 0 0,-4-7 0 15,7 7 0-15,0-2 0 0,2-2 0 0,1 0 0 16,1-2 0-16,2-1 0 0,3 0 128 0,0-3-128 16,-1 0 128-16,4-1-128 0,2 0 128 0,2-2-128 15,2-1 0-15,3 0 128 0,1-1-128 0,1 0 0 16,2-1 0-16,0 2 0 0,0-1 160 0,-1 1-160 16,-2 1 192-16,-1 0-192 0,1 2 384 0,-1-1-48 0,-2-1 0 15,0 3 0-15,2-2-64 0,1 1-16 0,1 0 0 16,1 1 0-16,-3 1-112 0,3 0-16 15,1-2-128-15,-2 2 192 0,-2-1-32 16,0 1-16-16,-2 0 0 0,0-1 0 0,-2 1-144 0,-1 0 0 0,-2-1 0 0,0 2 0 16,-3-2 128-16,2 2 0 0,0 1 0 0,0 1 0 15,2 2-128 1,-4 1 128-16,2-1-128 0,0 1 128 0,0 0 0 0,-4 0 0 0,2 1 0 0,-2 0 0 16,-1 1-128-16,-1-1 0 0,-4 1 0 0,-1-1 0 15,-2 1 0-15,-2-1 0 0,-2 0 0 0,-3-5 0 16,0 0-368-16,-2 8 0 0,-1 1 0 0,-6 0 0 15,0 0-2704 1,-2-3-560-16</inkml:trace>
  <inkml:trace contextRef="#ctx0" brushRef="#br0" timeOffset="152980.2">12085 17504 8287 0,'0'0'736'0,"-3"-5"-592"0,3 5-144 0,-8-7 0 0,3 1 1088 0,0 0 192 15,1 0 48-15,-1 2 0 0,1 0-48 0,-3 1-16 16,2-2 0-16,-1 4 0 0,-1-1-208 0,-1 1-32 15,0 0-16-15,1 0 0 0,-2 0-144 0,4 1-32 16,-2 0 0-16,0 1 0 0,-1 0-128 0,1 0-16 16,-2 1-16-16,2-1 0 0,0 0-64 0,-3 3-16 15,-1-2 0-15,11-2 0 0,0 0-32 0,0 0-16 16,0 0 0-16,0 0 0 0,0 0-96 0,0 0 0 16,0 0-16-16,3 10 0 0,5-2-64 0,1 2-16 15,4 1 0-15,2 0 0 0,2 1-176 0,1 2-48 16,4-3 0-16,3 0 0 0,1-1-128 0,1-2 0 0,3 2 0 15,2-1 0-15,0-2 256 0,3 1-48 0,-1-1 0 0,0 2 0 16,2-3 0-16,-3 3 0 0,1-2 0 16,0-1 0-16,-1 0-16 0,-2 1-16 0,-3-4 0 0,0 0 0 15,-2 2-48-15,3-1 0 0,-5-2 0 0,0 0 0 16,-1-2-128-16,0 0 192 0,-2 0-192 0,1 0 192 16,-1-3 0-16,0-1 16 0,1-4 0 0,-2 2 0 15,-2-3-16-15,1-2-16 0,1-2 0 0,-2 0 0 16,0 1-176-16,1 0 192 0,0 0-192 0,-2-1 192 15,1-2-192-15,-3 1 0 0,-2-1 144 0,1 0-144 16,-2 2 0-16,-2 0 128 0,-3 0-128 0,1 2 0 16,-4 1 0-16,2 1 0 0,-2 0 0 0,-1 2 128 15,-1 0-128-15,-2 7 0 0,0 0 0 0,0 0 0 16,0 0 0-16,0 0 0 0,0 0 0 0,-9 4-128 16,-1 6 128-16,-1 2-128 0,-2 3 128 0,-1 2-128 15,-4 5 128-15,-1 0-128 0,1 0 128 0,-3 0-128 0,0 0 128 0,1-1 0 16,2-2 0-16,-3-1 0 0,2-1 0 0,0-3 0 15,-1-1 0-15,1-2 0 0,0-3 176 0,0 0 16 16,2-1 0-16,-1-1 0 0,0 2-32 0,1-3 0 16,-2 0 0-16,0-1 0 0,0 0-160 0,0-1 192 15,0 0-192-15,0 2 192 0,-1-4-192 0,0 0 0 16,-1-2 144-16,1 0-144 0,-2-5 0 0,-1-1 144 16,-1 1-144-16,-1-3 0 0,-1-1 160 0,1-1-160 15,0 0 128-15,-1-1-128 0,1-2 0 0,1-2 0 16,2-2 128-16,0 0-128 0,1 0 0 0,-2-1 0 15,2-2 0-15,0 0 128 0,0-1-128 0,2 0 0 0,3 2 0 0,0 1 0 16,3 3 0-16,1-1 0 0,2 4 0 16,2 1 0-16,4 3 0 0,-2 2 0 0,2-1-128 0,1 2 128 15,3 6-128-15,0 0 128 0,0 0-160 0,0 0 160 16,-2-6-144-16,2 6 144 0,0 0-128 0,0 0 128 16,0 0-160-16,0 0 160 0,0 0-192 0,0 0 192 15,9 7-160-15,2 4 160 0,2 3-128 0,2 1 128 16,4 3-144-16,2 1 144 0,2 2-160 0,3 0 160 15,-2 1 0-15,5-1 0 0,2-2-128 0,1 1 128 16,-1-5 0-16,1 2 0 0,0-2 0 0,1-1-144 16,1-2 144-16,-1-1 0 0,-2-1 0 0,1-4 0 15,0-3 0-15,-1-1 128 0,-2-1-128 0,2-1 0 16,-1-2 176-16,0-1-48 0,-4 1 0 0,3-3 0 16,-4 0-128-16,-1-2 192 0,-1-1-192 0,0 1 192 0,-1-1-192 15,-3-1 0-15,-1-1 144 0,-2 0-144 0,0 1 0 16,-2 0 0-16,-1-1 0 0,-1 0 128 15,-1 0-128-15,-1-1 0 0,0-1 0 0,-1 0 128 0,-3 1-128 0,1 0 0 16,-2 2 0-16,1 0 0 0,-2 0 0 0,1 3 0 16,-2-1 0-16,-3 7 0 0,0 0 0 0,0 0 0 15,0 0 0-15,0 0 0 0,0 0 0 0,0 0-128 16,-10 9 128-16,0 2-128 0,0 3 128 0,-3 2 0 16,-1 2-144-16,-2-1 144 0,1 1 0 0,-1 0 0 15,-2 0 0-15,1-1 0 0,-2 0 0 0,-1-1 0 16,-1 0 0-16,-1-4 0 0,0-2 0 0,0 0 128 15,-1 1 0-15,-1-2 0 0,-2-1 48 0,3 0 0 0,0-1 0 16,0-1 0-16,-1 2-176 0,1-1 160 0,0-5-160 0,-2 1 160 16,3 0-160-16,0-2 160 0,3-2-160 15,-2-2 160-15,-5-2-160 0,3-2 160 16,-2-2-160-16,1 1 160 0,0-4-160 0,-1 1 0 0,1-1 144 16,-1-2-144-16,-1-4 0 0,0-1 128 0,2-5-128 0,1 2 0 15,-1-3 0-15,3 1 128 0,0-1-128 0,1 2 0 16,5 3 0-16,3 3 0 0,3 3 0 0,2 4 0 15,3 2 0-15,1 3 0 0,3 5 0 0,0 0 0 16,0 0-192-16,0 0 32 0,0 0 16 0,0 0 0 16,7 8 0-16,2 1 0 0,0 1 0 0,1 2 0 15,1 1 144-15,3 2-192 0,0 3 192 0,2-2-192 16,0 1 192-16,1-1 0 0,0 3-144 0,3-3 144 16,2 2 0-16,-1-3 0 0,2-2-144 0,1 0 144 15,3-2 0-15,2-3 0 0,1-1 0 0,-1-3 0 0,0-1 0 0,3-3 176 16,2-2-176-16,-2-1 160 0,1-3 16 15,-1-2 0-15,0-2 0 0,-1 2 0 0,0-2-176 0,-3 0 0 16,-1-1 144-16,-2 3-144 0,0 1 0 0,-4 0 0 16,-2 2 0-16,-1 1 0 15,-4 0-304-15,-2 3-128 0,-3 1-16 16,-9 0-16-16,0 0-2592 0,0 0-512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39:33.220"/>
    </inkml:context>
    <inkml:brush xml:id="br0">
      <inkml:brushProperty name="width" value="0.05292" units="cm"/>
      <inkml:brushProperty name="height" value="0.05292" units="cm"/>
      <inkml:brushProperty name="color" value="#00B0F0"/>
    </inkml:brush>
  </inkml:definitions>
  <inkml:trace contextRef="#ctx0" brushRef="#br0">12557 2314 3679 0,'0'0'160'0,"2"-7"32"0,-2 7-192 0,4-8 0 16,-4 8 0-16,-4-8 0 0,4 8 2368 0,-4-7 416 15,-2 1 96-15,-1 3 0 0,-2 0-1392 0,-1 0-272 0,-2 3-64 0,-1 1-16 16,-1 2-256-16,-1 2-48 0,-4 2-16 0,0 5 0 16,-2 3-144-16,-1 7-32 0,-3 2 0 0,1 4 0 15,0-1-128-15,-1 6-16 0,1 6-16 0,-1 4 0 16,1 0-144-16,3 2-16 0,4 0-16 0,3 0 0 16,5-3-160-16,4-5-16 0,5-6-128 0,5-5 192 15,3-2-64-15,7-6-128 0,2 0 176 0,5-6-176 16,1-4 272-16,5-5-48 0,3-4-16 0,2-2 0 0,4-4 64 15,2-3 16-15,-3-3 0 0,0-3 0 0,-1-2-32 0,-3-2-16 16,-1-3 0-16,-1-1 0 0,-4-4 0 0,1 0 0 16,-2-3 0-16,-5 1 0 0,-1 0 96 0,0 1 32 15,-3-2 0-15,-4-2 0 0,-5-1-48 0,-2 3-16 16,-3 3 0-16,-3 3 0 0,-2 1-160 0,-4 2-16 16,-2 0-128-16,0 1 192 0,-1 6-416 0,-1 3-96 15,-1 3 0-15,0 2-9360 16,1 3-1872-16</inkml:trace>
  <inkml:trace contextRef="#ctx0" brushRef="#br0" timeOffset="303.66">13373 2450 13823 0,'0'0'1216'0,"0"0"-960"0,0 0-256 0,0 0 0 16,0 0 1072-16,8-7 160 0,1 3 48 0,4-1 0 16,5 0-448-16,2 0-64 0,2 0-32 0,5-1 0 15,-1 0 0-15,5-2 0 0,2 2 0 0,-9 1 0 16,3 1-96-16,3-2-32 0,1 2 0 0,2 1 0 0,-1-1-352 15,-1 2-64-15,-2 1 0 0,-4 1-16 0,-4 0-368 0,-6 1-64 16,-4 2 0-16,-4 2-7456 16,-7-5-1488-16</inkml:trace>
  <inkml:trace contextRef="#ctx0" brushRef="#br0" timeOffset="481.07">13447 2672 12895 0,'-14'5'576'0,"14"-5"112"0,0 0-560 0,0 0-128 16,0 0 0-16,0 0 0 0,12 5 1536 0,3-2 288 15,1-2 48-15,2-2 16 0,3-1-1040 0,4-2-208 16,4-2-32-16,-6 3-16 0,5-4 64 0,4 2 16 16,5 1 0-16,5-2 0 0,4-2 48 0,-1 0 16 15,-2 0 0-15,-2-1 0 0,-4 0-416 0,-3 3-64 16,-3 1-32-16,-5-1 0 0,-5 2-496 0,-3 0-112 16,-5-2 0-16,-2 4-7584 15,-3 1-1504-15</inkml:trace>
  <inkml:trace contextRef="#ctx0" brushRef="#br0" timeOffset="799.62">13891 1989 19343 0,'1'-24'1728'0,"1"14"-1392"0,-1 0-336 0,2 2 0 15,1 2 1680-15,2 2 272 0,-6 4 48 0,0 0 16 16,0 0-1632-16,1 8-384 0,-4 4 0 0,-1 2 0 0,-1 4 272 16,-3 5 16-16,-2 5 0 0,-2 3 0 15,-1 4 224-15,-4 5 32 0,-3 3 16 0,-2 6 0 0,-2 7 112 0,-9 25 32 16,2-7 0-16,1-6 0 0,3-3-352 0,2-5-64 16,1-1-16-16,3-9 0 0,3-6-128 0,5-6-16 15,2-2-128-15,1-5 192 0,4-6 0 0,0-2-16 16,3-1 0-16,1-3 0 0,1-6-176 0,1-3 0 15,0-10 0-15,0 0 0 16,0 0-1568-16,0 0-288 0,0 0-64 0,0 0-11312 0</inkml:trace>
  <inkml:trace contextRef="#ctx0" brushRef="#br0" timeOffset="1141.73">15478 1746 32591 0,'0'0'1440'0,"0"0"304"0,-3 11-1392 0,0 4-352 0,-1 4 0 0,-2 7 0 16,-2 5 0-16,-5 6 0 0,-2 5-160 0,-3 2 160 0,-4 5 304 0,-1 6 160 15,-5 6 48-15,-1 9 0 0,-1 2 64 0,1 6 0 16,-1 1 16-16,5-2 0 0,-1-5-320 0,6-6-64 16,5-6-16-16,-6 19 0 0,7-16-64 0,3-9 0 15,3-6-128-15,3-7 192 16,1-3-928-16,0-5-192 0,1-2-32 0,4-5-14656 15</inkml:trace>
  <inkml:trace contextRef="#ctx0" brushRef="#br0" timeOffset="4228.64">11068 5369 13183 0,'0'0'576'0,"0"0"128"0,10-2-560 0,-10 2-144 16,6-4 0-16,-6 4 0 0,8-6 960 0,-8 6 176 16,0 0 16-16,3-7 16 0,-3 7-16 0,2-7-16 15,-2 7 0-15,-3-8 0 0,-1 0-32 0,-2 3 0 0,0 0 0 0,-5 3 0 16,-2 2-144-16,-2 1-16 0,-4 2-16 15,0 2 0-15,-2 3-112 0,-1 3-32 0,-3 2 0 0,1 5 0 16,0 2-336-16,1 2-64 0,-3 3 0 0,4 1-16 16,0 0-80-16,3 2-16 0,2-2 0 0,4 0 0 15,5 0-144-15,3-1-128 0,3-5 144 0,4-3-144 16,3-4 192-16,3-2-64 0,3-2-128 0,5-5 192 16,1-4 32-16,5-2 0 0,2-4 0 0,5-1 0 15,0-3 48-15,-2-2 16 0,2-4 0 0,-1 0 0 16,0-2-32-16,-1 1-16 0,-5-2 0 0,0-1 0 0,-3-2-48 15,-3 1 0-15,0-1 0 0,-5 0 0 0,-2 1 0 0,-5 0-16 16,-2 0 0-16,-4 3 0 0,-2-1 64 0,-3 3 16 16,-4-1 0-16,-1 4 0 0,2 2-256 0,-1 1-208 15,-1 1 32-15,1 4 16 16,1 2-1152-16,-1 1-224 0,2 1-64 0,2 2-8992 16,7-1-1808-16</inkml:trace>
  <inkml:trace contextRef="#ctx0" brushRef="#br0" timeOffset="4578.41">11421 5156 12895 0,'0'0'1152'0,"0"0"-928"16,0 0-224-16,0 0 0 0,0 0 1472 0,0 0 240 0,0 0 48 0,0 0 16 15,0 0-704-15,1 11-144 16,-2 1-32-16,0 3 0 0,0 2 112 0,1 3 16 0,-2 0 0 15,1 7 0-15,-2 0-144 0,3 5-32 0,-1 2 0 0,1 0 0 16,0 1-176-16,1-2-32 0,0-2-16 0,4-2 0 16,-2-4-208-16,1-2-32 0,3-2-16 0,-2-3 0 15,2-3 176-15,0-4 32 0,-2-3 16 0,3-4 0 16,-1-2 112-16,4-4 32 0,2-2 0 0,1-4 0 16,-2-6-32-16,2-2-16 0,2-4 0 0,-1 0 0 15,-1-1-320-15,1-2-64 0,-1-2-16 0,-1-3 0 0,-1 1-160 0,-2-1-128 16,0 2 144-16,1-1-144 0,-3 2 128 15,2 1-128-15,-2 2 0 0,1 2 144 0,1 4-144 0,-3 2 160 16,-2 3-160-16,2 3 160 0,-1 0-400 0,1 1-80 16,-1 1 0-16,-2 1-16 15,-4 5-1824-15,5 0-352 0,-5 0-80 0,7 0-12880 16</inkml:trace>
  <inkml:trace contextRef="#ctx0" brushRef="#br0" timeOffset="4962.33">12094 5254 22111 0,'0'0'1968'0,"0"0"-1584"16,0 0-384-16,7 4 0 0,0 0 960 0,2 1 96 15,2-2 32-15,-1-2 0 0,2-1-160 0,2 0-32 16,2-1 0-16,0-2 0 0,1 1-160 0,-1-2-32 15,0 1-16-15,-1-1 0 0,-1-2-176 0,0 1-16 16,-1-2-16-16,-3 0 0 0,0 1-96 0,-1-2-32 0,-3-2 0 0,-1 3 0 16,0-2 0-16,-4 0 0 0,-1 1 0 0,-4 2 0 15,-2-2 16-15,-5 0 0 0,0 3 0 0,-3 3 0 16,-3 0-208-16,2 6-32 0,-1-1-128 0,-3 5 192 16,-1 2-64-16,0 5-128 0,1 2 176 0,-2 0-176 15,3 4 0-15,1 1 0 0,3 1 0 0,7-6 0 16,0 0 0-16,2 2 0 0,3 1 0 0,2-2 0 15,3 2 0-15,3-3 0 0,3-1 0 0,3-1 0 16,0-3 0-16,3-1 0 0,4-4 0 0,6 2 0 0,2-4-144 0,-9-3-144 16,2-4-32-16,1 0 0 15,0-2-1392-15,3-1-272 0,-2-3-64 0,2-2-7664 16,2-1-1520-16</inkml:trace>
  <inkml:trace contextRef="#ctx0" brushRef="#br0" timeOffset="5258.65">12709 5156 19231 0,'-6'18'848'0,"5"-7"176"0,0 2-816 0,-2 2-208 0,0 3 0 16,-2 1 0-16,1 2 1680 0,-2 3 304 0,2 2 48 0,1 0 16 16,1 1-560-16,0-3-96 15,-2-2-32-15,2-2 0 0,-1-3-208 0,2-1-64 16,1-2 0-16,0-3 0 0,1-2-176 0,2-3-32 0,-3-6-16 0,0 0 0 15,0 0-96-15,8 0-32 0,-2-3 0 0,3-3 0 16,-2-2-224-16,2-4-64 16,1-4 0-16,1 0 0 0,0-5-192 0,0 1-64 15,1 1 0-15,1-1 0 0,1 0-192 0,1 0 176 0,2 3-176 0,1 2 160 16,3 1-160-16,-1 0 0 0,2 2 0 0,2 2 128 16,4 0-128-16,-1 2 0 0,2 0 0 0,-1 1 0 31,1 1-1440-31,-2 0-224 0,2 3-32 0,-5 0-10240 0,0-1-2048 0</inkml:trace>
  <inkml:trace contextRef="#ctx0" brushRef="#br0" timeOffset="8213.94">17509 5234 13823 0,'0'0'1216'0,"0"0"-960"16,8-3-256-16,1 1 0 0,-9 2 1600 0,10 5 256 16,-2 0 64-16,-1 4 16 0,1 2-512 0,-3 5-96 15,2 3-32-15,-1 2 0 0,0 0-224 0,-2 2-48 16,0 4-16-16,-4 0 0 0,-4 0-272 0,0 0-48 15,-4-1-16-15,-4 0 0 0,-3-3-176 0,-4 0-48 16,-2 0 0-16,-4-1 0 0,-5-3-144 0,0-2-48 16,-1 1 0-16,-1-5 0 15,1-2-1184-15,2-1-240 0,3-2-48 0,3-5-12688 0</inkml:trace>
  <inkml:trace contextRef="#ctx0" brushRef="#br0" timeOffset="9510.87">18580 4929 13295 0,'-6'7'576'0,"4"-3"144"0,0 1-576 0,-1 0-144 0,2-2 0 0,1-3 0 0,0 0 1088 0,0 0 176 16,0 0 32-16,0 0 16 0,0 0 192 0,0 0 32 16,11-11 16-16,4-1 0 0,-2-1-656 0,2 0-144 15,2-4-32-15,-1 2 0 0,3 0-304 0,-1-1-64 16,-1 2-16-16,2 1 0 0,-2-1-160 0,0 5-48 16,-4 2 0-16,-1 3 0 0,-12 4 0 0,11 0-128 15,-11 0 192-15,5 11-64 0,-6 5 128 0,-3 6 0 16,-7 6 16-16,-2 2 0 0,-1 2-48 0,-4 3-16 15,-2 3 0-15,1 1 0 0,-2-2-32 0,1 0-16 16,1 1 0-16,-1-7 0 0,3-3 32 0,2-5 16 16,3-4 0-16,4-4 0 0,1-4 368 0,4-3 80 15,3-8 16-15,0 0 0 0,0 0-96 0,8-7-32 16,7-3 0-16,0-4 0 0,1-6-224 0,2-2-32 16,3-2-16-16,2 0 0 0,1-1-144 0,4-2-128 15,2-1 144-15,-1-2-144 0,-1 1 0 0,0 5 0 16,-3 3 0-16,-2 6 0 0,-6 4 0 0,-1 4 0 0,-3 4 0 0,-3 5 0 15,-1 4 0-15,-3 3-160 0,0 5 160 0,-5 2-128 16,0 4 128-16,-1 3 0 0,-1-1-144 0,-5 1 144 16,-1 0 0-16,-1 0 0 0,-2 2 0 0,0-1 0 15,-1-1 0-15,1-3 0 0,-1-4 0 0,2 0 0 16,3-4 0-16,1-1 0 0,1 0 0 0,3-3 0 16,1-8-480-16,7 6-128 15,2-4-32-15,4-1 0 0,0-2-1536 0,2-2-320 16,3-4-64-16,0-2-10080 0</inkml:trace>
  <inkml:trace contextRef="#ctx0" brushRef="#br0" timeOffset="9799.94">19515 4861 11967 0,'0'0'1072'0,"-6"-4"-864"15,6 4-208-15,0 0 0 0,-9-2 2464 0,3 8 448 16,-1 4 96-16,-1 4 0 0,0 3-1824 0,-1 4-368 15,-6 3-80-15,2 2-16 0,-1 2 112 0,0 0 32 16,-2 1 0-16,2-2 0 0,2 2-288 0,3-3-48 16,2-1-16-16,5-2 0 0,4-4-112 0,6-2-16 15,4-5-16-15,0-2 0 0,5-5 64 0,3-2 16 16,3-6 0-16,1-1 0 0,1-3 176 0,2-4 32 16,-1-3 16-16,4-1 0 0,-1-3-144 0,-1-2-16 15,-2-1-16-15,-1 1 0 0,-5-2-48 0,-4-3-16 0,-6 1 0 0,-5 0 0 16,-2 0 0-16,-7 2 0 0,-4 0 0 0,-1 5 0 15,-5 0-432-15,-2 2 128 0,-3 3-128 16,-1 3 0 0,-2 3-1024-16,3 1-304 0,-3 4-48 0</inkml:trace>
  <inkml:trace contextRef="#ctx0" brushRef="#br0" timeOffset="10401.7">21131 4710 11967 0,'0'0'1072'0,"0"0"-864"15,0 0-208-15,2-9 0 0,-2 1 1216 0,-4 0 192 0,0 1 32 16,-3 2 16-16,-1 2 112 0,-3 1 32 0,-3 1 0 0,-1 1 0 16,0 4-912-16,-3 0-176 0,0 2-48 0,1 2 0 0,-1 3-32 0,1 5-16 15,0 2 0-15,2 2 0 0,0 1-32 0,4 1 0 16,4 3 0-16,1 2 0 0,1-2-112 0,1 2-16 15,3-1-16-15,1-2 0 0,1-3 32 0,2-2 16 16,0-2 0-16,-1 1 0 0,-1-5 176 0,0 0 48 16,0-3 0-16,-1 1 0 0,-1 0-64 0,0-1-16 15,0-1 0-15,-2 0 0 0,-3-2 144 0,-1 0 16 16,-2 0 16-16,-4-1 0 0,-2 0-160 0,0-2-48 16,-3-2 0-16,-1 1 0 0,-3-3-208 0,0 0-64 15,-5-4 0-15,2-1 0 0,1-3-336 0,-2 0-80 16,4 1-16-16,1 0 0 15,6-1-1680-15,4 1-352 0,0-1-64 0,9 1-11104 0</inkml:trace>
  <inkml:trace contextRef="#ctx0" brushRef="#br0" timeOffset="10718.65">21584 4775 8287 0,'0'0'736'0,"0"0"-592"0,-8-1-144 0,-2 3 0 16,-4 3 3168-16,-3 3 608 0,-4 5 112 0,1 2 16 16,-1 4-2848-16,-4 0-576 0,1 5-112 0,2 3-32 15,1-2-32-15,-1 2-16 0,3 1 0 0,3-1 0 16,4-1-48-16,4-4-16 0,6-2 0 0,2-2 0 16,3-6-32-16,7-1-16 0,2-3 0 0,6-2 0 0,3-5 144 0,2-3 48 15,1-4 0-15,6-4 0 16,1-2 400-16,-8 1 96 0,3-4 16 0,2-4 0 0,-2-2-176 15,1-2-48-15,-2 0 0 0,-4-1 0 0,-3-2-16 0,-1-1-16 16,-5 1 0-16,-2 0 0 0,-3-1-160 16,-3 2-16-16,-2 0-16 0,-5 3 0 0,-2 2-304 0,0 2-128 15,-6 4 128-15,-8-2-128 0,-4 5-144 0,-2 5-112 16,-4 2-32-16,-2 4-10496 16,-2 3-2096-16</inkml:trace>
  <inkml:trace contextRef="#ctx0" brushRef="#br0" timeOffset="11023.55">22433 3978 21183 0,'0'0'1888'0,"-9"5"-1504"0,1 3-384 0,-3 3 0 16,-1 3 432-16,-2 6 16 0,-1 4 0 15,-2 6 0-15,0 1 576 0,-1 3 112 0,0 4 16 0,2 5 16 16,-3 4-80-16,0 5 0 0,0 3-16 0,0 2 0 16,-2 2-464-16,0 1-96 0,0 3 0 0,-3-3-16 15,2 0-336-15,1-4-160 0,1-8 160 0,3-4-160 16,0-4-528-1,2-5-208-15,1-3-32 0,1-6-8528 0,2-4-1712 0</inkml:trace>
  <inkml:trace contextRef="#ctx0" brushRef="#br0" timeOffset="11362.78">22364 4704 17503 0,'0'0'1552'0,"0"0"-1232"15,0 0-320-15,-5 6 0 0,1 6 1312 0,-4 3 208 16,0 0 32-16,-3 4 16 0,0-1-448 0,0 3-96 0,0 2 0 0,2 1-16 16,-2 1-224-16,2-3-32 15,1 1-16-15,4 0 0 0,0-3-208 0,5-3-32 16,4-1-16-16,1-3 0 0,0-3 160 0,5-2 48 15,0-5 0-15,4-3 0 0,5-2 80 0,1-4 0 16,4-4 16-16,2-2 0 0,-1-6-112 0,1 2-32 0,0-1 0 0,-4-2 0 16,-2-1-144-16,-2 0-48 0,-4-4 0 0,-4 2 0 15,-1-2-80-15,-2 2-32 0,-2 0 0 0,-1 2 0 16,-2 1-336-16,0 4 0 0,-2 1 0 0,-1 2 0 16,0 3-1456-1,-1 1-208-15,-2 3-32 0,3 5-15008 0</inkml:trace>
  <inkml:trace contextRef="#ctx0" brushRef="#br0" timeOffset="12064.36">23515 3992 18719 0,'0'0'832'0,"0"0"160"0,0 0-800 0,0 0-192 0,0 0 0 0,-5 1 0 0,-2 3 768 0,-2 5 128 16,-2 3 0-16,-3 7 16 0,-2 3-32 0,-4 4-16 16,0 4 0-16,-11 17 0 0,-2 6-448 0,-1 3-96 15,-3 5 0-15,-1 4-16 0,1 1-176 0,3 3-128 16,2 0 192-16,13-20-192 0,5 0 192 0,3-3-192 16,3-2 192-16,3-3-192 0,3-3 208 0,3-3-64 0,3-4-16 0,3 2 0 15,1-7 32-15,3-6 0 16,2-7 0-16,-2-4 0 15,2-2-1184-15,-2-5-256 0,0-7-32 0</inkml:trace>
  <inkml:trace contextRef="#ctx0" brushRef="#br0" timeOffset="12217.42">22839 4662 13823 0,'0'0'608'0,"0"0"128"0,5-3-592 0,5-1-144 0,3 1 0 0,5 1 0 16,5 2 2432-16,1-2 464 0,4 4 96 0,3-2 16 0,-1 0-1648 0,5 0-320 15,1-2-64-15,2 0-16 0,3 2 64 0,3 0 16 16,2 0 0-16,-11 0 0 0,1 0-512 0,-1-1-96 16,-1 0-32-16,0 0 0 0,-1 0-400 0,-5 0 0 15,-3 0-144-15,-3-1 144 16,1-2-2816-16,-8 2-448 0</inkml:trace>
  <inkml:trace contextRef="#ctx0" brushRef="#br0" timeOffset="12418.75">23643 4650 21183 0,'-3'4'1888'0,"-4"7"-1504"0,-1 1-384 16,0 6 0-16,-3 3 2144 0,0 2 352 15,-2 1 80-15,1 2 16 0,0 3-1776 0,1 0-368 16,1-2-64-16,2 1 0 0,-1-3-224 0,2 4-32 15,-2-2-128-15,2-1 192 16,-2 0-1280-16,1-2-256 0,2-2-48 0,2-1-7312 16,0-4-1472-16</inkml:trace>
  <inkml:trace contextRef="#ctx0" brushRef="#br0" timeOffset="12793.52">24159 4634 25791 0,'0'0'2304'0,"0"0"-1856"0,-6 4-448 0,-1 3 0 0,-2 4 240 0,-3 3-48 15,-4 1-16-15,0 4 0 0,-2 2 448 0,1 3 80 16,-2 1 32-16,2 0 0 0,2 1 0 0,3 0 0 15,0-2 0-15,4-2 0 0,4-1-288 0,2-1-48 16,2-2-16-16,3-4 0 0,1-3 128 0,3-1 0 16,2-3 16-16,1-1 0 0,2-4 64 0,1-2 16 15,2-2 0-15,0-2 0 0,-2-4-208 0,1-1-32 16,-1-3-16-16,-1-1 0 0,0 0 0 0,-2-3 0 16,-4 3 0-16,-2-2 0 0,0-2-32 0,-2-1 0 0,-2 0 0 0,-1 0 0 15,-3-2-192-15,0 3-128 16,0 0 160-16,-6-3-160 0,0 4-176 0,1 5-128 15,-2 2-16-15,-1 3-16 16,0 1-2000-16,0 2-400 0,1 2-80 0</inkml:trace>
  <inkml:trace contextRef="#ctx0" brushRef="#br0" timeOffset="13183.09">24534 4721 22111 0,'0'0'976'0,"2"8"208"0,-2 0-944 0,0 2-240 0,-3 2 0 0,0 3 0 0,-3 0 752 0,-1 2 96 15,1 1 32-15,-3-1 0 0,-1 0 464 16,0 0 80-16,0 1 32 0,2-3 0 0,-2 0-448 0,1-3-96 16,1-2-16-16,2-2 0 0,0-1-128 0,2-2-16 15,0 1-16-15,4-6 0 0,0 0 144 0,0 0 16 16,0 0 16-16,8-4 0 0,2-3-528 0,2-2-128 15,1-3 0-15,3 0-16 0,-2 2-48 0,1-2-16 16,1-1 0-16,0-2 0 0,1 1-176 0,0 2 0 16,1-1 0-16,-2 4 128 0,2 1-128 0,0 2 0 15,-3 1 0-15,0 3 0 0,1 1 0 0,-2 3 0 16,-1 3 0-16,-2 3 0 0,-2 3 0 0,-1 4 0 0,-3 3 0 0,2 1 0 16,-4 2 0-16,1 0 0 15,-3 6 0-15,-1 1 0 0,-1-1 0 0,-3 1 0 16,0-2 0-16,-4 1 0 0,2-1 0 0,-3-1-144 15,1-1 144-15,-2-4-208 16,1-1-304-16,2-5-64 0,1-1-16 0,-2-4 0 16,2-2-1056-16,-4-5-208 0,1-3-32 0,-2-7-13440 0</inkml:trace>
  <inkml:trace contextRef="#ctx0" brushRef="#br0" timeOffset="13351.53">24326 4034 39615 0,'-2'-18'3520'0,"1"12"-2816"0,0 0-560 0,1 6-144 15,0-5-384-15,0 5-96 0,-5-5-32 0,5 5 0 0,0 0 384 0,0 0 128 16,0 0 0-16,0 0-144 16,0 0-944-16,0 0-176 0,0 0-32 0</inkml:trace>
  <inkml:trace contextRef="#ctx0" brushRef="#br0" timeOffset="36083.54">14713 4688 11055 0,'1'-15'480'0,"1"5"112"0,-1 0-464 0,2-1-128 0,-2 0 0 0,0 1 0 15,0 1 1392-15,-1 1 256 0,0 0 48 0,0 1 16 16,0 7-560-16,1-6-128 0,-1 6 0 0,0 0-16 16,3-7-112-16,-3 7 0 0,0 0-16 0,0 0 0 15,0 0-208-15,5 8-32 0,1 4-16 0,2 3 0 16,-2 3-32-16,1 4 0 0,0 2 0 0,-2 6 0 0,1 4-112 0,-3 5-32 16,-1 3 0-16,-2 2 0 0,-2 2-96 0,-2 2-32 15,-5 3 0-15,2-2 0 0,-3-5-80 0,3-1-32 16,-4-6 0-16,2-1 0 0,0-3-80 15,-2-3-128-15,1-3 176 0,0-4-176 0,-1-1 192 0,1-4-192 16,2-2 192-16,0-3-192 0,0-2 0 0,3-1-272 16,0-2 16-16,5-8 16 15,0 0-1520-15,0 0-304 0,-3-8-64 0,2-3-6000 16,2-1-1184-16</inkml:trace>
  <inkml:trace contextRef="#ctx0" brushRef="#br0" timeOffset="36349.83">15255 4430 19007 0,'0'0'832'0,"0"0"192"0,0 0-832 0,0 0-192 0,0 0 0 0,-10 9 0 16,1-1 832-16,0 8 128 0,-1 6 32 0,1 6 0 15,-2 9-48-15,1 2-16 16,0 3 0-16,-2 4 0 0,1 3-64 0,-1 9-16 15,-2-1 0-15,2 7 0 0,-3 4-208 0,1 0-64 0,0-3 0 0,1-3 0 16,0-4-352-16,2-4-80 0,-1-3-16 0,2-5 0 16,4-7 768-16,-3-2 160 0,2-6 32 0,3-4 0 15,1-4-832-15,-1-3-256 0,2-4 160 0,0-2-160 16,2-4 0-16,0-10-320 0,0 0 48 0,0 0 16 16,0 0-2896-16,0-15-576 0,0-1-112 0</inkml:trace>
  <inkml:trace contextRef="#ctx0" brushRef="#br0" timeOffset="36940.41">14693 4550 15663 0,'-4'-15'1392'0,"-1"0"-1120"16,3 0-272-16,1-1 0 0,2-1 576 0,0-3 64 16,3 1 16-16,1-2 0 0,3 1-32 0,4-1-16 15,-1-2 0-15,4 0 0 0,5-3 0 0,0 2 0 0,3-1 0 0,3 1 0 16,3-1-112-16,4 0-32 16,3 0 0-16,3 2 0 0,-1 0-128 0,4 1-16 15,1 5-16-15,1 2 0 0,2 3 0 0,-4 2 0 0,-1 5 0 0,-2 2 0 16,-2 3-64-16,-1 4-16 0,-2 5 0 0,0 2 0 15,-2 4-64-15,-1 6-16 0,1 7 0 0,-1 0 0 16,-5 5-144-16,-2 3 0 0,0 6 144 16,-5 0-144-16,-1-1 192 0,-4-3-48 0,-2 1 0 15,-5-1 0-15,-4 1-16 0,-1-2 0 0,-3-1 0 0,-2-3 0 16,-4-3 256-16,-3 0 32 0,-3 0 16 0,0-5 0 0,-4-2 16 16,-2-2 0-16,-3 0 0 0,-5-5 0 15,1-3-112-15,-2 1-16 0,1-2 0 0,-3-1 0 0,0-1-160 16,0 0-32-16,-2-3-128 0,0-1 192 0,-1-3-192 15,0-2 176-15,0-1-176 0,3-3 160 0,5-5-160 0,-1-1 0 16,4 2 144-16,6 0-144 0,2 0 0 0,3 2 0 16,5 2 0-16,6 3 128 0,0 0-128 0,0 0 0 15,0 0 0-15,5 13 0 0,3 2 0 0,4 3 0 16,3 1 0-16,1 1 0 0,3 2 0 0,3 4 0 16,4 7 0-16,0 2 0 0,1 3 0 0,3 2 0 15,1 1 128-15,-1-2-128 0,0-2 144 0,1-1-144 16,-1 0 192-16,2-4-192 0,1-3 512 0,-2-2-16 15,0-1 0-15,2-2 0 0,-1-3-48 0,-8-8-16 16,-1-1 0-16,2 1 0 0,-1-2-176 0,0-1-16 16,2-2-16-16,-1-1 0 15,0-1-1952-15,-1-1-384 0</inkml:trace>
  <inkml:trace contextRef="#ctx0" brushRef="#br0" timeOffset="42523.39">7829 9206 6447 0,'0'0'576'0,"0"0"-576"0,0 0 0 0,0 0 0 0,-1-8 912 0,0 1 80 15,1 7 16-15,0-7 0 0,0 7-240 0,2-8-32 16,1 1-16-16,-3 7 0 0,0 0-224 0,10-5-48 15,-2 3-16-15,2 0 0 0,-3 0-160 0,-7 2-16 16,11 2-16-16,1 0 0 0,-2-3 96 0,2 2 32 16,1 2 0-16,2 1 0 0,3-2 240 0,3-2 48 15,1-1 16-15,1 1 0 0,1 2-32 0,-4-1-16 16,3 0 0-16,11 1 0 0,2 0-176 0,3 3-48 16,3-3 0-16,1 1 0 0,-1-5 48 0,5 1 16 15,1-1 0-15,-12 2 0 0,3-5 48 0,5 2 0 16,4 0 0-16,4 1 0 0,2 1-48 0,1-1 0 15,1 0 0-15,0 0 0 0,-1 0-176 0,1 1-32 16,-3 1-16-16,2 0 0 0,-2-1-112 0,2 0 0 16,-1 1-128-16,2-2 192 0,-5 1 48 0,4-1 0 0,-3 1 0 15,2-1 0-15,0 2 128 0,1 0 16 16,0 0 16-16,0-1 0 0,-3-3-48 0,-1 1-16 16,-1 1 0-16,19 0 0 0,-6 1-336 0,-6-3 144 0,-7 2-144 0,-3-1 0 15,-1 1 192-15,-2-1-64 0,0-1 0 0,-3 4-128 16,-2-1 304-16,1 1-48 0,-1 0-16 0,-1 0 0 15,1 0-112-15,-2 1 0 0,0 2-128 0,2-3 192 16,2-3-192-16,-2 3 0 0,0-1 0 0,-2 0 0 16,0 0 144-16,0 0-144 0,0 0 128 0,2 1-128 15,-1 0 160-15,1 0-160 0,-1-2 192 0,1 0-192 0,0 0 224 16,0 0-64-16,-2 0-16 0,1-1 0 16,-2 0-144-16,2 1 160 0,-4 1-160 0,3 0 160 15,0 1-160-15,-4-1 128 0,-1-2-128 0,2 1 128 0,1 2-128 0,4-1 0 16,-5 0 0-16,0 0 0 15,-1 0 0-15,0 1 128 0,-1 0-128 0,1 0 0 0,-1-1 0 16,1 1 0-16,0 0 128 0,-2 0-128 0,-4-1 0 0,3 0 0 16,1-1 0-16,-3 1 0 0,1 0 192 0,1 0-64 15,-2-2 0-15,1 3 0 0,-2-1 0 0,0 1 0 16,-3 0 0-16,2 0 0 0,-2 0 16 0,1 0 0 16,-2-1 0-16,1 0 0 0,0-1-144 0,0 1 0 15,1 0 0-15,-1 0 0 0,0 1 128 0,0 0-128 0,0-1 128 0,1 0-128 16,-2 0 0-16,0 1 0 0,0 1 128 0,1-1-128 15,-1-1 0-15,-1 1 0 0,0 1 0 0,1-1 0 16,0 0 0-16,0 0 0 0,1-1 128 0,-1 1-128 16,0 0 0-16,-2 0 160 15,0 0-160-15,1 0 160 0,1-1-160 0,0 0 160 0,0-2-160 0,1 3 160 16,-2-1-160-16,1 1 0 0,0 0 144 0,-1 0-144 16,-2 0 0-16,-1 0 0 0,-1 0 0 0,3 0 128 15,0 0-128-15,-1 0 0 0,0 0 0 0,0 0 0 16,2 1 0-16,0-1 144 0,-1 0-144 0,1 0 0 15,-5 0 144-15,3 0-144 0,1 0 0 0,0 0 144 16,-3 0-144-16,2 0 0 0,0 0 144 0,1 0-144 16,-2 4 0-16,0-1 144 0,2-2-144 0,-2 1 0 15,0-1 128-15,1 3-128 0,0 0 0 0,0-2 0 0,0-1 0 0,1 2 128 16,-3-2-128-16,0 0 0 0,0-2 160 0,-4 1-160 16,-3-1 128-16,0 1-128 0,-1-1 160 0,-10 1-160 15,9-2 192-15,-9 2-192 0,0 0 128 0,0 0-128 16,0 0 0-16,0 0 0 15,0 0-1040-15,-11 3-320 0,-1-1-64 0,-3-2-15216 0</inkml:trace>
  <inkml:trace contextRef="#ctx0" brushRef="#br0" timeOffset="44390.07">14627 9011 10127 0,'0'0'896'0,"0"0"-704"0,0 0-192 16,0 0 0-16,0 0 1168 0,0 0 208 15,0 0 32-15,0 0 16 0,0 0-480 0,0 0-112 16,0 0 0-16,0 0-16 0,0 0-144 0,0 0-32 0,8 6 0 0,-1-4 0 16,2 0 112-16,1-1 16 0,2 0 0 0,3-1 0 15,-1 0-96-15,3 0-16 0,1 0 0 0,5 1 0 16,2-2-96-16,1 0-32 0,1 0 0 0,3 0 0 16,0 0-144-16,2 0-48 0,0 0 0 0,2-1 0 15,2-2-16-15,1 3 0 0,2-1 0 0,2 0 0 16,2 0-96-16,-2-1-32 0,3 1 0 0,0 0 0 15,0-1-32-15,1 0-16 0,2 2 0 0,0 0 0 16,1 0 16-16,1-1 0 0,0 0 0 0,1 0 0 0,0-1 32 16,-1 2 16-16,-1 1 0 0,1-1 0 15,-1-2-48-15,0 2-16 0,0 1 0 0,-1-1 0 0,-1-2-16 0,-1 1-128 16,-2-1 192-16,-1 0-64 0,1-1 32 0,-4 2 0 16,2-1 0-16,0 2 0 0,-2-3-32 0,3 3 0 15,-1 0 0-15,-1 0 0 0,-2 0-128 0,1 0 192 16,-1 0-192-16,1 1 192 0,-3 0-192 0,1-1 128 15,-2 0-128-15,14 0 128 0,-7-1-128 0,-3 1 160 16,-1 1-160-16,-2-2 160 0,0 1-160 0,1 1 192 16,-3 0-192-16,0-1 192 0,0-2 0 0,1 0 0 0,-2 2 0 15,3 1 0-15,3 0-64 0,-5 1 0 0,-1-2 0 16,0 1 0-16,1 0-128 0,-1-1 0 16,-3-1 144-16,-1 1-144 0,1 1 0 0,-1 1 0 15,-2 1 0-15,1-2 128 0,-3-1-128 0,-1 0 0 0,0 1 0 0,3 0 0 16,-1-1 0-16,0 1 0 0,-3 0 0 0,0 0 0 15,-1 0 144-15,1 0-144 0,1-2 192 0,0 1-192 16,-1 0 144-16,0 2-144 0,-1 0 0 16,0 1 144-16,0-2-144 0,-2 1 128 0,1 0-128 0,1 0 128 15,-1-1-128-15,-2-1 0 0,-1 0 0 0,1 1 128 16,-2 1-128-16,0 0 128 0,0 0-128 0,-2-1 128 16,-1 0-128-16,1 0 192 0,-2 0-192 0,-2 0 192 0,0 0-192 0,0 0 160 15,-1 1-160-15,1-1 160 0,0-1-160 0,0 1 0 16,-2 0 0-16,-9 0 0 0,8 0 0 0,-8 0 128 15,0 0-128-15,7 0 0 0,-7 0 0 0,0 0 0 16,0 0 128-16,0 0-128 0,0 0 0 0,0 0 0 16,0 0 0-16,0 0 0 0,0 0 0 0,0 0 0 15,0 0 0-15,0 0 0 0,0 0 128 0,0 0-128 16,0 0 0-16,-11 4 128 0,0-2-128 0,-3 0 0 16,1 1 144-16,-3-3-144 0,0 1 0 0,-3-1 144 15,-5 0-144-15,-3 2 0 0,1-2 128 0,-5 0-128 16,-2 0 0-16,-3 0 0 0,0-2 128 0,-5 1-128 15,-4 1 0-15,-5-3 0 0,-3 1 0 0,-7 0 0 0,-3-1 0 16,-3 0 0-16,0-1 0 0,-2 0 0 0,-2 2 0 0,-2-1 0 16,-4-1 0-16,0-1-176 0,0 3 176 0,2 0-160 15,-1 0 160-15,0-1 0 0,2 1 0 0,0 0-128 16,1 4 128-16,1-1 0 0,-2 1 0 0,2 0-128 16,-1-2 128-16,1 1 0 0,0 1 0 0,-1 0 0 15,-1 0 0-15,2-1-128 0,-2-1 128 0,1 3 0 16,2-3-128-16,1 1 128 0,2 0-128 0,3 0 128 15,1-1 0-15,3 0 0 0,1 0 0 0,21 1-128 16,-5 0 128-16,1 0 0 0,1 1 0 0,2-1 0 16,-2-1 0-16,3 0 0 0,0 2 0 0,2-1 0 15,1-1 0-15,-2 0 0 0,3 1 0 0,1 1-128 16,1-2 128-16,1 1 0 0,-1 1 0 0,0 0 0 16,0 1 0-16,2-1 0 0,0 1 0 0,4-1 0 15,2-1 0-15,1 1 0 0,2-2 0 0,3 1 0 16,0-1 0-16,1 0 0 0,5 0 0 0,0-1 0 15,3-1 0-15,1 2 0 0,2 0 0 0,1 0-128 0,5 0 128 16,0 0 0-16,0 0 0 0,0 0 0 0,0 0 0 0,0 0 0 16,0 0 0-16,0 0-128 0,0 0 128 0,0 0-128 15,0 0 128-15,7 3-128 0,3-2 128 0,1 0 0 16,2-1 0-16,2-1 0 0,4-1 0 0,4-1-160 16,4 0 160-16,2 1 0 0,5-4 0 0,5 2 0 15,3-3 0-15,5 3 0 0,6 0 0 0,6-2 0 16,4-1 0-16,5 1-160 0,3-1 160 0,2 3 0 15,6 1 128-15,1 0-128 0,2-2 0 0,4 0 0 16,1 2 0-16,5 1 0 0,3-1 0 0,1-1 0 16,0 2 0-16,1 0 0 0,2 0 0 0,1 1 0 15,0-3 0-15,0 2 0 0,1 2 0 0,1 0 0 16,2-1 0-16,0 1 0 0,-1 1 0 0,-1 1 0 16,-5 2 0-16,-8-3 128 0,-2 3-128 0,1-1 0 15,1 1 0-15,-6-2-128 0,-3-1 128 0,-4 0 0 16,-6-1 0-16,-1 0 0 0,-2 2 0 0,-5-2 128 0,-3-2-128 0,-5 1 0 15,-5-2 192-15,-4 1-48 0,-1 0 0 0,-7 1 0 16,-4 0-144-16,-4 0 0 16,-2 1 0-16,-4 0 0 0,-2 0 0 0,-5 1 0 0,0 0 0 15,-1 2 0-15,-4-1 0 0,-11-2 0 0,0 0 0 0,0 0 0 16,0 0 128-16,0 0 0 0,0 0 0 0,-7 2 0 16,-4-2 64-16,-2 0 0 0,-3 0 0 0,-1 0 0 15,0-1-896 1,-2 0-192-16,-1 1-16 0,0 0-16 0,0 1-1968 15,-5-1-400-15,2 0-80 0</inkml:trace>
  <inkml:trace contextRef="#ctx0" brushRef="#br0" timeOffset="48063.34">5640 13185 11679 0,'1'-12'512'0,"-1"4"128"0,0 0-512 0,2-1-128 16,3 1 0-16,-3 0 0 0,-1 0 896 0,2 1 176 15,0-2 16-15,1 0 16 0,-2 0-160 0,2 0-48 16,-2 1 0-16,1-1 0 0,3 1-64 0,-3 3 0 15,-3 5-16-15,0 0 0 0,0 0-320 0,0 0-64 16,0 0-16-16,11 7 0 0,-7 5-160 0,1 6-48 16,-1 3 0-16,0 5 0 0,-2 6 64 0,-2 7 16 15,-2 7 0-15,-2 6 0 0,-1 5 32 0,-3 7 0 16,-5 5 0-16,-1 3 0 0,0 5 64 0,-1 2 0 16,-2-2 16-16,1 2 0 0,-1 0-240 0,1 0-160 0,0-2 192 0,1-4-192 15,0-4 144-15,1-3-144 0,3-8 0 0,4-4 144 16,-2-9 0-16,3-6 0 0,0-6 0 0,1-3 0 15,1-3 224-15,2-3 32 0,-4-2 16 0,3-4 0 16,1-4-256-16,1-2-160 0,0-3 192 0,1-9-192 31,0 0-320-31,0 0-192 0,0 0-16 0,0 0-8208 0,5-13-1632 0</inkml:trace>
  <inkml:trace contextRef="#ctx0" brushRef="#br0" timeOffset="50213.93">5399 13053 16575 0,'-7'-7'1472'0,"2"-1"-1168"16,3 2-304-16,3-2 0 0,-1-2 2448 0,4 3 432 15,5 1 96-15,3-1 16 0,6 0-2384 0,3 0-480 16,6 2-128-16,4 0 0 0,8 0 0 0,6-1 128 16,4 1-128-16,4-1 0 0,1-5 144 0,3 1-144 15,3-1 0-15,6 1 144 0,6-2-144 0,0-3 192 16,0-2-192-16,3 2 192 0,1 3 16 0,2 1 16 16,6-2 0-16,0 1 0 0,-2 1 64 0,4 1 16 15,3 0 0-15,3 0 0 0,3-1 0 0,1 2 0 16,0 3 0-16,3 0 0 0,3-2-48 0,1 1 0 0,-3-2 0 15,5 0 0-15,7 5-64 0,-2-3 0 0,-4-1-16 0,5 3 0 16,7 0-16-16,-5 0 0 0,-2-2 0 0,5 2 0 16,2 3-160-16,-3-2 160 0,-4 0-160 0,6 1 160 15,2-1-160-15,-2 1 0 0,-6 0 144 0,5-2-144 16,3 4 0-16,0-1 0 16,-7 0 0-16,5-1 128 0,3 0-128 0,-1 2 0 0,-3-1 0 0,5 0 128 15,2 1-128-15,0 1 0 0,-3-4 0 0,0 3 0 16,0 1 0-16,1 0 0 0,1-1 0 0,1 1 128 15,1 1-128-15,0 0 0 0,-3 1 128 0,1 0-128 16,-1 0 0-16,3 1 144 0,-1-1-144 0,2 0 0 16,-8-2 128-16,4 1-128 0,0-1 0 0,0 1 0 15,-4 0 0-15,4 1 0 0,1 0 128 0,-3 0-128 16,-6 1 0-16,5 0 0 0,1 0 128 0,-2 2-128 16,-5-1 0-16,5 0 0 0,1 1 0 0,-2-2 0 0,-1 0 0 0,0 2 0 15,0-2 128-15,-2 0-128 0,-4 1 0 0,2-1 0 16,0 0 0-16,-2 1 0 0,-3-1 0 0,-2 1 0 15,2 1 128-15,-3 0-128 0,-3 1 144 0,0 1-16 16,1 3-128-16,-2 0 192 0,-1-4-64 0,-1 1-128 16,0 4 176-16,0-2-176 0,1-3 160 0,-3-1-160 15,1 1 128-15,-2 1-128 0,0 3 272 0,1-4-16 16,-2-4-16-16,3 5 0 0,2 4-240 0,-2-3 0 16,-3-3 0-16,-2 1 0 0,2 1 0 0,0 1 0 15,2-1 128-15,-4 3-128 0,-7-3 0 0,4 1 0 0,0-2 128 16,0 1-128-16,-1-1 0 0,-6 0 0 0,-3-2 0 15,2 2 0-15,1 2 0 0,-1-1 128 0,-2-1-128 0,-4-2 0 16,0 1 0-16,-1-1 0 0,3 0 0 0,-1 1 0 16,1-2 0-16,-7 3 0 0,0-3 0 15,-3 0 0-15,3-4 128 0,0 2-128 0,0 1 0 0,0-2 0 16,-10-2 0-16,1 0 128 0,1 0-128 0,1 0 0 16,1-2 0-16,2 2 0 0,-4 0 0 0,-4-1 0 15,-4-4 0-15,-3 0 0 0,4 1 0 0,0 0 0 16,1 1 0-16,1-2 128 0,0-2-128 0,-4 1 0 15,-1-3 0-15,-4-2 0 0,-1 1 0 0,-1 1 0 16,1 1 0-16,-2 2 0 0,0 0 0 0,0-1 0 16,-2-2-144-16,0-1 144 0,-3-1 0 0,-5 1-144 0,-1 1 144 15,-1 1 0-15,-3-2 0 0,1 2-128 0,-1-1 128 16,-2 3 0-16,-1 0 0 0,2 1 0 0,-1-2 0 16,-1 1 0-16,-1 1 0 0,0-1 0 0,-3 0 0 0,1-1 0 15,-2 1 0-15,-1 0 0 0,-3 0 0 0,-1 3 0 16,1-2 0-16,-4 5 0 0,-2-3 0 0,1 2 0 15,-2 0 0-15,-1 2 0 0,1-3 0 0,-10 4 0 16,7-1 0-16,2 1-128 0,-9 0 128 0,7 5 0 16,-7-5 0-16,7 4 0 0,-1 2-128 0,-6-6 128 15,5 10-128-15,1-1 128 0,-4 1-128 0,0 1 128 16,-1 1-128-16,-1 2 128 0,-2 3-128 0,0 5 128 16,0 5-128-16,-3 2 128 0,-1-1 0 0,-1 5-128 15,2 4 128-15,-1 4 0 0,1 3 0 0,-2 1-128 16,2 0 128-16,-4 4 0 0,0 1 0 0,0 0 0 0,1-3 0 15,2 1 0-15,-3 1 0 0,-1 0 0 0,-3 3 0 0,1-1 0 16,-1-2 0-16,1 2 0 0,1 0 0 0,-2-1 0 16,0-3 0-16,1 2 0 0,1-3 0 0,-2 0 0 15,1 1 0-15,-1 2 0 0,1 1 0 0,1-2 128 16,-3-2-128-16,2 0 0 0,0-1 0 0,2 1 0 16,-3-2 0-16,2 0 0 0,0 1-128 0,1-2 128 15,1-2 0-15,3-3-128 0,-1-2 128 0,3-4 0 16,-1-2 0-16,1-2-128 0,0-3 128 0,-1-1 0 15,2-4 0-15,-3-2 0 0,2-2 0 0,0 1 0 16,-5-4 0-16,2-2 0 0,-3 0 0 0,0-1 0 16,-1-1 128-16,-1-2-128 0,-2-1 128 0,-1 0-128 15,-2 1 128-15,-2 1-128 0,-6-1 128 0,-1 2-128 16,-2 1 0-16,-5 0 0 0,-3 0 0 0,0-2 128 0,-1-1-128 16,0 0 0-16,1 0 0 0,-4-2 128 0,3 1-128 15,-4 0 0-15,-1-3 0 0,-4 1 0 0,-7-1 0 16,0-1 0-16,-2 2 0 0,0-3 128 0,0 0-128 15,-3 1 0-15,-4 0 0 0,-5 0 0 0,-5-3 0 0,-2 0 0 16,1-1 0-16,-4 1 0 0,-1 0 0 0,-7 0 0 16,-3-3 0-16,2 2 0 0,1 1 0 0,-4-2 0 15,-9-2 0-15,0 1 0 0,1-2 0 0,-2 2 0 16,-2 1 0-16,-2-4 0 0,-5 1 0 0,1 0 0 16,0 2 0-16,-3-3 0 0,-4-1 0 0,0 1 128 15,-1-1-128-15,-4 1 0 0,-4 1 0 0,-2 0 128 16,-3 1-128-16,2-1 0 0,0 2 128 0,2 1-128 0,-5-2 160 15,4 3-160-15,3-2 192 0,-3 1-64 16,-2 1-128-16,1 1 192 0,4 0-192 0,0 1 0 0,0 0 128 0,3 0-128 16,-1 1 0-16,3 0 0 0,1 0 0 0,1 1 0 15,0 0 0-15,3 0 0 0,-1 0 0 16,3 0-160-16,0-2 160 0,0 2 0 0,-1 2-144 0,2-2 144 16,1 0 0-16,-1 1 0 0,-1 0-144 0,1 1 144 15,5-1 0-15,-3 2 0 0,-3-2 0 0,3 0 0 16,4 1 0-16,-4-1 0 0,-3 1 0 0,2 0 0 15,4-1 0-15,-3 0 0 0,-5 0 0 0,6 0 0 16,2 0 0-16,-1-1 0 0,-3 1 0 0,1 2 0 16,1 0 0-16,3-1 0 0,-5 0 0 0,4 2 0 15,-1-1 0-15,3 2 0 0,-3-1 0 0,1 0 0 16,-4-3-128-16,3 3 128 0,5-2 0 0,-2 1 0 0,-4-1 0 16,5-2 0-16,6 0 0 0,-7 0 0 0,1-2 0 0,0 0 0 15,5-1 0-15,4 0 0 0,0 0 0 0,1 0 0 16,-3-5 0-16,4 2 144 0,6 2-144 0,-2-1 0 15,-4-1 144-15,2 1-144 0,2-1 0 0,5 0 144 16,1 1-144-16,1 0 0 0,-4 0 160 0,2 1-160 16,3-1 128-16,4 2-128 0,4 0 128 0,-3 1-128 15,-5-2 128-15,5 2-128 0,2 0 176 0,3 0-48 16,5 0-128-16,-2 0 192 0,-2 0-192 0,2 0 176 16,3 0-176-16,2 0 160 0,1 2-160 0,5-1 0 15,2 1 0-15,1 0 0 0,-7-1 0 0,3 3 0 16,2-2 0-16,3 1 0 0,-1 0 0 0,4 2 0 15,-1 0 0-15,2 1 0 0,-1-2 0 0,1 0 0 0,-2-2 0 16,-2 2 0-16,2 1 0 0,2-1 0 16,1 0 0-16,1 0 0 0,0 2 0 0,1 1 0 0,1-1 0 0,-3 0 0 15,0-1 0-15,0 0 0 0,-1-1 0 0,5 1 0 16,1-1 0-16,3-1 0 0,0 3 0 0,2-2 0 16,3 1 128-16,1-2-128 0,1 0 0 0,-1-1 128 15,0 0-128-15,-2-1 0 0,-1-1 0 0,4-1 0 16,3-1 0-16,-1 0 0 0,1 0 128 0,-1 1-128 15,2 0 0-15,-2 1 0 0,2 1 0 0,2-1 0 16,-2 0 0-16,3 0 0 0,-1-1 0 0,1 1 0 16,-2-1 0-16,-2 0 0 0,1-2 0 0,-2 1 0 15,0-2 128-15,1 3-128 0,2-3 0 0,2 2 128 16,0 0-128-16,1 0 160 0,0 0-160 0,0-1 160 16,2 3-160-16,3 0 0 0,-3 0 144 0,2 4-144 0,3-2 144 15,0 1-144-15,3 1 192 0,-2-1-192 0,3 1 192 0,1 0-192 16,1 0 192-16,2-1-192 0,-1-1 224 0,8-2-64 15,-7 3-16-15,7-3 0 0,0 0-144 16,0 0 160-16,0 0-160 0,0 0 160 0,0 0-160 0,0 0 0 16,0 0 0-16,0 0 0 0,0 0 0 0,0 0 0 15,0 0-192-15,14-5 192 16,-1 2-1776-16,0-3-224 0,2 0-48 0</inkml:trace>
  <inkml:trace contextRef="#ctx0" brushRef="#br0" timeOffset="53109.05">2246 16863 6447 0,'0'0'272'0,"-8"0"80"0,2-1-352 0,2 0 0 0,4 1 0 0,-7-1 0 16,2-1 1120-16,5 2 160 0,-7-1 16 0,7 1 16 15,0 0-208-15,-6-5-32 0,-1 3-16 0,-2 1 0 16,3 1-128-16,-3 0-32 0,0 0 0 0,0 1 0 15,2 1 0-15,-1-1 0 0,-1-1 0 0,1 4 0 16,1-3-96-16,-1 1-32 0,8-2 0 0,-8 2 0 16,1-2-112-16,7 0-16 0,0 0-16 0,0 0 0 15,0 0-128-15,0 0-32 0,0 0 0 0,0 0 0 16,0 0-192-16,0 0-32 0,0 0-16 0,0 0 0 16,11 2 48-16,-2-1 16 0,2-1 0 0,4 1 0 15,2 1 32-15,2-1 0 0,3-1 0 0,1 0 0 16,6 0-32-16,3 0 0 0,3 0 0 0,2 0 0 0,-2 1 32 0,3-2 0 15,0-3 0-15,2 1 0 0,-2-1 16 16,4 0 16-16,1 1 0 0,2 1 0 0,1-3-16 0,2 2 0 16,-1 0 0-16,0 0 0 0,2-1-160 0,-3 0-48 15,0-2 0-15,-2 3 0 0,1 1-128 0,1 1 128 16,3 0-128-16,1 1 128 0,2-1-128 0,-1-1 0 16,-1 1 0-16,-1-1 0 0,-1 0 0 0,2 1 0 15,0 1 128-15,2 2-128 0,1 1 0 0,1 0 128 16,-3-3-128-16,0 0 128 0,-2 0-128 0,2 0 0 15,-3-3 144-15,2 1-144 0,-1 1 0 0,1 0 128 16,1-1-128-16,-3-3 0 0,0-1 0 0,0 1 144 16,-2 0-144-16,-1-1 0 0,-1 4 128 0,-4-2-128 15,-1-1 0-15,2 1 0 0,-2 4 0 0,2-2 0 0,-3-2 0 16,-2 1 0-16,-2 0 128 0,-2 0-128 0,-1 0 0 16,1 0 0-16,-2 0 0 0,0-1 0 0,-2 1 0 0,0 1 0 15,1 1 128-15,0 0-128 0,1-1 0 0,-1 0 0 16,-1 1 0-16,-1 0 0 0,-2 0 0 0,-1 0 0 15,-5-2 0-15,0 2 0 0,-3 0 0 0,-2 1 0 16,1 0 128-16,-3 0-128 0,-4 0 0 0,-8 0 0 16,7 1 128-16,-7-1-128 0,0 0 0 0,0 0 0 15,0 0 128-15,0 0-128 0,0 0 144 0,0 0-144 16,0 0 176-16,0 0-176 0,0 0 192 0,-10 5-192 16,-1-2 176-16,1 1-176 0,-3-2 160 0,-1 0-160 15,-1 3 128-15,-3-2-128 0,0-2 0 0,-5 0 0 16,0 0 128-16,-5-1-128 0,-2 0 0 0,-2 0 144 15,0-1-144-15,-4 1 0 0,-3 1 0 0,-1 0 0 0,-2 0 0 16,-4 0 0-16,-6 1 0 0,0-2 0 0,-3-3 0 0,1 1 0 16,1 2 0-16,0 2 0 0,-2 3 0 0,-3-2 0 15,-3-1 0-15,-1 0 0 0,1 1 0 0,0 0 0 16,-1 1 0-16,2 1 0 0,1-1 0 0,-2 2 0 16,-1-2 0-16,2 2 0 0,-1-2 0 0,4 0 0 15,1 0 0-15,3 3 0 0,5 1-128 0,-4 0 128 16,-1-5 0-16,0 1 0 0,-4 0 0 0,0 0 0 15,2 1 0-15,1 0 0 0,-1 1-160 0,-2-1 160 16,-1-1-208-16,-2 2 80 0,-1-4 128 0,0 4-128 16,2 1 128-16,3 1-128 0,1 1 128 0,1 0-128 0,0-4 128 15,1 2-128-15,5-1 128 0,1 0 0 0,3-2 0 0,6 1 0 16,5-1 0-16,2-1 0 0,3 1 0 0,2-1 0 16,4 0 0-16,3 1 0 0,1-2 0 0,3 0-128 15,3 0 128-15,3-1 0 0,0-1 0 0,9 0 0 16,0 0 0-16,0 0-128 0,0 0 128 0,0 0-128 15,0 0 128-15,11-4-160 0,-1-1 160 0,3 1-160 16,2-1 160-16,6-3-160 0,2 0 160 0,6 0-160 16,2 3 160-16,3-2 0 0,7 1 0 0,4 0 0 15,3 1 0-15,4-4 0 0,2 2 0 0,3-4 0 16,2 1 128-16,6 2-128 0,5 0 160 0,3-1-160 16,1 0 176-16,1-2-176 0,0 0 192 0,4 0-192 15,3 4 192-15,1-2-192 0,-2-1 192 0,1 2-192 16,0 3 128-16,-1 0-128 0,3 4 0 0,0-1 0 15,-4-1 128-15,1-1-128 0,-1 2 0 0,0 2 0 0,1 0 128 16,-3 0-128-16,-2-1 0 0,-2 1 0 0,-4 0 0 16,0 1 0-16,-1-1 0 0,-1 0 0 0,-1-2 0 0,-4 1 0 15,-1 0 0-15,-1 1 0 0,0 0 128 0,-4 0-128 16,0 1 0-16,-1-1 0 0,-5-1 0 0,-3 0 0 16,-4 0 0-16,-1 1 0 0,-7 0 0 0,-2 0 0 15,-3 0 0-15,-2 1 0 0,-2 0 128 0,-2 0-128 16,-5 1 0-16,-2 0 0 0,-3 1 128 0,-1-3-128 15,-3 2 0-15,-4-1 0 0,-7-1 0 0,0 0 0 16,0 0 0-16,0 0 0 0,0 0 0 0,0 0 0 16,-7 2 0-16,-4 0 0 0,-5-1 0 0,0 0 0 15,-3-1 0-15,-2 0 0 0,-1 0 0 0,-1 0 0 16,-4-1-128-16,-4 1 128 0,-2 3 0 0,-1-1 0 0,-3 0 0 16,-3 0 0-16,-5 1 0 0,-4-1 0 0,-3-5-128 15,-1 3 128-15,-2 1 0 0,-3 3 0 0,-1-2 0 16,-5 0 0-16,-4-1 0 0,-2 0-144 0,2 4 144 0,-1-3 0 15,0-1 0-15,-3 2 0 0,-2 1 0 0,-2-1 0 16,-1 0 0-16,0 2 0 0,2-1 0 0,-7 2-128 16,-3-1 128-16,-1 1 0 0,1-1 0 0,-1 2 0 15,1 1 0-15,-3 1 0 0,-4-3 0 0,6 3-128 16,2 0 128-16,2 1 0 0,2 0 0 0,-2 0 0 16,0-2 0-16,7 0 0 0,6-2 0 0,1 3 0 15,3 0 0-15,1-2 0 0,1 0 0 0,4 1-128 16,2 1 128-16,3-2 0 0,2 1 0 0,2-1 128 15,-1-3-128-15,3 1 0 0,-1 2 0 0,4 0-128 0,2-3 128 16,6 0 0-16,1 0 0 0,4-1 0 0,6-1 0 0,3 3 0 16,6-2 0-16,2 0 0 0,3-1 0 0,3 0 0 15,1 1 0-15,8-3 0 0,0 0-128 0,0 0 128 16,0 0-128-16,0 0 128 0,11 0-176 0,3-2 176 16,4-1-208-16,5 0 80 0,3-1 128 15,6-2-128-15,6 3 128 0,2-4-128 0,7 0 128 0,5-2 0 16,0-2 0-16,5 0 0 0,3-2 0 0,4 1 0 15,6-1 0-15,1 1 0 0,4-1 0 0,4 2 0 16,6-3 0-16,3 3 0 0,5 0 0 0,1 1 144 16,-1-3-144-16,5 2 0 0,3 1 128 0,2 0-128 15,-5 0 0-15,5 2 0 0,-1-4 0 0,1 1 0 16,-3 0 0-16,0 2 0 0,-1 4 144 0,2-3-144 0,-2-1 0 16,-1 3 144-16,-5 1-144 0,-1 2 0 0,-1 1 144 15,-2-1-144-15,-2-2 0 0,-7 2 0 0,-4 1 0 0,-3 2 128 16,-3-2-128-16,-4-1 0 0,-4 1 0 0,-6 0 128 15,-6 1-128-15,-1-1 128 0,-6-2-128 0,-1 4 128 16,-6-1 0-16,-3 1 16 0,-3 1 0 0,-6-1 0 16,-6-1-144-16,-2 1 0 0,-3 1 0 0,-5-1 0 15,-8 0 0-15,0 0 0 0,0 0 0 0,0 0 128 32,-9-1-1072-32,-8-1-208 0,-6 0-64 0,1 0-9536 0,-4 1-1904 0</inkml:trace>
  <inkml:trace contextRef="#ctx0" brushRef="#br0" timeOffset="56286.09">7356 16313 10127 0,'0'0'896'0,"0"0"-704"0,0 0-192 0,-2-6 0 16,-1-3 656-16,3 9 112 0,-1-8 0 0,1 8 16 15,0-10 416-15,0 2 80 0,0 8 0 0,2-7 16 16,-2 7-144-16,0 0-48 0,5-8 0 0,-5 8 0 16,0 0-336-16,0 0-80 0,0 0-16 0,0 0 0 0,9-2-288 0,-9 2-64 15,8 3-16-15,-2 4 0 0,-6-7-64 0,3 12-16 16,-1 1 0-16,0 4 0 0,0 0 64 0,0 2 16 15,-2 0 0-15,0 4 0 0,-1 3 0 0,1 2 0 16,-1-3 0-16,0 3 0 0,1 3-32 0,0-2 0 16,-1-3 0-16,1 0 0 0,-1-2 112 0,1-1 0 15,1-3 16-15,1-3 0 0,0-1 48 0,2-1 0 16,-3-3 0-16,1 0 0 0,0-1-64 0,1-3 0 16,0 2 0-16,1-5 0 0,-4-5-64 0,4 5 0 15,-4-5-16-15,7 4 0 0,1-3 80 0,2-2 0 16,-2-3 16-16,2-1 0 0,-1 4-144 0,2-2-48 0,0-5 0 15,1 3 0-15,1 0-208 0,1 0 144 0,0-3-144 16,1 0 128-16,2 2-128 0,-1 0 0 16,0 0 0-16,1 2 0 0,4-1 0 0,-1 2 0 0,2-1 0 0,1 3 0 15,4 1 0-15,-2 1 0 0,1 2 0 0,4 0 0 16,2 2 0-16,1 0 0 0,0-2 0 0,-1 0 0 16,-4 2 0-16,0-1 0 0,-1 3 0 0,-1-2 0 15,-2-1 0-15,-2 0 0 0,-2-1 0 0,-3 1 0 16,-1-1 0-16,-2-2 0 0,-2-1 0 0,0 2 0 15,-1 0 176-15,1 1-48 0,-4-5-128 0,1 2 192 16,-9 0 48-16,9-3 0 0,-2 0 0 0,-7 3 0 16,8-7 128-16,0 0 16 0,-4-3 16 0,0-1 0 15,0 0 112-15,-2-1 32 0,-2-4 0 0,0-4 0 16,0-3 0-16,0 3 0 0,-1-2 0 0,0 2 0 16,-1-1-224-16,2 3-64 0,-2 3 0 0,2 0 0 15,-1 1-256-15,1 3 128 0,0 2-128 0,0 2 0 16,0-1 0-16,0 8 0 0,0-6 0 0,0 6 0 0,0 0-128 0,0 0-96 15,0 0-16-15,0 0 0 16,0 0-2704-16,7 8-560 0,-7-8-96 0</inkml:trace>
  <inkml:trace contextRef="#ctx0" brushRef="#br0" timeOffset="57367.4">13655 16243 6447 0,'1'-7'576'0,"2"-1"-576"0,-2 0 0 0,0-1 0 16,3-1 2368-16,-1 1 384 0,0-1 64 0,2 1 0 15,-2 1-832-15,1-1-192 0,1 1-16 0,-5 8-16 16,5-8-688-16,1 2-144 0,-1 1-32 0,2 0 0 16,-7 5-288-16,7-4-64 0,-7 4-16 0,6-4 0 15,-6 4-80-15,0 0 0 0,0 0-16 0,9 4 0 16,-9-4-208-16,8 9-32 0,-2 2-16 0,0 5 0 16,-4 1-32-16,-1 2 0 0,1 0 0 0,-1 3 0 15,-1 3-144-15,-1 3 0 0,-1-1 0 0,1 1 0 0,1 0 0 16,0 0 192-16,0-4-192 0,0-1 192 15,1-2 96-15,2-2 32 0,1-2 0 0,1 1 0 0,-2-2 112 0,3 0 16 16,1-3 16-16,-2-2 0 0,2-3-32 0,-1-1-16 16,0 0 0-16,1 0 0 0,-1-2-96 15,-6-5 0-15,10 4-16 0,-2 0 0 0,0-1-64 0,2-2-16 16,0-1 0-16,1-1 0 0,2-1-32 0,-2-1-16 16,0-2 0-16,1 2 0 0,2 0-176 0,-2-1 192 15,2-1-192-15,1-2 192 0,0-1-192 0,0 1 0 16,2 0 0-16,-2 1 128 0,0-2-128 0,1 1 0 15,-1 0 0-15,2-1 0 0,1 5 0 0,0-2 0 16,2 2 0-16,3-2 0 0,1 3 0 0,3 1 0 16,-3 1 0-16,2 1 0 0,1 0 0 0,-1 3 0 15,0-1 0-15,0 1 0 0,-3 1 0 0,0-1 0 0,0 1 0 16,-2-1 0-16,-4-1 0 0,-1 3 0 0,-1-3 0 0,-2 0 0 16,-2 1 0-16,0 0 0 0,0-1 0 0,-1 1 0 15,-1-1 0-15,1 0 0 0,-10-3 0 0,9 4 0 16,-9-4 128-16,10 0-128 0,-10 0 0 0,9-3 128 15,-9 3 144-15,6-5 32 0,-1-2 0 0,-2-3 0 16,-1-4 272-16,-2 0 48 0,-1-4 16 0,0 1 0 16,0-3-192-16,-3-1-16 0,0-2-16 0,-3 1 0 15,1 0-272-15,-2-1-144 0,-2 0 160 0,1 1-160 16,2 2 128-16,-3 3-128 0,1 3 0 0,0 2 0 16,2 0 0-16,-1 2 0 0,0 2-128 0,2 4 128 15,6 4-2192-15,0 0-336 0,-8 2-64 16</inkml:trace>
  <inkml:trace contextRef="#ctx0" brushRef="#br0" timeOffset="59354.93">16564 13718 6447 0,'0'0'576'0,"-5"-1"-576"0,0 0 0 0,-2 1 0 16,-1 0 1408-16,0 0 192 0,1 0 16 0,-5 0 16 15,1 2-560-15,1 0-112 0,-2-3-32 0,3 1 0 16,1 0 32-16,1 1 0 0,7-1 0 0,0 0 0 0,-7-1 288 0,7 1 64 16,0 0 16-16,0 0 0 0,1-5-64 0,4-3-16 15,3-3 0-15,5 1 0 0,3 0-256 0,1-2-48 16,0-3-16-16,4-3 0 0,2 0-448 0,-1-1-96 16,3-1 0-16,-2-1-16 0,1-1-64 0,2-2-16 15,0-1 0-15,-1-2 0 0,-4 0-32 0,1 0-16 16,-2 1 0-16,0 4 0 0,-3 1-80 0,0 3-16 15,-3 3 0-15,-2 1 0 0,0 4-144 0,-3 3 128 16,2 0-128-16,-4 2 128 0,-7 5-128 0,0 0 128 16,0 0-128-16,0 0 128 0,0 0-128 0,0 0 0 15,0 0 0-15,-1 18 128 0,-3 0-128 0,0 6 0 16,-3 2 0-16,0 6 0 0,-2 5 0 0,0 6 0 16,0 0 0-16,1 4 0 0,-5 4 0 0,2 3 0 0,-1 0 176 15,0 1-176-15,-2 2 320 0,1-2-48 16,0 0 0-16,-2-2 0 0,0-2-80 0,1-2 0 0,1-5-16 15,4-2 0-15,-4-3 0 0,4 1 0 0,0-3 0 16,1-2 0-16,3-5-176 0,1-2 0 0,-1-5 0 0,1 0 0 16,2-3 0-16,1-4 128 0,0-2-128 15,0 0 128-15,1-3-128 0,-1-3 0 0,1-8-160 0,0 0 160 16,0 0-1792 0,0 0-256-16,0 0-48 0,0 0-8032 0,-1-6-1616 0</inkml:trace>
  <inkml:trace contextRef="#ctx0" brushRef="#br0" timeOffset="59582.97">16217 14322 23951 0,'0'0'2128'0,"0"0"-1696"0,0 0-432 0,0 0 0 0,0 0 1344 0,12-4 176 16,2 4 32-16,4 0 16 0,6 0-224 0,7 0-32 15,5 0-16-15,5 0 0 0,6 0-240 0,5 0-48 16,1 2-16-16,3-1 0 0,2-1-304 0,0 0-64 15,-2 0-16-15,-1 1 0 0,-1 2-256 0,-3 0-48 16,-4-1-16-16,-4 1 0 0,-4 2-160 0,-5-1-128 16,-7 0 192-16,-8-1-192 15,-3 0-1264-15,0-1-352 0,-2 0-80 0,-3-2-15008 0</inkml:trace>
  <inkml:trace contextRef="#ctx0" brushRef="#br0" timeOffset="61337.32">19772 13701 11679 0,'0'0'512'0,"0"0"128"0,0 0-512 0,8-7-128 0,-2-1 0 0,-2 3 0 0,-4 5 768 0,0 0 144 16,3-9 32-16,-3 9 0 0,2-7 16 0,0 1 16 16,-2 6 0-16,1-9 0 0,-1 0 32 0,-1 2 0 15,1 7 0-15,0 0 0 0,-4-6-64 0,4 6-16 16,-6-7 0-16,-1 5 0 0,0 1-192 0,-3 1-32 16,0 0-16-16,3 2 0 0,-2-1-48 0,-2 5-16 15,-2-1 0-15,-2 0 0 0,-1 1-112 0,-2 1 0 16,1 1-16-16,-3 2 0 0,0 2-112 0,-8 9-32 15,3 1 0-15,-1 2 0 0,0 4-80 0,2 3-16 16,-1 1 0-16,1 3 0 0,1 1-256 0,3-1 128 16,0-2-128-16,5 0 0 0,1-2 224 0,3-4-64 15,5 2-16-15,3-2 0 0,0-4 32 0,3 1 0 16,3 1 0-16,2-4 0 0,-1-2 48 0,3 0 16 16,0-1 0-16,-1-3 0 0,3-1-64 0,0 1-16 15,-3-2 0-15,2 0 0 0,1-2 0 0,0-2 0 16,0-3 0-16,0 1 0 0,0-1-16 0,1-3 0 15,0-2 0-15,1-1 0 0,0-1 80 0,1-2 16 0,-1-2 0 16,-2 0 0-16,2-3-16 0,0 0 0 0,2-3 0 16,1-2 0-16,2-3-96 0,0-1-128 15,2-1 176-15,2 1-176 0,-2-3 160 0,1 0-160 0,0-2 128 0,-2 0-128 16,0-1 128-16,-2-2-128 0,0 0 0 0,-2-2 128 16,-2 1 0-16,0-1-128 0,-4 0 192 0,-1-3-64 15,0-1 0-15,-3 1 0 0,-2 1 0 0,-2 3 0 16,-1-1 80-16,-2 3 16 0,-3 2 0 0,0 3 0 15,-2 4 16-15,2-1 0 0,-6 1 0 0,1 3 0 16,-1 1-112-16,0 1 0 0,1 5-128 0,-2-2 192 16,-1 1-192-16,2 2 0 0,0 1 0 0,0 1 0 0,1 0-336 15,1 2-16-15,1 2 0 0,2 0 0 16,0 1-2480-16,5 1-496 0,3-4-112 0</inkml:trace>
  <inkml:trace contextRef="#ctx0" brushRef="#br0" timeOffset="62012.97">20809 13238 10127 0,'0'0'448'0,"0"-5"96"0,0 1-544 0,0-2 0 0,1-1 0 0,-1 1 0 0,0 2 1840 0,-1-2 256 16,1 2 48-16,0 4 16 0,-2-5-816 0,-1 1-176 16,3 4-16-16,0 0-16 0,-3-3-176 0,-2-1-48 15,2 2 0-15,-4 1 0 0,2 2-336 0,5-1-80 16,-5 3-16-16,-1 3 0 0,1 1-64 0,-1-1-16 15,-1 1 0-15,1 2 0 0,-4 0 112 0,1 4 0 16,-1 1 16-16,-1 2 0 0,-2 2 0 0,-3 4 0 16,-1 3 0-16,-3 5 0 0,-2 1-224 0,1 1-48 15,2 0-16-15,3-4 0 0,3-3-112 0,3 0-128 16,3-3 176-16,5-1-176 0,1-2 320 0,3-1-64 16,2-3 0-16,5-1 0 0,0-3 192 0,3-2 48 15,4-1 0-15,0-2 0 0,3-2 16 0,1 0 0 16,0-5 0-16,1 0 0 0,1-1-176 0,-1-1-16 15,1-5-16-15,-1-2 0 0,0-1 16 0,0-3 16 16,-1 1 0-16,0-5 0 0,-2 0 112 0,0-2 0 16,-3-2 16-16,0-4 0 0,-3 0 0 0,-2-2 0 0,-3 3 0 0,0 1 0 15,-5 1-144-15,-2 2-16 16,-1 0-16-16,-5 2 0 0,0 2-128 0,-3 1-32 0,-1 3 0 0,-2 1 0 16,-2-1-128-16,-3 3 0 0,0-1 0 15,-1 3 0-15,-3 2-1152 16,1 1-144-16,1 2-48 0,-5 3-11200 0,1 4-2240 15</inkml:trace>
  <inkml:trace contextRef="#ctx0" brushRef="#br0" timeOffset="68440.64">18148 18201 4607 0,'0'0'192'0,"0"0"64"0,0 0-256 0,0 0 0 16,0 0 0-16,0 0 0 0,0 0 1696 0,-6-5 288 15,6 5 64-15,0 0 16 0,0 0-912 0,-7-3-176 16,3 0-32-16,4 3-16 0,0 0 32 0,0 0 0 0,-9 0 0 0,9 0 0 15,-7 0-272-15,7 0-48 0,0 0-16 0,-7 3 0 16,7-3-176-16,0 0-16 0,0 0-16 0,0 0 0 16,0 0 144-16,7 6 16 0,2-4 16 0,4 2 0 15,3-2 240-15,2 1 32 0,6-2 16 0,-1-1 0 16,3 0-208-16,2 1-32 0,-1 1-16 0,3-2 0 16,-1-1-192-16,1 1-48 0,-1 0 0 0,3 0 0 15,1-2-160-15,5-1-32 0,4 0-16 0,4 2 0 16,5 2 16-16,-3 1 16 0,1-1 0 0,-3-1 0 15,0 0-32-15,0 2-16 0,1 0 0 0,5 0 0 16,4 0-160-16,3 0 192 0,-3 2-192 0,-2-1 192 16,-4 0-192-16,0-1 0 0,0-3 0 0,1 1 128 15,4 0-128-15,1 1 0 0,1 1 0 0,-3 1 128 0,-1-2 0 0,-5-1 0 16,-2 0 0-16,5-1 0 0,5 0-128 0,1-1 160 16,3 2-160-16,-1 2 160 0,-2 0 16 0,-4 0 0 15,-4-3 0-15,2 0 0 0,2 0-176 0,4 1 160 16,5 1-160-16,-5 0 160 0,-1 0-160 0,-4-1 0 15,-5-1 0-15,3 0 0 0,-1 0 0 0,5 1 0 16,4 0 128-16,0 1-128 0,-3 2 0 0,-3-1 0 16,-5 1 144-16,1-2-144 0,0 0 128 0,3 0-128 15,3-1 128-15,0 2-128 0,0 0 176 0,-6 2-48 16,-3-2 0-16,-5 0 0 0,-2-2-128 0,-1 0 0 16,-3-1 0-16,3-1 0 0,1 0 0 0,2-1 128 15,1 2-128-15,0 1 128 0,-2 0-128 0,-4 1 0 16,0 2 144-16,-2-2-144 0,-2-1 0 0,-1 1 128 0,-1 0-128 0,0-1 0 15,0 0 0-15,2 0 0 0,1 0 0 16,0 1 0-16,0 0 0 0,-1 0 0 0,0-1 0 0,-2 2 128 16,-2 1-128-16,-5-1 0 0,-1-1 0 0,-1-1 0 15,-5 0 0-15,1 0 0 0,-3-1 0 0,-3 0 128 16,0 0-128-16,-1 1 0 0,-9 0 0 0,8-4 128 16,-8 4-128-16,0 0 0 0,9-3 0 0,-9 3 0 15,0 0 0-15,0 0 0 0,0 0 0 0,0 0 0 16,0 0 0-16,0 0 0 0,0 0 0 0,-9-2 0 15,3 0 0-15,-5-1 0 0,-1 2 144 0,-1 0-144 16,-3-1 0-16,-1 2 0 0,-3-2-160 0,-6 1 160 16,-4 0 0-16,-6-1 0 0,-3 2 0 0,-3 2 0 15,-4 0 0-15,0 0 0 0,-2-2 0 0,-2 2 0 16,-4-4 0-16,-8 2 0 0,-9 0 0 0,-1 2 0 0,-1 1 0 16,-6-1 0-16,-5-5 0 0,-10 2 0 0,-7 3 0 0,0 0 0 15,1-4 0-15,-7 2 0 0,-7 2 0 0,1-2 0 16,5-2 0-16,-6 2 0 0,-3 0 0 0,4 0 0 15,8-2 0-15,-3 1 0 0,-3 1 0 0,13 0 0 16,9-2 0-16,1 2 0 0,-4 0 128 0,6 0-128 16,3 4 192-16,6 0-64 0,6-3 16 0,-4 0 0 15,-6-1 0-15,3 1 0 0,4 1-144 0,3 0 0 16,5 1 0-16,-1-3 0 0,-2 0 128 0,1 0-128 16,-1 0 0-16,10 1 128 0,4 2-128 0,5-1 0 15,4-1 0-15,2-1 0 0,2-1 0 0,3 1 0 16,-4 0 0-16,3 0 0 0,3 1 0 0,3 0 0 15,2 2 0-15,3-1 0 0,4 0 0 0,3 0 0 0,3 0 0 16,1 1 0-16,1-1 0 0,2 0 0 0,3-1 0 16,-2 0 0-16,2 1 0 0,1-2 0 0,4 1 0 0,7-1 0 15,0 0-128-15,0 0 128 0,0 0 0 0,0 0 0 16,0 0 0-16,8 3 0 0,3-1-144 0,3-1 144 16,2-1 0-16,5-1 0 0,2-1 0 0,7-1 0 15,6 2 0-15,6-2 0 0,4 1 0 0,4 2 0 16,0 1 0-16,1-1 0 0,-1 0 0 0,3-2 0 15,6-3 0-15,8 2 0 0,9 2 0 0,-1-1 0 16,-1 2 0-16,5-2 0 0,6-3 0 0,5 3 0 16,5 3 144-16,-2-1-144 0,-4-2 128 0,10 1-128 15,7 1 0-15,-4 0 128 0,-6 0-128 0,8 0 0 16,9-1 0-16,-5 1 128 0,-7 2-128 0,3-1 0 16,9 0 0-16,-6 1 0 0,-5 3 0 0,0-2 0 15,3-3 0-15,-3 2 128 0,-1 4-128 0,-3-3 0 0,-1-3 0 16,2 2 0-16,0 3 128 0,-7-2-128 0,-7-1 0 0,-1 0 0 15,7-1 0-15,-3 4 128 0,-8-1-128 0,-3-1 0 16,-7-1 0-16,5 0 0 0,4 2 0 0,-4-1 0 16,-3 3 0-16,-10-2 0 0,-5 0 0 0,0-2 0 15,-1-2 0-15,-2 0 0 0,1-1 0 0,-4 1 0 16,-3 1 128-16,-7 0-128 0,-4-1 0 0,-5 0 0 16,-3 0 0-16,-5 0 0 0,-4 0 0 0,-3-1 0 15,-3 0 0-15,-2 0 0 0,-3 0 0 0,-9 1 0 16,0 0 0-16,0 0 0 0,0 0 0 0,0 0 0 15,0 0 0-15,0 0 0 0,0 0 0 0,-10-3 0 16,-2 1 0-16,-3 1 0 0,-4-1 0 0,-2 0 0 16,-2-2 0-16,-6 0 0 0,-3-2 0 0,-4 2 0 0,-8-1-144 15,-2 1 144-15,-1 2 0 0,-1 0 0 0,2 1 0 0,-5-1 0 16,-1-3 0-16,-9 0 0 0,-7-1 0 0,-2 4 0 16,-1 0-128-16,-3 0 128 0,1-3 0 0,-9 1 0 15,-8-1-144-15,0 2 144 0,2 2 0 0,-6-1-144 16,-8-3 144-16,0 3 0 0,1 3 0 0,-6 0 0 15,-2-2 0-15,1 2 0 0,0 3 0 0,0-1 0 16,-6-1 0-16,4 3 0 0,4 0 0 0,1-2 0 16,-2 0 0-16,0 1 0 0,0 1 0 0,7 1 0 15,5-2 0-15,-2-1 0 0,-2 0 0 0,7 1 0 16,8 2 128-16,2-3 0 0,-3-3 0 0,1 2 0 16,2 2 0-16,6 0 16 0,9 1 0 0,1-1 0 15,0-2-16-15,-1 0-128 0,-2 0 192 0,5 3-64 16,4 0-128-16,10 1 0 0,6-1 144 0,5 0-144 0,2-2 0 15,5-1 0-15,4-1 0 0,6-1 128 0,5 2-128 0,5 0 0 16,4-1 0-16,8-1 0 0,0 0 0 0,0 0 0 16,11 1 0-16,6-1 0 0,5-1 0 0,3-2 0 15,5 0-128-15,7-2 128 0,4-3 0 0,13 0-160 16,10 1 160-16,9 1 0 0,2 2 0 0,6-2-128 16,2-3 128-16,10 4 0 0,13 2 0 0,-2-2 0 15,-1 0 0-15,10 1 0 0,8 4 0 0,0-3 0 16,-2-2 0-16,4 2 0 0,6 3 0 0,2-2 0 15,1-3 0-15,-3 0 0 0,-4 3 0 0,3 0 0 16,8-1 0-16,-6-3 0 0,-7 1 0 0,3 1 0 0,6 1 0 16,-7 1 0-16,-10-2 0 0,2 4 0 15,4 4 0-15,-9-2 0 0,-4 0 0 0,1 1 0 0,2 4 0 16,-9 0 0-16,-14-2 0 0,1 1 0 0,3-1 0 0,-5 2 0 16,-10 2 0-16,-11-1 0 0,-7-1 0 15,-9-3 0-15,-5 0 0 0,-3-2 0 0,-8 1 0 0,-4-2 0 16,-8 0 0-16,-6 0 128 0,-6-1-128 0,-10 0 0 15,0 0 0-15,0 0 0 0,-8-3 0 0,-6 1 0 32,-2 0-512-32,-4 1-64 0,-2 1 0 0,0 0 0 15,-1 0-1728-15,-2 0-368 0,-4 0-64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40:59.572"/>
    </inkml:context>
    <inkml:brush xml:id="br0">
      <inkml:brushProperty name="width" value="0.05292" units="cm"/>
      <inkml:brushProperty name="height" value="0.05292" units="cm"/>
      <inkml:brushProperty name="color" value="#00B0F0"/>
    </inkml:brush>
  </inkml:definitions>
  <inkml:trace contextRef="#ctx0" brushRef="#br0">13987 2257 2751 0,'0'0'256'0,"0"0"-256"16,0 0 0-16,0 0 0 0,0 0 2304 0,0 0 432 15,0 0 80-15,0 0 0 0,0 0-1296 0,0 0-272 16,0 0-48-16,0 0-16 0,2-5-240 0,-2 5-48 15,0 0-16-15,0 0 0 0,0 0-176 0,0-6-16 16,-1 2-16-16,1 4 0 0,0 0-64 0,0 0-16 16,0 0 0-16,0 0 0 0,-2-5-16 0,2 5 0 15,0 0 0-15,0 0 0 0,0 0-112 0,0 0-16 16,0 0-16-16,-6 5 0 0,2 1-224 0,1 3-32 16,1 2-16-16,-3 2 0 0,2 3 64 0,0 1 16 15,-2 2 0-15,1 2 0 0,-1-1 48 0,1 4 16 16,1 0 0-16,-5-1 0 0,1 4-112 0,1-3 0 15,-2-1-16-15,0-1 0 0,1 0-32 0,-1-1 0 16,0-1 0-16,-1-3 0 0,2 2 80 0,-2-1 16 16,2-2 0-16,2 0 0 0,-1-3-32 0,3 0 0 15,2 0 0-15,1-2 0 0,0-1-64 0,3-2-16 16,2-2 0-16,2 0 0 0,1-3 64 0,4-1 16 16,2-1 0-16,3-1 0 0,2-1-16 0,3-1-16 0,-1-1 0 15,2 0 0-15,1-1-176 0,2 1 128 0,4 0-128 16,0-1 128-16,2 1-128 0,-1 0 0 0,2 1 0 15,5-1 0-15,3 1 0 0,1 0 0 0,-1-1 0 0,3-1 0 16,1-2 128-16,3 1-128 0,1 1 192 0,3-2-64 16,-3 2-128-16,3 0 0 0,3-3-192 0,-3 0 192 15,3 1 0-15,-1 0 0 0,2 1 0 0,0-1 0 16,4 1 0-16,1-1 0 0,-1-2 0 0,25-2 0 0,-11 2 0 16,-4 1 0-16,-4 5 0 0,-1-1 0 0,-3 0 0 0,-2 0 0 15,-1 2 0-15,1 0 0 0,-2-1 0 0,3 2 0 16,-2 2 0-16,2-1 0 0,0-2 128 0,-1 1-128 15,-2 0 0-15,0 0 128 0,-1 0-128 0,-1 2 0 16,1 1 144-16,-2-1-144 0,1-1 0 0,2 1 144 16,-4 1-144-16,1 2 0 0,-6-3 192 0,2 1-64 15,0 2 0-15,-1-1-128 0,-3 0 0 16,0 0 0-16,1-4 0 0,-2 1 0 0,-1 1 0 0,0 1 0 16,-4-3 0-16,1 4 0 0,0-1 0 0,-2 1 0 15,0 1 128-15,-3-1-128 0,1 1 0 0,-3 1 128 16,-2-1-128-16,0 2 0 0,-1 2 128 0,0 1-128 15,-2-1 0-15,0 0 0 0,-1-2 160 0,0 0-160 16,-2-2 128-16,2 2-128 0,-3 0 176 0,-1 0-48 16,1-1-128-16,-5-1 192 0,1 2-16 0,-2-2-16 0,-1 0 0 0,0 0 0 15,0 1-160-15,-3-2 0 0,-1-1 0 0,0 2 128 16,-3-2-128-16,0 0 0 0,1 0 144 0,-2 0-144 16,-1 0 0-16,-1-1 128 0,-9-2-128 0,8 2 0 15,-8-2 128-15,9 0-128 0,-1 0 128 0,-8 0-128 16,9 0 128-16,-9 0-128 0,8-3 160 0,-8 3-160 15,0 0 128-15,5-3-128 0,-5 3 0 0,6-3 144 16,-2-2-16-16,0 0-128 0,-1-1 192 0,1 0-64 16,-1-2 0-16,0-1 0 0,0-2 0 0,-2-2 0 15,0-2 16-15,1-2 0 0,2 0 0 0,0-3 0 16,0-2 32-16,1-2 0 0,0-3 0 0,1-3 0 16,-1-3-32-16,2-2 0 0,-1-2 0 0,1-3 0 0,0-4 0 0,-2 0 0 15,1 1 0-15,-1 0 0 0,0 5 0 16,-1 2 0-16,0 4 0 0,-1-1 0 0,-1 1-144 15,-1 2 192-15,-2 7-192 0,1-1 192 0,-2 0-192 0,0 2 0 16,-2 2 144-16,1 1-144 0,-1 2 0 0,0 2 0 16,0 3 0-16,0 2 0 0,1 1 0 0,0 5-160 15,3 4 16-15,0 0 0 16,0 0-1888-16,-7 10-368 0,2 1-80 0,0 3-8864 16,3 4-1776-16</inkml:trace>
  <inkml:trace contextRef="#ctx0" brushRef="#br0" timeOffset="6288.07">19778 8749 2751 0,'0'0'256'0,"0"0"-256"16,0 0 0-16,0 0 0 0,0 0 2784 0,0 0 512 15,-4 8 96-15,4-8 32 0,-3 9-1824 0,-4-1-352 0,2-3-80 0,-1 3-16 16,1-3 16-16,-1 1 0 0,0-2 0 0,6-4 0 16,-8 6-208-16,1-1-64 0,7-5 0 0,-7 7 0 15,2-3-64-15,5-4 0 0,-7 5-16 0,7-5 0 16,-7 2 64-16,7-2 16 0,0 0 0 0,-7-1 0 15,7 1-144-15,0 0-32 0,0 0 0 0,0 0 0 16,0 0-96-16,0 0-32 0,4-9 0 0,0 0 0 16,2 0-208-16,2 1-32 0,1-1-16 0,1 0 0 0,2-1-208 15,-1 0-128-15,2-1 160 0,2 2-160 0,-1 2 0 16,0-1 0-16,1 0 0 0,-1 3 0 0,-1 0 0 0,3 2 0 16,-3 1 0-16,0 1 0 0,0 0 0 0,-2 3 0 15,0 0 0-15,0 4 0 0,-1-1 0 0,0 3 0 16,-4 1 0-16,2 2 0 0,-3 3 0 0,-1 1 0 15,-2 1 0-15,-2 0 0 0,-1 3 208 0,-1-3 0 16,-1 1 0-16,-1-2 0 0,-3 1 16 0,-4 6 0 16,-2-3 0-16,-1-1 0 0,-1-1 64 0,-2-3 16 15,2-1 0-15,-3-1 0 0,0-2-48 0,0-2 0 16,-1-3 0-16,2-1 0 0,0-3-64 0,2 1 0 16,0-2-16-16,2-2 0 0,1-4 32 0,2-2 16 15,-1 0 0-15,4-3 0 0,2-5 48 0,4 1 16 0,4-4 0 0,4-1 0 16,0 1-112-16,4-3-32 15,2-2 0-15,2 1 0 0,3 1-144 0,3-2 0 16,3-1 0-16,-1-2 0 0,2 2 0 0,-5 9 0 0,3-2 0 0,-1 0 0 16,2 3 0-16,-1 2 0 0,3 2 0 0,-4 2 0 15,1 1 0-15,-3 4 0 0,-1 3-144 0,-1 2 144 16,-1 0 0-16,-3 5-128 0,-2 2 128 16,-2 4 0-16,-3 2-176 0,-4 2 176 0,-3 4-160 0,-3 0 160 15,-4 1 0-15,-2-2 0 0,-4 1 0 0,-9 7 0 16,2-5 0-16,-3-4 0 0,0 3 0 0,-4-4 0 15,1-2 0-15,1 1 0 0,-4-1 0 0,3-2 0 16,-2-2 176-16,4-2-176 0,-1-2 160 0,3-3-160 16,-1-3 160-16,4-2-160 0,1-3 160 0,3-1-160 0,2 0 192 15,2-4-48-15,2-1-16 0,3-3 0 0,4 1-128 0,1-3 192 16,1-1-192-16,3-3 192 0,3-1-192 0,2-1 0 16,0-1 144-16,2 0-144 0,3-2 0 0,1 2 0 15,0 0 0-15,3 2 0 0,0 0 0 16,4 1 0-16,-2 2 0 0,2 3 0 0,1 1 0 0,-1 2-128 15,1 3 128-15,-7 5 0 0,0 1 0 0,1 2-160 16,-1 2 160-16,7 4 0 0,-3 3-128 0,-4 2 128 16,-3 4 0-16,-3 1 0 0,-2 5 0 0,-4 1-128 15,-3 1 128-15,-3 1 0 0,-3 0 0 0,-1 0-160 16,-2-5 160-16,-1 0-128 0,-4 0 128 0,-2 1 0 16,1-1 0-16,-6-1 0 0,-1-3 0 0,-3 1 0 15,-1-2 0-15,-2 0 0 0,0-2 0 0,0-2 144 16,-1-3-144-16,3-2 160 0,-3-2-160 0,4-3 128 15,0-3-128-15,2-2 128 0,4-5-128 0,1 0 0 16,3-1 144-16,2-2-144 0,4-2 0 0,1-5 128 16,2-1-128-16,4 0 0 0,3 0 0 0,4-2 0 15,-1-2 0-15,7 0 128 0,1 2-128 0,6 0 0 0,0-1 0 16,4 2 0-16,4 1 0 0,1 2 0 0,-1 2-144 16,1 3 144-16,1 0 0 0,1 4 0 0,0 2-144 15,-1 3 144-15,2 3 0 0,-9 2 0 0,-3 4-128 0,0 2 128 16,-1 3 0-16,-2 1-128 0,-2 1 128 0,0 3 0 15,-7 4-128-15,-1 1 128 0,-3 2 0 0,-6 1 0 16,-1 0 0-16,-8 9 0 0,-4-6 0 0,-1 1 0 16,-4-5 0-16,-3-2 0 0,0 1 0 0,-1-1 0 0,-4-3 0 15,-2-1 0-15,-3-3 128 0,0-1-128 16,-2-2 0-16,2-1 128 0,0-4-128 0,3-3 0 0,3-3 128 16,5-3-128-16,0-3 0 0,5-1 144 0,4-2-144 15,1-4 0-15,-1-3 0 0,7 1 128 0,2-2-128 16,4-2 0-16,2-1 0 0,4 0 128 0,4 0-128 0,3-1 0 15,4-2 0-15,5 1 0 0,5 2 0 0,5 1 0 16,2-1 0-16,4 2 0 0,3 3-128 0,2 2 128 16,2 2-160-16,-2 4 160 0,2 0 0 0,-12 5-144 15,3 1 144-15,2 3 0 0,0 2 0 0,-1 3-128 16,-2 4 128-16,8 7 0 0,-11 1-160 0,-10 4 160 16,-8 2-192-16,-6 1 192 0,-8 2-224 0,-5 1 64 15,-7 0 16-15,-4-3 0 0,-5-2 144 0,-1 0 0 16,-6-1 0-16,-1 1 0 0,-4-1 0 0,1 0 0 15,0-4 128-15,0-1-128 0,0-3 0 0,-2-1 144 16,0-2-144-16,1-4 0 0,0-1 176 0,3-4-176 0,3-2 160 0,3-6-160 16,6-2 128-16,2-1-128 15,6-1 0-15,3-2 0 0,4-3 144 0,5-2-144 0,2-3 128 0,7-1-128 16,3-1 0-16,7 0 0 16,4-1 128-16,7 0-128 0,4-1 0 0,3 0 0 0,0 0 0 15,3 1 0-15,1 4-160 0,-10 8 160 0,3 0 0 0,3 1-144 16,3 2 144-16,1 3 0 0,2 3 0 15,-2 3-128-15,-5 2 128 0,-3 5 0 0,-4 4-144 16,4 10 144-16,-10 3-128 0,-9 3 128 0,-6 3-160 0,-6 3 160 16,-5 3 0-16,-8-1 0 0,-4-6-128 0,-5-1 128 15,-4-3 0-15,-4-2 0 0,-7-3 0 0,-1 0 0 16,-2 0 144-16,0-2-16 0,-1-2-128 0,1-2 192 16,0-2-32-16,2-3-16 0,0-5 0 0,4 0 0 0,0-4-144 15,2-4 128-15,4-5-128 0,3-2 128 0,2-2-128 0,4-1 128 16,4-1-128-16,5-3 128 15,1-4-128-15,4-1 128 0,3-4-128 0,5 0 128 0,4-3-128 0,6-1 0 16,5 1 0-16,3-1-176 0,3 2 176 16,4 2-192-16,3 0 192 0,1 3-192 0,0 2 192 0,-6 8 0 15,0 2-144-15,6 2 144 0,0 1 0 0,2 5-144 16,1 4 144-16,-4 3 0 0,-2 4-144 0,-2 2 144 16,-7 4 0-16,-4 2-144 0,-3 3 144 0,-7 2 0 15,-4 4-144-15,-5 12 144 0,-9-1 0 0,-6-4 0 16,-3-4 0-16,-6-5 0 0,-2-2 0 0,-4-2 0 15,-3-4 0-15,-1 0 0 0,-2-4 0 0,1 0 0 16,0-5 192-16,0-1-64 0,-2-3 128 0,1-3 0 16,-1-4 16-16,3-2 0 0,2-3-32 0,3-2-16 15,6-1 0-15,2-2 0 0,5-3-32 0,3-1 0 0,7 0 0 16,1 2 0-16,5 0-64 0,4-1-128 0,3 2 176 0,4 0-176 16,2 3 0-16,3 4 0 15,2 0 0-15,3 5 0 16,-1 1-1088-16,2 4-160 0,1 1-32 0,-2 5-19200 0</inkml:trace>
  <inkml:trace contextRef="#ctx0" brushRef="#br0" timeOffset="10363.04">19923 8284 12431 0,'0'0'544'0,"0"0"128"0,0 0-544 0,0 0-128 0,1-8 0 0,-1 8 0 15,0 0 736-15,-1-6 112 0,1 6 32 0,0 0 0 0,-3-9 80 0,1 2 0 16,-1 1 16-16,3 6 0 0,-2-8-80 0,1 0-32 15,1 8 0-15,0-8 0 0,-1-1-32 0,1 0 0 16,1 1 0-16,-1 8 0 0,1-7-112 0,1-1-16 16,0 0-16-16,-2 8 0 0,2-9 0 0,-2 9 0 15,3-8 0-15,-3 8 0 0,0 0-48 0,1-8-16 16,-1 8 0-16,0 0 0 0,0 0-80 0,0 0-16 16,0 0 0-16,0 0 0 0,0 0-48 0,0 0-16 15,0 0 0-15,0 0 0 0,0 0-80 0,-3 10 0 16,1 2-16-16,2 1 0 0,0 3-64 0,1 1-16 15,2 4 0-15,-1 1 0 0,1 1-144 0,-2 2-16 16,-1 0-128-16,1-1 192 0,2 0-192 0,-1 1 176 16,1 2-176-16,2-1 160 0,-2 2-160 0,1 1 160 15,-1 1-160-15,3 3 160 0,-4-4 32 0,1 4 0 0,0 2 0 0,-1-1 0 16,0 0 0-16,1-1 16 16,-3-1 0-16,3-1 0 0,-1 2 0 0,0-1 0 15,0-3 0-15,0 2 0 0,2-3-16 0,-2-2-16 16,2-2 0-16,0 2 0 0,-2-1-32 0,2-1 0 0,-3-2 0 0,2 0 0 15,0 2 16-15,0-2 0 0,-1-1 0 16,2-2 0-16,-2 0-32 0,0 0 0 16,-1 2 0-16,1-2 0 0,-1-1 0 0,0-1 0 0,-2 1 0 0,0 2 0 15,1-3 0-15,0 0 0 0,-1-2 0 0,0-1 0 16,0 0 0-16,1-1-128 0,0 1 192 0,0-2-64 16,0 0-128-16,1-3 128 0,0 4-128 0,-1-2 128 15,0 0-128-15,0 0 0 0,0 3 0 0,0-2 128 16,-1 0-128-16,0 1 0 0,0 0 0 0,0-2 0 15,0 2 0-15,1 1 0 0,-5-1 128 0,4 0-128 0,0 0 0 16,0-1 0-16,-1 1 0 0,1 2 0 0,-1-1 0 16,1 1 0-16,-1 0 0 0,2-1 0 0,-1 0 0 15,0 2 0-15,-1 1 128 0,0 1-128 0,1-4 0 16,1 2 0-16,0-1 0 0,0 0 0 0,0 1 0 0,1-1 0 16,1 1 0-16,0 0 0 0,-2 0 0 0,0 0 0 15,0 1 0-15,-2-1 0 0,1 1 0 0,0 0 128 16,0-1-128-16,-1-2 0 0,1 0 0 0,0 0 0 15,-1 0 0-15,0 1 0 0,0-1 0 0,-1 2 0 16,1-1 128-16,1 2-128 0,0 0 0 0,0 1 0 16,-2 2 0-16,0-3 0 0,2 1 0 0,1-1 0 15,-3 2 128-15,2-6-128 0,-1 3 0 0,-1-1 0 16,1 2 0-16,-2 7 0 0,-2-3 0 0,3 0 0 0,-1-2 0 16,1 0 0-16,-1-2 0 0,1-2 0 0,0-1 0 0,1 0 0 15,2 0 0-15,-1-2 0 0,0 0 128 16,0 0-128-16,0-1 0 0,-1 0 0 15,0 0 0-15,0-1 0 0,0 0 0 0,1 0 0 16,-1-4 0-16,1 4 128 0,0 0-128 0,0-1 0 0,1-9 0 0,-1 9 0 16,-3-3 0-16,4-6 0 0,-2 9 0 0,0-2 0 15,0 1 0-15,2-8 0 0,-4 8 0 0,2-1 0 16,2-7 0-16,-3 10 0 0,1 0 0 0,-2-1 0 16,0 0 0-16,3 0 0 0,0 0 0 0,0 0 0 15,-2 0 0-15,1 1 0 0,1-2 0 0,0 4 0 16,-1-2 0-16,1 2 0 0,-1 1 0 0,1-2 0 15,-1 2 0-15,1 0 0 0,-2 1 0 0,2-2 0 16,0 0 0-16,0 1 0 0,-2-1 0 0,2 0 0 0,1-1 0 16,0 2 0-16,0-3 0 0,0 1 0 0,0-1 0 15,0 0 0-15,0 1 0 0,0-1 0 0,0-1 0 16,1 0 0-16,1 0 0 0,-2 1 0 0,-2 0 0 0,1 0 0 16,1 0 0-16,0-2 0 0,-2 3 0 0,1-1 0 15,1-1 0-15,-1 1 0 0,0 1 0 0,-2-1 0 16,0 0 0-16,1 1 0 0,1 0 0 0,0 0 0 15,1 1 0-15,-1 0 0 0,1-1 0 0,-1 2 0 0,0-1 0 16,1-1 0-16,0-1 0 0,0 1 0 0,-1 1 0 0,-1 0 0 16,2-1 0-16,-2 3 0 0,1-2 0 0,0-1 0 15,0 0 0-15,1 0 0 16,0 0 0-16,0 1 0 0,0 2 0 0,1-4 0 0,0 1 0 16,-1 1 0-16,0 1 0 0,0-2 0 0,1 0 0 0,-1 0 0 15,0 0 0-15,0 1 0 0,0-1 0 0,0 0 0 16,0 0 0-16,2 2 0 0,-2-1 0 0,0 0 0 15,0-1 0-15,0 1 0 0,0 2 0 0,0-1 0 16,2-1 0-16,-2 2 0 0,-2 1 0 0,2 0 0 16,0 1 0-16,0-3 0 0,2 0 0 0,-1 2 0 15,-1 0 0-15,1-1 0 0,0-1 0 0,0-5 0 16,-1 2 0-16,0 0 0 0,1 0 0 0,0 0 0 16,-1 1 0-16,0 0 0 0,-1 1 0 0,0 0 0 15,0-1 0-15,0 0 0 0,0 1 0 0,0-1 0 16,-3-1 0-16,2 1 0 0,1-1 0 0,-1 0 0 15,0-1 0-15,-1-3 0 0,2 0 0 0,1-6 0 16,-1 5-144-16,1-5 144 0,0 0 0 0,0 0 0 0,0 0 0 0,0 0 0 16,0 0 0-16,0 0 0 15,0 0 0-15,0 0-128 0,0 0 128 0,0 0 0 0,-5-5 0 0,1-1 0 16,2-3 0-16,1 3 0 0,-1-3 0 0,2-1 0 16,-1-1 0-16,0-1 0 0,-1-2 0 15,2-1 0-15,0 0 0 0,0-2 0 0,0-1 0 0,0-2-128 16,2-2 128-16,-2-2 0 0,0 0 0 0,1-4 0 15,0-2 0-15,-1-14 0 0,1 3 0 0,0-1 0 16,0 0 0-16,0 0 0 0,0 0 0 0,-1 1 0 16,0-1 0-16,0 11 0 0,-1-4 0 0,0-16 0 15,1 5 0-15,-1 3 0 0,0 1 0 0,0 4 0 0,1-2 0 16,-1 2 0-16,-2 1 0 0,0-2 0 0,0-2 0 0,1 0 0 16,0 1 0-16,0 0 0 0,2 2 0 0,-1 0 0 15,1 0 0-15,0 1 0 16,0 3 0-16,1 2 0 0,-1-2 0 0,2 0 0 0,-1-1 0 0,-1 0 0 15,0 0 0-15,1-1 0 0,0 0 128 16,0 0-128-16,0-2 0 0,0 2 0 16,0-4 0-16,0 1 0 0,-1 1 0 0,0 0 0 0,0-2 0 15,0 3 0-15,0 1 0 0,0 0 128 0,0 1-128 0,2 0 0 16,0 2 0-16,0-1 0 0,-2-1 0 16,2 2 0-16,0-1 0 0,2 1 128 0,-1-1-128 0,1 1 0 15,-3 0 0-15,3 1 0 0,-1 0 0 0,2 3 0 16,-3 0 0-16,0 1 0 0,1-2 0 0,-1-1 0 15,-1 1 0-15,2 0 0 0,-2 2 0 0,-1-1 0 16,0-1 0-16,2 0 0 0,-1-1 0 0,0 3 0 0,-1-1 0 16,0 1 0-16,2-1 0 0,0 2 0 0,2-1 0 0,-1 1 0 15,2-1 0-15,-3-2 0 16,2 2 0-16,0-1 0 0,1 1 0 0,-3 1 0 0,3 3 0 16,-2-2 0-16,1-1 0 0,-1 2 0 0,2 0 0 0,-2 1 0 15,2 1 0-15,-3 2 0 0,1-4 0 0,-1 2 0 16,-3 0 0-16,1-1 0 0,0 1 0 0,0 0 0 15,-1-4 0-15,1 4 0 0,0 0 0 0,0 1 0 16,-1 0 0-16,0 2 0 0,0 1 0 0,0 0 0 16,1 0 0-16,-1 1 0 0,-2-1 0 0,2 3 0 15,0 2 0-15,0-2 0 0,1 2 0 0,-1 2 0 16,0-2 0-16,0 2 0 0,-1-2 0 0,2 1 0 16,-3 1 0-16,2-1 0 0,1-1 0 0,0 2 0 15,0-1 0-15,0 0 0 0,1 0 0 0,0 1 0 16,2 1 0-16,-1-1 0 0,-1 0 0 0,2 0-128 0,2 1 128 15,-4 0 0-15,0-1 0 0,0 1 0 16,0 0 0-16,0 0 0 0,-1 2 0 0,0 1 0 0,-1 0 0 0,0 1 0 16,0 1 0-16,1 6 0 15,0 0 0-15,0 0 0 0,-2-5 0 0,2 5-128 16,0 0 128-16,0 0 0 0,0 0 0 0,0 0-128 0,0 0 128 0,-9 7 0 16,2 2 0-16,2 0-128 0,0 2 128 0,1 4 0 15,2 4-144-15,-3 2 144 0,2 2 0 0,2 1-144 16,-2 3 144-16,2 0 0 0,2 2 0 0,-1-1 0 15,0 2 0-15,1 1 0 0,1 0 0 0,0 1-128 0,0 2 128 16,2 2 0-16,-2 1 0 0,3 3 0 0,0 2 0 0,0 0 0 16,-1-1 0-16,0 0 0 0,3-4 0 15,-3 3 0-15,1 1 0 0,1-2 0 16,-4 0 0-16,3 2 0 0,-2-1 0 0,0 3 0 0,0 2 0 0,2-2 0 16,-1-2 0-16,3-2 0 0,-4 1 0 0,2-3 128 15,-1 1-128-15,0-3 128 0,0-2-128 0,1-1 0 16,0 3 0-16,-3-2 0 0,1 0 0 0,0-1 0 15,1 0 0-15,0-2 0 0,-2-1 0 0,2 0 0 16,-1 2 0-16,2-1 0 0,-2-2 0 0,1-1 0 16,-1 1 0-16,3 1 0 0,-3-1 0 0,2 1 0 15,-2 1 0-15,2 0 0 0,0 1 0 0,-1 0 0 16,2-2 0-16,-4 1 0 0,1 1 0 0,0-1 0 16,1 0 0-16,-1-2 128 0,-1 1-128 0,-1-2 0 15,3 0 0-15,-1 0 0 0,-1-1 0 0,1-1 0 16,0 0 0-16,-3 0 0 0,1 1 0 0,0-2 0 15,-1-1 0-15,1 0 0 0,0 2 0 0,1 0 0 16,-1 1 0-16,0-1 128 0,-1 0-128 0,0 0 0 16,-1-1 0-16,0 0 0 0,0-1 0 0,-1 0 0 0,0 1 0 15,1-1 0-15,-2 1 0 0,-1-1 0 0,1 1 0 16,-2 0 0-16,2-1 0 0,-3 1 0 0,2-2 0 0,0 0 0 16,-3 0 0-16,2 1 0 0,1-4 0 0,-2 1 0 15,-2-1 0-15,1-1 0 0,1-2 0 0,-1-2 0 16,1-2 0-16,0 3 0 0,-3 0 0 0,3 1 0 15,-3-2 0-15,2 1 0 0,-2 3 0 0,3-2 0 0,-1 2 0 16,3 1 0-16,-1-1 0 0,2 0 0 16,0 0 0-16,0-2 0 0,-1 1 0 0,2-2 128 0,-1-1-128 15,1 2 0-15,0-1 0 0,1-1 0 0,1 1 0 0,-1 0 0 16,0-1 0-16,0 1 0 0,-1-2 0 0,0 0 0 16,-2 1 0-16,1-2 0 0,0 1 0 0,-1-1 0 15,1 0 0-15,-2-1 0 0,0 2 0 0,1 1 0 16,2-1 0-16,-4 2 0 0,2-1 0 0,1 0 0 15,0 2 0-15,-1-2 0 0,1 0 0 0,-1 1 0 16,2-2 0-16,2-2 0 0,-1 0 0 0,0 1 0 16,-2-1 0-16,2 1 0 0,-1-1 0 0,1 1 0 15,0-2 0-15,0 0 0 0,0 0 0 0,0-1 0 16,0-1 0-16,0 1 0 0,1-2 0 0,-3-1 0 16,1 1 0-16,1-3 0 0,1-4 0 0,-1 6 0 0,1-6 0 15,-2 5 0-15,2-5 0 0,0 0 0 16,0 0 0-16,0 0 0 0,0 0 0 0,0 0 0 15,0 0 0-15,0 0 0 0,-1 6 0 0,0-2 0 16,1-4 0-16,-2 6 0 0,2-6 0 0,-2 3 0 16,1 3 0-16,1-6 0 0,-2 4 0 0,0 0 0 15,1 1 0-15,0 0 0 0,-2 1 0 0,3-1 0 0,-1 1 0 0,1-6 0 16,0 0 0-16,0 5 0 0,0 1 0 0,0-1 128 16,0 1-128-16,0-6 0 0,0 0 0 0,1 5 0 15,-1 3 0-15,2-2 0 0,-1-2 0 0,0 3 128 16,-1-2-128-16,1 1 0 0,1-1 0 15,0 3 0-15,-2-2 0 0,1 1 0 0,1 0 0 0,-2-1 128 16,0 1-128-16,1 0 0 0,-1-1 0 0,0 1 0 16,0 0 144-16,0 0-144 0,0 1 192 0,0-2-192 15,0 1 0-15,0 2 0 0,0-2 0 16,0 1 0-16,-1 0 0 0,1 0 0 0,0 0 0 0,0 1 0 16,-2-1 0-16,1-1 0 0,1 1 0 0,0-1 0 0,0 0 0 0,0 1 0 15,0-1 0-15,0-1 0 0,0 0 0 0,0-6 0 16,0 5-128-16,0-5 128 0,0 7 0 0,0-7 0 15,0 0 0-15,0 0-144 0,0 0 16 0,0 0 0 16,0 0 0-16,0 0 0 0,0 0-192 0,0 0-16 16,0 0-16-16,0 0 0 15,-4-6-352-15,1 1-80 0,0-2-16 0,1 3 0 16,0-2-1616-16,1 1-320 0,-1-2-64 0,-2 1-12880 0</inkml:trace>
  <inkml:trace contextRef="#ctx0" brushRef="#br0" timeOffset="13376.4">19944 7805 5519 0,'-6'-14'240'0,"3"7"64"0,0-2-304 0,-2 0 0 16,1-1 0-16,-2 0 0 0,2 0 1664 0,-3 0 288 16,-1 1 48-16,1-1 16 0,-2 1-1088 0,0-1-224 15,2 1-32-15,-1 3-16 0,1-4-208 0,1 4-32 0,6 6-16 0,-8-4 0 16,1-2-16-16,7 6-16 0,-6-2 0 0,6 2 0 15,-7-1-96-15,7 1-16 0,0 0 0 16,-8 2 0-16,8-2-256 0,-5 3 0 0,5-3-128 0,-7 7 128 16,3 0 0-16,-1-1-144 0,3 1 144 0,2-7 0 15,-5 9 0-15,0-2 0 0,2 0 0 0,3-7 0 16,-5 7 0-16,5-7 128 0,-5 7 0 0,5-7 0 16,-3 6 160-16,3-6 32 0,0 0 16 0,-2 7 0 0,1 1 16 0,1-8 0 15,-1 10 0-15,2-2 0 16,0 1 80-16,0-1 16 0,-1-8 0 0,3 16 0 0,0 0-192 15,1 3-48-15,-1 3 0 0,-2 0 0 16,1 1 112-16,1 2 32 0,-1 5 0 0,0 2 0 0,-1 1-80 0,2 3-16 16,-1 4 0-16,2 3 0 0,0 3-80 0,2 2-32 15,-3 2 0-15,2 0 0 0,2 2-16 0,-2 1 0 16,-1-4 0-16,0 1 0 0,1-3 16 0,0-4 0 16,1-3 0-16,-1-2 0 0,1-1 160 0,0-3 16 15,-2-2 16-15,-1 1 0 0,-1-3 32 0,-2 1 0 16,0 0 0-16,-1 0 0 0,-1-3-176 0,0 4-16 15,1-1-16-15,-2-1 0 0,0-2-32 0,2 2-128 16,0 2 192-16,1 1-64 0,0-2-128 0,0 1 0 16,0 0 0-16,2-2 128 0,1 0-128 0,0-1 0 15,0-1 0-15,0 0 0 0,-1-4 0 0,3 0 0 16,-2-1 128-16,1 3-128 0,0-5 0 0,0 3 0 16,-2-2 144-16,2 3-144 0,-2-2 144 0,0-2-144 15,0 1 192-15,0 1-192 0,-2 0 192 0,4 0-64 16,-3 0 0-16,1 1-128 0,-1-2 192 0,2 1-64 15,2 0 0-15,-2-1-128 0,-2-1 192 0,1 1-64 0,1 0 0 0,0 0-128 16,0-4 192-16,0 1-192 0,-3 0 192 16,3 1-192-16,0-2 208 0,0 1-64 0,0-1-16 0,-2-1 0 15,1 1 48-15,-2-1 0 0,-2-1 0 0,2-1 0 16,3 2-48-16,-2-1-128 0,0 0 192 0,-1-2-64 16,-1-1-128-16,1 0 128 0,2 0-128 0,-2 2 128 15,-1-1-128-15,1-2 160 0,1 2-160 0,-1 1 160 16,-2-2-160-16,1 0 160 0,-2 1-160 0,0 1 160 15,1-2-160-15,0 0 128 0,0 0-128 0,0 1 128 0,-1-2-128 0,0 1 128 16,1 1-128-16,0-3 128 16,0 2 0-16,-1-1-128 0,1-1 192 0,2 2-64 0,0-5 16 0,0 2 0 15,0-10 0-15,-1 10 0 0,-1 0-16 16,2 0 0-16,0-1 0 0,0-2 0 0,0-7-128 0,-1 9 192 16,1 2-192-16,-1-2 192 0,-2-2-192 0,2 0 0 15,0 2 144-15,0 0-144 0,-1 1 0 0,1 0 144 16,0 0-144-16,0 0 0 0,-4 1 0 0,2 0 0 15,1 0 0-15,-1 0 0 0,1 0 0 0,1-2 0 16,-2 1 0-16,2 0 0 0,1 0 0 0,-1 1 0 16,1-2 0-16,1 2 0 0,0 0 0 0,1-1 0 15,-2-10 0-15,1 13 0 0,0-3 0 0,0 1 0 16,2 1 0-16,-2 0 0 0,-1-1 128 0,0 1-128 0,1 0 0 0,-1 3 0 16,0-3 0-16,1 1 0 15,0-2 0-15,0 1 0 0,-2 0 0 0,1 0 0 16,0 1 0-16,0 0 0 0,-1-1 0 0,1 1 0 15,0 1 0-15,0-2 0 0,0 1 0 0,0 1 0 16,0 0 0-16,0 0 0 0,2 1 0 0,-1 0 0 0,-1-1 0 16,1 1 0-16,0-3 128 0,2 1-128 0,-2 1 0 15,-1 0 0-15,1 1 0 0,1-1 0 0,-1-1 0 0,0 2 0 16,-1-1 0-16,1 1 0 0,1 3 0 0,1 1 0 16,-2-2 0-16,2 1 0 0,-2-1 0 0,0 4 0 15,0-1 128-15,2 3-128 0,0-2 0 0,-1 1 0 16,-1-1 0-16,1 0 0 0,-2 1 0 0,1-1 0 0,-1 0 0 15,0-2 0-15,-1-1 0 0,1 0 0 16,-2-1 128-16,1 1-128 0,0-2 0 0,-1 2 0 0,0 1 0 0,-1 3 0 16,0-3 0-16,0 5 0 15,-1-2-400-15,1 0-48 0,1 2 0 16,0-3 0-16,0-2-1344 0,-1 1-256 0,3-1-64 0,-1-1-12096 16</inkml:trace>
  <inkml:trace contextRef="#ctx0" brushRef="#br0" timeOffset="14761.04">19567 12062 1839 0,'0'0'160'0,"0"0"-160"16,-5-4 0-16,0 1 0 0,5 3 3808 0,0 0 736 0,-3-4 128 0,3 4 48 15,-4-6-2704-15,4 6-544 16,0 0-96-16,0 0-32 0,0-9-112 0,1 3-16 15,-1 6-16-15,0 0 0 0,0 0-320 0,0 0-64 16,0 0-16-16,0 0 0 0,9 0-160 0,-9 0-48 0,0 0 0 16,11 5 0-16,-4 5-128 0,2 2-16 0,-1 0-16 0,1 4 0 15,1 1-80-15,1 3-16 0,0-2 0 0,2 4 0 16,0-1-144-16,0 0-48 0,1-2 0 0,0 1 0 16,-2 0 0-16,0 0 0 0,-1-4 0 0,0 2 0 15,0 1 112-15,0-1 0 0,-3-3 16 0,0 2 0 16,-1 0-16-16,2-1 0 0,-3 1 0 0,2-2 0 15,-2-5-64-15,0 2-32 0,1-1 0 0,-1-1 0 0,2-2-16 0,-2-1 0 16,-1-2 0-16,-5-5 0 0,10 2 80 0,0-2 16 16,-3-2 0-16,1-2 0 0,0 0 64 0,1-4 16 15,0-2 0-15,1-2 0 0,0-3-64 0,-2-2 0 16,0 0 0-16,0 1 0 0,0-1-96 0,2-2-32 16,0-4 0-16,1 1 0 0,0 0-128 0,2-2 0 15,1 2 0-15,0-5 0 0,1 2 0 0,2-2 0 16,-1 0 128-16,2 1-128 0,2 1 0 0,-4 0 0 15,1 1 0-15,-2 2 0 0,-1 2 0 0,-1-1 0 16,-1 2 0-16,-1 2 0 0,-1 3 0 0,-4 2 0 16,1 0 0-16,-2 1 0 0,1 0 0 0,-2 3 0 15,-1 2 0-15,-3 6 0 0,0 0 0 0,0 0-144 16,0 0 144-16,0 0 0 0,0 0 0 0,0 0-128 0,0 0 128 0,0 0 0 16,0 0 0-16,-6 9 0 15,0-1 0-15,2 2 0 0,-3-1 0 0,3 1-128 0,-3 1 128 0,1 2 0 16,0-2 0-16,-1 2 0 15,-1 1 0-15,-1 3 0 0,1 0 0 0,-3 3 0 0,-1-2 0 16,-1 3 0-16,0 2 0 0,1 0 0 0,-4-1 0 16,2 0 0-16,0 1 0 0,1 0 0 0,-1 0 0 15,1 0 0-15,-1-1 0 0,1 1 0 0,2-2 0 16,-2 1 144-16,3-3-144 0,2 0 0 0,-3-1 0 0,2-1 0 16,0-1 0-16,0-2 0 0,1-2 0 15,0-2 0-15,1-4 0 0,2 0 0 0,-2-2 0 0,7-4 0 16,-6 0 0-16,-4-1 0 0,1-5 0 0,-1 2 0 0,0-5 0 15,-1-1 0-15,-1-4 0 0,-2 0 0 16,-3-2 0-16,-1 1 0 0,-2-2 144 0,0-1-144 0,0-2 0 0,-2 1 0 16,0 2 0-16,2-1 0 0,0 0 0 15,4 1 0-15,1-2 0 0,1 3 0 0,3-1 0 0,0 0 0 16,3-1 0-16,0-1 0 0,1-1 0 0,2 0 0 16,-1-1 0-16,0 0 0 0,0 0 0 0,2 1 0 15,-3 1 0-15,3 1 0 0,-1 2 0 0,1 2 0 16,2 4 0-16,0 1 0 0,-2 2 0 0,4 7 0 15,-1-8 0-15,1 8 0 0,0 0 0 0,0 0-160 16,0 0 160-16,0 0 0 0,0 0-144 0,0 14 144 16,1 4 0-16,3-1-144 0,-1 2 144 0,5 2 0 15,-1 1 0-15,3 2 0 0,1 1-160 0,0 0 160 0,3-3-192 16,1-1 192-16,-1-2 0 0,1-1 0 16,2-2 0-16,-1 0 0 0,1-3 0 0,-1-1 0 15,0-2 0-15,-2-2 0 0,-1-3 0 0,1 0 0 16,-1-2 0-16,1-1 0 0,-1-3 0 0,-1-2 0 0,0-2 0 0,1-1 144 15,-1-4 32-15,1-1 0 16,-2-2 0-16,1-3 0 0,1-1-48 0,1-3-128 0,1-1 192 16,-1-1-64-16,1 0 0 0,0 1-128 15,-5 3 192-15,0 4-64 0,-2 1-128 0,0 2 0 16,-1 1 0-16,-2 1-176 0,1-1 16 0,-2 2 0 0,2-1 0 16,-3 2 0-16,0-2-2192 15,2 4-432-15,-5 5-96 0,12-5 0 0</inkml:trace>
  <inkml:trace contextRef="#ctx0" brushRef="#br0" timeOffset="19374.57">19629 8186 1839 0,'5'-9'160'0,"2"-3"-160"15,1 0 0-15,-1 0 0 0,1 0 176 0,-2 1 0 16,-1 0 0-16,1 1 0 0,-2 1 16 0,2 1 0 16,-2-1 0-16,0 1 0 0,-4 8 1168 0,5-9 240 15,-2 2 64-15,0 0 0 0,-3 7-560 0,5-8-96 16,-5 8-32-16,0 0 0 0,0 0-400 0,0 0-96 15,0 0-16-15,0 0 0 0,0 0 48 0,0 0 0 16,0 0 0-16,0 0 0 0,0 0 368 0,0 0 80 16,0 0 0-16,0 0 16 0,0 0-144 0,1 12-48 15,0 2 0-15,3 1 0 0,1 1-288 0,-2 2-64 16,2 1-16-16,2 3 0 0,-1 2-64 0,3 1-16 16,-3 2 0-16,4 0 0 0,-1 4-80 0,1 1 0 15,-1 2-16-15,-1-1 0 0,-1-1 64 0,0 1 16 0,-1 1 0 0,1 3 0 16,-3 0-80-16,2 0-16 0,-1-1 0 0,-1 0 0 15,1 0-96-15,-1-3-128 0,-1 0 176 0,-1-3-176 16,0 0 256-16,0 0-48 0,0-1-16 0,0-1 0 16,1 0 80-16,-2-1 16 0,0 0 0 0,-1-1 0 15,-1 2-32-15,0-3 0 0,-2 2 0 0,3-1 0 16,-1-2 0-16,1 2-16 0,-1 1 0 0,0-3 0 16,0-2-16-16,1-1 0 0,0-1 0 0,0 3 0 15,-2-1-48-15,1-1-16 0,1-3 0 0,0 2 0 0,-1 1-32 16,2-3 0-16,1-1 0 0,0-1 0 0,0-1 16 15,3 0 0-15,-3 0 0 0,1-1 0 0,1-3-16 0,1 0 0 16,-2-1 0-16,2 1 0 0,-2 1-128 0,3 0 192 16,-2-1-192-16,-1 0 192 0,-1 1-192 0,0 1 128 15,-1 1-128-15,-1-1 128 0,0-1-128 0,0 3 0 16,1 1 144-16,-1-1-144 0,-2-2 128 0,-1 3-128 16,2-1 160-16,0 2-160 0,-2 1 192 0,1 0-64 15,1 0-128-15,-3-1 192 0,1 2-64 0,0-2-128 16,-1 1 176-16,2-3-176 0,-1 2 224 0,1-1-64 15,-2 1-16-15,1-1 0 0,1 0 16 0,1 0 0 16,-3 1 0-16,2 0 0 0,0 2-160 0,1-2 128 0,0-2-128 16,0 0 128-16,-1 1-128 0,1-1 0 0,-1 1 144 0,1 2-144 15,-1-2 0-15,1 1 0 0,0 1 0 0,0 0 128 16,0-2-128-16,0 3 0 0,-1 2 0 0,1 0 0 16,0-3 0-16,0 2 0 0,0 1 0 0,1-2 128 15,0-2-128-15,0 2 0 0,1-1 128 0,1 1-128 16,1-1 0-16,-1 1 0 0,-2-2 0 0,1 1 0 15,0-3 0-15,2 2 0 0,-2 0 0 0,1 1 128 16,-2 0-128-16,1-1 0 0,1 1 0 0,0-1 0 16,-1 1 0-16,1 1 0 0,0-1 0 0,-2 0 128 15,0-2-128-15,3 2 0 0,-3 0 0 0,0-1 128 16,-3 1-128-16,3-2 0 0,3 0 0 0,-3 1 0 0,-3 2 0 16,2 0 0-16,0-1 0 0,1 1 128 0,-1 0-128 15,0 0 0-15,0-2 0 0,-1 2 0 0,0 1 0 0,1 1 128 16,-2 1-128-16,-1-4 0 0,1 0 0 0,-1-1 0 15,1 2 0-15,-1 0 128 0,-1-2-128 0,2 4 0 16,1-1 0-16,-1-1 0 0,-1 1 0 0,2-2 0 16,1-1 0-16,0-1 128 0,0 1-128 0,1 0 0 15,0 1 128-15,0 0-128 0,0-3 0 0,0 0 0 16,0 1 0-16,0-1 128 0,0 1-128 16,0-2 0-16,0-1 0 0,0 3 0 0,0 0 0 0,0-1 0 15,-1 1 0-15,1-1 128 0,0 1-128 16,-2-1 0-16,1 2 0 0,1-1 0 0,0 2 0 0,0-1 0 15,-1 1 0-15,1-1 128 0,0 1-128 0,1 0 0 16,-1-1 0-16,0 3 0 0,3-1 0 0,1 2 0 16,-2 1 0-16,0-4 0 0,2 1 0 0,-3-1 0 15,1 0 0-15,-1 0 128 0,0-3-128 0,0 1 0 0,0-1 0 16,0 3 128-16,-2-6-128 0,1 2 0 16,0 0 128-16,-2 1-128 0,1-2 0 0,0 0 0 15,0 0 0-15,0-1 128 0,1 3-128 0,0-2 0 0,0-1 0 0,0-1 0 16,1-1 0-16,1 0 0 0,0-1 0 15,-2-9 128-15,2 8-128 0,-2-8 0 0,0 0 0 0,4 10 0 16,-1-1 0-16,-3-9 128 0,1 9-128 0,-1-9 0 16,0 10 0-16,0-10 0 0,3 9 0 0,-3-9 0 15,0 0 0-15,0 0 0 0,0 0 0 0,5 6-192 16,-5-6-272 0,0 0-64-16,0 0-16 0,0 0 0 15,0 0-1680-15,0 0-336 0,0 0-64 0</inkml:trace>
  <inkml:trace contextRef="#ctx0" brushRef="#br0" timeOffset="19969.11">19357 12101 11967 0,'0'0'528'0,"0"0"112"0,-3 0-512 0,3 0-128 16,-7-2 0-16,7 2 0 0,0 0 1200 0,0 0 208 15,0 0 32-15,0 0 16 0,0 0-528 0,0 0-96 16,0 0-32-16,0 0 0 0,0 0-160 0,7 4-16 15,-4 1-16-15,3 0 0 0,0 2-96 0,-1 0 0 16,1 0-16-16,1 1 0 0,0 1-112 0,0 1 0 0,0 0-16 0,2 1 0 16,-1-2-32-16,2 2 0 15,2-1 0-15,-3 0 0 0,0 0 192 0,1-1 48 0,2-2 0 0,1 1 0 16,0 1-448-16,2-1-128 0,-1-3 0 16,1 1 0-16,2 0 208 0,-1 0-16 0,0-1 0 0,0 0 0 15,1-3 112-15,-1 0 16 0,0 2 0 0,-2-3 0 16,0-2 32-16,0-1 16 0,-1 1 0 0,-1 0 0 15,-1-1-64-15,0 0-16 0,0 0 0 0,-2-1 0 16,-1 2-32-16,0-1 0 0,0-1 0 0,0-2 0 0,-1 0 304 16,-1-2 48-16,1 1 16 0,-2-2 0 15,0 0-432-15,2-2-64 0,-2-1-128 0,2-1 176 0,1 0 96 0,2-1 32 16,-4 0 0-16,5-3 0 0,-3-2-32 0,3-1 0 16,1 0 0-16,2 0 0 0,2-1-48 0,0-1-16 15,1 0 0-15,1 1 0 0,1 0-80 0,1 1-128 16,0 0 176-16,6-6-176 0,-4 4 128 0,-4-1-128 15,-3 3 0-15,-2 2 0 0,0 4 144 0,-4 1-144 16,-1 1 0-16,-1 2 144 0,-3 2-144 0,1 1 0 16,-5 6 0-16,0 0 0 15,0 0-704-15,0 0-208 0,0 0-48 0,0 0-15840 0</inkml:trace>
  <inkml:trace contextRef="#ctx0" brushRef="#br0" timeOffset="25318.42">18956 9648 11919 0,'0'0'512'0,"0"0"128"0,0 0-512 0,0 0-128 0,0 0 0 0,0 0 0 16,0 0 800-16,12 5 128 0,2-2 32 0,3 0 0 16,2 1-64-16,7-3 0 0,-1 2 0 0,5 0 0 15,2 2-128-15,2-1-16 0,3 0-16 0,-1 1 0 16,0 0-272-16,-1-1-48 0,-4 0-16 0,-2 0 0 0,-4 1 96 0,-3 0 16 15,-6 2 0-15,-2-2 0 0,-6 1-176 0,-8-6-16 16,3 12-16-16,-4-1 0 0,-3 0-144 0,-5 1-32 16,-2 1 0-16,-5 1 0 0,-8-1 256 0,2 1 64 15,-5 1 0-15,-2 1 0 0,-3 0 64 0,1 1 0 16,-2-2 16-16,1 1 0 0,1-2-144 0,2 0-16 16,2-1-16-16,4 1 0 0,1-3-144 0,2-1-16 15,2-3-16-15,4 1 0 0,2-1-16 0,4-2 0 16,8-5 0-16,0 0 0 0,-6 7-32 0,6-7-128 15,0 0 192-15,0 0-64 0,0 0-128 0,13 3-176 16,1-3 48-16,-2 0 0 16,2-2-2128-16,1-3-432 0,0 2-64 0</inkml:trace>
  <inkml:trace contextRef="#ctx0" brushRef="#br0" timeOffset="25936.17">19159 9892 8287 0,'0'0'736'0,"0"0"-592"16,0 0-144-16,0 0 0 0,5-7 1888 0,-5 7 352 0,0 0 64 0,0 0 0 16,6-8-1104-16,-6 8-240 0,0 0-32 15,7-4-16-15,-7 4 112 0,0 0 32 0,0 0 0 0,0 0 0 16,0 0-160-16,0 0-48 0,0 0 0 0,0 0 0 16,0 0-432-16,-9-1-96 0,-5 1 0 0,-3 1-16 15,-4-1-16-15,0 1 0 0,-2 0 0 0,-2 0 0 0,-2 0-32 16,-5-2 0-16,-4-3 0 0,0 1 0 15,-3 2 48-15,-4 0 0 0,-5 0 0 0,-1-1 0 0,-3-5-16 0,-1 2 0 16,1 1 0-16,-7-2 0 0,-3-2-160 0,-6 2-128 16,-4-1 192-16,-3 1-192 0,-2 2 144 0,-3-3-144 15,-9-1 0-15,-2-1 144 0,-1 0-144 0,-1 0 0 16,-2 3 144-16,-2-3-144 0,-2-2 0 0,-1 1 0 16,0 1 0-16,2 1 0 0,2-1 0 0,3 0 0 15,-1-1 0-15,1 3 0 0,-1 1 0 0,0-2 0 16,-2-4 0-16,1 2 0 0,-1 4 0 0,-1-1 144 15,1-2-144-15,-3 2 0 0,1 0 128 0,1-1-128 16,-2-1 0-16,3 0 0 0,0 4 0 0,0-2 128 16,-3 0-128-16,5 0 0 0,1 0 128 0,1 2-128 0,1-3 0 15,3 0 0-15,0-1 160 0,2 0-32 16,3 0 0-16,2 0 0 0,-2-1-128 0,3 4 0 16,2-2 0-16,0 2-176 0,1 0 176 0,0 0 144 0,-2 1-16 0,1 1-128 15,-2 1 144-15,2 2-144 0,1 1 0 0,-1-1 144 16,-1-1-144-16,-2 3 0 0,0 2 0 0,2 2 0 15,0-1 0-15,1 0 128 0,1 0-128 0,1 2 0 16,3 3 0-16,5 0 0 0,3 0 128 0,5 1-128 16,0 2 272-16,4 2 32 0,6-4 0 0,2 3 0 15,4 1-16-15,5 3 0 0,0-1 0 0,4 3 0 16,4 0-288-16,4 0 160 0,5-2-160 0,0 1 128 16,3-3-128-16,2 3 128 0,2-1-128 0,3 0 128 15,3 0-128-15,1 0 0 0,4-1 0 0,2-1 0 16,1-3 128-16,2-1-128 0,3-1 128 0,5 0-128 15,-1-2 0-15,2 1-256 0,4-1 48 0,-2-4-10640 16,1 0-2128-16</inkml:trace>
  <inkml:trace contextRef="#ctx0" brushRef="#br0" timeOffset="26632.78">7772 9634 6447 0,'-1'-15'576'0,"1"8"-576"0,0-2 0 0,0 0 0 15,-1 1 2032-15,1-1 288 0,0 0 64 0,0 5 16 0,0 4-800 16,0 0-176-16,0 0-16 0,0 0-16 0,0 0-752 0,-2 11-160 16,-1 3-32-16,-2 6 0 0,-1 6 160 0,2 3 32 15,-3 1 0-15,1 7 0 0,-3 5 64 16,0 3 0-16,-2 1 16 0,2 1 0 0,-1 3-176 0,-2-5-32 15,0-3-16-15,1-5 0 0,1-4-160 0,3-6-16 16,-1-6-16-16,2-4 0 0,3-4 336 0,0-3 64 16,2-3 0-16,1-7 16 0,0 0-32 0,7-8-16 15,3-2 0-15,1-5 0 0,1-4-336 0,-1-2-64 16,3-3-16-16,0-2 0 0,1 1-256 0,1-1 0 16,0-2 0-16,2 2 0 0,1 1 128 0,0 0-128 15,0 3 0-15,1 4 0 0,1 2 0 0,-3 5 0 16,2 4 0-16,8 0 0 0,-5 6 0 0,-2 9-192 15,-5 6 192-15,0 6-192 0,-5 1 192 0,-3 4 0 16,-2 2 0-16,-2 5-144 0,-5 2 144 0,-3-2 0 16,-2-2 0-16,1-1 0 0,-4 0 0 0,0-2 0 15,-1-4 0-15,4-5 0 0,1-1-160 0,3-5-48 16,2-2-16-16,0-10 0 16,0 0-2208-16,11 2-448 0,-2-5-96 0</inkml:trace>
  <inkml:trace contextRef="#ctx0" brushRef="#br0" timeOffset="26892.29">8494 9870 13823 0,'0'0'608'0,"0"0"128"0,0 0-592 0,-7 7-144 0,1 2 0 0,0 2 0 0,-2 4 2448 0,-1 4 464 16,-1 3 96-16,-1 1 0 0,0 0-1856 0,0 0-368 16,-2-1-80-16,3 0 0 15,4 0-208-15,0-3-48 0,4-4 0 0,3-3 0 0,2-2-80 0,4-4-32 16,4-3 0-16,0-2 0 0,3-2 96 0,3-2 16 15,3-5 0-15,-3-1 0 0,1-2 144 0,1-2 48 16,-1-2 0-16,-1-1 0 0,-4 1-96 0,-2 0-16 16,-1-2 0-16,-4 2 0 0,-1-2-32 0,-4 2-16 15,-2-1 0-15,-1 4 0 0,-3 0-176 0,2 2-48 16,-3 3 0-16,0 1 0 0,-4 1-256 0,1 2 0 16,-3 2 0-16,2 0 0 15,1 1-1744-15,-1 0-368 0,4 0-64 0,6 0-7872 16,-9-1-1600-16</inkml:trace>
  <inkml:trace contextRef="#ctx0" brushRef="#br0" timeOffset="27190.29">9381 9005 20271 0,'0'-15'896'0,"0"10"192"0,0 5-880 0,0 0-208 0,0 0 0 0,0 0 0 15,-6 5 1664-15,-4 9 272 0,-2 5 64 0,-4 8 16 16,-2 4-1056-16,-2 6-224 0,-2 5-32 0,-1 3-16 0,-2 1-80 16,2 7-16-16,0 4 0 0,8-13 0 0,-2 5-160 0,2 3-48 15,0 7 0-15,0 0 0 0,2 2-256 16,2-1-128-16,2-3 128 0,3-4-128 0,-1-7-208 0,3-3-128 15,0-7-32-15,-1 10 0 16,0-10-1824-16,1-9-368 0,1-8-80 0,-3-10-16 0</inkml:trace>
  <inkml:trace contextRef="#ctx0" brushRef="#br0" timeOffset="27336.78">8872 9840 24527 0,'11'-16'1088'0,"-1"6"224"0,2-4-1056 0,4 2-256 0,6 0 0 0,3-1 0 0,2-2 1120 0,6 2 160 0,5 0 48 0,-8 6 0 15,6 1-672-15,6-2-128 16,5-2-16-16,0 2-16 0,2 5-272 0,1 1-48 16,-1 2-16-16,20 3-14144 0</inkml:trace>
  <inkml:trace contextRef="#ctx0" brushRef="#br0" timeOffset="27858.85">8488 11223 7359 0,'6'-17'656'0,"-4"4"-528"0,1-3-128 0,0 0 0 0,3-2 3408 0,-3-1 656 16,-1 0 128-16,-1 1 32 0,-2 2-1808 0,-2 0-368 16,-2 2-64-16,-3 2 0 0,-2-1-896 0,0 2-160 15,-4 1-32-15,-3 2-16 0,-3 5-368 0,0 2-64 16,-1 4 0-16,-6 6-16 0,1 3-240 0,1 3-64 15,-4 4 0-15,3 1 0 0,0 5-128 0,3 4 0 16,3 1 0-16,2 2 128 0,6 1-128 0,2-1 0 16,5-2 0-16,4-4 0 0,3-4 0 0,7-3 0 0,3-5 128 0,5-6-128 15,1-1 192-15,4-7 16 16,0-4 0-16,3-3 0 0,2-3 96 0,-2-6 16 16,1-5 0-16,1-1 0 0,-1-2 48 0,-2-2 16 0,-2-4 0 0,-4 6 0 15,-2 3-224-15,-3 1-32 16,-2 3-128-16,-1 3 192 0,-5 6-192 0,1 0 128 0,-1 2-128 15,-5 6 0-15,0 0 0 0,8 6 0 0,0 0 0 0,-4 4 0 16,2 1 0-16,-1 4 0 0,2 2-128 16,1 1 128-16,-4 1 0 0,3-3 0 0,1-1 0 0,3 1 0 15,0-4-1216 1,4 0-176-16,-1 0-32 0,2-2-9168 0,3-2-1824 0</inkml:trace>
  <inkml:trace contextRef="#ctx0" brushRef="#br0" timeOffset="28175.79">9796 10310 28223 0,'0'-20'1248'0,"0"10"256"0,0-2-1200 0,-1-2-304 15,0 1 0-15,1 1 0 0,-2 1 976 0,-3 3 144 16,0 2 32-16,-1 1 0 0,-3 4-912 0,-1 5-240 15,-2 3 0-15,-3 4 0 0,-5 5 128 0,-2 5-128 16,-3 6 128-16,0 5-128 0,-4 2 304 0,0 6-32 16,1 3 0-16,-2 4 0 0,-1 2-64 0,-14 24-16 15,4-3 0-15,3-4 0 0,4-2-192 0,5-4 144 16,4-4-144-16,2-8 128 0,2-7-128 0,1-2 160 16,3-3-160-16,1-5 160 0,4-2-160 0,2-5 0 15,2-1 0-15,3-4 0 16,1-5-1552-16,-2-3-352 0,2-5-64 0</inkml:trace>
  <inkml:trace contextRef="#ctx0" brushRef="#br0" timeOffset="28300.71">9045 11047 5519 0,'0'-13'496'0,"0"7"-496"0,1-3 0 0,3 0 0 15,-1 0 4208-15,4-1 736 0,2 3 160 0,3-1 16 16,0 0-2992-16,5 1-592 0,2 0-128 0,4 0-32 16,3-3-576-16,2 2-112 0,2-2-32 0,1 1 0 15,1 0-208-15,-1 1-64 0,0 1 0 0,0 0 0 16,-1 3-256-16,-4 0-128 0,-1 2 0 0,-5 0 128 15,1 1-2512-15,-4 1-512 0</inkml:trace>
  <inkml:trace contextRef="#ctx0" brushRef="#br0" timeOffset="28689.21">9865 10835 23951 0,'-6'-1'2128'0,"6"1"-1696"15,-8 0-432-15,8 0 0 0,-8 6 1008 0,2 1 112 16,-1 2 32-16,2 2 0 0,-4 2-336 0,2 3-64 15,2 0-16-15,-1 2 0 0,2 2-176 0,-2-1-48 16,2 2 0-16,2-2 0 0,2-3-192 0,2 0-64 0,1-1 0 0,4 0 0 16,-2-2-96-16,5-4-32 0,-1-4 0 0,2-2 0 15,1-5 128-15,3-1 32 0,2-3 0 0,2-4 0 16,2-5 288-16,1-3 48 0,1 0 16 0,0-4 0 16,1 1-288-16,-1-1-48 0,-2 0-16 0,-2 1 0 0,0 0-288 15,-3 0 128-15,-4-2-128 0,-1 0 0 0,-1 2 144 16,-1 3-144-16,-3 2 0 0,1 2 144 15,-1 0-592-15,-1 5-112 0,-1 1-16 0,3 2-10544 16,-2 2-2096-16</inkml:trace>
  <inkml:trace contextRef="#ctx0" brushRef="#br0" timeOffset="28990.77">10504 10660 23151 0,'0'0'1024'0,"0"0"208"0,-1 8-976 0,-2 2-256 15,1 4 0-15,-3 3 0 0,0 2 1024 0,-4 6 144 16,0-1 48-16,-1 1 0 0,-2 0-352 0,0 2-64 16,0-2-16-16,1 0 0 0,-2 3-176 0,1-4-32 15,2-4-16-15,1-2 0 0,1-6-368 0,3-2-192 16,0-1 192-16,4-3-192 0,1-6 512 0,0 0-16 16,0 0 0-16,4-9 0 0,2 0-80 0,3-4-16 15,2-3 0-15,-1-1 0 0,1 2-272 0,1-1-128 16,2 1 128-16,1 1-128 0,-2 0 0 0,5 2 0 0,-2 2 0 0,-1 3 0 15,0 0 0-15,-2 5 0 16,1 3 0-16,-1 3 0 0,0 3 0 0,-2 2-176 16,-5 1 176-16,2 1-192 0,-4 4 192 0,0 2 0 0,-3-1 0 0,-1 4 0 31,0 0-1408-31,0 2-336 0,1 1-80 0</inkml:trace>
  <inkml:trace contextRef="#ctx0" brushRef="#br0" timeOffset="29314.27">11235 10832 23615 0,'4'-13'1040'0,"-2"6"224"0,0-1-1008 0,-1 1-256 15,-1 0 0-15,-1 2 0 0,-4 0 992 0,-3 0 160 16,-3 1 16-16,-2 5 16 0,-3 2-592 0,-4 2-112 15,-6 4-32-15,-2 4 0 0,-1 4 64 0,0 0 0 0,-1 1 0 16,4-1 0-16,3 1 80 0,4 0 32 16,5-1 0-16,5 0 0 0,0-1-272 0,7 1-48 15,5-4-16-15,6-2 0 0,2-3-96 0,5-2-32 16,4 0 0-16,4-3 0 0,3-2 32 0,2-2 0 16,4-3 0-16,-7 0 0 0,-1 1-192 0,4-1 0 0,1-4 0 0,0 0 128 15,-1-1-128-15,-1 2 0 0,2-1 0 0,-4-1-176 31,0-1-1488-31,0 2-288 0,-3-2-64 0,9-6-11856 0</inkml:trace>
  <inkml:trace contextRef="#ctx0" brushRef="#br0" timeOffset="29525.17">11791 10331 26079 0,'0'0'1152'0,"0"0"256"0,0 8-1136 0,-2 1-272 0,-1 2 0 0,-1 4 0 0,-2 4 768 0,-2 3 112 16,-2 1 16-16,-3 3 0 0,0 4-192 0,-1 2-48 16,-2 3 0-16,0 2 0 0,-3-1-304 0,2 1-64 15,-4 3-16-15,1 1 0 0,0 0-144 0,0 1-128 16,2-1 144-16,0-2-144 16,1-1-496-16,3-6-192 0,2-6-32 15,2-3-16-15,2-2-1632 0,3-4-336 0,3-5-64 0</inkml:trace>
  <inkml:trace contextRef="#ctx0" brushRef="#br0" timeOffset="29719.27">11390 10738 23951 0,'0'0'2128'0,"0"0"-1696"0,8-4-432 0,2-2 0 0,3 3 992 0,3 0 112 15,5 1 32-15,2-1 0 0,3-1-224 0,2 2-32 16,4 1-16-16,0-3 0 0,0 1-320 0,2 0-64 15,-1-2-16-15,1 2 0 0,-1 1-192 0,0 1-32 16,0 0-16-16,-1 1 0 0,1 0-224 0,-6 1-192 0,0-1 48 0,-3 0 0 31,-3 0-2304-31,-2 0-464 0,-4 1-96 0,3 0-8688 0</inkml:trace>
  <inkml:trace contextRef="#ctx0" brushRef="#br0" timeOffset="29888.86">12128 10627 12895 0,'0'0'1152'0,"-4"8"-928"0,4-8-224 0,-5 9 0 16,1 2 2512-16,-3 2 464 0,2 2 96 0,0 0 0 0,-3 4-1552 0,1 2-320 16,-4 2-64-16,1 3-16 0,0-1-288 0,-1 1-64 15,0-4-16-15,1 3 0 0,-2 1-336 0,1 0-64 16,1-2-16-16,0-1 0 0,0-2-336 0,2-4-288 16,-2 1 48-16,4-3 16 15,-1-4-2000-15,2-1-400 0,3-2-64 0</inkml:trace>
  <inkml:trace contextRef="#ctx0" brushRef="#br0" timeOffset="30224.45">12376 10689 14735 0,'0'0'1312'0,"0"0"-1056"16,0 0-256-16,0 0 0 0,0 0 3120 0,0 0 560 15,0 0 112-15,-3 6 32 0,2 5-2432 0,-3 0-496 16,-2 3-80-16,1-1-32 0,-2 1-400 0,3 0-96 16,-2 2-16-16,3-1 0 0,1 2-96 0,1-2-32 0,1-2 0 0,2 1 0 15,2-3-144-15,3-3 160 0,-3-2-160 0,5-1 160 16,-1 1 288-16,2-4 64 0,1-2 16 0,1-4 0 16,0-2 240-16,0-3 64 0,1-3 0 0,-4 0 0 15,0-2-304-15,0-3-48 0,-4-1-16 0,0-2 0 16,-3 1-144-16,-2 2-48 0,-2-1 0 0,-3 3 0 15,0 0-144-15,-4 2-128 0,-2 1 144 0,-2 2-144 16,-3 1 0-16,0 4 0 0,-2 3 0 0,-1 2-160 16,2-4-1792-16,-2 5-352 0,2 3-80 0,2 1-8224 15,3 1-1632-15</inkml:trace>
  <inkml:trace contextRef="#ctx0" brushRef="#br0" timeOffset="30545.56">12833 10549 22111 0,'0'0'1968'0,"0"0"-1584"16,3 8-384-16,1 0 0 0,-4 0 1104 0,-2 2 144 15,-1 1 32-15,0 1 0 0,0 2-432 0,-2 1-80 16,-3 0 0-16,-2 3-16 0,0-3-112 0,0 4 0 16,0 0-16-16,0-1 0 0,-1 0-128 0,3 0-32 15,0-3 0-15,2-2 0 0,1-3 16 0,1-2 0 0,4-8 0 0,0 0 0 16,0 0 96-16,0 0 0 15,9 0 16-15,-1-2 0 0,3-3-80 0,1-1-32 0,0-5 0 0,2-1 0 16,1-4-208-16,0 3-32 0,1 1-16 0,0 1 0 16,-1 0-80-16,1 2-16 15,-2 1 0-15,1 1 0 0,2 3 64 0,-1 2 0 16,0 1 0-16,-1 3 0 0,-1 3-192 0,1 3 128 0,-2 2-128 0,-1 1 128 16,0 1-128-16,-2 2 0 15,0-1 0-15,1 1 0 0,-2 0 0 0,0 2 0 0,-3 0-160 16,1 0 160-1,-3-1-1344-15,1 1-160 0,-2-2-32 0,0-1-16 0,-2-3-1584 0,1-1-304 0</inkml:trace>
  <inkml:trace contextRef="#ctx0" brushRef="#br0" timeOffset="30742.08">12288 9958 40543 0,'-2'-4'3600'0,"4"-1"-2880"16,1-1-576-16,5 1-144 0,-2 0 192 0,5 2 16 15,-1 2 0-15,3-1 0 0,0 0-208 0,1 0 144 16,-1 2-144-16,1 2-12208 16,-3 3-2512-16</inkml:trace>
  <inkml:trace contextRef="#ctx0" brushRef="#br0" timeOffset="31506.23">4419 12912 16575 0,'10'-10'736'0,"-4"5"160"0,-1-2-720 0,-2-1-176 15,1-2 0-15,-3 2 0 0,-1 8 1680 0,0 0 304 16,-6-5 64-16,-1 2 16 0,-2 0-480 0,-4 3-112 0,-3 2 0 0,-3 2-16 15,-5 1-576-15,-2 6-112 0,-4 2-32 0,0 3 0 16,-4 3-336-16,2 3-64 0,1 3-16 0,2-1 0 0,5-2-320 0,6-1 144 16,3-2-144-16,4 0 0 0,6-2 0 0,4-1 0 15,2-2 0-15,5-1 0 0,4-1 0 16,1-2 0-16,5 2 0 0,5 0 0 0,3 4 0 0,4-3 0 16,2-2 0-16,0-1 0 0,2 2 0 0,-1 1 0 15,-2-1 0-15,-4 3 160 0,-4 0-32 0,-4 0-128 16,-4 2 192-16,-5 2-64 0,-3-2 64 0,-6 3 0 15,-5 2 0-15,-3 0 0 0,-6-1 320 0,-3 2 64 16,-6 2 0-16,-2 1 16 0,-5-2-240 0,8-8-48 16,-4 1-16-16,-12 6 0 0,-1-3-160 0,4-3-128 15,-1 0 192-15,6-6-192 0,2-6 0 0,3 0 0 16,3-2-160-16,4-3 160 16,4-5-2512-16,4-5-384 0,4-1-80 0</inkml:trace>
  <inkml:trace contextRef="#ctx0" brushRef="#br0" timeOffset="31775.41">4865 12989 9215 0,'0'0'816'0,"0"0"-656"0,1 7-160 0,-1 4 0 16,-2 4 3072-16,-3 4 576 0,-4 3 112 0,1 4 16 16,-6 5-1968-16,0 1-400 0,-4 2-64 0,0 2-32 15,-4 3-272-15,4-2-48 0,4-2-16 0,5-3 0 16,4-3-416-16,5-5-96 0,5-4-16 0,5-4 0 15,4-1-128-15,4-8-48 0,3-3 0 0,2-4 0 16,3-4 240-16,1-3 32 0,2-6 16 0,1-4 0 0,0-5 192 0,-2-1 32 16,0-1 16-16,-3-3 0 15,-2 0-256-15,-3-1-48 0,-5 2-16 0,-1-2 0 16,-4 1 32-16,-7 0 0 0,-4 2 0 0,-1 1 0 0,-7 1-256 0,-1 2-64 16,-6 1 0-16,0 5 0 0,-4 3-192 0,-1 3-208 15,-2 2 32-15,-1 4-12432 16,-2 2-2480-16</inkml:trace>
  <inkml:trace contextRef="#ctx0" brushRef="#br0" timeOffset="32707.48">6225 12818 5519 0,'3'-11'240'0,"-2"7"64"0,-1-5-304 0,0 9 0 0,0-9 0 0,0 9 0 16,1-9 3872-16,-1 2 720 0,0 7 144 0,0 0 16 15,0 0-2608-15,0 0-528 0,0 0-96 0,0 0-32 16,-7 14-752-16,3 6-160 0,-3-2-16 0,2 8-16 16,-2 6-80-16,-1 4-16 0,0 5 0 0,-2 3 0 15,-2 2 16-15,-2 1 0 0,0 4 0 0,6-19 0 16,-2-1-192-16,-3 12-32 0,1-7-16 0,3-5 0 0,3-7 80 15,1-6 16-15,1-3 0 0,3-7 0 0,1-8 128 16,0 0 48-16,0 0 0 0,0 0 0 0,11-9-16 0,1-5 0 16,0-2 0-16,1-3 0 0,2-4-224 15,-1-1-64-15,1-1 0 0,-2-3 0 0,0 3-192 0,1 1 128 16,1 0-128-16,1-1 0 0,-2 5 0 0,1 0 0 16,1 1 0-16,-1 6 0 0,-2 3 0 0,2 3 0 0,-1 3 0 15,-1 3 0-15,1 4 0 0,-1 3-160 16,-1 5 160-16,-1 4-128 0,0 4 128 0,-4 2-208 15,0-2 80-15,-5 7 128 0,-2 1-224 0,0-5 80 16,-2 4 16-16,-5 14 0 16,1-6-432-16,-2-1-80 0,3-3 0 0,2-2-16 15,-1-4-1840-15,3-4-352 0,1-6-80 0</inkml:trace>
  <inkml:trace contextRef="#ctx0" brushRef="#br0" timeOffset="33015.83">6971 12950 17503 0,'0'0'1552'0,"0"0"-1232"0,0 0-320 0,-6 3 0 15,-2 2 2496-15,-1 5 432 0,-2 2 80 0,-1 5 32 16,-1 0-1632-16,0 5-320 0,-5 4-64 0,1-1 0 0,-1-1-288 0,1 2-48 16,2 2-16-16,3-3 0 0,3-6-320 0,7-7-64 15,0-2-16-15,6 3 0 0,1-4-64 0,8-5-16 16,-1-4 0-16,4-2 0 0,5-1 192 0,4-4 48 15,1-4 0-15,0-2 0 0,0-5 80 0,0 2 32 16,-3-2 0-16,-1-1 0 0,0-2-80 0,-7 0-16 16,-2 1 0-16,-4 0 0 0,-2 3-16 0,-5-4-16 15,-3 0 0-15,-5 3 0 0,-2 3-144 0,-6 2-16 16,-2 2-16-16,-1 2 0 0,-5 2-240 0,2 4-288 16,-1 2 64-16,-5 2 16 15,0 1-2496-15,2 2-496 0,1 3-112 0</inkml:trace>
  <inkml:trace contextRef="#ctx0" brushRef="#br0" timeOffset="33446.69">8590 12745 13823 0,'0'-15'608'0,"1"7"128"0,-1-1-592 0,-1 0-144 0,-2 1 0 0,-2 1 0 16,-5-1 2976-16,-2 4 560 0,1 1 112 0,-4 3 32 0,-5 1-2304 15,-2 4-464-15,-6 3-80 0,-1 4-32 0,-3 4-272 16,-1 3-48-16,0 1-16 0,0-1 0 0,5 1 80 15,1 1 16-15,5 2 0 0,6-1 0 0,5-3-272 0,3 1-48 16,5 0-16-16,3-1 0 0,3-2-96 0,5 2 0 16,2-4-128-16,3 0 192 0,3-4-192 0,3 3 0 15,1 0 0-15,-1 0 0 0,0-1 0 0,-1 1 0 16,-3-2 0-16,-1-1 144 0,-4 0-144 0,-4 0 128 16,-3 1-128-16,-3-1 128 0,-3-1 192 0,-3 1 48 15,-4 0 0-15,-6-1 0 0,-5 2-32 0,-2-2 0 16,-2-2 0-16,-5 0 0 0,-1 0-160 0,2-3-48 15,-1 2 0-15,1-4 0 0,2 0-128 0,4 0 0 16,3-2-192-16,2-2 192 16,7-2-2832-16,2-1-448 0</inkml:trace>
  <inkml:trace contextRef="#ctx0" brushRef="#br0" timeOffset="34242.29">8962 12776 19343 0,'0'0'1728'0,"0"0"-1392"0,-11 5-336 0,2 4 0 16,-4 4 1280-16,-1 0 192 0,-4 5 48 0,-2 1 0 15,0 3-464-15,-1 0-96 0,-1 0 0 0,2 0-16 16,1-2-176-16,6 1-48 0,4-1 0 0,6-2 0 16,4-2-336-16,6-1-64 0,0-3 0 0,5-2-16 0,3-2-48 0,0-3 0 15,2-2 0-15,0-3 0 0,2-4 256 0,1-3 32 16,-3-1 16-16,1-2 0 15,-3 1 80-15,0-7 0 0,-1 1 16 0,-4-4 0 0,0 1-208 16,-2 1-32-16,-3-4-16 0,-3 1 0 0,-2 0-16 0,-2 4-16 16,-3-1 0-16,-2 1 0 0,-3 2-80 0,0 1-16 15,-2 4 0-15,1 0 0 0,1 1-272 0,-1 3 0 16,3 1 0-16,1 3 0 0,-1 1 0 0,8 0 0 16,-6 3 0-16,6-3-144 0,0 0-48 0,0 0 0 15,0 0 0-15,9 7 0 0,1-4-64 0,4-2 0 16,3-1-16-16,5-3 0 0,0-3 272 0,-3-1-192 15,3-1 192-15,5-3-160 0,2-3 160 0,5-1 0 16,1-4 0-16,5 0 0 0,1-4 0 0,2 0 0 16,0-1 0-16,15-13 0 0,-7 2 0 0,-18 12 0 0,0-3 0 15,0-2 0-15,0 0 0 0,1-2 0 16,0 0 0-16,-1-2 0 0,-2-2 0 0,-1-2 0 16,-2-1 128-16,-5-2-128 0,-3-1 0 0,-1 3-128 15,-6 1 0-15,-2 1 0 0,-2 4-80 0,-5 4-16 0,0 6 0 16,-2 5 0-16,-2 4 224 0,-2 4-192 15,2 8 192-15,-8 2-192 0,-5 5 48 0,-3 6 16 0,-1 5 0 0,-4 4 0 16,-3 4 128-16,-3 5-208 0,-2 3 80 0,-13 21 128 16,4 0-144-16,2 2 144 0,3-2 0 0,3 4 0 15,3-4 0-15,4 0 0 0,2-5 0 0,7-4 0 16,4-7 0-16,4-6 0 0,4-6 0 0,4-4 0 16,3-1 192-16,2-6 32 0,4-8 16 0,0-1 0 15,4-3 48-15,1-4 16 0,1-3 0 0,-3-1 0 16,3-4-112-16,3-2-32 0,-1-2 0 0,2 1 0 0,2-2-160 15,1 0 128-15,0 0-128 0,4-1 128 0,-3 1-128 0,2 2 0 16,-1 1 0-16,-4 3 0 0,0 2 0 0,-4 4 0 16,-2 1 0-16,-2 3 0 0,-4 6-160 0,-1 0 160 15,-2 3 0-15,-2 0-144 0,-3 1 144 0,-1 2 0 16,1-1 0-16,-2 0 0 0,-3 0 0 0,2-2 0 16,1-4 0-16,0 1 0 0,0-3 0 0,0-6 0 15,0 0 0-15,0 0 128 0,7-1 0 0,3-4 16 16,4 0 0-16,0-4 0 0,-2-2-144 0,3 0 192 15,0 1-192-15,1 1 192 0,0 0-192 0,2 4 0 16,-2 1 0-16,0 1 0 0,1 7 0 0,1 1 0 0,0 4 0 16,0 3 0-16,-3 3 0 0,0 3 0 15,-2 2 0-15,-1 1 0 0,1-1 0 0,-2 0 0 16,2 2 0-16,6 8 0 16,0-5-1024-16,-2-3-64 0,4-5-32 0</inkml:trace>
  <inkml:trace contextRef="#ctx0" brushRef="#br0" timeOffset="35790.6">11497 11977 19807 0,'7'-11'880'0,"-7"11"176"0,0 0-848 0,0 0-208 16,0 0 0-16,0 0 0 0,0 0 752 0,3 11 96 16,-2 4 32-16,-2 5 0 0,-3 2-32 0,0 7 0 15,-1 5 0-15,-1 3 0 0,-1 3-544 0,-2 3-112 16,1 2-32-16,-6-1 0 0,0 1 96 0,-1 2 0 16,-2 3 16-16,1-1 0 0,-1-1-464 0,1-1-112 15,0-2-16-15</inkml:trace>
  <inkml:trace contextRef="#ctx0" brushRef="#br0" timeOffset="36192.15">11215 12504 13823 0,'0'0'608'0,"4"-6"128"0,2 0-592 0,2 0-144 0,0 0 0 0,3 0 0 16,2 1 1552-16,2 0 288 0,3-1 48 0,1-2 16 15,6-1-672-15,0-2-128 0,5-1-16 0,6-1-16 16,1-3-192-16,4 0-48 0,2-5 0 0,-1-2 0 15,-2-1-64-15,1-2-32 0,-1 0 0 0,-2 0 0 16,-2-1-80-16,1 1-16 0,-2-2 0 0,-1 2 0 0,-4 0-256 0,-4-2-48 16,-2-2-16-16,-3 2 0 0,-3 0-48 0,-3 3-16 15,-4 2 0-15,-1 4 0 0,-5 3 0 0,-3 6 0 16,-2 10 0-16,0 0 0 0,-8 5-256 0,-5 7 0 16,-3 6 128-16,0 5-128 0,-6 7 0 0,-1 6 160 15,-1 5-160-15,-1 4 128 0,-2 3-128 0,-1 3 192 16,-1 3-192-16,0 1 192 0,1 1-192 0,0-3 0 15,3-3 0-15,4-5 128 0,1-5 16 0,7-6 0 16,1-6 0-16,4-5 0 0,4-5 256 0,1-3 48 16,3-7 16-16,3-1 0 0,-3-7-96 0,8 1-32 15,0-4 0-15,3-4 0 0,3-2-96 0,1 0-32 16,1-2 0-16,0 1 0 0,-1 1-208 0,0 0 0 16,1 5 0-16,-1 1 0 0,0 3 0 0,-3 4 0 15,1 2 0-15,0 4 0 0,-1 2 0 0,0 2-128 16,-4 0 128-16,1 2 0 0,-4 0-192 0,3 0 192 15,-4 2-192-15,2-2 192 16,0 0-1552-16,1-1-208 0,3-1-32 0,0-1-16 16,1-4-1200-16,3-3-256 0</inkml:trace>
  <inkml:trace contextRef="#ctx0" brushRef="#br0" timeOffset="36528.17">12376 12506 23951 0,'-10'0'2128'0,"-2"3"-1696"0,-3 0-432 0,0 2 0 16,-4 4 1344-16,-1 2 176 0,-1 1 32 0,-1 1 16 0,-1 0-672 16,1 2-128-16,1 0-16 0,4 2-16 0,-1-2-80 0,5-1-16 15,0-1 0-15,4-2 0 0,4-2-240 0,3-1-48 16,2-1-16-16,0-7 0 0,0 0-144 0,9 0-48 16,3-4 0-16,3 0 0 0,0-2-16 0,3-1-128 15,-1-2 192-15,1 0-64 0,-3 1 0 0,0 2-128 16,-2 0 192-16,0 2-64 0,-1-1 80 0,1 5 16 15,-3 4 0-15,0 1 0 0,1 2-96 0,-3 3 0 16,1 0-128-16,-3 1 192 0,2 2-192 0,-3 0 0 16,1-1 0-16,0 0 0 0,2-1 128 0,1 1-128 15,3-2 0-15,-1-2 0 0,2-5 0 0,3-2 128 16,0-2-128-16,3-4 0 0,2-4 0 0,1-3 0 16,0-4 0-16,0-1 0 15,2-3-640-15,-3-1-32 0,0-1 0 0,0 0 0 16,-4-2-896-16,1-1-176 0,-3-2-48 0,5-12-12384 0</inkml:trace>
  <inkml:trace contextRef="#ctx0" brushRef="#br0" timeOffset="36892.98">13188 11567 20271 0,'0'0'896'0,"0"0"192"0,0 0-880 0,-5 0-208 0,-1 2 0 0,0 3 0 15,0 3 1744-15,-5 6 304 0,-1 4 64 0,-2 4 16 0,-3 3-688 16,1 6-144-16,-2 4-16 0,1 6-16 0,0 6-304 15,-3 3-48-15,2 4-16 0,0 3 0 0,2 3-304 0,0 2-64 16,2 0-16-16,2-1 0 0,1 2-352 16,0-5-160-16,2-5 128 0,4-5-128 15,1-3-368-15,3-5-144 0,1-5-48 16,2-5 0-16,2-7-384 0,-1-4-80 0,2-7 0 0,-1-1-13840 16</inkml:trace>
  <inkml:trace contextRef="#ctx0" brushRef="#br0" timeOffset="37045.68">12625 12246 28559 0,'19'-13'1264'0,"-6"7"272"0,7-4-1232 0,5 0-304 16,5-2 0-16,5 2 0 0,9 1 1152 0,2 0 160 16,5 2 32-16,3-1 16 0,1 0-912 0,3 0-192 0,3 2-48 0,1 0 0 15,3 2-208-15,-5 4 0 16,-2 4-144-16,9 4-15008 0</inkml:trace>
  <inkml:trace contextRef="#ctx0" brushRef="#br0" timeOffset="37469.47">5713 14409 28559 0,'-4'1'2544'0,"2"1"-2032"0,-3 2-512 0,0 3 0 16,3 2 448-16,0 3 0 0,-4 3 0 0,2 4 0 15,0 8 16-15,-5-1 0 0,2 2 0 0,-2-1 0 16,2 2-272-16,-2-2-48 0,3 1-16 0,-2-3 0 0,2-2-128 0,3-1-144 16,-4-1 144-16,5-4-208 15,0-5-2096-15,1-5-432 0,1-7-80 16</inkml:trace>
  <inkml:trace contextRef="#ctx0" brushRef="#br0" timeOffset="37619.04">5617 14202 27647 0,'-21'-12'1216'0,"9"3"256"0,-3 1-1168 0,0-2-304 16,2 6 0-16,1 0 0 0,0 2 1232 0,0 0 192 15,1 2 48-15,0 3 0 0,0 2-1216 0,2 2-256 16,2 0 0-16,3 1-9728 16,1 2-1968-16</inkml:trace>
  <inkml:trace contextRef="#ctx0" brushRef="#br0" timeOffset="37911.06">6420 14132 23951 0,'-14'-1'1056'0,"3"2"224"0,-1 2-1024 0,-3 2-256 16,-1 1 0-16,0 3 0 0,-2 2 1536 0,-2 4 240 15,-4 4 48-15,1 1 16 0,-4 0-1056 0,2 1-208 0,0 1-32 0,2 1-16 16,3-1 16-16,4-1 0 0,4 1 0 15,6-2 0-15,0 1-160 0,6-3-16 0,5 0-16 0,1-1 0 16,5 0-160-16,3-1-48 0,1 2 0 0,-1-3 0 16,-4-1-144-16,-1 0 192 0,-3-2-192 0,0 1 192 0,-4-1-48 15,-2 0 0-15,-1-1 0 0,-6 1 0 16,0 3 416-16,-7-1 80 0,-2-1 0 0,-1 0 16 0,-3-3-224 0,-1-2-48 16,-1-3-16-16,-4-1 0 0,1-4-368 0,1-1 0 15,2-4 0-15,2-1-128 16,4-3-2752-16,2-2-528 15</inkml:trace>
  <inkml:trace contextRef="#ctx0" brushRef="#br0" timeOffset="38294.33">7945 14209 36911 0,'-4'-13'1632'0,"3"3"352"0,0-1-1600 0,-1 1-384 15,-1 0 0-15,-1 0 0 0,0 2 0 0,-2 2 0 16,-5-2 0-16,-4 1 0 0,-4 1 0 0,0 4 0 16,-3 2 128-16,0 3-128 0,-4 2 0 0,1 8 0 15,0 1 0-15,-2 5 0 0,-1 4 128 0,3 3-128 16,1 0 0-16,4 2 128 0,1 2 16 0,5-2 0 0,1 0 0 15,7-2 0-15,2-1-144 0,4-3 0 16,5-3 144-16,2-6-144 0,4-3 0 0,0-2 144 16,5-7-144-16,1-2 0 0,3-5 256 0,0-2-64 15,1-6-16-15,1-1 0 0,1-1 128 0,0-4 16 0,-2 2 16 0,0 1 0 16,-2 0-144-16,-2 3-16 0,1 3-16 0,-2 3 0 16,-1 4-160-16,-2 3 0 0,1 2 0 0,-3 4 0 0,0 4 0 0,1 4 0 15,0 3 0-15,-1 3 0 0,0 1-160 0,0 0 160 16,-1 0-208-16,0-3 80 15,0 0-1728-15,0-1-352 0,2-1-64 0</inkml:trace>
  <inkml:trace contextRef="#ctx0" brushRef="#br0" timeOffset="38670.54">9836 13731 30175 0,'-4'-24'1344'0,"2"8"256"0,-1-3-1280 0,1-2-320 16,-4-2 0-16,2 1 0 0,-2 3 768 0,-2 2 64 15,1-1 32-15,-3 3 0 0,0 3-224 0,-1 2-32 0,-1 3-16 0,-2 5 0 16,-3 3-64-16,-2 5-16 16,-4 5 0-16,-1 5 0 0,-2 5-128 0,-2 5-48 15,1 6 0-15,-1 7 0 0,-2 1-80 0,1 7-32 0,1 2 0 0,3 4 0 16,2 0-32-16,3 2-16 0,-1-2 0 0,5-3 0 16,0 1-176-16,4-4 0 0,1-3 0 0,3-4 128 15,2-6-128-15,3-1 0 0,-2-4 0 0,4-1-176 16,0-4-1200-16,0-2-240 0,0-4-48 15,-1-7-16-15,-1-2-1040 0,3-9-208 0</inkml:trace>
  <inkml:trace contextRef="#ctx0" brushRef="#br0" timeOffset="38830.03">9051 14192 24879 0,'0'0'2208'0,"0"0"-1760"16,7-8-448-16,4 0 0 0,3 1 1504 0,5 3 224 15,3 1 32-15,5-1 16 0,4 1-640 0,4 1-128 16,4 0-32-16,4-3 0 0,-4-1-208 0,4-2-64 15,1 2 0-15,1 0 0 0,0 0-336 0,1 2-80 16,-5-1-16-16,0 1 0 16,-4 4-1360-16,-1-1-288 0,-6-2-48 0,-5 0-9072 0,-4 1-1792 15</inkml:trace>
  <inkml:trace contextRef="#ctx0" brushRef="#br0" timeOffset="39194.73">10096 14080 7359 0,'-7'6'656'0,"-2"1"-528"0,1 3-128 0,-4 2 0 0,0 3 5312 0,-1 1 1040 16,-2 3 208-16,3 3 32 0,-1-1-4368 0,1-1-880 15,3-3-192-15,3 1-16 0,2-3-448 0,4-1-96 16,4-4-16-16,1-2 0 0,4-2-352 0,2-2-80 16,0-4-16-16,4-3 0 0,3-4 208 0,2-1 48 15,2-3 0-15,2-4 0 0,2-3 0 0,1 0 16 16,-2-3 0-16,0 0 0 0,-1 0-192 0,-2 0-32 16,-2-1-16-16,-3 1 0 0,-3 0-160 0,-3 3 0 15,0 1 0-15,-1 1 128 0,-1 0-384 0,-3 4-96 16,-1 1-16-16,-2 1 0 15,-1 2-2752-15,0 3-544 0,-3-3-112 0,1 8-32 0</inkml:trace>
  <inkml:trace contextRef="#ctx0" brushRef="#br0" timeOffset="39563.58">10718 13880 31903 0,'0'0'1408'0,"0"0"304"0,0 0-1376 0,-1 12-336 0,-1 2 0 0,-2 4 0 16,0 3 432-16,-4 0 16 0,0 1 0 0,-1 1 0 0,-2 1 224 0,-4 0 48 16,3-1 16-16,-2-1 0 0,-3 0-96 0,2-3-32 15,3-1 0-15,1-4 0 0,2-1-128 0,1-4-32 16,4-5 0-16,4-4 0 0,0 0-192 0,0 0-32 15,5-7-16-15,6-3 0 0,4 0-16 0,1-6 0 16,1-3 0-16,3-2 0 0,3 0-192 0,-2 1 144 16,-1 1-144-16,1 3 128 0,-1 0-128 15,0 4 0-15,1 1 0 0,-4 4 0 0,0 0 0 0,1 5 0 16,-1 1 0-16,0 4 0 0,-2 4 0 0,-2 1 0 16,-1 3-128-16,-1 3 128 0,-3 0 0 0,0 2-144 15,-5 3 144-15,0-1 0 16,-3-2-1328-16,-1 1-144 0,-2-1-48 0,2-3-9792 15,-4 0-1952-15</inkml:trace>
  <inkml:trace contextRef="#ctx0" brushRef="#br0" timeOffset="39865.54">11547 13859 11055 0,'-6'-2'976'0,"-6"-1"-784"0,-4 3-192 0,0 0 0 16,-1 2 3392-16,-3 3 624 0,1 5 128 0,-2 3 16 15,0 2-1376-15,0 1-288 0,0 2-48 0,0 3-16 16,-1 2-2112-16,2 2-320 0,5-1-256 0,3 2 32 15,2-1 736-15,4-1 128 0,3-5 48 0,4-2 0 0,4-1-304 0,3-2-48 16,2-3-16-16,7-2 0 0,4 0-176 0,1-6-144 16,3-1 192-16,4-1-192 0,-3-3 128 0,6-1-128 15,3-3 0-15,-2 0 0 16,0-3-1088-16,0 0-320 0,-4-3-64 16,-1-1-8944-16,-5 1-1792 0</inkml:trace>
  <inkml:trace contextRef="#ctx0" brushRef="#br0" timeOffset="40095.78">12140 13392 29775 0,'0'0'1312'0,"0"0"288"0,0 6-1280 0,-1 4-320 15,-1 5 0-15,-1 3 0 0,-2 3 832 0,-5 3 128 16,-1 5 0-16,0 2 16 0,-2 4-16 0,-1 1-16 0,-2-1 0 0,1 6 0 15,0-1-304-15,-1-1-48 0,0 1-16 0,0 2 0 16,3-1-320-16,1 2-64 0,1 0 0 16,0 1-16-1,1-5-1584-15,2-2-304 0,0-3-64 0,2-6-16 16,-1-2-1264-16,3-7-256 0</inkml:trace>
  <inkml:trace contextRef="#ctx0" brushRef="#br0" timeOffset="40274.19">11714 13851 20271 0,'5'-4'1792'16,"3"-2"-1424"-16,0 0-368 0,6 1 0 0,2 1 2608 0,-3 1 448 15,3-2 80-15,2 3 32 0,5 0-1888 0,2 1-368 16,3 0-80-16,3 0 0 0,2-3-384 0,1 3-64 16,1 1 0-16,-2 0-16 0,1-2-368 0,-1 1 0 15,-2 1 0-15,-1 0-128 16,-3 1-2768-16,-2-1-560 0</inkml:trace>
  <inkml:trace contextRef="#ctx0" brushRef="#br0" timeOffset="40503.72">12592 13834 26719 0,'-9'7'2368'0,"6"-2"-1888"0,-2 1-480 0,-1 5 0 16,1 4 1728-16,-5 3 256 0,-1 3 64 16,-1 2 0-16,-4 4-1264 0,-1-3-240 15,-2-1-48-15,-1 0-16 0,0 0-144 0,1-2-16 0,0-1-16 0,1 0 0 16,1-1-512-16,-8 4-112 0,6 0 0 0,8-10-16 31,1-3-2128-31,-1-2-416 0,1-2-96 0</inkml:trace>
  <inkml:trace contextRef="#ctx0" brushRef="#br0" timeOffset="40828.69">12825 13884 28047 0,'0'0'1232'0,"0"0"272"0,-5 8-1200 15,-2 2-304-15,0 1 0 0,-3 3 0 0,-2 3 384 0,0 0 0 16,-2 1 16-16,1 1 0 0,1-2 80 0,0 0 16 16,3-1 0-16,4 0 0 0,0 0-112 0,5-3 0 15,0-2-16-15,0-1 0 0,5-2 48 0,1 0 16 16,3-4 0-16,2-3 0 0,3-4 304 0,0 2 64 16,1-6 16-16,4-1 0 0,-3-1-160 0,1-4-16 15,-2-1-16-15,-1 1 0 0,0 0-256 0,-5-3-48 16,0 1-16-16,-2-2 0 0,-1 1-128 0,-3-2-32 0,-3 3 0 0,-1 1 0 15,-5-1-144-15,-1 2 0 0,-2 3 0 0,-2 3 0 16,-4 0-1152 0,0 3-224-16,-4 0-32 0,2 3-9856 0,-1 1-1984 0</inkml:trace>
  <inkml:trace contextRef="#ctx0" brushRef="#br0" timeOffset="41212.56">13208 14063 24239 0,'-10'13'1072'0,"6"-7"224"0,-3 1-1040 0,2 1-256 0,-4-1 0 0,1 1 0 0,-3-1 896 0,3-2 128 16,-1 0 32-16,1-3 0 0,3-2 48 0,5 0 16 15,0 0 0-15,0 0 0 0,-2-9-144 0,5-1-16 16,1-2-16-16,3-2 0 0,-2 0-304 0,4 0-48 16,-1-1-16-16,2-2 0 0,2 1-320 0,-1 0-64 15,1 1 0-15,1-3-16 0,0 0-176 0,1 2 0 16,-1 3 0-16,0 1 128 0,1 1-128 0,0 1 0 16,0 3 0-16,-1 2 0 0,-1 5-128 0,-3 2 128 15,-1 4 0-15,0 1 0 0,-1 7 0 0,-2 3-144 16,0 6 144-16,-1 3 0 0,-3-2 0 0,0 4 0 0,-1 5 0 0,-1 0 0 15,0-3 0-15,-2 1 0 0,-1 3 0 0,3 0 0 32,1-3-1344-32,1 2-176 0,2-2-16 0,1-4-8768 15,-2 0-1728-15</inkml:trace>
  <inkml:trace contextRef="#ctx0" brushRef="#br0" timeOffset="41435.4">12635 13268 34095 0,'-8'-5'3024'0,"0"-3"-2416"16,0-1-480-16,8 9-128 0,-2-8 1312 0,2 8 240 15,0 0 48-15,0 0 16 16,0 0-2368-16,0 0-464 0,7-2-112 0</inkml:trace>
  <inkml:trace contextRef="#ctx0" brushRef="#br0" timeOffset="53358.98">2076 2830 8751 0,'5'-12'384'0,"-5"12"80"0,4-9-464 0,-4 9 0 0,2-7 0 0,-2 7 0 15,0-8 896-15,0 8 96 0,0 0 16 0,0 0 0 16,0 0-544-16,-9-2-96 0,3 2-32 0,-3 3 0 16,0-1-336-16,0 2 128 0,1-2-128 0,-1 0 0 15,-4 0 160-15,-2 4-32 0,0-2-128 0,-5 1 192 16,-3-2 80-16,-1 1 16 0,-4 2 0 0,2-3 0 15,-3 3 96-15,0-1 0 0,-3 2 16 0,2-3 0 16,2 0 64-16,0 0 16 0,-1-1 0 0,1 0 0 16,-1 1-96-16,4-2-32 0,-2-1 0 0,2 0 0 15,0-1-96-15,-1-1-32 0,3-1 0 0,2 1 0 16,1-2-80-16,1 2-16 0,-1-1 0 0,-1 1 0 0,1-1 16 0,-2 0 0 16,3-1 0-16,0 3 0 0,-1 2-144 0,4 0 160 15,-1-1-160-15,1 3 160 0,-2 0-160 0,1 0 0 16,-1-1 0-16,2 2 0 0,2-1 0 0,0 2 0 15,1-1 0-15,2 3 0 0,1 2 0 0,0 2 0 16,1 0 0-16,0 3 0 0,3 3 0 0,-3-1 0 16,0 3 0-16,1 2 0 0,1 2 0 0,0 4 128 15,1 1-128-15,0 2 0 0,0 4 0 0,3 2 128 16,-2 3-128-16,0 2 0 0,0 2 0 0,0 6 0 16,0 1 0-16,0 2 0 0,1 1 0 0,0 4 0 15,-1-1 0-15,2 3 0 0,-2 3 0 0,1 1 0 16,-2 1 0-16,1 1 0 0,-1 1 0 0,1-2 128 0,-1 0-128 15,2-5 0-15,0-1 128 0,3 0-128 0,-2-1 0 16,1 0 128-16,1-2 48 0,1-1 0 0,0-2 0 0,1 2 0 16,2 2 80-16,-1 4 32 0,0-3 0 0,0 3 0 15,0 0-128-15,-1 1-32 0,0 2 0 0,-1 2 0 16,-1 2-128-16,0 3 0 0,-2 3 144 0,0 1-144 16,-2-2 0-16,1 1 128 0,-2 2-128 0,1 1 0 15,-1-1 192-15,1-2-48 0,-2-4 0 0,3 1 0 16,2-5 16-16,-1 0 0 0,2-4 0 0,1-1 0 15,0-4 96-15,1-2 32 0,0 1 0 0,3-4 0 16,0-2-48-16,1 1-16 0,-3-1 0 0,-1-3 0 16,2-1-32-16,0-2 0 0,0-2 0 0,1 0 0 15,-2-4-48-15,2 1-16 0,-1-2 0 0,0-2 0 16,0-1-128-16,-1 0 0 0,-1-1 144 0,-1-1-144 0,0 0 0 16,0-1 0-16,-1 0 0 0,1-3 128 0,-3 0-128 15,0-2 0-15,0 1 128 0,-1-2-128 16,1 1 128-16,1 0-128 0,-2-2 160 0,0 0-160 0,1-3 144 15,0-2-144-15,-3-2 128 0,2 1-128 0,0 0 192 0,3-2-32 16,-3-1-16-16,2-1 0 0,1-1 48 0,0-3 0 16,1-10 0-16,0 0 0 0,1 10 16 0,2-2 16 15,-3-8 0-15,4 9 0 0,-4-9 32 0,7 6 0 16,1-1 0-16,-2 1 0 0,-6-6-48 0,11 4 0 16,2-1 0-16,0 1 0 0,0-1 48 0,2-3 0 15,1 0 0-15,5 0 0 0,-1-3 0 0,8-1 16 16,4 0 0-16,4 0 0 0,5-4-16 0,3 1 0 15,0 0 0-15,5-1 0 0,2-4-80 0,7 1-32 16,4 0 0-16,1 1 0 0,0 1-144 0,0 0 128 0,0 1-128 16,1 2 128-16,-1 4-128 0,2 0 0 0,1 2 0 15,-7 2 0 1,-6 1-688-16,-4 5-208 0,-6 2-64 0,-7 6-9408 0,-5 5-1904 16</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42:09.622"/>
    </inkml:context>
    <inkml:brush xml:id="br0">
      <inkml:brushProperty name="width" value="0.05292" units="cm"/>
      <inkml:brushProperty name="height" value="0.05292" units="cm"/>
      <inkml:brushProperty name="color" value="#00B0F0"/>
    </inkml:brush>
  </inkml:definitions>
  <inkml:trace contextRef="#ctx0" brushRef="#br0">9500 2924 6447 0,'0'0'272'0,"0"0"80"0,0 0-352 0,0 0 0 15,0 0 0-15,6-5 0 0,-6 5 2400 0,0 0 416 16,4-4 64-16,-4 4 32 0,7-3-1536 0,-2-1-304 16,-2 0-64-16,3 0-16 0,-3-1 64 0,2 1 16 15,1-1 0-15,-1-3 0 0,-1-1-256 0,3-1-48 0,-3 0-16 0,3-1 0 16,0-2-256-16,1 0-48 0,-1-2-16 0,0 2 0 15,2 2-128-15,-1 2-32 0,-1 3 0 0,1 1 0 16,1 2-272-16,0 3 0 16,0 1 0-16,2 5 0 0,-2 4 144 0,5 5-144 15,-2 1 0-15,1 3 144 0,1 2-144 0,1 1 0 16,-1 1 0-16,0 1 0 0,-3 2 0 0,0-2 0 16,0-2 0-16,0-2 0 0,1-3 0 0,-1 0 0 0,0-3 0 0,-2-1 0 15,0 0-240-15,0-2-80 0,-2-1 0 16,2 0-16-1,-9-10-608-15,0 0-112 0,0 0-32 0,0 0-6736 0,0 0-1360 0</inkml:trace>
  <inkml:trace contextRef="#ctx0" brushRef="#br0" timeOffset="204.84">9657 2871 13823 0,'0'0'608'0,"0"0"128"0,0 0-592 0,0 0-144 0,0 0 0 0,6 7 0 16,-1 1 2192-16,0 2 416 0,0 5 80 0,3 2 0 0,-1 3-1360 0,1 3-288 15,0 2-48-15,2 3-16 0,1 1-240 16,1 0-48-16,1 2-16 0,2 1 0 0,-1 0-192 0,2 0-32 16,3-3-16-16,2 0 0 0,1-1-224 0,3-3-32 15,4-1-16-15,-2 0 0 0,4-1-16 0,3-2 0 16,0-1 0-16,0 0 0 0,-1 2-336 0,0-5-80 0,-1 0-16 16,11 2-13712-16</inkml:trace>
  <inkml:trace contextRef="#ctx0" brushRef="#br0" timeOffset="620.35">11604 3178 16575 0,'-6'-7'1472'0,"-1"2"-1168"0,0-1-304 0,-1 0 0 0,-1-2 864 0,-1 1 112 16,0 2 32-16,-2 1 0 0,-1 1-224 0,-2 3-32 15,-2 0-16-15,-1 3 0 0,-1 1 32 0,-1 1 0 16,-2 3 0-16,0 5 0 0,0 5-224 0,-1 3-32 16,0 3-16-16,-2 4 0 0,0 3-112 0,1 5 0 15,-1 4-16-15,0 3 0 0,2 2-64 0,4 0-16 16,0 1 0-16,7-4 0 0,2-1-64 0,7-5-16 16,4-1 0-16,4-8 0 0,5-3-208 0,4-3 128 15,3-3-128-15,2-5 0 0,0-3 0 0,3-5 0 16,4-2 0-16,0-3 0 15,0-3-320-15,3-1-176 0,-1-4-16 0,-1 1-8272 0,-1-3-1648 0</inkml:trace>
  <inkml:trace contextRef="#ctx0" brushRef="#br0" timeOffset="1516.62">11835 3531 11055 0,'0'0'976'0,"0"0"-784"0,-8 3-192 0,0 3 0 15,-2-1 1968-15,0 3 336 0,0 1 80 0,-2 2 16 16,0 2-992-16,-1 4-192 0,-1 1-32 0,-1 1-16 16,2-1-448-16,0-1-80 0,2 1-32 0,2-1 0 15,1 0-192-15,5-3-32 0,3-5-16 0,0-9 0 0,0 0 144 16,6 5 48-16,-6-5 0 0,11-1 0 0,1-4-32 0,0-3 0 16,2-2 0-16,0-2 0 0,0-1-128 0,-1-2-16 15,-1-5-16-15,0 2 0 16,0 1-160-16,-2 0-16 0,-1 3-16 0,-3 3 0 0,0 1-48 15,-1 3 0-15,-5 7 0 0,0 0 0 0,0 0-128 0,0 0 0 16,6 10 144-16,-1 3-144 0,1 3 0 0,-3 0 0 16,2 1 0-16,1-3-128 0,0-2 128 0,4-1 0 15,-3-1 0-15,5-2 0 0,3-3 0 0,2-3 0 16,3-2-144-16,3-3 144 0,0-5 0 0,3-4 0 16,1-4 0-16,-1-4 0 0,2-1 0 0,1 0 0 15,-1-1 0-15,2-2 0 0,-4-2 0 0,1 0 0 16,-1 1 128-16,-1 0-128 0,1-1 0 0,0 0 0 15,2-3 144-15,-4 0-144 0,0-3 0 0,-4-2 144 16,1-3-144-16,0-1 0 0,-4-5 128 0,-3 0-128 0,0-1 0 16,-6-1 0-16,1-1 0 0,-3 2 0 15,1 2 0-15,-3 2 0 0,-1 4 0 0,-1 6 0 0,-2 7 0 0,-1 6 0 16,0 2 0-16,-1 7 0 0,2 8 0 16,-8 2 0-16,-2 4 0 0,-4 9 0 15,-4 7-144-15,-1 5 144 0,-1 8-160 0,-3 4 160 0,-6 3-192 0,2 5 192 16,0 4 0-16,3 3-128 0,2 1 128 0,4 0 0 15,5-4 0-15,4-1 0 0,3-3-128 16,4-1 128-16,3-4 0 0,4-3 0 0,0-4 0 0,2-6 0 16,2-5 0-16,2-7 0 0,-2-1 0 0,2-3 0 15,2-3 240-15,1-4 0 0,2-1 0 0,0-5 0 16,2-5 16-16,1-2 16 0,-1-4 0 0,2-2 0 0,-2-1-80 0,-1-1 0 16,1-1-16-16,-2 0 0 0,0-1-176 15,-1 2 0-15,1 1 0 0,0 0 128 16,2 3-128-16,-2 2 0 0,1 0 0 0,0 1 0 0,-1 3 0 15,-1 1 0-15,-2 0 0 0,3 3 0 0,-1 1 0 0,2 0 0 16,-2 0 0-16,3 0 0 0,-1 1 0 0,-1-1 0 16,-1 0 0-16,-1-1 0 0,-2 0 0 15,-1 1 0-15,-1 0 0 0,-2 0 0 0,-8 0 0 0,0 0 0 16,0 0 0-16,7-4 0 0,-7 4 0 0,0 0 0 16,0 0 0-16,0 0 128 0,-3-5-128 0,-4 0 0 15,-3 1 0-15,-1 2 128 0,-6 0-128 0,-1 3 0 16,-1 1 0-16,-1 5 128 0,-1 2-128 0,-2 5 0 15,1 2 0-15,0 3 0 0,1 3-160 0,1 0 160 16,-2 1 0-16,4 4-144 0,1-1 144 0,4-3 0 16,3-1 0-16,5-2 0 0,3-3 0 0,4-1 0 15,1-4 0-15,3-1-128 0,4-2 128 0,2-4 0 16,3-2 0-16,1 0 0 0,3-6 240 0,3-1-32 16,1-3 0-16,5-1 0 0,1-5 0 0,3 1 0 0,0 0 0 15,-1 0 0-15,-3 0-208 0,0 2 176 0,-5 1-176 0,0 2 160 16,-6-1-160-16,-2 5 0 0,-1 0 0 0,-2 3 0 31,-2-2-976-31,0 2-288 0,-10 0-48 0,9 0-14208 0</inkml:trace>
  <inkml:trace contextRef="#ctx0" brushRef="#br0" timeOffset="2024.87">13661 3017 20271 0,'-13'4'1792'0,"0"-1"-1424"15,1 0-368-15,2 1 0 0,0-3 576 0,10-1 64 16,-9 3 0-16,9-3 0 0,0 0 288 0,0 0 64 0,0 0 16 0,0 0 0 16,7-4 80-16,6-4 32 15,3 0 0-15,0-3 0 0,5-3-544 0,4-4-96 0,6 1-32 0,0-3 0 16,1-3-112-16,-1-3-16 0,0-2-16 0,0 1 0 15,-1 2 32-15,-5 3 16 0,-1 2 0 0,-3 3 0 16,-3 1-96-16,-3 3-32 0,-1 3 0 0,-5 6 0 16,-9 4-80-16,9 9-16 0,-3 3 0 0,-4 10 0 15,-2 3-128-15,-3 8 0 0,-4 4 0 0,-3 7 0 16,-4 5 0-16,-3 4 0 0,-1 3 128 0,1 1-128 16,1 5 0-16,-1-2 0 0,1-2 0 0,1-3 128 0,1-4-128 15,0-3 0-15,1-3 0 0,-1-2 128 0,2-3-128 16,2-4 0-16,3-4 0 0,3-3 128 15,1-3-1152-15,0-2-256 0,1-3-32 0,-1-4-8544 16,1-5-1696-16</inkml:trace>
  <inkml:trace contextRef="#ctx0" brushRef="#br0" timeOffset="2189.29">13522 3732 33167 0,'0'0'2944'0,"0"0"-2352"16,11 3-464-16,4 1-128 0,2 1 144 0,4 2 16 15,2 2 0-15,5-3 0 0,5 3-160 0,8-4 0 16,6-1 144-16,7-2-144 0,4-1 320 0,4-1 0 16,3-1 0-16,3-1 0 0,4-1-128 0,-2 1-48 15,-4 0 0-15,-7 2-10624 0,-6 0-2128 16</inkml:trace>
  <inkml:trace contextRef="#ctx0" brushRef="#br0" timeOffset="4789.16">8809 7087 13823 0,'0'0'608'0,"0"0"128"0,-4-2-592 0,4 2-144 15,-3-3 0-15,3 3 0 0,0 0 576 0,0 0 96 16,0 0 16-16,0 0 0 0,0 0-80 0,0 0-16 16,0 0 0-16,0 0 0 0,0 0-192 0,4-3-32 0,3-1-16 0,0 2 0 15,2 1 0-15,2 0 0 0,1 0 0 0,2 0 0 16,2-3 64-16,0 2 16 0,3-1 0 0,2 0 0 15,1-2 0-15,2 1 0 0,1-3 0 0,3 3 0 16,2-1 16-16,2 2 16 0,3 0 0 0,1-1 0 16,0 2-32-16,2-1-16 0,0 0 0 0,-1-1 0 0,0 0 0 15,0 1 0-15,1-1 0 0,0 3 0 16,-1-1 0-16,2 0 0 0,1 0 0 0,0 1 0 0,0-1-176 16,1 0-48-16,1-1 0 0,-1-1 0 0,2-1 64 0,-1 2 0 15,2 0 0-15,2-1 0 0,0 1-64 0,1 0-16 16,-4-1 0-16,20 0 0 0,-4-3-176 0,-5 1 192 15,-5 0-192-15,0 3 192 0,-2 1-192 0,1 0 0 16,2-1 0-16,-3 1 0 0,0 0 0 0,1 0 0 16,0-2 128-16,-1-1-128 0,0 2 0 0,0-1 160 15,-1 1-160-15,1 1 160 0,2-1-16 0,0 1 0 0,2 0 0 16,-3 0 0-16,-2-1-16 0,3-1-128 16,-1 1 192-16,-13 2-64 0,5 0-128 0,3 0 128 15,0 1-128-15,3-1 128 0,1-3-128 0,3 1 0 16,-3-1 0-16,0 2 0 0,0-1 144 0,1 1-144 0,0 0 160 0,1 0-160 15,-3 0 0-15,1-2 0 0,2 0 0 0,-2 1 0 16,-1 0 0-16,-1 1 0 0,-1 1 0 16,1-2 0-16,2 1 144 0,-1-2-144 0,-3 2 128 0,1 1-128 15,-2 0 160-15,-1 0-160 0,2 0 192 16,-3 1-192-16,-3 0 128 0,1 0-128 0,0-3 0 0,-3 3 0 16,3 0 128-16,-1 0-128 0,-2 0 0 0,1 0 0 15,0 0 0-15,-2 3 0 0,1-3 0 0,-1 1 0 16,-2-1 128-16,-1 0-128 0,0 0 0 0,1-1 0 15,-2 1 128-15,0-3-128 0,0 2 192 0,-2 1-192 0,0-1 224 0,1 0-64 16,0 0-16-16,-1 1 0 16,-1 0-144-16,0 0 192 0,0 0-192 0,0 1 192 0,-2-2-192 0,0 0 128 15,-3-1-128-15,1 1 128 0,-3-2 80 0,1 2 16 16,1 0 0-16,-3-1 0 0,2-1 96 0,-2 1 0 16,2-1 16-16,-1 1 0 0,-2-1-112 0,-2 1-32 15,1-1 0-15,-1 1 0 0,2 0-192 16,-3 0 144-16,-2 0-144 0,3-1 128 0,-4 0-128 15,-1 0 128-15,0 1-128 0,-2-1 128 0,-2 1-128 0,0 1 160 16,-2 0-160-16,-5 1 160 0,0 0-160 0,0 0 0 16,0 0 0-16,4 8 0 15,-4 1-1792-15,-4 2-352 0,-2 2-64 0</inkml:trace>
  <inkml:trace contextRef="#ctx0" brushRef="#br0" timeOffset="10474.95">6477 13980 10127 0,'-1'-10'896'0,"1"6"-704"0,0-2-192 0,0 0 0 0,-1-3 2272 0,1 2 416 16,0 2 96-16,0-3 16 0,0 4-976 0,0 4-192 15,0 0-32-15,0 0-16 0,0 0-640 0,-4 8-128 16,-1 5-32-16,-2 4 0 0,0 5-192 0,-1-1-32 16,1 2-16-16,-2 2 0 0,0 4 16 0,-2 4 0 15,1 2 0-15,0 6 0 0,-2 2-160 0,-2 18-16 16,2-1-16-16,0-3 0 0,-2-1-368 0,3-5 0 16,0-4 0-16,-2 11 0 15,5-11-672-15,0-9-160 0,1-7-16 0,3-9-16 16,1-5-2336-16,1-8-480 0</inkml:trace>
  <inkml:trace contextRef="#ctx0" brushRef="#br0" timeOffset="10927.7">6168 14367 18431 0,'8'-10'1632'0,"-3"6"-1312"0,3 0-320 0,2-3 0 15,2-2 1024-15,3-2 128 16,2-2 16-16,3-1 16 0,4-4 176 0,2-2 48 15,4-3 0-15,1 0 0 0,1-2-448 0,0-1-96 16,2-2-16-16,-1 1 0 0,-1 0-528 0,-4 1-96 0,0-1-32 0,-4 1 0 16,-2-1-16-16,-1 0-16 0,-1-3 0 0,-2 4 0 15,-2-1 32-15,-3 3 16 0,-2 2 0 16,-1 2 0-16,-1 3 112 0,-3 4 32 16,0 6 0-16,-6 7 0 0,3-3-176 0,-3 3-48 0,0 7 0 0,-1 10 0 15,-1 6-128-15,-3 7 0 0,-2 4 0 0,-3 6 0 16,-2 6 0-16,-2 5 0 0,-2 5 0 15,-2 5 0-15,0 2 0 0,-3-2 0 0,-1 0 128 0,2-7-128 16,-1-5 192-16,2-5-32 0,4-4-16 0,2-6 0 16,1-5 448-16,3-4 96 0,4-3 16 0,2-7 0 0,3-4-336 15,5-3-64-15,-5-8-16 0,7-1 0 0,3-5-32 16,4-4 0-16,0-2 0 0,-1-3 0 16,4-4-112-16,-3 0-16 0,-1 2-128 0,1 1 192 0,-1 3-192 0,2 2 0 15,-1 2 0-15,0 3 0 0,1 2 0 0,-1 4 0 16,1 3 0-16,1 2 0 0,-2 3 0 0,-2 2-128 15,1 2 128-15,-1 1 0 0,0 0 0 0,1 0 0 16,-5 2-128-16,3-1 128 0,-2 0 0 0,-1-2 0 16,0 2 0-16,3 2 0 15,-2-2-576-15,0-3-48 0,0-2-16 0,-1-2 0 16,-8-7-2368-16,9 4-464 0</inkml:trace>
  <inkml:trace contextRef="#ctx0" brushRef="#br0" timeOffset="11224.7">7049 14437 26207 0,'0'0'1152'0,"0"0"256"0,0 0-1136 0,0 0-272 15,8-5 0-15,2 1 0 0,1-1 960 0,1 0 144 0,0-1 32 0,3-1 0 16,1-1-144-16,0-1-32 0,2-1 0 0,-2-1 0 16,-1-2-304-16,-1-1-64 0,-1-2-16 0,-1 1 0 15,-2 1-80-15,0-2-32 0,-4 2 0 0,-2 1 0 16,-1 3-176-16,-2 0-32 0,-2 0-16 0,1 10 0 15,-6-9 0-15,-1 7 0 0,-2 3 0 0,2 4 0 16,-3 1-240-16,0 5 128 0,0 2-128 0,-1 4 0 0,0-1 0 0,2 6 0 16,3 3 0-16,1-3 0 15,2 1 0-15,3 0 0 0,4 0 0 0,3-1 0 0,1-2 0 16,1-2 0-16,4-1 0 0,1-3 0 16,2-1-1072-16,3-1-208 0,-2-1-32 15,1-1-16-15,2 0-1776 0,1-5-352 0,4-8-80 0,4-5-16 16</inkml:trace>
  <inkml:trace contextRef="#ctx0" brushRef="#br0" timeOffset="11484.36">7600 14146 11967 0,'0'0'1072'0,"-7"13"-864"16,-1 3-208-16,0 2 0 0,2 1 3280 0,-1 2 624 16,-4 3 112-16,0 4 16 0,-1 4-2496 0,1-2-496 15,-3 0-96-15,2-1-32 0,3-2-16 0,3-1 0 16,1-4 0-16,-1-3 0 0,3-1-48 0,1-5-16 15,2-3 0-15,0-10 0 0,0 0-192 0,0 0-64 16,11-4 0-16,-2-4 0 0,0-4 160 0,4-2 32 16,-1-6 0-16,1-2 0 0,-1-4-224 0,1 0-32 15,0-1-16-15,2-2 0 0,0 0-320 0,0 3-176 0,1 1 192 0,-1 3-192 16,1-3 0-16,1 6 0 0,2 2 0 16,0 4 0-16,-1 2 0 0,2 3 0 0,-3 2 0 15,-4 5-144 1,-2 2-1440-16,0 2-272 0,-1 2-64 0,0 4-9584 0,-3 0-1904 15</inkml:trace>
  <inkml:trace contextRef="#ctx0" brushRef="#br0" timeOffset="11779.4">8049 14339 24063 0,'0'0'1072'0,"6"2"208"0,0-1-1024 0,2 0-256 16,0-1 0-16,0 0 0 0,1-3 1792 0,2-4 320 15,-1-1 48-15,1-1 16 0,1-5-752 0,-3 3-144 16,1-3-16-16,-1 1-16 0,-3 2-544 0,0 0-128 16,-3-2 0-16,0 1-16 0,-4 1-32 0,-2 1 0 15,-2 2 0-15,-1 0 0 0,-3 2-96 0,2 2-32 16,-6 3 0-16,0 5 0 0,-2 1-160 0,-2 4-48 16,1 2 0-16,-2 3 0 0,5 0-32 0,-1 2-16 15,-2-1 0-15,1 4 0 0,1 2 0 0,2 0 0 16,2 1 0-16,1-1 0 0,3 4-144 0,5-1 0 15,3-1 0-15,6-2 0 0,2-5-144 0,3-2 144 0,3 1-192 0,1 0 192 32,2-1-1984-32,2-1-272 0,2-2-64 0</inkml:trace>
  <inkml:trace contextRef="#ctx0" brushRef="#br0" timeOffset="12325.72">9993 14069 25631 0,'-13'6'1136'0,"5"-2"224"0,0-1-1088 0,2 1-272 16,0 1 0-16,3 2 0 0,3-7 880 0,0 0 112 15,0 0 32-15,0 0 0 0,5 5-288 0,5-3-48 16,5-4-16-16,1-2 0 0,1-3-80 0,5-2-16 16,2-2 0-16,5-2 0 0,2 0-144 0,0-2-48 15,-1-3 0-15,-4 2 0 0,1-1 0 0,-5 1-16 16,-4 0 0-16,-3 2 0 0,-4 0-176 0,-3 0-48 16,-3 1 0-16,-3 1 0 0,-3 2 16 0,-5 4 0 15,-2 3 0-15,-6 3 0 0,-3 3-160 0,-5 4 128 16,-6 5-128-16,-1 4 128 0,-2-1-128 0,0 7 192 15,0 1-192-15,5 4 192 0,3 3-192 0,4 2 128 0,4 1-128 0,5-1 128 16,3-1-128-16,6-1 192 0,2-3-192 16,5-3 192-16,3 0-192 0,2-4 160 0,5 0-160 0,5-5 160 15,3-7-160-15,5-1 0 0,2-3 144 0,4 0-144 16,0-3-320 0,-2-2-128-16,-4-4-16 0,1-1-16 0,0-2-2720 15,-3-2-528-15</inkml:trace>
  <inkml:trace contextRef="#ctx0" brushRef="#br0" timeOffset="12519.37">10787 13850 21183 0,'0'0'944'0,"0"0"192"0,0 0-912 0,0 0-224 0,0 0 0 0,7 7 0 0,-2 3 1872 0,0 3 336 16,-2 5 64-16,0 1 16 0,2 2-1072 0,-3 2-224 16,0 3-32-16,1 0-16 0,1-1-112 0,0 2 0 15,2-1-16-15,0-1 0 0,2 0-432 0,2-1-64 16,-3 1-32-16,3-2 0 0,0-2-288 0,1-2-176 15,-1-3 32-15,0-2 0 16,1-2-1664-16,-1-6-336 0,0-2-64 0,0-4-7200 16,0-5-1456-16</inkml:trace>
  <inkml:trace contextRef="#ctx0" brushRef="#br0" timeOffset="12693.07">11037 13860 22399 0,'0'0'992'0,"-7"-6"208"0,-3 2-960 0,2 3-240 16,-2 2 0-16,-1 5 0 0,-3 3 1696 0,1 4 288 15,-1 3 64-15,-1 3 16 0,-2 1-960 0,1 3-192 16,-2 3-32-16,-1 4-16 0,-1 1-128 0,0 2-32 0,-1 3 0 0,1 3 0 16,-3-1-48-16,1 1-16 0,0-1 0 0,2-2 0 15,1-3-416-15,3-2-96 0,3-3 0 0,4-5-128 32,3-5-1472-32,5-2-384 0,4-4-96 0,2-3-13056 0</inkml:trace>
  <inkml:trace contextRef="#ctx0" brushRef="#br0" timeOffset="12883.72">11279 13915 15663 0,'0'0'1392'0,"-5"11"-1120"16,2 1-272-16,-1 3 0 0,0 2 2672 0,-2 5 464 16,-2 3 112-16,-1 4 16 0,-1 3-1600 0,-3 0-304 15,-1 1-64-15,-1-1-16 0,-2-1-448 0,2-1-80 0,-1 0-32 16,3-1 0-16,3-3-464 0,4-2-112 15,3-2-16-15,3-4 0 16,3-3-1984-16,2-3-384 0,4-4-96 0</inkml:trace>
  <inkml:trace contextRef="#ctx0" brushRef="#br0" timeOffset="13214.64">11886 13843 23039 0,'0'0'1024'0,"-2"-5"192"0,0 0-960 0,-5 0-256 0,0 2 0 0,0-1 0 16,-2-1 2304-16,-3 3 432 0,0 0 80 0,-4 4 0 15,-2 2-1728-15,-2 3-368 0,-3 1-64 0,1 2-16 16,5-2-304-16,0 2-64 0,-1 1-16 0,3 1 0 16,3 2-96-16,1-2-32 0,3-1 0 0,5 1 0 0,3 3-128 0,5-2 0 15,2 2 0-15,4-2 0 0,2 0 0 0,2 1 0 16,3 1 0-16,-2 0 0 0,3 0 192 0,-1 2-32 15,-2 2-16-15,0-1 0 0,-3-1 176 16,-2 0 48-16,-2 2 0 0,-3 1 0 0,-5-2 80 16,-2-1 0-16,-3-1 16 0,-3 2 0 0,-3 1-32 15,-2 0-16-15,-5-4 0 0,-2-1 0 0,-2 0-208 0,-2-3-32 16,-1-4-16-16,-2 0 0 0,2-2-160 0,0-1 0 16,2-2 0-16,0-4 0 15,2-4-1664-15,4 0-432 0,2-3-80 0</inkml:trace>
  <inkml:trace contextRef="#ctx0" brushRef="#br0" timeOffset="13496.39">12602 13290 32255 0,'-3'-11'2864'0,"2"7"-2288"0,1 4-576 0,0 0 0 0,0 0 576 0,-1 13 16 0,0 3 0 0,-2 7 0 15,-3 9-320-15,-2 4-64 0,3-13-16 0,-3 6 0 16,-2 2 192-16,0 6 16 0,-3 2 16 0,1 4 0 0,-3 0 32 16,0 3 0-16,-1 2 0 0,-15 40 0 0,5-15-256 15,4-9-64-15,4-6 0 0,1-5 0 16,3-7-1888-1,1-3-384-15,3-6-80 0,2-10-16 0,3-5-720 0,-1-8-160 0</inkml:trace>
  <inkml:trace contextRef="#ctx0" brushRef="#br0" timeOffset="13644.72">12130 13980 7359 0,'0'0'656'0,"6"-7"-528"0,4 0-128 0,1 0 0 0,4-2 4672 0,4 3 912 15,-1-1 176-15,6-1 48 0,2 1-3808 0,6-2-752 16,3 0-160-16,7-1-16 0,4-1-592 0,-11 6-112 15,-5 0-32-15,2 0 0 0,0-1-336 0,0 1 0 16,1 2-160-16,-1-1-9664 16,-2 1-1936-16</inkml:trace>
  <inkml:trace contextRef="#ctx0" brushRef="#br0" timeOffset="13902.13">13207 13784 30575 0,'0'0'1344'0,"-5"-3"304"0,-1 1-1328 0,-3 1-320 15,2 3 0-15,-7 0 0 0,-1 1 832 0,-3 3 80 0,-2 2 32 0,-4 0 0 16,-3 3-272-16,-2 1-48 0,-1 3-16 0,1 0 0 16,4 2-160-16,2 0-48 0,7 0 0 0,7-1 0 15,4 2-128-15,7 1-16 0,6 0-16 0,5 1 0 16,2 2-112-16,5-1-128 0,2 2 176 0,1-1-176 16,-1-2 352-16,0 0-32 0,-1 0-16 0,-3 0 0 0,-3 1 64 15,-3 0 16-15,-1-1 0 0,-5-1 0 16,-4-2-64-16,-4 0 0 0,-4-1 0 0,-5 0 0 0,-4-3 64 15,-5-2 0-15,-7-1 0 0,-2-4 0 0,-2-1-256 0,-1-4-128 16,-1-1 160-16,4-4-160 16,3-4-2176-16,4-4-544 0</inkml:trace>
  <inkml:trace contextRef="#ctx0" brushRef="#br0" timeOffset="14438.49">15240 13830 911 0,'3'-14'0'0,"1"5"0"0,-4 9 0 0,3-7 0 0,1-2 3680 15,-3 1 656-15,-1 3 128 0,0 5 16 0,0 0-2000 0,0 0-416 16,-7 11-80-16,-1 4 0 0,0 4-768 0,2 6-160 16,-2 3-32-16,1 1 0 0,1 4-256 0,1 0-64 15,1 0-16-15,3-1 0 0,1-2-112 0,3-4-32 16,4-4 0-16,2-4 0 0,2-5 160 0,4-4 16 16,4-5 16-16,2-3 0 0,1-3 240 0,3-4 48 15,3-4 16-15,1-5 0 0,0-4-368 0,0-3-80 16,1-2-16-16,-1 0 0 0,-5 0-352 0,0-1-80 15,-5 1-16-15,-2-3 0 0,0 1-128 0,-3-1 160 0,-1 1-160 16,-2 4 160-16,-3 4-352 0,1 3-80 16,-5 1-16-16,1 3 0 15,-2 3-1184-15,-3 8-256 0,0 0-32 0,0 0-14464 0</inkml:trace>
  <inkml:trace contextRef="#ctx0" brushRef="#br0" timeOffset="14783.26">16191 13687 25391 0,'-16'18'1120'0,"4"-5"240"0,-4 3-1088 0,-2 2-272 0,-3 4 0 0,-1 4 0 16,-2 0 960-16,-2 2 144 0,2-1 32 0,5-8 0 0,0 1 144 0,-2 2 16 16,2 0 16-16,-1-5 0 0,3-1-448 15,3-3-96-15,5-1 0 0,0-4-16 0,3-3-48 0,6-5-16 16,0 0 0-16,0 0 0 0,10-5-128 0,2-3-32 15,1-4 0-15,4-4 0 0,2 1-240 0,3-3-48 16,1 0-16-16,3-2 0 0,2-1-224 0,1 1 0 16,0 4 0-16,1-1 0 0,-1 2 0 0,-1 2 0 15,-3 3 0-15,-4 3 0 0,0 4 0 0,-2 5 0 16,-5 5-160-16,-3 2 160 0,-1 5-128 0,-2 3 128 16,-3 4-128-16,-2 1 128 0,-2 0 0 0,-2 1-160 15,-2 3 160-15,-1 0 0 0,-3 3-224 0,-1 0 64 16,-3 1 16-16,3-1 0 15,-1 0-2048-15,4-3-416 0,3-6-80 0,2 5-12784 0</inkml:trace>
  <inkml:trace contextRef="#ctx0" brushRef="#br0" timeOffset="15124.88">17058 13645 24927 0,'0'0'1104'0,"-9"-3"240"0,2 0-1088 0,7 3-256 16,-9 4 0-16,-1 4 0 0,0 3 1216 0,0 2 192 15,0 3 48-15,-1 5 0 0,0 4-432 0,-3 4-96 16,2 1-16-16,1 3 0 0,1 4-336 0,-1-3-64 16,1 0 0-16,2-1-16 0,-1-3-160 0,2-2-16 15,0 0-16-15,4-2 0 0,0-4-304 0,2-4 0 16,1-5 0-16,0-2 0 15,0-1-1072-15,0-4-272 0,0-6-48 0,0 0-13344 0</inkml:trace>
  <inkml:trace contextRef="#ctx0" brushRef="#br0" timeOffset="15563.43">17920 13726 15663 0,'7'-6'1392'0,"1"2"-1120"0,0-4-272 16,-2 3 0-16,0-2 2688 0,-3 0 496 0,-1 0 80 0,-4 0 32 15,-1 2-1552-15,-4-2-304 0,-3 1-64 0,-3-1-16 16,-2 3-544-16,-4 1-112 0,-1 2-32 0,-3 2 0 16,-1 3-224-16,-4 1-32 0,1 6-16 0,-1 1 0 15,1 2-112-15,-14 5-32 0,21-7 0 0,-1 3 0 0,1 0-128 16,0-1-128-16,3 1 192 0,2-1-192 0,3-3 144 0,3 0-144 15,5-3 0-15,2 6 144 16,9-7-16-16,2-4 0 0,4-2 0 0,4-3 0 0,2-3 64 0,4-1 16 16,-1 0 0-16,4-1 0 0,-4-1-208 0,3-1 128 15,0 0-128-15,1 2 0 0,-1 3 160 0,-3 3-160 16,2 1 160-16,-3 4-160 0,-1 2 192 0,-3 3-64 16,-2 5-128-16,-4 3 192 0,-2 3-192 0,-5 4 144 15,-2 1-144-15,-3 3 128 0,-2 0 96 0,-4 3 16 16,-2 2 0-16,-3 1 0 0,-3 3 80 0,-3 1 0 15,3-7 16-15,-2 2 0 0,-1 1-144 0,-3 1-48 16,1 1 0-16,0 1 0 0,0-3-144 0,1 0 0 16,-1 1 144-16,-3 8-144 15,3-6-832-15,3-3-224 0,2-4-48 0,4-4-16 16,3-4-2400-16,3-4-496 0</inkml:trace>
  <inkml:trace contextRef="#ctx0" brushRef="#br0" timeOffset="15943.44">18505 13572 20271 0,'-1'-9'1792'0,"1"4"-1424"0,0 5-368 0,0 0 0 0,0 0 1344 0,0 0 208 16,0 0 48-16,-9 11 0 0,-1 3-256 0,-1 7-32 16,-1 4-16-16,0 5 0 0,-1 3-368 0,2 0-80 15,-3 0-16-15,4 0 0 0,3-1-256 0,-1-3-64 16,3-1-16-16,3-1 0 0,2-3-176 0,5-5-48 16,0-3 0-16,5-3 0 0,2-5 96 0,5-3 16 15,-5-3 0-15,0-2 0 0,1-4 128 0,3 0 16 16,0-3 16-16,2-1 0 0,-1-2-128 0,-1-2-32 15,-1-2 0-15,3-6 0 0,-4 0-144 0,-2-3-48 16,0 2 0-16,-2-3 0 0,-1-1-48 0,0 1-16 16,0-4 0-16,-3 4 0 0,1 1-128 0,-2 2 0 15,0 7 0-15,-1 0 0 0,0 2-224 0,-1 1-80 16,0 4-16-16,-1 0 0 16,0 2-2368-16,1-1-496 0,-3 6-80 0</inkml:trace>
  <inkml:trace contextRef="#ctx0" brushRef="#br0" timeOffset="16271.85">19057 13698 19343 0,'0'0'1728'0,"0"0"-1392"0,0 0-336 0,0 0 0 15,5 5 2528-15,3-3 432 16,1-3 96-16,0 1 16 0,1-1-1440 0,2-1-288 0,0-1-48 0,-1-1-16 15,1-1-528-15,1-2-112 0,0-1-32 0,1-1 0 16,-2 0-96-16,-1-2 0 0,-3 0-16 0,3-3 0 16,-2 2-176-16,-3 1-48 0,-5 0 0 0,-3 2 0 15,-3 2-272-15,-4 1 160 0,-3 3-160 0,-4 3 128 0,-5 2-128 0,0 4 0 16,-2 0 0-16,0 7 0 16,0 3-144-16,0 1 144 0,0 7 0 0,1-1 0 0,2 2 0 15,3 1 0-15,4 2 0 0,3-3 0 0,4 2 0 16,4-1 0-16,4 0 0 0,3-1 0 0,4-3 0 0,5-2 0 15,3 0 0-15,2 0 0 0,3-3-256 0,5-2-80 16,1-2-32-16,4-2-11280 16,4-3-2272-16</inkml:trace>
  <inkml:trace contextRef="#ctx0" brushRef="#br0" timeOffset="16772.28">21479 13425 9215 0,'-4'-13'816'0,"-4"-2"-656"0,2 1-160 0,-3-1 0 16,-1 1 3472-16,-3 2 672 0,-2-2 128 0,-1 4 16 15,-2 0-2000-15,-4 3-416 0,-1 4-80 0,-24 3 0 16,2 3-704-16,0 7-128 0,3 6-16 0,3 2-16 16,2 1-384-16,6 3-80 0,7 3-16 0,5 2 0 0,8-1-128 0,5 2-16 15,6-2-16-15,6 2 0 0,3-1-128 0,4 1-32 16,4 0 0-16,4-1 0 0,1-5-128 0,3 1 192 15,-2-4-192-15,1 2 192 0,-1 0-192 0,-7-9 128 16,-1 2-128-16,-2-1 128 0,-2 2-128 0,-2 1 0 16,-2-1 144-16,-6 0-144 0,-2 0 176 0,-8 3-48 15,-2-2 0-15,-7-2 0 0,-6-2 128 0,-6-1 32 16,-3-3 0-16,-5-3 0 0,-2 0-96 0,-3-2 0 0,1-4-16 16,11 0 0-16,-4-1-176 0,-1 1 160 0,-2-5-160 15,2-1 160-15,-3 1-160 0,5-1 0 0,3-2 0 0,-5-5 0 31,12 1-1520-31,9-1-272 0,10-1-64 0,7 5-9072 0,7-1-1808 0</inkml:trace>
  <inkml:trace contextRef="#ctx0" brushRef="#br0" timeOffset="17610.3">21948 13471 24991 0,'0'0'1104'0,"-7"3"240"0,-2-1-1088 0,0 4-256 0,-6 0 0 0,-1 3 0 16,-3 2 928-16,-2 2 128 0,-2 4 32 0,-2 2 0 15,1-1-128-15,0 6 0 0,4 3-16 0,0-1 0 16,4 1-352-16,6-1-64 0,3 0-16 0,5-1 0 16,3-3-256-16,4-3-48 0,5-1-16 0,3-3 0 0,3 0 64 15,1-2 0-15,-1-5 0 0,1-2 0 16,5-1 128-16,0-2 16 0,4-2 16 0,-1-1 0 0,1-3-160 0,1-3-48 15,-3 0 0-15,4-6 0 0,-3 2-64 0,-7-4-16 16,-2 0 0-16,-5-2 0 0,-6-1-128 0,-3-2 160 16,-4 2-160-16,-3-5 160 0,-4-2-160 0,-3-1 0 15,-2 1 0-15,-3 4 0 0,3 2 0 0,-1 1 0 16,4 2 0-16,0 3-176 0,3 1 176 0,1 2-208 16,3 1 80-16,4-1 128 0,3 1-256 0,8-1 80 15,3-1 16-15,5 0 0 0,6 0 160 0,5-2 0 16,5-1-144-16,1-1 144 0,3-5 0 0,3 0 0 15,1-2 0-15,5-2 0 0,4-2 0 0,4-4 0 16,3-5 0-16,2-1 0 0,-1-4-240 0,2 2 80 16,-1-4 16-16,1-3 0 0,1-2-160 0,-2-3-16 0,-2-4-16 15,-5-3 0-15,-5-3 208 0,-3 2 128 16,-5 4-160-16,-4 6 160 0,-3 2 0 0,-4 5-144 16,-7 6 144-16,-4 5 0 0,-5 3 0 0,-5 5-160 15,-5 5 160-15,-2 3 0 0,-5 5-160 0,-4 4 160 0,-4 3-128 16,-3 3 128-16,-4 2-192 0,-3 7 64 0,-2 5 0 0,-6 3 0 15,-13 12 128-15,-1 4-128 0,-4 7 128 0,-2 5-128 16,-2 7 128-16,-1 7 0 0,3 4-144 0,13-15 144 16,-2 6 0-16,3 4 0 0,3 3 0 0,7-2 0 15,5-3 0-15,5-1 0 0,4-6 224 0,3-2-64 16,5-6 192-16,3-3 32 0,3-5 16 0,5 6 0 16,1-8-64-16,6-6-16 0,2-8 0 0,3-4 0 15,3-7 48-15,5-3 0 0,0-6 0 0,4-3 0 0,0-2-144 16,2-4-32-16,0-3 0 0,3 1 0 15,-10 1-192-15,2 1 144 0,0-2-144 0,0 3 128 0,-1 1-128 16,-3 2 0-16,0 1 0 0,-2 4 0 0,-1 2 0 0,-2 4 0 16,-3 0 0-16,-3 3 128 0,-1-1-128 0,-3 4 0 15,-7 3 0-15,-2 1 0 0,-3 3 0 0,-2-1 0 16,-3 4-128-16,-3 1 128 0,-1 1 0 0,-2 0 0 16,1-1 0-16,1-1 0 0,1-1 0 0,0-3 0 15,5-3 0-15,-2 1 128 0,4-4 0 0,3-4-128 16,2-1 192-16,6-3-64 0,-1-3 80 0,5-3 16 15,3-1 0-15,2-3 0 0,-1 2-64 0,0-1-16 16,4 1 0-16,1 1 0 0,-1 0-144 0,1 4 128 0,0 1-128 0,-1 2 128 16,8 1 160-16,-1 5 32 15,-2 3 0-15,-1 4 0 0,-1 4-128 0,0 4-32 0,0 3 0 0,0 1 0 16,-2 1-160-16,0 1 128 0,0 0-128 16,2 3 128-16,-2-6-128 0,1 4 0 0,4-1 0 0,5 6 0 31,4-4-1280-31,6-1-320 0,1 0-80 0</inkml:trace>
  <inkml:trace contextRef="#ctx0" brushRef="#br0" timeOffset="43840.56">7985 11517 16175 0,'1'-13'704'0,"2"5"176"0,-3 8-704 0,3-7-176 15,0-1 0-15,-3 8 0 0,0 0 720 0,0 0 112 16,7-8 32-16,-7 8 0 0,0 0-416 0,9-2-96 16,-9 2-16-16,8 4 0 0,-8-4-96 0,7 8-32 15,-1 3 0-15,-3 1 0 0,-1 4 112 0,-1 3 32 16,-2 3 0-16,-3 6 0 0,0 2 128 0,-3 5 32 16,0 7 0-16,-3 4 0 0,-1 4-64 0,-1 3-16 15,-2 1 0-15,-2 1 0 0,-2-3-96 0,1 3-16 0,2 4 0 0,-2-3 0 16,1 0 0-16,0 0 0 0,3-2 0 0,2-3 0 15,-1-4 16-15,3-1 0 16,2-2 0-16,2-2 0 0,0-2-16 0,1-4-16 0,1-3 0 0,1-3 0 16,-1-2 144-16,0-4 16 0,1-1 16 0,0-6 0 15,0-1-96-15,1-2-32 0,0-4 0 0,1 0 0 16,-3 1-96-16,0-2 0 0,3-9-16 0,-3 7 0 16,1 3-96-16,2-10-16 0,-3 7 0 0,1-1 0 15,1 1-128-15,1-7 0 0,0 0 144 0,0 0-144 16,0 0 0-16,0 0 144 0,0 0-144 0,0 0 0 15,0 0 0-15,0 0 0 0,0 0 0 0,0 0 0 16,0 0 0-16,0 0 0 0,0 0 0 0,0 0 0 16,9 4 0-16,2-1 0 0,1-3 0 0,1 0 0 15,3-3 0-15,1 0 0 0,4 2 0 0,4-1 0 16,2-3 0-16,1 0 0 0,2-3 0 0,-1 2 0 0,0 1 0 16,3 1 0-16,1-3 0 0,5 3 0 0,-2 0 0 15,7 2 0-15,2 0 0 0,2 0 0 0,3-1 0 16,0-2 0-16,0 0 0 0,3 0 0 0,-1 3 0 0,6 0 0 15,1 2 0-15,5-2 0 0,2 5 0 0,-1-2 0 16,-4-2 0-16,1 1 0 0,0 2 0 0,2 3 0 16,2 1 0-16,0 0 0 0,-1-3 0 0,0 1 0 15,-2 1 0-15,3 2 0 0,-2 1 0 0,4-3-144 16,2-3 144-16,-1 1 0 0,-5 3 0 0,2-3 0 16,-2-1 0-16,4 1 0 0,3 2 0 0,-4-2 0 15,-2-2 0-15,-2-1 0 0,-1 0 0 0,2 2 0 16,2 2 0-16,-1-2 0 0,2-2 0 0,1 0 0 15,-5-2-128-15,-1 2 128 0,-1 1 0 0,2 0-128 0,4-1 128 16,-2-1 0-16,-3-1 0 0,-3 0 0 0,-1 2 0 0,2-1 0 16,-4-1 0-16,3 0 0 0,3 2 0 0,-3-3 128 15,-2-4-128-15,-4-1 0 0,1 1-128 0,-3 2 128 16,0 2 0-16,4 2 0 0,0-1 0 0,1-3 0 16,-2-2 0-16,0 2 0 0,-2 2 0 15,2-2 0-15,-2 0 0 0,3 1 0 0,-2-1 0 0,4 0 0 16,-5-3 0-16,-1-1 0 0,-2-2 0 0,-1 2 128 15,-2 3-128-15,-1-1 0 0,-4-1 128 0,3 1-128 16,1 0 128-16,-1 2-128 0,0-1 128 0,-2 1-128 16,-3-3 0-16,0 0 144 0,-2 3-144 0,1 1 0 15,-1-1 0-15,-3-1 0 0,0 3 0 0,0 0 0 16,0 0 0-16,2 0 0 0,-3 2 0 0,-2-1 0 0,-2 1 0 16,-3 1 0-16,-1 1 0 0,-1 1 0 15,-3-1 0-15,0-1 0 0,-2 1 0 0,-1 2 0 0,-3-1 128 16,1 0-128-16,-3 0 0 0,-3 0 0 0,-1 1 0 0,-9-3 0 15,9 3 0-15,-9-3 0 0,8 2 144 0,-8-2-144 16,7 5 0-16,-7-5 144 0,0 0-144 0,0 0 128 16,0 0-128-16,0 0 128 0,0 0-128 0,0 0 128 15,0 0-128-15,0 0 128 0,0 0-128 0,7-3 160 16,-3-2-160-16,-4 5 160 0,3-9-160 0,1 0 160 16,-2-2-160-16,-1-3 160 0,-1-4-32 0,0 1 0 15,0-3 0-15,0-2 0 0,1-2-128 0,1-2 0 16,1 0 0-16,2-3 0 0,-1-2 0 0,2-6 0 15,-1-3 0-15,3-1 0 0,3-4 0 0,0-1 0 16,2-4 0-16,1 3 0 0,-1 3 0 0,0-1 0 16,-3 1 0-16,1 0 0 0,0-3 0 0,-1 1 0 0,-2 2 0 0,2-1 0 15,-3 2 0-15,2 3 0 0,-5 1 0 0,3 1 0 16,-1 0 0-16,2 3 0 0,-3 1 0 0,0-1 0 16,-1-2 0-16,3 3 0 0,-4 1 0 0,2 0 0 15,-1 1 0-15,1 3 0 0,1 1 0 0,-1 2 0 16,0 3 0-16,-1 1 0 0,2 0 0 0,-2 1 0 15,1 3 0-15,-1-1 0 0,-1 4-144 0,1-3 144 16,-1 1 0-16,0 1 0 0,-1 2 0 0,-1 1 0 16,-1-1 0-16,2-1 0 0,-2 5 0 0,1 1 0 15,1 0-128-15,-2 1 128 0,-2-2 0 0,2 10 0 16,0 0 0-16,-4-6-128 0,0-1 128 0,4 7 0 16,0 0 0-16,-8-4 0 0,1 1 0 0,-1 1 0 0,-1 0-144 15,0 0 144-15,-1 2 0 0,-2 1-144 16,-3 1 144-16,-1-1 0 0,-1 0 0 0,-2 1-128 0,-4 2 128 15,0 2 0-15,-5 0 0 0,2-1-128 0,-1-1 128 16,-2 1 0-16,-1 0 0 0,-3 1 0 0,-2-3 0 0,-1 3 0 16,-2-1 0-16,-3 2-128 0,-6 0 128 0,-1-1 0 15,-4-2 0-15,2-2 0 0,-1 1 0 0,-2 0 0 16,0 2 0-16,-3-1 0 0,-4-1 0 0,-3 0 0 16,-2-1 0-16,1 0 0 0,0-2 0 0,1 2 0 15,0 2 0-15,-5-1-128 0,-2 0 128 0,-1-1 0 16,4-3 0-16,2 3 0 0,-1 3 0 0,-1 0 0 15,-1 0 0-15,-4-3 0 0,5-3 0 0,-1 2 0 16,2 6 0-16,0-5 0 0,-3-1 0 0,-1-1 0 16,-2 0 0-16,3 0 0 0,-3 1 0 0,2 2 0 15,-2 2 0-15,-2-1 0 0,-3-1 0 0,2 1 0 0,1 0 0 16,1 3 0-16,0-1 0 0,0 1 0 0,-3-2 0 0,6 1 0 16,3-2 0-16,3 3 0 0,3 1 0 0,0-3 0 15,-3-1 0-15,0 2 0 0,1-5 0 0,3 2 0 16,1 2 0-16,2-1 0 0,1 2 0 15,-2-2 0-15,-5 0 0 0,2 3 0 0,0 0 0 0,3-1 128 16,-3 1-128-16,3-1 0 0,-1 4 0 0,-2-1 0 16,-3-1 0-16,4 0 0 0,5-2 0 0,0 0 0 15,3 2 0-15,5 1 0 0,1-3 0 0,-2 0 0 16,-1-1 0-16,1-1 128 0,2 2-128 0,1-2 0 16,2-1 0-16,0 1 0 0,2-1 0 0,2 0 0 15,1 1 0-15,-1-1 0 0,-4-1 0 0,2 0 128 16,1 0-128-16,0 1 128 0,2-1-128 0,1-1 128 15,4 0-128-15,3-1 128 0,0 0-128 0,2 1 128 0,3-1-128 16,2 0 144-16,2 0-144 0,1 0 160 0,3 0-160 0,-3 0 192 16,1-1-192-16,2 1 192 0,0-1-192 0,2 0 0 15,-2 1 0-15,2-2 0 0,-1 2 0 0,1 0 128 16,-2-1-128-16,3 1 0 0,3-2 0 0,2 2 0 16,-2 0 0-16,5 0 0 0,6 0 0 0,0 0-192 15,0 0 0-15,0 0-10880 16,0 0-2176-16</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43:23.525"/>
    </inkml:context>
    <inkml:brush xml:id="br0">
      <inkml:brushProperty name="width" value="0.05292" units="cm"/>
      <inkml:brushProperty name="height" value="0.05292" units="cm"/>
      <inkml:brushProperty name="color" value="#00B0F0"/>
    </inkml:brush>
  </inkml:definitions>
  <inkml:trace contextRef="#ctx0" brushRef="#br0">8989 8713 18303 0,'0'0'816'0,"0"0"160"0,0 0-784 0,0 0-192 0,-2-5 0 0,2 5 0 15,0 0 1088-15,0 0 160 16,0-9 32-16,0 0 16 0,2-1-160 0,0 0-48 0,2-2 0 0,1-1 0 16,-1-1-48-16,3-3-16 0,2-4 0 0,1-1 0 15,-1-4-144-15,3-2-48 16,1-2 0-16,1-1 0 0,0-3-240 0,0 0-48 0,1-2-16 0,-1 3 0 15,0 1-256-15,-1 4-48 0,1 0-16 0,-1 6 0 16,-3 4-208-16,1 4 0 0,0 2 0 0,-3 6 0 0,1 2 0 16,-9 4 0-16,12 3 0 0,-3 7 0 0,0 5 0 15,-4 4-160-15,1 0 160 0,-2 5-192 0,-1 2 192 0,-1 3 0 16,-1 1 0-16,-1 1-128 0,-2 3 128 0,1-4 0 16,-1-4 0-16,1-4 0 0,1-4 0 15,0-4 0-15,4-2 0 0,-4-12 0 0,0 0 128 0,11 1 48 16,0-4 16-16,2-5 0 0,1-4 288 0,0-3 64 15,1-7 16-15,0-2 0 0,1 0-240 0,-1-4-32 16,0-1-16-16,3 0 0 0,1-2-272 0,-2-2 160 16,-1-1-160-16,1 1 128 0,0-3-128 0,0 5 0 15,2 3 0-15,-1 6 0 0,-1 5 0 0,2 3 0 16,0 7 0-16,-2 2 0 0,-1 5 0 0,-2 6-144 16,0 5 144-16,-3 6-160 0,-1 10 160 0,0 1-160 15,-4 4 160-15,-1 2-160 0,1 3 160 0,-4 3 0 16,-1 7-144-16,0-2 144 0,-1-1 0 0,0-5 0 15,-1-6 0-15,1-1 0 0,-2-3 0 0,2-4 0 16,0-2 0-16,2-4 0 0,0-4-160 0,1-1-112 16,2-5-32-16,-1 0-11072 15,-4-9-2208-15</inkml:trace>
  <inkml:trace contextRef="#ctx0" brushRef="#br0" timeOffset="213.65">10058 8471 27647 0,'0'0'1216'0,"0"0"256"0,-7 0-1168 0,7 0-304 0,-6 5 0 0,1 2 0 16,-1 4 1328-16,0 4 208 0,2 1 32 0,-3 1 16 16,2-1-896-16,-1 1-176 0,1-2-48 0,0-1 0 15,3-1-464-15,-1 1 0 0,0-1 0 0,3 0 0 16,2-3-1632-16,1 0-224 0,-3-10-32 0,4 9-7264 15,-4-9-1472-15</inkml:trace>
  <inkml:trace contextRef="#ctx0" brushRef="#br0" timeOffset="598.37">10742 8287 26719 0,'0'0'1184'0,"0"0"240"0,0 0-1136 0,0 0-288 16,0 0 0-16,0 0 0 0,-4-3 1344 0,-3 3 192 0,-2 2 64 0,-4 2 0 15,-1-1-864-15,-4 2-160 16,2 3-48-16,-6 3 0 0,1 0-272 0,1 1-64 16,-1 0-16-16,-3 6 0 0,5-2-176 0,6-1 0 15,3-5 0-15,5 1 0 0,3 1 0 0,2 0 0 0,2-2 0 0,-2-10 0 16,8 3 0-16,0-1 0 0,1-2 0 0,2 0 0 15,1 0 160-15,2 1 0 0,2 0 0 0,-1 2 0 16,-1-2-160-16,-2 3 128 0,-1-2-128 16,-2 5 128-16,0 2 48 0,0 2 0 0,-4 0 0 0,-1 4 0 15,-2 3 272-15,-4 0 64 0,-2 4 16 0,-1 0 0 16,-4 0-80-16,-2 3 0 0,-3 0-16 0,-3 0 0 16,-3 1-176-16,-5 7-16 0,0-6-16 0,4-3 0 15,-1-1-224-15,3-3 128 0,1-2-128 0,3-3 0 16,3 1-976-16,1-7-304 15,0-2-48-15,3-1-9984 0,8-6-2000 0</inkml:trace>
  <inkml:trace contextRef="#ctx0" brushRef="#br0" timeOffset="1016.16">11526 7710 23951 0,'0'0'2128'0,"-4"-6"-1696"16,-2 1-432-16,6 5 0 0,0 0 448 0,-5 2 16 16,-5 4 0-16,-1 4 0 0,-1 2 176 0,-2 5 16 15,-3 4 16-15,-3 8 0 0,1 6-80 0,-2 6-16 16,-4 6 0-16,0 2 0 0,-2 5 128 0,-3 0 0 15,0 5 16-15,2-1 0 0,-1-3-304 0,3-5-64 16,1-6-16-16,6-6 0 0,0-5-112 0,5-8-32 16,2-5 0-16,3-5 0 0,3-4 256 0,4-4 64 0,2-7 0 0,0 0 0 15,0 0 16-15,11-7 16 0,2-1 0 0,4-7 0 16,0-1-160-16,4-3-48 16,1-2 0-16,0 0 0 0,-3 1-336 0,1 2 128 0,0 1-128 15,-3 5 0-15,-1 4 0 0,-1 5 0 0,-1 3 0 0,-1 5 0 16,0 3 0-16,-2 3-160 0,-6 5 160 0,-1 5-160 15,0 3 160-15,-4 2-128 0,-4 2 128 0,1 0-128 16,-2 3 128-16,-3-3 0 0,-2-1 0 0,-1-4 0 16,1-1-1184-16,1-3-160 15,2-3-16-15,1-3-16 0,3-5-1392 0,3-8-288 16</inkml:trace>
  <inkml:trace contextRef="#ctx0" brushRef="#br0" timeOffset="1237.05">11938 7840 30111 0,'0'0'656'0,"-2"6"144"0,-1 3 32 0,0 2 16 0,-2 5-672 0,-4 8-176 16,-1 2 0-16,0 3 0 0,-3 3 640 0,1 3 112 15,0 2 16-15,1 1 0 0,0-2-384 0,1 2-64 16,0 1 0-16,0 2-16 0,1-2-304 0,1 1 0 15,3-1 0-15,-1-3 0 16,1-6-2624-16,-2-3-576 0,2-6-112 0,1-5-8448 0</inkml:trace>
  <inkml:trace contextRef="#ctx0" brushRef="#br0" timeOffset="1376.16">11536 8251 16575 0,'8'-3'1472'0,"4"-3"-1168"0,1 0-304 0,7-1 0 16,4-1 2576-16,4 2 464 0,3-1 96 0,3 0 0 15,4-1-864-15,-7 3-176 0,5 0-48 0,7-1 0 16,7 1-2240 0,4-1-448-16,-3 2-80 0,2 0-32 0,0 0-848 15,-4-1-160-15</inkml:trace>
  <inkml:trace contextRef="#ctx0" brushRef="#br0" timeOffset="1867.39">13682 8027 27647 0,'0'0'2448'0,"-6"-2"-1952"0,6 2-496 0,-9 1 0 16,9-1-448-1,-8 4-192-15,-2 4-48 0,0 4 0 0,1 5 1088 0,-6 5 224 0,2 0 32 0,0 2 16 0,0 1-48 16,-2 1-16-16,0 2 0 0,0 0 0 15,0 3-64-15,2-2-16 0,2-4 0 0,1-4 0 0,4-5-112 0,-2-3-32 16,2-4 0-16,4-3 0 0,2-6 96 0,0 0 16 16,0 0 0-16,0 0 0 0,11-10 32 0,3-5 16 15,2-4 0-15,-1 0 0 0,1 1-288 0,0-1-48 16,3 0-16-16,-2 2 0 0,1 1-192 0,-1 3 0 16,-3 2 0-16,0 3 0 0,0 5 0 0,1 4 0 15,-4 3 0-15,0 5 0 0,-1 3 0 16,-4 4 0-16,0 2 0 0,-3 4 0 0,-3 3 0 0,-1-1 0 15,-5-1 0-15,0 1 0 0,-2 3 0 0,0-1-256 16,1-1 48-16,1-2-10800 16,3-5-2144-16</inkml:trace>
  <inkml:trace contextRef="#ctx0" brushRef="#br0" timeOffset="2183.28">13947 8326 25279 0,'0'0'1120'0,"0"0"224"0,11-4-1072 0,4-1-272 15,1-1 0-15,3-1 0 0,1-1 1280 0,1-1 192 0,0-2 32 0,-1 0 16 16,1 0-928-16,-1-3-176 0,-2 1-32 0,-2-1-16 16,-3-2-240-16,0 1-128 0,-1 1 128 0,-4-1-128 15,0 1 144-15,-2 2-144 0,-4-1 192 0,-2 3-192 16,-1-1 288-16,-4 3-48 0,-2 3-16 0,-3 5 0 15,-3 3-48-15,-3 6-16 0,-1 2 0 0,0 3 0 16,1 1-160-16,-3 3 128 0,2 3-128 0,1 1 128 16,-1 1-128-16,4 0 0 0,4-2 0 0,6-1 0 0,1-3 0 15,6-1 0-15,6-4 0 0,6 0 0 0,2-3 0 16,3 1 0-16,4-3-144 0,1-1 144 16,2-4-1296-16,3-2-208 0,3-2-32 0,0-1-7616 15,0-3-1536-15</inkml:trace>
  <inkml:trace contextRef="#ctx0" brushRef="#br0" timeOffset="2484.37">14544 8224 11967 0,'0'0'1072'0,"13"0"-864"15,-1-3-208-15,2 0 0 0,2-1 1920 0,-4-1 320 16,1 0 80-16,3-2 16 0,3 1-736 0,0-2-160 15,1 0-32-15,-2-2 0 0,1-3-80 0,2 0-32 0,-1 0 0 16,-4 0 0-16,-1-2-240 0,-1 2-48 0,-4 1-16 0,-1 2 0 16,-3 1-272-16,1 3-48 0,-5 0-16 0,-2 6 0 15,0 0-80-15,0 0-32 0,-9 3 0 16,-2 4 0-16,-6 3-288 0,-4 2-48 0,-6 3-16 0,-13 9 0 16,2-4-192-16,5 0 176 0,3-1-176 0,6-1 160 15,7 0-160-15,2-2 0 0,4-1 0 0,7-2 0 16,1-3 0-16,5 0 0 0,1-1-192 0,3-6 192 15,2 3-752-15,2-3-16 16,2-1-16-16,4-2-10208 0,1-2-2032 0</inkml:trace>
  <inkml:trace contextRef="#ctx0" brushRef="#br0" timeOffset="2860.04">15303 8074 21823 0,'-17'9'960'0,"7"-4"208"0,-3 2-928 0,-5 3-240 16,-2 4 0-16,-7 2 0 0,0 2 832 0,-2 2 128 15,2 0 32-15,-1 1 0 0,5 0 64 0,2 0 16 16,3 1 0-16,6-4 0 0,2-3-368 0,4-1-80 16,1-3-16-16,5-3 0 0,3-3-64 0,3-2-16 15,4-4 0-15,3-4 0 0,5-2 0 0,4-4 0 16,4-4 0-16,3-3 0 0,1-2-272 0,0-1-48 15,1-5-16-15,-1 0 0 0,0-2 176 0,-4-2 16 16,2 2 16-16,-2-6 0 0,3-5 112 0,-4-1 0 16,1-6 16-16,1 1 0 0,-2-1-336 0,-1 2-64 15,-1 1 0-15,-3 8-128 0,-3 8 128 0,-3 6-128 0,-4 5 0 0,-4 9 0 16,-2 2 0-16,-4 5 0 16,-4 11 0-16,-2 8 0 0,-4 6 0 0,-4 6 0 0,-2 5 0 0,0 5 0 15,-1 7 0-15,-4 5 0 0,1 3 0 0,1 1 0 16,-3 0-224-16,4-4 0 0,4-2 0 0,5-5 0 15,1-3-1056-15,6-2-224 16,3-5-32-16,4 6-14176 0</inkml:trace>
  <inkml:trace contextRef="#ctx0" brushRef="#br0" timeOffset="3199.97">17510 7523 28559 0,'0'0'1264'0,"0"0"272"0,0 0-1232 0,0 0-304 16,-7 0 0-16,-2 4 0 0,-2 4 304 0,-5 5 0 0,-8 5 0 0,0 7 0 16,-2 8 336-16,0 2 80 15,2 1 16-15,-1 3 0 0,1 3-288 0,1 2-48 16,1 2-16-16,-2 0 0 0,5 3-160 0,2-3-32 16,1-1-16-16,0-2 0 0,2-6-176 0,3-4-144 15,4-5 144-15,-1-8-208 16,2-5-800-16,-1-4-144 0,3-4-48 0,0-3-8128 0,-5-2-1616 0</inkml:trace>
  <inkml:trace contextRef="#ctx0" brushRef="#br0" timeOffset="3535.89">16904 8108 6447 0,'-10'-5'576'0,"10"5"-576"0,-8-6 0 0,8 6 0 0,-5-5 2944 0,5 5 496 15,0 0 80-15,0 0 32 0,12-6-2208 0,4 2-432 16,1-1-80-16,7 1-32 0,5-2-112 0,3 2-32 16,3-4 0-16,-1 1 0 0,-1-1 128 0,-1 2 32 15,0-1 0-15,-1 2 0 16,-4 1-128-16,-1 2-32 0,-4 3 0 0,-5 0 0 0,-2 1-336 0,-3 4-80 15,-5 1-16-15,-1 3 0 0,-2 1 32 0,-4 5 0 16,-1 2 0-16,-3 2 0 0,-2-1 0 16,1-2 0-16,-1-1 0 0,2 1 0 0,2-3-256 0,2-1 144 15,3 1-144-15,2-3 128 0,4-1 160 0,3-3 32 16,4-2 0-16,4 1 0 0,3-2 128 0,0-1 48 16,2-2 0-16,0-2 0 0,0-2-144 0,-2-1-32 15,-4-3 0-15,-1-1 0 0,-4 0 32 0,0-2 0 16,-7-1 0-16,-1-1 0 0,-2-1 176 0,-4-1 48 15,-4-1 0-15,-3-1 0 0,-3 0-176 0,-2 2-16 16,-5-1-16-16,3 8 0 0,-4-1-368 0,-10 1 0 0,-2-2 0 0,11 7 0 31,-1 0-1264-31,1 1-272 0,0 2-48 0,-3-1-9696 0,5 0-1952 0</inkml:trace>
  <inkml:trace contextRef="#ctx0" brushRef="#br0" timeOffset="3936.48">19594 7742 21647 0,'-5'-10'960'0,"3"2"192"0,1-1-912 0,-3 0-240 16,-2-1 0-16,0 2 0 0,-7 2 1280 0,-1 3 192 16,-1 2 64-16,-3 3 0 0,-3 2-480 0,-1 2-96 15,-3 2 0-15,-1 5-16 0,-6 5-416 0,-2 0-80 16,-1 3 0-16,4 1-16 0,0 0-224 0,8 4-32 16,3-1-16-16,10-1 0 0,2-1-160 0,7 0 0 15,7 1 0-15,5-3 0 0,3-3 0 0,5-2 0 16,3 0 0-16,0-2 0 0,2-1 128 0,-1 2-128 15,0 0 0-15,-4-2 128 0,-3 2-128 0,-3-2 0 16,-2 0 144-16,-5-1-144 0,-2-3 352 0,-3 1 0 16,-3-1 0-16,-3-1 0 0,-4 1 144 0,-5 0 16 15,-6 0 16-15,-4-2 0 0,-4-2-80 0,-6-2-32 16,-3-3 0-16,0 0 0 0,-1-1-288 0,5 0-128 16,2-1 128-16,5-2-128 15,4 0-1568-15,5-1-400 0,5-3-80 0,5 0 0 0</inkml:trace>
  <inkml:trace contextRef="#ctx0" brushRef="#br0" timeOffset="4243.16">20005 7805 23039 0,'-5'6'2048'0,"-2"1"-1648"0,-3 2-400 0,0 4 0 15,-5 1 400-15,-1 4 0 0,-3 1 0 0,-2 2 0 16,-1 5 32-16,-2-3 0 0,2 0 0 0,-8 9 0 0,5-5 144 0,9-3 16 15,6 3 16-15,8-13 0 16,3-1-224-16,5 1-32 0,1-5-16 0,6 2 0 0,1-3 112 0,2-1 32 16,3-4 0-16,4-2 0 0,0-3 128 0,1-1 32 15,1-3 0-15,1-3 0 0,2-3-304 0,0-2-48 16,-2-3-16-16,2 0 0 0,0 0-96 0,-3 1-32 16,-5-4 0-16,-3-2 0 0,-4-2 80 0,-4 0 16 15,-3-1 0-15,-4 1 0 0,-4-1-48 0,-4 3 0 16,-1 2 0-16,-6 4 0 0,-1 2-320 0,-2 3-80 15,-2 4-16-15,-1 2 0 16,1 4-848-16,-2 1-160 0,1 2-48 0,-6 3-13312 0</inkml:trace>
  <inkml:trace contextRef="#ctx0" brushRef="#br0" timeOffset="4517.93">20996 7017 27231 0,'-2'-20'1216'0,"1"14"240"0,-2-1-1168 0,1 3-288 0,-2 0 0 0,4 4 0 16,-5 1 624-16,-5 5 64 0,-1 2 16 0,0 4 0 15,-3 4 32-15,-2 7 16 0,0 5 0 0,-3 5 0 16,-1 3-240-16,-1 8-32 0,0 0-16 0,-2 6 0 0,-2 5-112 0,1 2-32 15,-3 1 0-15,2 0 0 0,0-2-192 0,3-4-128 16,3-3 128-16,3-8-128 16,2-4-272-16,6-5-128 0,-2-4-32 0,5-5 0 15,3-3-1152-15,2-5-224 0,2-1-48 16,3-4-11392-16</inkml:trace>
  <inkml:trace contextRef="#ctx0" brushRef="#br0" timeOffset="4823.64">21037 7539 22111 0,'0'0'976'0,"0"0"208"0,0 0-944 0,0 0-240 0,0 0 0 0,-4 9 0 16,-1 1 688-16,1 2 80 16,-4 1 32-16,2 1 0 0,-3-1-352 0,1 2-80 15,-4 3-16-15,2-1 0 0,2-1 16 0,0-1 0 16,1 0 0-16,-1-3 0 0,3 1 240 0,3-2 48 0,-2-1 16 0,4-1 0 15,4-3 176-15,-1 0 48 0,3-2 0 0,4-1 0 16,2 0-256-16,2-5-64 0,1-2 0 0,3-1 0 16,0-4-128-16,3-1-16 0,0-2-16 0,-2 0 0 15,0-4 0-15,-1-1 0 0,1-2 0 0,0 1 0 16,-4 2-128-16,0 0-32 0,-2 3 0 0,-1-1 0 0,-1 0-256 16,1 0 0-16,-3 5 128 0,-1 0-128 15,-1 1-416-15,0 3-144 16,-4-1-16-16,-3 6-16 0,0 0-2304 0,0 0-464 0</inkml:trace>
  <inkml:trace contextRef="#ctx0" brushRef="#br0" timeOffset="5134.3">21623 7642 17503 0,'9'0'1552'0,"4"1"-1232"16,3 0-320-16,2-1 0 0,2 1 2176 0,2-2 384 15,1-2 80-15,3-4 16 0,1 0-1056 0,0-1-224 16,0-1-32-16,1-1-16 0,0 0-432 0,-3-2-64 16,0-3-32-16,-4 0 0 0,-3-1-128 0,-2-1-32 15,-4 1 0-15,-3 3 0 0,-4 2-192 0,-4 3-32 16,-3 2-16-16,-4 3 0 0,-7 1-144 0,-3 3-16 16,-6 3-16-16,-4 5 0 0,-3 2-224 0,-3 5 0 15,0 1 128-15,-2 4-128 0,0 2 0 0,3 1 0 16,2 1 0-16,4 1 0 0,4 1 0 0,5 1 0 0,5-1 0 0,3 0 0 15,6-1 0-15,4 2 0 0,6-4 0 0,0 0 0 16,5-3-160-16,3-1-80 0,4-4-16 16,4-1 0-16,4-1-1392 15,1-4-272-15,3 0-64 0</inkml:trace>
  <inkml:trace contextRef="#ctx0" brushRef="#br0" timeOffset="5834.37">10493 9108 24479 0,'0'0'1088'0,"4"-8"208"0,-1 1-1040 0,1 0-256 0,-1 2 0 0,-3 5 0 0,0 0 832 0,0 0 96 16,0 0 32-16,8 4 0 0,-2 4-352 0,-3 3-64 16,-2 1-16-16,-1 6 0 0,-1 7 160 0,-2 3 16 15,-1 2 16-15,-2 1 0 0,1 3-320 0,0 1-64 16,1-1-16-16,0 0 0 0,2 0-16 0,1-5-16 15,2-8 0-15,3-5 0 0,0-2-160 0,3-3-128 16,0-4 192-16,4-3-192 0,2-5 752 0,4-4 32 16,3-2 16-16,1-3 0 0,1-6-96 0,1-2 0 0,0 0-16 15,-2-4 0-15,1 0-368 0,-5 0-80 16,-1 0-16-16,-2 0 0 0,-1-1-224 0,-3 2 144 16,-1 1-144-16,0 2 128 0,-2 1-128 0,1 0-192 15,-1 1 32-15,-2 4 16 16,0 3-1968-16,0 3-384 0,-5 6-64 0,9-4-12992 0</inkml:trace>
  <inkml:trace contextRef="#ctx0" brushRef="#br0" timeOffset="6106.86">11299 9156 19343 0,'0'0'1728'0,"0"0"-1392"0,0-6-336 0,0-1 0 15,-3 1 1968-15,1 1 320 0,2 5 64 0,-5-2 16 16,-3 1-1168-16,-1 3-240 0,0 4-32 0,-3 0-16 15,-1 3-704-15,-1 2-208 0,-2 2 0 0,2 2 128 16,0 0-128-16,3-1 0 0,-1-1 0 0,3 2-128 0,2-1 128 0,4 0 192 16,0 0-32-16,3 1-16 0,1-3 416 0,3 0 80 15,0 0 0-15,0-2 16 0,1 0-80 0,-2-1 0 16,-1 0-16-16,-2-1 0 0,-2 5-304 0,-1-6-48 16,-3 1-16-16,-1 0 0 0,-3-1 416 0,-5 2 80 15,0 0 16-15,-3-2 0 0,-1-1-368 16,2-3-64-16,-3 0-16 0,3-3 0 0,2-1-256 0,1-1 0 15,3 1 0-15,2-1 0 16,2-1-2624-16,-2-1-592 0</inkml:trace>
  <inkml:trace contextRef="#ctx0" brushRef="#br0" timeOffset="6327.76">11604 9129 22111 0,'0'0'1968'0,"0"0"-1584"16,0 0-384-16,0 0 0 0,0 0 2336 0,4 8 384 16,-2-2 80-16,-1 5 16 0,-2 2-1600 0,-2 4-304 0,-2 2-64 0,-2 2-16 15,-1-1-272-15,-6 9-64 0,-3 0-16 0,4-11 0 16,-1 3-176-16,-1 1-48 0,1 1 0 0,2-1 0 16,2-2-256-16,0-2-176 0,2-3 32 15,2-2 0 1,1-2-1392-16,1-3-288 0,1-3-48 0,3-5-8064 0,0 0-1616 0</inkml:trace>
  <inkml:trace contextRef="#ctx0" brushRef="#br0" timeOffset="6639.56">12085 9104 23951 0,'0'0'2128'0,"0"0"-1696"15,-1 7-432-15,0 1 0 0,-2 4 1216 0,-2 2 176 16,0 3 16-16,-3 1 16 0,-2 0-112 0,-2-1-32 16,-2 0 0-16,-1 1 0 0,1-3-656 0,1 0-144 15,2-2-32-15,0-3 0 0,2-3-288 0,3-1-160 16,6-6 160-16,0 0-160 0,0 0 416 0,0 0-16 16,0 0 0-16,8-3 0 0,3-3-32 0,1-2-16 15,1 1 0-15,1-1 0 0,-2 0-224 0,2 2-128 0,1 0 128 0,-1 1-128 16,0-1 0-16,-1 3 0 15,1 2 0-15,-1 3 0 0,-3 2 0 0,0 3 0 0,-3 1 0 16,0 1 0-16,-2 2 0 0,1 2 0 0,-4 1 0 0,-2 0 0 31,0 1-416-31,0-2-48 0,0 2-16 0,0-2-10608 0,0 0-2128 0</inkml:trace>
  <inkml:trace contextRef="#ctx0" brushRef="#br0" timeOffset="7064.47">13089 9084 10127 0,'-16'-8'448'0,"7"4"96"0,1-2-544 0,-3 1 0 16,-1 0 0-16,-1 2 0 0,-2 0 4432 0,-2 2 784 15,-1-2 160-15,-10 2 16 0,3 0-3968 0,-2 2-784 16,2 3-176-16,3 1-16 0,1 3-64 0,2 3-16 16,2 3 0-16,1 2 0 0,3-1 80 0,4-1 32 15,0 1 0-15,5-3 0 0,4-1-96 0,5-1 0 16,2-4-16-16,5 0 0 0,7-2-80 0,3-1-16 0,5 0 0 0,-8-5 0 16,7 0-112-16,-1-3-32 15,2-1 0-15,1 0 0 0,-1 0-128 0,-3 1 128 0,0 0-128 0,-4 1 128 16,-3 3-128-16,-1 2 160 15,-4 2-160-15,-1 3 160 0,-5 5 160 0,-1 2 48 16,-3 3 0-16,-3 3 0 0,-3 1-80 0,-2 3-16 0,-4 2 0 0,-3 3 0 16,-3-2 32-16,-3 2 0 0,-6-1 0 0,-1 2 0 15,-5-1-144-15,-13 10-32 0,2-10 0 0,6-4 0 16,4-2-288-16,2-6-64 16,3-2-16-16,5-5 0 15,0-3-2672-15,5-5-544 0</inkml:trace>
  <inkml:trace contextRef="#ctx0" brushRef="#br0" timeOffset="7621.66">14774 8875 8287 0,'0'-11'368'0,"0"11"80"16,2-8-448-16,-2 8 0 0,0 0 0 0,0 0 0 0,0 0 3152 0,0 0 560 0,0 0 96 0,4 13 32 15,-4 8-2240-15,-3 3-432 0,-3 4-80 16,0 2-32-16,-1 2-160 0,-4 2-48 0,-2 1 0 16,-1 1 0-16,-3 0 128 0,0 2 32 0,-1-4 0 0,1 0 0 15,-2-3-240-15,2-3-32 0,2-2-16 0,3-6 0 0,0-6-224 0,4-3-48 16,1-3-16-16,7-8 0 0,0 0 128 0,0 0 16 15,0 0 16-15,8-9 0 0,3-4-144 16,3-4-16-16,3-1-16 0,1-1 0 0,4-2-256 0,-1-2-160 16,5-4 192-16,-3 2-192 0,1 0 0 15,1 0 0-15,2-3 0 0,-2 4 0 0,-1 2 0 16,0 2 0-16,1 7 0 0,-2 1-144 0,-2 2 144 0,-1 4-160 16,-2 3 160-16,-1 5-160 0,-4 4 160 0,-4 3 0 15,-2 5-144-15,-1 2 144 0,-3 3-144 0,-3 4 144 16,-3 2-192-16,-3 4 192 0,-5 1-192 0,-1 4 192 15,-2 2-192-15,-3 1 192 16,0-1-832-16,1-2-48 0,2-2-16 0,2-6 0 16,2-5-1568-16,3-2-320 0,3-6-64 0</inkml:trace>
  <inkml:trace contextRef="#ctx0" brushRef="#br0" timeOffset="8002.35">15377 9026 17503 0,'0'0'768'0,"0"0"176"0,0 0-752 0,0 0-192 0,0 0 0 16,-4 5 0-16,0 2 1216 0,-2 1 192 0,-2 3 64 0,1 3 0 15,-2 1-176-15,0 3-16 0,-3 3-16 16,0 1 0-16,0 2-256 0,0 1-48 0,1 0-16 0,2 0 0 16,2-2-448-16,1-2-96 0,2-3-16 0,4-2 0 15,3-4 64-15,2-2 0 0,1-5 0 0,4 1 0 16,-1-6 256-16,5-3 64 0,0-1 16 0,2-1 0 0,2-5-144 0,1-5-48 16,1 0 0-16,-3 0 0 0,2 1-272 15,0-3-64-15,-1 0-16 0,2 0 0 0,-3-1-80 16,0 0-16-16,0 0 0 0,-2-1 0 0,-1-1-144 0,0 3 192 15,-1-1-192-15,2-3 192 0,-4 5-192 0,0 4-272 16,-1 3 64-16,-6 3 16 16,1 0-2368-16,0 1-448 0,-2 2-112 0</inkml:trace>
  <inkml:trace contextRef="#ctx0" brushRef="#br0" timeOffset="8520.41">15905 8997 13823 0,'0'0'608'0,"-2"5"128"0,-3 2-592 0,-1 2-144 0,-1 0 0 0,-2 4 0 16,-1 1 3136-16,-2 3 576 0,-3 0 128 0,2 4 32 15,-3-1-2064-15,-2 3-400 0,-1-1-96 0,2 0-16 16,0-3-656-16,3-2-144 0,2 0-32 0,2-5 0 15,0-3-208-15,5-2-32 0,-2-1-16 0,7-6 0 16,0 0 192-16,0 0 48 0,0 0 0 0,10-3 0 0,3-3-64 0,1-2-16 16,2-3 0-16,-1 0 0 0,1-1-240 0,0 1-128 15,0-1 160-15,-1 1-160 16,1-4 128-16,1-1-128 0,-1 1 0 0,1 0 0 16,1-3 0-16,-1 7 0 0,2 0 0 0,0 1 0 0,-3 0 0 15,-1 1 0-15,-1 2 0 0,-4 2 0 0,-2 4 0 16,-1 2 0-16,-7-1 0 0,0 0-160 0,0 7 0 0,-2 3 0 15,-3 1 0-15,0 1 0 0,-3 1 160 0,-2 1 0 16,0 2 0-16,-3-1 0 0,2 1 0 0,0-3 0 16,1-3 0-16,1-1 0 0,2-1 0 0,-1 0 0 15,4-1 0-15,1-3 0 0,3-4 0 0,0 0 0 0,0 0 0 16,7-5 0-16,2-2 0 0,-1-1 128 16,3 1-128-16,1-2 128 0,1-1-128 0,-1 0 0 15,2 0 128-15,1-1-128 0,0 0 0 0,1 1 0 16,2 1 0-16,1 1 0 0,-3-2 0 0,3 4 0 15,-1 1 0-15,-2 0 0 0,-1 4 0 0,0 2 0 16,-2 3 0-16,-1 0-128 0,-3 4 128 0,-1 2 0 16,-2-1 0-16,-1 2 0 0,-1 4-144 0,-4-1 144 0,0 3-160 15,0-1 160 1,-2-1-2496-16,0 1-416 0</inkml:trace>
  <inkml:trace contextRef="#ctx0" brushRef="#br0" timeOffset="9006.66">16778 9021 14735 0,'-8'5'1312'0,"-3"-1"-1056"0,2 0-256 0,2 1 0 16,-1-2 1424-16,8-3 240 15,0 0 32-15,0 0 16 0,0 0-464 0,0 0-96 16,5 9 0-16,4-4-16 0,2-4-64 0,3-1-16 15,3-1 0-15,2-1 0 0,3-2-384 0,0-1-80 0,2-1-16 0,0-2 0 16,2-4-320-16,-6 4-64 16,0-1 0-16,1 1-16 0,0-1-176 0,-2-1 128 15,-3-1-128-15,-2 1 128 0,-3 0-128 0,-2 1 0 0,-6 1 144 0,-4-3-144 16,-5 1 0-16,-4 4 0 0,-4 3 0 0,-4 3 0 16,-7 5 0-16,-2 3-128 0,1 2 128 0,-3 2 0 15,-2 2 0-15,3 6 0 0,0 0 0 0,3 3 176 16,1 0-32-16,5 0 0 0,4-1 0 0,4 0 0 15,1-2-144-15,7-2 0 0,5-5 0 0,4 0 0 16,1 0 0-16,5-3 0 0,5-2 0 0,-2-4 0 16,5-4-960-1,3 0-240-15,2-3-32 0</inkml:trace>
  <inkml:trace contextRef="#ctx0" brushRef="#br0" timeOffset="9303.78">17300 9053 17503 0,'-10'15'1552'0,"6"-6"-1232"16,0 2-320-16,-3 2 0 0,1 2 1232 0,0 0 192 16,-3 1 48-16,0 0 0 0,0-2 256 0,2 0 64 15,-1-3 16-15,3-3 0 0,0-2-400 0,5-6-96 16,0 0-16-16,0 0 0 0,0 0-464 0,7-2-112 15,0-6-16-15,4-2 0 0,3-2-192 0,-1 0-64 0,2-4 0 0,3 0 0 16,-2-1-304-16,2 1-144 16,0-1 128-16,0 0-128 0,1-1 0 0,2 1 0 15,-2 2 128-15,0 3-128 0,2 1 0 0,-3 1 0 16,-2 2 0-16,0 2 0 16,-2 2-432-16,-2 3-16 0,-1 3 0 0,-1 1 0 15,0-1-2528-15,0 4-512 0</inkml:trace>
  <inkml:trace contextRef="#ctx0" brushRef="#br0" timeOffset="9616.61">18113 9018 16575 0,'0'0'736'0,"0"0"160"15,0 0-720-15,0 0-176 0,5-5 0 0,-5 5 0 0,0 0 1584 0,0 0 272 16,0 0 64-16,0 8 16 0,-2 1-352 0,-2 0-80 16,-1 2-16-16,-1 1 0 0,-3 1-288 0,2 0-64 15,-4 3-16-15,2-1 0 0,1-2-336 0,1-1-64 0,0 3-16 0,0-2 0 16,-1 1-480-16,3-1-96 0,-2-2-128 0,3 0 176 15,1 3-384-15,2-1-80 0,2-4-16 16,2-3 0 0,2-3-1872-16,2 0-384 0,2-2-80 0</inkml:trace>
  <inkml:trace contextRef="#ctx0" brushRef="#br0" timeOffset="9931.2">18703 8936 20271 0,'-2'-12'896'16,"2"12"192"-16,0 0-880 0,0 0-208 0,0 0 0 0,-5-2 0 0,0 0 1888 0,-2 2 336 15,-2 2 64-15,-1 3 16 0,-2-1-1120 0,-3 4-224 16,-3 2-32-16,-2 3-16 0,0 2-272 0,-4 3-48 16,2 0-16-16,-1 2 0 0,1-1-272 0,5 1-64 15,1 0-16-15,3-1 0 0,4 0-224 0,5 0-208 16,2-3 32-16,4 0 16 16,2-3-1824-16,5-2-352 0,4-1-80 0,1-3-6240 15,1-2-1264-15</inkml:trace>
  <inkml:trace contextRef="#ctx0" brushRef="#br0" timeOffset="10495.87">19278 8973 5519 0,'0'0'240'0,"0"-5"64"0,0 5-304 0,0 0 0 0,-4-4 0 0,-3 3 0 15,-2 1 4208-15,-1 1 784 0,-2 4 144 0,-3 2 48 16,-3 0-3072-16,0 1-592 0,0 2-128 0,-2 0-32 16,3 2-384-16,0 0-80 0,2 1 0 0,1 0-16 15,2-1-400-15,4 2-80 0,0-3-16 0,3-1 0 16,3-1-224-16,2-1-160 0,2-2 192 0,4-3-192 0,1 0 288 16,1-2-48-16,2-1-16 0,1-1 0 15,2-2-16-15,0 0 0 0,0-2 0 0,0-2 0 0,0 4-208 0,-1-2 144 16,-2 1-144-16,-1 1 128 0,-1-1-128 0,-3 2 0 15,-5 2 144-15,0 0-144 0,0 0 0 0,0 0 0 16,3 6 0-16,0 2 0 0,-1-1 0 0,0 1-160 16,1 2 160-16,0-2 0 0,2 2 0 0,4-1 0 15,2-1 0-15,3 0 0 0,3-4 0 0,2-3 0 16,0 1 0-16,2-2 0 0,3-3 0 0,4-1 0 16,-2-3 128-16,2-3-128 0,-1-1 144 0,2-3-144 15,0-2 128-15,-1 1-128 0,2 1 0 0,-1-3 0 16,2 1 128-16,1-3-128 0,1-2 0 0,0-2 0 15,-1-1 0-15,-1-4 0 0,-2-3 0 0,0-2-144 0,0-3 0 16,-1-3 0 0,0-2-240-16,-2-1-32 0,-8 11-16 0,0-1 0 0,1 0 240 0,-2 5 32 0,-3 4 16 15,-2 3 0-15,-1 2 144 0,-5 5 0 0,-4 4 0 0,-5 4 0 16,-7 2 0-16,-5 7 0 0,-3 7 0 0,-4 4 0 16,-5 5 0-16,-4 4 0 0,-3 5 160 0,-3 7-160 15,-2 7 192-15,1 3-48 0,1 2-16 0,3-1 0 16,7-1 128-16,5-1 0 0,5-3 16 0,3-2 0 15,4-4 0-15,5 3 0 0,4-3 0 0,2-3 0 16,3-3-464-16,5-2-112 0,1 0-16 0,5-5-10272 16,4-2-2064-16</inkml:trace>
  <inkml:trace contextRef="#ctx0" brushRef="#br0" timeOffset="11571.62">21397 8747 21359 0,'0'0'944'0,"0"-5"208"0,0-3-928 0,0-1-224 0,0 3 0 0,0 0 0 15,0 6 608-15,0 0 80 0,0 0 16 0,-7 2 0 16,1 2 32-16,0 1 16 0,-1 1 0 0,2 5 0 16,-4 4 80-16,1 3 0 15,-3 1 16-15,2 2 0 0,0 1-192 0,-2 1-32 16,-1 2-16-16,0 1 0 0,-1 0-272 0,0 0-48 0,1-4-16 0,2-1 0 15,1-3-144-15,3-2-128 0,0-3 144 0,4-2-144 16,2-1 240-16,2-4-48 0,4-1-16 0,2-4 0 16,0-3 80-16,4-2 32 0,2-2 0 0,1 0 0 15,0-4-80-15,3 2-16 0,0-4 0 0,-1-1 0 16,2-1-192-16,-3-1 144 0,2-2-144 0,0 1 128 16,0 1-128-16,1 1 0 0,1 1 0 0,0 0 0 15,-1 2 0-15,1 0 0 0,-3 1 0 0,-3 3 0 0,-3 3 0 16,-1 3 0-16,-2 3 0 0,-3 2 0 0,-5-4-144 0,3 9 144 15,-4 2-192-15,-2 1 192 0,-2 3-144 16,-3 0 144-16,-2 0 0 0,0 2-144 0,-3-1 144 0,1-1 0 16,0-3 0-16,1-1 0 0,1-1 0 0,2-4 0 15,3-1 0-15,5-5 128 0,0 0 64 0,0 0 0 16,0 0 16-16,9-5 0 0,2-1 0 0,4-3 0 16,0-1 0-16,2-1 0 0,0-2-208 0,3 0 176 15,-1-1-176-15,1 2 160 0,-2-1-160 0,2 1 0 16,-1 0 0-16,-1 1 0 0,0 1 0 0,0 2 0 15,-2 3 0-15,0 3 0 0,-3 5 0 0,-1 5 0 16,-1 3 0-16,-1 3 0 0,-3 2 0 0,0 3-176 16,-1 2 176-16,-5 1-128 0,-2 0 128 0,-1 0 0 15,-2-2 0-15,0-2-128 0,-2 1 128 0,2-3 0 16,-1-3 0-16,1-1 128 0,0-1-128 0,-2-1 0 16,2-4 0-16,0 0 0 15,2-2-1552-15,2-4-288 0,0 0-48 0,0 0-12512 0</inkml:trace>
  <inkml:trace contextRef="#ctx0" brushRef="#br0" timeOffset="11924.39">22081 8922 11055 0,'0'0'480'0,"0"0"112"0,0 0-464 0,0 0-128 0,0 0 0 0,0 0 0 0,7-1 2976 0,1 0 576 15,3 1 112-15,0-4 32 0,3-1-2208 0,0-1-432 16,2-4-96-16,3 1 0 0,2 0-192 0,-2-1-48 16,0-1 0-16,2 2 0 0,-3-2-192 0,0 0-32 15,-2-1-16-15,-2 1 0 0,0 2-256 0,-6 1-48 16,1-2-16-16,-3 1 0 0,-3 0-160 0,-2 1 0 16,-3 2 0-16,-3 1 0 0,0 3 0 0,-5 2 0 15,-1 6 0-15,-2 1 0 0,0 3 0 0,-3 1-144 16,1 0 144-16,-1 6-160 0,2 3 160 0,1 1 0 15,3 2 0-15,2-1 0 0,3-1 128 0,2-3 128 16,1 2 0-16,5-1 16 0,0-2-64 0,4-1-16 16,0-3 0-16,3-2 0 0,1-1-192 0,3-2 144 15,2-3-144-15,0-2 128 0,3 0-384 0,1-3-96 16,2-2-16-16,0-2 0 16,4-1-2128-16,0-2-416 0,-1-1-96 0</inkml:trace>
  <inkml:trace contextRef="#ctx0" brushRef="#br0" timeOffset="12198.45">23130 8235 19343 0,'3'-16'1728'0,"-1"10"-1392"0,0-2-336 0,0 1 0 16,-1 2 512-16,-1 5 48 0,0 0 0 0,0 0 0 0,0 0 480 15,-4 3 112-15,-2 6 0 0,-2 5 16 0,-1 6-336 0,-3 4-80 16,-2 8-16-16,0 3 0 0,-1 5-160 0,-3 2-16 16,-1 3-16-16,-3 2 0 0,0 0-32 0,-3 4 0 15,2 4 0-15,-1-4 0 0,3-2-304 0,4-3-64 16,1-5-16-16,3-4 0 0,2-2-128 16,3-5 0-16,-1-2 0 0,3-5 128 0,0-9-320 0,3 1-64 15,1-6 0-15,1-2-16 16,1-7-1648-16,0 0-320 0,0 0-64 0</inkml:trace>
  <inkml:trace contextRef="#ctx0" brushRef="#br0" timeOffset="12654.19">22808 8820 13823 0,'0'0'608'0,"6"-2"128"0,1-3-592 0,2 1-144 15,2-2 0-15,3-2 0 0,4-1 1744 0,1-2 320 0,3-2 64 0,1-3 16 16,1 2-928-16,3-3-176 0,-1-1-32 0,1-2-16 15,1 0-176-15,1-5-48 0,2-4 0 0,1-3 0 16,0-4-256-16,2-5-48 0,1-2-16 0,2-1 0 16,-2-2-272-16,0 2-176 0,-1 0 192 0,0 5-192 15,-6 1 0-15,-4 5 0 0,-3 8 0 0,-4 5 0 16,-3 5 0-16,-4 4 0 0,-4 4 0 0,-6 7 0 16,0 0 0-16,-4 9 0 0,-5 4 0 0,-3 5 0 15,-4 4 0-15,-1 5 128 0,-6 5-128 0,-4 4 0 0,-3 5 160 0,-3 2-160 16,-3 2 128-16,1 2-128 0,0 3 256 15,3-3-48-15,2-4 0 0,4-3 0 16,3-5 400-16,4-3 80 0,4-4 16 0,3-2 0 16,3-4-48-16,1-4 0 0,5-3 0 0,2-4 0 0,3-1-96 0,3-6-32 15,4-4 0-15,3-2 0 0,3-4-144 0,1 1-48 16,3-4 0-16,2-1 0 0,2-2-336 0,0 1 144 16,1 1-144-16,0 1 0 0,1 3 0 0,-2 1 0 15,-4 3 0-15,-1 3 0 0,-3 5 0 0,-1 0 0 16,-4 4 0-16,-4 4-144 0,-3 2 144 0,-1 3-160 15,-4 3 160-15,0-3-160 0,-1 3 160 0,-5 0 0 16,1-1 0-16,-4 0-128 0,0 0-32 0,2 0 0 16,-1-1 0-16,4-4 0 15,0-3-1232-15,2-2-240 0,3-2-48 0,5-2-8512 16,2-4-1712-16</inkml:trace>
  <inkml:trace contextRef="#ctx0" brushRef="#br0" timeOffset="12969.48">23976 8661 23903 0,'0'0'1056'0,"0"0"224"0,-5-1-1024 0,-2 2-256 0,-6 3 0 0,-2 1 0 16,-3 2 784-16,-6 2 112 0,-4 1 32 0,2 2 0 15,-3 1 96-15,3 3 32 0,2 1 0 0,4 0 0 16,4 0-272-16,4-2-48 0,6 2-16 0,4-2 0 15,3 0-336-15,5-2-64 0,4 0 0 0,3-3-16 16,5-2-32-16,4-4 0 0,2-3 0 0,4-1 0 0,1 0-96 0,-2-2-32 16,-1-4 0-16,-1-1 0 0,-4-2-144 15,0 0 160-15,-1-2-160 0,-1 1 160 0,-3 0-160 16,-1 0 0-16,-2 3 144 0,-2-2-144 0,-4 0 192 0,-1 0-48 16,-2 2 0-16,-4 0 0 0,-2 3-144 0,-2-1 0 15,-3 2 144-15,-2-4-144 0,1 3 0 0,-5-1-192 16,2 0 32-16,0 1 0 15,0-1-1504-15,0 2-288 0,2 1-64 0</inkml:trace>
  <inkml:trace contextRef="#ctx0" brushRef="#br0" timeOffset="13457.06">24618 8544 10127 0,'0'0'448'0,"-8"0"96"0,-2 0-544 0,-1 3 0 0,-1 3 0 0,-2 0 0 16,-4 3 2416-16,-2 1 368 0,-3 5 80 0,-1 1 16 16,-1 3-1136-16,0 2-208 0,-2 0-64 0,4 2 0 15,2 3-240-15,4-5-48 0,6-3-16 0,4 1 0 16,2-3-416-16,5-1-96 0,5-1-16 0,1-3 0 15,5-4 112-15,5-3 16 0,2-1 0 0,3-4 0 0,2-2-320 0,3-3-48 16,-2-1-16-16,1-3 0 16,-1-2-192-16,1-1-64 0,-1-3 0 0,0 2 0 15,1-2-128-15,-2-2 192 0,2 0-192 0,-1-2 192 0,1-4-48 0,1-1 0 16,-5-4 0-16,2 0 0 0,1-3-144 0,-1-4 128 16,-1-2-128-16,-1-4 128 0,1-4-128 0,-3 4 0 15,1 1 0-15,-1 4 0 0,0 4 0 0,-4 3 0 16,-2 5 0-16,-1 5 0 0,-2 4 0 0,-1 3 0 15,-2 3 0-15,-4 4 0 0,-3 6 0 0,0 0-144 16,0 0 144-16,-8 9 0 0,-5 3-208 0,-1 3 64 16,-4 5 16-16,-2 4 0 0,-2 4 128 0,-2 5 0 15,-1 4-144-15,-2 2 144 0,0-2 0 0,0 1 0 16,-1-1 0-16,4-1 0 0,3 0 0 0,3-3 0 16,3-3 0-16,2 0 0 0,3-1-320 0,4-2 64 15,3 0 16-15,2-3 0 16,2 0-704-16,1-1-144 0,4-3-16 0,1-5-8944 15,2-2-1776-15</inkml:trace>
  <inkml:trace contextRef="#ctx0" brushRef="#br0" timeOffset="17211.2">9392 7805 15887 0,'0'0'704'0,"0"0"144"0,-6-3-672 0,-3 1-176 16,-2-1 0-16,-2 1 0 0,-4 1 640 0,-3-1 80 15,-4 1 32-15,-2 0 0 0,-5 1-208 0,-2 0-32 16,0 0-16-16,-1 0 0 0,-1-2-240 0,-1 1-32 16,-2 0-16-16,-1 0 0 0,-3-1-208 0,-1-1 144 0,-1 0-144 0,3 1 128 15,1-1-128-15,5 0 160 16,4 1-160-16,3 0 160 0,5 0 272 0,2 0 48 0,2 0 16 0,3-1 0 16,0 2-32-16,5 0 0 0,3 0 0 0,1 0 0 15,1 1-208-15,6 0-64 16,0 0 0-16,0 0 0 0,-2 7-64 0,2 3 0 15,2 0-128-15,0 6 192 0,4 3-64 0,1 6-128 0,-2 2 176 0,-1 8-176 16,1 2 288-16,-3 4-48 16,-1 7-16-16,0 5 0 0,-1 4 64 0,-2 4 16 15,-3 5 0-15,-3 5 0 0,-1 1-128 0,0 0-32 16,-2-4 0-16,-3 29 0 0,0-10-144 0,-1-8 192 0,0-5-192 0,0-6 192 16,-1-7-192-16,0-2 192 0,-1-3-192 0,2-4 192 15,-1-5-48-15,2-2 0 0,0-2 0 0,1-2 0 16,2-3 0-16,-2-2 0 0,2-4 0 0,5-3 0 15,3-3-144-15,0-4 128 0,7-3-128 0,-1-2 128 0,4-4-128 16,1-2 0-16,3 1 144 0,0-4-144 0,3-3 160 0,2-1-32 16,2 2-128-16,3-1 192 0,-2 1 16 0,4-1 0 15,1 0 0-15,3-1 0 0,-1 1 112 0,4 0 32 16,1 0 0-16,4 1 0 0,0 2-32 0,7-2-16 16,0 0 0-16,3-1 0 0,-1-1-112 0,-2-2-32 15,-3-1 0-15,1-1 0 0,0-1-160 0,-2-1 0 16,-2-3-192-16,2 0 192 15,-4-1-2032-15,1-5-272 0,-1-1-64 0</inkml:trace>
  <inkml:trace contextRef="#ctx0" brushRef="#br0" timeOffset="17961.86">8067 8386 13823 0,'-11'-14'1216'0,"6"6"-960"0,0-1-256 15,-1-2 0-15,2 0 736 0,0 1 96 0,0 1 32 16,0 1 0-16,1 2 32 0,-1 0 16 0,2 2 0 0,2 4 0 16,0 0-176-16,0 0-32 0,0 0-16 0,0 0 0 15,0 0-192-15,4 6-48 0,1 3 0 0,3 0 0 16,1-1 112-16,4 0 16 0,1 3 0 0,2 1 0 16,2 1-64-16,2 1 0 0,-2 0 0 0,4 2 0 15,3-1 0-15,0 1-16 0,1 0 0 0,1-1 0 16,-1 1-48-16,-4-1 0 0,2 0 0 0,-4-1 0 15,-2-1-16-15,-3-2-16 0,-2-1 0 0,-1-1 0 0,-4-1-48 0,0 1-16 16,-4 0 0-16,0-1 0 0,-4 2-16 0,-3-2 0 16,-1 1 0-16,-5 0 0 0,-2 0 48 0,-3 0 16 15,-4 0 0-15,-2 1 0 0,-3 1-80 0,-4 1 0 16,-1 2-16-16,0-3 0 0,-2 1-160 0,0 0-16 16,0 1-128-16,2-1 192 0,1 2-192 0,3-3 0 15,1-1 0-15,-6 1 0 16,6-2-640-16,5-6-128 0,6-4-32 0,4-3 0 15,5-5-1776-15,5-4-368 0,4-5-64 0</inkml:trace>
  <inkml:trace contextRef="#ctx0" brushRef="#br0" timeOffset="18496.39">8278 8507 12895 0,'-7'4'1152'0,"0"2"-928"15,-2 4-224-15,0 1 0 0,-3 0 1056 0,0 1 160 0,0-2 48 0,-1 1 0 16,0 0 208-16,0 0 32 0,1-1 16 0,-1 0 0 16,0 0-80-16,-2-1-16 0,3-3 0 0,-2 0 0 15,1-2-224-15,0 0-48 0,-1-3-16 0,2-1 0 16,1-4-432-16,-3-2-64 0,-1-4-32 0,-1 0 0 16,0-2-272-16,0-2-48 0,-3-3-16 0,-8-9 0 15,2-1-272-15,2-1 128 0,-1-3-128 16,4-2 0-16,-2-2 320 0,3-2-32 0,0-1-16 0,2-3 0 15,1-2-16-15,2-1 0 0,1-5 0 0,1-2 0 0,1-1-112 16,0 0-16-16,1 0-128 0,1-1 192 0,1-1-192 0,4-1 128 16,2-3-128-16,1 1 0 0,2 0 0 0,2 0 0 15,5 2 0-15,1 2 0 0,0-1 0 16,1 1-128-16,4 2 128 0,1-2 0 0,1-2-128 0,8 2 128 16,-1 1 0-16,5 2 0 0,4 2-128 0,2 2 128 15,0-2 0-15,3 1 0 0,0 0-128 0,3 0 128 16,-3-1 0-16,3 2 0 0,0 0 0 0,4 2-128 15,4 1 128-15,3 1 0 0,0 1 0 0,2 2 0 16,0-2-128-16,-2 4 128 0,1 0 0 0,2 6-128 16,4 1 128-16,2 3 0 0,4 2-128 0,-1 1 128 0,1 1 0 0,0 2 0 15,0-3 0-15,3 3 0 0,2 0 0 16,1 1 0-16,1 0 0 0,-3 1 0 0,-2-1 0 0,-2-1 0 16,2 0 0-16,-2-1 0 0,-4 1 0 0,-4 3 0 15,-3 1 0-15,-6 4 0 0,-5-2 0 0,-5 3 0 16,-1 0 0-16,-4 2 0 0,-5 1 0 0,-2 3 0 15,-2-3-272-15,-4 2-48 0,-1 6-16 0,-4 1 0 32,-1 1-2848-32,-5 2-560 0,-8-3-112 0,14 4-32 0</inkml:trace>
  <inkml:trace contextRef="#ctx0" brushRef="#br0" timeOffset="19134.99">10860 5244 24879 0,'0'0'2208'0,"0"0"-1760"16,0 0-448-16,0 0 0 0,3-8 256 0,3 3-48 15,2-2 0-15,2 1 0 0,5 0 48 0,2-1 0 16,3 2 0-16,4-3 0 0,4-1-256 0,0-1 128 15,2-1-128-15,0 1 0 0,-1 3 128 0,-4-2-128 16,-2 2 0-16,2-3 144 16,-5 5-496-16,-8 2-96 0,-3 0-32 0,-9 3 0 15,0 0-2224-15,0 0-448 0</inkml:trace>
  <inkml:trace contextRef="#ctx0" brushRef="#br0" timeOffset="19321.21">11087 5235 14735 0,'0'0'1312'0,"0"0"-1056"0,0 0-256 0,0 0 0 16,0 0 1664-16,0 0 288 15,0 0 48-15,2 10 16 0,-1 2-736 0,-1 4-160 16,2 4-32-16,-2 4 0 0,-2 3-352 0,1 6-80 0,-2 3-16 0,0 3 0 16,-2-2-272-16,-3 2-64 0,-1-1-16 0,-3 2 0 15,0-1-112-15,-1 1-32 0,-1-2 0 0,3 0 0 16,-1-3-400-16,2-2-96 0,3-6-16 16,-3 8 0-1,2-7-1680-15,0-6-320 0,4-5-80 0,1-5-7728 0</inkml:trace>
  <inkml:trace contextRef="#ctx0" brushRef="#br0" timeOffset="19446.8">10862 5915 11055 0,'0'0'976'0,"0"0"-784"0,0 0-192 0,0 0 0 0,0 0 2400 16,0 0 432-16,0 0 96 0,0 0 16 0,0 0-1680 0,0 0-336 15,9 0-64-15,3 0-16 0,1 0-288 0,4 0-64 16,1 0-16-16,5-1 0 0,6 0-240 0,3-2-48 16,1-1-16-16,1-3 0 0,0 0-48 0,-2-1 0 15,-2 1 0-15,-2 2-8224 16,1-4-1648-16</inkml:trace>
  <inkml:trace contextRef="#ctx0" brushRef="#br0" timeOffset="19686">12022 5071 23951 0,'-1'-8'2128'0,"0"1"-1696"15,-3-2-432-15,2 2 0 0,-1 2 1120 0,0 1 144 16,-2 2 16-16,-3 4 16 0,-3 2-1040 0,-2 6-256 16,-4 0 0-16,0 3 0 0,-2 0 0 0,-1 6 0 15,-1 4 0-15,1 2 0 0,1 1 0 0,1 5 0 0,-2 3 128 16,4 3-128-16,1 2 0 0,4 0 0 0,0 0 0 16,3 0 0-16,1-3 0 0,2 2-192 0,-3 1 192 15,1-1-12736-15</inkml:trace>
  <inkml:trace contextRef="#ctx0" brushRef="#br0" timeOffset="19829.58">11413 5674 27871 0,'0'0'1232'0,"8"-11"256"0,4 0-1184 0,4 2-304 0,4 0 0 0,5 3 0 0,1-1 144 0,6 0-16 16,5 0-128-16,-1-1 192 0,4-3-192 0,1 1 0 15,4 1 0-15,-10 4 0 0,7-2 0 0,4 1-128 16,5-2 128-16</inkml:trace>
  <inkml:trace contextRef="#ctx0" brushRef="#br0" timeOffset="20277.48">13864 5212 25791 0,'-17'-23'1152'0,"5"12"224"0,-1 1-1104 0,-1 2-272 0,-2 3 0 0,1 1 0 16,-3 2 192-16,0 2-32 0,-3 5 0 0,-2 3 0 16,-2 4-160-16,0 3 0 0,-1 0 144 0,0 2-144 15,2 4 192-15,2-2-48 0,2 4 0 0,5 1 0 16,4-1 64-16,4-2 16 0,4 1 0 0,6-2 0 16,6-1-224-16,0-1 144 0,2-2-144 0,2 0 128 0,3-2 48 15,-1-2 0-15,0-2 0 0,0 2 0 16,-4-2-48-16,0 1 0 0,-1-2 0 0,-6 0 0 0,-1-2-128 0,-3 2 0 15,-2 0 0-15,-3 2 0 0,-4-1 240 0,-4 1 16 16,-4 0 0-16,-3-1 0 0,-1-2 16 0,-5 0 16 16,-1-1 0-16,-4 2 0 0,-2 0-288 0,1 1 0 15,2-5 0-15,5-4-144 16,6-1-1760-16,5-3-336 0</inkml:trace>
  <inkml:trace contextRef="#ctx0" brushRef="#br0" timeOffset="20948.71">14136 5270 19343 0,'-8'6'1728'0,"0"2"-1392"16,0 5-336-16,-3 0 0 0,-2 1 1456 0,-1 3 208 16,-3 0 64-16,8-3 0 0,-4 4-1408 0,2-1-320 15,0 0 0-15,2-1 0 0,1-1 0 0,3-2 0 16,3 1 0-16,4-4 0 0,3-3 160 0,4 0-160 0,4-5 192 0,1-2-192 15,3-1 320-15,-1-4-32 16,3-2-16-16,1-4 0 0,2 0-144 0,-1-3-128 0,1 0 192 0,0 0-192 0,1-2 256 16,0 1-48-16,-1-2-16 0,0 0 0 0,-2-1 256 15,0 1 64-15,1-3 0 0,-3 0 0 0,1-2-112 16,-1 0-16-16,0-1 0 0,2-1 0 16,-2-2-192-16,2-1-64 0,0-2 0 0,0-1 0 0,0-5-128 15,-1-3 0-15,1-4 0 0,-2-1 0 0,-1 1 0 16,1 0 0-16,0-1 0 0,-3 3 0 0,-1 3 0 15,0 6-176-15,-2 6 176 0,-5 3-128 0,1 3 128 0,-2 6-128 16,-2 3 128-16,-2 3-128 0,-2 7 128 0,0 0-160 16,-6 7 160-16,-4 4-160 0,-2 4 160 0,-4 6-208 15,-1 4 80-15,-2 3 128 0,-2 0-160 16,0 7 160-16,-3 1 0 0,0 3-144 0,-3 3 144 0,0-1 0 16,0 0 0-16,3-5 0 0,-1-1 0 0,5-4 0 15,4-2 0-15,3-3 0 0,5-4 0 0,3-3 0 16,5-3 0-16,4-4 0 0,2-2 128 0,2-3-128 15,3-4 128-15,3-5-128 0,4-5 240 0,2-3-32 16,3-3 0-16,-1-1 0 0,2 0-80 0,1-1-128 16,-1 0 176-16,3-1-176 0,-2 1 0 0,1 1 0 15,1-1 0-15,-3 4 0 0,-1 3 0 0,-2 2 0 0,-2 4 0 0,-4 4 0 16,-3 5 0-16,-1 2 0 0,-2 2 0 16,-2 1-144-16,-3 1 144 0,-2 2 0 0,-3 2 0 0,-2 1 0 15,-2 2 0-15,-1-1 128 0,-1-4-128 0,2 0 176 16,-1-2-48-16,2-2 0 0,2-2 0 0,1-2 0 15,1-7 128-15,0 0 0 0,5 0 16 0,5 0 0 16,1-2 80-16,2-2 16 0,1-4 0 0,2 1 0 16,-1-1-176-16,2 0-48 0,0 2 0 0,0 2 0 0,-1 1-144 0,1 1 0 15,0 5 0-15,0 1 0 16,-2 6 0-16,1 3 0 0,-2 5 0 0,-2 2 0 16,0 4 0-16,-2 2 0 0,-2 2 0 0,0 0 0 0,-2 0 0 0,2-1 0 15,-3-1 0-15,5-1 0 16,-1-5-1952-16,6-4-416 0</inkml:trace>
  <inkml:trace contextRef="#ctx0" brushRef="#br0" timeOffset="21412.27">16787 4638 5519 0,'-6'-17'496'0,"4"8"-496"0,0 2 0 0,2 7 0 0,0 0 3824 15,0 0 656-15,0 0 144 0,-3 6 32 0,0 6-3168 0,-2 6-624 16,-1 6-128-16,1 6-32 0,-5 5 0 0,1 6 0 15,-2 2 0-15,0 3 0 0,0 2-272 0,0 2-64 16,-2-4-16-16,-2 2 0 0,1-1-48 0,0-1-16 16,0-3 0-16,1-5 0 0,1-5-288 0,4-4 0 15,1-5 0-15,3-5 0 16,0-4-960-16,2-5-80 0,2-10-32 0,0 0-10960 16</inkml:trace>
  <inkml:trace contextRef="#ctx0" brushRef="#br0" timeOffset="21657.54">16564 4704 23951 0,'12'-6'2128'0,"6"1"-1696"16,5 0-432-16,2 3 0 0,1 2 144 0,2 2-144 0,2 3 160 0,1 2-160 16,1 3 368-16,-1 5-32 15,-1 1 0-15,0 8 0 0,0-2 16 0,-5 9 0 0,-3 2 0 0,-4 2 0 16,-5-1 48-16,-5 4 16 0,-3 1 0 0,-7 1 0 15,-3-2 160-15,-3 3 16 0,-8 3 16 0,-5-4 0 16,-2-2-80-16,-4 1-16 0,-2-1 0 0,-2-3 0 16,-2-3-208-16,3-4-48 0,0-4-16 0,2-5 0 0,3-4-240 15,0-4-160-15,4-6 32 0,0-5 0 16,3-5-2240-16,4-7-448 16</inkml:trace>
  <inkml:trace contextRef="#ctx0" brushRef="#br0" timeOffset="22166.66">17312 5513 19231 0,'0'0'848'0,"0"0"176"0,0 0-816 0,0 0-208 16,0 0 0-16,9-7 0 0,-1-2 848 0,0-4 128 15,-1-1 32-15,-2 2 0 0,1-2-160 0,4-9-16 16,0-2-16-16,-4 6 0 0,2-2-64 0,1-2-16 16,2-4 0-16,1-3 0 0,-2-6-16 0,1 0 0 0,0-1 0 0,3-1 0 15,0-3-336-15,-1 2-64 16,2 4 0-16,0 3-16 0,-1 0-80 0,-2 7-16 0,-1 4 0 15,-1 4 0-15,-2 4-208 0,-3 5 128 16,1 3-128-16,-6 5 0 0,3 7 0 0,0 4 0 0,-2 5 0 0,0 4 0 16,-1 2 0-16,0 2 0 0,-1 2 0 0,0 1 0 15,1-1 0-15,1-2 0 0,1-2 0 0,4-3 0 16,-2-2 0-16,3-3 0 0,1-5 0 0,2-2 0 16,1-1 0-16,1-3 176 0,1-3 0 0,1-3 0 0,3-4 352 15,0-1 80-15,2-5 16 0,0-1 0 0,0-2-288 0,-1-3-48 16,0-2-16-16,-2-1 0 0,0-2-144 15,-3-1-128-15,-1 0 144 0,-3-1-144 16,-1-4 0-16,-1 2-240 0,1 1 32 0,-4 1 0 16,2 1-672-16,0 3-128 0,-1 2-16 15,0 4-9088-15,0 4-1824 0</inkml:trace>
  <inkml:trace contextRef="#ctx0" brushRef="#br0" timeOffset="22465.09">18615 4665 14735 0,'0'0'1312'0,"0"0"-1056"15,-4 8-256-15,-2 4 0 0,-1 6 2576 0,0 2 464 16,-2 4 96-16,-1 1 0 0,-2 5-1648 0,-1-1-336 0,-1 1-64 0,-1 1 0 15,0 0-240-15,-1 0-32 0,2 0-16 0,2-1 0 16,3-4-464-16,3-1-80 0,5-3-32 0,5-2 0 16,2-1-64-16,2-1-16 0,3-5 0 0,3-2 0 15,2-1 192-15,2-4 48 0,3-1 0 0,2-2 0 16,3-1-144-16,1-1-32 0,2-1 0 0,3-2 0 16,1-2-208-16,0-1 128 0,-3 0-128 0,-1-1 0 15,0 1-128-15,-4-1-128 0,-5 0-32 0,-2-2 0 16,-3 2-1440-16,-3-2-272 15,-1 0-64-15,-6-1-7184 0,-1 1-1440 0</inkml:trace>
  <inkml:trace contextRef="#ctx0" brushRef="#br0" timeOffset="22633.87">18373 4971 24639 0,'-10'2'1088'0,"10"-2"240"0,0 0-1072 0,0 0-256 15,0 0 0-15,4 5 0 0,5-1 192 0,3-1 0 16,4 1-16-16,4-4 0 0,4-2 112 0,3-1 32 15,2 0 0-15,3-3 0 0,2 0-16 0,3-2 0 16,2-1 0-16,3 2 0 0,1-1-176 0,1-2-128 16,-1 0 192-16,-3-1-8384 15,-12-1-1680-15</inkml:trace>
  <inkml:trace contextRef="#ctx0" brushRef="#br0" timeOffset="22780.73">18453 4685 21183 0,'0'0'1888'0,"0"0"-1504"0,0 0-384 0,7-3 0 15,5-2 1264-15,1 0 176 0,6-1 32 0,0 1 16 16,5-1-880-16,2 1-176 16,3-4-48-16,5 2 0 0,5-4-64 0,6 1-32 0,6 1 0 0,3-1 0 15,-1-2-16-15,1 1 0 0,1-2 0 0,3 2-9024 16,-1 2-1808-16</inkml:trace>
  <inkml:trace contextRef="#ctx0" brushRef="#br0" timeOffset="23174.44">19710 5026 29487 0,'0'0'2624'0,"0"0"-2112"16,0 0-512-16,8 4 0 0,0 4 320 0,0 3-64 16,-1 2 0-16,1 4 0 0,0 3 320 0,-3 4 48 0,1 3 16 0,-1 2 0 15,-3 1-240-15,1 0-32 0,-2 1-16 0,-2 0 0 16,-3-1-224-16,-1 0-128 0,-3-1 128 0,-3 0-128 16,-4-1-1264-1,-3-2-320-15,-2-2-64 0</inkml:trace>
  <inkml:trace contextRef="#ctx0" brushRef="#br0" timeOffset="23980.45">15072 6283 13823 0,'5'-5'1216'0,"3"-1"-960"0,-2 1-256 0,3-2 0 0,1-2 448 0,0-1 64 16,1 3 0-16,-3-1 0 0,-1 0 320 0,0 1 80 16,-1-2 16-16,-3 0 0 0,-1-1 144 0,-2 0 16 15,-1-1 16-15,-1 2 0 0,-5 3-192 0,1 1-32 16,-1 3-16-16,-2 3 0 0,-2 3-256 0,-2 3-48 15,-4 4-16-15,-1 6 0 0,-2 5-192 0,-3 2-32 16,0 7-16-16,-4 2 0 0,1 0 16 0,2 3 16 16,-2 2 0-16,6-1 0 0,1-3-160 0,7-3-48 15,3-5 0-15,6-4 0 0,4-3-128 0,3-5 0 16,4-4 0-16,5-5 0 0,2-7 128 0,4-4 0 16,5-5 0-16,4-5 0 0,2-4 0 0,1-5 0 15,4 1 0-15,0-6 0 0,-3 0-128 0,0-2 192 16,-2-2-192-16,1-2 192 0,-4 0-16 0,-1 0 0 15,-1-2 0-15,-2-1 0 0,-1-4-48 0,-1 1-128 16,-2-1 192-16,-1 4-64 0,-2 0-128 0,-2 5 0 0,-2 5 0 0,-2 6 0 16,-2 7 0-16,-1 2 0 0,-5 5-176 15,-2 9 176-15,0 0-176 0,-2 7 176 0,-5 7-208 16,-2 9 80-16,-1 1 128 0,0 6-160 0,-1 2 160 0,0 7-160 16,2 6 160-16,-1 1 0 0,0 2 0 0,2-1 0 15,-2 1 0-15,2-2 0 0,2-5 0 0,0-4 0 16,2-7 0-16,2-2-192 0,2-6 64 0,1 0 0 15,0 0-1648-15,2-6-320 0,-1-3-64 0,-2-13-9760 16</inkml:trace>
  <inkml:trace contextRef="#ctx0" brushRef="#br0" timeOffset="24248.55">15709 6259 18431 0,'0'0'1632'0,"0"0"-1312"16,-5 4-320-16,-3 3 0 0,2 1 1248 0,-2 4 176 15,-1 0 48-15,-3 2 0 0,0 3-656 0,0 1-128 16,-2-1-32-16,2 1 0 0,-2-3 160 0,5 0 16 16,1 0 16-16,3-3 0 0,3-2 16 0,3-3 0 15,5 0 0-15,0-2 0 0,7 0-224 0,3-3-64 16,3-3 0-16,3-3 0 0,0-1-208 0,3-3-48 16,-3-3-16-16,1-1 0 0,-3-1-176 0,-1 0-128 15,-3-2 192-15,-2 1-192 0,-1-1 176 0,-5 1-176 0,-1-1 160 0,-5 2-160 16,-4 1 0-16,-1 3 0 0,-6 2 0 0,-2 2 0 31,-3 3-592-31,-4 1-176 0,-2 4-16 0,0 0-16 16,-2 1-2288-16,3 1-464 0</inkml:trace>
  <inkml:trace contextRef="#ctx0" brushRef="#br0" timeOffset="24546.23">16102 6230 23039 0,'0'0'2048'0,"-4"6"-1648"16,-2-1-400-16,0 8 0 0,-4 0 832 0,0 4 96 0,-1 4 16 0,0-1 0 16,-3 0-352-16,-1 0-64 0,1-2-16 0,0 1 0 15,0 0 192-15,-1-2 16 0,1-1 16 0,2-2 0 16,1-2-64-16,1-1-16 0,4-1 0 0,2-2 0 0,1-2-240 0,3-6-48 16,0 0-16-16,7 1 0 0,0-4-80 0,3-2-16 15,2-3 0-15,-1 0 0 0,1-1-128 0,1 0-128 16,2 2 192-16,-1-2-192 0,0 3 0 0,2-1 0 15,-1 1 0-15,-2 3 0 0,-2 2 0 16,-1 2 0-16,-1 2 0 0,-1 3 0 0,-3 1 0 0,1 1 0 16,-4 3 0-16,-1 0 0 0,-2 0 0 0,-1 0 0 15,-2 0-144-15,0-1 144 16,-3 0-624-16,1 0-32 0,-1-1-16 0,3-3 0 16,-1 0-2384-16,5-6-464 0</inkml:trace>
  <inkml:trace contextRef="#ctx0" brushRef="#br0" timeOffset="24846.92">16837 5607 22111 0,'0'0'1968'16,"0"0"-1584"-16,0 0-384 0,-2 7 0 0,0 6 544 0,-3 0 32 0,1 1 0 0,0 7 0 16,-2 1 64-16,-1 3 0 0,-1 5 16 0,-2 1 0 0,-1 2-256 0,-2 1-48 15,-2 0-16-15,1-1 0 0,-1 0-32 0,-1-1-16 16,1 1 0-16,3-3 0 0,-3-4-288 0,5-3 0 15,3-1-208-15,-1-4-8288 16,4-3-1648-16</inkml:trace>
  <inkml:trace contextRef="#ctx0" brushRef="#br0" timeOffset="25108.57">17291 5753 17503 0,'3'-7'1552'0,"0"1"-1232"16,-2 0-320-16,1 2 0 0,-2 4 2176 0,0 0 384 15,0 0 80-15,-6 4 16 0,-4 6-1360 0,-3 3-272 0,-4 5-48 0,-1 3-16 16,1 1-192-16,-4 3-64 16,0 4 0-16,1 1 0 0,-2 3-176 0,2 1-32 0,2 1-16 0,1 1 0 15,1-1-288-15,1 2-48 0,2-2-16 0,3-2 0 16,3 0-1008-16,-1-5-208 0,4-2-32 0,0-3-16 15,3-6 160-15,0-2 16 0,1-4 16 0,1-5-7712 16,-1-6-1552-16</inkml:trace>
  <inkml:trace contextRef="#ctx0" brushRef="#br0" timeOffset="25239.56">16827 6095 12895 0,'-3'-5'1152'0,"0"-2"-928"0,-1 0-224 0,4 2 0 0,0 5 3408 0,4-6 640 15,3 1 128-15,5-1 32 0,4 2-2688 0,7 1-544 16,4-1-96-16,9 1-32 0,1-1-512 0,6-1-96 15,2 1-32-15,3-2 0 0,4 1-208 0,3 1 0 16,6-1 0-16,1 0-9440 16,3 0-1856-16</inkml:trace>
  <inkml:trace contextRef="#ctx0" brushRef="#br0" timeOffset="26894.1">18891 6052 4607 0,'-8'-12'192'15,"6"8"64"-15,-1-2-256 0,0 1 0 0,-2-1 0 0,1 1 0 0,0-1 2352 0,2 1 416 16,-2 0 96-16,0 1 16 0,4 4-2240 0,0 0-448 15,-4-2-192-15,4 2 160 0,0 0-160 0,0 0 0 16,0 0 0-16,0 0 128 0,-3-1 256 0,3 1 32 16,0 0 16-16,0 0 0 0,0 0 80 0,0 0 0 15,-7-1 16-15,7 1 0 0,-5 2-32 0,5-2-16 16,-5 2 0-16,5-2 0 0,0 0 48 0,-8 0 16 16,8 0 0-16,0 0 0 0,0 0-48 0,0 0-16 15,0 0 0-15,0 0 0 0,-3-3-128 0,3 3-32 16,0 0 0-16,0-5 0 0,0 5-128 0,0 0-48 15,2-5 0-15,-2 5 0 0,5-6-144 0,0 2 0 16,-5 4 0-16,5-3 128 0,-5 3-128 0,0 0 0 16,0 0 0-16,0 0 0 0,4-5-160 0,-4 5-64 15,0 0-16-15,0 0 0 16,0 0-1712-16,0 0-352 0</inkml:trace>
  <inkml:trace contextRef="#ctx0" brushRef="#br0" timeOffset="28515.54">19037 6031 1839 0,'14'-1'0'0,"-4"0"160"15,-10 1-160-15,10-4 0 0,0-1 0 0,1 1 0 0,-3 0 3520 0,1-1 656 16,-1 1 144-16,0-1 32 0,-8 5-2368 0,6-4-480 16,-1 2-96-16,-5 2 0 0,0 0-192 0,0 0-16 15,1-8-16-15,-1 8 0 0,-9-5-240 0,-2 5-48 16,-5 0-16-16,-3 3 0 0,-2 1-448 0,-6 3-96 16,-4 2-16-16,-2 2 0 0,-1 3-112 0,-5 2-16 15,2 1-16-15,-3-2 0 0,3 1-176 0,1-1 0 16,5-1 0-16,5 2 128 0,5-3-128 0,4 2 128 15,4 0-128-15,5-2 128 0,6-2-128 0,4-1 0 16,4-1 0-16,4-2 0 0,4-1 256 0,4-1-16 16,4 1-16-16,4-1 0 0,4 1-96 0,-1 0 0 15,1 0-128-15,1-1 192 0,-3 2-192 0,-1 2 144 16,-5-1-144-16,-2 1 128 0,-4 2-128 0,-4 0 128 16,-2 0-128-16,-7 2 128 0,-1-2 128 0,-6 0 32 15,-5-2 0-15,-2 4 0 0,-3 0 400 0,-3 0 80 16,-4-1 0-16,-1-1 16 0,-6-1-400 0,1-1-64 15,-5 0-32-15,1-2 0 0,0 1-144 0,3-1-16 0,-1-4-128 0,4-1 192 16,0-1-192-16,5-2 0 0,0-2 0 0,4-2 0 31,5 0-1504-31,1-2-352 0,4 0-64 0,5-2-8496 0,3-2-1696 0</inkml:trace>
  <inkml:trace contextRef="#ctx0" brushRef="#br0" timeOffset="29745.13">19748 6040 17503 0,'10'-9'768'0,"-6"5"176"0,-1-3-752 0,0 3-192 15,-3 4 0-15,0 0 0 0,-5-3 2048 0,0 2 368 16,-6 2 80-16,-2 2 0 0,-5 4-1408 0,-2 1-304 16,-1 3-48-16,-2 3-16 0,0 1-288 0,0 0-64 15,3 3-16-15,-3 1 0 0,1-1-32 0,2 1-16 16,5 0 0-16,3-1 0 0,0 0-32 0,4-3 0 15,3-1 0-15,4-1 0 0,1-1 64 0,4-2 16 16,2-1 0-16,3-5 0 0,2-3 16 0,2-2 0 16,3-1 0-16,-1-5 0 0,0 1-160 0,1-3-16 15,-2 0-16-15,0-3 0 0,-5 0-48 0,0-2 0 16,-2-2 0-16,-2 2 0 0,-4 0-128 0,-2-1 160 16,-3 0-160-16,-1-2 160 0,1 3-160 0,-4 2 0 15,1 1 0-15,-1 2 128 0,1 1-128 0,1 3 0 16,-1-1 144-16,4 3-144 0,3 3 0 0,0 0 0 15,0 0 0-15,0 0 0 0,0 0 0 0,0 0 0 16,9-1-128-16,4 0 128 0,2 1 0 0,4-1-160 16,3 0 160-16,2-3 0 0,1 0 0 0,3-3-128 15,2 0 128-15,-3-2 0 0,2-2 0 0,0-1 0 0,2-1 0 0,0-3 0 16,1-1 0-16,1-1 0 0,2-2 0 0,0 0 0 16,6-3 0-16,-1-1 0 0,-1-1 0 0,0-2 0 15,-1-3 0-15,-3-1 0 0,2-2 0 0,-1-1 0 0,-3-3 0 0,0 1 0 16,-2 0 0-16,-3 1 0 0,-2 1 0 0,-4 4 0 15,-4 6-160-15,-2 4 160 0,-5 6 0 0,-3 1-128 16,-3 6 128-16,-5 7 0 0,0 0-176 0,-10 2 176 16,-2 5-208-16,-4 4 80 0,-4 4 128 0,-3 7-128 15,-3 1 128-15,-2 6-128 0,-2 4 128 0,-2 5 0 16,-1 6 0-16,-2 2-128 0,-1 1 128 0,-1 3 0 16,-1 3-144-16,4 0 144 0,3-3 0 0,5-2 0 15,5-3 0-15,5-5 0 0,6-3 0 16,5-5 0-16,3-3 0 0,4-6 0 0,3-2 144 0,3-5 48 15,3-4 16-15,2-3 0 0,6-5-16 0,1-1 0 16,3-6 0-16,2-2 0 0,2-6-16 0,1-4-16 0,-3 0 0 16,2-2 0-16,0 0-160 0,-2-2 0 15,0-1 0-15,-1 3 128 0,-2 0-128 0,0 3 0 16,-1 0 0-16,-1 5 0 0,-2 2 0 0,0 5 0 0,-1 0 0 0,-3 4 0 16,-2 1 0-16,-1 3 0 0,-2 1-144 0,-4 2 144 15,-1 2 0-15,-3 0 0 0,-2 4 0 0,-2-4 0 16,0 1 0-16,-5 1 0 15,2 0 0-15,-3 1 0 0,1-2 0 0,-1 4 0 16,3-3 0-16,-3-1 0 0,4-1 0 0,-2-2 0 0,3-1 0 16,1-2 0-16,1 1 0 0,1-2 0 0,1-5 0 0,0 0 0 15,0 0 0-15,0 0-160 0,6 1 160 0,1-1-192 16,2-1 64-16,2-1 0 0,-2-1 0 16,1-3 0-16,2 0 128 0,-2-2 0 0,0-2 0 0,0 1 0 15,-4 1 0-15,2-2 0 0,-5-1 0 0,-1-3 128 16,-1 2-128-16,-1-1 0 0,0 0 0 0,-1 2 0 15,-1 2 0-15,1 0 0 0,0 1 0 0,0 0-128 16,-2 0 128-16,1 2 0 0,2-1-144 0,2 1 144 0,-1 2 0 16,3-1 0-16,-4 5 0 0,4-5 0 0,2 0-128 15,1 0 128-15,-1 2 0 0,2-1 0 0,-3 0 0 16,4 1 0-16,-2 0 0 0,3-1 0 0,-4 1 0 0,4 1-144 16,1 0 144-16,0 1 0 0,0-2 0 0,2 2 0 15,-2 0 0-15,3-1 0 0,-2 1 0 0,2-1 0 16,1-2 0-16,2 0 144 0,2 0-16 0,0-1 0 15,-1 1 0-15,2-1 0 0,0 1 0 0,2-3 0 16,-2-1 0-16,5-1 0 0,-3 0 16 0,2-2 0 16,-2 1 0-16,2-1 0 0,-4 0 0 0,-1 0 0 15,-2 1 0-15,0 0 0 0,-1 0-144 0,-2 0 0 16,0 2 144-16,-2-1-144 0,0 0 0 0,-3 1 128 16,-2 0-128-16,1-1 0 0,0 0 0 0,-4 1 0 15,1 2 0-15,0-1 128 0,-2 0-128 0,2 1 0 16,-1-1 0-16,1 0 0 0,-5-1 0 0,2 1 0 15,-1 1 0-15,-1 0 128 0,0 6-128 0,-3-4 0 0,-3 2 0 0,-1-1 0 16,0 2-144-16,-2 2 144 16,-3 3-160-16,-1 1 160 0,-2 4 0 0,-1 2 0 0,-1 1-128 15,1 1 128-15,-1 2 0 0,1 0 0 0,-1 0 0 0,3 2-144 16,2-1 144-16,4 3 0 0,1-2 0 0,5-2 0 16,7-2 192-16,3 1-48 0,4-3 0 0,2 0 0 15,5-1 192-15,5-2 48 0,3-2 0 0,5-4 0 16,5 0-208-16,0-2-48 0,5-2 0 0,3 1 0 15,2-4-128-15,0 1 0 0,0-2 0 0,-3 4 0 16,-4-2-368-16,-1 2-48 0,-6 0-16 16,10 1-17056-16</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0T19:45:15.716"/>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1716 16401 8287 0,'0'0'736'0,"-7"1"-592"16,0-3-144-16,-1 2 0 0,8 0 880 0,-7 2 144 15,-2-2 16-15,9 0 16 0,-7-1-432 0,7 1-96 16,-8-3-16-16,8 3 0 0,-9-5 80 0,0 4 16 16,9 1 0-16,-9-3 0 0,0 1 96 0,1 2 0 15,0 1 16-15,0 1 0 0,0 0-32 0,2 2-16 16,-2 0 0-16,0 2 0 0,1-2-192 0,-1 1-32 15,-1 1-16-15,2-3 0 0,-1 1-48 0,0-1-16 16,0 2 0-16,2 2 0 0,6-7 192 0,-7 7 32 16,3-1 16-16,4-6 0 0,-3 9-32 0,3-9 0 15,3 10 0-15,-3-10 0 0,6 11-192 0,4-2-32 16,-2-3-16-16,2 0 0 0,3-1-80 0,4 2 0 16,1-2-16-16,2 1 0 0,0-2-32 0,1 1 0 0,3 0 0 0,4 0 0 15,2-2 0-15,4-2 0 0,3-2 0 0,6 1 0 16,4-1-16-16,2 0-16 0,4-4 0 0,1 3 0 15,-1-1-48-15,2-1 0 0,1-2 0 0,5 4 0 16,2-2-128-16,3 0 160 0,-2-3-160 0,0 2 160 16,-2 0-160-16,1 1 0 0,2 2 0 0,5 0 128 15,-1 2-128-15,1-3 0 0,-5-1 0 0,0 2 0 16,1-1 0-16,3-1 0 0,5 0 0 0,-4-3 0 16,1 3 0-16,-3-2 0 0,2 0 0 0,1 2 128 15,1 6-128-15,2-5 0 0,-3-2 0 0,0-1 0 16,1 1 0-16,0 3 0 0,3 3 0 0,0-2 0 15,0-3 0-15,-5 2 0 0,0 2 0 0,-5 0 0 0,-2-2 0 16,1 1 0-16,1 0 0 0,-3 0 128 16,-7-3-128-16,-1 0 0 0,-2 0 0 0,-4 1 128 0,0 1 80 0,1 2 16 15,0-1 0-15,-2 0 0 0,-2 0-16 0,-3-1 0 16,-4 1 0-16,-3-2 0 0,0 1-48 0,-4 0-16 16,-1 0 0-16,-1 1 0 0,2 1-144 0,-6 1 160 15,-1-1-160-15,0-1 160 0,0 0-160 0,1-2 0 16,-6 0 144-16,0 2-144 0,-1 1 0 0,-1 0 144 15,-1 0-144-15,-3-2 0 0,-3 1 144 0,-1 0-144 16,-2-1 0-16,-7 2 144 0,0 0-144 0,0 0 192 16,0 0-192-16,0 0 192 0,0 0-192 0,0 0 160 15,0 0-160-15,-13 3 160 0,-3-2-160 0,-4 1 0 16,-7-2 0-16,-1-2 128 0,-4-2-128 0,-2 1 0 16,-6 0 0-16,-2 1 0 0,-4 1-128 0,-7 1 128 0,-3 0-160 0,-6 0 160 15,-7 0 0-15,0 0-144 0,-1-3 144 0,-1 3 0 16,-3 3 0-16,-3-1 0 0,-4 0 0 0,0 0-128 15,1 0 128-15,-4 1 0 0,-4 1 0 0,-3 0 0 16,-2 0 0-16,0 1 0 0,-2 3 0 0,-3-2 0 16,-7-1 0-16,2 0 0 0,4 4 0 0,-5-3 0 15,-6-3 0-15,5 4-160 0,5-1 160 0,-1-1 0 16,-3-2-160-16,3-1 160 0,6 0-128 0,3 0 128 16,4 2 0-16,4-2 0 0,-3-3 0 0,8 0 0 15,5 0 0-15,4 0 0 0,2 1 0 0,4-2 0 16,-2 0 0-16,6-2 0 0,7-1 0 0,3 0 0 15,4-2 0-15,5 1 0 0,0 2 0 0,6 2-128 16,2 1 128-16,2-1-160 0,0-2 160 0,3 0-160 16,1 3-16-16,5-1 0 0,3-4 0 0,3 4 0 0,3 2 176 0,3 1-160 15,5-1 160-15,5 0-160 0,0 0 160 0,0 0 0 16,0 0-144-16,0 0 144 0,0 0 0 0,9 5-176 16,5-5 176-16,2 3-128 0,3 0 128 0,3 1 0 15,6-1 0-15,2-1 0 0,3-2 0 0,1 0 0 16,4-2 0-16,5 1 0 0,4 0 0 0,8 1 0 15,6 2 0-15,3-2 0 0,3-1 0 0,4-1 128 16,0-1-128-16,8 2 0 0,6 2 128 0,3-3-128 16,0-3 128-16,7-2-128 0,5 5 128 0,3-1-128 15,-2-3 128-15,3 2-128 0,3-1 0 0,1 1 144 16,1-4-144-16,2 4 0 0,1 1 0 0,-1 0 0 16,1 0 0-16,-3 3 0 0,-5 3 0 0,4 0 0 15,1-3 0-15,-5 3 0 0,-6 2 0 0,2 2 0 16,1 2 0-16,-8-3 0 0,-7-2 128 0,-6 2-128 0,-4 2 0 0,0 0 0 15,-1-2 0-15,-8-1 128 0,-9-4-128 16,-4 1 0-16,-3 1 128 0,-6 1-128 0,-6 0 0 0,1 0 0 16,-8 0 144-16,-2-2-144 0,-4 2 0 0,-4 0 144 15,-3 0-144-15,-5-2 0 0,-3-1 0 0,-11-1 0 16,0 0 128-16,0 0-128 0,-9 4 0 0,-7-3 128 16,-6-1-128-16,-8-1 0 0,-2-3 0 0,-9 3 0 15,-5-1 0-15,-4 2 0 0,-9 3-224 0,-6-3 80 16,-6-1 144-16,-3-1-160 0,-4 0 160 0,-4 2-160 15,-6 2 160-15,-2-3-160 0,-2-2 160 0,0 3-160 16,-1 3 160-16,-6-1 0 0,-4-3-144 0,-1 3 144 16,4 1 0-16,-3 2 0 0,-7-1 0 0,3 1 0 0,2 1 0 15,-3 0 0-15,-4-1 0 0,3 2 0 0,3-1 0 16,-1 0 0-16,0 1 0 0,2 0 0 0,5-1 0 16,0 1 0-16,3 0 0 0,1-1 0 0,1-1 0 0,3 1 0 15,8 1 0-15,-1-3 0 0,-3 1-128 0,7 2 128 16,5-5 0-16,9 1 0 0,3-1 0 0,6 1 0 15,0-1-144-15,8-2 144 0,1 1 0 0,5-1 0 16,5-1 0-16,5 1 0 0,6 0 0 0,6-1-160 16,5 1 160-16,1 0-128 0,5-1 128 0,7-1-192 15,4 2 192-15,0 0-192 0,0 0 192 0,12-5-128 16,3-2 128-16,6 1-128 0,2-2 128 0,8 0-192 16,6 1 192-16,5-1-192 0,3-1 192 0,2 0-128 15,2 1 128-15,6-1-128 0,6 0 128 0,8-1 0 16,9 3-144-16,1-1 144 0,-2-2 0 0,3 2 0 15,7 1 0-15,5 0 0 0,2-3 0 0,5 2 0 0,0-2 0 16,6 0 0-16,5 0 0 0,1 1 0 0,0 0 0 16,4 0 0-16,2-4 0 0,2 1 0 0,0 2 192 0,2 0-64 15,-1-2 16-15,1 2 0 0,-3 2 0 0,3 0 0 16,-2 2-144-16,-2-1 0 0,-3 2 144 0,1-2-144 16,-5 1 0-16,-4 0 0 0,-2 1 0 0,-5-1 128 15,-1 1-128-15,-8 0 0 0,-9-1 128 0,-3-1-128 16,-3 0 0-16,-3 3 144 0,-4 1-144 0,-8 0 0 15,-9-1 128-15,-6 2-128 0,-5 2 0 0,-7 0 0 16,-5 1 0-16,-5 2 0 0,-5 1 0 0,-5 1 0 16,-4-1 0-16,-9-4 0 0,0 0 0 0,0 10 0 15,-2-1-192-15,-5-1 0 0,-1-2 0 0,-3 2 0 16,1 0-336 0,-1-2-64-16,-3 0-16 0,0-2 0 0,-2 2-1808 0,0-1-352 15</inkml:trace>
  <inkml:trace contextRef="#ctx0" brushRef="#br0" timeOffset="8449.32">15648 3364 4607 0,'0'0'192'0,"0"0"64"0,-10 2-256 0,1-1 0 16,2 1 0-16,-2 2 0 0,-1-4 2624 0,1 2 464 16,-2 0 112-16,1 0 0 0,0 2-1552 0,-1-1-320 15,0-1-64-15,1 0-16 0,-2 0 32 0,0 1 0 16,1-1 0-16,2-1 0 0,0-2-192 0,2 1-16 15,-2-3-16-15,4-1 0 0,0-2-144 0,2-2-16 16,2-2-16-16,1-1 0 0,2-1-272 0,4-1-48 16,-2-3-16-16,6 0 0 0,-1-1-224 0,2 0-32 15,2-3-16-15,2 2 0 0,1 0-80 0,-1 2-32 16,2 1 0-16,0 3 0 0,0 1-32 0,-2 2 0 16,-2 2 0-16,0 3 0 0,2 1-128 0,-4 3 192 0,-1 3-192 0,1 4 192 15,-3 2-192-15,0 6 0 0,-2 0 0 0,-3 4 128 16,-2 4-128-16,-2 3 128 15,-1 3-128-15,-3-2 128 0,-2-2 32 0,-3-1 0 0,0 0 0 16,-3-1 0-16,-2-1 80 0,-1-1 16 0,-4-6 0 0,0 1 0 16,-2-2 64-16,0-2 32 0,0-1 0 0,1-3 0 15,0-4-32-15,2-1-16 0,2-5 0 0,2-1 0 16,0-5 64-16,6-1 16 0,1-2 0 0,3-3 0 16,2-1-192-16,2-3-48 0,1 0 0 0,3-4 0 15,2-1-144-15,4-1 0 0,3 0 0 0,1 1 0 16,4 0 0-16,1 1 0 0,1 0-128 0,3 1 128 15,0 2 0-15,1 5-144 0,2 3 144 0,-1 3 0 0,-2 4-144 0,-1 3 144 16,1 3 0-16,-4 4-144 0,-4 4 144 16,-1 3-128-16,-4 3 128 0,-2 3-128 0,-4 1 128 15,-1 2 0-15,-3 1 0 0,-2-1 0 0,-5-2 0 16,-1 1 0-16,-5-1 0 0,-2 2 128 0,-4 0-128 16,-1-1 144-16,-2-3-144 0,-1-2 160 0,0-1-32 0,2-3-128 15,3-3 192-15,-2-2-64 0,2-2 16 0,4-4 0 16,0-2 0-16,3-3 0 0,2-1 64 0,3-1 16 15,0-3 0-15,5-1 0 0,0-5-224 0,2-2 176 16,2-2-176-16,2-4 160 0,5 0-160 0,1-5 0 16,3 0 0-16,4-1 0 0,1-1 0 0,3 3 0 15,1 1 0-15,2 2 0 0,-2 4 0 0,3 3 0 16,-1 3-144-16,0 3 144 0,0 2 0 0,-8 6-160 16,0 3 160-16,5 3-128 0,-3 2 128 0,-4 8 0 15,-2 3-144-15,-5 5 144 0,-4 2 0 0,-3 2 0 16,-2 2 0-16,-5-1 0 0,-3-2 0 0,-2-1 0 15,-1-1 0-15,-4 0 0 0,-2-1 144 0,-2-1-144 0,-5-2 160 0,0-2-160 16,-1 2 176-16,-3-5-176 0,0-1 192 0,2-2-192 16,1-3 192-16,4-4-192 0,1 0 192 0,4-3-192 15,3-3 256-15,2 0-48 0,3-5-16 0,-1-2 0 16,2-2-192-16,3-5 0 0,1-2 0 0,4-2 0 16,1-2 0-16,3-4 0 0,4-4 0 0,3 1 0 15,2-2 0-15,3-1 0 0,4-2 0 0,4 3 0 16,2 1 0-16,3 4 0 0,2 5 0 0,-2 4-160 15,-1 2 160-15,0 4 0 0,2 2-144 0,-2 5 144 0,-4 3 0 0,-1 4 0 16,-4 2-144-16,-2 4 144 0,-2 2 0 0,-8 1 0 16,2 6-128-16,-4 13 128 0,-3 2 0 0,-4-1 0 15,-3 1 0-15,-3-4 0 0,-6 0 0 0,-1-3 0 16,-5-2 0-16,-3 0 0 0,-5 0 144 0,-3 1-144 16,-2-2 128-16,-3-2-128 0,1-1 128 0,11-7-128 15,0 0 128-15,-11 3-128 0,5-5 128 0,7-3-128 16,5-5 128-16,1-2-128 0,5-3 144 0,1-3-144 15,4-2 160-15,3-3-160 0,1-3 0 0,2-5 0 16,2-4 0-16,3-4 0 0,3-2 0 0,2 4 0 16,2-1 0-16,11-18 0 0,0 0 0 0,5 6 0 15,4 1 0-15,-1 6 0 0,4 4-144 0,0 6 144 16,2 5 0-16,-1 3-144 0,0 5 144 0,-1 2-160 16,-6 3 160-16,-1 5-160 0,-4 4 160 0,-3 5 0 15,-3 6 0-15,-5 4-128 0,-4 2 128 0,-2 7 0 0,-5 6 0 0,-5 0 0 16,-3-1 0-16,-2-4 0 0,-5-2 0 0,-1-1 0 15,-4-1 0-15,-3-3 0 0,-2-1 128 16,-1-1-128-16,-2-2 128 0,-1-1-128 16,0 0 128-16,0-4-128 0,1-4 0 0,4 0 128 0,2-3-128 0,5-5 0 15,1-5 0-15,5-4 144 0,1-1-144 16,5-4 0-16,-2-3 144 0,5 1-144 0,1-1 0 0,1-13 144 16,1 0-144-16,3-2 0 0,5-3 0 0,3 1 0 15,3-1 0-15,2-1 0 0,3-1 0 0,5 2 0 16,0 5-160-16,2 4 160 0,1 4 0 15,0 6-144-15,-3 4 144 0,2 6-128 0,-1 3 128 0,-5 7-128 0,-2 3 128 16,-3 4-160-16,-1 4 160 0,-4 6-160 0,-1 7 160 16,-8 4 0-16,-4 2-144 0,-5 1 144 15,-1-2 0-15,-6-2 0 0,-1-2 0 0,-5-2 0 0,-3-4 0 16,-3 1 0-16,1-1 0 0,-5-4 0 0,1-1 0 16,-1-4 128-16,-1 0-128 0,4-3 128 0,2-3-128 0,2-4 160 15,7-3-160-15,0-5 160 0,1-5-160 0,3-2 160 16,3-4-160-16,3-7 160 0,0-3-160 0,5-3 128 15,3-4-128-15,4-2 128 0,1 1-128 0,5-6 0 16,2-1 0-16,4-3 0 0,4-3 0 0,-3 17 0 16,4-4 0-16,15-11 0 0,-1 11-176 0,-3 5 176 15,-1 7-128-15,0 5 128 0,-2 4-144 0,-3 5 144 16,0 7-160-16,-5 3 160 0,0 3-128 0,-6 6 128 16,-3 5 0-16,-4 4-144 0,-4 4 144 0,-3 4 0 0,-4 3 0 0,-7 1-128 15,-6-2 128-15,-3-1 0 16,-3-4 0-16,-2-3 0 0,-6 0 0 0,-2-4 0 15,-3-2 0-15,-3-2 128 0,-3 0-128 0,3-4 128 16,-3-3-128-16,6-2 128 0,5-7-128 0,2-3 144 16,6-4-144-16,1-4 160 0,2-4-32 0,4-4 0 15,5-2 0-15,3-2 0 0,2-4-128 0,0-2 0 16,2-4 0-16,4-3 0 0,4-3 0 0,5-2 0 0,4-4 0 16,4 1 0-16,2 0 0 0,3 6 0 0,3 4-144 15,3 6 144-15,0 7-144 0,1 6 144 0,-1 4-208 0,-2 6 80 16,0 3 128-16,-1 5-192 0,-2 5 192 0,-5 6-192 15,-2 6 192-15,-4 7-128 0,-3 8 128 0,-5 4-128 16,-4 6 0-16,-6 0 0 0,-4 1 0 0,-3-6 0 16,-4-5 128-16,-5-4 0 0,-4-4-144 0,-3-3 144 0,-4 0 0 15,-2-4 0-15,-2-4 192 0,2-2-64 0,-1-4 128 0,2-2 32 16,3-5 0-16,5-5 0 0,3-5-32 0,3-5-16 16,3-5 0-16,3-5 0 0,2-7-112 0,3 1-128 15,3-5 176-15,4-2-176 0,4-2 0 0,5-1 0 16,3-2 0-16,6-1 0 0,4-2 0 0,2 1 0 15,6 5-144-15,4 4 144 0,0 4-160 0,2 6 160 16,0 6-192-16,-3 7 192 0,0 3-192 16,-1 8 192-16,-2 5-192 0,-2 7 192 0,-3 2-192 0,-6 10 64 15,-4 5 128-15,-4 4-208 0,-4 2 64 0,-4 4 16 16,-7 0 0-16,-1 0 0 0,-3-5 128 0,-6-2-208 16,-5-4 80-16,1-3 128 0,-5-3 0 0,0-2 0 15,-2-2 0-15,-3-3 0 0,1-4 144 0,-2-4 0 16,3-4 0-16,2-3 0 0,1-6 32 0,2-3 0 15,2-6 0-15,3-5 0 0,1-6-48 0,3 0-128 16,2-3 192-16,6-4-64 0,-1-1-128 0,8-1 0 0,-1 1 0 0,6 1 0 16,4-2 0-16,3 0 0 15,5 0 0-15,1 3 0 0,4 5 0 0,-1 4 0 0,-2 5-192 16,0 6 192-16,-1 5-192 0,-2 6 192 16,-1 7-160-16,-3 6 160 0,0 7-176 0,-4 7 176 0,-2 4-192 0,-7 5 192 15,-3 4 0-15,-3 0 0 0,-5-1 0 0,-2-2 0 16,-4-1 0-16,-2-3 0 0,-4-4 0 15,0-2 0-15,-2-3 0 0,-2-4 0 0,2-2 0 0,2-3 144 16,0-6-144-16,1-2 0 0,1-6 0 0,3-4 128 16,0-3-352-16,1-7-80 0,5-6-16 0,2-4-13152 15,4-5-2640-15</inkml:trace>
  <inkml:trace contextRef="#ctx0" brushRef="#br0" timeOffset="14288.99">15748 3125 5519 0,'-13'-1'240'0</inkml:trace>
  <inkml:trace contextRef="#ctx0" brushRef="#br0" timeOffset="46576.35">20777 13385 15663 0,'0'0'1392'0,"0"0"-1120"0,6 3-272 0,4-2 0 0,1 3 2400 0,2-1 416 15,1 1 96-15,2 1 16 0,0 0-1840 16,4 0-384-16,3-3-64 0,4 1 0 0,-1-1-80 0,6 2-16 16,3-2 0-16,2 0 0 15,2 1-1184-15,-5 0-256 0,-3 1-32 16</inkml:trace>
  <inkml:trace contextRef="#ctx0" brushRef="#br0" timeOffset="68416.91">14886 17130 8287 0,'0'0'368'0,"0"0"80"0,-7-8-448 0,-1 0 0 15,0 0 0-15,-1-1 0 0,0 1 1920 0,-1-1 288 16,-4 0 64-16,0 1 16 0,-2 3-848 0,1-1-160 15,-1 3-48-15,1 2 0 0,-2 2-288 0,1 3-64 16,-4 2-16-16,0 4 0 0,1 3-352 0,1 4-80 0,-2 3-16 0,1 0 0 16,1 3-192-16,1 0-32 0,3 2-16 0,3-2 0 15,2-2-176-15,1-3 0 0,5 0 144 0,3-3-144 16,2-3 320-16,4-2-16 0,2-3 0 0,4-3 0 16,-1-3 512-16,3-2 96 0,1-1 32 0,2-3 0 15,2-4-80-15,-1-1-16 0,3 0 0 0,1-2 0 16,-3-1-368-16,2-3-80 0,-5-3-16 0,2 2 0 15,-4 1-240-15,0-1-144 0,-1 1 160 0,-2 1-160 16,-3 2 128-16,1 2-128 0,-2 2 0 0,-1 3 144 16,-6 6-144-16,0 0 0 0,0 0 0 0,8 4 0 15,-1 3-160-15,-3 3-16 0,0 2 0 0,1 2 0 16,-2 2 32-16,2 2 0 0,-1 1 0 0,1-4 0 16,0-2 144-16,1-1-128 0,2-2 128 0,4 1-128 15,0-4 128-15,2-5 0 0,-2-1 0 0,1-1 0 16,1-1 0-16,2-1 128 0,0-2 0 0,2-1 0 0,-1-1 64 15,1-2 0-15,-2-2 16 0,1 1 0 0,2-2-208 0,-3 0 176 16,1 3-176-16,-2 1 160 0,-1 1-160 0,1 3 0 16,-2 1 0-16,0 3 0 0,-1 2 0 0,-1 3 0 15,1 0 0-15,-3 4 0 0,0 3 0 0,-4 1 0 16,0 0 0-16,0-1 0 0,-5 0 0 0,0 0 0 16,-4 2 0-16,-2-4 0 0,0 0 336 0,-5-1-16 15,-1-3 0-15,-2 0 0 0,-1-2 128 0,-2-1 0 16,0-2 16-16,-3-2 0 0,-2-2-224 0,1-3-48 15,0-1-16-15,1-3 0 16,3-1-1040-16,0 0-208 0,3-3-32 0,4 0-9856 0,0-2-1968 16</inkml:trace>
  <inkml:trace contextRef="#ctx0" brushRef="#br0" timeOffset="68807.64">16157 16862 11967 0,'0'0'1072'0,"0"0"-864"16,5-8-208-16,-5 8 0 0,0 0 1872 0,10-2 336 15,0-2 64-15,-10 4 16 0,8 1-752 0,2 3-128 16,-1 4-48-16,1 1 0 0,1 2-336 0,0 1-80 16,0 2-16-16,2 4 0 0,1 2-336 0,1 2-64 15,-2 1-16-15,2 1 0 0,-4-1-80 0,0 1-32 16,-1 4 0-16,0-4 0 0,-1-1-272 0,-1 0-128 15,-1-2 0-15,-1-2 128 0,-1-3-128 0,-2 0 0 16,-1-5 144-16,0-3-144 16,-2-8-320-16,0 0-144 0,0 0-32 0,0 0-8720 15,0 0-1728-15</inkml:trace>
  <inkml:trace contextRef="#ctx0" brushRef="#br0" timeOffset="69044.62">16548 16728 13823 0,'0'0'1216'0,"0"0"-960"0,0 0-256 0,0 0 0 16,0 0 2352-16,-9 3 416 0,-2 2 96 0,-1 4 16 15,0 5-1296-15,-4 3-256 0,0 2-48 0,-2 2-16 16,1 2 112-16,-2 3 32 0,0 3 0 0,-3 2 0 16,1 1-352-16,-1 0-64 0,-1-1-16 0,1 2 0 15,-2 0-400-15,4 0-96 0,3-5-16 0,-1-2 0 16,2-1-320-16,1-5-144 0,4-2 128 0,1-5-128 15,3-3 0-15,1-2-320 0,5 0 48 0,1-8 16 16,0 0-2336-16,12-4-464 0,4-2-80 16</inkml:trace>
  <inkml:trace contextRef="#ctx0" brushRef="#br0" timeOffset="69416.33">17143 16986 15663 0,'-8'3'1392'0,"1"-1"-1120"0,-1 0-272 0,8-2 0 16,-8 1 1488-16,8-1 240 0,0 0 64 0,0 0 0 15,0 0 0-15,0 0 16 0,13 3 0 0,3-2 0 16,1-1-352-16,5 0-80 0,5-2-16 0,2-2 0 16,3-3-624-16,6 1-128 0,4-2-32 0,2 0 0 15,1 1-304-15,-1-1-64 0,-5 0-16 0,0 0 0 16,-6 3-192-16,-2 1 144 0,-5-1-144 0,-2 2 128 15,-3 0-304-15,-1 0-64 0,-5 1-16 0,-4 0 0 16,-1 0-2112-16,-10 2-448 0,0 0-64 0</inkml:trace>
  <inkml:trace contextRef="#ctx0" brushRef="#br0" timeOffset="69719.22">17586 16725 20271 0,'0'0'1792'0,"8"-3"-1424"16,1-3-368-16,2 4 0 0,0-1 1088 0,2 2 128 16,2-2 48-16,3 1 0 0,1 0 256 0,2-1 48 15,2 0 16-15,1 2 0 0,1 1-528 0,3 2-96 0,1 3-32 0,1 3 0 16,0 2-416-16,-4 0-96 16,1 3-16-16,-3 4 0 0,-3 3-208 0,-3-1-32 0,-1 0-16 0,-4 3 0 15,-3 2-144-15,-2 1 192 0,-5-2-192 0,-1-1 192 16,-5 0-192-16,-2 0 192 0,-1 0-192 0,-6-1 192 15,-1-4 80-15,-4 2 32 0,-3-3 0 0,-2 1 0 16,-2-2-16-16,-5-2 0 0,-1 0 0 0,1-4 0 16,3 0-144-16,3-1-16 0,2-3-128 0,2-1 192 31,4-4-928-31,4-1-192 0,1-5-32 0,6 0-16 16,2-4-2096-16,4-5-432 0</inkml:trace>
  <inkml:trace contextRef="#ctx0" brushRef="#br0" timeOffset="70367.22">19474 16610 16575 0,'0'0'1472'0,"0"0"-1168"0,3-6-304 0,-3 6 0 15,-2-8 1056-15,2 8 160 0,0 0 16 0,-6-7 16 16,0 3 80-16,-4 2 16 0,0 2 0 0,-1 2 0 15,-1 0-592-15,-2 2-112 0,-3 2-32 0,0 3 0 16,-2 2 16-16,-2 4 0 0,0 4 0 0,-1 3 0 16,-1 2-160-16,2 4-16 0,-1 3-16 0,3 0 0 0,3-1-192 0,4 1-48 15,3-2 0-15,2-1 0 0,4-3-48 0,4-1-16 16,4 0 0-16,3-4 0 0,6-1 320 0,2-3 64 16,7-4 16-16,5-2 0 0,0-4 16 0,4-1 0 15,2-2 0-15,0-2 0 0,2-2-48 0,-2-1-16 16,1-2 0-16,1-1 0 0,-1-7-160 0,2-1-16 15,-1-2-16-15,0 0 0 0,-1-3 0 0,-3 0 0 16,-3-2 0-16,-4-2 0 0,-6-5 96 0,-4-1 32 16,-3-3 0-16,-5 0 0 0,-4 0-16 0,-4 3 0 15,-3 2 0-15,-5 3 0 0,-4 5-192 0,-5-1-32 16,-5 2-16-16,-7 4 0 0,-5 4-160 0,-4 1-176 16,0 3 48-16,-2 3 0 15,2-2-1744-15,3 3-352 0,4-1-64 0</inkml:trace>
  <inkml:trace contextRef="#ctx0" brushRef="#br0" timeOffset="71850.74">16200 17746 11055 0,'0'0'976'0,"-1"-9"-784"0,1-2-192 0,-1 0 0 16,0 0 1056-16,-2 1 160 0,-1 0 48 0,2 1 0 15,2 9 48-15,-3-6 16 0,3 6 0 0,-3-4 0 16,3 4-208-16,0 0-32 0,0 0-16 0,-9 6 0 16,2 0-240-16,1 5-32 0,0 3-16 0,-1 4 0 15,0 3-320-15,0 2-64 0,2 2-16 0,0 2 0 16,0-2-192-16,1 1-64 0,2 2 0 0,1-4 0 15,2-5-128-15,4-4 192 0,1-3-192 0,4-4 192 16,3-2 256-16,3-5 64 0,-1-4 16 0,3-2 0 16,0-4 240-16,-1-4 32 0,1-6 16 0,1 1 0 15,1-1-240-15,0 0-32 0,-5-1-16 0,1 3 0 0,-1-2-256 0,-4 3-48 16,0 2-16-16,-1 4 0 0,-1 3-80 16,-3 2-128-16,-6 5 176 0,0 0-176 0,8 7 0 0,-1 4 0 15,-6 4 0-15,-1 5 0 0,-2 3 0 0,-5 6 0 16,0 3 0-16,-2 0 0 0,-2 0 0 0,-2-1 192 15,-4 2-64-15,-2-2-128 0,-2 1 368 16,1 0-48-16,-3-1 0 0,2 0 0 0,-1-2-128 0,-1-2-16 16,-1-4-16-16,2-2 0 0,2-4-160 0,2-1 0 15,1-4 144-15,4-2-144 16,2-4-1216-16,3-3-320 0,8-3-64 0</inkml:trace>
  <inkml:trace contextRef="#ctx0" brushRef="#br0" timeOffset="72237.05">17081 17904 14735 0,'0'0'1312'0,"-7"-1"-1056"0,7 1-256 0,-8 0 0 0,0 0 1856 0,8 0 304 16,0 0 64-16,0 0 16 15,0 0-672-15,0 0-128 0,0 0-32 0,0 0 0 0,11 2-272 0,2-2-64 16,2-1-16-16,2 0 0 0,3-2-224 0,4 2-64 15,2 0 0-15,2-1 0 0,3-2-144 0,2 1-48 16,2-1 0-16,3 1 0 0,3-1-224 0,-2 3-48 16,-1-2-16-16,-1 1 0 0,-4 0-288 0,-2-1 160 15,-3 2-160-15,-3 0 128 0,-3-1-128 0,-2 1 0 16,-3-1 0-16,-4 2 0 16,-3-1-1552-16,-10 1-192 0,0 0-48 0,0 0-8272 15,0 0-1664-15</inkml:trace>
  <inkml:trace contextRef="#ctx0" brushRef="#br0" timeOffset="72534.97">17487 17719 20271 0,'0'0'896'0,"0"0"192"0,0 0-880 0,7-7-208 0,2 1 0 0,2-1 0 16,3 3 1264-16,2-1 208 0,2 3 32 0,3-2 16 15,3-1-144-15,3 1-32 0,2 2 0 0,5 0 0 16,-1-1-384-16,0 3-64 0,3 1-32 0,2 3 0 15,-1 0-416-15,0 3-64 0,-2-1-32 0,-5 4 0 16,-7 0-224-16,-1 1-128 0,-4 0 160 0,-2 3-160 16,-6 2 0-16,-3 0 128 0,-2 2-128 0,-5 2 0 15,-5-4 0-15,-2 2 144 0,-3-1-144 0,-6 1 128 16,-2 1 64-16,-4-2 16 0,-5 0 0 0,-3-2 0 16,-5 1-48-16,1-3-16 0,1-1 0 0,1-1 0 0,1-2-144 0,1-2 0 15,1-1 0-15,5-1 128 16,3-2-688-16,5-1-144 15,1-3-16-15,7-3-16 0,2-1-2336 0,5-4-480 0</inkml:trace>
  <inkml:trace contextRef="#ctx0" brushRef="#br0" timeOffset="72988.02">19405 17614 22575 0,'2'-11'992'0,"-2"11"224"0,0-8-976 0,0 1-240 0,0-2 0 0,0 9 0 15,-5-7 1040-15,0 1 176 0,-3 2 16 0,0 0 16 16,-1 2-272-16,-2 2-48 0,-4 2-16 0,-1 3 0 15,-3 2-224-15,-3 2-48 0,-3 2-16 0,-2 4 0 16,1 2-112-16,0 7 0 0,-3 3-16 0,3 1 0 16,1 2-96-16,-1 2-16 0,2 3 0 0,3 1 0 15,3 0-160-15,6-2-32 0,6-2-16 0,2-3 0 16,5-2-176-16,6-2 160 0,5-7-160 16,3-3 160-16,3-2 16 0,6-2 0 0,5-2 0 0,7-2 0 0,4-3 144 15,5-2 16-15,2-2 16 0,-1-2 0 0,-3-6-224 16,1 1-128-16,-3-4 128 0,-3-1-128 0,-2-3 352 0,-3 0 0 15,-1-3 0-15,-4-3 0 0,-3-3 224 0,-4-1 32 16,-4 2 16-16,-6 0 0 0,-7-3-224 0,-5 7-32 16,-4 1-16-16,-5-1 0 0,-6-1-224 0,-3 2-128 15,-7 0 128-15,-5 1-128 0,-4 0 0 0,-1 2-256 16,-4 0 32-16,-4 2 16 16,-5 0-2160-16,-6 0-448 0,-3-2-64 0</inkml:trace>
  <inkml:trace contextRef="#ctx0" brushRef="#br0" timeOffset="76088.96">15418 3335 6271 0,'0'0'272'0,"0"0"64"0,0 0-336 0,0 0 0 16,0 0 0-16,0 0 0 0,0 0 736 0,0 0 80 0,0 0 16 0,0 0 0 15,0 0-192-15,0 0-16 16,0 0-16-16,0 0 0 0,0 0-416 0,0 0-64 0,0 0-128 0,0 0 176 16,0 0 144-16,0 0 16 0,0 0 16 0,9 4 0 15,1-2 96-15,1 0 0 0,-1 0 16 0,3-2 0 16,-2-2-160-16,1-1-48 0,1 0 0 0,2 2 0 15,-1 1-256-15,2-1 160 0,2-1-160 0,1 0 128 16,2 1-128-16,-2 0 0 0,1 0 0 0,2-1 0 16,-2 1 0-16,2 0 0 0,1 0 0 0,0 1 128 15,-1-1 0-15,0 0-128 0,2 0 192 0,-2 1-64 16,3 0 32-16,-1 0 0 0,0 1 0 0,0 1 0 16,0 0-160-16,4 1 128 0,-2 0-128 0,2-1 128 15,0 1-128-15,2 2 0 0,2-1 144 0,-1-1-144 16,-3 3 128-16,1-2-128 0,-3 2 128 0,1 2-128 15,-2 1 0-15,0 0 144 0,1 2-144 0,-1 0 0 0,-2-1 0 16,1 2 0-16,2 0 0 0,1 2 0 0,1-2 128 0,0-1-128 16,2-1 0-16,1 1 0 0,-1 0 0 0,0 1 0 15,-3 1 0-15,0 1 0 0,2 0 0 0,-2 2 0 16,-2-1 0-16,1 1 0 0,0 0 0 0,-4 1 0 16,1 0 0-16,-2 1 0 0,0-1 0 0,1 1 0 15,1-1 0-15,0-2 0 0,-2-1 128 0,4 1-128 16,1-1 0-16,0 2 0 0,-1 0 128 0,-3-1-128 15,3 1 0-15,-3-1 0 0,2 0 128 0,-2 0-128 16,2-1 0-16,-2 0 0 0,-1 3 144 0,0 0-144 16,-1 1 0-16,1-2 144 0,-1 1-16 0,1-2-128 15,-1 1 192-15,1-1-64 0,-3 1-128 0,0 1 0 16,1-1 0-16,2 0-176 0,-2 2 176 0,-1-1 0 0,0 1 0 0,-2-1 0 16,1 1 0-16,-1 0 0 0,0 4 0 0,-1-3 0 15,1-1 0-15,-2 0 0 0,-1-1 0 0,0 1 0 16,1-1 0-16,-1 2 128 0,-2 1-128 0,1-1 0 15,0-2 0-15,0 1 0 0,-1-1 0 0,1 1 0 16,0-3 0-16,1 2 0 0,2 1 0 0,1-1 128 16,0 1-128-16,-1-3 0 0,-2 2 0 0,2-2 0 15,-3-1 0-15,0 2 0 0,0-5 0 0,0 3 128 16,1 0-128-16,-3 1 128 0,1-1-128 0,0 1 128 16,-3 1-128-16,1-1 0 0,-1-2-128 0,1 1 128 15,-2 1 0-15,0 1 0 0,2 3 0 0,0-2 0 16,1-3 0-16,-2 1 0 0,2 2 0 0,-2-1 0 0,1 1 0 15,2-1 0-15,-2 0 128 0,0-2-128 16,0-1 128-16,-1 0-128 0,1 1 160 0,0 0-160 0,1 1 192 0,-1-3-48 16,-2 2-16-16,1-2 0 0,0 0-128 15,-2 0 0-15,2-1 0 0,-1 1 0 0,1 0 128 0,-1 0-128 16,2-1 0-16,-1 1 128 0,1 2-128 0,0 0 128 16,2-2-128-16,0 0 128 0,0 0-128 0,0 1 160 15,0 1-160-15,0 0 160 0,-3-2-160 0,2 2 160 16,0-1-160-16,-1 3 160 0,-2 1-160 0,2 0 0 15,1 1 0-15,-2-1 0 0,0-1 128 0,1-1-128 16,0 1 128-16,0 1-128 0,0-1 144 0,1 0-144 16,-3 0 160-16,2-1-160 0,-1-2 128 0,-1 0-128 15,1 0 0-15,1 3 144 0,-5 1-144 0,2 1 0 16,-1-2 0-16,1 0 128 0,-1-1-128 0,0 1 0 16,0 0 0-16,0 1 0 0,0-1 128 0,1 1-128 0,-1 0 128 0,0 2-128 15,-1 1 128-15,0 1-128 0,2 1 0 0,-2-4 128 16,3 0-128-16,-1-1 0 0,1 1 0 0,0 0 128 15,-3-2-128-15,2 0 0 0,-1 1 0 0,-2 0 0 16,2-2 0-16,-1 2 0 0,1 0 0 0,-3-1 0 16,1-3 128-16,0 0-128 0,2 0 128 0,-3-1-128 15,1 0 192-15,1 2-32 0,0-1-16 0,0-1 0 16,1 2 48-16,-1-1 0 0,3 1 0 0,-3-2 0 16,2 0-192-16,0-1 192 0,0-2-192 0,1 0 192 15,-1-1-192-15,2 3 160 0,-1 1-160 0,1 0 160 16,-1-1-160-16,0 0 192 0,1 1-192 0,1 1 192 15,-3 0-192-15,1-1 160 0,0-1-160 0,-2 0 160 16,1-1-32-16,0 1 0 0,-1-1 0 0,1 0 0 0,-2-1-128 16,1 1 0-16,-1-1 0 0,2 2 0 0,-1 0 0 15,2 1 192-15,-1 1 0 0,0 0 0 16,1-2-16-16,-1 0 0 0,2-2 0 0,-2 4 0 0,0-1-32 0,1 1 0 16,-2 0 0-16,2 0 0 0,-3-2-144 0,2 0 192 15,-1 1-192-15,-1-1 192 0,0-1-192 0,0 1 160 16,0 0-160-16,-1 0 160 0,0-1-160 15,1 1 0-15,-2-1 144 0,1-1-144 0,-3 0 0 0,2-1 0 16,-2-8 0-16,2 10 128 0,-2-10-128 0,0 0 0 16,0 8 0-16,0-8 0 15,0 0-384-15,0 0-32 0,0 0-16 0,-5-3 0 16,-4-3-1456-16,0-3-288 0,-1-2-64 0</inkml:trace>
  <inkml:trace contextRef="#ctx0" brushRef="#br0" timeOffset="83411.7">8943 17682 20271 0,'0'0'1792'0,"0"0"-1424"16,0 0-368-16,-11-3 0 0,3-1 256 0,0-2 0 15,4-1-16-15,-3-2 0 0,1-1 48 0,2-3 16 16,-5-5 0-16,3-2 0 0,-3-3 208 0,-1-2 32 16,-1-2 16-16,-2-1 0 0,0-1-48 0,-1 1 0 15,0-1 0-15,-1-2 0 0,-2 0 48 0,0-4 0 16,-1 1 0-16,0-2 0 0,1 0 32 0,-3-2 16 16,0 0 0-16,1-3 0 0,1 0-16 0,-2 1 0 15,0-2 0-15,0 0 0 0,-2-4-272 0,1 0-64 16,2-3-16-16,-4 0 0 0,1-5-96 0,-2 0-16 0,-1 2 0 15,1 1 0-15,1-3-128 0,-4-1 128 0,0-2-128 0,3-3 128 16,-3 1-128-16,2-3 128 0,1 2-128 0,-3-1 128 16,2 1-128-16,0-1 192 0,-3-4-192 0,1 1 192 15,-1-2-192-15,2-1 0 0,-5 0 144 0,-4-1-144 16,-2-1 0-16,0-2 0 0,0 1 0 0,-1 1 0 16,1-2 0-16,-1 3 0 0,2 0 0 0,-1 1 0 15,1-3 0-15,-2 3 128 0,0 1-128 0,-1 0 0 16,-1-4 288-16,-1 2-16 0,0 0 0 0,0-2 0 15,3 1 0-15,2-1 0 0,0-3 0 0,3 3 0 16,2-2-96-16,0 3-32 0,1-4 0 0,-1 2 0 16,2-2-144-16,0 0 0 0,0 0 144 0,2-2-144 15,0-1 144-15,0 2-144 0,2 1 192 0,2 0-192 16,-4 0 208-16,5 4-64 0,0-1-16 0,1 3 0 16,-1 2 64-16,1 1 16 0,2 1 0 0,0 3 0 0,-2-1 48 0,1 3 16 15,1 3 0-15,-1-1 0 0,-1 1-48 16,0 1-16-16,-1 2 0 0,2-2 0 0,2 2-48 0,1 1-16 15,0 1 0-15,-1 3 0 0,1 2-144 0,2 4 160 16,0 0-160-16,2 0 160 0,-1-2-160 0,0 3 0 16,0 1 144-16,3 0-144 0,0 2 0 0,1-1 128 15,1 1-128-15,0 1 0 0,-3-1 0 0,2 3 144 16,2 2-144-16,-3 3 0 0,1 1 128 0,0 3-128 16,1 2 0-16,2 3 0 0,-4 2 0 0,3 3 160 15,1 2-160-15,3-1 128 0,-1 1-128 0,0 4 0 16,1 0 0-16,3 1 0 0,-2 0-240 0,1 3-80 15,2 5 0-15,-1-6-16 16,1 6-2512-16,0-7-496 0</inkml:trace>
  <inkml:trace contextRef="#ctx0" brushRef="#br0" timeOffset="84208.9">2062 9447 13823 0,'0'0'1216'0,"0"0"-960"0,2-7-256 0,0 2 0 15,0-2 272-15,0 1 16 0,0 0 0 0,-2-2 0 16,0 0 560-16,-2-2 112 0,0-1 32 0,1-1 0 16,-1 1 160-16,0 0 16 15,-1 1 16-15,2 1 0 0,-4 1-160 0,2 3-48 16,3 5 0-16,0 0 0 0,0 0-336 0,-1 7-64 0,-1 7 0 0,0 2-16 15,0 5-224-15,2 5-32 0,1 4-16 0,3 4 0 16,-1-1-288-16,2 5 128 0,0-2-128 16,0-1 0-16,2-3 0 0,0-2 0 0,1-2 0 0,1-5 0 15,0-4 416-15,2-6-32 0,-1-4 0 16,1-4 0-16,1-7 592 0,0-4 112 0,0-4 32 0,0-3 0 16,4-5-352-16,-1-2-80 0,0-5-16 0,0-1 0 15,-1-2-400-15,-2 0-80 0,-2 0 0 0,-1 0-16 16,-1 1-176-16,-3 2 160 0,-2 1-160 0,0 3 160 0,-2 3-160 15,0 3 160-15,0 4-160 0,1 3 160 0,1 1-160 0,-3 7 0 16,0 0 0-16,0 0 0 0,6 7-176 0,0 3 176 16,2 1-128-16,0 2 128 0,0-3 0 0,-1 1 0 15,3-1 0-15,1-1-128 0,-1-3 128 0,1-3 0 16,0-4 0-16,2-1 0 0,-1-4 0 0,3-2 0 16,0-4 0-16,-1-3 0 0,1-1 192 0,-3-2-16 15,-1 1-16-15,-1-3 0 0,-2 0-160 0,-1 1 192 16,-1 4-192-16,-5 1 192 0,0 1-192 0,-1-1 0 15,-2 1 144-15,-1 1-144 0,-1-1 0 0,0 2-320 16,-1 0 64-16,-3-3 16 16,2 3-1088-16,0 2-208 0,1 2-64 0,2 3-8800 15,-2-2-1760-15</inkml:trace>
  <inkml:trace contextRef="#ctx0" brushRef="#br0" timeOffset="84916.68">4127 8465 24879 0,'-17'-9'2208'0,"9"5"-1760"0,-2 2-448 0,3-3 0 0,-5-3 0 0,3 0 0 15,0 2 0-15,1 1 0 0,1 3 0 0,0 1 0 16,2 1 0-16,5 0 0 0,0 0-144 0,0 0 144 15,-5 0 0-15,5 0 0 0,-6 1 0 0,6-1-128 16,-6 3 128-16,6-3 0 0,-5 3 0 0,-3-2 0 16,2 1 0-16,-2-2 144 0,1 0 272 0,-2 0 48 15,3 0 16-15,-4 1 0 0,0 1 48 0,0 0 16 16,1 2 0-16,0-1 0 0,-3 0-160 0,0 0-48 16,-2 2 0-16,-3 3 0 0,0 1-112 0,-2 2-32 15,-2 3 0-15,-1 2 0 0,1 4-64 0,-3 1 0 16,1 2-128-16,-4 2 192 0,4 3-192 0,2 3 128 15,3 1-128-15,1 1 0 0,4-1 0 0,1-1 0 16,3 0 0-16,1-3 0 0,4-2 0 0,3-4 0 16,2-3 0-16,2-6 144 0,3-4 176 0,2-4 16 15,4-7 16-15,0-2 0 0,6-4-32 0,2-5-16 16,4-6 0-16,2-3 0 0,0-5-96 0,3-5-16 16,-3-2 0-16,1-3 0 0,-1-2-64 0,-1-2-128 0,-2-4 176 0,-1 1-176 15,-1 0 128-15,-2-1-128 0,0-1 0 0,-2-3 0 16,-1-2 144-16,-3-3-144 0,-2-1 0 0,-3-6 144 15,-1-2-144-15,-1 1 128 0,-3 0-128 0,0 2 128 16,-2 1-128-16,-2 10 0 0,-1 7 0 0,0 7 0 16,0 5 0-16,-2 8 0 0,1 7-144 0,-2 5 144 15,1 5 0-15,0 10 0 0,0 6 0 0,-5 12 0 16,0 7 0-16,0 8 0 0,1 7-192 0,1 8 192 16,-1 5 0-16,1 8-128 0,3 6 128 0,-3 2 0 15,3 0 0-15,3 1 0 0,2-2 0 0,2-4 0 0,4-8-336 16,2-10-16-16,1-6 0 0,5 5 0 15,-1-14-672-15,0-9-128 16,-3-9-16-16,1-8-16 0,0-4-1264 0,1-9-256 0</inkml:trace>
  <inkml:trace contextRef="#ctx0" brushRef="#br0" timeOffset="85215.61">4451 8193 20271 0,'0'0'896'0,"-3"6"192"0,-1 3-880 0,1 3-208 15,-3 4 0-15,-1 2 0 0,0 4 1408 0,1 2 224 0,-1 3 48 0,-2 3 16 16,3-2-1168-16,-2 1-224 16,3 0-48-16,-2-1-16 0,1 0 16 0,4-5 16 15,2-3 0-15,5-6 0 0,0-3 304 0,4-5 48 0,3-2 16 0,2-6 0 16,2-5 0-16,0-4 16 0,1-3 0 0,0-5 0 16,1-3-272-16,-2-2-64 0,-1-4-16 0,-1 3 0 15,-1 2-48-15,-2 1-16 0,-4-1 0 16,-2 1 0-16,-1 0 96 0,-7 1 32 0,-1 0 0 0,-4 2 0 15,-3 2-176-15,0 2-16 0,1 5-16 0,-3 4 0 16,0 1-160-16,-1 3 0 0,-2 2-192 0,-3 5 192 16,-1 2-1504-1,4 2-176-15,4 0-48 0,3-2-8016 0,4 0-1616 0</inkml:trace>
  <inkml:trace contextRef="#ctx0" brushRef="#br0" timeOffset="85634.56">4813 7940 20271 0,'0'0'1792'0,"0"0"-1424"0,0 0-368 0,3 10 0 0,-2 3 752 0,2 3 80 16,-2 4 0-16,-1 3 16 0,-1 4-304 0,-1 0-64 15,0 2-16-15,0-1 0 0,-1 1-160 0,-3-1-48 16,0-2 0-16,-1 0 0 0,-1 0 448 0,4-3 64 16,-3-5 32-16,3-2 0 0,1-5 160 0,0-3 48 15,3-8 0-15,0 0 0 0,0 0-272 0,5-4-48 16,3-6-16-16,-1-2 0 0,2-6-272 0,1 0-48 15,0-2-16-15,1-2 0 0,-1-2-336 0,3-1 144 16,0-2-144-16,3 1 0 0,-1 1 0 0,0 0 0 16,0 2 0-16,0 1 0 0,0 2 0 0,2 5 0 0,-2 4 0 15,0 6 0-15,-4 0 0 0,1 6-144 16,-1 5 144-16,-1 1-128 0,-3 3 128 0,0 4 0 16,-3 3 0-16,-4 2 0 0,-1 2 0 0,-4 0 0 15,-2-2 0-15,2 0 0 0,-1-2 0 0,1-3 0 0,0-3 0 0,1-1 0 16,4-10 0-16,0 0 128 0,0 0-128 0,0 0 0 15,2-8 272-15,4 0-16 0,-2-4 0 0,4-2 0 16,2-4-80-16,2-1-32 0,2 1 0 0,0 0 0 16,2 2-144-16,-1 1 0 0,2-1 0 0,-1 3 0 15,2 2 0-15,-1 2 0 0,1 3-144 0,-2 2 144 0,-1 5 0 0,-2 4-192 16,-1 2 192-16,0 2-160 0,-4 1 0 16,-1 2 0-16,0 0 0 0,-1 9 0 15,-2 0-1376-15,-1-2-256 16,1-3-64-16,-2-2-12464 0</inkml:trace>
  <inkml:trace contextRef="#ctx0" brushRef="#br0" timeOffset="86052.74">5937 7544 30751 0,'-15'-3'1360'0,"8"0"288"0,-2-1-1328 0,1 1-320 15,-2 2 0-15,1 3 0 0,-3 3 160 0,0 4-32 16,-2 1-128-16,-1 3 192 0,-1 3-192 0,-1 2 0 16,2 3 0-16,-1 3 0 0,2 2 0 0,0 0 0 15,0 0-128-15,3 2 128 0,0-1 0 0,5 0 0 16,-1-4 0-16,5-3 0 0,2-5 240 0,3-4 0 0,5-1 0 0,-1-4 0 15,1-4 240-15,2-3 48 0,2-4 16 16,1-2 0-16,-1-4-224 0,3-3-32 0,0-1-16 0,1-2 0 16,-2 0-80-16,-3-1-32 0,1 0 0 0,-1 1 0 15,1 1-160-15,-3 2 0 0,0 2 0 0,-2 2 0 0,0 3 0 16,-2 2 0-16,-5 5 0 0,6-1 0 0,2 3 0 16,-1 4 0-16,-2 2 0 0,-2 0 0 0,1 2-176 15,-1 1 176-15,1 0-128 0,0 5 128 16,-1-3-1088-16,1-1-128 0,3-2-16 0,-4-5-8400 15,-3-5-1680-15</inkml:trace>
  <inkml:trace contextRef="#ctx0" brushRef="#br0" timeOffset="86219.97">6364 7289 24879 0,'0'0'2208'0,"0"0"-1760"15,1 8-448-15,0 3 0 0,-1 4 480 0,-1 1 16 0,-1 3 0 0,0 2 0 16,-1 1-80-16,-1 2-16 16,0-1 0-16,0 1 0 0,2 1-160 0,0-1-48 15,-1 0 0-15,2-2 0 0,-2-2-352 0,2-4-80 16,1 0-16-16,1-2-8128 16,2-4-1616-16</inkml:trace>
  <inkml:trace contextRef="#ctx0" brushRef="#br0" timeOffset="86600.53">6852 7118 9215 0,'0'0'400'0,"0"0"96"0,-2 6-496 0,2 4 0 0,0 3 0 0,0 1 0 0,-1 4 3568 0,-1 0 608 15,-1 4 128-15,-1 0 32 0,-1 3-2672 0,-1 0-512 16,0 1-128-16,-2 1 0 0,1-2-192 0,0-1-16 15,1-3-16-15,3-3 0 0,-3-3-272 0,4-2-48 16,2-2-16-16,0-4 0 0,0-7 240 0,0 0 64 16,7-3 0-16,-2-3 0 0,5-2-208 0,-2-3-48 15,2-6 0-15,-1 0 0 0,0-3-288 0,4 1-64 16,-4-3-16-16,2 1 0 0,0 0-144 0,3-2 0 16,-2-1 144-16,2 0-144 0,0 4 0 0,2-1 0 15,-1 4 0-15,1 2 0 0,-2 0 0 0,1 7 0 16,1 0 0-16,-1 4-128 0,-2 1 128 0,0 6 0 15,1 0-144-15,-3 7 144 0,0 3 0 0,0 3 0 16,2 1 0-16,-4 1 0 0,-1-1 0 0,1 2 0 16,0 1 0-16,1 1 0 0,-2-1 0 0,0 1 0 15,-2-1 0-15,1-1 0 0,-1 0-416 0,2-4 32 16,-3-3 16-16,1 0 0 16,-1 0-1568-16,0 0-320 0,-2-5-64 0</inkml:trace>
  <inkml:trace contextRef="#ctx0" brushRef="#br0" timeOffset="86791.69">6408 6669 42383 0,'-3'-6'3776'0,"-1"-1"-3024"0,7 1-608 0,1-2-144 16,5 3-704-16,3 3-160 0,2 1-32 0,2 1-16 15,-1 2 48-15,1-1 16 0,0-1 0 0,1 3 0 16,4 1-2048-16,-3 2-416 0</inkml:trace>
  <inkml:trace contextRef="#ctx0" brushRef="#br0" timeOffset="87301.15">3214 10070 16575 0,'-8'0'1472'0,"-2"2"-1168"0,-2 1-304 0,0 3 0 0,-3 0 2128 0,2 5 368 16,0 2 80-16,0 7 16 0,1 7-1824 0,0 3-384 15,-3 3-64-15,1 6 0 0,2 6-128 0,1 2-32 16,2 3 0-16,1 0 0 0,2 2 32 0,4 1 0 16,2-1 0-16,1-4 0 0,1-4-16 0,5-6 0 15,1-3 0-15,6-8 0 0,-5-4 208 0,5-4 64 16,0-4 0-16,1-4 0 0,5-4-448 0,1-2 0 15,1-4 0-15,2-3 0 16,-3-3-1568-16,2-4-192 0,-2-3-32 0</inkml:trace>
  <inkml:trace contextRef="#ctx0" brushRef="#br0" timeOffset="87559.91">3393 10472 29487 0,'0'0'2624'0,"0"0"-2112"0,0-4-512 0,1-2 0 16,1 0 560-16,3-2 0 0,1-1 0 0,3 0 0 15,2-1 224-15,2-2 48 0,3 0 16 0,2-2 0 0,4-5-288 0,-1 3-64 16,1-1-16-16,2 1 0 0,3-3-288 0,0 3-48 15,0-1-16-15,-1 2 0 16,2-1-256-16,-4 3-64 0,-1 1-16 0,-2 2 0 16,-1-1-2496-16,-2 1-496 15</inkml:trace>
  <inkml:trace contextRef="#ctx0" brushRef="#br0" timeOffset="88167.01">4932 9536 27647 0,'-6'-9'1216'0,"3"4"256"0,0 3-1168 0,-2-2-304 0,5 4 0 0,0 0 0 15,-7 0 608-15,-1 4 64 0,1 3 16 0,-2 1 0 16,0 3-544-16,-1 1-144 0,-2 2 0 0,-2 4 0 16,-1 4 0-16,-4 3 144 0,-4 2-144 0,-3 2 0 15,-5 4 272-15,-2 3-48 0,-1-1-16 0,-1 1 0 16,-2 0 32-16,0 0 0 0,0-3 0 0,0-2 0 16,3-1 112-16,1-3 32 0,-3-3 0 0,3-3 0 15,1-4 144-15,2-2 48 0,1-6 0 0,3-2 0 0,3-4-208 16,4-3-48-16,4-3 0 0,4-2 0 15,4-8-320-15,2 0 144 0,3-4-144 0,4-2 0 0,5-1 0 0,2-1 0 16,5-2 0-16,3-1 0 0,3-1-160 0,3-1 160 16,4 2-160-16,1 3 160 0,3 1-144 15,1 0 144-15,2 1-128 0,-1 1 128 0,0 2 0 0,2 3-160 16,-2 3 160-16,1 1 0 0,1 1 0 0,3 2-128 16,-3 1 128-16,1-3 0 0,-2 1 0 0,2-2 0 15,-4-1 0-15,-1 0 0 0,1 0 128 0,0-1 48 16,-1-1 0-16,0-1 0 0,0-1 160 0,-2-2 48 15,0 1 0-15,-3-2 0 0,-3-2-96 0,-2 2-16 16,-3-1 0-16,-4 1 0 0,-2-2-96 0,-3 1-32 16,-6 3 0-16,-3 1 0 0,-2-1 64 0,-5 2 16 15,-2 1 0-15,-6 1 0 0,-1 1 160 0,-5 3 16 16,-2 1 16-16,-1 3 0 0,0 2-416 0,-3 2 128 16,1 1-128-16,0 3 0 0,-1 3-240 0,2 0-128 15,2 0-16-15,-8 3-16 16,5-3-1520-16,9-1-320 0,4-5-48 0,6 0-8272 0,0 1-1648 15</inkml:trace>
  <inkml:trace contextRef="#ctx0" brushRef="#br0" timeOffset="88404.77">5664 9246 25791 0,'3'7'2304'0,"0"2"-1856"0,1 2-448 0,3 3 0 16,1 4 944-16,-2 3 80 0,0 4 32 0,0 3 0 15,-4 1-16-15,1 3 0 0,-1 1 0 0,-3 0 0 0,-3 1-272 16,0-1-64-16,-3 2-16 0,1-1 0 0,-5-1-288 16,2-3-48-16,-1-1-16 0,-2-4 0 0,1 0-192 0,0-6-144 15,0-1 192-15,-7 4-192 16,1-4-352-16,1-5-176 0,3-4-48 0,3-6-10144 15,0-4-2032-15</inkml:trace>
  <inkml:trace contextRef="#ctx0" brushRef="#br0" timeOffset="88899.63">6406 8500 27119 0,'-12'-9'1200'0,"8"5"256"0,-1-2-1168 0,0-1-288 0,2-1 0 0,1 0 0 0,2 8 304 0,0 0 0 16,-6-4 0-16,6 4 0 0,0 0-32 0,0 0 0 16,-6-2 0-16,0 6 0 0,0 0 32 0,-1 5 0 15,-1 3 0-15,1 3 0 0,-2 6 816 0,1 1 160 16,-2 5 48-16,-4 15 0 16,-2 2-1616-16,2 2-320 0,7-1-64 0,1-13-16 0,3 2 688 0,2-2 0 15,3-1 176-15,2-2-48 0,4-5 96 0,3-4 16 16,3-3 0-16,2-6 0 0,1-6 256 0,4-1 48 15,2-10 16-15,0-2 0 0,4 0-96 0,0-6-16 16,-1-2 0-16,0-5 0 0,0-2-16 0,-4-2-16 16,0-3 0-16,-1 1 0 0,-4-1-32 0,-3 2-16 15,-2 0 0-15,-4 0 0 0,-3 0 16 0,-1-2 0 16,-5-1 0-16,-4 1 0 0,-1 4-192 0,-4 1-16 16,-2 2-16-16,-4 2 0 0,-2 0-160 0,-2 3-192 15,-3-1 32-15,-9 0 16 16,2 3-1120-16,4 6-208 0,0 1-64 0,4 3 0 15,-1-1-1024-15,5 0-192 0,2-2-64 0,10 3 0 0</inkml:trace>
  <inkml:trace contextRef="#ctx0" brushRef="#br0" timeOffset="89432.4">6607 7956 16927 0,'-16'-4'752'0,"7"1"144"0,-1-3-704 0,0 1-192 15,-1-2 0-15,0 2 0 0,0 0 1088 0,-1 1 176 16,1-2 32-16,2 0 16 0,-1 0-160 0,5 3-48 16,-1 1 0-16,6 2 0 0,0 0-144 0,0 0-48 15,0 0 0-15,0 0 0 0,8 0-304 0,2 1-64 16,1 0-16-16,3 0 0 0,3 3-96 0,3 0-32 0,5 0 0 0,2 2 0 16,3 1 32-16,2 5 0 15,2 5 0-15,3 0 0 0,3 3-48 0,2 3 0 16,-2 4 0-16,3 5 0 0,0 2 32 0,-2 3 0 15,-3 4 0-15,-1 1 0 0,-4-3-96 0,-4 3-32 16,-2 1 0-16,-4 0 0 0,-6 2-32 0,-1-2 0 0,-4-2 0 0,-3-1 0 16,-3 1 208-16,-2 1 48 15,-2-3 0-15,-4 1 0 0,-3-3-160 0,0-1-32 0,-2 1 0 16,-3-1 0-16,-3 2 0 0,-1-1 0 0,-1-1 0 0,-1 0 0 16,-2-1-320-16,1 1 0 0,-3 0 0 0,-3 2 128 15,1-4-128-15,-5 1 128 0,2-2-128 0,-1-1 128 16,-1-1-128-16,3-2 0 0,1-1 0 0,-6 6 0 15,9-8-896-15,3-7-160 16,4-8-32-16,4-3 0 0,2-5-2112 0,7-3-448 0,0 0-64 0,0-15-32 0</inkml:trace>
  <inkml:trace contextRef="#ctx0" brushRef="#br1" timeOffset="118290.85">18536 8259 10079 0,'-8'8'448'0,"2"-2"80"0,0 3-528 0,-1 0 0 0,1 0 0 0,-3 2 0 16,2-2 720-16,-1 1 48 0,2-1 0 0,-1 1 0 15,2 0 176-15,0-1 32 0,0-3 16 0,5-6 0 16,-6 8-256-16,6-8-48 0,-2 4-16 0,2-4 0 16,-2 4-96-16,1-2 0 0,1-2-16 0,0 0 0 15,0 0 96-15,0 0 32 0,0 0 0 0,0 0 0 16,0 0-240-16,2-8-64 0,1-2 0 0,2 3 0 15,1-2-32-15,-1 0-16 0,1 0 0 0,3-1 0 16,0-1 96-16,0-1 16 0,1-2 0 0,1 0 0 16,1-1-64-16,2 0 0 0,1-3 0 0,4 1 0 15,3-2-192-15,-1-1-32 0,4-2-16 0,1-2 0 16,2-3 0-16,2-1 0 0,1 1 0 0,-2-1 0 0,1 1 16 0,1-2 0 16,-4 0 0-16,2 1 0 0,-3 0 16 0,3 1 0 15,-3 3 0-15,3-2 0 0,2 1 16 0,-1 1 0 16,-2-2 0-16,2 2 0 0,0-1 0 0,-1 0 16 15,1-1 0-15,0 1 0 0,-3-1 0 0,1-2 0 16,-5 0 0-16,2-1 0 0,-2 1-32 0,0 2-16 16,-1 1 0-16,1-1 0 0,-3 0-160 0,0 1 128 15,3 2-128-15,-2-2 128 0,1 3-128 0,0 2 128 16,-1-1-128-16,2-1 128 0,-1 2 32 0,1 0 0 16,-4-2 0-16,1 2 0 0,0-2-32 0,2 0 0 15,2 0 0-15,-2-1 0 0,-2-1-128 0,4 0 160 0,-2 1-160 0,1 0 160 16,-4 1-160-16,3 0 160 0,3 1-160 0,-1-1 160 15,1 2-160-15,2-1 160 16,-5-1-160-16,3 2 160 0,0 1-32 0,-1 2 0 0,-2 0 0 0,0-1 0 16,-2-3-128-16,0 1 160 0,0 0-160 0,-3 1 160 15,0 3-32-15,-1-2 0 0,2 0 0 0,-1 1 0 16,-2 2-128-16,0 0 160 0,0 0-160 16,0 1 160-16,-1-3-32 0,2 2-128 0,-1-1 192 0,1 2-64 15,0 0-128-15,-1 0 192 0,1 0-192 0,-2 1 192 16,-2-1-192-16,1 1 160 0,-2 1-160 0,0 2 160 15,0-2-32-15,-2 3-128 0,1 0 192 0,0 0-64 16,-2 1-128-16,-1-1 128 0,-1 3-128 0,2-1 128 16,-1 0-128-16,1-1 128 0,-1 4-128 0,0-3 128 0,0-1-128 0,0 1 0 15,0 1 0-15,-1 2 0 0,0-2 128 0,-1 3-128 16,-1-3 0-16,2 2 128 0,0 1-128 0,1-1 0 16,-7 4 0-16,6-3 128 0,-6 3-128 0,6-4 0 15,-6 4 0-15,0 0 0 0,0 0 0 0,0 0 0 16,0 0 0-16,0 0 0 15,0 0-320-15,-1 11-112 0,-1-1-16 0,-6 2 0 16,-3 1-2784-16,-4-1-560 0</inkml:trace>
  <inkml:trace contextRef="#ctx0" brushRef="#br1" timeOffset="118848.4">18717 7123 10127 0,'0'0'896'0,"-7"-8"-704"0,2 0-192 0,-3 0 0 0,3 1 1488 15,0 0 272-15,0 1 48 0,2 0 16 0,-1 1-480 0,4 5-80 16,-1-8-32-16,1 8 0 15,0 0-224-15,0 0-48 0,0 0-16 0,0 0 0 0,9-1-304 0,1 3-48 16,2 1-16-16,0 2 0 0,6 0 112 0,0 2 16 16,4 0 0-16,5 4 0 0,1 2-96 0,4-1-16 15,3 2 0-15,5 1 0 0,2 2-64 0,8-2-16 16,4 6 0-16,5 0 0 0,2 1-128 0,2-2-48 16,-3 1 0-16,1 0 0 0,1-4-16 0,1 2-16 15,4 0 0-15,-3 2 0 0,-4 1 32 0,-1-4 16 16,-2 0 0-16,-5 1 0 0,-3-1-80 0,0 1-16 15,-2 0 0-15,-2-2 0 0,-3 1-16 0,-3-3-16 0,-6-2 0 0,-6 0 0 16,0-2-96-16,-2-2-128 16,-4 1 176-16,-4 0-176 0,-2-1 160 0,-2-1-160 0,-2-4 128 15,1-1-128-15,-12-3 0 0,0 0 0 16,0 0 0-16,3-6 0 16,-3 6-1280-16,-1-10-352 0,-3-2-64 0,-3-1-13920 0</inkml:trace>
  <inkml:trace contextRef="#ctx0" brushRef="#br1" timeOffset="119268.62">19844 6405 13823 0,'-8'-17'1216'0,"4"7"-960"0,-1 1-256 0,0 0 0 0,-2 0 1536 0,0 2 272 15,1 2 48-15,-2 3 16 0,8 2-656 0,-8 2-128 16,1 3-16-16,1-1-16 0,-2 2-224 0,3 5-32 16,-2 4-16-16,1 5 0 0,0 4-80 0,-1 6-32 15,0 7 0-15,0 5 0 0,0 9 160 0,-2 5 16 0,0 9 16 0,-3 7 0 16,1 6-96-16,1 4 0 15,-2 1-16-15,0 5 0 0,0 4-112 0,0-4-32 0,1-5 0 16,-3 2 0-16,3-3-32 0,0-4-16 16,0-6 0-16,1-5 0 0,3-6-112 0,-2-5-32 15,2-4 0-15,-1-2 0 0,1-2-64 0,0-5-16 0,4-3 0 16,0-6 0-16,-2-3-208 0,0-4-128 0,-2 0 128 0,3-6-128 16,-1-5 128-16,1-3-128 0,-1-3 128 15,5-10-128-15,0 0-192 0,0 0-96 0,0 0-32 0,3-12 0 16,0-4-2560-1,3-4-528-15</inkml:trace>
  <inkml:trace contextRef="#ctx0" brushRef="#br1" timeOffset="120162.96">20551 7022 12607 0,'0'0'560'0,"0"0"112"0,6-5-544 0,1-3-128 16,-1 3 0-16,-6 5 0 0,0 0 960 0,0 0 176 16,0 0 16-16,0 0 16 0,0 0-240 0,0 0-48 15,0 0-16-15,-7 4 0 0,-4 2-112 0,-1 2-32 16,-1 3 0-16,-4 4 0 0,-3-2-208 0,-1 5-32 0,1-2-16 0,-4 4 0 16,-1 1 160-16,-1 2 16 15,-5-1 16-15,1-2 0 0,-1-1-144 0,2 0-16 0,1 0-16 0,3-3 0 16,2-1 0-16,5-1 0 0,3-3 0 0,4-1 0 15,6-4-96-15,5-6-32 0,0 0 0 0,2 10 0 16,4-1-144-16,5-2-16 0,2-3-16 0,4 1 0 16,3-2 128-16,4-1 16 0,-1 1 16 0,3-3 0 15,3-2-144-15,-3 1-48 0,2-1 0 0,-2 0 0 16,2-1-144-16,-2 1 0 0,2 0 144 0,-2 1-144 16,-2-1 0-16,0 2 0 0,2-1 0 0,-6 2 0 15,-4 3-320-15,-3 1-144 0,-1-2-32 16,-4 0-9232-16,-8-3-1840 0</inkml:trace>
  <inkml:trace contextRef="#ctx0" brushRef="#br1" timeOffset="120356.16">20298 7269 8287 0,'0'0'368'0,"-6"-7"80"0,4 1-448 0,2 6 0 15,0 0 0-15,9-7 0 0,1-1 3248 0,3 3 560 16,2 3 112-16,4-4 32 0,3 0-2288 0,7-1-448 15,5 1-80-15,9 0-32 0,4-2-288 0,4 2-64 16,1 0-16-16,-14 3 0 0,1-2-224 0,4 2-32 16,4 0-16-16,1 1 0 0,4 0-272 0,-3 2-48 0,1 3-16 0,-4-1 0 15,-2 0-288-15,-6 1-64 16,-5 2-16-16,-4-1-8880 16,-7 1-1776-16</inkml:trace>
  <inkml:trace contextRef="#ctx0" brushRef="#br1" timeOffset="120752.6">21495 7002 11967 0,'3'-15'528'0,"-1"11"112"0,-2 4-512 0,0 0-128 0,6-2 0 0,-6 2 0 15,0 0 2432-15,0 0 464 0,5 5 96 0,-3 3 16 0,-2 1-1312 0,-3 2-256 16,-2 2-48-16,-4 2-16 0,1 3-688 0,-4 1-144 15,-3-1-32-15,-1 4 0 0,1 5-144 0,-1-3-48 16,1-2 0-16,3-2 0 0,0-4-96 0,3-3-32 16,-1-3 0-16,5-1 0 0,-1-2 208 0,6-7 48 15,0 0 0-15,0 0 0 0,0 0 32 0,7-6 16 16,0-3 0-16,4-3 0 0,3 0-176 0,0-2-48 16,1-3 0-16,3 0 0 0,1-1-272 0,-1 1 128 15,3-2-128-15,-2 3 0 0,0 1 0 0,-2 2 0 16,1 1 0-16,-2 2 0 0,0 2 0 0,-2 5 0 15,-2 2 0-15,-2 5 0 0,-2 5 0 0,-2 3 0 16,-2 1 0-16,-2 4 0 0,-3 0 0 0,-2 2 0 16,-2 5-128-16,-2 0 128 0,-1 2 0 0,-1-1 0 15,1-2 0-15,1-1-144 16,3-3-320-16,0-3-64 0,1-1-16 0,5-3 0 16,2-2-608-16,1-3-128 0,6-2-32 0,0-4 0 15,3-4-1696-15,0-2-320 0</inkml:trace>
  <inkml:trace contextRef="#ctx0" brushRef="#br1" timeOffset="121024.5">21897 7068 11055 0,'0'0'480'0,"0"0"112"0,0-5-464 0,0 5-128 0,0-6 0 0,0 6 0 16,0 0 3120-16,0 0 592 0,-4 3 128 0,-2 1 32 16,1 2-2272-16,-1 3-448 0,-2-2-80 0,1 4-32 15,-2 0-336-15,3 4-80 0,-1-1-16 0,1 2 0 0,3-4-144 0,2 1-16 16,2-2-16-16,1-2 0 15,4 0-176-15,2-1-48 0,1-3 0 0,4-1 0 16,0-2 112-16,2-3 0 0,1-2 16 0,0-1 0 0,1 0-80 0,-2-3-32 16,-1 0 0-16,-1-2 0 0,1-1-224 15,-1-1 144-15,-3-1-144 0,0 0 128 0,-3 0-128 16,0-1 0-16,-3-1 0 0,-1 0 128 0,-3 0-128 0,-2-1 0 16,-1 3 144-16,0 1-144 0,-2 2 0 0,0 1 0 15,-1 2 0-15,-1 1 0 0,-1 0-272 0,0 2-80 16,1 1-16-16,-3 2 0 15,2 2-1504-15,-2 1-304 0,1 0-64 0</inkml:trace>
  <inkml:trace contextRef="#ctx0" brushRef="#br1" timeOffset="121294.06">22299 6642 17503 0,'3'-29'768'0,"0"16"176"0,2-1-752 0,0-1-192 0,1 2 0 0,-1 2 0 16,1 2 1792-16,-1 3 320 0,-5 6 64 0,0 0 0 16,0 0-768-16,5 6-144 0,-2 3-48 0,-2 4 0 15,-2 7-496-15,-1 4-96 0,-2 4-32 0,-2 3 0 16,0 2-272-16,0 2-48 0,-2 1-16 16,0 1 0-16,1 1-96 0,1 1-32 0,-2 0 0 0,3 2 0 15,-3 1-288-15,3-2-64 0,1 1-16 0,-2-5 0 16,-1-3-2128-1,1-3-416-15,-1-6-96 0,-2 4-8640 0</inkml:trace>
  <inkml:trace contextRef="#ctx0" brushRef="#br1" timeOffset="121414.29">22138 7019 17503 0,'3'-6'1552'0,"3"-5"-1232"16,3-2-320-16,-2 1 0 0,2 0 1280 0,4 0 192 16,3 2 32-16,0 0 16 0,2-1-192 0,2 4-48 15,3-1 0-15,2 1 0 0,4 1-688 0,2 0-144 16,-1 1-16-16,3-2-16 0,0 4-416 0,1 0 0 15,-2-1 0-15,-3 1-12912 0</inkml:trace>
  <inkml:trace contextRef="#ctx0" brushRef="#br1" timeOffset="121865.68">23435 6835 10127 0,'-21'-11'448'0,"11"7"96"0,-2 0-544 0,-3 0 0 0,-5 2 0 0,0 1 0 0,0 2 2208 16,-1 2 336-16,1 2 64 0,-1 1 16 0,-1 2-1216 0,1 2-224 16,1 1-48-16,0 2-16 0,4 2-304 0,1-1-64 15,4 0-16-15,1 2 0 0,5-1-224 0,1 0-64 16,2-3 0-16,6-2 0 0,-2-1 80 0,5-3 16 16,1-1 0-16,3 0 0 0,1-5-16 0,3 0 0 15,-1 0 0-15,1-4 0 0,2 0-256 0,-1-1-48 16,0-1-16-16,-1-2 0 0,1-1-208 0,-2 1 128 15,-1-1-128-15,-1 2 0 0,-2 2 0 0,-1 1 0 16,-2 3 0-16,-7 1 0 0,0 0 0 0,0 0 0 16,0 0 0-16,4 9 0 0,-4 2 0 0,0 1 0 15,0 0 0-15,-1 0 0 0,-1-1-128 0,2-1 128 16,3 0 0-16,-1 0 0 16,3 0-512-16,2-1 0 0,1-2 0 0,3-1-8768 15,3-4-1728-15</inkml:trace>
  <inkml:trace contextRef="#ctx0" brushRef="#br1" timeOffset="122269.68">23983 6620 12895 0,'0'-11'1152'0,"0"11"-928"0,0 0-224 0,0 0 0 16,-2-5 1600-16,-5 3 288 0,0 1 48 0,-1 3 16 16,-3 3-544-16,-4 0-96 0,-3 1-32 0,0 1 0 15,-1 3-528-15,1 1-112 0,0 1-32 0,2 2 0 16,0-1-192-16,5 1-32 0,2 2-16 0,4-2 0 0,2-1-96 16,4 1-16-16,2 0 0 0,5 0 0 0,-2-3 16 0,4 0 0 15,0 0 0-15,2-1 0 0,1 0-80 0,1 0-32 16,0-1 0-16,-1 0 0 0,-3-1-160 0,0 1 0 15,-1 0 144-15,-3 2-144 0,-1 1 0 16,-2 2 0-16,-2 1 0 0,-3 1 0 0,-3-1 0 0,0-1 128 16,-6 0-128-16,0 0 176 0,-2-1 32 0,-3 0 16 15,0-2 0-15,-3-2 0 0,-1-1-96 0,-1 0 0 16,1-1-128-16,-1-1 192 0,2-5-64 0,-1 1-128 16,3-2 176-16,0-2-176 0,3-1 0 0,2-2-272 15,2 0 16-15,1-4 16 16,3 1-2080-16,4-3-432 0</inkml:trace>
  <inkml:trace contextRef="#ctx0" brushRef="#br1" timeOffset="123272.09">24185 6728 17215 0,'0'0'768'0,"0"0"144"0,0 0-720 0,0 0-192 16,0 0 0-16,0 0 0 0,0 0 1152 0,-3 8 192 0,-6 2 32 0,1 1 16 16,-3 3-320-16,0 0-64 15,-1 2-16-15,1 2 0 0,-2 0-544 0,2 0-128 0,2 2 0 0,-1-3-16 16,3 1-176-16,2-2-128 0,3-4 144 0,2 2-144 16,0-2 128-16,2-2-128 0,3-2 0 0,1-2 144 15,1-1 112-15,2-3 32 0,0-2 0 0,0-1 0 16,1-2 0-16,0-2 0 0,0 0 0 0,1-4 0 15,-3-2-144-15,0-1-16 0,-1-3-128 0,1 3 192 16,-5 1-192-16,1-1 0 0,-2-1 128 0,-2 0-128 16,-1-3 0-16,0 2 0 0,-2 0 0 0,1 2 0 15,0 0 0-15,1 2 0 0,-2 1 0 0,1 1 0 16,2 2 0-16,2-1 0 0,1 2 0 0,0-1 0 16,4 1 0-16,3-1 0 0,3-1 0 0,3 1 0 0,3-3 336 0,3 2 32 15,3-1 0-15,2-3 0 0,1-3-112 0,-1 0-32 16,1-2 0-16,2 0 0 0,0 1-224 0,-2-1 128 15,0 0-128-15,-2-2 0 0,0-1 128 0,0-2-128 16,-3-1 0-16,1-1 144 0,-1-2-144 0,-1-1 0 16,-2-4 0-16,-1 1 0 0,-3-1 0 0,-1 2 128 15,-3 3-128-15,-1 3 0 0,-5 1 0 0,0 4 0 16,-3 2 0-16,-2 5 0 0,-1 4 0 0,0 6 0 16,-9 0 0-16,1 4 0 0,-7 4 0 0,0 4 0 15,-6 3 0-15,-1 6 0 0,-2 5 0 0,0 2 0 16,-3 5 0-16,2 0 0 0,2 0 0 0,2 1 0 15,-1-1 0-15,4-1 0 0,5-1 0 0,4-4 0 0,1-2 0 16,3-3 0-16,4-3 256 0,1-2-48 0,3-3 0 0,3-2 0 16,0-3 240-16,3-2 64 0,2-2 0 0,4-1 0 15,1-7-112-15,3-2-16 0,1-2 0 0,2 2 0 16,1-2-192-16,1 1-32 0,-2 0-16 0,0-1 0 16,0 1-144-16,0 0 0 0,-2 2 0 0,-1 2 128 15,-2 2-128-15,-2 3 0 0,-1 3 0 0,-2 1 0 16,-1 2-128-16,-6 0 128 0,1 3 0 0,-2 1 0 15,-3 1 0-15,-2 3 0 0,-2-1 0 0,-1 0 128 16,1-3 0-16,0-1-128 0,1 0 192 0,-2-3-64 0,2 1-128 16,1-3 0-16,1-2 144 0,0-5-144 0,0 0 192 0,8 3-16 15,-2-3-16-15,4 0 0 0,0-1 64 0,2 1 16 16,0 0 0-16,2 2 0 0,0 1-240 0,-2 1 144 16,1 3-144-16,0 3 128 0,-1-1-128 0,1 4 0 15,0 1 0-15,-2 2 0 0,1 3-224 0,0 1-32 16,1 1 0-16,-2 0-16992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40561B-C301-41DD-BDFD-48EBC0B97B7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1868223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0561B-C301-41DD-BDFD-48EBC0B97B7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2999420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0561B-C301-41DD-BDFD-48EBC0B97B7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196980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0561B-C301-41DD-BDFD-48EBC0B97B7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329287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0561B-C301-41DD-BDFD-48EBC0B97B79}"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305167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0561B-C301-41DD-BDFD-48EBC0B97B79}"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407895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40561B-C301-41DD-BDFD-48EBC0B97B79}" type="datetimeFigureOut">
              <a:rPr lang="en-US" smtClean="0"/>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30664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40561B-C301-41DD-BDFD-48EBC0B97B79}" type="datetimeFigureOut">
              <a:rPr lang="en-US" smtClean="0"/>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368618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0561B-C301-41DD-BDFD-48EBC0B97B79}" type="datetimeFigureOut">
              <a:rPr lang="en-US" smtClean="0"/>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69217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40561B-C301-41DD-BDFD-48EBC0B97B79}"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12179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40561B-C301-41DD-BDFD-48EBC0B97B79}"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37D9C-F2F9-4D37-BA4F-74452FDC060A}" type="slidenum">
              <a:rPr lang="en-US" smtClean="0"/>
              <a:t>‹#›</a:t>
            </a:fld>
            <a:endParaRPr lang="en-US"/>
          </a:p>
        </p:txBody>
      </p:sp>
    </p:spTree>
    <p:extLst>
      <p:ext uri="{BB962C8B-B14F-4D97-AF65-F5344CB8AC3E}">
        <p14:creationId xmlns:p14="http://schemas.microsoft.com/office/powerpoint/2010/main" val="26432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0561B-C301-41DD-BDFD-48EBC0B97B79}" type="datetimeFigureOut">
              <a:rPr lang="en-US" smtClean="0"/>
              <a:t>2/10/2021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37D9C-F2F9-4D37-BA4F-74452FDC060A}" type="slidenum">
              <a:rPr lang="en-US" smtClean="0"/>
              <a:t>‹#›</a:t>
            </a:fld>
            <a:endParaRPr lang="en-US"/>
          </a:p>
        </p:txBody>
      </p:sp>
    </p:spTree>
    <p:extLst>
      <p:ext uri="{BB962C8B-B14F-4D97-AF65-F5344CB8AC3E}">
        <p14:creationId xmlns:p14="http://schemas.microsoft.com/office/powerpoint/2010/main" val="32176386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customXml" Target="../ink/ink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customXml" Target="../ink/ink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customXml" Target="../ink/ink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customXml" Target="../ink/ink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customXml" Target="../ink/ink15.xml"/></Relationships>
</file>

<file path=ppt/slides/_rels/slide16.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customXml" Target="../ink/ink1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customXml" Target="../ink/ink18.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customXml" Target="../ink/ink26.xml"/></Relationships>
</file>

<file path=ppt/slides/_rels/slide28.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customXml" Target="../ink/ink30.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CE028-ABDE-43A2-8343-BCF880B346AA}"/>
              </a:ext>
            </a:extLst>
          </p:cNvPr>
          <p:cNvSpPr/>
          <p:nvPr/>
        </p:nvSpPr>
        <p:spPr>
          <a:xfrm>
            <a:off x="328527" y="151179"/>
            <a:ext cx="8366486" cy="6432530"/>
          </a:xfrm>
          <a:prstGeom prst="rect">
            <a:avLst/>
          </a:prstGeom>
        </p:spPr>
        <p:txBody>
          <a:bodyPr wrap="square">
            <a:spAutoFit/>
          </a:bodyPr>
          <a:lstStyle/>
          <a:p>
            <a:r>
              <a:rPr lang="en-US" sz="2800" dirty="0"/>
              <a:t>As discussed in class on Monday, several people would like to move the exam 1 date. Thus please fill out the survey at the link below to determine if we should change the exam 1 date, and if we change it, what day(s) work for you:</a:t>
            </a:r>
            <a:br>
              <a:rPr lang="en-US" sz="1000" dirty="0"/>
            </a:br>
            <a:br>
              <a:rPr lang="en-US" sz="1000" dirty="0"/>
            </a:br>
            <a:r>
              <a:rPr lang="en-US" sz="1000" dirty="0"/>
              <a:t>                      </a:t>
            </a:r>
            <a:r>
              <a:rPr lang="en-US" sz="2800" dirty="0"/>
              <a:t>                           See e-mail for URL</a:t>
            </a:r>
            <a:br>
              <a:rPr lang="en-US" dirty="0"/>
            </a:br>
            <a:br>
              <a:rPr lang="en-US" dirty="0"/>
            </a:br>
            <a:r>
              <a:rPr lang="en-US" sz="2800" b="1" dirty="0"/>
              <a:t>Please submit the survey by Thursday night</a:t>
            </a:r>
            <a:r>
              <a:rPr lang="en-US" sz="2800" dirty="0"/>
              <a:t>, so that I can announce the results on Friday. </a:t>
            </a:r>
            <a:endParaRPr lang="en-US" dirty="0"/>
          </a:p>
          <a:p>
            <a:br>
              <a:rPr lang="en-US" dirty="0"/>
            </a:br>
            <a:r>
              <a:rPr lang="en-US" sz="2800" dirty="0"/>
              <a:t>All exams will be held during our normally scheduled time. Exams 1 - 3 should take 50 minutes or less to take and scan in your answers (if you have scanning issues, please let me know). If you have any questions, concerns, suggestions, etc. please let me know.</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1C64713-9548-4576-A314-ED296D1AC3E6}"/>
                  </a:ext>
                </a:extLst>
              </p14:cNvPr>
              <p14:cNvContentPartPr/>
              <p14:nvPr/>
            </p14:nvContentPartPr>
            <p14:xfrm>
              <a:off x="326520" y="3600360"/>
              <a:ext cx="8199720" cy="2881440"/>
            </p14:xfrm>
          </p:contentPart>
        </mc:Choice>
        <mc:Fallback>
          <p:pic>
            <p:nvPicPr>
              <p:cNvPr id="3" name="Ink 2">
                <a:extLst>
                  <a:ext uri="{FF2B5EF4-FFF2-40B4-BE49-F238E27FC236}">
                    <a16:creationId xmlns:a16="http://schemas.microsoft.com/office/drawing/2014/main" id="{81C64713-9548-4576-A314-ED296D1AC3E6}"/>
                  </a:ext>
                </a:extLst>
              </p:cNvPr>
              <p:cNvPicPr/>
              <p:nvPr/>
            </p:nvPicPr>
            <p:blipFill>
              <a:blip r:embed="rId3"/>
              <a:stretch>
                <a:fillRect/>
              </a:stretch>
            </p:blipFill>
            <p:spPr>
              <a:xfrm>
                <a:off x="317160" y="3591000"/>
                <a:ext cx="8218440" cy="2900160"/>
              </a:xfrm>
              <a:prstGeom prst="rect">
                <a:avLst/>
              </a:prstGeom>
            </p:spPr>
          </p:pic>
        </mc:Fallback>
      </mc:AlternateContent>
    </p:spTree>
    <p:extLst>
      <p:ext uri="{BB962C8B-B14F-4D97-AF65-F5344CB8AC3E}">
        <p14:creationId xmlns:p14="http://schemas.microsoft.com/office/powerpoint/2010/main" val="1828984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9860B-4ECC-47EB-9732-E6D909E9ADB5}"/>
              </a:ext>
            </a:extLst>
          </p:cNvPr>
          <p:cNvPicPr>
            <a:picLocks noChangeAspect="1"/>
          </p:cNvPicPr>
          <p:nvPr/>
        </p:nvPicPr>
        <p:blipFill rotWithShape="1">
          <a:blip r:embed="rId2"/>
          <a:srcRect r="7505" b="89302"/>
          <a:stretch/>
        </p:blipFill>
        <p:spPr>
          <a:xfrm>
            <a:off x="280852" y="0"/>
            <a:ext cx="7938116" cy="733647"/>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6077CAE4-37A1-4E4F-8F5E-3C0AF9DB8BD9}"/>
                  </a:ext>
                </a:extLst>
              </p14:cNvPr>
              <p14:cNvContentPartPr/>
              <p14:nvPr/>
            </p14:nvContentPartPr>
            <p14:xfrm>
              <a:off x="95040" y="0"/>
              <a:ext cx="8991360" cy="6283080"/>
            </p14:xfrm>
          </p:contentPart>
        </mc:Choice>
        <mc:Fallback>
          <p:pic>
            <p:nvPicPr>
              <p:cNvPr id="3" name="Ink 2">
                <a:extLst>
                  <a:ext uri="{FF2B5EF4-FFF2-40B4-BE49-F238E27FC236}">
                    <a16:creationId xmlns:a16="http://schemas.microsoft.com/office/drawing/2014/main" id="{6077CAE4-37A1-4E4F-8F5E-3C0AF9DB8BD9}"/>
                  </a:ext>
                </a:extLst>
              </p:cNvPr>
              <p:cNvPicPr/>
              <p:nvPr/>
            </p:nvPicPr>
            <p:blipFill>
              <a:blip r:embed="rId4"/>
              <a:stretch>
                <a:fillRect/>
              </a:stretch>
            </p:blipFill>
            <p:spPr>
              <a:xfrm>
                <a:off x="85680" y="-9360"/>
                <a:ext cx="9010080" cy="6301800"/>
              </a:xfrm>
              <a:prstGeom prst="rect">
                <a:avLst/>
              </a:prstGeom>
            </p:spPr>
          </p:pic>
        </mc:Fallback>
      </mc:AlternateContent>
    </p:spTree>
    <p:extLst>
      <p:ext uri="{BB962C8B-B14F-4D97-AF65-F5344CB8AC3E}">
        <p14:creationId xmlns:p14="http://schemas.microsoft.com/office/powerpoint/2010/main" val="1100920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9860B-4ECC-47EB-9732-E6D909E9ADB5}"/>
              </a:ext>
            </a:extLst>
          </p:cNvPr>
          <p:cNvPicPr>
            <a:picLocks noChangeAspect="1"/>
          </p:cNvPicPr>
          <p:nvPr/>
        </p:nvPicPr>
        <p:blipFill rotWithShape="1">
          <a:blip r:embed="rId2"/>
          <a:srcRect r="7505" b="89302"/>
          <a:stretch/>
        </p:blipFill>
        <p:spPr>
          <a:xfrm>
            <a:off x="280852" y="0"/>
            <a:ext cx="7938116" cy="733647"/>
          </a:xfrm>
          <a:prstGeom prst="rect">
            <a:avLst/>
          </a:prstGeom>
        </p:spPr>
      </p:pic>
      <p:pic>
        <p:nvPicPr>
          <p:cNvPr id="4" name="Picture 3">
            <a:extLst>
              <a:ext uri="{FF2B5EF4-FFF2-40B4-BE49-F238E27FC236}">
                <a16:creationId xmlns:a16="http://schemas.microsoft.com/office/drawing/2014/main" id="{8FCF5A32-1201-406E-9D12-B8F231375505}"/>
              </a:ext>
            </a:extLst>
          </p:cNvPr>
          <p:cNvPicPr>
            <a:picLocks noChangeAspect="1"/>
          </p:cNvPicPr>
          <p:nvPr/>
        </p:nvPicPr>
        <p:blipFill>
          <a:blip r:embed="rId3"/>
          <a:stretch>
            <a:fillRect/>
          </a:stretch>
        </p:blipFill>
        <p:spPr>
          <a:xfrm>
            <a:off x="0" y="936655"/>
            <a:ext cx="9144000" cy="1633928"/>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1C93CF7-A544-476C-875D-7468E4B6940A}"/>
                  </a:ext>
                </a:extLst>
              </p14:cNvPr>
              <p14:cNvContentPartPr/>
              <p14:nvPr/>
            </p14:nvContentPartPr>
            <p14:xfrm>
              <a:off x="411840" y="1208160"/>
              <a:ext cx="8809560" cy="3782880"/>
            </p14:xfrm>
          </p:contentPart>
        </mc:Choice>
        <mc:Fallback>
          <p:pic>
            <p:nvPicPr>
              <p:cNvPr id="3" name="Ink 2">
                <a:extLst>
                  <a:ext uri="{FF2B5EF4-FFF2-40B4-BE49-F238E27FC236}">
                    <a16:creationId xmlns:a16="http://schemas.microsoft.com/office/drawing/2014/main" id="{41C93CF7-A544-476C-875D-7468E4B6940A}"/>
                  </a:ext>
                </a:extLst>
              </p:cNvPr>
              <p:cNvPicPr/>
              <p:nvPr/>
            </p:nvPicPr>
            <p:blipFill>
              <a:blip r:embed="rId5"/>
              <a:stretch>
                <a:fillRect/>
              </a:stretch>
            </p:blipFill>
            <p:spPr>
              <a:xfrm>
                <a:off x="402480" y="1198800"/>
                <a:ext cx="8828280" cy="3801600"/>
              </a:xfrm>
              <a:prstGeom prst="rect">
                <a:avLst/>
              </a:prstGeom>
            </p:spPr>
          </p:pic>
        </mc:Fallback>
      </mc:AlternateContent>
    </p:spTree>
    <p:extLst>
      <p:ext uri="{BB962C8B-B14F-4D97-AF65-F5344CB8AC3E}">
        <p14:creationId xmlns:p14="http://schemas.microsoft.com/office/powerpoint/2010/main" val="1176060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9860B-4ECC-47EB-9732-E6D909E9ADB5}"/>
              </a:ext>
            </a:extLst>
          </p:cNvPr>
          <p:cNvPicPr>
            <a:picLocks noChangeAspect="1"/>
          </p:cNvPicPr>
          <p:nvPr/>
        </p:nvPicPr>
        <p:blipFill rotWithShape="1">
          <a:blip r:embed="rId2"/>
          <a:srcRect r="7505" b="89302"/>
          <a:stretch/>
        </p:blipFill>
        <p:spPr>
          <a:xfrm>
            <a:off x="280852" y="0"/>
            <a:ext cx="7938116" cy="733647"/>
          </a:xfrm>
          <a:prstGeom prst="rect">
            <a:avLst/>
          </a:prstGeom>
        </p:spPr>
      </p:pic>
      <p:pic>
        <p:nvPicPr>
          <p:cNvPr id="3" name="Picture 2">
            <a:extLst>
              <a:ext uri="{FF2B5EF4-FFF2-40B4-BE49-F238E27FC236}">
                <a16:creationId xmlns:a16="http://schemas.microsoft.com/office/drawing/2014/main" id="{23955451-9BF4-4C2B-BF52-DB9CE0CF6478}"/>
              </a:ext>
            </a:extLst>
          </p:cNvPr>
          <p:cNvPicPr>
            <a:picLocks noChangeAspect="1"/>
          </p:cNvPicPr>
          <p:nvPr/>
        </p:nvPicPr>
        <p:blipFill>
          <a:blip r:embed="rId3"/>
          <a:stretch>
            <a:fillRect/>
          </a:stretch>
        </p:blipFill>
        <p:spPr>
          <a:xfrm>
            <a:off x="0" y="886091"/>
            <a:ext cx="9144000" cy="1796432"/>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219E385-233E-4145-B1C6-960B5C32866C}"/>
                  </a:ext>
                </a:extLst>
              </p14:cNvPr>
              <p14:cNvContentPartPr/>
              <p14:nvPr/>
            </p14:nvContentPartPr>
            <p14:xfrm>
              <a:off x="2198880" y="1788840"/>
              <a:ext cx="6494040" cy="222840"/>
            </p14:xfrm>
          </p:contentPart>
        </mc:Choice>
        <mc:Fallback>
          <p:pic>
            <p:nvPicPr>
              <p:cNvPr id="4" name="Ink 3">
                <a:extLst>
                  <a:ext uri="{FF2B5EF4-FFF2-40B4-BE49-F238E27FC236}">
                    <a16:creationId xmlns:a16="http://schemas.microsoft.com/office/drawing/2014/main" id="{0219E385-233E-4145-B1C6-960B5C32866C}"/>
                  </a:ext>
                </a:extLst>
              </p:cNvPr>
              <p:cNvPicPr/>
              <p:nvPr/>
            </p:nvPicPr>
            <p:blipFill>
              <a:blip r:embed="rId5"/>
              <a:stretch>
                <a:fillRect/>
              </a:stretch>
            </p:blipFill>
            <p:spPr>
              <a:xfrm>
                <a:off x="2189520" y="1779480"/>
                <a:ext cx="6512760" cy="241560"/>
              </a:xfrm>
              <a:prstGeom prst="rect">
                <a:avLst/>
              </a:prstGeom>
            </p:spPr>
          </p:pic>
        </mc:Fallback>
      </mc:AlternateContent>
    </p:spTree>
    <p:extLst>
      <p:ext uri="{BB962C8B-B14F-4D97-AF65-F5344CB8AC3E}">
        <p14:creationId xmlns:p14="http://schemas.microsoft.com/office/powerpoint/2010/main" val="1616133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2E27F40-A28A-4273-AFE7-947A56814120}"/>
              </a:ext>
            </a:extLst>
          </p:cNvPr>
          <p:cNvGrpSpPr>
            <a:grpSpLocks noChangeAspect="1"/>
          </p:cNvGrpSpPr>
          <p:nvPr/>
        </p:nvGrpSpPr>
        <p:grpSpPr>
          <a:xfrm>
            <a:off x="1954536" y="779381"/>
            <a:ext cx="5234928" cy="5029200"/>
            <a:chOff x="1227377" y="349804"/>
            <a:chExt cx="6968188" cy="6694341"/>
          </a:xfrm>
        </p:grpSpPr>
        <p:pic>
          <p:nvPicPr>
            <p:cNvPr id="3" name="Picture 2">
              <a:extLst>
                <a:ext uri="{FF2B5EF4-FFF2-40B4-BE49-F238E27FC236}">
                  <a16:creationId xmlns:a16="http://schemas.microsoft.com/office/drawing/2014/main" id="{D35BB0F6-CFBA-4079-B740-F8562D002B61}"/>
                </a:ext>
              </a:extLst>
            </p:cNvPr>
            <p:cNvPicPr>
              <a:picLocks noChangeAspect="1"/>
            </p:cNvPicPr>
            <p:nvPr/>
          </p:nvPicPr>
          <p:blipFill rotWithShape="1">
            <a:blip r:embed="rId2"/>
            <a:srcRect l="8498" t="20045" b="25280"/>
            <a:stretch/>
          </p:blipFill>
          <p:spPr>
            <a:xfrm flipV="1">
              <a:off x="1227377" y="3294491"/>
              <a:ext cx="6968188" cy="3749654"/>
            </a:xfrm>
            <a:prstGeom prst="rect">
              <a:avLst/>
            </a:prstGeom>
          </p:spPr>
        </p:pic>
        <p:pic>
          <p:nvPicPr>
            <p:cNvPr id="2" name="Picture 1">
              <a:extLst>
                <a:ext uri="{FF2B5EF4-FFF2-40B4-BE49-F238E27FC236}">
                  <a16:creationId xmlns:a16="http://schemas.microsoft.com/office/drawing/2014/main" id="{A5FCD2F1-79AA-4717-A324-685054F8CA67}"/>
                </a:ext>
              </a:extLst>
            </p:cNvPr>
            <p:cNvPicPr>
              <a:picLocks noChangeAspect="1"/>
            </p:cNvPicPr>
            <p:nvPr/>
          </p:nvPicPr>
          <p:blipFill rotWithShape="1">
            <a:blip r:embed="rId2"/>
            <a:srcRect l="11319" t="20045" b="25280"/>
            <a:stretch/>
          </p:blipFill>
          <p:spPr>
            <a:xfrm>
              <a:off x="1442168" y="349804"/>
              <a:ext cx="6753397" cy="3749654"/>
            </a:xfrm>
            <a:prstGeom prst="rect">
              <a:avLst/>
            </a:prstGeom>
          </p:spPr>
        </p:pic>
        <p:pic>
          <p:nvPicPr>
            <p:cNvPr id="4" name="Picture 3">
              <a:extLst>
                <a:ext uri="{FF2B5EF4-FFF2-40B4-BE49-F238E27FC236}">
                  <a16:creationId xmlns:a16="http://schemas.microsoft.com/office/drawing/2014/main" id="{330170AA-E0A8-4193-AAE7-6D10473E8951}"/>
                </a:ext>
              </a:extLst>
            </p:cNvPr>
            <p:cNvPicPr>
              <a:picLocks noChangeAspect="1"/>
            </p:cNvPicPr>
            <p:nvPr/>
          </p:nvPicPr>
          <p:blipFill rotWithShape="1">
            <a:blip r:embed="rId2"/>
            <a:srcRect l="11319" t="64444" b="30222"/>
            <a:stretch/>
          </p:blipFill>
          <p:spPr>
            <a:xfrm flipV="1">
              <a:off x="1442168" y="3675926"/>
              <a:ext cx="6753397" cy="365760"/>
            </a:xfrm>
            <a:prstGeom prst="rect">
              <a:avLst/>
            </a:prstGeom>
            <a:effectLst>
              <a:reflection stA="7000" endPos="65000" dist="50800" dir="5400000" sy="-100000" algn="bl" rotWithShape="0"/>
            </a:effectLst>
          </p:spPr>
        </p:pic>
      </p:grpSp>
      <p:pic>
        <p:nvPicPr>
          <p:cNvPr id="6" name="Picture 5">
            <a:extLst>
              <a:ext uri="{FF2B5EF4-FFF2-40B4-BE49-F238E27FC236}">
                <a16:creationId xmlns:a16="http://schemas.microsoft.com/office/drawing/2014/main" id="{289BAFB1-9757-4F08-9493-FB6BBEA2D5BF}"/>
              </a:ext>
            </a:extLst>
          </p:cNvPr>
          <p:cNvPicPr>
            <a:picLocks noChangeAspect="1"/>
          </p:cNvPicPr>
          <p:nvPr/>
        </p:nvPicPr>
        <p:blipFill>
          <a:blip r:embed="rId3"/>
          <a:stretch>
            <a:fillRect/>
          </a:stretch>
        </p:blipFill>
        <p:spPr>
          <a:xfrm>
            <a:off x="0" y="107048"/>
            <a:ext cx="9144000" cy="592924"/>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99D70977-7967-4C7B-BE5C-5D88B642CEE5}"/>
                  </a:ext>
                </a:extLst>
              </p14:cNvPr>
              <p14:cNvContentPartPr/>
              <p14:nvPr/>
            </p14:nvContentPartPr>
            <p14:xfrm>
              <a:off x="209520" y="779400"/>
              <a:ext cx="8988840" cy="5507640"/>
            </p14:xfrm>
          </p:contentPart>
        </mc:Choice>
        <mc:Fallback>
          <p:pic>
            <p:nvPicPr>
              <p:cNvPr id="7" name="Ink 6">
                <a:extLst>
                  <a:ext uri="{FF2B5EF4-FFF2-40B4-BE49-F238E27FC236}">
                    <a16:creationId xmlns:a16="http://schemas.microsoft.com/office/drawing/2014/main" id="{99D70977-7967-4C7B-BE5C-5D88B642CEE5}"/>
                  </a:ext>
                </a:extLst>
              </p:cNvPr>
              <p:cNvPicPr/>
              <p:nvPr/>
            </p:nvPicPr>
            <p:blipFill>
              <a:blip r:embed="rId5"/>
              <a:stretch>
                <a:fillRect/>
              </a:stretch>
            </p:blipFill>
            <p:spPr>
              <a:xfrm>
                <a:off x="200160" y="770040"/>
                <a:ext cx="9007560" cy="5526360"/>
              </a:xfrm>
              <a:prstGeom prst="rect">
                <a:avLst/>
              </a:prstGeom>
            </p:spPr>
          </p:pic>
        </mc:Fallback>
      </mc:AlternateContent>
    </p:spTree>
    <p:extLst>
      <p:ext uri="{BB962C8B-B14F-4D97-AF65-F5344CB8AC3E}">
        <p14:creationId xmlns:p14="http://schemas.microsoft.com/office/powerpoint/2010/main" val="3293846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9860B-4ECC-47EB-9732-E6D909E9ADB5}"/>
              </a:ext>
            </a:extLst>
          </p:cNvPr>
          <p:cNvPicPr>
            <a:picLocks noChangeAspect="1"/>
          </p:cNvPicPr>
          <p:nvPr/>
        </p:nvPicPr>
        <p:blipFill rotWithShape="1">
          <a:blip r:embed="rId2"/>
          <a:srcRect r="7505" b="89302"/>
          <a:stretch/>
        </p:blipFill>
        <p:spPr>
          <a:xfrm>
            <a:off x="280852" y="0"/>
            <a:ext cx="7938116" cy="733647"/>
          </a:xfrm>
          <a:prstGeom prst="rect">
            <a:avLst/>
          </a:prstGeom>
        </p:spPr>
      </p:pic>
      <p:pic>
        <p:nvPicPr>
          <p:cNvPr id="3" name="Picture 2">
            <a:extLst>
              <a:ext uri="{FF2B5EF4-FFF2-40B4-BE49-F238E27FC236}">
                <a16:creationId xmlns:a16="http://schemas.microsoft.com/office/drawing/2014/main" id="{23955451-9BF4-4C2B-BF52-DB9CE0CF6478}"/>
              </a:ext>
            </a:extLst>
          </p:cNvPr>
          <p:cNvPicPr>
            <a:picLocks noChangeAspect="1"/>
          </p:cNvPicPr>
          <p:nvPr/>
        </p:nvPicPr>
        <p:blipFill>
          <a:blip r:embed="rId3"/>
          <a:stretch>
            <a:fillRect/>
          </a:stretch>
        </p:blipFill>
        <p:spPr>
          <a:xfrm>
            <a:off x="0" y="886091"/>
            <a:ext cx="9144000" cy="1796432"/>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DDEE5BF-FDEB-4D51-9138-C5B63B78E527}"/>
                  </a:ext>
                </a:extLst>
              </p14:cNvPr>
              <p14:cNvContentPartPr/>
              <p14:nvPr/>
            </p14:nvContentPartPr>
            <p14:xfrm>
              <a:off x="1036080" y="2714040"/>
              <a:ext cx="7442640" cy="1941480"/>
            </p14:xfrm>
          </p:contentPart>
        </mc:Choice>
        <mc:Fallback>
          <p:pic>
            <p:nvPicPr>
              <p:cNvPr id="4" name="Ink 3">
                <a:extLst>
                  <a:ext uri="{FF2B5EF4-FFF2-40B4-BE49-F238E27FC236}">
                    <a16:creationId xmlns:a16="http://schemas.microsoft.com/office/drawing/2014/main" id="{EDDEE5BF-FDEB-4D51-9138-C5B63B78E527}"/>
                  </a:ext>
                </a:extLst>
              </p:cNvPr>
              <p:cNvPicPr/>
              <p:nvPr/>
            </p:nvPicPr>
            <p:blipFill>
              <a:blip r:embed="rId5"/>
              <a:stretch>
                <a:fillRect/>
              </a:stretch>
            </p:blipFill>
            <p:spPr>
              <a:xfrm>
                <a:off x="1026720" y="2704680"/>
                <a:ext cx="7461360" cy="1960200"/>
              </a:xfrm>
              <a:prstGeom prst="rect">
                <a:avLst/>
              </a:prstGeom>
            </p:spPr>
          </p:pic>
        </mc:Fallback>
      </mc:AlternateContent>
    </p:spTree>
    <p:extLst>
      <p:ext uri="{BB962C8B-B14F-4D97-AF65-F5344CB8AC3E}">
        <p14:creationId xmlns:p14="http://schemas.microsoft.com/office/powerpoint/2010/main" val="364759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2E27F40-A28A-4273-AFE7-947A56814120}"/>
              </a:ext>
            </a:extLst>
          </p:cNvPr>
          <p:cNvGrpSpPr>
            <a:grpSpLocks noChangeAspect="1"/>
          </p:cNvGrpSpPr>
          <p:nvPr/>
        </p:nvGrpSpPr>
        <p:grpSpPr>
          <a:xfrm>
            <a:off x="1954536" y="779381"/>
            <a:ext cx="5234928" cy="5029200"/>
            <a:chOff x="1227377" y="349804"/>
            <a:chExt cx="6968188" cy="6694341"/>
          </a:xfrm>
        </p:grpSpPr>
        <p:pic>
          <p:nvPicPr>
            <p:cNvPr id="3" name="Picture 2">
              <a:extLst>
                <a:ext uri="{FF2B5EF4-FFF2-40B4-BE49-F238E27FC236}">
                  <a16:creationId xmlns:a16="http://schemas.microsoft.com/office/drawing/2014/main" id="{D35BB0F6-CFBA-4079-B740-F8562D002B61}"/>
                </a:ext>
              </a:extLst>
            </p:cNvPr>
            <p:cNvPicPr>
              <a:picLocks noChangeAspect="1"/>
            </p:cNvPicPr>
            <p:nvPr/>
          </p:nvPicPr>
          <p:blipFill rotWithShape="1">
            <a:blip r:embed="rId2"/>
            <a:srcRect l="8498" t="20045" b="25280"/>
            <a:stretch/>
          </p:blipFill>
          <p:spPr>
            <a:xfrm flipV="1">
              <a:off x="1227377" y="3294491"/>
              <a:ext cx="6968188" cy="3749654"/>
            </a:xfrm>
            <a:prstGeom prst="rect">
              <a:avLst/>
            </a:prstGeom>
          </p:spPr>
        </p:pic>
        <p:pic>
          <p:nvPicPr>
            <p:cNvPr id="2" name="Picture 1">
              <a:extLst>
                <a:ext uri="{FF2B5EF4-FFF2-40B4-BE49-F238E27FC236}">
                  <a16:creationId xmlns:a16="http://schemas.microsoft.com/office/drawing/2014/main" id="{A5FCD2F1-79AA-4717-A324-685054F8CA67}"/>
                </a:ext>
              </a:extLst>
            </p:cNvPr>
            <p:cNvPicPr>
              <a:picLocks noChangeAspect="1"/>
            </p:cNvPicPr>
            <p:nvPr/>
          </p:nvPicPr>
          <p:blipFill rotWithShape="1">
            <a:blip r:embed="rId2"/>
            <a:srcRect l="11319" t="20045" b="25280"/>
            <a:stretch/>
          </p:blipFill>
          <p:spPr>
            <a:xfrm>
              <a:off x="1442168" y="349804"/>
              <a:ext cx="6753397" cy="3749654"/>
            </a:xfrm>
            <a:prstGeom prst="rect">
              <a:avLst/>
            </a:prstGeom>
          </p:spPr>
        </p:pic>
        <p:pic>
          <p:nvPicPr>
            <p:cNvPr id="4" name="Picture 3">
              <a:extLst>
                <a:ext uri="{FF2B5EF4-FFF2-40B4-BE49-F238E27FC236}">
                  <a16:creationId xmlns:a16="http://schemas.microsoft.com/office/drawing/2014/main" id="{330170AA-E0A8-4193-AAE7-6D10473E8951}"/>
                </a:ext>
              </a:extLst>
            </p:cNvPr>
            <p:cNvPicPr>
              <a:picLocks noChangeAspect="1"/>
            </p:cNvPicPr>
            <p:nvPr/>
          </p:nvPicPr>
          <p:blipFill rotWithShape="1">
            <a:blip r:embed="rId2"/>
            <a:srcRect l="11319" t="64444" b="30222"/>
            <a:stretch/>
          </p:blipFill>
          <p:spPr>
            <a:xfrm flipV="1">
              <a:off x="1442168" y="3675926"/>
              <a:ext cx="6753397" cy="365760"/>
            </a:xfrm>
            <a:prstGeom prst="rect">
              <a:avLst/>
            </a:prstGeom>
            <a:effectLst>
              <a:reflection stA="7000" endPos="65000" dist="50800" dir="5400000" sy="-100000" algn="bl" rotWithShape="0"/>
            </a:effectLst>
          </p:spPr>
        </p:pic>
      </p:grpSp>
      <p:pic>
        <p:nvPicPr>
          <p:cNvPr id="6" name="Picture 5">
            <a:extLst>
              <a:ext uri="{FF2B5EF4-FFF2-40B4-BE49-F238E27FC236}">
                <a16:creationId xmlns:a16="http://schemas.microsoft.com/office/drawing/2014/main" id="{289BAFB1-9757-4F08-9493-FB6BBEA2D5BF}"/>
              </a:ext>
            </a:extLst>
          </p:cNvPr>
          <p:cNvPicPr>
            <a:picLocks noChangeAspect="1"/>
          </p:cNvPicPr>
          <p:nvPr/>
        </p:nvPicPr>
        <p:blipFill>
          <a:blip r:embed="rId3"/>
          <a:stretch>
            <a:fillRect/>
          </a:stretch>
        </p:blipFill>
        <p:spPr>
          <a:xfrm>
            <a:off x="0" y="107048"/>
            <a:ext cx="9144000" cy="592924"/>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94E51163-5FA2-43BF-92A2-6EDB64432E86}"/>
                  </a:ext>
                </a:extLst>
              </p14:cNvPr>
              <p14:cNvContentPartPr/>
              <p14:nvPr/>
            </p14:nvContentPartPr>
            <p14:xfrm>
              <a:off x="1994040" y="2486520"/>
              <a:ext cx="5578920" cy="1910160"/>
            </p14:xfrm>
          </p:contentPart>
        </mc:Choice>
        <mc:Fallback>
          <p:pic>
            <p:nvPicPr>
              <p:cNvPr id="7" name="Ink 6">
                <a:extLst>
                  <a:ext uri="{FF2B5EF4-FFF2-40B4-BE49-F238E27FC236}">
                    <a16:creationId xmlns:a16="http://schemas.microsoft.com/office/drawing/2014/main" id="{94E51163-5FA2-43BF-92A2-6EDB64432E86}"/>
                  </a:ext>
                </a:extLst>
              </p:cNvPr>
              <p:cNvPicPr/>
              <p:nvPr/>
            </p:nvPicPr>
            <p:blipFill>
              <a:blip r:embed="rId5"/>
              <a:stretch>
                <a:fillRect/>
              </a:stretch>
            </p:blipFill>
            <p:spPr>
              <a:xfrm>
                <a:off x="1984680" y="2477160"/>
                <a:ext cx="5597640" cy="1928880"/>
              </a:xfrm>
              <a:prstGeom prst="rect">
                <a:avLst/>
              </a:prstGeom>
            </p:spPr>
          </p:pic>
        </mc:Fallback>
      </mc:AlternateContent>
    </p:spTree>
    <p:extLst>
      <p:ext uri="{BB962C8B-B14F-4D97-AF65-F5344CB8AC3E}">
        <p14:creationId xmlns:p14="http://schemas.microsoft.com/office/powerpoint/2010/main" val="4131537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9860B-4ECC-47EB-9732-E6D909E9ADB5}"/>
              </a:ext>
            </a:extLst>
          </p:cNvPr>
          <p:cNvPicPr>
            <a:picLocks noChangeAspect="1"/>
          </p:cNvPicPr>
          <p:nvPr/>
        </p:nvPicPr>
        <p:blipFill>
          <a:blip r:embed="rId2"/>
          <a:stretch>
            <a:fillRect/>
          </a:stretch>
        </p:blipFill>
        <p:spPr>
          <a:xfrm>
            <a:off x="280851" y="0"/>
            <a:ext cx="8582297"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446FCA34-AF1D-4463-A916-003F99427382}"/>
                  </a:ext>
                </a:extLst>
              </p14:cNvPr>
              <p14:cNvContentPartPr/>
              <p14:nvPr/>
            </p14:nvContentPartPr>
            <p14:xfrm>
              <a:off x="418320" y="4998240"/>
              <a:ext cx="8262720" cy="1745640"/>
            </p14:xfrm>
          </p:contentPart>
        </mc:Choice>
        <mc:Fallback>
          <p:pic>
            <p:nvPicPr>
              <p:cNvPr id="3" name="Ink 2">
                <a:extLst>
                  <a:ext uri="{FF2B5EF4-FFF2-40B4-BE49-F238E27FC236}">
                    <a16:creationId xmlns:a16="http://schemas.microsoft.com/office/drawing/2014/main" id="{446FCA34-AF1D-4463-A916-003F99427382}"/>
                  </a:ext>
                </a:extLst>
              </p:cNvPr>
              <p:cNvPicPr/>
              <p:nvPr/>
            </p:nvPicPr>
            <p:blipFill>
              <a:blip r:embed="rId4"/>
              <a:stretch>
                <a:fillRect/>
              </a:stretch>
            </p:blipFill>
            <p:spPr>
              <a:xfrm>
                <a:off x="408960" y="4988880"/>
                <a:ext cx="8281440" cy="1764360"/>
              </a:xfrm>
              <a:prstGeom prst="rect">
                <a:avLst/>
              </a:prstGeom>
            </p:spPr>
          </p:pic>
        </mc:Fallback>
      </mc:AlternateContent>
    </p:spTree>
    <p:extLst>
      <p:ext uri="{BB962C8B-B14F-4D97-AF65-F5344CB8AC3E}">
        <p14:creationId xmlns:p14="http://schemas.microsoft.com/office/powerpoint/2010/main" val="4173033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DEAB01-A105-4317-BD91-C501DCC504E2}"/>
              </a:ext>
            </a:extLst>
          </p:cNvPr>
          <p:cNvPicPr>
            <a:picLocks noChangeAspect="1"/>
          </p:cNvPicPr>
          <p:nvPr/>
        </p:nvPicPr>
        <p:blipFill>
          <a:blip r:embed="rId2"/>
          <a:stretch>
            <a:fillRect/>
          </a:stretch>
        </p:blipFill>
        <p:spPr>
          <a:xfrm>
            <a:off x="0" y="112957"/>
            <a:ext cx="9144000" cy="4840122"/>
          </a:xfrm>
          <a:prstGeom prst="rect">
            <a:avLst/>
          </a:prstGeom>
        </p:spPr>
      </p:pic>
    </p:spTree>
    <p:extLst>
      <p:ext uri="{BB962C8B-B14F-4D97-AF65-F5344CB8AC3E}">
        <p14:creationId xmlns:p14="http://schemas.microsoft.com/office/powerpoint/2010/main" val="267638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DEAB01-A105-4317-BD91-C501DCC504E2}"/>
              </a:ext>
            </a:extLst>
          </p:cNvPr>
          <p:cNvPicPr>
            <a:picLocks noChangeAspect="1"/>
          </p:cNvPicPr>
          <p:nvPr/>
        </p:nvPicPr>
        <p:blipFill>
          <a:blip r:embed="rId2"/>
          <a:stretch>
            <a:fillRect/>
          </a:stretch>
        </p:blipFill>
        <p:spPr>
          <a:xfrm>
            <a:off x="0" y="112957"/>
            <a:ext cx="9144000" cy="4840122"/>
          </a:xfrm>
          <a:prstGeom prst="rect">
            <a:avLst/>
          </a:prstGeom>
        </p:spPr>
      </p:pic>
      <p:pic>
        <p:nvPicPr>
          <p:cNvPr id="4" name="Picture 3">
            <a:extLst>
              <a:ext uri="{FF2B5EF4-FFF2-40B4-BE49-F238E27FC236}">
                <a16:creationId xmlns:a16="http://schemas.microsoft.com/office/drawing/2014/main" id="{D299AEB5-B86A-491D-BA74-9103EC6E927B}"/>
              </a:ext>
            </a:extLst>
          </p:cNvPr>
          <p:cNvPicPr>
            <a:picLocks noChangeAspect="1"/>
          </p:cNvPicPr>
          <p:nvPr/>
        </p:nvPicPr>
        <p:blipFill>
          <a:blip r:embed="rId3"/>
          <a:stretch>
            <a:fillRect/>
          </a:stretch>
        </p:blipFill>
        <p:spPr>
          <a:xfrm>
            <a:off x="235346" y="3952172"/>
            <a:ext cx="8908653" cy="2064369"/>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411B649-B137-499D-AB17-65126B07BDE1}"/>
                  </a:ext>
                </a:extLst>
              </p14:cNvPr>
              <p14:cNvContentPartPr/>
              <p14:nvPr/>
            </p14:nvContentPartPr>
            <p14:xfrm>
              <a:off x="193320" y="1671120"/>
              <a:ext cx="8820000" cy="4907520"/>
            </p14:xfrm>
          </p:contentPart>
        </mc:Choice>
        <mc:Fallback>
          <p:pic>
            <p:nvPicPr>
              <p:cNvPr id="2" name="Ink 1">
                <a:extLst>
                  <a:ext uri="{FF2B5EF4-FFF2-40B4-BE49-F238E27FC236}">
                    <a16:creationId xmlns:a16="http://schemas.microsoft.com/office/drawing/2014/main" id="{8411B649-B137-499D-AB17-65126B07BDE1}"/>
                  </a:ext>
                </a:extLst>
              </p:cNvPr>
              <p:cNvPicPr/>
              <p:nvPr/>
            </p:nvPicPr>
            <p:blipFill>
              <a:blip r:embed="rId5"/>
              <a:stretch>
                <a:fillRect/>
              </a:stretch>
            </p:blipFill>
            <p:spPr>
              <a:xfrm>
                <a:off x="183960" y="1661760"/>
                <a:ext cx="8838720" cy="4926240"/>
              </a:xfrm>
              <a:prstGeom prst="rect">
                <a:avLst/>
              </a:prstGeom>
            </p:spPr>
          </p:pic>
        </mc:Fallback>
      </mc:AlternateContent>
    </p:spTree>
    <p:extLst>
      <p:ext uri="{BB962C8B-B14F-4D97-AF65-F5344CB8AC3E}">
        <p14:creationId xmlns:p14="http://schemas.microsoft.com/office/powerpoint/2010/main" val="148997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2E27F40-A28A-4273-AFE7-947A56814120}"/>
              </a:ext>
            </a:extLst>
          </p:cNvPr>
          <p:cNvGrpSpPr>
            <a:grpSpLocks noChangeAspect="1"/>
          </p:cNvGrpSpPr>
          <p:nvPr/>
        </p:nvGrpSpPr>
        <p:grpSpPr>
          <a:xfrm>
            <a:off x="1954536" y="779381"/>
            <a:ext cx="5234928" cy="5029200"/>
            <a:chOff x="1227377" y="349804"/>
            <a:chExt cx="6968188" cy="6694341"/>
          </a:xfrm>
        </p:grpSpPr>
        <p:pic>
          <p:nvPicPr>
            <p:cNvPr id="3" name="Picture 2">
              <a:extLst>
                <a:ext uri="{FF2B5EF4-FFF2-40B4-BE49-F238E27FC236}">
                  <a16:creationId xmlns:a16="http://schemas.microsoft.com/office/drawing/2014/main" id="{D35BB0F6-CFBA-4079-B740-F8562D002B61}"/>
                </a:ext>
              </a:extLst>
            </p:cNvPr>
            <p:cNvPicPr>
              <a:picLocks noChangeAspect="1"/>
            </p:cNvPicPr>
            <p:nvPr/>
          </p:nvPicPr>
          <p:blipFill rotWithShape="1">
            <a:blip r:embed="rId2"/>
            <a:srcRect l="8498" t="20045" b="25280"/>
            <a:stretch/>
          </p:blipFill>
          <p:spPr>
            <a:xfrm flipV="1">
              <a:off x="1227377" y="3294491"/>
              <a:ext cx="6968188" cy="3749654"/>
            </a:xfrm>
            <a:prstGeom prst="rect">
              <a:avLst/>
            </a:prstGeom>
          </p:spPr>
        </p:pic>
        <p:pic>
          <p:nvPicPr>
            <p:cNvPr id="2" name="Picture 1">
              <a:extLst>
                <a:ext uri="{FF2B5EF4-FFF2-40B4-BE49-F238E27FC236}">
                  <a16:creationId xmlns:a16="http://schemas.microsoft.com/office/drawing/2014/main" id="{A5FCD2F1-79AA-4717-A324-685054F8CA67}"/>
                </a:ext>
              </a:extLst>
            </p:cNvPr>
            <p:cNvPicPr>
              <a:picLocks noChangeAspect="1"/>
            </p:cNvPicPr>
            <p:nvPr/>
          </p:nvPicPr>
          <p:blipFill rotWithShape="1">
            <a:blip r:embed="rId2"/>
            <a:srcRect l="11319" t="20045" b="25280"/>
            <a:stretch/>
          </p:blipFill>
          <p:spPr>
            <a:xfrm>
              <a:off x="1442168" y="349804"/>
              <a:ext cx="6753397" cy="3749654"/>
            </a:xfrm>
            <a:prstGeom prst="rect">
              <a:avLst/>
            </a:prstGeom>
          </p:spPr>
        </p:pic>
        <p:pic>
          <p:nvPicPr>
            <p:cNvPr id="4" name="Picture 3">
              <a:extLst>
                <a:ext uri="{FF2B5EF4-FFF2-40B4-BE49-F238E27FC236}">
                  <a16:creationId xmlns:a16="http://schemas.microsoft.com/office/drawing/2014/main" id="{330170AA-E0A8-4193-AAE7-6D10473E8951}"/>
                </a:ext>
              </a:extLst>
            </p:cNvPr>
            <p:cNvPicPr>
              <a:picLocks noChangeAspect="1"/>
            </p:cNvPicPr>
            <p:nvPr/>
          </p:nvPicPr>
          <p:blipFill rotWithShape="1">
            <a:blip r:embed="rId2"/>
            <a:srcRect l="11319" t="64444" b="30222"/>
            <a:stretch/>
          </p:blipFill>
          <p:spPr>
            <a:xfrm flipV="1">
              <a:off x="1442168" y="3675926"/>
              <a:ext cx="6753397" cy="365760"/>
            </a:xfrm>
            <a:prstGeom prst="rect">
              <a:avLst/>
            </a:prstGeom>
            <a:effectLst>
              <a:reflection stA="7000" endPos="65000" dist="50800" dir="5400000" sy="-100000" algn="bl" rotWithShape="0"/>
            </a:effectLst>
          </p:spPr>
        </p:pic>
      </p:grpSp>
      <p:pic>
        <p:nvPicPr>
          <p:cNvPr id="6" name="Picture 5">
            <a:extLst>
              <a:ext uri="{FF2B5EF4-FFF2-40B4-BE49-F238E27FC236}">
                <a16:creationId xmlns:a16="http://schemas.microsoft.com/office/drawing/2014/main" id="{289BAFB1-9757-4F08-9493-FB6BBEA2D5BF}"/>
              </a:ext>
            </a:extLst>
          </p:cNvPr>
          <p:cNvPicPr>
            <a:picLocks noChangeAspect="1"/>
          </p:cNvPicPr>
          <p:nvPr/>
        </p:nvPicPr>
        <p:blipFill>
          <a:blip r:embed="rId3"/>
          <a:stretch>
            <a:fillRect/>
          </a:stretch>
        </p:blipFill>
        <p:spPr>
          <a:xfrm>
            <a:off x="0" y="107048"/>
            <a:ext cx="9144000" cy="592924"/>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A5E4F64C-B9BC-4219-A15A-E4743200B969}"/>
                  </a:ext>
                </a:extLst>
              </p14:cNvPr>
              <p14:cNvContentPartPr/>
              <p14:nvPr/>
            </p14:nvContentPartPr>
            <p14:xfrm>
              <a:off x="1896840" y="2299320"/>
              <a:ext cx="5472000" cy="1787400"/>
            </p14:xfrm>
          </p:contentPart>
        </mc:Choice>
        <mc:Fallback>
          <p:pic>
            <p:nvPicPr>
              <p:cNvPr id="7" name="Ink 6">
                <a:extLst>
                  <a:ext uri="{FF2B5EF4-FFF2-40B4-BE49-F238E27FC236}">
                    <a16:creationId xmlns:a16="http://schemas.microsoft.com/office/drawing/2014/main" id="{A5E4F64C-B9BC-4219-A15A-E4743200B969}"/>
                  </a:ext>
                </a:extLst>
              </p:cNvPr>
              <p:cNvPicPr/>
              <p:nvPr/>
            </p:nvPicPr>
            <p:blipFill>
              <a:blip r:embed="rId5"/>
              <a:stretch>
                <a:fillRect/>
              </a:stretch>
            </p:blipFill>
            <p:spPr>
              <a:xfrm>
                <a:off x="1887480" y="2289960"/>
                <a:ext cx="5490720" cy="1806120"/>
              </a:xfrm>
              <a:prstGeom prst="rect">
                <a:avLst/>
              </a:prstGeom>
            </p:spPr>
          </p:pic>
        </mc:Fallback>
      </mc:AlternateContent>
    </p:spTree>
    <p:extLst>
      <p:ext uri="{BB962C8B-B14F-4D97-AF65-F5344CB8AC3E}">
        <p14:creationId xmlns:p14="http://schemas.microsoft.com/office/powerpoint/2010/main" val="331172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0B41AB-D69E-4832-8916-8284DB4AA0F9}"/>
              </a:ext>
            </a:extLst>
          </p:cNvPr>
          <p:cNvSpPr/>
          <p:nvPr/>
        </p:nvSpPr>
        <p:spPr>
          <a:xfrm>
            <a:off x="198873" y="794868"/>
            <a:ext cx="8628499" cy="1323439"/>
          </a:xfrm>
          <a:prstGeom prst="rect">
            <a:avLst/>
          </a:prstGeom>
        </p:spPr>
        <p:txBody>
          <a:bodyPr wrap="square">
            <a:spAutoFit/>
          </a:bodyPr>
          <a:lstStyle/>
          <a:p>
            <a:pPr algn="ctr"/>
            <a:r>
              <a:rPr lang="fr-FR" sz="4000" dirty="0"/>
              <a:t>Existence and </a:t>
            </a:r>
            <a:br>
              <a:rPr lang="fr-FR" sz="4000" dirty="0"/>
            </a:br>
            <a:r>
              <a:rPr lang="fr-FR" sz="4000" dirty="0" err="1"/>
              <a:t>Uniqueness</a:t>
            </a:r>
            <a:endParaRPr lang="fr-FR" sz="4000" dirty="0"/>
          </a:p>
        </p:txBody>
      </p:sp>
      <p:grpSp>
        <p:nvGrpSpPr>
          <p:cNvPr id="3" name="Group 2">
            <a:extLst>
              <a:ext uri="{FF2B5EF4-FFF2-40B4-BE49-F238E27FC236}">
                <a16:creationId xmlns:a16="http://schemas.microsoft.com/office/drawing/2014/main" id="{92733C8E-2E65-44A7-A037-D34EC60E0308}"/>
              </a:ext>
            </a:extLst>
          </p:cNvPr>
          <p:cNvGrpSpPr/>
          <p:nvPr/>
        </p:nvGrpSpPr>
        <p:grpSpPr>
          <a:xfrm>
            <a:off x="380489" y="5217187"/>
            <a:ext cx="7266105" cy="1569660"/>
            <a:chOff x="380489" y="5051488"/>
            <a:chExt cx="7266105" cy="1569660"/>
          </a:xfrm>
        </p:grpSpPr>
        <p:sp>
          <p:nvSpPr>
            <p:cNvPr id="4" name="TextBox 3">
              <a:extLst>
                <a:ext uri="{FF2B5EF4-FFF2-40B4-BE49-F238E27FC236}">
                  <a16:creationId xmlns:a16="http://schemas.microsoft.com/office/drawing/2014/main" id="{803EFB5C-9255-4699-972A-FCAA314F2293}"/>
                </a:ext>
              </a:extLst>
            </p:cNvPr>
            <p:cNvSpPr txBox="1"/>
            <p:nvPr/>
          </p:nvSpPr>
          <p:spPr>
            <a:xfrm>
              <a:off x="1902443" y="5051488"/>
              <a:ext cx="5744151" cy="1569660"/>
            </a:xfrm>
            <a:prstGeom prst="rect">
              <a:avLst/>
            </a:prstGeom>
            <a:noFill/>
          </p:spPr>
          <p:txBody>
            <a:bodyPr wrap="square" rtlCol="0">
              <a:spAutoFit/>
            </a:bodyPr>
            <a:lstStyle/>
            <a:p>
              <a:r>
                <a:rPr lang="en-US" sz="3200" dirty="0">
                  <a:solidFill>
                    <a:srgbClr val="92D050"/>
                  </a:solidFill>
                </a:rPr>
                <a:t>By Dr. Isabel Darcy, </a:t>
              </a:r>
            </a:p>
            <a:p>
              <a:r>
                <a:rPr lang="en-US" sz="3200" dirty="0">
                  <a:solidFill>
                    <a:srgbClr val="92D050"/>
                  </a:solidFill>
                </a:rPr>
                <a:t>Dept of Mathematics and AMCS, </a:t>
              </a:r>
            </a:p>
            <a:p>
              <a:r>
                <a:rPr lang="en-US" sz="3200" dirty="0">
                  <a:solidFill>
                    <a:srgbClr val="92D050"/>
                  </a:solidFill>
                </a:rPr>
                <a:t>University of Iowa</a:t>
              </a:r>
            </a:p>
          </p:txBody>
        </p:sp>
        <p:pic>
          <p:nvPicPr>
            <p:cNvPr id="5" name="Picture 4">
              <a:extLst>
                <a:ext uri="{FF2B5EF4-FFF2-40B4-BE49-F238E27FC236}">
                  <a16:creationId xmlns:a16="http://schemas.microsoft.com/office/drawing/2014/main" id="{F8C9010E-98A7-42FF-97D6-5DA146B093A4}"/>
                </a:ext>
              </a:extLst>
            </p:cNvPr>
            <p:cNvPicPr>
              <a:picLocks noChangeAspect="1"/>
            </p:cNvPicPr>
            <p:nvPr/>
          </p:nvPicPr>
          <p:blipFill>
            <a:blip r:embed="rId2"/>
            <a:stretch>
              <a:fillRect/>
            </a:stretch>
          </p:blipFill>
          <p:spPr>
            <a:xfrm>
              <a:off x="380489" y="5150518"/>
              <a:ext cx="1378330" cy="1371600"/>
            </a:xfrm>
            <a:prstGeom prst="rect">
              <a:avLst/>
            </a:prstGeom>
          </p:spPr>
        </p:pic>
      </p:gr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A3D99F11-07F8-481F-AA0C-9090B47A81D1}"/>
                  </a:ext>
                </a:extLst>
              </p14:cNvPr>
              <p14:cNvContentPartPr/>
              <p14:nvPr/>
            </p14:nvContentPartPr>
            <p14:xfrm>
              <a:off x="623880" y="925560"/>
              <a:ext cx="7226640" cy="1219680"/>
            </p14:xfrm>
          </p:contentPart>
        </mc:Choice>
        <mc:Fallback>
          <p:pic>
            <p:nvPicPr>
              <p:cNvPr id="6" name="Ink 5">
                <a:extLst>
                  <a:ext uri="{FF2B5EF4-FFF2-40B4-BE49-F238E27FC236}">
                    <a16:creationId xmlns:a16="http://schemas.microsoft.com/office/drawing/2014/main" id="{A3D99F11-07F8-481F-AA0C-9090B47A81D1}"/>
                  </a:ext>
                </a:extLst>
              </p:cNvPr>
              <p:cNvPicPr/>
              <p:nvPr/>
            </p:nvPicPr>
            <p:blipFill>
              <a:blip r:embed="rId4"/>
              <a:stretch>
                <a:fillRect/>
              </a:stretch>
            </p:blipFill>
            <p:spPr>
              <a:xfrm>
                <a:off x="614520" y="916200"/>
                <a:ext cx="7245360" cy="1238400"/>
              </a:xfrm>
              <a:prstGeom prst="rect">
                <a:avLst/>
              </a:prstGeom>
            </p:spPr>
          </p:pic>
        </mc:Fallback>
      </mc:AlternateContent>
    </p:spTree>
    <p:extLst>
      <p:ext uri="{BB962C8B-B14F-4D97-AF65-F5344CB8AC3E}">
        <p14:creationId xmlns:p14="http://schemas.microsoft.com/office/powerpoint/2010/main" val="100716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9142F-CB52-40EB-89FE-1E6DEDFFEFCF}"/>
              </a:ext>
            </a:extLst>
          </p:cNvPr>
          <p:cNvSpPr txBox="1"/>
          <p:nvPr/>
        </p:nvSpPr>
        <p:spPr>
          <a:xfrm>
            <a:off x="1497407" y="1018728"/>
            <a:ext cx="6394662" cy="3785652"/>
          </a:xfrm>
          <a:prstGeom prst="rect">
            <a:avLst/>
          </a:prstGeom>
          <a:noFill/>
        </p:spPr>
        <p:txBody>
          <a:bodyPr wrap="square" rtlCol="0">
            <a:spAutoFit/>
          </a:bodyPr>
          <a:lstStyle/>
          <a:p>
            <a:pPr algn="ctr"/>
            <a:r>
              <a:rPr lang="en-US" sz="6000" dirty="0">
                <a:solidFill>
                  <a:srgbClr val="FFFF00"/>
                </a:solidFill>
              </a:rPr>
              <a:t>Special cases:  </a:t>
            </a:r>
          </a:p>
          <a:p>
            <a:pPr algn="ctr"/>
            <a:r>
              <a:rPr lang="en-US" sz="6000" dirty="0">
                <a:solidFill>
                  <a:schemeClr val="accent6">
                    <a:lumMod val="20000"/>
                    <a:lumOff val="80000"/>
                  </a:schemeClr>
                </a:solidFill>
              </a:rPr>
              <a:t>When do we know a unique solution exists?</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5F4DB9BC-9AE3-450C-A7E9-AB76DEC8B576}"/>
                  </a:ext>
                </a:extLst>
              </p14:cNvPr>
              <p14:cNvContentPartPr/>
              <p14:nvPr/>
            </p14:nvContentPartPr>
            <p14:xfrm>
              <a:off x="2303640" y="1840320"/>
              <a:ext cx="4461480" cy="2928960"/>
            </p14:xfrm>
          </p:contentPart>
        </mc:Choice>
        <mc:Fallback>
          <p:pic>
            <p:nvPicPr>
              <p:cNvPr id="3" name="Ink 2">
                <a:extLst>
                  <a:ext uri="{FF2B5EF4-FFF2-40B4-BE49-F238E27FC236}">
                    <a16:creationId xmlns:a16="http://schemas.microsoft.com/office/drawing/2014/main" id="{5F4DB9BC-9AE3-450C-A7E9-AB76DEC8B576}"/>
                  </a:ext>
                </a:extLst>
              </p:cNvPr>
              <p:cNvPicPr/>
              <p:nvPr/>
            </p:nvPicPr>
            <p:blipFill>
              <a:blip r:embed="rId3"/>
              <a:stretch>
                <a:fillRect/>
              </a:stretch>
            </p:blipFill>
            <p:spPr>
              <a:xfrm>
                <a:off x="2294280" y="1830960"/>
                <a:ext cx="4480200" cy="2947680"/>
              </a:xfrm>
              <a:prstGeom prst="rect">
                <a:avLst/>
              </a:prstGeom>
            </p:spPr>
          </p:pic>
        </mc:Fallback>
      </mc:AlternateContent>
    </p:spTree>
    <p:extLst>
      <p:ext uri="{BB962C8B-B14F-4D97-AF65-F5344CB8AC3E}">
        <p14:creationId xmlns:p14="http://schemas.microsoft.com/office/powerpoint/2010/main" val="4059540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943B6-C722-4012-9338-6681791659F1}"/>
              </a:ext>
            </a:extLst>
          </p:cNvPr>
          <p:cNvPicPr>
            <a:picLocks noChangeAspect="1"/>
          </p:cNvPicPr>
          <p:nvPr/>
        </p:nvPicPr>
        <p:blipFill>
          <a:blip r:embed="rId2"/>
          <a:stretch>
            <a:fillRect/>
          </a:stretch>
        </p:blipFill>
        <p:spPr>
          <a:xfrm>
            <a:off x="0" y="44973"/>
            <a:ext cx="9144000" cy="6768053"/>
          </a:xfrm>
          <a:prstGeom prst="rect">
            <a:avLst/>
          </a:prstGeom>
          <a:solidFill>
            <a:schemeClr val="bg1">
              <a:alpha val="90000"/>
            </a:schemeClr>
          </a:solidFill>
        </p:spPr>
      </p:pic>
      <p:sp>
        <p:nvSpPr>
          <p:cNvPr id="3" name="TextBox 2">
            <a:extLst>
              <a:ext uri="{FF2B5EF4-FFF2-40B4-BE49-F238E27FC236}">
                <a16:creationId xmlns:a16="http://schemas.microsoft.com/office/drawing/2014/main" id="{D111BB14-780E-4BC0-AFB7-93938D83D485}"/>
              </a:ext>
            </a:extLst>
          </p:cNvPr>
          <p:cNvSpPr txBox="1"/>
          <p:nvPr/>
        </p:nvSpPr>
        <p:spPr>
          <a:xfrm>
            <a:off x="276161" y="251613"/>
            <a:ext cx="8591678" cy="584775"/>
          </a:xfrm>
          <a:prstGeom prst="rect">
            <a:avLst/>
          </a:prstGeom>
          <a:solidFill>
            <a:schemeClr val="bg1">
              <a:alpha val="90000"/>
            </a:schemeClr>
          </a:solidFill>
        </p:spPr>
        <p:txBody>
          <a:bodyPr wrap="square" rtlCol="0">
            <a:spAutoFit/>
          </a:bodyPr>
          <a:lstStyle/>
          <a:p>
            <a:pPr algn="ctr"/>
            <a:r>
              <a:rPr lang="en-US" sz="3200" dirty="0"/>
              <a:t>Calculus 1 problem:</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57A34BA-563C-4BA5-98E0-701AA604AF5C}"/>
                  </a:ext>
                </a:extLst>
              </p14:cNvPr>
              <p14:cNvContentPartPr/>
              <p14:nvPr/>
            </p14:nvContentPartPr>
            <p14:xfrm>
              <a:off x="332280" y="718920"/>
              <a:ext cx="4933440" cy="5040360"/>
            </p14:xfrm>
          </p:contentPart>
        </mc:Choice>
        <mc:Fallback>
          <p:pic>
            <p:nvPicPr>
              <p:cNvPr id="4" name="Ink 3">
                <a:extLst>
                  <a:ext uri="{FF2B5EF4-FFF2-40B4-BE49-F238E27FC236}">
                    <a16:creationId xmlns:a16="http://schemas.microsoft.com/office/drawing/2014/main" id="{F57A34BA-563C-4BA5-98E0-701AA604AF5C}"/>
                  </a:ext>
                </a:extLst>
              </p:cNvPr>
              <p:cNvPicPr/>
              <p:nvPr/>
            </p:nvPicPr>
            <p:blipFill>
              <a:blip r:embed="rId4"/>
              <a:stretch>
                <a:fillRect/>
              </a:stretch>
            </p:blipFill>
            <p:spPr>
              <a:xfrm>
                <a:off x="322920" y="709560"/>
                <a:ext cx="4952160" cy="5059080"/>
              </a:xfrm>
              <a:prstGeom prst="rect">
                <a:avLst/>
              </a:prstGeom>
            </p:spPr>
          </p:pic>
        </mc:Fallback>
      </mc:AlternateContent>
    </p:spTree>
    <p:extLst>
      <p:ext uri="{BB962C8B-B14F-4D97-AF65-F5344CB8AC3E}">
        <p14:creationId xmlns:p14="http://schemas.microsoft.com/office/powerpoint/2010/main" val="330710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029899-71F3-48D8-B77E-41A1259E75A3}"/>
              </a:ext>
            </a:extLst>
          </p:cNvPr>
          <p:cNvPicPr>
            <a:picLocks noChangeAspect="1"/>
          </p:cNvPicPr>
          <p:nvPr/>
        </p:nvPicPr>
        <p:blipFill>
          <a:blip r:embed="rId2"/>
          <a:stretch>
            <a:fillRect/>
          </a:stretch>
        </p:blipFill>
        <p:spPr>
          <a:xfrm>
            <a:off x="0" y="1363357"/>
            <a:ext cx="9144000" cy="4131285"/>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F3E49E74-F0F8-451B-AC5C-60792E764FF9}"/>
                  </a:ext>
                </a:extLst>
              </p14:cNvPr>
              <p14:cNvContentPartPr/>
              <p14:nvPr/>
            </p14:nvContentPartPr>
            <p14:xfrm>
              <a:off x="547560" y="1010160"/>
              <a:ext cx="7776000" cy="5472720"/>
            </p14:xfrm>
          </p:contentPart>
        </mc:Choice>
        <mc:Fallback>
          <p:pic>
            <p:nvPicPr>
              <p:cNvPr id="3" name="Ink 2">
                <a:extLst>
                  <a:ext uri="{FF2B5EF4-FFF2-40B4-BE49-F238E27FC236}">
                    <a16:creationId xmlns:a16="http://schemas.microsoft.com/office/drawing/2014/main" id="{F3E49E74-F0F8-451B-AC5C-60792E764FF9}"/>
                  </a:ext>
                </a:extLst>
              </p:cNvPr>
              <p:cNvPicPr/>
              <p:nvPr/>
            </p:nvPicPr>
            <p:blipFill>
              <a:blip r:embed="rId4"/>
              <a:stretch>
                <a:fillRect/>
              </a:stretch>
            </p:blipFill>
            <p:spPr>
              <a:xfrm>
                <a:off x="538200" y="1000800"/>
                <a:ext cx="7794720" cy="5491440"/>
              </a:xfrm>
              <a:prstGeom prst="rect">
                <a:avLst/>
              </a:prstGeom>
            </p:spPr>
          </p:pic>
        </mc:Fallback>
      </mc:AlternateContent>
    </p:spTree>
    <p:extLst>
      <p:ext uri="{BB962C8B-B14F-4D97-AF65-F5344CB8AC3E}">
        <p14:creationId xmlns:p14="http://schemas.microsoft.com/office/powerpoint/2010/main" val="1627100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FD8204-AA57-4487-B32C-7467540BCBD0}"/>
              </a:ext>
            </a:extLst>
          </p:cNvPr>
          <p:cNvPicPr>
            <a:picLocks noChangeAspect="1"/>
          </p:cNvPicPr>
          <p:nvPr/>
        </p:nvPicPr>
        <p:blipFill>
          <a:blip r:embed="rId2"/>
          <a:stretch>
            <a:fillRect/>
          </a:stretch>
        </p:blipFill>
        <p:spPr>
          <a:xfrm>
            <a:off x="0" y="113376"/>
            <a:ext cx="9144000" cy="6631248"/>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93F3FEDF-C879-4334-82F4-985934987890}"/>
                  </a:ext>
                </a:extLst>
              </p14:cNvPr>
              <p14:cNvContentPartPr/>
              <p14:nvPr/>
            </p14:nvContentPartPr>
            <p14:xfrm>
              <a:off x="137160" y="561600"/>
              <a:ext cx="8880480" cy="6014520"/>
            </p14:xfrm>
          </p:contentPart>
        </mc:Choice>
        <mc:Fallback>
          <p:pic>
            <p:nvPicPr>
              <p:cNvPr id="3" name="Ink 2">
                <a:extLst>
                  <a:ext uri="{FF2B5EF4-FFF2-40B4-BE49-F238E27FC236}">
                    <a16:creationId xmlns:a16="http://schemas.microsoft.com/office/drawing/2014/main" id="{93F3FEDF-C879-4334-82F4-985934987890}"/>
                  </a:ext>
                </a:extLst>
              </p:cNvPr>
              <p:cNvPicPr/>
              <p:nvPr/>
            </p:nvPicPr>
            <p:blipFill>
              <a:blip r:embed="rId4"/>
              <a:stretch>
                <a:fillRect/>
              </a:stretch>
            </p:blipFill>
            <p:spPr>
              <a:xfrm>
                <a:off x="127800" y="552240"/>
                <a:ext cx="8899200" cy="6033240"/>
              </a:xfrm>
              <a:prstGeom prst="rect">
                <a:avLst/>
              </a:prstGeom>
            </p:spPr>
          </p:pic>
        </mc:Fallback>
      </mc:AlternateContent>
    </p:spTree>
    <p:extLst>
      <p:ext uri="{BB962C8B-B14F-4D97-AF65-F5344CB8AC3E}">
        <p14:creationId xmlns:p14="http://schemas.microsoft.com/office/powerpoint/2010/main" val="456354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D8A909-A92C-443B-9D2A-DB204D25C54B}"/>
              </a:ext>
            </a:extLst>
          </p:cNvPr>
          <p:cNvPicPr>
            <a:picLocks noChangeAspect="1"/>
          </p:cNvPicPr>
          <p:nvPr/>
        </p:nvPicPr>
        <p:blipFill>
          <a:blip r:embed="rId2"/>
          <a:stretch>
            <a:fillRect/>
          </a:stretch>
        </p:blipFill>
        <p:spPr>
          <a:xfrm>
            <a:off x="640943" y="278176"/>
            <a:ext cx="7862113" cy="6301648"/>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92D38CD7-51F9-4BA6-9B44-815181391EB2}"/>
                  </a:ext>
                </a:extLst>
              </p14:cNvPr>
              <p14:cNvContentPartPr/>
              <p14:nvPr/>
            </p14:nvContentPartPr>
            <p14:xfrm>
              <a:off x="580680" y="263880"/>
              <a:ext cx="8678160" cy="6253920"/>
            </p14:xfrm>
          </p:contentPart>
        </mc:Choice>
        <mc:Fallback>
          <p:pic>
            <p:nvPicPr>
              <p:cNvPr id="3" name="Ink 2">
                <a:extLst>
                  <a:ext uri="{FF2B5EF4-FFF2-40B4-BE49-F238E27FC236}">
                    <a16:creationId xmlns:a16="http://schemas.microsoft.com/office/drawing/2014/main" id="{92D38CD7-51F9-4BA6-9B44-815181391EB2}"/>
                  </a:ext>
                </a:extLst>
              </p:cNvPr>
              <p:cNvPicPr/>
              <p:nvPr/>
            </p:nvPicPr>
            <p:blipFill>
              <a:blip r:embed="rId4"/>
              <a:stretch>
                <a:fillRect/>
              </a:stretch>
            </p:blipFill>
            <p:spPr>
              <a:xfrm>
                <a:off x="571320" y="254520"/>
                <a:ext cx="8696880" cy="6272640"/>
              </a:xfrm>
              <a:prstGeom prst="rect">
                <a:avLst/>
              </a:prstGeom>
            </p:spPr>
          </p:pic>
        </mc:Fallback>
      </mc:AlternateContent>
    </p:spTree>
    <p:extLst>
      <p:ext uri="{BB962C8B-B14F-4D97-AF65-F5344CB8AC3E}">
        <p14:creationId xmlns:p14="http://schemas.microsoft.com/office/powerpoint/2010/main" val="4123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6C242A-6397-4508-9E8F-F8F1CC72B1C6}"/>
              </a:ext>
            </a:extLst>
          </p:cNvPr>
          <p:cNvPicPr>
            <a:picLocks noChangeAspect="1"/>
          </p:cNvPicPr>
          <p:nvPr/>
        </p:nvPicPr>
        <p:blipFill>
          <a:blip r:embed="rId2"/>
          <a:stretch>
            <a:fillRect/>
          </a:stretch>
        </p:blipFill>
        <p:spPr>
          <a:xfrm>
            <a:off x="193229" y="0"/>
            <a:ext cx="8757542"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746CFFA0-4989-437C-8B3E-5B12959C6F76}"/>
                  </a:ext>
                </a:extLst>
              </p14:cNvPr>
              <p14:cNvContentPartPr/>
              <p14:nvPr/>
            </p14:nvContentPartPr>
            <p14:xfrm>
              <a:off x="89280" y="4280040"/>
              <a:ext cx="8276760" cy="2495880"/>
            </p14:xfrm>
          </p:contentPart>
        </mc:Choice>
        <mc:Fallback>
          <p:pic>
            <p:nvPicPr>
              <p:cNvPr id="3" name="Ink 2">
                <a:extLst>
                  <a:ext uri="{FF2B5EF4-FFF2-40B4-BE49-F238E27FC236}">
                    <a16:creationId xmlns:a16="http://schemas.microsoft.com/office/drawing/2014/main" id="{746CFFA0-4989-437C-8B3E-5B12959C6F76}"/>
                  </a:ext>
                </a:extLst>
              </p:cNvPr>
              <p:cNvPicPr/>
              <p:nvPr/>
            </p:nvPicPr>
            <p:blipFill>
              <a:blip r:embed="rId4"/>
              <a:stretch>
                <a:fillRect/>
              </a:stretch>
            </p:blipFill>
            <p:spPr>
              <a:xfrm>
                <a:off x="79920" y="4270680"/>
                <a:ext cx="8295480" cy="2514600"/>
              </a:xfrm>
              <a:prstGeom prst="rect">
                <a:avLst/>
              </a:prstGeom>
            </p:spPr>
          </p:pic>
        </mc:Fallback>
      </mc:AlternateContent>
    </p:spTree>
    <p:extLst>
      <p:ext uri="{BB962C8B-B14F-4D97-AF65-F5344CB8AC3E}">
        <p14:creationId xmlns:p14="http://schemas.microsoft.com/office/powerpoint/2010/main" val="1549795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029899-71F3-48D8-B77E-41A1259E75A3}"/>
              </a:ext>
            </a:extLst>
          </p:cNvPr>
          <p:cNvPicPr>
            <a:picLocks noChangeAspect="1"/>
          </p:cNvPicPr>
          <p:nvPr/>
        </p:nvPicPr>
        <p:blipFill>
          <a:blip r:embed="rId2"/>
          <a:stretch>
            <a:fillRect/>
          </a:stretch>
        </p:blipFill>
        <p:spPr>
          <a:xfrm>
            <a:off x="0" y="1363357"/>
            <a:ext cx="9144000" cy="4131285"/>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ADF640E0-D11E-40E1-8C5A-1B04BCEC7CA2}"/>
                  </a:ext>
                </a:extLst>
              </p14:cNvPr>
              <p14:cNvContentPartPr/>
              <p14:nvPr/>
            </p14:nvContentPartPr>
            <p14:xfrm>
              <a:off x="1131120" y="2852640"/>
              <a:ext cx="7856640" cy="3586320"/>
            </p14:xfrm>
          </p:contentPart>
        </mc:Choice>
        <mc:Fallback>
          <p:pic>
            <p:nvPicPr>
              <p:cNvPr id="3" name="Ink 2">
                <a:extLst>
                  <a:ext uri="{FF2B5EF4-FFF2-40B4-BE49-F238E27FC236}">
                    <a16:creationId xmlns:a16="http://schemas.microsoft.com/office/drawing/2014/main" id="{ADF640E0-D11E-40E1-8C5A-1B04BCEC7CA2}"/>
                  </a:ext>
                </a:extLst>
              </p:cNvPr>
              <p:cNvPicPr/>
              <p:nvPr/>
            </p:nvPicPr>
            <p:blipFill>
              <a:blip r:embed="rId4"/>
              <a:stretch>
                <a:fillRect/>
              </a:stretch>
            </p:blipFill>
            <p:spPr>
              <a:xfrm>
                <a:off x="1121760" y="2843280"/>
                <a:ext cx="7875360" cy="3605040"/>
              </a:xfrm>
              <a:prstGeom prst="rect">
                <a:avLst/>
              </a:prstGeom>
            </p:spPr>
          </p:pic>
        </mc:Fallback>
      </mc:AlternateContent>
    </p:spTree>
    <p:extLst>
      <p:ext uri="{BB962C8B-B14F-4D97-AF65-F5344CB8AC3E}">
        <p14:creationId xmlns:p14="http://schemas.microsoft.com/office/powerpoint/2010/main" val="3471819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99EEAF-B70B-41CE-8624-4724F9599379}"/>
              </a:ext>
            </a:extLst>
          </p:cNvPr>
          <p:cNvPicPr>
            <a:picLocks noChangeAspect="1"/>
          </p:cNvPicPr>
          <p:nvPr/>
        </p:nvPicPr>
        <p:blipFill>
          <a:blip r:embed="rId2"/>
          <a:stretch>
            <a:fillRect/>
          </a:stretch>
        </p:blipFill>
        <p:spPr>
          <a:xfrm>
            <a:off x="0" y="569434"/>
            <a:ext cx="9144000" cy="5719132"/>
          </a:xfrm>
          <a:prstGeom prst="rect">
            <a:avLst/>
          </a:prstGeom>
        </p:spPr>
      </p:pic>
      <p:pic>
        <p:nvPicPr>
          <p:cNvPr id="3" name="Picture 2">
            <a:extLst>
              <a:ext uri="{FF2B5EF4-FFF2-40B4-BE49-F238E27FC236}">
                <a16:creationId xmlns:a16="http://schemas.microsoft.com/office/drawing/2014/main" id="{9D2F04A2-5C18-4265-A809-F7C794F06311}"/>
              </a:ext>
            </a:extLst>
          </p:cNvPr>
          <p:cNvPicPr>
            <a:picLocks noChangeAspect="1"/>
          </p:cNvPicPr>
          <p:nvPr/>
        </p:nvPicPr>
        <p:blipFill>
          <a:blip r:embed="rId3"/>
          <a:stretch>
            <a:fillRect/>
          </a:stretch>
        </p:blipFill>
        <p:spPr>
          <a:xfrm>
            <a:off x="0" y="1229625"/>
            <a:ext cx="9144000" cy="533156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73B1145-1141-46F7-A3E2-CCFA161E7B66}"/>
                  </a:ext>
                </a:extLst>
              </p14:cNvPr>
              <p14:cNvContentPartPr/>
              <p14:nvPr/>
            </p14:nvContentPartPr>
            <p14:xfrm>
              <a:off x="725400" y="1056240"/>
              <a:ext cx="8470440" cy="4847760"/>
            </p14:xfrm>
          </p:contentPart>
        </mc:Choice>
        <mc:Fallback>
          <p:pic>
            <p:nvPicPr>
              <p:cNvPr id="4" name="Ink 3">
                <a:extLst>
                  <a:ext uri="{FF2B5EF4-FFF2-40B4-BE49-F238E27FC236}">
                    <a16:creationId xmlns:a16="http://schemas.microsoft.com/office/drawing/2014/main" id="{073B1145-1141-46F7-A3E2-CCFA161E7B66}"/>
                  </a:ext>
                </a:extLst>
              </p:cNvPr>
              <p:cNvPicPr/>
              <p:nvPr/>
            </p:nvPicPr>
            <p:blipFill>
              <a:blip r:embed="rId5"/>
              <a:stretch>
                <a:fillRect/>
              </a:stretch>
            </p:blipFill>
            <p:spPr>
              <a:xfrm>
                <a:off x="716040" y="1046880"/>
                <a:ext cx="8489160" cy="4866480"/>
              </a:xfrm>
              <a:prstGeom prst="rect">
                <a:avLst/>
              </a:prstGeom>
            </p:spPr>
          </p:pic>
        </mc:Fallback>
      </mc:AlternateContent>
    </p:spTree>
    <p:extLst>
      <p:ext uri="{BB962C8B-B14F-4D97-AF65-F5344CB8AC3E}">
        <p14:creationId xmlns:p14="http://schemas.microsoft.com/office/powerpoint/2010/main" val="2296271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4A36ED-36DA-4526-9CEA-C87637F3C622}"/>
              </a:ext>
            </a:extLst>
          </p:cNvPr>
          <p:cNvPicPr>
            <a:picLocks noChangeAspect="1"/>
          </p:cNvPicPr>
          <p:nvPr/>
        </p:nvPicPr>
        <p:blipFill>
          <a:blip r:embed="rId2"/>
          <a:stretch>
            <a:fillRect/>
          </a:stretch>
        </p:blipFill>
        <p:spPr>
          <a:xfrm>
            <a:off x="184845" y="0"/>
            <a:ext cx="8774309"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2D064211-F155-4D3C-9CE2-BC482152CE94}"/>
                  </a:ext>
                </a:extLst>
              </p14:cNvPr>
              <p14:cNvContentPartPr/>
              <p14:nvPr/>
            </p14:nvContentPartPr>
            <p14:xfrm>
              <a:off x="32040" y="28440"/>
              <a:ext cx="9069480" cy="6714360"/>
            </p14:xfrm>
          </p:contentPart>
        </mc:Choice>
        <mc:Fallback>
          <p:pic>
            <p:nvPicPr>
              <p:cNvPr id="2" name="Ink 1">
                <a:extLst>
                  <a:ext uri="{FF2B5EF4-FFF2-40B4-BE49-F238E27FC236}">
                    <a16:creationId xmlns:a16="http://schemas.microsoft.com/office/drawing/2014/main" id="{2D064211-F155-4D3C-9CE2-BC482152CE94}"/>
                  </a:ext>
                </a:extLst>
              </p:cNvPr>
              <p:cNvPicPr/>
              <p:nvPr/>
            </p:nvPicPr>
            <p:blipFill>
              <a:blip r:embed="rId4"/>
              <a:stretch>
                <a:fillRect/>
              </a:stretch>
            </p:blipFill>
            <p:spPr>
              <a:xfrm>
                <a:off x="22680" y="19080"/>
                <a:ext cx="9088200" cy="6733080"/>
              </a:xfrm>
              <a:prstGeom prst="rect">
                <a:avLst/>
              </a:prstGeom>
            </p:spPr>
          </p:pic>
        </mc:Fallback>
      </mc:AlternateContent>
    </p:spTree>
    <p:extLst>
      <p:ext uri="{BB962C8B-B14F-4D97-AF65-F5344CB8AC3E}">
        <p14:creationId xmlns:p14="http://schemas.microsoft.com/office/powerpoint/2010/main" val="3341385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B6D147-77A3-4D06-A05F-C4CD2868E654}"/>
              </a:ext>
            </a:extLst>
          </p:cNvPr>
          <p:cNvPicPr>
            <a:picLocks noChangeAspect="1"/>
          </p:cNvPicPr>
          <p:nvPr/>
        </p:nvPicPr>
        <p:blipFill>
          <a:blip r:embed="rId2"/>
          <a:stretch>
            <a:fillRect/>
          </a:stretch>
        </p:blipFill>
        <p:spPr>
          <a:xfrm>
            <a:off x="0" y="211443"/>
            <a:ext cx="9144000" cy="772438"/>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80B14D91-1DDE-4167-9586-C798FC3EBF49}"/>
                  </a:ext>
                </a:extLst>
              </p14:cNvPr>
              <p14:cNvContentPartPr/>
              <p14:nvPr/>
            </p14:nvContentPartPr>
            <p14:xfrm>
              <a:off x="122400" y="700200"/>
              <a:ext cx="9172080" cy="5599080"/>
            </p14:xfrm>
          </p:contentPart>
        </mc:Choice>
        <mc:Fallback>
          <p:pic>
            <p:nvPicPr>
              <p:cNvPr id="3" name="Ink 2">
                <a:extLst>
                  <a:ext uri="{FF2B5EF4-FFF2-40B4-BE49-F238E27FC236}">
                    <a16:creationId xmlns:a16="http://schemas.microsoft.com/office/drawing/2014/main" id="{80B14D91-1DDE-4167-9586-C798FC3EBF49}"/>
                  </a:ext>
                </a:extLst>
              </p:cNvPr>
              <p:cNvPicPr/>
              <p:nvPr/>
            </p:nvPicPr>
            <p:blipFill>
              <a:blip r:embed="rId4"/>
              <a:stretch>
                <a:fillRect/>
              </a:stretch>
            </p:blipFill>
            <p:spPr>
              <a:xfrm>
                <a:off x="113040" y="690840"/>
                <a:ext cx="9190800" cy="5617800"/>
              </a:xfrm>
              <a:prstGeom prst="rect">
                <a:avLst/>
              </a:prstGeom>
            </p:spPr>
          </p:pic>
        </mc:Fallback>
      </mc:AlternateContent>
    </p:spTree>
    <p:extLst>
      <p:ext uri="{BB962C8B-B14F-4D97-AF65-F5344CB8AC3E}">
        <p14:creationId xmlns:p14="http://schemas.microsoft.com/office/powerpoint/2010/main" val="184679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E1166D-8003-4615-9BD2-D579DABC1479}"/>
              </a:ext>
            </a:extLst>
          </p:cNvPr>
          <p:cNvPicPr>
            <a:picLocks noChangeAspect="1"/>
          </p:cNvPicPr>
          <p:nvPr/>
        </p:nvPicPr>
        <p:blipFill>
          <a:blip r:embed="rId2"/>
          <a:stretch>
            <a:fillRect/>
          </a:stretch>
        </p:blipFill>
        <p:spPr>
          <a:xfrm>
            <a:off x="0" y="247974"/>
            <a:ext cx="9144000" cy="6310172"/>
          </a:xfrm>
          <a:prstGeom prst="rect">
            <a:avLst/>
          </a:prstGeom>
        </p:spPr>
      </p:pic>
      <p:sp>
        <p:nvSpPr>
          <p:cNvPr id="3" name="Rectangle 2">
            <a:extLst>
              <a:ext uri="{FF2B5EF4-FFF2-40B4-BE49-F238E27FC236}">
                <a16:creationId xmlns:a16="http://schemas.microsoft.com/office/drawing/2014/main" id="{79B28770-806A-421C-834C-CBAFBB72BCF0}"/>
              </a:ext>
            </a:extLst>
          </p:cNvPr>
          <p:cNvSpPr/>
          <p:nvPr/>
        </p:nvSpPr>
        <p:spPr>
          <a:xfrm>
            <a:off x="129702" y="5564221"/>
            <a:ext cx="2016868" cy="47989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5071582-193B-4F18-B43E-A1C8DDEF62B2}"/>
                  </a:ext>
                </a:extLst>
              </p14:cNvPr>
              <p14:cNvContentPartPr/>
              <p14:nvPr/>
            </p14:nvContentPartPr>
            <p14:xfrm>
              <a:off x="375120" y="646200"/>
              <a:ext cx="8167680" cy="5013720"/>
            </p14:xfrm>
          </p:contentPart>
        </mc:Choice>
        <mc:Fallback>
          <p:pic>
            <p:nvPicPr>
              <p:cNvPr id="4" name="Ink 3">
                <a:extLst>
                  <a:ext uri="{FF2B5EF4-FFF2-40B4-BE49-F238E27FC236}">
                    <a16:creationId xmlns:a16="http://schemas.microsoft.com/office/drawing/2014/main" id="{A5071582-193B-4F18-B43E-A1C8DDEF62B2}"/>
                  </a:ext>
                </a:extLst>
              </p:cNvPr>
              <p:cNvPicPr/>
              <p:nvPr/>
            </p:nvPicPr>
            <p:blipFill>
              <a:blip r:embed="rId4"/>
              <a:stretch>
                <a:fillRect/>
              </a:stretch>
            </p:blipFill>
            <p:spPr>
              <a:xfrm>
                <a:off x="365760" y="636840"/>
                <a:ext cx="8186400" cy="5032440"/>
              </a:xfrm>
              <a:prstGeom prst="rect">
                <a:avLst/>
              </a:prstGeom>
            </p:spPr>
          </p:pic>
        </mc:Fallback>
      </mc:AlternateContent>
    </p:spTree>
    <p:extLst>
      <p:ext uri="{BB962C8B-B14F-4D97-AF65-F5344CB8AC3E}">
        <p14:creationId xmlns:p14="http://schemas.microsoft.com/office/powerpoint/2010/main" val="1430725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BB90FA-794C-45E4-9FD6-5489C76AB97A}"/>
              </a:ext>
            </a:extLst>
          </p:cNvPr>
          <p:cNvPicPr>
            <a:picLocks noChangeAspect="1"/>
          </p:cNvPicPr>
          <p:nvPr/>
        </p:nvPicPr>
        <p:blipFill>
          <a:blip r:embed="rId2"/>
          <a:stretch>
            <a:fillRect/>
          </a:stretch>
        </p:blipFill>
        <p:spPr>
          <a:xfrm>
            <a:off x="0" y="131002"/>
            <a:ext cx="9144000" cy="955343"/>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D705F9A-50C8-43BA-9C12-CE449695F6B4}"/>
                  </a:ext>
                </a:extLst>
              </p14:cNvPr>
              <p14:cNvContentPartPr/>
              <p14:nvPr/>
            </p14:nvContentPartPr>
            <p14:xfrm>
              <a:off x="264240" y="664200"/>
              <a:ext cx="8884800" cy="5565960"/>
            </p14:xfrm>
          </p:contentPart>
        </mc:Choice>
        <mc:Fallback>
          <p:pic>
            <p:nvPicPr>
              <p:cNvPr id="3" name="Ink 2">
                <a:extLst>
                  <a:ext uri="{FF2B5EF4-FFF2-40B4-BE49-F238E27FC236}">
                    <a16:creationId xmlns:a16="http://schemas.microsoft.com/office/drawing/2014/main" id="{0D705F9A-50C8-43BA-9C12-CE449695F6B4}"/>
                  </a:ext>
                </a:extLst>
              </p:cNvPr>
              <p:cNvPicPr/>
              <p:nvPr/>
            </p:nvPicPr>
            <p:blipFill>
              <a:blip r:embed="rId4"/>
              <a:stretch>
                <a:fillRect/>
              </a:stretch>
            </p:blipFill>
            <p:spPr>
              <a:xfrm>
                <a:off x="254880" y="654840"/>
                <a:ext cx="8903520" cy="5584680"/>
              </a:xfrm>
              <a:prstGeom prst="rect">
                <a:avLst/>
              </a:prstGeom>
            </p:spPr>
          </p:pic>
        </mc:Fallback>
      </mc:AlternateContent>
    </p:spTree>
    <p:extLst>
      <p:ext uri="{BB962C8B-B14F-4D97-AF65-F5344CB8AC3E}">
        <p14:creationId xmlns:p14="http://schemas.microsoft.com/office/powerpoint/2010/main" val="1294285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64D42B-8D9B-4E37-8B7D-7B26AFA0EE5F}"/>
              </a:ext>
            </a:extLst>
          </p:cNvPr>
          <p:cNvPicPr>
            <a:picLocks noChangeAspect="1"/>
          </p:cNvPicPr>
          <p:nvPr/>
        </p:nvPicPr>
        <p:blipFill>
          <a:blip r:embed="rId2"/>
          <a:stretch>
            <a:fillRect/>
          </a:stretch>
        </p:blipFill>
        <p:spPr>
          <a:xfrm>
            <a:off x="0" y="445186"/>
            <a:ext cx="9144000" cy="5893984"/>
          </a:xfrm>
          <a:prstGeom prst="rect">
            <a:avLst/>
          </a:prstGeom>
        </p:spPr>
      </p:pic>
      <p:pic>
        <p:nvPicPr>
          <p:cNvPr id="3" name="Picture 2">
            <a:extLst>
              <a:ext uri="{FF2B5EF4-FFF2-40B4-BE49-F238E27FC236}">
                <a16:creationId xmlns:a16="http://schemas.microsoft.com/office/drawing/2014/main" id="{8D4A9321-944F-4627-B342-A83C9BACD845}"/>
              </a:ext>
            </a:extLst>
          </p:cNvPr>
          <p:cNvPicPr>
            <a:picLocks noChangeAspect="1"/>
          </p:cNvPicPr>
          <p:nvPr/>
        </p:nvPicPr>
        <p:blipFill>
          <a:blip r:embed="rId3"/>
          <a:stretch>
            <a:fillRect/>
          </a:stretch>
        </p:blipFill>
        <p:spPr>
          <a:xfrm>
            <a:off x="0" y="124974"/>
            <a:ext cx="9144000" cy="533156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0E204FC-741C-461C-8577-E6CF4AF83C78}"/>
                  </a:ext>
                </a:extLst>
              </p14:cNvPr>
              <p14:cNvContentPartPr/>
              <p14:nvPr/>
            </p14:nvContentPartPr>
            <p14:xfrm>
              <a:off x="2244600" y="1376280"/>
              <a:ext cx="3806280" cy="3808440"/>
            </p14:xfrm>
          </p:contentPart>
        </mc:Choice>
        <mc:Fallback>
          <p:pic>
            <p:nvPicPr>
              <p:cNvPr id="4" name="Ink 3">
                <a:extLst>
                  <a:ext uri="{FF2B5EF4-FFF2-40B4-BE49-F238E27FC236}">
                    <a16:creationId xmlns:a16="http://schemas.microsoft.com/office/drawing/2014/main" id="{40E204FC-741C-461C-8577-E6CF4AF83C78}"/>
                  </a:ext>
                </a:extLst>
              </p:cNvPr>
              <p:cNvPicPr/>
              <p:nvPr/>
            </p:nvPicPr>
            <p:blipFill>
              <a:blip r:embed="rId5"/>
              <a:stretch>
                <a:fillRect/>
              </a:stretch>
            </p:blipFill>
            <p:spPr>
              <a:xfrm>
                <a:off x="2235240" y="1366920"/>
                <a:ext cx="3825000" cy="3827160"/>
              </a:xfrm>
              <a:prstGeom prst="rect">
                <a:avLst/>
              </a:prstGeom>
            </p:spPr>
          </p:pic>
        </mc:Fallback>
      </mc:AlternateContent>
    </p:spTree>
    <p:extLst>
      <p:ext uri="{BB962C8B-B14F-4D97-AF65-F5344CB8AC3E}">
        <p14:creationId xmlns:p14="http://schemas.microsoft.com/office/powerpoint/2010/main" val="3609423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B5B3FB-91D1-4C79-B746-582452EA3118}"/>
              </a:ext>
            </a:extLst>
          </p:cNvPr>
          <p:cNvPicPr>
            <a:picLocks noChangeAspect="1"/>
          </p:cNvPicPr>
          <p:nvPr/>
        </p:nvPicPr>
        <p:blipFill>
          <a:blip r:embed="rId2"/>
          <a:stretch>
            <a:fillRect/>
          </a:stretch>
        </p:blipFill>
        <p:spPr>
          <a:xfrm>
            <a:off x="-18411" y="806194"/>
            <a:ext cx="9144000" cy="2497451"/>
          </a:xfrm>
          <a:prstGeom prst="rect">
            <a:avLst/>
          </a:prstGeom>
        </p:spPr>
      </p:pic>
      <p:pic>
        <p:nvPicPr>
          <p:cNvPr id="3" name="Picture 2">
            <a:extLst>
              <a:ext uri="{FF2B5EF4-FFF2-40B4-BE49-F238E27FC236}">
                <a16:creationId xmlns:a16="http://schemas.microsoft.com/office/drawing/2014/main" id="{85167227-36DF-4352-96C4-698812208680}"/>
              </a:ext>
            </a:extLst>
          </p:cNvPr>
          <p:cNvPicPr>
            <a:picLocks noChangeAspect="1"/>
          </p:cNvPicPr>
          <p:nvPr/>
        </p:nvPicPr>
        <p:blipFill rotWithShape="1">
          <a:blip r:embed="rId3"/>
          <a:srcRect b="53157"/>
          <a:stretch/>
        </p:blipFill>
        <p:spPr>
          <a:xfrm>
            <a:off x="12270" y="-36821"/>
            <a:ext cx="9144000" cy="2497451"/>
          </a:xfrm>
          <a:prstGeom prst="rect">
            <a:avLst/>
          </a:prstGeom>
        </p:spPr>
      </p:pic>
    </p:spTree>
    <p:extLst>
      <p:ext uri="{BB962C8B-B14F-4D97-AF65-F5344CB8AC3E}">
        <p14:creationId xmlns:p14="http://schemas.microsoft.com/office/powerpoint/2010/main" val="3908639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B5B3FB-91D1-4C79-B746-582452EA3118}"/>
              </a:ext>
            </a:extLst>
          </p:cNvPr>
          <p:cNvPicPr>
            <a:picLocks noChangeAspect="1"/>
          </p:cNvPicPr>
          <p:nvPr/>
        </p:nvPicPr>
        <p:blipFill>
          <a:blip r:embed="rId2"/>
          <a:stretch>
            <a:fillRect/>
          </a:stretch>
        </p:blipFill>
        <p:spPr>
          <a:xfrm>
            <a:off x="-18411" y="806194"/>
            <a:ext cx="9144000" cy="2497451"/>
          </a:xfrm>
          <a:prstGeom prst="rect">
            <a:avLst/>
          </a:prstGeom>
        </p:spPr>
      </p:pic>
      <p:pic>
        <p:nvPicPr>
          <p:cNvPr id="3" name="Picture 2">
            <a:extLst>
              <a:ext uri="{FF2B5EF4-FFF2-40B4-BE49-F238E27FC236}">
                <a16:creationId xmlns:a16="http://schemas.microsoft.com/office/drawing/2014/main" id="{85167227-36DF-4352-96C4-698812208680}"/>
              </a:ext>
            </a:extLst>
          </p:cNvPr>
          <p:cNvPicPr>
            <a:picLocks noChangeAspect="1"/>
          </p:cNvPicPr>
          <p:nvPr/>
        </p:nvPicPr>
        <p:blipFill rotWithShape="1">
          <a:blip r:embed="rId3"/>
          <a:srcRect b="53157"/>
          <a:stretch/>
        </p:blipFill>
        <p:spPr>
          <a:xfrm>
            <a:off x="12270" y="-36821"/>
            <a:ext cx="9144000" cy="2497451"/>
          </a:xfrm>
          <a:prstGeom prst="rect">
            <a:avLst/>
          </a:prstGeom>
        </p:spPr>
      </p:pic>
    </p:spTree>
    <p:extLst>
      <p:ext uri="{BB962C8B-B14F-4D97-AF65-F5344CB8AC3E}">
        <p14:creationId xmlns:p14="http://schemas.microsoft.com/office/powerpoint/2010/main" val="4134370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4FA8D1-F4AD-4B4E-8371-653268AE6B8C}"/>
              </a:ext>
            </a:extLst>
          </p:cNvPr>
          <p:cNvPicPr>
            <a:picLocks noChangeAspect="1"/>
          </p:cNvPicPr>
          <p:nvPr/>
        </p:nvPicPr>
        <p:blipFill rotWithShape="1">
          <a:blip r:embed="rId2"/>
          <a:srcRect b="27356"/>
          <a:stretch/>
        </p:blipFill>
        <p:spPr>
          <a:xfrm>
            <a:off x="-92054" y="-36943"/>
            <a:ext cx="9144000" cy="3689230"/>
          </a:xfrm>
          <a:prstGeom prst="rect">
            <a:avLst/>
          </a:prstGeom>
        </p:spPr>
      </p:pic>
      <p:pic>
        <p:nvPicPr>
          <p:cNvPr id="3" name="Picture 2">
            <a:extLst>
              <a:ext uri="{FF2B5EF4-FFF2-40B4-BE49-F238E27FC236}">
                <a16:creationId xmlns:a16="http://schemas.microsoft.com/office/drawing/2014/main" id="{D627C761-41DB-4C83-BADB-2E266B93BB1D}"/>
              </a:ext>
            </a:extLst>
          </p:cNvPr>
          <p:cNvPicPr>
            <a:picLocks noChangeAspect="1"/>
          </p:cNvPicPr>
          <p:nvPr/>
        </p:nvPicPr>
        <p:blipFill rotWithShape="1">
          <a:blip r:embed="rId3"/>
          <a:srcRect t="50000"/>
          <a:stretch/>
        </p:blipFill>
        <p:spPr>
          <a:xfrm>
            <a:off x="0" y="986504"/>
            <a:ext cx="9144000" cy="2665782"/>
          </a:xfrm>
          <a:prstGeom prst="rect">
            <a:avLst/>
          </a:prstGeom>
        </p:spPr>
      </p:pic>
      <p:pic>
        <p:nvPicPr>
          <p:cNvPr id="4" name="Picture 3">
            <a:extLst>
              <a:ext uri="{FF2B5EF4-FFF2-40B4-BE49-F238E27FC236}">
                <a16:creationId xmlns:a16="http://schemas.microsoft.com/office/drawing/2014/main" id="{A34665C0-4E73-4321-BE7E-58B3B9606426}"/>
              </a:ext>
            </a:extLst>
          </p:cNvPr>
          <p:cNvPicPr>
            <a:picLocks noChangeAspect="1"/>
          </p:cNvPicPr>
          <p:nvPr/>
        </p:nvPicPr>
        <p:blipFill rotWithShape="1">
          <a:blip r:embed="rId2"/>
          <a:srcRect t="78086"/>
          <a:stretch/>
        </p:blipFill>
        <p:spPr>
          <a:xfrm>
            <a:off x="12700" y="3412122"/>
            <a:ext cx="9144000" cy="1112938"/>
          </a:xfrm>
          <a:prstGeom prst="rect">
            <a:avLst/>
          </a:prstGeom>
        </p:spPr>
      </p:pic>
    </p:spTree>
    <p:extLst>
      <p:ext uri="{BB962C8B-B14F-4D97-AF65-F5344CB8AC3E}">
        <p14:creationId xmlns:p14="http://schemas.microsoft.com/office/powerpoint/2010/main" val="3228406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27A0E4-8965-4942-BE2C-DAEAE11BE09F}"/>
              </a:ext>
            </a:extLst>
          </p:cNvPr>
          <p:cNvPicPr>
            <a:picLocks noChangeAspect="1"/>
          </p:cNvPicPr>
          <p:nvPr/>
        </p:nvPicPr>
        <p:blipFill rotWithShape="1">
          <a:blip r:embed="rId2"/>
          <a:srcRect t="78086"/>
          <a:stretch/>
        </p:blipFill>
        <p:spPr>
          <a:xfrm>
            <a:off x="12700" y="24549"/>
            <a:ext cx="9144000" cy="1112938"/>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5C59DA85-8F08-4D6A-AF0E-202BBA25AAF1}"/>
                  </a:ext>
                </a:extLst>
              </p14:cNvPr>
              <p14:cNvContentPartPr/>
              <p14:nvPr/>
            </p14:nvContentPartPr>
            <p14:xfrm>
              <a:off x="384840" y="292680"/>
              <a:ext cx="8263440" cy="5932080"/>
            </p14:xfrm>
          </p:contentPart>
        </mc:Choice>
        <mc:Fallback>
          <p:pic>
            <p:nvPicPr>
              <p:cNvPr id="2" name="Ink 1">
                <a:extLst>
                  <a:ext uri="{FF2B5EF4-FFF2-40B4-BE49-F238E27FC236}">
                    <a16:creationId xmlns:a16="http://schemas.microsoft.com/office/drawing/2014/main" id="{5C59DA85-8F08-4D6A-AF0E-202BBA25AAF1}"/>
                  </a:ext>
                </a:extLst>
              </p:cNvPr>
              <p:cNvPicPr/>
              <p:nvPr/>
            </p:nvPicPr>
            <p:blipFill>
              <a:blip r:embed="rId4"/>
              <a:stretch>
                <a:fillRect/>
              </a:stretch>
            </p:blipFill>
            <p:spPr>
              <a:xfrm>
                <a:off x="375480" y="283320"/>
                <a:ext cx="8282160" cy="5950800"/>
              </a:xfrm>
              <a:prstGeom prst="rect">
                <a:avLst/>
              </a:prstGeom>
            </p:spPr>
          </p:pic>
        </mc:Fallback>
      </mc:AlternateContent>
    </p:spTree>
    <p:extLst>
      <p:ext uri="{BB962C8B-B14F-4D97-AF65-F5344CB8AC3E}">
        <p14:creationId xmlns:p14="http://schemas.microsoft.com/office/powerpoint/2010/main" val="909743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A3A82-11BF-41BD-9687-B97A73EE920C}"/>
              </a:ext>
            </a:extLst>
          </p:cNvPr>
          <p:cNvPicPr>
            <a:picLocks noChangeAspect="1"/>
          </p:cNvPicPr>
          <p:nvPr/>
        </p:nvPicPr>
        <p:blipFill>
          <a:blip r:embed="rId2"/>
          <a:stretch>
            <a:fillRect/>
          </a:stretch>
        </p:blipFill>
        <p:spPr>
          <a:xfrm>
            <a:off x="0" y="171662"/>
            <a:ext cx="9144000" cy="763854"/>
          </a:xfrm>
          <a:prstGeom prst="rect">
            <a:avLst/>
          </a:prstGeom>
        </p:spPr>
      </p:pic>
    </p:spTree>
    <p:extLst>
      <p:ext uri="{BB962C8B-B14F-4D97-AF65-F5344CB8AC3E}">
        <p14:creationId xmlns:p14="http://schemas.microsoft.com/office/powerpoint/2010/main" val="3267143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A3A82-11BF-41BD-9687-B97A73EE920C}"/>
              </a:ext>
            </a:extLst>
          </p:cNvPr>
          <p:cNvPicPr>
            <a:picLocks noChangeAspect="1"/>
          </p:cNvPicPr>
          <p:nvPr/>
        </p:nvPicPr>
        <p:blipFill>
          <a:blip r:embed="rId2"/>
          <a:stretch>
            <a:fillRect/>
          </a:stretch>
        </p:blipFill>
        <p:spPr>
          <a:xfrm>
            <a:off x="0" y="171662"/>
            <a:ext cx="9144000" cy="763854"/>
          </a:xfrm>
          <a:prstGeom prst="rect">
            <a:avLst/>
          </a:prstGeom>
        </p:spPr>
      </p:pic>
    </p:spTree>
    <p:extLst>
      <p:ext uri="{BB962C8B-B14F-4D97-AF65-F5344CB8AC3E}">
        <p14:creationId xmlns:p14="http://schemas.microsoft.com/office/powerpoint/2010/main" val="63256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80B62B-4092-41F7-870C-F41C97C2392F}"/>
              </a:ext>
            </a:extLst>
          </p:cNvPr>
          <p:cNvPicPr>
            <a:picLocks noChangeAspect="1"/>
          </p:cNvPicPr>
          <p:nvPr/>
        </p:nvPicPr>
        <p:blipFill>
          <a:blip r:embed="rId2"/>
          <a:stretch>
            <a:fillRect/>
          </a:stretch>
        </p:blipFill>
        <p:spPr>
          <a:xfrm>
            <a:off x="360123" y="0"/>
            <a:ext cx="8423753"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D460567E-57C1-48F5-8F82-99EEC85B65F1}"/>
                  </a:ext>
                </a:extLst>
              </p14:cNvPr>
              <p14:cNvContentPartPr/>
              <p14:nvPr/>
            </p14:nvContentPartPr>
            <p14:xfrm>
              <a:off x="640800" y="1625040"/>
              <a:ext cx="7244280" cy="4871880"/>
            </p14:xfrm>
          </p:contentPart>
        </mc:Choice>
        <mc:Fallback>
          <p:pic>
            <p:nvPicPr>
              <p:cNvPr id="3" name="Ink 2">
                <a:extLst>
                  <a:ext uri="{FF2B5EF4-FFF2-40B4-BE49-F238E27FC236}">
                    <a16:creationId xmlns:a16="http://schemas.microsoft.com/office/drawing/2014/main" id="{D460567E-57C1-48F5-8F82-99EEC85B65F1}"/>
                  </a:ext>
                </a:extLst>
              </p:cNvPr>
              <p:cNvPicPr/>
              <p:nvPr/>
            </p:nvPicPr>
            <p:blipFill>
              <a:blip r:embed="rId4"/>
              <a:stretch>
                <a:fillRect/>
              </a:stretch>
            </p:blipFill>
            <p:spPr>
              <a:xfrm>
                <a:off x="631440" y="1615680"/>
                <a:ext cx="7263000" cy="4890600"/>
              </a:xfrm>
              <a:prstGeom prst="rect">
                <a:avLst/>
              </a:prstGeom>
            </p:spPr>
          </p:pic>
        </mc:Fallback>
      </mc:AlternateContent>
    </p:spTree>
    <p:extLst>
      <p:ext uri="{BB962C8B-B14F-4D97-AF65-F5344CB8AC3E}">
        <p14:creationId xmlns:p14="http://schemas.microsoft.com/office/powerpoint/2010/main" val="66153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E66882-55DB-41D9-BF98-C3F831105705}"/>
              </a:ext>
            </a:extLst>
          </p:cNvPr>
          <p:cNvPicPr>
            <a:picLocks noChangeAspect="1"/>
          </p:cNvPicPr>
          <p:nvPr/>
        </p:nvPicPr>
        <p:blipFill>
          <a:blip r:embed="rId2"/>
          <a:stretch>
            <a:fillRect/>
          </a:stretch>
        </p:blipFill>
        <p:spPr>
          <a:xfrm>
            <a:off x="416130" y="0"/>
            <a:ext cx="8311740"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892D940B-6000-4CEE-85B5-897AA2B986A4}"/>
                  </a:ext>
                </a:extLst>
              </p14:cNvPr>
              <p14:cNvContentPartPr/>
              <p14:nvPr/>
            </p14:nvContentPartPr>
            <p14:xfrm>
              <a:off x="626760" y="628560"/>
              <a:ext cx="8287920" cy="5987520"/>
            </p14:xfrm>
          </p:contentPart>
        </mc:Choice>
        <mc:Fallback>
          <p:pic>
            <p:nvPicPr>
              <p:cNvPr id="3" name="Ink 2">
                <a:extLst>
                  <a:ext uri="{FF2B5EF4-FFF2-40B4-BE49-F238E27FC236}">
                    <a16:creationId xmlns:a16="http://schemas.microsoft.com/office/drawing/2014/main" id="{892D940B-6000-4CEE-85B5-897AA2B986A4}"/>
                  </a:ext>
                </a:extLst>
              </p:cNvPr>
              <p:cNvPicPr/>
              <p:nvPr/>
            </p:nvPicPr>
            <p:blipFill>
              <a:blip r:embed="rId4"/>
              <a:stretch>
                <a:fillRect/>
              </a:stretch>
            </p:blipFill>
            <p:spPr>
              <a:xfrm>
                <a:off x="617400" y="619200"/>
                <a:ext cx="8306640" cy="6006240"/>
              </a:xfrm>
              <a:prstGeom prst="rect">
                <a:avLst/>
              </a:prstGeom>
            </p:spPr>
          </p:pic>
        </mc:Fallback>
      </mc:AlternateContent>
    </p:spTree>
    <p:extLst>
      <p:ext uri="{BB962C8B-B14F-4D97-AF65-F5344CB8AC3E}">
        <p14:creationId xmlns:p14="http://schemas.microsoft.com/office/powerpoint/2010/main" val="138091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5D798D-7B2C-4E23-896B-74218510A696}"/>
              </a:ext>
            </a:extLst>
          </p:cNvPr>
          <p:cNvPicPr>
            <a:picLocks noChangeAspect="1"/>
          </p:cNvPicPr>
          <p:nvPr/>
        </p:nvPicPr>
        <p:blipFill>
          <a:blip r:embed="rId2"/>
          <a:stretch>
            <a:fillRect/>
          </a:stretch>
        </p:blipFill>
        <p:spPr>
          <a:xfrm>
            <a:off x="0" y="201904"/>
            <a:ext cx="9144000" cy="6454191"/>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E0D8E521-F558-4675-AA14-5A0BDD2D4601}"/>
                  </a:ext>
                </a:extLst>
              </p14:cNvPr>
              <p14:cNvContentPartPr/>
              <p14:nvPr/>
            </p14:nvContentPartPr>
            <p14:xfrm>
              <a:off x="298080" y="677160"/>
              <a:ext cx="7003800" cy="4650120"/>
            </p14:xfrm>
          </p:contentPart>
        </mc:Choice>
        <mc:Fallback>
          <p:pic>
            <p:nvPicPr>
              <p:cNvPr id="3" name="Ink 2">
                <a:extLst>
                  <a:ext uri="{FF2B5EF4-FFF2-40B4-BE49-F238E27FC236}">
                    <a16:creationId xmlns:a16="http://schemas.microsoft.com/office/drawing/2014/main" id="{E0D8E521-F558-4675-AA14-5A0BDD2D4601}"/>
                  </a:ext>
                </a:extLst>
              </p:cNvPr>
              <p:cNvPicPr/>
              <p:nvPr/>
            </p:nvPicPr>
            <p:blipFill>
              <a:blip r:embed="rId4"/>
              <a:stretch>
                <a:fillRect/>
              </a:stretch>
            </p:blipFill>
            <p:spPr>
              <a:xfrm>
                <a:off x="288720" y="667800"/>
                <a:ext cx="7022520" cy="4668840"/>
              </a:xfrm>
              <a:prstGeom prst="rect">
                <a:avLst/>
              </a:prstGeom>
            </p:spPr>
          </p:pic>
        </mc:Fallback>
      </mc:AlternateContent>
    </p:spTree>
    <p:extLst>
      <p:ext uri="{BB962C8B-B14F-4D97-AF65-F5344CB8AC3E}">
        <p14:creationId xmlns:p14="http://schemas.microsoft.com/office/powerpoint/2010/main" val="60556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C41C6F-D7BB-488E-9B4E-B3968E9B3B01}"/>
              </a:ext>
            </a:extLst>
          </p:cNvPr>
          <p:cNvPicPr>
            <a:picLocks noChangeAspect="1"/>
          </p:cNvPicPr>
          <p:nvPr/>
        </p:nvPicPr>
        <p:blipFill>
          <a:blip r:embed="rId2"/>
          <a:stretch>
            <a:fillRect/>
          </a:stretch>
        </p:blipFill>
        <p:spPr>
          <a:xfrm>
            <a:off x="0" y="110701"/>
            <a:ext cx="9144000" cy="4857905"/>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81476F8D-5C52-4A01-AF95-102742BDF946}"/>
                  </a:ext>
                </a:extLst>
              </p14:cNvPr>
              <p14:cNvContentPartPr/>
              <p14:nvPr/>
            </p14:nvContentPartPr>
            <p14:xfrm>
              <a:off x="2220480" y="973440"/>
              <a:ext cx="6366240" cy="4349520"/>
            </p14:xfrm>
          </p:contentPart>
        </mc:Choice>
        <mc:Fallback>
          <p:pic>
            <p:nvPicPr>
              <p:cNvPr id="3" name="Ink 2">
                <a:extLst>
                  <a:ext uri="{FF2B5EF4-FFF2-40B4-BE49-F238E27FC236}">
                    <a16:creationId xmlns:a16="http://schemas.microsoft.com/office/drawing/2014/main" id="{81476F8D-5C52-4A01-AF95-102742BDF946}"/>
                  </a:ext>
                </a:extLst>
              </p:cNvPr>
              <p:cNvPicPr/>
              <p:nvPr/>
            </p:nvPicPr>
            <p:blipFill>
              <a:blip r:embed="rId4"/>
              <a:stretch>
                <a:fillRect/>
              </a:stretch>
            </p:blipFill>
            <p:spPr>
              <a:xfrm>
                <a:off x="2211120" y="964080"/>
                <a:ext cx="6384960" cy="4368240"/>
              </a:xfrm>
              <a:prstGeom prst="rect">
                <a:avLst/>
              </a:prstGeom>
            </p:spPr>
          </p:pic>
        </mc:Fallback>
      </mc:AlternateContent>
    </p:spTree>
    <p:extLst>
      <p:ext uri="{BB962C8B-B14F-4D97-AF65-F5344CB8AC3E}">
        <p14:creationId xmlns:p14="http://schemas.microsoft.com/office/powerpoint/2010/main" val="328618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80B62B-4092-41F7-870C-F41C97C2392F}"/>
              </a:ext>
            </a:extLst>
          </p:cNvPr>
          <p:cNvPicPr>
            <a:picLocks noChangeAspect="1"/>
          </p:cNvPicPr>
          <p:nvPr/>
        </p:nvPicPr>
        <p:blipFill>
          <a:blip r:embed="rId2"/>
          <a:stretch>
            <a:fillRect/>
          </a:stretch>
        </p:blipFill>
        <p:spPr>
          <a:xfrm>
            <a:off x="360123" y="0"/>
            <a:ext cx="8423753"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BDDBA822-1E95-478C-AA92-F580613C81CE}"/>
                  </a:ext>
                </a:extLst>
              </p14:cNvPr>
              <p14:cNvContentPartPr/>
              <p14:nvPr/>
            </p14:nvContentPartPr>
            <p14:xfrm>
              <a:off x="2745360" y="1633680"/>
              <a:ext cx="6269040" cy="1863000"/>
            </p14:xfrm>
          </p:contentPart>
        </mc:Choice>
        <mc:Fallback>
          <p:pic>
            <p:nvPicPr>
              <p:cNvPr id="3" name="Ink 2">
                <a:extLst>
                  <a:ext uri="{FF2B5EF4-FFF2-40B4-BE49-F238E27FC236}">
                    <a16:creationId xmlns:a16="http://schemas.microsoft.com/office/drawing/2014/main" id="{BDDBA822-1E95-478C-AA92-F580613C81CE}"/>
                  </a:ext>
                </a:extLst>
              </p:cNvPr>
              <p:cNvPicPr/>
              <p:nvPr/>
            </p:nvPicPr>
            <p:blipFill>
              <a:blip r:embed="rId4"/>
              <a:stretch>
                <a:fillRect/>
              </a:stretch>
            </p:blipFill>
            <p:spPr>
              <a:xfrm>
                <a:off x="2736000" y="1624320"/>
                <a:ext cx="6287760" cy="1881720"/>
              </a:xfrm>
              <a:prstGeom prst="rect">
                <a:avLst/>
              </a:prstGeom>
            </p:spPr>
          </p:pic>
        </mc:Fallback>
      </mc:AlternateContent>
    </p:spTree>
    <p:extLst>
      <p:ext uri="{BB962C8B-B14F-4D97-AF65-F5344CB8AC3E}">
        <p14:creationId xmlns:p14="http://schemas.microsoft.com/office/powerpoint/2010/main" val="202905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4490B7-4DE1-4D72-8494-BDA30CB4AAE3}"/>
              </a:ext>
            </a:extLst>
          </p:cNvPr>
          <p:cNvPicPr>
            <a:picLocks noChangeAspect="1"/>
          </p:cNvPicPr>
          <p:nvPr/>
        </p:nvPicPr>
        <p:blipFill>
          <a:blip r:embed="rId2"/>
          <a:stretch>
            <a:fillRect/>
          </a:stretch>
        </p:blipFill>
        <p:spPr>
          <a:xfrm>
            <a:off x="90437" y="0"/>
            <a:ext cx="8963125"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CE706C78-3D40-4B98-B4FC-137A81B948FC}"/>
                  </a:ext>
                </a:extLst>
              </p14:cNvPr>
              <p14:cNvContentPartPr/>
              <p14:nvPr/>
            </p14:nvContentPartPr>
            <p14:xfrm>
              <a:off x="484560" y="1091880"/>
              <a:ext cx="8542800" cy="5515560"/>
            </p14:xfrm>
          </p:contentPart>
        </mc:Choice>
        <mc:Fallback>
          <p:pic>
            <p:nvPicPr>
              <p:cNvPr id="3" name="Ink 2">
                <a:extLst>
                  <a:ext uri="{FF2B5EF4-FFF2-40B4-BE49-F238E27FC236}">
                    <a16:creationId xmlns:a16="http://schemas.microsoft.com/office/drawing/2014/main" id="{CE706C78-3D40-4B98-B4FC-137A81B948FC}"/>
                  </a:ext>
                </a:extLst>
              </p:cNvPr>
              <p:cNvPicPr/>
              <p:nvPr/>
            </p:nvPicPr>
            <p:blipFill>
              <a:blip r:embed="rId4"/>
              <a:stretch>
                <a:fillRect/>
              </a:stretch>
            </p:blipFill>
            <p:spPr>
              <a:xfrm>
                <a:off x="475200" y="1082520"/>
                <a:ext cx="8561520" cy="5534280"/>
              </a:xfrm>
              <a:prstGeom prst="rect">
                <a:avLst/>
              </a:prstGeom>
            </p:spPr>
          </p:pic>
        </mc:Fallback>
      </mc:AlternateContent>
    </p:spTree>
    <p:extLst>
      <p:ext uri="{BB962C8B-B14F-4D97-AF65-F5344CB8AC3E}">
        <p14:creationId xmlns:p14="http://schemas.microsoft.com/office/powerpoint/2010/main" val="1750340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273</TotalTime>
  <Words>174</Words>
  <Application>Microsoft Office PowerPoint</Application>
  <PresentationFormat>On-screen Show (4:3)</PresentationFormat>
  <Paragraphs>9</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p</cp:lastModifiedBy>
  <cp:revision>19</cp:revision>
  <dcterms:created xsi:type="dcterms:W3CDTF">2020-09-08T22:52:36Z</dcterms:created>
  <dcterms:modified xsi:type="dcterms:W3CDTF">2021-02-10T20:41:13Z</dcterms:modified>
</cp:coreProperties>
</file>