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9" r:id="rId2"/>
    <p:sldId id="272" r:id="rId3"/>
    <p:sldId id="257" r:id="rId4"/>
    <p:sldId id="258" r:id="rId5"/>
    <p:sldId id="260" r:id="rId6"/>
    <p:sldId id="261" r:id="rId7"/>
    <p:sldId id="259" r:id="rId8"/>
    <p:sldId id="273" r:id="rId9"/>
    <p:sldId id="262" r:id="rId10"/>
    <p:sldId id="263" r:id="rId11"/>
    <p:sldId id="285" r:id="rId12"/>
    <p:sldId id="291" r:id="rId13"/>
    <p:sldId id="289" r:id="rId14"/>
    <p:sldId id="292" r:id="rId15"/>
    <p:sldId id="293" r:id="rId16"/>
    <p:sldId id="284" r:id="rId17"/>
    <p:sldId id="264" r:id="rId18"/>
    <p:sldId id="294" r:id="rId19"/>
    <p:sldId id="290" r:id="rId20"/>
    <p:sldId id="295" r:id="rId21"/>
    <p:sldId id="265" r:id="rId22"/>
    <p:sldId id="266" r:id="rId23"/>
    <p:sldId id="269" r:id="rId24"/>
    <p:sldId id="274" r:id="rId25"/>
    <p:sldId id="275" r:id="rId26"/>
    <p:sldId id="283" r:id="rId27"/>
    <p:sldId id="276" r:id="rId28"/>
    <p:sldId id="277" r:id="rId29"/>
    <p:sldId id="278" r:id="rId30"/>
    <p:sldId id="279" r:id="rId31"/>
    <p:sldId id="280" r:id="rId32"/>
    <p:sldId id="281" r:id="rId33"/>
    <p:sldId id="297" r:id="rId34"/>
    <p:sldId id="270" r:id="rId35"/>
    <p:sldId id="298" r:id="rId36"/>
    <p:sldId id="271" r:id="rId37"/>
    <p:sldId id="29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58" d="100"/>
          <a:sy n="58" d="100"/>
        </p:scale>
        <p:origin x="600" y="16"/>
      </p:cViewPr>
      <p:guideLst/>
    </p:cSldViewPr>
  </p:slideViewPr>
  <p:notesTextViewPr>
    <p:cViewPr>
      <p:scale>
        <a:sx n="1" d="1"/>
        <a:sy n="1" d="1"/>
      </p:scale>
      <p:origin x="0" y="0"/>
    </p:cViewPr>
  </p:notesTextViewPr>
  <p:sorterViewPr>
    <p:cViewPr>
      <p:scale>
        <a:sx n="47" d="100"/>
        <a:sy n="47" d="100"/>
      </p:scale>
      <p:origin x="0" y="-1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186822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299942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196980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29287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05167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0561B-C301-41DD-BDFD-48EBC0B97B7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407895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0561B-C301-41DD-BDFD-48EBC0B97B79}"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0664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0561B-C301-41DD-BDFD-48EBC0B97B79}"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68618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0561B-C301-41DD-BDFD-48EBC0B97B79}"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69217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0561B-C301-41DD-BDFD-48EBC0B97B7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12179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0561B-C301-41DD-BDFD-48EBC0B97B7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2643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0561B-C301-41DD-BDFD-48EBC0B97B79}" type="datetimeFigureOut">
              <a:rPr lang="en-US" smtClean="0"/>
              <a:t>2/10/2021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37D9C-F2F9-4D37-BA4F-74452FDC060A}" type="slidenum">
              <a:rPr lang="en-US" smtClean="0"/>
              <a:t>‹#›</a:t>
            </a:fld>
            <a:endParaRPr lang="en-US"/>
          </a:p>
        </p:txBody>
      </p:sp>
    </p:spTree>
    <p:extLst>
      <p:ext uri="{BB962C8B-B14F-4D97-AF65-F5344CB8AC3E}">
        <p14:creationId xmlns:p14="http://schemas.microsoft.com/office/powerpoint/2010/main" val="32176386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CE028-ABDE-43A2-8343-BCF880B346AA}"/>
              </a:ext>
            </a:extLst>
          </p:cNvPr>
          <p:cNvSpPr/>
          <p:nvPr/>
        </p:nvSpPr>
        <p:spPr>
          <a:xfrm>
            <a:off x="328527" y="151179"/>
            <a:ext cx="8366486" cy="6432530"/>
          </a:xfrm>
          <a:prstGeom prst="rect">
            <a:avLst/>
          </a:prstGeom>
        </p:spPr>
        <p:txBody>
          <a:bodyPr wrap="square">
            <a:spAutoFit/>
          </a:bodyPr>
          <a:lstStyle/>
          <a:p>
            <a:r>
              <a:rPr lang="en-US" sz="2800" dirty="0"/>
              <a:t>As discussed in class on Monday, several people would like to move the exam 1 date. Thus please fill out the survey at the link below to determine if we should change the exam 1 date, and if we change it, what day(s) work for you:</a:t>
            </a:r>
            <a:br>
              <a:rPr lang="en-US" sz="1000" dirty="0"/>
            </a:br>
            <a:br>
              <a:rPr lang="en-US" sz="1000" dirty="0"/>
            </a:br>
            <a:r>
              <a:rPr lang="en-US" sz="1000" dirty="0"/>
              <a:t>                      </a:t>
            </a:r>
            <a:r>
              <a:rPr lang="en-US" sz="2800" dirty="0"/>
              <a:t>                           See e-mail for URL</a:t>
            </a:r>
            <a:br>
              <a:rPr lang="en-US" dirty="0"/>
            </a:br>
            <a:br>
              <a:rPr lang="en-US" dirty="0"/>
            </a:br>
            <a:r>
              <a:rPr lang="en-US" sz="2800" b="1" dirty="0"/>
              <a:t>Please submit the survey by Thursday night</a:t>
            </a:r>
            <a:r>
              <a:rPr lang="en-US" sz="2800" dirty="0"/>
              <a:t>, so that I can announce the results on Friday. </a:t>
            </a:r>
            <a:endParaRPr lang="en-US" dirty="0"/>
          </a:p>
          <a:p>
            <a:br>
              <a:rPr lang="en-US" dirty="0"/>
            </a:br>
            <a:r>
              <a:rPr lang="en-US" sz="2800" dirty="0"/>
              <a:t>All exams will be held during our normally scheduled time. Exams 1 - 3 should take 50 minutes or less to take and scan in your answers (if you have scanning issues, please let me know). If you have any questions, concerns, suggestions, etc. please let me know.</a:t>
            </a:r>
          </a:p>
        </p:txBody>
      </p:sp>
    </p:spTree>
    <p:extLst>
      <p:ext uri="{BB962C8B-B14F-4D97-AF65-F5344CB8AC3E}">
        <p14:creationId xmlns:p14="http://schemas.microsoft.com/office/powerpoint/2010/main" val="182898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p:spTree>
    <p:extLst>
      <p:ext uri="{BB962C8B-B14F-4D97-AF65-F5344CB8AC3E}">
        <p14:creationId xmlns:p14="http://schemas.microsoft.com/office/powerpoint/2010/main" val="110092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p:pic>
        <p:nvPicPr>
          <p:cNvPr id="4" name="Picture 3">
            <a:extLst>
              <a:ext uri="{FF2B5EF4-FFF2-40B4-BE49-F238E27FC236}">
                <a16:creationId xmlns:a16="http://schemas.microsoft.com/office/drawing/2014/main" id="{8FCF5A32-1201-406E-9D12-B8F231375505}"/>
              </a:ext>
            </a:extLst>
          </p:cNvPr>
          <p:cNvPicPr>
            <a:picLocks noChangeAspect="1"/>
          </p:cNvPicPr>
          <p:nvPr/>
        </p:nvPicPr>
        <p:blipFill>
          <a:blip r:embed="rId3"/>
          <a:stretch>
            <a:fillRect/>
          </a:stretch>
        </p:blipFill>
        <p:spPr>
          <a:xfrm>
            <a:off x="0" y="936655"/>
            <a:ext cx="9144000" cy="1633928"/>
          </a:xfrm>
          <a:prstGeom prst="rect">
            <a:avLst/>
          </a:prstGeom>
        </p:spPr>
      </p:pic>
    </p:spTree>
    <p:extLst>
      <p:ext uri="{BB962C8B-B14F-4D97-AF65-F5344CB8AC3E}">
        <p14:creationId xmlns:p14="http://schemas.microsoft.com/office/powerpoint/2010/main" val="117606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p:pic>
        <p:nvPicPr>
          <p:cNvPr id="3" name="Picture 2">
            <a:extLst>
              <a:ext uri="{FF2B5EF4-FFF2-40B4-BE49-F238E27FC236}">
                <a16:creationId xmlns:a16="http://schemas.microsoft.com/office/drawing/2014/main" id="{23955451-9BF4-4C2B-BF52-DB9CE0CF6478}"/>
              </a:ext>
            </a:extLst>
          </p:cNvPr>
          <p:cNvPicPr>
            <a:picLocks noChangeAspect="1"/>
          </p:cNvPicPr>
          <p:nvPr/>
        </p:nvPicPr>
        <p:blipFill>
          <a:blip r:embed="rId3"/>
          <a:stretch>
            <a:fillRect/>
          </a:stretch>
        </p:blipFill>
        <p:spPr>
          <a:xfrm>
            <a:off x="0" y="886091"/>
            <a:ext cx="9144000" cy="1796432"/>
          </a:xfrm>
          <a:prstGeom prst="rect">
            <a:avLst/>
          </a:prstGeom>
        </p:spPr>
      </p:pic>
    </p:spTree>
    <p:extLst>
      <p:ext uri="{BB962C8B-B14F-4D97-AF65-F5344CB8AC3E}">
        <p14:creationId xmlns:p14="http://schemas.microsoft.com/office/powerpoint/2010/main" val="161613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1954536" y="779381"/>
            <a:ext cx="5234928" cy="502920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0" y="107048"/>
            <a:ext cx="9144000" cy="592924"/>
          </a:xfrm>
          <a:prstGeom prst="rect">
            <a:avLst/>
          </a:prstGeom>
        </p:spPr>
      </p:pic>
    </p:spTree>
    <p:extLst>
      <p:ext uri="{BB962C8B-B14F-4D97-AF65-F5344CB8AC3E}">
        <p14:creationId xmlns:p14="http://schemas.microsoft.com/office/powerpoint/2010/main" val="329384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p:pic>
        <p:nvPicPr>
          <p:cNvPr id="3" name="Picture 2">
            <a:extLst>
              <a:ext uri="{FF2B5EF4-FFF2-40B4-BE49-F238E27FC236}">
                <a16:creationId xmlns:a16="http://schemas.microsoft.com/office/drawing/2014/main" id="{23955451-9BF4-4C2B-BF52-DB9CE0CF6478}"/>
              </a:ext>
            </a:extLst>
          </p:cNvPr>
          <p:cNvPicPr>
            <a:picLocks noChangeAspect="1"/>
          </p:cNvPicPr>
          <p:nvPr/>
        </p:nvPicPr>
        <p:blipFill>
          <a:blip r:embed="rId3"/>
          <a:stretch>
            <a:fillRect/>
          </a:stretch>
        </p:blipFill>
        <p:spPr>
          <a:xfrm>
            <a:off x="0" y="886091"/>
            <a:ext cx="9144000" cy="1796432"/>
          </a:xfrm>
          <a:prstGeom prst="rect">
            <a:avLst/>
          </a:prstGeom>
        </p:spPr>
      </p:pic>
    </p:spTree>
    <p:extLst>
      <p:ext uri="{BB962C8B-B14F-4D97-AF65-F5344CB8AC3E}">
        <p14:creationId xmlns:p14="http://schemas.microsoft.com/office/powerpoint/2010/main" val="364759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1954536" y="779381"/>
            <a:ext cx="5234928" cy="502920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0" y="107048"/>
            <a:ext cx="9144000" cy="592924"/>
          </a:xfrm>
          <a:prstGeom prst="rect">
            <a:avLst/>
          </a:prstGeom>
        </p:spPr>
      </p:pic>
    </p:spTree>
    <p:extLst>
      <p:ext uri="{BB962C8B-B14F-4D97-AF65-F5344CB8AC3E}">
        <p14:creationId xmlns:p14="http://schemas.microsoft.com/office/powerpoint/2010/main" val="413153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a:blip r:embed="rId2"/>
          <a:stretch>
            <a:fillRect/>
          </a:stretch>
        </p:blipFill>
        <p:spPr>
          <a:xfrm>
            <a:off x="280851" y="0"/>
            <a:ext cx="8582297" cy="6858000"/>
          </a:xfrm>
          <a:prstGeom prst="rect">
            <a:avLst/>
          </a:prstGeom>
        </p:spPr>
      </p:pic>
    </p:spTree>
    <p:extLst>
      <p:ext uri="{BB962C8B-B14F-4D97-AF65-F5344CB8AC3E}">
        <p14:creationId xmlns:p14="http://schemas.microsoft.com/office/powerpoint/2010/main" val="417303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EAB01-A105-4317-BD91-C501DCC504E2}"/>
              </a:ext>
            </a:extLst>
          </p:cNvPr>
          <p:cNvPicPr>
            <a:picLocks noChangeAspect="1"/>
          </p:cNvPicPr>
          <p:nvPr/>
        </p:nvPicPr>
        <p:blipFill>
          <a:blip r:embed="rId2"/>
          <a:stretch>
            <a:fillRect/>
          </a:stretch>
        </p:blipFill>
        <p:spPr>
          <a:xfrm>
            <a:off x="0" y="112957"/>
            <a:ext cx="9144000" cy="4840122"/>
          </a:xfrm>
          <a:prstGeom prst="rect">
            <a:avLst/>
          </a:prstGeom>
        </p:spPr>
      </p:pic>
    </p:spTree>
    <p:extLst>
      <p:ext uri="{BB962C8B-B14F-4D97-AF65-F5344CB8AC3E}">
        <p14:creationId xmlns:p14="http://schemas.microsoft.com/office/powerpoint/2010/main" val="267638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EAB01-A105-4317-BD91-C501DCC504E2}"/>
              </a:ext>
            </a:extLst>
          </p:cNvPr>
          <p:cNvPicPr>
            <a:picLocks noChangeAspect="1"/>
          </p:cNvPicPr>
          <p:nvPr/>
        </p:nvPicPr>
        <p:blipFill>
          <a:blip r:embed="rId2"/>
          <a:stretch>
            <a:fillRect/>
          </a:stretch>
        </p:blipFill>
        <p:spPr>
          <a:xfrm>
            <a:off x="0" y="112957"/>
            <a:ext cx="9144000" cy="4840122"/>
          </a:xfrm>
          <a:prstGeom prst="rect">
            <a:avLst/>
          </a:prstGeom>
        </p:spPr>
      </p:pic>
      <p:pic>
        <p:nvPicPr>
          <p:cNvPr id="4" name="Picture 3">
            <a:extLst>
              <a:ext uri="{FF2B5EF4-FFF2-40B4-BE49-F238E27FC236}">
                <a16:creationId xmlns:a16="http://schemas.microsoft.com/office/drawing/2014/main" id="{D299AEB5-B86A-491D-BA74-9103EC6E927B}"/>
              </a:ext>
            </a:extLst>
          </p:cNvPr>
          <p:cNvPicPr>
            <a:picLocks noChangeAspect="1"/>
          </p:cNvPicPr>
          <p:nvPr/>
        </p:nvPicPr>
        <p:blipFill>
          <a:blip r:embed="rId3"/>
          <a:stretch>
            <a:fillRect/>
          </a:stretch>
        </p:blipFill>
        <p:spPr>
          <a:xfrm>
            <a:off x="235346" y="3952172"/>
            <a:ext cx="8908653" cy="2064369"/>
          </a:xfrm>
          <a:prstGeom prst="rect">
            <a:avLst/>
          </a:prstGeom>
        </p:spPr>
      </p:pic>
    </p:spTree>
    <p:extLst>
      <p:ext uri="{BB962C8B-B14F-4D97-AF65-F5344CB8AC3E}">
        <p14:creationId xmlns:p14="http://schemas.microsoft.com/office/powerpoint/2010/main" val="148997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1954536" y="779381"/>
            <a:ext cx="5234928" cy="502920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0" y="107048"/>
            <a:ext cx="9144000" cy="592924"/>
          </a:xfrm>
          <a:prstGeom prst="rect">
            <a:avLst/>
          </a:prstGeom>
        </p:spPr>
      </p:pic>
    </p:spTree>
    <p:extLst>
      <p:ext uri="{BB962C8B-B14F-4D97-AF65-F5344CB8AC3E}">
        <p14:creationId xmlns:p14="http://schemas.microsoft.com/office/powerpoint/2010/main" val="331172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0B41AB-D69E-4832-8916-8284DB4AA0F9}"/>
              </a:ext>
            </a:extLst>
          </p:cNvPr>
          <p:cNvSpPr/>
          <p:nvPr/>
        </p:nvSpPr>
        <p:spPr>
          <a:xfrm>
            <a:off x="198873" y="794868"/>
            <a:ext cx="8628499" cy="1323439"/>
          </a:xfrm>
          <a:prstGeom prst="rect">
            <a:avLst/>
          </a:prstGeom>
        </p:spPr>
        <p:txBody>
          <a:bodyPr wrap="square">
            <a:spAutoFit/>
          </a:bodyPr>
          <a:lstStyle/>
          <a:p>
            <a:pPr algn="ctr"/>
            <a:r>
              <a:rPr lang="fr-FR" sz="4000" dirty="0"/>
              <a:t>Existence and </a:t>
            </a:r>
            <a:br>
              <a:rPr lang="fr-FR" sz="4000" dirty="0"/>
            </a:br>
            <a:r>
              <a:rPr lang="fr-FR" sz="4000" dirty="0" err="1"/>
              <a:t>Uniqueness</a:t>
            </a:r>
            <a:endParaRPr lang="fr-FR" sz="4000" dirty="0"/>
          </a:p>
        </p:txBody>
      </p:sp>
      <p:grpSp>
        <p:nvGrpSpPr>
          <p:cNvPr id="3" name="Group 2">
            <a:extLst>
              <a:ext uri="{FF2B5EF4-FFF2-40B4-BE49-F238E27FC236}">
                <a16:creationId xmlns:a16="http://schemas.microsoft.com/office/drawing/2014/main" id="{92733C8E-2E65-44A7-A037-D34EC60E0308}"/>
              </a:ext>
            </a:extLst>
          </p:cNvPr>
          <p:cNvGrpSpPr/>
          <p:nvPr/>
        </p:nvGrpSpPr>
        <p:grpSpPr>
          <a:xfrm>
            <a:off x="380489" y="5217187"/>
            <a:ext cx="7266105" cy="1569660"/>
            <a:chOff x="380489" y="5051488"/>
            <a:chExt cx="7266105" cy="1569660"/>
          </a:xfrm>
        </p:grpSpPr>
        <p:sp>
          <p:nvSpPr>
            <p:cNvPr id="4" name="TextBox 3">
              <a:extLst>
                <a:ext uri="{FF2B5EF4-FFF2-40B4-BE49-F238E27FC236}">
                  <a16:creationId xmlns:a16="http://schemas.microsoft.com/office/drawing/2014/main" id="{803EFB5C-9255-4699-972A-FCAA314F2293}"/>
                </a:ext>
              </a:extLst>
            </p:cNvPr>
            <p:cNvSpPr txBox="1"/>
            <p:nvPr/>
          </p:nvSpPr>
          <p:spPr>
            <a:xfrm>
              <a:off x="1902443" y="5051488"/>
              <a:ext cx="5744151" cy="1569660"/>
            </a:xfrm>
            <a:prstGeom prst="rect">
              <a:avLst/>
            </a:prstGeom>
            <a:noFill/>
          </p:spPr>
          <p:txBody>
            <a:bodyPr wrap="square" rtlCol="0">
              <a:spAutoFit/>
            </a:bodyPr>
            <a:lstStyle/>
            <a:p>
              <a:r>
                <a:rPr lang="en-US" sz="3200" dirty="0">
                  <a:solidFill>
                    <a:srgbClr val="92D050"/>
                  </a:solidFill>
                </a:rPr>
                <a:t>By Dr. Isabel Darcy, </a:t>
              </a:r>
            </a:p>
            <a:p>
              <a:r>
                <a:rPr lang="en-US" sz="3200" dirty="0">
                  <a:solidFill>
                    <a:srgbClr val="92D050"/>
                  </a:solidFill>
                </a:rPr>
                <a:t>Dept of Mathematics and AMCS, </a:t>
              </a:r>
            </a:p>
            <a:p>
              <a:r>
                <a:rPr lang="en-US" sz="3200" dirty="0">
                  <a:solidFill>
                    <a:srgbClr val="92D050"/>
                  </a:solidFill>
                </a:rPr>
                <a:t>University of Iowa</a:t>
              </a:r>
            </a:p>
          </p:txBody>
        </p:sp>
        <p:pic>
          <p:nvPicPr>
            <p:cNvPr id="5" name="Picture 4">
              <a:extLst>
                <a:ext uri="{FF2B5EF4-FFF2-40B4-BE49-F238E27FC236}">
                  <a16:creationId xmlns:a16="http://schemas.microsoft.com/office/drawing/2014/main" id="{F8C9010E-98A7-42FF-97D6-5DA146B093A4}"/>
                </a:ext>
              </a:extLst>
            </p:cNvPr>
            <p:cNvPicPr>
              <a:picLocks noChangeAspect="1"/>
            </p:cNvPicPr>
            <p:nvPr/>
          </p:nvPicPr>
          <p:blipFill>
            <a:blip r:embed="rId2"/>
            <a:stretch>
              <a:fillRect/>
            </a:stretch>
          </p:blipFill>
          <p:spPr>
            <a:xfrm>
              <a:off x="380489" y="5150518"/>
              <a:ext cx="1378330" cy="1371600"/>
            </a:xfrm>
            <a:prstGeom prst="rect">
              <a:avLst/>
            </a:prstGeom>
          </p:spPr>
        </p:pic>
      </p:grpSp>
    </p:spTree>
    <p:extLst>
      <p:ext uri="{BB962C8B-B14F-4D97-AF65-F5344CB8AC3E}">
        <p14:creationId xmlns:p14="http://schemas.microsoft.com/office/powerpoint/2010/main" val="100716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9142F-CB52-40EB-89FE-1E6DEDFFEFCF}"/>
              </a:ext>
            </a:extLst>
          </p:cNvPr>
          <p:cNvSpPr txBox="1"/>
          <p:nvPr/>
        </p:nvSpPr>
        <p:spPr>
          <a:xfrm>
            <a:off x="1497407" y="1018728"/>
            <a:ext cx="6394662" cy="3785652"/>
          </a:xfrm>
          <a:prstGeom prst="rect">
            <a:avLst/>
          </a:prstGeom>
          <a:noFill/>
        </p:spPr>
        <p:txBody>
          <a:bodyPr wrap="square" rtlCol="0">
            <a:spAutoFit/>
          </a:bodyPr>
          <a:lstStyle/>
          <a:p>
            <a:pPr algn="ctr"/>
            <a:r>
              <a:rPr lang="en-US" sz="6000" dirty="0">
                <a:solidFill>
                  <a:srgbClr val="FFFF00"/>
                </a:solidFill>
              </a:rPr>
              <a:t>Special cases:  </a:t>
            </a:r>
          </a:p>
          <a:p>
            <a:pPr algn="ctr"/>
            <a:r>
              <a:rPr lang="en-US" sz="6000" dirty="0">
                <a:solidFill>
                  <a:schemeClr val="accent6">
                    <a:lumMod val="20000"/>
                    <a:lumOff val="80000"/>
                  </a:schemeClr>
                </a:solidFill>
              </a:rPr>
              <a:t>When do we know a unique solution exists?</a:t>
            </a:r>
          </a:p>
        </p:txBody>
      </p:sp>
    </p:spTree>
    <p:extLst>
      <p:ext uri="{BB962C8B-B14F-4D97-AF65-F5344CB8AC3E}">
        <p14:creationId xmlns:p14="http://schemas.microsoft.com/office/powerpoint/2010/main" val="405954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943B6-C722-4012-9338-6681791659F1}"/>
              </a:ext>
            </a:extLst>
          </p:cNvPr>
          <p:cNvPicPr>
            <a:picLocks noChangeAspect="1"/>
          </p:cNvPicPr>
          <p:nvPr/>
        </p:nvPicPr>
        <p:blipFill>
          <a:blip r:embed="rId2"/>
          <a:stretch>
            <a:fillRect/>
          </a:stretch>
        </p:blipFill>
        <p:spPr>
          <a:xfrm>
            <a:off x="0" y="44973"/>
            <a:ext cx="9144000" cy="6768053"/>
          </a:xfrm>
          <a:prstGeom prst="rect">
            <a:avLst/>
          </a:prstGeom>
          <a:solidFill>
            <a:schemeClr val="bg1">
              <a:alpha val="90000"/>
            </a:schemeClr>
          </a:solidFill>
        </p:spPr>
      </p:pic>
      <p:sp>
        <p:nvSpPr>
          <p:cNvPr id="3" name="TextBox 2">
            <a:extLst>
              <a:ext uri="{FF2B5EF4-FFF2-40B4-BE49-F238E27FC236}">
                <a16:creationId xmlns:a16="http://schemas.microsoft.com/office/drawing/2014/main" id="{D111BB14-780E-4BC0-AFB7-93938D83D485}"/>
              </a:ext>
            </a:extLst>
          </p:cNvPr>
          <p:cNvSpPr txBox="1"/>
          <p:nvPr/>
        </p:nvSpPr>
        <p:spPr>
          <a:xfrm>
            <a:off x="276161" y="251613"/>
            <a:ext cx="8591678" cy="584775"/>
          </a:xfrm>
          <a:prstGeom prst="rect">
            <a:avLst/>
          </a:prstGeom>
          <a:solidFill>
            <a:schemeClr val="bg1">
              <a:alpha val="90000"/>
            </a:schemeClr>
          </a:solidFill>
        </p:spPr>
        <p:txBody>
          <a:bodyPr wrap="square" rtlCol="0">
            <a:spAutoFit/>
          </a:bodyPr>
          <a:lstStyle/>
          <a:p>
            <a:pPr algn="ctr"/>
            <a:r>
              <a:rPr lang="en-US" sz="3200" dirty="0"/>
              <a:t>Calculus 1 problem:</a:t>
            </a:r>
          </a:p>
        </p:txBody>
      </p:sp>
    </p:spTree>
    <p:extLst>
      <p:ext uri="{BB962C8B-B14F-4D97-AF65-F5344CB8AC3E}">
        <p14:creationId xmlns:p14="http://schemas.microsoft.com/office/powerpoint/2010/main" val="330710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9899-71F3-48D8-B77E-41A1259E75A3}"/>
              </a:ext>
            </a:extLst>
          </p:cNvPr>
          <p:cNvPicPr>
            <a:picLocks noChangeAspect="1"/>
          </p:cNvPicPr>
          <p:nvPr/>
        </p:nvPicPr>
        <p:blipFill>
          <a:blip r:embed="rId2"/>
          <a:stretch>
            <a:fillRect/>
          </a:stretch>
        </p:blipFill>
        <p:spPr>
          <a:xfrm>
            <a:off x="0" y="1363357"/>
            <a:ext cx="9144000" cy="4131285"/>
          </a:xfrm>
          <a:prstGeom prst="rect">
            <a:avLst/>
          </a:prstGeom>
        </p:spPr>
      </p:pic>
    </p:spTree>
    <p:extLst>
      <p:ext uri="{BB962C8B-B14F-4D97-AF65-F5344CB8AC3E}">
        <p14:creationId xmlns:p14="http://schemas.microsoft.com/office/powerpoint/2010/main" val="162710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FD8204-AA57-4487-B32C-7467540BCBD0}"/>
              </a:ext>
            </a:extLst>
          </p:cNvPr>
          <p:cNvPicPr>
            <a:picLocks noChangeAspect="1"/>
          </p:cNvPicPr>
          <p:nvPr/>
        </p:nvPicPr>
        <p:blipFill>
          <a:blip r:embed="rId2"/>
          <a:stretch>
            <a:fillRect/>
          </a:stretch>
        </p:blipFill>
        <p:spPr>
          <a:xfrm>
            <a:off x="0" y="113376"/>
            <a:ext cx="9144000" cy="6631248"/>
          </a:xfrm>
          <a:prstGeom prst="rect">
            <a:avLst/>
          </a:prstGeom>
        </p:spPr>
      </p:pic>
    </p:spTree>
    <p:extLst>
      <p:ext uri="{BB962C8B-B14F-4D97-AF65-F5344CB8AC3E}">
        <p14:creationId xmlns:p14="http://schemas.microsoft.com/office/powerpoint/2010/main" val="456354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D8A909-A92C-443B-9D2A-DB204D25C54B}"/>
              </a:ext>
            </a:extLst>
          </p:cNvPr>
          <p:cNvPicPr>
            <a:picLocks noChangeAspect="1"/>
          </p:cNvPicPr>
          <p:nvPr/>
        </p:nvPicPr>
        <p:blipFill>
          <a:blip r:embed="rId2"/>
          <a:stretch>
            <a:fillRect/>
          </a:stretch>
        </p:blipFill>
        <p:spPr>
          <a:xfrm>
            <a:off x="640943" y="278176"/>
            <a:ext cx="7862113" cy="6301648"/>
          </a:xfrm>
          <a:prstGeom prst="rect">
            <a:avLst/>
          </a:prstGeom>
        </p:spPr>
      </p:pic>
    </p:spTree>
    <p:extLst>
      <p:ext uri="{BB962C8B-B14F-4D97-AF65-F5344CB8AC3E}">
        <p14:creationId xmlns:p14="http://schemas.microsoft.com/office/powerpoint/2010/main" val="4123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C242A-6397-4508-9E8F-F8F1CC72B1C6}"/>
              </a:ext>
            </a:extLst>
          </p:cNvPr>
          <p:cNvPicPr>
            <a:picLocks noChangeAspect="1"/>
          </p:cNvPicPr>
          <p:nvPr/>
        </p:nvPicPr>
        <p:blipFill>
          <a:blip r:embed="rId2"/>
          <a:stretch>
            <a:fillRect/>
          </a:stretch>
        </p:blipFill>
        <p:spPr>
          <a:xfrm>
            <a:off x="193229" y="0"/>
            <a:ext cx="8757542" cy="6858000"/>
          </a:xfrm>
          <a:prstGeom prst="rect">
            <a:avLst/>
          </a:prstGeom>
        </p:spPr>
      </p:pic>
    </p:spTree>
    <p:extLst>
      <p:ext uri="{BB962C8B-B14F-4D97-AF65-F5344CB8AC3E}">
        <p14:creationId xmlns:p14="http://schemas.microsoft.com/office/powerpoint/2010/main" val="154979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9899-71F3-48D8-B77E-41A1259E75A3}"/>
              </a:ext>
            </a:extLst>
          </p:cNvPr>
          <p:cNvPicPr>
            <a:picLocks noChangeAspect="1"/>
          </p:cNvPicPr>
          <p:nvPr/>
        </p:nvPicPr>
        <p:blipFill>
          <a:blip r:embed="rId2"/>
          <a:stretch>
            <a:fillRect/>
          </a:stretch>
        </p:blipFill>
        <p:spPr>
          <a:xfrm>
            <a:off x="0" y="1363357"/>
            <a:ext cx="9144000" cy="4131285"/>
          </a:xfrm>
          <a:prstGeom prst="rect">
            <a:avLst/>
          </a:prstGeom>
        </p:spPr>
      </p:pic>
    </p:spTree>
    <p:extLst>
      <p:ext uri="{BB962C8B-B14F-4D97-AF65-F5344CB8AC3E}">
        <p14:creationId xmlns:p14="http://schemas.microsoft.com/office/powerpoint/2010/main" val="3471819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9EEAF-B70B-41CE-8624-4724F9599379}"/>
              </a:ext>
            </a:extLst>
          </p:cNvPr>
          <p:cNvPicPr>
            <a:picLocks noChangeAspect="1"/>
          </p:cNvPicPr>
          <p:nvPr/>
        </p:nvPicPr>
        <p:blipFill>
          <a:blip r:embed="rId2"/>
          <a:stretch>
            <a:fillRect/>
          </a:stretch>
        </p:blipFill>
        <p:spPr>
          <a:xfrm>
            <a:off x="0" y="569434"/>
            <a:ext cx="9144000" cy="5719132"/>
          </a:xfrm>
          <a:prstGeom prst="rect">
            <a:avLst/>
          </a:prstGeom>
        </p:spPr>
      </p:pic>
      <p:pic>
        <p:nvPicPr>
          <p:cNvPr id="3" name="Picture 2">
            <a:extLst>
              <a:ext uri="{FF2B5EF4-FFF2-40B4-BE49-F238E27FC236}">
                <a16:creationId xmlns:a16="http://schemas.microsoft.com/office/drawing/2014/main" id="{9D2F04A2-5C18-4265-A809-F7C794F06311}"/>
              </a:ext>
            </a:extLst>
          </p:cNvPr>
          <p:cNvPicPr>
            <a:picLocks noChangeAspect="1"/>
          </p:cNvPicPr>
          <p:nvPr/>
        </p:nvPicPr>
        <p:blipFill>
          <a:blip r:embed="rId3"/>
          <a:stretch>
            <a:fillRect/>
          </a:stretch>
        </p:blipFill>
        <p:spPr>
          <a:xfrm>
            <a:off x="0" y="1229625"/>
            <a:ext cx="9144000" cy="5331565"/>
          </a:xfrm>
          <a:prstGeom prst="rect">
            <a:avLst/>
          </a:prstGeom>
        </p:spPr>
      </p:pic>
    </p:spTree>
    <p:extLst>
      <p:ext uri="{BB962C8B-B14F-4D97-AF65-F5344CB8AC3E}">
        <p14:creationId xmlns:p14="http://schemas.microsoft.com/office/powerpoint/2010/main" val="229627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A36ED-36DA-4526-9CEA-C87637F3C622}"/>
              </a:ext>
            </a:extLst>
          </p:cNvPr>
          <p:cNvPicPr>
            <a:picLocks noChangeAspect="1"/>
          </p:cNvPicPr>
          <p:nvPr/>
        </p:nvPicPr>
        <p:blipFill>
          <a:blip r:embed="rId2"/>
          <a:stretch>
            <a:fillRect/>
          </a:stretch>
        </p:blipFill>
        <p:spPr>
          <a:xfrm>
            <a:off x="184845" y="0"/>
            <a:ext cx="8774309" cy="6858000"/>
          </a:xfrm>
          <a:prstGeom prst="rect">
            <a:avLst/>
          </a:prstGeom>
        </p:spPr>
      </p:pic>
    </p:spTree>
    <p:extLst>
      <p:ext uri="{BB962C8B-B14F-4D97-AF65-F5344CB8AC3E}">
        <p14:creationId xmlns:p14="http://schemas.microsoft.com/office/powerpoint/2010/main" val="334138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B6D147-77A3-4D06-A05F-C4CD2868E654}"/>
              </a:ext>
            </a:extLst>
          </p:cNvPr>
          <p:cNvPicPr>
            <a:picLocks noChangeAspect="1"/>
          </p:cNvPicPr>
          <p:nvPr/>
        </p:nvPicPr>
        <p:blipFill>
          <a:blip r:embed="rId2"/>
          <a:stretch>
            <a:fillRect/>
          </a:stretch>
        </p:blipFill>
        <p:spPr>
          <a:xfrm>
            <a:off x="0" y="211443"/>
            <a:ext cx="9144000" cy="772438"/>
          </a:xfrm>
          <a:prstGeom prst="rect">
            <a:avLst/>
          </a:prstGeom>
        </p:spPr>
      </p:pic>
    </p:spTree>
    <p:extLst>
      <p:ext uri="{BB962C8B-B14F-4D97-AF65-F5344CB8AC3E}">
        <p14:creationId xmlns:p14="http://schemas.microsoft.com/office/powerpoint/2010/main" val="184679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E1166D-8003-4615-9BD2-D579DABC1479}"/>
              </a:ext>
            </a:extLst>
          </p:cNvPr>
          <p:cNvPicPr>
            <a:picLocks noChangeAspect="1"/>
          </p:cNvPicPr>
          <p:nvPr/>
        </p:nvPicPr>
        <p:blipFill>
          <a:blip r:embed="rId2"/>
          <a:stretch>
            <a:fillRect/>
          </a:stretch>
        </p:blipFill>
        <p:spPr>
          <a:xfrm>
            <a:off x="0" y="247974"/>
            <a:ext cx="9144000" cy="6310172"/>
          </a:xfrm>
          <a:prstGeom prst="rect">
            <a:avLst/>
          </a:prstGeom>
        </p:spPr>
      </p:pic>
      <p:sp>
        <p:nvSpPr>
          <p:cNvPr id="3" name="Rectangle 2">
            <a:extLst>
              <a:ext uri="{FF2B5EF4-FFF2-40B4-BE49-F238E27FC236}">
                <a16:creationId xmlns:a16="http://schemas.microsoft.com/office/drawing/2014/main" id="{79B28770-806A-421C-834C-CBAFBB72BCF0}"/>
              </a:ext>
            </a:extLst>
          </p:cNvPr>
          <p:cNvSpPr/>
          <p:nvPr/>
        </p:nvSpPr>
        <p:spPr>
          <a:xfrm>
            <a:off x="129702" y="5564221"/>
            <a:ext cx="2016868" cy="47989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72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BB90FA-794C-45E4-9FD6-5489C76AB97A}"/>
              </a:ext>
            </a:extLst>
          </p:cNvPr>
          <p:cNvPicPr>
            <a:picLocks noChangeAspect="1"/>
          </p:cNvPicPr>
          <p:nvPr/>
        </p:nvPicPr>
        <p:blipFill>
          <a:blip r:embed="rId2"/>
          <a:stretch>
            <a:fillRect/>
          </a:stretch>
        </p:blipFill>
        <p:spPr>
          <a:xfrm>
            <a:off x="0" y="131002"/>
            <a:ext cx="9144000" cy="955343"/>
          </a:xfrm>
          <a:prstGeom prst="rect">
            <a:avLst/>
          </a:prstGeom>
        </p:spPr>
      </p:pic>
    </p:spTree>
    <p:extLst>
      <p:ext uri="{BB962C8B-B14F-4D97-AF65-F5344CB8AC3E}">
        <p14:creationId xmlns:p14="http://schemas.microsoft.com/office/powerpoint/2010/main" val="129428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64D42B-8D9B-4E37-8B7D-7B26AFA0EE5F}"/>
              </a:ext>
            </a:extLst>
          </p:cNvPr>
          <p:cNvPicPr>
            <a:picLocks noChangeAspect="1"/>
          </p:cNvPicPr>
          <p:nvPr/>
        </p:nvPicPr>
        <p:blipFill>
          <a:blip r:embed="rId2"/>
          <a:stretch>
            <a:fillRect/>
          </a:stretch>
        </p:blipFill>
        <p:spPr>
          <a:xfrm>
            <a:off x="0" y="445186"/>
            <a:ext cx="9144000" cy="5893984"/>
          </a:xfrm>
          <a:prstGeom prst="rect">
            <a:avLst/>
          </a:prstGeom>
        </p:spPr>
      </p:pic>
      <p:pic>
        <p:nvPicPr>
          <p:cNvPr id="3" name="Picture 2">
            <a:extLst>
              <a:ext uri="{FF2B5EF4-FFF2-40B4-BE49-F238E27FC236}">
                <a16:creationId xmlns:a16="http://schemas.microsoft.com/office/drawing/2014/main" id="{8D4A9321-944F-4627-B342-A83C9BACD845}"/>
              </a:ext>
            </a:extLst>
          </p:cNvPr>
          <p:cNvPicPr>
            <a:picLocks noChangeAspect="1"/>
          </p:cNvPicPr>
          <p:nvPr/>
        </p:nvPicPr>
        <p:blipFill>
          <a:blip r:embed="rId3"/>
          <a:stretch>
            <a:fillRect/>
          </a:stretch>
        </p:blipFill>
        <p:spPr>
          <a:xfrm>
            <a:off x="0" y="124974"/>
            <a:ext cx="9144000" cy="5331565"/>
          </a:xfrm>
          <a:prstGeom prst="rect">
            <a:avLst/>
          </a:prstGeom>
        </p:spPr>
      </p:pic>
    </p:spTree>
    <p:extLst>
      <p:ext uri="{BB962C8B-B14F-4D97-AF65-F5344CB8AC3E}">
        <p14:creationId xmlns:p14="http://schemas.microsoft.com/office/powerpoint/2010/main" val="3609423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B5B3FB-91D1-4C79-B746-582452EA3118}"/>
              </a:ext>
            </a:extLst>
          </p:cNvPr>
          <p:cNvPicPr>
            <a:picLocks noChangeAspect="1"/>
          </p:cNvPicPr>
          <p:nvPr/>
        </p:nvPicPr>
        <p:blipFill>
          <a:blip r:embed="rId2"/>
          <a:stretch>
            <a:fillRect/>
          </a:stretch>
        </p:blipFill>
        <p:spPr>
          <a:xfrm>
            <a:off x="-18411" y="806194"/>
            <a:ext cx="9144000" cy="2497451"/>
          </a:xfrm>
          <a:prstGeom prst="rect">
            <a:avLst/>
          </a:prstGeom>
        </p:spPr>
      </p:pic>
      <p:pic>
        <p:nvPicPr>
          <p:cNvPr id="3" name="Picture 2">
            <a:extLst>
              <a:ext uri="{FF2B5EF4-FFF2-40B4-BE49-F238E27FC236}">
                <a16:creationId xmlns:a16="http://schemas.microsoft.com/office/drawing/2014/main" id="{85167227-36DF-4352-96C4-698812208680}"/>
              </a:ext>
            </a:extLst>
          </p:cNvPr>
          <p:cNvPicPr>
            <a:picLocks noChangeAspect="1"/>
          </p:cNvPicPr>
          <p:nvPr/>
        </p:nvPicPr>
        <p:blipFill rotWithShape="1">
          <a:blip r:embed="rId3"/>
          <a:srcRect b="53157"/>
          <a:stretch/>
        </p:blipFill>
        <p:spPr>
          <a:xfrm>
            <a:off x="12270" y="-36821"/>
            <a:ext cx="9144000" cy="2497451"/>
          </a:xfrm>
          <a:prstGeom prst="rect">
            <a:avLst/>
          </a:prstGeom>
        </p:spPr>
      </p:pic>
    </p:spTree>
    <p:extLst>
      <p:ext uri="{BB962C8B-B14F-4D97-AF65-F5344CB8AC3E}">
        <p14:creationId xmlns:p14="http://schemas.microsoft.com/office/powerpoint/2010/main" val="3908639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B5B3FB-91D1-4C79-B746-582452EA3118}"/>
              </a:ext>
            </a:extLst>
          </p:cNvPr>
          <p:cNvPicPr>
            <a:picLocks noChangeAspect="1"/>
          </p:cNvPicPr>
          <p:nvPr/>
        </p:nvPicPr>
        <p:blipFill>
          <a:blip r:embed="rId2"/>
          <a:stretch>
            <a:fillRect/>
          </a:stretch>
        </p:blipFill>
        <p:spPr>
          <a:xfrm>
            <a:off x="-18411" y="806194"/>
            <a:ext cx="9144000" cy="2497451"/>
          </a:xfrm>
          <a:prstGeom prst="rect">
            <a:avLst/>
          </a:prstGeom>
        </p:spPr>
      </p:pic>
      <p:pic>
        <p:nvPicPr>
          <p:cNvPr id="3" name="Picture 2">
            <a:extLst>
              <a:ext uri="{FF2B5EF4-FFF2-40B4-BE49-F238E27FC236}">
                <a16:creationId xmlns:a16="http://schemas.microsoft.com/office/drawing/2014/main" id="{85167227-36DF-4352-96C4-698812208680}"/>
              </a:ext>
            </a:extLst>
          </p:cNvPr>
          <p:cNvPicPr>
            <a:picLocks noChangeAspect="1"/>
          </p:cNvPicPr>
          <p:nvPr/>
        </p:nvPicPr>
        <p:blipFill rotWithShape="1">
          <a:blip r:embed="rId3"/>
          <a:srcRect b="53157"/>
          <a:stretch/>
        </p:blipFill>
        <p:spPr>
          <a:xfrm>
            <a:off x="12270" y="-36821"/>
            <a:ext cx="9144000" cy="2497451"/>
          </a:xfrm>
          <a:prstGeom prst="rect">
            <a:avLst/>
          </a:prstGeom>
        </p:spPr>
      </p:pic>
    </p:spTree>
    <p:extLst>
      <p:ext uri="{BB962C8B-B14F-4D97-AF65-F5344CB8AC3E}">
        <p14:creationId xmlns:p14="http://schemas.microsoft.com/office/powerpoint/2010/main" val="4134370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4FA8D1-F4AD-4B4E-8371-653268AE6B8C}"/>
              </a:ext>
            </a:extLst>
          </p:cNvPr>
          <p:cNvPicPr>
            <a:picLocks noChangeAspect="1"/>
          </p:cNvPicPr>
          <p:nvPr/>
        </p:nvPicPr>
        <p:blipFill rotWithShape="1">
          <a:blip r:embed="rId2"/>
          <a:srcRect b="27356"/>
          <a:stretch/>
        </p:blipFill>
        <p:spPr>
          <a:xfrm>
            <a:off x="-92054" y="-36943"/>
            <a:ext cx="9144000" cy="3689230"/>
          </a:xfrm>
          <a:prstGeom prst="rect">
            <a:avLst/>
          </a:prstGeom>
        </p:spPr>
      </p:pic>
      <p:pic>
        <p:nvPicPr>
          <p:cNvPr id="3" name="Picture 2">
            <a:extLst>
              <a:ext uri="{FF2B5EF4-FFF2-40B4-BE49-F238E27FC236}">
                <a16:creationId xmlns:a16="http://schemas.microsoft.com/office/drawing/2014/main" id="{D627C761-41DB-4C83-BADB-2E266B93BB1D}"/>
              </a:ext>
            </a:extLst>
          </p:cNvPr>
          <p:cNvPicPr>
            <a:picLocks noChangeAspect="1"/>
          </p:cNvPicPr>
          <p:nvPr/>
        </p:nvPicPr>
        <p:blipFill rotWithShape="1">
          <a:blip r:embed="rId3"/>
          <a:srcRect t="50000"/>
          <a:stretch/>
        </p:blipFill>
        <p:spPr>
          <a:xfrm>
            <a:off x="0" y="986504"/>
            <a:ext cx="9144000" cy="2665782"/>
          </a:xfrm>
          <a:prstGeom prst="rect">
            <a:avLst/>
          </a:prstGeom>
        </p:spPr>
      </p:pic>
      <p:pic>
        <p:nvPicPr>
          <p:cNvPr id="4" name="Picture 3">
            <a:extLst>
              <a:ext uri="{FF2B5EF4-FFF2-40B4-BE49-F238E27FC236}">
                <a16:creationId xmlns:a16="http://schemas.microsoft.com/office/drawing/2014/main" id="{A34665C0-4E73-4321-BE7E-58B3B9606426}"/>
              </a:ext>
            </a:extLst>
          </p:cNvPr>
          <p:cNvPicPr>
            <a:picLocks noChangeAspect="1"/>
          </p:cNvPicPr>
          <p:nvPr/>
        </p:nvPicPr>
        <p:blipFill rotWithShape="1">
          <a:blip r:embed="rId2"/>
          <a:srcRect t="78086"/>
          <a:stretch/>
        </p:blipFill>
        <p:spPr>
          <a:xfrm>
            <a:off x="12700" y="3412122"/>
            <a:ext cx="9144000" cy="1112938"/>
          </a:xfrm>
          <a:prstGeom prst="rect">
            <a:avLst/>
          </a:prstGeom>
        </p:spPr>
      </p:pic>
    </p:spTree>
    <p:extLst>
      <p:ext uri="{BB962C8B-B14F-4D97-AF65-F5344CB8AC3E}">
        <p14:creationId xmlns:p14="http://schemas.microsoft.com/office/powerpoint/2010/main" val="3228406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27A0E4-8965-4942-BE2C-DAEAE11BE09F}"/>
              </a:ext>
            </a:extLst>
          </p:cNvPr>
          <p:cNvPicPr>
            <a:picLocks noChangeAspect="1"/>
          </p:cNvPicPr>
          <p:nvPr/>
        </p:nvPicPr>
        <p:blipFill rotWithShape="1">
          <a:blip r:embed="rId2"/>
          <a:srcRect t="78086"/>
          <a:stretch/>
        </p:blipFill>
        <p:spPr>
          <a:xfrm>
            <a:off x="12700" y="24549"/>
            <a:ext cx="9144000" cy="1112938"/>
          </a:xfrm>
          <a:prstGeom prst="rect">
            <a:avLst/>
          </a:prstGeom>
        </p:spPr>
      </p:pic>
    </p:spTree>
    <p:extLst>
      <p:ext uri="{BB962C8B-B14F-4D97-AF65-F5344CB8AC3E}">
        <p14:creationId xmlns:p14="http://schemas.microsoft.com/office/powerpoint/2010/main" val="909743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0" y="171662"/>
            <a:ext cx="9144000" cy="763854"/>
          </a:xfrm>
          <a:prstGeom prst="rect">
            <a:avLst/>
          </a:prstGeom>
        </p:spPr>
      </p:pic>
    </p:spTree>
    <p:extLst>
      <p:ext uri="{BB962C8B-B14F-4D97-AF65-F5344CB8AC3E}">
        <p14:creationId xmlns:p14="http://schemas.microsoft.com/office/powerpoint/2010/main" val="3267143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0" y="171662"/>
            <a:ext cx="9144000" cy="763854"/>
          </a:xfrm>
          <a:prstGeom prst="rect">
            <a:avLst/>
          </a:prstGeom>
        </p:spPr>
      </p:pic>
    </p:spTree>
    <p:extLst>
      <p:ext uri="{BB962C8B-B14F-4D97-AF65-F5344CB8AC3E}">
        <p14:creationId xmlns:p14="http://schemas.microsoft.com/office/powerpoint/2010/main" val="63256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0B62B-4092-41F7-870C-F41C97C2392F}"/>
              </a:ext>
            </a:extLst>
          </p:cNvPr>
          <p:cNvPicPr>
            <a:picLocks noChangeAspect="1"/>
          </p:cNvPicPr>
          <p:nvPr/>
        </p:nvPicPr>
        <p:blipFill>
          <a:blip r:embed="rId2"/>
          <a:stretch>
            <a:fillRect/>
          </a:stretch>
        </p:blipFill>
        <p:spPr>
          <a:xfrm>
            <a:off x="360123" y="0"/>
            <a:ext cx="8423753" cy="6858000"/>
          </a:xfrm>
          <a:prstGeom prst="rect">
            <a:avLst/>
          </a:prstGeom>
        </p:spPr>
      </p:pic>
    </p:spTree>
    <p:extLst>
      <p:ext uri="{BB962C8B-B14F-4D97-AF65-F5344CB8AC3E}">
        <p14:creationId xmlns:p14="http://schemas.microsoft.com/office/powerpoint/2010/main" val="66153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66882-55DB-41D9-BF98-C3F831105705}"/>
              </a:ext>
            </a:extLst>
          </p:cNvPr>
          <p:cNvPicPr>
            <a:picLocks noChangeAspect="1"/>
          </p:cNvPicPr>
          <p:nvPr/>
        </p:nvPicPr>
        <p:blipFill>
          <a:blip r:embed="rId2"/>
          <a:stretch>
            <a:fillRect/>
          </a:stretch>
        </p:blipFill>
        <p:spPr>
          <a:xfrm>
            <a:off x="416130" y="0"/>
            <a:ext cx="8311740" cy="6858000"/>
          </a:xfrm>
          <a:prstGeom prst="rect">
            <a:avLst/>
          </a:prstGeom>
        </p:spPr>
      </p:pic>
    </p:spTree>
    <p:extLst>
      <p:ext uri="{BB962C8B-B14F-4D97-AF65-F5344CB8AC3E}">
        <p14:creationId xmlns:p14="http://schemas.microsoft.com/office/powerpoint/2010/main" val="138091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5D798D-7B2C-4E23-896B-74218510A696}"/>
              </a:ext>
            </a:extLst>
          </p:cNvPr>
          <p:cNvPicPr>
            <a:picLocks noChangeAspect="1"/>
          </p:cNvPicPr>
          <p:nvPr/>
        </p:nvPicPr>
        <p:blipFill>
          <a:blip r:embed="rId2"/>
          <a:stretch>
            <a:fillRect/>
          </a:stretch>
        </p:blipFill>
        <p:spPr>
          <a:xfrm>
            <a:off x="0" y="201904"/>
            <a:ext cx="9144000" cy="6454191"/>
          </a:xfrm>
          <a:prstGeom prst="rect">
            <a:avLst/>
          </a:prstGeom>
        </p:spPr>
      </p:pic>
    </p:spTree>
    <p:extLst>
      <p:ext uri="{BB962C8B-B14F-4D97-AF65-F5344CB8AC3E}">
        <p14:creationId xmlns:p14="http://schemas.microsoft.com/office/powerpoint/2010/main" val="6055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41C6F-D7BB-488E-9B4E-B3968E9B3B01}"/>
              </a:ext>
            </a:extLst>
          </p:cNvPr>
          <p:cNvPicPr>
            <a:picLocks noChangeAspect="1"/>
          </p:cNvPicPr>
          <p:nvPr/>
        </p:nvPicPr>
        <p:blipFill>
          <a:blip r:embed="rId2"/>
          <a:stretch>
            <a:fillRect/>
          </a:stretch>
        </p:blipFill>
        <p:spPr>
          <a:xfrm>
            <a:off x="0" y="110701"/>
            <a:ext cx="9144000" cy="4857905"/>
          </a:xfrm>
          <a:prstGeom prst="rect">
            <a:avLst/>
          </a:prstGeom>
        </p:spPr>
      </p:pic>
    </p:spTree>
    <p:extLst>
      <p:ext uri="{BB962C8B-B14F-4D97-AF65-F5344CB8AC3E}">
        <p14:creationId xmlns:p14="http://schemas.microsoft.com/office/powerpoint/2010/main" val="328618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0B62B-4092-41F7-870C-F41C97C2392F}"/>
              </a:ext>
            </a:extLst>
          </p:cNvPr>
          <p:cNvPicPr>
            <a:picLocks noChangeAspect="1"/>
          </p:cNvPicPr>
          <p:nvPr/>
        </p:nvPicPr>
        <p:blipFill>
          <a:blip r:embed="rId2"/>
          <a:stretch>
            <a:fillRect/>
          </a:stretch>
        </p:blipFill>
        <p:spPr>
          <a:xfrm>
            <a:off x="360123" y="0"/>
            <a:ext cx="8423753" cy="6858000"/>
          </a:xfrm>
          <a:prstGeom prst="rect">
            <a:avLst/>
          </a:prstGeom>
        </p:spPr>
      </p:pic>
    </p:spTree>
    <p:extLst>
      <p:ext uri="{BB962C8B-B14F-4D97-AF65-F5344CB8AC3E}">
        <p14:creationId xmlns:p14="http://schemas.microsoft.com/office/powerpoint/2010/main" val="202905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4490B7-4DE1-4D72-8494-BDA30CB4AAE3}"/>
              </a:ext>
            </a:extLst>
          </p:cNvPr>
          <p:cNvPicPr>
            <a:picLocks noChangeAspect="1"/>
          </p:cNvPicPr>
          <p:nvPr/>
        </p:nvPicPr>
        <p:blipFill>
          <a:blip r:embed="rId2"/>
          <a:stretch>
            <a:fillRect/>
          </a:stretch>
        </p:blipFill>
        <p:spPr>
          <a:xfrm>
            <a:off x="90437" y="0"/>
            <a:ext cx="8963125" cy="6858000"/>
          </a:xfrm>
          <a:prstGeom prst="rect">
            <a:avLst/>
          </a:prstGeom>
        </p:spPr>
      </p:pic>
    </p:spTree>
    <p:extLst>
      <p:ext uri="{BB962C8B-B14F-4D97-AF65-F5344CB8AC3E}">
        <p14:creationId xmlns:p14="http://schemas.microsoft.com/office/powerpoint/2010/main" val="1750340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174</Words>
  <Application>Microsoft Office PowerPoint</Application>
  <PresentationFormat>On-screen Show (4:3)</PresentationFormat>
  <Paragraphs>9</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cp:lastModifiedBy>
  <cp:revision>18</cp:revision>
  <dcterms:created xsi:type="dcterms:W3CDTF">2020-09-08T22:52:36Z</dcterms:created>
  <dcterms:modified xsi:type="dcterms:W3CDTF">2021-02-10T19:21:38Z</dcterms:modified>
</cp:coreProperties>
</file>